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65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934" y="275593"/>
            <a:ext cx="11202130" cy="31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0700" y="1228826"/>
            <a:ext cx="11150600" cy="453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56605" y="6573570"/>
            <a:ext cx="987425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39699" y="6573570"/>
            <a:ext cx="54229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96910" y="6478320"/>
            <a:ext cx="270509" cy="340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0FFFF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‹#›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5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13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1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2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34" Type="http://schemas.openxmlformats.org/officeDocument/2006/relationships/image" Target="../media/image13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07.png"/><Relationship Id="rId18" Type="http://schemas.openxmlformats.org/officeDocument/2006/relationships/image" Target="../media/image138.png"/><Relationship Id="rId26" Type="http://schemas.openxmlformats.org/officeDocument/2006/relationships/image" Target="../media/image140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5" Type="http://schemas.openxmlformats.org/officeDocument/2006/relationships/image" Target="../media/image139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33.png"/><Relationship Id="rId24" Type="http://schemas.openxmlformats.org/officeDocument/2006/relationships/image" Target="../media/image110.png"/><Relationship Id="rId5" Type="http://schemas.openxmlformats.org/officeDocument/2006/relationships/image" Target="../media/image115.png"/><Relationship Id="rId15" Type="http://schemas.openxmlformats.org/officeDocument/2006/relationships/image" Target="../media/image121.png"/><Relationship Id="rId23" Type="http://schemas.openxmlformats.org/officeDocument/2006/relationships/image" Target="../media/image109.png"/><Relationship Id="rId28" Type="http://schemas.openxmlformats.org/officeDocument/2006/relationships/image" Target="../media/image7.png"/><Relationship Id="rId10" Type="http://schemas.openxmlformats.org/officeDocument/2006/relationships/image" Target="../media/image132.png"/><Relationship Id="rId19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Relationship Id="rId22" Type="http://schemas.openxmlformats.org/officeDocument/2006/relationships/image" Target="../media/image100.png"/><Relationship Id="rId27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48.png"/><Relationship Id="rId26" Type="http://schemas.openxmlformats.org/officeDocument/2006/relationships/image" Target="../media/image153.png"/><Relationship Id="rId3" Type="http://schemas.openxmlformats.org/officeDocument/2006/relationships/image" Target="../media/image99.png"/><Relationship Id="rId21" Type="http://schemas.openxmlformats.org/officeDocument/2006/relationships/image" Target="../media/image120.png"/><Relationship Id="rId34" Type="http://schemas.openxmlformats.org/officeDocument/2006/relationships/image" Target="../media/image4.png"/><Relationship Id="rId7" Type="http://schemas.openxmlformats.org/officeDocument/2006/relationships/image" Target="../media/image141.png"/><Relationship Id="rId12" Type="http://schemas.openxmlformats.org/officeDocument/2006/relationships/image" Target="../media/image107.png"/><Relationship Id="rId17" Type="http://schemas.openxmlformats.org/officeDocument/2006/relationships/image" Target="../media/image147.png"/><Relationship Id="rId25" Type="http://schemas.openxmlformats.org/officeDocument/2006/relationships/image" Target="../media/image152.png"/><Relationship Id="rId33" Type="http://schemas.openxmlformats.org/officeDocument/2006/relationships/image" Target="../media/image140.png"/><Relationship Id="rId2" Type="http://schemas.openxmlformats.org/officeDocument/2006/relationships/image" Target="../media/image108.png"/><Relationship Id="rId16" Type="http://schemas.openxmlformats.org/officeDocument/2006/relationships/image" Target="../media/image146.png"/><Relationship Id="rId20" Type="http://schemas.openxmlformats.org/officeDocument/2006/relationships/image" Target="../media/image119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34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15.png"/><Relationship Id="rId15" Type="http://schemas.openxmlformats.org/officeDocument/2006/relationships/image" Target="../media/image145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44.png"/><Relationship Id="rId19" Type="http://schemas.openxmlformats.org/officeDocument/2006/relationships/image" Target="../media/image121.png"/><Relationship Id="rId31" Type="http://schemas.openxmlformats.org/officeDocument/2006/relationships/image" Target="../media/image158.png"/><Relationship Id="rId4" Type="http://schemas.openxmlformats.org/officeDocument/2006/relationships/image" Target="../media/image114.png"/><Relationship Id="rId9" Type="http://schemas.openxmlformats.org/officeDocument/2006/relationships/image" Target="../media/image143.png"/><Relationship Id="rId14" Type="http://schemas.openxmlformats.org/officeDocument/2006/relationships/image" Target="../media/image100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5.png"/><Relationship Id="rId8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7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4825" y="2305050"/>
            <a:ext cx="11153775" cy="762000"/>
          </a:xfrm>
          <a:custGeom>
            <a:avLst/>
            <a:gdLst/>
            <a:ahLst/>
            <a:cxnLst/>
            <a:rect l="l" t="t" r="r" b="b"/>
            <a:pathLst>
              <a:path w="11153775" h="762000">
                <a:moveTo>
                  <a:pt x="0" y="0"/>
                </a:moveTo>
                <a:lnTo>
                  <a:pt x="11153774" y="0"/>
                </a:lnTo>
                <a:lnTo>
                  <a:pt x="11153774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solidFill>
            <a:srgbClr val="2A8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825" y="2305050"/>
            <a:ext cx="11153774" cy="76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0700" y="3914876"/>
            <a:ext cx="12522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30" dirty="0">
                <a:latin typeface="Arial"/>
                <a:cs typeface="Arial"/>
              </a:rPr>
              <a:t>10</a:t>
            </a:r>
            <a:r>
              <a:rPr sz="1700" spc="30" dirty="0">
                <a:latin typeface="Arial"/>
                <a:cs typeface="Arial"/>
              </a:rPr>
              <a:t>/</a:t>
            </a:r>
            <a:r>
              <a:rPr sz="1700" spc="130" dirty="0">
                <a:latin typeface="Arial"/>
                <a:cs typeface="Arial"/>
              </a:rPr>
              <a:t>15</a:t>
            </a:r>
            <a:r>
              <a:rPr sz="1700" spc="30" dirty="0">
                <a:latin typeface="Arial"/>
                <a:cs typeface="Arial"/>
              </a:rPr>
              <a:t>/</a:t>
            </a:r>
            <a:r>
              <a:rPr sz="1700" spc="130" dirty="0">
                <a:latin typeface="Arial"/>
                <a:cs typeface="Arial"/>
              </a:rPr>
              <a:t>2024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700" y="3454094"/>
            <a:ext cx="117919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u="heavy" spc="185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Wei</a:t>
            </a:r>
            <a:r>
              <a:rPr sz="1850" u="heavy" spc="-50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 </a:t>
            </a:r>
            <a:r>
              <a:rPr sz="1850" u="heavy" spc="175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Gao</a:t>
            </a:r>
            <a:r>
              <a:rPr sz="2100" spc="262" baseline="29761" dirty="0">
                <a:latin typeface="Courier New"/>
                <a:cs typeface="Courier New"/>
              </a:rPr>
              <a:t>1</a:t>
            </a:r>
            <a:endParaRPr sz="2100" baseline="29761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1067" y="6623586"/>
            <a:ext cx="1323463" cy="97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43413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8325" y="6542785"/>
            <a:ext cx="19392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97" baseline="27777" dirty="0">
                <a:solidFill>
                  <a:srgbClr val="808080"/>
                </a:solidFill>
                <a:latin typeface="Courier New"/>
                <a:cs typeface="Courier New"/>
              </a:rPr>
              <a:t>1 </a:t>
            </a:r>
            <a:r>
              <a:rPr sz="1300" spc="50" dirty="0">
                <a:solidFill>
                  <a:srgbClr val="808080"/>
                </a:solidFill>
                <a:latin typeface="Lucida Sans Unicode"/>
                <a:cs typeface="Lucida Sans Unicode"/>
              </a:rPr>
              <a:t>University </a:t>
            </a:r>
            <a:r>
              <a:rPr sz="1300" spc="15" dirty="0">
                <a:solidFill>
                  <a:srgbClr val="808080"/>
                </a:solidFill>
                <a:latin typeface="Lucida Sans Unicode"/>
                <a:cs typeface="Lucida Sans Unicode"/>
              </a:rPr>
              <a:t>of</a:t>
            </a:r>
            <a:r>
              <a:rPr sz="1300" spc="-130" dirty="0">
                <a:solidFill>
                  <a:srgbClr val="808080"/>
                </a:solidFill>
                <a:latin typeface="Lucida Sans Unicode"/>
                <a:cs typeface="Lucida Sans Unicode"/>
              </a:rPr>
              <a:t> </a:t>
            </a:r>
            <a:r>
              <a:rPr sz="1300" spc="60" dirty="0">
                <a:solidFill>
                  <a:srgbClr val="808080"/>
                </a:solidFill>
                <a:latin typeface="Lucida Sans Unicode"/>
                <a:cs typeface="Lucida Sans Unicode"/>
              </a:rPr>
              <a:t>Denver</a:t>
            </a:r>
            <a:endParaRPr sz="1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381101"/>
            <a:ext cx="202120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latin typeface="Arial"/>
                <a:cs typeface="Arial"/>
              </a:rPr>
              <a:t>Preliminary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Results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b="1" spc="75" dirty="0">
                <a:latin typeface="Arial"/>
                <a:cs typeface="Arial"/>
              </a:rPr>
              <a:t>No</a:t>
            </a:r>
            <a:r>
              <a:rPr sz="1350" b="1" spc="5" dirty="0">
                <a:latin typeface="Arial"/>
                <a:cs typeface="Arial"/>
              </a:rPr>
              <a:t> </a:t>
            </a:r>
            <a:r>
              <a:rPr sz="1350" b="1" spc="25" dirty="0">
                <a:latin typeface="Arial"/>
                <a:cs typeface="Arial"/>
              </a:rPr>
              <a:t>DERs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118" y="1683653"/>
            <a:ext cx="10785635" cy="4590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10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381101"/>
            <a:ext cx="202120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latin typeface="Arial"/>
                <a:cs typeface="Arial"/>
              </a:rPr>
              <a:t>Preliminary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Results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b="1" spc="75" dirty="0">
                <a:latin typeface="Arial"/>
                <a:cs typeface="Arial"/>
              </a:rPr>
              <a:t>No</a:t>
            </a:r>
            <a:r>
              <a:rPr sz="1350" b="1" spc="5" dirty="0">
                <a:latin typeface="Arial"/>
                <a:cs typeface="Arial"/>
              </a:rPr>
              <a:t> </a:t>
            </a:r>
            <a:r>
              <a:rPr sz="1350" b="1" spc="25" dirty="0">
                <a:latin typeface="Arial"/>
                <a:cs typeface="Arial"/>
              </a:rPr>
              <a:t>DERs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3788" y="1679264"/>
            <a:ext cx="10746131" cy="430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11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101"/>
            <a:ext cx="20212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latin typeface="Arial"/>
                <a:cs typeface="Arial"/>
              </a:rPr>
              <a:t>Preliminary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Results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935227"/>
            <a:ext cx="9575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b="1" spc="160" dirty="0">
                <a:latin typeface="Arial"/>
                <a:cs typeface="Arial"/>
              </a:rPr>
              <a:t>50%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25" dirty="0">
                <a:latin typeface="Arial"/>
                <a:cs typeface="Arial"/>
              </a:rPr>
              <a:t>DERs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499" y="935227"/>
            <a:ext cx="10718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b="1" spc="155" dirty="0">
                <a:latin typeface="Arial"/>
                <a:cs typeface="Arial"/>
              </a:rPr>
              <a:t>100%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25" dirty="0">
                <a:latin typeface="Arial"/>
                <a:cs typeface="Arial"/>
              </a:rPr>
              <a:t>DERs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827" y="1357785"/>
            <a:ext cx="5231817" cy="5061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4627" y="1357785"/>
            <a:ext cx="5231817" cy="506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12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578675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30" dirty="0">
                <a:latin typeface="Arial"/>
                <a:cs typeface="Arial"/>
              </a:rPr>
              <a:t>Adaptive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Power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Protection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200" dirty="0">
                <a:latin typeface="Arial"/>
                <a:cs typeface="Arial"/>
              </a:rPr>
              <a:t>with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IBRs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8954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2002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36099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39147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5019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53244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5629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0700" y="1228826"/>
            <a:ext cx="10948670" cy="453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65" dirty="0">
                <a:latin typeface="Arial"/>
                <a:cs typeface="Arial"/>
              </a:rPr>
              <a:t>Why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5"/>
              </a:spcBef>
            </a:pPr>
            <a:r>
              <a:rPr sz="1250" spc="30" dirty="0">
                <a:latin typeface="Arial"/>
                <a:cs typeface="Arial"/>
              </a:rPr>
              <a:t>Existing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protection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settings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are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heavily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relied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time-domain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simulation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analysis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(difficult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time-consuming)</a:t>
            </a:r>
            <a:endParaRPr sz="1250">
              <a:latin typeface="Arial"/>
              <a:cs typeface="Arial"/>
            </a:endParaRPr>
          </a:p>
          <a:p>
            <a:pPr marL="230504" marR="5080">
              <a:lnSpc>
                <a:spcPct val="160000"/>
              </a:lnSpc>
            </a:pPr>
            <a:r>
              <a:rPr sz="1250" spc="30" dirty="0">
                <a:latin typeface="Arial"/>
                <a:cs typeface="Arial"/>
              </a:rPr>
              <a:t>Existing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protection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settings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are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not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performant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working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due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decreasing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inertia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more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inverter-based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resources  </a:t>
            </a:r>
            <a:r>
              <a:rPr sz="1250" spc="-5" dirty="0">
                <a:latin typeface="Arial"/>
                <a:cs typeface="Arial"/>
              </a:rPr>
              <a:t>(IBRs),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as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well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uncertainty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IBRs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spc="50" dirty="0">
                <a:latin typeface="Arial"/>
                <a:cs typeface="Arial"/>
              </a:rPr>
              <a:t>Goal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40" dirty="0">
                <a:latin typeface="Arial"/>
                <a:cs typeface="Arial"/>
              </a:rPr>
              <a:t>Develop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protection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setting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framework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IBRs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via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DRL,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especially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out-of-step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swing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conditions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75" dirty="0">
                <a:latin typeface="Arial"/>
                <a:cs typeface="Arial"/>
              </a:rPr>
              <a:t>Work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SEL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integrate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DRL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adaptive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protection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settings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into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physical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via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hardware-in-the-loop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(HIL)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testing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spc="60" dirty="0">
                <a:latin typeface="Arial"/>
                <a:cs typeface="Arial"/>
              </a:rPr>
              <a:t>Difficulties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30504" marR="5774690">
              <a:lnSpc>
                <a:spcPct val="160000"/>
              </a:lnSpc>
            </a:pPr>
            <a:r>
              <a:rPr sz="1250" spc="5" dirty="0">
                <a:latin typeface="Arial"/>
                <a:cs typeface="Arial"/>
              </a:rPr>
              <a:t>Recognize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out-of-step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swing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conditions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  </a:t>
            </a:r>
            <a:r>
              <a:rPr sz="1250" spc="35" dirty="0">
                <a:latin typeface="Arial"/>
                <a:cs typeface="Arial"/>
              </a:rPr>
              <a:t>Integrate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DRL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settings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into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physical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30" dirty="0">
                <a:latin typeface="Arial"/>
                <a:cs typeface="Arial"/>
              </a:rPr>
              <a:t>HIL </a:t>
            </a:r>
            <a:r>
              <a:rPr sz="1250" spc="50" dirty="0">
                <a:latin typeface="Arial"/>
                <a:cs typeface="Arial"/>
              </a:rPr>
              <a:t>testing </a:t>
            </a:r>
            <a:r>
              <a:rPr sz="1250" spc="35" dirty="0">
                <a:latin typeface="Arial"/>
                <a:cs typeface="Arial"/>
              </a:rPr>
              <a:t>using </a:t>
            </a:r>
            <a:r>
              <a:rPr sz="1250" spc="0" dirty="0">
                <a:latin typeface="Arial"/>
                <a:cs typeface="Arial"/>
              </a:rPr>
              <a:t>RTDS</a:t>
            </a:r>
            <a:r>
              <a:rPr sz="1250" spc="-17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platform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13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535495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50" dirty="0">
                <a:latin typeface="Arial"/>
                <a:cs typeface="Arial"/>
              </a:rPr>
              <a:t>Out-of-Step </a:t>
            </a:r>
            <a:r>
              <a:rPr sz="2050" spc="114" dirty="0">
                <a:latin typeface="Arial"/>
                <a:cs typeface="Arial"/>
              </a:rPr>
              <a:t>and </a:t>
            </a:r>
            <a:r>
              <a:rPr sz="2050" spc="125" dirty="0">
                <a:latin typeface="Arial"/>
                <a:cs typeface="Arial"/>
              </a:rPr>
              <a:t>Power </a:t>
            </a:r>
            <a:r>
              <a:rPr sz="2050" spc="150" dirty="0">
                <a:latin typeface="Arial"/>
                <a:cs typeface="Arial"/>
              </a:rPr>
              <a:t>Swing</a:t>
            </a:r>
            <a:r>
              <a:rPr sz="2050" spc="-39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Conditions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8162" y="1257299"/>
            <a:ext cx="5481955" cy="800100"/>
          </a:xfrm>
          <a:custGeom>
            <a:avLst/>
            <a:gdLst/>
            <a:ahLst/>
            <a:cxnLst/>
            <a:rect l="l" t="t" r="r" b="b"/>
            <a:pathLst>
              <a:path w="5481955" h="800100">
                <a:moveTo>
                  <a:pt x="5448589" y="800099"/>
                </a:moveTo>
                <a:lnTo>
                  <a:pt x="28916" y="800099"/>
                </a:lnTo>
                <a:lnTo>
                  <a:pt x="24664" y="799132"/>
                </a:lnTo>
                <a:lnTo>
                  <a:pt x="0" y="767052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5448589" y="0"/>
                </a:lnTo>
                <a:lnTo>
                  <a:pt x="5480669" y="28187"/>
                </a:lnTo>
                <a:lnTo>
                  <a:pt x="5481636" y="33047"/>
                </a:lnTo>
                <a:lnTo>
                  <a:pt x="5481636" y="767052"/>
                </a:lnTo>
                <a:lnTo>
                  <a:pt x="5453448" y="799132"/>
                </a:lnTo>
                <a:lnTo>
                  <a:pt x="5448589" y="8000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6964" y="1259000"/>
            <a:ext cx="0" cy="796925"/>
          </a:xfrm>
          <a:custGeom>
            <a:avLst/>
            <a:gdLst/>
            <a:ahLst/>
            <a:cxnLst/>
            <a:rect l="l" t="t" r="r" b="b"/>
            <a:pathLst>
              <a:path h="796925">
                <a:moveTo>
                  <a:pt x="0" y="0"/>
                </a:moveTo>
                <a:lnTo>
                  <a:pt x="0" y="796698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599" y="13906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574" y="1628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0574" y="1866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6961" y="1257299"/>
            <a:ext cx="5481955" cy="800100"/>
          </a:xfrm>
          <a:custGeom>
            <a:avLst/>
            <a:gdLst/>
            <a:ahLst/>
            <a:cxnLst/>
            <a:rect l="l" t="t" r="r" b="b"/>
            <a:pathLst>
              <a:path w="5481955" h="800100">
                <a:moveTo>
                  <a:pt x="5448588" y="800099"/>
                </a:moveTo>
                <a:lnTo>
                  <a:pt x="28916" y="800099"/>
                </a:lnTo>
                <a:lnTo>
                  <a:pt x="24663" y="799132"/>
                </a:lnTo>
                <a:lnTo>
                  <a:pt x="0" y="767052"/>
                </a:lnTo>
                <a:lnTo>
                  <a:pt x="0" y="33047"/>
                </a:lnTo>
                <a:lnTo>
                  <a:pt x="24663" y="966"/>
                </a:lnTo>
                <a:lnTo>
                  <a:pt x="28916" y="0"/>
                </a:lnTo>
                <a:lnTo>
                  <a:pt x="5448588" y="0"/>
                </a:lnTo>
                <a:lnTo>
                  <a:pt x="5480669" y="28187"/>
                </a:lnTo>
                <a:lnTo>
                  <a:pt x="5481636" y="33047"/>
                </a:lnTo>
                <a:lnTo>
                  <a:pt x="5481636" y="767052"/>
                </a:lnTo>
                <a:lnTo>
                  <a:pt x="5453447" y="799132"/>
                </a:lnTo>
                <a:lnTo>
                  <a:pt x="5448588" y="8000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5764" y="1259000"/>
            <a:ext cx="0" cy="796925"/>
          </a:xfrm>
          <a:custGeom>
            <a:avLst/>
            <a:gdLst/>
            <a:ahLst/>
            <a:cxnLst/>
            <a:rect l="l" t="t" r="r" b="b"/>
            <a:pathLst>
              <a:path h="796925">
                <a:moveTo>
                  <a:pt x="0" y="0"/>
                </a:moveTo>
                <a:lnTo>
                  <a:pt x="0" y="796698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399" y="13906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18460" y="1323276"/>
            <a:ext cx="122110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35" dirty="0">
                <a:solidFill>
                  <a:srgbClr val="1B1B1B"/>
                </a:solidFill>
                <a:latin typeface="Lucida Sans"/>
                <a:cs typeface="Lucida Sans"/>
              </a:rPr>
              <a:t>Stable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power</a:t>
            </a:r>
            <a:r>
              <a:rPr sz="950" spc="-17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swing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9374" y="1628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9374" y="1866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91696" y="1561401"/>
            <a:ext cx="2589530" cy="40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Oscillations </a:t>
            </a:r>
            <a:r>
              <a:rPr sz="950" spc="30" dirty="0">
                <a:solidFill>
                  <a:srgbClr val="1B1B1B"/>
                </a:solidFill>
                <a:latin typeface="Lucida Sans"/>
                <a:cs typeface="Lucida Sans"/>
              </a:rPr>
              <a:t>between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generators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are</a:t>
            </a:r>
            <a:r>
              <a:rPr sz="950" spc="-17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5" dirty="0">
                <a:solidFill>
                  <a:srgbClr val="1B1B1B"/>
                </a:solidFill>
                <a:latin typeface="Lucida Sans"/>
                <a:cs typeface="Lucida Sans"/>
              </a:rPr>
              <a:t>stable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System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returns to </a:t>
            </a:r>
            <a:r>
              <a:rPr sz="950" spc="50" dirty="0">
                <a:solidFill>
                  <a:srgbClr val="1B1B1B"/>
                </a:solidFill>
                <a:latin typeface="Lucida Sans"/>
                <a:cs typeface="Lucida Sans"/>
              </a:rPr>
              <a:t>new</a:t>
            </a:r>
            <a:r>
              <a:rPr sz="950" spc="-19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5" dirty="0">
                <a:solidFill>
                  <a:srgbClr val="1B1B1B"/>
                </a:solidFill>
                <a:latin typeface="Lucida Sans"/>
                <a:cs typeface="Lucida Sans"/>
              </a:rPr>
              <a:t>equilibrium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point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7237" y="5438774"/>
            <a:ext cx="5262880" cy="790575"/>
          </a:xfrm>
          <a:custGeom>
            <a:avLst/>
            <a:gdLst/>
            <a:ahLst/>
            <a:cxnLst/>
            <a:rect l="l" t="t" r="r" b="b"/>
            <a:pathLst>
              <a:path w="5262880" h="790575">
                <a:moveTo>
                  <a:pt x="5229514" y="790574"/>
                </a:moveTo>
                <a:lnTo>
                  <a:pt x="28916" y="790574"/>
                </a:lnTo>
                <a:lnTo>
                  <a:pt x="24664" y="789607"/>
                </a:lnTo>
                <a:lnTo>
                  <a:pt x="0" y="757526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5229514" y="0"/>
                </a:lnTo>
                <a:lnTo>
                  <a:pt x="5261595" y="28186"/>
                </a:lnTo>
                <a:lnTo>
                  <a:pt x="5262561" y="33047"/>
                </a:lnTo>
                <a:lnTo>
                  <a:pt x="5262561" y="757526"/>
                </a:lnTo>
                <a:lnTo>
                  <a:pt x="5234373" y="789607"/>
                </a:lnTo>
                <a:lnTo>
                  <a:pt x="5229514" y="79057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6039" y="5440475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72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400" y="27050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3400" y="3114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2474" y="35242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2474" y="38195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3400" y="42767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474" y="4686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400" y="51434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8675" y="55721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8675" y="58102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8675" y="60483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0700" y="879983"/>
            <a:ext cx="5451475" cy="52724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100" dirty="0">
                <a:latin typeface="Arial"/>
                <a:cs typeface="Arial"/>
              </a:rPr>
              <a:t>A </a:t>
            </a:r>
            <a:r>
              <a:rPr sz="1200" b="1" spc="35" dirty="0">
                <a:latin typeface="Arial"/>
                <a:cs typeface="Arial"/>
              </a:rPr>
              <a:t>large </a:t>
            </a:r>
            <a:r>
              <a:rPr sz="1200" b="1" spc="10" dirty="0">
                <a:latin typeface="Arial"/>
                <a:cs typeface="Arial"/>
              </a:rPr>
              <a:t>disturbance </a:t>
            </a:r>
            <a:r>
              <a:rPr sz="1200" b="1" spc="35" dirty="0">
                <a:latin typeface="Arial"/>
                <a:cs typeface="Arial"/>
              </a:rPr>
              <a:t>to </a:t>
            </a:r>
            <a:r>
              <a:rPr sz="1200" b="1" spc="50" dirty="0">
                <a:latin typeface="Arial"/>
                <a:cs typeface="Arial"/>
              </a:rPr>
              <a:t>the </a:t>
            </a:r>
            <a:r>
              <a:rPr sz="1200" b="1" spc="10" dirty="0">
                <a:latin typeface="Arial"/>
                <a:cs typeface="Arial"/>
              </a:rPr>
              <a:t>system </a:t>
            </a:r>
            <a:r>
              <a:rPr sz="1200" b="1" spc="-10" dirty="0">
                <a:latin typeface="Arial"/>
                <a:cs typeface="Arial"/>
              </a:rPr>
              <a:t>such </a:t>
            </a:r>
            <a:r>
              <a:rPr sz="1200" b="1" spc="0" dirty="0">
                <a:latin typeface="Arial"/>
                <a:cs typeface="Arial"/>
              </a:rPr>
              <a:t>as </a:t>
            </a:r>
            <a:r>
              <a:rPr sz="1200" b="1" spc="25" dirty="0">
                <a:latin typeface="Arial"/>
                <a:cs typeface="Arial"/>
              </a:rPr>
              <a:t>faults, leads </a:t>
            </a:r>
            <a:r>
              <a:rPr sz="1200" b="1" spc="35" dirty="0">
                <a:latin typeface="Arial"/>
                <a:cs typeface="Arial"/>
              </a:rPr>
              <a:t>to </a:t>
            </a:r>
            <a:r>
              <a:rPr sz="1200" b="1" spc="80" dirty="0">
                <a:latin typeface="Arial"/>
                <a:cs typeface="Arial"/>
              </a:rPr>
              <a:t>two</a:t>
            </a:r>
            <a:r>
              <a:rPr sz="1200" b="1" spc="-170" dirty="0">
                <a:latin typeface="Arial"/>
                <a:cs typeface="Arial"/>
              </a:rPr>
              <a:t> </a:t>
            </a:r>
            <a:r>
              <a:rPr sz="1200" b="1" spc="0" dirty="0">
                <a:latin typeface="Arial"/>
                <a:cs typeface="Arial"/>
              </a:rPr>
              <a:t>results: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</a:pP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Out-of-step</a:t>
            </a:r>
            <a:endParaRPr sz="950" dirty="0">
              <a:latin typeface="Lucida Sans"/>
              <a:cs typeface="Lucida Sans"/>
            </a:endParaRPr>
          </a:p>
          <a:p>
            <a:pPr marL="444500" marR="1784985">
              <a:lnSpc>
                <a:spcPct val="164500"/>
              </a:lnSpc>
            </a:pPr>
            <a:r>
              <a:rPr sz="950" spc="15" dirty="0">
                <a:solidFill>
                  <a:srgbClr val="1B1B1B"/>
                </a:solidFill>
                <a:latin typeface="Lucida Sans"/>
                <a:cs typeface="Lucida Sans"/>
              </a:rPr>
              <a:t>Loss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5" dirty="0">
                <a:solidFill>
                  <a:srgbClr val="1B1B1B"/>
                </a:solidFill>
                <a:latin typeface="Lucida Sans"/>
                <a:cs typeface="Lucida Sans"/>
              </a:rPr>
              <a:t>of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synchronism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30" dirty="0">
                <a:solidFill>
                  <a:srgbClr val="1B1B1B"/>
                </a:solidFill>
                <a:latin typeface="Lucida Sans"/>
                <a:cs typeface="Lucida Sans"/>
              </a:rPr>
              <a:t>between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0" dirty="0">
                <a:solidFill>
                  <a:srgbClr val="1B1B1B"/>
                </a:solidFill>
                <a:latin typeface="Lucida Sans"/>
                <a:cs typeface="Lucida Sans"/>
              </a:rPr>
              <a:t>two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10" dirty="0">
                <a:solidFill>
                  <a:srgbClr val="1B1B1B"/>
                </a:solidFill>
                <a:latin typeface="Lucida Sans"/>
                <a:cs typeface="Lucida Sans"/>
              </a:rPr>
              <a:t>or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more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generators 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Cascading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outages and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system</a:t>
            </a:r>
            <a:r>
              <a:rPr sz="950" spc="-18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blackouts</a:t>
            </a:r>
            <a:endParaRPr sz="95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5" dirty="0">
                <a:latin typeface="Arial"/>
                <a:cs typeface="Arial"/>
              </a:rPr>
              <a:t>Existing </a:t>
            </a:r>
            <a:r>
              <a:rPr sz="1200" b="1" spc="50" dirty="0">
                <a:latin typeface="Arial"/>
                <a:cs typeface="Arial"/>
              </a:rPr>
              <a:t>Dual-blinder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Protection</a:t>
            </a:r>
            <a:endParaRPr sz="1200" dirty="0">
              <a:latin typeface="Arial"/>
              <a:cs typeface="Arial"/>
            </a:endParaRPr>
          </a:p>
          <a:p>
            <a:pPr marL="230504" marR="2034539">
              <a:lnSpc>
                <a:spcPct val="215000"/>
              </a:lnSpc>
              <a:spcBef>
                <a:spcPts val="10"/>
              </a:spcBef>
            </a:pPr>
            <a:r>
              <a:rPr sz="1250" spc="25" dirty="0">
                <a:latin typeface="Arial"/>
                <a:cs typeface="Arial"/>
              </a:rPr>
              <a:t>Impedance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seen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by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complex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plane  </a:t>
            </a:r>
            <a:r>
              <a:rPr sz="1250" spc="15" dirty="0">
                <a:latin typeface="Arial"/>
                <a:cs typeface="Arial"/>
              </a:rPr>
              <a:t>Rate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25" dirty="0">
                <a:latin typeface="Arial"/>
                <a:cs typeface="Arial"/>
              </a:rPr>
              <a:t>change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6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impedance</a:t>
            </a:r>
            <a:endParaRPr sz="1250" dirty="0">
              <a:latin typeface="Arial"/>
              <a:cs typeface="Arial"/>
            </a:endParaRPr>
          </a:p>
          <a:p>
            <a:pPr marL="448309" marR="2048510">
              <a:lnSpc>
                <a:spcPct val="155000"/>
              </a:lnSpc>
              <a:spcBef>
                <a:spcPts val="900"/>
              </a:spcBef>
            </a:pPr>
            <a:r>
              <a:rPr sz="1250" spc="30" dirty="0">
                <a:latin typeface="Arial"/>
                <a:cs typeface="Arial"/>
              </a:rPr>
              <a:t>Moves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80" dirty="0">
                <a:latin typeface="Arial"/>
                <a:cs typeface="Arial"/>
              </a:rPr>
              <a:t>slow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during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stable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swing  </a:t>
            </a:r>
            <a:r>
              <a:rPr sz="1250" spc="30" dirty="0">
                <a:latin typeface="Arial"/>
                <a:cs typeface="Arial"/>
              </a:rPr>
              <a:t>Moves </a:t>
            </a:r>
            <a:r>
              <a:rPr sz="1250" spc="50" dirty="0">
                <a:latin typeface="Arial"/>
                <a:cs typeface="Arial"/>
              </a:rPr>
              <a:t>fast during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out-of-step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720"/>
              </a:spcBef>
            </a:pPr>
            <a:r>
              <a:rPr sz="1250" spc="30" dirty="0">
                <a:latin typeface="Arial"/>
                <a:cs typeface="Arial"/>
              </a:rPr>
              <a:t>Principle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50" dirty="0">
                <a:latin typeface="Arial"/>
                <a:cs typeface="Arial"/>
              </a:rPr>
              <a:t>the </a:t>
            </a:r>
            <a:r>
              <a:rPr sz="1250" spc="55" dirty="0">
                <a:latin typeface="Arial"/>
                <a:cs typeface="Arial"/>
              </a:rPr>
              <a:t>dual-blinder</a:t>
            </a:r>
            <a:r>
              <a:rPr sz="1250" spc="-19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endParaRPr sz="1250" dirty="0">
              <a:latin typeface="Arial"/>
              <a:cs typeface="Arial"/>
            </a:endParaRPr>
          </a:p>
          <a:p>
            <a:pPr marL="230504" marR="5080" indent="217804">
              <a:lnSpc>
                <a:spcPts val="3600"/>
              </a:lnSpc>
              <a:spcBef>
                <a:spcPts val="95"/>
              </a:spcBef>
            </a:pPr>
            <a:r>
              <a:rPr sz="1250" spc="50" dirty="0">
                <a:latin typeface="Arial"/>
                <a:cs typeface="Arial"/>
              </a:rPr>
              <a:t>Monitor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time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impedance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trajectory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crossing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10" dirty="0">
                <a:latin typeface="Arial"/>
                <a:cs typeface="Arial"/>
              </a:rPr>
              <a:t>two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blinders  Setting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50" dirty="0">
                <a:latin typeface="Arial"/>
                <a:cs typeface="Arial"/>
              </a:rPr>
              <a:t>the </a:t>
            </a:r>
            <a:r>
              <a:rPr sz="1250" spc="55" dirty="0">
                <a:latin typeface="Arial"/>
                <a:cs typeface="Arial"/>
              </a:rPr>
              <a:t>dual-blinder</a:t>
            </a:r>
            <a:r>
              <a:rPr sz="1250" spc="-2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relay</a:t>
            </a:r>
            <a:endParaRPr sz="1250" dirty="0">
              <a:latin typeface="Arial"/>
              <a:cs typeface="Arial"/>
            </a:endParaRPr>
          </a:p>
          <a:p>
            <a:pPr marL="488950" marR="2339975" algn="just">
              <a:lnSpc>
                <a:spcPct val="164500"/>
              </a:lnSpc>
              <a:spcBef>
                <a:spcPts val="819"/>
              </a:spcBef>
            </a:pP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Zone </a:t>
            </a:r>
            <a:r>
              <a:rPr sz="950" spc="-20" dirty="0">
                <a:solidFill>
                  <a:srgbClr val="1B1B1B"/>
                </a:solidFill>
                <a:latin typeface="Lucida Sans"/>
                <a:cs typeface="Lucida Sans"/>
              </a:rPr>
              <a:t>5: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resistance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and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reactance</a:t>
            </a:r>
            <a:r>
              <a:rPr sz="950" spc="-22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thresholds 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Zone </a:t>
            </a:r>
            <a:r>
              <a:rPr sz="950" spc="-20" dirty="0">
                <a:solidFill>
                  <a:srgbClr val="1B1B1B"/>
                </a:solidFill>
                <a:latin typeface="Lucida Sans"/>
                <a:cs typeface="Lucida Sans"/>
              </a:rPr>
              <a:t>6: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resistance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and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reactance</a:t>
            </a:r>
            <a:r>
              <a:rPr sz="950" spc="-22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thresholds 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Crossing time</a:t>
            </a:r>
            <a:r>
              <a:rPr sz="950" spc="-8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threshold</a:t>
            </a:r>
            <a:endParaRPr sz="950" dirty="0">
              <a:latin typeface="Lucida Sans"/>
              <a:cs typeface="Lucida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93629" y="2209800"/>
            <a:ext cx="5199384" cy="3552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59499" y="5969761"/>
            <a:ext cx="5179060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spc="10" dirty="0">
                <a:latin typeface="Lucida Sans"/>
                <a:cs typeface="Lucida Sans"/>
              </a:rPr>
              <a:t>Source: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0" dirty="0">
                <a:latin typeface="Lucida Sans"/>
                <a:cs typeface="Lucida Sans"/>
              </a:rPr>
              <a:t>Fischer,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15" dirty="0">
                <a:latin typeface="Lucida Sans"/>
                <a:cs typeface="Lucida Sans"/>
              </a:rPr>
              <a:t>Normann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15" dirty="0">
                <a:latin typeface="Lucida Sans"/>
                <a:cs typeface="Lucida Sans"/>
              </a:rPr>
              <a:t>et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0" dirty="0">
                <a:latin typeface="Lucida Sans"/>
                <a:cs typeface="Lucida Sans"/>
              </a:rPr>
              <a:t>al.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5" dirty="0">
                <a:latin typeface="Lucida Sans"/>
                <a:cs typeface="Lucida Sans"/>
              </a:rPr>
              <a:t>“Tutorial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5" dirty="0">
                <a:latin typeface="Lucida Sans"/>
                <a:cs typeface="Lucida Sans"/>
              </a:rPr>
              <a:t>on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50" dirty="0">
                <a:latin typeface="Lucida Sans"/>
                <a:cs typeface="Lucida Sans"/>
              </a:rPr>
              <a:t>Power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50" dirty="0">
                <a:latin typeface="Lucida Sans"/>
                <a:cs typeface="Lucida Sans"/>
              </a:rPr>
              <a:t>Swing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15" dirty="0">
                <a:latin typeface="Lucida Sans"/>
                <a:cs typeface="Lucida Sans"/>
              </a:rPr>
              <a:t>Blocking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15" dirty="0">
                <a:latin typeface="Lucida Sans"/>
                <a:cs typeface="Lucida Sans"/>
              </a:rPr>
              <a:t>and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35" dirty="0">
                <a:latin typeface="Lucida Sans"/>
                <a:cs typeface="Lucida Sans"/>
              </a:rPr>
              <a:t>Out-of-Step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-5" dirty="0">
                <a:latin typeface="Lucida Sans"/>
                <a:cs typeface="Lucida Sans"/>
              </a:rPr>
              <a:t>Tripping.”</a:t>
            </a:r>
            <a:r>
              <a:rPr sz="800" spc="-20" dirty="0">
                <a:latin typeface="Lucida Sans"/>
                <a:cs typeface="Lucida Sans"/>
              </a:rPr>
              <a:t> </a:t>
            </a:r>
            <a:r>
              <a:rPr sz="800" spc="25" dirty="0">
                <a:latin typeface="Lucida Sans"/>
                <a:cs typeface="Lucida Sans"/>
              </a:rPr>
              <a:t>(2015)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14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372046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25" dirty="0">
                <a:latin typeface="Arial"/>
                <a:cs typeface="Arial"/>
              </a:rPr>
              <a:t>Implementation </a:t>
            </a:r>
            <a:r>
              <a:rPr sz="2050" spc="75" dirty="0">
                <a:latin typeface="Arial"/>
                <a:cs typeface="Arial"/>
              </a:rPr>
              <a:t>(in</a:t>
            </a:r>
            <a:r>
              <a:rPr sz="2050" spc="-140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progress)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343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8584" y="1256289"/>
            <a:ext cx="72980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0" dirty="0">
                <a:latin typeface="Arial"/>
                <a:cs typeface="Arial"/>
              </a:rPr>
              <a:t>Power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simulation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synchronous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generator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IBRs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(PV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dirty="0">
                <a:latin typeface="Arial"/>
                <a:cs typeface="Arial"/>
              </a:rPr>
              <a:t> DFIG)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PSCAD/EMTDC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21431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8584" y="2056389"/>
            <a:ext cx="506984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25" dirty="0">
                <a:latin typeface="Arial"/>
                <a:cs typeface="Arial"/>
              </a:rPr>
              <a:t>DRL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algorithm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Python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parallel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computing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Ray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framework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29527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584" y="2866014"/>
            <a:ext cx="23939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0" dirty="0">
                <a:latin typeface="Arial"/>
                <a:cs typeface="Arial"/>
              </a:rPr>
              <a:t>HIL </a:t>
            </a:r>
            <a:r>
              <a:rPr sz="1250" spc="50" dirty="0">
                <a:latin typeface="Arial"/>
                <a:cs typeface="Arial"/>
              </a:rPr>
              <a:t>testing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195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RTDS </a:t>
            </a:r>
            <a:r>
              <a:rPr sz="1250" spc="65" dirty="0">
                <a:latin typeface="Arial"/>
                <a:cs typeface="Arial"/>
              </a:rPr>
              <a:t>platform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15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866457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10" dirty="0">
                <a:latin typeface="Arial"/>
                <a:cs typeface="Arial"/>
              </a:rPr>
              <a:t>Deep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Reinforcement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Learning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based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60" dirty="0">
                <a:latin typeface="Arial"/>
                <a:cs typeface="Arial"/>
              </a:rPr>
              <a:t>power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5" dirty="0">
                <a:latin typeface="Arial"/>
                <a:cs typeface="Arial"/>
              </a:rPr>
              <a:t>dynamic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control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647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43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2479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474" y="25526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474" y="28574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39624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5067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53720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56768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0700" y="971651"/>
            <a:ext cx="7506334" cy="483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65" dirty="0">
                <a:latin typeface="Arial"/>
                <a:cs typeface="Arial"/>
              </a:rPr>
              <a:t>Why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35" dirty="0">
                <a:latin typeface="Arial"/>
                <a:cs typeface="Arial"/>
              </a:rPr>
              <a:t>Convertional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strategies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usually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require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linearized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  <a:p>
            <a:pPr marL="230504" marR="1626235">
              <a:lnSpc>
                <a:spcPts val="2400"/>
              </a:lnSpc>
              <a:spcBef>
                <a:spcPts val="155"/>
              </a:spcBef>
            </a:pPr>
            <a:r>
              <a:rPr sz="1250" spc="15" dirty="0">
                <a:latin typeface="Arial"/>
                <a:cs typeface="Arial"/>
              </a:rPr>
              <a:t>Fixed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parameters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limit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performance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various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operating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conditions  </a:t>
            </a:r>
            <a:r>
              <a:rPr sz="1250" spc="25" dirty="0">
                <a:latin typeface="Arial"/>
                <a:cs typeface="Arial"/>
              </a:rPr>
              <a:t>DRL based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algorithms</a:t>
            </a:r>
            <a:endParaRPr sz="1250">
              <a:latin typeface="Arial"/>
              <a:cs typeface="Arial"/>
            </a:endParaRPr>
          </a:p>
          <a:p>
            <a:pPr marL="448309" marR="5046345">
              <a:lnSpc>
                <a:spcPts val="2400"/>
              </a:lnSpc>
            </a:pPr>
            <a:r>
              <a:rPr sz="1250" spc="40" dirty="0">
                <a:latin typeface="Arial"/>
                <a:cs typeface="Arial"/>
              </a:rPr>
              <a:t>Data-driven, </a:t>
            </a:r>
            <a:r>
              <a:rPr sz="1250" spc="55" dirty="0">
                <a:latin typeface="Arial"/>
                <a:cs typeface="Arial"/>
              </a:rPr>
              <a:t>model-free  </a:t>
            </a:r>
            <a:r>
              <a:rPr sz="1250" spc="50" dirty="0">
                <a:latin typeface="Arial"/>
                <a:cs typeface="Arial"/>
              </a:rPr>
              <a:t>No </a:t>
            </a:r>
            <a:r>
              <a:rPr sz="1250" spc="30" dirty="0">
                <a:latin typeface="Arial"/>
                <a:cs typeface="Arial"/>
              </a:rPr>
              <a:t>linearization </a:t>
            </a:r>
            <a:r>
              <a:rPr sz="1250" spc="10" dirty="0">
                <a:latin typeface="Arial"/>
                <a:cs typeface="Arial"/>
              </a:rPr>
              <a:t>is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required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700" spc="50" dirty="0">
                <a:latin typeface="Arial"/>
                <a:cs typeface="Arial"/>
              </a:rPr>
              <a:t>Goal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40" dirty="0">
                <a:latin typeface="Arial"/>
                <a:cs typeface="Arial"/>
              </a:rPr>
              <a:t>Develop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general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DRL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framework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platform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dynamic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spc="60" dirty="0">
                <a:latin typeface="Arial"/>
                <a:cs typeface="Arial"/>
              </a:rPr>
              <a:t>Difficulties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30504" marR="5428615">
              <a:lnSpc>
                <a:spcPct val="160000"/>
              </a:lnSpc>
            </a:pPr>
            <a:r>
              <a:rPr sz="1250" spc="25" dirty="0">
                <a:latin typeface="Arial"/>
                <a:cs typeface="Arial"/>
              </a:rPr>
              <a:t>Efficient </a:t>
            </a:r>
            <a:r>
              <a:rPr sz="1250" spc="50" dirty="0">
                <a:latin typeface="Arial"/>
                <a:cs typeface="Arial"/>
              </a:rPr>
              <a:t>training</a:t>
            </a:r>
            <a:r>
              <a:rPr sz="1250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process  </a:t>
            </a:r>
            <a:r>
              <a:rPr sz="1250" spc="30" dirty="0">
                <a:latin typeface="Arial"/>
                <a:cs typeface="Arial"/>
              </a:rPr>
              <a:t>Reliable action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space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25" dirty="0">
                <a:latin typeface="Arial"/>
                <a:cs typeface="Arial"/>
              </a:rPr>
              <a:t>Efficient </a:t>
            </a:r>
            <a:r>
              <a:rPr sz="1250" spc="55" dirty="0">
                <a:latin typeface="Arial"/>
                <a:cs typeface="Arial"/>
              </a:rPr>
              <a:t>reward </a:t>
            </a:r>
            <a:r>
              <a:rPr sz="1250" spc="50" dirty="0">
                <a:latin typeface="Arial"/>
                <a:cs typeface="Arial"/>
              </a:rPr>
              <a:t>function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design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16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101"/>
            <a:ext cx="4439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40" dirty="0">
                <a:latin typeface="Arial"/>
                <a:cs typeface="Arial"/>
              </a:rPr>
              <a:t>Reinforcement </a:t>
            </a:r>
            <a:r>
              <a:rPr sz="1700" spc="50" dirty="0">
                <a:latin typeface="Arial"/>
                <a:cs typeface="Arial"/>
              </a:rPr>
              <a:t>Learning </a:t>
            </a:r>
            <a:r>
              <a:rPr sz="1700" spc="55" dirty="0">
                <a:latin typeface="Arial"/>
                <a:cs typeface="Arial"/>
              </a:rPr>
              <a:t>and </a:t>
            </a:r>
            <a:r>
              <a:rPr sz="1700" spc="65" dirty="0">
                <a:latin typeface="Arial"/>
                <a:cs typeface="Arial"/>
              </a:rPr>
              <a:t>Meta</a:t>
            </a:r>
            <a:r>
              <a:rPr sz="1700" spc="-15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Learning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8162" y="1466849"/>
            <a:ext cx="7358380" cy="1524000"/>
          </a:xfrm>
          <a:custGeom>
            <a:avLst/>
            <a:gdLst/>
            <a:ahLst/>
            <a:cxnLst/>
            <a:rect l="l" t="t" r="r" b="b"/>
            <a:pathLst>
              <a:path w="7358380" h="1524000">
                <a:moveTo>
                  <a:pt x="7325014" y="1523999"/>
                </a:moveTo>
                <a:lnTo>
                  <a:pt x="28916" y="1523999"/>
                </a:lnTo>
                <a:lnTo>
                  <a:pt x="24664" y="1523032"/>
                </a:lnTo>
                <a:lnTo>
                  <a:pt x="0" y="1490952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7325014" y="0"/>
                </a:lnTo>
                <a:lnTo>
                  <a:pt x="7357094" y="28187"/>
                </a:lnTo>
                <a:lnTo>
                  <a:pt x="7358061" y="33047"/>
                </a:lnTo>
                <a:lnTo>
                  <a:pt x="7358061" y="1490952"/>
                </a:lnTo>
                <a:lnTo>
                  <a:pt x="7329873" y="1523032"/>
                </a:lnTo>
                <a:lnTo>
                  <a:pt x="7325014" y="1523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6964" y="1468550"/>
            <a:ext cx="0" cy="1520825"/>
          </a:xfrm>
          <a:custGeom>
            <a:avLst/>
            <a:gdLst/>
            <a:ahLst/>
            <a:cxnLst/>
            <a:rect l="l" t="t" r="r" b="b"/>
            <a:pathLst>
              <a:path h="1520825">
                <a:moveTo>
                  <a:pt x="0" y="0"/>
                </a:moveTo>
                <a:lnTo>
                  <a:pt x="0" y="1520598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599" y="16001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700" y="1089533"/>
            <a:ext cx="1550670" cy="6146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Elements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</a:pP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Agent</a:t>
            </a:r>
            <a:r>
              <a:rPr sz="950" spc="-5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5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75" dirty="0">
                <a:solidFill>
                  <a:srgbClr val="1B1B1B"/>
                </a:solidFill>
                <a:latin typeface="Lucida Sans"/>
                <a:cs typeface="Lucida Sans"/>
              </a:rPr>
              <a:t>RL</a:t>
            </a:r>
            <a:r>
              <a:rPr sz="950" spc="-5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algorithm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599" y="18478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9660" y="1780476"/>
            <a:ext cx="305371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Environment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Physical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10" dirty="0">
                <a:solidFill>
                  <a:srgbClr val="1B1B1B"/>
                </a:solidFill>
                <a:latin typeface="Lucida Sans"/>
                <a:cs typeface="Lucida Sans"/>
              </a:rPr>
              <a:t>or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simulated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power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system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599" y="20859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599" y="2324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9660" y="2018601"/>
            <a:ext cx="3758565" cy="40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30" dirty="0">
                <a:solidFill>
                  <a:srgbClr val="1B1B1B"/>
                </a:solidFill>
                <a:latin typeface="Lucida Sans"/>
                <a:cs typeface="Lucida Sans"/>
              </a:rPr>
              <a:t>States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Important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system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variables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(differential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and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algebraic)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Actions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Control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actions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(discrete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10" dirty="0">
                <a:solidFill>
                  <a:srgbClr val="1B1B1B"/>
                </a:solidFill>
                <a:latin typeface="Lucida Sans"/>
                <a:cs typeface="Lucida Sans"/>
              </a:rPr>
              <a:t>or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continuous)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599" y="25622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9660" y="2494851"/>
            <a:ext cx="290131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35" dirty="0">
                <a:solidFill>
                  <a:srgbClr val="1B1B1B"/>
                </a:solidFill>
                <a:latin typeface="Lucida Sans"/>
                <a:cs typeface="Lucida Sans"/>
              </a:rPr>
              <a:t>Reward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5" dirty="0">
                <a:solidFill>
                  <a:srgbClr val="1B1B1B"/>
                </a:solidFill>
                <a:latin typeface="Lucida Sans"/>
                <a:cs typeface="Lucida Sans"/>
              </a:rPr>
              <a:t>Measure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the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performance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5" dirty="0">
                <a:solidFill>
                  <a:srgbClr val="1B1B1B"/>
                </a:solidFill>
                <a:latin typeface="Lucida Sans"/>
                <a:cs typeface="Lucida Sans"/>
              </a:rPr>
              <a:t>of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the</a:t>
            </a:r>
            <a:r>
              <a:rPr sz="950" spc="-3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5" dirty="0">
                <a:solidFill>
                  <a:srgbClr val="1B1B1B"/>
                </a:solidFill>
                <a:latin typeface="Lucida Sans"/>
                <a:cs typeface="Lucida Sans"/>
              </a:rPr>
              <a:t>agent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9599" y="28003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9660" y="2732976"/>
            <a:ext cx="531050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Policy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Function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to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generate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action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(linear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10" dirty="0">
                <a:solidFill>
                  <a:srgbClr val="1B1B1B"/>
                </a:solidFill>
                <a:latin typeface="Lucida Sans"/>
                <a:cs typeface="Lucida Sans"/>
              </a:rPr>
              <a:t>or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nonlinear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such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as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neural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network,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45" dirty="0">
                <a:solidFill>
                  <a:srgbClr val="1B1B1B"/>
                </a:solidFill>
                <a:latin typeface="Lucida Sans"/>
                <a:cs typeface="Lucida Sans"/>
              </a:rPr>
              <a:t>i.e.,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DRL)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0700" y="3394583"/>
            <a:ext cx="38417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Goa</a:t>
            </a:r>
            <a:r>
              <a:rPr sz="1200" b="1" spc="65" dirty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3400" y="3886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8584" y="3799463"/>
            <a:ext cx="668020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5" dirty="0">
                <a:latin typeface="Arial"/>
                <a:cs typeface="Arial"/>
              </a:rPr>
              <a:t>Design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an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effective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reward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function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find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optimal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policy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maximizing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expected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584" y="4104263"/>
            <a:ext cx="150114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40" dirty="0">
                <a:latin typeface="Arial"/>
                <a:cs typeface="Arial"/>
              </a:rPr>
              <a:t>cumulative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rewards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700" y="4528057"/>
            <a:ext cx="112268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65" dirty="0">
                <a:latin typeface="Arial"/>
                <a:cs typeface="Arial"/>
              </a:rPr>
              <a:t>Meta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00" y="5019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400" y="53244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400" y="5629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400" y="592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38584" y="4819851"/>
            <a:ext cx="6565900" cy="1235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95"/>
              </a:spcBef>
            </a:pPr>
            <a:r>
              <a:rPr sz="1250" spc="5" dirty="0">
                <a:latin typeface="Arial"/>
                <a:cs typeface="Arial"/>
              </a:rPr>
              <a:t>Enhance </a:t>
            </a:r>
            <a:r>
              <a:rPr sz="1250" spc="-5" dirty="0">
                <a:latin typeface="Arial"/>
                <a:cs typeface="Arial"/>
              </a:rPr>
              <a:t>DRL’s </a:t>
            </a:r>
            <a:r>
              <a:rPr sz="1250" spc="40" dirty="0">
                <a:latin typeface="Arial"/>
                <a:cs typeface="Arial"/>
              </a:rPr>
              <a:t>capability </a:t>
            </a:r>
            <a:r>
              <a:rPr sz="1250" spc="25" dirty="0">
                <a:latin typeface="Arial"/>
                <a:cs typeface="Arial"/>
              </a:rPr>
              <a:t>even </a:t>
            </a:r>
            <a:r>
              <a:rPr sz="1250" spc="40" dirty="0">
                <a:latin typeface="Arial"/>
                <a:cs typeface="Arial"/>
              </a:rPr>
              <a:t>more </a:t>
            </a:r>
            <a:r>
              <a:rPr sz="1250" spc="50" dirty="0">
                <a:latin typeface="Arial"/>
                <a:cs typeface="Arial"/>
              </a:rPr>
              <a:t>by </a:t>
            </a:r>
            <a:r>
              <a:rPr sz="1250" spc="35" dirty="0">
                <a:latin typeface="Arial"/>
                <a:cs typeface="Arial"/>
              </a:rPr>
              <a:t>exposing </a:t>
            </a:r>
            <a:r>
              <a:rPr sz="1250" spc="65" dirty="0">
                <a:latin typeface="Arial"/>
                <a:cs typeface="Arial"/>
              </a:rPr>
              <a:t>to </a:t>
            </a:r>
            <a:r>
              <a:rPr sz="1250" spc="40" dirty="0">
                <a:latin typeface="Arial"/>
                <a:cs typeface="Arial"/>
              </a:rPr>
              <a:t>more </a:t>
            </a:r>
            <a:r>
              <a:rPr sz="1250" spc="25" dirty="0">
                <a:latin typeface="Arial"/>
                <a:cs typeface="Arial"/>
              </a:rPr>
              <a:t>diverse </a:t>
            </a:r>
            <a:r>
              <a:rPr sz="1250" spc="40" dirty="0">
                <a:latin typeface="Arial"/>
                <a:cs typeface="Arial"/>
              </a:rPr>
              <a:t>environments </a:t>
            </a:r>
            <a:r>
              <a:rPr sz="1250" spc="15" dirty="0">
                <a:latin typeface="Arial"/>
                <a:cs typeface="Arial"/>
              </a:rPr>
              <a:t>(tasks)  </a:t>
            </a:r>
            <a:r>
              <a:rPr sz="1250" spc="40" dirty="0">
                <a:latin typeface="Arial"/>
                <a:cs typeface="Arial"/>
              </a:rPr>
              <a:t>Utilize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knowledge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one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task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improve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performance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another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task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efficiently  </a:t>
            </a:r>
            <a:r>
              <a:rPr sz="1250" spc="10" dirty="0">
                <a:latin typeface="Arial"/>
                <a:cs typeface="Arial"/>
              </a:rPr>
              <a:t>Safe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reliable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action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facing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80" dirty="0">
                <a:latin typeface="Arial"/>
                <a:cs typeface="Arial"/>
              </a:rPr>
              <a:t>new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environments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(tasks)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75" dirty="0">
                <a:latin typeface="Arial"/>
                <a:cs typeface="Arial"/>
              </a:rPr>
              <a:t>Apply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80" dirty="0">
                <a:latin typeface="Arial"/>
                <a:cs typeface="Arial"/>
              </a:rPr>
              <a:t>new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environments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(tasks)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75" dirty="0">
                <a:latin typeface="Arial"/>
                <a:cs typeface="Arial"/>
              </a:rPr>
              <a:t>little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adaptation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process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83843" y="3325866"/>
            <a:ext cx="2442210" cy="1659889"/>
          </a:xfrm>
          <a:custGeom>
            <a:avLst/>
            <a:gdLst/>
            <a:ahLst/>
            <a:cxnLst/>
            <a:rect l="l" t="t" r="r" b="b"/>
            <a:pathLst>
              <a:path w="2442209" h="1659889">
                <a:moveTo>
                  <a:pt x="2200915" y="1659704"/>
                </a:moveTo>
                <a:lnTo>
                  <a:pt x="240908" y="1659704"/>
                </a:lnTo>
                <a:lnTo>
                  <a:pt x="232765" y="1659305"/>
                </a:lnTo>
                <a:lnTo>
                  <a:pt x="192474" y="1653329"/>
                </a:lnTo>
                <a:lnTo>
                  <a:pt x="146215" y="1637632"/>
                </a:lnTo>
                <a:lnTo>
                  <a:pt x="103909" y="1613217"/>
                </a:lnTo>
                <a:lnTo>
                  <a:pt x="67181" y="1581021"/>
                </a:lnTo>
                <a:lnTo>
                  <a:pt x="37443" y="1542281"/>
                </a:lnTo>
                <a:lnTo>
                  <a:pt x="15836" y="1498486"/>
                </a:lnTo>
                <a:lnTo>
                  <a:pt x="3194" y="1451320"/>
                </a:lnTo>
                <a:lnTo>
                  <a:pt x="0" y="1418902"/>
                </a:lnTo>
                <a:lnTo>
                  <a:pt x="0" y="240802"/>
                </a:lnTo>
                <a:lnTo>
                  <a:pt x="6376" y="192388"/>
                </a:lnTo>
                <a:lnTo>
                  <a:pt x="22080" y="146150"/>
                </a:lnTo>
                <a:lnTo>
                  <a:pt x="46506" y="103862"/>
                </a:lnTo>
                <a:lnTo>
                  <a:pt x="78717" y="67151"/>
                </a:lnTo>
                <a:lnTo>
                  <a:pt x="117474" y="37426"/>
                </a:lnTo>
                <a:lnTo>
                  <a:pt x="161288" y="15830"/>
                </a:lnTo>
                <a:lnTo>
                  <a:pt x="208475" y="3192"/>
                </a:lnTo>
                <a:lnTo>
                  <a:pt x="240908" y="0"/>
                </a:lnTo>
                <a:lnTo>
                  <a:pt x="2200915" y="0"/>
                </a:lnTo>
                <a:lnTo>
                  <a:pt x="2249348" y="6374"/>
                </a:lnTo>
                <a:lnTo>
                  <a:pt x="2295606" y="22070"/>
                </a:lnTo>
                <a:lnTo>
                  <a:pt x="2337913" y="46486"/>
                </a:lnTo>
                <a:lnTo>
                  <a:pt x="2374642" y="78682"/>
                </a:lnTo>
                <a:lnTo>
                  <a:pt x="2404379" y="117421"/>
                </a:lnTo>
                <a:lnTo>
                  <a:pt x="2425986" y="161216"/>
                </a:lnTo>
                <a:lnTo>
                  <a:pt x="2438629" y="208383"/>
                </a:lnTo>
                <a:lnTo>
                  <a:pt x="2441824" y="240802"/>
                </a:lnTo>
                <a:lnTo>
                  <a:pt x="2441824" y="1418902"/>
                </a:lnTo>
                <a:lnTo>
                  <a:pt x="2435446" y="1467314"/>
                </a:lnTo>
                <a:lnTo>
                  <a:pt x="2419742" y="1513552"/>
                </a:lnTo>
                <a:lnTo>
                  <a:pt x="2395316" y="1555839"/>
                </a:lnTo>
                <a:lnTo>
                  <a:pt x="2363105" y="1592552"/>
                </a:lnTo>
                <a:lnTo>
                  <a:pt x="2324347" y="1622277"/>
                </a:lnTo>
                <a:lnTo>
                  <a:pt x="2280534" y="1643873"/>
                </a:lnTo>
                <a:lnTo>
                  <a:pt x="2233347" y="1656510"/>
                </a:lnTo>
                <a:lnTo>
                  <a:pt x="2200915" y="1659704"/>
                </a:lnTo>
                <a:close/>
              </a:path>
            </a:pathLst>
          </a:custGeom>
          <a:solidFill>
            <a:srgbClr val="CF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83843" y="3325866"/>
            <a:ext cx="2442210" cy="1659889"/>
          </a:xfrm>
          <a:custGeom>
            <a:avLst/>
            <a:gdLst/>
            <a:ahLst/>
            <a:cxnLst/>
            <a:rect l="l" t="t" r="r" b="b"/>
            <a:pathLst>
              <a:path w="2442209" h="1659889">
                <a:moveTo>
                  <a:pt x="249066" y="0"/>
                </a:moveTo>
                <a:lnTo>
                  <a:pt x="2192758" y="0"/>
                </a:lnTo>
                <a:lnTo>
                  <a:pt x="2200916" y="0"/>
                </a:lnTo>
                <a:lnTo>
                  <a:pt x="2209053" y="399"/>
                </a:lnTo>
                <a:lnTo>
                  <a:pt x="2217171" y="1198"/>
                </a:lnTo>
                <a:lnTo>
                  <a:pt x="2225288" y="1998"/>
                </a:lnTo>
                <a:lnTo>
                  <a:pt x="2233347" y="3192"/>
                </a:lnTo>
                <a:lnTo>
                  <a:pt x="2241347" y="4783"/>
                </a:lnTo>
                <a:lnTo>
                  <a:pt x="2249348" y="6374"/>
                </a:lnTo>
                <a:lnTo>
                  <a:pt x="2257252" y="8353"/>
                </a:lnTo>
                <a:lnTo>
                  <a:pt x="2265057" y="10719"/>
                </a:lnTo>
                <a:lnTo>
                  <a:pt x="2272863" y="13086"/>
                </a:lnTo>
                <a:lnTo>
                  <a:pt x="2310166" y="29396"/>
                </a:lnTo>
                <a:lnTo>
                  <a:pt x="2317359" y="33239"/>
                </a:lnTo>
                <a:lnTo>
                  <a:pt x="2324348" y="37426"/>
                </a:lnTo>
                <a:lnTo>
                  <a:pt x="2331130" y="41956"/>
                </a:lnTo>
                <a:lnTo>
                  <a:pt x="2337913" y="46486"/>
                </a:lnTo>
                <a:lnTo>
                  <a:pt x="2344457" y="51337"/>
                </a:lnTo>
                <a:lnTo>
                  <a:pt x="2350763" y="56510"/>
                </a:lnTo>
                <a:lnTo>
                  <a:pt x="2357068" y="61682"/>
                </a:lnTo>
                <a:lnTo>
                  <a:pt x="2363105" y="67151"/>
                </a:lnTo>
                <a:lnTo>
                  <a:pt x="2368873" y="72916"/>
                </a:lnTo>
                <a:lnTo>
                  <a:pt x="2374642" y="78682"/>
                </a:lnTo>
                <a:lnTo>
                  <a:pt x="2380114" y="84716"/>
                </a:lnTo>
                <a:lnTo>
                  <a:pt x="2385288" y="91018"/>
                </a:lnTo>
                <a:lnTo>
                  <a:pt x="2390463" y="97321"/>
                </a:lnTo>
                <a:lnTo>
                  <a:pt x="2412413" y="131598"/>
                </a:lnTo>
                <a:lnTo>
                  <a:pt x="2428731" y="168884"/>
                </a:lnTo>
                <a:lnTo>
                  <a:pt x="2437037" y="200386"/>
                </a:lnTo>
                <a:lnTo>
                  <a:pt x="2438629" y="208383"/>
                </a:lnTo>
                <a:lnTo>
                  <a:pt x="2439825" y="216439"/>
                </a:lnTo>
                <a:lnTo>
                  <a:pt x="2440624" y="224554"/>
                </a:lnTo>
                <a:lnTo>
                  <a:pt x="2441425" y="232668"/>
                </a:lnTo>
                <a:lnTo>
                  <a:pt x="2441824" y="240802"/>
                </a:lnTo>
                <a:lnTo>
                  <a:pt x="2441824" y="248955"/>
                </a:lnTo>
                <a:lnTo>
                  <a:pt x="2441824" y="1410749"/>
                </a:lnTo>
                <a:lnTo>
                  <a:pt x="2441824" y="1418902"/>
                </a:lnTo>
                <a:lnTo>
                  <a:pt x="2441425" y="1427037"/>
                </a:lnTo>
                <a:lnTo>
                  <a:pt x="2440624" y="1435151"/>
                </a:lnTo>
                <a:lnTo>
                  <a:pt x="2439824" y="1443265"/>
                </a:lnTo>
                <a:lnTo>
                  <a:pt x="2438629" y="1451320"/>
                </a:lnTo>
                <a:lnTo>
                  <a:pt x="2437037" y="1459317"/>
                </a:lnTo>
                <a:lnTo>
                  <a:pt x="2435446" y="1467314"/>
                </a:lnTo>
                <a:lnTo>
                  <a:pt x="2433467" y="1475214"/>
                </a:lnTo>
                <a:lnTo>
                  <a:pt x="2431099" y="1483016"/>
                </a:lnTo>
                <a:lnTo>
                  <a:pt x="2428731" y="1490819"/>
                </a:lnTo>
                <a:lnTo>
                  <a:pt x="2425986" y="1498487"/>
                </a:lnTo>
                <a:lnTo>
                  <a:pt x="2422864" y="1506019"/>
                </a:lnTo>
                <a:lnTo>
                  <a:pt x="2419742" y="1513552"/>
                </a:lnTo>
                <a:lnTo>
                  <a:pt x="2399848" y="1549060"/>
                </a:lnTo>
                <a:lnTo>
                  <a:pt x="2374642" y="1581021"/>
                </a:lnTo>
                <a:lnTo>
                  <a:pt x="2368873" y="1586786"/>
                </a:lnTo>
                <a:lnTo>
                  <a:pt x="2363105" y="1592552"/>
                </a:lnTo>
                <a:lnTo>
                  <a:pt x="2331130" y="1617746"/>
                </a:lnTo>
                <a:lnTo>
                  <a:pt x="2324348" y="1622276"/>
                </a:lnTo>
                <a:lnTo>
                  <a:pt x="2288070" y="1640752"/>
                </a:lnTo>
                <a:lnTo>
                  <a:pt x="2280534" y="1643873"/>
                </a:lnTo>
                <a:lnTo>
                  <a:pt x="2241347" y="1654919"/>
                </a:lnTo>
                <a:lnTo>
                  <a:pt x="2233347" y="1656510"/>
                </a:lnTo>
                <a:lnTo>
                  <a:pt x="2225288" y="1657706"/>
                </a:lnTo>
                <a:lnTo>
                  <a:pt x="2217171" y="1658506"/>
                </a:lnTo>
                <a:lnTo>
                  <a:pt x="2209053" y="1659305"/>
                </a:lnTo>
                <a:lnTo>
                  <a:pt x="2200916" y="1659704"/>
                </a:lnTo>
                <a:lnTo>
                  <a:pt x="2192758" y="1659704"/>
                </a:lnTo>
                <a:lnTo>
                  <a:pt x="249066" y="1659704"/>
                </a:lnTo>
                <a:lnTo>
                  <a:pt x="240908" y="1659704"/>
                </a:lnTo>
                <a:lnTo>
                  <a:pt x="232771" y="1659305"/>
                </a:lnTo>
                <a:lnTo>
                  <a:pt x="224653" y="1658506"/>
                </a:lnTo>
                <a:lnTo>
                  <a:pt x="216535" y="1657706"/>
                </a:lnTo>
                <a:lnTo>
                  <a:pt x="208475" y="1656510"/>
                </a:lnTo>
                <a:lnTo>
                  <a:pt x="200475" y="1654919"/>
                </a:lnTo>
                <a:lnTo>
                  <a:pt x="192474" y="1653329"/>
                </a:lnTo>
                <a:lnTo>
                  <a:pt x="184571" y="1651350"/>
                </a:lnTo>
                <a:lnTo>
                  <a:pt x="176765" y="1648983"/>
                </a:lnTo>
                <a:lnTo>
                  <a:pt x="168959" y="1646617"/>
                </a:lnTo>
                <a:lnTo>
                  <a:pt x="161288" y="1643873"/>
                </a:lnTo>
                <a:lnTo>
                  <a:pt x="153752" y="1640752"/>
                </a:lnTo>
                <a:lnTo>
                  <a:pt x="146215" y="1637632"/>
                </a:lnTo>
                <a:lnTo>
                  <a:pt x="110692" y="1617747"/>
                </a:lnTo>
                <a:lnTo>
                  <a:pt x="91059" y="1603193"/>
                </a:lnTo>
                <a:lnTo>
                  <a:pt x="84754" y="1598021"/>
                </a:lnTo>
                <a:lnTo>
                  <a:pt x="78717" y="1592552"/>
                </a:lnTo>
                <a:lnTo>
                  <a:pt x="72949" y="1586786"/>
                </a:lnTo>
                <a:lnTo>
                  <a:pt x="67181" y="1581021"/>
                </a:lnTo>
                <a:lnTo>
                  <a:pt x="41975" y="1549060"/>
                </a:lnTo>
                <a:lnTo>
                  <a:pt x="22080" y="1513552"/>
                </a:lnTo>
                <a:lnTo>
                  <a:pt x="8356" y="1475213"/>
                </a:lnTo>
                <a:lnTo>
                  <a:pt x="1199" y="1435151"/>
                </a:lnTo>
                <a:lnTo>
                  <a:pt x="399" y="1427037"/>
                </a:lnTo>
                <a:lnTo>
                  <a:pt x="0" y="1418902"/>
                </a:lnTo>
                <a:lnTo>
                  <a:pt x="0" y="1410749"/>
                </a:lnTo>
                <a:lnTo>
                  <a:pt x="0" y="248955"/>
                </a:lnTo>
                <a:lnTo>
                  <a:pt x="0" y="240802"/>
                </a:lnTo>
                <a:lnTo>
                  <a:pt x="400" y="232668"/>
                </a:lnTo>
                <a:lnTo>
                  <a:pt x="1199" y="224554"/>
                </a:lnTo>
                <a:lnTo>
                  <a:pt x="1998" y="216439"/>
                </a:lnTo>
                <a:lnTo>
                  <a:pt x="10724" y="176686"/>
                </a:lnTo>
                <a:lnTo>
                  <a:pt x="25564" y="138789"/>
                </a:lnTo>
                <a:lnTo>
                  <a:pt x="29409" y="131598"/>
                </a:lnTo>
                <a:lnTo>
                  <a:pt x="33254" y="124407"/>
                </a:lnTo>
                <a:lnTo>
                  <a:pt x="56535" y="91019"/>
                </a:lnTo>
                <a:lnTo>
                  <a:pt x="61710" y="84716"/>
                </a:lnTo>
                <a:lnTo>
                  <a:pt x="91059" y="56510"/>
                </a:lnTo>
                <a:lnTo>
                  <a:pt x="97365" y="51337"/>
                </a:lnTo>
                <a:lnTo>
                  <a:pt x="103909" y="46486"/>
                </a:lnTo>
                <a:lnTo>
                  <a:pt x="110692" y="41956"/>
                </a:lnTo>
                <a:lnTo>
                  <a:pt x="117474" y="37426"/>
                </a:lnTo>
                <a:lnTo>
                  <a:pt x="124463" y="33239"/>
                </a:lnTo>
                <a:lnTo>
                  <a:pt x="131657" y="29396"/>
                </a:lnTo>
                <a:lnTo>
                  <a:pt x="138851" y="25552"/>
                </a:lnTo>
                <a:lnTo>
                  <a:pt x="176765" y="10720"/>
                </a:lnTo>
                <a:lnTo>
                  <a:pt x="184571" y="8353"/>
                </a:lnTo>
                <a:lnTo>
                  <a:pt x="224653" y="1198"/>
                </a:lnTo>
                <a:lnTo>
                  <a:pt x="232771" y="399"/>
                </a:lnTo>
                <a:lnTo>
                  <a:pt x="240908" y="0"/>
                </a:lnTo>
                <a:lnTo>
                  <a:pt x="249066" y="0"/>
                </a:lnTo>
                <a:close/>
              </a:path>
            </a:pathLst>
          </a:custGeom>
          <a:ln w="29293">
            <a:solidFill>
              <a:srgbClr val="6D9D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23371" y="1714976"/>
            <a:ext cx="1563370" cy="293370"/>
          </a:xfrm>
          <a:custGeom>
            <a:avLst/>
            <a:gdLst/>
            <a:ahLst/>
            <a:cxnLst/>
            <a:rect l="l" t="t" r="r" b="b"/>
            <a:pathLst>
              <a:path w="1563370" h="293369">
                <a:moveTo>
                  <a:pt x="1524643" y="292888"/>
                </a:moveTo>
                <a:lnTo>
                  <a:pt x="38124" y="292888"/>
                </a:lnTo>
                <a:lnTo>
                  <a:pt x="32517" y="291773"/>
                </a:lnTo>
                <a:lnTo>
                  <a:pt x="1115" y="260385"/>
                </a:lnTo>
                <a:lnTo>
                  <a:pt x="0" y="254781"/>
                </a:lnTo>
                <a:lnTo>
                  <a:pt x="0" y="38107"/>
                </a:lnTo>
                <a:lnTo>
                  <a:pt x="21747" y="5572"/>
                </a:lnTo>
                <a:lnTo>
                  <a:pt x="38124" y="0"/>
                </a:lnTo>
                <a:lnTo>
                  <a:pt x="1524643" y="0"/>
                </a:lnTo>
                <a:lnTo>
                  <a:pt x="1557190" y="21737"/>
                </a:lnTo>
                <a:lnTo>
                  <a:pt x="1562767" y="38107"/>
                </a:lnTo>
                <a:lnTo>
                  <a:pt x="1562767" y="254781"/>
                </a:lnTo>
                <a:lnTo>
                  <a:pt x="1541019" y="287315"/>
                </a:lnTo>
                <a:lnTo>
                  <a:pt x="1524643" y="292888"/>
                </a:lnTo>
                <a:close/>
              </a:path>
            </a:pathLst>
          </a:custGeom>
          <a:solidFill>
            <a:srgbClr val="B0E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23371" y="1714976"/>
            <a:ext cx="1563370" cy="293370"/>
          </a:xfrm>
          <a:custGeom>
            <a:avLst/>
            <a:gdLst/>
            <a:ahLst/>
            <a:cxnLst/>
            <a:rect l="l" t="t" r="r" b="b"/>
            <a:pathLst>
              <a:path w="1563370" h="293369">
                <a:moveTo>
                  <a:pt x="43952" y="0"/>
                </a:moveTo>
                <a:lnTo>
                  <a:pt x="1518814" y="0"/>
                </a:lnTo>
                <a:lnTo>
                  <a:pt x="1524643" y="0"/>
                </a:lnTo>
                <a:lnTo>
                  <a:pt x="1530249" y="1114"/>
                </a:lnTo>
                <a:lnTo>
                  <a:pt x="1535634" y="3343"/>
                </a:lnTo>
                <a:lnTo>
                  <a:pt x="1541019" y="5572"/>
                </a:lnTo>
                <a:lnTo>
                  <a:pt x="1545772" y="8747"/>
                </a:lnTo>
                <a:lnTo>
                  <a:pt x="1549893" y="12867"/>
                </a:lnTo>
                <a:lnTo>
                  <a:pt x="1554014" y="16986"/>
                </a:lnTo>
                <a:lnTo>
                  <a:pt x="1557190" y="21737"/>
                </a:lnTo>
                <a:lnTo>
                  <a:pt x="1559421" y="27119"/>
                </a:lnTo>
                <a:lnTo>
                  <a:pt x="1561651" y="32502"/>
                </a:lnTo>
                <a:lnTo>
                  <a:pt x="1562767" y="38107"/>
                </a:lnTo>
                <a:lnTo>
                  <a:pt x="1562767" y="43933"/>
                </a:lnTo>
                <a:lnTo>
                  <a:pt x="1562767" y="248955"/>
                </a:lnTo>
                <a:lnTo>
                  <a:pt x="1545772" y="284140"/>
                </a:lnTo>
                <a:lnTo>
                  <a:pt x="1535634" y="289544"/>
                </a:lnTo>
                <a:lnTo>
                  <a:pt x="1530249" y="291773"/>
                </a:lnTo>
                <a:lnTo>
                  <a:pt x="1524643" y="292888"/>
                </a:lnTo>
                <a:lnTo>
                  <a:pt x="1518814" y="292889"/>
                </a:lnTo>
                <a:lnTo>
                  <a:pt x="43952" y="292889"/>
                </a:lnTo>
                <a:lnTo>
                  <a:pt x="38124" y="292888"/>
                </a:lnTo>
                <a:lnTo>
                  <a:pt x="32517" y="291773"/>
                </a:lnTo>
                <a:lnTo>
                  <a:pt x="27132" y="289544"/>
                </a:lnTo>
                <a:lnTo>
                  <a:pt x="21747" y="287315"/>
                </a:lnTo>
                <a:lnTo>
                  <a:pt x="3345" y="265768"/>
                </a:lnTo>
                <a:lnTo>
                  <a:pt x="1115" y="260385"/>
                </a:lnTo>
                <a:lnTo>
                  <a:pt x="0" y="254781"/>
                </a:lnTo>
                <a:lnTo>
                  <a:pt x="0" y="248955"/>
                </a:lnTo>
                <a:lnTo>
                  <a:pt x="0" y="43933"/>
                </a:lnTo>
                <a:lnTo>
                  <a:pt x="0" y="38107"/>
                </a:lnTo>
                <a:lnTo>
                  <a:pt x="1115" y="32502"/>
                </a:lnTo>
                <a:lnTo>
                  <a:pt x="3345" y="27120"/>
                </a:lnTo>
                <a:lnTo>
                  <a:pt x="5576" y="21737"/>
                </a:lnTo>
                <a:lnTo>
                  <a:pt x="8752" y="16986"/>
                </a:lnTo>
                <a:lnTo>
                  <a:pt x="12873" y="12867"/>
                </a:lnTo>
                <a:lnTo>
                  <a:pt x="16995" y="8747"/>
                </a:lnTo>
                <a:lnTo>
                  <a:pt x="21747" y="5572"/>
                </a:lnTo>
                <a:lnTo>
                  <a:pt x="27132" y="3343"/>
                </a:lnTo>
                <a:lnTo>
                  <a:pt x="32517" y="1114"/>
                </a:lnTo>
                <a:lnTo>
                  <a:pt x="38124" y="0"/>
                </a:lnTo>
                <a:lnTo>
                  <a:pt x="43952" y="0"/>
                </a:lnTo>
                <a:close/>
              </a:path>
            </a:pathLst>
          </a:custGeom>
          <a:ln w="29289">
            <a:solidFill>
              <a:srgbClr val="0D80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549817" y="1736509"/>
            <a:ext cx="109982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10" dirty="0">
                <a:latin typeface="Arial"/>
                <a:cs typeface="Arial"/>
              </a:rPr>
              <a:t>Environment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39661" y="1861420"/>
            <a:ext cx="1074420" cy="2636520"/>
          </a:xfrm>
          <a:custGeom>
            <a:avLst/>
            <a:gdLst/>
            <a:ahLst/>
            <a:cxnLst/>
            <a:rect l="l" t="t" r="r" b="b"/>
            <a:pathLst>
              <a:path w="1074420" h="2636520">
                <a:moveTo>
                  <a:pt x="1074402" y="2636001"/>
                </a:moveTo>
                <a:lnTo>
                  <a:pt x="97672" y="2636001"/>
                </a:lnTo>
                <a:lnTo>
                  <a:pt x="54941" y="2629900"/>
                </a:lnTo>
                <a:lnTo>
                  <a:pt x="24418" y="2611594"/>
                </a:lnTo>
                <a:lnTo>
                  <a:pt x="6104" y="2581085"/>
                </a:lnTo>
                <a:lnTo>
                  <a:pt x="0" y="2538372"/>
                </a:lnTo>
                <a:lnTo>
                  <a:pt x="0" y="97629"/>
                </a:lnTo>
                <a:lnTo>
                  <a:pt x="6104" y="54916"/>
                </a:lnTo>
                <a:lnTo>
                  <a:pt x="24418" y="24407"/>
                </a:lnTo>
                <a:lnTo>
                  <a:pt x="54941" y="6101"/>
                </a:lnTo>
                <a:lnTo>
                  <a:pt x="97672" y="0"/>
                </a:lnTo>
                <a:lnTo>
                  <a:pt x="585061" y="0"/>
                </a:lnTo>
              </a:path>
            </a:pathLst>
          </a:custGeom>
          <a:ln w="29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88098" y="1802839"/>
            <a:ext cx="117201" cy="117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0362" y="2432554"/>
            <a:ext cx="498475" cy="644525"/>
          </a:xfrm>
          <a:custGeom>
            <a:avLst/>
            <a:gdLst/>
            <a:ahLst/>
            <a:cxnLst/>
            <a:rect l="l" t="t" r="r" b="b"/>
            <a:pathLst>
              <a:path w="498475" h="644525">
                <a:moveTo>
                  <a:pt x="0" y="0"/>
                </a:moveTo>
                <a:lnTo>
                  <a:pt x="498132" y="0"/>
                </a:lnTo>
                <a:lnTo>
                  <a:pt x="498132" y="644356"/>
                </a:lnTo>
                <a:lnTo>
                  <a:pt x="0" y="6443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388425" y="2410125"/>
            <a:ext cx="48133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latin typeface="Arial"/>
                <a:cs typeface="Arial"/>
              </a:rPr>
              <a:t>Action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71935" y="2813224"/>
            <a:ext cx="142597" cy="10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14063" y="4350978"/>
            <a:ext cx="781685" cy="293370"/>
          </a:xfrm>
          <a:custGeom>
            <a:avLst/>
            <a:gdLst/>
            <a:ahLst/>
            <a:cxnLst/>
            <a:rect l="l" t="t" r="r" b="b"/>
            <a:pathLst>
              <a:path w="781684" h="293370">
                <a:moveTo>
                  <a:pt x="743259" y="292888"/>
                </a:moveTo>
                <a:lnTo>
                  <a:pt x="38124" y="292888"/>
                </a:lnTo>
                <a:lnTo>
                  <a:pt x="32517" y="291773"/>
                </a:lnTo>
                <a:lnTo>
                  <a:pt x="1115" y="260384"/>
                </a:lnTo>
                <a:lnTo>
                  <a:pt x="0" y="254781"/>
                </a:lnTo>
                <a:lnTo>
                  <a:pt x="0" y="38106"/>
                </a:lnTo>
                <a:lnTo>
                  <a:pt x="21747" y="5572"/>
                </a:lnTo>
                <a:lnTo>
                  <a:pt x="38124" y="0"/>
                </a:lnTo>
                <a:lnTo>
                  <a:pt x="743259" y="0"/>
                </a:lnTo>
                <a:lnTo>
                  <a:pt x="775807" y="21737"/>
                </a:lnTo>
                <a:lnTo>
                  <a:pt x="781383" y="38106"/>
                </a:lnTo>
                <a:lnTo>
                  <a:pt x="781383" y="254781"/>
                </a:lnTo>
                <a:lnTo>
                  <a:pt x="759635" y="287314"/>
                </a:lnTo>
                <a:lnTo>
                  <a:pt x="743259" y="292888"/>
                </a:lnTo>
                <a:close/>
              </a:path>
            </a:pathLst>
          </a:custGeom>
          <a:solidFill>
            <a:srgbClr val="FFE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14063" y="4350978"/>
            <a:ext cx="781685" cy="293370"/>
          </a:xfrm>
          <a:custGeom>
            <a:avLst/>
            <a:gdLst/>
            <a:ahLst/>
            <a:cxnLst/>
            <a:rect l="l" t="t" r="r" b="b"/>
            <a:pathLst>
              <a:path w="781684" h="293370">
                <a:moveTo>
                  <a:pt x="43953" y="0"/>
                </a:moveTo>
                <a:lnTo>
                  <a:pt x="737431" y="0"/>
                </a:lnTo>
                <a:lnTo>
                  <a:pt x="743259" y="0"/>
                </a:lnTo>
                <a:lnTo>
                  <a:pt x="748866" y="1114"/>
                </a:lnTo>
                <a:lnTo>
                  <a:pt x="778037" y="27119"/>
                </a:lnTo>
                <a:lnTo>
                  <a:pt x="781384" y="43933"/>
                </a:lnTo>
                <a:lnTo>
                  <a:pt x="781384" y="248955"/>
                </a:lnTo>
                <a:lnTo>
                  <a:pt x="781383" y="254781"/>
                </a:lnTo>
                <a:lnTo>
                  <a:pt x="780268" y="260384"/>
                </a:lnTo>
                <a:lnTo>
                  <a:pt x="778037" y="265767"/>
                </a:lnTo>
                <a:lnTo>
                  <a:pt x="775807" y="271150"/>
                </a:lnTo>
                <a:lnTo>
                  <a:pt x="743259" y="292888"/>
                </a:lnTo>
                <a:lnTo>
                  <a:pt x="737431" y="292889"/>
                </a:lnTo>
                <a:lnTo>
                  <a:pt x="43953" y="292889"/>
                </a:lnTo>
                <a:lnTo>
                  <a:pt x="12873" y="280020"/>
                </a:lnTo>
                <a:lnTo>
                  <a:pt x="8752" y="275901"/>
                </a:lnTo>
                <a:lnTo>
                  <a:pt x="5576" y="271149"/>
                </a:lnTo>
                <a:lnTo>
                  <a:pt x="3345" y="265766"/>
                </a:lnTo>
                <a:lnTo>
                  <a:pt x="1115" y="260384"/>
                </a:lnTo>
                <a:lnTo>
                  <a:pt x="0" y="254781"/>
                </a:lnTo>
                <a:lnTo>
                  <a:pt x="0" y="248955"/>
                </a:lnTo>
                <a:lnTo>
                  <a:pt x="0" y="43933"/>
                </a:lnTo>
                <a:lnTo>
                  <a:pt x="12873" y="12866"/>
                </a:lnTo>
                <a:lnTo>
                  <a:pt x="16994" y="8747"/>
                </a:lnTo>
                <a:lnTo>
                  <a:pt x="21747" y="5572"/>
                </a:lnTo>
                <a:lnTo>
                  <a:pt x="27132" y="3343"/>
                </a:lnTo>
                <a:lnTo>
                  <a:pt x="32517" y="1114"/>
                </a:lnTo>
                <a:lnTo>
                  <a:pt x="38124" y="0"/>
                </a:lnTo>
                <a:lnTo>
                  <a:pt x="43953" y="0"/>
                </a:lnTo>
                <a:close/>
              </a:path>
            </a:pathLst>
          </a:custGeom>
          <a:ln w="292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28186" y="4290426"/>
            <a:ext cx="543560" cy="591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225" marR="5080" indent="-10160">
              <a:lnSpc>
                <a:spcPct val="137600"/>
              </a:lnSpc>
              <a:spcBef>
                <a:spcPts val="90"/>
              </a:spcBef>
            </a:pPr>
            <a:r>
              <a:rPr sz="1350" b="1" spc="5" dirty="0">
                <a:latin typeface="Arial"/>
                <a:cs typeface="Arial"/>
              </a:rPr>
              <a:t>Policy  </a:t>
            </a:r>
            <a:r>
              <a:rPr sz="1350" b="1" spc="10" dirty="0">
                <a:solidFill>
                  <a:srgbClr val="111111"/>
                </a:solidFill>
                <a:latin typeface="Arial"/>
                <a:cs typeface="Arial"/>
              </a:rPr>
              <a:t>Agent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099871" y="3960459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5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99871" y="4019037"/>
            <a:ext cx="10160" cy="24765"/>
          </a:xfrm>
          <a:custGeom>
            <a:avLst/>
            <a:gdLst/>
            <a:ahLst/>
            <a:cxnLst/>
            <a:rect l="l" t="t" r="r" b="b"/>
            <a:pathLst>
              <a:path w="10159" h="24764">
                <a:moveTo>
                  <a:pt x="0" y="24407"/>
                </a:moveTo>
                <a:lnTo>
                  <a:pt x="9767" y="24407"/>
                </a:lnTo>
                <a:lnTo>
                  <a:pt x="9767" y="0"/>
                </a:lnTo>
                <a:lnTo>
                  <a:pt x="0" y="0"/>
                </a:lnTo>
                <a:lnTo>
                  <a:pt x="0" y="2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99871" y="4219178"/>
            <a:ext cx="10160" cy="5080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881"/>
                </a:moveTo>
                <a:lnTo>
                  <a:pt x="9767" y="4881"/>
                </a:lnTo>
                <a:lnTo>
                  <a:pt x="9767" y="0"/>
                </a:lnTo>
                <a:lnTo>
                  <a:pt x="0" y="0"/>
                </a:lnTo>
                <a:lnTo>
                  <a:pt x="0" y="4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65687" y="4253348"/>
            <a:ext cx="78136" cy="91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40809" y="4043444"/>
            <a:ext cx="948055" cy="175895"/>
          </a:xfrm>
          <a:custGeom>
            <a:avLst/>
            <a:gdLst/>
            <a:ahLst/>
            <a:cxnLst/>
            <a:rect l="l" t="t" r="r" b="b"/>
            <a:pathLst>
              <a:path w="948054" h="175895">
                <a:moveTo>
                  <a:pt x="0" y="0"/>
                </a:moveTo>
                <a:lnTo>
                  <a:pt x="947427" y="0"/>
                </a:lnTo>
                <a:lnTo>
                  <a:pt x="947427" y="175733"/>
                </a:lnTo>
                <a:lnTo>
                  <a:pt x="0" y="175733"/>
                </a:lnTo>
                <a:lnTo>
                  <a:pt x="0" y="0"/>
                </a:lnTo>
                <a:close/>
              </a:path>
            </a:pathLst>
          </a:custGeom>
          <a:solidFill>
            <a:srgbClr val="CF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625514" y="4021015"/>
            <a:ext cx="977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latin typeface="Arial"/>
                <a:cs typeface="Arial"/>
              </a:rPr>
              <a:t>Policy</a:t>
            </a:r>
            <a:r>
              <a:rPr sz="1150" b="1" spc="-6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update</a:t>
            </a:r>
            <a:endParaRPr sz="11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421045" y="3472310"/>
            <a:ext cx="1367790" cy="488315"/>
          </a:xfrm>
          <a:custGeom>
            <a:avLst/>
            <a:gdLst/>
            <a:ahLst/>
            <a:cxnLst/>
            <a:rect l="l" t="t" r="r" b="b"/>
            <a:pathLst>
              <a:path w="1367790" h="488314">
                <a:moveTo>
                  <a:pt x="1298976" y="488148"/>
                </a:moveTo>
                <a:lnTo>
                  <a:pt x="68444" y="488148"/>
                </a:lnTo>
                <a:lnTo>
                  <a:pt x="63677" y="487679"/>
                </a:lnTo>
                <a:lnTo>
                  <a:pt x="24856" y="470101"/>
                </a:lnTo>
                <a:lnTo>
                  <a:pt x="2345" y="433926"/>
                </a:lnTo>
                <a:lnTo>
                  <a:pt x="0" y="419734"/>
                </a:lnTo>
                <a:lnTo>
                  <a:pt x="0" y="68414"/>
                </a:lnTo>
                <a:lnTo>
                  <a:pt x="15017" y="28542"/>
                </a:lnTo>
                <a:lnTo>
                  <a:pt x="49664" y="3733"/>
                </a:lnTo>
                <a:lnTo>
                  <a:pt x="68444" y="0"/>
                </a:lnTo>
                <a:lnTo>
                  <a:pt x="1298976" y="0"/>
                </a:lnTo>
                <a:lnTo>
                  <a:pt x="1338863" y="15010"/>
                </a:lnTo>
                <a:lnTo>
                  <a:pt x="1363685" y="49642"/>
                </a:lnTo>
                <a:lnTo>
                  <a:pt x="1367421" y="68414"/>
                </a:lnTo>
                <a:lnTo>
                  <a:pt x="1367421" y="419734"/>
                </a:lnTo>
                <a:lnTo>
                  <a:pt x="1352402" y="459603"/>
                </a:lnTo>
                <a:lnTo>
                  <a:pt x="1317755" y="484414"/>
                </a:lnTo>
                <a:lnTo>
                  <a:pt x="1298976" y="488148"/>
                </a:lnTo>
                <a:close/>
              </a:path>
            </a:pathLst>
          </a:custGeom>
          <a:solidFill>
            <a:srgbClr val="D5E7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21045" y="3472310"/>
            <a:ext cx="1367790" cy="488315"/>
          </a:xfrm>
          <a:custGeom>
            <a:avLst/>
            <a:gdLst/>
            <a:ahLst/>
            <a:cxnLst/>
            <a:rect l="l" t="t" r="r" b="b"/>
            <a:pathLst>
              <a:path w="1367790" h="488314">
                <a:moveTo>
                  <a:pt x="73254" y="0"/>
                </a:moveTo>
                <a:lnTo>
                  <a:pt x="1294166" y="0"/>
                </a:lnTo>
                <a:lnTo>
                  <a:pt x="1298976" y="0"/>
                </a:lnTo>
                <a:lnTo>
                  <a:pt x="1303739" y="468"/>
                </a:lnTo>
                <a:lnTo>
                  <a:pt x="1308457" y="1406"/>
                </a:lnTo>
                <a:lnTo>
                  <a:pt x="1313175" y="2345"/>
                </a:lnTo>
                <a:lnTo>
                  <a:pt x="1317755" y="3733"/>
                </a:lnTo>
                <a:lnTo>
                  <a:pt x="1352402" y="28542"/>
                </a:lnTo>
                <a:lnTo>
                  <a:pt x="1366013" y="58937"/>
                </a:lnTo>
                <a:lnTo>
                  <a:pt x="1366952" y="63652"/>
                </a:lnTo>
                <a:lnTo>
                  <a:pt x="1367421" y="68414"/>
                </a:lnTo>
                <a:lnTo>
                  <a:pt x="1367421" y="73222"/>
                </a:lnTo>
                <a:lnTo>
                  <a:pt x="1367421" y="414926"/>
                </a:lnTo>
                <a:lnTo>
                  <a:pt x="1367421" y="419734"/>
                </a:lnTo>
                <a:lnTo>
                  <a:pt x="1366953" y="424496"/>
                </a:lnTo>
                <a:lnTo>
                  <a:pt x="1366013" y="429211"/>
                </a:lnTo>
                <a:lnTo>
                  <a:pt x="1365074" y="433926"/>
                </a:lnTo>
                <a:lnTo>
                  <a:pt x="1345965" y="466701"/>
                </a:lnTo>
                <a:lnTo>
                  <a:pt x="1342564" y="470101"/>
                </a:lnTo>
                <a:lnTo>
                  <a:pt x="1338864" y="473136"/>
                </a:lnTo>
                <a:lnTo>
                  <a:pt x="1334864" y="475807"/>
                </a:lnTo>
                <a:lnTo>
                  <a:pt x="1330865" y="478479"/>
                </a:lnTo>
                <a:lnTo>
                  <a:pt x="1308457" y="486740"/>
                </a:lnTo>
                <a:lnTo>
                  <a:pt x="1303739" y="487679"/>
                </a:lnTo>
                <a:lnTo>
                  <a:pt x="1298976" y="488148"/>
                </a:lnTo>
                <a:lnTo>
                  <a:pt x="1294166" y="488148"/>
                </a:lnTo>
                <a:lnTo>
                  <a:pt x="73254" y="488148"/>
                </a:lnTo>
                <a:lnTo>
                  <a:pt x="68444" y="488148"/>
                </a:lnTo>
                <a:lnTo>
                  <a:pt x="63680" y="487680"/>
                </a:lnTo>
                <a:lnTo>
                  <a:pt x="58963" y="486740"/>
                </a:lnTo>
                <a:lnTo>
                  <a:pt x="54245" y="485802"/>
                </a:lnTo>
                <a:lnTo>
                  <a:pt x="32555" y="475807"/>
                </a:lnTo>
                <a:lnTo>
                  <a:pt x="28556" y="473136"/>
                </a:lnTo>
                <a:lnTo>
                  <a:pt x="24856" y="470101"/>
                </a:lnTo>
                <a:lnTo>
                  <a:pt x="21455" y="466701"/>
                </a:lnTo>
                <a:lnTo>
                  <a:pt x="18054" y="463302"/>
                </a:lnTo>
                <a:lnTo>
                  <a:pt x="15017" y="459603"/>
                </a:lnTo>
                <a:lnTo>
                  <a:pt x="12345" y="455605"/>
                </a:lnTo>
                <a:lnTo>
                  <a:pt x="9672" y="451607"/>
                </a:lnTo>
                <a:lnTo>
                  <a:pt x="0" y="419734"/>
                </a:lnTo>
                <a:lnTo>
                  <a:pt x="0" y="414926"/>
                </a:lnTo>
                <a:lnTo>
                  <a:pt x="0" y="73222"/>
                </a:lnTo>
                <a:lnTo>
                  <a:pt x="0" y="68414"/>
                </a:lnTo>
                <a:lnTo>
                  <a:pt x="468" y="63652"/>
                </a:lnTo>
                <a:lnTo>
                  <a:pt x="12345" y="32540"/>
                </a:lnTo>
                <a:lnTo>
                  <a:pt x="15017" y="28542"/>
                </a:lnTo>
                <a:lnTo>
                  <a:pt x="18054" y="24844"/>
                </a:lnTo>
                <a:lnTo>
                  <a:pt x="21455" y="21445"/>
                </a:lnTo>
                <a:lnTo>
                  <a:pt x="24856" y="18045"/>
                </a:lnTo>
                <a:lnTo>
                  <a:pt x="63680" y="468"/>
                </a:lnTo>
                <a:lnTo>
                  <a:pt x="68444" y="0"/>
                </a:lnTo>
                <a:lnTo>
                  <a:pt x="73254" y="0"/>
                </a:lnTo>
                <a:close/>
              </a:path>
            </a:pathLst>
          </a:custGeom>
          <a:ln w="29290">
            <a:solidFill>
              <a:srgbClr val="81B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686559" y="3474318"/>
            <a:ext cx="826135" cy="4514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9209">
              <a:lnSpc>
                <a:spcPct val="104400"/>
              </a:lnSpc>
              <a:spcBef>
                <a:spcPts val="60"/>
              </a:spcBef>
            </a:pPr>
            <a:r>
              <a:rPr sz="1350" b="1" spc="10" dirty="0">
                <a:latin typeface="Arial"/>
                <a:cs typeface="Arial"/>
              </a:rPr>
              <a:t>Learning  algorithm</a:t>
            </a:r>
            <a:endParaRPr sz="13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594096" y="1861420"/>
            <a:ext cx="975994" cy="2636520"/>
          </a:xfrm>
          <a:custGeom>
            <a:avLst/>
            <a:gdLst/>
            <a:ahLst/>
            <a:cxnLst/>
            <a:rect l="l" t="t" r="r" b="b"/>
            <a:pathLst>
              <a:path w="975995" h="2636520">
                <a:moveTo>
                  <a:pt x="292042" y="0"/>
                </a:moveTo>
                <a:lnTo>
                  <a:pt x="878080" y="0"/>
                </a:lnTo>
                <a:lnTo>
                  <a:pt x="920812" y="6101"/>
                </a:lnTo>
                <a:lnTo>
                  <a:pt x="951335" y="24407"/>
                </a:lnTo>
                <a:lnTo>
                  <a:pt x="969648" y="54916"/>
                </a:lnTo>
                <a:lnTo>
                  <a:pt x="975753" y="97629"/>
                </a:lnTo>
                <a:lnTo>
                  <a:pt x="975753" y="2538372"/>
                </a:lnTo>
                <a:lnTo>
                  <a:pt x="969648" y="2581085"/>
                </a:lnTo>
                <a:lnTo>
                  <a:pt x="951335" y="2611594"/>
                </a:lnTo>
                <a:lnTo>
                  <a:pt x="920812" y="2629900"/>
                </a:lnTo>
                <a:lnTo>
                  <a:pt x="878080" y="2636001"/>
                </a:lnTo>
                <a:lnTo>
                  <a:pt x="0" y="2636001"/>
                </a:lnTo>
              </a:path>
            </a:pathLst>
          </a:custGeom>
          <a:ln w="29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13520" y="4438841"/>
            <a:ext cx="117201" cy="1171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379388" y="2559473"/>
            <a:ext cx="400459" cy="361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367450" y="2537044"/>
            <a:ext cx="3841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latin typeface="Arial"/>
                <a:cs typeface="Arial"/>
              </a:rPr>
              <a:t>State</a:t>
            </a:r>
            <a:endParaRPr sz="11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099871" y="2007865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99871" y="2066443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99871" y="2125021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99871" y="2183599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099871" y="2242176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099871" y="2300754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099871" y="2359332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099871" y="2417910"/>
            <a:ext cx="10160" cy="5080"/>
          </a:xfrm>
          <a:custGeom>
            <a:avLst/>
            <a:gdLst/>
            <a:ahLst/>
            <a:cxnLst/>
            <a:rect l="l" t="t" r="r" b="b"/>
            <a:pathLst>
              <a:path w="10159" h="5080">
                <a:moveTo>
                  <a:pt x="0" y="4881"/>
                </a:moveTo>
                <a:lnTo>
                  <a:pt x="9767" y="4881"/>
                </a:lnTo>
                <a:lnTo>
                  <a:pt x="9767" y="0"/>
                </a:lnTo>
                <a:lnTo>
                  <a:pt x="0" y="0"/>
                </a:lnTo>
                <a:lnTo>
                  <a:pt x="0" y="4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99871" y="3067147"/>
            <a:ext cx="10160" cy="24765"/>
          </a:xfrm>
          <a:custGeom>
            <a:avLst/>
            <a:gdLst/>
            <a:ahLst/>
            <a:cxnLst/>
            <a:rect l="l" t="t" r="r" b="b"/>
            <a:pathLst>
              <a:path w="10159" h="24764">
                <a:moveTo>
                  <a:pt x="0" y="24407"/>
                </a:moveTo>
                <a:lnTo>
                  <a:pt x="9767" y="24407"/>
                </a:lnTo>
                <a:lnTo>
                  <a:pt x="9767" y="0"/>
                </a:lnTo>
                <a:lnTo>
                  <a:pt x="0" y="0"/>
                </a:lnTo>
                <a:lnTo>
                  <a:pt x="0" y="2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99871" y="3120844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099871" y="3179422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4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99871" y="3237999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5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099871" y="3296577"/>
            <a:ext cx="10160" cy="29845"/>
          </a:xfrm>
          <a:custGeom>
            <a:avLst/>
            <a:gdLst/>
            <a:ahLst/>
            <a:cxnLst/>
            <a:rect l="l" t="t" r="r" b="b"/>
            <a:pathLst>
              <a:path w="10159" h="29845">
                <a:moveTo>
                  <a:pt x="9767" y="29288"/>
                </a:moveTo>
                <a:lnTo>
                  <a:pt x="0" y="29288"/>
                </a:lnTo>
                <a:lnTo>
                  <a:pt x="0" y="0"/>
                </a:lnTo>
                <a:lnTo>
                  <a:pt x="9767" y="0"/>
                </a:lnTo>
                <a:lnTo>
                  <a:pt x="9767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065687" y="3355155"/>
            <a:ext cx="78136" cy="11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816892" y="2400362"/>
            <a:ext cx="5549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latin typeface="Arial"/>
                <a:cs typeface="Arial"/>
              </a:rPr>
              <a:t>Reward</a:t>
            </a:r>
            <a:endParaRPr sz="11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046213" y="2803461"/>
            <a:ext cx="128595" cy="103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13374" y="3701740"/>
            <a:ext cx="209550" cy="747395"/>
          </a:xfrm>
          <a:custGeom>
            <a:avLst/>
            <a:gdLst/>
            <a:ahLst/>
            <a:cxnLst/>
            <a:rect l="l" t="t" r="r" b="b"/>
            <a:pathLst>
              <a:path w="209550" h="747395">
                <a:moveTo>
                  <a:pt x="29301" y="746867"/>
                </a:moveTo>
                <a:lnTo>
                  <a:pt x="0" y="746867"/>
                </a:lnTo>
                <a:lnTo>
                  <a:pt x="0" y="659000"/>
                </a:lnTo>
                <a:lnTo>
                  <a:pt x="29301" y="659000"/>
                </a:lnTo>
                <a:lnTo>
                  <a:pt x="29301" y="746867"/>
                </a:lnTo>
                <a:close/>
              </a:path>
              <a:path w="209550" h="747395">
                <a:moveTo>
                  <a:pt x="29301" y="571133"/>
                </a:moveTo>
                <a:lnTo>
                  <a:pt x="0" y="571133"/>
                </a:lnTo>
                <a:lnTo>
                  <a:pt x="0" y="483267"/>
                </a:lnTo>
                <a:lnTo>
                  <a:pt x="29301" y="483267"/>
                </a:lnTo>
                <a:lnTo>
                  <a:pt x="29301" y="571133"/>
                </a:lnTo>
                <a:close/>
              </a:path>
              <a:path w="209550" h="747395">
                <a:moveTo>
                  <a:pt x="29301" y="395400"/>
                </a:moveTo>
                <a:lnTo>
                  <a:pt x="0" y="395400"/>
                </a:lnTo>
                <a:lnTo>
                  <a:pt x="0" y="307533"/>
                </a:lnTo>
                <a:lnTo>
                  <a:pt x="29301" y="307533"/>
                </a:lnTo>
                <a:lnTo>
                  <a:pt x="29301" y="395400"/>
                </a:lnTo>
                <a:close/>
              </a:path>
              <a:path w="209550" h="747395">
                <a:moveTo>
                  <a:pt x="29301" y="219666"/>
                </a:moveTo>
                <a:lnTo>
                  <a:pt x="0" y="219666"/>
                </a:lnTo>
                <a:lnTo>
                  <a:pt x="0" y="131800"/>
                </a:lnTo>
                <a:lnTo>
                  <a:pt x="29301" y="131800"/>
                </a:lnTo>
                <a:lnTo>
                  <a:pt x="29301" y="219666"/>
                </a:lnTo>
                <a:close/>
              </a:path>
              <a:path w="209550" h="747395">
                <a:moveTo>
                  <a:pt x="44158" y="55395"/>
                </a:moveTo>
                <a:lnTo>
                  <a:pt x="20630" y="37937"/>
                </a:lnTo>
                <a:lnTo>
                  <a:pt x="36745" y="21457"/>
                </a:lnTo>
                <a:lnTo>
                  <a:pt x="57144" y="9641"/>
                </a:lnTo>
                <a:lnTo>
                  <a:pt x="81829" y="2489"/>
                </a:lnTo>
                <a:lnTo>
                  <a:pt x="110800" y="2"/>
                </a:lnTo>
                <a:lnTo>
                  <a:pt x="110947" y="29291"/>
                </a:lnTo>
                <a:lnTo>
                  <a:pt x="88931" y="31011"/>
                </a:lnTo>
                <a:lnTo>
                  <a:pt x="70461" y="35936"/>
                </a:lnTo>
                <a:lnTo>
                  <a:pt x="55536" y="44064"/>
                </a:lnTo>
                <a:lnTo>
                  <a:pt x="44158" y="55395"/>
                </a:lnTo>
                <a:close/>
              </a:path>
              <a:path w="209550" h="747395">
                <a:moveTo>
                  <a:pt x="209020" y="29288"/>
                </a:moveTo>
                <a:lnTo>
                  <a:pt x="198889" y="29288"/>
                </a:lnTo>
                <a:lnTo>
                  <a:pt x="198889" y="0"/>
                </a:lnTo>
                <a:lnTo>
                  <a:pt x="209020" y="0"/>
                </a:lnTo>
                <a:lnTo>
                  <a:pt x="209020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285771" y="3657804"/>
            <a:ext cx="117201" cy="117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887116" y="3701740"/>
            <a:ext cx="209550" cy="747395"/>
          </a:xfrm>
          <a:custGeom>
            <a:avLst/>
            <a:gdLst/>
            <a:ahLst/>
            <a:cxnLst/>
            <a:rect l="l" t="t" r="r" b="b"/>
            <a:pathLst>
              <a:path w="209550" h="747395">
                <a:moveTo>
                  <a:pt x="209020" y="746867"/>
                </a:moveTo>
                <a:lnTo>
                  <a:pt x="179718" y="746867"/>
                </a:lnTo>
                <a:lnTo>
                  <a:pt x="179718" y="659000"/>
                </a:lnTo>
                <a:lnTo>
                  <a:pt x="209020" y="659000"/>
                </a:lnTo>
                <a:lnTo>
                  <a:pt x="209020" y="746867"/>
                </a:lnTo>
                <a:close/>
              </a:path>
              <a:path w="209550" h="747395">
                <a:moveTo>
                  <a:pt x="209020" y="571133"/>
                </a:moveTo>
                <a:lnTo>
                  <a:pt x="179718" y="571133"/>
                </a:lnTo>
                <a:lnTo>
                  <a:pt x="179718" y="483267"/>
                </a:lnTo>
                <a:lnTo>
                  <a:pt x="209020" y="483267"/>
                </a:lnTo>
                <a:lnTo>
                  <a:pt x="209020" y="571133"/>
                </a:lnTo>
                <a:close/>
              </a:path>
              <a:path w="209550" h="747395">
                <a:moveTo>
                  <a:pt x="209020" y="395400"/>
                </a:moveTo>
                <a:lnTo>
                  <a:pt x="179718" y="395400"/>
                </a:lnTo>
                <a:lnTo>
                  <a:pt x="179718" y="307533"/>
                </a:lnTo>
                <a:lnTo>
                  <a:pt x="209020" y="307533"/>
                </a:lnTo>
                <a:lnTo>
                  <a:pt x="209020" y="395400"/>
                </a:lnTo>
                <a:close/>
              </a:path>
              <a:path w="209550" h="747395">
                <a:moveTo>
                  <a:pt x="209020" y="219666"/>
                </a:moveTo>
                <a:lnTo>
                  <a:pt x="179718" y="219666"/>
                </a:lnTo>
                <a:lnTo>
                  <a:pt x="179718" y="131800"/>
                </a:lnTo>
                <a:lnTo>
                  <a:pt x="209020" y="131800"/>
                </a:lnTo>
                <a:lnTo>
                  <a:pt x="209020" y="219666"/>
                </a:lnTo>
                <a:close/>
              </a:path>
              <a:path w="209550" h="747395">
                <a:moveTo>
                  <a:pt x="164861" y="55395"/>
                </a:moveTo>
                <a:lnTo>
                  <a:pt x="153483" y="44064"/>
                </a:lnTo>
                <a:lnTo>
                  <a:pt x="138559" y="35936"/>
                </a:lnTo>
                <a:lnTo>
                  <a:pt x="120088" y="31012"/>
                </a:lnTo>
                <a:lnTo>
                  <a:pt x="98072" y="29291"/>
                </a:lnTo>
                <a:lnTo>
                  <a:pt x="98218" y="2"/>
                </a:lnTo>
                <a:lnTo>
                  <a:pt x="127189" y="2490"/>
                </a:lnTo>
                <a:lnTo>
                  <a:pt x="151875" y="9642"/>
                </a:lnTo>
                <a:lnTo>
                  <a:pt x="172275" y="21457"/>
                </a:lnTo>
                <a:lnTo>
                  <a:pt x="188389" y="37937"/>
                </a:lnTo>
                <a:lnTo>
                  <a:pt x="164861" y="55395"/>
                </a:lnTo>
                <a:close/>
              </a:path>
              <a:path w="209550" h="747395">
                <a:moveTo>
                  <a:pt x="10130" y="29288"/>
                </a:moveTo>
                <a:lnTo>
                  <a:pt x="0" y="29288"/>
                </a:lnTo>
                <a:lnTo>
                  <a:pt x="0" y="0"/>
                </a:lnTo>
                <a:lnTo>
                  <a:pt x="10130" y="0"/>
                </a:lnTo>
                <a:lnTo>
                  <a:pt x="10130" y="29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06538" y="3657804"/>
            <a:ext cx="117201" cy="1171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17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503618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30" dirty="0">
                <a:latin typeface="Arial"/>
                <a:cs typeface="Arial"/>
              </a:rPr>
              <a:t>Meta-DRL </a:t>
            </a:r>
            <a:r>
              <a:rPr sz="2050" spc="114" dirty="0">
                <a:latin typeface="Arial"/>
                <a:cs typeface="Arial"/>
              </a:rPr>
              <a:t>Framework and </a:t>
            </a:r>
            <a:r>
              <a:rPr sz="2050" spc="135" dirty="0">
                <a:latin typeface="Arial"/>
                <a:cs typeface="Arial"/>
              </a:rPr>
              <a:t>Platform</a:t>
            </a:r>
            <a:r>
              <a:rPr sz="2050" spc="-38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[1]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384808"/>
            <a:ext cx="88646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20" dirty="0">
                <a:latin typeface="Arial"/>
                <a:cs typeface="Arial"/>
              </a:rPr>
              <a:t>F</a:t>
            </a:r>
            <a:r>
              <a:rPr sz="1200" b="1" spc="15" dirty="0">
                <a:latin typeface="Arial"/>
                <a:cs typeface="Arial"/>
              </a:rPr>
              <a:t>r</a:t>
            </a:r>
            <a:r>
              <a:rPr sz="1200" b="1" spc="35" dirty="0">
                <a:latin typeface="Arial"/>
                <a:cs typeface="Arial"/>
              </a:rPr>
              <a:t>a</a:t>
            </a:r>
            <a:r>
              <a:rPr sz="1200" b="1" spc="75" dirty="0">
                <a:latin typeface="Arial"/>
                <a:cs typeface="Arial"/>
              </a:rPr>
              <a:t>m</a:t>
            </a:r>
            <a:r>
              <a:rPr sz="1200" b="1" spc="25" dirty="0">
                <a:latin typeface="Arial"/>
                <a:cs typeface="Arial"/>
              </a:rPr>
              <a:t>e</a:t>
            </a:r>
            <a:r>
              <a:rPr sz="1200" b="1" spc="165" dirty="0">
                <a:latin typeface="Arial"/>
                <a:cs typeface="Arial"/>
              </a:rPr>
              <a:t>w</a:t>
            </a:r>
            <a:r>
              <a:rPr sz="1200" b="1" spc="10" dirty="0">
                <a:latin typeface="Arial"/>
                <a:cs typeface="Arial"/>
              </a:rPr>
              <a:t>or</a:t>
            </a:r>
            <a:r>
              <a:rPr sz="1200" b="1" spc="5" dirty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9050" y="1384808"/>
            <a:ext cx="240728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5" dirty="0">
                <a:latin typeface="Arial"/>
                <a:cs typeface="Arial"/>
              </a:rPr>
              <a:t>Robustness </a:t>
            </a:r>
            <a:r>
              <a:rPr sz="1200" b="1" spc="25" dirty="0">
                <a:latin typeface="Arial"/>
                <a:cs typeface="Arial"/>
              </a:rPr>
              <a:t>of </a:t>
            </a:r>
            <a:r>
              <a:rPr sz="1200" b="1" spc="5" dirty="0">
                <a:latin typeface="Arial"/>
                <a:cs typeface="Arial"/>
              </a:rPr>
              <a:t>Training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54568" y="2447821"/>
            <a:ext cx="446405" cy="669925"/>
          </a:xfrm>
          <a:custGeom>
            <a:avLst/>
            <a:gdLst/>
            <a:ahLst/>
            <a:cxnLst/>
            <a:rect l="l" t="t" r="r" b="b"/>
            <a:pathLst>
              <a:path w="446404" h="669925">
                <a:moveTo>
                  <a:pt x="446405" y="0"/>
                </a:moveTo>
                <a:lnTo>
                  <a:pt x="446405" y="107134"/>
                </a:lnTo>
                <a:lnTo>
                  <a:pt x="0" y="107134"/>
                </a:lnTo>
                <a:lnTo>
                  <a:pt x="0" y="669660"/>
                </a:lnTo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8855" y="3096055"/>
            <a:ext cx="71424" cy="71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3195" y="1769304"/>
            <a:ext cx="643255" cy="285750"/>
          </a:xfrm>
          <a:prstGeom prst="rect">
            <a:avLst/>
          </a:prstGeom>
          <a:solidFill>
            <a:srgbClr val="CCE4FF"/>
          </a:solidFill>
          <a:ln w="14284">
            <a:solidFill>
              <a:srgbClr val="36383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56845" marR="75565" indent="-74295">
              <a:lnSpc>
                <a:spcPct val="108000"/>
              </a:lnSpc>
              <a:spcBef>
                <a:spcPts val="240"/>
              </a:spcBef>
            </a:pPr>
            <a:r>
              <a:rPr sz="650" b="1" spc="5" dirty="0">
                <a:latin typeface="Arial"/>
                <a:cs typeface="Arial"/>
              </a:rPr>
              <a:t>Online</a:t>
            </a:r>
            <a:r>
              <a:rPr sz="650" b="1" spc="-65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Data  Pipeline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9162" y="3554875"/>
            <a:ext cx="1028700" cy="1071880"/>
          </a:xfrm>
          <a:custGeom>
            <a:avLst/>
            <a:gdLst/>
            <a:ahLst/>
            <a:cxnLst/>
            <a:rect l="l" t="t" r="r" b="b"/>
            <a:pathLst>
              <a:path w="1028700" h="1071879">
                <a:moveTo>
                  <a:pt x="0" y="0"/>
                </a:moveTo>
                <a:lnTo>
                  <a:pt x="1028232" y="0"/>
                </a:lnTo>
                <a:lnTo>
                  <a:pt x="1028232" y="1071342"/>
                </a:lnTo>
                <a:lnTo>
                  <a:pt x="0" y="1071342"/>
                </a:lnTo>
                <a:lnTo>
                  <a:pt x="0" y="0"/>
                </a:lnTo>
                <a:close/>
              </a:path>
            </a:pathLst>
          </a:custGeom>
          <a:solidFill>
            <a:srgbClr val="E1D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9162" y="3554875"/>
            <a:ext cx="1028700" cy="1071880"/>
          </a:xfrm>
          <a:custGeom>
            <a:avLst/>
            <a:gdLst/>
            <a:ahLst/>
            <a:cxnLst/>
            <a:rect l="l" t="t" r="r" b="b"/>
            <a:pathLst>
              <a:path w="1028700" h="1071879">
                <a:moveTo>
                  <a:pt x="0" y="0"/>
                </a:moveTo>
                <a:lnTo>
                  <a:pt x="1028232" y="0"/>
                </a:lnTo>
                <a:lnTo>
                  <a:pt x="1028232" y="1071342"/>
                </a:lnTo>
                <a:lnTo>
                  <a:pt x="0" y="1071342"/>
                </a:lnTo>
                <a:lnTo>
                  <a:pt x="0" y="0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60750" y="4177797"/>
            <a:ext cx="435609" cy="2355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04139">
              <a:lnSpc>
                <a:spcPct val="108200"/>
              </a:lnSpc>
              <a:spcBef>
                <a:spcPts val="60"/>
              </a:spcBef>
            </a:pPr>
            <a:r>
              <a:rPr sz="650" b="1" spc="5" dirty="0">
                <a:latin typeface="Arial"/>
                <a:cs typeface="Arial"/>
              </a:rPr>
              <a:t>Parallel  Execution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2652" y="4492080"/>
            <a:ext cx="57340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5" dirty="0">
                <a:latin typeface="Arial"/>
                <a:cs typeface="Arial"/>
              </a:rPr>
              <a:t>Cluster</a:t>
            </a:r>
            <a:r>
              <a:rPr sz="650" b="1" spc="-45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Layer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6136" y="3256613"/>
            <a:ext cx="14604" cy="43180"/>
          </a:xfrm>
          <a:custGeom>
            <a:avLst/>
            <a:gdLst/>
            <a:ahLst/>
            <a:cxnLst/>
            <a:rect l="l" t="t" r="r" b="b"/>
            <a:pathLst>
              <a:path w="14605" h="43179">
                <a:moveTo>
                  <a:pt x="14284" y="42853"/>
                </a:moveTo>
                <a:lnTo>
                  <a:pt x="0" y="42853"/>
                </a:lnTo>
                <a:lnTo>
                  <a:pt x="0" y="0"/>
                </a:lnTo>
                <a:lnTo>
                  <a:pt x="14284" y="0"/>
                </a:lnTo>
                <a:lnTo>
                  <a:pt x="14284" y="42853"/>
                </a:lnTo>
                <a:close/>
              </a:path>
            </a:pathLst>
          </a:custGeom>
          <a:solidFill>
            <a:srgbClr val="0A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6136" y="3342321"/>
            <a:ext cx="14604" cy="43180"/>
          </a:xfrm>
          <a:custGeom>
            <a:avLst/>
            <a:gdLst/>
            <a:ahLst/>
            <a:cxnLst/>
            <a:rect l="l" t="t" r="r" b="b"/>
            <a:pathLst>
              <a:path w="14605" h="43179">
                <a:moveTo>
                  <a:pt x="14284" y="42853"/>
                </a:moveTo>
                <a:lnTo>
                  <a:pt x="0" y="42853"/>
                </a:lnTo>
                <a:lnTo>
                  <a:pt x="0" y="0"/>
                </a:lnTo>
                <a:lnTo>
                  <a:pt x="14284" y="0"/>
                </a:lnTo>
                <a:lnTo>
                  <a:pt x="14284" y="42853"/>
                </a:lnTo>
                <a:close/>
              </a:path>
            </a:pathLst>
          </a:custGeom>
          <a:solidFill>
            <a:srgbClr val="0A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6136" y="3428028"/>
            <a:ext cx="14604" cy="43180"/>
          </a:xfrm>
          <a:custGeom>
            <a:avLst/>
            <a:gdLst/>
            <a:ahLst/>
            <a:cxnLst/>
            <a:rect l="l" t="t" r="r" b="b"/>
            <a:pathLst>
              <a:path w="14605" h="43179">
                <a:moveTo>
                  <a:pt x="14284" y="42853"/>
                </a:moveTo>
                <a:lnTo>
                  <a:pt x="0" y="42853"/>
                </a:lnTo>
                <a:lnTo>
                  <a:pt x="0" y="0"/>
                </a:lnTo>
                <a:lnTo>
                  <a:pt x="14284" y="0"/>
                </a:lnTo>
                <a:lnTo>
                  <a:pt x="14284" y="42853"/>
                </a:lnTo>
                <a:close/>
              </a:path>
            </a:pathLst>
          </a:custGeom>
          <a:solidFill>
            <a:srgbClr val="0A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4709" y="321375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57138"/>
                </a:moveTo>
                <a:lnTo>
                  <a:pt x="28569" y="0"/>
                </a:lnTo>
                <a:lnTo>
                  <a:pt x="49997" y="42853"/>
                </a:lnTo>
                <a:lnTo>
                  <a:pt x="28569" y="42853"/>
                </a:lnTo>
                <a:lnTo>
                  <a:pt x="0" y="57138"/>
                </a:lnTo>
                <a:close/>
              </a:path>
              <a:path w="57150" h="57150">
                <a:moveTo>
                  <a:pt x="57139" y="57138"/>
                </a:moveTo>
                <a:lnTo>
                  <a:pt x="28569" y="42853"/>
                </a:lnTo>
                <a:lnTo>
                  <a:pt x="49997" y="42853"/>
                </a:lnTo>
                <a:lnTo>
                  <a:pt x="57139" y="57138"/>
                </a:lnTo>
                <a:close/>
              </a:path>
            </a:pathLst>
          </a:custGeom>
          <a:solidFill>
            <a:srgbClr val="0A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54709" y="321375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69" y="0"/>
                </a:moveTo>
                <a:lnTo>
                  <a:pt x="57139" y="57138"/>
                </a:lnTo>
                <a:lnTo>
                  <a:pt x="28569" y="42853"/>
                </a:lnTo>
                <a:lnTo>
                  <a:pt x="0" y="57138"/>
                </a:lnTo>
                <a:lnTo>
                  <a:pt x="28569" y="0"/>
                </a:lnTo>
                <a:close/>
              </a:path>
            </a:pathLst>
          </a:custGeom>
          <a:ln w="14284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4709" y="348173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69" y="57138"/>
                </a:moveTo>
                <a:lnTo>
                  <a:pt x="0" y="0"/>
                </a:lnTo>
                <a:lnTo>
                  <a:pt x="28569" y="14284"/>
                </a:lnTo>
                <a:lnTo>
                  <a:pt x="49997" y="14284"/>
                </a:lnTo>
                <a:lnTo>
                  <a:pt x="28569" y="57138"/>
                </a:lnTo>
                <a:close/>
              </a:path>
              <a:path w="57150" h="57150">
                <a:moveTo>
                  <a:pt x="49997" y="14284"/>
                </a:moveTo>
                <a:lnTo>
                  <a:pt x="28569" y="14284"/>
                </a:lnTo>
                <a:lnTo>
                  <a:pt x="57139" y="0"/>
                </a:lnTo>
                <a:lnTo>
                  <a:pt x="49997" y="14284"/>
                </a:lnTo>
                <a:close/>
              </a:path>
            </a:pathLst>
          </a:custGeom>
          <a:solidFill>
            <a:srgbClr val="0A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4709" y="348173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69" y="57138"/>
                </a:moveTo>
                <a:lnTo>
                  <a:pt x="0" y="0"/>
                </a:lnTo>
                <a:lnTo>
                  <a:pt x="28569" y="14284"/>
                </a:lnTo>
                <a:lnTo>
                  <a:pt x="57139" y="0"/>
                </a:lnTo>
                <a:lnTo>
                  <a:pt x="28569" y="57138"/>
                </a:lnTo>
                <a:close/>
              </a:path>
            </a:pathLst>
          </a:custGeom>
          <a:ln w="14284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54719" y="2626825"/>
            <a:ext cx="457200" cy="570865"/>
          </a:xfrm>
          <a:custGeom>
            <a:avLst/>
            <a:gdLst/>
            <a:ahLst/>
            <a:cxnLst/>
            <a:rect l="l" t="t" r="r" b="b"/>
            <a:pathLst>
              <a:path w="457200" h="570864">
                <a:moveTo>
                  <a:pt x="254879" y="570488"/>
                </a:moveTo>
                <a:lnTo>
                  <a:pt x="202239" y="570488"/>
                </a:lnTo>
                <a:lnTo>
                  <a:pt x="150847" y="566768"/>
                </a:lnTo>
                <a:lnTo>
                  <a:pt x="103200" y="559328"/>
                </a:lnTo>
                <a:lnTo>
                  <a:pt x="61795" y="548169"/>
                </a:lnTo>
                <a:lnTo>
                  <a:pt x="7698" y="514689"/>
                </a:lnTo>
                <a:lnTo>
                  <a:pt x="0" y="492370"/>
                </a:lnTo>
                <a:lnTo>
                  <a:pt x="0" y="78118"/>
                </a:lnTo>
                <a:lnTo>
                  <a:pt x="29129" y="37199"/>
                </a:lnTo>
                <a:lnTo>
                  <a:pt x="103200" y="11159"/>
                </a:lnTo>
                <a:lnTo>
                  <a:pt x="150847" y="3719"/>
                </a:lnTo>
                <a:lnTo>
                  <a:pt x="202239" y="0"/>
                </a:lnTo>
                <a:lnTo>
                  <a:pt x="254879" y="0"/>
                </a:lnTo>
                <a:lnTo>
                  <a:pt x="306271" y="3719"/>
                </a:lnTo>
                <a:lnTo>
                  <a:pt x="353918" y="11159"/>
                </a:lnTo>
                <a:lnTo>
                  <a:pt x="395323" y="22319"/>
                </a:lnTo>
                <a:lnTo>
                  <a:pt x="449420" y="55798"/>
                </a:lnTo>
                <a:lnTo>
                  <a:pt x="457119" y="78118"/>
                </a:lnTo>
                <a:lnTo>
                  <a:pt x="457119" y="492370"/>
                </a:lnTo>
                <a:lnTo>
                  <a:pt x="427989" y="533289"/>
                </a:lnTo>
                <a:lnTo>
                  <a:pt x="353918" y="559328"/>
                </a:lnTo>
                <a:lnTo>
                  <a:pt x="306271" y="566768"/>
                </a:lnTo>
                <a:lnTo>
                  <a:pt x="254879" y="570488"/>
                </a:lnTo>
                <a:close/>
              </a:path>
            </a:pathLst>
          </a:custGeom>
          <a:solidFill>
            <a:srgbClr val="D9E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54719" y="2626825"/>
            <a:ext cx="457200" cy="570865"/>
          </a:xfrm>
          <a:custGeom>
            <a:avLst/>
            <a:gdLst/>
            <a:ahLst/>
            <a:cxnLst/>
            <a:rect l="l" t="t" r="r" b="b"/>
            <a:pathLst>
              <a:path w="457200" h="570864">
                <a:moveTo>
                  <a:pt x="0" y="78118"/>
                </a:moveTo>
                <a:lnTo>
                  <a:pt x="29129" y="37199"/>
                </a:lnTo>
                <a:lnTo>
                  <a:pt x="103200" y="11159"/>
                </a:lnTo>
                <a:lnTo>
                  <a:pt x="150847" y="3719"/>
                </a:lnTo>
                <a:lnTo>
                  <a:pt x="202239" y="0"/>
                </a:lnTo>
                <a:lnTo>
                  <a:pt x="254879" y="0"/>
                </a:lnTo>
                <a:lnTo>
                  <a:pt x="306271" y="3719"/>
                </a:lnTo>
                <a:lnTo>
                  <a:pt x="353918" y="11159"/>
                </a:lnTo>
                <a:lnTo>
                  <a:pt x="395323" y="22319"/>
                </a:lnTo>
                <a:lnTo>
                  <a:pt x="449420" y="55798"/>
                </a:lnTo>
                <a:lnTo>
                  <a:pt x="457119" y="78118"/>
                </a:lnTo>
                <a:lnTo>
                  <a:pt x="457119" y="492370"/>
                </a:lnTo>
                <a:lnTo>
                  <a:pt x="427989" y="533289"/>
                </a:lnTo>
                <a:lnTo>
                  <a:pt x="353918" y="559328"/>
                </a:lnTo>
                <a:lnTo>
                  <a:pt x="306271" y="566768"/>
                </a:lnTo>
                <a:lnTo>
                  <a:pt x="254879" y="570488"/>
                </a:lnTo>
                <a:lnTo>
                  <a:pt x="202239" y="570488"/>
                </a:lnTo>
                <a:lnTo>
                  <a:pt x="150847" y="566768"/>
                </a:lnTo>
                <a:lnTo>
                  <a:pt x="103200" y="559328"/>
                </a:lnTo>
                <a:lnTo>
                  <a:pt x="61795" y="548169"/>
                </a:lnTo>
                <a:lnTo>
                  <a:pt x="7698" y="514689"/>
                </a:lnTo>
                <a:lnTo>
                  <a:pt x="0" y="492370"/>
                </a:lnTo>
                <a:lnTo>
                  <a:pt x="0" y="78118"/>
                </a:lnTo>
                <a:close/>
              </a:path>
            </a:pathLst>
          </a:custGeom>
          <a:ln w="14284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4719" y="2704943"/>
            <a:ext cx="457200" cy="59055"/>
          </a:xfrm>
          <a:custGeom>
            <a:avLst/>
            <a:gdLst/>
            <a:ahLst/>
            <a:cxnLst/>
            <a:rect l="l" t="t" r="r" b="b"/>
            <a:pathLst>
              <a:path w="457200" h="59055">
                <a:moveTo>
                  <a:pt x="0" y="0"/>
                </a:moveTo>
                <a:lnTo>
                  <a:pt x="33860" y="32735"/>
                </a:lnTo>
                <a:lnTo>
                  <a:pt x="71424" y="44192"/>
                </a:lnTo>
                <a:lnTo>
                  <a:pt x="118512" y="52376"/>
                </a:lnTo>
                <a:lnTo>
                  <a:pt x="171948" y="57287"/>
                </a:lnTo>
                <a:lnTo>
                  <a:pt x="228559" y="58923"/>
                </a:lnTo>
                <a:lnTo>
                  <a:pt x="285170" y="57287"/>
                </a:lnTo>
                <a:lnTo>
                  <a:pt x="338606" y="52376"/>
                </a:lnTo>
                <a:lnTo>
                  <a:pt x="385694" y="44192"/>
                </a:lnTo>
                <a:lnTo>
                  <a:pt x="423258" y="32735"/>
                </a:lnTo>
                <a:lnTo>
                  <a:pt x="448124" y="18004"/>
                </a:lnTo>
                <a:lnTo>
                  <a:pt x="457119" y="0"/>
                </a:lnTo>
              </a:path>
            </a:pathLst>
          </a:custGeom>
          <a:ln w="14284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4719" y="2744226"/>
            <a:ext cx="457200" cy="59055"/>
          </a:xfrm>
          <a:custGeom>
            <a:avLst/>
            <a:gdLst/>
            <a:ahLst/>
            <a:cxnLst/>
            <a:rect l="l" t="t" r="r" b="b"/>
            <a:pathLst>
              <a:path w="457200" h="59055">
                <a:moveTo>
                  <a:pt x="0" y="0"/>
                </a:moveTo>
                <a:lnTo>
                  <a:pt x="33860" y="32735"/>
                </a:lnTo>
                <a:lnTo>
                  <a:pt x="71424" y="44192"/>
                </a:lnTo>
                <a:lnTo>
                  <a:pt x="118512" y="52376"/>
                </a:lnTo>
                <a:lnTo>
                  <a:pt x="171948" y="57287"/>
                </a:lnTo>
                <a:lnTo>
                  <a:pt x="228559" y="58923"/>
                </a:lnTo>
                <a:lnTo>
                  <a:pt x="285170" y="57287"/>
                </a:lnTo>
                <a:lnTo>
                  <a:pt x="338606" y="52376"/>
                </a:lnTo>
                <a:lnTo>
                  <a:pt x="385694" y="44192"/>
                </a:lnTo>
                <a:lnTo>
                  <a:pt x="423258" y="32735"/>
                </a:lnTo>
                <a:lnTo>
                  <a:pt x="448124" y="18004"/>
                </a:lnTo>
                <a:lnTo>
                  <a:pt x="457119" y="0"/>
                </a:lnTo>
              </a:path>
            </a:pathLst>
          </a:custGeom>
          <a:ln w="14284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4719" y="2783508"/>
            <a:ext cx="457200" cy="59055"/>
          </a:xfrm>
          <a:custGeom>
            <a:avLst/>
            <a:gdLst/>
            <a:ahLst/>
            <a:cxnLst/>
            <a:rect l="l" t="t" r="r" b="b"/>
            <a:pathLst>
              <a:path w="457200" h="59055">
                <a:moveTo>
                  <a:pt x="0" y="0"/>
                </a:moveTo>
                <a:lnTo>
                  <a:pt x="33860" y="32735"/>
                </a:lnTo>
                <a:lnTo>
                  <a:pt x="71424" y="44192"/>
                </a:lnTo>
                <a:lnTo>
                  <a:pt x="118512" y="52376"/>
                </a:lnTo>
                <a:lnTo>
                  <a:pt x="171948" y="57287"/>
                </a:lnTo>
                <a:lnTo>
                  <a:pt x="228559" y="58923"/>
                </a:lnTo>
                <a:lnTo>
                  <a:pt x="285170" y="57287"/>
                </a:lnTo>
                <a:lnTo>
                  <a:pt x="338606" y="52376"/>
                </a:lnTo>
                <a:lnTo>
                  <a:pt x="385694" y="44192"/>
                </a:lnTo>
                <a:lnTo>
                  <a:pt x="423258" y="32735"/>
                </a:lnTo>
                <a:lnTo>
                  <a:pt x="448124" y="18004"/>
                </a:lnTo>
                <a:lnTo>
                  <a:pt x="457119" y="0"/>
                </a:lnTo>
              </a:path>
            </a:pathLst>
          </a:custGeom>
          <a:ln w="14284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06547" y="2892244"/>
            <a:ext cx="1817370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4040" algn="l"/>
                <a:tab pos="1804035" algn="l"/>
              </a:tabLst>
            </a:pPr>
            <a:r>
              <a:rPr sz="650" u="heavy" spc="0" dirty="0"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650" spc="-7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Arial"/>
                <a:cs typeface="Arial"/>
              </a:rPr>
              <a:t>Database   </a:t>
            </a:r>
            <a:r>
              <a:rPr sz="650" b="1" spc="35" dirty="0">
                <a:latin typeface="Arial"/>
                <a:cs typeface="Arial"/>
              </a:rPr>
              <a:t> </a:t>
            </a:r>
            <a:r>
              <a:rPr sz="650" u="heavy" spc="0" dirty="0"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50" u="heavy" dirty="0"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133" y="2999386"/>
            <a:ext cx="254000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5" dirty="0">
                <a:latin typeface="Arial"/>
                <a:cs typeface="Arial"/>
              </a:rPr>
              <a:t>Layer</a:t>
            </a:r>
            <a:endParaRPr sz="65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41409" y="2719228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4" h="71755">
                <a:moveTo>
                  <a:pt x="286199" y="53567"/>
                </a:moveTo>
                <a:lnTo>
                  <a:pt x="250415" y="35711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close/>
              </a:path>
              <a:path w="328294" h="71755">
                <a:moveTo>
                  <a:pt x="143135" y="71422"/>
                </a:moveTo>
                <a:lnTo>
                  <a:pt x="0" y="53567"/>
                </a:lnTo>
                <a:lnTo>
                  <a:pt x="41783" y="17855"/>
                </a:lnTo>
                <a:lnTo>
                  <a:pt x="178919" y="35711"/>
                </a:lnTo>
                <a:lnTo>
                  <a:pt x="250415" y="35711"/>
                </a:lnTo>
                <a:lnTo>
                  <a:pt x="143135" y="7142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41409" y="2719228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4" h="71755">
                <a:moveTo>
                  <a:pt x="0" y="53567"/>
                </a:moveTo>
                <a:lnTo>
                  <a:pt x="41783" y="17855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lnTo>
                  <a:pt x="250415" y="35711"/>
                </a:lnTo>
                <a:lnTo>
                  <a:pt x="143135" y="71422"/>
                </a:lnTo>
                <a:lnTo>
                  <a:pt x="0" y="53567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27109" y="2737083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4" h="179069">
                <a:moveTo>
                  <a:pt x="0" y="178557"/>
                </a:moveTo>
                <a:lnTo>
                  <a:pt x="0" y="34925"/>
                </a:lnTo>
                <a:lnTo>
                  <a:pt x="42354" y="0"/>
                </a:lnTo>
                <a:lnTo>
                  <a:pt x="42354" y="143631"/>
                </a:lnTo>
                <a:lnTo>
                  <a:pt x="0" y="17855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7109" y="2737083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4" h="179069">
                <a:moveTo>
                  <a:pt x="0" y="34925"/>
                </a:moveTo>
                <a:lnTo>
                  <a:pt x="0" y="178557"/>
                </a:lnTo>
                <a:lnTo>
                  <a:pt x="42354" y="143631"/>
                </a:lnTo>
                <a:lnTo>
                  <a:pt x="42354" y="0"/>
                </a:lnTo>
                <a:lnTo>
                  <a:pt x="0" y="34925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41409" y="2754939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285699" y="34925"/>
                </a:moveTo>
                <a:lnTo>
                  <a:pt x="142849" y="34925"/>
                </a:lnTo>
                <a:lnTo>
                  <a:pt x="249986" y="0"/>
                </a:lnTo>
                <a:lnTo>
                  <a:pt x="285699" y="17427"/>
                </a:lnTo>
                <a:lnTo>
                  <a:pt x="285699" y="34925"/>
                </a:lnTo>
                <a:close/>
              </a:path>
              <a:path w="285750" h="179069">
                <a:moveTo>
                  <a:pt x="142849" y="178557"/>
                </a:moveTo>
                <a:lnTo>
                  <a:pt x="0" y="161129"/>
                </a:lnTo>
                <a:lnTo>
                  <a:pt x="0" y="17427"/>
                </a:lnTo>
                <a:lnTo>
                  <a:pt x="142849" y="34925"/>
                </a:lnTo>
                <a:lnTo>
                  <a:pt x="285699" y="34925"/>
                </a:lnTo>
                <a:lnTo>
                  <a:pt x="285699" y="143631"/>
                </a:lnTo>
                <a:lnTo>
                  <a:pt x="249986" y="143631"/>
                </a:lnTo>
                <a:lnTo>
                  <a:pt x="142849" y="178557"/>
                </a:lnTo>
                <a:close/>
              </a:path>
              <a:path w="285750" h="179069">
                <a:moveTo>
                  <a:pt x="285699" y="161129"/>
                </a:moveTo>
                <a:lnTo>
                  <a:pt x="249986" y="143631"/>
                </a:lnTo>
                <a:lnTo>
                  <a:pt x="285699" y="143631"/>
                </a:lnTo>
                <a:lnTo>
                  <a:pt x="285699" y="161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1409" y="2754939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0" y="161129"/>
                </a:moveTo>
                <a:lnTo>
                  <a:pt x="142849" y="178557"/>
                </a:lnTo>
                <a:lnTo>
                  <a:pt x="249986" y="143631"/>
                </a:lnTo>
                <a:lnTo>
                  <a:pt x="285699" y="161129"/>
                </a:lnTo>
                <a:lnTo>
                  <a:pt x="285699" y="17427"/>
                </a:lnTo>
                <a:lnTo>
                  <a:pt x="249986" y="0"/>
                </a:lnTo>
                <a:lnTo>
                  <a:pt x="142849" y="34925"/>
                </a:lnTo>
                <a:lnTo>
                  <a:pt x="0" y="17427"/>
                </a:lnTo>
                <a:lnTo>
                  <a:pt x="0" y="161129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62811" y="2785103"/>
            <a:ext cx="24701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10" dirty="0">
                <a:latin typeface="宋体"/>
                <a:cs typeface="宋体"/>
              </a:rPr>
              <a:t>State</a:t>
            </a:r>
            <a:r>
              <a:rPr sz="550" spc="0" dirty="0">
                <a:latin typeface="宋体"/>
                <a:cs typeface="宋体"/>
              </a:rPr>
              <a:t>s</a:t>
            </a:r>
            <a:endParaRPr sz="55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41409" y="2962065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4" h="71755">
                <a:moveTo>
                  <a:pt x="286199" y="53567"/>
                </a:moveTo>
                <a:lnTo>
                  <a:pt x="250415" y="35711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close/>
              </a:path>
              <a:path w="328294" h="71755">
                <a:moveTo>
                  <a:pt x="143135" y="71422"/>
                </a:moveTo>
                <a:lnTo>
                  <a:pt x="0" y="53567"/>
                </a:lnTo>
                <a:lnTo>
                  <a:pt x="41783" y="17855"/>
                </a:lnTo>
                <a:lnTo>
                  <a:pt x="178919" y="35711"/>
                </a:lnTo>
                <a:lnTo>
                  <a:pt x="250415" y="35711"/>
                </a:lnTo>
                <a:lnTo>
                  <a:pt x="143135" y="7142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1409" y="2962065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4" h="71755">
                <a:moveTo>
                  <a:pt x="0" y="53567"/>
                </a:moveTo>
                <a:lnTo>
                  <a:pt x="41783" y="17855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lnTo>
                  <a:pt x="250415" y="35711"/>
                </a:lnTo>
                <a:lnTo>
                  <a:pt x="143135" y="71422"/>
                </a:lnTo>
                <a:lnTo>
                  <a:pt x="0" y="53567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27109" y="2979921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4" h="179069">
                <a:moveTo>
                  <a:pt x="0" y="178557"/>
                </a:moveTo>
                <a:lnTo>
                  <a:pt x="0" y="34925"/>
                </a:lnTo>
                <a:lnTo>
                  <a:pt x="42354" y="0"/>
                </a:lnTo>
                <a:lnTo>
                  <a:pt x="42354" y="143631"/>
                </a:lnTo>
                <a:lnTo>
                  <a:pt x="0" y="17855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7109" y="2979921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4" h="179069">
                <a:moveTo>
                  <a:pt x="0" y="34925"/>
                </a:moveTo>
                <a:lnTo>
                  <a:pt x="0" y="178557"/>
                </a:lnTo>
                <a:lnTo>
                  <a:pt x="42354" y="143631"/>
                </a:lnTo>
                <a:lnTo>
                  <a:pt x="42354" y="0"/>
                </a:lnTo>
                <a:lnTo>
                  <a:pt x="0" y="34925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41409" y="2997777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285699" y="34925"/>
                </a:moveTo>
                <a:lnTo>
                  <a:pt x="142849" y="34925"/>
                </a:lnTo>
                <a:lnTo>
                  <a:pt x="249986" y="0"/>
                </a:lnTo>
                <a:lnTo>
                  <a:pt x="285699" y="17427"/>
                </a:lnTo>
                <a:lnTo>
                  <a:pt x="285699" y="34925"/>
                </a:lnTo>
                <a:close/>
              </a:path>
              <a:path w="285750" h="179069">
                <a:moveTo>
                  <a:pt x="142849" y="178557"/>
                </a:moveTo>
                <a:lnTo>
                  <a:pt x="0" y="161129"/>
                </a:lnTo>
                <a:lnTo>
                  <a:pt x="0" y="17427"/>
                </a:lnTo>
                <a:lnTo>
                  <a:pt x="142849" y="34925"/>
                </a:lnTo>
                <a:lnTo>
                  <a:pt x="285699" y="34925"/>
                </a:lnTo>
                <a:lnTo>
                  <a:pt x="285699" y="143631"/>
                </a:lnTo>
                <a:lnTo>
                  <a:pt x="249986" y="143631"/>
                </a:lnTo>
                <a:lnTo>
                  <a:pt x="142849" y="178557"/>
                </a:lnTo>
                <a:close/>
              </a:path>
              <a:path w="285750" h="179069">
                <a:moveTo>
                  <a:pt x="285699" y="161129"/>
                </a:moveTo>
                <a:lnTo>
                  <a:pt x="249986" y="143631"/>
                </a:lnTo>
                <a:lnTo>
                  <a:pt x="285699" y="143631"/>
                </a:lnTo>
                <a:lnTo>
                  <a:pt x="285699" y="161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41409" y="2997777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0" y="161129"/>
                </a:moveTo>
                <a:lnTo>
                  <a:pt x="142849" y="178557"/>
                </a:lnTo>
                <a:lnTo>
                  <a:pt x="249986" y="143631"/>
                </a:lnTo>
                <a:lnTo>
                  <a:pt x="285699" y="161129"/>
                </a:lnTo>
                <a:lnTo>
                  <a:pt x="285699" y="17427"/>
                </a:lnTo>
                <a:lnTo>
                  <a:pt x="249986" y="0"/>
                </a:lnTo>
                <a:lnTo>
                  <a:pt x="142849" y="34925"/>
                </a:lnTo>
                <a:lnTo>
                  <a:pt x="0" y="17427"/>
                </a:lnTo>
                <a:lnTo>
                  <a:pt x="0" y="161129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44210" y="3027958"/>
            <a:ext cx="28384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5" dirty="0">
                <a:latin typeface="宋体"/>
                <a:cs typeface="宋体"/>
              </a:rPr>
              <a:t>Actions</a:t>
            </a:r>
            <a:endParaRPr sz="550">
              <a:latin typeface="宋体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40502" y="3071342"/>
            <a:ext cx="393700" cy="424180"/>
          </a:xfrm>
          <a:custGeom>
            <a:avLst/>
            <a:gdLst/>
            <a:ahLst/>
            <a:cxnLst/>
            <a:rect l="l" t="t" r="r" b="b"/>
            <a:pathLst>
              <a:path w="393700" h="424179">
                <a:moveTo>
                  <a:pt x="3714" y="423965"/>
                </a:moveTo>
                <a:lnTo>
                  <a:pt x="3571" y="340687"/>
                </a:lnTo>
                <a:lnTo>
                  <a:pt x="0" y="0"/>
                </a:lnTo>
                <a:lnTo>
                  <a:pt x="393550" y="214"/>
                </a:lnTo>
              </a:path>
            </a:pathLst>
          </a:custGeom>
          <a:ln w="1428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08432" y="3473881"/>
            <a:ext cx="71424" cy="71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0554" y="4197681"/>
            <a:ext cx="214629" cy="389255"/>
          </a:xfrm>
          <a:custGeom>
            <a:avLst/>
            <a:gdLst/>
            <a:ahLst/>
            <a:cxnLst/>
            <a:rect l="l" t="t" r="r" b="b"/>
            <a:pathLst>
              <a:path w="214629" h="389254">
                <a:moveTo>
                  <a:pt x="69067" y="389254"/>
                </a:moveTo>
                <a:lnTo>
                  <a:pt x="214274" y="328545"/>
                </a:lnTo>
                <a:lnTo>
                  <a:pt x="69067" y="267835"/>
                </a:lnTo>
                <a:lnTo>
                  <a:pt x="69067" y="308332"/>
                </a:lnTo>
                <a:lnTo>
                  <a:pt x="44497" y="308332"/>
                </a:lnTo>
                <a:lnTo>
                  <a:pt x="43426" y="308332"/>
                </a:lnTo>
                <a:lnTo>
                  <a:pt x="42354" y="307903"/>
                </a:lnTo>
                <a:lnTo>
                  <a:pt x="41640" y="307118"/>
                </a:lnTo>
                <a:lnTo>
                  <a:pt x="40855" y="306404"/>
                </a:lnTo>
                <a:lnTo>
                  <a:pt x="40426" y="305332"/>
                </a:lnTo>
                <a:lnTo>
                  <a:pt x="40426" y="304261"/>
                </a:lnTo>
                <a:lnTo>
                  <a:pt x="40426" y="0"/>
                </a:lnTo>
                <a:lnTo>
                  <a:pt x="20213" y="0"/>
                </a:lnTo>
                <a:lnTo>
                  <a:pt x="0" y="0"/>
                </a:lnTo>
                <a:lnTo>
                  <a:pt x="0" y="308332"/>
                </a:lnTo>
                <a:lnTo>
                  <a:pt x="3172" y="324079"/>
                </a:lnTo>
                <a:lnTo>
                  <a:pt x="11829" y="336928"/>
                </a:lnTo>
                <a:lnTo>
                  <a:pt x="24678" y="345585"/>
                </a:lnTo>
                <a:lnTo>
                  <a:pt x="40426" y="348757"/>
                </a:lnTo>
                <a:lnTo>
                  <a:pt x="69067" y="348757"/>
                </a:lnTo>
                <a:lnTo>
                  <a:pt x="69067" y="389254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828" y="4269103"/>
            <a:ext cx="1071880" cy="121920"/>
          </a:xfrm>
          <a:custGeom>
            <a:avLst/>
            <a:gdLst/>
            <a:ahLst/>
            <a:cxnLst/>
            <a:rect l="l" t="t" r="r" b="b"/>
            <a:pathLst>
              <a:path w="1071880" h="121920">
                <a:moveTo>
                  <a:pt x="0" y="121418"/>
                </a:moveTo>
                <a:lnTo>
                  <a:pt x="0" y="0"/>
                </a:lnTo>
                <a:lnTo>
                  <a:pt x="1071372" y="0"/>
                </a:lnTo>
                <a:lnTo>
                  <a:pt x="1071372" y="121418"/>
                </a:lnTo>
                <a:lnTo>
                  <a:pt x="0" y="121418"/>
                </a:lnTo>
                <a:close/>
              </a:path>
            </a:pathLst>
          </a:custGeom>
          <a:solidFill>
            <a:srgbClr val="FAD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4828" y="4390522"/>
            <a:ext cx="1071880" cy="450215"/>
          </a:xfrm>
          <a:custGeom>
            <a:avLst/>
            <a:gdLst/>
            <a:ahLst/>
            <a:cxnLst/>
            <a:rect l="l" t="t" r="r" b="b"/>
            <a:pathLst>
              <a:path w="1071880" h="450214">
                <a:moveTo>
                  <a:pt x="0" y="0"/>
                </a:moveTo>
                <a:lnTo>
                  <a:pt x="0" y="449963"/>
                </a:lnTo>
                <a:lnTo>
                  <a:pt x="1071372" y="449963"/>
                </a:lnTo>
                <a:lnTo>
                  <a:pt x="1071372" y="0"/>
                </a:lnTo>
              </a:path>
            </a:pathLst>
          </a:custGeom>
          <a:ln w="14284">
            <a:solidFill>
              <a:srgbClr val="AE40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4828" y="4269103"/>
            <a:ext cx="1071880" cy="121920"/>
          </a:xfrm>
          <a:prstGeom prst="rect">
            <a:avLst/>
          </a:prstGeom>
          <a:ln w="14284">
            <a:solidFill>
              <a:srgbClr val="AE4032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80"/>
              </a:spcBef>
            </a:pPr>
            <a:r>
              <a:rPr sz="550" b="1" spc="0" dirty="0">
                <a:latin typeface="Arial"/>
                <a:cs typeface="Arial"/>
              </a:rPr>
              <a:t>Uncertenties</a:t>
            </a:r>
            <a:endParaRPr sz="5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4963" y="4420652"/>
            <a:ext cx="97028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b="1" dirty="0">
                <a:latin typeface="Arial"/>
                <a:cs typeface="Arial"/>
              </a:rPr>
              <a:t>Different </a:t>
            </a:r>
            <a:r>
              <a:rPr sz="550" b="1" spc="0" dirty="0">
                <a:latin typeface="Arial"/>
                <a:cs typeface="Arial"/>
              </a:rPr>
              <a:t>power </a:t>
            </a:r>
            <a:r>
              <a:rPr sz="550" b="1" dirty="0">
                <a:latin typeface="Arial"/>
                <a:cs typeface="Arial"/>
              </a:rPr>
              <a:t>flows</a:t>
            </a:r>
            <a:r>
              <a:rPr sz="550" b="1" spc="-25" dirty="0">
                <a:latin typeface="Arial"/>
                <a:cs typeface="Arial"/>
              </a:rPr>
              <a:t> </a:t>
            </a:r>
            <a:r>
              <a:rPr sz="550" b="1" spc="0" dirty="0">
                <a:latin typeface="Arial"/>
                <a:cs typeface="Arial"/>
              </a:rPr>
              <a:t>cases</a:t>
            </a:r>
            <a:endParaRPr sz="5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4963" y="4584936"/>
            <a:ext cx="529590" cy="254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b="1" dirty="0">
                <a:latin typeface="Arial"/>
                <a:cs typeface="Arial"/>
              </a:rPr>
              <a:t>Different</a:t>
            </a:r>
            <a:r>
              <a:rPr sz="550" b="1" spc="-2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faults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550" b="1" dirty="0">
                <a:latin typeface="Arial"/>
                <a:cs typeface="Arial"/>
              </a:rPr>
              <a:t>...</a:t>
            </a:r>
            <a:endParaRPr sz="5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0554" y="3554875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80" h="714375">
                <a:moveTo>
                  <a:pt x="1542669" y="714228"/>
                </a:moveTo>
                <a:lnTo>
                  <a:pt x="100102" y="714228"/>
                </a:lnTo>
                <a:lnTo>
                  <a:pt x="93135" y="713542"/>
                </a:lnTo>
                <a:lnTo>
                  <a:pt x="53464" y="700080"/>
                </a:lnTo>
                <a:lnTo>
                  <a:pt x="21963" y="672463"/>
                </a:lnTo>
                <a:lnTo>
                  <a:pt x="3431" y="634894"/>
                </a:lnTo>
                <a:lnTo>
                  <a:pt x="0" y="614128"/>
                </a:lnTo>
                <a:lnTo>
                  <a:pt x="0" y="100099"/>
                </a:lnTo>
                <a:lnTo>
                  <a:pt x="10847" y="59636"/>
                </a:lnTo>
                <a:lnTo>
                  <a:pt x="36353" y="26404"/>
                </a:lnTo>
                <a:lnTo>
                  <a:pt x="72638" y="5462"/>
                </a:lnTo>
                <a:lnTo>
                  <a:pt x="100102" y="0"/>
                </a:lnTo>
                <a:lnTo>
                  <a:pt x="1542669" y="0"/>
                </a:lnTo>
                <a:lnTo>
                  <a:pt x="1583133" y="10846"/>
                </a:lnTo>
                <a:lnTo>
                  <a:pt x="1616366" y="36353"/>
                </a:lnTo>
                <a:lnTo>
                  <a:pt x="1637308" y="72634"/>
                </a:lnTo>
                <a:lnTo>
                  <a:pt x="1642771" y="100099"/>
                </a:lnTo>
                <a:lnTo>
                  <a:pt x="1642771" y="614128"/>
                </a:lnTo>
                <a:lnTo>
                  <a:pt x="1631924" y="654591"/>
                </a:lnTo>
                <a:lnTo>
                  <a:pt x="1606417" y="687823"/>
                </a:lnTo>
                <a:lnTo>
                  <a:pt x="1570134" y="708764"/>
                </a:lnTo>
                <a:lnTo>
                  <a:pt x="1542669" y="714228"/>
                </a:lnTo>
                <a:close/>
              </a:path>
            </a:pathLst>
          </a:custGeom>
          <a:solidFill>
            <a:srgbClr val="B0E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554" y="3554875"/>
            <a:ext cx="1643380" cy="714375"/>
          </a:xfrm>
          <a:custGeom>
            <a:avLst/>
            <a:gdLst/>
            <a:ahLst/>
            <a:cxnLst/>
            <a:rect l="l" t="t" r="r" b="b"/>
            <a:pathLst>
              <a:path w="1643380" h="714375">
                <a:moveTo>
                  <a:pt x="107137" y="0"/>
                </a:moveTo>
                <a:lnTo>
                  <a:pt x="1535634" y="0"/>
                </a:lnTo>
                <a:lnTo>
                  <a:pt x="1542669" y="0"/>
                </a:lnTo>
                <a:lnTo>
                  <a:pt x="1549636" y="686"/>
                </a:lnTo>
                <a:lnTo>
                  <a:pt x="1556535" y="2058"/>
                </a:lnTo>
                <a:lnTo>
                  <a:pt x="1563435" y="3430"/>
                </a:lnTo>
                <a:lnTo>
                  <a:pt x="1570134" y="5462"/>
                </a:lnTo>
                <a:lnTo>
                  <a:pt x="1576633" y="8154"/>
                </a:lnTo>
                <a:lnTo>
                  <a:pt x="1583133" y="10846"/>
                </a:lnTo>
                <a:lnTo>
                  <a:pt x="1589307" y="14146"/>
                </a:lnTo>
                <a:lnTo>
                  <a:pt x="1595156" y="18054"/>
                </a:lnTo>
                <a:lnTo>
                  <a:pt x="1601005" y="21963"/>
                </a:lnTo>
                <a:lnTo>
                  <a:pt x="1624715" y="47613"/>
                </a:lnTo>
                <a:lnTo>
                  <a:pt x="1628623" y="53462"/>
                </a:lnTo>
                <a:lnTo>
                  <a:pt x="1631924" y="59636"/>
                </a:lnTo>
                <a:lnTo>
                  <a:pt x="1634616" y="66134"/>
                </a:lnTo>
                <a:lnTo>
                  <a:pt x="1637308" y="72634"/>
                </a:lnTo>
                <a:lnTo>
                  <a:pt x="1639340" y="79333"/>
                </a:lnTo>
                <a:lnTo>
                  <a:pt x="1640712" y="86233"/>
                </a:lnTo>
                <a:lnTo>
                  <a:pt x="1642085" y="93132"/>
                </a:lnTo>
                <a:lnTo>
                  <a:pt x="1642771" y="100099"/>
                </a:lnTo>
                <a:lnTo>
                  <a:pt x="1642771" y="107134"/>
                </a:lnTo>
                <a:lnTo>
                  <a:pt x="1642771" y="607094"/>
                </a:lnTo>
                <a:lnTo>
                  <a:pt x="1642771" y="614128"/>
                </a:lnTo>
                <a:lnTo>
                  <a:pt x="1642085" y="621095"/>
                </a:lnTo>
                <a:lnTo>
                  <a:pt x="1640712" y="627994"/>
                </a:lnTo>
                <a:lnTo>
                  <a:pt x="1639340" y="634894"/>
                </a:lnTo>
                <a:lnTo>
                  <a:pt x="1637308" y="641593"/>
                </a:lnTo>
                <a:lnTo>
                  <a:pt x="1634616" y="648092"/>
                </a:lnTo>
                <a:lnTo>
                  <a:pt x="1631924" y="654591"/>
                </a:lnTo>
                <a:lnTo>
                  <a:pt x="1606417" y="687823"/>
                </a:lnTo>
                <a:lnTo>
                  <a:pt x="1595156" y="696172"/>
                </a:lnTo>
                <a:lnTo>
                  <a:pt x="1589307" y="700080"/>
                </a:lnTo>
                <a:lnTo>
                  <a:pt x="1549636" y="713542"/>
                </a:lnTo>
                <a:lnTo>
                  <a:pt x="1542669" y="714228"/>
                </a:lnTo>
                <a:lnTo>
                  <a:pt x="1535634" y="714228"/>
                </a:lnTo>
                <a:lnTo>
                  <a:pt x="107137" y="714228"/>
                </a:lnTo>
                <a:lnTo>
                  <a:pt x="100102" y="714228"/>
                </a:lnTo>
                <a:lnTo>
                  <a:pt x="93135" y="713542"/>
                </a:lnTo>
                <a:lnTo>
                  <a:pt x="53464" y="700080"/>
                </a:lnTo>
                <a:lnTo>
                  <a:pt x="21963" y="672463"/>
                </a:lnTo>
                <a:lnTo>
                  <a:pt x="3431" y="634894"/>
                </a:lnTo>
                <a:lnTo>
                  <a:pt x="0" y="614128"/>
                </a:lnTo>
                <a:lnTo>
                  <a:pt x="0" y="607094"/>
                </a:lnTo>
                <a:lnTo>
                  <a:pt x="0" y="107134"/>
                </a:lnTo>
                <a:lnTo>
                  <a:pt x="0" y="100099"/>
                </a:lnTo>
                <a:lnTo>
                  <a:pt x="686" y="93132"/>
                </a:lnTo>
                <a:lnTo>
                  <a:pt x="2058" y="86233"/>
                </a:lnTo>
                <a:lnTo>
                  <a:pt x="3430" y="79333"/>
                </a:lnTo>
                <a:lnTo>
                  <a:pt x="18055" y="47613"/>
                </a:lnTo>
                <a:lnTo>
                  <a:pt x="21963" y="41764"/>
                </a:lnTo>
                <a:lnTo>
                  <a:pt x="26405" y="36353"/>
                </a:lnTo>
                <a:lnTo>
                  <a:pt x="31379" y="31378"/>
                </a:lnTo>
                <a:lnTo>
                  <a:pt x="36353" y="26404"/>
                </a:lnTo>
                <a:lnTo>
                  <a:pt x="72636" y="5463"/>
                </a:lnTo>
                <a:lnTo>
                  <a:pt x="86235" y="2058"/>
                </a:lnTo>
                <a:lnTo>
                  <a:pt x="93135" y="686"/>
                </a:lnTo>
                <a:lnTo>
                  <a:pt x="100102" y="0"/>
                </a:lnTo>
                <a:lnTo>
                  <a:pt x="107137" y="0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11947" y="3826282"/>
            <a:ext cx="299984" cy="299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15503" y="399412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99994" y="0"/>
                </a:moveTo>
                <a:lnTo>
                  <a:pt x="0" y="0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5524" y="399412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99994" y="0"/>
                </a:moveTo>
                <a:lnTo>
                  <a:pt x="0" y="0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5550" y="3801284"/>
            <a:ext cx="500380" cy="357505"/>
          </a:xfrm>
          <a:custGeom>
            <a:avLst/>
            <a:gdLst/>
            <a:ahLst/>
            <a:cxnLst/>
            <a:rect l="l" t="t" r="r" b="b"/>
            <a:pathLst>
              <a:path w="500380" h="357504">
                <a:moveTo>
                  <a:pt x="258174" y="357113"/>
                </a:moveTo>
                <a:lnTo>
                  <a:pt x="241799" y="357113"/>
                </a:lnTo>
                <a:lnTo>
                  <a:pt x="233631" y="356827"/>
                </a:lnTo>
                <a:lnTo>
                  <a:pt x="193186" y="352541"/>
                </a:lnTo>
                <a:lnTo>
                  <a:pt x="146756" y="341283"/>
                </a:lnTo>
                <a:lnTo>
                  <a:pt x="104294" y="323772"/>
                </a:lnTo>
                <a:lnTo>
                  <a:pt x="67430" y="300680"/>
                </a:lnTo>
                <a:lnTo>
                  <a:pt x="37581" y="272895"/>
                </a:lnTo>
                <a:lnTo>
                  <a:pt x="15895" y="241484"/>
                </a:lnTo>
                <a:lnTo>
                  <a:pt x="2006" y="201878"/>
                </a:lnTo>
                <a:lnTo>
                  <a:pt x="0" y="184404"/>
                </a:lnTo>
                <a:lnTo>
                  <a:pt x="0" y="172708"/>
                </a:lnTo>
                <a:lnTo>
                  <a:pt x="8387" y="132320"/>
                </a:lnTo>
                <a:lnTo>
                  <a:pt x="33377" y="89227"/>
                </a:lnTo>
                <a:lnTo>
                  <a:pt x="61938" y="60760"/>
                </a:lnTo>
                <a:lnTo>
                  <a:pt x="97725" y="36820"/>
                </a:lnTo>
                <a:lnTo>
                  <a:pt x="139364" y="18326"/>
                </a:lnTo>
                <a:lnTo>
                  <a:pt x="185254" y="5991"/>
                </a:lnTo>
                <a:lnTo>
                  <a:pt x="233631" y="286"/>
                </a:lnTo>
                <a:lnTo>
                  <a:pt x="241799" y="0"/>
                </a:lnTo>
                <a:lnTo>
                  <a:pt x="258174" y="0"/>
                </a:lnTo>
                <a:lnTo>
                  <a:pt x="306787" y="4571"/>
                </a:lnTo>
                <a:lnTo>
                  <a:pt x="353216" y="15829"/>
                </a:lnTo>
                <a:lnTo>
                  <a:pt x="395679" y="33340"/>
                </a:lnTo>
                <a:lnTo>
                  <a:pt x="432543" y="56432"/>
                </a:lnTo>
                <a:lnTo>
                  <a:pt x="462392" y="84217"/>
                </a:lnTo>
                <a:lnTo>
                  <a:pt x="484077" y="115628"/>
                </a:lnTo>
                <a:lnTo>
                  <a:pt x="497967" y="155234"/>
                </a:lnTo>
                <a:lnTo>
                  <a:pt x="499974" y="172708"/>
                </a:lnTo>
                <a:lnTo>
                  <a:pt x="499974" y="184404"/>
                </a:lnTo>
                <a:lnTo>
                  <a:pt x="491586" y="224792"/>
                </a:lnTo>
                <a:lnTo>
                  <a:pt x="466596" y="267885"/>
                </a:lnTo>
                <a:lnTo>
                  <a:pt x="438035" y="296352"/>
                </a:lnTo>
                <a:lnTo>
                  <a:pt x="402247" y="320292"/>
                </a:lnTo>
                <a:lnTo>
                  <a:pt x="360609" y="338786"/>
                </a:lnTo>
                <a:lnTo>
                  <a:pt x="314719" y="351122"/>
                </a:lnTo>
                <a:lnTo>
                  <a:pt x="266342" y="356827"/>
                </a:lnTo>
                <a:lnTo>
                  <a:pt x="258174" y="357113"/>
                </a:lnTo>
                <a:close/>
              </a:path>
            </a:pathLst>
          </a:custGeom>
          <a:solidFill>
            <a:srgbClr val="FFE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5550" y="3801284"/>
            <a:ext cx="500380" cy="357505"/>
          </a:xfrm>
          <a:custGeom>
            <a:avLst/>
            <a:gdLst/>
            <a:ahLst/>
            <a:cxnLst/>
            <a:rect l="l" t="t" r="r" b="b"/>
            <a:pathLst>
              <a:path w="500380" h="357504">
                <a:moveTo>
                  <a:pt x="499973" y="178557"/>
                </a:moveTo>
                <a:lnTo>
                  <a:pt x="499974" y="184405"/>
                </a:lnTo>
                <a:lnTo>
                  <a:pt x="499572" y="190239"/>
                </a:lnTo>
                <a:lnTo>
                  <a:pt x="498770" y="196058"/>
                </a:lnTo>
                <a:lnTo>
                  <a:pt x="497967" y="201878"/>
                </a:lnTo>
                <a:lnTo>
                  <a:pt x="496767" y="207656"/>
                </a:lnTo>
                <a:lnTo>
                  <a:pt x="495170" y="213391"/>
                </a:lnTo>
                <a:lnTo>
                  <a:pt x="493573" y="219127"/>
                </a:lnTo>
                <a:lnTo>
                  <a:pt x="480944" y="246887"/>
                </a:lnTo>
                <a:lnTo>
                  <a:pt x="477811" y="252290"/>
                </a:lnTo>
                <a:lnTo>
                  <a:pt x="457843" y="277757"/>
                </a:lnTo>
                <a:lnTo>
                  <a:pt x="453294" y="282620"/>
                </a:lnTo>
                <a:lnTo>
                  <a:pt x="448423" y="287311"/>
                </a:lnTo>
                <a:lnTo>
                  <a:pt x="443229" y="291831"/>
                </a:lnTo>
                <a:lnTo>
                  <a:pt x="438035" y="296352"/>
                </a:lnTo>
                <a:lnTo>
                  <a:pt x="432543" y="300680"/>
                </a:lnTo>
                <a:lnTo>
                  <a:pt x="426754" y="304815"/>
                </a:lnTo>
                <a:lnTo>
                  <a:pt x="420965" y="308950"/>
                </a:lnTo>
                <a:lnTo>
                  <a:pt x="388872" y="327021"/>
                </a:lnTo>
                <a:lnTo>
                  <a:pt x="382064" y="330270"/>
                </a:lnTo>
                <a:lnTo>
                  <a:pt x="375050" y="333273"/>
                </a:lnTo>
                <a:lnTo>
                  <a:pt x="367829" y="336029"/>
                </a:lnTo>
                <a:lnTo>
                  <a:pt x="360609" y="338786"/>
                </a:lnTo>
                <a:lnTo>
                  <a:pt x="353216" y="341284"/>
                </a:lnTo>
                <a:lnTo>
                  <a:pt x="345652" y="343521"/>
                </a:lnTo>
                <a:lnTo>
                  <a:pt x="338088" y="345759"/>
                </a:lnTo>
                <a:lnTo>
                  <a:pt x="330389" y="347727"/>
                </a:lnTo>
                <a:lnTo>
                  <a:pt x="322554" y="349425"/>
                </a:lnTo>
                <a:lnTo>
                  <a:pt x="314719" y="351123"/>
                </a:lnTo>
                <a:lnTo>
                  <a:pt x="306787" y="352542"/>
                </a:lnTo>
                <a:lnTo>
                  <a:pt x="298756" y="353682"/>
                </a:lnTo>
                <a:lnTo>
                  <a:pt x="290726" y="354823"/>
                </a:lnTo>
                <a:lnTo>
                  <a:pt x="282637" y="355681"/>
                </a:lnTo>
                <a:lnTo>
                  <a:pt x="274489" y="356254"/>
                </a:lnTo>
                <a:lnTo>
                  <a:pt x="266342" y="356827"/>
                </a:lnTo>
                <a:lnTo>
                  <a:pt x="258174" y="357114"/>
                </a:lnTo>
                <a:lnTo>
                  <a:pt x="249986" y="357114"/>
                </a:lnTo>
                <a:lnTo>
                  <a:pt x="241799" y="357114"/>
                </a:lnTo>
                <a:lnTo>
                  <a:pt x="233631" y="356827"/>
                </a:lnTo>
                <a:lnTo>
                  <a:pt x="225483" y="356254"/>
                </a:lnTo>
                <a:lnTo>
                  <a:pt x="217335" y="355681"/>
                </a:lnTo>
                <a:lnTo>
                  <a:pt x="177419" y="349425"/>
                </a:lnTo>
                <a:lnTo>
                  <a:pt x="154320" y="343521"/>
                </a:lnTo>
                <a:lnTo>
                  <a:pt x="146756" y="341284"/>
                </a:lnTo>
                <a:lnTo>
                  <a:pt x="139364" y="338786"/>
                </a:lnTo>
                <a:lnTo>
                  <a:pt x="132143" y="336029"/>
                </a:lnTo>
                <a:lnTo>
                  <a:pt x="124923" y="333273"/>
                </a:lnTo>
                <a:lnTo>
                  <a:pt x="117909" y="330270"/>
                </a:lnTo>
                <a:lnTo>
                  <a:pt x="111101" y="327021"/>
                </a:lnTo>
                <a:lnTo>
                  <a:pt x="104294" y="323772"/>
                </a:lnTo>
                <a:lnTo>
                  <a:pt x="73219" y="304815"/>
                </a:lnTo>
                <a:lnTo>
                  <a:pt x="67430" y="300680"/>
                </a:lnTo>
                <a:lnTo>
                  <a:pt x="61938" y="296352"/>
                </a:lnTo>
                <a:lnTo>
                  <a:pt x="56744" y="291831"/>
                </a:lnTo>
                <a:lnTo>
                  <a:pt x="51550" y="287311"/>
                </a:lnTo>
                <a:lnTo>
                  <a:pt x="29518" y="262728"/>
                </a:lnTo>
                <a:lnTo>
                  <a:pt x="25658" y="257570"/>
                </a:lnTo>
                <a:lnTo>
                  <a:pt x="10764" y="230388"/>
                </a:lnTo>
                <a:lnTo>
                  <a:pt x="8387" y="224792"/>
                </a:lnTo>
                <a:lnTo>
                  <a:pt x="6400" y="219127"/>
                </a:lnTo>
                <a:lnTo>
                  <a:pt x="4803" y="213391"/>
                </a:lnTo>
                <a:lnTo>
                  <a:pt x="3206" y="207656"/>
                </a:lnTo>
                <a:lnTo>
                  <a:pt x="2006" y="201878"/>
                </a:lnTo>
                <a:lnTo>
                  <a:pt x="1203" y="196058"/>
                </a:lnTo>
                <a:lnTo>
                  <a:pt x="401" y="190239"/>
                </a:lnTo>
                <a:lnTo>
                  <a:pt x="0" y="184405"/>
                </a:lnTo>
                <a:lnTo>
                  <a:pt x="0" y="178557"/>
                </a:lnTo>
                <a:lnTo>
                  <a:pt x="0" y="172709"/>
                </a:lnTo>
                <a:lnTo>
                  <a:pt x="8387" y="132320"/>
                </a:lnTo>
                <a:lnTo>
                  <a:pt x="29518" y="94385"/>
                </a:lnTo>
                <a:lnTo>
                  <a:pt x="33377" y="89228"/>
                </a:lnTo>
                <a:lnTo>
                  <a:pt x="61938" y="60761"/>
                </a:lnTo>
                <a:lnTo>
                  <a:pt x="97725" y="36820"/>
                </a:lnTo>
                <a:lnTo>
                  <a:pt x="132143" y="21083"/>
                </a:lnTo>
                <a:lnTo>
                  <a:pt x="139364" y="18326"/>
                </a:lnTo>
                <a:lnTo>
                  <a:pt x="177419" y="7688"/>
                </a:lnTo>
                <a:lnTo>
                  <a:pt x="217335" y="1433"/>
                </a:lnTo>
                <a:lnTo>
                  <a:pt x="225483" y="860"/>
                </a:lnTo>
                <a:lnTo>
                  <a:pt x="233631" y="286"/>
                </a:lnTo>
                <a:lnTo>
                  <a:pt x="241799" y="0"/>
                </a:lnTo>
                <a:lnTo>
                  <a:pt x="249986" y="0"/>
                </a:lnTo>
                <a:lnTo>
                  <a:pt x="258174" y="0"/>
                </a:lnTo>
                <a:lnTo>
                  <a:pt x="266342" y="286"/>
                </a:lnTo>
                <a:lnTo>
                  <a:pt x="274489" y="860"/>
                </a:lnTo>
                <a:lnTo>
                  <a:pt x="282637" y="1433"/>
                </a:lnTo>
                <a:lnTo>
                  <a:pt x="322554" y="7688"/>
                </a:lnTo>
                <a:lnTo>
                  <a:pt x="360609" y="18326"/>
                </a:lnTo>
                <a:lnTo>
                  <a:pt x="367829" y="21083"/>
                </a:lnTo>
                <a:lnTo>
                  <a:pt x="375050" y="23840"/>
                </a:lnTo>
                <a:lnTo>
                  <a:pt x="382064" y="26843"/>
                </a:lnTo>
                <a:lnTo>
                  <a:pt x="388872" y="30092"/>
                </a:lnTo>
                <a:lnTo>
                  <a:pt x="395679" y="33341"/>
                </a:lnTo>
                <a:lnTo>
                  <a:pt x="432543" y="56433"/>
                </a:lnTo>
                <a:lnTo>
                  <a:pt x="462392" y="84218"/>
                </a:lnTo>
                <a:lnTo>
                  <a:pt x="470455" y="94385"/>
                </a:lnTo>
                <a:lnTo>
                  <a:pt x="474315" y="99543"/>
                </a:lnTo>
                <a:lnTo>
                  <a:pt x="493573" y="137986"/>
                </a:lnTo>
                <a:lnTo>
                  <a:pt x="495170" y="143721"/>
                </a:lnTo>
                <a:lnTo>
                  <a:pt x="496767" y="149457"/>
                </a:lnTo>
                <a:lnTo>
                  <a:pt x="497967" y="155235"/>
                </a:lnTo>
                <a:lnTo>
                  <a:pt x="498770" y="161055"/>
                </a:lnTo>
                <a:lnTo>
                  <a:pt x="499572" y="166875"/>
                </a:lnTo>
                <a:lnTo>
                  <a:pt x="499974" y="172709"/>
                </a:lnTo>
                <a:lnTo>
                  <a:pt x="499973" y="178557"/>
                </a:lnTo>
                <a:close/>
              </a:path>
            </a:pathLst>
          </a:custGeom>
          <a:ln w="7142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542" y="3922703"/>
            <a:ext cx="192846" cy="192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5498" y="3801284"/>
            <a:ext cx="500380" cy="357505"/>
          </a:xfrm>
          <a:custGeom>
            <a:avLst/>
            <a:gdLst/>
            <a:ahLst/>
            <a:cxnLst/>
            <a:rect l="l" t="t" r="r" b="b"/>
            <a:pathLst>
              <a:path w="500380" h="357504">
                <a:moveTo>
                  <a:pt x="258174" y="357113"/>
                </a:moveTo>
                <a:lnTo>
                  <a:pt x="241799" y="357113"/>
                </a:lnTo>
                <a:lnTo>
                  <a:pt x="233631" y="356827"/>
                </a:lnTo>
                <a:lnTo>
                  <a:pt x="193186" y="352541"/>
                </a:lnTo>
                <a:lnTo>
                  <a:pt x="146756" y="341283"/>
                </a:lnTo>
                <a:lnTo>
                  <a:pt x="104293" y="323772"/>
                </a:lnTo>
                <a:lnTo>
                  <a:pt x="67430" y="300680"/>
                </a:lnTo>
                <a:lnTo>
                  <a:pt x="37581" y="272895"/>
                </a:lnTo>
                <a:lnTo>
                  <a:pt x="15896" y="241484"/>
                </a:lnTo>
                <a:lnTo>
                  <a:pt x="2006" y="201878"/>
                </a:lnTo>
                <a:lnTo>
                  <a:pt x="0" y="184404"/>
                </a:lnTo>
                <a:lnTo>
                  <a:pt x="0" y="172708"/>
                </a:lnTo>
                <a:lnTo>
                  <a:pt x="8387" y="132320"/>
                </a:lnTo>
                <a:lnTo>
                  <a:pt x="33377" y="89227"/>
                </a:lnTo>
                <a:lnTo>
                  <a:pt x="61938" y="60760"/>
                </a:lnTo>
                <a:lnTo>
                  <a:pt x="97725" y="36820"/>
                </a:lnTo>
                <a:lnTo>
                  <a:pt x="139364" y="18326"/>
                </a:lnTo>
                <a:lnTo>
                  <a:pt x="185254" y="5991"/>
                </a:lnTo>
                <a:lnTo>
                  <a:pt x="233631" y="286"/>
                </a:lnTo>
                <a:lnTo>
                  <a:pt x="241799" y="0"/>
                </a:lnTo>
                <a:lnTo>
                  <a:pt x="258174" y="0"/>
                </a:lnTo>
                <a:lnTo>
                  <a:pt x="306786" y="4571"/>
                </a:lnTo>
                <a:lnTo>
                  <a:pt x="353216" y="15829"/>
                </a:lnTo>
                <a:lnTo>
                  <a:pt x="395679" y="33340"/>
                </a:lnTo>
                <a:lnTo>
                  <a:pt x="432543" y="56432"/>
                </a:lnTo>
                <a:lnTo>
                  <a:pt x="462391" y="84217"/>
                </a:lnTo>
                <a:lnTo>
                  <a:pt x="484077" y="115628"/>
                </a:lnTo>
                <a:lnTo>
                  <a:pt x="497967" y="155234"/>
                </a:lnTo>
                <a:lnTo>
                  <a:pt x="499973" y="172708"/>
                </a:lnTo>
                <a:lnTo>
                  <a:pt x="499973" y="184404"/>
                </a:lnTo>
                <a:lnTo>
                  <a:pt x="491585" y="224792"/>
                </a:lnTo>
                <a:lnTo>
                  <a:pt x="466595" y="267885"/>
                </a:lnTo>
                <a:lnTo>
                  <a:pt x="438035" y="296352"/>
                </a:lnTo>
                <a:lnTo>
                  <a:pt x="402248" y="320292"/>
                </a:lnTo>
                <a:lnTo>
                  <a:pt x="360609" y="338786"/>
                </a:lnTo>
                <a:lnTo>
                  <a:pt x="314719" y="351122"/>
                </a:lnTo>
                <a:lnTo>
                  <a:pt x="266341" y="356827"/>
                </a:lnTo>
                <a:lnTo>
                  <a:pt x="258174" y="357113"/>
                </a:lnTo>
                <a:close/>
              </a:path>
            </a:pathLst>
          </a:custGeom>
          <a:solidFill>
            <a:srgbClr val="FFE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5498" y="3801284"/>
            <a:ext cx="500380" cy="357505"/>
          </a:xfrm>
          <a:custGeom>
            <a:avLst/>
            <a:gdLst/>
            <a:ahLst/>
            <a:cxnLst/>
            <a:rect l="l" t="t" r="r" b="b"/>
            <a:pathLst>
              <a:path w="500380" h="357504">
                <a:moveTo>
                  <a:pt x="499973" y="178557"/>
                </a:moveTo>
                <a:lnTo>
                  <a:pt x="499973" y="184405"/>
                </a:lnTo>
                <a:lnTo>
                  <a:pt x="499572" y="190239"/>
                </a:lnTo>
                <a:lnTo>
                  <a:pt x="498770" y="196058"/>
                </a:lnTo>
                <a:lnTo>
                  <a:pt x="497967" y="201878"/>
                </a:lnTo>
                <a:lnTo>
                  <a:pt x="496767" y="207656"/>
                </a:lnTo>
                <a:lnTo>
                  <a:pt x="495170" y="213391"/>
                </a:lnTo>
                <a:lnTo>
                  <a:pt x="493573" y="219127"/>
                </a:lnTo>
                <a:lnTo>
                  <a:pt x="491585" y="224792"/>
                </a:lnTo>
                <a:lnTo>
                  <a:pt x="489209" y="230388"/>
                </a:lnTo>
                <a:lnTo>
                  <a:pt x="486832" y="235984"/>
                </a:lnTo>
                <a:lnTo>
                  <a:pt x="484077" y="241484"/>
                </a:lnTo>
                <a:lnTo>
                  <a:pt x="480944" y="246887"/>
                </a:lnTo>
                <a:lnTo>
                  <a:pt x="477811" y="252290"/>
                </a:lnTo>
                <a:lnTo>
                  <a:pt x="474315" y="257570"/>
                </a:lnTo>
                <a:lnTo>
                  <a:pt x="470455" y="262728"/>
                </a:lnTo>
                <a:lnTo>
                  <a:pt x="466595" y="267885"/>
                </a:lnTo>
                <a:lnTo>
                  <a:pt x="462391" y="272895"/>
                </a:lnTo>
                <a:lnTo>
                  <a:pt x="457843" y="277757"/>
                </a:lnTo>
                <a:lnTo>
                  <a:pt x="453294" y="282620"/>
                </a:lnTo>
                <a:lnTo>
                  <a:pt x="448423" y="287311"/>
                </a:lnTo>
                <a:lnTo>
                  <a:pt x="443229" y="291831"/>
                </a:lnTo>
                <a:lnTo>
                  <a:pt x="438035" y="296352"/>
                </a:lnTo>
                <a:lnTo>
                  <a:pt x="432543" y="300680"/>
                </a:lnTo>
                <a:lnTo>
                  <a:pt x="426754" y="304815"/>
                </a:lnTo>
                <a:lnTo>
                  <a:pt x="420964" y="308950"/>
                </a:lnTo>
                <a:lnTo>
                  <a:pt x="388872" y="327021"/>
                </a:lnTo>
                <a:lnTo>
                  <a:pt x="382064" y="330270"/>
                </a:lnTo>
                <a:lnTo>
                  <a:pt x="375050" y="333273"/>
                </a:lnTo>
                <a:lnTo>
                  <a:pt x="367829" y="336029"/>
                </a:lnTo>
                <a:lnTo>
                  <a:pt x="360609" y="338786"/>
                </a:lnTo>
                <a:lnTo>
                  <a:pt x="353216" y="341284"/>
                </a:lnTo>
                <a:lnTo>
                  <a:pt x="345652" y="343521"/>
                </a:lnTo>
                <a:lnTo>
                  <a:pt x="338088" y="345759"/>
                </a:lnTo>
                <a:lnTo>
                  <a:pt x="298756" y="353682"/>
                </a:lnTo>
                <a:lnTo>
                  <a:pt x="290726" y="354823"/>
                </a:lnTo>
                <a:lnTo>
                  <a:pt x="282637" y="355681"/>
                </a:lnTo>
                <a:lnTo>
                  <a:pt x="274489" y="356254"/>
                </a:lnTo>
                <a:lnTo>
                  <a:pt x="266341" y="356827"/>
                </a:lnTo>
                <a:lnTo>
                  <a:pt x="258174" y="357114"/>
                </a:lnTo>
                <a:lnTo>
                  <a:pt x="249986" y="357114"/>
                </a:lnTo>
                <a:lnTo>
                  <a:pt x="241799" y="357114"/>
                </a:lnTo>
                <a:lnTo>
                  <a:pt x="233631" y="356827"/>
                </a:lnTo>
                <a:lnTo>
                  <a:pt x="225483" y="356254"/>
                </a:lnTo>
                <a:lnTo>
                  <a:pt x="217335" y="355681"/>
                </a:lnTo>
                <a:lnTo>
                  <a:pt x="177419" y="349425"/>
                </a:lnTo>
                <a:lnTo>
                  <a:pt x="169584" y="347727"/>
                </a:lnTo>
                <a:lnTo>
                  <a:pt x="161884" y="345759"/>
                </a:lnTo>
                <a:lnTo>
                  <a:pt x="154320" y="343521"/>
                </a:lnTo>
                <a:lnTo>
                  <a:pt x="146756" y="341284"/>
                </a:lnTo>
                <a:lnTo>
                  <a:pt x="139364" y="338786"/>
                </a:lnTo>
                <a:lnTo>
                  <a:pt x="132143" y="336029"/>
                </a:lnTo>
                <a:lnTo>
                  <a:pt x="124922" y="333273"/>
                </a:lnTo>
                <a:lnTo>
                  <a:pt x="117908" y="330270"/>
                </a:lnTo>
                <a:lnTo>
                  <a:pt x="111101" y="327021"/>
                </a:lnTo>
                <a:lnTo>
                  <a:pt x="104293" y="323772"/>
                </a:lnTo>
                <a:lnTo>
                  <a:pt x="73219" y="304815"/>
                </a:lnTo>
                <a:lnTo>
                  <a:pt x="67430" y="300680"/>
                </a:lnTo>
                <a:lnTo>
                  <a:pt x="61938" y="296352"/>
                </a:lnTo>
                <a:lnTo>
                  <a:pt x="56744" y="291831"/>
                </a:lnTo>
                <a:lnTo>
                  <a:pt x="51550" y="287311"/>
                </a:lnTo>
                <a:lnTo>
                  <a:pt x="25658" y="257570"/>
                </a:lnTo>
                <a:lnTo>
                  <a:pt x="6400" y="219127"/>
                </a:lnTo>
                <a:lnTo>
                  <a:pt x="1203" y="196058"/>
                </a:lnTo>
                <a:lnTo>
                  <a:pt x="401" y="190239"/>
                </a:lnTo>
                <a:lnTo>
                  <a:pt x="0" y="184405"/>
                </a:lnTo>
                <a:lnTo>
                  <a:pt x="0" y="178557"/>
                </a:lnTo>
                <a:lnTo>
                  <a:pt x="0" y="172709"/>
                </a:lnTo>
                <a:lnTo>
                  <a:pt x="401" y="166875"/>
                </a:lnTo>
                <a:lnTo>
                  <a:pt x="1203" y="161055"/>
                </a:lnTo>
                <a:lnTo>
                  <a:pt x="2006" y="155235"/>
                </a:lnTo>
                <a:lnTo>
                  <a:pt x="15896" y="115628"/>
                </a:lnTo>
                <a:lnTo>
                  <a:pt x="29518" y="94385"/>
                </a:lnTo>
                <a:lnTo>
                  <a:pt x="33377" y="89228"/>
                </a:lnTo>
                <a:lnTo>
                  <a:pt x="61938" y="60761"/>
                </a:lnTo>
                <a:lnTo>
                  <a:pt x="97725" y="36820"/>
                </a:lnTo>
                <a:lnTo>
                  <a:pt x="132143" y="21083"/>
                </a:lnTo>
                <a:lnTo>
                  <a:pt x="139364" y="18326"/>
                </a:lnTo>
                <a:lnTo>
                  <a:pt x="177419" y="7688"/>
                </a:lnTo>
                <a:lnTo>
                  <a:pt x="217335" y="1433"/>
                </a:lnTo>
                <a:lnTo>
                  <a:pt x="225483" y="860"/>
                </a:lnTo>
                <a:lnTo>
                  <a:pt x="233631" y="286"/>
                </a:lnTo>
                <a:lnTo>
                  <a:pt x="241799" y="0"/>
                </a:lnTo>
                <a:lnTo>
                  <a:pt x="249986" y="0"/>
                </a:lnTo>
                <a:lnTo>
                  <a:pt x="258174" y="0"/>
                </a:lnTo>
                <a:lnTo>
                  <a:pt x="298756" y="3430"/>
                </a:lnTo>
                <a:lnTo>
                  <a:pt x="338088" y="11353"/>
                </a:lnTo>
                <a:lnTo>
                  <a:pt x="367829" y="21083"/>
                </a:lnTo>
                <a:lnTo>
                  <a:pt x="375050" y="23840"/>
                </a:lnTo>
                <a:lnTo>
                  <a:pt x="382064" y="26843"/>
                </a:lnTo>
                <a:lnTo>
                  <a:pt x="388871" y="30092"/>
                </a:lnTo>
                <a:lnTo>
                  <a:pt x="395679" y="33341"/>
                </a:lnTo>
                <a:lnTo>
                  <a:pt x="432543" y="56433"/>
                </a:lnTo>
                <a:lnTo>
                  <a:pt x="462391" y="84218"/>
                </a:lnTo>
                <a:lnTo>
                  <a:pt x="470455" y="94385"/>
                </a:lnTo>
                <a:lnTo>
                  <a:pt x="474315" y="99543"/>
                </a:lnTo>
                <a:lnTo>
                  <a:pt x="489209" y="126724"/>
                </a:lnTo>
                <a:lnTo>
                  <a:pt x="491586" y="132320"/>
                </a:lnTo>
                <a:lnTo>
                  <a:pt x="493573" y="137986"/>
                </a:lnTo>
                <a:lnTo>
                  <a:pt x="495170" y="143721"/>
                </a:lnTo>
                <a:lnTo>
                  <a:pt x="496767" y="149457"/>
                </a:lnTo>
                <a:lnTo>
                  <a:pt x="497967" y="155235"/>
                </a:lnTo>
                <a:lnTo>
                  <a:pt x="498770" y="161055"/>
                </a:lnTo>
                <a:lnTo>
                  <a:pt x="499572" y="166875"/>
                </a:lnTo>
                <a:lnTo>
                  <a:pt x="499973" y="172709"/>
                </a:lnTo>
                <a:lnTo>
                  <a:pt x="499973" y="178557"/>
                </a:lnTo>
                <a:close/>
              </a:path>
            </a:pathLst>
          </a:custGeom>
          <a:ln w="7142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0051" y="3585095"/>
            <a:ext cx="126365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650" b="1" spc="5" dirty="0">
                <a:latin typeface="Arial"/>
                <a:cs typeface="Arial"/>
              </a:rPr>
              <a:t>Power System</a:t>
            </a:r>
            <a:r>
              <a:rPr sz="650" b="1" spc="-1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Environment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4810" algn="l"/>
                <a:tab pos="784860" algn="l"/>
              </a:tabLst>
            </a:pPr>
            <a:r>
              <a:rPr sz="650" b="1" spc="5" dirty="0">
                <a:latin typeface="Arial"/>
                <a:cs typeface="Arial"/>
              </a:rPr>
              <a:t>Area1		Area2</a:t>
            </a:r>
            <a:endParaRPr sz="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65490" y="3922703"/>
            <a:ext cx="192846" cy="192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04091" y="2840646"/>
            <a:ext cx="671195" cy="712470"/>
          </a:xfrm>
          <a:custGeom>
            <a:avLst/>
            <a:gdLst/>
            <a:ahLst/>
            <a:cxnLst/>
            <a:rect l="l" t="t" r="r" b="b"/>
            <a:pathLst>
              <a:path w="671194" h="712470">
                <a:moveTo>
                  <a:pt x="142" y="712085"/>
                </a:moveTo>
                <a:lnTo>
                  <a:pt x="0" y="0"/>
                </a:lnTo>
                <a:lnTo>
                  <a:pt x="671179" y="6285"/>
                </a:lnTo>
              </a:path>
            </a:pathLst>
          </a:custGeom>
          <a:ln w="1428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53557" y="2811077"/>
            <a:ext cx="71710" cy="71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67535" y="2810292"/>
            <a:ext cx="528955" cy="635"/>
          </a:xfrm>
          <a:custGeom>
            <a:avLst/>
            <a:gdLst/>
            <a:ahLst/>
            <a:cxnLst/>
            <a:rect l="l" t="t" r="r" b="b"/>
            <a:pathLst>
              <a:path w="528955" h="635">
                <a:moveTo>
                  <a:pt x="-7142" y="285"/>
                </a:moveTo>
                <a:lnTo>
                  <a:pt x="535471" y="285"/>
                </a:lnTo>
              </a:path>
            </a:pathLst>
          </a:custGeom>
          <a:ln w="14855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74438" y="2775080"/>
            <a:ext cx="71424" cy="71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76392" y="3017061"/>
            <a:ext cx="71424" cy="714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04695" y="3686293"/>
            <a:ext cx="741045" cy="0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1032" y="0"/>
                </a:lnTo>
              </a:path>
            </a:pathLst>
          </a:custGeom>
          <a:ln w="19998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71397" y="3686293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54746" y="0"/>
                </a:lnTo>
              </a:path>
            </a:pathLst>
          </a:custGeom>
          <a:ln w="19998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04695" y="3718433"/>
            <a:ext cx="741045" cy="0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1032" y="0"/>
                </a:lnTo>
              </a:path>
            </a:pathLst>
          </a:custGeom>
          <a:ln w="19998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71397" y="3718433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54746" y="0"/>
                </a:lnTo>
              </a:path>
            </a:pathLst>
          </a:custGeom>
          <a:ln w="19998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26144" y="3654867"/>
            <a:ext cx="379095" cy="93345"/>
          </a:xfrm>
          <a:custGeom>
            <a:avLst/>
            <a:gdLst/>
            <a:ahLst/>
            <a:cxnLst/>
            <a:rect l="l" t="t" r="r" b="b"/>
            <a:pathLst>
              <a:path w="379095" h="93345">
                <a:moveTo>
                  <a:pt x="0" y="0"/>
                </a:moveTo>
                <a:lnTo>
                  <a:pt x="378551" y="0"/>
                </a:lnTo>
                <a:lnTo>
                  <a:pt x="378551" y="92849"/>
                </a:lnTo>
                <a:lnTo>
                  <a:pt x="0" y="92849"/>
                </a:lnTo>
                <a:lnTo>
                  <a:pt x="0" y="0"/>
                </a:lnTo>
                <a:close/>
              </a:path>
            </a:pathLst>
          </a:custGeom>
          <a:solidFill>
            <a:srgbClr val="E1D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910447" y="3635094"/>
            <a:ext cx="410209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b="1" spc="0" dirty="0">
                <a:latin typeface="Arial"/>
                <a:cs typeface="Arial"/>
              </a:rPr>
              <a:t>Instance</a:t>
            </a:r>
            <a:r>
              <a:rPr sz="600" b="1" spc="-40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327837" y="3049201"/>
            <a:ext cx="71924" cy="71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40371" y="3176334"/>
            <a:ext cx="3429000" cy="1543050"/>
          </a:xfrm>
          <a:custGeom>
            <a:avLst/>
            <a:gdLst/>
            <a:ahLst/>
            <a:cxnLst/>
            <a:rect l="l" t="t" r="r" b="b"/>
            <a:pathLst>
              <a:path w="3429000" h="1543050">
                <a:moveTo>
                  <a:pt x="3204555" y="1542733"/>
                </a:moveTo>
                <a:lnTo>
                  <a:pt x="223837" y="1542733"/>
                </a:lnTo>
                <a:lnTo>
                  <a:pt x="216276" y="1542361"/>
                </a:lnTo>
                <a:lnTo>
                  <a:pt x="171491" y="1534968"/>
                </a:lnTo>
                <a:lnTo>
                  <a:pt x="129011" y="1518981"/>
                </a:lnTo>
                <a:lnTo>
                  <a:pt x="90466" y="1495012"/>
                </a:lnTo>
                <a:lnTo>
                  <a:pt x="57337" y="1463986"/>
                </a:lnTo>
                <a:lnTo>
                  <a:pt x="30897" y="1427092"/>
                </a:lnTo>
                <a:lnTo>
                  <a:pt x="12164" y="1385749"/>
                </a:lnTo>
                <a:lnTo>
                  <a:pt x="1857" y="1341547"/>
                </a:lnTo>
                <a:lnTo>
                  <a:pt x="0" y="1318902"/>
                </a:lnTo>
                <a:lnTo>
                  <a:pt x="0" y="223830"/>
                </a:lnTo>
                <a:lnTo>
                  <a:pt x="5924" y="178830"/>
                </a:lnTo>
                <a:lnTo>
                  <a:pt x="20515" y="135850"/>
                </a:lnTo>
                <a:lnTo>
                  <a:pt x="43211" y="96543"/>
                </a:lnTo>
                <a:lnTo>
                  <a:pt x="73139" y="62418"/>
                </a:lnTo>
                <a:lnTo>
                  <a:pt x="109150" y="34788"/>
                </a:lnTo>
                <a:lnTo>
                  <a:pt x="149859" y="14714"/>
                </a:lnTo>
                <a:lnTo>
                  <a:pt x="193702" y="2967"/>
                </a:lnTo>
                <a:lnTo>
                  <a:pt x="223837" y="0"/>
                </a:lnTo>
                <a:lnTo>
                  <a:pt x="3204555" y="0"/>
                </a:lnTo>
                <a:lnTo>
                  <a:pt x="3249557" y="5925"/>
                </a:lnTo>
                <a:lnTo>
                  <a:pt x="3292537" y="20515"/>
                </a:lnTo>
                <a:lnTo>
                  <a:pt x="3331846" y="43210"/>
                </a:lnTo>
                <a:lnTo>
                  <a:pt x="3365971" y="73137"/>
                </a:lnTo>
                <a:lnTo>
                  <a:pt x="3393602" y="109146"/>
                </a:lnTo>
                <a:lnTo>
                  <a:pt x="3413678" y="149854"/>
                </a:lnTo>
                <a:lnTo>
                  <a:pt x="3425424" y="193697"/>
                </a:lnTo>
                <a:lnTo>
                  <a:pt x="3428391" y="223830"/>
                </a:lnTo>
                <a:lnTo>
                  <a:pt x="3428391" y="1318902"/>
                </a:lnTo>
                <a:lnTo>
                  <a:pt x="3422467" y="1363901"/>
                </a:lnTo>
                <a:lnTo>
                  <a:pt x="3407877" y="1406881"/>
                </a:lnTo>
                <a:lnTo>
                  <a:pt x="3385180" y="1446188"/>
                </a:lnTo>
                <a:lnTo>
                  <a:pt x="3355253" y="1480313"/>
                </a:lnTo>
                <a:lnTo>
                  <a:pt x="3319242" y="1507943"/>
                </a:lnTo>
                <a:lnTo>
                  <a:pt x="3278532" y="1528018"/>
                </a:lnTo>
                <a:lnTo>
                  <a:pt x="3234689" y="1539764"/>
                </a:lnTo>
                <a:lnTo>
                  <a:pt x="3204555" y="1542733"/>
                </a:lnTo>
                <a:close/>
              </a:path>
            </a:pathLst>
          </a:custGeom>
          <a:solidFill>
            <a:srgbClr val="E6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40371" y="3176334"/>
            <a:ext cx="3429000" cy="1543050"/>
          </a:xfrm>
          <a:custGeom>
            <a:avLst/>
            <a:gdLst/>
            <a:ahLst/>
            <a:cxnLst/>
            <a:rect l="l" t="t" r="r" b="b"/>
            <a:pathLst>
              <a:path w="3429000" h="1543050">
                <a:moveTo>
                  <a:pt x="231416" y="0"/>
                </a:moveTo>
                <a:lnTo>
                  <a:pt x="3196976" y="0"/>
                </a:lnTo>
                <a:lnTo>
                  <a:pt x="3204555" y="0"/>
                </a:lnTo>
                <a:lnTo>
                  <a:pt x="3249557" y="5925"/>
                </a:lnTo>
                <a:lnTo>
                  <a:pt x="3292537" y="20515"/>
                </a:lnTo>
                <a:lnTo>
                  <a:pt x="3325543" y="38999"/>
                </a:lnTo>
                <a:lnTo>
                  <a:pt x="3331846" y="43210"/>
                </a:lnTo>
                <a:lnTo>
                  <a:pt x="3337926" y="47719"/>
                </a:lnTo>
                <a:lnTo>
                  <a:pt x="3343785" y="52527"/>
                </a:lnTo>
                <a:lnTo>
                  <a:pt x="3349644" y="57335"/>
                </a:lnTo>
                <a:lnTo>
                  <a:pt x="3380671" y="90463"/>
                </a:lnTo>
                <a:lnTo>
                  <a:pt x="3389390" y="102844"/>
                </a:lnTo>
                <a:lnTo>
                  <a:pt x="3393602" y="109146"/>
                </a:lnTo>
                <a:lnTo>
                  <a:pt x="3397494" y="115639"/>
                </a:lnTo>
                <a:lnTo>
                  <a:pt x="3401067" y="122323"/>
                </a:lnTo>
                <a:lnTo>
                  <a:pt x="3404640" y="129007"/>
                </a:lnTo>
                <a:lnTo>
                  <a:pt x="3407877" y="135850"/>
                </a:lnTo>
                <a:lnTo>
                  <a:pt x="3410777" y="142852"/>
                </a:lnTo>
                <a:lnTo>
                  <a:pt x="3413678" y="149854"/>
                </a:lnTo>
                <a:lnTo>
                  <a:pt x="3425424" y="193697"/>
                </a:lnTo>
                <a:lnTo>
                  <a:pt x="3428392" y="231409"/>
                </a:lnTo>
                <a:lnTo>
                  <a:pt x="3428392" y="1311323"/>
                </a:lnTo>
                <a:lnTo>
                  <a:pt x="3423946" y="1356468"/>
                </a:lnTo>
                <a:lnTo>
                  <a:pt x="3418428" y="1378497"/>
                </a:lnTo>
                <a:lnTo>
                  <a:pt x="3416228" y="1385750"/>
                </a:lnTo>
                <a:lnTo>
                  <a:pt x="3413678" y="1392877"/>
                </a:lnTo>
                <a:lnTo>
                  <a:pt x="3410777" y="1399879"/>
                </a:lnTo>
                <a:lnTo>
                  <a:pt x="3407877" y="1406881"/>
                </a:lnTo>
                <a:lnTo>
                  <a:pt x="3404640" y="1413725"/>
                </a:lnTo>
                <a:lnTo>
                  <a:pt x="3401067" y="1420409"/>
                </a:lnTo>
                <a:lnTo>
                  <a:pt x="3397494" y="1427092"/>
                </a:lnTo>
                <a:lnTo>
                  <a:pt x="3393602" y="1433585"/>
                </a:lnTo>
                <a:lnTo>
                  <a:pt x="3389390" y="1439886"/>
                </a:lnTo>
                <a:lnTo>
                  <a:pt x="3385180" y="1446188"/>
                </a:lnTo>
                <a:lnTo>
                  <a:pt x="3360612" y="1474954"/>
                </a:lnTo>
                <a:lnTo>
                  <a:pt x="3355253" y="1480313"/>
                </a:lnTo>
                <a:lnTo>
                  <a:pt x="3349644" y="1485397"/>
                </a:lnTo>
                <a:lnTo>
                  <a:pt x="3343785" y="1490205"/>
                </a:lnTo>
                <a:lnTo>
                  <a:pt x="3337926" y="1495012"/>
                </a:lnTo>
                <a:lnTo>
                  <a:pt x="3331846" y="1499522"/>
                </a:lnTo>
                <a:lnTo>
                  <a:pt x="3325543" y="1503733"/>
                </a:lnTo>
                <a:lnTo>
                  <a:pt x="3319242" y="1507944"/>
                </a:lnTo>
                <a:lnTo>
                  <a:pt x="3312749" y="1511835"/>
                </a:lnTo>
                <a:lnTo>
                  <a:pt x="3306065" y="1515408"/>
                </a:lnTo>
                <a:lnTo>
                  <a:pt x="3299380" y="1518981"/>
                </a:lnTo>
                <a:lnTo>
                  <a:pt x="3292537" y="1522217"/>
                </a:lnTo>
                <a:lnTo>
                  <a:pt x="3285534" y="1525117"/>
                </a:lnTo>
                <a:lnTo>
                  <a:pt x="3278532" y="1528018"/>
                </a:lnTo>
                <a:lnTo>
                  <a:pt x="3242122" y="1538286"/>
                </a:lnTo>
                <a:lnTo>
                  <a:pt x="3234689" y="1539765"/>
                </a:lnTo>
                <a:lnTo>
                  <a:pt x="3227201" y="1540875"/>
                </a:lnTo>
                <a:lnTo>
                  <a:pt x="3219659" y="1541619"/>
                </a:lnTo>
                <a:lnTo>
                  <a:pt x="3212116" y="1542362"/>
                </a:lnTo>
                <a:lnTo>
                  <a:pt x="3204555" y="1542733"/>
                </a:lnTo>
                <a:lnTo>
                  <a:pt x="3196976" y="1542733"/>
                </a:lnTo>
                <a:lnTo>
                  <a:pt x="231416" y="1542733"/>
                </a:lnTo>
                <a:lnTo>
                  <a:pt x="223837" y="1542733"/>
                </a:lnTo>
                <a:lnTo>
                  <a:pt x="216276" y="1542362"/>
                </a:lnTo>
                <a:lnTo>
                  <a:pt x="208734" y="1541619"/>
                </a:lnTo>
                <a:lnTo>
                  <a:pt x="201191" y="1540875"/>
                </a:lnTo>
                <a:lnTo>
                  <a:pt x="193702" y="1539765"/>
                </a:lnTo>
                <a:lnTo>
                  <a:pt x="186268" y="1538286"/>
                </a:lnTo>
                <a:lnTo>
                  <a:pt x="178835" y="1536808"/>
                </a:lnTo>
                <a:lnTo>
                  <a:pt x="142856" y="1525117"/>
                </a:lnTo>
                <a:lnTo>
                  <a:pt x="135854" y="1522217"/>
                </a:lnTo>
                <a:lnTo>
                  <a:pt x="129011" y="1518981"/>
                </a:lnTo>
                <a:lnTo>
                  <a:pt x="122327" y="1515408"/>
                </a:lnTo>
                <a:lnTo>
                  <a:pt x="115642" y="1511835"/>
                </a:lnTo>
                <a:lnTo>
                  <a:pt x="78749" y="1485397"/>
                </a:lnTo>
                <a:lnTo>
                  <a:pt x="52529" y="1458127"/>
                </a:lnTo>
                <a:lnTo>
                  <a:pt x="47720" y="1452268"/>
                </a:lnTo>
                <a:lnTo>
                  <a:pt x="27325" y="1420409"/>
                </a:lnTo>
                <a:lnTo>
                  <a:pt x="23752" y="1413725"/>
                </a:lnTo>
                <a:lnTo>
                  <a:pt x="7764" y="1371244"/>
                </a:lnTo>
                <a:lnTo>
                  <a:pt x="1114" y="1334005"/>
                </a:lnTo>
                <a:lnTo>
                  <a:pt x="371" y="1326463"/>
                </a:lnTo>
                <a:lnTo>
                  <a:pt x="0" y="1318902"/>
                </a:lnTo>
                <a:lnTo>
                  <a:pt x="0" y="1311323"/>
                </a:lnTo>
                <a:lnTo>
                  <a:pt x="0" y="231409"/>
                </a:lnTo>
                <a:lnTo>
                  <a:pt x="0" y="223831"/>
                </a:lnTo>
                <a:lnTo>
                  <a:pt x="371" y="216270"/>
                </a:lnTo>
                <a:lnTo>
                  <a:pt x="1114" y="208727"/>
                </a:lnTo>
                <a:lnTo>
                  <a:pt x="1857" y="201185"/>
                </a:lnTo>
                <a:lnTo>
                  <a:pt x="12164" y="156982"/>
                </a:lnTo>
                <a:lnTo>
                  <a:pt x="27325" y="122323"/>
                </a:lnTo>
                <a:lnTo>
                  <a:pt x="30897" y="115639"/>
                </a:lnTo>
                <a:lnTo>
                  <a:pt x="52529" y="84604"/>
                </a:lnTo>
                <a:lnTo>
                  <a:pt x="57337" y="78746"/>
                </a:lnTo>
                <a:lnTo>
                  <a:pt x="90466" y="47719"/>
                </a:lnTo>
                <a:lnTo>
                  <a:pt x="122327" y="27324"/>
                </a:lnTo>
                <a:lnTo>
                  <a:pt x="129011" y="23752"/>
                </a:lnTo>
                <a:lnTo>
                  <a:pt x="171491" y="7764"/>
                </a:lnTo>
                <a:lnTo>
                  <a:pt x="216276" y="371"/>
                </a:lnTo>
                <a:lnTo>
                  <a:pt x="223837" y="0"/>
                </a:lnTo>
                <a:lnTo>
                  <a:pt x="231416" y="0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04695" y="3896026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>
                <a:moveTo>
                  <a:pt x="0" y="0"/>
                </a:moveTo>
                <a:lnTo>
                  <a:pt x="734175" y="0"/>
                </a:lnTo>
              </a:path>
            </a:pathLst>
          </a:custGeom>
          <a:ln w="10927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77969" y="389602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4">
                <a:moveTo>
                  <a:pt x="0" y="0"/>
                </a:moveTo>
                <a:lnTo>
                  <a:pt x="748175" y="0"/>
                </a:lnTo>
              </a:path>
            </a:pathLst>
          </a:custGeom>
          <a:ln w="10927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04695" y="3928167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>
                <a:moveTo>
                  <a:pt x="0" y="0"/>
                </a:moveTo>
                <a:lnTo>
                  <a:pt x="734175" y="0"/>
                </a:lnTo>
              </a:path>
            </a:pathLst>
          </a:custGeom>
          <a:ln w="10927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77969" y="3928167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4">
                <a:moveTo>
                  <a:pt x="0" y="0"/>
                </a:moveTo>
                <a:lnTo>
                  <a:pt x="748175" y="0"/>
                </a:lnTo>
              </a:path>
            </a:pathLst>
          </a:custGeom>
          <a:ln w="10927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26144" y="3876278"/>
            <a:ext cx="379095" cy="93345"/>
          </a:xfrm>
          <a:custGeom>
            <a:avLst/>
            <a:gdLst/>
            <a:ahLst/>
            <a:cxnLst/>
            <a:rect l="l" t="t" r="r" b="b"/>
            <a:pathLst>
              <a:path w="379095" h="93345">
                <a:moveTo>
                  <a:pt x="0" y="0"/>
                </a:moveTo>
                <a:lnTo>
                  <a:pt x="378551" y="0"/>
                </a:lnTo>
                <a:lnTo>
                  <a:pt x="378551" y="92849"/>
                </a:lnTo>
                <a:lnTo>
                  <a:pt x="0" y="92849"/>
                </a:lnTo>
                <a:lnTo>
                  <a:pt x="0" y="0"/>
                </a:lnTo>
                <a:close/>
              </a:path>
            </a:pathLst>
          </a:custGeom>
          <a:solidFill>
            <a:srgbClr val="E1D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910447" y="3856521"/>
            <a:ext cx="410209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b="1" spc="0" dirty="0">
                <a:latin typeface="Arial"/>
                <a:cs typeface="Arial"/>
              </a:rPr>
              <a:t>Instance</a:t>
            </a:r>
            <a:r>
              <a:rPr sz="600" b="1" spc="-40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311838" y="4110402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>
                <a:moveTo>
                  <a:pt x="0" y="0"/>
                </a:moveTo>
                <a:lnTo>
                  <a:pt x="733890" y="0"/>
                </a:lnTo>
              </a:path>
            </a:pathLst>
          </a:custGeom>
          <a:ln w="11141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74683" y="4110402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>
                <a:moveTo>
                  <a:pt x="0" y="0"/>
                </a:moveTo>
                <a:lnTo>
                  <a:pt x="758603" y="0"/>
                </a:lnTo>
              </a:path>
            </a:pathLst>
          </a:custGeom>
          <a:ln w="11141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11838" y="4142542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>
                <a:moveTo>
                  <a:pt x="0" y="0"/>
                </a:moveTo>
                <a:lnTo>
                  <a:pt x="733890" y="0"/>
                </a:lnTo>
              </a:path>
            </a:pathLst>
          </a:custGeom>
          <a:ln w="11141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74683" y="4142542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>
                <a:moveTo>
                  <a:pt x="0" y="0"/>
                </a:moveTo>
                <a:lnTo>
                  <a:pt x="758603" y="0"/>
                </a:lnTo>
              </a:path>
            </a:pathLst>
          </a:custGeom>
          <a:ln w="11141">
            <a:solidFill>
              <a:srgbClr val="0A4D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33286" y="4090546"/>
            <a:ext cx="379095" cy="93345"/>
          </a:xfrm>
          <a:custGeom>
            <a:avLst/>
            <a:gdLst/>
            <a:ahLst/>
            <a:cxnLst/>
            <a:rect l="l" t="t" r="r" b="b"/>
            <a:pathLst>
              <a:path w="379095" h="93345">
                <a:moveTo>
                  <a:pt x="0" y="0"/>
                </a:moveTo>
                <a:lnTo>
                  <a:pt x="378551" y="0"/>
                </a:lnTo>
                <a:lnTo>
                  <a:pt x="378551" y="92849"/>
                </a:lnTo>
                <a:lnTo>
                  <a:pt x="0" y="92849"/>
                </a:lnTo>
                <a:lnTo>
                  <a:pt x="0" y="0"/>
                </a:lnTo>
                <a:close/>
              </a:path>
            </a:pathLst>
          </a:custGeom>
          <a:solidFill>
            <a:srgbClr val="E1D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917590" y="4070656"/>
            <a:ext cx="410209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b="1" spc="0" dirty="0">
                <a:latin typeface="Arial"/>
                <a:cs typeface="Arial"/>
              </a:rPr>
              <a:t>Instance</a:t>
            </a:r>
            <a:r>
              <a:rPr sz="600" b="1" spc="-40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18933" y="3340607"/>
            <a:ext cx="3071495" cy="1214755"/>
          </a:xfrm>
          <a:custGeom>
            <a:avLst/>
            <a:gdLst/>
            <a:ahLst/>
            <a:cxnLst/>
            <a:rect l="l" t="t" r="r" b="b"/>
            <a:pathLst>
              <a:path w="3071495" h="1214754">
                <a:moveTo>
                  <a:pt x="2895099" y="1214188"/>
                </a:moveTo>
                <a:lnTo>
                  <a:pt x="176168" y="1214188"/>
                </a:lnTo>
                <a:lnTo>
                  <a:pt x="170217" y="1213895"/>
                </a:lnTo>
                <a:lnTo>
                  <a:pt x="123553" y="1204613"/>
                </a:lnTo>
                <a:lnTo>
                  <a:pt x="85904" y="1186807"/>
                </a:lnTo>
                <a:lnTo>
                  <a:pt x="49127" y="1156625"/>
                </a:lnTo>
                <a:lnTo>
                  <a:pt x="24317" y="1123174"/>
                </a:lnTo>
                <a:lnTo>
                  <a:pt x="6110" y="1079220"/>
                </a:lnTo>
                <a:lnTo>
                  <a:pt x="0" y="1038025"/>
                </a:lnTo>
                <a:lnTo>
                  <a:pt x="0" y="176163"/>
                </a:lnTo>
                <a:lnTo>
                  <a:pt x="6110" y="134966"/>
                </a:lnTo>
                <a:lnTo>
                  <a:pt x="24317" y="91012"/>
                </a:lnTo>
                <a:lnTo>
                  <a:pt x="49127" y="57561"/>
                </a:lnTo>
                <a:lnTo>
                  <a:pt x="85904" y="27379"/>
                </a:lnTo>
                <a:lnTo>
                  <a:pt x="123553" y="9573"/>
                </a:lnTo>
                <a:lnTo>
                  <a:pt x="170217" y="292"/>
                </a:lnTo>
                <a:lnTo>
                  <a:pt x="176168" y="0"/>
                </a:lnTo>
                <a:lnTo>
                  <a:pt x="2895099" y="0"/>
                </a:lnTo>
                <a:lnTo>
                  <a:pt x="2936297" y="6111"/>
                </a:lnTo>
                <a:lnTo>
                  <a:pt x="2980251" y="24317"/>
                </a:lnTo>
                <a:lnTo>
                  <a:pt x="3013704" y="49125"/>
                </a:lnTo>
                <a:lnTo>
                  <a:pt x="3043886" y="85902"/>
                </a:lnTo>
                <a:lnTo>
                  <a:pt x="3061693" y="123550"/>
                </a:lnTo>
                <a:lnTo>
                  <a:pt x="3070976" y="170212"/>
                </a:lnTo>
                <a:lnTo>
                  <a:pt x="3071268" y="176163"/>
                </a:lnTo>
                <a:lnTo>
                  <a:pt x="3071268" y="1038025"/>
                </a:lnTo>
                <a:lnTo>
                  <a:pt x="3065157" y="1079220"/>
                </a:lnTo>
                <a:lnTo>
                  <a:pt x="3046949" y="1123174"/>
                </a:lnTo>
                <a:lnTo>
                  <a:pt x="3022139" y="1156625"/>
                </a:lnTo>
                <a:lnTo>
                  <a:pt x="2985361" y="1186807"/>
                </a:lnTo>
                <a:lnTo>
                  <a:pt x="2947713" y="1204613"/>
                </a:lnTo>
                <a:lnTo>
                  <a:pt x="2901051" y="1213895"/>
                </a:lnTo>
                <a:lnTo>
                  <a:pt x="2895099" y="1214188"/>
                </a:lnTo>
                <a:close/>
              </a:path>
            </a:pathLst>
          </a:custGeom>
          <a:solidFill>
            <a:srgbClr val="F7CD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218933" y="3340606"/>
            <a:ext cx="3071495" cy="1214755"/>
          </a:xfrm>
          <a:custGeom>
            <a:avLst/>
            <a:gdLst/>
            <a:ahLst/>
            <a:cxnLst/>
            <a:rect l="l" t="t" r="r" b="b"/>
            <a:pathLst>
              <a:path w="3071495" h="1214754">
                <a:moveTo>
                  <a:pt x="182133" y="0"/>
                </a:moveTo>
                <a:lnTo>
                  <a:pt x="2889135" y="0"/>
                </a:lnTo>
                <a:lnTo>
                  <a:pt x="2895099" y="0"/>
                </a:lnTo>
                <a:lnTo>
                  <a:pt x="2936297" y="6111"/>
                </a:lnTo>
                <a:lnTo>
                  <a:pt x="2974991" y="21505"/>
                </a:lnTo>
                <a:lnTo>
                  <a:pt x="3004678" y="41341"/>
                </a:lnTo>
                <a:lnTo>
                  <a:pt x="3009289" y="45125"/>
                </a:lnTo>
                <a:lnTo>
                  <a:pt x="3029924" y="66587"/>
                </a:lnTo>
                <a:lnTo>
                  <a:pt x="3033709" y="71198"/>
                </a:lnTo>
                <a:lnTo>
                  <a:pt x="3049761" y="96273"/>
                </a:lnTo>
                <a:lnTo>
                  <a:pt x="3052573" y="101533"/>
                </a:lnTo>
                <a:lnTo>
                  <a:pt x="3066604" y="140745"/>
                </a:lnTo>
                <a:lnTo>
                  <a:pt x="3067767" y="146596"/>
                </a:lnTo>
                <a:lnTo>
                  <a:pt x="3068931" y="152447"/>
                </a:lnTo>
                <a:lnTo>
                  <a:pt x="3069806" y="158340"/>
                </a:lnTo>
                <a:lnTo>
                  <a:pt x="3070391" y="164276"/>
                </a:lnTo>
                <a:lnTo>
                  <a:pt x="3070976" y="170212"/>
                </a:lnTo>
                <a:lnTo>
                  <a:pt x="3071268" y="176163"/>
                </a:lnTo>
                <a:lnTo>
                  <a:pt x="3071268" y="182128"/>
                </a:lnTo>
                <a:lnTo>
                  <a:pt x="3071268" y="1032060"/>
                </a:lnTo>
                <a:lnTo>
                  <a:pt x="3071268" y="1038025"/>
                </a:lnTo>
                <a:lnTo>
                  <a:pt x="3070976" y="1043975"/>
                </a:lnTo>
                <a:lnTo>
                  <a:pt x="3070391" y="1049911"/>
                </a:lnTo>
                <a:lnTo>
                  <a:pt x="3069806" y="1055847"/>
                </a:lnTo>
                <a:lnTo>
                  <a:pt x="3068931" y="1061741"/>
                </a:lnTo>
                <a:lnTo>
                  <a:pt x="3067767" y="1067591"/>
                </a:lnTo>
                <a:lnTo>
                  <a:pt x="3066604" y="1073441"/>
                </a:lnTo>
                <a:lnTo>
                  <a:pt x="3057403" y="1101757"/>
                </a:lnTo>
                <a:lnTo>
                  <a:pt x="3055121" y="1107268"/>
                </a:lnTo>
                <a:lnTo>
                  <a:pt x="3040572" y="1133244"/>
                </a:lnTo>
                <a:lnTo>
                  <a:pt x="3037258" y="1138204"/>
                </a:lnTo>
                <a:lnTo>
                  <a:pt x="3009289" y="1169062"/>
                </a:lnTo>
                <a:lnTo>
                  <a:pt x="2990321" y="1183493"/>
                </a:lnTo>
                <a:lnTo>
                  <a:pt x="2985361" y="1186807"/>
                </a:lnTo>
                <a:lnTo>
                  <a:pt x="2980251" y="1189870"/>
                </a:lnTo>
                <a:lnTo>
                  <a:pt x="2974991" y="1192682"/>
                </a:lnTo>
                <a:lnTo>
                  <a:pt x="2969731" y="1195494"/>
                </a:lnTo>
                <a:lnTo>
                  <a:pt x="2964344" y="1198041"/>
                </a:lnTo>
                <a:lnTo>
                  <a:pt x="2958833" y="1200324"/>
                </a:lnTo>
                <a:lnTo>
                  <a:pt x="2953322" y="1202607"/>
                </a:lnTo>
                <a:lnTo>
                  <a:pt x="2924667" y="1210688"/>
                </a:lnTo>
                <a:lnTo>
                  <a:pt x="2918816" y="1211852"/>
                </a:lnTo>
                <a:lnTo>
                  <a:pt x="2912923" y="1212726"/>
                </a:lnTo>
                <a:lnTo>
                  <a:pt x="2906987" y="1213311"/>
                </a:lnTo>
                <a:lnTo>
                  <a:pt x="2901051" y="1213895"/>
                </a:lnTo>
                <a:lnTo>
                  <a:pt x="2895099" y="1214188"/>
                </a:lnTo>
                <a:lnTo>
                  <a:pt x="2889135" y="1214188"/>
                </a:lnTo>
                <a:lnTo>
                  <a:pt x="182133" y="1214188"/>
                </a:lnTo>
                <a:lnTo>
                  <a:pt x="176168" y="1214188"/>
                </a:lnTo>
                <a:lnTo>
                  <a:pt x="170217" y="1213895"/>
                </a:lnTo>
                <a:lnTo>
                  <a:pt x="164281" y="1213311"/>
                </a:lnTo>
                <a:lnTo>
                  <a:pt x="158344" y="1212726"/>
                </a:lnTo>
                <a:lnTo>
                  <a:pt x="152451" y="1211852"/>
                </a:lnTo>
                <a:lnTo>
                  <a:pt x="146600" y="1210688"/>
                </a:lnTo>
                <a:lnTo>
                  <a:pt x="140749" y="1209524"/>
                </a:lnTo>
                <a:lnTo>
                  <a:pt x="112432" y="1200324"/>
                </a:lnTo>
                <a:lnTo>
                  <a:pt x="106921" y="1198041"/>
                </a:lnTo>
                <a:lnTo>
                  <a:pt x="101535" y="1195494"/>
                </a:lnTo>
                <a:lnTo>
                  <a:pt x="96275" y="1192682"/>
                </a:lnTo>
                <a:lnTo>
                  <a:pt x="91014" y="1189870"/>
                </a:lnTo>
                <a:lnTo>
                  <a:pt x="85904" y="1186807"/>
                </a:lnTo>
                <a:lnTo>
                  <a:pt x="80944" y="1183493"/>
                </a:lnTo>
                <a:lnTo>
                  <a:pt x="75984" y="1180179"/>
                </a:lnTo>
                <a:lnTo>
                  <a:pt x="45126" y="1152211"/>
                </a:lnTo>
                <a:lnTo>
                  <a:pt x="41341" y="1147600"/>
                </a:lnTo>
                <a:lnTo>
                  <a:pt x="37557" y="1142989"/>
                </a:lnTo>
                <a:lnTo>
                  <a:pt x="21505" y="1117914"/>
                </a:lnTo>
                <a:lnTo>
                  <a:pt x="18693" y="1112653"/>
                </a:lnTo>
                <a:lnTo>
                  <a:pt x="4662" y="1073441"/>
                </a:lnTo>
                <a:lnTo>
                  <a:pt x="876" y="1049911"/>
                </a:lnTo>
                <a:lnTo>
                  <a:pt x="292" y="1043975"/>
                </a:lnTo>
                <a:lnTo>
                  <a:pt x="0" y="1038025"/>
                </a:lnTo>
                <a:lnTo>
                  <a:pt x="0" y="1032060"/>
                </a:lnTo>
                <a:lnTo>
                  <a:pt x="0" y="182128"/>
                </a:lnTo>
                <a:lnTo>
                  <a:pt x="0" y="176163"/>
                </a:lnTo>
                <a:lnTo>
                  <a:pt x="292" y="170212"/>
                </a:lnTo>
                <a:lnTo>
                  <a:pt x="7842" y="129259"/>
                </a:lnTo>
                <a:lnTo>
                  <a:pt x="21505" y="96273"/>
                </a:lnTo>
                <a:lnTo>
                  <a:pt x="24317" y="91012"/>
                </a:lnTo>
                <a:lnTo>
                  <a:pt x="49127" y="57561"/>
                </a:lnTo>
                <a:lnTo>
                  <a:pt x="66588" y="41340"/>
                </a:lnTo>
                <a:lnTo>
                  <a:pt x="71199" y="37556"/>
                </a:lnTo>
                <a:lnTo>
                  <a:pt x="75984" y="34007"/>
                </a:lnTo>
                <a:lnTo>
                  <a:pt x="80944" y="30693"/>
                </a:lnTo>
                <a:lnTo>
                  <a:pt x="85904" y="27379"/>
                </a:lnTo>
                <a:lnTo>
                  <a:pt x="91014" y="24317"/>
                </a:lnTo>
                <a:lnTo>
                  <a:pt x="96275" y="21505"/>
                </a:lnTo>
                <a:lnTo>
                  <a:pt x="101535" y="18693"/>
                </a:lnTo>
                <a:lnTo>
                  <a:pt x="129262" y="7842"/>
                </a:lnTo>
                <a:lnTo>
                  <a:pt x="134970" y="6110"/>
                </a:lnTo>
                <a:lnTo>
                  <a:pt x="176168" y="0"/>
                </a:lnTo>
                <a:lnTo>
                  <a:pt x="182133" y="0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408260" y="4420652"/>
            <a:ext cx="692785" cy="292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25"/>
              </a:spcBef>
            </a:pPr>
            <a:r>
              <a:rPr sz="650" b="1" spc="10" dirty="0">
                <a:latin typeface="Arial"/>
                <a:cs typeface="Arial"/>
              </a:rPr>
              <a:t>MSO</a:t>
            </a:r>
            <a:r>
              <a:rPr sz="650" b="1" spc="-95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Algorithm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650" b="1" spc="10" dirty="0">
                <a:latin typeface="Arial"/>
                <a:cs typeface="Arial"/>
              </a:rPr>
              <a:t>MES</a:t>
            </a:r>
            <a:r>
              <a:rPr sz="650" b="1" spc="-5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Framework</a:t>
            </a:r>
            <a:endParaRPr sz="6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040267" y="3454883"/>
            <a:ext cx="1143000" cy="1000125"/>
          </a:xfrm>
          <a:custGeom>
            <a:avLst/>
            <a:gdLst/>
            <a:ahLst/>
            <a:cxnLst/>
            <a:rect l="l" t="t" r="r" b="b"/>
            <a:pathLst>
              <a:path w="1143000" h="1000125">
                <a:moveTo>
                  <a:pt x="992805" y="999919"/>
                </a:moveTo>
                <a:lnTo>
                  <a:pt x="149992" y="999919"/>
                </a:lnTo>
                <a:lnTo>
                  <a:pt x="142623" y="999739"/>
                </a:lnTo>
                <a:lnTo>
                  <a:pt x="99468" y="991155"/>
                </a:lnTo>
                <a:lnTo>
                  <a:pt x="60633" y="970398"/>
                </a:lnTo>
                <a:lnTo>
                  <a:pt x="29520" y="939286"/>
                </a:lnTo>
                <a:lnTo>
                  <a:pt x="8762" y="900452"/>
                </a:lnTo>
                <a:lnTo>
                  <a:pt x="179" y="857300"/>
                </a:lnTo>
                <a:lnTo>
                  <a:pt x="0" y="849931"/>
                </a:lnTo>
                <a:lnTo>
                  <a:pt x="0" y="149987"/>
                </a:lnTo>
                <a:lnTo>
                  <a:pt x="6455" y="106447"/>
                </a:lnTo>
                <a:lnTo>
                  <a:pt x="25276" y="66658"/>
                </a:lnTo>
                <a:lnTo>
                  <a:pt x="54835" y="34044"/>
                </a:lnTo>
                <a:lnTo>
                  <a:pt x="92591" y="11417"/>
                </a:lnTo>
                <a:lnTo>
                  <a:pt x="135290" y="720"/>
                </a:lnTo>
                <a:lnTo>
                  <a:pt x="149992" y="0"/>
                </a:lnTo>
                <a:lnTo>
                  <a:pt x="992805" y="0"/>
                </a:lnTo>
                <a:lnTo>
                  <a:pt x="1036345" y="6456"/>
                </a:lnTo>
                <a:lnTo>
                  <a:pt x="1076135" y="25277"/>
                </a:lnTo>
                <a:lnTo>
                  <a:pt x="1108752" y="54834"/>
                </a:lnTo>
                <a:lnTo>
                  <a:pt x="1131380" y="92589"/>
                </a:lnTo>
                <a:lnTo>
                  <a:pt x="1142076" y="135286"/>
                </a:lnTo>
                <a:lnTo>
                  <a:pt x="1142797" y="149987"/>
                </a:lnTo>
                <a:lnTo>
                  <a:pt x="1142797" y="849931"/>
                </a:lnTo>
                <a:lnTo>
                  <a:pt x="1136340" y="893470"/>
                </a:lnTo>
                <a:lnTo>
                  <a:pt x="1117519" y="933260"/>
                </a:lnTo>
                <a:lnTo>
                  <a:pt x="1087960" y="965874"/>
                </a:lnTo>
                <a:lnTo>
                  <a:pt x="1050204" y="988501"/>
                </a:lnTo>
                <a:lnTo>
                  <a:pt x="1007506" y="999198"/>
                </a:lnTo>
                <a:lnTo>
                  <a:pt x="992805" y="9999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40267" y="3454883"/>
            <a:ext cx="1143000" cy="1000125"/>
          </a:xfrm>
          <a:custGeom>
            <a:avLst/>
            <a:gdLst/>
            <a:ahLst/>
            <a:cxnLst/>
            <a:rect l="l" t="t" r="r" b="b"/>
            <a:pathLst>
              <a:path w="1143000" h="1000125">
                <a:moveTo>
                  <a:pt x="149992" y="0"/>
                </a:moveTo>
                <a:lnTo>
                  <a:pt x="992805" y="0"/>
                </a:lnTo>
                <a:lnTo>
                  <a:pt x="1000173" y="180"/>
                </a:lnTo>
                <a:lnTo>
                  <a:pt x="1043327" y="8763"/>
                </a:lnTo>
                <a:lnTo>
                  <a:pt x="1082163" y="29520"/>
                </a:lnTo>
                <a:lnTo>
                  <a:pt x="1113275" y="60631"/>
                </a:lnTo>
                <a:lnTo>
                  <a:pt x="1134033" y="99466"/>
                </a:lnTo>
                <a:lnTo>
                  <a:pt x="1142616" y="142619"/>
                </a:lnTo>
                <a:lnTo>
                  <a:pt x="1142797" y="149987"/>
                </a:lnTo>
                <a:lnTo>
                  <a:pt x="1142797" y="849931"/>
                </a:lnTo>
                <a:lnTo>
                  <a:pt x="1136340" y="893470"/>
                </a:lnTo>
                <a:lnTo>
                  <a:pt x="1117519" y="933260"/>
                </a:lnTo>
                <a:lnTo>
                  <a:pt x="1087960" y="965874"/>
                </a:lnTo>
                <a:lnTo>
                  <a:pt x="1050204" y="988501"/>
                </a:lnTo>
                <a:lnTo>
                  <a:pt x="1007506" y="999198"/>
                </a:lnTo>
                <a:lnTo>
                  <a:pt x="992805" y="999919"/>
                </a:lnTo>
                <a:lnTo>
                  <a:pt x="149992" y="999919"/>
                </a:lnTo>
                <a:lnTo>
                  <a:pt x="106450" y="993462"/>
                </a:lnTo>
                <a:lnTo>
                  <a:pt x="66660" y="974641"/>
                </a:lnTo>
                <a:lnTo>
                  <a:pt x="34044" y="945083"/>
                </a:lnTo>
                <a:lnTo>
                  <a:pt x="11416" y="907329"/>
                </a:lnTo>
                <a:lnTo>
                  <a:pt x="719" y="864633"/>
                </a:lnTo>
                <a:lnTo>
                  <a:pt x="0" y="849931"/>
                </a:lnTo>
                <a:lnTo>
                  <a:pt x="0" y="149987"/>
                </a:lnTo>
                <a:lnTo>
                  <a:pt x="6455" y="106447"/>
                </a:lnTo>
                <a:lnTo>
                  <a:pt x="25276" y="66658"/>
                </a:lnTo>
                <a:lnTo>
                  <a:pt x="54835" y="34044"/>
                </a:lnTo>
                <a:lnTo>
                  <a:pt x="92591" y="11417"/>
                </a:lnTo>
                <a:lnTo>
                  <a:pt x="135290" y="720"/>
                </a:lnTo>
                <a:lnTo>
                  <a:pt x="149992" y="0"/>
                </a:lnTo>
                <a:close/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267056" y="3485096"/>
            <a:ext cx="68897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10" dirty="0">
                <a:latin typeface="Arial"/>
                <a:cs typeface="Arial"/>
              </a:rPr>
              <a:t>GSES</a:t>
            </a:r>
            <a:r>
              <a:rPr sz="650" b="1" spc="-65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Algorithm</a:t>
            </a:r>
            <a:endParaRPr sz="65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390353" y="3672723"/>
            <a:ext cx="714375" cy="643255"/>
          </a:xfrm>
          <a:custGeom>
            <a:avLst/>
            <a:gdLst/>
            <a:ahLst/>
            <a:cxnLst/>
            <a:rect l="l" t="t" r="r" b="b"/>
            <a:pathLst>
              <a:path w="714375" h="643254">
                <a:moveTo>
                  <a:pt x="0" y="0"/>
                </a:moveTo>
                <a:lnTo>
                  <a:pt x="714248" y="0"/>
                </a:lnTo>
                <a:lnTo>
                  <a:pt x="714248" y="642805"/>
                </a:lnTo>
                <a:lnTo>
                  <a:pt x="0" y="642805"/>
                </a:lnTo>
                <a:lnTo>
                  <a:pt x="0" y="0"/>
                </a:lnTo>
                <a:close/>
              </a:path>
            </a:pathLst>
          </a:custGeom>
          <a:ln w="7142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86782" y="3669152"/>
            <a:ext cx="714375" cy="643255"/>
          </a:xfrm>
          <a:custGeom>
            <a:avLst/>
            <a:gdLst/>
            <a:ahLst/>
            <a:cxnLst/>
            <a:rect l="l" t="t" r="r" b="b"/>
            <a:pathLst>
              <a:path w="714375" h="643254">
                <a:moveTo>
                  <a:pt x="0" y="0"/>
                </a:moveTo>
                <a:lnTo>
                  <a:pt x="714248" y="0"/>
                </a:lnTo>
                <a:lnTo>
                  <a:pt x="714248" y="642805"/>
                </a:lnTo>
                <a:lnTo>
                  <a:pt x="0" y="642805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86782" y="3669152"/>
            <a:ext cx="714375" cy="643255"/>
          </a:xfrm>
          <a:custGeom>
            <a:avLst/>
            <a:gdLst/>
            <a:ahLst/>
            <a:cxnLst/>
            <a:rect l="l" t="t" r="r" b="b"/>
            <a:pathLst>
              <a:path w="714375" h="643254">
                <a:moveTo>
                  <a:pt x="0" y="0"/>
                </a:moveTo>
                <a:lnTo>
                  <a:pt x="714248" y="0"/>
                </a:lnTo>
                <a:lnTo>
                  <a:pt x="714248" y="642805"/>
                </a:lnTo>
                <a:lnTo>
                  <a:pt x="0" y="642805"/>
                </a:lnTo>
                <a:lnTo>
                  <a:pt x="0" y="0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493265" y="3699380"/>
            <a:ext cx="521334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550" b="1" spc="0" dirty="0">
                <a:latin typeface="Arial"/>
                <a:cs typeface="Arial"/>
              </a:rPr>
              <a:t>Latent</a:t>
            </a:r>
            <a:r>
              <a:rPr sz="550" b="1" spc="-5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Variable</a:t>
            </a:r>
            <a:endParaRPr sz="55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707894" y="3900456"/>
            <a:ext cx="36830" cy="38735"/>
          </a:xfrm>
          <a:custGeom>
            <a:avLst/>
            <a:gdLst/>
            <a:ahLst/>
            <a:cxnLst/>
            <a:rect l="l" t="t" r="r" b="b"/>
            <a:pathLst>
              <a:path w="36829" h="38735">
                <a:moveTo>
                  <a:pt x="24754" y="0"/>
                </a:moveTo>
                <a:lnTo>
                  <a:pt x="14149" y="0"/>
                </a:lnTo>
                <a:lnTo>
                  <a:pt x="8986" y="1925"/>
                </a:lnTo>
                <a:lnTo>
                  <a:pt x="5190" y="5776"/>
                </a:lnTo>
                <a:lnTo>
                  <a:pt x="1730" y="9125"/>
                </a:lnTo>
                <a:lnTo>
                  <a:pt x="32" y="13562"/>
                </a:lnTo>
                <a:lnTo>
                  <a:pt x="0" y="26372"/>
                </a:lnTo>
                <a:lnTo>
                  <a:pt x="2679" y="31590"/>
                </a:lnTo>
                <a:lnTo>
                  <a:pt x="8037" y="34995"/>
                </a:lnTo>
                <a:lnTo>
                  <a:pt x="11442" y="37283"/>
                </a:lnTo>
                <a:lnTo>
                  <a:pt x="15656" y="38427"/>
                </a:lnTo>
                <a:lnTo>
                  <a:pt x="23135" y="38427"/>
                </a:lnTo>
                <a:lnTo>
                  <a:pt x="33411" y="33739"/>
                </a:lnTo>
                <a:lnTo>
                  <a:pt x="21712" y="33739"/>
                </a:lnTo>
                <a:lnTo>
                  <a:pt x="20400" y="33544"/>
                </a:lnTo>
                <a:lnTo>
                  <a:pt x="19340" y="33153"/>
                </a:lnTo>
                <a:lnTo>
                  <a:pt x="17665" y="32595"/>
                </a:lnTo>
                <a:lnTo>
                  <a:pt x="16270" y="31813"/>
                </a:lnTo>
                <a:lnTo>
                  <a:pt x="12028" y="21795"/>
                </a:lnTo>
                <a:lnTo>
                  <a:pt x="12114" y="13562"/>
                </a:lnTo>
                <a:lnTo>
                  <a:pt x="20512" y="4604"/>
                </a:lnTo>
                <a:lnTo>
                  <a:pt x="35090" y="4604"/>
                </a:lnTo>
                <a:lnTo>
                  <a:pt x="34047" y="3069"/>
                </a:lnTo>
                <a:lnTo>
                  <a:pt x="28242" y="613"/>
                </a:lnTo>
                <a:lnTo>
                  <a:pt x="24754" y="0"/>
                </a:lnTo>
                <a:close/>
              </a:path>
              <a:path w="36829" h="38735">
                <a:moveTo>
                  <a:pt x="36196" y="26958"/>
                </a:moveTo>
                <a:lnTo>
                  <a:pt x="33042" y="26958"/>
                </a:lnTo>
                <a:lnTo>
                  <a:pt x="32373" y="27013"/>
                </a:lnTo>
                <a:lnTo>
                  <a:pt x="31926" y="27237"/>
                </a:lnTo>
                <a:lnTo>
                  <a:pt x="31675" y="27627"/>
                </a:lnTo>
                <a:lnTo>
                  <a:pt x="31309" y="28493"/>
                </a:lnTo>
                <a:lnTo>
                  <a:pt x="29777" y="31925"/>
                </a:lnTo>
                <a:lnTo>
                  <a:pt x="27321" y="33739"/>
                </a:lnTo>
                <a:lnTo>
                  <a:pt x="33411" y="33739"/>
                </a:lnTo>
                <a:lnTo>
                  <a:pt x="36754" y="27348"/>
                </a:lnTo>
                <a:lnTo>
                  <a:pt x="36196" y="26958"/>
                </a:lnTo>
                <a:close/>
              </a:path>
              <a:path w="36829" h="38735">
                <a:moveTo>
                  <a:pt x="35090" y="4604"/>
                </a:moveTo>
                <a:lnTo>
                  <a:pt x="22661" y="4604"/>
                </a:lnTo>
                <a:lnTo>
                  <a:pt x="23721" y="4660"/>
                </a:lnTo>
                <a:lnTo>
                  <a:pt x="24614" y="4772"/>
                </a:lnTo>
                <a:lnTo>
                  <a:pt x="25033" y="4772"/>
                </a:lnTo>
                <a:lnTo>
                  <a:pt x="24307" y="5665"/>
                </a:lnTo>
                <a:lnTo>
                  <a:pt x="23944" y="6865"/>
                </a:lnTo>
                <a:lnTo>
                  <a:pt x="24000" y="9879"/>
                </a:lnTo>
                <a:lnTo>
                  <a:pt x="24503" y="11218"/>
                </a:lnTo>
                <a:lnTo>
                  <a:pt x="26400" y="13562"/>
                </a:lnTo>
                <a:lnTo>
                  <a:pt x="27851" y="14148"/>
                </a:lnTo>
                <a:lnTo>
                  <a:pt x="29805" y="14148"/>
                </a:lnTo>
                <a:lnTo>
                  <a:pt x="31535" y="14093"/>
                </a:lnTo>
                <a:lnTo>
                  <a:pt x="32931" y="13590"/>
                </a:lnTo>
                <a:lnTo>
                  <a:pt x="35052" y="11693"/>
                </a:lnTo>
                <a:lnTo>
                  <a:pt x="35582" y="10269"/>
                </a:lnTo>
                <a:lnTo>
                  <a:pt x="35526" y="5246"/>
                </a:lnTo>
                <a:lnTo>
                  <a:pt x="35090" y="4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54022" y="3876281"/>
            <a:ext cx="22225" cy="26034"/>
          </a:xfrm>
          <a:custGeom>
            <a:avLst/>
            <a:gdLst/>
            <a:ahLst/>
            <a:cxnLst/>
            <a:rect l="l" t="t" r="r" b="b"/>
            <a:pathLst>
              <a:path w="22225" h="26035">
                <a:moveTo>
                  <a:pt x="12134" y="14916"/>
                </a:moveTo>
                <a:lnTo>
                  <a:pt x="9707" y="14916"/>
                </a:lnTo>
                <a:lnTo>
                  <a:pt x="9056" y="21545"/>
                </a:lnTo>
                <a:lnTo>
                  <a:pt x="8977" y="24189"/>
                </a:lnTo>
                <a:lnTo>
                  <a:pt x="9135" y="24564"/>
                </a:lnTo>
                <a:lnTo>
                  <a:pt x="9687" y="25274"/>
                </a:lnTo>
                <a:lnTo>
                  <a:pt x="10200" y="25452"/>
                </a:lnTo>
                <a:lnTo>
                  <a:pt x="11700" y="25452"/>
                </a:lnTo>
                <a:lnTo>
                  <a:pt x="12213" y="25274"/>
                </a:lnTo>
                <a:lnTo>
                  <a:pt x="12765" y="24564"/>
                </a:lnTo>
                <a:lnTo>
                  <a:pt x="12903" y="24189"/>
                </a:lnTo>
                <a:lnTo>
                  <a:pt x="12900" y="23123"/>
                </a:lnTo>
                <a:lnTo>
                  <a:pt x="12134" y="14916"/>
                </a:lnTo>
                <a:close/>
              </a:path>
              <a:path w="22225" h="26035">
                <a:moveTo>
                  <a:pt x="2269" y="5386"/>
                </a:moveTo>
                <a:lnTo>
                  <a:pt x="1953" y="5386"/>
                </a:lnTo>
                <a:lnTo>
                  <a:pt x="1361" y="5425"/>
                </a:lnTo>
                <a:lnTo>
                  <a:pt x="887" y="5642"/>
                </a:lnTo>
                <a:lnTo>
                  <a:pt x="177" y="6432"/>
                </a:lnTo>
                <a:lnTo>
                  <a:pt x="56" y="6767"/>
                </a:lnTo>
                <a:lnTo>
                  <a:pt x="15" y="8109"/>
                </a:lnTo>
                <a:lnTo>
                  <a:pt x="177" y="8523"/>
                </a:lnTo>
                <a:lnTo>
                  <a:pt x="532" y="8878"/>
                </a:lnTo>
                <a:lnTo>
                  <a:pt x="8582" y="12726"/>
                </a:lnTo>
                <a:lnTo>
                  <a:pt x="4794" y="14600"/>
                </a:lnTo>
                <a:lnTo>
                  <a:pt x="279" y="16987"/>
                </a:lnTo>
                <a:lnTo>
                  <a:pt x="0" y="17283"/>
                </a:lnTo>
                <a:lnTo>
                  <a:pt x="15" y="18743"/>
                </a:lnTo>
                <a:lnTo>
                  <a:pt x="217" y="19197"/>
                </a:lnTo>
                <a:lnTo>
                  <a:pt x="1085" y="19986"/>
                </a:lnTo>
                <a:lnTo>
                  <a:pt x="1558" y="20184"/>
                </a:lnTo>
                <a:lnTo>
                  <a:pt x="2308" y="20184"/>
                </a:lnTo>
                <a:lnTo>
                  <a:pt x="2505" y="20124"/>
                </a:lnTo>
                <a:lnTo>
                  <a:pt x="2888" y="19868"/>
                </a:lnTo>
                <a:lnTo>
                  <a:pt x="9707" y="14916"/>
                </a:lnTo>
                <a:lnTo>
                  <a:pt x="17876" y="14916"/>
                </a:lnTo>
                <a:lnTo>
                  <a:pt x="17165" y="14560"/>
                </a:lnTo>
                <a:lnTo>
                  <a:pt x="13259" y="12726"/>
                </a:lnTo>
                <a:lnTo>
                  <a:pt x="13456" y="12647"/>
                </a:lnTo>
                <a:lnTo>
                  <a:pt x="17760" y="10595"/>
                </a:lnTo>
                <a:lnTo>
                  <a:pt x="9707" y="10595"/>
                </a:lnTo>
                <a:lnTo>
                  <a:pt x="6169" y="8030"/>
                </a:lnTo>
                <a:lnTo>
                  <a:pt x="4498" y="6767"/>
                </a:lnTo>
                <a:lnTo>
                  <a:pt x="3413" y="5978"/>
                </a:lnTo>
                <a:lnTo>
                  <a:pt x="2624" y="5504"/>
                </a:lnTo>
                <a:lnTo>
                  <a:pt x="2269" y="5386"/>
                </a:lnTo>
                <a:close/>
              </a:path>
              <a:path w="22225" h="26035">
                <a:moveTo>
                  <a:pt x="17876" y="14916"/>
                </a:moveTo>
                <a:lnTo>
                  <a:pt x="12134" y="14916"/>
                </a:lnTo>
                <a:lnTo>
                  <a:pt x="15619" y="17441"/>
                </a:lnTo>
                <a:lnTo>
                  <a:pt x="17343" y="18743"/>
                </a:lnTo>
                <a:lnTo>
                  <a:pt x="18428" y="19532"/>
                </a:lnTo>
                <a:lnTo>
                  <a:pt x="19217" y="20006"/>
                </a:lnTo>
                <a:lnTo>
                  <a:pt x="19572" y="20124"/>
                </a:lnTo>
                <a:lnTo>
                  <a:pt x="19888" y="20124"/>
                </a:lnTo>
                <a:lnTo>
                  <a:pt x="20480" y="20085"/>
                </a:lnTo>
                <a:lnTo>
                  <a:pt x="20954" y="19868"/>
                </a:lnTo>
                <a:lnTo>
                  <a:pt x="21664" y="19079"/>
                </a:lnTo>
                <a:lnTo>
                  <a:pt x="21785" y="18743"/>
                </a:lnTo>
                <a:lnTo>
                  <a:pt x="21664" y="16987"/>
                </a:lnTo>
                <a:lnTo>
                  <a:pt x="21309" y="16632"/>
                </a:lnTo>
                <a:lnTo>
                  <a:pt x="17876" y="14916"/>
                </a:lnTo>
                <a:close/>
              </a:path>
              <a:path w="22225" h="26035">
                <a:moveTo>
                  <a:pt x="11009" y="0"/>
                </a:moveTo>
                <a:lnTo>
                  <a:pt x="10812" y="59"/>
                </a:lnTo>
                <a:lnTo>
                  <a:pt x="10358" y="59"/>
                </a:lnTo>
                <a:lnTo>
                  <a:pt x="9411" y="453"/>
                </a:lnTo>
                <a:lnTo>
                  <a:pt x="8938" y="1006"/>
                </a:lnTo>
                <a:lnTo>
                  <a:pt x="8941" y="2387"/>
                </a:lnTo>
                <a:lnTo>
                  <a:pt x="9707" y="10595"/>
                </a:lnTo>
                <a:lnTo>
                  <a:pt x="12134" y="10595"/>
                </a:lnTo>
                <a:lnTo>
                  <a:pt x="12785" y="3965"/>
                </a:lnTo>
                <a:lnTo>
                  <a:pt x="12706" y="848"/>
                </a:lnTo>
                <a:lnTo>
                  <a:pt x="11917" y="217"/>
                </a:lnTo>
                <a:lnTo>
                  <a:pt x="11483" y="39"/>
                </a:lnTo>
                <a:lnTo>
                  <a:pt x="11009" y="0"/>
                </a:lnTo>
                <a:close/>
              </a:path>
              <a:path w="22225" h="26035">
                <a:moveTo>
                  <a:pt x="20283" y="5327"/>
                </a:moveTo>
                <a:lnTo>
                  <a:pt x="19572" y="5327"/>
                </a:lnTo>
                <a:lnTo>
                  <a:pt x="19375" y="5386"/>
                </a:lnTo>
                <a:lnTo>
                  <a:pt x="18953" y="5642"/>
                </a:lnTo>
                <a:lnTo>
                  <a:pt x="12134" y="10595"/>
                </a:lnTo>
                <a:lnTo>
                  <a:pt x="17760" y="10595"/>
                </a:lnTo>
                <a:lnTo>
                  <a:pt x="21111" y="8996"/>
                </a:lnTo>
                <a:lnTo>
                  <a:pt x="21309" y="8878"/>
                </a:lnTo>
                <a:lnTo>
                  <a:pt x="21703" y="8484"/>
                </a:lnTo>
                <a:lnTo>
                  <a:pt x="21866" y="8109"/>
                </a:lnTo>
                <a:lnTo>
                  <a:pt x="21826" y="6767"/>
                </a:lnTo>
                <a:lnTo>
                  <a:pt x="21624" y="6313"/>
                </a:lnTo>
                <a:lnTo>
                  <a:pt x="20756" y="5524"/>
                </a:lnTo>
                <a:lnTo>
                  <a:pt x="20283" y="5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78344" y="4026266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94959" y="213429"/>
                </a:moveTo>
                <a:lnTo>
                  <a:pt x="46749" y="209103"/>
                </a:lnTo>
                <a:lnTo>
                  <a:pt x="0" y="196127"/>
                </a:lnTo>
                <a:lnTo>
                  <a:pt x="0" y="15998"/>
                </a:lnTo>
                <a:lnTo>
                  <a:pt x="2571" y="10498"/>
                </a:lnTo>
                <a:lnTo>
                  <a:pt x="7142" y="6356"/>
                </a:lnTo>
                <a:lnTo>
                  <a:pt x="11713" y="2285"/>
                </a:lnTo>
                <a:lnTo>
                  <a:pt x="17856" y="0"/>
                </a:lnTo>
                <a:lnTo>
                  <a:pt x="361981" y="0"/>
                </a:lnTo>
                <a:lnTo>
                  <a:pt x="368123" y="2285"/>
                </a:lnTo>
                <a:lnTo>
                  <a:pt x="372694" y="6356"/>
                </a:lnTo>
                <a:lnTo>
                  <a:pt x="377266" y="10498"/>
                </a:lnTo>
                <a:lnTo>
                  <a:pt x="379837" y="15998"/>
                </a:lnTo>
                <a:lnTo>
                  <a:pt x="379837" y="178878"/>
                </a:lnTo>
                <a:lnTo>
                  <a:pt x="284877" y="178878"/>
                </a:lnTo>
                <a:lnTo>
                  <a:pt x="236668" y="183190"/>
                </a:lnTo>
                <a:lnTo>
                  <a:pt x="143168" y="209103"/>
                </a:lnTo>
                <a:lnTo>
                  <a:pt x="94959" y="213429"/>
                </a:lnTo>
                <a:close/>
              </a:path>
              <a:path w="380364" h="213995">
                <a:moveTo>
                  <a:pt x="379837" y="196127"/>
                </a:moveTo>
                <a:lnTo>
                  <a:pt x="333087" y="183190"/>
                </a:lnTo>
                <a:lnTo>
                  <a:pt x="284877" y="178878"/>
                </a:lnTo>
                <a:lnTo>
                  <a:pt x="379837" y="178878"/>
                </a:lnTo>
                <a:lnTo>
                  <a:pt x="379837" y="19612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578343" y="4026266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0" y="21783"/>
                </a:moveTo>
                <a:lnTo>
                  <a:pt x="0" y="15998"/>
                </a:lnTo>
                <a:lnTo>
                  <a:pt x="2571" y="10498"/>
                </a:lnTo>
                <a:lnTo>
                  <a:pt x="7142" y="6356"/>
                </a:lnTo>
                <a:lnTo>
                  <a:pt x="11713" y="2285"/>
                </a:lnTo>
                <a:lnTo>
                  <a:pt x="17856" y="0"/>
                </a:lnTo>
                <a:lnTo>
                  <a:pt x="24355" y="0"/>
                </a:lnTo>
                <a:lnTo>
                  <a:pt x="355481" y="0"/>
                </a:lnTo>
                <a:lnTo>
                  <a:pt x="361981" y="0"/>
                </a:lnTo>
                <a:lnTo>
                  <a:pt x="368123" y="2285"/>
                </a:lnTo>
                <a:lnTo>
                  <a:pt x="372694" y="6356"/>
                </a:lnTo>
                <a:lnTo>
                  <a:pt x="377266" y="10498"/>
                </a:lnTo>
                <a:lnTo>
                  <a:pt x="379837" y="15998"/>
                </a:lnTo>
                <a:lnTo>
                  <a:pt x="379837" y="21783"/>
                </a:lnTo>
                <a:lnTo>
                  <a:pt x="379837" y="196127"/>
                </a:lnTo>
                <a:lnTo>
                  <a:pt x="333087" y="183190"/>
                </a:lnTo>
                <a:lnTo>
                  <a:pt x="284877" y="178878"/>
                </a:lnTo>
                <a:lnTo>
                  <a:pt x="236668" y="183190"/>
                </a:lnTo>
                <a:lnTo>
                  <a:pt x="189918" y="196127"/>
                </a:lnTo>
                <a:lnTo>
                  <a:pt x="143168" y="209103"/>
                </a:lnTo>
                <a:lnTo>
                  <a:pt x="94959" y="213429"/>
                </a:lnTo>
                <a:lnTo>
                  <a:pt x="46749" y="209103"/>
                </a:lnTo>
                <a:lnTo>
                  <a:pt x="0" y="196127"/>
                </a:lnTo>
                <a:lnTo>
                  <a:pt x="0" y="21783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53987" y="4048050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94959" y="213447"/>
                </a:moveTo>
                <a:lnTo>
                  <a:pt x="46749" y="209135"/>
                </a:lnTo>
                <a:lnTo>
                  <a:pt x="0" y="196198"/>
                </a:lnTo>
                <a:lnTo>
                  <a:pt x="0" y="21783"/>
                </a:lnTo>
                <a:lnTo>
                  <a:pt x="1917" y="13318"/>
                </a:lnTo>
                <a:lnTo>
                  <a:pt x="7142" y="6392"/>
                </a:lnTo>
                <a:lnTo>
                  <a:pt x="14885" y="1716"/>
                </a:lnTo>
                <a:lnTo>
                  <a:pt x="24356" y="0"/>
                </a:lnTo>
                <a:lnTo>
                  <a:pt x="355481" y="0"/>
                </a:lnTo>
                <a:lnTo>
                  <a:pt x="364952" y="1716"/>
                </a:lnTo>
                <a:lnTo>
                  <a:pt x="372695" y="6392"/>
                </a:lnTo>
                <a:lnTo>
                  <a:pt x="377920" y="13318"/>
                </a:lnTo>
                <a:lnTo>
                  <a:pt x="379837" y="21783"/>
                </a:lnTo>
                <a:lnTo>
                  <a:pt x="379837" y="178896"/>
                </a:lnTo>
                <a:lnTo>
                  <a:pt x="284878" y="178896"/>
                </a:lnTo>
                <a:lnTo>
                  <a:pt x="236668" y="183221"/>
                </a:lnTo>
                <a:lnTo>
                  <a:pt x="143169" y="209135"/>
                </a:lnTo>
                <a:lnTo>
                  <a:pt x="94959" y="213447"/>
                </a:lnTo>
                <a:close/>
              </a:path>
              <a:path w="380364" h="213995">
                <a:moveTo>
                  <a:pt x="379837" y="196198"/>
                </a:moveTo>
                <a:lnTo>
                  <a:pt x="333087" y="183221"/>
                </a:lnTo>
                <a:lnTo>
                  <a:pt x="284878" y="178896"/>
                </a:lnTo>
                <a:lnTo>
                  <a:pt x="379837" y="178896"/>
                </a:lnTo>
                <a:lnTo>
                  <a:pt x="379837" y="196198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53987" y="4048050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0" y="21783"/>
                </a:moveTo>
                <a:lnTo>
                  <a:pt x="1917" y="13318"/>
                </a:lnTo>
                <a:lnTo>
                  <a:pt x="7142" y="6392"/>
                </a:lnTo>
                <a:lnTo>
                  <a:pt x="14885" y="1716"/>
                </a:lnTo>
                <a:lnTo>
                  <a:pt x="24356" y="0"/>
                </a:lnTo>
                <a:lnTo>
                  <a:pt x="355481" y="0"/>
                </a:lnTo>
                <a:lnTo>
                  <a:pt x="364952" y="1716"/>
                </a:lnTo>
                <a:lnTo>
                  <a:pt x="372695" y="6392"/>
                </a:lnTo>
                <a:lnTo>
                  <a:pt x="377920" y="13318"/>
                </a:lnTo>
                <a:lnTo>
                  <a:pt x="379837" y="21783"/>
                </a:lnTo>
                <a:lnTo>
                  <a:pt x="379837" y="196198"/>
                </a:lnTo>
                <a:lnTo>
                  <a:pt x="333087" y="183221"/>
                </a:lnTo>
                <a:lnTo>
                  <a:pt x="284878" y="178896"/>
                </a:lnTo>
                <a:lnTo>
                  <a:pt x="236668" y="183221"/>
                </a:lnTo>
                <a:lnTo>
                  <a:pt x="189918" y="196198"/>
                </a:lnTo>
                <a:lnTo>
                  <a:pt x="143169" y="209135"/>
                </a:lnTo>
                <a:lnTo>
                  <a:pt x="94959" y="213447"/>
                </a:lnTo>
                <a:lnTo>
                  <a:pt x="46749" y="209135"/>
                </a:lnTo>
                <a:lnTo>
                  <a:pt x="0" y="196198"/>
                </a:lnTo>
                <a:lnTo>
                  <a:pt x="0" y="21783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29632" y="4069834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94959" y="213447"/>
                </a:moveTo>
                <a:lnTo>
                  <a:pt x="46749" y="209135"/>
                </a:lnTo>
                <a:lnTo>
                  <a:pt x="0" y="196198"/>
                </a:lnTo>
                <a:lnTo>
                  <a:pt x="0" y="16070"/>
                </a:lnTo>
                <a:lnTo>
                  <a:pt x="2571" y="10499"/>
                </a:lnTo>
                <a:lnTo>
                  <a:pt x="7142" y="6428"/>
                </a:lnTo>
                <a:lnTo>
                  <a:pt x="11713" y="2285"/>
                </a:lnTo>
                <a:lnTo>
                  <a:pt x="17856" y="0"/>
                </a:lnTo>
                <a:lnTo>
                  <a:pt x="361981" y="0"/>
                </a:lnTo>
                <a:lnTo>
                  <a:pt x="368123" y="2285"/>
                </a:lnTo>
                <a:lnTo>
                  <a:pt x="372694" y="6428"/>
                </a:lnTo>
                <a:lnTo>
                  <a:pt x="377266" y="10499"/>
                </a:lnTo>
                <a:lnTo>
                  <a:pt x="379837" y="16070"/>
                </a:lnTo>
                <a:lnTo>
                  <a:pt x="379837" y="178949"/>
                </a:lnTo>
                <a:lnTo>
                  <a:pt x="284878" y="178949"/>
                </a:lnTo>
                <a:lnTo>
                  <a:pt x="236668" y="183262"/>
                </a:lnTo>
                <a:lnTo>
                  <a:pt x="143169" y="209135"/>
                </a:lnTo>
                <a:lnTo>
                  <a:pt x="94959" y="213447"/>
                </a:lnTo>
                <a:close/>
              </a:path>
              <a:path w="380364" h="213995">
                <a:moveTo>
                  <a:pt x="379837" y="196198"/>
                </a:moveTo>
                <a:lnTo>
                  <a:pt x="333087" y="183262"/>
                </a:lnTo>
                <a:lnTo>
                  <a:pt x="284878" y="178949"/>
                </a:lnTo>
                <a:lnTo>
                  <a:pt x="379837" y="178949"/>
                </a:lnTo>
                <a:lnTo>
                  <a:pt x="379837" y="196198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529632" y="4069834"/>
            <a:ext cx="380365" cy="213995"/>
          </a:xfrm>
          <a:custGeom>
            <a:avLst/>
            <a:gdLst/>
            <a:ahLst/>
            <a:cxnLst/>
            <a:rect l="l" t="t" r="r" b="b"/>
            <a:pathLst>
              <a:path w="380364" h="213995">
                <a:moveTo>
                  <a:pt x="0" y="21784"/>
                </a:moveTo>
                <a:lnTo>
                  <a:pt x="0" y="16070"/>
                </a:lnTo>
                <a:lnTo>
                  <a:pt x="2571" y="10499"/>
                </a:lnTo>
                <a:lnTo>
                  <a:pt x="7142" y="6428"/>
                </a:lnTo>
                <a:lnTo>
                  <a:pt x="11713" y="2285"/>
                </a:lnTo>
                <a:lnTo>
                  <a:pt x="17856" y="0"/>
                </a:lnTo>
                <a:lnTo>
                  <a:pt x="24355" y="0"/>
                </a:lnTo>
                <a:lnTo>
                  <a:pt x="355481" y="0"/>
                </a:lnTo>
                <a:lnTo>
                  <a:pt x="361981" y="0"/>
                </a:lnTo>
                <a:lnTo>
                  <a:pt x="368123" y="2285"/>
                </a:lnTo>
                <a:lnTo>
                  <a:pt x="372694" y="6428"/>
                </a:lnTo>
                <a:lnTo>
                  <a:pt x="377266" y="10499"/>
                </a:lnTo>
                <a:lnTo>
                  <a:pt x="379837" y="16070"/>
                </a:lnTo>
                <a:lnTo>
                  <a:pt x="379837" y="21784"/>
                </a:lnTo>
                <a:lnTo>
                  <a:pt x="379837" y="196198"/>
                </a:lnTo>
                <a:lnTo>
                  <a:pt x="333087" y="183262"/>
                </a:lnTo>
                <a:lnTo>
                  <a:pt x="284878" y="178949"/>
                </a:lnTo>
                <a:lnTo>
                  <a:pt x="236668" y="183262"/>
                </a:lnTo>
                <a:lnTo>
                  <a:pt x="189918" y="196198"/>
                </a:lnTo>
                <a:lnTo>
                  <a:pt x="143169" y="209135"/>
                </a:lnTo>
                <a:lnTo>
                  <a:pt x="94959" y="213447"/>
                </a:lnTo>
                <a:lnTo>
                  <a:pt x="46749" y="209135"/>
                </a:lnTo>
                <a:lnTo>
                  <a:pt x="0" y="196198"/>
                </a:lnTo>
                <a:lnTo>
                  <a:pt x="0" y="21784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620351" y="4027685"/>
            <a:ext cx="266700" cy="240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7800"/>
              </a:lnSpc>
              <a:spcBef>
                <a:spcPts val="95"/>
              </a:spcBef>
            </a:pPr>
            <a:r>
              <a:rPr sz="550" b="1" spc="0" dirty="0">
                <a:latin typeface="Arial"/>
                <a:cs typeface="Arial"/>
              </a:rPr>
              <a:t>Sy</a:t>
            </a:r>
            <a:r>
              <a:rPr sz="550" b="1" dirty="0">
                <a:latin typeface="Arial"/>
                <a:cs typeface="Arial"/>
              </a:rPr>
              <a:t>s</a:t>
            </a:r>
            <a:r>
              <a:rPr sz="550" b="1" spc="0" dirty="0">
                <a:latin typeface="Arial"/>
                <a:cs typeface="Arial"/>
              </a:rPr>
              <a:t>tem  pa</a:t>
            </a:r>
            <a:r>
              <a:rPr sz="550" b="1" spc="-5" dirty="0">
                <a:latin typeface="Arial"/>
                <a:cs typeface="Arial"/>
              </a:rPr>
              <a:t>r</a:t>
            </a:r>
            <a:r>
              <a:rPr sz="550" b="1" spc="0" dirty="0">
                <a:latin typeface="Arial"/>
                <a:cs typeface="Arial"/>
              </a:rPr>
              <a:t>ams</a:t>
            </a:r>
            <a:endParaRPr sz="55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636831" y="3811969"/>
            <a:ext cx="221555" cy="2133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071565" y="4262389"/>
            <a:ext cx="36195" cy="163830"/>
          </a:xfrm>
          <a:custGeom>
            <a:avLst/>
            <a:gdLst/>
            <a:ahLst/>
            <a:cxnLst/>
            <a:rect l="l" t="t" r="r" b="b"/>
            <a:pathLst>
              <a:path w="36194" h="163829">
                <a:moveTo>
                  <a:pt x="0" y="81707"/>
                </a:moveTo>
                <a:lnTo>
                  <a:pt x="17856" y="65352"/>
                </a:lnTo>
                <a:lnTo>
                  <a:pt x="35712" y="81707"/>
                </a:lnTo>
                <a:lnTo>
                  <a:pt x="17856" y="98063"/>
                </a:lnTo>
                <a:lnTo>
                  <a:pt x="0" y="81707"/>
                </a:lnTo>
                <a:close/>
              </a:path>
              <a:path w="36194" h="163829">
                <a:moveTo>
                  <a:pt x="0" y="16356"/>
                </a:moveTo>
                <a:lnTo>
                  <a:pt x="17856" y="0"/>
                </a:lnTo>
                <a:lnTo>
                  <a:pt x="35712" y="16356"/>
                </a:lnTo>
                <a:lnTo>
                  <a:pt x="17856" y="32711"/>
                </a:lnTo>
                <a:lnTo>
                  <a:pt x="0" y="16356"/>
                </a:lnTo>
                <a:close/>
              </a:path>
              <a:path w="36194" h="163829">
                <a:moveTo>
                  <a:pt x="0" y="147059"/>
                </a:moveTo>
                <a:lnTo>
                  <a:pt x="17856" y="130703"/>
                </a:lnTo>
                <a:lnTo>
                  <a:pt x="35712" y="147059"/>
                </a:lnTo>
                <a:lnTo>
                  <a:pt x="17856" y="163415"/>
                </a:lnTo>
                <a:lnTo>
                  <a:pt x="0" y="14705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71565" y="4327742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4" h="33020">
                <a:moveTo>
                  <a:pt x="35712" y="16355"/>
                </a:moveTo>
                <a:lnTo>
                  <a:pt x="17856" y="32711"/>
                </a:lnTo>
                <a:lnTo>
                  <a:pt x="0" y="16355"/>
                </a:lnTo>
                <a:lnTo>
                  <a:pt x="17856" y="0"/>
                </a:lnTo>
                <a:lnTo>
                  <a:pt x="35712" y="16355"/>
                </a:lnTo>
                <a:close/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71565" y="4262389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4" h="33020">
                <a:moveTo>
                  <a:pt x="35712" y="16356"/>
                </a:moveTo>
                <a:lnTo>
                  <a:pt x="17856" y="32711"/>
                </a:lnTo>
                <a:lnTo>
                  <a:pt x="0" y="16356"/>
                </a:lnTo>
                <a:lnTo>
                  <a:pt x="17856" y="0"/>
                </a:lnTo>
                <a:lnTo>
                  <a:pt x="35712" y="16356"/>
                </a:lnTo>
                <a:close/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071565" y="4393093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4" h="33020">
                <a:moveTo>
                  <a:pt x="35712" y="16356"/>
                </a:moveTo>
                <a:lnTo>
                  <a:pt x="17856" y="32711"/>
                </a:lnTo>
                <a:lnTo>
                  <a:pt x="0" y="16356"/>
                </a:lnTo>
                <a:lnTo>
                  <a:pt x="17856" y="0"/>
                </a:lnTo>
                <a:lnTo>
                  <a:pt x="35712" y="16356"/>
                </a:lnTo>
                <a:close/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60846" y="4190538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18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17996" y="4190538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18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87300" y="4317314"/>
            <a:ext cx="3571240" cy="703580"/>
          </a:xfrm>
          <a:custGeom>
            <a:avLst/>
            <a:gdLst/>
            <a:ahLst/>
            <a:cxnLst/>
            <a:rect l="l" t="t" r="r" b="b"/>
            <a:pathLst>
              <a:path w="3571240" h="703579">
                <a:moveTo>
                  <a:pt x="3570885" y="139274"/>
                </a:moveTo>
                <a:lnTo>
                  <a:pt x="3342325" y="139274"/>
                </a:lnTo>
                <a:lnTo>
                  <a:pt x="3456605" y="0"/>
                </a:lnTo>
                <a:lnTo>
                  <a:pt x="3570885" y="139274"/>
                </a:lnTo>
                <a:close/>
              </a:path>
              <a:path w="3571240" h="703579">
                <a:moveTo>
                  <a:pt x="3494103" y="628521"/>
                </a:moveTo>
                <a:lnTo>
                  <a:pt x="3419107" y="628521"/>
                </a:lnTo>
                <a:lnTo>
                  <a:pt x="3419107" y="139274"/>
                </a:lnTo>
                <a:lnTo>
                  <a:pt x="3494103" y="139274"/>
                </a:lnTo>
                <a:lnTo>
                  <a:pt x="3494103" y="628521"/>
                </a:lnTo>
                <a:close/>
              </a:path>
              <a:path w="3571240" h="703579">
                <a:moveTo>
                  <a:pt x="3494103" y="703515"/>
                </a:moveTo>
                <a:lnTo>
                  <a:pt x="0" y="703515"/>
                </a:lnTo>
                <a:lnTo>
                  <a:pt x="0" y="530386"/>
                </a:lnTo>
                <a:lnTo>
                  <a:pt x="74996" y="530386"/>
                </a:lnTo>
                <a:lnTo>
                  <a:pt x="74996" y="628521"/>
                </a:lnTo>
                <a:lnTo>
                  <a:pt x="3494103" y="628521"/>
                </a:lnTo>
                <a:lnTo>
                  <a:pt x="3494103" y="703515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81944" y="4313916"/>
            <a:ext cx="3580765" cy="712470"/>
          </a:xfrm>
          <a:custGeom>
            <a:avLst/>
            <a:gdLst/>
            <a:ahLst/>
            <a:cxnLst/>
            <a:rect l="l" t="t" r="r" b="b"/>
            <a:pathLst>
              <a:path w="3580765" h="712470">
                <a:moveTo>
                  <a:pt x="74996" y="539140"/>
                </a:moveTo>
                <a:lnTo>
                  <a:pt x="69639" y="539140"/>
                </a:lnTo>
                <a:lnTo>
                  <a:pt x="69639" y="528427"/>
                </a:lnTo>
                <a:lnTo>
                  <a:pt x="85709" y="528427"/>
                </a:lnTo>
                <a:lnTo>
                  <a:pt x="85709" y="533783"/>
                </a:lnTo>
                <a:lnTo>
                  <a:pt x="74996" y="533783"/>
                </a:lnTo>
                <a:lnTo>
                  <a:pt x="74996" y="539140"/>
                </a:lnTo>
                <a:close/>
              </a:path>
              <a:path w="3580765" h="712470">
                <a:moveTo>
                  <a:pt x="85709" y="555210"/>
                </a:moveTo>
                <a:lnTo>
                  <a:pt x="74996" y="555210"/>
                </a:lnTo>
                <a:lnTo>
                  <a:pt x="74996" y="533783"/>
                </a:lnTo>
                <a:lnTo>
                  <a:pt x="80352" y="533783"/>
                </a:lnTo>
                <a:lnTo>
                  <a:pt x="80352" y="539140"/>
                </a:lnTo>
                <a:lnTo>
                  <a:pt x="85709" y="539140"/>
                </a:lnTo>
                <a:lnTo>
                  <a:pt x="85709" y="555210"/>
                </a:lnTo>
                <a:close/>
              </a:path>
              <a:path w="3580765" h="712470">
                <a:moveTo>
                  <a:pt x="85709" y="539140"/>
                </a:moveTo>
                <a:lnTo>
                  <a:pt x="80352" y="539140"/>
                </a:lnTo>
                <a:lnTo>
                  <a:pt x="80352" y="533783"/>
                </a:lnTo>
                <a:lnTo>
                  <a:pt x="85709" y="533783"/>
                </a:lnTo>
                <a:lnTo>
                  <a:pt x="85709" y="539140"/>
                </a:lnTo>
                <a:close/>
              </a:path>
              <a:path w="3580765" h="712470">
                <a:moveTo>
                  <a:pt x="85709" y="619491"/>
                </a:moveTo>
                <a:lnTo>
                  <a:pt x="74996" y="619491"/>
                </a:lnTo>
                <a:lnTo>
                  <a:pt x="74996" y="587350"/>
                </a:lnTo>
                <a:lnTo>
                  <a:pt x="85709" y="587350"/>
                </a:lnTo>
                <a:lnTo>
                  <a:pt x="85709" y="619491"/>
                </a:lnTo>
                <a:close/>
              </a:path>
              <a:path w="3580765" h="712470">
                <a:moveTo>
                  <a:pt x="132207" y="637275"/>
                </a:moveTo>
                <a:lnTo>
                  <a:pt x="100066" y="637275"/>
                </a:lnTo>
                <a:lnTo>
                  <a:pt x="100066" y="626561"/>
                </a:lnTo>
                <a:lnTo>
                  <a:pt x="132207" y="626561"/>
                </a:lnTo>
                <a:lnTo>
                  <a:pt x="132207" y="637275"/>
                </a:lnTo>
                <a:close/>
              </a:path>
              <a:path w="3580765" h="712470">
                <a:moveTo>
                  <a:pt x="196489" y="637275"/>
                </a:moveTo>
                <a:lnTo>
                  <a:pt x="164348" y="637275"/>
                </a:lnTo>
                <a:lnTo>
                  <a:pt x="164348" y="626561"/>
                </a:lnTo>
                <a:lnTo>
                  <a:pt x="196489" y="626561"/>
                </a:lnTo>
                <a:lnTo>
                  <a:pt x="196489" y="637275"/>
                </a:lnTo>
                <a:close/>
              </a:path>
              <a:path w="3580765" h="712470">
                <a:moveTo>
                  <a:pt x="260772" y="637275"/>
                </a:moveTo>
                <a:lnTo>
                  <a:pt x="228631" y="637275"/>
                </a:lnTo>
                <a:lnTo>
                  <a:pt x="228631" y="626561"/>
                </a:lnTo>
                <a:lnTo>
                  <a:pt x="260772" y="626561"/>
                </a:lnTo>
                <a:lnTo>
                  <a:pt x="260772" y="637275"/>
                </a:lnTo>
                <a:close/>
              </a:path>
              <a:path w="3580765" h="712470">
                <a:moveTo>
                  <a:pt x="325054" y="637275"/>
                </a:moveTo>
                <a:lnTo>
                  <a:pt x="292913" y="637275"/>
                </a:lnTo>
                <a:lnTo>
                  <a:pt x="292913" y="626561"/>
                </a:lnTo>
                <a:lnTo>
                  <a:pt x="325054" y="626561"/>
                </a:lnTo>
                <a:lnTo>
                  <a:pt x="325054" y="637275"/>
                </a:lnTo>
                <a:close/>
              </a:path>
              <a:path w="3580765" h="712470">
                <a:moveTo>
                  <a:pt x="389336" y="637275"/>
                </a:moveTo>
                <a:lnTo>
                  <a:pt x="357195" y="637275"/>
                </a:lnTo>
                <a:lnTo>
                  <a:pt x="357195" y="626561"/>
                </a:lnTo>
                <a:lnTo>
                  <a:pt x="389336" y="626561"/>
                </a:lnTo>
                <a:lnTo>
                  <a:pt x="389336" y="637275"/>
                </a:lnTo>
                <a:close/>
              </a:path>
              <a:path w="3580765" h="712470">
                <a:moveTo>
                  <a:pt x="453619" y="637275"/>
                </a:moveTo>
                <a:lnTo>
                  <a:pt x="421478" y="637275"/>
                </a:lnTo>
                <a:lnTo>
                  <a:pt x="421478" y="626561"/>
                </a:lnTo>
                <a:lnTo>
                  <a:pt x="453619" y="626561"/>
                </a:lnTo>
                <a:lnTo>
                  <a:pt x="453619" y="637275"/>
                </a:lnTo>
                <a:close/>
              </a:path>
              <a:path w="3580765" h="712470">
                <a:moveTo>
                  <a:pt x="517901" y="637275"/>
                </a:moveTo>
                <a:lnTo>
                  <a:pt x="485760" y="637275"/>
                </a:lnTo>
                <a:lnTo>
                  <a:pt x="485760" y="626561"/>
                </a:lnTo>
                <a:lnTo>
                  <a:pt x="517901" y="626561"/>
                </a:lnTo>
                <a:lnTo>
                  <a:pt x="517901" y="637275"/>
                </a:lnTo>
                <a:close/>
              </a:path>
              <a:path w="3580765" h="712470">
                <a:moveTo>
                  <a:pt x="582184" y="637275"/>
                </a:moveTo>
                <a:lnTo>
                  <a:pt x="550042" y="637275"/>
                </a:lnTo>
                <a:lnTo>
                  <a:pt x="550042" y="626561"/>
                </a:lnTo>
                <a:lnTo>
                  <a:pt x="582184" y="626561"/>
                </a:lnTo>
                <a:lnTo>
                  <a:pt x="582184" y="637275"/>
                </a:lnTo>
                <a:close/>
              </a:path>
              <a:path w="3580765" h="712470">
                <a:moveTo>
                  <a:pt x="646466" y="637275"/>
                </a:moveTo>
                <a:lnTo>
                  <a:pt x="614325" y="637275"/>
                </a:lnTo>
                <a:lnTo>
                  <a:pt x="614325" y="626561"/>
                </a:lnTo>
                <a:lnTo>
                  <a:pt x="646466" y="626561"/>
                </a:lnTo>
                <a:lnTo>
                  <a:pt x="646466" y="637275"/>
                </a:lnTo>
                <a:close/>
              </a:path>
              <a:path w="3580765" h="712470">
                <a:moveTo>
                  <a:pt x="710748" y="637275"/>
                </a:moveTo>
                <a:lnTo>
                  <a:pt x="678607" y="637275"/>
                </a:lnTo>
                <a:lnTo>
                  <a:pt x="678607" y="626561"/>
                </a:lnTo>
                <a:lnTo>
                  <a:pt x="710748" y="626561"/>
                </a:lnTo>
                <a:lnTo>
                  <a:pt x="710748" y="637275"/>
                </a:lnTo>
                <a:close/>
              </a:path>
              <a:path w="3580765" h="712470">
                <a:moveTo>
                  <a:pt x="775031" y="637275"/>
                </a:moveTo>
                <a:lnTo>
                  <a:pt x="742889" y="637275"/>
                </a:lnTo>
                <a:lnTo>
                  <a:pt x="742889" y="626561"/>
                </a:lnTo>
                <a:lnTo>
                  <a:pt x="775031" y="626561"/>
                </a:lnTo>
                <a:lnTo>
                  <a:pt x="775031" y="637275"/>
                </a:lnTo>
                <a:close/>
              </a:path>
              <a:path w="3580765" h="712470">
                <a:moveTo>
                  <a:pt x="839313" y="637275"/>
                </a:moveTo>
                <a:lnTo>
                  <a:pt x="807172" y="637275"/>
                </a:lnTo>
                <a:lnTo>
                  <a:pt x="807172" y="626561"/>
                </a:lnTo>
                <a:lnTo>
                  <a:pt x="839313" y="626561"/>
                </a:lnTo>
                <a:lnTo>
                  <a:pt x="839313" y="637275"/>
                </a:lnTo>
                <a:close/>
              </a:path>
              <a:path w="3580765" h="712470">
                <a:moveTo>
                  <a:pt x="903595" y="637275"/>
                </a:moveTo>
                <a:lnTo>
                  <a:pt x="871454" y="637275"/>
                </a:lnTo>
                <a:lnTo>
                  <a:pt x="871454" y="626561"/>
                </a:lnTo>
                <a:lnTo>
                  <a:pt x="903595" y="626561"/>
                </a:lnTo>
                <a:lnTo>
                  <a:pt x="903595" y="637275"/>
                </a:lnTo>
                <a:close/>
              </a:path>
              <a:path w="3580765" h="712470">
                <a:moveTo>
                  <a:pt x="967878" y="637275"/>
                </a:moveTo>
                <a:lnTo>
                  <a:pt x="935737" y="637275"/>
                </a:lnTo>
                <a:lnTo>
                  <a:pt x="935737" y="626561"/>
                </a:lnTo>
                <a:lnTo>
                  <a:pt x="967878" y="626561"/>
                </a:lnTo>
                <a:lnTo>
                  <a:pt x="967878" y="637275"/>
                </a:lnTo>
                <a:close/>
              </a:path>
              <a:path w="3580765" h="712470">
                <a:moveTo>
                  <a:pt x="1032160" y="637275"/>
                </a:moveTo>
                <a:lnTo>
                  <a:pt x="1000019" y="637275"/>
                </a:lnTo>
                <a:lnTo>
                  <a:pt x="1000019" y="626561"/>
                </a:lnTo>
                <a:lnTo>
                  <a:pt x="1032160" y="626561"/>
                </a:lnTo>
                <a:lnTo>
                  <a:pt x="1032160" y="637275"/>
                </a:lnTo>
                <a:close/>
              </a:path>
              <a:path w="3580765" h="712470">
                <a:moveTo>
                  <a:pt x="1096442" y="637275"/>
                </a:moveTo>
                <a:lnTo>
                  <a:pt x="1064301" y="637275"/>
                </a:lnTo>
                <a:lnTo>
                  <a:pt x="1064301" y="626561"/>
                </a:lnTo>
                <a:lnTo>
                  <a:pt x="1096442" y="626561"/>
                </a:lnTo>
                <a:lnTo>
                  <a:pt x="1096442" y="637275"/>
                </a:lnTo>
                <a:close/>
              </a:path>
              <a:path w="3580765" h="712470">
                <a:moveTo>
                  <a:pt x="1160725" y="637275"/>
                </a:moveTo>
                <a:lnTo>
                  <a:pt x="1128584" y="637275"/>
                </a:lnTo>
                <a:lnTo>
                  <a:pt x="1128584" y="626561"/>
                </a:lnTo>
                <a:lnTo>
                  <a:pt x="1160725" y="626561"/>
                </a:lnTo>
                <a:lnTo>
                  <a:pt x="1160725" y="637275"/>
                </a:lnTo>
                <a:close/>
              </a:path>
              <a:path w="3580765" h="712470">
                <a:moveTo>
                  <a:pt x="1225007" y="637275"/>
                </a:moveTo>
                <a:lnTo>
                  <a:pt x="1192866" y="637275"/>
                </a:lnTo>
                <a:lnTo>
                  <a:pt x="1192866" y="626561"/>
                </a:lnTo>
                <a:lnTo>
                  <a:pt x="1225007" y="626561"/>
                </a:lnTo>
                <a:lnTo>
                  <a:pt x="1225007" y="637275"/>
                </a:lnTo>
                <a:close/>
              </a:path>
              <a:path w="3580765" h="712470">
                <a:moveTo>
                  <a:pt x="1289290" y="637275"/>
                </a:moveTo>
                <a:lnTo>
                  <a:pt x="1257148" y="637275"/>
                </a:lnTo>
                <a:lnTo>
                  <a:pt x="1257148" y="626561"/>
                </a:lnTo>
                <a:lnTo>
                  <a:pt x="1289290" y="626561"/>
                </a:lnTo>
                <a:lnTo>
                  <a:pt x="1289290" y="637275"/>
                </a:lnTo>
                <a:close/>
              </a:path>
              <a:path w="3580765" h="712470">
                <a:moveTo>
                  <a:pt x="1353572" y="637275"/>
                </a:moveTo>
                <a:lnTo>
                  <a:pt x="1321431" y="637275"/>
                </a:lnTo>
                <a:lnTo>
                  <a:pt x="1321431" y="626561"/>
                </a:lnTo>
                <a:lnTo>
                  <a:pt x="1353572" y="626561"/>
                </a:lnTo>
                <a:lnTo>
                  <a:pt x="1353572" y="637275"/>
                </a:lnTo>
                <a:close/>
              </a:path>
              <a:path w="3580765" h="712470">
                <a:moveTo>
                  <a:pt x="1417854" y="637275"/>
                </a:moveTo>
                <a:lnTo>
                  <a:pt x="1385713" y="637275"/>
                </a:lnTo>
                <a:lnTo>
                  <a:pt x="1385713" y="626561"/>
                </a:lnTo>
                <a:lnTo>
                  <a:pt x="1417854" y="626561"/>
                </a:lnTo>
                <a:lnTo>
                  <a:pt x="1417854" y="637275"/>
                </a:lnTo>
                <a:close/>
              </a:path>
              <a:path w="3580765" h="712470">
                <a:moveTo>
                  <a:pt x="1482137" y="637275"/>
                </a:moveTo>
                <a:lnTo>
                  <a:pt x="1449995" y="637275"/>
                </a:lnTo>
                <a:lnTo>
                  <a:pt x="1449995" y="626561"/>
                </a:lnTo>
                <a:lnTo>
                  <a:pt x="1482137" y="626561"/>
                </a:lnTo>
                <a:lnTo>
                  <a:pt x="1482137" y="637275"/>
                </a:lnTo>
                <a:close/>
              </a:path>
              <a:path w="3580765" h="712470">
                <a:moveTo>
                  <a:pt x="1546419" y="637275"/>
                </a:moveTo>
                <a:lnTo>
                  <a:pt x="1514278" y="637275"/>
                </a:lnTo>
                <a:lnTo>
                  <a:pt x="1514278" y="626561"/>
                </a:lnTo>
                <a:lnTo>
                  <a:pt x="1546419" y="626561"/>
                </a:lnTo>
                <a:lnTo>
                  <a:pt x="1546419" y="637275"/>
                </a:lnTo>
                <a:close/>
              </a:path>
              <a:path w="3580765" h="712470">
                <a:moveTo>
                  <a:pt x="1610701" y="637275"/>
                </a:moveTo>
                <a:lnTo>
                  <a:pt x="1578560" y="637275"/>
                </a:lnTo>
                <a:lnTo>
                  <a:pt x="1578560" y="626561"/>
                </a:lnTo>
                <a:lnTo>
                  <a:pt x="1610701" y="626561"/>
                </a:lnTo>
                <a:lnTo>
                  <a:pt x="1610701" y="637275"/>
                </a:lnTo>
                <a:close/>
              </a:path>
              <a:path w="3580765" h="712470">
                <a:moveTo>
                  <a:pt x="1674984" y="637275"/>
                </a:moveTo>
                <a:lnTo>
                  <a:pt x="1642843" y="637275"/>
                </a:lnTo>
                <a:lnTo>
                  <a:pt x="1642843" y="626561"/>
                </a:lnTo>
                <a:lnTo>
                  <a:pt x="1674984" y="626561"/>
                </a:lnTo>
                <a:lnTo>
                  <a:pt x="1674984" y="637275"/>
                </a:lnTo>
                <a:close/>
              </a:path>
              <a:path w="3580765" h="712470">
                <a:moveTo>
                  <a:pt x="1739266" y="637275"/>
                </a:moveTo>
                <a:lnTo>
                  <a:pt x="1707125" y="637275"/>
                </a:lnTo>
                <a:lnTo>
                  <a:pt x="1707125" y="626561"/>
                </a:lnTo>
                <a:lnTo>
                  <a:pt x="1739266" y="626561"/>
                </a:lnTo>
                <a:lnTo>
                  <a:pt x="1739266" y="637275"/>
                </a:lnTo>
                <a:close/>
              </a:path>
              <a:path w="3580765" h="712470">
                <a:moveTo>
                  <a:pt x="1803548" y="637275"/>
                </a:moveTo>
                <a:lnTo>
                  <a:pt x="1771407" y="637275"/>
                </a:lnTo>
                <a:lnTo>
                  <a:pt x="1771407" y="626561"/>
                </a:lnTo>
                <a:lnTo>
                  <a:pt x="1803548" y="626561"/>
                </a:lnTo>
                <a:lnTo>
                  <a:pt x="1803548" y="637275"/>
                </a:lnTo>
                <a:close/>
              </a:path>
              <a:path w="3580765" h="712470">
                <a:moveTo>
                  <a:pt x="1867831" y="637275"/>
                </a:moveTo>
                <a:lnTo>
                  <a:pt x="1835690" y="637275"/>
                </a:lnTo>
                <a:lnTo>
                  <a:pt x="1835690" y="626561"/>
                </a:lnTo>
                <a:lnTo>
                  <a:pt x="1867831" y="626561"/>
                </a:lnTo>
                <a:lnTo>
                  <a:pt x="1867831" y="637275"/>
                </a:lnTo>
                <a:close/>
              </a:path>
              <a:path w="3580765" h="712470">
                <a:moveTo>
                  <a:pt x="1932113" y="637275"/>
                </a:moveTo>
                <a:lnTo>
                  <a:pt x="1899972" y="637275"/>
                </a:lnTo>
                <a:lnTo>
                  <a:pt x="1899972" y="626561"/>
                </a:lnTo>
                <a:lnTo>
                  <a:pt x="1932113" y="626561"/>
                </a:lnTo>
                <a:lnTo>
                  <a:pt x="1932113" y="637275"/>
                </a:lnTo>
                <a:close/>
              </a:path>
              <a:path w="3580765" h="712470">
                <a:moveTo>
                  <a:pt x="1996396" y="637275"/>
                </a:moveTo>
                <a:lnTo>
                  <a:pt x="1964254" y="637275"/>
                </a:lnTo>
                <a:lnTo>
                  <a:pt x="1964254" y="626561"/>
                </a:lnTo>
                <a:lnTo>
                  <a:pt x="1996396" y="626561"/>
                </a:lnTo>
                <a:lnTo>
                  <a:pt x="1996396" y="637275"/>
                </a:lnTo>
                <a:close/>
              </a:path>
              <a:path w="3580765" h="712470">
                <a:moveTo>
                  <a:pt x="2060678" y="637275"/>
                </a:moveTo>
                <a:lnTo>
                  <a:pt x="2028537" y="637275"/>
                </a:lnTo>
                <a:lnTo>
                  <a:pt x="2028537" y="626561"/>
                </a:lnTo>
                <a:lnTo>
                  <a:pt x="2060678" y="626561"/>
                </a:lnTo>
                <a:lnTo>
                  <a:pt x="2060678" y="637275"/>
                </a:lnTo>
                <a:close/>
              </a:path>
              <a:path w="3580765" h="712470">
                <a:moveTo>
                  <a:pt x="2124960" y="637275"/>
                </a:moveTo>
                <a:lnTo>
                  <a:pt x="2092819" y="637275"/>
                </a:lnTo>
                <a:lnTo>
                  <a:pt x="2092819" y="626561"/>
                </a:lnTo>
                <a:lnTo>
                  <a:pt x="2124960" y="626561"/>
                </a:lnTo>
                <a:lnTo>
                  <a:pt x="2124960" y="637275"/>
                </a:lnTo>
                <a:close/>
              </a:path>
              <a:path w="3580765" h="712470">
                <a:moveTo>
                  <a:pt x="2189243" y="637275"/>
                </a:moveTo>
                <a:lnTo>
                  <a:pt x="2157102" y="637275"/>
                </a:lnTo>
                <a:lnTo>
                  <a:pt x="2157102" y="626561"/>
                </a:lnTo>
                <a:lnTo>
                  <a:pt x="2189243" y="626561"/>
                </a:lnTo>
                <a:lnTo>
                  <a:pt x="2189243" y="637275"/>
                </a:lnTo>
                <a:close/>
              </a:path>
              <a:path w="3580765" h="712470">
                <a:moveTo>
                  <a:pt x="2253525" y="637275"/>
                </a:moveTo>
                <a:lnTo>
                  <a:pt x="2221384" y="637275"/>
                </a:lnTo>
                <a:lnTo>
                  <a:pt x="2221384" y="626561"/>
                </a:lnTo>
                <a:lnTo>
                  <a:pt x="2253525" y="626561"/>
                </a:lnTo>
                <a:lnTo>
                  <a:pt x="2253525" y="637275"/>
                </a:lnTo>
                <a:close/>
              </a:path>
              <a:path w="3580765" h="712470">
                <a:moveTo>
                  <a:pt x="2317807" y="637275"/>
                </a:moveTo>
                <a:lnTo>
                  <a:pt x="2285666" y="637275"/>
                </a:lnTo>
                <a:lnTo>
                  <a:pt x="2285666" y="626561"/>
                </a:lnTo>
                <a:lnTo>
                  <a:pt x="2317807" y="626561"/>
                </a:lnTo>
                <a:lnTo>
                  <a:pt x="2317807" y="637275"/>
                </a:lnTo>
                <a:close/>
              </a:path>
              <a:path w="3580765" h="712470">
                <a:moveTo>
                  <a:pt x="2382090" y="637275"/>
                </a:moveTo>
                <a:lnTo>
                  <a:pt x="2349949" y="637275"/>
                </a:lnTo>
                <a:lnTo>
                  <a:pt x="2349949" y="626561"/>
                </a:lnTo>
                <a:lnTo>
                  <a:pt x="2382090" y="626561"/>
                </a:lnTo>
                <a:lnTo>
                  <a:pt x="2382090" y="637275"/>
                </a:lnTo>
                <a:close/>
              </a:path>
              <a:path w="3580765" h="712470">
                <a:moveTo>
                  <a:pt x="2446372" y="637275"/>
                </a:moveTo>
                <a:lnTo>
                  <a:pt x="2414231" y="637275"/>
                </a:lnTo>
                <a:lnTo>
                  <a:pt x="2414231" y="626561"/>
                </a:lnTo>
                <a:lnTo>
                  <a:pt x="2446372" y="626561"/>
                </a:lnTo>
                <a:lnTo>
                  <a:pt x="2446372" y="637275"/>
                </a:lnTo>
                <a:close/>
              </a:path>
              <a:path w="3580765" h="712470">
                <a:moveTo>
                  <a:pt x="2510655" y="637275"/>
                </a:moveTo>
                <a:lnTo>
                  <a:pt x="2478513" y="637275"/>
                </a:lnTo>
                <a:lnTo>
                  <a:pt x="2478513" y="626561"/>
                </a:lnTo>
                <a:lnTo>
                  <a:pt x="2510655" y="626561"/>
                </a:lnTo>
                <a:lnTo>
                  <a:pt x="2510655" y="637275"/>
                </a:lnTo>
                <a:close/>
              </a:path>
              <a:path w="3580765" h="712470">
                <a:moveTo>
                  <a:pt x="2574937" y="637275"/>
                </a:moveTo>
                <a:lnTo>
                  <a:pt x="2542796" y="637275"/>
                </a:lnTo>
                <a:lnTo>
                  <a:pt x="2542796" y="626561"/>
                </a:lnTo>
                <a:lnTo>
                  <a:pt x="2574937" y="626561"/>
                </a:lnTo>
                <a:lnTo>
                  <a:pt x="2574937" y="637275"/>
                </a:lnTo>
                <a:close/>
              </a:path>
              <a:path w="3580765" h="712470">
                <a:moveTo>
                  <a:pt x="2639219" y="637275"/>
                </a:moveTo>
                <a:lnTo>
                  <a:pt x="2607078" y="637275"/>
                </a:lnTo>
                <a:lnTo>
                  <a:pt x="2607078" y="626561"/>
                </a:lnTo>
                <a:lnTo>
                  <a:pt x="2639219" y="626561"/>
                </a:lnTo>
                <a:lnTo>
                  <a:pt x="2639219" y="637275"/>
                </a:lnTo>
                <a:close/>
              </a:path>
              <a:path w="3580765" h="712470">
                <a:moveTo>
                  <a:pt x="2703502" y="637275"/>
                </a:moveTo>
                <a:lnTo>
                  <a:pt x="2671360" y="637275"/>
                </a:lnTo>
                <a:lnTo>
                  <a:pt x="2671360" y="626561"/>
                </a:lnTo>
                <a:lnTo>
                  <a:pt x="2703502" y="626561"/>
                </a:lnTo>
                <a:lnTo>
                  <a:pt x="2703502" y="637275"/>
                </a:lnTo>
                <a:close/>
              </a:path>
              <a:path w="3580765" h="712470">
                <a:moveTo>
                  <a:pt x="2767784" y="637275"/>
                </a:moveTo>
                <a:lnTo>
                  <a:pt x="2735643" y="637275"/>
                </a:lnTo>
                <a:lnTo>
                  <a:pt x="2735643" y="626561"/>
                </a:lnTo>
                <a:lnTo>
                  <a:pt x="2767784" y="626561"/>
                </a:lnTo>
                <a:lnTo>
                  <a:pt x="2767784" y="637275"/>
                </a:lnTo>
                <a:close/>
              </a:path>
              <a:path w="3580765" h="712470">
                <a:moveTo>
                  <a:pt x="2832066" y="637275"/>
                </a:moveTo>
                <a:lnTo>
                  <a:pt x="2799925" y="637275"/>
                </a:lnTo>
                <a:lnTo>
                  <a:pt x="2799925" y="626561"/>
                </a:lnTo>
                <a:lnTo>
                  <a:pt x="2832066" y="626561"/>
                </a:lnTo>
                <a:lnTo>
                  <a:pt x="2832066" y="637275"/>
                </a:lnTo>
                <a:close/>
              </a:path>
              <a:path w="3580765" h="712470">
                <a:moveTo>
                  <a:pt x="2896349" y="637275"/>
                </a:moveTo>
                <a:lnTo>
                  <a:pt x="2864208" y="637275"/>
                </a:lnTo>
                <a:lnTo>
                  <a:pt x="2864208" y="626561"/>
                </a:lnTo>
                <a:lnTo>
                  <a:pt x="2896349" y="626561"/>
                </a:lnTo>
                <a:lnTo>
                  <a:pt x="2896349" y="637275"/>
                </a:lnTo>
                <a:close/>
              </a:path>
              <a:path w="3580765" h="712470">
                <a:moveTo>
                  <a:pt x="2960631" y="637275"/>
                </a:moveTo>
                <a:lnTo>
                  <a:pt x="2928490" y="637275"/>
                </a:lnTo>
                <a:lnTo>
                  <a:pt x="2928490" y="626561"/>
                </a:lnTo>
                <a:lnTo>
                  <a:pt x="2960631" y="626561"/>
                </a:lnTo>
                <a:lnTo>
                  <a:pt x="2960631" y="637275"/>
                </a:lnTo>
                <a:close/>
              </a:path>
              <a:path w="3580765" h="712470">
                <a:moveTo>
                  <a:pt x="3024913" y="637275"/>
                </a:moveTo>
                <a:lnTo>
                  <a:pt x="2992772" y="637275"/>
                </a:lnTo>
                <a:lnTo>
                  <a:pt x="2992772" y="626561"/>
                </a:lnTo>
                <a:lnTo>
                  <a:pt x="3024913" y="626561"/>
                </a:lnTo>
                <a:lnTo>
                  <a:pt x="3024913" y="637275"/>
                </a:lnTo>
                <a:close/>
              </a:path>
              <a:path w="3580765" h="712470">
                <a:moveTo>
                  <a:pt x="3089196" y="637275"/>
                </a:moveTo>
                <a:lnTo>
                  <a:pt x="3057055" y="637275"/>
                </a:lnTo>
                <a:lnTo>
                  <a:pt x="3057055" y="626561"/>
                </a:lnTo>
                <a:lnTo>
                  <a:pt x="3089196" y="626561"/>
                </a:lnTo>
                <a:lnTo>
                  <a:pt x="3089196" y="637275"/>
                </a:lnTo>
                <a:close/>
              </a:path>
              <a:path w="3580765" h="712470">
                <a:moveTo>
                  <a:pt x="3153478" y="637275"/>
                </a:moveTo>
                <a:lnTo>
                  <a:pt x="3121337" y="637275"/>
                </a:lnTo>
                <a:lnTo>
                  <a:pt x="3121337" y="626561"/>
                </a:lnTo>
                <a:lnTo>
                  <a:pt x="3153478" y="626561"/>
                </a:lnTo>
                <a:lnTo>
                  <a:pt x="3153478" y="637275"/>
                </a:lnTo>
                <a:close/>
              </a:path>
              <a:path w="3580765" h="712470">
                <a:moveTo>
                  <a:pt x="3217761" y="637275"/>
                </a:moveTo>
                <a:lnTo>
                  <a:pt x="3185619" y="637275"/>
                </a:lnTo>
                <a:lnTo>
                  <a:pt x="3185619" y="626561"/>
                </a:lnTo>
                <a:lnTo>
                  <a:pt x="3217761" y="626561"/>
                </a:lnTo>
                <a:lnTo>
                  <a:pt x="3217761" y="637275"/>
                </a:lnTo>
                <a:close/>
              </a:path>
              <a:path w="3580765" h="712470">
                <a:moveTo>
                  <a:pt x="3282043" y="637275"/>
                </a:moveTo>
                <a:lnTo>
                  <a:pt x="3249902" y="637275"/>
                </a:lnTo>
                <a:lnTo>
                  <a:pt x="3249902" y="626561"/>
                </a:lnTo>
                <a:lnTo>
                  <a:pt x="3282043" y="626561"/>
                </a:lnTo>
                <a:lnTo>
                  <a:pt x="3282043" y="637275"/>
                </a:lnTo>
                <a:close/>
              </a:path>
              <a:path w="3580765" h="712470">
                <a:moveTo>
                  <a:pt x="3346325" y="637275"/>
                </a:moveTo>
                <a:lnTo>
                  <a:pt x="3314184" y="637275"/>
                </a:lnTo>
                <a:lnTo>
                  <a:pt x="3314184" y="626561"/>
                </a:lnTo>
                <a:lnTo>
                  <a:pt x="3346325" y="626561"/>
                </a:lnTo>
                <a:lnTo>
                  <a:pt x="3346325" y="637275"/>
                </a:lnTo>
                <a:close/>
              </a:path>
              <a:path w="3580765" h="712470">
                <a:moveTo>
                  <a:pt x="3410608" y="637275"/>
                </a:moveTo>
                <a:lnTo>
                  <a:pt x="3378466" y="637275"/>
                </a:lnTo>
                <a:lnTo>
                  <a:pt x="3378466" y="626561"/>
                </a:lnTo>
                <a:lnTo>
                  <a:pt x="3410608" y="626561"/>
                </a:lnTo>
                <a:lnTo>
                  <a:pt x="3410608" y="637275"/>
                </a:lnTo>
                <a:close/>
              </a:path>
              <a:path w="3580765" h="712470">
                <a:moveTo>
                  <a:pt x="3429821" y="613634"/>
                </a:moveTo>
                <a:lnTo>
                  <a:pt x="3419107" y="613634"/>
                </a:lnTo>
                <a:lnTo>
                  <a:pt x="3419107" y="581494"/>
                </a:lnTo>
                <a:lnTo>
                  <a:pt x="3429821" y="581494"/>
                </a:lnTo>
                <a:lnTo>
                  <a:pt x="3429821" y="613634"/>
                </a:lnTo>
                <a:close/>
              </a:path>
              <a:path w="3580765" h="712470">
                <a:moveTo>
                  <a:pt x="3429821" y="549353"/>
                </a:moveTo>
                <a:lnTo>
                  <a:pt x="3419107" y="549353"/>
                </a:lnTo>
                <a:lnTo>
                  <a:pt x="3419107" y="517213"/>
                </a:lnTo>
                <a:lnTo>
                  <a:pt x="3429821" y="517213"/>
                </a:lnTo>
                <a:lnTo>
                  <a:pt x="3429821" y="549353"/>
                </a:lnTo>
                <a:close/>
              </a:path>
              <a:path w="3580765" h="712470">
                <a:moveTo>
                  <a:pt x="3429821" y="485073"/>
                </a:moveTo>
                <a:lnTo>
                  <a:pt x="3419107" y="485073"/>
                </a:lnTo>
                <a:lnTo>
                  <a:pt x="3419107" y="452933"/>
                </a:lnTo>
                <a:lnTo>
                  <a:pt x="3429821" y="452933"/>
                </a:lnTo>
                <a:lnTo>
                  <a:pt x="3429821" y="485073"/>
                </a:lnTo>
                <a:close/>
              </a:path>
              <a:path w="3580765" h="712470">
                <a:moveTo>
                  <a:pt x="3429821" y="420792"/>
                </a:moveTo>
                <a:lnTo>
                  <a:pt x="3419107" y="420792"/>
                </a:lnTo>
                <a:lnTo>
                  <a:pt x="3419107" y="388652"/>
                </a:lnTo>
                <a:lnTo>
                  <a:pt x="3429821" y="388652"/>
                </a:lnTo>
                <a:lnTo>
                  <a:pt x="3429821" y="420792"/>
                </a:lnTo>
                <a:close/>
              </a:path>
              <a:path w="3580765" h="712470">
                <a:moveTo>
                  <a:pt x="3429821" y="356512"/>
                </a:moveTo>
                <a:lnTo>
                  <a:pt x="3419107" y="356512"/>
                </a:lnTo>
                <a:lnTo>
                  <a:pt x="3419107" y="324371"/>
                </a:lnTo>
                <a:lnTo>
                  <a:pt x="3429821" y="324371"/>
                </a:lnTo>
                <a:lnTo>
                  <a:pt x="3429821" y="356512"/>
                </a:lnTo>
                <a:close/>
              </a:path>
              <a:path w="3580765" h="712470">
                <a:moveTo>
                  <a:pt x="3429821" y="292231"/>
                </a:moveTo>
                <a:lnTo>
                  <a:pt x="3419107" y="292231"/>
                </a:lnTo>
                <a:lnTo>
                  <a:pt x="3419107" y="260091"/>
                </a:lnTo>
                <a:lnTo>
                  <a:pt x="3429821" y="260091"/>
                </a:lnTo>
                <a:lnTo>
                  <a:pt x="3429821" y="292231"/>
                </a:lnTo>
                <a:close/>
              </a:path>
              <a:path w="3580765" h="712470">
                <a:moveTo>
                  <a:pt x="3429821" y="227951"/>
                </a:moveTo>
                <a:lnTo>
                  <a:pt x="3419107" y="227951"/>
                </a:lnTo>
                <a:lnTo>
                  <a:pt x="3419107" y="195810"/>
                </a:lnTo>
                <a:lnTo>
                  <a:pt x="3429821" y="195810"/>
                </a:lnTo>
                <a:lnTo>
                  <a:pt x="3429821" y="227951"/>
                </a:lnTo>
                <a:close/>
              </a:path>
              <a:path w="3580765" h="712470">
                <a:moveTo>
                  <a:pt x="3419107" y="148028"/>
                </a:moveTo>
                <a:lnTo>
                  <a:pt x="3413322" y="148028"/>
                </a:lnTo>
                <a:lnTo>
                  <a:pt x="3413322" y="137315"/>
                </a:lnTo>
                <a:lnTo>
                  <a:pt x="3429821" y="137315"/>
                </a:lnTo>
                <a:lnTo>
                  <a:pt x="3429821" y="142672"/>
                </a:lnTo>
                <a:lnTo>
                  <a:pt x="3419107" y="142672"/>
                </a:lnTo>
                <a:lnTo>
                  <a:pt x="3419107" y="148028"/>
                </a:lnTo>
                <a:close/>
              </a:path>
              <a:path w="3580765" h="712470">
                <a:moveTo>
                  <a:pt x="3429821" y="163670"/>
                </a:moveTo>
                <a:lnTo>
                  <a:pt x="3419107" y="163670"/>
                </a:lnTo>
                <a:lnTo>
                  <a:pt x="3419107" y="142672"/>
                </a:lnTo>
                <a:lnTo>
                  <a:pt x="3424464" y="142672"/>
                </a:lnTo>
                <a:lnTo>
                  <a:pt x="3424464" y="148028"/>
                </a:lnTo>
                <a:lnTo>
                  <a:pt x="3429821" y="148028"/>
                </a:lnTo>
                <a:lnTo>
                  <a:pt x="3429821" y="163670"/>
                </a:lnTo>
                <a:close/>
              </a:path>
              <a:path w="3580765" h="712470">
                <a:moveTo>
                  <a:pt x="3429821" y="148028"/>
                </a:moveTo>
                <a:lnTo>
                  <a:pt x="3424464" y="148028"/>
                </a:lnTo>
                <a:lnTo>
                  <a:pt x="3424464" y="142672"/>
                </a:lnTo>
                <a:lnTo>
                  <a:pt x="3429821" y="142672"/>
                </a:lnTo>
                <a:lnTo>
                  <a:pt x="3429821" y="148028"/>
                </a:lnTo>
                <a:close/>
              </a:path>
              <a:path w="3580765" h="712470">
                <a:moveTo>
                  <a:pt x="3381181" y="148028"/>
                </a:moveTo>
                <a:lnTo>
                  <a:pt x="3349039" y="148028"/>
                </a:lnTo>
                <a:lnTo>
                  <a:pt x="3349039" y="137315"/>
                </a:lnTo>
                <a:lnTo>
                  <a:pt x="3381181" y="137315"/>
                </a:lnTo>
                <a:lnTo>
                  <a:pt x="3381181" y="148028"/>
                </a:lnTo>
                <a:close/>
              </a:path>
              <a:path w="3580765" h="712470">
                <a:moveTo>
                  <a:pt x="3371351" y="122272"/>
                </a:moveTo>
                <a:lnTo>
                  <a:pt x="3363068" y="115476"/>
                </a:lnTo>
                <a:lnTo>
                  <a:pt x="3383455" y="90629"/>
                </a:lnTo>
                <a:lnTo>
                  <a:pt x="3391738" y="97425"/>
                </a:lnTo>
                <a:lnTo>
                  <a:pt x="3371351" y="122272"/>
                </a:lnTo>
                <a:close/>
              </a:path>
              <a:path w="3580765" h="712470">
                <a:moveTo>
                  <a:pt x="3412126" y="72578"/>
                </a:moveTo>
                <a:lnTo>
                  <a:pt x="3403843" y="65782"/>
                </a:lnTo>
                <a:lnTo>
                  <a:pt x="3424231" y="40936"/>
                </a:lnTo>
                <a:lnTo>
                  <a:pt x="3432514" y="47732"/>
                </a:lnTo>
                <a:lnTo>
                  <a:pt x="3412126" y="72578"/>
                </a:lnTo>
                <a:close/>
              </a:path>
              <a:path w="3580765" h="712470">
                <a:moveTo>
                  <a:pt x="3452902" y="22885"/>
                </a:moveTo>
                <a:lnTo>
                  <a:pt x="3444619" y="16089"/>
                </a:lnTo>
                <a:lnTo>
                  <a:pt x="3457821" y="0"/>
                </a:lnTo>
                <a:lnTo>
                  <a:pt x="3466103" y="0"/>
                </a:lnTo>
                <a:lnTo>
                  <a:pt x="3468891" y="3397"/>
                </a:lnTo>
                <a:lnTo>
                  <a:pt x="3461962" y="3397"/>
                </a:lnTo>
                <a:lnTo>
                  <a:pt x="3457821" y="6795"/>
                </a:lnTo>
                <a:lnTo>
                  <a:pt x="3461962" y="11842"/>
                </a:lnTo>
                <a:lnTo>
                  <a:pt x="3452902" y="22885"/>
                </a:lnTo>
                <a:close/>
              </a:path>
              <a:path w="3580765" h="712470">
                <a:moveTo>
                  <a:pt x="3461962" y="11842"/>
                </a:moveTo>
                <a:lnTo>
                  <a:pt x="3457822" y="6795"/>
                </a:lnTo>
                <a:lnTo>
                  <a:pt x="3461962" y="3397"/>
                </a:lnTo>
                <a:lnTo>
                  <a:pt x="3466103" y="6795"/>
                </a:lnTo>
                <a:lnTo>
                  <a:pt x="3461962" y="11842"/>
                </a:lnTo>
                <a:close/>
              </a:path>
              <a:path w="3580765" h="712470">
                <a:moveTo>
                  <a:pt x="3465007" y="15552"/>
                </a:moveTo>
                <a:lnTo>
                  <a:pt x="3461962" y="11842"/>
                </a:lnTo>
                <a:lnTo>
                  <a:pt x="3466104" y="6795"/>
                </a:lnTo>
                <a:lnTo>
                  <a:pt x="3461962" y="3397"/>
                </a:lnTo>
                <a:lnTo>
                  <a:pt x="3468891" y="3397"/>
                </a:lnTo>
                <a:lnTo>
                  <a:pt x="3473289" y="8756"/>
                </a:lnTo>
                <a:lnTo>
                  <a:pt x="3465007" y="15552"/>
                </a:lnTo>
                <a:close/>
              </a:path>
              <a:path w="3580765" h="712470">
                <a:moveTo>
                  <a:pt x="3505781" y="65246"/>
                </a:moveTo>
                <a:lnTo>
                  <a:pt x="3485394" y="40398"/>
                </a:lnTo>
                <a:lnTo>
                  <a:pt x="3493677" y="33603"/>
                </a:lnTo>
                <a:lnTo>
                  <a:pt x="3514064" y="58450"/>
                </a:lnTo>
                <a:lnTo>
                  <a:pt x="3505781" y="65246"/>
                </a:lnTo>
                <a:close/>
              </a:path>
              <a:path w="3580765" h="712470">
                <a:moveTo>
                  <a:pt x="3546557" y="114940"/>
                </a:moveTo>
                <a:lnTo>
                  <a:pt x="3526169" y="90093"/>
                </a:lnTo>
                <a:lnTo>
                  <a:pt x="3534452" y="83297"/>
                </a:lnTo>
                <a:lnTo>
                  <a:pt x="3554840" y="108143"/>
                </a:lnTo>
                <a:lnTo>
                  <a:pt x="3546557" y="114940"/>
                </a:lnTo>
                <a:close/>
              </a:path>
              <a:path w="3580765" h="712470">
                <a:moveTo>
                  <a:pt x="3572101" y="146070"/>
                </a:moveTo>
                <a:lnTo>
                  <a:pt x="3566945" y="139786"/>
                </a:lnTo>
                <a:lnTo>
                  <a:pt x="3575227" y="132990"/>
                </a:lnTo>
                <a:lnTo>
                  <a:pt x="3578776" y="137315"/>
                </a:lnTo>
                <a:lnTo>
                  <a:pt x="3576242" y="137315"/>
                </a:lnTo>
                <a:lnTo>
                  <a:pt x="3576242" y="142672"/>
                </a:lnTo>
                <a:lnTo>
                  <a:pt x="3572101" y="146070"/>
                </a:lnTo>
                <a:close/>
              </a:path>
              <a:path w="3580765" h="712470">
                <a:moveTo>
                  <a:pt x="3576242" y="148028"/>
                </a:moveTo>
                <a:lnTo>
                  <a:pt x="3552229" y="148028"/>
                </a:lnTo>
                <a:lnTo>
                  <a:pt x="3552229" y="137315"/>
                </a:lnTo>
                <a:lnTo>
                  <a:pt x="3569957" y="137315"/>
                </a:lnTo>
                <a:lnTo>
                  <a:pt x="3566945" y="139786"/>
                </a:lnTo>
                <a:lnTo>
                  <a:pt x="3572101" y="146070"/>
                </a:lnTo>
                <a:lnTo>
                  <a:pt x="3577168" y="146070"/>
                </a:lnTo>
                <a:lnTo>
                  <a:pt x="3576242" y="148028"/>
                </a:lnTo>
                <a:close/>
              </a:path>
              <a:path w="3580765" h="712470">
                <a:moveTo>
                  <a:pt x="3577168" y="146070"/>
                </a:moveTo>
                <a:lnTo>
                  <a:pt x="3572101" y="146070"/>
                </a:lnTo>
                <a:lnTo>
                  <a:pt x="3576242" y="142672"/>
                </a:lnTo>
                <a:lnTo>
                  <a:pt x="3576242" y="137315"/>
                </a:lnTo>
                <a:lnTo>
                  <a:pt x="3578776" y="137315"/>
                </a:lnTo>
                <a:lnTo>
                  <a:pt x="3580383" y="139274"/>
                </a:lnTo>
                <a:lnTo>
                  <a:pt x="3577168" y="146070"/>
                </a:lnTo>
                <a:close/>
              </a:path>
              <a:path w="3580765" h="712470">
                <a:moveTo>
                  <a:pt x="3504817" y="154185"/>
                </a:moveTo>
                <a:lnTo>
                  <a:pt x="3494103" y="154185"/>
                </a:lnTo>
                <a:lnTo>
                  <a:pt x="3494103" y="137315"/>
                </a:lnTo>
                <a:lnTo>
                  <a:pt x="3520088" y="137315"/>
                </a:lnTo>
                <a:lnTo>
                  <a:pt x="3520088" y="142672"/>
                </a:lnTo>
                <a:lnTo>
                  <a:pt x="3499460" y="142672"/>
                </a:lnTo>
                <a:lnTo>
                  <a:pt x="3499460" y="148028"/>
                </a:lnTo>
                <a:lnTo>
                  <a:pt x="3504817" y="148028"/>
                </a:lnTo>
                <a:lnTo>
                  <a:pt x="3504817" y="154185"/>
                </a:lnTo>
                <a:close/>
              </a:path>
              <a:path w="3580765" h="712470">
                <a:moveTo>
                  <a:pt x="3504817" y="148028"/>
                </a:moveTo>
                <a:lnTo>
                  <a:pt x="3499460" y="148028"/>
                </a:lnTo>
                <a:lnTo>
                  <a:pt x="3499460" y="142672"/>
                </a:lnTo>
                <a:lnTo>
                  <a:pt x="3504817" y="142672"/>
                </a:lnTo>
                <a:lnTo>
                  <a:pt x="3504817" y="148028"/>
                </a:lnTo>
                <a:close/>
              </a:path>
              <a:path w="3580765" h="712470">
                <a:moveTo>
                  <a:pt x="3520088" y="148028"/>
                </a:moveTo>
                <a:lnTo>
                  <a:pt x="3504817" y="148028"/>
                </a:lnTo>
                <a:lnTo>
                  <a:pt x="3504817" y="142672"/>
                </a:lnTo>
                <a:lnTo>
                  <a:pt x="3520088" y="142672"/>
                </a:lnTo>
                <a:lnTo>
                  <a:pt x="3520088" y="148028"/>
                </a:lnTo>
                <a:close/>
              </a:path>
              <a:path w="3580765" h="712470">
                <a:moveTo>
                  <a:pt x="3504817" y="218466"/>
                </a:moveTo>
                <a:lnTo>
                  <a:pt x="3494103" y="218466"/>
                </a:lnTo>
                <a:lnTo>
                  <a:pt x="3494103" y="186325"/>
                </a:lnTo>
                <a:lnTo>
                  <a:pt x="3504817" y="186325"/>
                </a:lnTo>
                <a:lnTo>
                  <a:pt x="3504817" y="218466"/>
                </a:lnTo>
                <a:close/>
              </a:path>
              <a:path w="3580765" h="712470">
                <a:moveTo>
                  <a:pt x="3504817" y="282746"/>
                </a:moveTo>
                <a:lnTo>
                  <a:pt x="3494103" y="282746"/>
                </a:lnTo>
                <a:lnTo>
                  <a:pt x="3494103" y="250606"/>
                </a:lnTo>
                <a:lnTo>
                  <a:pt x="3504817" y="250606"/>
                </a:lnTo>
                <a:lnTo>
                  <a:pt x="3504817" y="282746"/>
                </a:lnTo>
                <a:close/>
              </a:path>
              <a:path w="3580765" h="712470">
                <a:moveTo>
                  <a:pt x="3504817" y="347027"/>
                </a:moveTo>
                <a:lnTo>
                  <a:pt x="3494103" y="347027"/>
                </a:lnTo>
                <a:lnTo>
                  <a:pt x="3494103" y="314886"/>
                </a:lnTo>
                <a:lnTo>
                  <a:pt x="3504817" y="314886"/>
                </a:lnTo>
                <a:lnTo>
                  <a:pt x="3504817" y="347027"/>
                </a:lnTo>
                <a:close/>
              </a:path>
              <a:path w="3580765" h="712470">
                <a:moveTo>
                  <a:pt x="3504817" y="411307"/>
                </a:moveTo>
                <a:lnTo>
                  <a:pt x="3494103" y="411307"/>
                </a:lnTo>
                <a:lnTo>
                  <a:pt x="3494103" y="379167"/>
                </a:lnTo>
                <a:lnTo>
                  <a:pt x="3504817" y="379167"/>
                </a:lnTo>
                <a:lnTo>
                  <a:pt x="3504817" y="411307"/>
                </a:lnTo>
                <a:close/>
              </a:path>
              <a:path w="3580765" h="712470">
                <a:moveTo>
                  <a:pt x="3504817" y="475588"/>
                </a:moveTo>
                <a:lnTo>
                  <a:pt x="3494103" y="475588"/>
                </a:lnTo>
                <a:lnTo>
                  <a:pt x="3494103" y="443448"/>
                </a:lnTo>
                <a:lnTo>
                  <a:pt x="3504817" y="443448"/>
                </a:lnTo>
                <a:lnTo>
                  <a:pt x="3504817" y="475588"/>
                </a:lnTo>
                <a:close/>
              </a:path>
              <a:path w="3580765" h="712470">
                <a:moveTo>
                  <a:pt x="3504817" y="539868"/>
                </a:moveTo>
                <a:lnTo>
                  <a:pt x="3494103" y="539868"/>
                </a:lnTo>
                <a:lnTo>
                  <a:pt x="3494103" y="507728"/>
                </a:lnTo>
                <a:lnTo>
                  <a:pt x="3504817" y="507728"/>
                </a:lnTo>
                <a:lnTo>
                  <a:pt x="3504817" y="539868"/>
                </a:lnTo>
                <a:close/>
              </a:path>
              <a:path w="3580765" h="712470">
                <a:moveTo>
                  <a:pt x="3504817" y="604149"/>
                </a:moveTo>
                <a:lnTo>
                  <a:pt x="3494103" y="604149"/>
                </a:lnTo>
                <a:lnTo>
                  <a:pt x="3494103" y="572009"/>
                </a:lnTo>
                <a:lnTo>
                  <a:pt x="3504817" y="572009"/>
                </a:lnTo>
                <a:lnTo>
                  <a:pt x="3504817" y="604149"/>
                </a:lnTo>
                <a:close/>
              </a:path>
              <a:path w="3580765" h="712470">
                <a:moveTo>
                  <a:pt x="3504817" y="668430"/>
                </a:moveTo>
                <a:lnTo>
                  <a:pt x="3494103" y="668430"/>
                </a:lnTo>
                <a:lnTo>
                  <a:pt x="3494103" y="636289"/>
                </a:lnTo>
                <a:lnTo>
                  <a:pt x="3504817" y="636289"/>
                </a:lnTo>
                <a:lnTo>
                  <a:pt x="3504817" y="668430"/>
                </a:lnTo>
                <a:close/>
              </a:path>
              <a:path w="3580765" h="712470">
                <a:moveTo>
                  <a:pt x="3499460" y="706912"/>
                </a:moveTo>
                <a:lnTo>
                  <a:pt x="3494103" y="706912"/>
                </a:lnTo>
                <a:lnTo>
                  <a:pt x="3494103" y="700570"/>
                </a:lnTo>
                <a:lnTo>
                  <a:pt x="3504817" y="700570"/>
                </a:lnTo>
                <a:lnTo>
                  <a:pt x="3504817" y="701555"/>
                </a:lnTo>
                <a:lnTo>
                  <a:pt x="3499460" y="701555"/>
                </a:lnTo>
                <a:lnTo>
                  <a:pt x="3499460" y="706912"/>
                </a:lnTo>
                <a:close/>
              </a:path>
              <a:path w="3580765" h="712470">
                <a:moveTo>
                  <a:pt x="3504817" y="712269"/>
                </a:moveTo>
                <a:lnTo>
                  <a:pt x="3473661" y="712269"/>
                </a:lnTo>
                <a:lnTo>
                  <a:pt x="3473661" y="701555"/>
                </a:lnTo>
                <a:lnTo>
                  <a:pt x="3494103" y="701555"/>
                </a:lnTo>
                <a:lnTo>
                  <a:pt x="3494103" y="706912"/>
                </a:lnTo>
                <a:lnTo>
                  <a:pt x="3504817" y="706912"/>
                </a:lnTo>
                <a:lnTo>
                  <a:pt x="3504817" y="712269"/>
                </a:lnTo>
                <a:close/>
              </a:path>
              <a:path w="3580765" h="712470">
                <a:moveTo>
                  <a:pt x="3504817" y="706912"/>
                </a:moveTo>
                <a:lnTo>
                  <a:pt x="3499460" y="706912"/>
                </a:lnTo>
                <a:lnTo>
                  <a:pt x="3499460" y="701555"/>
                </a:lnTo>
                <a:lnTo>
                  <a:pt x="3504817" y="701555"/>
                </a:lnTo>
                <a:lnTo>
                  <a:pt x="3504817" y="706912"/>
                </a:lnTo>
                <a:close/>
              </a:path>
              <a:path w="3580765" h="712470">
                <a:moveTo>
                  <a:pt x="3441520" y="712269"/>
                </a:moveTo>
                <a:lnTo>
                  <a:pt x="3409379" y="712269"/>
                </a:lnTo>
                <a:lnTo>
                  <a:pt x="3409379" y="701555"/>
                </a:lnTo>
                <a:lnTo>
                  <a:pt x="3441520" y="701555"/>
                </a:lnTo>
                <a:lnTo>
                  <a:pt x="3441520" y="712269"/>
                </a:lnTo>
                <a:close/>
              </a:path>
              <a:path w="3580765" h="712470">
                <a:moveTo>
                  <a:pt x="3377238" y="712269"/>
                </a:moveTo>
                <a:lnTo>
                  <a:pt x="3345097" y="712269"/>
                </a:lnTo>
                <a:lnTo>
                  <a:pt x="3345097" y="701555"/>
                </a:lnTo>
                <a:lnTo>
                  <a:pt x="3377238" y="701555"/>
                </a:lnTo>
                <a:lnTo>
                  <a:pt x="3377238" y="712269"/>
                </a:lnTo>
                <a:close/>
              </a:path>
              <a:path w="3580765" h="712470">
                <a:moveTo>
                  <a:pt x="3312956" y="712269"/>
                </a:moveTo>
                <a:lnTo>
                  <a:pt x="3280814" y="712269"/>
                </a:lnTo>
                <a:lnTo>
                  <a:pt x="3280814" y="701555"/>
                </a:lnTo>
                <a:lnTo>
                  <a:pt x="3312956" y="701555"/>
                </a:lnTo>
                <a:lnTo>
                  <a:pt x="3312956" y="712269"/>
                </a:lnTo>
                <a:close/>
              </a:path>
              <a:path w="3580765" h="712470">
                <a:moveTo>
                  <a:pt x="3248673" y="712269"/>
                </a:moveTo>
                <a:lnTo>
                  <a:pt x="3216532" y="712269"/>
                </a:lnTo>
                <a:lnTo>
                  <a:pt x="3216532" y="701555"/>
                </a:lnTo>
                <a:lnTo>
                  <a:pt x="3248673" y="701555"/>
                </a:lnTo>
                <a:lnTo>
                  <a:pt x="3248673" y="712269"/>
                </a:lnTo>
                <a:close/>
              </a:path>
              <a:path w="3580765" h="712470">
                <a:moveTo>
                  <a:pt x="3184391" y="712269"/>
                </a:moveTo>
                <a:lnTo>
                  <a:pt x="3152250" y="712269"/>
                </a:lnTo>
                <a:lnTo>
                  <a:pt x="3152250" y="701555"/>
                </a:lnTo>
                <a:lnTo>
                  <a:pt x="3184391" y="701555"/>
                </a:lnTo>
                <a:lnTo>
                  <a:pt x="3184391" y="712269"/>
                </a:lnTo>
                <a:close/>
              </a:path>
              <a:path w="3580765" h="712470">
                <a:moveTo>
                  <a:pt x="3120108" y="712269"/>
                </a:moveTo>
                <a:lnTo>
                  <a:pt x="3087967" y="712269"/>
                </a:lnTo>
                <a:lnTo>
                  <a:pt x="3087967" y="701555"/>
                </a:lnTo>
                <a:lnTo>
                  <a:pt x="3120108" y="701555"/>
                </a:lnTo>
                <a:lnTo>
                  <a:pt x="3120108" y="712269"/>
                </a:lnTo>
                <a:close/>
              </a:path>
              <a:path w="3580765" h="712470">
                <a:moveTo>
                  <a:pt x="3055826" y="712269"/>
                </a:moveTo>
                <a:lnTo>
                  <a:pt x="3023685" y="712269"/>
                </a:lnTo>
                <a:lnTo>
                  <a:pt x="3023685" y="701555"/>
                </a:lnTo>
                <a:lnTo>
                  <a:pt x="3055826" y="701555"/>
                </a:lnTo>
                <a:lnTo>
                  <a:pt x="3055826" y="712269"/>
                </a:lnTo>
                <a:close/>
              </a:path>
              <a:path w="3580765" h="712470">
                <a:moveTo>
                  <a:pt x="2991544" y="712269"/>
                </a:moveTo>
                <a:lnTo>
                  <a:pt x="2959403" y="712269"/>
                </a:lnTo>
                <a:lnTo>
                  <a:pt x="2959403" y="701555"/>
                </a:lnTo>
                <a:lnTo>
                  <a:pt x="2991544" y="701555"/>
                </a:lnTo>
                <a:lnTo>
                  <a:pt x="2991544" y="712269"/>
                </a:lnTo>
                <a:close/>
              </a:path>
              <a:path w="3580765" h="712470">
                <a:moveTo>
                  <a:pt x="2927261" y="712269"/>
                </a:moveTo>
                <a:lnTo>
                  <a:pt x="2895120" y="712269"/>
                </a:lnTo>
                <a:lnTo>
                  <a:pt x="2895120" y="701555"/>
                </a:lnTo>
                <a:lnTo>
                  <a:pt x="2927261" y="701555"/>
                </a:lnTo>
                <a:lnTo>
                  <a:pt x="2927261" y="712269"/>
                </a:lnTo>
                <a:close/>
              </a:path>
              <a:path w="3580765" h="712470">
                <a:moveTo>
                  <a:pt x="2862979" y="712269"/>
                </a:moveTo>
                <a:lnTo>
                  <a:pt x="2830838" y="712269"/>
                </a:lnTo>
                <a:lnTo>
                  <a:pt x="2830838" y="701555"/>
                </a:lnTo>
                <a:lnTo>
                  <a:pt x="2862979" y="701555"/>
                </a:lnTo>
                <a:lnTo>
                  <a:pt x="2862979" y="712269"/>
                </a:lnTo>
                <a:close/>
              </a:path>
              <a:path w="3580765" h="712470">
                <a:moveTo>
                  <a:pt x="2798697" y="712269"/>
                </a:moveTo>
                <a:lnTo>
                  <a:pt x="2766555" y="712269"/>
                </a:lnTo>
                <a:lnTo>
                  <a:pt x="2766555" y="701555"/>
                </a:lnTo>
                <a:lnTo>
                  <a:pt x="2798697" y="701555"/>
                </a:lnTo>
                <a:lnTo>
                  <a:pt x="2798697" y="712269"/>
                </a:lnTo>
                <a:close/>
              </a:path>
              <a:path w="3580765" h="712470">
                <a:moveTo>
                  <a:pt x="2734414" y="712269"/>
                </a:moveTo>
                <a:lnTo>
                  <a:pt x="2702273" y="712269"/>
                </a:lnTo>
                <a:lnTo>
                  <a:pt x="2702273" y="701555"/>
                </a:lnTo>
                <a:lnTo>
                  <a:pt x="2734414" y="701555"/>
                </a:lnTo>
                <a:lnTo>
                  <a:pt x="2734414" y="712269"/>
                </a:lnTo>
                <a:close/>
              </a:path>
              <a:path w="3580765" h="712470">
                <a:moveTo>
                  <a:pt x="2670132" y="712269"/>
                </a:moveTo>
                <a:lnTo>
                  <a:pt x="2637991" y="712269"/>
                </a:lnTo>
                <a:lnTo>
                  <a:pt x="2637991" y="701555"/>
                </a:lnTo>
                <a:lnTo>
                  <a:pt x="2670132" y="701555"/>
                </a:lnTo>
                <a:lnTo>
                  <a:pt x="2670132" y="712269"/>
                </a:lnTo>
                <a:close/>
              </a:path>
              <a:path w="3580765" h="712470">
                <a:moveTo>
                  <a:pt x="2605850" y="712269"/>
                </a:moveTo>
                <a:lnTo>
                  <a:pt x="2573708" y="712269"/>
                </a:lnTo>
                <a:lnTo>
                  <a:pt x="2573708" y="701555"/>
                </a:lnTo>
                <a:lnTo>
                  <a:pt x="2605850" y="701555"/>
                </a:lnTo>
                <a:lnTo>
                  <a:pt x="2605850" y="712269"/>
                </a:lnTo>
                <a:close/>
              </a:path>
              <a:path w="3580765" h="712470">
                <a:moveTo>
                  <a:pt x="2541567" y="712269"/>
                </a:moveTo>
                <a:lnTo>
                  <a:pt x="2509426" y="712269"/>
                </a:lnTo>
                <a:lnTo>
                  <a:pt x="2509426" y="701555"/>
                </a:lnTo>
                <a:lnTo>
                  <a:pt x="2541567" y="701555"/>
                </a:lnTo>
                <a:lnTo>
                  <a:pt x="2541567" y="712269"/>
                </a:lnTo>
                <a:close/>
              </a:path>
              <a:path w="3580765" h="712470">
                <a:moveTo>
                  <a:pt x="2477285" y="712269"/>
                </a:moveTo>
                <a:lnTo>
                  <a:pt x="2445144" y="712269"/>
                </a:lnTo>
                <a:lnTo>
                  <a:pt x="2445144" y="701555"/>
                </a:lnTo>
                <a:lnTo>
                  <a:pt x="2477285" y="701555"/>
                </a:lnTo>
                <a:lnTo>
                  <a:pt x="2477285" y="712269"/>
                </a:lnTo>
                <a:close/>
              </a:path>
              <a:path w="3580765" h="712470">
                <a:moveTo>
                  <a:pt x="2413002" y="712269"/>
                </a:moveTo>
                <a:lnTo>
                  <a:pt x="2380861" y="712269"/>
                </a:lnTo>
                <a:lnTo>
                  <a:pt x="2380861" y="701555"/>
                </a:lnTo>
                <a:lnTo>
                  <a:pt x="2413002" y="701555"/>
                </a:lnTo>
                <a:lnTo>
                  <a:pt x="2413002" y="712269"/>
                </a:lnTo>
                <a:close/>
              </a:path>
              <a:path w="3580765" h="712470">
                <a:moveTo>
                  <a:pt x="2348720" y="712269"/>
                </a:moveTo>
                <a:lnTo>
                  <a:pt x="2316579" y="712269"/>
                </a:lnTo>
                <a:lnTo>
                  <a:pt x="2316579" y="701555"/>
                </a:lnTo>
                <a:lnTo>
                  <a:pt x="2348720" y="701555"/>
                </a:lnTo>
                <a:lnTo>
                  <a:pt x="2348720" y="712269"/>
                </a:lnTo>
                <a:close/>
              </a:path>
              <a:path w="3580765" h="712470">
                <a:moveTo>
                  <a:pt x="2284438" y="712269"/>
                </a:moveTo>
                <a:lnTo>
                  <a:pt x="2252297" y="712269"/>
                </a:lnTo>
                <a:lnTo>
                  <a:pt x="2252297" y="701555"/>
                </a:lnTo>
                <a:lnTo>
                  <a:pt x="2284438" y="701555"/>
                </a:lnTo>
                <a:lnTo>
                  <a:pt x="2284438" y="712269"/>
                </a:lnTo>
                <a:close/>
              </a:path>
              <a:path w="3580765" h="712470">
                <a:moveTo>
                  <a:pt x="2220155" y="712269"/>
                </a:moveTo>
                <a:lnTo>
                  <a:pt x="2188014" y="712269"/>
                </a:lnTo>
                <a:lnTo>
                  <a:pt x="2188014" y="701555"/>
                </a:lnTo>
                <a:lnTo>
                  <a:pt x="2220155" y="701555"/>
                </a:lnTo>
                <a:lnTo>
                  <a:pt x="2220155" y="712269"/>
                </a:lnTo>
                <a:close/>
              </a:path>
              <a:path w="3580765" h="712470">
                <a:moveTo>
                  <a:pt x="2155873" y="712269"/>
                </a:moveTo>
                <a:lnTo>
                  <a:pt x="2123732" y="712269"/>
                </a:lnTo>
                <a:lnTo>
                  <a:pt x="2123732" y="701555"/>
                </a:lnTo>
                <a:lnTo>
                  <a:pt x="2155873" y="701555"/>
                </a:lnTo>
                <a:lnTo>
                  <a:pt x="2155873" y="712269"/>
                </a:lnTo>
                <a:close/>
              </a:path>
              <a:path w="3580765" h="712470">
                <a:moveTo>
                  <a:pt x="2091591" y="712269"/>
                </a:moveTo>
                <a:lnTo>
                  <a:pt x="2059449" y="712269"/>
                </a:lnTo>
                <a:lnTo>
                  <a:pt x="2059449" y="701555"/>
                </a:lnTo>
                <a:lnTo>
                  <a:pt x="2091591" y="701555"/>
                </a:lnTo>
                <a:lnTo>
                  <a:pt x="2091591" y="712269"/>
                </a:lnTo>
                <a:close/>
              </a:path>
              <a:path w="3580765" h="712470">
                <a:moveTo>
                  <a:pt x="2027308" y="712269"/>
                </a:moveTo>
                <a:lnTo>
                  <a:pt x="1995167" y="712269"/>
                </a:lnTo>
                <a:lnTo>
                  <a:pt x="1995167" y="701555"/>
                </a:lnTo>
                <a:lnTo>
                  <a:pt x="2027308" y="701555"/>
                </a:lnTo>
                <a:lnTo>
                  <a:pt x="2027308" y="712269"/>
                </a:lnTo>
                <a:close/>
              </a:path>
              <a:path w="3580765" h="712470">
                <a:moveTo>
                  <a:pt x="1963026" y="712269"/>
                </a:moveTo>
                <a:lnTo>
                  <a:pt x="1930885" y="712269"/>
                </a:lnTo>
                <a:lnTo>
                  <a:pt x="1930885" y="701555"/>
                </a:lnTo>
                <a:lnTo>
                  <a:pt x="1963026" y="701555"/>
                </a:lnTo>
                <a:lnTo>
                  <a:pt x="1963026" y="712269"/>
                </a:lnTo>
                <a:close/>
              </a:path>
              <a:path w="3580765" h="712470">
                <a:moveTo>
                  <a:pt x="1898744" y="712269"/>
                </a:moveTo>
                <a:lnTo>
                  <a:pt x="1866602" y="712269"/>
                </a:lnTo>
                <a:lnTo>
                  <a:pt x="1866602" y="701555"/>
                </a:lnTo>
                <a:lnTo>
                  <a:pt x="1898744" y="701555"/>
                </a:lnTo>
                <a:lnTo>
                  <a:pt x="1898744" y="712269"/>
                </a:lnTo>
                <a:close/>
              </a:path>
              <a:path w="3580765" h="712470">
                <a:moveTo>
                  <a:pt x="1834461" y="712269"/>
                </a:moveTo>
                <a:lnTo>
                  <a:pt x="1802320" y="712269"/>
                </a:lnTo>
                <a:lnTo>
                  <a:pt x="1802320" y="701555"/>
                </a:lnTo>
                <a:lnTo>
                  <a:pt x="1834461" y="701555"/>
                </a:lnTo>
                <a:lnTo>
                  <a:pt x="1834461" y="712269"/>
                </a:lnTo>
                <a:close/>
              </a:path>
              <a:path w="3580765" h="712470">
                <a:moveTo>
                  <a:pt x="1770179" y="712269"/>
                </a:moveTo>
                <a:lnTo>
                  <a:pt x="1738038" y="712269"/>
                </a:lnTo>
                <a:lnTo>
                  <a:pt x="1738038" y="701555"/>
                </a:lnTo>
                <a:lnTo>
                  <a:pt x="1770179" y="701555"/>
                </a:lnTo>
                <a:lnTo>
                  <a:pt x="1770179" y="712269"/>
                </a:lnTo>
                <a:close/>
              </a:path>
              <a:path w="3580765" h="712470">
                <a:moveTo>
                  <a:pt x="1705896" y="712269"/>
                </a:moveTo>
                <a:lnTo>
                  <a:pt x="1673755" y="712269"/>
                </a:lnTo>
                <a:lnTo>
                  <a:pt x="1673755" y="701555"/>
                </a:lnTo>
                <a:lnTo>
                  <a:pt x="1705896" y="701555"/>
                </a:lnTo>
                <a:lnTo>
                  <a:pt x="1705896" y="712269"/>
                </a:lnTo>
                <a:close/>
              </a:path>
              <a:path w="3580765" h="712470">
                <a:moveTo>
                  <a:pt x="1641614" y="712269"/>
                </a:moveTo>
                <a:lnTo>
                  <a:pt x="1609473" y="712269"/>
                </a:lnTo>
                <a:lnTo>
                  <a:pt x="1609473" y="701555"/>
                </a:lnTo>
                <a:lnTo>
                  <a:pt x="1641614" y="701555"/>
                </a:lnTo>
                <a:lnTo>
                  <a:pt x="1641614" y="712269"/>
                </a:lnTo>
                <a:close/>
              </a:path>
              <a:path w="3580765" h="712470">
                <a:moveTo>
                  <a:pt x="1577332" y="712269"/>
                </a:moveTo>
                <a:lnTo>
                  <a:pt x="1545191" y="712269"/>
                </a:lnTo>
                <a:lnTo>
                  <a:pt x="1545191" y="701555"/>
                </a:lnTo>
                <a:lnTo>
                  <a:pt x="1577332" y="701555"/>
                </a:lnTo>
                <a:lnTo>
                  <a:pt x="1577332" y="712269"/>
                </a:lnTo>
                <a:close/>
              </a:path>
              <a:path w="3580765" h="712470">
                <a:moveTo>
                  <a:pt x="1513049" y="712269"/>
                </a:moveTo>
                <a:lnTo>
                  <a:pt x="1480908" y="712269"/>
                </a:lnTo>
                <a:lnTo>
                  <a:pt x="1480908" y="701555"/>
                </a:lnTo>
                <a:lnTo>
                  <a:pt x="1513049" y="701555"/>
                </a:lnTo>
                <a:lnTo>
                  <a:pt x="1513049" y="712269"/>
                </a:lnTo>
                <a:close/>
              </a:path>
              <a:path w="3580765" h="712470">
                <a:moveTo>
                  <a:pt x="1448767" y="712269"/>
                </a:moveTo>
                <a:lnTo>
                  <a:pt x="1416626" y="712269"/>
                </a:lnTo>
                <a:lnTo>
                  <a:pt x="1416626" y="701555"/>
                </a:lnTo>
                <a:lnTo>
                  <a:pt x="1448767" y="701555"/>
                </a:lnTo>
                <a:lnTo>
                  <a:pt x="1448767" y="712269"/>
                </a:lnTo>
                <a:close/>
              </a:path>
              <a:path w="3580765" h="712470">
                <a:moveTo>
                  <a:pt x="1384485" y="712269"/>
                </a:moveTo>
                <a:lnTo>
                  <a:pt x="1352343" y="712269"/>
                </a:lnTo>
                <a:lnTo>
                  <a:pt x="1352343" y="701555"/>
                </a:lnTo>
                <a:lnTo>
                  <a:pt x="1384485" y="701555"/>
                </a:lnTo>
                <a:lnTo>
                  <a:pt x="1384485" y="712269"/>
                </a:lnTo>
                <a:close/>
              </a:path>
              <a:path w="3580765" h="712470">
                <a:moveTo>
                  <a:pt x="1320202" y="712269"/>
                </a:moveTo>
                <a:lnTo>
                  <a:pt x="1288061" y="712269"/>
                </a:lnTo>
                <a:lnTo>
                  <a:pt x="1288061" y="701555"/>
                </a:lnTo>
                <a:lnTo>
                  <a:pt x="1320202" y="701555"/>
                </a:lnTo>
                <a:lnTo>
                  <a:pt x="1320202" y="712269"/>
                </a:lnTo>
                <a:close/>
              </a:path>
              <a:path w="3580765" h="712470">
                <a:moveTo>
                  <a:pt x="1255920" y="712269"/>
                </a:moveTo>
                <a:lnTo>
                  <a:pt x="1223779" y="712269"/>
                </a:lnTo>
                <a:lnTo>
                  <a:pt x="1223779" y="701555"/>
                </a:lnTo>
                <a:lnTo>
                  <a:pt x="1255920" y="701555"/>
                </a:lnTo>
                <a:lnTo>
                  <a:pt x="1255920" y="712269"/>
                </a:lnTo>
                <a:close/>
              </a:path>
              <a:path w="3580765" h="712470">
                <a:moveTo>
                  <a:pt x="1191638" y="712269"/>
                </a:moveTo>
                <a:lnTo>
                  <a:pt x="1159496" y="712269"/>
                </a:lnTo>
                <a:lnTo>
                  <a:pt x="1159496" y="701555"/>
                </a:lnTo>
                <a:lnTo>
                  <a:pt x="1191638" y="701555"/>
                </a:lnTo>
                <a:lnTo>
                  <a:pt x="1191638" y="712269"/>
                </a:lnTo>
                <a:close/>
              </a:path>
              <a:path w="3580765" h="712470">
                <a:moveTo>
                  <a:pt x="1127355" y="712269"/>
                </a:moveTo>
                <a:lnTo>
                  <a:pt x="1095214" y="712269"/>
                </a:lnTo>
                <a:lnTo>
                  <a:pt x="1095214" y="701555"/>
                </a:lnTo>
                <a:lnTo>
                  <a:pt x="1127355" y="701555"/>
                </a:lnTo>
                <a:lnTo>
                  <a:pt x="1127355" y="712269"/>
                </a:lnTo>
                <a:close/>
              </a:path>
              <a:path w="3580765" h="712470">
                <a:moveTo>
                  <a:pt x="1063073" y="712269"/>
                </a:moveTo>
                <a:lnTo>
                  <a:pt x="1030932" y="712269"/>
                </a:lnTo>
                <a:lnTo>
                  <a:pt x="1030932" y="701555"/>
                </a:lnTo>
                <a:lnTo>
                  <a:pt x="1063073" y="701555"/>
                </a:lnTo>
                <a:lnTo>
                  <a:pt x="1063073" y="712269"/>
                </a:lnTo>
                <a:close/>
              </a:path>
              <a:path w="3580765" h="712470">
                <a:moveTo>
                  <a:pt x="998790" y="712269"/>
                </a:moveTo>
                <a:lnTo>
                  <a:pt x="966649" y="712269"/>
                </a:lnTo>
                <a:lnTo>
                  <a:pt x="966649" y="701555"/>
                </a:lnTo>
                <a:lnTo>
                  <a:pt x="998790" y="701555"/>
                </a:lnTo>
                <a:lnTo>
                  <a:pt x="998790" y="712269"/>
                </a:lnTo>
                <a:close/>
              </a:path>
              <a:path w="3580765" h="712470">
                <a:moveTo>
                  <a:pt x="934508" y="712269"/>
                </a:moveTo>
                <a:lnTo>
                  <a:pt x="902367" y="712269"/>
                </a:lnTo>
                <a:lnTo>
                  <a:pt x="902367" y="701555"/>
                </a:lnTo>
                <a:lnTo>
                  <a:pt x="934508" y="701555"/>
                </a:lnTo>
                <a:lnTo>
                  <a:pt x="934508" y="712269"/>
                </a:lnTo>
                <a:close/>
              </a:path>
              <a:path w="3580765" h="712470">
                <a:moveTo>
                  <a:pt x="870226" y="712269"/>
                </a:moveTo>
                <a:lnTo>
                  <a:pt x="838084" y="712269"/>
                </a:lnTo>
                <a:lnTo>
                  <a:pt x="838084" y="701555"/>
                </a:lnTo>
                <a:lnTo>
                  <a:pt x="870226" y="701555"/>
                </a:lnTo>
                <a:lnTo>
                  <a:pt x="870226" y="712269"/>
                </a:lnTo>
                <a:close/>
              </a:path>
              <a:path w="3580765" h="712470">
                <a:moveTo>
                  <a:pt x="805943" y="712269"/>
                </a:moveTo>
                <a:lnTo>
                  <a:pt x="773802" y="712269"/>
                </a:lnTo>
                <a:lnTo>
                  <a:pt x="773802" y="701555"/>
                </a:lnTo>
                <a:lnTo>
                  <a:pt x="805943" y="701555"/>
                </a:lnTo>
                <a:lnTo>
                  <a:pt x="805943" y="712269"/>
                </a:lnTo>
                <a:close/>
              </a:path>
              <a:path w="3580765" h="712470">
                <a:moveTo>
                  <a:pt x="741661" y="712269"/>
                </a:moveTo>
                <a:lnTo>
                  <a:pt x="709520" y="712269"/>
                </a:lnTo>
                <a:lnTo>
                  <a:pt x="709520" y="701555"/>
                </a:lnTo>
                <a:lnTo>
                  <a:pt x="741661" y="701555"/>
                </a:lnTo>
                <a:lnTo>
                  <a:pt x="741661" y="712269"/>
                </a:lnTo>
                <a:close/>
              </a:path>
              <a:path w="3580765" h="712470">
                <a:moveTo>
                  <a:pt x="677379" y="712269"/>
                </a:moveTo>
                <a:lnTo>
                  <a:pt x="645237" y="712269"/>
                </a:lnTo>
                <a:lnTo>
                  <a:pt x="645237" y="701555"/>
                </a:lnTo>
                <a:lnTo>
                  <a:pt x="677379" y="701555"/>
                </a:lnTo>
                <a:lnTo>
                  <a:pt x="677379" y="712269"/>
                </a:lnTo>
                <a:close/>
              </a:path>
              <a:path w="3580765" h="712470">
                <a:moveTo>
                  <a:pt x="613096" y="712269"/>
                </a:moveTo>
                <a:lnTo>
                  <a:pt x="580955" y="712269"/>
                </a:lnTo>
                <a:lnTo>
                  <a:pt x="580955" y="701555"/>
                </a:lnTo>
                <a:lnTo>
                  <a:pt x="613096" y="701555"/>
                </a:lnTo>
                <a:lnTo>
                  <a:pt x="613096" y="712269"/>
                </a:lnTo>
                <a:close/>
              </a:path>
              <a:path w="3580765" h="712470">
                <a:moveTo>
                  <a:pt x="548814" y="712269"/>
                </a:moveTo>
                <a:lnTo>
                  <a:pt x="516673" y="712269"/>
                </a:lnTo>
                <a:lnTo>
                  <a:pt x="516673" y="701555"/>
                </a:lnTo>
                <a:lnTo>
                  <a:pt x="548814" y="701555"/>
                </a:lnTo>
                <a:lnTo>
                  <a:pt x="548814" y="712269"/>
                </a:lnTo>
                <a:close/>
              </a:path>
              <a:path w="3580765" h="712470">
                <a:moveTo>
                  <a:pt x="484531" y="712269"/>
                </a:moveTo>
                <a:lnTo>
                  <a:pt x="452390" y="712269"/>
                </a:lnTo>
                <a:lnTo>
                  <a:pt x="452390" y="701555"/>
                </a:lnTo>
                <a:lnTo>
                  <a:pt x="484531" y="701555"/>
                </a:lnTo>
                <a:lnTo>
                  <a:pt x="484531" y="712269"/>
                </a:lnTo>
                <a:close/>
              </a:path>
              <a:path w="3580765" h="712470">
                <a:moveTo>
                  <a:pt x="420249" y="712269"/>
                </a:moveTo>
                <a:lnTo>
                  <a:pt x="388108" y="712269"/>
                </a:lnTo>
                <a:lnTo>
                  <a:pt x="388108" y="701555"/>
                </a:lnTo>
                <a:lnTo>
                  <a:pt x="420249" y="701555"/>
                </a:lnTo>
                <a:lnTo>
                  <a:pt x="420249" y="712269"/>
                </a:lnTo>
                <a:close/>
              </a:path>
              <a:path w="3580765" h="712470">
                <a:moveTo>
                  <a:pt x="355967" y="712269"/>
                </a:moveTo>
                <a:lnTo>
                  <a:pt x="323826" y="712269"/>
                </a:lnTo>
                <a:lnTo>
                  <a:pt x="323826" y="701555"/>
                </a:lnTo>
                <a:lnTo>
                  <a:pt x="355967" y="701555"/>
                </a:lnTo>
                <a:lnTo>
                  <a:pt x="355967" y="712269"/>
                </a:lnTo>
                <a:close/>
              </a:path>
              <a:path w="3580765" h="712470">
                <a:moveTo>
                  <a:pt x="291684" y="712269"/>
                </a:moveTo>
                <a:lnTo>
                  <a:pt x="259543" y="712269"/>
                </a:lnTo>
                <a:lnTo>
                  <a:pt x="259543" y="701555"/>
                </a:lnTo>
                <a:lnTo>
                  <a:pt x="291684" y="701555"/>
                </a:lnTo>
                <a:lnTo>
                  <a:pt x="291684" y="712269"/>
                </a:lnTo>
                <a:close/>
              </a:path>
              <a:path w="3580765" h="712470">
                <a:moveTo>
                  <a:pt x="227402" y="712269"/>
                </a:moveTo>
                <a:lnTo>
                  <a:pt x="195261" y="712269"/>
                </a:lnTo>
                <a:lnTo>
                  <a:pt x="195261" y="701555"/>
                </a:lnTo>
                <a:lnTo>
                  <a:pt x="227402" y="701555"/>
                </a:lnTo>
                <a:lnTo>
                  <a:pt x="227402" y="712269"/>
                </a:lnTo>
                <a:close/>
              </a:path>
              <a:path w="3580765" h="712470">
                <a:moveTo>
                  <a:pt x="163120" y="712269"/>
                </a:moveTo>
                <a:lnTo>
                  <a:pt x="130978" y="712269"/>
                </a:lnTo>
                <a:lnTo>
                  <a:pt x="130978" y="701555"/>
                </a:lnTo>
                <a:lnTo>
                  <a:pt x="163120" y="701555"/>
                </a:lnTo>
                <a:lnTo>
                  <a:pt x="163120" y="712269"/>
                </a:lnTo>
                <a:close/>
              </a:path>
              <a:path w="3580765" h="712470">
                <a:moveTo>
                  <a:pt x="98837" y="712269"/>
                </a:moveTo>
                <a:lnTo>
                  <a:pt x="66696" y="712269"/>
                </a:lnTo>
                <a:lnTo>
                  <a:pt x="66696" y="701555"/>
                </a:lnTo>
                <a:lnTo>
                  <a:pt x="98837" y="701555"/>
                </a:lnTo>
                <a:lnTo>
                  <a:pt x="98837" y="712269"/>
                </a:lnTo>
                <a:close/>
              </a:path>
              <a:path w="3580765" h="712470">
                <a:moveTo>
                  <a:pt x="10713" y="706912"/>
                </a:moveTo>
                <a:lnTo>
                  <a:pt x="5356" y="706912"/>
                </a:lnTo>
                <a:lnTo>
                  <a:pt x="5356" y="701555"/>
                </a:lnTo>
                <a:lnTo>
                  <a:pt x="34555" y="701555"/>
                </a:lnTo>
                <a:lnTo>
                  <a:pt x="34555" y="703970"/>
                </a:lnTo>
                <a:lnTo>
                  <a:pt x="10713" y="703970"/>
                </a:lnTo>
                <a:lnTo>
                  <a:pt x="10713" y="706912"/>
                </a:lnTo>
                <a:close/>
              </a:path>
              <a:path w="3580765" h="712470">
                <a:moveTo>
                  <a:pt x="34555" y="712269"/>
                </a:moveTo>
                <a:lnTo>
                  <a:pt x="0" y="712269"/>
                </a:lnTo>
                <a:lnTo>
                  <a:pt x="0" y="703970"/>
                </a:lnTo>
                <a:lnTo>
                  <a:pt x="5356" y="703970"/>
                </a:lnTo>
                <a:lnTo>
                  <a:pt x="5356" y="706912"/>
                </a:lnTo>
                <a:lnTo>
                  <a:pt x="34555" y="706912"/>
                </a:lnTo>
                <a:lnTo>
                  <a:pt x="34555" y="712269"/>
                </a:lnTo>
                <a:close/>
              </a:path>
              <a:path w="3580765" h="712470">
                <a:moveTo>
                  <a:pt x="34555" y="706912"/>
                </a:moveTo>
                <a:lnTo>
                  <a:pt x="10713" y="706912"/>
                </a:lnTo>
                <a:lnTo>
                  <a:pt x="10713" y="703970"/>
                </a:lnTo>
                <a:lnTo>
                  <a:pt x="34555" y="703970"/>
                </a:lnTo>
                <a:lnTo>
                  <a:pt x="34555" y="706912"/>
                </a:lnTo>
                <a:close/>
              </a:path>
              <a:path w="3580765" h="712470">
                <a:moveTo>
                  <a:pt x="10713" y="671829"/>
                </a:moveTo>
                <a:lnTo>
                  <a:pt x="0" y="671829"/>
                </a:lnTo>
                <a:lnTo>
                  <a:pt x="0" y="639689"/>
                </a:lnTo>
                <a:lnTo>
                  <a:pt x="10713" y="639689"/>
                </a:lnTo>
                <a:lnTo>
                  <a:pt x="10713" y="671829"/>
                </a:lnTo>
                <a:close/>
              </a:path>
              <a:path w="3580765" h="712470">
                <a:moveTo>
                  <a:pt x="10713" y="607549"/>
                </a:moveTo>
                <a:lnTo>
                  <a:pt x="0" y="607549"/>
                </a:lnTo>
                <a:lnTo>
                  <a:pt x="0" y="575409"/>
                </a:lnTo>
                <a:lnTo>
                  <a:pt x="10713" y="575409"/>
                </a:lnTo>
                <a:lnTo>
                  <a:pt x="10713" y="607549"/>
                </a:lnTo>
                <a:close/>
              </a:path>
              <a:path w="3580765" h="712470">
                <a:moveTo>
                  <a:pt x="10713" y="543268"/>
                </a:moveTo>
                <a:lnTo>
                  <a:pt x="0" y="543268"/>
                </a:lnTo>
                <a:lnTo>
                  <a:pt x="0" y="528427"/>
                </a:lnTo>
                <a:lnTo>
                  <a:pt x="37498" y="528427"/>
                </a:lnTo>
                <a:lnTo>
                  <a:pt x="37498" y="533783"/>
                </a:lnTo>
                <a:lnTo>
                  <a:pt x="5356" y="533783"/>
                </a:lnTo>
                <a:lnTo>
                  <a:pt x="5356" y="539140"/>
                </a:lnTo>
                <a:lnTo>
                  <a:pt x="10713" y="539140"/>
                </a:lnTo>
                <a:lnTo>
                  <a:pt x="10713" y="543268"/>
                </a:lnTo>
                <a:close/>
              </a:path>
              <a:path w="3580765" h="712470">
                <a:moveTo>
                  <a:pt x="10713" y="539140"/>
                </a:moveTo>
                <a:lnTo>
                  <a:pt x="5356" y="539140"/>
                </a:lnTo>
                <a:lnTo>
                  <a:pt x="5356" y="533783"/>
                </a:lnTo>
                <a:lnTo>
                  <a:pt x="10713" y="533783"/>
                </a:lnTo>
                <a:lnTo>
                  <a:pt x="10713" y="539140"/>
                </a:lnTo>
                <a:close/>
              </a:path>
              <a:path w="3580765" h="712470">
                <a:moveTo>
                  <a:pt x="37498" y="539140"/>
                </a:moveTo>
                <a:lnTo>
                  <a:pt x="10713" y="539140"/>
                </a:lnTo>
                <a:lnTo>
                  <a:pt x="10713" y="533783"/>
                </a:lnTo>
                <a:lnTo>
                  <a:pt x="37498" y="533783"/>
                </a:lnTo>
                <a:lnTo>
                  <a:pt x="37498" y="539140"/>
                </a:lnTo>
                <a:close/>
              </a:path>
            </a:pathLst>
          </a:custGeom>
          <a:solidFill>
            <a:srgbClr val="363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18302" y="4314059"/>
            <a:ext cx="231802" cy="1478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2797579" y="4947620"/>
            <a:ext cx="391795" cy="933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600" b="1" spc="5" dirty="0">
                <a:latin typeface="Arial"/>
                <a:cs typeface="Arial"/>
              </a:rPr>
              <a:t>P</a:t>
            </a:r>
            <a:r>
              <a:rPr sz="600" b="1" dirty="0">
                <a:latin typeface="Arial"/>
                <a:cs typeface="Arial"/>
              </a:rPr>
              <a:t>r</a:t>
            </a:r>
            <a:r>
              <a:rPr sz="600" b="1" spc="0" dirty="0">
                <a:latin typeface="Arial"/>
                <a:cs typeface="Arial"/>
              </a:rPr>
              <a:t>oj</a:t>
            </a:r>
            <a:r>
              <a:rPr sz="600" b="1" dirty="0">
                <a:latin typeface="Arial"/>
                <a:cs typeface="Arial"/>
              </a:rPr>
              <a:t>e</a:t>
            </a:r>
            <a:r>
              <a:rPr sz="600" b="1" spc="0" dirty="0">
                <a:latin typeface="Arial"/>
                <a:cs typeface="Arial"/>
              </a:rPr>
              <a:t>ctio</a:t>
            </a:r>
            <a:r>
              <a:rPr sz="600" b="1" spc="5" dirty="0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108173" y="39941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104494" y="0"/>
                </a:moveTo>
                <a:lnTo>
                  <a:pt x="7142" y="0"/>
                </a:lnTo>
                <a:lnTo>
                  <a:pt x="0" y="0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00168" y="39691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49995"/>
                </a:moveTo>
                <a:lnTo>
                  <a:pt x="12499" y="24997"/>
                </a:lnTo>
                <a:lnTo>
                  <a:pt x="0" y="0"/>
                </a:lnTo>
                <a:lnTo>
                  <a:pt x="49997" y="24997"/>
                </a:lnTo>
                <a:lnTo>
                  <a:pt x="0" y="49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00168" y="39691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49997" y="24997"/>
                </a:moveTo>
                <a:lnTo>
                  <a:pt x="0" y="49995"/>
                </a:lnTo>
                <a:lnTo>
                  <a:pt x="12499" y="24997"/>
                </a:lnTo>
                <a:lnTo>
                  <a:pt x="0" y="0"/>
                </a:lnTo>
                <a:lnTo>
                  <a:pt x="49997" y="24997"/>
                </a:lnTo>
                <a:close/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54594" y="3776286"/>
            <a:ext cx="643255" cy="428625"/>
          </a:xfrm>
          <a:custGeom>
            <a:avLst/>
            <a:gdLst/>
            <a:ahLst/>
            <a:cxnLst/>
            <a:rect l="l" t="t" r="r" b="b"/>
            <a:pathLst>
              <a:path w="643254" h="428625">
                <a:moveTo>
                  <a:pt x="0" y="0"/>
                </a:moveTo>
                <a:lnTo>
                  <a:pt x="642823" y="0"/>
                </a:lnTo>
                <a:lnTo>
                  <a:pt x="642823" y="428537"/>
                </a:lnTo>
                <a:lnTo>
                  <a:pt x="0" y="428537"/>
                </a:lnTo>
                <a:lnTo>
                  <a:pt x="0" y="0"/>
                </a:lnTo>
                <a:close/>
              </a:path>
            </a:pathLst>
          </a:custGeom>
          <a:solidFill>
            <a:srgbClr val="FF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254594" y="3776286"/>
            <a:ext cx="643255" cy="428625"/>
          </a:xfrm>
          <a:custGeom>
            <a:avLst/>
            <a:gdLst/>
            <a:ahLst/>
            <a:cxnLst/>
            <a:rect l="l" t="t" r="r" b="b"/>
            <a:pathLst>
              <a:path w="643254" h="428625">
                <a:moveTo>
                  <a:pt x="0" y="0"/>
                </a:moveTo>
                <a:lnTo>
                  <a:pt x="642823" y="0"/>
                </a:lnTo>
                <a:lnTo>
                  <a:pt x="642823" y="428537"/>
                </a:lnTo>
                <a:lnTo>
                  <a:pt x="0" y="428537"/>
                </a:lnTo>
                <a:lnTo>
                  <a:pt x="0" y="0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368676" y="3920657"/>
            <a:ext cx="41465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10" dirty="0">
                <a:latin typeface="Arial"/>
                <a:cs typeface="Arial"/>
              </a:rPr>
              <a:t>RL</a:t>
            </a:r>
            <a:r>
              <a:rPr sz="650" b="1" spc="-6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Policy</a:t>
            </a:r>
            <a:endParaRPr sz="65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311838" y="2846860"/>
            <a:ext cx="705485" cy="1270"/>
          </a:xfrm>
          <a:custGeom>
            <a:avLst/>
            <a:gdLst/>
            <a:ahLst/>
            <a:cxnLst/>
            <a:rect l="l" t="t" r="r" b="b"/>
            <a:pathLst>
              <a:path w="705485" h="1269">
                <a:moveTo>
                  <a:pt x="-7142" y="464"/>
                </a:moveTo>
                <a:lnTo>
                  <a:pt x="712534" y="464"/>
                </a:lnTo>
              </a:path>
            </a:pathLst>
          </a:custGeom>
          <a:ln w="15213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95802" y="2811149"/>
            <a:ext cx="71424" cy="71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79655" y="2719228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5" h="71755">
                <a:moveTo>
                  <a:pt x="286199" y="53567"/>
                </a:moveTo>
                <a:lnTo>
                  <a:pt x="250415" y="35711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close/>
              </a:path>
              <a:path w="328295" h="71755">
                <a:moveTo>
                  <a:pt x="143135" y="71422"/>
                </a:moveTo>
                <a:lnTo>
                  <a:pt x="0" y="53567"/>
                </a:lnTo>
                <a:lnTo>
                  <a:pt x="41783" y="17855"/>
                </a:lnTo>
                <a:lnTo>
                  <a:pt x="178919" y="35711"/>
                </a:lnTo>
                <a:lnTo>
                  <a:pt x="250415" y="35711"/>
                </a:lnTo>
                <a:lnTo>
                  <a:pt x="143135" y="7142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79655" y="2719228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5" h="71755">
                <a:moveTo>
                  <a:pt x="0" y="53567"/>
                </a:moveTo>
                <a:lnTo>
                  <a:pt x="41783" y="17855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lnTo>
                  <a:pt x="250415" y="35711"/>
                </a:lnTo>
                <a:lnTo>
                  <a:pt x="143135" y="71422"/>
                </a:lnTo>
                <a:lnTo>
                  <a:pt x="0" y="53567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65354" y="2737083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5" h="179069">
                <a:moveTo>
                  <a:pt x="0" y="178557"/>
                </a:moveTo>
                <a:lnTo>
                  <a:pt x="0" y="34925"/>
                </a:lnTo>
                <a:lnTo>
                  <a:pt x="42354" y="0"/>
                </a:lnTo>
                <a:lnTo>
                  <a:pt x="42354" y="143631"/>
                </a:lnTo>
                <a:lnTo>
                  <a:pt x="0" y="17855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65354" y="2737083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5" h="179069">
                <a:moveTo>
                  <a:pt x="0" y="34925"/>
                </a:moveTo>
                <a:lnTo>
                  <a:pt x="0" y="178557"/>
                </a:lnTo>
                <a:lnTo>
                  <a:pt x="42354" y="143631"/>
                </a:lnTo>
                <a:lnTo>
                  <a:pt x="42354" y="0"/>
                </a:lnTo>
                <a:lnTo>
                  <a:pt x="0" y="34925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79655" y="2754939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285699" y="34925"/>
                </a:moveTo>
                <a:lnTo>
                  <a:pt x="142849" y="34925"/>
                </a:lnTo>
                <a:lnTo>
                  <a:pt x="249986" y="0"/>
                </a:lnTo>
                <a:lnTo>
                  <a:pt x="285699" y="17427"/>
                </a:lnTo>
                <a:lnTo>
                  <a:pt x="285699" y="34925"/>
                </a:lnTo>
                <a:close/>
              </a:path>
              <a:path w="285750" h="179069">
                <a:moveTo>
                  <a:pt x="142849" y="178557"/>
                </a:moveTo>
                <a:lnTo>
                  <a:pt x="0" y="161129"/>
                </a:lnTo>
                <a:lnTo>
                  <a:pt x="0" y="17427"/>
                </a:lnTo>
                <a:lnTo>
                  <a:pt x="142849" y="34925"/>
                </a:lnTo>
                <a:lnTo>
                  <a:pt x="285699" y="34925"/>
                </a:lnTo>
                <a:lnTo>
                  <a:pt x="285699" y="143631"/>
                </a:lnTo>
                <a:lnTo>
                  <a:pt x="249986" y="143631"/>
                </a:lnTo>
                <a:lnTo>
                  <a:pt x="142849" y="178557"/>
                </a:lnTo>
                <a:close/>
              </a:path>
              <a:path w="285750" h="179069">
                <a:moveTo>
                  <a:pt x="285699" y="161129"/>
                </a:moveTo>
                <a:lnTo>
                  <a:pt x="249986" y="143631"/>
                </a:lnTo>
                <a:lnTo>
                  <a:pt x="285699" y="143631"/>
                </a:lnTo>
                <a:lnTo>
                  <a:pt x="285699" y="161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79655" y="2754939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0" y="161129"/>
                </a:moveTo>
                <a:lnTo>
                  <a:pt x="142849" y="178557"/>
                </a:lnTo>
                <a:lnTo>
                  <a:pt x="249986" y="143631"/>
                </a:lnTo>
                <a:lnTo>
                  <a:pt x="285699" y="161129"/>
                </a:lnTo>
                <a:lnTo>
                  <a:pt x="285699" y="17427"/>
                </a:lnTo>
                <a:lnTo>
                  <a:pt x="249986" y="0"/>
                </a:lnTo>
                <a:lnTo>
                  <a:pt x="142849" y="34925"/>
                </a:lnTo>
                <a:lnTo>
                  <a:pt x="0" y="17427"/>
                </a:lnTo>
                <a:lnTo>
                  <a:pt x="0" y="161129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098416" y="2785103"/>
            <a:ext cx="24701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10" dirty="0">
                <a:latin typeface="宋体"/>
                <a:cs typeface="宋体"/>
              </a:rPr>
              <a:t>State</a:t>
            </a:r>
            <a:r>
              <a:rPr sz="550" spc="0" dirty="0">
                <a:latin typeface="宋体"/>
                <a:cs typeface="宋体"/>
              </a:rPr>
              <a:t>s</a:t>
            </a:r>
            <a:endParaRPr sz="550">
              <a:latin typeface="宋体"/>
              <a:cs typeface="宋体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464635" y="3053129"/>
            <a:ext cx="1111885" cy="723265"/>
          </a:xfrm>
          <a:custGeom>
            <a:avLst/>
            <a:gdLst/>
            <a:ahLst/>
            <a:cxnLst/>
            <a:rect l="l" t="t" r="r" b="b"/>
            <a:pathLst>
              <a:path w="1111885" h="723264">
                <a:moveTo>
                  <a:pt x="1111370" y="723156"/>
                </a:moveTo>
                <a:lnTo>
                  <a:pt x="1111370" y="357"/>
                </a:lnTo>
                <a:lnTo>
                  <a:pt x="0" y="0"/>
                </a:lnTo>
              </a:path>
            </a:pathLst>
          </a:custGeom>
          <a:ln w="1428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14638" y="3017418"/>
            <a:ext cx="71424" cy="714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15321" y="3012061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849"/>
                </a:lnTo>
              </a:path>
            </a:pathLst>
          </a:custGeom>
          <a:ln w="499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93299" y="3040630"/>
            <a:ext cx="48260" cy="42545"/>
          </a:xfrm>
          <a:custGeom>
            <a:avLst/>
            <a:gdLst/>
            <a:ahLst/>
            <a:cxnLst/>
            <a:rect l="l" t="t" r="r" b="b"/>
            <a:pathLst>
              <a:path w="48260" h="42544">
                <a:moveTo>
                  <a:pt x="37463" y="4625"/>
                </a:moveTo>
                <a:lnTo>
                  <a:pt x="17646" y="4625"/>
                </a:lnTo>
                <a:lnTo>
                  <a:pt x="22057" y="4748"/>
                </a:lnTo>
                <a:lnTo>
                  <a:pt x="23834" y="5085"/>
                </a:lnTo>
                <a:lnTo>
                  <a:pt x="29226" y="16634"/>
                </a:lnTo>
                <a:lnTo>
                  <a:pt x="27572" y="16634"/>
                </a:lnTo>
                <a:lnTo>
                  <a:pt x="18871" y="17124"/>
                </a:lnTo>
                <a:lnTo>
                  <a:pt x="12101" y="18534"/>
                </a:lnTo>
                <a:lnTo>
                  <a:pt x="2420" y="23190"/>
                </a:lnTo>
                <a:lnTo>
                  <a:pt x="0" y="26407"/>
                </a:lnTo>
                <a:lnTo>
                  <a:pt x="0" y="33882"/>
                </a:lnTo>
                <a:lnTo>
                  <a:pt x="1501" y="36669"/>
                </a:lnTo>
                <a:lnTo>
                  <a:pt x="7505" y="41081"/>
                </a:lnTo>
                <a:lnTo>
                  <a:pt x="11457" y="42184"/>
                </a:lnTo>
                <a:lnTo>
                  <a:pt x="21873" y="42184"/>
                </a:lnTo>
                <a:lnTo>
                  <a:pt x="26346" y="40591"/>
                </a:lnTo>
                <a:lnTo>
                  <a:pt x="29694" y="37496"/>
                </a:lnTo>
                <a:lnTo>
                  <a:pt x="17094" y="37496"/>
                </a:lnTo>
                <a:lnTo>
                  <a:pt x="15501" y="36823"/>
                </a:lnTo>
                <a:lnTo>
                  <a:pt x="12805" y="34127"/>
                </a:lnTo>
                <a:lnTo>
                  <a:pt x="12131" y="32472"/>
                </a:lnTo>
                <a:lnTo>
                  <a:pt x="12131" y="28122"/>
                </a:lnTo>
                <a:lnTo>
                  <a:pt x="13418" y="26039"/>
                </a:lnTo>
                <a:lnTo>
                  <a:pt x="18565" y="22485"/>
                </a:lnTo>
                <a:lnTo>
                  <a:pt x="22884" y="21352"/>
                </a:lnTo>
                <a:lnTo>
                  <a:pt x="28950" y="20862"/>
                </a:lnTo>
                <a:lnTo>
                  <a:pt x="41053" y="20862"/>
                </a:lnTo>
                <a:lnTo>
                  <a:pt x="40990" y="12100"/>
                </a:lnTo>
                <a:lnTo>
                  <a:pt x="40837" y="11151"/>
                </a:lnTo>
                <a:lnTo>
                  <a:pt x="40530" y="10293"/>
                </a:lnTo>
                <a:lnTo>
                  <a:pt x="39611" y="7107"/>
                </a:lnTo>
                <a:lnTo>
                  <a:pt x="37463" y="4625"/>
                </a:lnTo>
                <a:close/>
              </a:path>
              <a:path w="48260" h="42544">
                <a:moveTo>
                  <a:pt x="47957" y="36486"/>
                </a:moveTo>
                <a:lnTo>
                  <a:pt x="30788" y="36486"/>
                </a:lnTo>
                <a:lnTo>
                  <a:pt x="31279" y="39917"/>
                </a:lnTo>
                <a:lnTo>
                  <a:pt x="34771" y="41632"/>
                </a:lnTo>
                <a:lnTo>
                  <a:pt x="44299" y="41632"/>
                </a:lnTo>
                <a:lnTo>
                  <a:pt x="46259" y="41571"/>
                </a:lnTo>
                <a:lnTo>
                  <a:pt x="47424" y="41418"/>
                </a:lnTo>
                <a:lnTo>
                  <a:pt x="48159" y="40928"/>
                </a:lnTo>
                <a:lnTo>
                  <a:pt x="48237" y="40591"/>
                </a:lnTo>
                <a:lnTo>
                  <a:pt x="48128" y="36700"/>
                </a:lnTo>
                <a:lnTo>
                  <a:pt x="47957" y="36486"/>
                </a:lnTo>
                <a:close/>
              </a:path>
              <a:path w="48260" h="42544">
                <a:moveTo>
                  <a:pt x="41053" y="20862"/>
                </a:moveTo>
                <a:lnTo>
                  <a:pt x="29226" y="20862"/>
                </a:lnTo>
                <a:lnTo>
                  <a:pt x="29226" y="30879"/>
                </a:lnTo>
                <a:lnTo>
                  <a:pt x="28858" y="31707"/>
                </a:lnTo>
                <a:lnTo>
                  <a:pt x="28491" y="33361"/>
                </a:lnTo>
                <a:lnTo>
                  <a:pt x="27296" y="34739"/>
                </a:lnTo>
                <a:lnTo>
                  <a:pt x="23252" y="36945"/>
                </a:lnTo>
                <a:lnTo>
                  <a:pt x="21138" y="37496"/>
                </a:lnTo>
                <a:lnTo>
                  <a:pt x="29694" y="37496"/>
                </a:lnTo>
                <a:lnTo>
                  <a:pt x="30788" y="36486"/>
                </a:lnTo>
                <a:lnTo>
                  <a:pt x="47957" y="36486"/>
                </a:lnTo>
                <a:lnTo>
                  <a:pt x="47638" y="36087"/>
                </a:lnTo>
                <a:lnTo>
                  <a:pt x="46903" y="35934"/>
                </a:lnTo>
                <a:lnTo>
                  <a:pt x="45677" y="35934"/>
                </a:lnTo>
                <a:lnTo>
                  <a:pt x="43472" y="35873"/>
                </a:lnTo>
                <a:lnTo>
                  <a:pt x="41940" y="35413"/>
                </a:lnTo>
                <a:lnTo>
                  <a:pt x="41082" y="34556"/>
                </a:lnTo>
                <a:lnTo>
                  <a:pt x="41053" y="20862"/>
                </a:lnTo>
                <a:close/>
              </a:path>
              <a:path w="48260" h="42544">
                <a:moveTo>
                  <a:pt x="26070" y="0"/>
                </a:moveTo>
                <a:lnTo>
                  <a:pt x="14061" y="0"/>
                </a:lnTo>
                <a:lnTo>
                  <a:pt x="9527" y="827"/>
                </a:lnTo>
                <a:lnTo>
                  <a:pt x="4258" y="4135"/>
                </a:lnTo>
                <a:lnTo>
                  <a:pt x="3043" y="6310"/>
                </a:lnTo>
                <a:lnTo>
                  <a:pt x="2946" y="9680"/>
                </a:lnTo>
                <a:lnTo>
                  <a:pt x="3073" y="11151"/>
                </a:lnTo>
                <a:lnTo>
                  <a:pt x="3523" y="12315"/>
                </a:lnTo>
                <a:lnTo>
                  <a:pt x="5483" y="14888"/>
                </a:lnTo>
                <a:lnTo>
                  <a:pt x="7107" y="15531"/>
                </a:lnTo>
                <a:lnTo>
                  <a:pt x="9374" y="15531"/>
                </a:lnTo>
                <a:lnTo>
                  <a:pt x="14429" y="4962"/>
                </a:lnTo>
                <a:lnTo>
                  <a:pt x="14888" y="4962"/>
                </a:lnTo>
                <a:lnTo>
                  <a:pt x="15991" y="4717"/>
                </a:lnTo>
                <a:lnTo>
                  <a:pt x="17646" y="4625"/>
                </a:lnTo>
                <a:lnTo>
                  <a:pt x="37463" y="4625"/>
                </a:lnTo>
                <a:lnTo>
                  <a:pt x="30574" y="919"/>
                </a:lnTo>
                <a:lnTo>
                  <a:pt x="26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079655" y="2962065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5" h="71755">
                <a:moveTo>
                  <a:pt x="286199" y="53567"/>
                </a:moveTo>
                <a:lnTo>
                  <a:pt x="250415" y="35711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close/>
              </a:path>
              <a:path w="328295" h="71755">
                <a:moveTo>
                  <a:pt x="143135" y="71422"/>
                </a:moveTo>
                <a:lnTo>
                  <a:pt x="0" y="53567"/>
                </a:lnTo>
                <a:lnTo>
                  <a:pt x="41783" y="17855"/>
                </a:lnTo>
                <a:lnTo>
                  <a:pt x="178919" y="35711"/>
                </a:lnTo>
                <a:lnTo>
                  <a:pt x="250415" y="35711"/>
                </a:lnTo>
                <a:lnTo>
                  <a:pt x="143135" y="7142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079655" y="2962065"/>
            <a:ext cx="328295" cy="71755"/>
          </a:xfrm>
          <a:custGeom>
            <a:avLst/>
            <a:gdLst/>
            <a:ahLst/>
            <a:cxnLst/>
            <a:rect l="l" t="t" r="r" b="b"/>
            <a:pathLst>
              <a:path w="328295" h="71755">
                <a:moveTo>
                  <a:pt x="0" y="53567"/>
                </a:moveTo>
                <a:lnTo>
                  <a:pt x="41783" y="17855"/>
                </a:lnTo>
                <a:lnTo>
                  <a:pt x="178919" y="35711"/>
                </a:lnTo>
                <a:lnTo>
                  <a:pt x="286199" y="0"/>
                </a:lnTo>
                <a:lnTo>
                  <a:pt x="328054" y="17855"/>
                </a:lnTo>
                <a:lnTo>
                  <a:pt x="286199" y="53567"/>
                </a:lnTo>
                <a:lnTo>
                  <a:pt x="250415" y="35711"/>
                </a:lnTo>
                <a:lnTo>
                  <a:pt x="143135" y="71422"/>
                </a:lnTo>
                <a:lnTo>
                  <a:pt x="0" y="53567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65354" y="2979921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5" h="179069">
                <a:moveTo>
                  <a:pt x="0" y="178557"/>
                </a:moveTo>
                <a:lnTo>
                  <a:pt x="0" y="34925"/>
                </a:lnTo>
                <a:lnTo>
                  <a:pt x="42354" y="0"/>
                </a:lnTo>
                <a:lnTo>
                  <a:pt x="42354" y="143631"/>
                </a:lnTo>
                <a:lnTo>
                  <a:pt x="0" y="17855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65354" y="2979921"/>
            <a:ext cx="42545" cy="179070"/>
          </a:xfrm>
          <a:custGeom>
            <a:avLst/>
            <a:gdLst/>
            <a:ahLst/>
            <a:cxnLst/>
            <a:rect l="l" t="t" r="r" b="b"/>
            <a:pathLst>
              <a:path w="42545" h="179069">
                <a:moveTo>
                  <a:pt x="0" y="34925"/>
                </a:moveTo>
                <a:lnTo>
                  <a:pt x="0" y="178557"/>
                </a:lnTo>
                <a:lnTo>
                  <a:pt x="42354" y="143631"/>
                </a:lnTo>
                <a:lnTo>
                  <a:pt x="42354" y="0"/>
                </a:lnTo>
                <a:lnTo>
                  <a:pt x="0" y="34925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079655" y="2997777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285699" y="34925"/>
                </a:moveTo>
                <a:lnTo>
                  <a:pt x="142849" y="34925"/>
                </a:lnTo>
                <a:lnTo>
                  <a:pt x="249986" y="0"/>
                </a:lnTo>
                <a:lnTo>
                  <a:pt x="285699" y="17427"/>
                </a:lnTo>
                <a:lnTo>
                  <a:pt x="285699" y="34925"/>
                </a:lnTo>
                <a:close/>
              </a:path>
              <a:path w="285750" h="179069">
                <a:moveTo>
                  <a:pt x="142849" y="178557"/>
                </a:moveTo>
                <a:lnTo>
                  <a:pt x="0" y="161129"/>
                </a:lnTo>
                <a:lnTo>
                  <a:pt x="0" y="17427"/>
                </a:lnTo>
                <a:lnTo>
                  <a:pt x="142849" y="34925"/>
                </a:lnTo>
                <a:lnTo>
                  <a:pt x="285699" y="34925"/>
                </a:lnTo>
                <a:lnTo>
                  <a:pt x="285699" y="143631"/>
                </a:lnTo>
                <a:lnTo>
                  <a:pt x="249986" y="143631"/>
                </a:lnTo>
                <a:lnTo>
                  <a:pt x="142849" y="178557"/>
                </a:lnTo>
                <a:close/>
              </a:path>
              <a:path w="285750" h="179069">
                <a:moveTo>
                  <a:pt x="285699" y="161129"/>
                </a:moveTo>
                <a:lnTo>
                  <a:pt x="249986" y="143631"/>
                </a:lnTo>
                <a:lnTo>
                  <a:pt x="285699" y="143631"/>
                </a:lnTo>
                <a:lnTo>
                  <a:pt x="285699" y="161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079655" y="2997777"/>
            <a:ext cx="285750" cy="179070"/>
          </a:xfrm>
          <a:custGeom>
            <a:avLst/>
            <a:gdLst/>
            <a:ahLst/>
            <a:cxnLst/>
            <a:rect l="l" t="t" r="r" b="b"/>
            <a:pathLst>
              <a:path w="285750" h="179069">
                <a:moveTo>
                  <a:pt x="0" y="161129"/>
                </a:moveTo>
                <a:lnTo>
                  <a:pt x="142849" y="178557"/>
                </a:lnTo>
                <a:lnTo>
                  <a:pt x="249986" y="143631"/>
                </a:lnTo>
                <a:lnTo>
                  <a:pt x="285699" y="161129"/>
                </a:lnTo>
                <a:lnTo>
                  <a:pt x="285699" y="17427"/>
                </a:lnTo>
                <a:lnTo>
                  <a:pt x="249986" y="0"/>
                </a:lnTo>
                <a:lnTo>
                  <a:pt x="142849" y="34925"/>
                </a:lnTo>
                <a:lnTo>
                  <a:pt x="0" y="17427"/>
                </a:lnTo>
                <a:lnTo>
                  <a:pt x="0" y="161129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4079814" y="3027958"/>
            <a:ext cx="28384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5" dirty="0">
                <a:latin typeface="宋体"/>
                <a:cs typeface="宋体"/>
              </a:rPr>
              <a:t>Actions</a:t>
            </a:r>
            <a:endParaRPr sz="550">
              <a:latin typeface="宋体"/>
              <a:cs typeface="宋体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246185" y="3662009"/>
            <a:ext cx="731033" cy="657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6399052" y="3699380"/>
            <a:ext cx="42545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b="1" spc="0" dirty="0">
                <a:latin typeface="Arial"/>
                <a:cs typeface="Arial"/>
              </a:rPr>
              <a:t>NN</a:t>
            </a:r>
            <a:r>
              <a:rPr sz="550" b="1" spc="-55" dirty="0">
                <a:latin typeface="Arial"/>
                <a:cs typeface="Arial"/>
              </a:rPr>
              <a:t> </a:t>
            </a:r>
            <a:r>
              <a:rPr sz="550" b="1" spc="0" dirty="0">
                <a:latin typeface="Arial"/>
                <a:cs typeface="Arial"/>
              </a:rPr>
              <a:t>Weights</a:t>
            </a:r>
            <a:endParaRPr sz="55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4405781" y="2810292"/>
            <a:ext cx="2706370" cy="1180465"/>
          </a:xfrm>
          <a:custGeom>
            <a:avLst/>
            <a:gdLst/>
            <a:ahLst/>
            <a:cxnLst/>
            <a:rect l="l" t="t" r="r" b="b"/>
            <a:pathLst>
              <a:path w="2706370" h="1180464">
                <a:moveTo>
                  <a:pt x="0" y="0"/>
                </a:moveTo>
                <a:lnTo>
                  <a:pt x="2705859" y="357"/>
                </a:lnTo>
                <a:lnTo>
                  <a:pt x="2705859" y="1180262"/>
                </a:lnTo>
                <a:lnTo>
                  <a:pt x="2623078" y="1180262"/>
                </a:lnTo>
              </a:path>
            </a:pathLst>
          </a:custGeom>
          <a:ln w="1428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78862" y="3954843"/>
            <a:ext cx="71424" cy="714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15321" y="2762081"/>
            <a:ext cx="0" cy="93345"/>
          </a:xfrm>
          <a:custGeom>
            <a:avLst/>
            <a:gdLst/>
            <a:ahLst/>
            <a:cxnLst/>
            <a:rect l="l" t="t" r="r" b="b"/>
            <a:pathLst>
              <a:path h="93344">
                <a:moveTo>
                  <a:pt x="0" y="0"/>
                </a:moveTo>
                <a:lnTo>
                  <a:pt x="0" y="92849"/>
                </a:lnTo>
              </a:path>
            </a:pathLst>
          </a:custGeom>
          <a:ln w="357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00964" y="2790650"/>
            <a:ext cx="34925" cy="42545"/>
          </a:xfrm>
          <a:custGeom>
            <a:avLst/>
            <a:gdLst/>
            <a:ahLst/>
            <a:cxnLst/>
            <a:rect l="l" t="t" r="r" b="b"/>
            <a:pathLst>
              <a:path w="34925" h="42544">
                <a:moveTo>
                  <a:pt x="4135" y="27571"/>
                </a:moveTo>
                <a:lnTo>
                  <a:pt x="2757" y="27571"/>
                </a:lnTo>
                <a:lnTo>
                  <a:pt x="1470" y="27632"/>
                </a:lnTo>
                <a:lnTo>
                  <a:pt x="673" y="27785"/>
                </a:lnTo>
                <a:lnTo>
                  <a:pt x="99" y="28245"/>
                </a:lnTo>
                <a:lnTo>
                  <a:pt x="0" y="31370"/>
                </a:lnTo>
                <a:lnTo>
                  <a:pt x="122" y="41326"/>
                </a:lnTo>
                <a:lnTo>
                  <a:pt x="459" y="42000"/>
                </a:lnTo>
                <a:lnTo>
                  <a:pt x="980" y="42184"/>
                </a:lnTo>
                <a:lnTo>
                  <a:pt x="2757" y="42184"/>
                </a:lnTo>
                <a:lnTo>
                  <a:pt x="7260" y="39610"/>
                </a:lnTo>
                <a:lnTo>
                  <a:pt x="32119" y="39610"/>
                </a:lnTo>
                <a:lnTo>
                  <a:pt x="34557" y="37650"/>
                </a:lnTo>
                <a:lnTo>
                  <a:pt x="34557" y="37405"/>
                </a:lnTo>
                <a:lnTo>
                  <a:pt x="11273" y="37405"/>
                </a:lnTo>
                <a:lnTo>
                  <a:pt x="7689" y="34770"/>
                </a:lnTo>
                <a:lnTo>
                  <a:pt x="4625" y="27632"/>
                </a:lnTo>
                <a:lnTo>
                  <a:pt x="4135" y="27571"/>
                </a:lnTo>
                <a:close/>
              </a:path>
              <a:path w="34925" h="42544">
                <a:moveTo>
                  <a:pt x="32119" y="39610"/>
                </a:moveTo>
                <a:lnTo>
                  <a:pt x="7260" y="39610"/>
                </a:lnTo>
                <a:lnTo>
                  <a:pt x="9527" y="41326"/>
                </a:lnTo>
                <a:lnTo>
                  <a:pt x="12989" y="42184"/>
                </a:lnTo>
                <a:lnTo>
                  <a:pt x="28920" y="42184"/>
                </a:lnTo>
                <a:lnTo>
                  <a:pt x="32119" y="39610"/>
                </a:lnTo>
                <a:close/>
              </a:path>
              <a:path w="34925" h="42544">
                <a:moveTo>
                  <a:pt x="20066" y="0"/>
                </a:moveTo>
                <a:lnTo>
                  <a:pt x="13510" y="0"/>
                </a:lnTo>
                <a:lnTo>
                  <a:pt x="10569" y="398"/>
                </a:lnTo>
                <a:lnTo>
                  <a:pt x="0" y="17094"/>
                </a:lnTo>
                <a:lnTo>
                  <a:pt x="2573" y="20555"/>
                </a:lnTo>
                <a:lnTo>
                  <a:pt x="7720" y="23068"/>
                </a:lnTo>
                <a:lnTo>
                  <a:pt x="9619" y="23925"/>
                </a:lnTo>
                <a:lnTo>
                  <a:pt x="12376" y="24661"/>
                </a:lnTo>
                <a:lnTo>
                  <a:pt x="19606" y="25886"/>
                </a:lnTo>
                <a:lnTo>
                  <a:pt x="21812" y="26376"/>
                </a:lnTo>
                <a:lnTo>
                  <a:pt x="22609" y="26744"/>
                </a:lnTo>
                <a:lnTo>
                  <a:pt x="23589" y="27111"/>
                </a:lnTo>
                <a:lnTo>
                  <a:pt x="24569" y="27724"/>
                </a:lnTo>
                <a:lnTo>
                  <a:pt x="25550" y="28582"/>
                </a:lnTo>
                <a:lnTo>
                  <a:pt x="26407" y="29501"/>
                </a:lnTo>
                <a:lnTo>
                  <a:pt x="26786" y="30420"/>
                </a:lnTo>
                <a:lnTo>
                  <a:pt x="26836" y="34770"/>
                </a:lnTo>
                <a:lnTo>
                  <a:pt x="24845" y="36639"/>
                </a:lnTo>
                <a:lnTo>
                  <a:pt x="20862" y="37313"/>
                </a:lnTo>
                <a:lnTo>
                  <a:pt x="20372" y="37374"/>
                </a:lnTo>
                <a:lnTo>
                  <a:pt x="19300" y="37405"/>
                </a:lnTo>
                <a:lnTo>
                  <a:pt x="34557" y="37405"/>
                </a:lnTo>
                <a:lnTo>
                  <a:pt x="12254" y="13448"/>
                </a:lnTo>
                <a:lnTo>
                  <a:pt x="10875" y="12927"/>
                </a:lnTo>
                <a:lnTo>
                  <a:pt x="8471" y="11365"/>
                </a:lnTo>
                <a:lnTo>
                  <a:pt x="8309" y="11151"/>
                </a:lnTo>
                <a:lnTo>
                  <a:pt x="7888" y="10477"/>
                </a:lnTo>
                <a:lnTo>
                  <a:pt x="7865" y="5912"/>
                </a:lnTo>
                <a:lnTo>
                  <a:pt x="10661" y="4319"/>
                </a:lnTo>
                <a:lnTo>
                  <a:pt x="31983" y="4319"/>
                </a:lnTo>
                <a:lnTo>
                  <a:pt x="31935" y="1562"/>
                </a:lnTo>
                <a:lnTo>
                  <a:pt x="25917" y="1562"/>
                </a:lnTo>
                <a:lnTo>
                  <a:pt x="23038" y="520"/>
                </a:lnTo>
                <a:lnTo>
                  <a:pt x="20066" y="0"/>
                </a:lnTo>
                <a:close/>
              </a:path>
              <a:path w="34925" h="42544">
                <a:moveTo>
                  <a:pt x="31983" y="4319"/>
                </a:moveTo>
                <a:lnTo>
                  <a:pt x="22792" y="4319"/>
                </a:lnTo>
                <a:lnTo>
                  <a:pt x="25856" y="6310"/>
                </a:lnTo>
                <a:lnTo>
                  <a:pt x="26400" y="11334"/>
                </a:lnTo>
                <a:lnTo>
                  <a:pt x="26499" y="11671"/>
                </a:lnTo>
                <a:lnTo>
                  <a:pt x="26990" y="12039"/>
                </a:lnTo>
                <a:lnTo>
                  <a:pt x="27602" y="12131"/>
                </a:lnTo>
                <a:lnTo>
                  <a:pt x="30972" y="12131"/>
                </a:lnTo>
                <a:lnTo>
                  <a:pt x="31524" y="11978"/>
                </a:lnTo>
                <a:lnTo>
                  <a:pt x="31891" y="11365"/>
                </a:lnTo>
                <a:lnTo>
                  <a:pt x="31983" y="4319"/>
                </a:lnTo>
                <a:close/>
              </a:path>
              <a:path w="34925" h="42544">
                <a:moveTo>
                  <a:pt x="31003" y="0"/>
                </a:moveTo>
                <a:lnTo>
                  <a:pt x="29318" y="0"/>
                </a:lnTo>
                <a:lnTo>
                  <a:pt x="27572" y="735"/>
                </a:lnTo>
                <a:lnTo>
                  <a:pt x="25917" y="1562"/>
                </a:lnTo>
                <a:lnTo>
                  <a:pt x="31935" y="1562"/>
                </a:lnTo>
                <a:lnTo>
                  <a:pt x="31891" y="919"/>
                </a:lnTo>
                <a:lnTo>
                  <a:pt x="31524" y="183"/>
                </a:lnTo>
                <a:lnTo>
                  <a:pt x="31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946486" y="3994125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>
                <a:moveTo>
                  <a:pt x="310412" y="0"/>
                </a:moveTo>
                <a:lnTo>
                  <a:pt x="0" y="0"/>
                </a:lnTo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08988" y="39691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49997" y="49995"/>
                </a:moveTo>
                <a:lnTo>
                  <a:pt x="0" y="24997"/>
                </a:lnTo>
                <a:lnTo>
                  <a:pt x="49997" y="0"/>
                </a:lnTo>
                <a:lnTo>
                  <a:pt x="37498" y="24997"/>
                </a:lnTo>
                <a:lnTo>
                  <a:pt x="49997" y="49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908988" y="39691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997"/>
                </a:moveTo>
                <a:lnTo>
                  <a:pt x="49997" y="0"/>
                </a:lnTo>
                <a:lnTo>
                  <a:pt x="37498" y="24997"/>
                </a:lnTo>
                <a:lnTo>
                  <a:pt x="49997" y="49995"/>
                </a:lnTo>
                <a:lnTo>
                  <a:pt x="0" y="24997"/>
                </a:lnTo>
                <a:close/>
              </a:path>
            </a:pathLst>
          </a:custGeom>
          <a:ln w="7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1258" y="2303190"/>
            <a:ext cx="2456815" cy="1244600"/>
          </a:xfrm>
          <a:custGeom>
            <a:avLst/>
            <a:gdLst/>
            <a:ahLst/>
            <a:cxnLst/>
            <a:rect l="l" t="t" r="r" b="b"/>
            <a:pathLst>
              <a:path w="2456815" h="1244600">
                <a:moveTo>
                  <a:pt x="74996" y="1244186"/>
                </a:moveTo>
                <a:lnTo>
                  <a:pt x="0" y="1244186"/>
                </a:lnTo>
                <a:lnTo>
                  <a:pt x="356" y="0"/>
                </a:lnTo>
                <a:lnTo>
                  <a:pt x="2379518" y="0"/>
                </a:lnTo>
                <a:lnTo>
                  <a:pt x="2379518" y="74993"/>
                </a:lnTo>
                <a:lnTo>
                  <a:pt x="75353" y="74993"/>
                </a:lnTo>
                <a:lnTo>
                  <a:pt x="74996" y="1244186"/>
                </a:lnTo>
                <a:close/>
              </a:path>
              <a:path w="2456815" h="1244600">
                <a:moveTo>
                  <a:pt x="2379518" y="178557"/>
                </a:moveTo>
                <a:lnTo>
                  <a:pt x="2304522" y="178557"/>
                </a:lnTo>
                <a:lnTo>
                  <a:pt x="2304522" y="74993"/>
                </a:lnTo>
                <a:lnTo>
                  <a:pt x="2379518" y="74993"/>
                </a:lnTo>
                <a:lnTo>
                  <a:pt x="2379518" y="178557"/>
                </a:lnTo>
                <a:close/>
              </a:path>
              <a:path w="2456815" h="1244600">
                <a:moveTo>
                  <a:pt x="2342020" y="317831"/>
                </a:moveTo>
                <a:lnTo>
                  <a:pt x="2227741" y="178557"/>
                </a:lnTo>
                <a:lnTo>
                  <a:pt x="2456300" y="178557"/>
                </a:lnTo>
                <a:lnTo>
                  <a:pt x="2342020" y="317831"/>
                </a:lnTo>
                <a:close/>
              </a:path>
            </a:pathLst>
          </a:custGeom>
          <a:solidFill>
            <a:srgbClr val="CCE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35899" y="2297833"/>
            <a:ext cx="2461895" cy="1255395"/>
          </a:xfrm>
          <a:custGeom>
            <a:avLst/>
            <a:gdLst/>
            <a:ahLst/>
            <a:cxnLst/>
            <a:rect l="l" t="t" r="r" b="b"/>
            <a:pathLst>
              <a:path w="2461895" h="1255395">
                <a:moveTo>
                  <a:pt x="16072" y="1254899"/>
                </a:moveTo>
                <a:lnTo>
                  <a:pt x="0" y="1254899"/>
                </a:lnTo>
                <a:lnTo>
                  <a:pt x="7" y="1228114"/>
                </a:lnTo>
                <a:lnTo>
                  <a:pt x="10721" y="1228117"/>
                </a:lnTo>
                <a:lnTo>
                  <a:pt x="10716" y="1244186"/>
                </a:lnTo>
                <a:lnTo>
                  <a:pt x="5358" y="1244186"/>
                </a:lnTo>
                <a:lnTo>
                  <a:pt x="5358" y="1249542"/>
                </a:lnTo>
                <a:lnTo>
                  <a:pt x="16072" y="1249544"/>
                </a:lnTo>
                <a:lnTo>
                  <a:pt x="16072" y="1254899"/>
                </a:lnTo>
                <a:close/>
              </a:path>
              <a:path w="2461895" h="1255395">
                <a:moveTo>
                  <a:pt x="10715" y="1249544"/>
                </a:moveTo>
                <a:lnTo>
                  <a:pt x="5358" y="1249542"/>
                </a:lnTo>
                <a:lnTo>
                  <a:pt x="5358" y="1244186"/>
                </a:lnTo>
                <a:lnTo>
                  <a:pt x="10716" y="1244186"/>
                </a:lnTo>
                <a:lnTo>
                  <a:pt x="10715" y="1249544"/>
                </a:lnTo>
                <a:close/>
              </a:path>
              <a:path w="2461895" h="1255395">
                <a:moveTo>
                  <a:pt x="16072" y="1249544"/>
                </a:moveTo>
                <a:lnTo>
                  <a:pt x="10715" y="1249544"/>
                </a:lnTo>
                <a:lnTo>
                  <a:pt x="10716" y="1244186"/>
                </a:lnTo>
                <a:lnTo>
                  <a:pt x="16072" y="1244186"/>
                </a:lnTo>
                <a:lnTo>
                  <a:pt x="16072" y="1249544"/>
                </a:lnTo>
                <a:close/>
              </a:path>
              <a:path w="2461895" h="1255395">
                <a:moveTo>
                  <a:pt x="10730" y="1195977"/>
                </a:moveTo>
                <a:lnTo>
                  <a:pt x="16" y="1195973"/>
                </a:lnTo>
                <a:lnTo>
                  <a:pt x="26" y="1163833"/>
                </a:lnTo>
                <a:lnTo>
                  <a:pt x="10739" y="1163837"/>
                </a:lnTo>
                <a:lnTo>
                  <a:pt x="10730" y="1195977"/>
                </a:lnTo>
                <a:close/>
              </a:path>
              <a:path w="2461895" h="1255395">
                <a:moveTo>
                  <a:pt x="10749" y="1131696"/>
                </a:moveTo>
                <a:lnTo>
                  <a:pt x="35" y="1131693"/>
                </a:lnTo>
                <a:lnTo>
                  <a:pt x="44" y="1099553"/>
                </a:lnTo>
                <a:lnTo>
                  <a:pt x="10758" y="1099556"/>
                </a:lnTo>
                <a:lnTo>
                  <a:pt x="10749" y="1131696"/>
                </a:lnTo>
                <a:close/>
              </a:path>
              <a:path w="2461895" h="1255395">
                <a:moveTo>
                  <a:pt x="10767" y="1067416"/>
                </a:moveTo>
                <a:lnTo>
                  <a:pt x="53" y="1067412"/>
                </a:lnTo>
                <a:lnTo>
                  <a:pt x="62" y="1035272"/>
                </a:lnTo>
                <a:lnTo>
                  <a:pt x="10776" y="1035275"/>
                </a:lnTo>
                <a:lnTo>
                  <a:pt x="10767" y="1067416"/>
                </a:lnTo>
                <a:close/>
              </a:path>
              <a:path w="2461895" h="1255395">
                <a:moveTo>
                  <a:pt x="10786" y="1003135"/>
                </a:moveTo>
                <a:lnTo>
                  <a:pt x="72" y="1003132"/>
                </a:lnTo>
                <a:lnTo>
                  <a:pt x="81" y="970992"/>
                </a:lnTo>
                <a:lnTo>
                  <a:pt x="10795" y="970995"/>
                </a:lnTo>
                <a:lnTo>
                  <a:pt x="10786" y="1003135"/>
                </a:lnTo>
                <a:close/>
              </a:path>
              <a:path w="2461895" h="1255395">
                <a:moveTo>
                  <a:pt x="10804" y="938854"/>
                </a:moveTo>
                <a:lnTo>
                  <a:pt x="90" y="938851"/>
                </a:lnTo>
                <a:lnTo>
                  <a:pt x="99" y="906711"/>
                </a:lnTo>
                <a:lnTo>
                  <a:pt x="10813" y="906714"/>
                </a:lnTo>
                <a:lnTo>
                  <a:pt x="10804" y="938854"/>
                </a:lnTo>
                <a:close/>
              </a:path>
              <a:path w="2461895" h="1255395">
                <a:moveTo>
                  <a:pt x="10822" y="874574"/>
                </a:moveTo>
                <a:lnTo>
                  <a:pt x="109" y="874571"/>
                </a:lnTo>
                <a:lnTo>
                  <a:pt x="118" y="842431"/>
                </a:lnTo>
                <a:lnTo>
                  <a:pt x="10832" y="842434"/>
                </a:lnTo>
                <a:lnTo>
                  <a:pt x="10822" y="874574"/>
                </a:lnTo>
                <a:close/>
              </a:path>
              <a:path w="2461895" h="1255395">
                <a:moveTo>
                  <a:pt x="10841" y="810293"/>
                </a:moveTo>
                <a:lnTo>
                  <a:pt x="127" y="810290"/>
                </a:lnTo>
                <a:lnTo>
                  <a:pt x="136" y="778150"/>
                </a:lnTo>
                <a:lnTo>
                  <a:pt x="10850" y="778153"/>
                </a:lnTo>
                <a:lnTo>
                  <a:pt x="10841" y="810293"/>
                </a:lnTo>
                <a:close/>
              </a:path>
              <a:path w="2461895" h="1255395">
                <a:moveTo>
                  <a:pt x="10859" y="746013"/>
                </a:moveTo>
                <a:lnTo>
                  <a:pt x="146" y="746010"/>
                </a:lnTo>
                <a:lnTo>
                  <a:pt x="155" y="713869"/>
                </a:lnTo>
                <a:lnTo>
                  <a:pt x="10868" y="713872"/>
                </a:lnTo>
                <a:lnTo>
                  <a:pt x="10859" y="746013"/>
                </a:lnTo>
                <a:close/>
              </a:path>
              <a:path w="2461895" h="1255395">
                <a:moveTo>
                  <a:pt x="10878" y="681732"/>
                </a:moveTo>
                <a:lnTo>
                  <a:pt x="164" y="681729"/>
                </a:lnTo>
                <a:lnTo>
                  <a:pt x="173" y="649589"/>
                </a:lnTo>
                <a:lnTo>
                  <a:pt x="10887" y="649592"/>
                </a:lnTo>
                <a:lnTo>
                  <a:pt x="10878" y="681732"/>
                </a:lnTo>
                <a:close/>
              </a:path>
              <a:path w="2461895" h="1255395">
                <a:moveTo>
                  <a:pt x="10896" y="617452"/>
                </a:moveTo>
                <a:lnTo>
                  <a:pt x="182" y="617449"/>
                </a:lnTo>
                <a:lnTo>
                  <a:pt x="192" y="585308"/>
                </a:lnTo>
                <a:lnTo>
                  <a:pt x="10905" y="585311"/>
                </a:lnTo>
                <a:lnTo>
                  <a:pt x="10896" y="617452"/>
                </a:lnTo>
                <a:close/>
              </a:path>
              <a:path w="2461895" h="1255395">
                <a:moveTo>
                  <a:pt x="10915" y="553171"/>
                </a:moveTo>
                <a:lnTo>
                  <a:pt x="201" y="553168"/>
                </a:lnTo>
                <a:lnTo>
                  <a:pt x="210" y="521028"/>
                </a:lnTo>
                <a:lnTo>
                  <a:pt x="10924" y="521031"/>
                </a:lnTo>
                <a:lnTo>
                  <a:pt x="10915" y="553171"/>
                </a:lnTo>
                <a:close/>
              </a:path>
              <a:path w="2461895" h="1255395">
                <a:moveTo>
                  <a:pt x="10933" y="488891"/>
                </a:moveTo>
                <a:lnTo>
                  <a:pt x="219" y="488887"/>
                </a:lnTo>
                <a:lnTo>
                  <a:pt x="228" y="456747"/>
                </a:lnTo>
                <a:lnTo>
                  <a:pt x="10942" y="456750"/>
                </a:lnTo>
                <a:lnTo>
                  <a:pt x="10933" y="488891"/>
                </a:lnTo>
                <a:close/>
              </a:path>
              <a:path w="2461895" h="1255395">
                <a:moveTo>
                  <a:pt x="10952" y="424610"/>
                </a:moveTo>
                <a:lnTo>
                  <a:pt x="238" y="424607"/>
                </a:lnTo>
                <a:lnTo>
                  <a:pt x="247" y="392467"/>
                </a:lnTo>
                <a:lnTo>
                  <a:pt x="10961" y="392470"/>
                </a:lnTo>
                <a:lnTo>
                  <a:pt x="10952" y="424610"/>
                </a:lnTo>
                <a:close/>
              </a:path>
              <a:path w="2461895" h="1255395">
                <a:moveTo>
                  <a:pt x="10970" y="360329"/>
                </a:moveTo>
                <a:lnTo>
                  <a:pt x="256" y="360326"/>
                </a:lnTo>
                <a:lnTo>
                  <a:pt x="265" y="328186"/>
                </a:lnTo>
                <a:lnTo>
                  <a:pt x="10979" y="328189"/>
                </a:lnTo>
                <a:lnTo>
                  <a:pt x="10970" y="360329"/>
                </a:lnTo>
                <a:close/>
              </a:path>
              <a:path w="2461895" h="1255395">
                <a:moveTo>
                  <a:pt x="10988" y="296049"/>
                </a:moveTo>
                <a:lnTo>
                  <a:pt x="275" y="296046"/>
                </a:lnTo>
                <a:lnTo>
                  <a:pt x="284" y="263905"/>
                </a:lnTo>
                <a:lnTo>
                  <a:pt x="10998" y="263909"/>
                </a:lnTo>
                <a:lnTo>
                  <a:pt x="10988" y="296049"/>
                </a:lnTo>
                <a:close/>
              </a:path>
              <a:path w="2461895" h="1255395">
                <a:moveTo>
                  <a:pt x="11007" y="231768"/>
                </a:moveTo>
                <a:lnTo>
                  <a:pt x="293" y="231765"/>
                </a:lnTo>
                <a:lnTo>
                  <a:pt x="302" y="199625"/>
                </a:lnTo>
                <a:lnTo>
                  <a:pt x="11016" y="199628"/>
                </a:lnTo>
                <a:lnTo>
                  <a:pt x="11007" y="231768"/>
                </a:lnTo>
                <a:close/>
              </a:path>
              <a:path w="2461895" h="1255395">
                <a:moveTo>
                  <a:pt x="11025" y="167488"/>
                </a:moveTo>
                <a:lnTo>
                  <a:pt x="312" y="167485"/>
                </a:lnTo>
                <a:lnTo>
                  <a:pt x="321" y="135344"/>
                </a:lnTo>
                <a:lnTo>
                  <a:pt x="11035" y="135347"/>
                </a:lnTo>
                <a:lnTo>
                  <a:pt x="11025" y="167488"/>
                </a:lnTo>
                <a:close/>
              </a:path>
              <a:path w="2461895" h="1255395">
                <a:moveTo>
                  <a:pt x="11044" y="103207"/>
                </a:moveTo>
                <a:lnTo>
                  <a:pt x="330" y="103204"/>
                </a:lnTo>
                <a:lnTo>
                  <a:pt x="339" y="71064"/>
                </a:lnTo>
                <a:lnTo>
                  <a:pt x="11053" y="71067"/>
                </a:lnTo>
                <a:lnTo>
                  <a:pt x="11044" y="103207"/>
                </a:lnTo>
                <a:close/>
              </a:path>
              <a:path w="2461895" h="1255395">
                <a:moveTo>
                  <a:pt x="11062" y="38927"/>
                </a:moveTo>
                <a:lnTo>
                  <a:pt x="348" y="38924"/>
                </a:lnTo>
                <a:lnTo>
                  <a:pt x="358" y="6783"/>
                </a:lnTo>
                <a:lnTo>
                  <a:pt x="11071" y="6786"/>
                </a:lnTo>
                <a:lnTo>
                  <a:pt x="11062" y="38927"/>
                </a:lnTo>
                <a:close/>
              </a:path>
              <a:path w="2461895" h="1255395">
                <a:moveTo>
                  <a:pt x="68569" y="10713"/>
                </a:moveTo>
                <a:lnTo>
                  <a:pt x="36428" y="10713"/>
                </a:lnTo>
                <a:lnTo>
                  <a:pt x="36428" y="0"/>
                </a:lnTo>
                <a:lnTo>
                  <a:pt x="68569" y="0"/>
                </a:lnTo>
                <a:lnTo>
                  <a:pt x="68569" y="10713"/>
                </a:lnTo>
                <a:close/>
              </a:path>
              <a:path w="2461895" h="1255395">
                <a:moveTo>
                  <a:pt x="132851" y="10713"/>
                </a:moveTo>
                <a:lnTo>
                  <a:pt x="100710" y="10713"/>
                </a:lnTo>
                <a:lnTo>
                  <a:pt x="100710" y="0"/>
                </a:lnTo>
                <a:lnTo>
                  <a:pt x="132851" y="0"/>
                </a:lnTo>
                <a:lnTo>
                  <a:pt x="132851" y="10713"/>
                </a:lnTo>
                <a:close/>
              </a:path>
              <a:path w="2461895" h="1255395">
                <a:moveTo>
                  <a:pt x="197133" y="10713"/>
                </a:moveTo>
                <a:lnTo>
                  <a:pt x="164992" y="10713"/>
                </a:lnTo>
                <a:lnTo>
                  <a:pt x="164992" y="0"/>
                </a:lnTo>
                <a:lnTo>
                  <a:pt x="197133" y="0"/>
                </a:lnTo>
                <a:lnTo>
                  <a:pt x="197133" y="10713"/>
                </a:lnTo>
                <a:close/>
              </a:path>
              <a:path w="2461895" h="1255395">
                <a:moveTo>
                  <a:pt x="261416" y="10713"/>
                </a:moveTo>
                <a:lnTo>
                  <a:pt x="229275" y="10713"/>
                </a:lnTo>
                <a:lnTo>
                  <a:pt x="229275" y="0"/>
                </a:lnTo>
                <a:lnTo>
                  <a:pt x="261416" y="0"/>
                </a:lnTo>
                <a:lnTo>
                  <a:pt x="261416" y="10713"/>
                </a:lnTo>
                <a:close/>
              </a:path>
              <a:path w="2461895" h="1255395">
                <a:moveTo>
                  <a:pt x="325698" y="10713"/>
                </a:moveTo>
                <a:lnTo>
                  <a:pt x="293557" y="10713"/>
                </a:lnTo>
                <a:lnTo>
                  <a:pt x="293557" y="0"/>
                </a:lnTo>
                <a:lnTo>
                  <a:pt x="325698" y="0"/>
                </a:lnTo>
                <a:lnTo>
                  <a:pt x="325698" y="10713"/>
                </a:lnTo>
                <a:close/>
              </a:path>
              <a:path w="2461895" h="1255395">
                <a:moveTo>
                  <a:pt x="389981" y="10713"/>
                </a:moveTo>
                <a:lnTo>
                  <a:pt x="357839" y="10713"/>
                </a:lnTo>
                <a:lnTo>
                  <a:pt x="357839" y="0"/>
                </a:lnTo>
                <a:lnTo>
                  <a:pt x="389981" y="0"/>
                </a:lnTo>
                <a:lnTo>
                  <a:pt x="389981" y="10713"/>
                </a:lnTo>
                <a:close/>
              </a:path>
              <a:path w="2461895" h="1255395">
                <a:moveTo>
                  <a:pt x="454263" y="10713"/>
                </a:moveTo>
                <a:lnTo>
                  <a:pt x="422122" y="10713"/>
                </a:lnTo>
                <a:lnTo>
                  <a:pt x="422122" y="0"/>
                </a:lnTo>
                <a:lnTo>
                  <a:pt x="454263" y="0"/>
                </a:lnTo>
                <a:lnTo>
                  <a:pt x="454263" y="10713"/>
                </a:lnTo>
                <a:close/>
              </a:path>
              <a:path w="2461895" h="1255395">
                <a:moveTo>
                  <a:pt x="518545" y="10713"/>
                </a:moveTo>
                <a:lnTo>
                  <a:pt x="486404" y="10713"/>
                </a:lnTo>
                <a:lnTo>
                  <a:pt x="486404" y="0"/>
                </a:lnTo>
                <a:lnTo>
                  <a:pt x="518545" y="0"/>
                </a:lnTo>
                <a:lnTo>
                  <a:pt x="518545" y="10713"/>
                </a:lnTo>
                <a:close/>
              </a:path>
              <a:path w="2461895" h="1255395">
                <a:moveTo>
                  <a:pt x="582828" y="10713"/>
                </a:moveTo>
                <a:lnTo>
                  <a:pt x="550686" y="10713"/>
                </a:lnTo>
                <a:lnTo>
                  <a:pt x="550686" y="0"/>
                </a:lnTo>
                <a:lnTo>
                  <a:pt x="582828" y="0"/>
                </a:lnTo>
                <a:lnTo>
                  <a:pt x="582828" y="10713"/>
                </a:lnTo>
                <a:close/>
              </a:path>
              <a:path w="2461895" h="1255395">
                <a:moveTo>
                  <a:pt x="647110" y="10713"/>
                </a:moveTo>
                <a:lnTo>
                  <a:pt x="614969" y="10713"/>
                </a:lnTo>
                <a:lnTo>
                  <a:pt x="614969" y="0"/>
                </a:lnTo>
                <a:lnTo>
                  <a:pt x="647110" y="0"/>
                </a:lnTo>
                <a:lnTo>
                  <a:pt x="647110" y="10713"/>
                </a:lnTo>
                <a:close/>
              </a:path>
              <a:path w="2461895" h="1255395">
                <a:moveTo>
                  <a:pt x="711392" y="10713"/>
                </a:moveTo>
                <a:lnTo>
                  <a:pt x="679251" y="10713"/>
                </a:lnTo>
                <a:lnTo>
                  <a:pt x="679251" y="0"/>
                </a:lnTo>
                <a:lnTo>
                  <a:pt x="711392" y="0"/>
                </a:lnTo>
                <a:lnTo>
                  <a:pt x="711392" y="10713"/>
                </a:lnTo>
                <a:close/>
              </a:path>
              <a:path w="2461895" h="1255395">
                <a:moveTo>
                  <a:pt x="775675" y="10713"/>
                </a:moveTo>
                <a:lnTo>
                  <a:pt x="743534" y="10713"/>
                </a:lnTo>
                <a:lnTo>
                  <a:pt x="743534" y="0"/>
                </a:lnTo>
                <a:lnTo>
                  <a:pt x="775675" y="0"/>
                </a:lnTo>
                <a:lnTo>
                  <a:pt x="775675" y="10713"/>
                </a:lnTo>
                <a:close/>
              </a:path>
              <a:path w="2461895" h="1255395">
                <a:moveTo>
                  <a:pt x="839957" y="10713"/>
                </a:moveTo>
                <a:lnTo>
                  <a:pt x="807816" y="10713"/>
                </a:lnTo>
                <a:lnTo>
                  <a:pt x="807816" y="0"/>
                </a:lnTo>
                <a:lnTo>
                  <a:pt x="839957" y="0"/>
                </a:lnTo>
                <a:lnTo>
                  <a:pt x="839957" y="10713"/>
                </a:lnTo>
                <a:close/>
              </a:path>
              <a:path w="2461895" h="1255395">
                <a:moveTo>
                  <a:pt x="904239" y="10713"/>
                </a:moveTo>
                <a:lnTo>
                  <a:pt x="872098" y="10713"/>
                </a:lnTo>
                <a:lnTo>
                  <a:pt x="872098" y="0"/>
                </a:lnTo>
                <a:lnTo>
                  <a:pt x="904239" y="0"/>
                </a:lnTo>
                <a:lnTo>
                  <a:pt x="904239" y="10713"/>
                </a:lnTo>
                <a:close/>
              </a:path>
              <a:path w="2461895" h="1255395">
                <a:moveTo>
                  <a:pt x="968522" y="10713"/>
                </a:moveTo>
                <a:lnTo>
                  <a:pt x="936380" y="10713"/>
                </a:lnTo>
                <a:lnTo>
                  <a:pt x="936380" y="0"/>
                </a:lnTo>
                <a:lnTo>
                  <a:pt x="968522" y="0"/>
                </a:lnTo>
                <a:lnTo>
                  <a:pt x="968522" y="10713"/>
                </a:lnTo>
                <a:close/>
              </a:path>
              <a:path w="2461895" h="1255395">
                <a:moveTo>
                  <a:pt x="1032804" y="10713"/>
                </a:moveTo>
                <a:lnTo>
                  <a:pt x="1000663" y="10713"/>
                </a:lnTo>
                <a:lnTo>
                  <a:pt x="1000663" y="0"/>
                </a:lnTo>
                <a:lnTo>
                  <a:pt x="1032804" y="0"/>
                </a:lnTo>
                <a:lnTo>
                  <a:pt x="1032804" y="10713"/>
                </a:lnTo>
                <a:close/>
              </a:path>
              <a:path w="2461895" h="1255395">
                <a:moveTo>
                  <a:pt x="1097086" y="10713"/>
                </a:moveTo>
                <a:lnTo>
                  <a:pt x="1064945" y="10713"/>
                </a:lnTo>
                <a:lnTo>
                  <a:pt x="1064945" y="0"/>
                </a:lnTo>
                <a:lnTo>
                  <a:pt x="1097086" y="0"/>
                </a:lnTo>
                <a:lnTo>
                  <a:pt x="1097086" y="10713"/>
                </a:lnTo>
                <a:close/>
              </a:path>
              <a:path w="2461895" h="1255395">
                <a:moveTo>
                  <a:pt x="1161369" y="10713"/>
                </a:moveTo>
                <a:lnTo>
                  <a:pt x="1129228" y="10713"/>
                </a:lnTo>
                <a:lnTo>
                  <a:pt x="1129228" y="0"/>
                </a:lnTo>
                <a:lnTo>
                  <a:pt x="1161369" y="0"/>
                </a:lnTo>
                <a:lnTo>
                  <a:pt x="1161369" y="10713"/>
                </a:lnTo>
                <a:close/>
              </a:path>
              <a:path w="2461895" h="1255395">
                <a:moveTo>
                  <a:pt x="1225651" y="10713"/>
                </a:moveTo>
                <a:lnTo>
                  <a:pt x="1193510" y="10713"/>
                </a:lnTo>
                <a:lnTo>
                  <a:pt x="1193510" y="0"/>
                </a:lnTo>
                <a:lnTo>
                  <a:pt x="1225651" y="0"/>
                </a:lnTo>
                <a:lnTo>
                  <a:pt x="1225651" y="10713"/>
                </a:lnTo>
                <a:close/>
              </a:path>
              <a:path w="2461895" h="1255395">
                <a:moveTo>
                  <a:pt x="1289933" y="10713"/>
                </a:moveTo>
                <a:lnTo>
                  <a:pt x="1257792" y="10713"/>
                </a:lnTo>
                <a:lnTo>
                  <a:pt x="1257792" y="0"/>
                </a:lnTo>
                <a:lnTo>
                  <a:pt x="1289933" y="0"/>
                </a:lnTo>
                <a:lnTo>
                  <a:pt x="1289933" y="10713"/>
                </a:lnTo>
                <a:close/>
              </a:path>
              <a:path w="2461895" h="1255395">
                <a:moveTo>
                  <a:pt x="1354216" y="10713"/>
                </a:moveTo>
                <a:lnTo>
                  <a:pt x="1322075" y="10713"/>
                </a:lnTo>
                <a:lnTo>
                  <a:pt x="1322075" y="0"/>
                </a:lnTo>
                <a:lnTo>
                  <a:pt x="1354216" y="0"/>
                </a:lnTo>
                <a:lnTo>
                  <a:pt x="1354216" y="10713"/>
                </a:lnTo>
                <a:close/>
              </a:path>
              <a:path w="2461895" h="1255395">
                <a:moveTo>
                  <a:pt x="1418498" y="10713"/>
                </a:moveTo>
                <a:lnTo>
                  <a:pt x="1386357" y="10713"/>
                </a:lnTo>
                <a:lnTo>
                  <a:pt x="1386357" y="0"/>
                </a:lnTo>
                <a:lnTo>
                  <a:pt x="1418498" y="0"/>
                </a:lnTo>
                <a:lnTo>
                  <a:pt x="1418498" y="10713"/>
                </a:lnTo>
                <a:close/>
              </a:path>
              <a:path w="2461895" h="1255395">
                <a:moveTo>
                  <a:pt x="1482781" y="10713"/>
                </a:moveTo>
                <a:lnTo>
                  <a:pt x="1450639" y="10713"/>
                </a:lnTo>
                <a:lnTo>
                  <a:pt x="1450639" y="0"/>
                </a:lnTo>
                <a:lnTo>
                  <a:pt x="1482781" y="0"/>
                </a:lnTo>
                <a:lnTo>
                  <a:pt x="1482781" y="10713"/>
                </a:lnTo>
                <a:close/>
              </a:path>
              <a:path w="2461895" h="1255395">
                <a:moveTo>
                  <a:pt x="1547063" y="10713"/>
                </a:moveTo>
                <a:lnTo>
                  <a:pt x="1514922" y="10713"/>
                </a:lnTo>
                <a:lnTo>
                  <a:pt x="1514922" y="0"/>
                </a:lnTo>
                <a:lnTo>
                  <a:pt x="1547063" y="0"/>
                </a:lnTo>
                <a:lnTo>
                  <a:pt x="1547063" y="10713"/>
                </a:lnTo>
                <a:close/>
              </a:path>
              <a:path w="2461895" h="1255395">
                <a:moveTo>
                  <a:pt x="1611345" y="10713"/>
                </a:moveTo>
                <a:lnTo>
                  <a:pt x="1579204" y="10713"/>
                </a:lnTo>
                <a:lnTo>
                  <a:pt x="1579204" y="0"/>
                </a:lnTo>
                <a:lnTo>
                  <a:pt x="1611345" y="0"/>
                </a:lnTo>
                <a:lnTo>
                  <a:pt x="1611345" y="10713"/>
                </a:lnTo>
                <a:close/>
              </a:path>
              <a:path w="2461895" h="1255395">
                <a:moveTo>
                  <a:pt x="1675628" y="10713"/>
                </a:moveTo>
                <a:lnTo>
                  <a:pt x="1643486" y="10713"/>
                </a:lnTo>
                <a:lnTo>
                  <a:pt x="1643486" y="0"/>
                </a:lnTo>
                <a:lnTo>
                  <a:pt x="1675628" y="0"/>
                </a:lnTo>
                <a:lnTo>
                  <a:pt x="1675628" y="10713"/>
                </a:lnTo>
                <a:close/>
              </a:path>
              <a:path w="2461895" h="1255395">
                <a:moveTo>
                  <a:pt x="1739910" y="10713"/>
                </a:moveTo>
                <a:lnTo>
                  <a:pt x="1707769" y="10713"/>
                </a:lnTo>
                <a:lnTo>
                  <a:pt x="1707769" y="0"/>
                </a:lnTo>
                <a:lnTo>
                  <a:pt x="1739910" y="0"/>
                </a:lnTo>
                <a:lnTo>
                  <a:pt x="1739910" y="10713"/>
                </a:lnTo>
                <a:close/>
              </a:path>
              <a:path w="2461895" h="1255395">
                <a:moveTo>
                  <a:pt x="1804192" y="10713"/>
                </a:moveTo>
                <a:lnTo>
                  <a:pt x="1772051" y="10713"/>
                </a:lnTo>
                <a:lnTo>
                  <a:pt x="1772051" y="0"/>
                </a:lnTo>
                <a:lnTo>
                  <a:pt x="1804192" y="0"/>
                </a:lnTo>
                <a:lnTo>
                  <a:pt x="1804192" y="10713"/>
                </a:lnTo>
                <a:close/>
              </a:path>
              <a:path w="2461895" h="1255395">
                <a:moveTo>
                  <a:pt x="1868475" y="10713"/>
                </a:moveTo>
                <a:lnTo>
                  <a:pt x="1836334" y="10713"/>
                </a:lnTo>
                <a:lnTo>
                  <a:pt x="1836334" y="0"/>
                </a:lnTo>
                <a:lnTo>
                  <a:pt x="1868475" y="0"/>
                </a:lnTo>
                <a:lnTo>
                  <a:pt x="1868475" y="10713"/>
                </a:lnTo>
                <a:close/>
              </a:path>
              <a:path w="2461895" h="1255395">
                <a:moveTo>
                  <a:pt x="1932757" y="10713"/>
                </a:moveTo>
                <a:lnTo>
                  <a:pt x="1900616" y="10713"/>
                </a:lnTo>
                <a:lnTo>
                  <a:pt x="1900616" y="0"/>
                </a:lnTo>
                <a:lnTo>
                  <a:pt x="1932757" y="0"/>
                </a:lnTo>
                <a:lnTo>
                  <a:pt x="1932757" y="10713"/>
                </a:lnTo>
                <a:close/>
              </a:path>
              <a:path w="2461895" h="1255395">
                <a:moveTo>
                  <a:pt x="1997039" y="10713"/>
                </a:moveTo>
                <a:lnTo>
                  <a:pt x="1964898" y="10713"/>
                </a:lnTo>
                <a:lnTo>
                  <a:pt x="1964898" y="0"/>
                </a:lnTo>
                <a:lnTo>
                  <a:pt x="1997039" y="0"/>
                </a:lnTo>
                <a:lnTo>
                  <a:pt x="1997039" y="10713"/>
                </a:lnTo>
                <a:close/>
              </a:path>
              <a:path w="2461895" h="1255395">
                <a:moveTo>
                  <a:pt x="2061322" y="10713"/>
                </a:moveTo>
                <a:lnTo>
                  <a:pt x="2029181" y="10713"/>
                </a:lnTo>
                <a:lnTo>
                  <a:pt x="2029181" y="0"/>
                </a:lnTo>
                <a:lnTo>
                  <a:pt x="2061322" y="0"/>
                </a:lnTo>
                <a:lnTo>
                  <a:pt x="2061322" y="10713"/>
                </a:lnTo>
                <a:close/>
              </a:path>
              <a:path w="2461895" h="1255395">
                <a:moveTo>
                  <a:pt x="2125604" y="10713"/>
                </a:moveTo>
                <a:lnTo>
                  <a:pt x="2093463" y="10713"/>
                </a:lnTo>
                <a:lnTo>
                  <a:pt x="2093463" y="0"/>
                </a:lnTo>
                <a:lnTo>
                  <a:pt x="2125604" y="0"/>
                </a:lnTo>
                <a:lnTo>
                  <a:pt x="2125604" y="10713"/>
                </a:lnTo>
                <a:close/>
              </a:path>
              <a:path w="2461895" h="1255395">
                <a:moveTo>
                  <a:pt x="2189887" y="10713"/>
                </a:moveTo>
                <a:lnTo>
                  <a:pt x="2157745" y="10713"/>
                </a:lnTo>
                <a:lnTo>
                  <a:pt x="2157745" y="0"/>
                </a:lnTo>
                <a:lnTo>
                  <a:pt x="2189887" y="0"/>
                </a:lnTo>
                <a:lnTo>
                  <a:pt x="2189887" y="10713"/>
                </a:lnTo>
                <a:close/>
              </a:path>
              <a:path w="2461895" h="1255395">
                <a:moveTo>
                  <a:pt x="2254169" y="10713"/>
                </a:moveTo>
                <a:lnTo>
                  <a:pt x="2222028" y="10713"/>
                </a:lnTo>
                <a:lnTo>
                  <a:pt x="2222028" y="0"/>
                </a:lnTo>
                <a:lnTo>
                  <a:pt x="2254169" y="0"/>
                </a:lnTo>
                <a:lnTo>
                  <a:pt x="2254169" y="10713"/>
                </a:lnTo>
                <a:close/>
              </a:path>
              <a:path w="2461895" h="1255395">
                <a:moveTo>
                  <a:pt x="2318451" y="10713"/>
                </a:moveTo>
                <a:lnTo>
                  <a:pt x="2286310" y="10713"/>
                </a:lnTo>
                <a:lnTo>
                  <a:pt x="2286310" y="0"/>
                </a:lnTo>
                <a:lnTo>
                  <a:pt x="2318451" y="0"/>
                </a:lnTo>
                <a:lnTo>
                  <a:pt x="2318451" y="10713"/>
                </a:lnTo>
                <a:close/>
              </a:path>
              <a:path w="2461895" h="1255395">
                <a:moveTo>
                  <a:pt x="2382734" y="10713"/>
                </a:moveTo>
                <a:lnTo>
                  <a:pt x="2350592" y="10713"/>
                </a:lnTo>
                <a:lnTo>
                  <a:pt x="2350592" y="0"/>
                </a:lnTo>
                <a:lnTo>
                  <a:pt x="2382734" y="0"/>
                </a:lnTo>
                <a:lnTo>
                  <a:pt x="2382734" y="10713"/>
                </a:lnTo>
                <a:close/>
              </a:path>
              <a:path w="2461895" h="1255395">
                <a:moveTo>
                  <a:pt x="2390234" y="67494"/>
                </a:moveTo>
                <a:lnTo>
                  <a:pt x="2379520" y="67494"/>
                </a:lnTo>
                <a:lnTo>
                  <a:pt x="2379520" y="35353"/>
                </a:lnTo>
                <a:lnTo>
                  <a:pt x="2390234" y="35353"/>
                </a:lnTo>
                <a:lnTo>
                  <a:pt x="2390234" y="67494"/>
                </a:lnTo>
                <a:close/>
              </a:path>
              <a:path w="2461895" h="1255395">
                <a:moveTo>
                  <a:pt x="2390234" y="131774"/>
                </a:moveTo>
                <a:lnTo>
                  <a:pt x="2379520" y="131774"/>
                </a:lnTo>
                <a:lnTo>
                  <a:pt x="2379520" y="99634"/>
                </a:lnTo>
                <a:lnTo>
                  <a:pt x="2390234" y="99634"/>
                </a:lnTo>
                <a:lnTo>
                  <a:pt x="2390234" y="131774"/>
                </a:lnTo>
                <a:close/>
              </a:path>
              <a:path w="2461895" h="1255395">
                <a:moveTo>
                  <a:pt x="2397019" y="189270"/>
                </a:moveTo>
                <a:lnTo>
                  <a:pt x="2379520" y="189270"/>
                </a:lnTo>
                <a:lnTo>
                  <a:pt x="2379520" y="163915"/>
                </a:lnTo>
                <a:lnTo>
                  <a:pt x="2390234" y="163915"/>
                </a:lnTo>
                <a:lnTo>
                  <a:pt x="2390234" y="178557"/>
                </a:lnTo>
                <a:lnTo>
                  <a:pt x="2384877" y="178557"/>
                </a:lnTo>
                <a:lnTo>
                  <a:pt x="2384877" y="183913"/>
                </a:lnTo>
                <a:lnTo>
                  <a:pt x="2397019" y="183913"/>
                </a:lnTo>
                <a:lnTo>
                  <a:pt x="2397019" y="189270"/>
                </a:lnTo>
                <a:close/>
              </a:path>
              <a:path w="2461895" h="1255395">
                <a:moveTo>
                  <a:pt x="2390234" y="183913"/>
                </a:moveTo>
                <a:lnTo>
                  <a:pt x="2384877" y="183913"/>
                </a:lnTo>
                <a:lnTo>
                  <a:pt x="2384877" y="178557"/>
                </a:lnTo>
                <a:lnTo>
                  <a:pt x="2390234" y="178557"/>
                </a:lnTo>
                <a:lnTo>
                  <a:pt x="2390234" y="183913"/>
                </a:lnTo>
                <a:close/>
              </a:path>
              <a:path w="2461895" h="1255395">
                <a:moveTo>
                  <a:pt x="2397019" y="183913"/>
                </a:moveTo>
                <a:lnTo>
                  <a:pt x="2390234" y="183913"/>
                </a:lnTo>
                <a:lnTo>
                  <a:pt x="2390234" y="178557"/>
                </a:lnTo>
                <a:lnTo>
                  <a:pt x="2397019" y="178557"/>
                </a:lnTo>
                <a:lnTo>
                  <a:pt x="2397019" y="183913"/>
                </a:lnTo>
                <a:close/>
              </a:path>
              <a:path w="2461895" h="1255395">
                <a:moveTo>
                  <a:pt x="2461301" y="189270"/>
                </a:moveTo>
                <a:lnTo>
                  <a:pt x="2429160" y="189270"/>
                </a:lnTo>
                <a:lnTo>
                  <a:pt x="2429160" y="178557"/>
                </a:lnTo>
                <a:lnTo>
                  <a:pt x="2461301" y="178557"/>
                </a:lnTo>
                <a:lnTo>
                  <a:pt x="2461301" y="189270"/>
                </a:lnTo>
                <a:close/>
              </a:path>
              <a:path w="2461895" h="1255395">
                <a:moveTo>
                  <a:pt x="2425251" y="236728"/>
                </a:moveTo>
                <a:lnTo>
                  <a:pt x="2416968" y="229933"/>
                </a:lnTo>
                <a:lnTo>
                  <a:pt x="2437356" y="205086"/>
                </a:lnTo>
                <a:lnTo>
                  <a:pt x="2445639" y="211882"/>
                </a:lnTo>
                <a:lnTo>
                  <a:pt x="2425251" y="236728"/>
                </a:lnTo>
                <a:close/>
              </a:path>
              <a:path w="2461895" h="1255395">
                <a:moveTo>
                  <a:pt x="2384476" y="286422"/>
                </a:moveTo>
                <a:lnTo>
                  <a:pt x="2376193" y="279626"/>
                </a:lnTo>
                <a:lnTo>
                  <a:pt x="2396581" y="254780"/>
                </a:lnTo>
                <a:lnTo>
                  <a:pt x="2404863" y="261575"/>
                </a:lnTo>
                <a:lnTo>
                  <a:pt x="2384476" y="286422"/>
                </a:lnTo>
                <a:close/>
              </a:path>
              <a:path w="2461895" h="1255395">
                <a:moveTo>
                  <a:pt x="2354308" y="323188"/>
                </a:moveTo>
                <a:lnTo>
                  <a:pt x="2347379" y="323188"/>
                </a:lnTo>
                <a:lnTo>
                  <a:pt x="2351520" y="319790"/>
                </a:lnTo>
                <a:lnTo>
                  <a:pt x="2347379" y="314743"/>
                </a:lnTo>
                <a:lnTo>
                  <a:pt x="2355806" y="304473"/>
                </a:lnTo>
                <a:lnTo>
                  <a:pt x="2364088" y="311269"/>
                </a:lnTo>
                <a:lnTo>
                  <a:pt x="2354308" y="323188"/>
                </a:lnTo>
                <a:close/>
              </a:path>
              <a:path w="2461895" h="1255395">
                <a:moveTo>
                  <a:pt x="2351520" y="326586"/>
                </a:moveTo>
                <a:lnTo>
                  <a:pt x="2343237" y="326586"/>
                </a:lnTo>
                <a:lnTo>
                  <a:pt x="2335418" y="317056"/>
                </a:lnTo>
                <a:lnTo>
                  <a:pt x="2343701" y="310260"/>
                </a:lnTo>
                <a:lnTo>
                  <a:pt x="2347379" y="314743"/>
                </a:lnTo>
                <a:lnTo>
                  <a:pt x="2343238" y="319790"/>
                </a:lnTo>
                <a:lnTo>
                  <a:pt x="2347379" y="323188"/>
                </a:lnTo>
                <a:lnTo>
                  <a:pt x="2354308" y="323188"/>
                </a:lnTo>
                <a:lnTo>
                  <a:pt x="2351520" y="326586"/>
                </a:lnTo>
                <a:close/>
              </a:path>
              <a:path w="2461895" h="1255395">
                <a:moveTo>
                  <a:pt x="2347379" y="323188"/>
                </a:moveTo>
                <a:lnTo>
                  <a:pt x="2343238" y="319790"/>
                </a:lnTo>
                <a:lnTo>
                  <a:pt x="2347379" y="314743"/>
                </a:lnTo>
                <a:lnTo>
                  <a:pt x="2351520" y="319790"/>
                </a:lnTo>
                <a:lnTo>
                  <a:pt x="2347379" y="323188"/>
                </a:lnTo>
                <a:close/>
              </a:path>
              <a:path w="2461895" h="1255395">
                <a:moveTo>
                  <a:pt x="2315030" y="292209"/>
                </a:moveTo>
                <a:lnTo>
                  <a:pt x="2294642" y="267362"/>
                </a:lnTo>
                <a:lnTo>
                  <a:pt x="2302925" y="260566"/>
                </a:lnTo>
                <a:lnTo>
                  <a:pt x="2323313" y="285413"/>
                </a:lnTo>
                <a:lnTo>
                  <a:pt x="2315030" y="292209"/>
                </a:lnTo>
                <a:close/>
              </a:path>
              <a:path w="2461895" h="1255395">
                <a:moveTo>
                  <a:pt x="2274255" y="242515"/>
                </a:moveTo>
                <a:lnTo>
                  <a:pt x="2253867" y="217669"/>
                </a:lnTo>
                <a:lnTo>
                  <a:pt x="2262150" y="210873"/>
                </a:lnTo>
                <a:lnTo>
                  <a:pt x="2282537" y="235720"/>
                </a:lnTo>
                <a:lnTo>
                  <a:pt x="2274255" y="242515"/>
                </a:lnTo>
                <a:close/>
              </a:path>
              <a:path w="2461895" h="1255395">
                <a:moveTo>
                  <a:pt x="2233479" y="192822"/>
                </a:moveTo>
                <a:lnTo>
                  <a:pt x="2228958" y="187311"/>
                </a:lnTo>
                <a:lnTo>
                  <a:pt x="2233099" y="178557"/>
                </a:lnTo>
                <a:lnTo>
                  <a:pt x="2258112" y="178557"/>
                </a:lnTo>
                <a:lnTo>
                  <a:pt x="2258112" y="180515"/>
                </a:lnTo>
                <a:lnTo>
                  <a:pt x="2237240" y="180515"/>
                </a:lnTo>
                <a:lnTo>
                  <a:pt x="2233099" y="183913"/>
                </a:lnTo>
                <a:lnTo>
                  <a:pt x="2233099" y="189270"/>
                </a:lnTo>
                <a:lnTo>
                  <a:pt x="2237808" y="189270"/>
                </a:lnTo>
                <a:lnTo>
                  <a:pt x="2233479" y="192822"/>
                </a:lnTo>
                <a:close/>
              </a:path>
              <a:path w="2461895" h="1255395">
                <a:moveTo>
                  <a:pt x="2237808" y="189270"/>
                </a:moveTo>
                <a:lnTo>
                  <a:pt x="2233099" y="189270"/>
                </a:lnTo>
                <a:lnTo>
                  <a:pt x="2233099" y="183913"/>
                </a:lnTo>
                <a:lnTo>
                  <a:pt x="2237240" y="180515"/>
                </a:lnTo>
                <a:lnTo>
                  <a:pt x="2241762" y="186026"/>
                </a:lnTo>
                <a:lnTo>
                  <a:pt x="2237808" y="189270"/>
                </a:lnTo>
                <a:close/>
              </a:path>
              <a:path w="2461895" h="1255395">
                <a:moveTo>
                  <a:pt x="2258112" y="189270"/>
                </a:moveTo>
                <a:lnTo>
                  <a:pt x="2237808" y="189270"/>
                </a:lnTo>
                <a:lnTo>
                  <a:pt x="2241762" y="186026"/>
                </a:lnTo>
                <a:lnTo>
                  <a:pt x="2237240" y="180515"/>
                </a:lnTo>
                <a:lnTo>
                  <a:pt x="2258112" y="180515"/>
                </a:lnTo>
                <a:lnTo>
                  <a:pt x="2258112" y="189270"/>
                </a:lnTo>
                <a:close/>
              </a:path>
              <a:path w="2461895" h="1255395">
                <a:moveTo>
                  <a:pt x="2309881" y="183913"/>
                </a:moveTo>
                <a:lnTo>
                  <a:pt x="2304524" y="183913"/>
                </a:lnTo>
                <a:lnTo>
                  <a:pt x="2304524" y="171400"/>
                </a:lnTo>
                <a:lnTo>
                  <a:pt x="2315238" y="171400"/>
                </a:lnTo>
                <a:lnTo>
                  <a:pt x="2315238" y="178557"/>
                </a:lnTo>
                <a:lnTo>
                  <a:pt x="2309881" y="178557"/>
                </a:lnTo>
                <a:lnTo>
                  <a:pt x="2309881" y="183913"/>
                </a:lnTo>
                <a:close/>
              </a:path>
              <a:path w="2461895" h="1255395">
                <a:moveTo>
                  <a:pt x="2315238" y="189270"/>
                </a:moveTo>
                <a:lnTo>
                  <a:pt x="2290253" y="189270"/>
                </a:lnTo>
                <a:lnTo>
                  <a:pt x="2290253" y="178557"/>
                </a:lnTo>
                <a:lnTo>
                  <a:pt x="2304524" y="178557"/>
                </a:lnTo>
                <a:lnTo>
                  <a:pt x="2304524" y="183913"/>
                </a:lnTo>
                <a:lnTo>
                  <a:pt x="2315238" y="183913"/>
                </a:lnTo>
                <a:lnTo>
                  <a:pt x="2315238" y="189270"/>
                </a:lnTo>
                <a:close/>
              </a:path>
              <a:path w="2461895" h="1255395">
                <a:moveTo>
                  <a:pt x="2315238" y="183913"/>
                </a:moveTo>
                <a:lnTo>
                  <a:pt x="2309881" y="183913"/>
                </a:lnTo>
                <a:lnTo>
                  <a:pt x="2309881" y="178557"/>
                </a:lnTo>
                <a:lnTo>
                  <a:pt x="2315238" y="178557"/>
                </a:lnTo>
                <a:lnTo>
                  <a:pt x="2315238" y="183913"/>
                </a:lnTo>
                <a:close/>
              </a:path>
              <a:path w="2461895" h="1255395">
                <a:moveTo>
                  <a:pt x="2315238" y="139260"/>
                </a:moveTo>
                <a:lnTo>
                  <a:pt x="2304524" y="139260"/>
                </a:lnTo>
                <a:lnTo>
                  <a:pt x="2304524" y="107120"/>
                </a:lnTo>
                <a:lnTo>
                  <a:pt x="2315238" y="107120"/>
                </a:lnTo>
                <a:lnTo>
                  <a:pt x="2315238" y="139260"/>
                </a:lnTo>
                <a:close/>
              </a:path>
              <a:path w="2461895" h="1255395">
                <a:moveTo>
                  <a:pt x="2304510" y="85707"/>
                </a:moveTo>
                <a:lnTo>
                  <a:pt x="2272369" y="85707"/>
                </a:lnTo>
                <a:lnTo>
                  <a:pt x="2272369" y="74993"/>
                </a:lnTo>
                <a:lnTo>
                  <a:pt x="2304510" y="74993"/>
                </a:lnTo>
                <a:lnTo>
                  <a:pt x="2304510" y="85707"/>
                </a:lnTo>
                <a:close/>
              </a:path>
              <a:path w="2461895" h="1255395">
                <a:moveTo>
                  <a:pt x="2240228" y="85707"/>
                </a:moveTo>
                <a:lnTo>
                  <a:pt x="2208086" y="85707"/>
                </a:lnTo>
                <a:lnTo>
                  <a:pt x="2208086" y="74993"/>
                </a:lnTo>
                <a:lnTo>
                  <a:pt x="2240228" y="74993"/>
                </a:lnTo>
                <a:lnTo>
                  <a:pt x="2240228" y="85707"/>
                </a:lnTo>
                <a:close/>
              </a:path>
              <a:path w="2461895" h="1255395">
                <a:moveTo>
                  <a:pt x="2175945" y="85707"/>
                </a:moveTo>
                <a:lnTo>
                  <a:pt x="2143804" y="85707"/>
                </a:lnTo>
                <a:lnTo>
                  <a:pt x="2143804" y="74993"/>
                </a:lnTo>
                <a:lnTo>
                  <a:pt x="2175945" y="74993"/>
                </a:lnTo>
                <a:lnTo>
                  <a:pt x="2175945" y="85707"/>
                </a:lnTo>
                <a:close/>
              </a:path>
              <a:path w="2461895" h="1255395">
                <a:moveTo>
                  <a:pt x="2111663" y="85707"/>
                </a:moveTo>
                <a:lnTo>
                  <a:pt x="2079522" y="85707"/>
                </a:lnTo>
                <a:lnTo>
                  <a:pt x="2079522" y="74993"/>
                </a:lnTo>
                <a:lnTo>
                  <a:pt x="2111663" y="74993"/>
                </a:lnTo>
                <a:lnTo>
                  <a:pt x="2111663" y="85707"/>
                </a:lnTo>
                <a:close/>
              </a:path>
              <a:path w="2461895" h="1255395">
                <a:moveTo>
                  <a:pt x="2047380" y="85707"/>
                </a:moveTo>
                <a:lnTo>
                  <a:pt x="2015239" y="85707"/>
                </a:lnTo>
                <a:lnTo>
                  <a:pt x="2015239" y="74993"/>
                </a:lnTo>
                <a:lnTo>
                  <a:pt x="2047380" y="74993"/>
                </a:lnTo>
                <a:lnTo>
                  <a:pt x="2047380" y="85707"/>
                </a:lnTo>
                <a:close/>
              </a:path>
              <a:path w="2461895" h="1255395">
                <a:moveTo>
                  <a:pt x="1983098" y="85707"/>
                </a:moveTo>
                <a:lnTo>
                  <a:pt x="1950957" y="85707"/>
                </a:lnTo>
                <a:lnTo>
                  <a:pt x="1950957" y="74993"/>
                </a:lnTo>
                <a:lnTo>
                  <a:pt x="1983098" y="74993"/>
                </a:lnTo>
                <a:lnTo>
                  <a:pt x="1983098" y="85707"/>
                </a:lnTo>
                <a:close/>
              </a:path>
              <a:path w="2461895" h="1255395">
                <a:moveTo>
                  <a:pt x="1918816" y="85707"/>
                </a:moveTo>
                <a:lnTo>
                  <a:pt x="1886675" y="85707"/>
                </a:lnTo>
                <a:lnTo>
                  <a:pt x="1886675" y="74993"/>
                </a:lnTo>
                <a:lnTo>
                  <a:pt x="1918816" y="74993"/>
                </a:lnTo>
                <a:lnTo>
                  <a:pt x="1918816" y="85707"/>
                </a:lnTo>
                <a:close/>
              </a:path>
              <a:path w="2461895" h="1255395">
                <a:moveTo>
                  <a:pt x="1854533" y="85707"/>
                </a:moveTo>
                <a:lnTo>
                  <a:pt x="1822392" y="85707"/>
                </a:lnTo>
                <a:lnTo>
                  <a:pt x="1822392" y="74993"/>
                </a:lnTo>
                <a:lnTo>
                  <a:pt x="1854533" y="74993"/>
                </a:lnTo>
                <a:lnTo>
                  <a:pt x="1854533" y="85707"/>
                </a:lnTo>
                <a:close/>
              </a:path>
              <a:path w="2461895" h="1255395">
                <a:moveTo>
                  <a:pt x="1790251" y="85707"/>
                </a:moveTo>
                <a:lnTo>
                  <a:pt x="1758110" y="85707"/>
                </a:lnTo>
                <a:lnTo>
                  <a:pt x="1758110" y="74993"/>
                </a:lnTo>
                <a:lnTo>
                  <a:pt x="1790251" y="74993"/>
                </a:lnTo>
                <a:lnTo>
                  <a:pt x="1790251" y="85707"/>
                </a:lnTo>
                <a:close/>
              </a:path>
              <a:path w="2461895" h="1255395">
                <a:moveTo>
                  <a:pt x="1725969" y="85707"/>
                </a:moveTo>
                <a:lnTo>
                  <a:pt x="1693827" y="85707"/>
                </a:lnTo>
                <a:lnTo>
                  <a:pt x="1693827" y="74993"/>
                </a:lnTo>
                <a:lnTo>
                  <a:pt x="1725969" y="74993"/>
                </a:lnTo>
                <a:lnTo>
                  <a:pt x="1725969" y="85707"/>
                </a:lnTo>
                <a:close/>
              </a:path>
              <a:path w="2461895" h="1255395">
                <a:moveTo>
                  <a:pt x="1661686" y="85707"/>
                </a:moveTo>
                <a:lnTo>
                  <a:pt x="1629545" y="85707"/>
                </a:lnTo>
                <a:lnTo>
                  <a:pt x="1629545" y="74993"/>
                </a:lnTo>
                <a:lnTo>
                  <a:pt x="1661686" y="74993"/>
                </a:lnTo>
                <a:lnTo>
                  <a:pt x="1661686" y="85707"/>
                </a:lnTo>
                <a:close/>
              </a:path>
              <a:path w="2461895" h="1255395">
                <a:moveTo>
                  <a:pt x="1597404" y="85707"/>
                </a:moveTo>
                <a:lnTo>
                  <a:pt x="1565263" y="85707"/>
                </a:lnTo>
                <a:lnTo>
                  <a:pt x="1565263" y="74993"/>
                </a:lnTo>
                <a:lnTo>
                  <a:pt x="1597404" y="74993"/>
                </a:lnTo>
                <a:lnTo>
                  <a:pt x="1597404" y="85707"/>
                </a:lnTo>
                <a:close/>
              </a:path>
              <a:path w="2461895" h="1255395">
                <a:moveTo>
                  <a:pt x="1533122" y="85707"/>
                </a:moveTo>
                <a:lnTo>
                  <a:pt x="1500980" y="85707"/>
                </a:lnTo>
                <a:lnTo>
                  <a:pt x="1500980" y="74993"/>
                </a:lnTo>
                <a:lnTo>
                  <a:pt x="1533122" y="74993"/>
                </a:lnTo>
                <a:lnTo>
                  <a:pt x="1533122" y="85707"/>
                </a:lnTo>
                <a:close/>
              </a:path>
              <a:path w="2461895" h="1255395">
                <a:moveTo>
                  <a:pt x="1468839" y="85707"/>
                </a:moveTo>
                <a:lnTo>
                  <a:pt x="1436698" y="85707"/>
                </a:lnTo>
                <a:lnTo>
                  <a:pt x="1436698" y="74993"/>
                </a:lnTo>
                <a:lnTo>
                  <a:pt x="1468839" y="74993"/>
                </a:lnTo>
                <a:lnTo>
                  <a:pt x="1468839" y="85707"/>
                </a:lnTo>
                <a:close/>
              </a:path>
              <a:path w="2461895" h="1255395">
                <a:moveTo>
                  <a:pt x="1404557" y="85707"/>
                </a:moveTo>
                <a:lnTo>
                  <a:pt x="1372416" y="85707"/>
                </a:lnTo>
                <a:lnTo>
                  <a:pt x="1372416" y="74993"/>
                </a:lnTo>
                <a:lnTo>
                  <a:pt x="1404557" y="74993"/>
                </a:lnTo>
                <a:lnTo>
                  <a:pt x="1404557" y="85707"/>
                </a:lnTo>
                <a:close/>
              </a:path>
              <a:path w="2461895" h="1255395">
                <a:moveTo>
                  <a:pt x="1340274" y="85707"/>
                </a:moveTo>
                <a:lnTo>
                  <a:pt x="1308133" y="85707"/>
                </a:lnTo>
                <a:lnTo>
                  <a:pt x="1308133" y="74993"/>
                </a:lnTo>
                <a:lnTo>
                  <a:pt x="1340274" y="74993"/>
                </a:lnTo>
                <a:lnTo>
                  <a:pt x="1340274" y="85707"/>
                </a:lnTo>
                <a:close/>
              </a:path>
              <a:path w="2461895" h="1255395">
                <a:moveTo>
                  <a:pt x="1275992" y="85707"/>
                </a:moveTo>
                <a:lnTo>
                  <a:pt x="1243851" y="85707"/>
                </a:lnTo>
                <a:lnTo>
                  <a:pt x="1243851" y="74993"/>
                </a:lnTo>
                <a:lnTo>
                  <a:pt x="1275992" y="74993"/>
                </a:lnTo>
                <a:lnTo>
                  <a:pt x="1275992" y="85707"/>
                </a:lnTo>
                <a:close/>
              </a:path>
              <a:path w="2461895" h="1255395">
                <a:moveTo>
                  <a:pt x="1211710" y="85707"/>
                </a:moveTo>
                <a:lnTo>
                  <a:pt x="1179568" y="85707"/>
                </a:lnTo>
                <a:lnTo>
                  <a:pt x="1179568" y="74993"/>
                </a:lnTo>
                <a:lnTo>
                  <a:pt x="1211710" y="74993"/>
                </a:lnTo>
                <a:lnTo>
                  <a:pt x="1211710" y="85707"/>
                </a:lnTo>
                <a:close/>
              </a:path>
              <a:path w="2461895" h="1255395">
                <a:moveTo>
                  <a:pt x="1147427" y="85707"/>
                </a:moveTo>
                <a:lnTo>
                  <a:pt x="1115286" y="85707"/>
                </a:lnTo>
                <a:lnTo>
                  <a:pt x="1115286" y="74993"/>
                </a:lnTo>
                <a:lnTo>
                  <a:pt x="1147427" y="74993"/>
                </a:lnTo>
                <a:lnTo>
                  <a:pt x="1147427" y="85707"/>
                </a:lnTo>
                <a:close/>
              </a:path>
              <a:path w="2461895" h="1255395">
                <a:moveTo>
                  <a:pt x="1083145" y="85707"/>
                </a:moveTo>
                <a:lnTo>
                  <a:pt x="1051004" y="85707"/>
                </a:lnTo>
                <a:lnTo>
                  <a:pt x="1051004" y="74993"/>
                </a:lnTo>
                <a:lnTo>
                  <a:pt x="1083145" y="74993"/>
                </a:lnTo>
                <a:lnTo>
                  <a:pt x="1083145" y="85707"/>
                </a:lnTo>
                <a:close/>
              </a:path>
              <a:path w="2461895" h="1255395">
                <a:moveTo>
                  <a:pt x="1018863" y="85707"/>
                </a:moveTo>
                <a:lnTo>
                  <a:pt x="986721" y="85707"/>
                </a:lnTo>
                <a:lnTo>
                  <a:pt x="986721" y="74993"/>
                </a:lnTo>
                <a:lnTo>
                  <a:pt x="1018863" y="74993"/>
                </a:lnTo>
                <a:lnTo>
                  <a:pt x="1018863" y="85707"/>
                </a:lnTo>
                <a:close/>
              </a:path>
              <a:path w="2461895" h="1255395">
                <a:moveTo>
                  <a:pt x="954580" y="85707"/>
                </a:moveTo>
                <a:lnTo>
                  <a:pt x="922439" y="85707"/>
                </a:lnTo>
                <a:lnTo>
                  <a:pt x="922439" y="74993"/>
                </a:lnTo>
                <a:lnTo>
                  <a:pt x="954580" y="74993"/>
                </a:lnTo>
                <a:lnTo>
                  <a:pt x="954580" y="85707"/>
                </a:lnTo>
                <a:close/>
              </a:path>
              <a:path w="2461895" h="1255395">
                <a:moveTo>
                  <a:pt x="890298" y="85707"/>
                </a:moveTo>
                <a:lnTo>
                  <a:pt x="858157" y="85707"/>
                </a:lnTo>
                <a:lnTo>
                  <a:pt x="858157" y="74993"/>
                </a:lnTo>
                <a:lnTo>
                  <a:pt x="890298" y="74993"/>
                </a:lnTo>
                <a:lnTo>
                  <a:pt x="890298" y="85707"/>
                </a:lnTo>
                <a:close/>
              </a:path>
              <a:path w="2461895" h="1255395">
                <a:moveTo>
                  <a:pt x="826015" y="85707"/>
                </a:moveTo>
                <a:lnTo>
                  <a:pt x="793874" y="85707"/>
                </a:lnTo>
                <a:lnTo>
                  <a:pt x="793874" y="74993"/>
                </a:lnTo>
                <a:lnTo>
                  <a:pt x="826015" y="74993"/>
                </a:lnTo>
                <a:lnTo>
                  <a:pt x="826015" y="85707"/>
                </a:lnTo>
                <a:close/>
              </a:path>
              <a:path w="2461895" h="1255395">
                <a:moveTo>
                  <a:pt x="761733" y="85707"/>
                </a:moveTo>
                <a:lnTo>
                  <a:pt x="729592" y="85707"/>
                </a:lnTo>
                <a:lnTo>
                  <a:pt x="729592" y="74993"/>
                </a:lnTo>
                <a:lnTo>
                  <a:pt x="761733" y="74993"/>
                </a:lnTo>
                <a:lnTo>
                  <a:pt x="761733" y="85707"/>
                </a:lnTo>
                <a:close/>
              </a:path>
              <a:path w="2461895" h="1255395">
                <a:moveTo>
                  <a:pt x="697451" y="85707"/>
                </a:moveTo>
                <a:lnTo>
                  <a:pt x="665309" y="85707"/>
                </a:lnTo>
                <a:lnTo>
                  <a:pt x="665309" y="74993"/>
                </a:lnTo>
                <a:lnTo>
                  <a:pt x="697451" y="74993"/>
                </a:lnTo>
                <a:lnTo>
                  <a:pt x="697451" y="85707"/>
                </a:lnTo>
                <a:close/>
              </a:path>
              <a:path w="2461895" h="1255395">
                <a:moveTo>
                  <a:pt x="633168" y="85707"/>
                </a:moveTo>
                <a:lnTo>
                  <a:pt x="601027" y="85707"/>
                </a:lnTo>
                <a:lnTo>
                  <a:pt x="601027" y="74993"/>
                </a:lnTo>
                <a:lnTo>
                  <a:pt x="633168" y="74993"/>
                </a:lnTo>
                <a:lnTo>
                  <a:pt x="633168" y="85707"/>
                </a:lnTo>
                <a:close/>
              </a:path>
              <a:path w="2461895" h="1255395">
                <a:moveTo>
                  <a:pt x="568886" y="85707"/>
                </a:moveTo>
                <a:lnTo>
                  <a:pt x="536745" y="85707"/>
                </a:lnTo>
                <a:lnTo>
                  <a:pt x="536745" y="74993"/>
                </a:lnTo>
                <a:lnTo>
                  <a:pt x="568886" y="74993"/>
                </a:lnTo>
                <a:lnTo>
                  <a:pt x="568886" y="85707"/>
                </a:lnTo>
                <a:close/>
              </a:path>
              <a:path w="2461895" h="1255395">
                <a:moveTo>
                  <a:pt x="504604" y="85707"/>
                </a:moveTo>
                <a:lnTo>
                  <a:pt x="472462" y="85707"/>
                </a:lnTo>
                <a:lnTo>
                  <a:pt x="472462" y="74993"/>
                </a:lnTo>
                <a:lnTo>
                  <a:pt x="504604" y="74993"/>
                </a:lnTo>
                <a:lnTo>
                  <a:pt x="504604" y="85707"/>
                </a:lnTo>
                <a:close/>
              </a:path>
              <a:path w="2461895" h="1255395">
                <a:moveTo>
                  <a:pt x="440321" y="85707"/>
                </a:moveTo>
                <a:lnTo>
                  <a:pt x="408180" y="85707"/>
                </a:lnTo>
                <a:lnTo>
                  <a:pt x="408180" y="74993"/>
                </a:lnTo>
                <a:lnTo>
                  <a:pt x="440321" y="74993"/>
                </a:lnTo>
                <a:lnTo>
                  <a:pt x="440321" y="85707"/>
                </a:lnTo>
                <a:close/>
              </a:path>
              <a:path w="2461895" h="1255395">
                <a:moveTo>
                  <a:pt x="376039" y="85707"/>
                </a:moveTo>
                <a:lnTo>
                  <a:pt x="343898" y="85707"/>
                </a:lnTo>
                <a:lnTo>
                  <a:pt x="343898" y="74993"/>
                </a:lnTo>
                <a:lnTo>
                  <a:pt x="376039" y="74993"/>
                </a:lnTo>
                <a:lnTo>
                  <a:pt x="376039" y="85707"/>
                </a:lnTo>
                <a:close/>
              </a:path>
              <a:path w="2461895" h="1255395">
                <a:moveTo>
                  <a:pt x="311756" y="85707"/>
                </a:moveTo>
                <a:lnTo>
                  <a:pt x="279615" y="85707"/>
                </a:lnTo>
                <a:lnTo>
                  <a:pt x="279615" y="74993"/>
                </a:lnTo>
                <a:lnTo>
                  <a:pt x="311756" y="74993"/>
                </a:lnTo>
                <a:lnTo>
                  <a:pt x="311756" y="85707"/>
                </a:lnTo>
                <a:close/>
              </a:path>
              <a:path w="2461895" h="1255395">
                <a:moveTo>
                  <a:pt x="247474" y="85707"/>
                </a:moveTo>
                <a:lnTo>
                  <a:pt x="215333" y="85707"/>
                </a:lnTo>
                <a:lnTo>
                  <a:pt x="215333" y="74993"/>
                </a:lnTo>
                <a:lnTo>
                  <a:pt x="247474" y="74993"/>
                </a:lnTo>
                <a:lnTo>
                  <a:pt x="247474" y="85707"/>
                </a:lnTo>
                <a:close/>
              </a:path>
              <a:path w="2461895" h="1255395">
                <a:moveTo>
                  <a:pt x="183192" y="85707"/>
                </a:moveTo>
                <a:lnTo>
                  <a:pt x="151050" y="85707"/>
                </a:lnTo>
                <a:lnTo>
                  <a:pt x="151050" y="74993"/>
                </a:lnTo>
                <a:lnTo>
                  <a:pt x="183192" y="74993"/>
                </a:lnTo>
                <a:lnTo>
                  <a:pt x="183192" y="85707"/>
                </a:lnTo>
                <a:close/>
              </a:path>
              <a:path w="2461895" h="1255395">
                <a:moveTo>
                  <a:pt x="118909" y="85707"/>
                </a:moveTo>
                <a:lnTo>
                  <a:pt x="86768" y="85707"/>
                </a:lnTo>
                <a:lnTo>
                  <a:pt x="86768" y="74993"/>
                </a:lnTo>
                <a:lnTo>
                  <a:pt x="118909" y="74993"/>
                </a:lnTo>
                <a:lnTo>
                  <a:pt x="118909" y="85707"/>
                </a:lnTo>
                <a:close/>
              </a:path>
              <a:path w="2461895" h="1255395">
                <a:moveTo>
                  <a:pt x="86050" y="138576"/>
                </a:moveTo>
                <a:lnTo>
                  <a:pt x="75336" y="138572"/>
                </a:lnTo>
                <a:lnTo>
                  <a:pt x="75346" y="106432"/>
                </a:lnTo>
                <a:lnTo>
                  <a:pt x="86060" y="106435"/>
                </a:lnTo>
                <a:lnTo>
                  <a:pt x="86050" y="138576"/>
                </a:lnTo>
                <a:close/>
              </a:path>
              <a:path w="2461895" h="1255395">
                <a:moveTo>
                  <a:pt x="86030" y="202856"/>
                </a:moveTo>
                <a:lnTo>
                  <a:pt x="75317" y="202853"/>
                </a:lnTo>
                <a:lnTo>
                  <a:pt x="75327" y="170712"/>
                </a:lnTo>
                <a:lnTo>
                  <a:pt x="86040" y="170716"/>
                </a:lnTo>
                <a:lnTo>
                  <a:pt x="86030" y="202856"/>
                </a:lnTo>
                <a:close/>
              </a:path>
              <a:path w="2461895" h="1255395">
                <a:moveTo>
                  <a:pt x="86011" y="267137"/>
                </a:moveTo>
                <a:lnTo>
                  <a:pt x="75297" y="267133"/>
                </a:lnTo>
                <a:lnTo>
                  <a:pt x="75307" y="234993"/>
                </a:lnTo>
                <a:lnTo>
                  <a:pt x="86021" y="234997"/>
                </a:lnTo>
                <a:lnTo>
                  <a:pt x="86011" y="267137"/>
                </a:lnTo>
                <a:close/>
              </a:path>
              <a:path w="2461895" h="1255395">
                <a:moveTo>
                  <a:pt x="85991" y="331417"/>
                </a:moveTo>
                <a:lnTo>
                  <a:pt x="75277" y="331414"/>
                </a:lnTo>
                <a:lnTo>
                  <a:pt x="75287" y="299274"/>
                </a:lnTo>
                <a:lnTo>
                  <a:pt x="86001" y="299277"/>
                </a:lnTo>
                <a:lnTo>
                  <a:pt x="85991" y="331417"/>
                </a:lnTo>
                <a:close/>
              </a:path>
              <a:path w="2461895" h="1255395">
                <a:moveTo>
                  <a:pt x="85972" y="395698"/>
                </a:moveTo>
                <a:lnTo>
                  <a:pt x="75258" y="395694"/>
                </a:lnTo>
                <a:lnTo>
                  <a:pt x="75268" y="363554"/>
                </a:lnTo>
                <a:lnTo>
                  <a:pt x="85981" y="363558"/>
                </a:lnTo>
                <a:lnTo>
                  <a:pt x="85972" y="395698"/>
                </a:lnTo>
                <a:close/>
              </a:path>
              <a:path w="2461895" h="1255395">
                <a:moveTo>
                  <a:pt x="85952" y="459978"/>
                </a:moveTo>
                <a:lnTo>
                  <a:pt x="75238" y="459975"/>
                </a:lnTo>
                <a:lnTo>
                  <a:pt x="75248" y="427835"/>
                </a:lnTo>
                <a:lnTo>
                  <a:pt x="85962" y="427838"/>
                </a:lnTo>
                <a:lnTo>
                  <a:pt x="85952" y="459978"/>
                </a:lnTo>
                <a:close/>
              </a:path>
              <a:path w="2461895" h="1255395">
                <a:moveTo>
                  <a:pt x="85932" y="524259"/>
                </a:moveTo>
                <a:lnTo>
                  <a:pt x="75219" y="524256"/>
                </a:lnTo>
                <a:lnTo>
                  <a:pt x="75228" y="492115"/>
                </a:lnTo>
                <a:lnTo>
                  <a:pt x="85942" y="492118"/>
                </a:lnTo>
                <a:lnTo>
                  <a:pt x="85932" y="524259"/>
                </a:lnTo>
                <a:close/>
              </a:path>
              <a:path w="2461895" h="1255395">
                <a:moveTo>
                  <a:pt x="85913" y="588539"/>
                </a:moveTo>
                <a:lnTo>
                  <a:pt x="75199" y="588536"/>
                </a:lnTo>
                <a:lnTo>
                  <a:pt x="75209" y="556396"/>
                </a:lnTo>
                <a:lnTo>
                  <a:pt x="85923" y="556399"/>
                </a:lnTo>
                <a:lnTo>
                  <a:pt x="85913" y="588539"/>
                </a:lnTo>
                <a:close/>
              </a:path>
              <a:path w="2461895" h="1255395">
                <a:moveTo>
                  <a:pt x="85893" y="652820"/>
                </a:moveTo>
                <a:lnTo>
                  <a:pt x="75179" y="652817"/>
                </a:lnTo>
                <a:lnTo>
                  <a:pt x="75189" y="620676"/>
                </a:lnTo>
                <a:lnTo>
                  <a:pt x="85903" y="620679"/>
                </a:lnTo>
                <a:lnTo>
                  <a:pt x="85893" y="652820"/>
                </a:lnTo>
                <a:close/>
              </a:path>
              <a:path w="2461895" h="1255395">
                <a:moveTo>
                  <a:pt x="85873" y="717100"/>
                </a:moveTo>
                <a:lnTo>
                  <a:pt x="75160" y="717097"/>
                </a:lnTo>
                <a:lnTo>
                  <a:pt x="75170" y="684957"/>
                </a:lnTo>
                <a:lnTo>
                  <a:pt x="85883" y="684960"/>
                </a:lnTo>
                <a:lnTo>
                  <a:pt x="85873" y="717100"/>
                </a:lnTo>
                <a:close/>
              </a:path>
              <a:path w="2461895" h="1255395">
                <a:moveTo>
                  <a:pt x="85854" y="781381"/>
                </a:moveTo>
                <a:lnTo>
                  <a:pt x="75140" y="781378"/>
                </a:lnTo>
                <a:lnTo>
                  <a:pt x="75150" y="749238"/>
                </a:lnTo>
                <a:lnTo>
                  <a:pt x="85864" y="749241"/>
                </a:lnTo>
                <a:lnTo>
                  <a:pt x="85854" y="781381"/>
                </a:lnTo>
                <a:close/>
              </a:path>
              <a:path w="2461895" h="1255395">
                <a:moveTo>
                  <a:pt x="85834" y="845661"/>
                </a:moveTo>
                <a:lnTo>
                  <a:pt x="75121" y="845658"/>
                </a:lnTo>
                <a:lnTo>
                  <a:pt x="75130" y="813518"/>
                </a:lnTo>
                <a:lnTo>
                  <a:pt x="85844" y="813521"/>
                </a:lnTo>
                <a:lnTo>
                  <a:pt x="85834" y="845661"/>
                </a:lnTo>
                <a:close/>
              </a:path>
              <a:path w="2461895" h="1255395">
                <a:moveTo>
                  <a:pt x="85815" y="909942"/>
                </a:moveTo>
                <a:lnTo>
                  <a:pt x="75101" y="909938"/>
                </a:lnTo>
                <a:lnTo>
                  <a:pt x="75111" y="877798"/>
                </a:lnTo>
                <a:lnTo>
                  <a:pt x="85824" y="877802"/>
                </a:lnTo>
                <a:lnTo>
                  <a:pt x="85815" y="909942"/>
                </a:lnTo>
                <a:close/>
              </a:path>
              <a:path w="2461895" h="1255395">
                <a:moveTo>
                  <a:pt x="85795" y="974223"/>
                </a:moveTo>
                <a:lnTo>
                  <a:pt x="75081" y="974219"/>
                </a:lnTo>
                <a:lnTo>
                  <a:pt x="75091" y="942079"/>
                </a:lnTo>
                <a:lnTo>
                  <a:pt x="85805" y="942082"/>
                </a:lnTo>
                <a:lnTo>
                  <a:pt x="85795" y="974223"/>
                </a:lnTo>
                <a:close/>
              </a:path>
              <a:path w="2461895" h="1255395">
                <a:moveTo>
                  <a:pt x="85775" y="1038503"/>
                </a:moveTo>
                <a:lnTo>
                  <a:pt x="75062" y="1038500"/>
                </a:lnTo>
                <a:lnTo>
                  <a:pt x="75071" y="1006359"/>
                </a:lnTo>
                <a:lnTo>
                  <a:pt x="85785" y="1006363"/>
                </a:lnTo>
                <a:lnTo>
                  <a:pt x="85775" y="1038503"/>
                </a:lnTo>
                <a:close/>
              </a:path>
              <a:path w="2461895" h="1255395">
                <a:moveTo>
                  <a:pt x="85756" y="1102784"/>
                </a:moveTo>
                <a:lnTo>
                  <a:pt x="75042" y="1102780"/>
                </a:lnTo>
                <a:lnTo>
                  <a:pt x="75052" y="1070640"/>
                </a:lnTo>
                <a:lnTo>
                  <a:pt x="85766" y="1070643"/>
                </a:lnTo>
                <a:lnTo>
                  <a:pt x="85756" y="1102784"/>
                </a:lnTo>
                <a:close/>
              </a:path>
              <a:path w="2461895" h="1255395">
                <a:moveTo>
                  <a:pt x="85736" y="1167064"/>
                </a:moveTo>
                <a:lnTo>
                  <a:pt x="75022" y="1167061"/>
                </a:lnTo>
                <a:lnTo>
                  <a:pt x="75032" y="1134920"/>
                </a:lnTo>
                <a:lnTo>
                  <a:pt x="85746" y="1134924"/>
                </a:lnTo>
                <a:lnTo>
                  <a:pt x="85736" y="1167064"/>
                </a:lnTo>
                <a:close/>
              </a:path>
              <a:path w="2461895" h="1255395">
                <a:moveTo>
                  <a:pt x="85716" y="1231345"/>
                </a:moveTo>
                <a:lnTo>
                  <a:pt x="75003" y="1231341"/>
                </a:lnTo>
                <a:lnTo>
                  <a:pt x="75013" y="1199201"/>
                </a:lnTo>
                <a:lnTo>
                  <a:pt x="85726" y="1199205"/>
                </a:lnTo>
                <a:lnTo>
                  <a:pt x="85716" y="1231345"/>
                </a:lnTo>
                <a:close/>
              </a:path>
              <a:path w="2461895" h="1255395">
                <a:moveTo>
                  <a:pt x="80354" y="1254899"/>
                </a:moveTo>
                <a:lnTo>
                  <a:pt x="48213" y="1254899"/>
                </a:lnTo>
                <a:lnTo>
                  <a:pt x="48213" y="1244186"/>
                </a:lnTo>
                <a:lnTo>
                  <a:pt x="80354" y="1244186"/>
                </a:lnTo>
                <a:lnTo>
                  <a:pt x="80354" y="1254899"/>
                </a:lnTo>
                <a:close/>
              </a:path>
            </a:pathLst>
          </a:custGeom>
          <a:solidFill>
            <a:srgbClr val="363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977081" y="2476390"/>
            <a:ext cx="231802" cy="1478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1440507" y="2304975"/>
            <a:ext cx="779145" cy="933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680"/>
              </a:lnSpc>
            </a:pPr>
            <a:r>
              <a:rPr sz="600" b="1" spc="0" dirty="0">
                <a:latin typeface="Arial"/>
                <a:cs typeface="Arial"/>
              </a:rPr>
              <a:t>Real Time</a:t>
            </a:r>
            <a:r>
              <a:rPr sz="600" b="1" spc="-45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Streaming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045780" y="1805015"/>
            <a:ext cx="1632585" cy="573405"/>
          </a:xfrm>
          <a:custGeom>
            <a:avLst/>
            <a:gdLst/>
            <a:ahLst/>
            <a:cxnLst/>
            <a:rect l="l" t="t" r="r" b="b"/>
            <a:pathLst>
              <a:path w="1632585" h="573405">
                <a:moveTo>
                  <a:pt x="74996" y="573239"/>
                </a:moveTo>
                <a:lnTo>
                  <a:pt x="0" y="573239"/>
                </a:lnTo>
                <a:lnTo>
                  <a:pt x="0" y="76779"/>
                </a:lnTo>
                <a:lnTo>
                  <a:pt x="1492779" y="76779"/>
                </a:lnTo>
                <a:lnTo>
                  <a:pt x="1492779" y="0"/>
                </a:lnTo>
                <a:lnTo>
                  <a:pt x="1632057" y="114276"/>
                </a:lnTo>
                <a:lnTo>
                  <a:pt x="1586357" y="151773"/>
                </a:lnTo>
                <a:lnTo>
                  <a:pt x="74996" y="151773"/>
                </a:lnTo>
                <a:lnTo>
                  <a:pt x="74996" y="573239"/>
                </a:lnTo>
                <a:close/>
              </a:path>
              <a:path w="1632585" h="573405">
                <a:moveTo>
                  <a:pt x="1492779" y="228553"/>
                </a:moveTo>
                <a:lnTo>
                  <a:pt x="1492779" y="151773"/>
                </a:lnTo>
                <a:lnTo>
                  <a:pt x="1586357" y="151773"/>
                </a:lnTo>
                <a:lnTo>
                  <a:pt x="1492779" y="228553"/>
                </a:lnTo>
                <a:close/>
              </a:path>
            </a:pathLst>
          </a:custGeom>
          <a:solidFill>
            <a:srgbClr val="CCE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40424" y="1800874"/>
            <a:ext cx="1640839" cy="582930"/>
          </a:xfrm>
          <a:custGeom>
            <a:avLst/>
            <a:gdLst/>
            <a:ahLst/>
            <a:cxnLst/>
            <a:rect l="l" t="t" r="r" b="b"/>
            <a:pathLst>
              <a:path w="1640839" h="582930">
                <a:moveTo>
                  <a:pt x="16070" y="582737"/>
                </a:moveTo>
                <a:lnTo>
                  <a:pt x="0" y="582737"/>
                </a:lnTo>
                <a:lnTo>
                  <a:pt x="0" y="555954"/>
                </a:lnTo>
                <a:lnTo>
                  <a:pt x="10713" y="555954"/>
                </a:lnTo>
                <a:lnTo>
                  <a:pt x="10713" y="572024"/>
                </a:lnTo>
                <a:lnTo>
                  <a:pt x="5356" y="572024"/>
                </a:lnTo>
                <a:lnTo>
                  <a:pt x="5356" y="577380"/>
                </a:lnTo>
                <a:lnTo>
                  <a:pt x="16070" y="577380"/>
                </a:lnTo>
                <a:lnTo>
                  <a:pt x="16070" y="582737"/>
                </a:lnTo>
                <a:close/>
              </a:path>
              <a:path w="1640839" h="582930">
                <a:moveTo>
                  <a:pt x="10713" y="577380"/>
                </a:moveTo>
                <a:lnTo>
                  <a:pt x="5356" y="577380"/>
                </a:lnTo>
                <a:lnTo>
                  <a:pt x="5356" y="572024"/>
                </a:lnTo>
                <a:lnTo>
                  <a:pt x="10713" y="572024"/>
                </a:lnTo>
                <a:lnTo>
                  <a:pt x="10713" y="577380"/>
                </a:lnTo>
                <a:close/>
              </a:path>
              <a:path w="1640839" h="582930">
                <a:moveTo>
                  <a:pt x="16070" y="577380"/>
                </a:moveTo>
                <a:lnTo>
                  <a:pt x="10713" y="577380"/>
                </a:lnTo>
                <a:lnTo>
                  <a:pt x="10713" y="572024"/>
                </a:lnTo>
                <a:lnTo>
                  <a:pt x="16070" y="572024"/>
                </a:lnTo>
                <a:lnTo>
                  <a:pt x="16070" y="577380"/>
                </a:lnTo>
                <a:close/>
              </a:path>
              <a:path w="1640839" h="582930">
                <a:moveTo>
                  <a:pt x="10713" y="523813"/>
                </a:moveTo>
                <a:lnTo>
                  <a:pt x="0" y="523813"/>
                </a:lnTo>
                <a:lnTo>
                  <a:pt x="0" y="491673"/>
                </a:lnTo>
                <a:lnTo>
                  <a:pt x="10713" y="491673"/>
                </a:lnTo>
                <a:lnTo>
                  <a:pt x="10713" y="523813"/>
                </a:lnTo>
                <a:close/>
              </a:path>
              <a:path w="1640839" h="582930">
                <a:moveTo>
                  <a:pt x="10713" y="459533"/>
                </a:moveTo>
                <a:lnTo>
                  <a:pt x="0" y="459533"/>
                </a:lnTo>
                <a:lnTo>
                  <a:pt x="0" y="427392"/>
                </a:lnTo>
                <a:lnTo>
                  <a:pt x="10713" y="427392"/>
                </a:lnTo>
                <a:lnTo>
                  <a:pt x="10713" y="459533"/>
                </a:lnTo>
                <a:close/>
              </a:path>
              <a:path w="1640839" h="582930">
                <a:moveTo>
                  <a:pt x="10713" y="395252"/>
                </a:moveTo>
                <a:lnTo>
                  <a:pt x="0" y="395252"/>
                </a:lnTo>
                <a:lnTo>
                  <a:pt x="0" y="363112"/>
                </a:lnTo>
                <a:lnTo>
                  <a:pt x="10713" y="363112"/>
                </a:lnTo>
                <a:lnTo>
                  <a:pt x="10713" y="395252"/>
                </a:lnTo>
                <a:close/>
              </a:path>
              <a:path w="1640839" h="582930">
                <a:moveTo>
                  <a:pt x="10713" y="330972"/>
                </a:moveTo>
                <a:lnTo>
                  <a:pt x="0" y="330972"/>
                </a:lnTo>
                <a:lnTo>
                  <a:pt x="0" y="298831"/>
                </a:lnTo>
                <a:lnTo>
                  <a:pt x="10713" y="298831"/>
                </a:lnTo>
                <a:lnTo>
                  <a:pt x="10713" y="330972"/>
                </a:lnTo>
                <a:close/>
              </a:path>
              <a:path w="1640839" h="582930">
                <a:moveTo>
                  <a:pt x="10713" y="266691"/>
                </a:moveTo>
                <a:lnTo>
                  <a:pt x="0" y="266691"/>
                </a:lnTo>
                <a:lnTo>
                  <a:pt x="0" y="234551"/>
                </a:lnTo>
                <a:lnTo>
                  <a:pt x="10713" y="234551"/>
                </a:lnTo>
                <a:lnTo>
                  <a:pt x="10713" y="266691"/>
                </a:lnTo>
                <a:close/>
              </a:path>
              <a:path w="1640839" h="582930">
                <a:moveTo>
                  <a:pt x="10713" y="202410"/>
                </a:moveTo>
                <a:lnTo>
                  <a:pt x="0" y="202410"/>
                </a:lnTo>
                <a:lnTo>
                  <a:pt x="0" y="170270"/>
                </a:lnTo>
                <a:lnTo>
                  <a:pt x="10713" y="170270"/>
                </a:lnTo>
                <a:lnTo>
                  <a:pt x="10713" y="202410"/>
                </a:lnTo>
                <a:close/>
              </a:path>
              <a:path w="1640839" h="582930">
                <a:moveTo>
                  <a:pt x="10713" y="138130"/>
                </a:moveTo>
                <a:lnTo>
                  <a:pt x="0" y="138130"/>
                </a:lnTo>
                <a:lnTo>
                  <a:pt x="0" y="105990"/>
                </a:lnTo>
                <a:lnTo>
                  <a:pt x="10713" y="105990"/>
                </a:lnTo>
                <a:lnTo>
                  <a:pt x="10713" y="138130"/>
                </a:lnTo>
                <a:close/>
              </a:path>
              <a:path w="1640839" h="582930">
                <a:moveTo>
                  <a:pt x="44569" y="86277"/>
                </a:moveTo>
                <a:lnTo>
                  <a:pt x="12427" y="86277"/>
                </a:lnTo>
                <a:lnTo>
                  <a:pt x="12427" y="75563"/>
                </a:lnTo>
                <a:lnTo>
                  <a:pt x="44569" y="75563"/>
                </a:lnTo>
                <a:lnTo>
                  <a:pt x="44569" y="86277"/>
                </a:lnTo>
                <a:close/>
              </a:path>
              <a:path w="1640839" h="582930">
                <a:moveTo>
                  <a:pt x="108851" y="86277"/>
                </a:moveTo>
                <a:lnTo>
                  <a:pt x="76710" y="86277"/>
                </a:lnTo>
                <a:lnTo>
                  <a:pt x="76710" y="75563"/>
                </a:lnTo>
                <a:lnTo>
                  <a:pt x="108851" y="75563"/>
                </a:lnTo>
                <a:lnTo>
                  <a:pt x="108851" y="86277"/>
                </a:lnTo>
                <a:close/>
              </a:path>
              <a:path w="1640839" h="582930">
                <a:moveTo>
                  <a:pt x="173133" y="86277"/>
                </a:moveTo>
                <a:lnTo>
                  <a:pt x="140992" y="86277"/>
                </a:lnTo>
                <a:lnTo>
                  <a:pt x="140992" y="75563"/>
                </a:lnTo>
                <a:lnTo>
                  <a:pt x="173133" y="75563"/>
                </a:lnTo>
                <a:lnTo>
                  <a:pt x="173133" y="86277"/>
                </a:lnTo>
                <a:close/>
              </a:path>
              <a:path w="1640839" h="582930">
                <a:moveTo>
                  <a:pt x="237416" y="86277"/>
                </a:moveTo>
                <a:lnTo>
                  <a:pt x="205274" y="86277"/>
                </a:lnTo>
                <a:lnTo>
                  <a:pt x="205274" y="75563"/>
                </a:lnTo>
                <a:lnTo>
                  <a:pt x="237416" y="75563"/>
                </a:lnTo>
                <a:lnTo>
                  <a:pt x="237416" y="86277"/>
                </a:lnTo>
                <a:close/>
              </a:path>
              <a:path w="1640839" h="582930">
                <a:moveTo>
                  <a:pt x="301698" y="86277"/>
                </a:moveTo>
                <a:lnTo>
                  <a:pt x="269557" y="86277"/>
                </a:lnTo>
                <a:lnTo>
                  <a:pt x="269557" y="75563"/>
                </a:lnTo>
                <a:lnTo>
                  <a:pt x="301698" y="75563"/>
                </a:lnTo>
                <a:lnTo>
                  <a:pt x="301698" y="86277"/>
                </a:lnTo>
                <a:close/>
              </a:path>
              <a:path w="1640839" h="582930">
                <a:moveTo>
                  <a:pt x="365980" y="86277"/>
                </a:moveTo>
                <a:lnTo>
                  <a:pt x="333839" y="86277"/>
                </a:lnTo>
                <a:lnTo>
                  <a:pt x="333839" y="75563"/>
                </a:lnTo>
                <a:lnTo>
                  <a:pt x="365980" y="75563"/>
                </a:lnTo>
                <a:lnTo>
                  <a:pt x="365980" y="86277"/>
                </a:lnTo>
                <a:close/>
              </a:path>
              <a:path w="1640839" h="582930">
                <a:moveTo>
                  <a:pt x="430263" y="86277"/>
                </a:moveTo>
                <a:lnTo>
                  <a:pt x="398122" y="86277"/>
                </a:lnTo>
                <a:lnTo>
                  <a:pt x="398122" y="75563"/>
                </a:lnTo>
                <a:lnTo>
                  <a:pt x="430263" y="75563"/>
                </a:lnTo>
                <a:lnTo>
                  <a:pt x="430263" y="86277"/>
                </a:lnTo>
                <a:close/>
              </a:path>
              <a:path w="1640839" h="582930">
                <a:moveTo>
                  <a:pt x="494545" y="86277"/>
                </a:moveTo>
                <a:lnTo>
                  <a:pt x="462404" y="86277"/>
                </a:lnTo>
                <a:lnTo>
                  <a:pt x="462404" y="75563"/>
                </a:lnTo>
                <a:lnTo>
                  <a:pt x="494545" y="75563"/>
                </a:lnTo>
                <a:lnTo>
                  <a:pt x="494545" y="86277"/>
                </a:lnTo>
                <a:close/>
              </a:path>
              <a:path w="1640839" h="582930">
                <a:moveTo>
                  <a:pt x="558827" y="86277"/>
                </a:moveTo>
                <a:lnTo>
                  <a:pt x="526686" y="86277"/>
                </a:lnTo>
                <a:lnTo>
                  <a:pt x="526686" y="75563"/>
                </a:lnTo>
                <a:lnTo>
                  <a:pt x="558827" y="75563"/>
                </a:lnTo>
                <a:lnTo>
                  <a:pt x="558827" y="86277"/>
                </a:lnTo>
                <a:close/>
              </a:path>
              <a:path w="1640839" h="582930">
                <a:moveTo>
                  <a:pt x="623110" y="86277"/>
                </a:moveTo>
                <a:lnTo>
                  <a:pt x="590969" y="86277"/>
                </a:lnTo>
                <a:lnTo>
                  <a:pt x="590969" y="75563"/>
                </a:lnTo>
                <a:lnTo>
                  <a:pt x="623110" y="75563"/>
                </a:lnTo>
                <a:lnTo>
                  <a:pt x="623110" y="86277"/>
                </a:lnTo>
                <a:close/>
              </a:path>
              <a:path w="1640839" h="582930">
                <a:moveTo>
                  <a:pt x="687392" y="86277"/>
                </a:moveTo>
                <a:lnTo>
                  <a:pt x="655251" y="86277"/>
                </a:lnTo>
                <a:lnTo>
                  <a:pt x="655251" y="75563"/>
                </a:lnTo>
                <a:lnTo>
                  <a:pt x="687392" y="75563"/>
                </a:lnTo>
                <a:lnTo>
                  <a:pt x="687392" y="86277"/>
                </a:lnTo>
                <a:close/>
              </a:path>
              <a:path w="1640839" h="582930">
                <a:moveTo>
                  <a:pt x="751675" y="86277"/>
                </a:moveTo>
                <a:lnTo>
                  <a:pt x="719533" y="86277"/>
                </a:lnTo>
                <a:lnTo>
                  <a:pt x="719533" y="75563"/>
                </a:lnTo>
                <a:lnTo>
                  <a:pt x="751675" y="75563"/>
                </a:lnTo>
                <a:lnTo>
                  <a:pt x="751675" y="86277"/>
                </a:lnTo>
                <a:close/>
              </a:path>
              <a:path w="1640839" h="582930">
                <a:moveTo>
                  <a:pt x="815957" y="86277"/>
                </a:moveTo>
                <a:lnTo>
                  <a:pt x="783816" y="86277"/>
                </a:lnTo>
                <a:lnTo>
                  <a:pt x="783816" y="75563"/>
                </a:lnTo>
                <a:lnTo>
                  <a:pt x="815957" y="75563"/>
                </a:lnTo>
                <a:lnTo>
                  <a:pt x="815957" y="86277"/>
                </a:lnTo>
                <a:close/>
              </a:path>
              <a:path w="1640839" h="582930">
                <a:moveTo>
                  <a:pt x="880239" y="86277"/>
                </a:moveTo>
                <a:lnTo>
                  <a:pt x="848098" y="86277"/>
                </a:lnTo>
                <a:lnTo>
                  <a:pt x="848098" y="75563"/>
                </a:lnTo>
                <a:lnTo>
                  <a:pt x="880239" y="75563"/>
                </a:lnTo>
                <a:lnTo>
                  <a:pt x="880239" y="86277"/>
                </a:lnTo>
                <a:close/>
              </a:path>
              <a:path w="1640839" h="582930">
                <a:moveTo>
                  <a:pt x="944522" y="86277"/>
                </a:moveTo>
                <a:lnTo>
                  <a:pt x="912380" y="86277"/>
                </a:lnTo>
                <a:lnTo>
                  <a:pt x="912380" y="75563"/>
                </a:lnTo>
                <a:lnTo>
                  <a:pt x="944522" y="75563"/>
                </a:lnTo>
                <a:lnTo>
                  <a:pt x="944522" y="86277"/>
                </a:lnTo>
                <a:close/>
              </a:path>
              <a:path w="1640839" h="582930">
                <a:moveTo>
                  <a:pt x="1008804" y="86277"/>
                </a:moveTo>
                <a:lnTo>
                  <a:pt x="976663" y="86277"/>
                </a:lnTo>
                <a:lnTo>
                  <a:pt x="976663" y="75563"/>
                </a:lnTo>
                <a:lnTo>
                  <a:pt x="1008804" y="75563"/>
                </a:lnTo>
                <a:lnTo>
                  <a:pt x="1008804" y="86277"/>
                </a:lnTo>
                <a:close/>
              </a:path>
              <a:path w="1640839" h="582930">
                <a:moveTo>
                  <a:pt x="1073086" y="86277"/>
                </a:moveTo>
                <a:lnTo>
                  <a:pt x="1040945" y="86277"/>
                </a:lnTo>
                <a:lnTo>
                  <a:pt x="1040945" y="75563"/>
                </a:lnTo>
                <a:lnTo>
                  <a:pt x="1073086" y="75563"/>
                </a:lnTo>
                <a:lnTo>
                  <a:pt x="1073086" y="86277"/>
                </a:lnTo>
                <a:close/>
              </a:path>
              <a:path w="1640839" h="582930">
                <a:moveTo>
                  <a:pt x="1137369" y="86277"/>
                </a:moveTo>
                <a:lnTo>
                  <a:pt x="1105228" y="86277"/>
                </a:lnTo>
                <a:lnTo>
                  <a:pt x="1105228" y="75563"/>
                </a:lnTo>
                <a:lnTo>
                  <a:pt x="1137369" y="75563"/>
                </a:lnTo>
                <a:lnTo>
                  <a:pt x="1137369" y="86277"/>
                </a:lnTo>
                <a:close/>
              </a:path>
              <a:path w="1640839" h="582930">
                <a:moveTo>
                  <a:pt x="1201651" y="86277"/>
                </a:moveTo>
                <a:lnTo>
                  <a:pt x="1169510" y="86277"/>
                </a:lnTo>
                <a:lnTo>
                  <a:pt x="1169510" y="75563"/>
                </a:lnTo>
                <a:lnTo>
                  <a:pt x="1201651" y="75563"/>
                </a:lnTo>
                <a:lnTo>
                  <a:pt x="1201651" y="86277"/>
                </a:lnTo>
                <a:close/>
              </a:path>
              <a:path w="1640839" h="582930">
                <a:moveTo>
                  <a:pt x="1265933" y="86277"/>
                </a:moveTo>
                <a:lnTo>
                  <a:pt x="1233792" y="86277"/>
                </a:lnTo>
                <a:lnTo>
                  <a:pt x="1233792" y="75563"/>
                </a:lnTo>
                <a:lnTo>
                  <a:pt x="1265933" y="75563"/>
                </a:lnTo>
                <a:lnTo>
                  <a:pt x="1265933" y="86277"/>
                </a:lnTo>
                <a:close/>
              </a:path>
              <a:path w="1640839" h="582930">
                <a:moveTo>
                  <a:pt x="1330216" y="86277"/>
                </a:moveTo>
                <a:lnTo>
                  <a:pt x="1298075" y="86277"/>
                </a:lnTo>
                <a:lnTo>
                  <a:pt x="1298075" y="75563"/>
                </a:lnTo>
                <a:lnTo>
                  <a:pt x="1330216" y="75563"/>
                </a:lnTo>
                <a:lnTo>
                  <a:pt x="1330216" y="86277"/>
                </a:lnTo>
                <a:close/>
              </a:path>
              <a:path w="1640839" h="582930">
                <a:moveTo>
                  <a:pt x="1394498" y="86277"/>
                </a:moveTo>
                <a:lnTo>
                  <a:pt x="1362357" y="86277"/>
                </a:lnTo>
                <a:lnTo>
                  <a:pt x="1362357" y="75563"/>
                </a:lnTo>
                <a:lnTo>
                  <a:pt x="1394498" y="75563"/>
                </a:lnTo>
                <a:lnTo>
                  <a:pt x="1394498" y="86277"/>
                </a:lnTo>
                <a:close/>
              </a:path>
              <a:path w="1640839" h="582930">
                <a:moveTo>
                  <a:pt x="1458781" y="86277"/>
                </a:moveTo>
                <a:lnTo>
                  <a:pt x="1426639" y="86277"/>
                </a:lnTo>
                <a:lnTo>
                  <a:pt x="1426639" y="75563"/>
                </a:lnTo>
                <a:lnTo>
                  <a:pt x="1458781" y="75563"/>
                </a:lnTo>
                <a:lnTo>
                  <a:pt x="1458781" y="86277"/>
                </a:lnTo>
                <a:close/>
              </a:path>
              <a:path w="1640839" h="582930">
                <a:moveTo>
                  <a:pt x="1498136" y="80920"/>
                </a:moveTo>
                <a:lnTo>
                  <a:pt x="1492779" y="80920"/>
                </a:lnTo>
                <a:lnTo>
                  <a:pt x="1492779" y="55994"/>
                </a:lnTo>
                <a:lnTo>
                  <a:pt x="1503493" y="55994"/>
                </a:lnTo>
                <a:lnTo>
                  <a:pt x="1503493" y="75563"/>
                </a:lnTo>
                <a:lnTo>
                  <a:pt x="1498136" y="75563"/>
                </a:lnTo>
                <a:lnTo>
                  <a:pt x="1498136" y="80920"/>
                </a:lnTo>
                <a:close/>
              </a:path>
              <a:path w="1640839" h="582930">
                <a:moveTo>
                  <a:pt x="1503493" y="86277"/>
                </a:moveTo>
                <a:lnTo>
                  <a:pt x="1490922" y="86277"/>
                </a:lnTo>
                <a:lnTo>
                  <a:pt x="1490922" y="75563"/>
                </a:lnTo>
                <a:lnTo>
                  <a:pt x="1492779" y="75563"/>
                </a:lnTo>
                <a:lnTo>
                  <a:pt x="1492779" y="80920"/>
                </a:lnTo>
                <a:lnTo>
                  <a:pt x="1503493" y="80920"/>
                </a:lnTo>
                <a:lnTo>
                  <a:pt x="1503493" y="86277"/>
                </a:lnTo>
                <a:close/>
              </a:path>
              <a:path w="1640839" h="582930">
                <a:moveTo>
                  <a:pt x="1503493" y="80920"/>
                </a:moveTo>
                <a:lnTo>
                  <a:pt x="1498136" y="80920"/>
                </a:lnTo>
                <a:lnTo>
                  <a:pt x="1498136" y="75563"/>
                </a:lnTo>
                <a:lnTo>
                  <a:pt x="1503493" y="75563"/>
                </a:lnTo>
                <a:lnTo>
                  <a:pt x="1503493" y="80920"/>
                </a:lnTo>
                <a:close/>
              </a:path>
              <a:path w="1640839" h="582930">
                <a:moveTo>
                  <a:pt x="1503493" y="23853"/>
                </a:moveTo>
                <a:lnTo>
                  <a:pt x="1492779" y="23853"/>
                </a:lnTo>
                <a:lnTo>
                  <a:pt x="1492779" y="4141"/>
                </a:lnTo>
                <a:lnTo>
                  <a:pt x="1501534" y="0"/>
                </a:lnTo>
                <a:lnTo>
                  <a:pt x="1506581" y="4141"/>
                </a:lnTo>
                <a:lnTo>
                  <a:pt x="1498136" y="4141"/>
                </a:lnTo>
                <a:lnTo>
                  <a:pt x="1494738" y="8282"/>
                </a:lnTo>
                <a:lnTo>
                  <a:pt x="1503493" y="15465"/>
                </a:lnTo>
                <a:lnTo>
                  <a:pt x="1503493" y="23853"/>
                </a:lnTo>
                <a:close/>
              </a:path>
              <a:path w="1640839" h="582930">
                <a:moveTo>
                  <a:pt x="1503493" y="15465"/>
                </a:moveTo>
                <a:lnTo>
                  <a:pt x="1494738" y="8282"/>
                </a:lnTo>
                <a:lnTo>
                  <a:pt x="1498136" y="4141"/>
                </a:lnTo>
                <a:lnTo>
                  <a:pt x="1503493" y="4141"/>
                </a:lnTo>
                <a:lnTo>
                  <a:pt x="1503493" y="15465"/>
                </a:lnTo>
                <a:close/>
              </a:path>
              <a:path w="1640839" h="582930">
                <a:moveTo>
                  <a:pt x="1504346" y="16165"/>
                </a:moveTo>
                <a:lnTo>
                  <a:pt x="1503493" y="15465"/>
                </a:lnTo>
                <a:lnTo>
                  <a:pt x="1503493" y="4141"/>
                </a:lnTo>
                <a:lnTo>
                  <a:pt x="1506581" y="4141"/>
                </a:lnTo>
                <a:lnTo>
                  <a:pt x="1511141" y="7882"/>
                </a:lnTo>
                <a:lnTo>
                  <a:pt x="1504346" y="16165"/>
                </a:lnTo>
                <a:close/>
              </a:path>
              <a:path w="1640839" h="582930">
                <a:moveTo>
                  <a:pt x="1554040" y="56939"/>
                </a:moveTo>
                <a:lnTo>
                  <a:pt x="1529193" y="36552"/>
                </a:lnTo>
                <a:lnTo>
                  <a:pt x="1535989" y="28270"/>
                </a:lnTo>
                <a:lnTo>
                  <a:pt x="1560836" y="48657"/>
                </a:lnTo>
                <a:lnTo>
                  <a:pt x="1554040" y="56939"/>
                </a:lnTo>
                <a:close/>
              </a:path>
              <a:path w="1640839" h="582930">
                <a:moveTo>
                  <a:pt x="1603735" y="97713"/>
                </a:moveTo>
                <a:lnTo>
                  <a:pt x="1578888" y="77326"/>
                </a:lnTo>
                <a:lnTo>
                  <a:pt x="1585683" y="69044"/>
                </a:lnTo>
                <a:lnTo>
                  <a:pt x="1610531" y="89431"/>
                </a:lnTo>
                <a:lnTo>
                  <a:pt x="1603735" y="97713"/>
                </a:lnTo>
                <a:close/>
              </a:path>
              <a:path w="1640839" h="582930">
                <a:moveTo>
                  <a:pt x="1628969" y="118417"/>
                </a:moveTo>
                <a:lnTo>
                  <a:pt x="1628583" y="118100"/>
                </a:lnTo>
                <a:lnTo>
                  <a:pt x="1635378" y="109818"/>
                </a:lnTo>
                <a:lnTo>
                  <a:pt x="1640812" y="114276"/>
                </a:lnTo>
                <a:lnTo>
                  <a:pt x="1634016" y="114276"/>
                </a:lnTo>
                <a:lnTo>
                  <a:pt x="1628969" y="118417"/>
                </a:lnTo>
                <a:close/>
              </a:path>
              <a:path w="1640839" h="582930">
                <a:moveTo>
                  <a:pt x="1634016" y="122558"/>
                </a:moveTo>
                <a:lnTo>
                  <a:pt x="1628969" y="118417"/>
                </a:lnTo>
                <a:lnTo>
                  <a:pt x="1634016" y="114276"/>
                </a:lnTo>
                <a:lnTo>
                  <a:pt x="1637414" y="118417"/>
                </a:lnTo>
                <a:lnTo>
                  <a:pt x="1634016" y="122558"/>
                </a:lnTo>
                <a:close/>
              </a:path>
              <a:path w="1640839" h="582930">
                <a:moveTo>
                  <a:pt x="1640812" y="122558"/>
                </a:moveTo>
                <a:lnTo>
                  <a:pt x="1634016" y="122558"/>
                </a:lnTo>
                <a:lnTo>
                  <a:pt x="1637414" y="118417"/>
                </a:lnTo>
                <a:lnTo>
                  <a:pt x="1634016" y="114276"/>
                </a:lnTo>
                <a:lnTo>
                  <a:pt x="1640812" y="114276"/>
                </a:lnTo>
                <a:lnTo>
                  <a:pt x="1640812" y="122558"/>
                </a:lnTo>
                <a:close/>
              </a:path>
              <a:path w="1640839" h="582930">
                <a:moveTo>
                  <a:pt x="1621398" y="138487"/>
                </a:moveTo>
                <a:lnTo>
                  <a:pt x="1614602" y="130205"/>
                </a:lnTo>
                <a:lnTo>
                  <a:pt x="1628969" y="118417"/>
                </a:lnTo>
                <a:lnTo>
                  <a:pt x="1634016" y="122558"/>
                </a:lnTo>
                <a:lnTo>
                  <a:pt x="1640812" y="122558"/>
                </a:lnTo>
                <a:lnTo>
                  <a:pt x="1621398" y="138487"/>
                </a:lnTo>
                <a:close/>
              </a:path>
              <a:path w="1640839" h="582930">
                <a:moveTo>
                  <a:pt x="1571703" y="179261"/>
                </a:moveTo>
                <a:lnTo>
                  <a:pt x="1564907" y="170979"/>
                </a:lnTo>
                <a:lnTo>
                  <a:pt x="1589755" y="150592"/>
                </a:lnTo>
                <a:lnTo>
                  <a:pt x="1596550" y="158875"/>
                </a:lnTo>
                <a:lnTo>
                  <a:pt x="1571703" y="179261"/>
                </a:lnTo>
                <a:close/>
              </a:path>
              <a:path w="1640839" h="582930">
                <a:moveTo>
                  <a:pt x="1522008" y="220036"/>
                </a:moveTo>
                <a:lnTo>
                  <a:pt x="1515212" y="211754"/>
                </a:lnTo>
                <a:lnTo>
                  <a:pt x="1540059" y="191366"/>
                </a:lnTo>
                <a:lnTo>
                  <a:pt x="1546856" y="199649"/>
                </a:lnTo>
                <a:lnTo>
                  <a:pt x="1522008" y="220036"/>
                </a:lnTo>
                <a:close/>
              </a:path>
              <a:path w="1640839" h="582930">
                <a:moveTo>
                  <a:pt x="1503493" y="227037"/>
                </a:moveTo>
                <a:lnTo>
                  <a:pt x="1492779" y="227037"/>
                </a:lnTo>
                <a:lnTo>
                  <a:pt x="1492779" y="194897"/>
                </a:lnTo>
                <a:lnTo>
                  <a:pt x="1503493" y="194897"/>
                </a:lnTo>
                <a:lnTo>
                  <a:pt x="1503493" y="227037"/>
                </a:lnTo>
                <a:close/>
              </a:path>
              <a:path w="1640839" h="582930">
                <a:moveTo>
                  <a:pt x="1492779" y="161271"/>
                </a:moveTo>
                <a:lnTo>
                  <a:pt x="1472837" y="161271"/>
                </a:lnTo>
                <a:lnTo>
                  <a:pt x="1472837" y="150557"/>
                </a:lnTo>
                <a:lnTo>
                  <a:pt x="1503493" y="150557"/>
                </a:lnTo>
                <a:lnTo>
                  <a:pt x="1503493" y="155914"/>
                </a:lnTo>
                <a:lnTo>
                  <a:pt x="1492779" y="155914"/>
                </a:lnTo>
                <a:lnTo>
                  <a:pt x="1492779" y="161271"/>
                </a:lnTo>
                <a:close/>
              </a:path>
              <a:path w="1640839" h="582930">
                <a:moveTo>
                  <a:pt x="1503493" y="162757"/>
                </a:moveTo>
                <a:lnTo>
                  <a:pt x="1492779" y="162757"/>
                </a:lnTo>
                <a:lnTo>
                  <a:pt x="1492779" y="155914"/>
                </a:lnTo>
                <a:lnTo>
                  <a:pt x="1498136" y="155914"/>
                </a:lnTo>
                <a:lnTo>
                  <a:pt x="1498136" y="161271"/>
                </a:lnTo>
                <a:lnTo>
                  <a:pt x="1503493" y="161271"/>
                </a:lnTo>
                <a:lnTo>
                  <a:pt x="1503493" y="162757"/>
                </a:lnTo>
                <a:close/>
              </a:path>
              <a:path w="1640839" h="582930">
                <a:moveTo>
                  <a:pt x="1503493" y="161271"/>
                </a:moveTo>
                <a:lnTo>
                  <a:pt x="1498136" y="161271"/>
                </a:lnTo>
                <a:lnTo>
                  <a:pt x="1498136" y="155914"/>
                </a:lnTo>
                <a:lnTo>
                  <a:pt x="1503493" y="155914"/>
                </a:lnTo>
                <a:lnTo>
                  <a:pt x="1503493" y="161271"/>
                </a:lnTo>
                <a:close/>
              </a:path>
              <a:path w="1640839" h="582930">
                <a:moveTo>
                  <a:pt x="1440696" y="161271"/>
                </a:moveTo>
                <a:lnTo>
                  <a:pt x="1408555" y="161271"/>
                </a:lnTo>
                <a:lnTo>
                  <a:pt x="1408555" y="150557"/>
                </a:lnTo>
                <a:lnTo>
                  <a:pt x="1440696" y="150557"/>
                </a:lnTo>
                <a:lnTo>
                  <a:pt x="1440696" y="161271"/>
                </a:lnTo>
                <a:close/>
              </a:path>
              <a:path w="1640839" h="582930">
                <a:moveTo>
                  <a:pt x="1376414" y="161271"/>
                </a:moveTo>
                <a:lnTo>
                  <a:pt x="1344272" y="161271"/>
                </a:lnTo>
                <a:lnTo>
                  <a:pt x="1344272" y="150557"/>
                </a:lnTo>
                <a:lnTo>
                  <a:pt x="1376414" y="150557"/>
                </a:lnTo>
                <a:lnTo>
                  <a:pt x="1376414" y="161271"/>
                </a:lnTo>
                <a:close/>
              </a:path>
              <a:path w="1640839" h="582930">
                <a:moveTo>
                  <a:pt x="1312131" y="161271"/>
                </a:moveTo>
                <a:lnTo>
                  <a:pt x="1279990" y="161271"/>
                </a:lnTo>
                <a:lnTo>
                  <a:pt x="1279990" y="150557"/>
                </a:lnTo>
                <a:lnTo>
                  <a:pt x="1312131" y="150557"/>
                </a:lnTo>
                <a:lnTo>
                  <a:pt x="1312131" y="161271"/>
                </a:lnTo>
                <a:close/>
              </a:path>
              <a:path w="1640839" h="582930">
                <a:moveTo>
                  <a:pt x="1247849" y="161271"/>
                </a:moveTo>
                <a:lnTo>
                  <a:pt x="1215708" y="161271"/>
                </a:lnTo>
                <a:lnTo>
                  <a:pt x="1215708" y="150557"/>
                </a:lnTo>
                <a:lnTo>
                  <a:pt x="1247849" y="150557"/>
                </a:lnTo>
                <a:lnTo>
                  <a:pt x="1247849" y="161271"/>
                </a:lnTo>
                <a:close/>
              </a:path>
              <a:path w="1640839" h="582930">
                <a:moveTo>
                  <a:pt x="1183566" y="161271"/>
                </a:moveTo>
                <a:lnTo>
                  <a:pt x="1151425" y="161271"/>
                </a:lnTo>
                <a:lnTo>
                  <a:pt x="1151425" y="150557"/>
                </a:lnTo>
                <a:lnTo>
                  <a:pt x="1183566" y="150557"/>
                </a:lnTo>
                <a:lnTo>
                  <a:pt x="1183566" y="161271"/>
                </a:lnTo>
                <a:close/>
              </a:path>
              <a:path w="1640839" h="582930">
                <a:moveTo>
                  <a:pt x="1119284" y="161271"/>
                </a:moveTo>
                <a:lnTo>
                  <a:pt x="1087143" y="161271"/>
                </a:lnTo>
                <a:lnTo>
                  <a:pt x="1087143" y="150557"/>
                </a:lnTo>
                <a:lnTo>
                  <a:pt x="1119284" y="150557"/>
                </a:lnTo>
                <a:lnTo>
                  <a:pt x="1119284" y="161271"/>
                </a:lnTo>
                <a:close/>
              </a:path>
              <a:path w="1640839" h="582930">
                <a:moveTo>
                  <a:pt x="1055002" y="161271"/>
                </a:moveTo>
                <a:lnTo>
                  <a:pt x="1022861" y="161271"/>
                </a:lnTo>
                <a:lnTo>
                  <a:pt x="1022861" y="150557"/>
                </a:lnTo>
                <a:lnTo>
                  <a:pt x="1055002" y="150557"/>
                </a:lnTo>
                <a:lnTo>
                  <a:pt x="1055002" y="161271"/>
                </a:lnTo>
                <a:close/>
              </a:path>
              <a:path w="1640839" h="582930">
                <a:moveTo>
                  <a:pt x="990719" y="161271"/>
                </a:moveTo>
                <a:lnTo>
                  <a:pt x="958578" y="161271"/>
                </a:lnTo>
                <a:lnTo>
                  <a:pt x="958578" y="150557"/>
                </a:lnTo>
                <a:lnTo>
                  <a:pt x="990719" y="150557"/>
                </a:lnTo>
                <a:lnTo>
                  <a:pt x="990719" y="161271"/>
                </a:lnTo>
                <a:close/>
              </a:path>
              <a:path w="1640839" h="582930">
                <a:moveTo>
                  <a:pt x="926437" y="161271"/>
                </a:moveTo>
                <a:lnTo>
                  <a:pt x="894296" y="161271"/>
                </a:lnTo>
                <a:lnTo>
                  <a:pt x="894296" y="150557"/>
                </a:lnTo>
                <a:lnTo>
                  <a:pt x="926437" y="150557"/>
                </a:lnTo>
                <a:lnTo>
                  <a:pt x="926437" y="161271"/>
                </a:lnTo>
                <a:close/>
              </a:path>
              <a:path w="1640839" h="582930">
                <a:moveTo>
                  <a:pt x="862155" y="161271"/>
                </a:moveTo>
                <a:lnTo>
                  <a:pt x="830013" y="161271"/>
                </a:lnTo>
                <a:lnTo>
                  <a:pt x="830013" y="150557"/>
                </a:lnTo>
                <a:lnTo>
                  <a:pt x="862155" y="150557"/>
                </a:lnTo>
                <a:lnTo>
                  <a:pt x="862155" y="161271"/>
                </a:lnTo>
                <a:close/>
              </a:path>
              <a:path w="1640839" h="582930">
                <a:moveTo>
                  <a:pt x="797872" y="161271"/>
                </a:moveTo>
                <a:lnTo>
                  <a:pt x="765731" y="161271"/>
                </a:lnTo>
                <a:lnTo>
                  <a:pt x="765731" y="150557"/>
                </a:lnTo>
                <a:lnTo>
                  <a:pt x="797872" y="150557"/>
                </a:lnTo>
                <a:lnTo>
                  <a:pt x="797872" y="161271"/>
                </a:lnTo>
                <a:close/>
              </a:path>
              <a:path w="1640839" h="582930">
                <a:moveTo>
                  <a:pt x="733590" y="161271"/>
                </a:moveTo>
                <a:lnTo>
                  <a:pt x="701449" y="161271"/>
                </a:lnTo>
                <a:lnTo>
                  <a:pt x="701449" y="150557"/>
                </a:lnTo>
                <a:lnTo>
                  <a:pt x="733590" y="150557"/>
                </a:lnTo>
                <a:lnTo>
                  <a:pt x="733590" y="161271"/>
                </a:lnTo>
                <a:close/>
              </a:path>
              <a:path w="1640839" h="582930">
                <a:moveTo>
                  <a:pt x="669308" y="161271"/>
                </a:moveTo>
                <a:lnTo>
                  <a:pt x="637166" y="161271"/>
                </a:lnTo>
                <a:lnTo>
                  <a:pt x="637166" y="150557"/>
                </a:lnTo>
                <a:lnTo>
                  <a:pt x="669308" y="150557"/>
                </a:lnTo>
                <a:lnTo>
                  <a:pt x="669308" y="161271"/>
                </a:lnTo>
                <a:close/>
              </a:path>
              <a:path w="1640839" h="582930">
                <a:moveTo>
                  <a:pt x="605025" y="161271"/>
                </a:moveTo>
                <a:lnTo>
                  <a:pt x="572884" y="161271"/>
                </a:lnTo>
                <a:lnTo>
                  <a:pt x="572884" y="150557"/>
                </a:lnTo>
                <a:lnTo>
                  <a:pt x="605025" y="150557"/>
                </a:lnTo>
                <a:lnTo>
                  <a:pt x="605025" y="161271"/>
                </a:lnTo>
                <a:close/>
              </a:path>
              <a:path w="1640839" h="582930">
                <a:moveTo>
                  <a:pt x="540743" y="161271"/>
                </a:moveTo>
                <a:lnTo>
                  <a:pt x="508602" y="161271"/>
                </a:lnTo>
                <a:lnTo>
                  <a:pt x="508602" y="150557"/>
                </a:lnTo>
                <a:lnTo>
                  <a:pt x="540743" y="150557"/>
                </a:lnTo>
                <a:lnTo>
                  <a:pt x="540743" y="161271"/>
                </a:lnTo>
                <a:close/>
              </a:path>
              <a:path w="1640839" h="582930">
                <a:moveTo>
                  <a:pt x="476460" y="161271"/>
                </a:moveTo>
                <a:lnTo>
                  <a:pt x="444319" y="161271"/>
                </a:lnTo>
                <a:lnTo>
                  <a:pt x="444319" y="150557"/>
                </a:lnTo>
                <a:lnTo>
                  <a:pt x="476460" y="150557"/>
                </a:lnTo>
                <a:lnTo>
                  <a:pt x="476460" y="161271"/>
                </a:lnTo>
                <a:close/>
              </a:path>
              <a:path w="1640839" h="582930">
                <a:moveTo>
                  <a:pt x="412178" y="161271"/>
                </a:moveTo>
                <a:lnTo>
                  <a:pt x="380037" y="161271"/>
                </a:lnTo>
                <a:lnTo>
                  <a:pt x="380037" y="150557"/>
                </a:lnTo>
                <a:lnTo>
                  <a:pt x="412178" y="150557"/>
                </a:lnTo>
                <a:lnTo>
                  <a:pt x="412178" y="161271"/>
                </a:lnTo>
                <a:close/>
              </a:path>
              <a:path w="1640839" h="582930">
                <a:moveTo>
                  <a:pt x="347896" y="161271"/>
                </a:moveTo>
                <a:lnTo>
                  <a:pt x="315755" y="161271"/>
                </a:lnTo>
                <a:lnTo>
                  <a:pt x="315755" y="150557"/>
                </a:lnTo>
                <a:lnTo>
                  <a:pt x="347896" y="150557"/>
                </a:lnTo>
                <a:lnTo>
                  <a:pt x="347896" y="161271"/>
                </a:lnTo>
                <a:close/>
              </a:path>
              <a:path w="1640839" h="582930">
                <a:moveTo>
                  <a:pt x="283613" y="161271"/>
                </a:moveTo>
                <a:lnTo>
                  <a:pt x="251472" y="161271"/>
                </a:lnTo>
                <a:lnTo>
                  <a:pt x="251472" y="150557"/>
                </a:lnTo>
                <a:lnTo>
                  <a:pt x="283613" y="150557"/>
                </a:lnTo>
                <a:lnTo>
                  <a:pt x="283613" y="161271"/>
                </a:lnTo>
                <a:close/>
              </a:path>
              <a:path w="1640839" h="582930">
                <a:moveTo>
                  <a:pt x="219331" y="161271"/>
                </a:moveTo>
                <a:lnTo>
                  <a:pt x="187190" y="161271"/>
                </a:lnTo>
                <a:lnTo>
                  <a:pt x="187190" y="150557"/>
                </a:lnTo>
                <a:lnTo>
                  <a:pt x="219331" y="150557"/>
                </a:lnTo>
                <a:lnTo>
                  <a:pt x="219331" y="161271"/>
                </a:lnTo>
                <a:close/>
              </a:path>
              <a:path w="1640839" h="582930">
                <a:moveTo>
                  <a:pt x="155049" y="161271"/>
                </a:moveTo>
                <a:lnTo>
                  <a:pt x="122907" y="161271"/>
                </a:lnTo>
                <a:lnTo>
                  <a:pt x="122907" y="150557"/>
                </a:lnTo>
                <a:lnTo>
                  <a:pt x="155049" y="150557"/>
                </a:lnTo>
                <a:lnTo>
                  <a:pt x="155049" y="161271"/>
                </a:lnTo>
                <a:close/>
              </a:path>
              <a:path w="1640839" h="582930">
                <a:moveTo>
                  <a:pt x="85709" y="177641"/>
                </a:moveTo>
                <a:lnTo>
                  <a:pt x="74996" y="177641"/>
                </a:lnTo>
                <a:lnTo>
                  <a:pt x="74996" y="150557"/>
                </a:lnTo>
                <a:lnTo>
                  <a:pt x="90766" y="150557"/>
                </a:lnTo>
                <a:lnTo>
                  <a:pt x="90766" y="155914"/>
                </a:lnTo>
                <a:lnTo>
                  <a:pt x="80352" y="155914"/>
                </a:lnTo>
                <a:lnTo>
                  <a:pt x="80352" y="161271"/>
                </a:lnTo>
                <a:lnTo>
                  <a:pt x="85709" y="161271"/>
                </a:lnTo>
                <a:lnTo>
                  <a:pt x="85709" y="177641"/>
                </a:lnTo>
                <a:close/>
              </a:path>
              <a:path w="1640839" h="582930">
                <a:moveTo>
                  <a:pt x="85709" y="161271"/>
                </a:moveTo>
                <a:lnTo>
                  <a:pt x="80352" y="161271"/>
                </a:lnTo>
                <a:lnTo>
                  <a:pt x="80352" y="155914"/>
                </a:lnTo>
                <a:lnTo>
                  <a:pt x="85709" y="155914"/>
                </a:lnTo>
                <a:lnTo>
                  <a:pt x="85709" y="161271"/>
                </a:lnTo>
                <a:close/>
              </a:path>
              <a:path w="1640839" h="582930">
                <a:moveTo>
                  <a:pt x="90766" y="161271"/>
                </a:moveTo>
                <a:lnTo>
                  <a:pt x="85709" y="161271"/>
                </a:lnTo>
                <a:lnTo>
                  <a:pt x="85709" y="155914"/>
                </a:lnTo>
                <a:lnTo>
                  <a:pt x="90766" y="155914"/>
                </a:lnTo>
                <a:lnTo>
                  <a:pt x="90766" y="161271"/>
                </a:lnTo>
                <a:close/>
              </a:path>
              <a:path w="1640839" h="582930">
                <a:moveTo>
                  <a:pt x="85709" y="241921"/>
                </a:moveTo>
                <a:lnTo>
                  <a:pt x="74996" y="241921"/>
                </a:lnTo>
                <a:lnTo>
                  <a:pt x="74996" y="209781"/>
                </a:lnTo>
                <a:lnTo>
                  <a:pt x="85709" y="209781"/>
                </a:lnTo>
                <a:lnTo>
                  <a:pt x="85709" y="241921"/>
                </a:lnTo>
                <a:close/>
              </a:path>
              <a:path w="1640839" h="582930">
                <a:moveTo>
                  <a:pt x="85709" y="306202"/>
                </a:moveTo>
                <a:lnTo>
                  <a:pt x="74996" y="306202"/>
                </a:lnTo>
                <a:lnTo>
                  <a:pt x="74996" y="274062"/>
                </a:lnTo>
                <a:lnTo>
                  <a:pt x="85709" y="274062"/>
                </a:lnTo>
                <a:lnTo>
                  <a:pt x="85709" y="306202"/>
                </a:lnTo>
                <a:close/>
              </a:path>
              <a:path w="1640839" h="582930">
                <a:moveTo>
                  <a:pt x="85709" y="370483"/>
                </a:moveTo>
                <a:lnTo>
                  <a:pt x="74996" y="370483"/>
                </a:lnTo>
                <a:lnTo>
                  <a:pt x="74996" y="338342"/>
                </a:lnTo>
                <a:lnTo>
                  <a:pt x="85709" y="338342"/>
                </a:lnTo>
                <a:lnTo>
                  <a:pt x="85709" y="370483"/>
                </a:lnTo>
                <a:close/>
              </a:path>
              <a:path w="1640839" h="582930">
                <a:moveTo>
                  <a:pt x="85709" y="434763"/>
                </a:moveTo>
                <a:lnTo>
                  <a:pt x="74996" y="434763"/>
                </a:lnTo>
                <a:lnTo>
                  <a:pt x="74996" y="402623"/>
                </a:lnTo>
                <a:lnTo>
                  <a:pt x="85709" y="402623"/>
                </a:lnTo>
                <a:lnTo>
                  <a:pt x="85709" y="434763"/>
                </a:lnTo>
                <a:close/>
              </a:path>
              <a:path w="1640839" h="582930">
                <a:moveTo>
                  <a:pt x="85709" y="499044"/>
                </a:moveTo>
                <a:lnTo>
                  <a:pt x="74996" y="499044"/>
                </a:lnTo>
                <a:lnTo>
                  <a:pt x="74996" y="466903"/>
                </a:lnTo>
                <a:lnTo>
                  <a:pt x="85709" y="466903"/>
                </a:lnTo>
                <a:lnTo>
                  <a:pt x="85709" y="499044"/>
                </a:lnTo>
                <a:close/>
              </a:path>
              <a:path w="1640839" h="582930">
                <a:moveTo>
                  <a:pt x="85709" y="563324"/>
                </a:moveTo>
                <a:lnTo>
                  <a:pt x="74996" y="563324"/>
                </a:lnTo>
                <a:lnTo>
                  <a:pt x="74996" y="531184"/>
                </a:lnTo>
                <a:lnTo>
                  <a:pt x="85709" y="531184"/>
                </a:lnTo>
                <a:lnTo>
                  <a:pt x="85709" y="563324"/>
                </a:lnTo>
                <a:close/>
              </a:path>
              <a:path w="1640839" h="582930">
                <a:moveTo>
                  <a:pt x="80352" y="582737"/>
                </a:moveTo>
                <a:lnTo>
                  <a:pt x="48211" y="582737"/>
                </a:lnTo>
                <a:lnTo>
                  <a:pt x="48211" y="572024"/>
                </a:lnTo>
                <a:lnTo>
                  <a:pt x="80352" y="572024"/>
                </a:lnTo>
                <a:lnTo>
                  <a:pt x="80352" y="582737"/>
                </a:lnTo>
                <a:close/>
              </a:path>
            </a:pathLst>
          </a:custGeom>
          <a:solidFill>
            <a:srgbClr val="363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33203" y="1793691"/>
            <a:ext cx="147890" cy="2317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3318981" y="1883580"/>
            <a:ext cx="1021715" cy="933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600" b="1" spc="0" dirty="0">
                <a:latin typeface="Arial"/>
                <a:cs typeface="Arial"/>
              </a:rPr>
              <a:t>Real Time Operational</a:t>
            </a:r>
            <a:r>
              <a:rPr sz="600" b="1" spc="-35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Data</a:t>
            </a:r>
            <a:endParaRPr sz="6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3117205" y="2060352"/>
            <a:ext cx="2002155" cy="318135"/>
          </a:xfrm>
          <a:custGeom>
            <a:avLst/>
            <a:gdLst/>
            <a:ahLst/>
            <a:cxnLst/>
            <a:rect l="l" t="t" r="r" b="b"/>
            <a:pathLst>
              <a:path w="2002154" h="318135">
                <a:moveTo>
                  <a:pt x="2001681" y="139274"/>
                </a:moveTo>
                <a:lnTo>
                  <a:pt x="1773121" y="139274"/>
                </a:lnTo>
                <a:lnTo>
                  <a:pt x="1887401" y="0"/>
                </a:lnTo>
                <a:lnTo>
                  <a:pt x="2001681" y="139274"/>
                </a:lnTo>
                <a:close/>
              </a:path>
              <a:path w="2002154" h="318135">
                <a:moveTo>
                  <a:pt x="1924899" y="317831"/>
                </a:moveTo>
                <a:lnTo>
                  <a:pt x="0" y="317831"/>
                </a:lnTo>
                <a:lnTo>
                  <a:pt x="0" y="242837"/>
                </a:lnTo>
                <a:lnTo>
                  <a:pt x="1849903" y="242837"/>
                </a:lnTo>
                <a:lnTo>
                  <a:pt x="1849903" y="139274"/>
                </a:lnTo>
                <a:lnTo>
                  <a:pt x="1924899" y="139274"/>
                </a:lnTo>
                <a:lnTo>
                  <a:pt x="1924899" y="317831"/>
                </a:lnTo>
                <a:close/>
              </a:path>
            </a:pathLst>
          </a:custGeom>
          <a:solidFill>
            <a:srgbClr val="CCE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111848" y="2059571"/>
            <a:ext cx="2011680" cy="324485"/>
          </a:xfrm>
          <a:custGeom>
            <a:avLst/>
            <a:gdLst/>
            <a:ahLst/>
            <a:cxnLst/>
            <a:rect l="l" t="t" r="r" b="b"/>
            <a:pathLst>
              <a:path w="2011679" h="324485">
                <a:moveTo>
                  <a:pt x="10713" y="254331"/>
                </a:moveTo>
                <a:lnTo>
                  <a:pt x="0" y="254331"/>
                </a:lnTo>
                <a:lnTo>
                  <a:pt x="0" y="238261"/>
                </a:lnTo>
                <a:lnTo>
                  <a:pt x="26784" y="238261"/>
                </a:lnTo>
                <a:lnTo>
                  <a:pt x="26784" y="243618"/>
                </a:lnTo>
                <a:lnTo>
                  <a:pt x="5356" y="243618"/>
                </a:lnTo>
                <a:lnTo>
                  <a:pt x="5356" y="248975"/>
                </a:lnTo>
                <a:lnTo>
                  <a:pt x="10713" y="248975"/>
                </a:lnTo>
                <a:lnTo>
                  <a:pt x="10713" y="254331"/>
                </a:lnTo>
                <a:close/>
              </a:path>
              <a:path w="2011679" h="324485">
                <a:moveTo>
                  <a:pt x="10713" y="248975"/>
                </a:moveTo>
                <a:lnTo>
                  <a:pt x="5356" y="248975"/>
                </a:lnTo>
                <a:lnTo>
                  <a:pt x="5356" y="243618"/>
                </a:lnTo>
                <a:lnTo>
                  <a:pt x="10713" y="243618"/>
                </a:lnTo>
                <a:lnTo>
                  <a:pt x="10713" y="248975"/>
                </a:lnTo>
                <a:close/>
              </a:path>
              <a:path w="2011679" h="324485">
                <a:moveTo>
                  <a:pt x="26784" y="248975"/>
                </a:moveTo>
                <a:lnTo>
                  <a:pt x="10713" y="248975"/>
                </a:lnTo>
                <a:lnTo>
                  <a:pt x="10713" y="243618"/>
                </a:lnTo>
                <a:lnTo>
                  <a:pt x="26784" y="243618"/>
                </a:lnTo>
                <a:lnTo>
                  <a:pt x="26784" y="248975"/>
                </a:lnTo>
                <a:close/>
              </a:path>
              <a:path w="2011679" h="324485">
                <a:moveTo>
                  <a:pt x="91066" y="248975"/>
                </a:moveTo>
                <a:lnTo>
                  <a:pt x="58925" y="248975"/>
                </a:lnTo>
                <a:lnTo>
                  <a:pt x="58925" y="238261"/>
                </a:lnTo>
                <a:lnTo>
                  <a:pt x="91066" y="238261"/>
                </a:lnTo>
                <a:lnTo>
                  <a:pt x="91066" y="248975"/>
                </a:lnTo>
                <a:close/>
              </a:path>
              <a:path w="2011679" h="324485">
                <a:moveTo>
                  <a:pt x="155349" y="248975"/>
                </a:moveTo>
                <a:lnTo>
                  <a:pt x="123207" y="248975"/>
                </a:lnTo>
                <a:lnTo>
                  <a:pt x="123207" y="238261"/>
                </a:lnTo>
                <a:lnTo>
                  <a:pt x="155349" y="238261"/>
                </a:lnTo>
                <a:lnTo>
                  <a:pt x="155349" y="248975"/>
                </a:lnTo>
                <a:close/>
              </a:path>
              <a:path w="2011679" h="324485">
                <a:moveTo>
                  <a:pt x="219631" y="248975"/>
                </a:moveTo>
                <a:lnTo>
                  <a:pt x="187490" y="248975"/>
                </a:lnTo>
                <a:lnTo>
                  <a:pt x="187490" y="238261"/>
                </a:lnTo>
                <a:lnTo>
                  <a:pt x="219631" y="238261"/>
                </a:lnTo>
                <a:lnTo>
                  <a:pt x="219631" y="248975"/>
                </a:lnTo>
                <a:close/>
              </a:path>
              <a:path w="2011679" h="324485">
                <a:moveTo>
                  <a:pt x="283913" y="248975"/>
                </a:moveTo>
                <a:lnTo>
                  <a:pt x="251772" y="248975"/>
                </a:lnTo>
                <a:lnTo>
                  <a:pt x="251772" y="238261"/>
                </a:lnTo>
                <a:lnTo>
                  <a:pt x="283913" y="238261"/>
                </a:lnTo>
                <a:lnTo>
                  <a:pt x="283913" y="248975"/>
                </a:lnTo>
                <a:close/>
              </a:path>
              <a:path w="2011679" h="324485">
                <a:moveTo>
                  <a:pt x="348196" y="248975"/>
                </a:moveTo>
                <a:lnTo>
                  <a:pt x="316054" y="248975"/>
                </a:lnTo>
                <a:lnTo>
                  <a:pt x="316054" y="238261"/>
                </a:lnTo>
                <a:lnTo>
                  <a:pt x="348196" y="238261"/>
                </a:lnTo>
                <a:lnTo>
                  <a:pt x="348196" y="248975"/>
                </a:lnTo>
                <a:close/>
              </a:path>
              <a:path w="2011679" h="324485">
                <a:moveTo>
                  <a:pt x="412478" y="248975"/>
                </a:moveTo>
                <a:lnTo>
                  <a:pt x="380337" y="248975"/>
                </a:lnTo>
                <a:lnTo>
                  <a:pt x="380337" y="238261"/>
                </a:lnTo>
                <a:lnTo>
                  <a:pt x="412478" y="238261"/>
                </a:lnTo>
                <a:lnTo>
                  <a:pt x="412478" y="248975"/>
                </a:lnTo>
                <a:close/>
              </a:path>
              <a:path w="2011679" h="324485">
                <a:moveTo>
                  <a:pt x="476760" y="248975"/>
                </a:moveTo>
                <a:lnTo>
                  <a:pt x="444619" y="248975"/>
                </a:lnTo>
                <a:lnTo>
                  <a:pt x="444619" y="238261"/>
                </a:lnTo>
                <a:lnTo>
                  <a:pt x="476760" y="238261"/>
                </a:lnTo>
                <a:lnTo>
                  <a:pt x="476760" y="248975"/>
                </a:lnTo>
                <a:close/>
              </a:path>
              <a:path w="2011679" h="324485">
                <a:moveTo>
                  <a:pt x="541043" y="248975"/>
                </a:moveTo>
                <a:lnTo>
                  <a:pt x="508902" y="248975"/>
                </a:lnTo>
                <a:lnTo>
                  <a:pt x="508902" y="238261"/>
                </a:lnTo>
                <a:lnTo>
                  <a:pt x="541043" y="238261"/>
                </a:lnTo>
                <a:lnTo>
                  <a:pt x="541043" y="248975"/>
                </a:lnTo>
                <a:close/>
              </a:path>
              <a:path w="2011679" h="324485">
                <a:moveTo>
                  <a:pt x="605325" y="248975"/>
                </a:moveTo>
                <a:lnTo>
                  <a:pt x="573184" y="248975"/>
                </a:lnTo>
                <a:lnTo>
                  <a:pt x="573184" y="238261"/>
                </a:lnTo>
                <a:lnTo>
                  <a:pt x="605325" y="238261"/>
                </a:lnTo>
                <a:lnTo>
                  <a:pt x="605325" y="248975"/>
                </a:lnTo>
                <a:close/>
              </a:path>
              <a:path w="2011679" h="324485">
                <a:moveTo>
                  <a:pt x="669607" y="248975"/>
                </a:moveTo>
                <a:lnTo>
                  <a:pt x="637466" y="248975"/>
                </a:lnTo>
                <a:lnTo>
                  <a:pt x="637466" y="238261"/>
                </a:lnTo>
                <a:lnTo>
                  <a:pt x="669607" y="238261"/>
                </a:lnTo>
                <a:lnTo>
                  <a:pt x="669607" y="248975"/>
                </a:lnTo>
                <a:close/>
              </a:path>
              <a:path w="2011679" h="324485">
                <a:moveTo>
                  <a:pt x="733890" y="248975"/>
                </a:moveTo>
                <a:lnTo>
                  <a:pt x="701749" y="248975"/>
                </a:lnTo>
                <a:lnTo>
                  <a:pt x="701749" y="238261"/>
                </a:lnTo>
                <a:lnTo>
                  <a:pt x="733890" y="238261"/>
                </a:lnTo>
                <a:lnTo>
                  <a:pt x="733890" y="248975"/>
                </a:lnTo>
                <a:close/>
              </a:path>
              <a:path w="2011679" h="324485">
                <a:moveTo>
                  <a:pt x="798172" y="248975"/>
                </a:moveTo>
                <a:lnTo>
                  <a:pt x="766031" y="248975"/>
                </a:lnTo>
                <a:lnTo>
                  <a:pt x="766031" y="238261"/>
                </a:lnTo>
                <a:lnTo>
                  <a:pt x="798172" y="238261"/>
                </a:lnTo>
                <a:lnTo>
                  <a:pt x="798172" y="248975"/>
                </a:lnTo>
                <a:close/>
              </a:path>
              <a:path w="2011679" h="324485">
                <a:moveTo>
                  <a:pt x="862455" y="248975"/>
                </a:moveTo>
                <a:lnTo>
                  <a:pt x="830313" y="248975"/>
                </a:lnTo>
                <a:lnTo>
                  <a:pt x="830313" y="238261"/>
                </a:lnTo>
                <a:lnTo>
                  <a:pt x="862455" y="238261"/>
                </a:lnTo>
                <a:lnTo>
                  <a:pt x="862455" y="248975"/>
                </a:lnTo>
                <a:close/>
              </a:path>
              <a:path w="2011679" h="324485">
                <a:moveTo>
                  <a:pt x="926737" y="248975"/>
                </a:moveTo>
                <a:lnTo>
                  <a:pt x="894596" y="248975"/>
                </a:lnTo>
                <a:lnTo>
                  <a:pt x="894596" y="238261"/>
                </a:lnTo>
                <a:lnTo>
                  <a:pt x="926737" y="238261"/>
                </a:lnTo>
                <a:lnTo>
                  <a:pt x="926737" y="248975"/>
                </a:lnTo>
                <a:close/>
              </a:path>
              <a:path w="2011679" h="324485">
                <a:moveTo>
                  <a:pt x="991019" y="248975"/>
                </a:moveTo>
                <a:lnTo>
                  <a:pt x="958878" y="248975"/>
                </a:lnTo>
                <a:lnTo>
                  <a:pt x="958878" y="238261"/>
                </a:lnTo>
                <a:lnTo>
                  <a:pt x="991019" y="238261"/>
                </a:lnTo>
                <a:lnTo>
                  <a:pt x="991019" y="248975"/>
                </a:lnTo>
                <a:close/>
              </a:path>
              <a:path w="2011679" h="324485">
                <a:moveTo>
                  <a:pt x="1055302" y="248975"/>
                </a:moveTo>
                <a:lnTo>
                  <a:pt x="1023160" y="248975"/>
                </a:lnTo>
                <a:lnTo>
                  <a:pt x="1023160" y="238261"/>
                </a:lnTo>
                <a:lnTo>
                  <a:pt x="1055302" y="238261"/>
                </a:lnTo>
                <a:lnTo>
                  <a:pt x="1055302" y="248975"/>
                </a:lnTo>
                <a:close/>
              </a:path>
              <a:path w="2011679" h="324485">
                <a:moveTo>
                  <a:pt x="1119584" y="248975"/>
                </a:moveTo>
                <a:lnTo>
                  <a:pt x="1087443" y="248975"/>
                </a:lnTo>
                <a:lnTo>
                  <a:pt x="1087443" y="238261"/>
                </a:lnTo>
                <a:lnTo>
                  <a:pt x="1119584" y="238261"/>
                </a:lnTo>
                <a:lnTo>
                  <a:pt x="1119584" y="248975"/>
                </a:lnTo>
                <a:close/>
              </a:path>
              <a:path w="2011679" h="324485">
                <a:moveTo>
                  <a:pt x="1183866" y="248975"/>
                </a:moveTo>
                <a:lnTo>
                  <a:pt x="1151725" y="248975"/>
                </a:lnTo>
                <a:lnTo>
                  <a:pt x="1151725" y="238261"/>
                </a:lnTo>
                <a:lnTo>
                  <a:pt x="1183866" y="238261"/>
                </a:lnTo>
                <a:lnTo>
                  <a:pt x="1183866" y="248975"/>
                </a:lnTo>
                <a:close/>
              </a:path>
              <a:path w="2011679" h="324485">
                <a:moveTo>
                  <a:pt x="1248149" y="248975"/>
                </a:moveTo>
                <a:lnTo>
                  <a:pt x="1216008" y="248975"/>
                </a:lnTo>
                <a:lnTo>
                  <a:pt x="1216008" y="238261"/>
                </a:lnTo>
                <a:lnTo>
                  <a:pt x="1248149" y="238261"/>
                </a:lnTo>
                <a:lnTo>
                  <a:pt x="1248149" y="248975"/>
                </a:lnTo>
                <a:close/>
              </a:path>
              <a:path w="2011679" h="324485">
                <a:moveTo>
                  <a:pt x="1312431" y="248975"/>
                </a:moveTo>
                <a:lnTo>
                  <a:pt x="1280290" y="248975"/>
                </a:lnTo>
                <a:lnTo>
                  <a:pt x="1280290" y="238261"/>
                </a:lnTo>
                <a:lnTo>
                  <a:pt x="1312431" y="238261"/>
                </a:lnTo>
                <a:lnTo>
                  <a:pt x="1312431" y="248975"/>
                </a:lnTo>
                <a:close/>
              </a:path>
              <a:path w="2011679" h="324485">
                <a:moveTo>
                  <a:pt x="1376714" y="248975"/>
                </a:moveTo>
                <a:lnTo>
                  <a:pt x="1344572" y="248975"/>
                </a:lnTo>
                <a:lnTo>
                  <a:pt x="1344572" y="238261"/>
                </a:lnTo>
                <a:lnTo>
                  <a:pt x="1376714" y="238261"/>
                </a:lnTo>
                <a:lnTo>
                  <a:pt x="1376714" y="248975"/>
                </a:lnTo>
                <a:close/>
              </a:path>
              <a:path w="2011679" h="324485">
                <a:moveTo>
                  <a:pt x="1440996" y="248975"/>
                </a:moveTo>
                <a:lnTo>
                  <a:pt x="1408855" y="248975"/>
                </a:lnTo>
                <a:lnTo>
                  <a:pt x="1408855" y="238261"/>
                </a:lnTo>
                <a:lnTo>
                  <a:pt x="1440996" y="238261"/>
                </a:lnTo>
                <a:lnTo>
                  <a:pt x="1440996" y="248975"/>
                </a:lnTo>
                <a:close/>
              </a:path>
              <a:path w="2011679" h="324485">
                <a:moveTo>
                  <a:pt x="1505278" y="248975"/>
                </a:moveTo>
                <a:lnTo>
                  <a:pt x="1473137" y="248975"/>
                </a:lnTo>
                <a:lnTo>
                  <a:pt x="1473137" y="238261"/>
                </a:lnTo>
                <a:lnTo>
                  <a:pt x="1505278" y="238261"/>
                </a:lnTo>
                <a:lnTo>
                  <a:pt x="1505278" y="248975"/>
                </a:lnTo>
                <a:close/>
              </a:path>
              <a:path w="2011679" h="324485">
                <a:moveTo>
                  <a:pt x="1569561" y="248975"/>
                </a:moveTo>
                <a:lnTo>
                  <a:pt x="1537419" y="248975"/>
                </a:lnTo>
                <a:lnTo>
                  <a:pt x="1537419" y="238261"/>
                </a:lnTo>
                <a:lnTo>
                  <a:pt x="1569561" y="238261"/>
                </a:lnTo>
                <a:lnTo>
                  <a:pt x="1569561" y="248975"/>
                </a:lnTo>
                <a:close/>
              </a:path>
              <a:path w="2011679" h="324485">
                <a:moveTo>
                  <a:pt x="1633843" y="248975"/>
                </a:moveTo>
                <a:lnTo>
                  <a:pt x="1601702" y="248975"/>
                </a:lnTo>
                <a:lnTo>
                  <a:pt x="1601702" y="238261"/>
                </a:lnTo>
                <a:lnTo>
                  <a:pt x="1633843" y="238261"/>
                </a:lnTo>
                <a:lnTo>
                  <a:pt x="1633843" y="248975"/>
                </a:lnTo>
                <a:close/>
              </a:path>
              <a:path w="2011679" h="324485">
                <a:moveTo>
                  <a:pt x="1698125" y="248975"/>
                </a:moveTo>
                <a:lnTo>
                  <a:pt x="1665984" y="248975"/>
                </a:lnTo>
                <a:lnTo>
                  <a:pt x="1665984" y="238261"/>
                </a:lnTo>
                <a:lnTo>
                  <a:pt x="1698125" y="238261"/>
                </a:lnTo>
                <a:lnTo>
                  <a:pt x="1698125" y="248975"/>
                </a:lnTo>
                <a:close/>
              </a:path>
              <a:path w="2011679" h="324485">
                <a:moveTo>
                  <a:pt x="1762408" y="248975"/>
                </a:moveTo>
                <a:lnTo>
                  <a:pt x="1730267" y="248975"/>
                </a:lnTo>
                <a:lnTo>
                  <a:pt x="1730267" y="238261"/>
                </a:lnTo>
                <a:lnTo>
                  <a:pt x="1762408" y="238261"/>
                </a:lnTo>
                <a:lnTo>
                  <a:pt x="1762408" y="248975"/>
                </a:lnTo>
                <a:close/>
              </a:path>
              <a:path w="2011679" h="324485">
                <a:moveTo>
                  <a:pt x="1826690" y="248975"/>
                </a:moveTo>
                <a:lnTo>
                  <a:pt x="1794549" y="248975"/>
                </a:lnTo>
                <a:lnTo>
                  <a:pt x="1794549" y="238261"/>
                </a:lnTo>
                <a:lnTo>
                  <a:pt x="1826690" y="238261"/>
                </a:lnTo>
                <a:lnTo>
                  <a:pt x="1826690" y="248975"/>
                </a:lnTo>
                <a:close/>
              </a:path>
              <a:path w="2011679" h="324485">
                <a:moveTo>
                  <a:pt x="1860617" y="240047"/>
                </a:moveTo>
                <a:lnTo>
                  <a:pt x="1849903" y="240047"/>
                </a:lnTo>
                <a:lnTo>
                  <a:pt x="1849903" y="207906"/>
                </a:lnTo>
                <a:lnTo>
                  <a:pt x="1860617" y="207906"/>
                </a:lnTo>
                <a:lnTo>
                  <a:pt x="1860617" y="240047"/>
                </a:lnTo>
                <a:close/>
              </a:path>
              <a:path w="2011679" h="324485">
                <a:moveTo>
                  <a:pt x="1860617" y="175766"/>
                </a:moveTo>
                <a:lnTo>
                  <a:pt x="1849903" y="175766"/>
                </a:lnTo>
                <a:lnTo>
                  <a:pt x="1849903" y="143626"/>
                </a:lnTo>
                <a:lnTo>
                  <a:pt x="1860617" y="143626"/>
                </a:lnTo>
                <a:lnTo>
                  <a:pt x="1860617" y="175766"/>
                </a:lnTo>
                <a:close/>
              </a:path>
              <a:path w="2011679" h="324485">
                <a:moveTo>
                  <a:pt x="1826690" y="145411"/>
                </a:moveTo>
                <a:lnTo>
                  <a:pt x="1794549" y="145411"/>
                </a:lnTo>
                <a:lnTo>
                  <a:pt x="1794549" y="134698"/>
                </a:lnTo>
                <a:lnTo>
                  <a:pt x="1826690" y="134698"/>
                </a:lnTo>
                <a:lnTo>
                  <a:pt x="1826690" y="145411"/>
                </a:lnTo>
                <a:close/>
              </a:path>
              <a:path w="2011679" h="324485">
                <a:moveTo>
                  <a:pt x="1792813" y="131029"/>
                </a:moveTo>
                <a:lnTo>
                  <a:pt x="1784530" y="124234"/>
                </a:lnTo>
                <a:lnTo>
                  <a:pt x="1804918" y="99387"/>
                </a:lnTo>
                <a:lnTo>
                  <a:pt x="1813201" y="106183"/>
                </a:lnTo>
                <a:lnTo>
                  <a:pt x="1792813" y="131029"/>
                </a:lnTo>
                <a:close/>
              </a:path>
              <a:path w="2011679" h="324485">
                <a:moveTo>
                  <a:pt x="1833589" y="81336"/>
                </a:moveTo>
                <a:lnTo>
                  <a:pt x="1825306" y="74540"/>
                </a:lnTo>
                <a:lnTo>
                  <a:pt x="1845694" y="49693"/>
                </a:lnTo>
                <a:lnTo>
                  <a:pt x="1853977" y="56489"/>
                </a:lnTo>
                <a:lnTo>
                  <a:pt x="1833589" y="81336"/>
                </a:lnTo>
                <a:close/>
              </a:path>
              <a:path w="2011679" h="324485">
                <a:moveTo>
                  <a:pt x="1874364" y="31642"/>
                </a:moveTo>
                <a:lnTo>
                  <a:pt x="1866081" y="24846"/>
                </a:lnTo>
                <a:lnTo>
                  <a:pt x="1886469" y="0"/>
                </a:lnTo>
                <a:lnTo>
                  <a:pt x="1894752" y="6795"/>
                </a:lnTo>
                <a:lnTo>
                  <a:pt x="1874364" y="31642"/>
                </a:lnTo>
                <a:close/>
              </a:path>
              <a:path w="2011679" h="324485">
                <a:moveTo>
                  <a:pt x="1927245" y="51254"/>
                </a:moveTo>
                <a:lnTo>
                  <a:pt x="1906857" y="26408"/>
                </a:lnTo>
                <a:lnTo>
                  <a:pt x="1915140" y="19612"/>
                </a:lnTo>
                <a:lnTo>
                  <a:pt x="1935528" y="44459"/>
                </a:lnTo>
                <a:lnTo>
                  <a:pt x="1927245" y="51254"/>
                </a:lnTo>
                <a:close/>
              </a:path>
              <a:path w="2011679" h="324485">
                <a:moveTo>
                  <a:pt x="1968020" y="100948"/>
                </a:moveTo>
                <a:lnTo>
                  <a:pt x="1947632" y="76101"/>
                </a:lnTo>
                <a:lnTo>
                  <a:pt x="1955915" y="69306"/>
                </a:lnTo>
                <a:lnTo>
                  <a:pt x="1976303" y="94152"/>
                </a:lnTo>
                <a:lnTo>
                  <a:pt x="1968020" y="100948"/>
                </a:lnTo>
                <a:close/>
              </a:path>
              <a:path w="2011679" h="324485">
                <a:moveTo>
                  <a:pt x="1997738" y="137166"/>
                </a:moveTo>
                <a:lnTo>
                  <a:pt x="1988408" y="125795"/>
                </a:lnTo>
                <a:lnTo>
                  <a:pt x="1996690" y="118999"/>
                </a:lnTo>
                <a:lnTo>
                  <a:pt x="2009572" y="134698"/>
                </a:lnTo>
                <a:lnTo>
                  <a:pt x="1997738" y="134698"/>
                </a:lnTo>
                <a:lnTo>
                  <a:pt x="1997738" y="137166"/>
                </a:lnTo>
                <a:close/>
              </a:path>
              <a:path w="2011679" h="324485">
                <a:moveTo>
                  <a:pt x="2002897" y="143453"/>
                </a:moveTo>
                <a:lnTo>
                  <a:pt x="1997738" y="137166"/>
                </a:lnTo>
                <a:lnTo>
                  <a:pt x="1997738" y="134698"/>
                </a:lnTo>
                <a:lnTo>
                  <a:pt x="2007038" y="134698"/>
                </a:lnTo>
                <a:lnTo>
                  <a:pt x="2007038" y="140055"/>
                </a:lnTo>
                <a:lnTo>
                  <a:pt x="2002897" y="143453"/>
                </a:lnTo>
                <a:close/>
              </a:path>
              <a:path w="2011679" h="324485">
                <a:moveTo>
                  <a:pt x="2007964" y="143453"/>
                </a:moveTo>
                <a:lnTo>
                  <a:pt x="2002897" y="143453"/>
                </a:lnTo>
                <a:lnTo>
                  <a:pt x="2007038" y="140055"/>
                </a:lnTo>
                <a:lnTo>
                  <a:pt x="2007038" y="134698"/>
                </a:lnTo>
                <a:lnTo>
                  <a:pt x="2009572" y="134698"/>
                </a:lnTo>
                <a:lnTo>
                  <a:pt x="2011179" y="136657"/>
                </a:lnTo>
                <a:lnTo>
                  <a:pt x="2007964" y="143453"/>
                </a:lnTo>
                <a:close/>
              </a:path>
              <a:path w="2011679" h="324485">
                <a:moveTo>
                  <a:pt x="2007038" y="145411"/>
                </a:moveTo>
                <a:lnTo>
                  <a:pt x="1997738" y="145411"/>
                </a:lnTo>
                <a:lnTo>
                  <a:pt x="1997738" y="137166"/>
                </a:lnTo>
                <a:lnTo>
                  <a:pt x="2002897" y="143453"/>
                </a:lnTo>
                <a:lnTo>
                  <a:pt x="2007964" y="143453"/>
                </a:lnTo>
                <a:lnTo>
                  <a:pt x="2007038" y="145411"/>
                </a:lnTo>
                <a:close/>
              </a:path>
              <a:path w="2011679" h="324485">
                <a:moveTo>
                  <a:pt x="1965597" y="145411"/>
                </a:moveTo>
                <a:lnTo>
                  <a:pt x="1933456" y="145411"/>
                </a:lnTo>
                <a:lnTo>
                  <a:pt x="1933456" y="134698"/>
                </a:lnTo>
                <a:lnTo>
                  <a:pt x="1965597" y="134698"/>
                </a:lnTo>
                <a:lnTo>
                  <a:pt x="1965597" y="145411"/>
                </a:lnTo>
                <a:close/>
              </a:path>
              <a:path w="2011679" h="324485">
                <a:moveTo>
                  <a:pt x="1935613" y="201136"/>
                </a:moveTo>
                <a:lnTo>
                  <a:pt x="1924899" y="201136"/>
                </a:lnTo>
                <a:lnTo>
                  <a:pt x="1924899" y="168995"/>
                </a:lnTo>
                <a:lnTo>
                  <a:pt x="1935613" y="168995"/>
                </a:lnTo>
                <a:lnTo>
                  <a:pt x="1935613" y="201136"/>
                </a:lnTo>
                <a:close/>
              </a:path>
              <a:path w="2011679" h="324485">
                <a:moveTo>
                  <a:pt x="1935613" y="265416"/>
                </a:moveTo>
                <a:lnTo>
                  <a:pt x="1924899" y="265416"/>
                </a:lnTo>
                <a:lnTo>
                  <a:pt x="1924899" y="233276"/>
                </a:lnTo>
                <a:lnTo>
                  <a:pt x="1935613" y="233276"/>
                </a:lnTo>
                <a:lnTo>
                  <a:pt x="1935613" y="265416"/>
                </a:lnTo>
                <a:close/>
              </a:path>
              <a:path w="2011679" h="324485">
                <a:moveTo>
                  <a:pt x="1930256" y="318612"/>
                </a:moveTo>
                <a:lnTo>
                  <a:pt x="1924899" y="318612"/>
                </a:lnTo>
                <a:lnTo>
                  <a:pt x="1924899" y="297556"/>
                </a:lnTo>
                <a:lnTo>
                  <a:pt x="1935613" y="297556"/>
                </a:lnTo>
                <a:lnTo>
                  <a:pt x="1935613" y="313255"/>
                </a:lnTo>
                <a:lnTo>
                  <a:pt x="1930256" y="313255"/>
                </a:lnTo>
                <a:lnTo>
                  <a:pt x="1930256" y="318612"/>
                </a:lnTo>
                <a:close/>
              </a:path>
              <a:path w="2011679" h="324485">
                <a:moveTo>
                  <a:pt x="1935613" y="323969"/>
                </a:moveTo>
                <a:lnTo>
                  <a:pt x="1919171" y="323969"/>
                </a:lnTo>
                <a:lnTo>
                  <a:pt x="1919171" y="313255"/>
                </a:lnTo>
                <a:lnTo>
                  <a:pt x="1924899" y="313255"/>
                </a:lnTo>
                <a:lnTo>
                  <a:pt x="1924899" y="318612"/>
                </a:lnTo>
                <a:lnTo>
                  <a:pt x="1935613" y="318612"/>
                </a:lnTo>
                <a:lnTo>
                  <a:pt x="1935613" y="323969"/>
                </a:lnTo>
                <a:close/>
              </a:path>
              <a:path w="2011679" h="324485">
                <a:moveTo>
                  <a:pt x="1935613" y="318612"/>
                </a:moveTo>
                <a:lnTo>
                  <a:pt x="1930256" y="318612"/>
                </a:lnTo>
                <a:lnTo>
                  <a:pt x="1930256" y="313255"/>
                </a:lnTo>
                <a:lnTo>
                  <a:pt x="1935613" y="313255"/>
                </a:lnTo>
                <a:lnTo>
                  <a:pt x="1935613" y="318612"/>
                </a:lnTo>
                <a:close/>
              </a:path>
              <a:path w="2011679" h="324485">
                <a:moveTo>
                  <a:pt x="1887030" y="323969"/>
                </a:moveTo>
                <a:lnTo>
                  <a:pt x="1854889" y="323969"/>
                </a:lnTo>
                <a:lnTo>
                  <a:pt x="1854889" y="313255"/>
                </a:lnTo>
                <a:lnTo>
                  <a:pt x="1887030" y="313255"/>
                </a:lnTo>
                <a:lnTo>
                  <a:pt x="1887030" y="323969"/>
                </a:lnTo>
                <a:close/>
              </a:path>
              <a:path w="2011679" h="324485">
                <a:moveTo>
                  <a:pt x="1822747" y="323969"/>
                </a:moveTo>
                <a:lnTo>
                  <a:pt x="1790606" y="323969"/>
                </a:lnTo>
                <a:lnTo>
                  <a:pt x="1790606" y="313255"/>
                </a:lnTo>
                <a:lnTo>
                  <a:pt x="1822747" y="313255"/>
                </a:lnTo>
                <a:lnTo>
                  <a:pt x="1822747" y="323969"/>
                </a:lnTo>
                <a:close/>
              </a:path>
              <a:path w="2011679" h="324485">
                <a:moveTo>
                  <a:pt x="1758465" y="323969"/>
                </a:moveTo>
                <a:lnTo>
                  <a:pt x="1726324" y="323969"/>
                </a:lnTo>
                <a:lnTo>
                  <a:pt x="1726324" y="313255"/>
                </a:lnTo>
                <a:lnTo>
                  <a:pt x="1758465" y="313255"/>
                </a:lnTo>
                <a:lnTo>
                  <a:pt x="1758465" y="323969"/>
                </a:lnTo>
                <a:close/>
              </a:path>
              <a:path w="2011679" h="324485">
                <a:moveTo>
                  <a:pt x="1694183" y="323969"/>
                </a:moveTo>
                <a:lnTo>
                  <a:pt x="1662042" y="323969"/>
                </a:lnTo>
                <a:lnTo>
                  <a:pt x="1662042" y="313255"/>
                </a:lnTo>
                <a:lnTo>
                  <a:pt x="1694183" y="313255"/>
                </a:lnTo>
                <a:lnTo>
                  <a:pt x="1694183" y="323969"/>
                </a:lnTo>
                <a:close/>
              </a:path>
              <a:path w="2011679" h="324485">
                <a:moveTo>
                  <a:pt x="1629900" y="323969"/>
                </a:moveTo>
                <a:lnTo>
                  <a:pt x="1597759" y="323969"/>
                </a:lnTo>
                <a:lnTo>
                  <a:pt x="1597759" y="313255"/>
                </a:lnTo>
                <a:lnTo>
                  <a:pt x="1629900" y="313255"/>
                </a:lnTo>
                <a:lnTo>
                  <a:pt x="1629900" y="323969"/>
                </a:lnTo>
                <a:close/>
              </a:path>
              <a:path w="2011679" h="324485">
                <a:moveTo>
                  <a:pt x="1565618" y="323969"/>
                </a:moveTo>
                <a:lnTo>
                  <a:pt x="1533477" y="323969"/>
                </a:lnTo>
                <a:lnTo>
                  <a:pt x="1533477" y="313255"/>
                </a:lnTo>
                <a:lnTo>
                  <a:pt x="1565618" y="313255"/>
                </a:lnTo>
                <a:lnTo>
                  <a:pt x="1565618" y="323969"/>
                </a:lnTo>
                <a:close/>
              </a:path>
              <a:path w="2011679" h="324485">
                <a:moveTo>
                  <a:pt x="1501336" y="323969"/>
                </a:moveTo>
                <a:lnTo>
                  <a:pt x="1469194" y="323969"/>
                </a:lnTo>
                <a:lnTo>
                  <a:pt x="1469194" y="313255"/>
                </a:lnTo>
                <a:lnTo>
                  <a:pt x="1501336" y="313255"/>
                </a:lnTo>
                <a:lnTo>
                  <a:pt x="1501336" y="323969"/>
                </a:lnTo>
                <a:close/>
              </a:path>
              <a:path w="2011679" h="324485">
                <a:moveTo>
                  <a:pt x="1437053" y="323969"/>
                </a:moveTo>
                <a:lnTo>
                  <a:pt x="1404912" y="323969"/>
                </a:lnTo>
                <a:lnTo>
                  <a:pt x="1404912" y="313255"/>
                </a:lnTo>
                <a:lnTo>
                  <a:pt x="1437053" y="313255"/>
                </a:lnTo>
                <a:lnTo>
                  <a:pt x="1437053" y="323969"/>
                </a:lnTo>
                <a:close/>
              </a:path>
              <a:path w="2011679" h="324485">
                <a:moveTo>
                  <a:pt x="1372771" y="323969"/>
                </a:moveTo>
                <a:lnTo>
                  <a:pt x="1340630" y="323969"/>
                </a:lnTo>
                <a:lnTo>
                  <a:pt x="1340630" y="313255"/>
                </a:lnTo>
                <a:lnTo>
                  <a:pt x="1372771" y="313255"/>
                </a:lnTo>
                <a:lnTo>
                  <a:pt x="1372771" y="323969"/>
                </a:lnTo>
                <a:close/>
              </a:path>
              <a:path w="2011679" h="324485">
                <a:moveTo>
                  <a:pt x="1308488" y="323969"/>
                </a:moveTo>
                <a:lnTo>
                  <a:pt x="1276347" y="323969"/>
                </a:lnTo>
                <a:lnTo>
                  <a:pt x="1276347" y="313255"/>
                </a:lnTo>
                <a:lnTo>
                  <a:pt x="1308488" y="313255"/>
                </a:lnTo>
                <a:lnTo>
                  <a:pt x="1308488" y="323969"/>
                </a:lnTo>
                <a:close/>
              </a:path>
              <a:path w="2011679" h="324485">
                <a:moveTo>
                  <a:pt x="1244206" y="323969"/>
                </a:moveTo>
                <a:lnTo>
                  <a:pt x="1212065" y="323969"/>
                </a:lnTo>
                <a:lnTo>
                  <a:pt x="1212065" y="313255"/>
                </a:lnTo>
                <a:lnTo>
                  <a:pt x="1244206" y="313255"/>
                </a:lnTo>
                <a:lnTo>
                  <a:pt x="1244206" y="323969"/>
                </a:lnTo>
                <a:close/>
              </a:path>
              <a:path w="2011679" h="324485">
                <a:moveTo>
                  <a:pt x="1179924" y="323969"/>
                </a:moveTo>
                <a:lnTo>
                  <a:pt x="1147783" y="323969"/>
                </a:lnTo>
                <a:lnTo>
                  <a:pt x="1147783" y="313255"/>
                </a:lnTo>
                <a:lnTo>
                  <a:pt x="1179924" y="313255"/>
                </a:lnTo>
                <a:lnTo>
                  <a:pt x="1179924" y="323969"/>
                </a:lnTo>
                <a:close/>
              </a:path>
              <a:path w="2011679" h="324485">
                <a:moveTo>
                  <a:pt x="1115641" y="323969"/>
                </a:moveTo>
                <a:lnTo>
                  <a:pt x="1083500" y="323969"/>
                </a:lnTo>
                <a:lnTo>
                  <a:pt x="1083500" y="313255"/>
                </a:lnTo>
                <a:lnTo>
                  <a:pt x="1115641" y="313255"/>
                </a:lnTo>
                <a:lnTo>
                  <a:pt x="1115641" y="323969"/>
                </a:lnTo>
                <a:close/>
              </a:path>
              <a:path w="2011679" h="324485">
                <a:moveTo>
                  <a:pt x="1051359" y="323969"/>
                </a:moveTo>
                <a:lnTo>
                  <a:pt x="1019218" y="323969"/>
                </a:lnTo>
                <a:lnTo>
                  <a:pt x="1019218" y="313255"/>
                </a:lnTo>
                <a:lnTo>
                  <a:pt x="1051359" y="313255"/>
                </a:lnTo>
                <a:lnTo>
                  <a:pt x="1051359" y="323969"/>
                </a:lnTo>
                <a:close/>
              </a:path>
              <a:path w="2011679" h="324485">
                <a:moveTo>
                  <a:pt x="987077" y="323969"/>
                </a:moveTo>
                <a:lnTo>
                  <a:pt x="954935" y="323969"/>
                </a:lnTo>
                <a:lnTo>
                  <a:pt x="954935" y="313255"/>
                </a:lnTo>
                <a:lnTo>
                  <a:pt x="987077" y="313255"/>
                </a:lnTo>
                <a:lnTo>
                  <a:pt x="987077" y="323969"/>
                </a:lnTo>
                <a:close/>
              </a:path>
              <a:path w="2011679" h="324485">
                <a:moveTo>
                  <a:pt x="922794" y="323969"/>
                </a:moveTo>
                <a:lnTo>
                  <a:pt x="890653" y="323969"/>
                </a:lnTo>
                <a:lnTo>
                  <a:pt x="890653" y="313255"/>
                </a:lnTo>
                <a:lnTo>
                  <a:pt x="922794" y="313255"/>
                </a:lnTo>
                <a:lnTo>
                  <a:pt x="922794" y="323969"/>
                </a:lnTo>
                <a:close/>
              </a:path>
              <a:path w="2011679" h="324485">
                <a:moveTo>
                  <a:pt x="858512" y="323969"/>
                </a:moveTo>
                <a:lnTo>
                  <a:pt x="826371" y="323969"/>
                </a:lnTo>
                <a:lnTo>
                  <a:pt x="826371" y="313255"/>
                </a:lnTo>
                <a:lnTo>
                  <a:pt x="858512" y="313255"/>
                </a:lnTo>
                <a:lnTo>
                  <a:pt x="858512" y="323969"/>
                </a:lnTo>
                <a:close/>
              </a:path>
              <a:path w="2011679" h="324485">
                <a:moveTo>
                  <a:pt x="794230" y="323969"/>
                </a:moveTo>
                <a:lnTo>
                  <a:pt x="762088" y="323969"/>
                </a:lnTo>
                <a:lnTo>
                  <a:pt x="762088" y="313255"/>
                </a:lnTo>
                <a:lnTo>
                  <a:pt x="794230" y="313255"/>
                </a:lnTo>
                <a:lnTo>
                  <a:pt x="794230" y="323969"/>
                </a:lnTo>
                <a:close/>
              </a:path>
              <a:path w="2011679" h="324485">
                <a:moveTo>
                  <a:pt x="729947" y="323969"/>
                </a:moveTo>
                <a:lnTo>
                  <a:pt x="697806" y="323969"/>
                </a:lnTo>
                <a:lnTo>
                  <a:pt x="697806" y="313255"/>
                </a:lnTo>
                <a:lnTo>
                  <a:pt x="729947" y="313255"/>
                </a:lnTo>
                <a:lnTo>
                  <a:pt x="729947" y="323969"/>
                </a:lnTo>
                <a:close/>
              </a:path>
              <a:path w="2011679" h="324485">
                <a:moveTo>
                  <a:pt x="665665" y="323969"/>
                </a:moveTo>
                <a:lnTo>
                  <a:pt x="633524" y="323969"/>
                </a:lnTo>
                <a:lnTo>
                  <a:pt x="633524" y="313255"/>
                </a:lnTo>
                <a:lnTo>
                  <a:pt x="665665" y="313255"/>
                </a:lnTo>
                <a:lnTo>
                  <a:pt x="665665" y="323969"/>
                </a:lnTo>
                <a:close/>
              </a:path>
              <a:path w="2011679" h="324485">
                <a:moveTo>
                  <a:pt x="601382" y="323969"/>
                </a:moveTo>
                <a:lnTo>
                  <a:pt x="569241" y="323969"/>
                </a:lnTo>
                <a:lnTo>
                  <a:pt x="569241" y="313255"/>
                </a:lnTo>
                <a:lnTo>
                  <a:pt x="601382" y="313255"/>
                </a:lnTo>
                <a:lnTo>
                  <a:pt x="601382" y="323969"/>
                </a:lnTo>
                <a:close/>
              </a:path>
              <a:path w="2011679" h="324485">
                <a:moveTo>
                  <a:pt x="537100" y="323969"/>
                </a:moveTo>
                <a:lnTo>
                  <a:pt x="504959" y="323969"/>
                </a:lnTo>
                <a:lnTo>
                  <a:pt x="504959" y="313255"/>
                </a:lnTo>
                <a:lnTo>
                  <a:pt x="537100" y="313255"/>
                </a:lnTo>
                <a:lnTo>
                  <a:pt x="537100" y="323969"/>
                </a:lnTo>
                <a:close/>
              </a:path>
              <a:path w="2011679" h="324485">
                <a:moveTo>
                  <a:pt x="472818" y="323969"/>
                </a:moveTo>
                <a:lnTo>
                  <a:pt x="440677" y="323969"/>
                </a:lnTo>
                <a:lnTo>
                  <a:pt x="440677" y="313255"/>
                </a:lnTo>
                <a:lnTo>
                  <a:pt x="472818" y="313255"/>
                </a:lnTo>
                <a:lnTo>
                  <a:pt x="472818" y="323969"/>
                </a:lnTo>
                <a:close/>
              </a:path>
              <a:path w="2011679" h="324485">
                <a:moveTo>
                  <a:pt x="408535" y="323969"/>
                </a:moveTo>
                <a:lnTo>
                  <a:pt x="376394" y="323969"/>
                </a:lnTo>
                <a:lnTo>
                  <a:pt x="376394" y="313255"/>
                </a:lnTo>
                <a:lnTo>
                  <a:pt x="408535" y="313255"/>
                </a:lnTo>
                <a:lnTo>
                  <a:pt x="408535" y="323969"/>
                </a:lnTo>
                <a:close/>
              </a:path>
              <a:path w="2011679" h="324485">
                <a:moveTo>
                  <a:pt x="344253" y="323969"/>
                </a:moveTo>
                <a:lnTo>
                  <a:pt x="312112" y="323969"/>
                </a:lnTo>
                <a:lnTo>
                  <a:pt x="312112" y="313255"/>
                </a:lnTo>
                <a:lnTo>
                  <a:pt x="344253" y="313255"/>
                </a:lnTo>
                <a:lnTo>
                  <a:pt x="344253" y="323969"/>
                </a:lnTo>
                <a:close/>
              </a:path>
              <a:path w="2011679" h="324485">
                <a:moveTo>
                  <a:pt x="279971" y="323969"/>
                </a:moveTo>
                <a:lnTo>
                  <a:pt x="247829" y="323969"/>
                </a:lnTo>
                <a:lnTo>
                  <a:pt x="247829" y="313255"/>
                </a:lnTo>
                <a:lnTo>
                  <a:pt x="279971" y="313255"/>
                </a:lnTo>
                <a:lnTo>
                  <a:pt x="279971" y="323969"/>
                </a:lnTo>
                <a:close/>
              </a:path>
              <a:path w="2011679" h="324485">
                <a:moveTo>
                  <a:pt x="215688" y="323969"/>
                </a:moveTo>
                <a:lnTo>
                  <a:pt x="183547" y="323969"/>
                </a:lnTo>
                <a:lnTo>
                  <a:pt x="183547" y="313255"/>
                </a:lnTo>
                <a:lnTo>
                  <a:pt x="215688" y="313255"/>
                </a:lnTo>
                <a:lnTo>
                  <a:pt x="215688" y="323969"/>
                </a:lnTo>
                <a:close/>
              </a:path>
              <a:path w="2011679" h="324485">
                <a:moveTo>
                  <a:pt x="151406" y="323969"/>
                </a:moveTo>
                <a:lnTo>
                  <a:pt x="119265" y="323969"/>
                </a:lnTo>
                <a:lnTo>
                  <a:pt x="119265" y="313255"/>
                </a:lnTo>
                <a:lnTo>
                  <a:pt x="151406" y="313255"/>
                </a:lnTo>
                <a:lnTo>
                  <a:pt x="151406" y="323969"/>
                </a:lnTo>
                <a:close/>
              </a:path>
              <a:path w="2011679" h="324485">
                <a:moveTo>
                  <a:pt x="87124" y="323969"/>
                </a:moveTo>
                <a:lnTo>
                  <a:pt x="54982" y="323969"/>
                </a:lnTo>
                <a:lnTo>
                  <a:pt x="54982" y="313255"/>
                </a:lnTo>
                <a:lnTo>
                  <a:pt x="87124" y="313255"/>
                </a:lnTo>
                <a:lnTo>
                  <a:pt x="87124" y="323969"/>
                </a:lnTo>
                <a:close/>
              </a:path>
              <a:path w="2011679" h="324485">
                <a:moveTo>
                  <a:pt x="22841" y="323969"/>
                </a:moveTo>
                <a:lnTo>
                  <a:pt x="0" y="323969"/>
                </a:lnTo>
                <a:lnTo>
                  <a:pt x="0" y="286472"/>
                </a:lnTo>
                <a:lnTo>
                  <a:pt x="10713" y="286472"/>
                </a:lnTo>
                <a:lnTo>
                  <a:pt x="10713" y="313255"/>
                </a:lnTo>
                <a:lnTo>
                  <a:pt x="5356" y="313255"/>
                </a:lnTo>
                <a:lnTo>
                  <a:pt x="5356" y="318612"/>
                </a:lnTo>
                <a:lnTo>
                  <a:pt x="22841" y="318612"/>
                </a:lnTo>
                <a:lnTo>
                  <a:pt x="22841" y="323969"/>
                </a:lnTo>
                <a:close/>
              </a:path>
              <a:path w="2011679" h="324485">
                <a:moveTo>
                  <a:pt x="10713" y="318612"/>
                </a:moveTo>
                <a:lnTo>
                  <a:pt x="5356" y="318612"/>
                </a:lnTo>
                <a:lnTo>
                  <a:pt x="5356" y="313255"/>
                </a:lnTo>
                <a:lnTo>
                  <a:pt x="10713" y="313255"/>
                </a:lnTo>
                <a:lnTo>
                  <a:pt x="10713" y="318612"/>
                </a:lnTo>
                <a:close/>
              </a:path>
              <a:path w="2011679" h="324485">
                <a:moveTo>
                  <a:pt x="22841" y="318612"/>
                </a:moveTo>
                <a:lnTo>
                  <a:pt x="10713" y="318612"/>
                </a:lnTo>
                <a:lnTo>
                  <a:pt x="10713" y="313255"/>
                </a:lnTo>
                <a:lnTo>
                  <a:pt x="22841" y="313255"/>
                </a:lnTo>
                <a:lnTo>
                  <a:pt x="22841" y="318612"/>
                </a:lnTo>
                <a:close/>
              </a:path>
            </a:pathLst>
          </a:custGeom>
          <a:solidFill>
            <a:srgbClr val="363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879002" y="2057098"/>
            <a:ext cx="231802" cy="1478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3426118" y="2304975"/>
            <a:ext cx="821690" cy="933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680"/>
              </a:lnSpc>
            </a:pPr>
            <a:r>
              <a:rPr sz="600" b="1" spc="0" dirty="0">
                <a:latin typeface="Arial"/>
                <a:cs typeface="Arial"/>
              </a:rPr>
              <a:t>Past Operational</a:t>
            </a:r>
            <a:r>
              <a:rPr sz="600" b="1" spc="-45" dirty="0">
                <a:latin typeface="Arial"/>
                <a:cs typeface="Arial"/>
              </a:rPr>
              <a:t> </a:t>
            </a:r>
            <a:r>
              <a:rPr sz="600" b="1" spc="0" dirty="0">
                <a:latin typeface="Arial"/>
                <a:cs typeface="Arial"/>
              </a:rPr>
              <a:t>Data</a:t>
            </a:r>
            <a:endParaRPr sz="6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326019" y="1912149"/>
            <a:ext cx="428625" cy="298450"/>
          </a:xfrm>
          <a:custGeom>
            <a:avLst/>
            <a:gdLst/>
            <a:ahLst/>
            <a:cxnLst/>
            <a:rect l="l" t="t" r="r" b="b"/>
            <a:pathLst>
              <a:path w="428625" h="298450">
                <a:moveTo>
                  <a:pt x="0" y="0"/>
                </a:moveTo>
                <a:lnTo>
                  <a:pt x="428549" y="0"/>
                </a:lnTo>
                <a:lnTo>
                  <a:pt x="428549" y="298261"/>
                </a:lnTo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718855" y="2188984"/>
            <a:ext cx="71424" cy="71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08163" y="2269264"/>
            <a:ext cx="892810" cy="357505"/>
          </a:xfrm>
          <a:custGeom>
            <a:avLst/>
            <a:gdLst/>
            <a:ahLst/>
            <a:cxnLst/>
            <a:rect l="l" t="t" r="r" b="b"/>
            <a:pathLst>
              <a:path w="892810" h="357505">
                <a:moveTo>
                  <a:pt x="0" y="0"/>
                </a:moveTo>
                <a:lnTo>
                  <a:pt x="892810" y="0"/>
                </a:lnTo>
                <a:lnTo>
                  <a:pt x="892810" y="357114"/>
                </a:lnTo>
                <a:lnTo>
                  <a:pt x="0" y="357114"/>
                </a:lnTo>
                <a:lnTo>
                  <a:pt x="0" y="0"/>
                </a:lnTo>
                <a:close/>
              </a:path>
            </a:pathLst>
          </a:custGeom>
          <a:solidFill>
            <a:srgbClr val="CCE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08163" y="2269264"/>
            <a:ext cx="892810" cy="357505"/>
          </a:xfrm>
          <a:custGeom>
            <a:avLst/>
            <a:gdLst/>
            <a:ahLst/>
            <a:cxnLst/>
            <a:rect l="l" t="t" r="r" b="b"/>
            <a:pathLst>
              <a:path w="892810" h="357505">
                <a:moveTo>
                  <a:pt x="0" y="0"/>
                </a:moveTo>
                <a:lnTo>
                  <a:pt x="892810" y="0"/>
                </a:lnTo>
                <a:lnTo>
                  <a:pt x="892810" y="357114"/>
                </a:lnTo>
                <a:lnTo>
                  <a:pt x="0" y="357114"/>
                </a:lnTo>
                <a:lnTo>
                  <a:pt x="0" y="0"/>
                </a:lnTo>
                <a:close/>
              </a:path>
            </a:pathLst>
          </a:custGeom>
          <a:ln w="1428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5326265" y="2327965"/>
            <a:ext cx="863600" cy="2355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02235" marR="5080" indent="-90170">
              <a:lnSpc>
                <a:spcPct val="108200"/>
              </a:lnSpc>
              <a:spcBef>
                <a:spcPts val="60"/>
              </a:spcBef>
            </a:pPr>
            <a:r>
              <a:rPr sz="650" b="1" spc="5" dirty="0">
                <a:latin typeface="Arial"/>
                <a:cs typeface="Arial"/>
              </a:rPr>
              <a:t>Security</a:t>
            </a:r>
            <a:r>
              <a:rPr sz="650" b="1" spc="-4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Guaranteed  Online</a:t>
            </a:r>
            <a:r>
              <a:rPr sz="650" b="1" spc="-35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Adaption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8777547" y="1927281"/>
            <a:ext cx="2788920" cy="2102485"/>
          </a:xfrm>
          <a:custGeom>
            <a:avLst/>
            <a:gdLst/>
            <a:ahLst/>
            <a:cxnLst/>
            <a:rect l="l" t="t" r="r" b="b"/>
            <a:pathLst>
              <a:path w="2788920" h="2102485">
                <a:moveTo>
                  <a:pt x="288489" y="169603"/>
                </a:moveTo>
                <a:lnTo>
                  <a:pt x="192326" y="178290"/>
                </a:lnTo>
                <a:lnTo>
                  <a:pt x="96163" y="453150"/>
                </a:lnTo>
                <a:lnTo>
                  <a:pt x="0" y="550999"/>
                </a:lnTo>
                <a:lnTo>
                  <a:pt x="0" y="2101982"/>
                </a:lnTo>
                <a:lnTo>
                  <a:pt x="96163" y="1599866"/>
                </a:lnTo>
                <a:lnTo>
                  <a:pt x="192326" y="487666"/>
                </a:lnTo>
                <a:lnTo>
                  <a:pt x="750456" y="487666"/>
                </a:lnTo>
                <a:lnTo>
                  <a:pt x="769305" y="445039"/>
                </a:lnTo>
                <a:lnTo>
                  <a:pt x="1534342" y="445039"/>
                </a:lnTo>
                <a:lnTo>
                  <a:pt x="1538611" y="411470"/>
                </a:lnTo>
                <a:lnTo>
                  <a:pt x="1802789" y="411470"/>
                </a:lnTo>
                <a:lnTo>
                  <a:pt x="1826026" y="286173"/>
                </a:lnTo>
                <a:lnTo>
                  <a:pt x="1634774" y="286173"/>
                </a:lnTo>
                <a:lnTo>
                  <a:pt x="1608230" y="256118"/>
                </a:lnTo>
                <a:lnTo>
                  <a:pt x="384652" y="256118"/>
                </a:lnTo>
                <a:lnTo>
                  <a:pt x="288489" y="169603"/>
                </a:lnTo>
                <a:close/>
              </a:path>
              <a:path w="2788920" h="2102485">
                <a:moveTo>
                  <a:pt x="1334952" y="762036"/>
                </a:moveTo>
                <a:lnTo>
                  <a:pt x="1057795" y="762036"/>
                </a:lnTo>
                <a:lnTo>
                  <a:pt x="1153958" y="1895155"/>
                </a:lnTo>
                <a:lnTo>
                  <a:pt x="1250121" y="1422138"/>
                </a:lnTo>
                <a:lnTo>
                  <a:pt x="1334952" y="762036"/>
                </a:lnTo>
                <a:close/>
              </a:path>
              <a:path w="2788920" h="2102485">
                <a:moveTo>
                  <a:pt x="750456" y="487666"/>
                </a:moveTo>
                <a:lnTo>
                  <a:pt x="192326" y="487666"/>
                </a:lnTo>
                <a:lnTo>
                  <a:pt x="288489" y="632902"/>
                </a:lnTo>
                <a:lnTo>
                  <a:pt x="384652" y="1417737"/>
                </a:lnTo>
                <a:lnTo>
                  <a:pt x="480816" y="1342137"/>
                </a:lnTo>
                <a:lnTo>
                  <a:pt x="576979" y="775768"/>
                </a:lnTo>
                <a:lnTo>
                  <a:pt x="673142" y="662502"/>
                </a:lnTo>
                <a:lnTo>
                  <a:pt x="750456" y="487666"/>
                </a:lnTo>
                <a:close/>
              </a:path>
              <a:path w="2788920" h="2102485">
                <a:moveTo>
                  <a:pt x="1505241" y="673848"/>
                </a:moveTo>
                <a:lnTo>
                  <a:pt x="1346285" y="673848"/>
                </a:lnTo>
                <a:lnTo>
                  <a:pt x="1442448" y="1167566"/>
                </a:lnTo>
                <a:lnTo>
                  <a:pt x="1505241" y="673848"/>
                </a:lnTo>
                <a:close/>
              </a:path>
              <a:path w="2788920" h="2102485">
                <a:moveTo>
                  <a:pt x="1534342" y="445039"/>
                </a:moveTo>
                <a:lnTo>
                  <a:pt x="769305" y="445039"/>
                </a:lnTo>
                <a:lnTo>
                  <a:pt x="865468" y="663985"/>
                </a:lnTo>
                <a:lnTo>
                  <a:pt x="961632" y="893113"/>
                </a:lnTo>
                <a:lnTo>
                  <a:pt x="1057795" y="762036"/>
                </a:lnTo>
                <a:lnTo>
                  <a:pt x="1334952" y="762036"/>
                </a:lnTo>
                <a:lnTo>
                  <a:pt x="1346285" y="673848"/>
                </a:lnTo>
                <a:lnTo>
                  <a:pt x="1505241" y="673848"/>
                </a:lnTo>
                <a:lnTo>
                  <a:pt x="1534342" y="445039"/>
                </a:lnTo>
                <a:close/>
              </a:path>
              <a:path w="2788920" h="2102485">
                <a:moveTo>
                  <a:pt x="1802789" y="411470"/>
                </a:moveTo>
                <a:lnTo>
                  <a:pt x="1538611" y="411470"/>
                </a:lnTo>
                <a:lnTo>
                  <a:pt x="1634774" y="519189"/>
                </a:lnTo>
                <a:lnTo>
                  <a:pt x="1730937" y="798897"/>
                </a:lnTo>
                <a:lnTo>
                  <a:pt x="1802789" y="411470"/>
                </a:lnTo>
                <a:close/>
              </a:path>
              <a:path w="2788920" h="2102485">
                <a:moveTo>
                  <a:pt x="2562761" y="379266"/>
                </a:moveTo>
                <a:lnTo>
                  <a:pt x="2307917" y="379266"/>
                </a:lnTo>
                <a:lnTo>
                  <a:pt x="2404080" y="389911"/>
                </a:lnTo>
                <a:lnTo>
                  <a:pt x="2500243" y="610203"/>
                </a:lnTo>
                <a:lnTo>
                  <a:pt x="2562761" y="379266"/>
                </a:lnTo>
                <a:close/>
              </a:path>
              <a:path w="2788920" h="2102485">
                <a:moveTo>
                  <a:pt x="2589532" y="280378"/>
                </a:moveTo>
                <a:lnTo>
                  <a:pt x="1827101" y="280378"/>
                </a:lnTo>
                <a:lnTo>
                  <a:pt x="1923264" y="352452"/>
                </a:lnTo>
                <a:lnTo>
                  <a:pt x="2019427" y="456320"/>
                </a:lnTo>
                <a:lnTo>
                  <a:pt x="2115590" y="434092"/>
                </a:lnTo>
                <a:lnTo>
                  <a:pt x="2211754" y="408252"/>
                </a:lnTo>
                <a:lnTo>
                  <a:pt x="2307917" y="379266"/>
                </a:lnTo>
                <a:lnTo>
                  <a:pt x="2562761" y="379266"/>
                </a:lnTo>
                <a:lnTo>
                  <a:pt x="2589532" y="280378"/>
                </a:lnTo>
                <a:close/>
              </a:path>
              <a:path w="2788920" h="2102485">
                <a:moveTo>
                  <a:pt x="2788733" y="254983"/>
                </a:moveTo>
                <a:lnTo>
                  <a:pt x="2596406" y="254983"/>
                </a:lnTo>
                <a:lnTo>
                  <a:pt x="2692570" y="390788"/>
                </a:lnTo>
                <a:lnTo>
                  <a:pt x="2788733" y="354335"/>
                </a:lnTo>
                <a:lnTo>
                  <a:pt x="2788733" y="254983"/>
                </a:lnTo>
                <a:close/>
              </a:path>
              <a:path w="2788920" h="2102485">
                <a:moveTo>
                  <a:pt x="1827101" y="0"/>
                </a:moveTo>
                <a:lnTo>
                  <a:pt x="1730937" y="242131"/>
                </a:lnTo>
                <a:lnTo>
                  <a:pt x="1634774" y="286173"/>
                </a:lnTo>
                <a:lnTo>
                  <a:pt x="1826026" y="286173"/>
                </a:lnTo>
                <a:lnTo>
                  <a:pt x="1827101" y="280378"/>
                </a:lnTo>
                <a:lnTo>
                  <a:pt x="2589532" y="280378"/>
                </a:lnTo>
                <a:lnTo>
                  <a:pt x="2596406" y="254983"/>
                </a:lnTo>
                <a:lnTo>
                  <a:pt x="2788733" y="254983"/>
                </a:lnTo>
                <a:lnTo>
                  <a:pt x="2788733" y="196311"/>
                </a:lnTo>
                <a:lnTo>
                  <a:pt x="2307917" y="196311"/>
                </a:lnTo>
                <a:lnTo>
                  <a:pt x="2295040" y="179382"/>
                </a:lnTo>
                <a:lnTo>
                  <a:pt x="2115590" y="179382"/>
                </a:lnTo>
                <a:lnTo>
                  <a:pt x="2082826" y="154360"/>
                </a:lnTo>
                <a:lnTo>
                  <a:pt x="1923264" y="154360"/>
                </a:lnTo>
                <a:lnTo>
                  <a:pt x="1827101" y="0"/>
                </a:lnTo>
                <a:close/>
              </a:path>
              <a:path w="2788920" h="2102485">
                <a:moveTo>
                  <a:pt x="480816" y="64798"/>
                </a:moveTo>
                <a:lnTo>
                  <a:pt x="384652" y="256118"/>
                </a:lnTo>
                <a:lnTo>
                  <a:pt x="1608230" y="256118"/>
                </a:lnTo>
                <a:lnTo>
                  <a:pt x="1603431" y="250685"/>
                </a:lnTo>
                <a:lnTo>
                  <a:pt x="769305" y="250685"/>
                </a:lnTo>
                <a:lnTo>
                  <a:pt x="673486" y="180316"/>
                </a:lnTo>
                <a:lnTo>
                  <a:pt x="576979" y="180316"/>
                </a:lnTo>
                <a:lnTo>
                  <a:pt x="480816" y="64798"/>
                </a:lnTo>
                <a:close/>
              </a:path>
              <a:path w="2788920" h="2102485">
                <a:moveTo>
                  <a:pt x="961632" y="84722"/>
                </a:moveTo>
                <a:lnTo>
                  <a:pt x="865468" y="104380"/>
                </a:lnTo>
                <a:lnTo>
                  <a:pt x="769305" y="250685"/>
                </a:lnTo>
                <a:lnTo>
                  <a:pt x="1603431" y="250685"/>
                </a:lnTo>
                <a:lnTo>
                  <a:pt x="1569248" y="211981"/>
                </a:lnTo>
                <a:lnTo>
                  <a:pt x="1250121" y="211981"/>
                </a:lnTo>
                <a:lnTo>
                  <a:pt x="1153958" y="179832"/>
                </a:lnTo>
                <a:lnTo>
                  <a:pt x="1057795" y="111174"/>
                </a:lnTo>
                <a:lnTo>
                  <a:pt x="961632" y="84722"/>
                </a:lnTo>
                <a:close/>
              </a:path>
              <a:path w="2788920" h="2102485">
                <a:moveTo>
                  <a:pt x="1346285" y="63370"/>
                </a:moveTo>
                <a:lnTo>
                  <a:pt x="1250121" y="211981"/>
                </a:lnTo>
                <a:lnTo>
                  <a:pt x="1569248" y="211981"/>
                </a:lnTo>
                <a:lnTo>
                  <a:pt x="1538611" y="177293"/>
                </a:lnTo>
                <a:lnTo>
                  <a:pt x="1442448" y="110116"/>
                </a:lnTo>
                <a:lnTo>
                  <a:pt x="1346285" y="63370"/>
                </a:lnTo>
                <a:close/>
              </a:path>
              <a:path w="2788920" h="2102485">
                <a:moveTo>
                  <a:pt x="2692570" y="7126"/>
                </a:moveTo>
                <a:lnTo>
                  <a:pt x="2596406" y="35816"/>
                </a:lnTo>
                <a:lnTo>
                  <a:pt x="2500243" y="71159"/>
                </a:lnTo>
                <a:lnTo>
                  <a:pt x="2404080" y="183908"/>
                </a:lnTo>
                <a:lnTo>
                  <a:pt x="2307917" y="196311"/>
                </a:lnTo>
                <a:lnTo>
                  <a:pt x="2788733" y="196311"/>
                </a:lnTo>
                <a:lnTo>
                  <a:pt x="2788733" y="131968"/>
                </a:lnTo>
                <a:lnTo>
                  <a:pt x="2692570" y="7126"/>
                </a:lnTo>
                <a:close/>
              </a:path>
              <a:path w="2788920" h="2102485">
                <a:moveTo>
                  <a:pt x="673142" y="180064"/>
                </a:moveTo>
                <a:lnTo>
                  <a:pt x="576979" y="180316"/>
                </a:lnTo>
                <a:lnTo>
                  <a:pt x="673486" y="180316"/>
                </a:lnTo>
                <a:lnTo>
                  <a:pt x="673142" y="180064"/>
                </a:lnTo>
                <a:close/>
              </a:path>
              <a:path w="2788920" h="2102485">
                <a:moveTo>
                  <a:pt x="2211754" y="69879"/>
                </a:moveTo>
                <a:lnTo>
                  <a:pt x="2115590" y="179382"/>
                </a:lnTo>
                <a:lnTo>
                  <a:pt x="2295040" y="179382"/>
                </a:lnTo>
                <a:lnTo>
                  <a:pt x="2211754" y="69879"/>
                </a:lnTo>
                <a:close/>
              </a:path>
              <a:path w="2788920" h="2102485">
                <a:moveTo>
                  <a:pt x="2019427" y="105942"/>
                </a:moveTo>
                <a:lnTo>
                  <a:pt x="1923264" y="154360"/>
                </a:lnTo>
                <a:lnTo>
                  <a:pt x="2082826" y="154360"/>
                </a:lnTo>
                <a:lnTo>
                  <a:pt x="2019427" y="105942"/>
                </a:lnTo>
                <a:close/>
              </a:path>
            </a:pathLst>
          </a:custGeom>
          <a:solidFill>
            <a:srgbClr val="66C2A5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777547" y="1927280"/>
            <a:ext cx="2788920" cy="2102485"/>
          </a:xfrm>
          <a:custGeom>
            <a:avLst/>
            <a:gdLst/>
            <a:ahLst/>
            <a:cxnLst/>
            <a:rect l="l" t="t" r="r" b="b"/>
            <a:pathLst>
              <a:path w="2788920" h="2102485">
                <a:moveTo>
                  <a:pt x="0" y="551000"/>
                </a:moveTo>
                <a:lnTo>
                  <a:pt x="0" y="2101982"/>
                </a:lnTo>
                <a:lnTo>
                  <a:pt x="96163" y="1599866"/>
                </a:lnTo>
                <a:lnTo>
                  <a:pt x="192326" y="487666"/>
                </a:lnTo>
                <a:lnTo>
                  <a:pt x="288489" y="632902"/>
                </a:lnTo>
                <a:lnTo>
                  <a:pt x="384652" y="1417737"/>
                </a:lnTo>
                <a:lnTo>
                  <a:pt x="480816" y="1342137"/>
                </a:lnTo>
                <a:lnTo>
                  <a:pt x="576979" y="775768"/>
                </a:lnTo>
                <a:lnTo>
                  <a:pt x="673142" y="662502"/>
                </a:lnTo>
                <a:lnTo>
                  <a:pt x="769305" y="445039"/>
                </a:lnTo>
                <a:lnTo>
                  <a:pt x="865468" y="663985"/>
                </a:lnTo>
                <a:lnTo>
                  <a:pt x="961632" y="893113"/>
                </a:lnTo>
                <a:lnTo>
                  <a:pt x="1057795" y="762036"/>
                </a:lnTo>
                <a:lnTo>
                  <a:pt x="1153958" y="1895155"/>
                </a:lnTo>
                <a:lnTo>
                  <a:pt x="1250121" y="1422138"/>
                </a:lnTo>
                <a:lnTo>
                  <a:pt x="1346285" y="673848"/>
                </a:lnTo>
                <a:lnTo>
                  <a:pt x="1442448" y="1167566"/>
                </a:lnTo>
                <a:lnTo>
                  <a:pt x="1538611" y="411470"/>
                </a:lnTo>
                <a:lnTo>
                  <a:pt x="1634774" y="519189"/>
                </a:lnTo>
                <a:lnTo>
                  <a:pt x="1730938" y="798897"/>
                </a:lnTo>
                <a:lnTo>
                  <a:pt x="1827101" y="280378"/>
                </a:lnTo>
                <a:lnTo>
                  <a:pt x="1923264" y="352452"/>
                </a:lnTo>
                <a:lnTo>
                  <a:pt x="2019427" y="456320"/>
                </a:lnTo>
                <a:lnTo>
                  <a:pt x="2115590" y="434092"/>
                </a:lnTo>
                <a:lnTo>
                  <a:pt x="2211754" y="408252"/>
                </a:lnTo>
                <a:lnTo>
                  <a:pt x="2307917" y="379266"/>
                </a:lnTo>
                <a:lnTo>
                  <a:pt x="2404080" y="389911"/>
                </a:lnTo>
                <a:lnTo>
                  <a:pt x="2500243" y="610203"/>
                </a:lnTo>
                <a:lnTo>
                  <a:pt x="2596406" y="254983"/>
                </a:lnTo>
                <a:lnTo>
                  <a:pt x="2692570" y="390788"/>
                </a:lnTo>
                <a:lnTo>
                  <a:pt x="2788733" y="354335"/>
                </a:lnTo>
                <a:lnTo>
                  <a:pt x="2788733" y="131968"/>
                </a:lnTo>
                <a:lnTo>
                  <a:pt x="2692570" y="7126"/>
                </a:lnTo>
                <a:lnTo>
                  <a:pt x="2596406" y="35816"/>
                </a:lnTo>
                <a:lnTo>
                  <a:pt x="2500243" y="71159"/>
                </a:lnTo>
                <a:lnTo>
                  <a:pt x="2404080" y="183908"/>
                </a:lnTo>
                <a:lnTo>
                  <a:pt x="2307917" y="196311"/>
                </a:lnTo>
                <a:lnTo>
                  <a:pt x="2211754" y="69879"/>
                </a:lnTo>
                <a:lnTo>
                  <a:pt x="2115590" y="179382"/>
                </a:lnTo>
                <a:lnTo>
                  <a:pt x="2019427" y="105942"/>
                </a:lnTo>
                <a:lnTo>
                  <a:pt x="1923264" y="154360"/>
                </a:lnTo>
                <a:lnTo>
                  <a:pt x="1827101" y="0"/>
                </a:lnTo>
                <a:lnTo>
                  <a:pt x="1730938" y="242131"/>
                </a:lnTo>
                <a:lnTo>
                  <a:pt x="1634774" y="286173"/>
                </a:lnTo>
                <a:lnTo>
                  <a:pt x="1538611" y="177293"/>
                </a:lnTo>
                <a:lnTo>
                  <a:pt x="1442448" y="110116"/>
                </a:lnTo>
                <a:lnTo>
                  <a:pt x="1346285" y="63370"/>
                </a:lnTo>
                <a:lnTo>
                  <a:pt x="1250121" y="211981"/>
                </a:lnTo>
                <a:lnTo>
                  <a:pt x="1153958" y="179832"/>
                </a:lnTo>
                <a:lnTo>
                  <a:pt x="1057795" y="111174"/>
                </a:lnTo>
                <a:lnTo>
                  <a:pt x="961632" y="84722"/>
                </a:lnTo>
                <a:lnTo>
                  <a:pt x="865468" y="104380"/>
                </a:lnTo>
                <a:lnTo>
                  <a:pt x="769305" y="250685"/>
                </a:lnTo>
                <a:lnTo>
                  <a:pt x="673142" y="180064"/>
                </a:lnTo>
                <a:lnTo>
                  <a:pt x="576979" y="180316"/>
                </a:lnTo>
                <a:lnTo>
                  <a:pt x="480816" y="64798"/>
                </a:lnTo>
                <a:lnTo>
                  <a:pt x="384652" y="256118"/>
                </a:lnTo>
                <a:lnTo>
                  <a:pt x="288489" y="169604"/>
                </a:lnTo>
                <a:lnTo>
                  <a:pt x="192326" y="178290"/>
                </a:lnTo>
                <a:lnTo>
                  <a:pt x="96163" y="453150"/>
                </a:lnTo>
                <a:lnTo>
                  <a:pt x="0" y="551000"/>
                </a:lnTo>
                <a:close/>
              </a:path>
            </a:pathLst>
          </a:custGeom>
          <a:ln w="16673">
            <a:solidFill>
              <a:srgbClr val="66C2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681384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681384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8635365" y="4129907"/>
            <a:ext cx="920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9162200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62200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9116181" y="4128082"/>
            <a:ext cx="920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9643016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643016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9563679" y="4129907"/>
            <a:ext cx="158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Times New Roman"/>
                <a:cs typeface="Times New Roman"/>
              </a:rPr>
              <a:t>1</a:t>
            </a:r>
            <a:r>
              <a:rPr sz="1050" spc="-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10123832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123832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604648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604648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10525311" y="4129907"/>
            <a:ext cx="158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Times New Roman"/>
                <a:cs typeface="Times New Roman"/>
              </a:rPr>
              <a:t>2</a:t>
            </a:r>
            <a:r>
              <a:rPr sz="1050" spc="-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11085464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085464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11006128" y="4129907"/>
            <a:ext cx="158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Times New Roman"/>
                <a:cs typeface="Times New Roman"/>
              </a:rPr>
              <a:t>2</a:t>
            </a:r>
            <a:r>
              <a:rPr sz="1050" spc="-5" dirty="0">
                <a:latin typeface="Times New Roman"/>
                <a:cs typeface="Times New Roman"/>
              </a:rPr>
              <a:t>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11566280" y="4084315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50047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566280" y="1822181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0"/>
                </a:moveTo>
                <a:lnTo>
                  <a:pt x="0" y="50047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11486943" y="4129907"/>
            <a:ext cx="158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Times New Roman"/>
                <a:cs typeface="Times New Roman"/>
              </a:rPr>
              <a:t>3</a:t>
            </a:r>
            <a:r>
              <a:rPr sz="1050" spc="-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777547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777547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873710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873710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969873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969873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066037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066037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258363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258363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354526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354526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450689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450689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546852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546852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739179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739179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9835343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9835343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9931506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9931506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027669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027669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219995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219995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316159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316159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412321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412321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508485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508485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700811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700811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796975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796975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893138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893138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989301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989301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1181628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1181628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1277791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1277791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1373954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1373954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1470117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1470117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1662443" y="410933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023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662443" y="182218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023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 txBox="1"/>
          <p:nvPr/>
        </p:nvSpPr>
        <p:spPr>
          <a:xfrm>
            <a:off x="9933535" y="4092018"/>
            <a:ext cx="476884" cy="4216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latin typeface="Times New Roman"/>
                <a:cs typeface="Times New Roman"/>
              </a:rPr>
              <a:t>15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050" spc="-10" dirty="0">
                <a:latin typeface="Times New Roman"/>
                <a:cs typeface="Times New Roman"/>
              </a:rPr>
              <a:t>It</a:t>
            </a:r>
            <a:r>
              <a:rPr sz="1050" spc="-5" dirty="0">
                <a:latin typeface="Times New Roman"/>
                <a:cs typeface="Times New Roman"/>
              </a:rPr>
              <a:t>e</a:t>
            </a:r>
            <a:r>
              <a:rPr sz="1050" spc="-10" dirty="0">
                <a:latin typeface="Times New Roman"/>
                <a:cs typeface="Times New Roman"/>
              </a:rPr>
              <a:t>r</a:t>
            </a:r>
            <a:r>
              <a:rPr sz="1050" spc="-5" dirty="0">
                <a:latin typeface="Times New Roman"/>
                <a:cs typeface="Times New Roman"/>
              </a:rPr>
              <a:t>at</a:t>
            </a:r>
            <a:r>
              <a:rPr sz="1050" spc="-10" dirty="0">
                <a:latin typeface="Times New Roman"/>
                <a:cs typeface="Times New Roman"/>
              </a:rPr>
              <a:t>i</a:t>
            </a:r>
            <a:r>
              <a:rPr sz="1050" spc="-5" dirty="0">
                <a:latin typeface="Times New Roman"/>
                <a:cs typeface="Times New Roman"/>
              </a:rPr>
              <a:t>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8638110" y="4091777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655740" y="4091777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8358866" y="3982535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210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8298998" y="4081159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638110" y="3739300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655740" y="3739300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8358866" y="3630059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205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8298998" y="3728682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638110" y="3386823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655740" y="3386823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8358866" y="3277582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200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8298998" y="3376205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638110" y="3034346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655740" y="3034346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/>
          <p:nvPr/>
        </p:nvSpPr>
        <p:spPr>
          <a:xfrm>
            <a:off x="8358866" y="2925105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195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8298998" y="3023728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638110" y="2681870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1655740" y="2681870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 txBox="1"/>
          <p:nvPr/>
        </p:nvSpPr>
        <p:spPr>
          <a:xfrm>
            <a:off x="8358866" y="2572628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190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8298998" y="2671251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638110" y="2329393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1655740" y="2329393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 txBox="1"/>
          <p:nvPr/>
        </p:nvSpPr>
        <p:spPr>
          <a:xfrm>
            <a:off x="8358866" y="2220151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185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8298998" y="2318774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638110" y="1976916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0" y="0"/>
                </a:moveTo>
                <a:lnTo>
                  <a:pt x="4997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1655740" y="1976916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>
                <a:moveTo>
                  <a:pt x="49977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 txBox="1"/>
          <p:nvPr/>
        </p:nvSpPr>
        <p:spPr>
          <a:xfrm>
            <a:off x="8358866" y="1867674"/>
            <a:ext cx="2254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Times New Roman"/>
                <a:cs typeface="Times New Roman"/>
              </a:rPr>
              <a:t>180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8298998" y="1966297"/>
            <a:ext cx="70485" cy="5715"/>
          </a:xfrm>
          <a:custGeom>
            <a:avLst/>
            <a:gdLst/>
            <a:ahLst/>
            <a:cxnLst/>
            <a:rect l="l" t="t" r="r" b="b"/>
            <a:pathLst>
              <a:path w="70484" h="5714">
                <a:moveTo>
                  <a:pt x="70101" y="5338"/>
                </a:moveTo>
                <a:lnTo>
                  <a:pt x="0" y="5338"/>
                </a:lnTo>
                <a:lnTo>
                  <a:pt x="0" y="0"/>
                </a:lnTo>
                <a:lnTo>
                  <a:pt x="70101" y="0"/>
                </a:lnTo>
                <a:lnTo>
                  <a:pt x="70101" y="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638110" y="402128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1680728" y="402128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638110" y="395078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1680728" y="395078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638110" y="388029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1680728" y="388029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638110" y="380979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1680728" y="380979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638110" y="366880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1680728" y="366880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638110" y="359830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680728" y="359830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638110" y="352781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1680728" y="352781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638110" y="345731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1680728" y="345731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638110" y="331632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1680728" y="331632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638110" y="3245833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1680728" y="3245833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638110" y="317533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1680728" y="317533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8638110" y="310484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1680728" y="310484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638110" y="296385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1680728" y="296385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638110" y="289335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1680728" y="289335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638110" y="282286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680728" y="282286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638110" y="275236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680728" y="275236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638110" y="261137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680728" y="261137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638110" y="254087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1680728" y="254087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638110" y="2470383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1680728" y="2470383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638110" y="239988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1680728" y="239988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638110" y="225889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1680728" y="225889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8638110" y="218840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1680728" y="218840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638110" y="211790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1680728" y="2117906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638110" y="204741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1680728" y="204741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638110" y="190642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1680728" y="190642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638110" y="183592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88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1680728" y="183592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4988" y="0"/>
                </a:moveTo>
                <a:lnTo>
                  <a:pt x="0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8070015" y="2758290"/>
            <a:ext cx="173355" cy="440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z="1050" spc="-5" dirty="0">
                <a:latin typeface="Times New Roman"/>
                <a:cs typeface="Times New Roman"/>
              </a:rPr>
              <a:t>R</a:t>
            </a:r>
            <a:r>
              <a:rPr sz="1050" dirty="0">
                <a:latin typeface="Times New Roman"/>
                <a:cs typeface="Times New Roman"/>
              </a:rPr>
              <a:t>eward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8777547" y="2078672"/>
            <a:ext cx="2788920" cy="1193800"/>
          </a:xfrm>
          <a:custGeom>
            <a:avLst/>
            <a:gdLst/>
            <a:ahLst/>
            <a:cxnLst/>
            <a:rect l="l" t="t" r="r" b="b"/>
            <a:pathLst>
              <a:path w="2788920" h="1193800">
                <a:moveTo>
                  <a:pt x="0" y="1193711"/>
                </a:moveTo>
                <a:lnTo>
                  <a:pt x="96163" y="881111"/>
                </a:lnTo>
                <a:lnTo>
                  <a:pt x="192326" y="169410"/>
                </a:lnTo>
                <a:lnTo>
                  <a:pt x="288489" y="232744"/>
                </a:lnTo>
                <a:lnTo>
                  <a:pt x="384652" y="452732"/>
                </a:lnTo>
                <a:lnTo>
                  <a:pt x="480816" y="414732"/>
                </a:lnTo>
                <a:lnTo>
                  <a:pt x="576979" y="274066"/>
                </a:lnTo>
                <a:lnTo>
                  <a:pt x="673142" y="215009"/>
                </a:lnTo>
                <a:lnTo>
                  <a:pt x="769305" y="193339"/>
                </a:lnTo>
                <a:lnTo>
                  <a:pt x="865468" y="199858"/>
                </a:lnTo>
                <a:lnTo>
                  <a:pt x="961632" y="292756"/>
                </a:lnTo>
                <a:lnTo>
                  <a:pt x="1057795" y="196293"/>
                </a:lnTo>
                <a:lnTo>
                  <a:pt x="1153958" y="568259"/>
                </a:lnTo>
                <a:lnTo>
                  <a:pt x="1250121" y="472835"/>
                </a:lnTo>
                <a:lnTo>
                  <a:pt x="1346285" y="182724"/>
                </a:lnTo>
                <a:lnTo>
                  <a:pt x="1442448" y="482490"/>
                </a:lnTo>
                <a:lnTo>
                  <a:pt x="1538611" y="129818"/>
                </a:lnTo>
                <a:lnTo>
                  <a:pt x="1634774" y="240424"/>
                </a:lnTo>
                <a:lnTo>
                  <a:pt x="1730938" y="338154"/>
                </a:lnTo>
                <a:lnTo>
                  <a:pt x="1827101" y="41558"/>
                </a:lnTo>
                <a:lnTo>
                  <a:pt x="1923264" y="113173"/>
                </a:lnTo>
                <a:lnTo>
                  <a:pt x="2019427" y="114888"/>
                </a:lnTo>
                <a:lnTo>
                  <a:pt x="2115590" y="136789"/>
                </a:lnTo>
                <a:lnTo>
                  <a:pt x="2211754" y="93501"/>
                </a:lnTo>
                <a:lnTo>
                  <a:pt x="2307917" y="123992"/>
                </a:lnTo>
                <a:lnTo>
                  <a:pt x="2404080" y="138368"/>
                </a:lnTo>
                <a:lnTo>
                  <a:pt x="2500243" y="117819"/>
                </a:lnTo>
                <a:lnTo>
                  <a:pt x="2596406" y="0"/>
                </a:lnTo>
                <a:lnTo>
                  <a:pt x="2692570" y="59326"/>
                </a:lnTo>
                <a:lnTo>
                  <a:pt x="2788733" y="84364"/>
                </a:lnTo>
              </a:path>
            </a:pathLst>
          </a:custGeom>
          <a:ln w="16678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638110" y="1822181"/>
            <a:ext cx="0" cy="2312670"/>
          </a:xfrm>
          <a:custGeom>
            <a:avLst/>
            <a:gdLst/>
            <a:ahLst/>
            <a:cxnLst/>
            <a:rect l="l" t="t" r="r" b="b"/>
            <a:pathLst>
              <a:path h="2312670">
                <a:moveTo>
                  <a:pt x="0" y="2312180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1705718" y="1822181"/>
            <a:ext cx="0" cy="2312670"/>
          </a:xfrm>
          <a:custGeom>
            <a:avLst/>
            <a:gdLst/>
            <a:ahLst/>
            <a:cxnLst/>
            <a:rect l="l" t="t" r="r" b="b"/>
            <a:pathLst>
              <a:path h="2312670">
                <a:moveTo>
                  <a:pt x="0" y="2312180"/>
                </a:moveTo>
                <a:lnTo>
                  <a:pt x="0" y="0"/>
                </a:lnTo>
              </a:path>
            </a:pathLst>
          </a:custGeom>
          <a:ln w="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638110" y="4134362"/>
            <a:ext cx="3067685" cy="0"/>
          </a:xfrm>
          <a:custGeom>
            <a:avLst/>
            <a:gdLst/>
            <a:ahLst/>
            <a:cxnLst/>
            <a:rect l="l" t="t" r="r" b="b"/>
            <a:pathLst>
              <a:path w="3067684">
                <a:moveTo>
                  <a:pt x="0" y="0"/>
                </a:moveTo>
                <a:lnTo>
                  <a:pt x="306760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638110" y="1822181"/>
            <a:ext cx="3067685" cy="0"/>
          </a:xfrm>
          <a:custGeom>
            <a:avLst/>
            <a:gdLst/>
            <a:ahLst/>
            <a:cxnLst/>
            <a:rect l="l" t="t" r="r" b="b"/>
            <a:pathLst>
              <a:path w="3067684">
                <a:moveTo>
                  <a:pt x="0" y="0"/>
                </a:moveTo>
                <a:lnTo>
                  <a:pt x="3067607" y="0"/>
                </a:lnTo>
              </a:path>
            </a:pathLst>
          </a:custGeom>
          <a:ln w="8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18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331" name="object 3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332" name="object 3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786765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30" dirty="0">
                <a:latin typeface="Arial"/>
                <a:cs typeface="Arial"/>
              </a:rPr>
              <a:t>HVDC-based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05" dirty="0">
                <a:latin typeface="Arial"/>
                <a:cs typeface="Arial"/>
              </a:rPr>
              <a:t>oscillation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35" dirty="0">
                <a:latin typeface="Arial"/>
                <a:cs typeface="Arial"/>
              </a:rPr>
              <a:t>damping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control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05" dirty="0">
                <a:latin typeface="Arial"/>
                <a:cs typeface="Arial"/>
              </a:rPr>
              <a:t>using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30" dirty="0">
                <a:latin typeface="Arial"/>
                <a:cs typeface="Arial"/>
              </a:rPr>
              <a:t>Meta-DRL</a:t>
            </a:r>
            <a:r>
              <a:rPr sz="2050" spc="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[4]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619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0700" y="1127633"/>
            <a:ext cx="3683635" cy="622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35" dirty="0">
                <a:latin typeface="Arial"/>
                <a:cs typeface="Arial"/>
              </a:rPr>
              <a:t>Problem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30" dirty="0">
                <a:latin typeface="Arial"/>
                <a:cs typeface="Arial"/>
              </a:rPr>
              <a:t>Inter-area </a:t>
            </a:r>
            <a:r>
              <a:rPr sz="1250" spc="40" dirty="0">
                <a:latin typeface="Arial"/>
                <a:cs typeface="Arial"/>
              </a:rPr>
              <a:t>oscillation threaten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stability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924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8584" y="1837314"/>
            <a:ext cx="482663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0" dirty="0">
                <a:latin typeface="Arial"/>
                <a:cs typeface="Arial"/>
              </a:rPr>
              <a:t>HVDC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modulates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between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10" dirty="0">
                <a:latin typeface="Arial"/>
                <a:cs typeface="Arial"/>
              </a:rPr>
              <a:t>two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areas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damp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oscillation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2228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584" y="2142114"/>
            <a:ext cx="468439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0" dirty="0">
                <a:latin typeface="Arial"/>
                <a:cs typeface="Arial"/>
              </a:rPr>
              <a:t>Conventional </a:t>
            </a:r>
            <a:r>
              <a:rPr sz="1250" spc="50" dirty="0">
                <a:latin typeface="Arial"/>
                <a:cs typeface="Arial"/>
              </a:rPr>
              <a:t>damping controller </a:t>
            </a:r>
            <a:r>
              <a:rPr sz="1250" spc="30" dirty="0">
                <a:latin typeface="Arial"/>
                <a:cs typeface="Arial"/>
              </a:rPr>
              <a:t>parameters </a:t>
            </a:r>
            <a:r>
              <a:rPr sz="1250" spc="10" dirty="0">
                <a:latin typeface="Arial"/>
                <a:cs typeface="Arial"/>
              </a:rPr>
              <a:t>are </a:t>
            </a:r>
            <a:r>
              <a:rPr sz="1250" spc="40" dirty="0">
                <a:latin typeface="Arial"/>
                <a:cs typeface="Arial"/>
              </a:rPr>
              <a:t>fixed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21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not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584" y="2437389"/>
            <a:ext cx="40697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0" dirty="0">
                <a:latin typeface="Arial"/>
                <a:cs typeface="Arial"/>
              </a:rPr>
              <a:t>performant for </a:t>
            </a:r>
            <a:r>
              <a:rPr sz="1250" spc="25" dirty="0">
                <a:latin typeface="Arial"/>
                <a:cs typeface="Arial"/>
              </a:rPr>
              <a:t>various </a:t>
            </a:r>
            <a:r>
              <a:rPr sz="1250" spc="40" dirty="0">
                <a:latin typeface="Arial"/>
                <a:cs typeface="Arial"/>
              </a:rPr>
              <a:t>operating </a:t>
            </a:r>
            <a:r>
              <a:rPr sz="1250" spc="35" dirty="0">
                <a:latin typeface="Arial"/>
                <a:cs typeface="Arial"/>
              </a:rPr>
              <a:t>conditions and</a:t>
            </a:r>
            <a:r>
              <a:rPr sz="1250" spc="-23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faults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700" y="3127882"/>
            <a:ext cx="232537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Conventional </a:t>
            </a:r>
            <a:r>
              <a:rPr sz="1200" b="1" spc="30" dirty="0">
                <a:latin typeface="Arial"/>
                <a:cs typeface="Arial"/>
              </a:rPr>
              <a:t>damping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36195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9147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" y="42195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8584" y="3429201"/>
            <a:ext cx="4323080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95"/>
              </a:spcBef>
            </a:pPr>
            <a:r>
              <a:rPr sz="1250" spc="60" dirty="0">
                <a:latin typeface="Arial"/>
                <a:cs typeface="Arial"/>
              </a:rPr>
              <a:t>Wide-area </a:t>
            </a:r>
            <a:r>
              <a:rPr sz="1250" spc="50" dirty="0">
                <a:latin typeface="Arial"/>
                <a:cs typeface="Arial"/>
              </a:rPr>
              <a:t>damping controller</a:t>
            </a:r>
            <a:r>
              <a:rPr sz="1250" spc="-24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using </a:t>
            </a:r>
            <a:r>
              <a:rPr sz="1250" spc="40" dirty="0">
                <a:latin typeface="Arial"/>
                <a:cs typeface="Arial"/>
              </a:rPr>
              <a:t>PUM </a:t>
            </a:r>
            <a:r>
              <a:rPr sz="1250" spc="35" dirty="0">
                <a:latin typeface="Arial"/>
                <a:cs typeface="Arial"/>
              </a:rPr>
              <a:t>measurements  </a:t>
            </a:r>
            <a:r>
              <a:rPr sz="1250" spc="25" dirty="0">
                <a:latin typeface="Arial"/>
                <a:cs typeface="Arial"/>
              </a:rPr>
              <a:t>Linearization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2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50" spc="15" dirty="0">
                <a:latin typeface="Arial"/>
                <a:cs typeface="Arial"/>
              </a:rPr>
              <a:t>Fixed </a:t>
            </a:r>
            <a:r>
              <a:rPr sz="1250" spc="50" dirty="0">
                <a:latin typeface="Arial"/>
                <a:cs typeface="Arial"/>
              </a:rPr>
              <a:t>controller</a:t>
            </a:r>
            <a:r>
              <a:rPr sz="1250" spc="-4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parameters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53054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0700" y="4813807"/>
            <a:ext cx="5198745" cy="622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DRL-based </a:t>
            </a:r>
            <a:r>
              <a:rPr sz="1200" b="1" spc="30" dirty="0">
                <a:latin typeface="Arial"/>
                <a:cs typeface="Arial"/>
              </a:rPr>
              <a:t>damping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55" dirty="0">
                <a:latin typeface="Arial"/>
                <a:cs typeface="Arial"/>
              </a:rPr>
              <a:t>Adaptively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regulate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reference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signal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exsiting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controllers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44657" y="2227177"/>
            <a:ext cx="749300" cy="923290"/>
          </a:xfrm>
          <a:prstGeom prst="rect">
            <a:avLst/>
          </a:prstGeom>
          <a:ln w="24765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120014">
              <a:lnSpc>
                <a:spcPct val="100000"/>
              </a:lnSpc>
            </a:pPr>
            <a:r>
              <a:rPr sz="1550" spc="-10" dirty="0">
                <a:latin typeface="Calibri"/>
                <a:cs typeface="Calibri"/>
              </a:rPr>
              <a:t>Power</a:t>
            </a:r>
            <a:endParaRPr sz="155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15"/>
              </a:spcBef>
            </a:pPr>
            <a:r>
              <a:rPr sz="1550" spc="-10" dirty="0">
                <a:latin typeface="Calibri"/>
                <a:cs typeface="Calibri"/>
              </a:rPr>
              <a:t>System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57563" y="1804220"/>
            <a:ext cx="475615" cy="285115"/>
          </a:xfrm>
          <a:prstGeom prst="rect">
            <a:avLst/>
          </a:prstGeom>
          <a:ln w="24753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90"/>
              </a:spcBef>
            </a:pPr>
            <a:r>
              <a:rPr sz="1250" spc="5" dirty="0">
                <a:latin typeface="Calibri"/>
                <a:cs typeface="Calibri"/>
              </a:rPr>
              <a:t>PMU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7563" y="3068967"/>
            <a:ext cx="475615" cy="285115"/>
          </a:xfrm>
          <a:prstGeom prst="rect">
            <a:avLst/>
          </a:prstGeom>
          <a:ln w="24753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95"/>
              </a:spcBef>
            </a:pPr>
            <a:r>
              <a:rPr sz="1250" spc="10" dirty="0">
                <a:latin typeface="Calibri"/>
                <a:cs typeface="Calibri"/>
              </a:rPr>
              <a:t>PMU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93975" y="1946778"/>
            <a:ext cx="360045" cy="742315"/>
          </a:xfrm>
          <a:custGeom>
            <a:avLst/>
            <a:gdLst/>
            <a:ahLst/>
            <a:cxnLst/>
            <a:rect l="l" t="t" r="r" b="b"/>
            <a:pathLst>
              <a:path w="360045" h="742314">
                <a:moveTo>
                  <a:pt x="0" y="741989"/>
                </a:moveTo>
                <a:lnTo>
                  <a:pt x="175600" y="741989"/>
                </a:lnTo>
                <a:lnTo>
                  <a:pt x="175600" y="0"/>
                </a:lnTo>
                <a:lnTo>
                  <a:pt x="359956" y="0"/>
                </a:lnTo>
              </a:path>
            </a:pathLst>
          </a:custGeom>
          <a:ln w="165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9395" y="1888712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5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975" y="2688767"/>
            <a:ext cx="365760" cy="522605"/>
          </a:xfrm>
          <a:custGeom>
            <a:avLst/>
            <a:gdLst/>
            <a:ahLst/>
            <a:cxnLst/>
            <a:rect l="l" t="t" r="r" b="b"/>
            <a:pathLst>
              <a:path w="365759" h="522605">
                <a:moveTo>
                  <a:pt x="0" y="0"/>
                </a:moveTo>
                <a:lnTo>
                  <a:pt x="175600" y="0"/>
                </a:lnTo>
                <a:lnTo>
                  <a:pt x="175600" y="522592"/>
                </a:lnTo>
                <a:lnTo>
                  <a:pt x="365573" y="522592"/>
                </a:lnTo>
              </a:path>
            </a:pathLst>
          </a:custGeom>
          <a:ln w="16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45011" y="3153295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4">
                <a:moveTo>
                  <a:pt x="0" y="0"/>
                </a:moveTo>
                <a:lnTo>
                  <a:pt x="0" y="116132"/>
                </a:lnTo>
                <a:lnTo>
                  <a:pt x="116296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36734" y="2666662"/>
            <a:ext cx="741680" cy="544830"/>
          </a:xfrm>
          <a:custGeom>
            <a:avLst/>
            <a:gdLst/>
            <a:ahLst/>
            <a:cxnLst/>
            <a:rect l="l" t="t" r="r" b="b"/>
            <a:pathLst>
              <a:path w="741679" h="544830">
                <a:moveTo>
                  <a:pt x="0" y="544698"/>
                </a:moveTo>
                <a:lnTo>
                  <a:pt x="280994" y="544698"/>
                </a:lnTo>
                <a:lnTo>
                  <a:pt x="280994" y="0"/>
                </a:lnTo>
                <a:lnTo>
                  <a:pt x="741222" y="0"/>
                </a:lnTo>
              </a:path>
            </a:pathLst>
          </a:custGeom>
          <a:ln w="16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63420" y="2608597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6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23121" y="3139059"/>
            <a:ext cx="351790" cy="584835"/>
          </a:xfrm>
          <a:custGeom>
            <a:avLst/>
            <a:gdLst/>
            <a:ahLst/>
            <a:cxnLst/>
            <a:rect l="l" t="t" r="r" b="b"/>
            <a:pathLst>
              <a:path w="351790" h="584835">
                <a:moveTo>
                  <a:pt x="0" y="584502"/>
                </a:moveTo>
                <a:lnTo>
                  <a:pt x="351201" y="584502"/>
                </a:lnTo>
                <a:lnTo>
                  <a:pt x="351201" y="0"/>
                </a:lnTo>
                <a:lnTo>
                  <a:pt x="0" y="0"/>
                </a:lnTo>
                <a:lnTo>
                  <a:pt x="0" y="584502"/>
                </a:lnTo>
                <a:close/>
              </a:path>
            </a:pathLst>
          </a:custGeom>
          <a:ln w="24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583509" y="3214991"/>
            <a:ext cx="224154" cy="4394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550" spc="-35" dirty="0">
                <a:latin typeface="Calibri"/>
                <a:cs typeface="Calibri"/>
              </a:rPr>
              <a:t>F</a:t>
            </a:r>
            <a:r>
              <a:rPr sz="1550" spc="25" dirty="0">
                <a:latin typeface="Calibri"/>
                <a:cs typeface="Calibri"/>
              </a:rPr>
              <a:t>il</a:t>
            </a:r>
            <a:r>
              <a:rPr sz="1550" spc="-55" dirty="0">
                <a:latin typeface="Calibri"/>
                <a:cs typeface="Calibri"/>
              </a:rPr>
              <a:t>t</a:t>
            </a:r>
            <a:r>
              <a:rPr sz="1550" dirty="0">
                <a:latin typeface="Calibri"/>
                <a:cs typeface="Calibri"/>
              </a:rPr>
              <a:t>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58661" y="3069000"/>
            <a:ext cx="0" cy="530225"/>
          </a:xfrm>
          <a:custGeom>
            <a:avLst/>
            <a:gdLst/>
            <a:ahLst/>
            <a:cxnLst/>
            <a:rect l="l" t="t" r="r" b="b"/>
            <a:pathLst>
              <a:path h="530225">
                <a:moveTo>
                  <a:pt x="0" y="0"/>
                </a:moveTo>
                <a:lnTo>
                  <a:pt x="0" y="529687"/>
                </a:lnTo>
              </a:path>
            </a:pathLst>
          </a:custGeom>
          <a:ln w="16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00514" y="3584170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4">
                <a:moveTo>
                  <a:pt x="116295" y="0"/>
                </a:moveTo>
                <a:lnTo>
                  <a:pt x="0" y="0"/>
                </a:lnTo>
                <a:lnTo>
                  <a:pt x="58147" y="116131"/>
                </a:lnTo>
                <a:lnTo>
                  <a:pt x="11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24209" y="2474468"/>
            <a:ext cx="749300" cy="430530"/>
          </a:xfrm>
          <a:prstGeom prst="rect">
            <a:avLst/>
          </a:prstGeom>
          <a:ln w="24752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640"/>
              </a:spcBef>
            </a:pPr>
            <a:r>
              <a:rPr sz="1550" spc="0" dirty="0">
                <a:latin typeface="Calibri"/>
                <a:cs typeface="Calibri"/>
              </a:rPr>
              <a:t>HVDC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73361" y="2688767"/>
            <a:ext cx="369570" cy="1270"/>
          </a:xfrm>
          <a:custGeom>
            <a:avLst/>
            <a:gdLst/>
            <a:ahLst/>
            <a:cxnLst/>
            <a:rect l="l" t="t" r="r" b="b"/>
            <a:pathLst>
              <a:path w="369570" h="1269">
                <a:moveTo>
                  <a:pt x="-8247" y="494"/>
                </a:moveTo>
                <a:lnTo>
                  <a:pt x="377785" y="494"/>
                </a:lnTo>
              </a:path>
            </a:pathLst>
          </a:custGeom>
          <a:ln w="17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28362" y="2630702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5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8868" y="3006480"/>
            <a:ext cx="497840" cy="1477645"/>
          </a:xfrm>
          <a:custGeom>
            <a:avLst/>
            <a:gdLst/>
            <a:ahLst/>
            <a:cxnLst/>
            <a:rect l="l" t="t" r="r" b="b"/>
            <a:pathLst>
              <a:path w="497840" h="1477645">
                <a:moveTo>
                  <a:pt x="497232" y="1477051"/>
                </a:moveTo>
                <a:lnTo>
                  <a:pt x="0" y="1477051"/>
                </a:lnTo>
                <a:lnTo>
                  <a:pt x="0" y="0"/>
                </a:lnTo>
              </a:path>
            </a:pathLst>
          </a:custGeom>
          <a:ln w="165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40720" y="2904865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58148" y="0"/>
                </a:moveTo>
                <a:lnTo>
                  <a:pt x="0" y="116131"/>
                </a:lnTo>
                <a:lnTo>
                  <a:pt x="116296" y="116131"/>
                </a:lnTo>
                <a:lnTo>
                  <a:pt x="5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013653" y="2312656"/>
            <a:ext cx="34798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25" i="1" spc="-337" baseline="14336" dirty="0">
                <a:latin typeface="Times New Roman"/>
                <a:cs typeface="Times New Roman"/>
              </a:rPr>
              <a:t>P</a:t>
            </a:r>
            <a:r>
              <a:rPr sz="900" dirty="0">
                <a:latin typeface="Symbol"/>
                <a:cs typeface="Symbol"/>
              </a:rPr>
              <a:t></a:t>
            </a:r>
            <a:r>
              <a:rPr sz="900" i="1" dirty="0">
                <a:latin typeface="Times New Roman"/>
                <a:cs typeface="Times New Roman"/>
              </a:rPr>
              <a:t>DC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96100" y="4308179"/>
            <a:ext cx="1900555" cy="351155"/>
          </a:xfrm>
          <a:prstGeom prst="rect">
            <a:avLst/>
          </a:prstGeom>
          <a:ln w="2474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sz="1550" i="1" dirty="0">
                <a:latin typeface="Times New Roman"/>
                <a:cs typeface="Times New Roman"/>
              </a:rPr>
              <a:t>ΔO(t)=∑ K</a:t>
            </a:r>
            <a:r>
              <a:rPr sz="1050" i="1" dirty="0">
                <a:latin typeface="Times New Roman"/>
                <a:cs typeface="Times New Roman"/>
              </a:rPr>
              <a:t>i</a:t>
            </a:r>
            <a:r>
              <a:rPr sz="1550" i="1" dirty="0">
                <a:latin typeface="Times New Roman"/>
                <a:cs typeface="Times New Roman"/>
              </a:rPr>
              <a:t>×</a:t>
            </a:r>
            <a:r>
              <a:rPr sz="1550" i="1" spc="-140" dirty="0">
                <a:latin typeface="Times New Roman"/>
                <a:cs typeface="Times New Roman"/>
              </a:rPr>
              <a:t> </a:t>
            </a:r>
            <a:r>
              <a:rPr sz="1550" i="1" spc="0" dirty="0">
                <a:latin typeface="Times New Roman"/>
                <a:cs typeface="Times New Roman"/>
              </a:rPr>
              <a:t>f</a:t>
            </a:r>
            <a:r>
              <a:rPr sz="1050" i="1" spc="0" dirty="0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57563" y="2246312"/>
            <a:ext cx="475615" cy="285115"/>
          </a:xfrm>
          <a:prstGeom prst="rect">
            <a:avLst/>
          </a:prstGeom>
          <a:ln w="24753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90"/>
              </a:spcBef>
            </a:pPr>
            <a:r>
              <a:rPr sz="1250" spc="5" dirty="0">
                <a:latin typeface="Calibri"/>
                <a:cs typeface="Calibri"/>
              </a:rPr>
              <a:t>PMU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55818" y="2434024"/>
            <a:ext cx="214629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ts val="2200"/>
              </a:lnSpc>
              <a:spcBef>
                <a:spcPts val="100"/>
              </a:spcBef>
            </a:pPr>
            <a:r>
              <a:rPr sz="1850" b="1" dirty="0">
                <a:latin typeface="Calibri"/>
                <a:cs typeface="Calibri"/>
              </a:rPr>
              <a:t>…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ts val="2200"/>
              </a:lnSpc>
            </a:pPr>
            <a:r>
              <a:rPr sz="1850" b="1" dirty="0">
                <a:latin typeface="Calibri"/>
                <a:cs typeface="Calibri"/>
              </a:rPr>
              <a:t>...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93975" y="2388705"/>
            <a:ext cx="360045" cy="300355"/>
          </a:xfrm>
          <a:custGeom>
            <a:avLst/>
            <a:gdLst/>
            <a:ahLst/>
            <a:cxnLst/>
            <a:rect l="l" t="t" r="r" b="b"/>
            <a:pathLst>
              <a:path w="360045" h="300355">
                <a:moveTo>
                  <a:pt x="0" y="300062"/>
                </a:moveTo>
                <a:lnTo>
                  <a:pt x="175600" y="300062"/>
                </a:lnTo>
                <a:lnTo>
                  <a:pt x="175600" y="0"/>
                </a:lnTo>
                <a:lnTo>
                  <a:pt x="359956" y="0"/>
                </a:lnTo>
              </a:path>
            </a:pathLst>
          </a:custGeom>
          <a:ln w="16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539395" y="2330640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5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979716" y="2264324"/>
            <a:ext cx="1381760" cy="805180"/>
          </a:xfrm>
          <a:prstGeom prst="rect">
            <a:avLst/>
          </a:prstGeom>
          <a:solidFill>
            <a:srgbClr val="DEEBF5"/>
          </a:solidFill>
          <a:ln w="24752">
            <a:solidFill>
              <a:srgbClr val="000000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1075"/>
              </a:spcBef>
            </a:pPr>
            <a:r>
              <a:rPr sz="1550" b="1" spc="0" dirty="0">
                <a:latin typeface="Calibri"/>
                <a:cs typeface="Calibri"/>
              </a:rPr>
              <a:t>ARS</a:t>
            </a:r>
            <a:r>
              <a:rPr sz="1550" b="1" spc="-25" dirty="0">
                <a:latin typeface="Calibri"/>
                <a:cs typeface="Calibri"/>
              </a:rPr>
              <a:t> </a:t>
            </a:r>
            <a:r>
              <a:rPr sz="1550" b="1" spc="-10" dirty="0">
                <a:latin typeface="Calibri"/>
                <a:cs typeface="Calibri"/>
              </a:rPr>
              <a:t>Control</a:t>
            </a:r>
            <a:endParaRPr sz="1550">
              <a:latin typeface="Calibri"/>
              <a:cs typeface="Calibri"/>
            </a:endParaRPr>
          </a:p>
          <a:p>
            <a:pPr marL="63500" algn="ctr">
              <a:lnSpc>
                <a:spcPct val="100000"/>
              </a:lnSpc>
              <a:spcBef>
                <a:spcPts val="10"/>
              </a:spcBef>
            </a:pPr>
            <a:r>
              <a:rPr sz="1550" b="1" dirty="0">
                <a:latin typeface="Calibri"/>
                <a:cs typeface="Calibri"/>
              </a:rPr>
              <a:t>Algorithm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31282" y="1946778"/>
            <a:ext cx="746760" cy="720090"/>
          </a:xfrm>
          <a:custGeom>
            <a:avLst/>
            <a:gdLst/>
            <a:ahLst/>
            <a:cxnLst/>
            <a:rect l="l" t="t" r="r" b="b"/>
            <a:pathLst>
              <a:path w="746759" h="720089">
                <a:moveTo>
                  <a:pt x="0" y="0"/>
                </a:moveTo>
                <a:lnTo>
                  <a:pt x="286445" y="0"/>
                </a:lnTo>
                <a:lnTo>
                  <a:pt x="286445" y="719885"/>
                </a:lnTo>
                <a:lnTo>
                  <a:pt x="746673" y="719885"/>
                </a:lnTo>
              </a:path>
            </a:pathLst>
          </a:custGeom>
          <a:ln w="165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863420" y="2608597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6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31282" y="2388705"/>
            <a:ext cx="746760" cy="278130"/>
          </a:xfrm>
          <a:custGeom>
            <a:avLst/>
            <a:gdLst/>
            <a:ahLst/>
            <a:cxnLst/>
            <a:rect l="l" t="t" r="r" b="b"/>
            <a:pathLst>
              <a:path w="746759" h="278130">
                <a:moveTo>
                  <a:pt x="0" y="0"/>
                </a:moveTo>
                <a:lnTo>
                  <a:pt x="286445" y="0"/>
                </a:lnTo>
                <a:lnTo>
                  <a:pt x="286445" y="277957"/>
                </a:lnTo>
                <a:lnTo>
                  <a:pt x="746673" y="277957"/>
                </a:lnTo>
              </a:path>
            </a:pathLst>
          </a:custGeom>
          <a:ln w="1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63420" y="2608597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0" y="0"/>
                </a:moveTo>
                <a:lnTo>
                  <a:pt x="0" y="116132"/>
                </a:lnTo>
                <a:lnTo>
                  <a:pt x="116296" y="580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637621" y="1949539"/>
            <a:ext cx="139065" cy="615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0"/>
              </a:spcBef>
            </a:pPr>
            <a:r>
              <a:rPr sz="1250" i="1" spc="5" dirty="0">
                <a:latin typeface="Times New Roman"/>
                <a:cs typeface="Times New Roman"/>
              </a:rPr>
              <a:t>V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50" i="1" spc="5" dirty="0">
                <a:latin typeface="Times New Roman"/>
                <a:cs typeface="Times New Roman"/>
              </a:rPr>
              <a:t>ω</a:t>
            </a:r>
            <a:endParaRPr sz="125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60"/>
              </a:spcBef>
            </a:pPr>
            <a:r>
              <a:rPr sz="1250" i="1" spc="5" dirty="0">
                <a:latin typeface="Times New Roman"/>
                <a:cs typeface="Times New Roman"/>
              </a:rPr>
              <a:t>θ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577471" y="1895838"/>
            <a:ext cx="266065" cy="721360"/>
          </a:xfrm>
          <a:custGeom>
            <a:avLst/>
            <a:gdLst/>
            <a:ahLst/>
            <a:cxnLst/>
            <a:rect l="l" t="t" r="r" b="b"/>
            <a:pathLst>
              <a:path w="266065" h="721360">
                <a:moveTo>
                  <a:pt x="90856" y="713089"/>
                </a:moveTo>
                <a:lnTo>
                  <a:pt x="49558" y="713089"/>
                </a:lnTo>
                <a:lnTo>
                  <a:pt x="49558" y="721337"/>
                </a:lnTo>
                <a:lnTo>
                  <a:pt x="90856" y="721337"/>
                </a:lnTo>
                <a:lnTo>
                  <a:pt x="90856" y="713089"/>
                </a:lnTo>
                <a:close/>
              </a:path>
              <a:path w="266065" h="721360">
                <a:moveTo>
                  <a:pt x="140414" y="713089"/>
                </a:moveTo>
                <a:lnTo>
                  <a:pt x="99116" y="713089"/>
                </a:lnTo>
                <a:lnTo>
                  <a:pt x="99116" y="721337"/>
                </a:lnTo>
                <a:lnTo>
                  <a:pt x="140414" y="721337"/>
                </a:lnTo>
                <a:lnTo>
                  <a:pt x="140414" y="713089"/>
                </a:lnTo>
                <a:close/>
              </a:path>
              <a:path w="266065" h="721360">
                <a:moveTo>
                  <a:pt x="189972" y="713089"/>
                </a:moveTo>
                <a:lnTo>
                  <a:pt x="148674" y="713089"/>
                </a:lnTo>
                <a:lnTo>
                  <a:pt x="148674" y="721337"/>
                </a:lnTo>
                <a:lnTo>
                  <a:pt x="189972" y="721337"/>
                </a:lnTo>
                <a:lnTo>
                  <a:pt x="189972" y="713089"/>
                </a:lnTo>
                <a:close/>
              </a:path>
              <a:path w="266065" h="721360">
                <a:moveTo>
                  <a:pt x="239530" y="713089"/>
                </a:moveTo>
                <a:lnTo>
                  <a:pt x="198232" y="713089"/>
                </a:lnTo>
                <a:lnTo>
                  <a:pt x="198232" y="721337"/>
                </a:lnTo>
                <a:lnTo>
                  <a:pt x="239530" y="721337"/>
                </a:lnTo>
                <a:lnTo>
                  <a:pt x="239530" y="713089"/>
                </a:lnTo>
                <a:close/>
              </a:path>
              <a:path w="266065" h="721360">
                <a:moveTo>
                  <a:pt x="257553" y="713089"/>
                </a:moveTo>
                <a:lnTo>
                  <a:pt x="247790" y="713089"/>
                </a:lnTo>
                <a:lnTo>
                  <a:pt x="247790" y="721337"/>
                </a:lnTo>
                <a:lnTo>
                  <a:pt x="265812" y="721337"/>
                </a:lnTo>
                <a:lnTo>
                  <a:pt x="265812" y="717213"/>
                </a:lnTo>
                <a:lnTo>
                  <a:pt x="257553" y="717213"/>
                </a:lnTo>
                <a:lnTo>
                  <a:pt x="257553" y="713089"/>
                </a:lnTo>
                <a:close/>
              </a:path>
              <a:path w="266065" h="721360">
                <a:moveTo>
                  <a:pt x="265812" y="689846"/>
                </a:moveTo>
                <a:lnTo>
                  <a:pt x="257553" y="689846"/>
                </a:lnTo>
                <a:lnTo>
                  <a:pt x="257553" y="717213"/>
                </a:lnTo>
                <a:lnTo>
                  <a:pt x="261682" y="717213"/>
                </a:lnTo>
                <a:lnTo>
                  <a:pt x="261682" y="713089"/>
                </a:lnTo>
                <a:lnTo>
                  <a:pt x="265812" y="713089"/>
                </a:lnTo>
                <a:lnTo>
                  <a:pt x="265812" y="689846"/>
                </a:lnTo>
                <a:close/>
              </a:path>
              <a:path w="266065" h="721360">
                <a:moveTo>
                  <a:pt x="265812" y="713089"/>
                </a:moveTo>
                <a:lnTo>
                  <a:pt x="261682" y="713089"/>
                </a:lnTo>
                <a:lnTo>
                  <a:pt x="261682" y="717213"/>
                </a:lnTo>
                <a:lnTo>
                  <a:pt x="265812" y="717213"/>
                </a:lnTo>
                <a:lnTo>
                  <a:pt x="265812" y="713089"/>
                </a:lnTo>
                <a:close/>
              </a:path>
              <a:path w="266065" h="721360">
                <a:moveTo>
                  <a:pt x="265812" y="640358"/>
                </a:moveTo>
                <a:lnTo>
                  <a:pt x="257553" y="640358"/>
                </a:lnTo>
                <a:lnTo>
                  <a:pt x="257553" y="681598"/>
                </a:lnTo>
                <a:lnTo>
                  <a:pt x="265812" y="681598"/>
                </a:lnTo>
                <a:lnTo>
                  <a:pt x="265812" y="640358"/>
                </a:lnTo>
                <a:close/>
              </a:path>
              <a:path w="266065" h="721360">
                <a:moveTo>
                  <a:pt x="265812" y="590870"/>
                </a:moveTo>
                <a:lnTo>
                  <a:pt x="257553" y="590870"/>
                </a:lnTo>
                <a:lnTo>
                  <a:pt x="257553" y="632110"/>
                </a:lnTo>
                <a:lnTo>
                  <a:pt x="265812" y="632110"/>
                </a:lnTo>
                <a:lnTo>
                  <a:pt x="265812" y="590870"/>
                </a:lnTo>
                <a:close/>
              </a:path>
              <a:path w="266065" h="721360">
                <a:moveTo>
                  <a:pt x="265812" y="541382"/>
                </a:moveTo>
                <a:lnTo>
                  <a:pt x="257553" y="541382"/>
                </a:lnTo>
                <a:lnTo>
                  <a:pt x="257553" y="582622"/>
                </a:lnTo>
                <a:lnTo>
                  <a:pt x="265812" y="582622"/>
                </a:lnTo>
                <a:lnTo>
                  <a:pt x="265812" y="541382"/>
                </a:lnTo>
                <a:close/>
              </a:path>
              <a:path w="266065" h="721360">
                <a:moveTo>
                  <a:pt x="265812" y="491894"/>
                </a:moveTo>
                <a:lnTo>
                  <a:pt x="257553" y="491894"/>
                </a:lnTo>
                <a:lnTo>
                  <a:pt x="257553" y="533134"/>
                </a:lnTo>
                <a:lnTo>
                  <a:pt x="265812" y="533134"/>
                </a:lnTo>
                <a:lnTo>
                  <a:pt x="265812" y="491894"/>
                </a:lnTo>
                <a:close/>
              </a:path>
              <a:path w="266065" h="721360">
                <a:moveTo>
                  <a:pt x="265812" y="442406"/>
                </a:moveTo>
                <a:lnTo>
                  <a:pt x="257553" y="442406"/>
                </a:lnTo>
                <a:lnTo>
                  <a:pt x="257553" y="483646"/>
                </a:lnTo>
                <a:lnTo>
                  <a:pt x="265812" y="483646"/>
                </a:lnTo>
                <a:lnTo>
                  <a:pt x="265812" y="442406"/>
                </a:lnTo>
                <a:close/>
              </a:path>
              <a:path w="266065" h="721360">
                <a:moveTo>
                  <a:pt x="265812" y="392918"/>
                </a:moveTo>
                <a:lnTo>
                  <a:pt x="257553" y="392918"/>
                </a:lnTo>
                <a:lnTo>
                  <a:pt x="257553" y="434158"/>
                </a:lnTo>
                <a:lnTo>
                  <a:pt x="265812" y="434158"/>
                </a:lnTo>
                <a:lnTo>
                  <a:pt x="265812" y="392918"/>
                </a:lnTo>
                <a:close/>
              </a:path>
              <a:path w="266065" h="721360">
                <a:moveTo>
                  <a:pt x="265812" y="343430"/>
                </a:moveTo>
                <a:lnTo>
                  <a:pt x="257553" y="343430"/>
                </a:lnTo>
                <a:lnTo>
                  <a:pt x="257553" y="384670"/>
                </a:lnTo>
                <a:lnTo>
                  <a:pt x="265812" y="384670"/>
                </a:lnTo>
                <a:lnTo>
                  <a:pt x="265812" y="343430"/>
                </a:lnTo>
                <a:close/>
              </a:path>
              <a:path w="266065" h="721360">
                <a:moveTo>
                  <a:pt x="265812" y="293942"/>
                </a:moveTo>
                <a:lnTo>
                  <a:pt x="257553" y="293942"/>
                </a:lnTo>
                <a:lnTo>
                  <a:pt x="257553" y="335182"/>
                </a:lnTo>
                <a:lnTo>
                  <a:pt x="265812" y="335182"/>
                </a:lnTo>
                <a:lnTo>
                  <a:pt x="265812" y="293942"/>
                </a:lnTo>
                <a:close/>
              </a:path>
              <a:path w="266065" h="721360">
                <a:moveTo>
                  <a:pt x="265812" y="244454"/>
                </a:moveTo>
                <a:lnTo>
                  <a:pt x="257553" y="244454"/>
                </a:lnTo>
                <a:lnTo>
                  <a:pt x="257553" y="285694"/>
                </a:lnTo>
                <a:lnTo>
                  <a:pt x="265812" y="285694"/>
                </a:lnTo>
                <a:lnTo>
                  <a:pt x="265812" y="244454"/>
                </a:lnTo>
                <a:close/>
              </a:path>
              <a:path w="266065" h="721360">
                <a:moveTo>
                  <a:pt x="265812" y="194966"/>
                </a:moveTo>
                <a:lnTo>
                  <a:pt x="257553" y="194966"/>
                </a:lnTo>
                <a:lnTo>
                  <a:pt x="257553" y="236206"/>
                </a:lnTo>
                <a:lnTo>
                  <a:pt x="265812" y="236206"/>
                </a:lnTo>
                <a:lnTo>
                  <a:pt x="265812" y="194966"/>
                </a:lnTo>
                <a:close/>
              </a:path>
              <a:path w="266065" h="721360">
                <a:moveTo>
                  <a:pt x="265812" y="145478"/>
                </a:moveTo>
                <a:lnTo>
                  <a:pt x="257553" y="145478"/>
                </a:lnTo>
                <a:lnTo>
                  <a:pt x="257553" y="186718"/>
                </a:lnTo>
                <a:lnTo>
                  <a:pt x="265812" y="186718"/>
                </a:lnTo>
                <a:lnTo>
                  <a:pt x="265812" y="145478"/>
                </a:lnTo>
                <a:close/>
              </a:path>
              <a:path w="266065" h="721360">
                <a:moveTo>
                  <a:pt x="265812" y="95990"/>
                </a:moveTo>
                <a:lnTo>
                  <a:pt x="257553" y="95990"/>
                </a:lnTo>
                <a:lnTo>
                  <a:pt x="257553" y="137230"/>
                </a:lnTo>
                <a:lnTo>
                  <a:pt x="265812" y="137230"/>
                </a:lnTo>
                <a:lnTo>
                  <a:pt x="265812" y="95990"/>
                </a:lnTo>
                <a:close/>
              </a:path>
              <a:path w="266065" h="721360">
                <a:moveTo>
                  <a:pt x="265812" y="46502"/>
                </a:moveTo>
                <a:lnTo>
                  <a:pt x="257553" y="46502"/>
                </a:lnTo>
                <a:lnTo>
                  <a:pt x="257553" y="87742"/>
                </a:lnTo>
                <a:lnTo>
                  <a:pt x="265812" y="87742"/>
                </a:lnTo>
                <a:lnTo>
                  <a:pt x="265812" y="46502"/>
                </a:lnTo>
                <a:close/>
              </a:path>
              <a:path w="266065" h="721360">
                <a:moveTo>
                  <a:pt x="261682" y="4123"/>
                </a:moveTo>
                <a:lnTo>
                  <a:pt x="257553" y="4123"/>
                </a:lnTo>
                <a:lnTo>
                  <a:pt x="257553" y="38254"/>
                </a:lnTo>
                <a:lnTo>
                  <a:pt x="265812" y="38254"/>
                </a:lnTo>
                <a:lnTo>
                  <a:pt x="265812" y="8247"/>
                </a:lnTo>
                <a:lnTo>
                  <a:pt x="261682" y="8247"/>
                </a:lnTo>
                <a:lnTo>
                  <a:pt x="261682" y="4123"/>
                </a:lnTo>
                <a:close/>
              </a:path>
              <a:path w="266065" h="721360">
                <a:moveTo>
                  <a:pt x="265812" y="0"/>
                </a:moveTo>
                <a:lnTo>
                  <a:pt x="254563" y="0"/>
                </a:lnTo>
                <a:lnTo>
                  <a:pt x="254563" y="8247"/>
                </a:lnTo>
                <a:lnTo>
                  <a:pt x="257553" y="8247"/>
                </a:lnTo>
                <a:lnTo>
                  <a:pt x="257553" y="4123"/>
                </a:lnTo>
                <a:lnTo>
                  <a:pt x="265812" y="4123"/>
                </a:lnTo>
                <a:lnTo>
                  <a:pt x="265812" y="0"/>
                </a:lnTo>
                <a:close/>
              </a:path>
              <a:path w="266065" h="721360">
                <a:moveTo>
                  <a:pt x="265812" y="4123"/>
                </a:moveTo>
                <a:lnTo>
                  <a:pt x="261682" y="4123"/>
                </a:lnTo>
                <a:lnTo>
                  <a:pt x="261682" y="8247"/>
                </a:lnTo>
                <a:lnTo>
                  <a:pt x="265812" y="8247"/>
                </a:lnTo>
                <a:lnTo>
                  <a:pt x="265812" y="4123"/>
                </a:lnTo>
                <a:close/>
              </a:path>
              <a:path w="266065" h="721360">
                <a:moveTo>
                  <a:pt x="246303" y="0"/>
                </a:moveTo>
                <a:lnTo>
                  <a:pt x="205005" y="0"/>
                </a:lnTo>
                <a:lnTo>
                  <a:pt x="205005" y="8247"/>
                </a:lnTo>
                <a:lnTo>
                  <a:pt x="246303" y="8247"/>
                </a:lnTo>
                <a:lnTo>
                  <a:pt x="246303" y="0"/>
                </a:lnTo>
                <a:close/>
              </a:path>
              <a:path w="266065" h="721360">
                <a:moveTo>
                  <a:pt x="196745" y="0"/>
                </a:moveTo>
                <a:lnTo>
                  <a:pt x="155447" y="0"/>
                </a:lnTo>
                <a:lnTo>
                  <a:pt x="155447" y="8247"/>
                </a:lnTo>
                <a:lnTo>
                  <a:pt x="196745" y="8247"/>
                </a:lnTo>
                <a:lnTo>
                  <a:pt x="196745" y="0"/>
                </a:lnTo>
                <a:close/>
              </a:path>
              <a:path w="266065" h="721360">
                <a:moveTo>
                  <a:pt x="147187" y="0"/>
                </a:moveTo>
                <a:lnTo>
                  <a:pt x="105889" y="0"/>
                </a:lnTo>
                <a:lnTo>
                  <a:pt x="105889" y="8247"/>
                </a:lnTo>
                <a:lnTo>
                  <a:pt x="147187" y="8247"/>
                </a:lnTo>
                <a:lnTo>
                  <a:pt x="147187" y="0"/>
                </a:lnTo>
                <a:close/>
              </a:path>
              <a:path w="266065" h="721360">
                <a:moveTo>
                  <a:pt x="97629" y="0"/>
                </a:moveTo>
                <a:lnTo>
                  <a:pt x="56331" y="0"/>
                </a:lnTo>
                <a:lnTo>
                  <a:pt x="56331" y="8247"/>
                </a:lnTo>
                <a:lnTo>
                  <a:pt x="97629" y="8247"/>
                </a:lnTo>
                <a:lnTo>
                  <a:pt x="97629" y="0"/>
                </a:lnTo>
                <a:close/>
              </a:path>
              <a:path w="266065" h="721360">
                <a:moveTo>
                  <a:pt x="48071" y="0"/>
                </a:moveTo>
                <a:lnTo>
                  <a:pt x="6773" y="0"/>
                </a:lnTo>
                <a:lnTo>
                  <a:pt x="6773" y="8247"/>
                </a:lnTo>
                <a:lnTo>
                  <a:pt x="48071" y="8247"/>
                </a:lnTo>
                <a:lnTo>
                  <a:pt x="48071" y="0"/>
                </a:lnTo>
                <a:close/>
              </a:path>
              <a:path w="266065" h="721360">
                <a:moveTo>
                  <a:pt x="8259" y="9732"/>
                </a:moveTo>
                <a:lnTo>
                  <a:pt x="0" y="9732"/>
                </a:lnTo>
                <a:lnTo>
                  <a:pt x="0" y="50972"/>
                </a:lnTo>
                <a:lnTo>
                  <a:pt x="8259" y="50972"/>
                </a:lnTo>
                <a:lnTo>
                  <a:pt x="8259" y="9732"/>
                </a:lnTo>
                <a:close/>
              </a:path>
              <a:path w="266065" h="721360">
                <a:moveTo>
                  <a:pt x="8259" y="59220"/>
                </a:moveTo>
                <a:lnTo>
                  <a:pt x="0" y="59220"/>
                </a:lnTo>
                <a:lnTo>
                  <a:pt x="0" y="100460"/>
                </a:lnTo>
                <a:lnTo>
                  <a:pt x="8259" y="100460"/>
                </a:lnTo>
                <a:lnTo>
                  <a:pt x="8259" y="59220"/>
                </a:lnTo>
                <a:close/>
              </a:path>
              <a:path w="266065" h="721360">
                <a:moveTo>
                  <a:pt x="8259" y="108708"/>
                </a:moveTo>
                <a:lnTo>
                  <a:pt x="0" y="108708"/>
                </a:lnTo>
                <a:lnTo>
                  <a:pt x="0" y="149948"/>
                </a:lnTo>
                <a:lnTo>
                  <a:pt x="8259" y="149948"/>
                </a:lnTo>
                <a:lnTo>
                  <a:pt x="8259" y="108708"/>
                </a:lnTo>
                <a:close/>
              </a:path>
              <a:path w="266065" h="721360">
                <a:moveTo>
                  <a:pt x="8259" y="158196"/>
                </a:moveTo>
                <a:lnTo>
                  <a:pt x="0" y="158196"/>
                </a:lnTo>
                <a:lnTo>
                  <a:pt x="0" y="199436"/>
                </a:lnTo>
                <a:lnTo>
                  <a:pt x="8259" y="199436"/>
                </a:lnTo>
                <a:lnTo>
                  <a:pt x="8259" y="158196"/>
                </a:lnTo>
                <a:close/>
              </a:path>
              <a:path w="266065" h="721360">
                <a:moveTo>
                  <a:pt x="8259" y="207684"/>
                </a:moveTo>
                <a:lnTo>
                  <a:pt x="0" y="207684"/>
                </a:lnTo>
                <a:lnTo>
                  <a:pt x="0" y="248924"/>
                </a:lnTo>
                <a:lnTo>
                  <a:pt x="8259" y="248924"/>
                </a:lnTo>
                <a:lnTo>
                  <a:pt x="8259" y="207684"/>
                </a:lnTo>
                <a:close/>
              </a:path>
              <a:path w="266065" h="721360">
                <a:moveTo>
                  <a:pt x="8259" y="257172"/>
                </a:moveTo>
                <a:lnTo>
                  <a:pt x="0" y="257172"/>
                </a:lnTo>
                <a:lnTo>
                  <a:pt x="0" y="298412"/>
                </a:lnTo>
                <a:lnTo>
                  <a:pt x="8259" y="298412"/>
                </a:lnTo>
                <a:lnTo>
                  <a:pt x="8259" y="257172"/>
                </a:lnTo>
                <a:close/>
              </a:path>
              <a:path w="266065" h="721360">
                <a:moveTo>
                  <a:pt x="8259" y="306660"/>
                </a:moveTo>
                <a:lnTo>
                  <a:pt x="0" y="306660"/>
                </a:lnTo>
                <a:lnTo>
                  <a:pt x="0" y="347900"/>
                </a:lnTo>
                <a:lnTo>
                  <a:pt x="8259" y="347900"/>
                </a:lnTo>
                <a:lnTo>
                  <a:pt x="8259" y="306660"/>
                </a:lnTo>
                <a:close/>
              </a:path>
              <a:path w="266065" h="721360">
                <a:moveTo>
                  <a:pt x="8259" y="356147"/>
                </a:moveTo>
                <a:lnTo>
                  <a:pt x="0" y="356147"/>
                </a:lnTo>
                <a:lnTo>
                  <a:pt x="0" y="397387"/>
                </a:lnTo>
                <a:lnTo>
                  <a:pt x="8259" y="397387"/>
                </a:lnTo>
                <a:lnTo>
                  <a:pt x="8259" y="356147"/>
                </a:lnTo>
                <a:close/>
              </a:path>
              <a:path w="266065" h="721360">
                <a:moveTo>
                  <a:pt x="8259" y="405635"/>
                </a:moveTo>
                <a:lnTo>
                  <a:pt x="0" y="405635"/>
                </a:lnTo>
                <a:lnTo>
                  <a:pt x="0" y="446875"/>
                </a:lnTo>
                <a:lnTo>
                  <a:pt x="8259" y="446875"/>
                </a:lnTo>
                <a:lnTo>
                  <a:pt x="8259" y="405635"/>
                </a:lnTo>
                <a:close/>
              </a:path>
              <a:path w="266065" h="721360">
                <a:moveTo>
                  <a:pt x="8259" y="455123"/>
                </a:moveTo>
                <a:lnTo>
                  <a:pt x="0" y="455123"/>
                </a:lnTo>
                <a:lnTo>
                  <a:pt x="0" y="496363"/>
                </a:lnTo>
                <a:lnTo>
                  <a:pt x="8259" y="496363"/>
                </a:lnTo>
                <a:lnTo>
                  <a:pt x="8259" y="455123"/>
                </a:lnTo>
                <a:close/>
              </a:path>
              <a:path w="266065" h="721360">
                <a:moveTo>
                  <a:pt x="8259" y="504611"/>
                </a:moveTo>
                <a:lnTo>
                  <a:pt x="0" y="504611"/>
                </a:lnTo>
                <a:lnTo>
                  <a:pt x="0" y="545851"/>
                </a:lnTo>
                <a:lnTo>
                  <a:pt x="8259" y="545851"/>
                </a:lnTo>
                <a:lnTo>
                  <a:pt x="8259" y="504611"/>
                </a:lnTo>
                <a:close/>
              </a:path>
              <a:path w="266065" h="721360">
                <a:moveTo>
                  <a:pt x="8259" y="554099"/>
                </a:moveTo>
                <a:lnTo>
                  <a:pt x="0" y="554099"/>
                </a:lnTo>
                <a:lnTo>
                  <a:pt x="0" y="595339"/>
                </a:lnTo>
                <a:lnTo>
                  <a:pt x="8259" y="595339"/>
                </a:lnTo>
                <a:lnTo>
                  <a:pt x="8259" y="554099"/>
                </a:lnTo>
                <a:close/>
              </a:path>
              <a:path w="266065" h="721360">
                <a:moveTo>
                  <a:pt x="8259" y="603587"/>
                </a:moveTo>
                <a:lnTo>
                  <a:pt x="0" y="603587"/>
                </a:lnTo>
                <a:lnTo>
                  <a:pt x="0" y="644827"/>
                </a:lnTo>
                <a:lnTo>
                  <a:pt x="8259" y="644827"/>
                </a:lnTo>
                <a:lnTo>
                  <a:pt x="8259" y="603587"/>
                </a:lnTo>
                <a:close/>
              </a:path>
              <a:path w="266065" h="721360">
                <a:moveTo>
                  <a:pt x="8259" y="653075"/>
                </a:moveTo>
                <a:lnTo>
                  <a:pt x="0" y="653075"/>
                </a:lnTo>
                <a:lnTo>
                  <a:pt x="0" y="694315"/>
                </a:lnTo>
                <a:lnTo>
                  <a:pt x="8259" y="694315"/>
                </a:lnTo>
                <a:lnTo>
                  <a:pt x="8259" y="653075"/>
                </a:lnTo>
                <a:close/>
              </a:path>
              <a:path w="266065" h="721360">
                <a:moveTo>
                  <a:pt x="8259" y="702563"/>
                </a:moveTo>
                <a:lnTo>
                  <a:pt x="0" y="702563"/>
                </a:lnTo>
                <a:lnTo>
                  <a:pt x="0" y="721337"/>
                </a:lnTo>
                <a:lnTo>
                  <a:pt x="41298" y="721337"/>
                </a:lnTo>
                <a:lnTo>
                  <a:pt x="41298" y="717213"/>
                </a:lnTo>
                <a:lnTo>
                  <a:pt x="4129" y="717213"/>
                </a:lnTo>
                <a:lnTo>
                  <a:pt x="4129" y="713089"/>
                </a:lnTo>
                <a:lnTo>
                  <a:pt x="8259" y="713089"/>
                </a:lnTo>
                <a:lnTo>
                  <a:pt x="8259" y="702563"/>
                </a:lnTo>
                <a:close/>
              </a:path>
              <a:path w="266065" h="721360">
                <a:moveTo>
                  <a:pt x="8259" y="713089"/>
                </a:moveTo>
                <a:lnTo>
                  <a:pt x="4129" y="713089"/>
                </a:lnTo>
                <a:lnTo>
                  <a:pt x="4129" y="717213"/>
                </a:lnTo>
                <a:lnTo>
                  <a:pt x="8259" y="717213"/>
                </a:lnTo>
                <a:lnTo>
                  <a:pt x="8259" y="713089"/>
                </a:lnTo>
                <a:close/>
              </a:path>
              <a:path w="266065" h="721360">
                <a:moveTo>
                  <a:pt x="41298" y="713089"/>
                </a:moveTo>
                <a:lnTo>
                  <a:pt x="8259" y="713089"/>
                </a:lnTo>
                <a:lnTo>
                  <a:pt x="8259" y="717213"/>
                </a:lnTo>
                <a:lnTo>
                  <a:pt x="41298" y="717213"/>
                </a:lnTo>
                <a:lnTo>
                  <a:pt x="41298" y="71308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98722" y="2666663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829"/>
                </a:lnTo>
              </a:path>
            </a:pathLst>
          </a:custGeom>
          <a:ln w="165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640575" y="3022976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5">
                <a:moveTo>
                  <a:pt x="116295" y="0"/>
                </a:moveTo>
                <a:lnTo>
                  <a:pt x="0" y="0"/>
                </a:lnTo>
                <a:lnTo>
                  <a:pt x="58147" y="116131"/>
                </a:lnTo>
                <a:lnTo>
                  <a:pt x="11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46127" y="3723561"/>
            <a:ext cx="1652905" cy="483234"/>
          </a:xfrm>
          <a:custGeom>
            <a:avLst/>
            <a:gdLst/>
            <a:ahLst/>
            <a:cxnLst/>
            <a:rect l="l" t="t" r="r" b="b"/>
            <a:pathLst>
              <a:path w="1652904" h="483235">
                <a:moveTo>
                  <a:pt x="1652594" y="0"/>
                </a:moveTo>
                <a:lnTo>
                  <a:pt x="1652594" y="187064"/>
                </a:lnTo>
                <a:lnTo>
                  <a:pt x="0" y="187064"/>
                </a:lnTo>
                <a:lnTo>
                  <a:pt x="0" y="483002"/>
                </a:lnTo>
              </a:path>
            </a:pathLst>
          </a:custGeom>
          <a:ln w="164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87979" y="4192047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4">
                <a:moveTo>
                  <a:pt x="116296" y="0"/>
                </a:moveTo>
                <a:lnTo>
                  <a:pt x="0" y="0"/>
                </a:lnTo>
                <a:lnTo>
                  <a:pt x="58148" y="116131"/>
                </a:lnTo>
                <a:lnTo>
                  <a:pt x="116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742188" y="2828775"/>
            <a:ext cx="10477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0" dirty="0">
                <a:latin typeface="Times New Roman"/>
                <a:cs typeface="Times New Roman"/>
              </a:rPr>
              <a:t>θ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9089830" y="3687927"/>
          <a:ext cx="2100580" cy="782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marL="213360">
                        <a:lnSpc>
                          <a:spcPts val="1165"/>
                        </a:lnSpc>
                      </a:pPr>
                      <a:r>
                        <a:rPr sz="1250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450" i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750" i="1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50" i="1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450" i="1" spc="5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750" i="1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50" i="1" spc="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50" i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i="1" spc="-10" dirty="0">
                          <a:latin typeface="Times New Roman"/>
                          <a:cs typeface="Times New Roman"/>
                        </a:rPr>
                        <a:t>…,K</a:t>
                      </a:r>
                      <a:r>
                        <a:rPr sz="750" i="1" spc="-10" dirty="0">
                          <a:latin typeface="Times New Roman"/>
                          <a:cs typeface="Times New Roman"/>
                        </a:rPr>
                        <a:t>n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996319" y="4425466"/>
            <a:ext cx="116839" cy="116205"/>
          </a:xfrm>
          <a:custGeom>
            <a:avLst/>
            <a:gdLst/>
            <a:ahLst/>
            <a:cxnLst/>
            <a:rect l="l" t="t" r="r" b="b"/>
            <a:pathLst>
              <a:path w="116840" h="116204">
                <a:moveTo>
                  <a:pt x="116296" y="0"/>
                </a:moveTo>
                <a:lnTo>
                  <a:pt x="0" y="58065"/>
                </a:lnTo>
                <a:lnTo>
                  <a:pt x="116296" y="116131"/>
                </a:lnTo>
                <a:lnTo>
                  <a:pt x="116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19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87" y="302577"/>
            <a:ext cx="2132330" cy="539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50" spc="325" dirty="0"/>
              <a:t>About</a:t>
            </a:r>
            <a:r>
              <a:rPr sz="3350" dirty="0"/>
              <a:t> </a:t>
            </a:r>
            <a:r>
              <a:rPr sz="3350" spc="265" dirty="0"/>
              <a:t>Me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533400" y="18573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6955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32956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4133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44386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4733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50387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53435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56387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0700" y="1361064"/>
            <a:ext cx="6376035" cy="440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40" dirty="0">
                <a:latin typeface="Arial"/>
                <a:cs typeface="Arial"/>
              </a:rPr>
              <a:t>Currently</a:t>
            </a:r>
            <a:endParaRPr sz="1250" dirty="0">
              <a:latin typeface="Arial"/>
              <a:cs typeface="Arial"/>
            </a:endParaRPr>
          </a:p>
          <a:p>
            <a:pPr marL="12700" marR="5080" indent="217804">
              <a:lnSpc>
                <a:spcPts val="3379"/>
              </a:lnSpc>
              <a:spcBef>
                <a:spcPts val="270"/>
              </a:spcBef>
            </a:pPr>
            <a:r>
              <a:rPr sz="1250" spc="35" dirty="0">
                <a:latin typeface="Arial"/>
                <a:cs typeface="Arial"/>
              </a:rPr>
              <a:t>Postdoctoral</a:t>
            </a:r>
            <a:r>
              <a:rPr sz="1250" spc="0" dirty="0">
                <a:latin typeface="Arial"/>
                <a:cs typeface="Arial"/>
              </a:rPr>
              <a:t> Research </a:t>
            </a:r>
            <a:r>
              <a:rPr sz="1250" spc="55" dirty="0">
                <a:latin typeface="Arial"/>
                <a:cs typeface="Arial"/>
              </a:rPr>
              <a:t>Fellow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at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University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Colorado,</a:t>
            </a:r>
            <a:r>
              <a:rPr sz="1250" spc="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USA.  </a:t>
            </a:r>
            <a:r>
              <a:rPr sz="1250" spc="15" dirty="0">
                <a:latin typeface="Arial"/>
                <a:cs typeface="Arial"/>
              </a:rPr>
              <a:t>Past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-5" dirty="0">
                <a:latin typeface="Arial"/>
                <a:cs typeface="Arial"/>
              </a:rPr>
              <a:t>Ph.D.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at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University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Colorado,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USA,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2023.</a:t>
            </a:r>
            <a:endParaRPr sz="1250" dirty="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-10" dirty="0">
                <a:latin typeface="Arial"/>
                <a:cs typeface="Arial"/>
              </a:rPr>
              <a:t>M.S. </a:t>
            </a:r>
            <a:r>
              <a:rPr sz="1250" spc="50" dirty="0">
                <a:latin typeface="Arial"/>
                <a:cs typeface="Arial"/>
              </a:rPr>
              <a:t>at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University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Denver,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Colorado,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USA,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2019.</a:t>
            </a:r>
            <a:endParaRPr sz="1250" dirty="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825"/>
              </a:spcBef>
            </a:pPr>
            <a:r>
              <a:rPr sz="1250" spc="-25" dirty="0">
                <a:latin typeface="Arial"/>
                <a:cs typeface="Arial"/>
              </a:rPr>
              <a:t>B.S. </a:t>
            </a:r>
            <a:r>
              <a:rPr sz="1250" spc="35" dirty="0">
                <a:latin typeface="Arial"/>
                <a:cs typeface="Arial"/>
              </a:rPr>
              <a:t>Hebei University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15" dirty="0">
                <a:latin typeface="Arial"/>
                <a:cs typeface="Arial"/>
              </a:rPr>
              <a:t>Technology, Tianjin, </a:t>
            </a:r>
            <a:r>
              <a:rPr sz="1250" spc="5" dirty="0">
                <a:latin typeface="Arial"/>
                <a:cs typeface="Arial"/>
              </a:rPr>
              <a:t>China,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235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2017.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50" spc="0" dirty="0">
                <a:latin typeface="Arial"/>
                <a:cs typeface="Arial"/>
              </a:rPr>
              <a:t>Research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Interest</a:t>
            </a:r>
            <a:endParaRPr sz="1250" dirty="0">
              <a:latin typeface="Arial"/>
              <a:cs typeface="Arial"/>
            </a:endParaRPr>
          </a:p>
          <a:p>
            <a:pPr marL="230504" marR="4325620">
              <a:lnSpc>
                <a:spcPct val="158300"/>
              </a:lnSpc>
              <a:spcBef>
                <a:spcPts val="850"/>
              </a:spcBef>
            </a:pPr>
            <a:r>
              <a:rPr sz="1250" spc="40" dirty="0">
                <a:latin typeface="Arial"/>
                <a:cs typeface="Arial"/>
              </a:rPr>
              <a:t>Microgrid </a:t>
            </a:r>
            <a:r>
              <a:rPr sz="1250" spc="50" dirty="0">
                <a:latin typeface="Arial"/>
                <a:cs typeface="Arial"/>
              </a:rPr>
              <a:t>control  </a:t>
            </a:r>
            <a:r>
              <a:rPr sz="1250" spc="35" dirty="0">
                <a:latin typeface="Arial"/>
                <a:cs typeface="Arial"/>
              </a:rPr>
              <a:t>Renewable energy  </a:t>
            </a:r>
            <a:r>
              <a:rPr sz="1250" spc="50" dirty="0">
                <a:latin typeface="Arial"/>
                <a:cs typeface="Arial"/>
              </a:rPr>
              <a:t>Power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dynamics  </a:t>
            </a:r>
            <a:r>
              <a:rPr sz="1250" spc="50" dirty="0">
                <a:latin typeface="Arial"/>
                <a:cs typeface="Arial"/>
              </a:rPr>
              <a:t>Power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stability</a:t>
            </a:r>
            <a:endParaRPr sz="1250" dirty="0">
              <a:latin typeface="Arial"/>
              <a:cs typeface="Arial"/>
            </a:endParaRPr>
          </a:p>
          <a:p>
            <a:pPr marL="230504" marR="2707640">
              <a:lnSpc>
                <a:spcPct val="155000"/>
              </a:lnSpc>
              <a:spcBef>
                <a:spcPts val="75"/>
              </a:spcBef>
            </a:pPr>
            <a:r>
              <a:rPr sz="1250" spc="50" dirty="0">
                <a:latin typeface="Arial"/>
                <a:cs typeface="Arial"/>
              </a:rPr>
              <a:t>Power </a:t>
            </a:r>
            <a:r>
              <a:rPr sz="1250" spc="30" dirty="0">
                <a:latin typeface="Arial"/>
                <a:cs typeface="Arial"/>
              </a:rPr>
              <a:t>system </a:t>
            </a:r>
            <a:r>
              <a:rPr sz="1250" spc="15" dirty="0">
                <a:latin typeface="Arial"/>
                <a:cs typeface="Arial"/>
              </a:rPr>
              <a:t>economics </a:t>
            </a:r>
            <a:r>
              <a:rPr sz="1250" spc="35" dirty="0">
                <a:latin typeface="Arial"/>
                <a:cs typeface="Arial"/>
              </a:rPr>
              <a:t>and </a:t>
            </a:r>
            <a:r>
              <a:rPr sz="1250" spc="40" dirty="0">
                <a:latin typeface="Arial"/>
                <a:cs typeface="Arial"/>
              </a:rPr>
              <a:t>market  </a:t>
            </a:r>
            <a:r>
              <a:rPr sz="1250" spc="25" dirty="0">
                <a:latin typeface="Arial"/>
                <a:cs typeface="Arial"/>
              </a:rPr>
              <a:t>Machine </a:t>
            </a:r>
            <a:r>
              <a:rPr sz="1250" spc="40" dirty="0">
                <a:latin typeface="Arial"/>
                <a:cs typeface="Arial"/>
              </a:rPr>
              <a:t>learning application </a:t>
            </a:r>
            <a:r>
              <a:rPr sz="1250" spc="35" dirty="0">
                <a:latin typeface="Arial"/>
                <a:cs typeface="Arial"/>
              </a:rPr>
              <a:t>in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21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2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14630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35" dirty="0">
                <a:latin typeface="Arial"/>
                <a:cs typeface="Arial"/>
              </a:rPr>
              <a:t>Case </a:t>
            </a:r>
            <a:r>
              <a:rPr sz="2050" spc="125" dirty="0">
                <a:latin typeface="Arial"/>
                <a:cs typeface="Arial"/>
              </a:rPr>
              <a:t>Study </a:t>
            </a:r>
            <a:r>
              <a:rPr sz="2050" spc="200" dirty="0">
                <a:latin typeface="Arial"/>
                <a:cs typeface="Arial"/>
              </a:rPr>
              <a:t>1</a:t>
            </a:r>
            <a:r>
              <a:rPr sz="2050" spc="-23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[4]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6192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50" y="0"/>
                </a:lnTo>
                <a:lnTo>
                  <a:pt x="571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475" y="1924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50" y="0"/>
                </a:lnTo>
                <a:lnTo>
                  <a:pt x="571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2475" y="2228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50" y="0"/>
                </a:lnTo>
                <a:lnTo>
                  <a:pt x="571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700" y="1127633"/>
            <a:ext cx="4544060" cy="1231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5" dirty="0">
                <a:latin typeface="Arial"/>
                <a:cs typeface="Arial"/>
              </a:rPr>
              <a:t>Revised </a:t>
            </a:r>
            <a:r>
              <a:rPr sz="1200" b="1" spc="40" dirty="0">
                <a:latin typeface="Arial"/>
                <a:cs typeface="Arial"/>
              </a:rPr>
              <a:t>minniWECC </a:t>
            </a:r>
            <a:r>
              <a:rPr sz="1200" b="1" spc="10" dirty="0">
                <a:latin typeface="Arial"/>
                <a:cs typeface="Arial"/>
              </a:rPr>
              <a:t>system </a:t>
            </a:r>
            <a:r>
              <a:rPr sz="1200" b="1" spc="65" dirty="0">
                <a:latin typeface="Arial"/>
                <a:cs typeface="Arial"/>
              </a:rPr>
              <a:t>with </a:t>
            </a:r>
            <a:r>
              <a:rPr sz="1200" b="1" spc="50" dirty="0">
                <a:latin typeface="Arial"/>
                <a:cs typeface="Arial"/>
              </a:rPr>
              <a:t>PDCI </a:t>
            </a:r>
            <a:r>
              <a:rPr sz="1200" b="1" spc="100" dirty="0">
                <a:latin typeface="Arial"/>
                <a:cs typeface="Arial"/>
              </a:rPr>
              <a:t>HVDC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transmission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50" dirty="0">
                <a:latin typeface="Arial"/>
                <a:cs typeface="Arial"/>
              </a:rPr>
              <a:t>Two dominant</a:t>
            </a:r>
            <a:r>
              <a:rPr sz="1250" spc="-8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modes</a:t>
            </a:r>
            <a:endParaRPr sz="1250">
              <a:latin typeface="Arial"/>
              <a:cs typeface="Arial"/>
            </a:endParaRPr>
          </a:p>
          <a:p>
            <a:pPr marL="448309">
              <a:lnSpc>
                <a:spcPct val="100000"/>
              </a:lnSpc>
              <a:spcBef>
                <a:spcPts val="900"/>
              </a:spcBef>
            </a:pPr>
            <a:r>
              <a:rPr sz="1250" spc="40" dirty="0">
                <a:latin typeface="Arial"/>
                <a:cs typeface="Arial"/>
              </a:rPr>
              <a:t>0.3 </a:t>
            </a:r>
            <a:r>
              <a:rPr sz="1250" spc="35" dirty="0">
                <a:latin typeface="Arial"/>
                <a:cs typeface="Arial"/>
              </a:rPr>
              <a:t>Hz </a:t>
            </a:r>
            <a:r>
              <a:rPr sz="1250" spc="65" dirty="0">
                <a:latin typeface="Arial"/>
                <a:cs typeface="Arial"/>
              </a:rPr>
              <a:t>Alberta</a:t>
            </a:r>
            <a:r>
              <a:rPr sz="1250" spc="-12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mode</a:t>
            </a:r>
            <a:endParaRPr sz="1250">
              <a:latin typeface="Arial"/>
              <a:cs typeface="Arial"/>
            </a:endParaRPr>
          </a:p>
          <a:p>
            <a:pPr marL="448309">
              <a:lnSpc>
                <a:spcPct val="100000"/>
              </a:lnSpc>
              <a:spcBef>
                <a:spcPts val="900"/>
              </a:spcBef>
            </a:pPr>
            <a:r>
              <a:rPr sz="1250" spc="55" dirty="0">
                <a:latin typeface="Arial"/>
                <a:cs typeface="Arial"/>
              </a:rPr>
              <a:t>0.65 </a:t>
            </a:r>
            <a:r>
              <a:rPr sz="1250" spc="35" dirty="0">
                <a:latin typeface="Arial"/>
                <a:cs typeface="Arial"/>
              </a:rPr>
              <a:t>Hz </a:t>
            </a:r>
            <a:r>
              <a:rPr sz="1250" spc="15" dirty="0">
                <a:latin typeface="Arial"/>
                <a:cs typeface="Arial"/>
              </a:rPr>
              <a:t>BC</a:t>
            </a:r>
            <a:r>
              <a:rPr sz="1250" spc="-13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7864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53693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9522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45351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1181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7010" y="2892503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0691"/>
                </a:moveTo>
                <a:lnTo>
                  <a:pt x="0" y="0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7864" y="4720430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7864" y="4483487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7864" y="4246545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7864" y="4009539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7864" y="3772634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7864" y="3535729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7864" y="3298825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7864" y="3061793"/>
            <a:ext cx="4229735" cy="0"/>
          </a:xfrm>
          <a:custGeom>
            <a:avLst/>
            <a:gdLst/>
            <a:ahLst/>
            <a:cxnLst/>
            <a:rect l="l" t="t" r="r" b="b"/>
            <a:pathLst>
              <a:path w="4229735">
                <a:moveTo>
                  <a:pt x="4229145" y="0"/>
                </a:moveTo>
                <a:lnTo>
                  <a:pt x="0" y="0"/>
                </a:lnTo>
              </a:path>
            </a:pathLst>
          </a:custGeom>
          <a:ln w="63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7864" y="4953195"/>
            <a:ext cx="4232910" cy="0"/>
          </a:xfrm>
          <a:custGeom>
            <a:avLst/>
            <a:gdLst/>
            <a:ahLst/>
            <a:cxnLst/>
            <a:rect l="l" t="t" r="r" b="b"/>
            <a:pathLst>
              <a:path w="4232910">
                <a:moveTo>
                  <a:pt x="0" y="0"/>
                </a:moveTo>
                <a:lnTo>
                  <a:pt x="4232313" y="0"/>
                </a:lnTo>
              </a:path>
            </a:pathLst>
          </a:custGeom>
          <a:ln w="633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7864" y="2892503"/>
            <a:ext cx="4232910" cy="0"/>
          </a:xfrm>
          <a:custGeom>
            <a:avLst/>
            <a:gdLst/>
            <a:ahLst/>
            <a:cxnLst/>
            <a:rect l="l" t="t" r="r" b="b"/>
            <a:pathLst>
              <a:path w="4232910">
                <a:moveTo>
                  <a:pt x="0" y="0"/>
                </a:moveTo>
                <a:lnTo>
                  <a:pt x="4232313" y="0"/>
                </a:lnTo>
              </a:path>
            </a:pathLst>
          </a:custGeom>
          <a:ln w="633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0525" y="490776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20">
                <a:moveTo>
                  <a:pt x="0" y="45431"/>
                </a:moveTo>
                <a:lnTo>
                  <a:pt x="6335" y="45431"/>
                </a:lnTo>
                <a:lnTo>
                  <a:pt x="6335" y="0"/>
                </a:lnTo>
                <a:lnTo>
                  <a:pt x="0" y="0"/>
                </a:lnTo>
                <a:lnTo>
                  <a:pt x="0" y="454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96354" y="490776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20">
                <a:moveTo>
                  <a:pt x="0" y="45431"/>
                </a:moveTo>
                <a:lnTo>
                  <a:pt x="6335" y="45431"/>
                </a:lnTo>
                <a:lnTo>
                  <a:pt x="6335" y="0"/>
                </a:lnTo>
                <a:lnTo>
                  <a:pt x="0" y="0"/>
                </a:lnTo>
                <a:lnTo>
                  <a:pt x="0" y="454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42184" y="490776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20">
                <a:moveTo>
                  <a:pt x="0" y="45431"/>
                </a:moveTo>
                <a:lnTo>
                  <a:pt x="6335" y="45431"/>
                </a:lnTo>
                <a:lnTo>
                  <a:pt x="6335" y="0"/>
                </a:lnTo>
                <a:lnTo>
                  <a:pt x="0" y="0"/>
                </a:lnTo>
                <a:lnTo>
                  <a:pt x="0" y="454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8013" y="490776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20">
                <a:moveTo>
                  <a:pt x="0" y="45431"/>
                </a:moveTo>
                <a:lnTo>
                  <a:pt x="6335" y="45431"/>
                </a:lnTo>
                <a:lnTo>
                  <a:pt x="6335" y="0"/>
                </a:lnTo>
                <a:lnTo>
                  <a:pt x="0" y="0"/>
                </a:lnTo>
                <a:lnTo>
                  <a:pt x="0" y="454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50525" y="289241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0" y="45418"/>
                </a:moveTo>
                <a:lnTo>
                  <a:pt x="6335" y="45418"/>
                </a:lnTo>
                <a:lnTo>
                  <a:pt x="6335" y="0"/>
                </a:lnTo>
                <a:lnTo>
                  <a:pt x="0" y="0"/>
                </a:lnTo>
                <a:lnTo>
                  <a:pt x="0" y="454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96354" y="2892414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0" y="45418"/>
                </a:moveTo>
                <a:lnTo>
                  <a:pt x="6335" y="45418"/>
                </a:lnTo>
                <a:lnTo>
                  <a:pt x="6335" y="0"/>
                </a:lnTo>
                <a:lnTo>
                  <a:pt x="0" y="0"/>
                </a:lnTo>
                <a:lnTo>
                  <a:pt x="0" y="454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42184" y="2892415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0" y="45418"/>
                </a:moveTo>
                <a:lnTo>
                  <a:pt x="6335" y="45418"/>
                </a:lnTo>
                <a:lnTo>
                  <a:pt x="6335" y="0"/>
                </a:lnTo>
                <a:lnTo>
                  <a:pt x="0" y="0"/>
                </a:lnTo>
                <a:lnTo>
                  <a:pt x="0" y="454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8013" y="2892415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0" y="45418"/>
                </a:moveTo>
                <a:lnTo>
                  <a:pt x="6335" y="45418"/>
                </a:lnTo>
                <a:lnTo>
                  <a:pt x="6335" y="0"/>
                </a:lnTo>
                <a:lnTo>
                  <a:pt x="0" y="0"/>
                </a:lnTo>
                <a:lnTo>
                  <a:pt x="0" y="454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4931" y="5045095"/>
            <a:ext cx="57785" cy="90170"/>
          </a:xfrm>
          <a:custGeom>
            <a:avLst/>
            <a:gdLst/>
            <a:ahLst/>
            <a:cxnLst/>
            <a:rect l="l" t="t" r="r" b="b"/>
            <a:pathLst>
              <a:path w="57784" h="90170">
                <a:moveTo>
                  <a:pt x="33440" y="0"/>
                </a:moveTo>
                <a:lnTo>
                  <a:pt x="1077" y="26184"/>
                </a:lnTo>
                <a:lnTo>
                  <a:pt x="0" y="34554"/>
                </a:lnTo>
                <a:lnTo>
                  <a:pt x="0" y="44962"/>
                </a:lnTo>
                <a:lnTo>
                  <a:pt x="13558" y="86822"/>
                </a:lnTo>
                <a:lnTo>
                  <a:pt x="35163" y="89861"/>
                </a:lnTo>
                <a:lnTo>
                  <a:pt x="40498" y="88127"/>
                </a:lnTo>
                <a:lnTo>
                  <a:pt x="48950" y="81213"/>
                </a:lnTo>
                <a:lnTo>
                  <a:pt x="49106" y="80973"/>
                </a:lnTo>
                <a:lnTo>
                  <a:pt x="23746" y="80973"/>
                </a:lnTo>
                <a:lnTo>
                  <a:pt x="19568" y="78579"/>
                </a:lnTo>
                <a:lnTo>
                  <a:pt x="11112" y="44962"/>
                </a:lnTo>
                <a:lnTo>
                  <a:pt x="11418" y="36238"/>
                </a:lnTo>
                <a:lnTo>
                  <a:pt x="23632" y="8951"/>
                </a:lnTo>
                <a:lnTo>
                  <a:pt x="48602" y="8951"/>
                </a:lnTo>
                <a:lnTo>
                  <a:pt x="47657" y="7495"/>
                </a:lnTo>
                <a:lnTo>
                  <a:pt x="44718" y="4760"/>
                </a:lnTo>
                <a:lnTo>
                  <a:pt x="37583" y="949"/>
                </a:lnTo>
                <a:lnTo>
                  <a:pt x="33440" y="0"/>
                </a:lnTo>
                <a:close/>
              </a:path>
              <a:path w="57784" h="90170">
                <a:moveTo>
                  <a:pt x="48602" y="8951"/>
                </a:moveTo>
                <a:lnTo>
                  <a:pt x="33643" y="8951"/>
                </a:lnTo>
                <a:lnTo>
                  <a:pt x="37862" y="11332"/>
                </a:lnTo>
                <a:lnTo>
                  <a:pt x="41246" y="16093"/>
                </a:lnTo>
                <a:lnTo>
                  <a:pt x="46314" y="44962"/>
                </a:lnTo>
                <a:lnTo>
                  <a:pt x="45998" y="54867"/>
                </a:lnTo>
                <a:lnTo>
                  <a:pt x="33681" y="80973"/>
                </a:lnTo>
                <a:lnTo>
                  <a:pt x="49106" y="80973"/>
                </a:lnTo>
                <a:lnTo>
                  <a:pt x="52130" y="76300"/>
                </a:lnTo>
                <a:lnTo>
                  <a:pt x="56375" y="63626"/>
                </a:lnTo>
                <a:lnTo>
                  <a:pt x="57427" y="55281"/>
                </a:lnTo>
                <a:lnTo>
                  <a:pt x="57308" y="34979"/>
                </a:lnTo>
                <a:lnTo>
                  <a:pt x="56768" y="29299"/>
                </a:lnTo>
                <a:lnTo>
                  <a:pt x="54133" y="19018"/>
                </a:lnTo>
                <a:lnTo>
                  <a:pt x="52308" y="14662"/>
                </a:lnTo>
                <a:lnTo>
                  <a:pt x="48602" y="895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35214" y="5045095"/>
            <a:ext cx="234551" cy="89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14369" y="5045095"/>
            <a:ext cx="146356" cy="89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6872" y="5045095"/>
            <a:ext cx="234551" cy="898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06027" y="5045095"/>
            <a:ext cx="162449" cy="89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8530" y="5045095"/>
            <a:ext cx="234551" cy="898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04084" y="5219920"/>
            <a:ext cx="832650" cy="125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7864" y="2889299"/>
            <a:ext cx="0" cy="2064385"/>
          </a:xfrm>
          <a:custGeom>
            <a:avLst/>
            <a:gdLst/>
            <a:ahLst/>
            <a:cxnLst/>
            <a:rect l="l" t="t" r="r" b="b"/>
            <a:pathLst>
              <a:path h="2064385">
                <a:moveTo>
                  <a:pt x="0" y="0"/>
                </a:moveTo>
                <a:lnTo>
                  <a:pt x="0" y="2063894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37010" y="2889300"/>
            <a:ext cx="0" cy="2064385"/>
          </a:xfrm>
          <a:custGeom>
            <a:avLst/>
            <a:gdLst/>
            <a:ahLst/>
            <a:cxnLst/>
            <a:rect l="l" t="t" r="r" b="b"/>
            <a:pathLst>
              <a:path h="2064385">
                <a:moveTo>
                  <a:pt x="0" y="0"/>
                </a:moveTo>
                <a:lnTo>
                  <a:pt x="0" y="2063894"/>
                </a:lnTo>
              </a:path>
            </a:pathLst>
          </a:custGeom>
          <a:ln w="633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7864" y="4717265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7864" y="4480322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7864" y="4243379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7864" y="4006373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7864" y="3769468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07864" y="3532564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7864" y="3295659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7864" y="3058628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19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91519" y="4717265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91519" y="4480322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91519" y="4243380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91519" y="4006374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91519" y="3769469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91519" y="3532564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91519" y="3295659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91519" y="3058628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6330"/>
                </a:moveTo>
                <a:lnTo>
                  <a:pt x="45465" y="6330"/>
                </a:lnTo>
                <a:lnTo>
                  <a:pt x="45465" y="0"/>
                </a:lnTo>
                <a:lnTo>
                  <a:pt x="0" y="0"/>
                </a:lnTo>
                <a:lnTo>
                  <a:pt x="0" y="6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1689" y="4680963"/>
            <a:ext cx="162500" cy="89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1689" y="4444020"/>
            <a:ext cx="163032" cy="898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1689" y="4207078"/>
            <a:ext cx="163336" cy="898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689" y="3970160"/>
            <a:ext cx="163577" cy="897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4529" y="3733129"/>
            <a:ext cx="33020" cy="88900"/>
          </a:xfrm>
          <a:custGeom>
            <a:avLst/>
            <a:gdLst/>
            <a:ahLst/>
            <a:cxnLst/>
            <a:rect l="l" t="t" r="r" b="b"/>
            <a:pathLst>
              <a:path w="33019" h="88900">
                <a:moveTo>
                  <a:pt x="32426" y="19625"/>
                </a:moveTo>
                <a:lnTo>
                  <a:pt x="21617" y="19625"/>
                </a:lnTo>
                <a:lnTo>
                  <a:pt x="21617" y="88380"/>
                </a:lnTo>
                <a:lnTo>
                  <a:pt x="32426" y="88380"/>
                </a:lnTo>
                <a:lnTo>
                  <a:pt x="32426" y="19625"/>
                </a:lnTo>
                <a:close/>
              </a:path>
              <a:path w="33019" h="88900">
                <a:moveTo>
                  <a:pt x="32426" y="0"/>
                </a:moveTo>
                <a:lnTo>
                  <a:pt x="25469" y="0"/>
                </a:lnTo>
                <a:lnTo>
                  <a:pt x="23581" y="3925"/>
                </a:lnTo>
                <a:lnTo>
                  <a:pt x="20375" y="7723"/>
                </a:lnTo>
                <a:lnTo>
                  <a:pt x="11328" y="15827"/>
                </a:lnTo>
                <a:lnTo>
                  <a:pt x="6044" y="19372"/>
                </a:lnTo>
                <a:lnTo>
                  <a:pt x="0" y="22158"/>
                </a:lnTo>
                <a:lnTo>
                  <a:pt x="0" y="32541"/>
                </a:lnTo>
                <a:lnTo>
                  <a:pt x="3357" y="31401"/>
                </a:lnTo>
                <a:lnTo>
                  <a:pt x="7146" y="29502"/>
                </a:lnTo>
                <a:lnTo>
                  <a:pt x="11379" y="26969"/>
                </a:lnTo>
                <a:lnTo>
                  <a:pt x="15598" y="24564"/>
                </a:lnTo>
                <a:lnTo>
                  <a:pt x="19020" y="22031"/>
                </a:lnTo>
                <a:lnTo>
                  <a:pt x="21617" y="19625"/>
                </a:lnTo>
                <a:lnTo>
                  <a:pt x="32426" y="19625"/>
                </a:lnTo>
                <a:lnTo>
                  <a:pt x="324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9989" y="3496224"/>
            <a:ext cx="154200" cy="88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9989" y="3259319"/>
            <a:ext cx="154732" cy="883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9989" y="3022414"/>
            <a:ext cx="155036" cy="897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8381" y="3520408"/>
            <a:ext cx="127000" cy="814705"/>
          </a:xfrm>
          <a:custGeom>
            <a:avLst/>
            <a:gdLst/>
            <a:ahLst/>
            <a:cxnLst/>
            <a:rect l="l" t="t" r="r" b="b"/>
            <a:pathLst>
              <a:path w="127000" h="814704">
                <a:moveTo>
                  <a:pt x="37596" y="803792"/>
                </a:moveTo>
                <a:lnTo>
                  <a:pt x="28346" y="803792"/>
                </a:lnTo>
                <a:lnTo>
                  <a:pt x="28346" y="814288"/>
                </a:lnTo>
                <a:lnTo>
                  <a:pt x="37596" y="814288"/>
                </a:lnTo>
                <a:lnTo>
                  <a:pt x="37596" y="803792"/>
                </a:lnTo>
                <a:close/>
              </a:path>
              <a:path w="127000" h="814704">
                <a:moveTo>
                  <a:pt x="1191" y="773276"/>
                </a:moveTo>
                <a:lnTo>
                  <a:pt x="392" y="777328"/>
                </a:lnTo>
                <a:lnTo>
                  <a:pt x="123" y="779861"/>
                </a:lnTo>
                <a:lnTo>
                  <a:pt x="0" y="789572"/>
                </a:lnTo>
                <a:lnTo>
                  <a:pt x="963" y="793611"/>
                </a:lnTo>
                <a:lnTo>
                  <a:pt x="98521" y="803792"/>
                </a:lnTo>
                <a:lnTo>
                  <a:pt x="98521" y="791965"/>
                </a:lnTo>
                <a:lnTo>
                  <a:pt x="17638" y="791965"/>
                </a:lnTo>
                <a:lnTo>
                  <a:pt x="14762" y="791218"/>
                </a:lnTo>
                <a:lnTo>
                  <a:pt x="11670" y="788230"/>
                </a:lnTo>
                <a:lnTo>
                  <a:pt x="10897" y="785672"/>
                </a:lnTo>
                <a:lnTo>
                  <a:pt x="10897" y="779861"/>
                </a:lnTo>
                <a:lnTo>
                  <a:pt x="11161" y="777328"/>
                </a:lnTo>
                <a:lnTo>
                  <a:pt x="11556" y="775062"/>
                </a:lnTo>
                <a:lnTo>
                  <a:pt x="1191" y="773276"/>
                </a:lnTo>
                <a:close/>
              </a:path>
              <a:path w="127000" h="814704">
                <a:moveTo>
                  <a:pt x="37596" y="778303"/>
                </a:moveTo>
                <a:lnTo>
                  <a:pt x="28346" y="778303"/>
                </a:lnTo>
                <a:lnTo>
                  <a:pt x="28346" y="791965"/>
                </a:lnTo>
                <a:lnTo>
                  <a:pt x="37596" y="791965"/>
                </a:lnTo>
                <a:lnTo>
                  <a:pt x="37596" y="778303"/>
                </a:lnTo>
                <a:close/>
              </a:path>
              <a:path w="127000" h="814704">
                <a:moveTo>
                  <a:pt x="30589" y="729973"/>
                </a:moveTo>
                <a:lnTo>
                  <a:pt x="28042" y="734100"/>
                </a:lnTo>
                <a:lnTo>
                  <a:pt x="26762" y="738177"/>
                </a:lnTo>
                <a:lnTo>
                  <a:pt x="26762" y="744952"/>
                </a:lnTo>
                <a:lnTo>
                  <a:pt x="27548" y="747497"/>
                </a:lnTo>
                <a:lnTo>
                  <a:pt x="30728" y="752118"/>
                </a:lnTo>
                <a:lnTo>
                  <a:pt x="34010" y="754638"/>
                </a:lnTo>
                <a:lnTo>
                  <a:pt x="38990" y="757373"/>
                </a:lnTo>
                <a:lnTo>
                  <a:pt x="28346" y="757373"/>
                </a:lnTo>
                <a:lnTo>
                  <a:pt x="28346" y="768060"/>
                </a:lnTo>
                <a:lnTo>
                  <a:pt x="98521" y="768060"/>
                </a:lnTo>
                <a:lnTo>
                  <a:pt x="98521" y="756183"/>
                </a:lnTo>
                <a:lnTo>
                  <a:pt x="56756" y="756183"/>
                </a:lnTo>
                <a:lnTo>
                  <a:pt x="52130" y="755524"/>
                </a:lnTo>
                <a:lnTo>
                  <a:pt x="39053" y="739874"/>
                </a:lnTo>
                <a:lnTo>
                  <a:pt x="39915" y="736962"/>
                </a:lnTo>
                <a:lnTo>
                  <a:pt x="41626" y="734062"/>
                </a:lnTo>
                <a:lnTo>
                  <a:pt x="30589" y="729973"/>
                </a:lnTo>
                <a:close/>
              </a:path>
              <a:path w="127000" h="814704">
                <a:moveTo>
                  <a:pt x="63307" y="660902"/>
                </a:moveTo>
                <a:lnTo>
                  <a:pt x="26762" y="683415"/>
                </a:lnTo>
                <a:lnTo>
                  <a:pt x="26762" y="692797"/>
                </a:lnTo>
                <a:lnTo>
                  <a:pt x="55668" y="724971"/>
                </a:lnTo>
                <a:lnTo>
                  <a:pt x="64029" y="725541"/>
                </a:lnTo>
                <a:lnTo>
                  <a:pt x="72135" y="724971"/>
                </a:lnTo>
                <a:lnTo>
                  <a:pt x="79289" y="723263"/>
                </a:lnTo>
                <a:lnTo>
                  <a:pt x="85407" y="720472"/>
                </a:lnTo>
                <a:lnTo>
                  <a:pt x="90627" y="716526"/>
                </a:lnTo>
                <a:lnTo>
                  <a:pt x="93392" y="713259"/>
                </a:lnTo>
                <a:lnTo>
                  <a:pt x="66475" y="713259"/>
                </a:lnTo>
                <a:lnTo>
                  <a:pt x="66475" y="712600"/>
                </a:lnTo>
                <a:lnTo>
                  <a:pt x="36544" y="686631"/>
                </a:lnTo>
                <a:lnTo>
                  <a:pt x="38825" y="681718"/>
                </a:lnTo>
                <a:lnTo>
                  <a:pt x="46365" y="675476"/>
                </a:lnTo>
                <a:lnTo>
                  <a:pt x="50787" y="673981"/>
                </a:lnTo>
                <a:lnTo>
                  <a:pt x="56692" y="673450"/>
                </a:lnTo>
                <a:lnTo>
                  <a:pt x="66475" y="673450"/>
                </a:lnTo>
                <a:lnTo>
                  <a:pt x="66475" y="660965"/>
                </a:lnTo>
                <a:lnTo>
                  <a:pt x="63307" y="660902"/>
                </a:lnTo>
                <a:close/>
              </a:path>
              <a:path w="127000" h="814704">
                <a:moveTo>
                  <a:pt x="77436" y="661294"/>
                </a:moveTo>
                <a:lnTo>
                  <a:pt x="75928" y="673576"/>
                </a:lnTo>
                <a:lnTo>
                  <a:pt x="80946" y="675387"/>
                </a:lnTo>
                <a:lnTo>
                  <a:pt x="84595" y="677831"/>
                </a:lnTo>
                <a:lnTo>
                  <a:pt x="89182" y="683984"/>
                </a:lnTo>
                <a:lnTo>
                  <a:pt x="90323" y="687707"/>
                </a:lnTo>
                <a:lnTo>
                  <a:pt x="90243" y="698115"/>
                </a:lnTo>
                <a:lnTo>
                  <a:pt x="88283" y="702813"/>
                </a:lnTo>
                <a:lnTo>
                  <a:pt x="80084" y="710638"/>
                </a:lnTo>
                <a:lnTo>
                  <a:pt x="74179" y="712828"/>
                </a:lnTo>
                <a:lnTo>
                  <a:pt x="66475" y="713259"/>
                </a:lnTo>
                <a:lnTo>
                  <a:pt x="93392" y="713259"/>
                </a:lnTo>
                <a:lnTo>
                  <a:pt x="100105" y="683984"/>
                </a:lnTo>
                <a:lnTo>
                  <a:pt x="98128" y="677299"/>
                </a:lnTo>
                <a:lnTo>
                  <a:pt x="90196" y="666828"/>
                </a:lnTo>
                <a:lnTo>
                  <a:pt x="84620" y="663232"/>
                </a:lnTo>
                <a:lnTo>
                  <a:pt x="77436" y="661294"/>
                </a:lnTo>
                <a:close/>
              </a:path>
              <a:path w="127000" h="814704">
                <a:moveTo>
                  <a:pt x="66475" y="673450"/>
                </a:moveTo>
                <a:lnTo>
                  <a:pt x="56692" y="673450"/>
                </a:lnTo>
                <a:lnTo>
                  <a:pt x="56692" y="712600"/>
                </a:lnTo>
                <a:lnTo>
                  <a:pt x="66475" y="712600"/>
                </a:lnTo>
                <a:lnTo>
                  <a:pt x="66475" y="673450"/>
                </a:lnTo>
                <a:close/>
              </a:path>
              <a:path w="127000" h="814704">
                <a:moveTo>
                  <a:pt x="54956" y="598238"/>
                </a:moveTo>
                <a:lnTo>
                  <a:pt x="37723" y="598238"/>
                </a:lnTo>
                <a:lnTo>
                  <a:pt x="30411" y="603214"/>
                </a:lnTo>
                <a:lnTo>
                  <a:pt x="26762" y="610039"/>
                </a:lnTo>
                <a:lnTo>
                  <a:pt x="26762" y="624258"/>
                </a:lnTo>
                <a:lnTo>
                  <a:pt x="62775" y="648290"/>
                </a:lnTo>
                <a:lnTo>
                  <a:pt x="71000" y="647728"/>
                </a:lnTo>
                <a:lnTo>
                  <a:pt x="78302" y="646038"/>
                </a:lnTo>
                <a:lnTo>
                  <a:pt x="84680" y="643221"/>
                </a:lnTo>
                <a:lnTo>
                  <a:pt x="90133" y="639275"/>
                </a:lnTo>
                <a:lnTo>
                  <a:pt x="93683" y="636072"/>
                </a:lnTo>
                <a:lnTo>
                  <a:pt x="53942" y="636072"/>
                </a:lnTo>
                <a:lnTo>
                  <a:pt x="47100" y="634286"/>
                </a:lnTo>
                <a:lnTo>
                  <a:pt x="38331" y="627107"/>
                </a:lnTo>
                <a:lnTo>
                  <a:pt x="36139" y="622739"/>
                </a:lnTo>
                <a:lnTo>
                  <a:pt x="36139" y="612394"/>
                </a:lnTo>
                <a:lnTo>
                  <a:pt x="38496" y="607874"/>
                </a:lnTo>
                <a:lnTo>
                  <a:pt x="47923" y="600162"/>
                </a:lnTo>
                <a:lnTo>
                  <a:pt x="54956" y="598238"/>
                </a:lnTo>
                <a:close/>
              </a:path>
              <a:path w="127000" h="814704">
                <a:moveTo>
                  <a:pt x="125410" y="587551"/>
                </a:moveTo>
                <a:lnTo>
                  <a:pt x="28346" y="587551"/>
                </a:lnTo>
                <a:lnTo>
                  <a:pt x="28346" y="598238"/>
                </a:lnTo>
                <a:lnTo>
                  <a:pt x="73064" y="598238"/>
                </a:lnTo>
                <a:lnTo>
                  <a:pt x="79590" y="600074"/>
                </a:lnTo>
                <a:lnTo>
                  <a:pt x="88181" y="607380"/>
                </a:lnTo>
                <a:lnTo>
                  <a:pt x="90323" y="611735"/>
                </a:lnTo>
                <a:lnTo>
                  <a:pt x="90323" y="622080"/>
                </a:lnTo>
                <a:lnTo>
                  <a:pt x="88067" y="626613"/>
                </a:lnTo>
                <a:lnTo>
                  <a:pt x="79045" y="634185"/>
                </a:lnTo>
                <a:lnTo>
                  <a:pt x="72266" y="636072"/>
                </a:lnTo>
                <a:lnTo>
                  <a:pt x="93683" y="636072"/>
                </a:lnTo>
                <a:lnTo>
                  <a:pt x="96785" y="633273"/>
                </a:lnTo>
                <a:lnTo>
                  <a:pt x="100105" y="626107"/>
                </a:lnTo>
                <a:lnTo>
                  <a:pt x="100105" y="614040"/>
                </a:lnTo>
                <a:lnTo>
                  <a:pt x="99243" y="610507"/>
                </a:lnTo>
                <a:lnTo>
                  <a:pt x="95809" y="603860"/>
                </a:lnTo>
                <a:lnTo>
                  <a:pt x="93655" y="601277"/>
                </a:lnTo>
                <a:lnTo>
                  <a:pt x="91058" y="599428"/>
                </a:lnTo>
                <a:lnTo>
                  <a:pt x="125410" y="599428"/>
                </a:lnTo>
                <a:lnTo>
                  <a:pt x="125410" y="587551"/>
                </a:lnTo>
                <a:close/>
              </a:path>
              <a:path w="127000" h="814704">
                <a:moveTo>
                  <a:pt x="98521" y="510149"/>
                </a:moveTo>
                <a:lnTo>
                  <a:pt x="28346" y="510149"/>
                </a:lnTo>
                <a:lnTo>
                  <a:pt x="28346" y="521924"/>
                </a:lnTo>
                <a:lnTo>
                  <a:pt x="71936" y="521924"/>
                </a:lnTo>
                <a:lnTo>
                  <a:pt x="76511" y="522684"/>
                </a:lnTo>
                <a:lnTo>
                  <a:pt x="89866" y="544209"/>
                </a:lnTo>
                <a:lnTo>
                  <a:pt x="88967" y="547122"/>
                </a:lnTo>
                <a:lnTo>
                  <a:pt x="87193" y="549527"/>
                </a:lnTo>
                <a:lnTo>
                  <a:pt x="85406" y="552060"/>
                </a:lnTo>
                <a:lnTo>
                  <a:pt x="82948" y="553579"/>
                </a:lnTo>
                <a:lnTo>
                  <a:pt x="77664" y="554845"/>
                </a:lnTo>
                <a:lnTo>
                  <a:pt x="73482" y="555099"/>
                </a:lnTo>
                <a:lnTo>
                  <a:pt x="28346" y="555099"/>
                </a:lnTo>
                <a:lnTo>
                  <a:pt x="28346" y="567001"/>
                </a:lnTo>
                <a:lnTo>
                  <a:pt x="76891" y="567001"/>
                </a:lnTo>
                <a:lnTo>
                  <a:pt x="100105" y="547122"/>
                </a:lnTo>
                <a:lnTo>
                  <a:pt x="100105" y="533573"/>
                </a:lnTo>
                <a:lnTo>
                  <a:pt x="96139" y="526229"/>
                </a:lnTo>
                <a:lnTo>
                  <a:pt x="88206" y="520785"/>
                </a:lnTo>
                <a:lnTo>
                  <a:pt x="98521" y="520785"/>
                </a:lnTo>
                <a:lnTo>
                  <a:pt x="98521" y="510149"/>
                </a:lnTo>
                <a:close/>
              </a:path>
              <a:path w="127000" h="814704">
                <a:moveTo>
                  <a:pt x="66475" y="428606"/>
                </a:moveTo>
                <a:lnTo>
                  <a:pt x="29955" y="443420"/>
                </a:lnTo>
                <a:lnTo>
                  <a:pt x="26762" y="451018"/>
                </a:lnTo>
                <a:lnTo>
                  <a:pt x="26762" y="460387"/>
                </a:lnTo>
                <a:lnTo>
                  <a:pt x="55697" y="492614"/>
                </a:lnTo>
                <a:lnTo>
                  <a:pt x="64029" y="493182"/>
                </a:lnTo>
                <a:lnTo>
                  <a:pt x="72115" y="492612"/>
                </a:lnTo>
                <a:lnTo>
                  <a:pt x="79268" y="490903"/>
                </a:lnTo>
                <a:lnTo>
                  <a:pt x="85407" y="488107"/>
                </a:lnTo>
                <a:lnTo>
                  <a:pt x="90627" y="484192"/>
                </a:lnTo>
                <a:lnTo>
                  <a:pt x="93391" y="480900"/>
                </a:lnTo>
                <a:lnTo>
                  <a:pt x="66475" y="480900"/>
                </a:lnTo>
                <a:lnTo>
                  <a:pt x="66475" y="480267"/>
                </a:lnTo>
                <a:lnTo>
                  <a:pt x="36544" y="454310"/>
                </a:lnTo>
                <a:lnTo>
                  <a:pt x="38825" y="449371"/>
                </a:lnTo>
                <a:lnTo>
                  <a:pt x="43412" y="445573"/>
                </a:lnTo>
                <a:lnTo>
                  <a:pt x="46365" y="443167"/>
                </a:lnTo>
                <a:lnTo>
                  <a:pt x="50787" y="441648"/>
                </a:lnTo>
                <a:lnTo>
                  <a:pt x="56692" y="441141"/>
                </a:lnTo>
                <a:lnTo>
                  <a:pt x="66475" y="441141"/>
                </a:lnTo>
                <a:lnTo>
                  <a:pt x="66475" y="428606"/>
                </a:lnTo>
                <a:close/>
              </a:path>
              <a:path w="127000" h="814704">
                <a:moveTo>
                  <a:pt x="77436" y="428986"/>
                </a:moveTo>
                <a:lnTo>
                  <a:pt x="75928" y="441268"/>
                </a:lnTo>
                <a:lnTo>
                  <a:pt x="80946" y="443041"/>
                </a:lnTo>
                <a:lnTo>
                  <a:pt x="84595" y="445446"/>
                </a:lnTo>
                <a:lnTo>
                  <a:pt x="86889" y="448612"/>
                </a:lnTo>
                <a:lnTo>
                  <a:pt x="89182" y="451651"/>
                </a:lnTo>
                <a:lnTo>
                  <a:pt x="90323" y="455323"/>
                </a:lnTo>
                <a:lnTo>
                  <a:pt x="90218" y="465832"/>
                </a:lnTo>
                <a:lnTo>
                  <a:pt x="88283" y="470517"/>
                </a:lnTo>
                <a:lnTo>
                  <a:pt x="84177" y="474315"/>
                </a:lnTo>
                <a:lnTo>
                  <a:pt x="80084" y="478241"/>
                </a:lnTo>
                <a:lnTo>
                  <a:pt x="74179" y="480520"/>
                </a:lnTo>
                <a:lnTo>
                  <a:pt x="66475" y="480900"/>
                </a:lnTo>
                <a:lnTo>
                  <a:pt x="93391" y="480900"/>
                </a:lnTo>
                <a:lnTo>
                  <a:pt x="100105" y="451651"/>
                </a:lnTo>
                <a:lnTo>
                  <a:pt x="98128" y="444940"/>
                </a:lnTo>
                <a:lnTo>
                  <a:pt x="94162" y="439748"/>
                </a:lnTo>
                <a:lnTo>
                  <a:pt x="90196" y="434430"/>
                </a:lnTo>
                <a:lnTo>
                  <a:pt x="84620" y="430885"/>
                </a:lnTo>
                <a:lnTo>
                  <a:pt x="77436" y="428986"/>
                </a:lnTo>
                <a:close/>
              </a:path>
              <a:path w="127000" h="814704">
                <a:moveTo>
                  <a:pt x="66475" y="441141"/>
                </a:moveTo>
                <a:lnTo>
                  <a:pt x="56692" y="441141"/>
                </a:lnTo>
                <a:lnTo>
                  <a:pt x="56692" y="480267"/>
                </a:lnTo>
                <a:lnTo>
                  <a:pt x="66475" y="480267"/>
                </a:lnTo>
                <a:lnTo>
                  <a:pt x="66475" y="441141"/>
                </a:lnTo>
                <a:close/>
              </a:path>
              <a:path w="127000" h="814704">
                <a:moveTo>
                  <a:pt x="98521" y="354787"/>
                </a:moveTo>
                <a:lnTo>
                  <a:pt x="49862" y="354787"/>
                </a:lnTo>
                <a:lnTo>
                  <a:pt x="35024" y="359219"/>
                </a:lnTo>
                <a:lnTo>
                  <a:pt x="32553" y="360865"/>
                </a:lnTo>
                <a:lnTo>
                  <a:pt x="30563" y="363524"/>
                </a:lnTo>
                <a:lnTo>
                  <a:pt x="27522" y="370614"/>
                </a:lnTo>
                <a:lnTo>
                  <a:pt x="26762" y="374539"/>
                </a:lnTo>
                <a:lnTo>
                  <a:pt x="26762" y="388468"/>
                </a:lnTo>
                <a:lnTo>
                  <a:pt x="30614" y="395938"/>
                </a:lnTo>
                <a:lnTo>
                  <a:pt x="38318" y="401130"/>
                </a:lnTo>
                <a:lnTo>
                  <a:pt x="28346" y="401130"/>
                </a:lnTo>
                <a:lnTo>
                  <a:pt x="28346" y="411766"/>
                </a:lnTo>
                <a:lnTo>
                  <a:pt x="98521" y="411766"/>
                </a:lnTo>
                <a:lnTo>
                  <a:pt x="98521" y="399863"/>
                </a:lnTo>
                <a:lnTo>
                  <a:pt x="51205" y="399863"/>
                </a:lnTo>
                <a:lnTo>
                  <a:pt x="45110" y="398091"/>
                </a:lnTo>
                <a:lnTo>
                  <a:pt x="38673" y="390747"/>
                </a:lnTo>
                <a:lnTo>
                  <a:pt x="37064" y="386315"/>
                </a:lnTo>
                <a:lnTo>
                  <a:pt x="37064" y="378085"/>
                </a:lnTo>
                <a:lnTo>
                  <a:pt x="37786" y="375299"/>
                </a:lnTo>
                <a:lnTo>
                  <a:pt x="39218" y="373020"/>
                </a:lnTo>
                <a:lnTo>
                  <a:pt x="40650" y="370614"/>
                </a:lnTo>
                <a:lnTo>
                  <a:pt x="42563" y="368968"/>
                </a:lnTo>
                <a:lnTo>
                  <a:pt x="47366" y="367196"/>
                </a:lnTo>
                <a:lnTo>
                  <a:pt x="50990" y="366689"/>
                </a:lnTo>
                <a:lnTo>
                  <a:pt x="98521" y="366689"/>
                </a:lnTo>
                <a:lnTo>
                  <a:pt x="98521" y="354787"/>
                </a:lnTo>
                <a:close/>
              </a:path>
              <a:path w="127000" h="814704">
                <a:moveTo>
                  <a:pt x="48963" y="278056"/>
                </a:moveTo>
                <a:lnTo>
                  <a:pt x="26762" y="311990"/>
                </a:lnTo>
                <a:lnTo>
                  <a:pt x="28181" y="317561"/>
                </a:lnTo>
                <a:lnTo>
                  <a:pt x="31020" y="322752"/>
                </a:lnTo>
                <a:lnTo>
                  <a:pt x="33858" y="327817"/>
                </a:lnTo>
                <a:lnTo>
                  <a:pt x="38128" y="331742"/>
                </a:lnTo>
                <a:lnTo>
                  <a:pt x="43805" y="334148"/>
                </a:lnTo>
                <a:lnTo>
                  <a:pt x="49495" y="336680"/>
                </a:lnTo>
                <a:lnTo>
                  <a:pt x="56122" y="337946"/>
                </a:lnTo>
                <a:lnTo>
                  <a:pt x="63700" y="337946"/>
                </a:lnTo>
                <a:lnTo>
                  <a:pt x="71980" y="337400"/>
                </a:lnTo>
                <a:lnTo>
                  <a:pt x="79238" y="335762"/>
                </a:lnTo>
                <a:lnTo>
                  <a:pt x="85475" y="333032"/>
                </a:lnTo>
                <a:lnTo>
                  <a:pt x="90690" y="329210"/>
                </a:lnTo>
                <a:lnTo>
                  <a:pt x="94372" y="325791"/>
                </a:lnTo>
                <a:lnTo>
                  <a:pt x="54069" y="325791"/>
                </a:lnTo>
                <a:lnTo>
                  <a:pt x="47277" y="323892"/>
                </a:lnTo>
                <a:lnTo>
                  <a:pt x="42982" y="320093"/>
                </a:lnTo>
                <a:lnTo>
                  <a:pt x="38686" y="316421"/>
                </a:lnTo>
                <a:lnTo>
                  <a:pt x="36544" y="311483"/>
                </a:lnTo>
                <a:lnTo>
                  <a:pt x="50749" y="289578"/>
                </a:lnTo>
                <a:lnTo>
                  <a:pt x="48963" y="278056"/>
                </a:lnTo>
                <a:close/>
              </a:path>
              <a:path w="127000" h="814704">
                <a:moveTo>
                  <a:pt x="74331" y="276916"/>
                </a:moveTo>
                <a:lnTo>
                  <a:pt x="72810" y="288565"/>
                </a:lnTo>
                <a:lnTo>
                  <a:pt x="78766" y="289451"/>
                </a:lnTo>
                <a:lnTo>
                  <a:pt x="83163" y="291351"/>
                </a:lnTo>
                <a:lnTo>
                  <a:pt x="88891" y="297682"/>
                </a:lnTo>
                <a:lnTo>
                  <a:pt x="90323" y="301480"/>
                </a:lnTo>
                <a:lnTo>
                  <a:pt x="90323" y="311990"/>
                </a:lnTo>
                <a:lnTo>
                  <a:pt x="88194" y="316674"/>
                </a:lnTo>
                <a:lnTo>
                  <a:pt x="83923" y="320346"/>
                </a:lnTo>
                <a:lnTo>
                  <a:pt x="79640" y="323892"/>
                </a:lnTo>
                <a:lnTo>
                  <a:pt x="72798" y="325791"/>
                </a:lnTo>
                <a:lnTo>
                  <a:pt x="94372" y="325791"/>
                </a:lnTo>
                <a:lnTo>
                  <a:pt x="96963" y="323385"/>
                </a:lnTo>
                <a:lnTo>
                  <a:pt x="100105" y="315661"/>
                </a:lnTo>
                <a:lnTo>
                  <a:pt x="100016" y="298188"/>
                </a:lnTo>
                <a:lnTo>
                  <a:pt x="97824" y="291984"/>
                </a:lnTo>
                <a:lnTo>
                  <a:pt x="93262" y="286666"/>
                </a:lnTo>
                <a:lnTo>
                  <a:pt x="88713" y="281474"/>
                </a:lnTo>
                <a:lnTo>
                  <a:pt x="82403" y="278182"/>
                </a:lnTo>
                <a:lnTo>
                  <a:pt x="74331" y="276916"/>
                </a:lnTo>
                <a:close/>
              </a:path>
              <a:path w="127000" h="814704">
                <a:moveTo>
                  <a:pt x="28346" y="207149"/>
                </a:moveTo>
                <a:lnTo>
                  <a:pt x="28346" y="219051"/>
                </a:lnTo>
                <a:lnTo>
                  <a:pt x="74445" y="235891"/>
                </a:lnTo>
                <a:lnTo>
                  <a:pt x="79780" y="237537"/>
                </a:lnTo>
                <a:lnTo>
                  <a:pt x="85241" y="238930"/>
                </a:lnTo>
                <a:lnTo>
                  <a:pt x="79552" y="240450"/>
                </a:lnTo>
                <a:lnTo>
                  <a:pt x="74141" y="242096"/>
                </a:lnTo>
                <a:lnTo>
                  <a:pt x="28346" y="258556"/>
                </a:lnTo>
                <a:lnTo>
                  <a:pt x="28346" y="271345"/>
                </a:lnTo>
                <a:lnTo>
                  <a:pt x="98648" y="244755"/>
                </a:lnTo>
                <a:lnTo>
                  <a:pt x="122130" y="244755"/>
                </a:lnTo>
                <a:lnTo>
                  <a:pt x="99712" y="233865"/>
                </a:lnTo>
                <a:lnTo>
                  <a:pt x="28346" y="207149"/>
                </a:lnTo>
                <a:close/>
              </a:path>
              <a:path w="127000" h="814704">
                <a:moveTo>
                  <a:pt x="122130" y="244755"/>
                </a:moveTo>
                <a:lnTo>
                  <a:pt x="98648" y="244755"/>
                </a:lnTo>
                <a:lnTo>
                  <a:pt x="101562" y="245894"/>
                </a:lnTo>
                <a:lnTo>
                  <a:pt x="106276" y="247540"/>
                </a:lnTo>
                <a:lnTo>
                  <a:pt x="109229" y="248680"/>
                </a:lnTo>
                <a:lnTo>
                  <a:pt x="115438" y="257037"/>
                </a:lnTo>
                <a:lnTo>
                  <a:pt x="115319" y="262355"/>
                </a:lnTo>
                <a:lnTo>
                  <a:pt x="115083" y="263874"/>
                </a:lnTo>
                <a:lnTo>
                  <a:pt x="114373" y="266533"/>
                </a:lnTo>
                <a:lnTo>
                  <a:pt x="125550" y="265140"/>
                </a:lnTo>
                <a:lnTo>
                  <a:pt x="126513" y="262355"/>
                </a:lnTo>
                <a:lnTo>
                  <a:pt x="126994" y="259822"/>
                </a:lnTo>
                <a:lnTo>
                  <a:pt x="126889" y="253365"/>
                </a:lnTo>
                <a:lnTo>
                  <a:pt x="126082" y="250453"/>
                </a:lnTo>
                <a:lnTo>
                  <a:pt x="124257" y="247794"/>
                </a:lnTo>
                <a:lnTo>
                  <a:pt x="122432" y="245008"/>
                </a:lnTo>
                <a:lnTo>
                  <a:pt x="122130" y="244755"/>
                </a:lnTo>
                <a:close/>
              </a:path>
              <a:path w="127000" h="814704">
                <a:moveTo>
                  <a:pt x="98521" y="141560"/>
                </a:moveTo>
                <a:lnTo>
                  <a:pt x="1647" y="141560"/>
                </a:lnTo>
                <a:lnTo>
                  <a:pt x="1647" y="154348"/>
                </a:lnTo>
                <a:lnTo>
                  <a:pt x="98521" y="154348"/>
                </a:lnTo>
                <a:lnTo>
                  <a:pt x="98521" y="141560"/>
                </a:lnTo>
                <a:close/>
              </a:path>
              <a:path w="127000" h="814704">
                <a:moveTo>
                  <a:pt x="52865" y="91292"/>
                </a:moveTo>
                <a:lnTo>
                  <a:pt x="41423" y="91292"/>
                </a:lnTo>
                <a:lnTo>
                  <a:pt x="41423" y="141560"/>
                </a:lnTo>
                <a:lnTo>
                  <a:pt x="52865" y="141560"/>
                </a:lnTo>
                <a:lnTo>
                  <a:pt x="52865" y="91292"/>
                </a:lnTo>
                <a:close/>
              </a:path>
              <a:path w="127000" h="814704">
                <a:moveTo>
                  <a:pt x="98521" y="78503"/>
                </a:moveTo>
                <a:lnTo>
                  <a:pt x="1647" y="78503"/>
                </a:lnTo>
                <a:lnTo>
                  <a:pt x="1647" y="91292"/>
                </a:lnTo>
                <a:lnTo>
                  <a:pt x="98521" y="91292"/>
                </a:lnTo>
                <a:lnTo>
                  <a:pt x="98521" y="78503"/>
                </a:lnTo>
                <a:close/>
              </a:path>
              <a:path w="127000" h="814704">
                <a:moveTo>
                  <a:pt x="54175" y="17346"/>
                </a:moveTo>
                <a:lnTo>
                  <a:pt x="37596" y="17346"/>
                </a:lnTo>
                <a:lnTo>
                  <a:pt x="88878" y="62043"/>
                </a:lnTo>
                <a:lnTo>
                  <a:pt x="98521" y="62043"/>
                </a:lnTo>
                <a:lnTo>
                  <a:pt x="98521" y="47355"/>
                </a:lnTo>
                <a:lnTo>
                  <a:pt x="88878" y="47355"/>
                </a:lnTo>
                <a:lnTo>
                  <a:pt x="80743" y="40011"/>
                </a:lnTo>
                <a:lnTo>
                  <a:pt x="54175" y="17346"/>
                </a:lnTo>
                <a:close/>
              </a:path>
              <a:path w="127000" h="814704">
                <a:moveTo>
                  <a:pt x="36215" y="2025"/>
                </a:moveTo>
                <a:lnTo>
                  <a:pt x="28346" y="2025"/>
                </a:lnTo>
                <a:lnTo>
                  <a:pt x="28346" y="59384"/>
                </a:lnTo>
                <a:lnTo>
                  <a:pt x="37989" y="59384"/>
                </a:lnTo>
                <a:lnTo>
                  <a:pt x="37862" y="22411"/>
                </a:lnTo>
                <a:lnTo>
                  <a:pt x="37596" y="17346"/>
                </a:lnTo>
                <a:lnTo>
                  <a:pt x="54175" y="17346"/>
                </a:lnTo>
                <a:lnTo>
                  <a:pt x="36215" y="2025"/>
                </a:lnTo>
                <a:close/>
              </a:path>
              <a:path w="127000" h="814704">
                <a:moveTo>
                  <a:pt x="98521" y="0"/>
                </a:moveTo>
                <a:lnTo>
                  <a:pt x="88283" y="0"/>
                </a:lnTo>
                <a:lnTo>
                  <a:pt x="88395" y="40011"/>
                </a:lnTo>
                <a:lnTo>
                  <a:pt x="88473" y="42037"/>
                </a:lnTo>
                <a:lnTo>
                  <a:pt x="88878" y="47355"/>
                </a:lnTo>
                <a:lnTo>
                  <a:pt x="98521" y="47355"/>
                </a:lnTo>
                <a:lnTo>
                  <a:pt x="9852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25478" y="2726252"/>
            <a:ext cx="1784921" cy="126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2405" y="3174611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94390" y="321259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32405" y="3174611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94390" y="321259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69005" y="325881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0990" y="329679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69005" y="325881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30990" y="329679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21529" y="330376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83514" y="334174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21529" y="330376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83514" y="334174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48498" y="331705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10483" y="335504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48498" y="331705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10483" y="335504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428857" y="333389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90842" y="33718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28857" y="333389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90842" y="337188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28435" y="334022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590420" y="337821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28435" y="334022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90420" y="337821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814580" y="33484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76566" y="3386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14580" y="33484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76566" y="3386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60156" y="336441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22141" y="340239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60156" y="336441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22141" y="340239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94095" y="342012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56080" y="34581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94095" y="342012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556080" y="34581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08878" y="341290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770863" y="345089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08878" y="341290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70863" y="345089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379860" y="34283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41846" y="34663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79860" y="34283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41846" y="34663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516038" y="34930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478023" y="353104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516038" y="34930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478023" y="353104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75341" y="356067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37326" y="35986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75341" y="356067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37326" y="359865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425309" y="353484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387294" y="357282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425309" y="3534843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87294" y="3572829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387210" y="35710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349195" y="36090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87210" y="35710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49195" y="36090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58551" y="358207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0536" y="362005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58551" y="358207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220536" y="362005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395404" y="36866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57389" y="37246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95404" y="368665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57389" y="37246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30948" y="377478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892933" y="38127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30948" y="377478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92933" y="38127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464337" y="371945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26323" y="37574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64337" y="371945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26323" y="37574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08688" y="373578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70673" y="37737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908688" y="373578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70673" y="377377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77030" y="375921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339015" y="379719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377030" y="375921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339015" y="379719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184549" y="379922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146534" y="383721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184549" y="379922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146534" y="383721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19923" y="3773520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81909" y="3811506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19923" y="3773520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081909" y="3811506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680980" y="394116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42965" y="397915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680980" y="3941164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642965" y="397915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960135" y="425987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922120" y="429786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960135" y="4259878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922120" y="429786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380451" y="4285341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342437" y="432332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380451" y="4285341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342437" y="432332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853693" y="2892250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2061197"/>
                </a:moveTo>
                <a:lnTo>
                  <a:pt x="0" y="0"/>
                </a:lnTo>
              </a:path>
            </a:pathLst>
          </a:custGeom>
          <a:ln w="633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794137" y="377250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756122" y="381049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794137" y="377250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56122" y="381049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635868" y="387468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597854" y="391267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635868" y="387468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597854" y="391267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678825" y="406221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96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640810" y="410022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678825" y="406221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96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640810" y="410022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826323" y="408525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788308" y="412324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826323" y="4085257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788308" y="412324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275590" y="417530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237575" y="421329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275590" y="4175309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237575" y="421329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473482" y="45572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435467" y="45952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473482" y="4557256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71"/>
                </a:lnTo>
              </a:path>
            </a:pathLst>
          </a:custGeom>
          <a:ln w="633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435467" y="459524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029" y="0"/>
                </a:lnTo>
              </a:path>
            </a:pathLst>
          </a:custGeom>
          <a:ln w="633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276225"/>
            <a:ext cx="428625" cy="838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9525">
            <a:solidFill>
              <a:srgbClr val="E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20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99" name="object 19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200" name="object 2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863B41D7-4AD8-925B-30DF-A0289D1D3D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36082" y="365442"/>
            <a:ext cx="4190288" cy="58141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431165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Arial"/>
                <a:cs typeface="Arial"/>
              </a:rPr>
              <a:t>Result </a:t>
            </a:r>
            <a:r>
              <a:rPr sz="2050" spc="130" dirty="0">
                <a:latin typeface="Arial"/>
                <a:cs typeface="Arial"/>
              </a:rPr>
              <a:t>of </a:t>
            </a:r>
            <a:r>
              <a:rPr sz="2050" spc="65" dirty="0">
                <a:latin typeface="Arial"/>
                <a:cs typeface="Arial"/>
              </a:rPr>
              <a:t>Revised </a:t>
            </a:r>
            <a:r>
              <a:rPr sz="2050" spc="114" dirty="0">
                <a:latin typeface="Arial"/>
                <a:cs typeface="Arial"/>
              </a:rPr>
              <a:t>minniWECC</a:t>
            </a:r>
            <a:r>
              <a:rPr sz="2050" spc="-29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[4]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879983"/>
            <a:ext cx="334327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15" dirty="0">
                <a:latin typeface="Arial"/>
                <a:cs typeface="Arial"/>
              </a:rPr>
              <a:t>Loss </a:t>
            </a:r>
            <a:r>
              <a:rPr sz="1200" b="1" spc="25" dirty="0">
                <a:latin typeface="Arial"/>
                <a:cs typeface="Arial"/>
              </a:rPr>
              <a:t>of line </a:t>
            </a:r>
            <a:r>
              <a:rPr sz="1200" b="1" spc="50" dirty="0">
                <a:latin typeface="Arial"/>
                <a:cs typeface="Arial"/>
              </a:rPr>
              <a:t>(left), </a:t>
            </a:r>
            <a:r>
              <a:rPr sz="1200" b="1" spc="35" dirty="0">
                <a:latin typeface="Arial"/>
                <a:cs typeface="Arial"/>
              </a:rPr>
              <a:t>Single-phase </a:t>
            </a:r>
            <a:r>
              <a:rPr sz="1200" b="1" spc="40" dirty="0">
                <a:latin typeface="Arial"/>
                <a:cs typeface="Arial"/>
              </a:rPr>
              <a:t>fault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50" dirty="0">
                <a:latin typeface="Arial"/>
                <a:cs typeface="Arial"/>
              </a:rPr>
              <a:t>(right)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4048" y="6252028"/>
            <a:ext cx="1130300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Times New Roman"/>
                <a:cs typeface="Times New Roman"/>
              </a:rPr>
              <a:t>(i) </a:t>
            </a:r>
            <a:r>
              <a:rPr sz="900" spc="-10" dirty="0">
                <a:latin typeface="Times New Roman"/>
                <a:cs typeface="Times New Roman"/>
              </a:rPr>
              <a:t>Results </a:t>
            </a:r>
            <a:r>
              <a:rPr sz="900" spc="15" dirty="0">
                <a:latin typeface="Times New Roman"/>
                <a:cs typeface="Times New Roman"/>
              </a:rPr>
              <a:t>of </a:t>
            </a:r>
            <a:r>
              <a:rPr sz="900" i="1" dirty="0">
                <a:latin typeface="Times New Roman"/>
                <a:cs typeface="Times New Roman"/>
              </a:rPr>
              <a:t>Scenario</a:t>
            </a:r>
            <a:r>
              <a:rPr sz="900" i="1" spc="-85" dirty="0">
                <a:latin typeface="Times New Roman"/>
                <a:cs typeface="Times New Roman"/>
              </a:rPr>
              <a:t> </a:t>
            </a:r>
            <a:r>
              <a:rPr sz="900" i="1" spc="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9108" y="6252028"/>
            <a:ext cx="120332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Times New Roman"/>
                <a:cs typeface="Times New Roman"/>
              </a:rPr>
              <a:t>(ii) </a:t>
            </a:r>
            <a:r>
              <a:rPr sz="900" spc="-5" dirty="0">
                <a:latin typeface="Times New Roman"/>
                <a:cs typeface="Times New Roman"/>
              </a:rPr>
              <a:t>Results </a:t>
            </a:r>
            <a:r>
              <a:rPr sz="900" spc="15" dirty="0">
                <a:latin typeface="Times New Roman"/>
                <a:cs typeface="Times New Roman"/>
              </a:rPr>
              <a:t>of </a:t>
            </a:r>
            <a:r>
              <a:rPr sz="900" i="1" dirty="0">
                <a:latin typeface="Times New Roman"/>
                <a:cs typeface="Times New Roman"/>
              </a:rPr>
              <a:t>Scenario</a:t>
            </a:r>
            <a:r>
              <a:rPr sz="900" i="1" spc="-100" dirty="0">
                <a:latin typeface="Times New Roman"/>
                <a:cs typeface="Times New Roman"/>
              </a:rPr>
              <a:t> </a:t>
            </a:r>
            <a:r>
              <a:rPr sz="900" i="1" spc="0" dirty="0">
                <a:latin typeface="Times New Roman"/>
                <a:cs typeface="Times New Roman"/>
              </a:rPr>
              <a:t>II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6542" y="146916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9727" y="146916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2911" y="146916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6096" y="146916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281" y="1469169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0"/>
                </a:moveTo>
                <a:lnTo>
                  <a:pt x="0" y="462307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9281" y="2253875"/>
            <a:ext cx="0" cy="79375"/>
          </a:xfrm>
          <a:custGeom>
            <a:avLst/>
            <a:gdLst/>
            <a:ahLst/>
            <a:cxnLst/>
            <a:rect l="l" t="t" r="r" b="b"/>
            <a:pathLst>
              <a:path h="79375">
                <a:moveTo>
                  <a:pt x="0" y="0"/>
                </a:moveTo>
                <a:lnTo>
                  <a:pt x="0" y="79078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2465" y="146916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6542" y="2332953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3866" y="2160196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>
                <a:moveTo>
                  <a:pt x="0" y="0"/>
                </a:moveTo>
                <a:lnTo>
                  <a:pt x="4859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6542" y="2160196"/>
            <a:ext cx="1579880" cy="0"/>
          </a:xfrm>
          <a:custGeom>
            <a:avLst/>
            <a:gdLst/>
            <a:ahLst/>
            <a:cxnLst/>
            <a:rect l="l" t="t" r="r" b="b"/>
            <a:pathLst>
              <a:path w="1579880">
                <a:moveTo>
                  <a:pt x="0" y="0"/>
                </a:moveTo>
                <a:lnTo>
                  <a:pt x="1579464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23866" y="1987439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>
                <a:moveTo>
                  <a:pt x="0" y="0"/>
                </a:moveTo>
                <a:lnTo>
                  <a:pt x="4859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6542" y="1987439"/>
            <a:ext cx="1579880" cy="0"/>
          </a:xfrm>
          <a:custGeom>
            <a:avLst/>
            <a:gdLst/>
            <a:ahLst/>
            <a:cxnLst/>
            <a:rect l="l" t="t" r="r" b="b"/>
            <a:pathLst>
              <a:path w="1579880">
                <a:moveTo>
                  <a:pt x="0" y="0"/>
                </a:moveTo>
                <a:lnTo>
                  <a:pt x="1579464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542" y="1814682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542" y="164192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542" y="2332953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6542" y="1469169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702" y="230823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10886" y="230823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64071" y="230823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17256" y="230823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7702" y="146918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5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10886" y="146918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5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4071" y="146918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5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17256" y="146918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5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5328" y="2383807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06" y="0"/>
                </a:moveTo>
                <a:lnTo>
                  <a:pt x="0" y="37471"/>
                </a:lnTo>
                <a:lnTo>
                  <a:pt x="1765" y="44689"/>
                </a:lnTo>
                <a:lnTo>
                  <a:pt x="8237" y="52881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0"/>
                </a:lnTo>
                <a:lnTo>
                  <a:pt x="27158" y="51502"/>
                </a:lnTo>
                <a:lnTo>
                  <a:pt x="29726" y="49474"/>
                </a:lnTo>
                <a:lnTo>
                  <a:pt x="29830" y="49312"/>
                </a:lnTo>
                <a:lnTo>
                  <a:pt x="14425" y="49312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1939" y="6732"/>
                </a:lnTo>
                <a:lnTo>
                  <a:pt x="14352" y="5434"/>
                </a:lnTo>
                <a:lnTo>
                  <a:pt x="29515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84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4">
                <a:moveTo>
                  <a:pt x="29515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7102" y="12733"/>
                </a:lnTo>
                <a:lnTo>
                  <a:pt x="28130" y="18573"/>
                </a:lnTo>
                <a:lnTo>
                  <a:pt x="28130" y="36173"/>
                </a:lnTo>
                <a:lnTo>
                  <a:pt x="27102" y="42013"/>
                </a:lnTo>
                <a:lnTo>
                  <a:pt x="22987" y="47852"/>
                </a:lnTo>
                <a:lnTo>
                  <a:pt x="20452" y="49312"/>
                </a:lnTo>
                <a:lnTo>
                  <a:pt x="29830" y="49312"/>
                </a:lnTo>
                <a:lnTo>
                  <a:pt x="31654" y="46473"/>
                </a:lnTo>
                <a:lnTo>
                  <a:pt x="32941" y="42580"/>
                </a:lnTo>
                <a:lnTo>
                  <a:pt x="34229" y="38768"/>
                </a:lnTo>
                <a:lnTo>
                  <a:pt x="34877" y="33658"/>
                </a:lnTo>
                <a:lnTo>
                  <a:pt x="34784" y="21087"/>
                </a:lnTo>
                <a:lnTo>
                  <a:pt x="34472" y="17843"/>
                </a:lnTo>
                <a:lnTo>
                  <a:pt x="32869" y="11597"/>
                </a:lnTo>
                <a:lnTo>
                  <a:pt x="31759" y="8921"/>
                </a:lnTo>
                <a:lnTo>
                  <a:pt x="29515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505" y="2384780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84" y="38200"/>
                </a:moveTo>
                <a:lnTo>
                  <a:pt x="0" y="38768"/>
                </a:lnTo>
                <a:lnTo>
                  <a:pt x="486" y="43310"/>
                </a:lnTo>
                <a:lnTo>
                  <a:pt x="2187" y="46879"/>
                </a:lnTo>
                <a:lnTo>
                  <a:pt x="8342" y="52394"/>
                </a:lnTo>
                <a:lnTo>
                  <a:pt x="12311" y="53692"/>
                </a:lnTo>
                <a:lnTo>
                  <a:pt x="23165" y="53692"/>
                </a:lnTo>
                <a:lnTo>
                  <a:pt x="27782" y="51583"/>
                </a:lnTo>
                <a:lnTo>
                  <a:pt x="30354" y="48339"/>
                </a:lnTo>
                <a:lnTo>
                  <a:pt x="14579" y="48339"/>
                </a:lnTo>
                <a:lnTo>
                  <a:pt x="12311" y="47447"/>
                </a:lnTo>
                <a:lnTo>
                  <a:pt x="10448" y="45824"/>
                </a:lnTo>
                <a:lnTo>
                  <a:pt x="8585" y="44121"/>
                </a:lnTo>
                <a:lnTo>
                  <a:pt x="7451" y="41526"/>
                </a:lnTo>
                <a:lnTo>
                  <a:pt x="6884" y="38200"/>
                </a:lnTo>
                <a:close/>
              </a:path>
              <a:path w="35559" h="53975">
                <a:moveTo>
                  <a:pt x="31588" y="23115"/>
                </a:moveTo>
                <a:lnTo>
                  <a:pt x="20492" y="23115"/>
                </a:lnTo>
                <a:lnTo>
                  <a:pt x="23246" y="24169"/>
                </a:lnTo>
                <a:lnTo>
                  <a:pt x="27458" y="28549"/>
                </a:lnTo>
                <a:lnTo>
                  <a:pt x="28511" y="31469"/>
                </a:lnTo>
                <a:lnTo>
                  <a:pt x="28394" y="39498"/>
                </a:lnTo>
                <a:lnTo>
                  <a:pt x="27377" y="42337"/>
                </a:lnTo>
                <a:lnTo>
                  <a:pt x="25190" y="44770"/>
                </a:lnTo>
                <a:lnTo>
                  <a:pt x="23003" y="47122"/>
                </a:lnTo>
                <a:lnTo>
                  <a:pt x="20330" y="48339"/>
                </a:lnTo>
                <a:lnTo>
                  <a:pt x="30354" y="48339"/>
                </a:lnTo>
                <a:lnTo>
                  <a:pt x="34019" y="43716"/>
                </a:lnTo>
                <a:lnTo>
                  <a:pt x="35477" y="39498"/>
                </a:lnTo>
                <a:lnTo>
                  <a:pt x="35477" y="29604"/>
                </a:lnTo>
                <a:lnTo>
                  <a:pt x="33857" y="25386"/>
                </a:lnTo>
                <a:lnTo>
                  <a:pt x="31588" y="23115"/>
                </a:lnTo>
                <a:close/>
              </a:path>
              <a:path w="35559" h="53975">
                <a:moveTo>
                  <a:pt x="32966" y="0"/>
                </a:moveTo>
                <a:lnTo>
                  <a:pt x="6317" y="0"/>
                </a:lnTo>
                <a:lnTo>
                  <a:pt x="1215" y="27495"/>
                </a:lnTo>
                <a:lnTo>
                  <a:pt x="7370" y="28306"/>
                </a:lnTo>
                <a:lnTo>
                  <a:pt x="8342" y="26765"/>
                </a:lnTo>
                <a:lnTo>
                  <a:pt x="9638" y="25548"/>
                </a:lnTo>
                <a:lnTo>
                  <a:pt x="13040" y="23601"/>
                </a:lnTo>
                <a:lnTo>
                  <a:pt x="14984" y="23115"/>
                </a:lnTo>
                <a:lnTo>
                  <a:pt x="31588" y="23115"/>
                </a:lnTo>
                <a:lnTo>
                  <a:pt x="29195" y="20682"/>
                </a:lnTo>
                <a:lnTo>
                  <a:pt x="8747" y="20682"/>
                </a:lnTo>
                <a:lnTo>
                  <a:pt x="11582" y="6245"/>
                </a:lnTo>
                <a:lnTo>
                  <a:pt x="32966" y="6245"/>
                </a:lnTo>
                <a:lnTo>
                  <a:pt x="32966" y="0"/>
                </a:lnTo>
                <a:close/>
              </a:path>
              <a:path w="35559" h="53975">
                <a:moveTo>
                  <a:pt x="23489" y="17276"/>
                </a:moveTo>
                <a:lnTo>
                  <a:pt x="15308" y="17276"/>
                </a:lnTo>
                <a:lnTo>
                  <a:pt x="11906" y="18411"/>
                </a:lnTo>
                <a:lnTo>
                  <a:pt x="8747" y="20682"/>
                </a:lnTo>
                <a:lnTo>
                  <a:pt x="29195" y="20682"/>
                </a:lnTo>
                <a:lnTo>
                  <a:pt x="27458" y="18898"/>
                </a:lnTo>
                <a:lnTo>
                  <a:pt x="23489" y="1727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5490" y="2383806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9682" y="11923"/>
                </a:moveTo>
                <a:lnTo>
                  <a:pt x="13121" y="11923"/>
                </a:lnTo>
                <a:lnTo>
                  <a:pt x="13121" y="53774"/>
                </a:lnTo>
                <a:lnTo>
                  <a:pt x="19682" y="53774"/>
                </a:lnTo>
                <a:lnTo>
                  <a:pt x="19682" y="11923"/>
                </a:lnTo>
                <a:close/>
              </a:path>
              <a:path w="73025" h="55244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2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90"/>
                </a:lnTo>
                <a:lnTo>
                  <a:pt x="2024" y="19060"/>
                </a:lnTo>
                <a:lnTo>
                  <a:pt x="4292" y="17925"/>
                </a:lnTo>
                <a:lnTo>
                  <a:pt x="6884" y="16384"/>
                </a:lnTo>
                <a:lnTo>
                  <a:pt x="9476" y="14924"/>
                </a:lnTo>
                <a:lnTo>
                  <a:pt x="11501" y="13383"/>
                </a:lnTo>
                <a:lnTo>
                  <a:pt x="13121" y="11923"/>
                </a:lnTo>
                <a:lnTo>
                  <a:pt x="19682" y="11923"/>
                </a:lnTo>
                <a:lnTo>
                  <a:pt x="19682" y="0"/>
                </a:lnTo>
                <a:close/>
              </a:path>
              <a:path w="73025" h="55244">
                <a:moveTo>
                  <a:pt x="44468" y="27414"/>
                </a:moveTo>
                <a:lnTo>
                  <a:pt x="37745" y="27414"/>
                </a:lnTo>
                <a:lnTo>
                  <a:pt x="37745" y="37472"/>
                </a:lnTo>
                <a:lnTo>
                  <a:pt x="59128" y="54666"/>
                </a:lnTo>
                <a:lnTo>
                  <a:pt x="62368" y="53611"/>
                </a:lnTo>
                <a:lnTo>
                  <a:pt x="64879" y="51503"/>
                </a:lnTo>
                <a:lnTo>
                  <a:pt x="67471" y="49475"/>
                </a:lnTo>
                <a:lnTo>
                  <a:pt x="67576" y="49313"/>
                </a:lnTo>
                <a:lnTo>
                  <a:pt x="52162" y="49313"/>
                </a:lnTo>
                <a:lnTo>
                  <a:pt x="49651" y="47853"/>
                </a:lnTo>
                <a:lnTo>
                  <a:pt x="47546" y="44933"/>
                </a:lnTo>
                <a:lnTo>
                  <a:pt x="45521" y="42014"/>
                </a:lnTo>
                <a:lnTo>
                  <a:pt x="44468" y="36174"/>
                </a:lnTo>
                <a:lnTo>
                  <a:pt x="44468" y="27414"/>
                </a:lnTo>
                <a:close/>
              </a:path>
              <a:path w="73025" h="55244">
                <a:moveTo>
                  <a:pt x="67255" y="5435"/>
                </a:moveTo>
                <a:lnTo>
                  <a:pt x="58156" y="5435"/>
                </a:lnTo>
                <a:lnTo>
                  <a:pt x="60748" y="6895"/>
                </a:lnTo>
                <a:lnTo>
                  <a:pt x="64798" y="12734"/>
                </a:lnTo>
                <a:lnTo>
                  <a:pt x="65851" y="18574"/>
                </a:lnTo>
                <a:lnTo>
                  <a:pt x="65851" y="36174"/>
                </a:lnTo>
                <a:lnTo>
                  <a:pt x="64798" y="42014"/>
                </a:lnTo>
                <a:lnTo>
                  <a:pt x="60748" y="47853"/>
                </a:lnTo>
                <a:lnTo>
                  <a:pt x="58156" y="49313"/>
                </a:lnTo>
                <a:lnTo>
                  <a:pt x="67576" y="49313"/>
                </a:lnTo>
                <a:lnTo>
                  <a:pt x="69415" y="46474"/>
                </a:lnTo>
                <a:lnTo>
                  <a:pt x="70711" y="42581"/>
                </a:lnTo>
                <a:lnTo>
                  <a:pt x="71926" y="38769"/>
                </a:lnTo>
                <a:lnTo>
                  <a:pt x="72574" y="33659"/>
                </a:lnTo>
                <a:lnTo>
                  <a:pt x="72480" y="21088"/>
                </a:lnTo>
                <a:lnTo>
                  <a:pt x="68119" y="6732"/>
                </a:lnTo>
                <a:lnTo>
                  <a:pt x="67255" y="5435"/>
                </a:lnTo>
                <a:close/>
              </a:path>
              <a:path w="73025" h="55244">
                <a:moveTo>
                  <a:pt x="58075" y="0"/>
                </a:moveTo>
                <a:lnTo>
                  <a:pt x="51271" y="0"/>
                </a:lnTo>
                <a:lnTo>
                  <a:pt x="48031" y="1055"/>
                </a:lnTo>
                <a:lnTo>
                  <a:pt x="45521" y="3164"/>
                </a:lnTo>
                <a:lnTo>
                  <a:pt x="42929" y="5272"/>
                </a:lnTo>
                <a:lnTo>
                  <a:pt x="40985" y="8274"/>
                </a:lnTo>
                <a:lnTo>
                  <a:pt x="38393" y="15979"/>
                </a:lnTo>
                <a:lnTo>
                  <a:pt x="37745" y="21088"/>
                </a:lnTo>
                <a:lnTo>
                  <a:pt x="37745" y="27414"/>
                </a:lnTo>
                <a:lnTo>
                  <a:pt x="44468" y="27414"/>
                </a:lnTo>
                <a:lnTo>
                  <a:pt x="44468" y="18574"/>
                </a:lnTo>
                <a:lnTo>
                  <a:pt x="45602" y="12572"/>
                </a:lnTo>
                <a:lnTo>
                  <a:pt x="47870" y="9328"/>
                </a:lnTo>
                <a:lnTo>
                  <a:pt x="49652" y="6732"/>
                </a:lnTo>
                <a:lnTo>
                  <a:pt x="52082" y="5435"/>
                </a:lnTo>
                <a:lnTo>
                  <a:pt x="67255" y="5435"/>
                </a:lnTo>
                <a:lnTo>
                  <a:pt x="66661" y="4542"/>
                </a:lnTo>
                <a:lnTo>
                  <a:pt x="64879" y="2920"/>
                </a:lnTo>
                <a:lnTo>
                  <a:pt x="62692" y="1785"/>
                </a:lnTo>
                <a:lnTo>
                  <a:pt x="60586" y="568"/>
                </a:lnTo>
                <a:lnTo>
                  <a:pt x="580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28675" y="2383806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4">
                <a:moveTo>
                  <a:pt x="19682" y="11923"/>
                </a:moveTo>
                <a:lnTo>
                  <a:pt x="13121" y="11923"/>
                </a:lnTo>
                <a:lnTo>
                  <a:pt x="13121" y="53774"/>
                </a:lnTo>
                <a:lnTo>
                  <a:pt x="19682" y="53774"/>
                </a:lnTo>
                <a:lnTo>
                  <a:pt x="19682" y="11923"/>
                </a:lnTo>
                <a:close/>
              </a:path>
              <a:path w="73660" h="55244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2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90"/>
                </a:lnTo>
                <a:lnTo>
                  <a:pt x="2024" y="19060"/>
                </a:lnTo>
                <a:lnTo>
                  <a:pt x="4292" y="17925"/>
                </a:lnTo>
                <a:lnTo>
                  <a:pt x="6884" y="16384"/>
                </a:lnTo>
                <a:lnTo>
                  <a:pt x="9476" y="14924"/>
                </a:lnTo>
                <a:lnTo>
                  <a:pt x="11501" y="13383"/>
                </a:lnTo>
                <a:lnTo>
                  <a:pt x="13121" y="11923"/>
                </a:lnTo>
                <a:lnTo>
                  <a:pt x="19682" y="11923"/>
                </a:lnTo>
                <a:lnTo>
                  <a:pt x="19682" y="0"/>
                </a:lnTo>
                <a:close/>
              </a:path>
              <a:path w="73660" h="55244">
                <a:moveTo>
                  <a:pt x="44630" y="39175"/>
                </a:moveTo>
                <a:lnTo>
                  <a:pt x="37745" y="39742"/>
                </a:lnTo>
                <a:lnTo>
                  <a:pt x="38150" y="44284"/>
                </a:lnTo>
                <a:lnTo>
                  <a:pt x="39932" y="47853"/>
                </a:lnTo>
                <a:lnTo>
                  <a:pt x="46088" y="53368"/>
                </a:lnTo>
                <a:lnTo>
                  <a:pt x="50057" y="54666"/>
                </a:lnTo>
                <a:lnTo>
                  <a:pt x="60829" y="54666"/>
                </a:lnTo>
                <a:lnTo>
                  <a:pt x="65527" y="52558"/>
                </a:lnTo>
                <a:lnTo>
                  <a:pt x="68047" y="49313"/>
                </a:lnTo>
                <a:lnTo>
                  <a:pt x="52324" y="49313"/>
                </a:lnTo>
                <a:lnTo>
                  <a:pt x="50056" y="48421"/>
                </a:lnTo>
                <a:lnTo>
                  <a:pt x="48193" y="46799"/>
                </a:lnTo>
                <a:lnTo>
                  <a:pt x="46331" y="45095"/>
                </a:lnTo>
                <a:lnTo>
                  <a:pt x="45115" y="42500"/>
                </a:lnTo>
                <a:lnTo>
                  <a:pt x="44630" y="39175"/>
                </a:lnTo>
                <a:close/>
              </a:path>
              <a:path w="73660" h="55244">
                <a:moveTo>
                  <a:pt x="69333" y="24089"/>
                </a:moveTo>
                <a:lnTo>
                  <a:pt x="58237" y="24089"/>
                </a:lnTo>
                <a:lnTo>
                  <a:pt x="60991" y="25143"/>
                </a:lnTo>
                <a:lnTo>
                  <a:pt x="65203" y="29523"/>
                </a:lnTo>
                <a:lnTo>
                  <a:pt x="66256" y="32443"/>
                </a:lnTo>
                <a:lnTo>
                  <a:pt x="66140" y="40473"/>
                </a:lnTo>
                <a:lnTo>
                  <a:pt x="65122" y="43311"/>
                </a:lnTo>
                <a:lnTo>
                  <a:pt x="62935" y="45744"/>
                </a:lnTo>
                <a:lnTo>
                  <a:pt x="60748" y="48096"/>
                </a:lnTo>
                <a:lnTo>
                  <a:pt x="58075" y="49313"/>
                </a:lnTo>
                <a:lnTo>
                  <a:pt x="68047" y="49313"/>
                </a:lnTo>
                <a:lnTo>
                  <a:pt x="68995" y="48096"/>
                </a:lnTo>
                <a:lnTo>
                  <a:pt x="71764" y="44690"/>
                </a:lnTo>
                <a:lnTo>
                  <a:pt x="73222" y="40473"/>
                </a:lnTo>
                <a:lnTo>
                  <a:pt x="73222" y="30578"/>
                </a:lnTo>
                <a:lnTo>
                  <a:pt x="71602" y="26361"/>
                </a:lnTo>
                <a:lnTo>
                  <a:pt x="69333" y="24089"/>
                </a:lnTo>
                <a:close/>
              </a:path>
              <a:path w="73660" h="55244">
                <a:moveTo>
                  <a:pt x="70711" y="974"/>
                </a:moveTo>
                <a:lnTo>
                  <a:pt x="44063" y="974"/>
                </a:lnTo>
                <a:lnTo>
                  <a:pt x="38879" y="28469"/>
                </a:lnTo>
                <a:lnTo>
                  <a:pt x="45035" y="29280"/>
                </a:lnTo>
                <a:lnTo>
                  <a:pt x="46006" y="27739"/>
                </a:lnTo>
                <a:lnTo>
                  <a:pt x="47383" y="26522"/>
                </a:lnTo>
                <a:lnTo>
                  <a:pt x="50786" y="24576"/>
                </a:lnTo>
                <a:lnTo>
                  <a:pt x="52729" y="24089"/>
                </a:lnTo>
                <a:lnTo>
                  <a:pt x="69333" y="24089"/>
                </a:lnTo>
                <a:lnTo>
                  <a:pt x="66940" y="21656"/>
                </a:lnTo>
                <a:lnTo>
                  <a:pt x="46492" y="21656"/>
                </a:lnTo>
                <a:lnTo>
                  <a:pt x="49327" y="7219"/>
                </a:lnTo>
                <a:lnTo>
                  <a:pt x="70711" y="7219"/>
                </a:lnTo>
                <a:lnTo>
                  <a:pt x="70711" y="974"/>
                </a:lnTo>
                <a:close/>
              </a:path>
              <a:path w="73660" h="55244">
                <a:moveTo>
                  <a:pt x="61234" y="18250"/>
                </a:moveTo>
                <a:lnTo>
                  <a:pt x="53053" y="18250"/>
                </a:lnTo>
                <a:lnTo>
                  <a:pt x="49651" y="19385"/>
                </a:lnTo>
                <a:lnTo>
                  <a:pt x="46492" y="21656"/>
                </a:lnTo>
                <a:lnTo>
                  <a:pt x="66940" y="21656"/>
                </a:lnTo>
                <a:lnTo>
                  <a:pt x="65203" y="19872"/>
                </a:lnTo>
                <a:lnTo>
                  <a:pt x="61234" y="18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75947" y="2383807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4">
                <a:moveTo>
                  <a:pt x="31978" y="5434"/>
                </a:moveTo>
                <a:lnTo>
                  <a:pt x="21464" y="5434"/>
                </a:lnTo>
                <a:lnTo>
                  <a:pt x="23894" y="6327"/>
                </a:lnTo>
                <a:lnTo>
                  <a:pt x="25757" y="8111"/>
                </a:lnTo>
                <a:lnTo>
                  <a:pt x="27620" y="9976"/>
                </a:lnTo>
                <a:lnTo>
                  <a:pt x="28511" y="12166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8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6"/>
                </a:lnTo>
                <a:lnTo>
                  <a:pt x="24218" y="33172"/>
                </a:lnTo>
                <a:lnTo>
                  <a:pt x="35277" y="17194"/>
                </a:lnTo>
                <a:lnTo>
                  <a:pt x="35210" y="10462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8739" h="55244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59"/>
                </a:lnTo>
                <a:lnTo>
                  <a:pt x="23732" y="0"/>
                </a:lnTo>
                <a:close/>
              </a:path>
              <a:path w="78739" h="55244">
                <a:moveTo>
                  <a:pt x="63988" y="0"/>
                </a:moveTo>
                <a:lnTo>
                  <a:pt x="57184" y="0"/>
                </a:lnTo>
                <a:lnTo>
                  <a:pt x="53944" y="1054"/>
                </a:lnTo>
                <a:lnTo>
                  <a:pt x="51433" y="3163"/>
                </a:lnTo>
                <a:lnTo>
                  <a:pt x="48841" y="5272"/>
                </a:lnTo>
                <a:lnTo>
                  <a:pt x="46897" y="8273"/>
                </a:lnTo>
                <a:lnTo>
                  <a:pt x="44305" y="15978"/>
                </a:lnTo>
                <a:lnTo>
                  <a:pt x="43657" y="21088"/>
                </a:lnTo>
                <a:lnTo>
                  <a:pt x="43657" y="37471"/>
                </a:lnTo>
                <a:lnTo>
                  <a:pt x="65041" y="54665"/>
                </a:lnTo>
                <a:lnTo>
                  <a:pt x="68281" y="53611"/>
                </a:lnTo>
                <a:lnTo>
                  <a:pt x="70792" y="51502"/>
                </a:lnTo>
                <a:lnTo>
                  <a:pt x="73384" y="49474"/>
                </a:lnTo>
                <a:lnTo>
                  <a:pt x="73489" y="49313"/>
                </a:lnTo>
                <a:lnTo>
                  <a:pt x="58075" y="49313"/>
                </a:lnTo>
                <a:lnTo>
                  <a:pt x="55564" y="47853"/>
                </a:lnTo>
                <a:lnTo>
                  <a:pt x="53458" y="44933"/>
                </a:lnTo>
                <a:lnTo>
                  <a:pt x="51433" y="42013"/>
                </a:lnTo>
                <a:lnTo>
                  <a:pt x="50380" y="36174"/>
                </a:lnTo>
                <a:lnTo>
                  <a:pt x="50380" y="18573"/>
                </a:lnTo>
                <a:lnTo>
                  <a:pt x="51514" y="12572"/>
                </a:lnTo>
                <a:lnTo>
                  <a:pt x="53782" y="9327"/>
                </a:lnTo>
                <a:lnTo>
                  <a:pt x="55565" y="6732"/>
                </a:lnTo>
                <a:lnTo>
                  <a:pt x="57994" y="5434"/>
                </a:lnTo>
                <a:lnTo>
                  <a:pt x="73168" y="5434"/>
                </a:lnTo>
                <a:lnTo>
                  <a:pt x="72574" y="4542"/>
                </a:lnTo>
                <a:lnTo>
                  <a:pt x="70792" y="2920"/>
                </a:lnTo>
                <a:lnTo>
                  <a:pt x="68605" y="1784"/>
                </a:lnTo>
                <a:lnTo>
                  <a:pt x="66499" y="568"/>
                </a:lnTo>
                <a:lnTo>
                  <a:pt x="63988" y="0"/>
                </a:lnTo>
                <a:close/>
              </a:path>
              <a:path w="78739" h="55244">
                <a:moveTo>
                  <a:pt x="73168" y="5434"/>
                </a:moveTo>
                <a:lnTo>
                  <a:pt x="64069" y="5434"/>
                </a:lnTo>
                <a:lnTo>
                  <a:pt x="66661" y="6894"/>
                </a:lnTo>
                <a:lnTo>
                  <a:pt x="70711" y="12734"/>
                </a:lnTo>
                <a:lnTo>
                  <a:pt x="71764" y="18573"/>
                </a:lnTo>
                <a:lnTo>
                  <a:pt x="71764" y="36174"/>
                </a:lnTo>
                <a:lnTo>
                  <a:pt x="70711" y="42013"/>
                </a:lnTo>
                <a:lnTo>
                  <a:pt x="66661" y="47853"/>
                </a:lnTo>
                <a:lnTo>
                  <a:pt x="64069" y="49313"/>
                </a:lnTo>
                <a:lnTo>
                  <a:pt x="73489" y="49313"/>
                </a:lnTo>
                <a:lnTo>
                  <a:pt x="75328" y="46473"/>
                </a:lnTo>
                <a:lnTo>
                  <a:pt x="76624" y="42580"/>
                </a:lnTo>
                <a:lnTo>
                  <a:pt x="77839" y="38769"/>
                </a:lnTo>
                <a:lnTo>
                  <a:pt x="78487" y="33659"/>
                </a:lnTo>
                <a:lnTo>
                  <a:pt x="78393" y="21088"/>
                </a:lnTo>
                <a:lnTo>
                  <a:pt x="74032" y="6732"/>
                </a:lnTo>
                <a:lnTo>
                  <a:pt x="73168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29131" y="2383807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4">
                <a:moveTo>
                  <a:pt x="31978" y="5434"/>
                </a:moveTo>
                <a:lnTo>
                  <a:pt x="21464" y="5434"/>
                </a:lnTo>
                <a:lnTo>
                  <a:pt x="23894" y="6327"/>
                </a:lnTo>
                <a:lnTo>
                  <a:pt x="25757" y="8111"/>
                </a:lnTo>
                <a:lnTo>
                  <a:pt x="27620" y="9976"/>
                </a:lnTo>
                <a:lnTo>
                  <a:pt x="28511" y="12166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8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6"/>
                </a:lnTo>
                <a:lnTo>
                  <a:pt x="24218" y="33172"/>
                </a:lnTo>
                <a:lnTo>
                  <a:pt x="35277" y="17194"/>
                </a:lnTo>
                <a:lnTo>
                  <a:pt x="35210" y="10462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9375" h="55244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59"/>
                </a:lnTo>
                <a:lnTo>
                  <a:pt x="23732" y="0"/>
                </a:lnTo>
                <a:close/>
              </a:path>
              <a:path w="79375" h="55244">
                <a:moveTo>
                  <a:pt x="50542" y="39174"/>
                </a:moveTo>
                <a:lnTo>
                  <a:pt x="43657" y="39742"/>
                </a:lnTo>
                <a:lnTo>
                  <a:pt x="44062" y="44284"/>
                </a:lnTo>
                <a:lnTo>
                  <a:pt x="45844" y="47853"/>
                </a:lnTo>
                <a:lnTo>
                  <a:pt x="52000" y="53368"/>
                </a:lnTo>
                <a:lnTo>
                  <a:pt x="55969" y="54666"/>
                </a:lnTo>
                <a:lnTo>
                  <a:pt x="66742" y="54666"/>
                </a:lnTo>
                <a:lnTo>
                  <a:pt x="71439" y="52557"/>
                </a:lnTo>
                <a:lnTo>
                  <a:pt x="73960" y="49312"/>
                </a:lnTo>
                <a:lnTo>
                  <a:pt x="58237" y="49312"/>
                </a:lnTo>
                <a:lnTo>
                  <a:pt x="55969" y="48420"/>
                </a:lnTo>
                <a:lnTo>
                  <a:pt x="54106" y="46798"/>
                </a:lnTo>
                <a:lnTo>
                  <a:pt x="52243" y="45095"/>
                </a:lnTo>
                <a:lnTo>
                  <a:pt x="51028" y="42499"/>
                </a:lnTo>
                <a:lnTo>
                  <a:pt x="50542" y="39174"/>
                </a:lnTo>
                <a:close/>
              </a:path>
              <a:path w="79375" h="55244">
                <a:moveTo>
                  <a:pt x="75246" y="24088"/>
                </a:moveTo>
                <a:lnTo>
                  <a:pt x="64150" y="24088"/>
                </a:lnTo>
                <a:lnTo>
                  <a:pt x="66904" y="25143"/>
                </a:lnTo>
                <a:lnTo>
                  <a:pt x="71116" y="29522"/>
                </a:lnTo>
                <a:lnTo>
                  <a:pt x="72169" y="32443"/>
                </a:lnTo>
                <a:lnTo>
                  <a:pt x="72052" y="40472"/>
                </a:lnTo>
                <a:lnTo>
                  <a:pt x="71035" y="43311"/>
                </a:lnTo>
                <a:lnTo>
                  <a:pt x="68848" y="45744"/>
                </a:lnTo>
                <a:lnTo>
                  <a:pt x="66661" y="48096"/>
                </a:lnTo>
                <a:lnTo>
                  <a:pt x="63988" y="49312"/>
                </a:lnTo>
                <a:lnTo>
                  <a:pt x="73960" y="49312"/>
                </a:lnTo>
                <a:lnTo>
                  <a:pt x="74908" y="48096"/>
                </a:lnTo>
                <a:lnTo>
                  <a:pt x="77676" y="44690"/>
                </a:lnTo>
                <a:lnTo>
                  <a:pt x="79134" y="40472"/>
                </a:lnTo>
                <a:lnTo>
                  <a:pt x="79134" y="30577"/>
                </a:lnTo>
                <a:lnTo>
                  <a:pt x="77514" y="26360"/>
                </a:lnTo>
                <a:lnTo>
                  <a:pt x="75246" y="24088"/>
                </a:lnTo>
                <a:close/>
              </a:path>
              <a:path w="79375" h="55244">
                <a:moveTo>
                  <a:pt x="76624" y="973"/>
                </a:moveTo>
                <a:lnTo>
                  <a:pt x="49975" y="973"/>
                </a:lnTo>
                <a:lnTo>
                  <a:pt x="44791" y="28468"/>
                </a:lnTo>
                <a:lnTo>
                  <a:pt x="50947" y="29279"/>
                </a:lnTo>
                <a:lnTo>
                  <a:pt x="51919" y="27738"/>
                </a:lnTo>
                <a:lnTo>
                  <a:pt x="53296" y="26521"/>
                </a:lnTo>
                <a:lnTo>
                  <a:pt x="56698" y="24575"/>
                </a:lnTo>
                <a:lnTo>
                  <a:pt x="58642" y="24088"/>
                </a:lnTo>
                <a:lnTo>
                  <a:pt x="75246" y="24088"/>
                </a:lnTo>
                <a:lnTo>
                  <a:pt x="72853" y="21656"/>
                </a:lnTo>
                <a:lnTo>
                  <a:pt x="52405" y="21656"/>
                </a:lnTo>
                <a:lnTo>
                  <a:pt x="55240" y="7219"/>
                </a:lnTo>
                <a:lnTo>
                  <a:pt x="76624" y="7219"/>
                </a:lnTo>
                <a:lnTo>
                  <a:pt x="76624" y="973"/>
                </a:lnTo>
                <a:close/>
              </a:path>
              <a:path w="79375" h="55244">
                <a:moveTo>
                  <a:pt x="67147" y="18249"/>
                </a:moveTo>
                <a:lnTo>
                  <a:pt x="58966" y="18249"/>
                </a:lnTo>
                <a:lnTo>
                  <a:pt x="55564" y="19385"/>
                </a:lnTo>
                <a:lnTo>
                  <a:pt x="52405" y="21656"/>
                </a:lnTo>
                <a:lnTo>
                  <a:pt x="72853" y="21656"/>
                </a:lnTo>
                <a:lnTo>
                  <a:pt x="71116" y="19872"/>
                </a:lnTo>
                <a:lnTo>
                  <a:pt x="67147" y="182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6542" y="1467141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72465" y="1467141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6542" y="233092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6542" y="215816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6542" y="198541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6542" y="181265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6542" y="163989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47761" y="233092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47761" y="215816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47761" y="198541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47761" y="181265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47761" y="163989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461" y="2307567"/>
            <a:ext cx="61594" cy="55244"/>
          </a:xfrm>
          <a:custGeom>
            <a:avLst/>
            <a:gdLst/>
            <a:ahLst/>
            <a:cxnLst/>
            <a:rect l="l" t="t" r="r" b="b"/>
            <a:pathLst>
              <a:path w="61595" h="55244">
                <a:moveTo>
                  <a:pt x="20176" y="31144"/>
                </a:moveTo>
                <a:lnTo>
                  <a:pt x="0" y="31144"/>
                </a:lnTo>
                <a:lnTo>
                  <a:pt x="0" y="37714"/>
                </a:lnTo>
                <a:lnTo>
                  <a:pt x="20176" y="37714"/>
                </a:lnTo>
                <a:lnTo>
                  <a:pt x="20176" y="31144"/>
                </a:lnTo>
                <a:close/>
              </a:path>
              <a:path w="61595" h="55244">
                <a:moveTo>
                  <a:pt x="32941" y="38768"/>
                </a:moveTo>
                <a:lnTo>
                  <a:pt x="26373" y="39660"/>
                </a:lnTo>
                <a:lnTo>
                  <a:pt x="26810" y="44121"/>
                </a:lnTo>
                <a:lnTo>
                  <a:pt x="28584" y="47770"/>
                </a:lnTo>
                <a:lnTo>
                  <a:pt x="31686" y="50528"/>
                </a:lnTo>
                <a:lnTo>
                  <a:pt x="34780" y="53367"/>
                </a:lnTo>
                <a:lnTo>
                  <a:pt x="38684" y="54746"/>
                </a:lnTo>
                <a:lnTo>
                  <a:pt x="48574" y="54746"/>
                </a:lnTo>
                <a:lnTo>
                  <a:pt x="52883" y="53124"/>
                </a:lnTo>
                <a:lnTo>
                  <a:pt x="56886" y="49312"/>
                </a:lnTo>
                <a:lnTo>
                  <a:pt x="40806" y="49312"/>
                </a:lnTo>
                <a:lnTo>
                  <a:pt x="38603" y="48501"/>
                </a:lnTo>
                <a:lnTo>
                  <a:pt x="36789" y="46798"/>
                </a:lnTo>
                <a:lnTo>
                  <a:pt x="34975" y="45175"/>
                </a:lnTo>
                <a:lnTo>
                  <a:pt x="33695" y="42499"/>
                </a:lnTo>
                <a:lnTo>
                  <a:pt x="32941" y="38768"/>
                </a:lnTo>
                <a:close/>
              </a:path>
              <a:path w="61595" h="55244">
                <a:moveTo>
                  <a:pt x="57557" y="27738"/>
                </a:moveTo>
                <a:lnTo>
                  <a:pt x="46995" y="27738"/>
                </a:lnTo>
                <a:lnTo>
                  <a:pt x="49506" y="28711"/>
                </a:lnTo>
                <a:lnTo>
                  <a:pt x="53442" y="32604"/>
                </a:lnTo>
                <a:lnTo>
                  <a:pt x="54430" y="35118"/>
                </a:lnTo>
                <a:lnTo>
                  <a:pt x="54430" y="41282"/>
                </a:lnTo>
                <a:lnTo>
                  <a:pt x="53361" y="43959"/>
                </a:lnTo>
                <a:lnTo>
                  <a:pt x="51231" y="46067"/>
                </a:lnTo>
                <a:lnTo>
                  <a:pt x="49109" y="48257"/>
                </a:lnTo>
                <a:lnTo>
                  <a:pt x="46501" y="49312"/>
                </a:lnTo>
                <a:lnTo>
                  <a:pt x="56886" y="49312"/>
                </a:lnTo>
                <a:lnTo>
                  <a:pt x="59695" y="46636"/>
                </a:lnTo>
                <a:lnTo>
                  <a:pt x="61396" y="42662"/>
                </a:lnTo>
                <a:lnTo>
                  <a:pt x="61396" y="34551"/>
                </a:lnTo>
                <a:lnTo>
                  <a:pt x="60521" y="31631"/>
                </a:lnTo>
                <a:lnTo>
                  <a:pt x="58764" y="29360"/>
                </a:lnTo>
                <a:lnTo>
                  <a:pt x="57557" y="27738"/>
                </a:lnTo>
                <a:close/>
              </a:path>
              <a:path w="61595" h="55244">
                <a:moveTo>
                  <a:pt x="55854" y="5434"/>
                </a:moveTo>
                <a:lnTo>
                  <a:pt x="45844" y="5434"/>
                </a:lnTo>
                <a:lnTo>
                  <a:pt x="47942" y="6245"/>
                </a:lnTo>
                <a:lnTo>
                  <a:pt x="49660" y="7867"/>
                </a:lnTo>
                <a:lnTo>
                  <a:pt x="51207" y="9408"/>
                </a:lnTo>
                <a:lnTo>
                  <a:pt x="52017" y="11355"/>
                </a:lnTo>
                <a:lnTo>
                  <a:pt x="52017" y="16870"/>
                </a:lnTo>
                <a:lnTo>
                  <a:pt x="50899" y="19060"/>
                </a:lnTo>
                <a:lnTo>
                  <a:pt x="46428" y="21980"/>
                </a:lnTo>
                <a:lnTo>
                  <a:pt x="43909" y="22710"/>
                </a:lnTo>
                <a:lnTo>
                  <a:pt x="40043" y="22710"/>
                </a:lnTo>
                <a:lnTo>
                  <a:pt x="39324" y="28468"/>
                </a:lnTo>
                <a:lnTo>
                  <a:pt x="41171" y="27981"/>
                </a:lnTo>
                <a:lnTo>
                  <a:pt x="42718" y="27738"/>
                </a:lnTo>
                <a:lnTo>
                  <a:pt x="57557" y="27738"/>
                </a:lnTo>
                <a:lnTo>
                  <a:pt x="57014" y="27008"/>
                </a:lnTo>
                <a:lnTo>
                  <a:pt x="54560" y="25548"/>
                </a:lnTo>
                <a:lnTo>
                  <a:pt x="51401" y="24818"/>
                </a:lnTo>
                <a:lnTo>
                  <a:pt x="53831" y="23682"/>
                </a:lnTo>
                <a:lnTo>
                  <a:pt x="54992" y="22710"/>
                </a:lnTo>
                <a:lnTo>
                  <a:pt x="40490" y="22710"/>
                </a:lnTo>
                <a:lnTo>
                  <a:pt x="40053" y="22629"/>
                </a:lnTo>
                <a:lnTo>
                  <a:pt x="58764" y="16221"/>
                </a:lnTo>
                <a:lnTo>
                  <a:pt x="58719" y="11355"/>
                </a:lnTo>
                <a:lnTo>
                  <a:pt x="58116" y="9165"/>
                </a:lnTo>
                <a:lnTo>
                  <a:pt x="55854" y="5434"/>
                </a:lnTo>
                <a:close/>
              </a:path>
              <a:path w="61595" h="55244">
                <a:moveTo>
                  <a:pt x="46039" y="0"/>
                </a:moveTo>
                <a:lnTo>
                  <a:pt x="27029" y="13869"/>
                </a:lnTo>
                <a:lnTo>
                  <a:pt x="33598" y="15086"/>
                </a:lnTo>
                <a:lnTo>
                  <a:pt x="34084" y="11841"/>
                </a:lnTo>
                <a:lnTo>
                  <a:pt x="35177" y="9408"/>
                </a:lnTo>
                <a:lnTo>
                  <a:pt x="36963" y="7786"/>
                </a:lnTo>
                <a:lnTo>
                  <a:pt x="38579" y="6245"/>
                </a:lnTo>
                <a:lnTo>
                  <a:pt x="40709" y="5434"/>
                </a:lnTo>
                <a:lnTo>
                  <a:pt x="55854" y="5434"/>
                </a:lnTo>
                <a:lnTo>
                  <a:pt x="55516" y="4866"/>
                </a:lnTo>
                <a:lnTo>
                  <a:pt x="53637" y="3162"/>
                </a:lnTo>
                <a:lnTo>
                  <a:pt x="51182" y="1865"/>
                </a:lnTo>
                <a:lnTo>
                  <a:pt x="48720" y="648"/>
                </a:lnTo>
                <a:lnTo>
                  <a:pt x="460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461" y="2134810"/>
            <a:ext cx="60960" cy="53975"/>
          </a:xfrm>
          <a:custGeom>
            <a:avLst/>
            <a:gdLst/>
            <a:ahLst/>
            <a:cxnLst/>
            <a:rect l="l" t="t" r="r" b="b"/>
            <a:pathLst>
              <a:path w="60959" h="53975">
                <a:moveTo>
                  <a:pt x="20176" y="31145"/>
                </a:moveTo>
                <a:lnTo>
                  <a:pt x="0" y="31145"/>
                </a:lnTo>
                <a:lnTo>
                  <a:pt x="0" y="37714"/>
                </a:lnTo>
                <a:lnTo>
                  <a:pt x="20176" y="37714"/>
                </a:lnTo>
                <a:lnTo>
                  <a:pt x="20176" y="31145"/>
                </a:lnTo>
                <a:close/>
              </a:path>
              <a:path w="60959" h="53975">
                <a:moveTo>
                  <a:pt x="57487" y="5434"/>
                </a:moveTo>
                <a:lnTo>
                  <a:pt x="46946" y="5434"/>
                </a:lnTo>
                <a:lnTo>
                  <a:pt x="49376" y="6327"/>
                </a:lnTo>
                <a:lnTo>
                  <a:pt x="51231" y="8111"/>
                </a:lnTo>
                <a:lnTo>
                  <a:pt x="53094" y="9976"/>
                </a:lnTo>
                <a:lnTo>
                  <a:pt x="54025" y="12166"/>
                </a:lnTo>
                <a:lnTo>
                  <a:pt x="54025" y="17194"/>
                </a:lnTo>
                <a:lnTo>
                  <a:pt x="53005" y="19871"/>
                </a:lnTo>
                <a:lnTo>
                  <a:pt x="50964" y="22629"/>
                </a:lnTo>
                <a:lnTo>
                  <a:pt x="48922" y="25468"/>
                </a:lnTo>
                <a:lnTo>
                  <a:pt x="44994" y="29198"/>
                </a:lnTo>
                <a:lnTo>
                  <a:pt x="35436" y="37066"/>
                </a:lnTo>
                <a:lnTo>
                  <a:pt x="32569" y="39742"/>
                </a:lnTo>
                <a:lnTo>
                  <a:pt x="28608" y="44446"/>
                </a:lnTo>
                <a:lnTo>
                  <a:pt x="27166" y="46799"/>
                </a:lnTo>
                <a:lnTo>
                  <a:pt x="25708" y="50692"/>
                </a:lnTo>
                <a:lnTo>
                  <a:pt x="25449" y="52233"/>
                </a:lnTo>
                <a:lnTo>
                  <a:pt x="25498" y="53774"/>
                </a:lnTo>
                <a:lnTo>
                  <a:pt x="60845" y="53774"/>
                </a:lnTo>
                <a:lnTo>
                  <a:pt x="60845" y="47447"/>
                </a:lnTo>
                <a:lnTo>
                  <a:pt x="34618" y="47447"/>
                </a:lnTo>
                <a:lnTo>
                  <a:pt x="35347" y="46311"/>
                </a:lnTo>
                <a:lnTo>
                  <a:pt x="49700" y="33172"/>
                </a:lnTo>
                <a:lnTo>
                  <a:pt x="53070" y="30009"/>
                </a:lnTo>
                <a:lnTo>
                  <a:pt x="57136" y="25468"/>
                </a:lnTo>
                <a:lnTo>
                  <a:pt x="58586" y="23277"/>
                </a:lnTo>
                <a:lnTo>
                  <a:pt x="59460" y="21169"/>
                </a:lnTo>
                <a:lnTo>
                  <a:pt x="60335" y="19141"/>
                </a:lnTo>
                <a:lnTo>
                  <a:pt x="60739" y="17194"/>
                </a:lnTo>
                <a:lnTo>
                  <a:pt x="60671" y="10462"/>
                </a:lnTo>
                <a:lnTo>
                  <a:pt x="59282" y="7137"/>
                </a:lnTo>
                <a:lnTo>
                  <a:pt x="57487" y="5434"/>
                </a:lnTo>
                <a:close/>
              </a:path>
              <a:path w="60959" h="53975">
                <a:moveTo>
                  <a:pt x="49238" y="0"/>
                </a:moveTo>
                <a:lnTo>
                  <a:pt x="26737" y="15491"/>
                </a:lnTo>
                <a:lnTo>
                  <a:pt x="33492" y="16221"/>
                </a:lnTo>
                <a:lnTo>
                  <a:pt x="33517" y="12814"/>
                </a:lnTo>
                <a:lnTo>
                  <a:pt x="34472" y="10219"/>
                </a:lnTo>
                <a:lnTo>
                  <a:pt x="36368" y="8354"/>
                </a:lnTo>
                <a:lnTo>
                  <a:pt x="38263" y="6407"/>
                </a:lnTo>
                <a:lnTo>
                  <a:pt x="40798" y="5434"/>
                </a:lnTo>
                <a:lnTo>
                  <a:pt x="57487" y="5434"/>
                </a:lnTo>
                <a:lnTo>
                  <a:pt x="53296" y="1459"/>
                </a:lnTo>
                <a:lnTo>
                  <a:pt x="492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461" y="1962052"/>
            <a:ext cx="51435" cy="53975"/>
          </a:xfrm>
          <a:custGeom>
            <a:avLst/>
            <a:gdLst/>
            <a:ahLst/>
            <a:cxnLst/>
            <a:rect l="l" t="t" r="r" b="b"/>
            <a:pathLst>
              <a:path w="51434" h="53975">
                <a:moveTo>
                  <a:pt x="20176" y="31145"/>
                </a:moveTo>
                <a:lnTo>
                  <a:pt x="0" y="31145"/>
                </a:lnTo>
                <a:lnTo>
                  <a:pt x="0" y="37715"/>
                </a:lnTo>
                <a:lnTo>
                  <a:pt x="20176" y="37715"/>
                </a:lnTo>
                <a:lnTo>
                  <a:pt x="20176" y="31145"/>
                </a:lnTo>
                <a:close/>
              </a:path>
              <a:path w="51434" h="53975">
                <a:moveTo>
                  <a:pt x="51069" y="11923"/>
                </a:moveTo>
                <a:lnTo>
                  <a:pt x="44508" y="11923"/>
                </a:lnTo>
                <a:lnTo>
                  <a:pt x="44508" y="53774"/>
                </a:lnTo>
                <a:lnTo>
                  <a:pt x="51069" y="53774"/>
                </a:lnTo>
                <a:lnTo>
                  <a:pt x="51069" y="11923"/>
                </a:lnTo>
                <a:close/>
              </a:path>
              <a:path w="51434" h="53975">
                <a:moveTo>
                  <a:pt x="51069" y="0"/>
                </a:moveTo>
                <a:lnTo>
                  <a:pt x="46841" y="0"/>
                </a:lnTo>
                <a:lnTo>
                  <a:pt x="45699" y="2352"/>
                </a:lnTo>
                <a:lnTo>
                  <a:pt x="43755" y="4704"/>
                </a:lnTo>
                <a:lnTo>
                  <a:pt x="41001" y="7218"/>
                </a:lnTo>
                <a:lnTo>
                  <a:pt x="38255" y="9652"/>
                </a:lnTo>
                <a:lnTo>
                  <a:pt x="35047" y="11760"/>
                </a:lnTo>
                <a:lnTo>
                  <a:pt x="31370" y="13463"/>
                </a:lnTo>
                <a:lnTo>
                  <a:pt x="31370" y="19790"/>
                </a:lnTo>
                <a:lnTo>
                  <a:pt x="33411" y="19060"/>
                </a:lnTo>
                <a:lnTo>
                  <a:pt x="35720" y="17925"/>
                </a:lnTo>
                <a:lnTo>
                  <a:pt x="38287" y="16384"/>
                </a:lnTo>
                <a:lnTo>
                  <a:pt x="40847" y="14924"/>
                </a:lnTo>
                <a:lnTo>
                  <a:pt x="42920" y="13383"/>
                </a:lnTo>
                <a:lnTo>
                  <a:pt x="44508" y="11923"/>
                </a:lnTo>
                <a:lnTo>
                  <a:pt x="51069" y="11923"/>
                </a:lnTo>
                <a:lnTo>
                  <a:pt x="510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3490" y="1789296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06" y="0"/>
                </a:moveTo>
                <a:lnTo>
                  <a:pt x="0" y="37470"/>
                </a:lnTo>
                <a:lnTo>
                  <a:pt x="1765" y="44689"/>
                </a:lnTo>
                <a:lnTo>
                  <a:pt x="8237" y="52881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0"/>
                </a:lnTo>
                <a:lnTo>
                  <a:pt x="27158" y="51501"/>
                </a:lnTo>
                <a:lnTo>
                  <a:pt x="29726" y="49474"/>
                </a:lnTo>
                <a:lnTo>
                  <a:pt x="29830" y="49312"/>
                </a:lnTo>
                <a:lnTo>
                  <a:pt x="14425" y="49312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1939" y="6732"/>
                </a:lnTo>
                <a:lnTo>
                  <a:pt x="14352" y="5434"/>
                </a:lnTo>
                <a:lnTo>
                  <a:pt x="29515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84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4">
                <a:moveTo>
                  <a:pt x="29515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7102" y="12733"/>
                </a:lnTo>
                <a:lnTo>
                  <a:pt x="28130" y="18573"/>
                </a:lnTo>
                <a:lnTo>
                  <a:pt x="28130" y="36173"/>
                </a:lnTo>
                <a:lnTo>
                  <a:pt x="27102" y="42013"/>
                </a:lnTo>
                <a:lnTo>
                  <a:pt x="22987" y="47852"/>
                </a:lnTo>
                <a:lnTo>
                  <a:pt x="20452" y="49312"/>
                </a:lnTo>
                <a:lnTo>
                  <a:pt x="29830" y="49312"/>
                </a:lnTo>
                <a:lnTo>
                  <a:pt x="31654" y="46473"/>
                </a:lnTo>
                <a:lnTo>
                  <a:pt x="32941" y="42580"/>
                </a:lnTo>
                <a:lnTo>
                  <a:pt x="34229" y="38768"/>
                </a:lnTo>
                <a:lnTo>
                  <a:pt x="34877" y="33658"/>
                </a:lnTo>
                <a:lnTo>
                  <a:pt x="34784" y="21087"/>
                </a:lnTo>
                <a:lnTo>
                  <a:pt x="34472" y="17843"/>
                </a:lnTo>
                <a:lnTo>
                  <a:pt x="32869" y="11597"/>
                </a:lnTo>
                <a:lnTo>
                  <a:pt x="31759" y="8921"/>
                </a:lnTo>
                <a:lnTo>
                  <a:pt x="29515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8528" y="1616539"/>
            <a:ext cx="20320" cy="53975"/>
          </a:xfrm>
          <a:custGeom>
            <a:avLst/>
            <a:gdLst/>
            <a:ahLst/>
            <a:cxnLst/>
            <a:rect l="l" t="t" r="r" b="b"/>
            <a:pathLst>
              <a:path w="20320" h="53975">
                <a:moveTo>
                  <a:pt x="19698" y="11923"/>
                </a:moveTo>
                <a:lnTo>
                  <a:pt x="13129" y="11923"/>
                </a:lnTo>
                <a:lnTo>
                  <a:pt x="13129" y="53774"/>
                </a:lnTo>
                <a:lnTo>
                  <a:pt x="19698" y="53774"/>
                </a:lnTo>
                <a:lnTo>
                  <a:pt x="19698" y="11923"/>
                </a:lnTo>
                <a:close/>
              </a:path>
              <a:path w="20320" h="53975">
                <a:moveTo>
                  <a:pt x="19698" y="0"/>
                </a:moveTo>
                <a:lnTo>
                  <a:pt x="15462" y="0"/>
                </a:lnTo>
                <a:lnTo>
                  <a:pt x="14320" y="2352"/>
                </a:lnTo>
                <a:lnTo>
                  <a:pt x="12376" y="4704"/>
                </a:lnTo>
                <a:lnTo>
                  <a:pt x="9630" y="7218"/>
                </a:lnTo>
                <a:lnTo>
                  <a:pt x="6876" y="9652"/>
                </a:lnTo>
                <a:lnTo>
                  <a:pt x="3669" y="11760"/>
                </a:lnTo>
                <a:lnTo>
                  <a:pt x="0" y="13464"/>
                </a:lnTo>
                <a:lnTo>
                  <a:pt x="0" y="19790"/>
                </a:lnTo>
                <a:lnTo>
                  <a:pt x="2041" y="19060"/>
                </a:lnTo>
                <a:lnTo>
                  <a:pt x="4341" y="17925"/>
                </a:lnTo>
                <a:lnTo>
                  <a:pt x="6909" y="16384"/>
                </a:lnTo>
                <a:lnTo>
                  <a:pt x="9476" y="14924"/>
                </a:lnTo>
                <a:lnTo>
                  <a:pt x="11550" y="13383"/>
                </a:lnTo>
                <a:lnTo>
                  <a:pt x="13129" y="11923"/>
                </a:lnTo>
                <a:lnTo>
                  <a:pt x="19698" y="11923"/>
                </a:lnTo>
                <a:lnTo>
                  <a:pt x="196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499" y="1751338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15" y="253539"/>
                </a:moveTo>
                <a:lnTo>
                  <a:pt x="3312" y="260109"/>
                </a:lnTo>
                <a:lnTo>
                  <a:pt x="1960" y="262055"/>
                </a:lnTo>
                <a:lnTo>
                  <a:pt x="1044" y="264489"/>
                </a:lnTo>
                <a:lnTo>
                  <a:pt x="186" y="269436"/>
                </a:lnTo>
                <a:lnTo>
                  <a:pt x="119" y="270490"/>
                </a:lnTo>
                <a:lnTo>
                  <a:pt x="0" y="298553"/>
                </a:lnTo>
                <a:lnTo>
                  <a:pt x="58820" y="298553"/>
                </a:lnTo>
                <a:lnTo>
                  <a:pt x="58820" y="290767"/>
                </a:lnTo>
                <a:lnTo>
                  <a:pt x="6941" y="290766"/>
                </a:lnTo>
                <a:lnTo>
                  <a:pt x="7060" y="270490"/>
                </a:lnTo>
                <a:lnTo>
                  <a:pt x="14790" y="261568"/>
                </a:lnTo>
                <a:lnTo>
                  <a:pt x="33175" y="261568"/>
                </a:lnTo>
                <a:lnTo>
                  <a:pt x="29710" y="258324"/>
                </a:lnTo>
                <a:lnTo>
                  <a:pt x="26251" y="255161"/>
                </a:lnTo>
                <a:lnTo>
                  <a:pt x="22015" y="253539"/>
                </a:lnTo>
                <a:close/>
              </a:path>
              <a:path w="60325" h="299085">
                <a:moveTo>
                  <a:pt x="33175" y="261568"/>
                </a:moveTo>
                <a:lnTo>
                  <a:pt x="20654" y="261568"/>
                </a:lnTo>
                <a:lnTo>
                  <a:pt x="23286" y="262622"/>
                </a:lnTo>
                <a:lnTo>
                  <a:pt x="25158" y="264812"/>
                </a:lnTo>
                <a:lnTo>
                  <a:pt x="27029" y="266921"/>
                </a:lnTo>
                <a:lnTo>
                  <a:pt x="27968" y="270490"/>
                </a:lnTo>
                <a:lnTo>
                  <a:pt x="27968" y="290767"/>
                </a:lnTo>
                <a:lnTo>
                  <a:pt x="34910" y="290767"/>
                </a:lnTo>
                <a:lnTo>
                  <a:pt x="34788" y="266921"/>
                </a:lnTo>
                <a:lnTo>
                  <a:pt x="33175" y="261568"/>
                </a:lnTo>
                <a:close/>
              </a:path>
              <a:path w="60325" h="299085">
                <a:moveTo>
                  <a:pt x="39365" y="206011"/>
                </a:moveTo>
                <a:lnTo>
                  <a:pt x="30398" y="206011"/>
                </a:lnTo>
                <a:lnTo>
                  <a:pt x="24947" y="207795"/>
                </a:lnTo>
                <a:lnTo>
                  <a:pt x="21067" y="211445"/>
                </a:lnTo>
                <a:lnTo>
                  <a:pt x="17187" y="215013"/>
                </a:lnTo>
                <a:lnTo>
                  <a:pt x="15251" y="219717"/>
                </a:lnTo>
                <a:lnTo>
                  <a:pt x="15319" y="231478"/>
                </a:lnTo>
                <a:lnTo>
                  <a:pt x="17228" y="236101"/>
                </a:lnTo>
                <a:lnTo>
                  <a:pt x="21189" y="239751"/>
                </a:lnTo>
                <a:lnTo>
                  <a:pt x="25141" y="243482"/>
                </a:lnTo>
                <a:lnTo>
                  <a:pt x="30706" y="245347"/>
                </a:lnTo>
                <a:lnTo>
                  <a:pt x="44808" y="245347"/>
                </a:lnTo>
                <a:lnTo>
                  <a:pt x="50194" y="243482"/>
                </a:lnTo>
                <a:lnTo>
                  <a:pt x="56075" y="237886"/>
                </a:lnTo>
                <a:lnTo>
                  <a:pt x="39365" y="237886"/>
                </a:lnTo>
                <a:lnTo>
                  <a:pt x="39365" y="237480"/>
                </a:lnTo>
                <a:lnTo>
                  <a:pt x="21189" y="228639"/>
                </a:lnTo>
                <a:lnTo>
                  <a:pt x="21189" y="221664"/>
                </a:lnTo>
                <a:lnTo>
                  <a:pt x="22574" y="218663"/>
                </a:lnTo>
                <a:lnTo>
                  <a:pt x="25454" y="216311"/>
                </a:lnTo>
                <a:lnTo>
                  <a:pt x="27150" y="214851"/>
                </a:lnTo>
                <a:lnTo>
                  <a:pt x="29839" y="213958"/>
                </a:lnTo>
                <a:lnTo>
                  <a:pt x="33427" y="213634"/>
                </a:lnTo>
                <a:lnTo>
                  <a:pt x="39365" y="213634"/>
                </a:lnTo>
                <a:lnTo>
                  <a:pt x="39365" y="206011"/>
                </a:lnTo>
                <a:close/>
              </a:path>
              <a:path w="60325" h="299085">
                <a:moveTo>
                  <a:pt x="46023" y="206254"/>
                </a:moveTo>
                <a:lnTo>
                  <a:pt x="45099" y="213716"/>
                </a:lnTo>
                <a:lnTo>
                  <a:pt x="48153" y="214770"/>
                </a:lnTo>
                <a:lnTo>
                  <a:pt x="50372" y="216311"/>
                </a:lnTo>
                <a:lnTo>
                  <a:pt x="53150" y="220042"/>
                </a:lnTo>
                <a:lnTo>
                  <a:pt x="53847" y="222313"/>
                </a:lnTo>
                <a:lnTo>
                  <a:pt x="53780" y="228639"/>
                </a:lnTo>
                <a:lnTo>
                  <a:pt x="39365" y="237886"/>
                </a:lnTo>
                <a:lnTo>
                  <a:pt x="56075" y="237886"/>
                </a:lnTo>
                <a:lnTo>
                  <a:pt x="57779" y="236263"/>
                </a:lnTo>
                <a:lnTo>
                  <a:pt x="57896" y="236101"/>
                </a:lnTo>
                <a:lnTo>
                  <a:pt x="59690" y="231478"/>
                </a:lnTo>
                <a:lnTo>
                  <a:pt x="59688" y="219717"/>
                </a:lnTo>
                <a:lnTo>
                  <a:pt x="58585" y="215987"/>
                </a:lnTo>
                <a:lnTo>
                  <a:pt x="56180" y="212742"/>
                </a:lnTo>
                <a:lnTo>
                  <a:pt x="53766" y="209579"/>
                </a:lnTo>
                <a:lnTo>
                  <a:pt x="50380" y="207389"/>
                </a:lnTo>
                <a:lnTo>
                  <a:pt x="46023" y="206254"/>
                </a:lnTo>
                <a:close/>
              </a:path>
              <a:path w="60325" h="299085">
                <a:moveTo>
                  <a:pt x="39365" y="213634"/>
                </a:moveTo>
                <a:lnTo>
                  <a:pt x="33427" y="213634"/>
                </a:lnTo>
                <a:lnTo>
                  <a:pt x="33427" y="237480"/>
                </a:lnTo>
                <a:lnTo>
                  <a:pt x="39365" y="237480"/>
                </a:lnTo>
                <a:lnTo>
                  <a:pt x="39365" y="213634"/>
                </a:lnTo>
                <a:close/>
              </a:path>
              <a:path w="60325" h="299085">
                <a:moveTo>
                  <a:pt x="17576" y="172676"/>
                </a:moveTo>
                <a:lnTo>
                  <a:pt x="16021" y="175190"/>
                </a:lnTo>
                <a:lnTo>
                  <a:pt x="15251" y="177704"/>
                </a:lnTo>
                <a:lnTo>
                  <a:pt x="15327" y="182084"/>
                </a:lnTo>
                <a:lnTo>
                  <a:pt x="15729" y="183382"/>
                </a:lnTo>
                <a:lnTo>
                  <a:pt x="17657" y="186139"/>
                </a:lnTo>
                <a:lnTo>
                  <a:pt x="19650" y="187680"/>
                </a:lnTo>
                <a:lnTo>
                  <a:pt x="22671" y="189383"/>
                </a:lnTo>
                <a:lnTo>
                  <a:pt x="16207" y="189383"/>
                </a:lnTo>
                <a:lnTo>
                  <a:pt x="16207" y="195872"/>
                </a:lnTo>
                <a:lnTo>
                  <a:pt x="58820" y="195872"/>
                </a:lnTo>
                <a:lnTo>
                  <a:pt x="58820" y="188654"/>
                </a:lnTo>
                <a:lnTo>
                  <a:pt x="33468" y="188654"/>
                </a:lnTo>
                <a:lnTo>
                  <a:pt x="30657" y="188248"/>
                </a:lnTo>
                <a:lnTo>
                  <a:pt x="22711" y="182084"/>
                </a:lnTo>
                <a:lnTo>
                  <a:pt x="22711" y="178677"/>
                </a:lnTo>
                <a:lnTo>
                  <a:pt x="23230" y="176974"/>
                </a:lnTo>
                <a:lnTo>
                  <a:pt x="24275" y="175190"/>
                </a:lnTo>
                <a:lnTo>
                  <a:pt x="17576" y="172676"/>
                </a:lnTo>
                <a:close/>
              </a:path>
              <a:path w="60325" h="299085">
                <a:moveTo>
                  <a:pt x="39899" y="96678"/>
                </a:moveTo>
                <a:lnTo>
                  <a:pt x="0" y="96678"/>
                </a:lnTo>
                <a:lnTo>
                  <a:pt x="0" y="104465"/>
                </a:lnTo>
                <a:lnTo>
                  <a:pt x="41333" y="104465"/>
                </a:lnTo>
                <a:lnTo>
                  <a:pt x="46314" y="105682"/>
                </a:lnTo>
                <a:lnTo>
                  <a:pt x="51506" y="110548"/>
                </a:lnTo>
                <a:lnTo>
                  <a:pt x="52802" y="114603"/>
                </a:lnTo>
                <a:lnTo>
                  <a:pt x="52802" y="123687"/>
                </a:lnTo>
                <a:lnTo>
                  <a:pt x="45245" y="133744"/>
                </a:lnTo>
                <a:lnTo>
                  <a:pt x="42823" y="134717"/>
                </a:lnTo>
                <a:lnTo>
                  <a:pt x="39057" y="135204"/>
                </a:lnTo>
                <a:lnTo>
                  <a:pt x="0" y="135204"/>
                </a:lnTo>
                <a:lnTo>
                  <a:pt x="0" y="142990"/>
                </a:lnTo>
                <a:lnTo>
                  <a:pt x="40215" y="142990"/>
                </a:lnTo>
                <a:lnTo>
                  <a:pt x="45132" y="142260"/>
                </a:lnTo>
                <a:lnTo>
                  <a:pt x="48736" y="140719"/>
                </a:lnTo>
                <a:lnTo>
                  <a:pt x="52332" y="139259"/>
                </a:lnTo>
                <a:lnTo>
                  <a:pt x="55078" y="136745"/>
                </a:lnTo>
                <a:lnTo>
                  <a:pt x="56982" y="133257"/>
                </a:lnTo>
                <a:lnTo>
                  <a:pt x="58877" y="129689"/>
                </a:lnTo>
                <a:lnTo>
                  <a:pt x="59825" y="125228"/>
                </a:lnTo>
                <a:lnTo>
                  <a:pt x="59825" y="114035"/>
                </a:lnTo>
                <a:lnTo>
                  <a:pt x="58739" y="109412"/>
                </a:lnTo>
                <a:lnTo>
                  <a:pt x="54374" y="102437"/>
                </a:lnTo>
                <a:lnTo>
                  <a:pt x="51547" y="100003"/>
                </a:lnTo>
                <a:lnTo>
                  <a:pt x="48072" y="98706"/>
                </a:lnTo>
                <a:lnTo>
                  <a:pt x="44589" y="97327"/>
                </a:lnTo>
                <a:lnTo>
                  <a:pt x="39899" y="96678"/>
                </a:lnTo>
                <a:close/>
              </a:path>
              <a:path w="60325" h="299085">
                <a:moveTo>
                  <a:pt x="58820" y="48177"/>
                </a:moveTo>
                <a:lnTo>
                  <a:pt x="29280" y="48177"/>
                </a:lnTo>
                <a:lnTo>
                  <a:pt x="26940" y="48258"/>
                </a:lnTo>
                <a:lnTo>
                  <a:pt x="25603" y="48582"/>
                </a:lnTo>
                <a:lnTo>
                  <a:pt x="23538" y="48988"/>
                </a:lnTo>
                <a:lnTo>
                  <a:pt x="21764" y="49718"/>
                </a:lnTo>
                <a:lnTo>
                  <a:pt x="20265" y="50853"/>
                </a:lnTo>
                <a:lnTo>
                  <a:pt x="18767" y="51908"/>
                </a:lnTo>
                <a:lnTo>
                  <a:pt x="17552" y="53530"/>
                </a:lnTo>
                <a:lnTo>
                  <a:pt x="16628" y="55639"/>
                </a:lnTo>
                <a:lnTo>
                  <a:pt x="15705" y="57829"/>
                </a:lnTo>
                <a:lnTo>
                  <a:pt x="15251" y="60181"/>
                </a:lnTo>
                <a:lnTo>
                  <a:pt x="15251" y="68697"/>
                </a:lnTo>
                <a:lnTo>
                  <a:pt x="17584" y="73158"/>
                </a:lnTo>
                <a:lnTo>
                  <a:pt x="22266" y="76321"/>
                </a:lnTo>
                <a:lnTo>
                  <a:pt x="16207" y="76321"/>
                </a:lnTo>
                <a:lnTo>
                  <a:pt x="16207" y="82809"/>
                </a:lnTo>
                <a:lnTo>
                  <a:pt x="58820" y="82809"/>
                </a:lnTo>
                <a:lnTo>
                  <a:pt x="58820" y="75590"/>
                </a:lnTo>
                <a:lnTo>
                  <a:pt x="30090" y="75590"/>
                </a:lnTo>
                <a:lnTo>
                  <a:pt x="26389" y="74455"/>
                </a:lnTo>
                <a:lnTo>
                  <a:pt x="24437" y="72265"/>
                </a:lnTo>
                <a:lnTo>
                  <a:pt x="22485" y="69994"/>
                </a:lnTo>
                <a:lnTo>
                  <a:pt x="21505" y="67318"/>
                </a:lnTo>
                <a:lnTo>
                  <a:pt x="21505" y="62370"/>
                </a:lnTo>
                <a:lnTo>
                  <a:pt x="29961" y="55395"/>
                </a:lnTo>
                <a:lnTo>
                  <a:pt x="58820" y="55395"/>
                </a:lnTo>
                <a:lnTo>
                  <a:pt x="58820" y="48177"/>
                </a:lnTo>
                <a:close/>
              </a:path>
              <a:path w="60325" h="299085">
                <a:moveTo>
                  <a:pt x="8302" y="28468"/>
                </a:moveTo>
                <a:lnTo>
                  <a:pt x="0" y="28468"/>
                </a:lnTo>
                <a:lnTo>
                  <a:pt x="0" y="35687"/>
                </a:lnTo>
                <a:lnTo>
                  <a:pt x="8302" y="35687"/>
                </a:lnTo>
                <a:lnTo>
                  <a:pt x="8302" y="28468"/>
                </a:lnTo>
                <a:close/>
              </a:path>
              <a:path w="60325" h="299085">
                <a:moveTo>
                  <a:pt x="58820" y="28468"/>
                </a:moveTo>
                <a:lnTo>
                  <a:pt x="16207" y="28468"/>
                </a:lnTo>
                <a:lnTo>
                  <a:pt x="16207" y="35687"/>
                </a:lnTo>
                <a:lnTo>
                  <a:pt x="58820" y="35687"/>
                </a:lnTo>
                <a:lnTo>
                  <a:pt x="58820" y="28468"/>
                </a:lnTo>
                <a:close/>
              </a:path>
              <a:path w="60325" h="299085">
                <a:moveTo>
                  <a:pt x="21829" y="15572"/>
                </a:moveTo>
                <a:lnTo>
                  <a:pt x="16207" y="15572"/>
                </a:lnTo>
                <a:lnTo>
                  <a:pt x="16207" y="20844"/>
                </a:lnTo>
                <a:lnTo>
                  <a:pt x="21829" y="20844"/>
                </a:lnTo>
                <a:lnTo>
                  <a:pt x="21829" y="15572"/>
                </a:lnTo>
                <a:close/>
              </a:path>
              <a:path w="60325" h="299085">
                <a:moveTo>
                  <a:pt x="58747" y="0"/>
                </a:moveTo>
                <a:lnTo>
                  <a:pt x="52365" y="1054"/>
                </a:lnTo>
                <a:lnTo>
                  <a:pt x="52551" y="2351"/>
                </a:lnTo>
                <a:lnTo>
                  <a:pt x="52648" y="5352"/>
                </a:lnTo>
                <a:lnTo>
                  <a:pt x="48809" y="8353"/>
                </a:lnTo>
                <a:lnTo>
                  <a:pt x="1320" y="8353"/>
                </a:lnTo>
                <a:lnTo>
                  <a:pt x="5661" y="15572"/>
                </a:lnTo>
                <a:lnTo>
                  <a:pt x="50680" y="15572"/>
                </a:lnTo>
                <a:lnTo>
                  <a:pt x="59338" y="8353"/>
                </a:lnTo>
                <a:lnTo>
                  <a:pt x="59330" y="3406"/>
                </a:lnTo>
                <a:lnTo>
                  <a:pt x="59169" y="2027"/>
                </a:lnTo>
                <a:lnTo>
                  <a:pt x="58747" y="0"/>
                </a:lnTo>
                <a:close/>
              </a:path>
              <a:path w="60325" h="299085">
                <a:moveTo>
                  <a:pt x="21829" y="1053"/>
                </a:moveTo>
                <a:lnTo>
                  <a:pt x="16207" y="1053"/>
                </a:lnTo>
                <a:lnTo>
                  <a:pt x="16207" y="8353"/>
                </a:lnTo>
                <a:lnTo>
                  <a:pt x="21829" y="8353"/>
                </a:lnTo>
                <a:lnTo>
                  <a:pt x="21829" y="10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7930" y="141288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903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3" y="729"/>
                </a:lnTo>
                <a:lnTo>
                  <a:pt x="121" y="2271"/>
                </a:lnTo>
                <a:lnTo>
                  <a:pt x="356" y="2595"/>
                </a:lnTo>
                <a:lnTo>
                  <a:pt x="16515" y="18654"/>
                </a:lnTo>
                <a:lnTo>
                  <a:pt x="356" y="34713"/>
                </a:lnTo>
                <a:lnTo>
                  <a:pt x="121" y="35037"/>
                </a:lnTo>
                <a:lnTo>
                  <a:pt x="0" y="36254"/>
                </a:lnTo>
                <a:lnTo>
                  <a:pt x="153" y="36579"/>
                </a:lnTo>
                <a:lnTo>
                  <a:pt x="769" y="37227"/>
                </a:lnTo>
                <a:lnTo>
                  <a:pt x="1142" y="37308"/>
                </a:lnTo>
                <a:lnTo>
                  <a:pt x="1943" y="37308"/>
                </a:lnTo>
                <a:lnTo>
                  <a:pt x="2324" y="37146"/>
                </a:lnTo>
                <a:lnTo>
                  <a:pt x="2868" y="36579"/>
                </a:lnTo>
                <a:lnTo>
                  <a:pt x="18726" y="20843"/>
                </a:lnTo>
                <a:lnTo>
                  <a:pt x="23124" y="20843"/>
                </a:lnTo>
                <a:lnTo>
                  <a:pt x="20929" y="18654"/>
                </a:lnTo>
                <a:lnTo>
                  <a:pt x="23043" y="16545"/>
                </a:lnTo>
                <a:lnTo>
                  <a:pt x="18726" y="16545"/>
                </a:lnTo>
                <a:lnTo>
                  <a:pt x="2705" y="405"/>
                </a:lnTo>
                <a:lnTo>
                  <a:pt x="2274" y="161"/>
                </a:lnTo>
                <a:lnTo>
                  <a:pt x="1903" y="0"/>
                </a:lnTo>
                <a:close/>
              </a:path>
              <a:path w="37465" h="37465">
                <a:moveTo>
                  <a:pt x="23124" y="20843"/>
                </a:moveTo>
                <a:lnTo>
                  <a:pt x="18726" y="20843"/>
                </a:lnTo>
                <a:lnTo>
                  <a:pt x="34740" y="36741"/>
                </a:lnTo>
                <a:lnTo>
                  <a:pt x="35120" y="37146"/>
                </a:lnTo>
                <a:lnTo>
                  <a:pt x="35501" y="37308"/>
                </a:lnTo>
                <a:lnTo>
                  <a:pt x="36311" y="37308"/>
                </a:lnTo>
                <a:lnTo>
                  <a:pt x="36667" y="37227"/>
                </a:lnTo>
                <a:lnTo>
                  <a:pt x="36951" y="36903"/>
                </a:lnTo>
                <a:lnTo>
                  <a:pt x="37140" y="36741"/>
                </a:lnTo>
                <a:lnTo>
                  <a:pt x="37263" y="36579"/>
                </a:lnTo>
                <a:lnTo>
                  <a:pt x="37259" y="35037"/>
                </a:lnTo>
                <a:lnTo>
                  <a:pt x="37024" y="34713"/>
                </a:lnTo>
                <a:lnTo>
                  <a:pt x="23124" y="20843"/>
                </a:lnTo>
                <a:close/>
              </a:path>
              <a:path w="37465" h="37465">
                <a:moveTo>
                  <a:pt x="36311" y="0"/>
                </a:moveTo>
                <a:lnTo>
                  <a:pt x="35550" y="0"/>
                </a:lnTo>
                <a:lnTo>
                  <a:pt x="35168" y="162"/>
                </a:lnTo>
                <a:lnTo>
                  <a:pt x="34740" y="405"/>
                </a:lnTo>
                <a:lnTo>
                  <a:pt x="18726" y="16545"/>
                </a:lnTo>
                <a:lnTo>
                  <a:pt x="23043" y="16545"/>
                </a:lnTo>
                <a:lnTo>
                  <a:pt x="37024" y="2595"/>
                </a:lnTo>
                <a:lnTo>
                  <a:pt x="37258" y="2271"/>
                </a:lnTo>
                <a:lnTo>
                  <a:pt x="37380" y="1054"/>
                </a:lnTo>
                <a:lnTo>
                  <a:pt x="37234" y="729"/>
                </a:lnTo>
                <a:lnTo>
                  <a:pt x="36951" y="405"/>
                </a:lnTo>
                <a:lnTo>
                  <a:pt x="36666" y="161"/>
                </a:lnTo>
                <a:lnTo>
                  <a:pt x="363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5414" y="1369976"/>
            <a:ext cx="133825" cy="79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7297" y="1366812"/>
            <a:ext cx="1365250" cy="77470"/>
          </a:xfrm>
          <a:custGeom>
            <a:avLst/>
            <a:gdLst/>
            <a:ahLst/>
            <a:cxnLst/>
            <a:rect l="l" t="t" r="r" b="b"/>
            <a:pathLst>
              <a:path w="1365250" h="77469">
                <a:moveTo>
                  <a:pt x="20492" y="0"/>
                </a:moveTo>
                <a:lnTo>
                  <a:pt x="0" y="30821"/>
                </a:lnTo>
                <a:lnTo>
                  <a:pt x="0" y="44853"/>
                </a:lnTo>
                <a:lnTo>
                  <a:pt x="20330" y="77214"/>
                </a:lnTo>
                <a:lnTo>
                  <a:pt x="17981" y="72104"/>
                </a:lnTo>
                <a:lnTo>
                  <a:pt x="16361" y="68211"/>
                </a:lnTo>
                <a:lnTo>
                  <a:pt x="10853" y="43230"/>
                </a:lnTo>
                <a:lnTo>
                  <a:pt x="10853" y="32443"/>
                </a:lnTo>
                <a:lnTo>
                  <a:pt x="11501" y="26441"/>
                </a:lnTo>
                <a:lnTo>
                  <a:pt x="14255" y="15005"/>
                </a:lnTo>
                <a:lnTo>
                  <a:pt x="16766" y="8111"/>
                </a:lnTo>
                <a:lnTo>
                  <a:pt x="20492" y="0"/>
                </a:lnTo>
                <a:close/>
              </a:path>
              <a:path w="1365250" h="77469">
                <a:moveTo>
                  <a:pt x="63977" y="24902"/>
                </a:moveTo>
                <a:lnTo>
                  <a:pt x="48598" y="24902"/>
                </a:lnTo>
                <a:lnTo>
                  <a:pt x="50623" y="25388"/>
                </a:lnTo>
                <a:lnTo>
                  <a:pt x="52810" y="27254"/>
                </a:lnTo>
                <a:lnTo>
                  <a:pt x="53296" y="28795"/>
                </a:lnTo>
                <a:lnTo>
                  <a:pt x="53296" y="32039"/>
                </a:lnTo>
                <a:lnTo>
                  <a:pt x="51271" y="32931"/>
                </a:lnTo>
                <a:lnTo>
                  <a:pt x="47626" y="33823"/>
                </a:lnTo>
                <a:lnTo>
                  <a:pt x="42362" y="34878"/>
                </a:lnTo>
                <a:lnTo>
                  <a:pt x="38474" y="35608"/>
                </a:lnTo>
                <a:lnTo>
                  <a:pt x="35477" y="36500"/>
                </a:lnTo>
                <a:lnTo>
                  <a:pt x="33371" y="37473"/>
                </a:lnTo>
                <a:lnTo>
                  <a:pt x="31346" y="38446"/>
                </a:lnTo>
                <a:lnTo>
                  <a:pt x="29726" y="39906"/>
                </a:lnTo>
                <a:lnTo>
                  <a:pt x="28592" y="41853"/>
                </a:lnTo>
                <a:lnTo>
                  <a:pt x="27377" y="43718"/>
                </a:lnTo>
                <a:lnTo>
                  <a:pt x="26897" y="45502"/>
                </a:lnTo>
                <a:lnTo>
                  <a:pt x="26810" y="51910"/>
                </a:lnTo>
                <a:lnTo>
                  <a:pt x="28106" y="54911"/>
                </a:lnTo>
                <a:lnTo>
                  <a:pt x="30617" y="57344"/>
                </a:lnTo>
                <a:lnTo>
                  <a:pt x="33128" y="59696"/>
                </a:lnTo>
                <a:lnTo>
                  <a:pt x="36611" y="60912"/>
                </a:lnTo>
                <a:lnTo>
                  <a:pt x="43496" y="60912"/>
                </a:lnTo>
                <a:lnTo>
                  <a:pt x="45845" y="60426"/>
                </a:lnTo>
                <a:lnTo>
                  <a:pt x="48031" y="59453"/>
                </a:lnTo>
                <a:lnTo>
                  <a:pt x="50218" y="58560"/>
                </a:lnTo>
                <a:lnTo>
                  <a:pt x="52243" y="57100"/>
                </a:lnTo>
                <a:lnTo>
                  <a:pt x="54187" y="55235"/>
                </a:lnTo>
                <a:lnTo>
                  <a:pt x="65038" y="55235"/>
                </a:lnTo>
                <a:lnTo>
                  <a:pt x="64798" y="54180"/>
                </a:lnTo>
                <a:lnTo>
                  <a:pt x="64577" y="52963"/>
                </a:lnTo>
                <a:lnTo>
                  <a:pt x="42524" y="52963"/>
                </a:lnTo>
                <a:lnTo>
                  <a:pt x="41066" y="52315"/>
                </a:lnTo>
                <a:lnTo>
                  <a:pt x="39851" y="51179"/>
                </a:lnTo>
                <a:lnTo>
                  <a:pt x="38717" y="50043"/>
                </a:lnTo>
                <a:lnTo>
                  <a:pt x="38069" y="48665"/>
                </a:lnTo>
                <a:lnTo>
                  <a:pt x="38069" y="45502"/>
                </a:lnTo>
                <a:lnTo>
                  <a:pt x="49570" y="40473"/>
                </a:lnTo>
                <a:lnTo>
                  <a:pt x="51838" y="39905"/>
                </a:lnTo>
                <a:lnTo>
                  <a:pt x="53296" y="39419"/>
                </a:lnTo>
                <a:lnTo>
                  <a:pt x="64311" y="39419"/>
                </a:lnTo>
                <a:lnTo>
                  <a:pt x="64266" y="26929"/>
                </a:lnTo>
                <a:lnTo>
                  <a:pt x="63977" y="24902"/>
                </a:lnTo>
                <a:close/>
              </a:path>
              <a:path w="1365250" h="77469">
                <a:moveTo>
                  <a:pt x="65038" y="55235"/>
                </a:moveTo>
                <a:lnTo>
                  <a:pt x="54187" y="55235"/>
                </a:lnTo>
                <a:lnTo>
                  <a:pt x="54448" y="55964"/>
                </a:lnTo>
                <a:lnTo>
                  <a:pt x="54592" y="56614"/>
                </a:lnTo>
                <a:lnTo>
                  <a:pt x="54997" y="58073"/>
                </a:lnTo>
                <a:lnTo>
                  <a:pt x="55645" y="59939"/>
                </a:lnTo>
                <a:lnTo>
                  <a:pt x="66823" y="59939"/>
                </a:lnTo>
                <a:lnTo>
                  <a:pt x="65851" y="57911"/>
                </a:lnTo>
                <a:lnTo>
                  <a:pt x="65185" y="55883"/>
                </a:lnTo>
                <a:lnTo>
                  <a:pt x="65038" y="55235"/>
                </a:lnTo>
                <a:close/>
              </a:path>
              <a:path w="1365250" h="77469">
                <a:moveTo>
                  <a:pt x="64311" y="39419"/>
                </a:moveTo>
                <a:lnTo>
                  <a:pt x="53296" y="39419"/>
                </a:lnTo>
                <a:lnTo>
                  <a:pt x="53198" y="45502"/>
                </a:lnTo>
                <a:lnTo>
                  <a:pt x="53134" y="46231"/>
                </a:lnTo>
                <a:lnTo>
                  <a:pt x="46411" y="52963"/>
                </a:lnTo>
                <a:lnTo>
                  <a:pt x="64577" y="52963"/>
                </a:lnTo>
                <a:lnTo>
                  <a:pt x="64460" y="52233"/>
                </a:lnTo>
                <a:lnTo>
                  <a:pt x="64345" y="50936"/>
                </a:lnTo>
                <a:lnTo>
                  <a:pt x="64311" y="39419"/>
                </a:lnTo>
                <a:close/>
              </a:path>
              <a:path w="1365250" h="77469">
                <a:moveTo>
                  <a:pt x="51514" y="16303"/>
                </a:moveTo>
                <a:lnTo>
                  <a:pt x="28025" y="28388"/>
                </a:lnTo>
                <a:lnTo>
                  <a:pt x="38231" y="30254"/>
                </a:lnTo>
                <a:lnTo>
                  <a:pt x="38960" y="28308"/>
                </a:lnTo>
                <a:lnTo>
                  <a:pt x="39851" y="26929"/>
                </a:lnTo>
                <a:lnTo>
                  <a:pt x="42119" y="25307"/>
                </a:lnTo>
                <a:lnTo>
                  <a:pt x="43658" y="24902"/>
                </a:lnTo>
                <a:lnTo>
                  <a:pt x="63977" y="24902"/>
                </a:lnTo>
                <a:lnTo>
                  <a:pt x="63859" y="24333"/>
                </a:lnTo>
                <a:lnTo>
                  <a:pt x="62854" y="22629"/>
                </a:lnTo>
                <a:lnTo>
                  <a:pt x="61882" y="20764"/>
                </a:lnTo>
                <a:lnTo>
                  <a:pt x="60181" y="19223"/>
                </a:lnTo>
                <a:lnTo>
                  <a:pt x="57670" y="18088"/>
                </a:lnTo>
                <a:lnTo>
                  <a:pt x="55240" y="16871"/>
                </a:lnTo>
                <a:lnTo>
                  <a:pt x="51514" y="16303"/>
                </a:lnTo>
                <a:close/>
              </a:path>
              <a:path w="1365250" h="77469">
                <a:moveTo>
                  <a:pt x="81322" y="1"/>
                </a:moveTo>
                <a:lnTo>
                  <a:pt x="73627" y="1"/>
                </a:lnTo>
                <a:lnTo>
                  <a:pt x="77353" y="8112"/>
                </a:lnTo>
                <a:lnTo>
                  <a:pt x="79864" y="15005"/>
                </a:lnTo>
                <a:lnTo>
                  <a:pt x="81241" y="20683"/>
                </a:lnTo>
                <a:lnTo>
                  <a:pt x="82537" y="26441"/>
                </a:lnTo>
                <a:lnTo>
                  <a:pt x="83266" y="32444"/>
                </a:lnTo>
                <a:lnTo>
                  <a:pt x="83266" y="41933"/>
                </a:lnTo>
                <a:lnTo>
                  <a:pt x="78406" y="66265"/>
                </a:lnTo>
                <a:lnTo>
                  <a:pt x="77515" y="68779"/>
                </a:lnTo>
                <a:lnTo>
                  <a:pt x="75976" y="72428"/>
                </a:lnTo>
                <a:lnTo>
                  <a:pt x="73708" y="77214"/>
                </a:lnTo>
                <a:lnTo>
                  <a:pt x="81565" y="77214"/>
                </a:lnTo>
                <a:lnTo>
                  <a:pt x="86100" y="70239"/>
                </a:lnTo>
                <a:lnTo>
                  <a:pt x="89421" y="63183"/>
                </a:lnTo>
                <a:lnTo>
                  <a:pt x="93228" y="49557"/>
                </a:lnTo>
                <a:lnTo>
                  <a:pt x="94119" y="43555"/>
                </a:lnTo>
                <a:lnTo>
                  <a:pt x="94119" y="31308"/>
                </a:lnTo>
                <a:lnTo>
                  <a:pt x="92985" y="24819"/>
                </a:lnTo>
                <a:lnTo>
                  <a:pt x="90717" y="18331"/>
                </a:lnTo>
                <a:lnTo>
                  <a:pt x="88530" y="11843"/>
                </a:lnTo>
                <a:lnTo>
                  <a:pt x="85372" y="5760"/>
                </a:lnTo>
                <a:lnTo>
                  <a:pt x="81322" y="1"/>
                </a:lnTo>
                <a:close/>
              </a:path>
              <a:path w="1365250" h="77469">
                <a:moveTo>
                  <a:pt x="146282" y="1055"/>
                </a:moveTo>
                <a:lnTo>
                  <a:pt x="128463" y="1055"/>
                </a:lnTo>
                <a:lnTo>
                  <a:pt x="128463" y="59938"/>
                </a:lnTo>
                <a:lnTo>
                  <a:pt x="139478" y="59938"/>
                </a:lnTo>
                <a:lnTo>
                  <a:pt x="139478" y="13546"/>
                </a:lnTo>
                <a:lnTo>
                  <a:pt x="149583" y="13546"/>
                </a:lnTo>
                <a:lnTo>
                  <a:pt x="146282" y="1055"/>
                </a:lnTo>
                <a:close/>
              </a:path>
              <a:path w="1365250" h="77469">
                <a:moveTo>
                  <a:pt x="149583" y="13546"/>
                </a:moveTo>
                <a:lnTo>
                  <a:pt x="139478" y="13546"/>
                </a:lnTo>
                <a:lnTo>
                  <a:pt x="151142" y="59938"/>
                </a:lnTo>
                <a:lnTo>
                  <a:pt x="162563" y="59938"/>
                </a:lnTo>
                <a:lnTo>
                  <a:pt x="167273" y="41203"/>
                </a:lnTo>
                <a:lnTo>
                  <a:pt x="156893" y="41203"/>
                </a:lnTo>
                <a:lnTo>
                  <a:pt x="149583" y="13546"/>
                </a:lnTo>
                <a:close/>
              </a:path>
              <a:path w="1365250" h="77469">
                <a:moveTo>
                  <a:pt x="185323" y="13546"/>
                </a:moveTo>
                <a:lnTo>
                  <a:pt x="174226" y="13546"/>
                </a:lnTo>
                <a:lnTo>
                  <a:pt x="174226" y="59938"/>
                </a:lnTo>
                <a:lnTo>
                  <a:pt x="185323" y="59938"/>
                </a:lnTo>
                <a:lnTo>
                  <a:pt x="185323" y="13546"/>
                </a:lnTo>
                <a:close/>
              </a:path>
              <a:path w="1365250" h="77469">
                <a:moveTo>
                  <a:pt x="185323" y="1055"/>
                </a:moveTo>
                <a:lnTo>
                  <a:pt x="167504" y="1055"/>
                </a:lnTo>
                <a:lnTo>
                  <a:pt x="156893" y="41203"/>
                </a:lnTo>
                <a:lnTo>
                  <a:pt x="167273" y="41203"/>
                </a:lnTo>
                <a:lnTo>
                  <a:pt x="174226" y="13546"/>
                </a:lnTo>
                <a:lnTo>
                  <a:pt x="185323" y="13546"/>
                </a:lnTo>
                <a:lnTo>
                  <a:pt x="185323" y="1055"/>
                </a:lnTo>
                <a:close/>
              </a:path>
              <a:path w="1365250" h="77469">
                <a:moveTo>
                  <a:pt x="233193" y="24902"/>
                </a:moveTo>
                <a:lnTo>
                  <a:pt x="217884" y="24902"/>
                </a:lnTo>
                <a:lnTo>
                  <a:pt x="219909" y="25388"/>
                </a:lnTo>
                <a:lnTo>
                  <a:pt x="220962" y="26280"/>
                </a:lnTo>
                <a:lnTo>
                  <a:pt x="222015" y="27254"/>
                </a:lnTo>
                <a:lnTo>
                  <a:pt x="222582" y="28795"/>
                </a:lnTo>
                <a:lnTo>
                  <a:pt x="222582" y="32039"/>
                </a:lnTo>
                <a:lnTo>
                  <a:pt x="220557" y="32931"/>
                </a:lnTo>
                <a:lnTo>
                  <a:pt x="216912" y="33823"/>
                </a:lnTo>
                <a:lnTo>
                  <a:pt x="211648" y="34878"/>
                </a:lnTo>
                <a:lnTo>
                  <a:pt x="207679" y="35608"/>
                </a:lnTo>
                <a:lnTo>
                  <a:pt x="204682" y="36500"/>
                </a:lnTo>
                <a:lnTo>
                  <a:pt x="202657" y="37473"/>
                </a:lnTo>
                <a:lnTo>
                  <a:pt x="200551" y="38446"/>
                </a:lnTo>
                <a:lnTo>
                  <a:pt x="198931" y="39906"/>
                </a:lnTo>
                <a:lnTo>
                  <a:pt x="197797" y="41853"/>
                </a:lnTo>
                <a:lnTo>
                  <a:pt x="196663" y="43718"/>
                </a:lnTo>
                <a:lnTo>
                  <a:pt x="196183" y="45502"/>
                </a:lnTo>
                <a:lnTo>
                  <a:pt x="212701" y="60913"/>
                </a:lnTo>
                <a:lnTo>
                  <a:pt x="215049" y="60426"/>
                </a:lnTo>
                <a:lnTo>
                  <a:pt x="217236" y="59453"/>
                </a:lnTo>
                <a:lnTo>
                  <a:pt x="219423" y="58560"/>
                </a:lnTo>
                <a:lnTo>
                  <a:pt x="221529" y="57100"/>
                </a:lnTo>
                <a:lnTo>
                  <a:pt x="223473" y="55235"/>
                </a:lnTo>
                <a:lnTo>
                  <a:pt x="234276" y="55235"/>
                </a:lnTo>
                <a:lnTo>
                  <a:pt x="234084" y="54180"/>
                </a:lnTo>
                <a:lnTo>
                  <a:pt x="233808" y="52963"/>
                </a:lnTo>
                <a:lnTo>
                  <a:pt x="211810" y="52963"/>
                </a:lnTo>
                <a:lnTo>
                  <a:pt x="210271" y="52315"/>
                </a:lnTo>
                <a:lnTo>
                  <a:pt x="209137" y="51179"/>
                </a:lnTo>
                <a:lnTo>
                  <a:pt x="207922" y="50044"/>
                </a:lnTo>
                <a:lnTo>
                  <a:pt x="207355" y="48665"/>
                </a:lnTo>
                <a:lnTo>
                  <a:pt x="207355" y="45502"/>
                </a:lnTo>
                <a:lnTo>
                  <a:pt x="208084" y="44204"/>
                </a:lnTo>
                <a:lnTo>
                  <a:pt x="218857" y="40473"/>
                </a:lnTo>
                <a:lnTo>
                  <a:pt x="221125" y="39905"/>
                </a:lnTo>
                <a:lnTo>
                  <a:pt x="222582" y="39419"/>
                </a:lnTo>
                <a:lnTo>
                  <a:pt x="233597" y="39419"/>
                </a:lnTo>
                <a:lnTo>
                  <a:pt x="233531" y="26929"/>
                </a:lnTo>
                <a:lnTo>
                  <a:pt x="233193" y="24902"/>
                </a:lnTo>
                <a:close/>
              </a:path>
              <a:path w="1365250" h="77469">
                <a:moveTo>
                  <a:pt x="234276" y="55235"/>
                </a:moveTo>
                <a:lnTo>
                  <a:pt x="223473" y="55235"/>
                </a:lnTo>
                <a:lnTo>
                  <a:pt x="223554" y="55478"/>
                </a:lnTo>
                <a:lnTo>
                  <a:pt x="223662" y="55964"/>
                </a:lnTo>
                <a:lnTo>
                  <a:pt x="223878" y="56614"/>
                </a:lnTo>
                <a:lnTo>
                  <a:pt x="224607" y="59209"/>
                </a:lnTo>
                <a:lnTo>
                  <a:pt x="224931" y="59939"/>
                </a:lnTo>
                <a:lnTo>
                  <a:pt x="236109" y="59939"/>
                </a:lnTo>
                <a:lnTo>
                  <a:pt x="235137" y="57911"/>
                </a:lnTo>
                <a:lnTo>
                  <a:pt x="234408" y="55964"/>
                </a:lnTo>
                <a:lnTo>
                  <a:pt x="234276" y="55235"/>
                </a:lnTo>
                <a:close/>
              </a:path>
              <a:path w="1365250" h="77469">
                <a:moveTo>
                  <a:pt x="233597" y="39419"/>
                </a:moveTo>
                <a:lnTo>
                  <a:pt x="222582" y="39419"/>
                </a:lnTo>
                <a:lnTo>
                  <a:pt x="222484" y="45502"/>
                </a:lnTo>
                <a:lnTo>
                  <a:pt x="222420" y="46231"/>
                </a:lnTo>
                <a:lnTo>
                  <a:pt x="222097" y="47204"/>
                </a:lnTo>
                <a:lnTo>
                  <a:pt x="221691" y="48665"/>
                </a:lnTo>
                <a:lnTo>
                  <a:pt x="220801" y="49881"/>
                </a:lnTo>
                <a:lnTo>
                  <a:pt x="219424" y="50936"/>
                </a:lnTo>
                <a:lnTo>
                  <a:pt x="217561" y="52233"/>
                </a:lnTo>
                <a:lnTo>
                  <a:pt x="215617" y="52963"/>
                </a:lnTo>
                <a:lnTo>
                  <a:pt x="233808" y="52963"/>
                </a:lnTo>
                <a:lnTo>
                  <a:pt x="233679" y="52395"/>
                </a:lnTo>
                <a:lnTo>
                  <a:pt x="233593" y="50936"/>
                </a:lnTo>
                <a:lnTo>
                  <a:pt x="233597" y="39419"/>
                </a:lnTo>
                <a:close/>
              </a:path>
              <a:path w="1365250" h="77469">
                <a:moveTo>
                  <a:pt x="220719" y="16303"/>
                </a:moveTo>
                <a:lnTo>
                  <a:pt x="197230" y="28388"/>
                </a:lnTo>
                <a:lnTo>
                  <a:pt x="207517" y="30254"/>
                </a:lnTo>
                <a:lnTo>
                  <a:pt x="208165" y="28309"/>
                </a:lnTo>
                <a:lnTo>
                  <a:pt x="209056" y="26929"/>
                </a:lnTo>
                <a:lnTo>
                  <a:pt x="211324" y="25307"/>
                </a:lnTo>
                <a:lnTo>
                  <a:pt x="212863" y="24902"/>
                </a:lnTo>
                <a:lnTo>
                  <a:pt x="233193" y="24902"/>
                </a:lnTo>
                <a:lnTo>
                  <a:pt x="233068" y="24333"/>
                </a:lnTo>
                <a:lnTo>
                  <a:pt x="232140" y="22629"/>
                </a:lnTo>
                <a:lnTo>
                  <a:pt x="231168" y="20764"/>
                </a:lnTo>
                <a:lnTo>
                  <a:pt x="229386" y="19223"/>
                </a:lnTo>
                <a:lnTo>
                  <a:pt x="226956" y="18088"/>
                </a:lnTo>
                <a:lnTo>
                  <a:pt x="224445" y="16871"/>
                </a:lnTo>
                <a:lnTo>
                  <a:pt x="220719" y="16303"/>
                </a:lnTo>
                <a:close/>
              </a:path>
              <a:path w="1365250" h="77469">
                <a:moveTo>
                  <a:pt x="269481" y="16303"/>
                </a:moveTo>
                <a:lnTo>
                  <a:pt x="243642" y="31551"/>
                </a:lnTo>
                <a:lnTo>
                  <a:pt x="243642" y="45583"/>
                </a:lnTo>
                <a:lnTo>
                  <a:pt x="269562" y="60911"/>
                </a:lnTo>
                <a:lnTo>
                  <a:pt x="273935" y="59614"/>
                </a:lnTo>
                <a:lnTo>
                  <a:pt x="277256" y="57019"/>
                </a:lnTo>
                <a:lnTo>
                  <a:pt x="280496" y="54423"/>
                </a:lnTo>
                <a:lnTo>
                  <a:pt x="282045" y="51666"/>
                </a:lnTo>
                <a:lnTo>
                  <a:pt x="261786" y="51666"/>
                </a:lnTo>
                <a:lnTo>
                  <a:pt x="259437" y="50611"/>
                </a:lnTo>
                <a:lnTo>
                  <a:pt x="256116" y="46475"/>
                </a:lnTo>
                <a:lnTo>
                  <a:pt x="255225" y="42906"/>
                </a:lnTo>
                <a:lnTo>
                  <a:pt x="255225" y="33254"/>
                </a:lnTo>
                <a:lnTo>
                  <a:pt x="256035" y="30010"/>
                </a:lnTo>
                <a:lnTo>
                  <a:pt x="259437" y="26117"/>
                </a:lnTo>
                <a:lnTo>
                  <a:pt x="261624" y="25144"/>
                </a:lnTo>
                <a:lnTo>
                  <a:pt x="281850" y="25144"/>
                </a:lnTo>
                <a:lnTo>
                  <a:pt x="279767" y="21899"/>
                </a:lnTo>
                <a:lnTo>
                  <a:pt x="276689" y="19628"/>
                </a:lnTo>
                <a:lnTo>
                  <a:pt x="273611" y="17439"/>
                </a:lnTo>
                <a:lnTo>
                  <a:pt x="269481" y="16303"/>
                </a:lnTo>
                <a:close/>
              </a:path>
              <a:path w="1365250" h="77469">
                <a:moveTo>
                  <a:pt x="272801" y="43555"/>
                </a:moveTo>
                <a:lnTo>
                  <a:pt x="272234" y="46557"/>
                </a:lnTo>
                <a:lnTo>
                  <a:pt x="271262" y="48665"/>
                </a:lnTo>
                <a:lnTo>
                  <a:pt x="268509" y="51098"/>
                </a:lnTo>
                <a:lnTo>
                  <a:pt x="266727" y="51666"/>
                </a:lnTo>
                <a:lnTo>
                  <a:pt x="282045" y="51666"/>
                </a:lnTo>
                <a:lnTo>
                  <a:pt x="282683" y="50530"/>
                </a:lnTo>
                <a:lnTo>
                  <a:pt x="283817" y="45420"/>
                </a:lnTo>
                <a:lnTo>
                  <a:pt x="272801" y="43555"/>
                </a:lnTo>
                <a:close/>
              </a:path>
              <a:path w="1365250" h="77469">
                <a:moveTo>
                  <a:pt x="281850" y="25144"/>
                </a:moveTo>
                <a:lnTo>
                  <a:pt x="266565" y="25144"/>
                </a:lnTo>
                <a:lnTo>
                  <a:pt x="268266" y="25712"/>
                </a:lnTo>
                <a:lnTo>
                  <a:pt x="269643" y="26847"/>
                </a:lnTo>
                <a:lnTo>
                  <a:pt x="270939" y="27983"/>
                </a:lnTo>
                <a:lnTo>
                  <a:pt x="271748" y="29686"/>
                </a:lnTo>
                <a:lnTo>
                  <a:pt x="272153" y="31876"/>
                </a:lnTo>
                <a:lnTo>
                  <a:pt x="283250" y="29848"/>
                </a:lnTo>
                <a:lnTo>
                  <a:pt x="281954" y="25306"/>
                </a:lnTo>
                <a:lnTo>
                  <a:pt x="281850" y="25144"/>
                </a:lnTo>
                <a:close/>
              </a:path>
              <a:path w="1365250" h="77469">
                <a:moveTo>
                  <a:pt x="304391" y="1055"/>
                </a:moveTo>
                <a:lnTo>
                  <a:pt x="293132" y="1055"/>
                </a:lnTo>
                <a:lnTo>
                  <a:pt x="293132" y="59939"/>
                </a:lnTo>
                <a:lnTo>
                  <a:pt x="304391" y="59939"/>
                </a:lnTo>
                <a:lnTo>
                  <a:pt x="304391" y="34958"/>
                </a:lnTo>
                <a:lnTo>
                  <a:pt x="304796" y="32281"/>
                </a:lnTo>
                <a:lnTo>
                  <a:pt x="306092" y="28551"/>
                </a:lnTo>
                <a:lnTo>
                  <a:pt x="307226" y="27171"/>
                </a:lnTo>
                <a:lnTo>
                  <a:pt x="310142" y="25387"/>
                </a:lnTo>
                <a:lnTo>
                  <a:pt x="311843" y="24901"/>
                </a:lnTo>
                <a:lnTo>
                  <a:pt x="331030" y="24901"/>
                </a:lnTo>
                <a:lnTo>
                  <a:pt x="330958" y="24576"/>
                </a:lnTo>
                <a:lnTo>
                  <a:pt x="330229" y="22954"/>
                </a:lnTo>
                <a:lnTo>
                  <a:pt x="330063" y="22711"/>
                </a:lnTo>
                <a:lnTo>
                  <a:pt x="304391" y="22711"/>
                </a:lnTo>
                <a:lnTo>
                  <a:pt x="304391" y="1055"/>
                </a:lnTo>
                <a:close/>
              </a:path>
              <a:path w="1365250" h="77469">
                <a:moveTo>
                  <a:pt x="331030" y="24901"/>
                </a:moveTo>
                <a:lnTo>
                  <a:pt x="315325" y="24901"/>
                </a:lnTo>
                <a:lnTo>
                  <a:pt x="316702" y="25306"/>
                </a:lnTo>
                <a:lnTo>
                  <a:pt x="317755" y="25955"/>
                </a:lnTo>
                <a:lnTo>
                  <a:pt x="320671" y="59939"/>
                </a:lnTo>
                <a:lnTo>
                  <a:pt x="331930" y="59939"/>
                </a:lnTo>
                <a:lnTo>
                  <a:pt x="331875" y="30091"/>
                </a:lnTo>
                <a:lnTo>
                  <a:pt x="331768" y="28226"/>
                </a:lnTo>
                <a:lnTo>
                  <a:pt x="331030" y="24901"/>
                </a:lnTo>
                <a:close/>
              </a:path>
              <a:path w="1365250" h="77469">
                <a:moveTo>
                  <a:pt x="320023" y="16303"/>
                </a:moveTo>
                <a:lnTo>
                  <a:pt x="312410" y="16303"/>
                </a:lnTo>
                <a:lnTo>
                  <a:pt x="308036" y="18412"/>
                </a:lnTo>
                <a:lnTo>
                  <a:pt x="304391" y="22711"/>
                </a:lnTo>
                <a:lnTo>
                  <a:pt x="330063" y="22711"/>
                </a:lnTo>
                <a:lnTo>
                  <a:pt x="329176" y="21413"/>
                </a:lnTo>
                <a:lnTo>
                  <a:pt x="328123" y="19953"/>
                </a:lnTo>
                <a:lnTo>
                  <a:pt x="326584" y="18655"/>
                </a:lnTo>
                <a:lnTo>
                  <a:pt x="324478" y="17763"/>
                </a:lnTo>
                <a:lnTo>
                  <a:pt x="322372" y="16790"/>
                </a:lnTo>
                <a:lnTo>
                  <a:pt x="320023" y="16303"/>
                </a:lnTo>
                <a:close/>
              </a:path>
              <a:path w="1365250" h="77469">
                <a:moveTo>
                  <a:pt x="356148" y="1055"/>
                </a:moveTo>
                <a:lnTo>
                  <a:pt x="344890" y="1055"/>
                </a:lnTo>
                <a:lnTo>
                  <a:pt x="344890" y="11437"/>
                </a:lnTo>
                <a:lnTo>
                  <a:pt x="356148" y="11437"/>
                </a:lnTo>
                <a:lnTo>
                  <a:pt x="356148" y="1055"/>
                </a:lnTo>
                <a:close/>
              </a:path>
              <a:path w="1365250" h="77469">
                <a:moveTo>
                  <a:pt x="356148" y="17277"/>
                </a:moveTo>
                <a:lnTo>
                  <a:pt x="344890" y="17277"/>
                </a:lnTo>
                <a:lnTo>
                  <a:pt x="344890" y="59939"/>
                </a:lnTo>
                <a:lnTo>
                  <a:pt x="356148" y="59939"/>
                </a:lnTo>
                <a:lnTo>
                  <a:pt x="356148" y="17277"/>
                </a:lnTo>
                <a:close/>
              </a:path>
              <a:path w="1365250" h="77469">
                <a:moveTo>
                  <a:pt x="378828" y="17277"/>
                </a:moveTo>
                <a:lnTo>
                  <a:pt x="368379" y="17277"/>
                </a:lnTo>
                <a:lnTo>
                  <a:pt x="368379" y="59939"/>
                </a:lnTo>
                <a:lnTo>
                  <a:pt x="379638" y="59939"/>
                </a:lnTo>
                <a:lnTo>
                  <a:pt x="379638" y="35850"/>
                </a:lnTo>
                <a:lnTo>
                  <a:pt x="379881" y="32525"/>
                </a:lnTo>
                <a:lnTo>
                  <a:pt x="387009" y="24901"/>
                </a:lnTo>
                <a:lnTo>
                  <a:pt x="406327" y="24901"/>
                </a:lnTo>
                <a:lnTo>
                  <a:pt x="406124" y="24009"/>
                </a:lnTo>
                <a:lnTo>
                  <a:pt x="405895" y="23523"/>
                </a:lnTo>
                <a:lnTo>
                  <a:pt x="378828" y="23523"/>
                </a:lnTo>
                <a:lnTo>
                  <a:pt x="378828" y="17277"/>
                </a:lnTo>
                <a:close/>
              </a:path>
              <a:path w="1365250" h="77469">
                <a:moveTo>
                  <a:pt x="406327" y="24901"/>
                </a:moveTo>
                <a:lnTo>
                  <a:pt x="390492" y="24901"/>
                </a:lnTo>
                <a:lnTo>
                  <a:pt x="391788" y="25306"/>
                </a:lnTo>
                <a:lnTo>
                  <a:pt x="393894" y="26766"/>
                </a:lnTo>
                <a:lnTo>
                  <a:pt x="394704" y="27821"/>
                </a:lnTo>
                <a:lnTo>
                  <a:pt x="395676" y="30578"/>
                </a:lnTo>
                <a:lnTo>
                  <a:pt x="395838" y="32525"/>
                </a:lnTo>
                <a:lnTo>
                  <a:pt x="395919" y="59939"/>
                </a:lnTo>
                <a:lnTo>
                  <a:pt x="407177" y="59939"/>
                </a:lnTo>
                <a:lnTo>
                  <a:pt x="407110" y="29037"/>
                </a:lnTo>
                <a:lnTo>
                  <a:pt x="407015" y="27577"/>
                </a:lnTo>
                <a:lnTo>
                  <a:pt x="406529" y="25793"/>
                </a:lnTo>
                <a:lnTo>
                  <a:pt x="406327" y="24901"/>
                </a:lnTo>
                <a:close/>
              </a:path>
              <a:path w="1365250" h="77469">
                <a:moveTo>
                  <a:pt x="395352" y="16304"/>
                </a:moveTo>
                <a:lnTo>
                  <a:pt x="387252" y="16304"/>
                </a:lnTo>
                <a:lnTo>
                  <a:pt x="382554" y="18656"/>
                </a:lnTo>
                <a:lnTo>
                  <a:pt x="378828" y="23523"/>
                </a:lnTo>
                <a:lnTo>
                  <a:pt x="405895" y="23523"/>
                </a:lnTo>
                <a:lnTo>
                  <a:pt x="405396" y="22468"/>
                </a:lnTo>
                <a:lnTo>
                  <a:pt x="403289" y="19710"/>
                </a:lnTo>
                <a:lnTo>
                  <a:pt x="401751" y="18494"/>
                </a:lnTo>
                <a:lnTo>
                  <a:pt x="399645" y="17601"/>
                </a:lnTo>
                <a:lnTo>
                  <a:pt x="397620" y="16709"/>
                </a:lnTo>
                <a:lnTo>
                  <a:pt x="395352" y="16304"/>
                </a:lnTo>
                <a:close/>
              </a:path>
              <a:path w="1365250" h="77469">
                <a:moveTo>
                  <a:pt x="442736" y="16303"/>
                </a:moveTo>
                <a:lnTo>
                  <a:pt x="430748" y="16303"/>
                </a:lnTo>
                <a:lnTo>
                  <a:pt x="426050" y="18250"/>
                </a:lnTo>
                <a:lnTo>
                  <a:pt x="422405" y="22305"/>
                </a:lnTo>
                <a:lnTo>
                  <a:pt x="418679" y="26279"/>
                </a:lnTo>
                <a:lnTo>
                  <a:pt x="416871" y="31633"/>
                </a:lnTo>
                <a:lnTo>
                  <a:pt x="416913" y="45177"/>
                </a:lnTo>
                <a:lnTo>
                  <a:pt x="418274" y="49719"/>
                </a:lnTo>
                <a:lnTo>
                  <a:pt x="421109" y="53612"/>
                </a:lnTo>
                <a:lnTo>
                  <a:pt x="424592" y="58479"/>
                </a:lnTo>
                <a:lnTo>
                  <a:pt x="430100" y="60912"/>
                </a:lnTo>
                <a:lnTo>
                  <a:pt x="442169" y="60912"/>
                </a:lnTo>
                <a:lnTo>
                  <a:pt x="446137" y="59776"/>
                </a:lnTo>
                <a:lnTo>
                  <a:pt x="452374" y="55478"/>
                </a:lnTo>
                <a:lnTo>
                  <a:pt x="454526" y="52477"/>
                </a:lnTo>
                <a:lnTo>
                  <a:pt x="435041" y="52477"/>
                </a:lnTo>
                <a:lnTo>
                  <a:pt x="432854" y="51504"/>
                </a:lnTo>
                <a:lnTo>
                  <a:pt x="431153" y="49639"/>
                </a:lnTo>
                <a:lnTo>
                  <a:pt x="429371" y="47773"/>
                </a:lnTo>
                <a:lnTo>
                  <a:pt x="428480" y="45177"/>
                </a:lnTo>
                <a:lnTo>
                  <a:pt x="428399" y="41852"/>
                </a:lnTo>
                <a:lnTo>
                  <a:pt x="456667" y="41852"/>
                </a:lnTo>
                <a:lnTo>
                  <a:pt x="456796" y="34958"/>
                </a:lnTo>
                <a:lnTo>
                  <a:pt x="428642" y="34958"/>
                </a:lnTo>
                <a:lnTo>
                  <a:pt x="428642" y="31633"/>
                </a:lnTo>
                <a:lnTo>
                  <a:pt x="429371" y="29443"/>
                </a:lnTo>
                <a:lnTo>
                  <a:pt x="431064" y="27496"/>
                </a:lnTo>
                <a:lnTo>
                  <a:pt x="432611" y="25793"/>
                </a:lnTo>
                <a:lnTo>
                  <a:pt x="434636" y="24901"/>
                </a:lnTo>
                <a:lnTo>
                  <a:pt x="453435" y="24901"/>
                </a:lnTo>
                <a:lnTo>
                  <a:pt x="451402" y="22549"/>
                </a:lnTo>
                <a:lnTo>
                  <a:pt x="447757" y="18412"/>
                </a:lnTo>
                <a:lnTo>
                  <a:pt x="442736" y="16303"/>
                </a:lnTo>
                <a:close/>
              </a:path>
              <a:path w="1365250" h="77469">
                <a:moveTo>
                  <a:pt x="444841" y="46313"/>
                </a:moveTo>
                <a:lnTo>
                  <a:pt x="444193" y="48503"/>
                </a:lnTo>
                <a:lnTo>
                  <a:pt x="443302" y="50044"/>
                </a:lnTo>
                <a:lnTo>
                  <a:pt x="440873" y="51990"/>
                </a:lnTo>
                <a:lnTo>
                  <a:pt x="439415" y="52477"/>
                </a:lnTo>
                <a:lnTo>
                  <a:pt x="454526" y="52477"/>
                </a:lnTo>
                <a:lnTo>
                  <a:pt x="454642" y="52315"/>
                </a:lnTo>
                <a:lnTo>
                  <a:pt x="456019" y="48259"/>
                </a:lnTo>
                <a:lnTo>
                  <a:pt x="444841" y="46313"/>
                </a:lnTo>
                <a:close/>
              </a:path>
              <a:path w="1365250" h="77469">
                <a:moveTo>
                  <a:pt x="453435" y="24901"/>
                </a:moveTo>
                <a:lnTo>
                  <a:pt x="439415" y="24901"/>
                </a:lnTo>
                <a:lnTo>
                  <a:pt x="441358" y="25793"/>
                </a:lnTo>
                <a:lnTo>
                  <a:pt x="442975" y="27577"/>
                </a:lnTo>
                <a:lnTo>
                  <a:pt x="444518" y="29199"/>
                </a:lnTo>
                <a:lnTo>
                  <a:pt x="445409" y="31633"/>
                </a:lnTo>
                <a:lnTo>
                  <a:pt x="445489" y="34958"/>
                </a:lnTo>
                <a:lnTo>
                  <a:pt x="456796" y="34958"/>
                </a:lnTo>
                <a:lnTo>
                  <a:pt x="456829" y="33174"/>
                </a:lnTo>
                <a:lnTo>
                  <a:pt x="455047" y="26766"/>
                </a:lnTo>
                <a:lnTo>
                  <a:pt x="453435" y="24901"/>
                </a:lnTo>
                <a:close/>
              </a:path>
              <a:path w="1365250" h="77469">
                <a:moveTo>
                  <a:pt x="525379" y="10140"/>
                </a:moveTo>
                <a:lnTo>
                  <a:pt x="509802" y="10140"/>
                </a:lnTo>
                <a:lnTo>
                  <a:pt x="511746" y="10789"/>
                </a:lnTo>
                <a:lnTo>
                  <a:pt x="513123" y="12249"/>
                </a:lnTo>
                <a:lnTo>
                  <a:pt x="514419" y="13546"/>
                </a:lnTo>
                <a:lnTo>
                  <a:pt x="515067" y="15493"/>
                </a:lnTo>
                <a:lnTo>
                  <a:pt x="515067" y="20278"/>
                </a:lnTo>
                <a:lnTo>
                  <a:pt x="514338" y="22549"/>
                </a:lnTo>
                <a:lnTo>
                  <a:pt x="512718" y="24901"/>
                </a:lnTo>
                <a:lnTo>
                  <a:pt x="511584" y="26604"/>
                </a:lnTo>
                <a:lnTo>
                  <a:pt x="508506" y="29767"/>
                </a:lnTo>
                <a:lnTo>
                  <a:pt x="503403" y="34552"/>
                </a:lnTo>
                <a:lnTo>
                  <a:pt x="497085" y="40392"/>
                </a:lnTo>
                <a:lnTo>
                  <a:pt x="492873" y="45096"/>
                </a:lnTo>
                <a:lnTo>
                  <a:pt x="490767" y="48665"/>
                </a:lnTo>
                <a:lnTo>
                  <a:pt x="488581" y="52234"/>
                </a:lnTo>
                <a:lnTo>
                  <a:pt x="487285" y="55965"/>
                </a:lnTo>
                <a:lnTo>
                  <a:pt x="486880" y="59939"/>
                </a:lnTo>
                <a:lnTo>
                  <a:pt x="526407" y="59939"/>
                </a:lnTo>
                <a:lnTo>
                  <a:pt x="526407" y="49395"/>
                </a:lnTo>
                <a:lnTo>
                  <a:pt x="503970" y="49395"/>
                </a:lnTo>
                <a:lnTo>
                  <a:pt x="505347" y="47367"/>
                </a:lnTo>
                <a:lnTo>
                  <a:pt x="507291" y="45258"/>
                </a:lnTo>
                <a:lnTo>
                  <a:pt x="509559" y="43069"/>
                </a:lnTo>
                <a:lnTo>
                  <a:pt x="516606" y="36499"/>
                </a:lnTo>
                <a:lnTo>
                  <a:pt x="519117" y="33985"/>
                </a:lnTo>
                <a:lnTo>
                  <a:pt x="520493" y="32282"/>
                </a:lnTo>
                <a:lnTo>
                  <a:pt x="522518" y="29686"/>
                </a:lnTo>
                <a:lnTo>
                  <a:pt x="524057" y="27172"/>
                </a:lnTo>
                <a:lnTo>
                  <a:pt x="524948" y="24739"/>
                </a:lnTo>
                <a:lnTo>
                  <a:pt x="525920" y="22306"/>
                </a:lnTo>
                <a:lnTo>
                  <a:pt x="526312" y="20278"/>
                </a:lnTo>
                <a:lnTo>
                  <a:pt x="526194" y="12005"/>
                </a:lnTo>
                <a:lnTo>
                  <a:pt x="525379" y="10140"/>
                </a:lnTo>
                <a:close/>
              </a:path>
              <a:path w="1365250" h="77469">
                <a:moveTo>
                  <a:pt x="513528" y="812"/>
                </a:moveTo>
                <a:lnTo>
                  <a:pt x="502431" y="812"/>
                </a:lnTo>
                <a:lnTo>
                  <a:pt x="498057" y="2110"/>
                </a:lnTo>
                <a:lnTo>
                  <a:pt x="494493" y="4868"/>
                </a:lnTo>
                <a:lnTo>
                  <a:pt x="490929" y="7544"/>
                </a:lnTo>
                <a:lnTo>
                  <a:pt x="488904" y="12005"/>
                </a:lnTo>
                <a:lnTo>
                  <a:pt x="488175" y="18250"/>
                </a:lnTo>
                <a:lnTo>
                  <a:pt x="499434" y="19305"/>
                </a:lnTo>
                <a:lnTo>
                  <a:pt x="499677" y="16060"/>
                </a:lnTo>
                <a:lnTo>
                  <a:pt x="500487" y="13708"/>
                </a:lnTo>
                <a:lnTo>
                  <a:pt x="501945" y="12167"/>
                </a:lnTo>
                <a:lnTo>
                  <a:pt x="503241" y="10870"/>
                </a:lnTo>
                <a:lnTo>
                  <a:pt x="505104" y="10140"/>
                </a:lnTo>
                <a:lnTo>
                  <a:pt x="525379" y="10140"/>
                </a:lnTo>
                <a:lnTo>
                  <a:pt x="524705" y="8599"/>
                </a:lnTo>
                <a:lnTo>
                  <a:pt x="518145" y="2353"/>
                </a:lnTo>
                <a:lnTo>
                  <a:pt x="513528" y="812"/>
                </a:lnTo>
                <a:close/>
              </a:path>
              <a:path w="1365250" h="77469">
                <a:moveTo>
                  <a:pt x="558644" y="32930"/>
                </a:moveTo>
                <a:lnTo>
                  <a:pt x="536531" y="32930"/>
                </a:lnTo>
                <a:lnTo>
                  <a:pt x="536531" y="44204"/>
                </a:lnTo>
                <a:lnTo>
                  <a:pt x="558644" y="44204"/>
                </a:lnTo>
                <a:lnTo>
                  <a:pt x="558644" y="32930"/>
                </a:lnTo>
                <a:close/>
              </a:path>
              <a:path w="1365250" h="77469">
                <a:moveTo>
                  <a:pt x="600626" y="10140"/>
                </a:moveTo>
                <a:lnTo>
                  <a:pt x="585049" y="10140"/>
                </a:lnTo>
                <a:lnTo>
                  <a:pt x="586912" y="10789"/>
                </a:lnTo>
                <a:lnTo>
                  <a:pt x="589666" y="13546"/>
                </a:lnTo>
                <a:lnTo>
                  <a:pt x="590314" y="15493"/>
                </a:lnTo>
                <a:lnTo>
                  <a:pt x="590314" y="20278"/>
                </a:lnTo>
                <a:lnTo>
                  <a:pt x="572333" y="40392"/>
                </a:lnTo>
                <a:lnTo>
                  <a:pt x="568121" y="45096"/>
                </a:lnTo>
                <a:lnTo>
                  <a:pt x="565934" y="48665"/>
                </a:lnTo>
                <a:lnTo>
                  <a:pt x="563828" y="52234"/>
                </a:lnTo>
                <a:lnTo>
                  <a:pt x="562532" y="55965"/>
                </a:lnTo>
                <a:lnTo>
                  <a:pt x="562127" y="59939"/>
                </a:lnTo>
                <a:lnTo>
                  <a:pt x="601654" y="59939"/>
                </a:lnTo>
                <a:lnTo>
                  <a:pt x="601654" y="49395"/>
                </a:lnTo>
                <a:lnTo>
                  <a:pt x="579217" y="49395"/>
                </a:lnTo>
                <a:lnTo>
                  <a:pt x="580594" y="47367"/>
                </a:lnTo>
                <a:lnTo>
                  <a:pt x="582538" y="45259"/>
                </a:lnTo>
                <a:lnTo>
                  <a:pt x="584725" y="43069"/>
                </a:lnTo>
                <a:lnTo>
                  <a:pt x="588289" y="39825"/>
                </a:lnTo>
                <a:lnTo>
                  <a:pt x="591853" y="36499"/>
                </a:lnTo>
                <a:lnTo>
                  <a:pt x="594364" y="33985"/>
                </a:lnTo>
                <a:lnTo>
                  <a:pt x="595660" y="32282"/>
                </a:lnTo>
                <a:lnTo>
                  <a:pt x="597766" y="29686"/>
                </a:lnTo>
                <a:lnTo>
                  <a:pt x="599224" y="27172"/>
                </a:lnTo>
                <a:lnTo>
                  <a:pt x="601168" y="22306"/>
                </a:lnTo>
                <a:lnTo>
                  <a:pt x="601560" y="20278"/>
                </a:lnTo>
                <a:lnTo>
                  <a:pt x="601654" y="12492"/>
                </a:lnTo>
                <a:lnTo>
                  <a:pt x="600626" y="10140"/>
                </a:lnTo>
                <a:close/>
              </a:path>
              <a:path w="1365250" h="77469">
                <a:moveTo>
                  <a:pt x="588775" y="812"/>
                </a:moveTo>
                <a:lnTo>
                  <a:pt x="577678" y="812"/>
                </a:lnTo>
                <a:lnTo>
                  <a:pt x="573304" y="2110"/>
                </a:lnTo>
                <a:lnTo>
                  <a:pt x="569740" y="4868"/>
                </a:lnTo>
                <a:lnTo>
                  <a:pt x="566177" y="7544"/>
                </a:lnTo>
                <a:lnTo>
                  <a:pt x="564071" y="12005"/>
                </a:lnTo>
                <a:lnTo>
                  <a:pt x="563423" y="18250"/>
                </a:lnTo>
                <a:lnTo>
                  <a:pt x="574681" y="19305"/>
                </a:lnTo>
                <a:lnTo>
                  <a:pt x="574924" y="16060"/>
                </a:lnTo>
                <a:lnTo>
                  <a:pt x="575653" y="13708"/>
                </a:lnTo>
                <a:lnTo>
                  <a:pt x="578488" y="10870"/>
                </a:lnTo>
                <a:lnTo>
                  <a:pt x="580351" y="10140"/>
                </a:lnTo>
                <a:lnTo>
                  <a:pt x="600626" y="10140"/>
                </a:lnTo>
                <a:lnTo>
                  <a:pt x="599953" y="8599"/>
                </a:lnTo>
                <a:lnTo>
                  <a:pt x="596632" y="5435"/>
                </a:lnTo>
                <a:lnTo>
                  <a:pt x="593311" y="2353"/>
                </a:lnTo>
                <a:lnTo>
                  <a:pt x="588775" y="812"/>
                </a:lnTo>
                <a:close/>
              </a:path>
              <a:path w="1365250" h="77469">
                <a:moveTo>
                  <a:pt x="639480" y="17358"/>
                </a:moveTo>
                <a:lnTo>
                  <a:pt x="628221" y="17358"/>
                </a:lnTo>
                <a:lnTo>
                  <a:pt x="628221" y="59939"/>
                </a:lnTo>
                <a:lnTo>
                  <a:pt x="639480" y="59939"/>
                </a:lnTo>
                <a:lnTo>
                  <a:pt x="639480" y="17358"/>
                </a:lnTo>
                <a:close/>
              </a:path>
              <a:path w="1365250" h="77469">
                <a:moveTo>
                  <a:pt x="639480" y="812"/>
                </a:moveTo>
                <a:lnTo>
                  <a:pt x="630327" y="812"/>
                </a:lnTo>
                <a:lnTo>
                  <a:pt x="629031" y="4381"/>
                </a:lnTo>
                <a:lnTo>
                  <a:pt x="626682" y="7544"/>
                </a:lnTo>
                <a:lnTo>
                  <a:pt x="623199" y="10220"/>
                </a:lnTo>
                <a:lnTo>
                  <a:pt x="619797" y="12897"/>
                </a:lnTo>
                <a:lnTo>
                  <a:pt x="616558" y="14681"/>
                </a:lnTo>
                <a:lnTo>
                  <a:pt x="613642" y="15654"/>
                </a:lnTo>
                <a:lnTo>
                  <a:pt x="613642" y="25955"/>
                </a:lnTo>
                <a:lnTo>
                  <a:pt x="619231" y="24090"/>
                </a:lnTo>
                <a:lnTo>
                  <a:pt x="624090" y="21251"/>
                </a:lnTo>
                <a:lnTo>
                  <a:pt x="628221" y="17358"/>
                </a:lnTo>
                <a:lnTo>
                  <a:pt x="639480" y="17358"/>
                </a:lnTo>
                <a:lnTo>
                  <a:pt x="639480" y="812"/>
                </a:lnTo>
                <a:close/>
              </a:path>
              <a:path w="1365250" h="77469">
                <a:moveTo>
                  <a:pt x="692210" y="39662"/>
                </a:moveTo>
                <a:lnTo>
                  <a:pt x="680708" y="40717"/>
                </a:lnTo>
                <a:lnTo>
                  <a:pt x="681437" y="47368"/>
                </a:lnTo>
                <a:lnTo>
                  <a:pt x="683867" y="52396"/>
                </a:lnTo>
                <a:lnTo>
                  <a:pt x="691805" y="59210"/>
                </a:lnTo>
                <a:lnTo>
                  <a:pt x="697556" y="60994"/>
                </a:lnTo>
                <a:lnTo>
                  <a:pt x="710029" y="60994"/>
                </a:lnTo>
                <a:lnTo>
                  <a:pt x="714322" y="60264"/>
                </a:lnTo>
                <a:lnTo>
                  <a:pt x="721207" y="57344"/>
                </a:lnTo>
                <a:lnTo>
                  <a:pt x="723799" y="55154"/>
                </a:lnTo>
                <a:lnTo>
                  <a:pt x="725743" y="52234"/>
                </a:lnTo>
                <a:lnTo>
                  <a:pt x="726571" y="50936"/>
                </a:lnTo>
                <a:lnTo>
                  <a:pt x="701444" y="50936"/>
                </a:lnTo>
                <a:lnTo>
                  <a:pt x="698609" y="50044"/>
                </a:lnTo>
                <a:lnTo>
                  <a:pt x="696503" y="48178"/>
                </a:lnTo>
                <a:lnTo>
                  <a:pt x="694316" y="46394"/>
                </a:lnTo>
                <a:lnTo>
                  <a:pt x="692939" y="43474"/>
                </a:lnTo>
                <a:lnTo>
                  <a:pt x="692210" y="39662"/>
                </a:lnTo>
                <a:close/>
              </a:path>
              <a:path w="1365250" h="77469">
                <a:moveTo>
                  <a:pt x="711649" y="1"/>
                </a:moveTo>
                <a:lnTo>
                  <a:pt x="682814" y="21089"/>
                </a:lnTo>
                <a:lnTo>
                  <a:pt x="684596" y="25063"/>
                </a:lnTo>
                <a:lnTo>
                  <a:pt x="688241" y="28308"/>
                </a:lnTo>
                <a:lnTo>
                  <a:pt x="690833" y="30578"/>
                </a:lnTo>
                <a:lnTo>
                  <a:pt x="695288" y="32525"/>
                </a:lnTo>
                <a:lnTo>
                  <a:pt x="709786" y="36175"/>
                </a:lnTo>
                <a:lnTo>
                  <a:pt x="713188" y="37391"/>
                </a:lnTo>
                <a:lnTo>
                  <a:pt x="714565" y="38284"/>
                </a:lnTo>
                <a:lnTo>
                  <a:pt x="715375" y="39257"/>
                </a:lnTo>
                <a:lnTo>
                  <a:pt x="716266" y="40230"/>
                </a:lnTo>
                <a:lnTo>
                  <a:pt x="716671" y="41447"/>
                </a:lnTo>
                <a:lnTo>
                  <a:pt x="716671" y="44934"/>
                </a:lnTo>
                <a:lnTo>
                  <a:pt x="715699" y="46881"/>
                </a:lnTo>
                <a:lnTo>
                  <a:pt x="711811" y="50125"/>
                </a:lnTo>
                <a:lnTo>
                  <a:pt x="708895" y="50936"/>
                </a:lnTo>
                <a:lnTo>
                  <a:pt x="726571" y="50936"/>
                </a:lnTo>
                <a:lnTo>
                  <a:pt x="727606" y="49314"/>
                </a:lnTo>
                <a:lnTo>
                  <a:pt x="728429" y="46394"/>
                </a:lnTo>
                <a:lnTo>
                  <a:pt x="728497" y="39014"/>
                </a:lnTo>
                <a:lnTo>
                  <a:pt x="727768" y="35932"/>
                </a:lnTo>
                <a:lnTo>
                  <a:pt x="726148" y="33417"/>
                </a:lnTo>
                <a:lnTo>
                  <a:pt x="724609" y="30822"/>
                </a:lnTo>
                <a:lnTo>
                  <a:pt x="701039" y="21819"/>
                </a:lnTo>
                <a:lnTo>
                  <a:pt x="697394" y="20440"/>
                </a:lnTo>
                <a:lnTo>
                  <a:pt x="695936" y="19224"/>
                </a:lnTo>
                <a:lnTo>
                  <a:pt x="694721" y="18250"/>
                </a:lnTo>
                <a:lnTo>
                  <a:pt x="694154" y="17034"/>
                </a:lnTo>
                <a:lnTo>
                  <a:pt x="694154" y="14114"/>
                </a:lnTo>
                <a:lnTo>
                  <a:pt x="694802" y="12897"/>
                </a:lnTo>
                <a:lnTo>
                  <a:pt x="698042" y="10545"/>
                </a:lnTo>
                <a:lnTo>
                  <a:pt x="700715" y="9815"/>
                </a:lnTo>
                <a:lnTo>
                  <a:pt x="725460" y="9815"/>
                </a:lnTo>
                <a:lnTo>
                  <a:pt x="724690" y="8112"/>
                </a:lnTo>
                <a:lnTo>
                  <a:pt x="717238" y="1624"/>
                </a:lnTo>
                <a:lnTo>
                  <a:pt x="711649" y="1"/>
                </a:lnTo>
                <a:close/>
              </a:path>
              <a:path w="1365250" h="77469">
                <a:moveTo>
                  <a:pt x="725460" y="9815"/>
                </a:moveTo>
                <a:lnTo>
                  <a:pt x="707518" y="9815"/>
                </a:lnTo>
                <a:lnTo>
                  <a:pt x="710029" y="10545"/>
                </a:lnTo>
                <a:lnTo>
                  <a:pt x="711649" y="11843"/>
                </a:lnTo>
                <a:lnTo>
                  <a:pt x="713350" y="13140"/>
                </a:lnTo>
                <a:lnTo>
                  <a:pt x="714403" y="15330"/>
                </a:lnTo>
                <a:lnTo>
                  <a:pt x="714970" y="18412"/>
                </a:lnTo>
                <a:lnTo>
                  <a:pt x="726796" y="17845"/>
                </a:lnTo>
                <a:lnTo>
                  <a:pt x="726634" y="12411"/>
                </a:lnTo>
                <a:lnTo>
                  <a:pt x="725460" y="9815"/>
                </a:lnTo>
                <a:close/>
              </a:path>
              <a:path w="1365250" h="77469">
                <a:moveTo>
                  <a:pt x="750285" y="17277"/>
                </a:moveTo>
                <a:lnTo>
                  <a:pt x="739756" y="17277"/>
                </a:lnTo>
                <a:lnTo>
                  <a:pt x="739756" y="76160"/>
                </a:lnTo>
                <a:lnTo>
                  <a:pt x="751015" y="76160"/>
                </a:lnTo>
                <a:lnTo>
                  <a:pt x="751015" y="54666"/>
                </a:lnTo>
                <a:lnTo>
                  <a:pt x="776408" y="54666"/>
                </a:lnTo>
                <a:lnTo>
                  <a:pt x="778825" y="51909"/>
                </a:lnTo>
                <a:lnTo>
                  <a:pt x="757980" y="51909"/>
                </a:lnTo>
                <a:lnTo>
                  <a:pt x="755631" y="50774"/>
                </a:lnTo>
                <a:lnTo>
                  <a:pt x="753768" y="48503"/>
                </a:lnTo>
                <a:lnTo>
                  <a:pt x="751824" y="46232"/>
                </a:lnTo>
                <a:lnTo>
                  <a:pt x="750933" y="42663"/>
                </a:lnTo>
                <a:lnTo>
                  <a:pt x="750933" y="33660"/>
                </a:lnTo>
                <a:lnTo>
                  <a:pt x="751824" y="30497"/>
                </a:lnTo>
                <a:lnTo>
                  <a:pt x="753606" y="28388"/>
                </a:lnTo>
                <a:lnTo>
                  <a:pt x="755469" y="26279"/>
                </a:lnTo>
                <a:lnTo>
                  <a:pt x="757737" y="25224"/>
                </a:lnTo>
                <a:lnTo>
                  <a:pt x="778940" y="25224"/>
                </a:lnTo>
                <a:lnTo>
                  <a:pt x="777384" y="23522"/>
                </a:lnTo>
                <a:lnTo>
                  <a:pt x="750285" y="23522"/>
                </a:lnTo>
                <a:lnTo>
                  <a:pt x="750285" y="17277"/>
                </a:lnTo>
                <a:close/>
              </a:path>
              <a:path w="1365250" h="77469">
                <a:moveTo>
                  <a:pt x="776408" y="54666"/>
                </a:moveTo>
                <a:lnTo>
                  <a:pt x="751015" y="54666"/>
                </a:lnTo>
                <a:lnTo>
                  <a:pt x="753120" y="56937"/>
                </a:lnTo>
                <a:lnTo>
                  <a:pt x="755145" y="58560"/>
                </a:lnTo>
                <a:lnTo>
                  <a:pt x="757089" y="59452"/>
                </a:lnTo>
                <a:lnTo>
                  <a:pt x="758952" y="60425"/>
                </a:lnTo>
                <a:lnTo>
                  <a:pt x="761139" y="60912"/>
                </a:lnTo>
                <a:lnTo>
                  <a:pt x="768429" y="60912"/>
                </a:lnTo>
                <a:lnTo>
                  <a:pt x="772641" y="58884"/>
                </a:lnTo>
                <a:lnTo>
                  <a:pt x="776408" y="54666"/>
                </a:lnTo>
                <a:close/>
              </a:path>
              <a:path w="1365250" h="77469">
                <a:moveTo>
                  <a:pt x="778940" y="25224"/>
                </a:moveTo>
                <a:lnTo>
                  <a:pt x="763164" y="25224"/>
                </a:lnTo>
                <a:lnTo>
                  <a:pt x="765351" y="26279"/>
                </a:lnTo>
                <a:lnTo>
                  <a:pt x="768915" y="30658"/>
                </a:lnTo>
                <a:lnTo>
                  <a:pt x="769719" y="33660"/>
                </a:lnTo>
                <a:lnTo>
                  <a:pt x="769806" y="43230"/>
                </a:lnTo>
                <a:lnTo>
                  <a:pt x="768996" y="46637"/>
                </a:lnTo>
                <a:lnTo>
                  <a:pt x="767214" y="48746"/>
                </a:lnTo>
                <a:lnTo>
                  <a:pt x="765513" y="50854"/>
                </a:lnTo>
                <a:lnTo>
                  <a:pt x="763326" y="51909"/>
                </a:lnTo>
                <a:lnTo>
                  <a:pt x="778825" y="51909"/>
                </a:lnTo>
                <a:lnTo>
                  <a:pt x="779607" y="51017"/>
                </a:lnTo>
                <a:lnTo>
                  <a:pt x="781308" y="45502"/>
                </a:lnTo>
                <a:lnTo>
                  <a:pt x="781308" y="31389"/>
                </a:lnTo>
                <a:lnTo>
                  <a:pt x="779607" y="25955"/>
                </a:lnTo>
                <a:lnTo>
                  <a:pt x="778940" y="25224"/>
                </a:lnTo>
                <a:close/>
              </a:path>
              <a:path w="1365250" h="77469">
                <a:moveTo>
                  <a:pt x="768510" y="16304"/>
                </a:moveTo>
                <a:lnTo>
                  <a:pt x="760734" y="16304"/>
                </a:lnTo>
                <a:lnTo>
                  <a:pt x="758142" y="16952"/>
                </a:lnTo>
                <a:lnTo>
                  <a:pt x="755793" y="18331"/>
                </a:lnTo>
                <a:lnTo>
                  <a:pt x="753444" y="19629"/>
                </a:lnTo>
                <a:lnTo>
                  <a:pt x="751662" y="21413"/>
                </a:lnTo>
                <a:lnTo>
                  <a:pt x="750285" y="23522"/>
                </a:lnTo>
                <a:lnTo>
                  <a:pt x="777384" y="23522"/>
                </a:lnTo>
                <a:lnTo>
                  <a:pt x="776124" y="22143"/>
                </a:lnTo>
                <a:lnTo>
                  <a:pt x="772722" y="18250"/>
                </a:lnTo>
                <a:lnTo>
                  <a:pt x="768510" y="16304"/>
                </a:lnTo>
                <a:close/>
              </a:path>
              <a:path w="1365250" h="77469">
                <a:moveTo>
                  <a:pt x="814355" y="16303"/>
                </a:moveTo>
                <a:lnTo>
                  <a:pt x="802367" y="16303"/>
                </a:lnTo>
                <a:lnTo>
                  <a:pt x="797750" y="18249"/>
                </a:lnTo>
                <a:lnTo>
                  <a:pt x="790379" y="26279"/>
                </a:lnTo>
                <a:lnTo>
                  <a:pt x="788571" y="31632"/>
                </a:lnTo>
                <a:lnTo>
                  <a:pt x="788608" y="45177"/>
                </a:lnTo>
                <a:lnTo>
                  <a:pt x="789893" y="49719"/>
                </a:lnTo>
                <a:lnTo>
                  <a:pt x="796292" y="58478"/>
                </a:lnTo>
                <a:lnTo>
                  <a:pt x="801719" y="60912"/>
                </a:lnTo>
                <a:lnTo>
                  <a:pt x="813869" y="60912"/>
                </a:lnTo>
                <a:lnTo>
                  <a:pt x="817757" y="59776"/>
                </a:lnTo>
                <a:lnTo>
                  <a:pt x="823994" y="55478"/>
                </a:lnTo>
                <a:lnTo>
                  <a:pt x="826145" y="52477"/>
                </a:lnTo>
                <a:lnTo>
                  <a:pt x="806660" y="52477"/>
                </a:lnTo>
                <a:lnTo>
                  <a:pt x="804554" y="51503"/>
                </a:lnTo>
                <a:lnTo>
                  <a:pt x="802772" y="49638"/>
                </a:lnTo>
                <a:lnTo>
                  <a:pt x="801071" y="47772"/>
                </a:lnTo>
                <a:lnTo>
                  <a:pt x="800099" y="45177"/>
                </a:lnTo>
                <a:lnTo>
                  <a:pt x="800018" y="41852"/>
                </a:lnTo>
                <a:lnTo>
                  <a:pt x="828286" y="41852"/>
                </a:lnTo>
                <a:lnTo>
                  <a:pt x="828415" y="34957"/>
                </a:lnTo>
                <a:lnTo>
                  <a:pt x="800261" y="34957"/>
                </a:lnTo>
                <a:lnTo>
                  <a:pt x="800334" y="31632"/>
                </a:lnTo>
                <a:lnTo>
                  <a:pt x="800990" y="29442"/>
                </a:lnTo>
                <a:lnTo>
                  <a:pt x="802610" y="27577"/>
                </a:lnTo>
                <a:lnTo>
                  <a:pt x="804230" y="25792"/>
                </a:lnTo>
                <a:lnTo>
                  <a:pt x="806255" y="24900"/>
                </a:lnTo>
                <a:lnTo>
                  <a:pt x="825101" y="24900"/>
                </a:lnTo>
                <a:lnTo>
                  <a:pt x="819377" y="18412"/>
                </a:lnTo>
                <a:lnTo>
                  <a:pt x="814355" y="16303"/>
                </a:lnTo>
                <a:close/>
              </a:path>
              <a:path w="1365250" h="77469">
                <a:moveTo>
                  <a:pt x="816461" y="46313"/>
                </a:moveTo>
                <a:lnTo>
                  <a:pt x="815894" y="48503"/>
                </a:lnTo>
                <a:lnTo>
                  <a:pt x="814922" y="50044"/>
                </a:lnTo>
                <a:lnTo>
                  <a:pt x="813707" y="51017"/>
                </a:lnTo>
                <a:lnTo>
                  <a:pt x="812573" y="51990"/>
                </a:lnTo>
                <a:lnTo>
                  <a:pt x="811034" y="52477"/>
                </a:lnTo>
                <a:lnTo>
                  <a:pt x="826145" y="52477"/>
                </a:lnTo>
                <a:lnTo>
                  <a:pt x="826262" y="52314"/>
                </a:lnTo>
                <a:lnTo>
                  <a:pt x="827720" y="48259"/>
                </a:lnTo>
                <a:lnTo>
                  <a:pt x="816461" y="46313"/>
                </a:lnTo>
                <a:close/>
              </a:path>
              <a:path w="1365250" h="77469">
                <a:moveTo>
                  <a:pt x="825101" y="24900"/>
                </a:moveTo>
                <a:lnTo>
                  <a:pt x="811034" y="24900"/>
                </a:lnTo>
                <a:lnTo>
                  <a:pt x="812978" y="25792"/>
                </a:lnTo>
                <a:lnTo>
                  <a:pt x="816218" y="29199"/>
                </a:lnTo>
                <a:lnTo>
                  <a:pt x="817028" y="31632"/>
                </a:lnTo>
                <a:lnTo>
                  <a:pt x="817109" y="34957"/>
                </a:lnTo>
                <a:lnTo>
                  <a:pt x="828415" y="34957"/>
                </a:lnTo>
                <a:lnTo>
                  <a:pt x="828449" y="33173"/>
                </a:lnTo>
                <a:lnTo>
                  <a:pt x="826748" y="26766"/>
                </a:lnTo>
                <a:lnTo>
                  <a:pt x="825101" y="24900"/>
                </a:lnTo>
                <a:close/>
              </a:path>
              <a:path w="1365250" h="77469">
                <a:moveTo>
                  <a:pt x="861415" y="16303"/>
                </a:moveTo>
                <a:lnTo>
                  <a:pt x="849427" y="16303"/>
                </a:lnTo>
                <a:lnTo>
                  <a:pt x="844810" y="18249"/>
                </a:lnTo>
                <a:lnTo>
                  <a:pt x="837439" y="26279"/>
                </a:lnTo>
                <a:lnTo>
                  <a:pt x="835631" y="31632"/>
                </a:lnTo>
                <a:lnTo>
                  <a:pt x="835668" y="45177"/>
                </a:lnTo>
                <a:lnTo>
                  <a:pt x="836953" y="49719"/>
                </a:lnTo>
                <a:lnTo>
                  <a:pt x="843352" y="58478"/>
                </a:lnTo>
                <a:lnTo>
                  <a:pt x="848860" y="60912"/>
                </a:lnTo>
                <a:lnTo>
                  <a:pt x="860929" y="60912"/>
                </a:lnTo>
                <a:lnTo>
                  <a:pt x="864817" y="59776"/>
                </a:lnTo>
                <a:lnTo>
                  <a:pt x="871054" y="55478"/>
                </a:lnTo>
                <a:lnTo>
                  <a:pt x="873205" y="52477"/>
                </a:lnTo>
                <a:lnTo>
                  <a:pt x="853720" y="52477"/>
                </a:lnTo>
                <a:lnTo>
                  <a:pt x="851614" y="51503"/>
                </a:lnTo>
                <a:lnTo>
                  <a:pt x="849832" y="49638"/>
                </a:lnTo>
                <a:lnTo>
                  <a:pt x="848131" y="47772"/>
                </a:lnTo>
                <a:lnTo>
                  <a:pt x="847240" y="45177"/>
                </a:lnTo>
                <a:lnTo>
                  <a:pt x="847159" y="41852"/>
                </a:lnTo>
                <a:lnTo>
                  <a:pt x="875346" y="41852"/>
                </a:lnTo>
                <a:lnTo>
                  <a:pt x="875475" y="34957"/>
                </a:lnTo>
                <a:lnTo>
                  <a:pt x="847321" y="34957"/>
                </a:lnTo>
                <a:lnTo>
                  <a:pt x="847394" y="31632"/>
                </a:lnTo>
                <a:lnTo>
                  <a:pt x="848050" y="29442"/>
                </a:lnTo>
                <a:lnTo>
                  <a:pt x="849670" y="27577"/>
                </a:lnTo>
                <a:lnTo>
                  <a:pt x="851290" y="25792"/>
                </a:lnTo>
                <a:lnTo>
                  <a:pt x="853315" y="24900"/>
                </a:lnTo>
                <a:lnTo>
                  <a:pt x="872161" y="24900"/>
                </a:lnTo>
                <a:lnTo>
                  <a:pt x="866437" y="18412"/>
                </a:lnTo>
                <a:lnTo>
                  <a:pt x="861415" y="16303"/>
                </a:lnTo>
                <a:close/>
              </a:path>
              <a:path w="1365250" h="77469">
                <a:moveTo>
                  <a:pt x="863521" y="46313"/>
                </a:moveTo>
                <a:lnTo>
                  <a:pt x="858094" y="52477"/>
                </a:lnTo>
                <a:lnTo>
                  <a:pt x="873205" y="52477"/>
                </a:lnTo>
                <a:lnTo>
                  <a:pt x="873322" y="52314"/>
                </a:lnTo>
                <a:lnTo>
                  <a:pt x="874780" y="48259"/>
                </a:lnTo>
                <a:lnTo>
                  <a:pt x="863521" y="46313"/>
                </a:lnTo>
                <a:close/>
              </a:path>
              <a:path w="1365250" h="77469">
                <a:moveTo>
                  <a:pt x="872161" y="24900"/>
                </a:moveTo>
                <a:lnTo>
                  <a:pt x="858094" y="24900"/>
                </a:lnTo>
                <a:lnTo>
                  <a:pt x="860038" y="25792"/>
                </a:lnTo>
                <a:lnTo>
                  <a:pt x="863278" y="29199"/>
                </a:lnTo>
                <a:lnTo>
                  <a:pt x="864088" y="31632"/>
                </a:lnTo>
                <a:lnTo>
                  <a:pt x="864169" y="34957"/>
                </a:lnTo>
                <a:lnTo>
                  <a:pt x="875475" y="34957"/>
                </a:lnTo>
                <a:lnTo>
                  <a:pt x="875508" y="33173"/>
                </a:lnTo>
                <a:lnTo>
                  <a:pt x="873808" y="26766"/>
                </a:lnTo>
                <a:lnTo>
                  <a:pt x="872161" y="24900"/>
                </a:lnTo>
                <a:close/>
              </a:path>
              <a:path w="1365250" h="77469">
                <a:moveTo>
                  <a:pt x="906126" y="16303"/>
                </a:moveTo>
                <a:lnTo>
                  <a:pt x="883366" y="31226"/>
                </a:lnTo>
                <a:lnTo>
                  <a:pt x="883366" y="45501"/>
                </a:lnTo>
                <a:lnTo>
                  <a:pt x="903615" y="60911"/>
                </a:lnTo>
                <a:lnTo>
                  <a:pt x="906045" y="60263"/>
                </a:lnTo>
                <a:lnTo>
                  <a:pt x="908394" y="59127"/>
                </a:lnTo>
                <a:lnTo>
                  <a:pt x="910743" y="57911"/>
                </a:lnTo>
                <a:lnTo>
                  <a:pt x="912768" y="56126"/>
                </a:lnTo>
                <a:lnTo>
                  <a:pt x="914550" y="53612"/>
                </a:lnTo>
                <a:lnTo>
                  <a:pt x="924998" y="53612"/>
                </a:lnTo>
                <a:lnTo>
                  <a:pt x="924998" y="51990"/>
                </a:lnTo>
                <a:lnTo>
                  <a:pt x="901185" y="51990"/>
                </a:lnTo>
                <a:lnTo>
                  <a:pt x="898593" y="50449"/>
                </a:lnTo>
                <a:lnTo>
                  <a:pt x="896811" y="47529"/>
                </a:lnTo>
                <a:lnTo>
                  <a:pt x="895515" y="45501"/>
                </a:lnTo>
                <a:lnTo>
                  <a:pt x="894948" y="42176"/>
                </a:lnTo>
                <a:lnTo>
                  <a:pt x="894948" y="33417"/>
                </a:lnTo>
                <a:lnTo>
                  <a:pt x="895839" y="30254"/>
                </a:lnTo>
                <a:lnTo>
                  <a:pt x="897621" y="28145"/>
                </a:lnTo>
                <a:lnTo>
                  <a:pt x="899403" y="25955"/>
                </a:lnTo>
                <a:lnTo>
                  <a:pt x="901671" y="24900"/>
                </a:lnTo>
                <a:lnTo>
                  <a:pt x="924999" y="24900"/>
                </a:lnTo>
                <a:lnTo>
                  <a:pt x="924999" y="22224"/>
                </a:lnTo>
                <a:lnTo>
                  <a:pt x="913740" y="22224"/>
                </a:lnTo>
                <a:lnTo>
                  <a:pt x="910257" y="18249"/>
                </a:lnTo>
                <a:lnTo>
                  <a:pt x="906126" y="16303"/>
                </a:lnTo>
                <a:close/>
              </a:path>
              <a:path w="1365250" h="77469">
                <a:moveTo>
                  <a:pt x="924998" y="53612"/>
                </a:moveTo>
                <a:lnTo>
                  <a:pt x="914550" y="53612"/>
                </a:lnTo>
                <a:lnTo>
                  <a:pt x="914550" y="59938"/>
                </a:lnTo>
                <a:lnTo>
                  <a:pt x="924998" y="59938"/>
                </a:lnTo>
                <a:lnTo>
                  <a:pt x="924998" y="53612"/>
                </a:lnTo>
                <a:close/>
              </a:path>
              <a:path w="1365250" h="77469">
                <a:moveTo>
                  <a:pt x="924999" y="24900"/>
                </a:moveTo>
                <a:lnTo>
                  <a:pt x="907098" y="24900"/>
                </a:lnTo>
                <a:lnTo>
                  <a:pt x="909366" y="26036"/>
                </a:lnTo>
                <a:lnTo>
                  <a:pt x="911148" y="28145"/>
                </a:lnTo>
                <a:lnTo>
                  <a:pt x="912930" y="30335"/>
                </a:lnTo>
                <a:lnTo>
                  <a:pt x="913646" y="33417"/>
                </a:lnTo>
                <a:lnTo>
                  <a:pt x="913740" y="43149"/>
                </a:lnTo>
                <a:lnTo>
                  <a:pt x="912849" y="46474"/>
                </a:lnTo>
                <a:lnTo>
                  <a:pt x="911067" y="48664"/>
                </a:lnTo>
                <a:lnTo>
                  <a:pt x="909204" y="50854"/>
                </a:lnTo>
                <a:lnTo>
                  <a:pt x="907017" y="51990"/>
                </a:lnTo>
                <a:lnTo>
                  <a:pt x="924998" y="51990"/>
                </a:lnTo>
                <a:lnTo>
                  <a:pt x="924999" y="24900"/>
                </a:lnTo>
                <a:close/>
              </a:path>
              <a:path w="1365250" h="77469">
                <a:moveTo>
                  <a:pt x="924999" y="1055"/>
                </a:moveTo>
                <a:lnTo>
                  <a:pt x="913740" y="1055"/>
                </a:lnTo>
                <a:lnTo>
                  <a:pt x="913740" y="22224"/>
                </a:lnTo>
                <a:lnTo>
                  <a:pt x="924999" y="22224"/>
                </a:lnTo>
                <a:lnTo>
                  <a:pt x="924999" y="1055"/>
                </a:lnTo>
                <a:close/>
              </a:path>
              <a:path w="1365250" h="77469">
                <a:moveTo>
                  <a:pt x="987772" y="1055"/>
                </a:moveTo>
                <a:lnTo>
                  <a:pt x="961205" y="1055"/>
                </a:lnTo>
                <a:lnTo>
                  <a:pt x="961205" y="59938"/>
                </a:lnTo>
                <a:lnTo>
                  <a:pt x="987934" y="59938"/>
                </a:lnTo>
                <a:lnTo>
                  <a:pt x="991417" y="59532"/>
                </a:lnTo>
                <a:lnTo>
                  <a:pt x="994090" y="58640"/>
                </a:lnTo>
                <a:lnTo>
                  <a:pt x="997573" y="57586"/>
                </a:lnTo>
                <a:lnTo>
                  <a:pt x="1000327" y="55964"/>
                </a:lnTo>
                <a:lnTo>
                  <a:pt x="1005106" y="51341"/>
                </a:lnTo>
                <a:lnTo>
                  <a:pt x="1005938" y="49962"/>
                </a:lnTo>
                <a:lnTo>
                  <a:pt x="973111" y="49962"/>
                </a:lnTo>
                <a:lnTo>
                  <a:pt x="973111" y="10950"/>
                </a:lnTo>
                <a:lnTo>
                  <a:pt x="1005895" y="10949"/>
                </a:lnTo>
                <a:lnTo>
                  <a:pt x="1005430" y="10139"/>
                </a:lnTo>
                <a:lnTo>
                  <a:pt x="1003000" y="7543"/>
                </a:lnTo>
                <a:lnTo>
                  <a:pt x="1000489" y="4948"/>
                </a:lnTo>
                <a:lnTo>
                  <a:pt x="997573" y="3164"/>
                </a:lnTo>
                <a:lnTo>
                  <a:pt x="994090" y="2109"/>
                </a:lnTo>
                <a:lnTo>
                  <a:pt x="991498" y="1379"/>
                </a:lnTo>
                <a:lnTo>
                  <a:pt x="987772" y="1055"/>
                </a:lnTo>
                <a:close/>
              </a:path>
              <a:path w="1365250" h="77469">
                <a:moveTo>
                  <a:pt x="1005895" y="10949"/>
                </a:moveTo>
                <a:lnTo>
                  <a:pt x="983236" y="10949"/>
                </a:lnTo>
                <a:lnTo>
                  <a:pt x="986476" y="11193"/>
                </a:lnTo>
                <a:lnTo>
                  <a:pt x="988177" y="11517"/>
                </a:lnTo>
                <a:lnTo>
                  <a:pt x="998174" y="25549"/>
                </a:lnTo>
                <a:lnTo>
                  <a:pt x="998131" y="35849"/>
                </a:lnTo>
                <a:lnTo>
                  <a:pt x="989149" y="49394"/>
                </a:lnTo>
                <a:lnTo>
                  <a:pt x="987691" y="49800"/>
                </a:lnTo>
                <a:lnTo>
                  <a:pt x="985261" y="49962"/>
                </a:lnTo>
                <a:lnTo>
                  <a:pt x="1005938" y="49962"/>
                </a:lnTo>
                <a:lnTo>
                  <a:pt x="1007211" y="47853"/>
                </a:lnTo>
                <a:lnTo>
                  <a:pt x="1008751" y="43554"/>
                </a:lnTo>
                <a:lnTo>
                  <a:pt x="1009885" y="40067"/>
                </a:lnTo>
                <a:lnTo>
                  <a:pt x="1010533" y="35849"/>
                </a:lnTo>
                <a:lnTo>
                  <a:pt x="1010533" y="25549"/>
                </a:lnTo>
                <a:lnTo>
                  <a:pt x="1009885" y="20845"/>
                </a:lnTo>
                <a:lnTo>
                  <a:pt x="1007292" y="13383"/>
                </a:lnTo>
                <a:lnTo>
                  <a:pt x="1005895" y="10949"/>
                </a:lnTo>
                <a:close/>
              </a:path>
              <a:path w="1365250" h="77469">
                <a:moveTo>
                  <a:pt x="1033536" y="1054"/>
                </a:moveTo>
                <a:lnTo>
                  <a:pt x="1022277" y="1054"/>
                </a:lnTo>
                <a:lnTo>
                  <a:pt x="1022277" y="11436"/>
                </a:lnTo>
                <a:lnTo>
                  <a:pt x="1033536" y="11436"/>
                </a:lnTo>
                <a:lnTo>
                  <a:pt x="1033536" y="1054"/>
                </a:lnTo>
                <a:close/>
              </a:path>
              <a:path w="1365250" h="77469">
                <a:moveTo>
                  <a:pt x="1033536" y="17276"/>
                </a:moveTo>
                <a:lnTo>
                  <a:pt x="1022277" y="17276"/>
                </a:lnTo>
                <a:lnTo>
                  <a:pt x="1022277" y="59938"/>
                </a:lnTo>
                <a:lnTo>
                  <a:pt x="1033536" y="59938"/>
                </a:lnTo>
                <a:lnTo>
                  <a:pt x="1033536" y="17276"/>
                </a:lnTo>
                <a:close/>
              </a:path>
              <a:path w="1365250" h="77469">
                <a:moveTo>
                  <a:pt x="1058402" y="26116"/>
                </a:moveTo>
                <a:lnTo>
                  <a:pt x="1047144" y="26116"/>
                </a:lnTo>
                <a:lnTo>
                  <a:pt x="1047144" y="59937"/>
                </a:lnTo>
                <a:lnTo>
                  <a:pt x="1058402" y="59937"/>
                </a:lnTo>
                <a:lnTo>
                  <a:pt x="1058402" y="26116"/>
                </a:lnTo>
                <a:close/>
              </a:path>
              <a:path w="1365250" h="77469">
                <a:moveTo>
                  <a:pt x="1086590" y="26116"/>
                </a:moveTo>
                <a:lnTo>
                  <a:pt x="1075250" y="26116"/>
                </a:lnTo>
                <a:lnTo>
                  <a:pt x="1075250" y="59937"/>
                </a:lnTo>
                <a:lnTo>
                  <a:pt x="1086590" y="59937"/>
                </a:lnTo>
                <a:lnTo>
                  <a:pt x="1086590" y="26116"/>
                </a:lnTo>
                <a:close/>
              </a:path>
              <a:path w="1365250" h="77469">
                <a:moveTo>
                  <a:pt x="1063424" y="0"/>
                </a:moveTo>
                <a:lnTo>
                  <a:pt x="1057106" y="0"/>
                </a:lnTo>
                <a:lnTo>
                  <a:pt x="1054514" y="567"/>
                </a:lnTo>
                <a:lnTo>
                  <a:pt x="1052489" y="1703"/>
                </a:lnTo>
                <a:lnTo>
                  <a:pt x="1050383" y="2757"/>
                </a:lnTo>
                <a:lnTo>
                  <a:pt x="1049006" y="4218"/>
                </a:lnTo>
                <a:lnTo>
                  <a:pt x="1048278" y="6002"/>
                </a:lnTo>
                <a:lnTo>
                  <a:pt x="1047468" y="7786"/>
                </a:lnTo>
                <a:lnTo>
                  <a:pt x="1047222" y="9813"/>
                </a:lnTo>
                <a:lnTo>
                  <a:pt x="1047144" y="17276"/>
                </a:lnTo>
                <a:lnTo>
                  <a:pt x="1040826" y="17276"/>
                </a:lnTo>
                <a:lnTo>
                  <a:pt x="1040826" y="26116"/>
                </a:lnTo>
                <a:lnTo>
                  <a:pt x="1066826" y="26116"/>
                </a:lnTo>
                <a:lnTo>
                  <a:pt x="1066826" y="17275"/>
                </a:lnTo>
                <a:lnTo>
                  <a:pt x="1058402" y="17275"/>
                </a:lnTo>
                <a:lnTo>
                  <a:pt x="1058402" y="12084"/>
                </a:lnTo>
                <a:lnTo>
                  <a:pt x="1058726" y="10624"/>
                </a:lnTo>
                <a:lnTo>
                  <a:pt x="1059455" y="9813"/>
                </a:lnTo>
                <a:lnTo>
                  <a:pt x="1060184" y="9083"/>
                </a:lnTo>
                <a:lnTo>
                  <a:pt x="1061318" y="8677"/>
                </a:lnTo>
                <a:lnTo>
                  <a:pt x="1068249" y="8677"/>
                </a:lnTo>
                <a:lnTo>
                  <a:pt x="1069661" y="1459"/>
                </a:lnTo>
                <a:lnTo>
                  <a:pt x="1066583" y="486"/>
                </a:lnTo>
                <a:lnTo>
                  <a:pt x="1063424" y="0"/>
                </a:lnTo>
                <a:close/>
              </a:path>
              <a:path w="1365250" h="77469">
                <a:moveTo>
                  <a:pt x="1091612" y="0"/>
                </a:moveTo>
                <a:lnTo>
                  <a:pt x="1085294" y="0"/>
                </a:lnTo>
                <a:lnTo>
                  <a:pt x="1082702" y="567"/>
                </a:lnTo>
                <a:lnTo>
                  <a:pt x="1080677" y="1703"/>
                </a:lnTo>
                <a:lnTo>
                  <a:pt x="1078571" y="2757"/>
                </a:lnTo>
                <a:lnTo>
                  <a:pt x="1075250" y="17276"/>
                </a:lnTo>
                <a:lnTo>
                  <a:pt x="1069013" y="17276"/>
                </a:lnTo>
                <a:lnTo>
                  <a:pt x="1069013" y="26116"/>
                </a:lnTo>
                <a:lnTo>
                  <a:pt x="1095013" y="26116"/>
                </a:lnTo>
                <a:lnTo>
                  <a:pt x="1095013" y="17275"/>
                </a:lnTo>
                <a:lnTo>
                  <a:pt x="1086590" y="17275"/>
                </a:lnTo>
                <a:lnTo>
                  <a:pt x="1086590" y="12084"/>
                </a:lnTo>
                <a:lnTo>
                  <a:pt x="1086914" y="10624"/>
                </a:lnTo>
                <a:lnTo>
                  <a:pt x="1088291" y="9083"/>
                </a:lnTo>
                <a:lnTo>
                  <a:pt x="1089506" y="8677"/>
                </a:lnTo>
                <a:lnTo>
                  <a:pt x="1096436" y="8677"/>
                </a:lnTo>
                <a:lnTo>
                  <a:pt x="1097848" y="1459"/>
                </a:lnTo>
                <a:lnTo>
                  <a:pt x="1094770" y="486"/>
                </a:lnTo>
                <a:lnTo>
                  <a:pt x="1091612" y="0"/>
                </a:lnTo>
                <a:close/>
              </a:path>
              <a:path w="1365250" h="77469">
                <a:moveTo>
                  <a:pt x="1068249" y="8677"/>
                </a:moveTo>
                <a:lnTo>
                  <a:pt x="1064639" y="8677"/>
                </a:lnTo>
                <a:lnTo>
                  <a:pt x="1066340" y="8921"/>
                </a:lnTo>
                <a:lnTo>
                  <a:pt x="1068122" y="9327"/>
                </a:lnTo>
                <a:lnTo>
                  <a:pt x="1068249" y="8677"/>
                </a:lnTo>
                <a:close/>
              </a:path>
              <a:path w="1365250" h="77469">
                <a:moveTo>
                  <a:pt x="1096436" y="8677"/>
                </a:moveTo>
                <a:lnTo>
                  <a:pt x="1092827" y="8677"/>
                </a:lnTo>
                <a:lnTo>
                  <a:pt x="1094527" y="8921"/>
                </a:lnTo>
                <a:lnTo>
                  <a:pt x="1096309" y="9327"/>
                </a:lnTo>
                <a:lnTo>
                  <a:pt x="1096436" y="8677"/>
                </a:lnTo>
                <a:close/>
              </a:path>
              <a:path w="1365250" h="77469">
                <a:moveTo>
                  <a:pt x="1124740" y="16302"/>
                </a:moveTo>
                <a:lnTo>
                  <a:pt x="1112752" y="16302"/>
                </a:lnTo>
                <a:lnTo>
                  <a:pt x="1108054" y="18249"/>
                </a:lnTo>
                <a:lnTo>
                  <a:pt x="1104409" y="22304"/>
                </a:lnTo>
                <a:lnTo>
                  <a:pt x="1100683" y="26278"/>
                </a:lnTo>
                <a:lnTo>
                  <a:pt x="1098875" y="31632"/>
                </a:lnTo>
                <a:lnTo>
                  <a:pt x="1098918" y="45176"/>
                </a:lnTo>
                <a:lnTo>
                  <a:pt x="1100278" y="49718"/>
                </a:lnTo>
                <a:lnTo>
                  <a:pt x="1103032" y="53611"/>
                </a:lnTo>
                <a:lnTo>
                  <a:pt x="1106596" y="58478"/>
                </a:lnTo>
                <a:lnTo>
                  <a:pt x="1112104" y="60911"/>
                </a:lnTo>
                <a:lnTo>
                  <a:pt x="1124173" y="60911"/>
                </a:lnTo>
                <a:lnTo>
                  <a:pt x="1128061" y="59775"/>
                </a:lnTo>
                <a:lnTo>
                  <a:pt x="1131220" y="57667"/>
                </a:lnTo>
                <a:lnTo>
                  <a:pt x="1134298" y="55477"/>
                </a:lnTo>
                <a:lnTo>
                  <a:pt x="1136449" y="52476"/>
                </a:lnTo>
                <a:lnTo>
                  <a:pt x="1117045" y="52476"/>
                </a:lnTo>
                <a:lnTo>
                  <a:pt x="1114858" y="51503"/>
                </a:lnTo>
                <a:lnTo>
                  <a:pt x="1113157" y="49638"/>
                </a:lnTo>
                <a:lnTo>
                  <a:pt x="1111375" y="47772"/>
                </a:lnTo>
                <a:lnTo>
                  <a:pt x="1110484" y="45176"/>
                </a:lnTo>
                <a:lnTo>
                  <a:pt x="1110403" y="41851"/>
                </a:lnTo>
                <a:lnTo>
                  <a:pt x="1138672" y="41851"/>
                </a:lnTo>
                <a:lnTo>
                  <a:pt x="1138800" y="34957"/>
                </a:lnTo>
                <a:lnTo>
                  <a:pt x="1110565" y="34957"/>
                </a:lnTo>
                <a:lnTo>
                  <a:pt x="1110646" y="31632"/>
                </a:lnTo>
                <a:lnTo>
                  <a:pt x="1111375" y="29442"/>
                </a:lnTo>
                <a:lnTo>
                  <a:pt x="1114534" y="25792"/>
                </a:lnTo>
                <a:lnTo>
                  <a:pt x="1116559" y="24900"/>
                </a:lnTo>
                <a:lnTo>
                  <a:pt x="1135439" y="24900"/>
                </a:lnTo>
                <a:lnTo>
                  <a:pt x="1133407" y="22548"/>
                </a:lnTo>
                <a:lnTo>
                  <a:pt x="1129681" y="18411"/>
                </a:lnTo>
                <a:lnTo>
                  <a:pt x="1124740" y="16302"/>
                </a:lnTo>
                <a:close/>
              </a:path>
              <a:path w="1365250" h="77469">
                <a:moveTo>
                  <a:pt x="1126765" y="46312"/>
                </a:moveTo>
                <a:lnTo>
                  <a:pt x="1126198" y="48502"/>
                </a:lnTo>
                <a:lnTo>
                  <a:pt x="1125307" y="50043"/>
                </a:lnTo>
                <a:lnTo>
                  <a:pt x="1122877" y="51990"/>
                </a:lnTo>
                <a:lnTo>
                  <a:pt x="1121419" y="52476"/>
                </a:lnTo>
                <a:lnTo>
                  <a:pt x="1136449" y="52476"/>
                </a:lnTo>
                <a:lnTo>
                  <a:pt x="1136566" y="52314"/>
                </a:lnTo>
                <a:lnTo>
                  <a:pt x="1138024" y="48259"/>
                </a:lnTo>
                <a:lnTo>
                  <a:pt x="1126765" y="46312"/>
                </a:lnTo>
                <a:close/>
              </a:path>
              <a:path w="1365250" h="77469">
                <a:moveTo>
                  <a:pt x="1135439" y="24900"/>
                </a:moveTo>
                <a:lnTo>
                  <a:pt x="1121338" y="24900"/>
                </a:lnTo>
                <a:lnTo>
                  <a:pt x="1123282" y="25792"/>
                </a:lnTo>
                <a:lnTo>
                  <a:pt x="1126522" y="29198"/>
                </a:lnTo>
                <a:lnTo>
                  <a:pt x="1127332" y="31632"/>
                </a:lnTo>
                <a:lnTo>
                  <a:pt x="1127413" y="34957"/>
                </a:lnTo>
                <a:lnTo>
                  <a:pt x="1138800" y="34957"/>
                </a:lnTo>
                <a:lnTo>
                  <a:pt x="1138834" y="33173"/>
                </a:lnTo>
                <a:lnTo>
                  <a:pt x="1137052" y="26766"/>
                </a:lnTo>
                <a:lnTo>
                  <a:pt x="1135439" y="24900"/>
                </a:lnTo>
                <a:close/>
              </a:path>
              <a:path w="1365250" h="77469">
                <a:moveTo>
                  <a:pt x="1159164" y="17276"/>
                </a:moveTo>
                <a:lnTo>
                  <a:pt x="1148715" y="17276"/>
                </a:lnTo>
                <a:lnTo>
                  <a:pt x="1148715" y="59938"/>
                </a:lnTo>
                <a:lnTo>
                  <a:pt x="1159974" y="59938"/>
                </a:lnTo>
                <a:lnTo>
                  <a:pt x="1159974" y="39499"/>
                </a:lnTo>
                <a:lnTo>
                  <a:pt x="1160298" y="34714"/>
                </a:lnTo>
                <a:lnTo>
                  <a:pt x="1161594" y="30172"/>
                </a:lnTo>
                <a:lnTo>
                  <a:pt x="1162404" y="28550"/>
                </a:lnTo>
                <a:lnTo>
                  <a:pt x="1163538" y="27739"/>
                </a:lnTo>
                <a:lnTo>
                  <a:pt x="1164591" y="26847"/>
                </a:lnTo>
                <a:lnTo>
                  <a:pt x="1165968" y="26441"/>
                </a:lnTo>
                <a:lnTo>
                  <a:pt x="1173486" y="26441"/>
                </a:lnTo>
                <a:lnTo>
                  <a:pt x="1174609" y="23278"/>
                </a:lnTo>
                <a:lnTo>
                  <a:pt x="1159164" y="23278"/>
                </a:lnTo>
                <a:lnTo>
                  <a:pt x="1159164" y="17276"/>
                </a:lnTo>
                <a:close/>
              </a:path>
              <a:path w="1365250" h="77469">
                <a:moveTo>
                  <a:pt x="1173486" y="26441"/>
                </a:moveTo>
                <a:lnTo>
                  <a:pt x="1169127" y="26441"/>
                </a:lnTo>
                <a:lnTo>
                  <a:pt x="1170909" y="27009"/>
                </a:lnTo>
                <a:lnTo>
                  <a:pt x="1172853" y="28225"/>
                </a:lnTo>
                <a:lnTo>
                  <a:pt x="1173486" y="26441"/>
                </a:lnTo>
                <a:close/>
              </a:path>
              <a:path w="1365250" h="77469">
                <a:moveTo>
                  <a:pt x="1171476" y="16302"/>
                </a:moveTo>
                <a:lnTo>
                  <a:pt x="1167102" y="16302"/>
                </a:lnTo>
                <a:lnTo>
                  <a:pt x="1165482" y="16708"/>
                </a:lnTo>
                <a:lnTo>
                  <a:pt x="1164024" y="17681"/>
                </a:lnTo>
                <a:lnTo>
                  <a:pt x="1162566" y="18573"/>
                </a:lnTo>
                <a:lnTo>
                  <a:pt x="1160946" y="20439"/>
                </a:lnTo>
                <a:lnTo>
                  <a:pt x="1159164" y="23278"/>
                </a:lnTo>
                <a:lnTo>
                  <a:pt x="1174609" y="23278"/>
                </a:lnTo>
                <a:lnTo>
                  <a:pt x="1176336" y="18411"/>
                </a:lnTo>
                <a:lnTo>
                  <a:pt x="1173906" y="17033"/>
                </a:lnTo>
                <a:lnTo>
                  <a:pt x="1171476" y="16302"/>
                </a:lnTo>
                <a:close/>
              </a:path>
              <a:path w="1365250" h="77469">
                <a:moveTo>
                  <a:pt x="1204766" y="16302"/>
                </a:moveTo>
                <a:lnTo>
                  <a:pt x="1192778" y="16302"/>
                </a:lnTo>
                <a:lnTo>
                  <a:pt x="1188080" y="18249"/>
                </a:lnTo>
                <a:lnTo>
                  <a:pt x="1180710" y="26278"/>
                </a:lnTo>
                <a:lnTo>
                  <a:pt x="1178901" y="31632"/>
                </a:lnTo>
                <a:lnTo>
                  <a:pt x="1178939" y="45176"/>
                </a:lnTo>
                <a:lnTo>
                  <a:pt x="1180224" y="49718"/>
                </a:lnTo>
                <a:lnTo>
                  <a:pt x="1186623" y="58478"/>
                </a:lnTo>
                <a:lnTo>
                  <a:pt x="1192130" y="60911"/>
                </a:lnTo>
                <a:lnTo>
                  <a:pt x="1204199" y="60911"/>
                </a:lnTo>
                <a:lnTo>
                  <a:pt x="1208087" y="59775"/>
                </a:lnTo>
                <a:lnTo>
                  <a:pt x="1211246" y="57667"/>
                </a:lnTo>
                <a:lnTo>
                  <a:pt x="1214324" y="55477"/>
                </a:lnTo>
                <a:lnTo>
                  <a:pt x="1216475" y="52476"/>
                </a:lnTo>
                <a:lnTo>
                  <a:pt x="1197071" y="52476"/>
                </a:lnTo>
                <a:lnTo>
                  <a:pt x="1194884" y="51503"/>
                </a:lnTo>
                <a:lnTo>
                  <a:pt x="1193102" y="49638"/>
                </a:lnTo>
                <a:lnTo>
                  <a:pt x="1191401" y="47772"/>
                </a:lnTo>
                <a:lnTo>
                  <a:pt x="1190510" y="45176"/>
                </a:lnTo>
                <a:lnTo>
                  <a:pt x="1190429" y="41851"/>
                </a:lnTo>
                <a:lnTo>
                  <a:pt x="1218617" y="41851"/>
                </a:lnTo>
                <a:lnTo>
                  <a:pt x="1218745" y="34957"/>
                </a:lnTo>
                <a:lnTo>
                  <a:pt x="1190592" y="34957"/>
                </a:lnTo>
                <a:lnTo>
                  <a:pt x="1190673" y="31632"/>
                </a:lnTo>
                <a:lnTo>
                  <a:pt x="1191401" y="29442"/>
                </a:lnTo>
                <a:lnTo>
                  <a:pt x="1192940" y="27576"/>
                </a:lnTo>
                <a:lnTo>
                  <a:pt x="1194560" y="25792"/>
                </a:lnTo>
                <a:lnTo>
                  <a:pt x="1196585" y="24900"/>
                </a:lnTo>
                <a:lnTo>
                  <a:pt x="1215465" y="24900"/>
                </a:lnTo>
                <a:lnTo>
                  <a:pt x="1213433" y="22548"/>
                </a:lnTo>
                <a:lnTo>
                  <a:pt x="1209707" y="18411"/>
                </a:lnTo>
                <a:lnTo>
                  <a:pt x="1204766" y="16302"/>
                </a:lnTo>
                <a:close/>
              </a:path>
              <a:path w="1365250" h="77469">
                <a:moveTo>
                  <a:pt x="1206791" y="46312"/>
                </a:moveTo>
                <a:lnTo>
                  <a:pt x="1201364" y="52476"/>
                </a:lnTo>
                <a:lnTo>
                  <a:pt x="1216475" y="52476"/>
                </a:lnTo>
                <a:lnTo>
                  <a:pt x="1216592" y="52314"/>
                </a:lnTo>
                <a:lnTo>
                  <a:pt x="1218050" y="48259"/>
                </a:lnTo>
                <a:lnTo>
                  <a:pt x="1206791" y="46312"/>
                </a:lnTo>
                <a:close/>
              </a:path>
              <a:path w="1365250" h="77469">
                <a:moveTo>
                  <a:pt x="1215465" y="24900"/>
                </a:moveTo>
                <a:lnTo>
                  <a:pt x="1201364" y="24900"/>
                </a:lnTo>
                <a:lnTo>
                  <a:pt x="1203308" y="25792"/>
                </a:lnTo>
                <a:lnTo>
                  <a:pt x="1206548" y="29198"/>
                </a:lnTo>
                <a:lnTo>
                  <a:pt x="1207358" y="31632"/>
                </a:lnTo>
                <a:lnTo>
                  <a:pt x="1207439" y="34957"/>
                </a:lnTo>
                <a:lnTo>
                  <a:pt x="1218745" y="34957"/>
                </a:lnTo>
                <a:lnTo>
                  <a:pt x="1218779" y="33173"/>
                </a:lnTo>
                <a:lnTo>
                  <a:pt x="1217078" y="26766"/>
                </a:lnTo>
                <a:lnTo>
                  <a:pt x="1215465" y="24900"/>
                </a:lnTo>
                <a:close/>
              </a:path>
              <a:path w="1365250" h="77469">
                <a:moveTo>
                  <a:pt x="1239595" y="17276"/>
                </a:moveTo>
                <a:lnTo>
                  <a:pt x="1229146" y="17276"/>
                </a:lnTo>
                <a:lnTo>
                  <a:pt x="1229146" y="59938"/>
                </a:lnTo>
                <a:lnTo>
                  <a:pt x="1240405" y="59938"/>
                </a:lnTo>
                <a:lnTo>
                  <a:pt x="1240405" y="35849"/>
                </a:lnTo>
                <a:lnTo>
                  <a:pt x="1240648" y="32524"/>
                </a:lnTo>
                <a:lnTo>
                  <a:pt x="1241373" y="30577"/>
                </a:lnTo>
                <a:lnTo>
                  <a:pt x="1241863" y="29036"/>
                </a:lnTo>
                <a:lnTo>
                  <a:pt x="1242916" y="27576"/>
                </a:lnTo>
                <a:lnTo>
                  <a:pt x="1245994" y="25468"/>
                </a:lnTo>
                <a:lnTo>
                  <a:pt x="1247776" y="24900"/>
                </a:lnTo>
                <a:lnTo>
                  <a:pt x="1267134" y="24900"/>
                </a:lnTo>
                <a:lnTo>
                  <a:pt x="1266892" y="24008"/>
                </a:lnTo>
                <a:lnTo>
                  <a:pt x="1266662" y="23522"/>
                </a:lnTo>
                <a:lnTo>
                  <a:pt x="1239595" y="23522"/>
                </a:lnTo>
                <a:lnTo>
                  <a:pt x="1239595" y="17276"/>
                </a:lnTo>
                <a:close/>
              </a:path>
              <a:path w="1365250" h="77469">
                <a:moveTo>
                  <a:pt x="1267134" y="24900"/>
                </a:moveTo>
                <a:lnTo>
                  <a:pt x="1251259" y="24900"/>
                </a:lnTo>
                <a:lnTo>
                  <a:pt x="1252555" y="25305"/>
                </a:lnTo>
                <a:lnTo>
                  <a:pt x="1253608" y="26035"/>
                </a:lnTo>
                <a:lnTo>
                  <a:pt x="1256686" y="59938"/>
                </a:lnTo>
                <a:lnTo>
                  <a:pt x="1267945" y="59938"/>
                </a:lnTo>
                <a:lnTo>
                  <a:pt x="1267876" y="29036"/>
                </a:lnTo>
                <a:lnTo>
                  <a:pt x="1267782" y="27576"/>
                </a:lnTo>
                <a:lnTo>
                  <a:pt x="1267134" y="24900"/>
                </a:lnTo>
                <a:close/>
              </a:path>
              <a:path w="1365250" h="77469">
                <a:moveTo>
                  <a:pt x="1256119" y="16303"/>
                </a:moveTo>
                <a:lnTo>
                  <a:pt x="1248019" y="16303"/>
                </a:lnTo>
                <a:lnTo>
                  <a:pt x="1243321" y="18655"/>
                </a:lnTo>
                <a:lnTo>
                  <a:pt x="1239595" y="23522"/>
                </a:lnTo>
                <a:lnTo>
                  <a:pt x="1266662" y="23522"/>
                </a:lnTo>
                <a:lnTo>
                  <a:pt x="1256119" y="16303"/>
                </a:lnTo>
                <a:close/>
              </a:path>
              <a:path w="1365250" h="77469">
                <a:moveTo>
                  <a:pt x="1304313" y="16302"/>
                </a:moveTo>
                <a:lnTo>
                  <a:pt x="1278474" y="31550"/>
                </a:lnTo>
                <a:lnTo>
                  <a:pt x="1278474" y="45582"/>
                </a:lnTo>
                <a:lnTo>
                  <a:pt x="1304394" y="60911"/>
                </a:lnTo>
                <a:lnTo>
                  <a:pt x="1308768" y="59613"/>
                </a:lnTo>
                <a:lnTo>
                  <a:pt x="1315247" y="54422"/>
                </a:lnTo>
                <a:lnTo>
                  <a:pt x="1316854" y="51665"/>
                </a:lnTo>
                <a:lnTo>
                  <a:pt x="1296537" y="51665"/>
                </a:lnTo>
                <a:lnTo>
                  <a:pt x="1294269" y="50610"/>
                </a:lnTo>
                <a:lnTo>
                  <a:pt x="1292568" y="48583"/>
                </a:lnTo>
                <a:lnTo>
                  <a:pt x="1290867" y="46474"/>
                </a:lnTo>
                <a:lnTo>
                  <a:pt x="1290057" y="42905"/>
                </a:lnTo>
                <a:lnTo>
                  <a:pt x="1290057" y="33254"/>
                </a:lnTo>
                <a:lnTo>
                  <a:pt x="1290867" y="30009"/>
                </a:lnTo>
                <a:lnTo>
                  <a:pt x="1292635" y="27982"/>
                </a:lnTo>
                <a:lnTo>
                  <a:pt x="1294188" y="26116"/>
                </a:lnTo>
                <a:lnTo>
                  <a:pt x="1296456" y="25143"/>
                </a:lnTo>
                <a:lnTo>
                  <a:pt x="1316602" y="25143"/>
                </a:lnTo>
                <a:lnTo>
                  <a:pt x="1314518" y="21898"/>
                </a:lnTo>
                <a:lnTo>
                  <a:pt x="1311522" y="19627"/>
                </a:lnTo>
                <a:lnTo>
                  <a:pt x="1308444" y="17438"/>
                </a:lnTo>
                <a:lnTo>
                  <a:pt x="1304313" y="16302"/>
                </a:lnTo>
                <a:close/>
              </a:path>
              <a:path w="1365250" h="77469">
                <a:moveTo>
                  <a:pt x="1307553" y="43554"/>
                </a:moveTo>
                <a:lnTo>
                  <a:pt x="1301559" y="51665"/>
                </a:lnTo>
                <a:lnTo>
                  <a:pt x="1316854" y="51665"/>
                </a:lnTo>
                <a:lnTo>
                  <a:pt x="1317515" y="50529"/>
                </a:lnTo>
                <a:lnTo>
                  <a:pt x="1318649" y="45419"/>
                </a:lnTo>
                <a:lnTo>
                  <a:pt x="1307553" y="43554"/>
                </a:lnTo>
                <a:close/>
              </a:path>
              <a:path w="1365250" h="77469">
                <a:moveTo>
                  <a:pt x="1316602" y="25143"/>
                </a:moveTo>
                <a:lnTo>
                  <a:pt x="1301397" y="25143"/>
                </a:lnTo>
                <a:lnTo>
                  <a:pt x="1303098" y="25711"/>
                </a:lnTo>
                <a:lnTo>
                  <a:pt x="1304394" y="26846"/>
                </a:lnTo>
                <a:lnTo>
                  <a:pt x="1305771" y="27982"/>
                </a:lnTo>
                <a:lnTo>
                  <a:pt x="1306581" y="29685"/>
                </a:lnTo>
                <a:lnTo>
                  <a:pt x="1306986" y="31875"/>
                </a:lnTo>
                <a:lnTo>
                  <a:pt x="1318082" y="29847"/>
                </a:lnTo>
                <a:lnTo>
                  <a:pt x="1316706" y="25305"/>
                </a:lnTo>
                <a:lnTo>
                  <a:pt x="1316602" y="25143"/>
                </a:lnTo>
                <a:close/>
              </a:path>
              <a:path w="1365250" h="77469">
                <a:moveTo>
                  <a:pt x="1350563" y="16303"/>
                </a:moveTo>
                <a:lnTo>
                  <a:pt x="1338575" y="16303"/>
                </a:lnTo>
                <a:lnTo>
                  <a:pt x="1333958" y="18249"/>
                </a:lnTo>
                <a:lnTo>
                  <a:pt x="1326587" y="26278"/>
                </a:lnTo>
                <a:lnTo>
                  <a:pt x="1324779" y="31632"/>
                </a:lnTo>
                <a:lnTo>
                  <a:pt x="1324816" y="45176"/>
                </a:lnTo>
                <a:lnTo>
                  <a:pt x="1326101" y="49718"/>
                </a:lnTo>
                <a:lnTo>
                  <a:pt x="1332500" y="58478"/>
                </a:lnTo>
                <a:lnTo>
                  <a:pt x="1337927" y="60911"/>
                </a:lnTo>
                <a:lnTo>
                  <a:pt x="1350077" y="60911"/>
                </a:lnTo>
                <a:lnTo>
                  <a:pt x="1353965" y="59776"/>
                </a:lnTo>
                <a:lnTo>
                  <a:pt x="1360202" y="55477"/>
                </a:lnTo>
                <a:lnTo>
                  <a:pt x="1362353" y="52476"/>
                </a:lnTo>
                <a:lnTo>
                  <a:pt x="1342868" y="52476"/>
                </a:lnTo>
                <a:lnTo>
                  <a:pt x="1340762" y="51503"/>
                </a:lnTo>
                <a:lnTo>
                  <a:pt x="1338980" y="49638"/>
                </a:lnTo>
                <a:lnTo>
                  <a:pt x="1337279" y="47772"/>
                </a:lnTo>
                <a:lnTo>
                  <a:pt x="1336307" y="45176"/>
                </a:lnTo>
                <a:lnTo>
                  <a:pt x="1336226" y="41851"/>
                </a:lnTo>
                <a:lnTo>
                  <a:pt x="1364494" y="41851"/>
                </a:lnTo>
                <a:lnTo>
                  <a:pt x="1364623" y="34957"/>
                </a:lnTo>
                <a:lnTo>
                  <a:pt x="1336469" y="34957"/>
                </a:lnTo>
                <a:lnTo>
                  <a:pt x="1336542" y="31632"/>
                </a:lnTo>
                <a:lnTo>
                  <a:pt x="1337198" y="29442"/>
                </a:lnTo>
                <a:lnTo>
                  <a:pt x="1338818" y="27576"/>
                </a:lnTo>
                <a:lnTo>
                  <a:pt x="1340438" y="25792"/>
                </a:lnTo>
                <a:lnTo>
                  <a:pt x="1342463" y="24900"/>
                </a:lnTo>
                <a:lnTo>
                  <a:pt x="1361309" y="24900"/>
                </a:lnTo>
                <a:lnTo>
                  <a:pt x="1355585" y="18411"/>
                </a:lnTo>
                <a:lnTo>
                  <a:pt x="1350563" y="16303"/>
                </a:lnTo>
                <a:close/>
              </a:path>
              <a:path w="1365250" h="77469">
                <a:moveTo>
                  <a:pt x="1352669" y="46312"/>
                </a:moveTo>
                <a:lnTo>
                  <a:pt x="1352021" y="48502"/>
                </a:lnTo>
                <a:lnTo>
                  <a:pt x="1351130" y="50043"/>
                </a:lnTo>
                <a:lnTo>
                  <a:pt x="1348700" y="51990"/>
                </a:lnTo>
                <a:lnTo>
                  <a:pt x="1347242" y="52476"/>
                </a:lnTo>
                <a:lnTo>
                  <a:pt x="1362353" y="52476"/>
                </a:lnTo>
                <a:lnTo>
                  <a:pt x="1362470" y="52314"/>
                </a:lnTo>
                <a:lnTo>
                  <a:pt x="1363927" y="48259"/>
                </a:lnTo>
                <a:lnTo>
                  <a:pt x="1352669" y="46312"/>
                </a:lnTo>
                <a:close/>
              </a:path>
              <a:path w="1365250" h="77469">
                <a:moveTo>
                  <a:pt x="1361309" y="24900"/>
                </a:moveTo>
                <a:lnTo>
                  <a:pt x="1347242" y="24900"/>
                </a:lnTo>
                <a:lnTo>
                  <a:pt x="1349185" y="25792"/>
                </a:lnTo>
                <a:lnTo>
                  <a:pt x="1352426" y="29198"/>
                </a:lnTo>
                <a:lnTo>
                  <a:pt x="1353235" y="31632"/>
                </a:lnTo>
                <a:lnTo>
                  <a:pt x="1353316" y="34957"/>
                </a:lnTo>
                <a:lnTo>
                  <a:pt x="1364623" y="34957"/>
                </a:lnTo>
                <a:lnTo>
                  <a:pt x="1364657" y="33173"/>
                </a:lnTo>
                <a:lnTo>
                  <a:pt x="1362955" y="26766"/>
                </a:lnTo>
                <a:lnTo>
                  <a:pt x="1361309" y="24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6542" y="1480200"/>
            <a:ext cx="2266315" cy="789305"/>
          </a:xfrm>
          <a:custGeom>
            <a:avLst/>
            <a:gdLst/>
            <a:ahLst/>
            <a:cxnLst/>
            <a:rect l="l" t="t" r="r" b="b"/>
            <a:pathLst>
              <a:path w="2266315" h="789305">
                <a:moveTo>
                  <a:pt x="0" y="334482"/>
                </a:moveTo>
                <a:lnTo>
                  <a:pt x="907" y="334482"/>
                </a:lnTo>
                <a:lnTo>
                  <a:pt x="1814" y="334482"/>
                </a:lnTo>
                <a:lnTo>
                  <a:pt x="2721" y="334482"/>
                </a:lnTo>
                <a:lnTo>
                  <a:pt x="3628" y="334482"/>
                </a:lnTo>
                <a:lnTo>
                  <a:pt x="4527" y="334482"/>
                </a:lnTo>
                <a:lnTo>
                  <a:pt x="5434" y="334482"/>
                </a:lnTo>
                <a:lnTo>
                  <a:pt x="6342" y="334482"/>
                </a:lnTo>
                <a:lnTo>
                  <a:pt x="7249" y="334482"/>
                </a:lnTo>
                <a:lnTo>
                  <a:pt x="8156" y="334482"/>
                </a:lnTo>
                <a:lnTo>
                  <a:pt x="9063" y="334482"/>
                </a:lnTo>
                <a:lnTo>
                  <a:pt x="9970" y="334482"/>
                </a:lnTo>
                <a:lnTo>
                  <a:pt x="10878" y="334482"/>
                </a:lnTo>
                <a:lnTo>
                  <a:pt x="11785" y="334482"/>
                </a:lnTo>
                <a:lnTo>
                  <a:pt x="12692" y="334482"/>
                </a:lnTo>
                <a:lnTo>
                  <a:pt x="13591" y="334482"/>
                </a:lnTo>
                <a:lnTo>
                  <a:pt x="14498" y="334482"/>
                </a:lnTo>
                <a:lnTo>
                  <a:pt x="15405" y="334482"/>
                </a:lnTo>
                <a:lnTo>
                  <a:pt x="16312" y="334482"/>
                </a:lnTo>
                <a:lnTo>
                  <a:pt x="17220" y="334482"/>
                </a:lnTo>
                <a:lnTo>
                  <a:pt x="18127" y="334482"/>
                </a:lnTo>
                <a:lnTo>
                  <a:pt x="19034" y="334482"/>
                </a:lnTo>
                <a:lnTo>
                  <a:pt x="19941" y="334482"/>
                </a:lnTo>
                <a:lnTo>
                  <a:pt x="20848" y="334482"/>
                </a:lnTo>
                <a:lnTo>
                  <a:pt x="21756" y="334482"/>
                </a:lnTo>
                <a:lnTo>
                  <a:pt x="22663" y="334482"/>
                </a:lnTo>
                <a:lnTo>
                  <a:pt x="23562" y="334482"/>
                </a:lnTo>
                <a:lnTo>
                  <a:pt x="24469" y="334482"/>
                </a:lnTo>
                <a:lnTo>
                  <a:pt x="25376" y="334482"/>
                </a:lnTo>
                <a:lnTo>
                  <a:pt x="26283" y="334482"/>
                </a:lnTo>
                <a:lnTo>
                  <a:pt x="27190" y="334482"/>
                </a:lnTo>
                <a:lnTo>
                  <a:pt x="28098" y="334482"/>
                </a:lnTo>
                <a:lnTo>
                  <a:pt x="29005" y="334482"/>
                </a:lnTo>
                <a:lnTo>
                  <a:pt x="29912" y="334482"/>
                </a:lnTo>
                <a:lnTo>
                  <a:pt x="30819" y="334482"/>
                </a:lnTo>
                <a:lnTo>
                  <a:pt x="31718" y="334482"/>
                </a:lnTo>
                <a:lnTo>
                  <a:pt x="32625" y="334482"/>
                </a:lnTo>
                <a:lnTo>
                  <a:pt x="33533" y="334482"/>
                </a:lnTo>
                <a:lnTo>
                  <a:pt x="34440" y="334482"/>
                </a:lnTo>
                <a:lnTo>
                  <a:pt x="35347" y="334482"/>
                </a:lnTo>
                <a:lnTo>
                  <a:pt x="36254" y="334482"/>
                </a:lnTo>
                <a:lnTo>
                  <a:pt x="37161" y="334482"/>
                </a:lnTo>
                <a:lnTo>
                  <a:pt x="38068" y="334482"/>
                </a:lnTo>
                <a:lnTo>
                  <a:pt x="38976" y="334482"/>
                </a:lnTo>
                <a:lnTo>
                  <a:pt x="39883" y="334482"/>
                </a:lnTo>
                <a:lnTo>
                  <a:pt x="40782" y="334482"/>
                </a:lnTo>
                <a:lnTo>
                  <a:pt x="41689" y="334482"/>
                </a:lnTo>
                <a:lnTo>
                  <a:pt x="42596" y="334482"/>
                </a:lnTo>
                <a:lnTo>
                  <a:pt x="43503" y="334482"/>
                </a:lnTo>
                <a:lnTo>
                  <a:pt x="44411" y="334482"/>
                </a:lnTo>
                <a:lnTo>
                  <a:pt x="45318" y="334482"/>
                </a:lnTo>
                <a:lnTo>
                  <a:pt x="46225" y="334482"/>
                </a:lnTo>
                <a:lnTo>
                  <a:pt x="47132" y="334482"/>
                </a:lnTo>
                <a:lnTo>
                  <a:pt x="48039" y="334482"/>
                </a:lnTo>
                <a:lnTo>
                  <a:pt x="48946" y="334482"/>
                </a:lnTo>
                <a:lnTo>
                  <a:pt x="49854" y="334482"/>
                </a:lnTo>
                <a:lnTo>
                  <a:pt x="50753" y="334482"/>
                </a:lnTo>
                <a:lnTo>
                  <a:pt x="51660" y="334482"/>
                </a:lnTo>
                <a:lnTo>
                  <a:pt x="52567" y="334482"/>
                </a:lnTo>
                <a:lnTo>
                  <a:pt x="53474" y="334482"/>
                </a:lnTo>
                <a:lnTo>
                  <a:pt x="54381" y="334482"/>
                </a:lnTo>
                <a:lnTo>
                  <a:pt x="55289" y="334482"/>
                </a:lnTo>
                <a:lnTo>
                  <a:pt x="56196" y="334482"/>
                </a:lnTo>
                <a:lnTo>
                  <a:pt x="57103" y="334482"/>
                </a:lnTo>
                <a:lnTo>
                  <a:pt x="58010" y="334482"/>
                </a:lnTo>
                <a:lnTo>
                  <a:pt x="58909" y="334482"/>
                </a:lnTo>
                <a:lnTo>
                  <a:pt x="59816" y="334482"/>
                </a:lnTo>
                <a:lnTo>
                  <a:pt x="60724" y="334482"/>
                </a:lnTo>
                <a:lnTo>
                  <a:pt x="61631" y="334482"/>
                </a:lnTo>
                <a:lnTo>
                  <a:pt x="62538" y="334482"/>
                </a:lnTo>
                <a:lnTo>
                  <a:pt x="63445" y="334482"/>
                </a:lnTo>
                <a:lnTo>
                  <a:pt x="64352" y="334482"/>
                </a:lnTo>
                <a:lnTo>
                  <a:pt x="65259" y="334482"/>
                </a:lnTo>
                <a:lnTo>
                  <a:pt x="66167" y="334482"/>
                </a:lnTo>
                <a:lnTo>
                  <a:pt x="67074" y="334482"/>
                </a:lnTo>
                <a:lnTo>
                  <a:pt x="67981" y="334482"/>
                </a:lnTo>
                <a:lnTo>
                  <a:pt x="68880" y="334482"/>
                </a:lnTo>
                <a:lnTo>
                  <a:pt x="69787" y="334482"/>
                </a:lnTo>
                <a:lnTo>
                  <a:pt x="70694" y="334482"/>
                </a:lnTo>
                <a:lnTo>
                  <a:pt x="71602" y="334482"/>
                </a:lnTo>
                <a:lnTo>
                  <a:pt x="72509" y="334482"/>
                </a:lnTo>
                <a:lnTo>
                  <a:pt x="73416" y="334482"/>
                </a:lnTo>
                <a:lnTo>
                  <a:pt x="74323" y="334482"/>
                </a:lnTo>
                <a:lnTo>
                  <a:pt x="75230" y="334482"/>
                </a:lnTo>
                <a:lnTo>
                  <a:pt x="76137" y="334482"/>
                </a:lnTo>
                <a:lnTo>
                  <a:pt x="77037" y="334482"/>
                </a:lnTo>
                <a:lnTo>
                  <a:pt x="77944" y="334482"/>
                </a:lnTo>
                <a:lnTo>
                  <a:pt x="78851" y="334482"/>
                </a:lnTo>
                <a:lnTo>
                  <a:pt x="79758" y="334482"/>
                </a:lnTo>
                <a:lnTo>
                  <a:pt x="80665" y="334482"/>
                </a:lnTo>
                <a:lnTo>
                  <a:pt x="81572" y="334482"/>
                </a:lnTo>
                <a:lnTo>
                  <a:pt x="82480" y="334482"/>
                </a:lnTo>
                <a:lnTo>
                  <a:pt x="83387" y="334482"/>
                </a:lnTo>
                <a:lnTo>
                  <a:pt x="84294" y="334482"/>
                </a:lnTo>
                <a:lnTo>
                  <a:pt x="85201" y="334482"/>
                </a:lnTo>
                <a:lnTo>
                  <a:pt x="86108" y="334482"/>
                </a:lnTo>
                <a:lnTo>
                  <a:pt x="87007" y="334482"/>
                </a:lnTo>
                <a:lnTo>
                  <a:pt x="87915" y="334482"/>
                </a:lnTo>
                <a:lnTo>
                  <a:pt x="88822" y="334482"/>
                </a:lnTo>
                <a:lnTo>
                  <a:pt x="89729" y="334482"/>
                </a:lnTo>
                <a:lnTo>
                  <a:pt x="90636" y="324912"/>
                </a:lnTo>
                <a:lnTo>
                  <a:pt x="91543" y="308447"/>
                </a:lnTo>
                <a:lnTo>
                  <a:pt x="92450" y="293685"/>
                </a:lnTo>
                <a:lnTo>
                  <a:pt x="96071" y="249401"/>
                </a:lnTo>
                <a:lnTo>
                  <a:pt x="100607" y="226610"/>
                </a:lnTo>
                <a:lnTo>
                  <a:pt x="101514" y="226772"/>
                </a:lnTo>
                <a:lnTo>
                  <a:pt x="107856" y="273733"/>
                </a:lnTo>
                <a:lnTo>
                  <a:pt x="110578" y="316719"/>
                </a:lnTo>
                <a:lnTo>
                  <a:pt x="113299" y="370655"/>
                </a:lnTo>
                <a:lnTo>
                  <a:pt x="115106" y="411290"/>
                </a:lnTo>
                <a:lnTo>
                  <a:pt x="116920" y="454438"/>
                </a:lnTo>
                <a:lnTo>
                  <a:pt x="118734" y="499128"/>
                </a:lnTo>
                <a:lnTo>
                  <a:pt x="119641" y="521676"/>
                </a:lnTo>
                <a:lnTo>
                  <a:pt x="120549" y="544062"/>
                </a:lnTo>
                <a:lnTo>
                  <a:pt x="122355" y="588265"/>
                </a:lnTo>
                <a:lnTo>
                  <a:pt x="124169" y="630359"/>
                </a:lnTo>
                <a:lnTo>
                  <a:pt x="125984" y="669452"/>
                </a:lnTo>
                <a:lnTo>
                  <a:pt x="128705" y="720062"/>
                </a:lnTo>
                <a:lnTo>
                  <a:pt x="131427" y="758426"/>
                </a:lnTo>
                <a:lnTo>
                  <a:pt x="136862" y="789165"/>
                </a:lnTo>
                <a:lnTo>
                  <a:pt x="137769" y="787787"/>
                </a:lnTo>
                <a:lnTo>
                  <a:pt x="143204" y="739690"/>
                </a:lnTo>
                <a:lnTo>
                  <a:pt x="145925" y="691837"/>
                </a:lnTo>
                <a:lnTo>
                  <a:pt x="147740" y="652257"/>
                </a:lnTo>
                <a:lnTo>
                  <a:pt x="149554" y="607568"/>
                </a:lnTo>
                <a:lnTo>
                  <a:pt x="151360" y="558660"/>
                </a:lnTo>
                <a:lnTo>
                  <a:pt x="153175" y="506509"/>
                </a:lnTo>
                <a:lnTo>
                  <a:pt x="154989" y="452248"/>
                </a:lnTo>
                <a:lnTo>
                  <a:pt x="156803" y="396934"/>
                </a:lnTo>
                <a:lnTo>
                  <a:pt x="157710" y="369277"/>
                </a:lnTo>
                <a:lnTo>
                  <a:pt x="159517" y="314530"/>
                </a:lnTo>
                <a:lnTo>
                  <a:pt x="161331" y="261486"/>
                </a:lnTo>
                <a:lnTo>
                  <a:pt x="163145" y="211362"/>
                </a:lnTo>
                <a:lnTo>
                  <a:pt x="164960" y="164889"/>
                </a:lnTo>
                <a:lnTo>
                  <a:pt x="166774" y="123119"/>
                </a:lnTo>
                <a:lnTo>
                  <a:pt x="169488" y="70643"/>
                </a:lnTo>
                <a:lnTo>
                  <a:pt x="172209" y="32036"/>
                </a:lnTo>
                <a:lnTo>
                  <a:pt x="177644" y="0"/>
                </a:lnTo>
                <a:lnTo>
                  <a:pt x="178551" y="486"/>
                </a:lnTo>
                <a:lnTo>
                  <a:pt x="184901" y="46312"/>
                </a:lnTo>
                <a:lnTo>
                  <a:pt x="187615" y="84513"/>
                </a:lnTo>
                <a:lnTo>
                  <a:pt x="190336" y="130501"/>
                </a:lnTo>
                <a:lnTo>
                  <a:pt x="193058" y="181354"/>
                </a:lnTo>
                <a:lnTo>
                  <a:pt x="193965" y="198954"/>
                </a:lnTo>
                <a:lnTo>
                  <a:pt x="194872" y="216554"/>
                </a:lnTo>
                <a:lnTo>
                  <a:pt x="197586" y="269354"/>
                </a:lnTo>
                <a:lnTo>
                  <a:pt x="200307" y="319640"/>
                </a:lnTo>
                <a:lnTo>
                  <a:pt x="203029" y="365222"/>
                </a:lnTo>
                <a:lnTo>
                  <a:pt x="205742" y="404153"/>
                </a:lnTo>
                <a:lnTo>
                  <a:pt x="209371" y="443247"/>
                </a:lnTo>
                <a:lnTo>
                  <a:pt x="216620" y="472040"/>
                </a:lnTo>
                <a:lnTo>
                  <a:pt x="217527" y="471067"/>
                </a:lnTo>
                <a:lnTo>
                  <a:pt x="225684" y="426216"/>
                </a:lnTo>
                <a:lnTo>
                  <a:pt x="230220" y="383149"/>
                </a:lnTo>
                <a:lnTo>
                  <a:pt x="232026" y="364737"/>
                </a:lnTo>
                <a:lnTo>
                  <a:pt x="232933" y="355572"/>
                </a:lnTo>
                <a:lnTo>
                  <a:pt x="237469" y="312262"/>
                </a:lnTo>
                <a:lnTo>
                  <a:pt x="242904" y="273248"/>
                </a:lnTo>
                <a:lnTo>
                  <a:pt x="249254" y="254919"/>
                </a:lnTo>
                <a:lnTo>
                  <a:pt x="250153" y="255000"/>
                </a:lnTo>
                <a:lnTo>
                  <a:pt x="260124" y="292552"/>
                </a:lnTo>
                <a:lnTo>
                  <a:pt x="264660" y="324021"/>
                </a:lnTo>
                <a:lnTo>
                  <a:pt x="265567" y="330509"/>
                </a:lnTo>
                <a:lnTo>
                  <a:pt x="271909" y="373090"/>
                </a:lnTo>
                <a:lnTo>
                  <a:pt x="281880" y="402938"/>
                </a:lnTo>
                <a:lnTo>
                  <a:pt x="282787" y="402451"/>
                </a:lnTo>
                <a:lnTo>
                  <a:pt x="292758" y="360763"/>
                </a:lnTo>
                <a:lnTo>
                  <a:pt x="298193" y="316965"/>
                </a:lnTo>
                <a:lnTo>
                  <a:pt x="300915" y="292471"/>
                </a:lnTo>
                <a:lnTo>
                  <a:pt x="301822" y="284279"/>
                </a:lnTo>
                <a:lnTo>
                  <a:pt x="306350" y="243807"/>
                </a:lnTo>
                <a:lnTo>
                  <a:pt x="311793" y="201956"/>
                </a:lnTo>
                <a:lnTo>
                  <a:pt x="320856" y="163349"/>
                </a:lnTo>
                <a:lnTo>
                  <a:pt x="323570" y="160997"/>
                </a:lnTo>
                <a:lnTo>
                  <a:pt x="324477" y="161160"/>
                </a:lnTo>
                <a:lnTo>
                  <a:pt x="336262" y="199766"/>
                </a:lnTo>
                <a:lnTo>
                  <a:pt x="342604" y="238454"/>
                </a:lnTo>
                <a:lnTo>
                  <a:pt x="343511" y="244293"/>
                </a:lnTo>
                <a:lnTo>
                  <a:pt x="344419" y="250133"/>
                </a:lnTo>
                <a:lnTo>
                  <a:pt x="345326" y="256053"/>
                </a:lnTo>
                <a:lnTo>
                  <a:pt x="346233" y="261812"/>
                </a:lnTo>
                <a:lnTo>
                  <a:pt x="352575" y="299932"/>
                </a:lnTo>
                <a:lnTo>
                  <a:pt x="361639" y="339593"/>
                </a:lnTo>
                <a:lnTo>
                  <a:pt x="377046" y="360519"/>
                </a:lnTo>
                <a:lnTo>
                  <a:pt x="377953" y="360356"/>
                </a:lnTo>
                <a:lnTo>
                  <a:pt x="378860" y="360194"/>
                </a:lnTo>
                <a:lnTo>
                  <a:pt x="379768" y="359869"/>
                </a:lnTo>
                <a:lnTo>
                  <a:pt x="380675" y="359464"/>
                </a:lnTo>
                <a:lnTo>
                  <a:pt x="381582" y="359059"/>
                </a:lnTo>
                <a:lnTo>
                  <a:pt x="382489" y="358572"/>
                </a:lnTo>
                <a:lnTo>
                  <a:pt x="383396" y="358004"/>
                </a:lnTo>
                <a:lnTo>
                  <a:pt x="384303" y="357355"/>
                </a:lnTo>
                <a:lnTo>
                  <a:pt x="385211" y="356706"/>
                </a:lnTo>
                <a:lnTo>
                  <a:pt x="386110" y="356057"/>
                </a:lnTo>
                <a:lnTo>
                  <a:pt x="387017" y="355327"/>
                </a:lnTo>
                <a:lnTo>
                  <a:pt x="387924" y="354597"/>
                </a:lnTo>
                <a:lnTo>
                  <a:pt x="388831" y="353786"/>
                </a:lnTo>
                <a:lnTo>
                  <a:pt x="389738" y="353056"/>
                </a:lnTo>
                <a:lnTo>
                  <a:pt x="390646" y="352245"/>
                </a:lnTo>
                <a:lnTo>
                  <a:pt x="391553" y="351434"/>
                </a:lnTo>
                <a:lnTo>
                  <a:pt x="392460" y="350542"/>
                </a:lnTo>
                <a:lnTo>
                  <a:pt x="393367" y="349731"/>
                </a:lnTo>
                <a:lnTo>
                  <a:pt x="394274" y="348920"/>
                </a:lnTo>
                <a:lnTo>
                  <a:pt x="395173" y="348028"/>
                </a:lnTo>
                <a:lnTo>
                  <a:pt x="396080" y="347136"/>
                </a:lnTo>
                <a:lnTo>
                  <a:pt x="396988" y="346325"/>
                </a:lnTo>
                <a:lnTo>
                  <a:pt x="397895" y="345433"/>
                </a:lnTo>
                <a:lnTo>
                  <a:pt x="398802" y="344541"/>
                </a:lnTo>
                <a:lnTo>
                  <a:pt x="399709" y="343649"/>
                </a:lnTo>
                <a:lnTo>
                  <a:pt x="400616" y="342676"/>
                </a:lnTo>
                <a:lnTo>
                  <a:pt x="401524" y="341784"/>
                </a:lnTo>
                <a:lnTo>
                  <a:pt x="402431" y="340811"/>
                </a:lnTo>
                <a:lnTo>
                  <a:pt x="403338" y="339919"/>
                </a:lnTo>
                <a:lnTo>
                  <a:pt x="404237" y="338945"/>
                </a:lnTo>
                <a:lnTo>
                  <a:pt x="405144" y="337891"/>
                </a:lnTo>
                <a:lnTo>
                  <a:pt x="406051" y="336918"/>
                </a:lnTo>
                <a:lnTo>
                  <a:pt x="406959" y="335863"/>
                </a:lnTo>
                <a:lnTo>
                  <a:pt x="407866" y="334809"/>
                </a:lnTo>
                <a:lnTo>
                  <a:pt x="408773" y="333754"/>
                </a:lnTo>
                <a:lnTo>
                  <a:pt x="409680" y="332700"/>
                </a:lnTo>
                <a:lnTo>
                  <a:pt x="410587" y="331564"/>
                </a:lnTo>
                <a:lnTo>
                  <a:pt x="411494" y="330429"/>
                </a:lnTo>
                <a:lnTo>
                  <a:pt x="412402" y="329293"/>
                </a:lnTo>
                <a:lnTo>
                  <a:pt x="413301" y="328158"/>
                </a:lnTo>
                <a:lnTo>
                  <a:pt x="414208" y="327022"/>
                </a:lnTo>
                <a:lnTo>
                  <a:pt x="415115" y="325805"/>
                </a:lnTo>
                <a:lnTo>
                  <a:pt x="416022" y="324670"/>
                </a:lnTo>
                <a:lnTo>
                  <a:pt x="416929" y="323453"/>
                </a:lnTo>
                <a:lnTo>
                  <a:pt x="417837" y="322236"/>
                </a:lnTo>
                <a:lnTo>
                  <a:pt x="418744" y="321100"/>
                </a:lnTo>
                <a:lnTo>
                  <a:pt x="419651" y="319884"/>
                </a:lnTo>
                <a:lnTo>
                  <a:pt x="420558" y="318748"/>
                </a:lnTo>
                <a:lnTo>
                  <a:pt x="421465" y="317612"/>
                </a:lnTo>
                <a:lnTo>
                  <a:pt x="422364" y="316477"/>
                </a:lnTo>
                <a:lnTo>
                  <a:pt x="423271" y="315422"/>
                </a:lnTo>
                <a:lnTo>
                  <a:pt x="424179" y="314368"/>
                </a:lnTo>
                <a:lnTo>
                  <a:pt x="425086" y="313313"/>
                </a:lnTo>
                <a:lnTo>
                  <a:pt x="425993" y="312421"/>
                </a:lnTo>
                <a:lnTo>
                  <a:pt x="426900" y="311529"/>
                </a:lnTo>
                <a:lnTo>
                  <a:pt x="427832" y="310718"/>
                </a:lnTo>
                <a:lnTo>
                  <a:pt x="428723" y="309908"/>
                </a:lnTo>
                <a:lnTo>
                  <a:pt x="434150" y="307393"/>
                </a:lnTo>
                <a:lnTo>
                  <a:pt x="435041" y="307393"/>
                </a:lnTo>
                <a:lnTo>
                  <a:pt x="445894" y="319235"/>
                </a:lnTo>
                <a:lnTo>
                  <a:pt x="446866" y="321263"/>
                </a:lnTo>
                <a:lnTo>
                  <a:pt x="447757" y="323534"/>
                </a:lnTo>
                <a:lnTo>
                  <a:pt x="448648" y="325967"/>
                </a:lnTo>
                <a:lnTo>
                  <a:pt x="449539" y="328563"/>
                </a:lnTo>
                <a:lnTo>
                  <a:pt x="450430" y="331320"/>
                </a:lnTo>
                <a:lnTo>
                  <a:pt x="451402" y="334321"/>
                </a:lnTo>
                <a:lnTo>
                  <a:pt x="452293" y="337403"/>
                </a:lnTo>
                <a:lnTo>
                  <a:pt x="453184" y="340648"/>
                </a:lnTo>
                <a:lnTo>
                  <a:pt x="454075" y="344054"/>
                </a:lnTo>
                <a:lnTo>
                  <a:pt x="454966" y="347623"/>
                </a:lnTo>
                <a:lnTo>
                  <a:pt x="455938" y="351273"/>
                </a:lnTo>
                <a:lnTo>
                  <a:pt x="456829" y="355085"/>
                </a:lnTo>
                <a:lnTo>
                  <a:pt x="457720" y="358977"/>
                </a:lnTo>
                <a:lnTo>
                  <a:pt x="458611" y="362952"/>
                </a:lnTo>
                <a:lnTo>
                  <a:pt x="459502" y="367088"/>
                </a:lnTo>
                <a:lnTo>
                  <a:pt x="460474" y="371306"/>
                </a:lnTo>
                <a:lnTo>
                  <a:pt x="461365" y="375605"/>
                </a:lnTo>
                <a:lnTo>
                  <a:pt x="462256" y="379904"/>
                </a:lnTo>
                <a:lnTo>
                  <a:pt x="463147" y="384283"/>
                </a:lnTo>
                <a:lnTo>
                  <a:pt x="464038" y="388744"/>
                </a:lnTo>
                <a:lnTo>
                  <a:pt x="464929" y="393205"/>
                </a:lnTo>
                <a:lnTo>
                  <a:pt x="465901" y="397665"/>
                </a:lnTo>
                <a:lnTo>
                  <a:pt x="466792" y="402045"/>
                </a:lnTo>
                <a:lnTo>
                  <a:pt x="467683" y="406506"/>
                </a:lnTo>
                <a:lnTo>
                  <a:pt x="468574" y="410967"/>
                </a:lnTo>
                <a:lnTo>
                  <a:pt x="469465" y="415265"/>
                </a:lnTo>
                <a:lnTo>
                  <a:pt x="470437" y="419645"/>
                </a:lnTo>
                <a:lnTo>
                  <a:pt x="471328" y="423863"/>
                </a:lnTo>
                <a:lnTo>
                  <a:pt x="472219" y="427999"/>
                </a:lnTo>
                <a:lnTo>
                  <a:pt x="473110" y="432055"/>
                </a:lnTo>
                <a:lnTo>
                  <a:pt x="474001" y="436029"/>
                </a:lnTo>
                <a:lnTo>
                  <a:pt x="474973" y="439840"/>
                </a:lnTo>
                <a:lnTo>
                  <a:pt x="475864" y="443571"/>
                </a:lnTo>
                <a:lnTo>
                  <a:pt x="476755" y="447059"/>
                </a:lnTo>
                <a:lnTo>
                  <a:pt x="477646" y="450465"/>
                </a:lnTo>
                <a:lnTo>
                  <a:pt x="478537" y="453710"/>
                </a:lnTo>
                <a:lnTo>
                  <a:pt x="479509" y="456792"/>
                </a:lnTo>
                <a:lnTo>
                  <a:pt x="480400" y="459630"/>
                </a:lnTo>
                <a:lnTo>
                  <a:pt x="491254" y="476825"/>
                </a:lnTo>
                <a:lnTo>
                  <a:pt x="492145" y="476744"/>
                </a:lnTo>
                <a:lnTo>
                  <a:pt x="498463" y="469364"/>
                </a:lnTo>
                <a:lnTo>
                  <a:pt x="499435" y="467498"/>
                </a:lnTo>
                <a:lnTo>
                  <a:pt x="500326" y="465308"/>
                </a:lnTo>
                <a:lnTo>
                  <a:pt x="501217" y="462957"/>
                </a:lnTo>
                <a:lnTo>
                  <a:pt x="502108" y="460442"/>
                </a:lnTo>
                <a:lnTo>
                  <a:pt x="502999" y="457766"/>
                </a:lnTo>
                <a:lnTo>
                  <a:pt x="503971" y="454927"/>
                </a:lnTo>
                <a:lnTo>
                  <a:pt x="504862" y="451926"/>
                </a:lnTo>
                <a:lnTo>
                  <a:pt x="505753" y="448682"/>
                </a:lnTo>
                <a:lnTo>
                  <a:pt x="506644" y="445357"/>
                </a:lnTo>
                <a:lnTo>
                  <a:pt x="507535" y="441950"/>
                </a:lnTo>
                <a:lnTo>
                  <a:pt x="508507" y="438382"/>
                </a:lnTo>
                <a:lnTo>
                  <a:pt x="509398" y="434732"/>
                </a:lnTo>
                <a:lnTo>
                  <a:pt x="510289" y="430920"/>
                </a:lnTo>
                <a:lnTo>
                  <a:pt x="511179" y="427027"/>
                </a:lnTo>
                <a:lnTo>
                  <a:pt x="512070" y="423134"/>
                </a:lnTo>
                <a:lnTo>
                  <a:pt x="513042" y="419079"/>
                </a:lnTo>
                <a:lnTo>
                  <a:pt x="513933" y="415023"/>
                </a:lnTo>
                <a:lnTo>
                  <a:pt x="514824" y="410968"/>
                </a:lnTo>
                <a:lnTo>
                  <a:pt x="515715" y="406831"/>
                </a:lnTo>
                <a:lnTo>
                  <a:pt x="516606" y="402614"/>
                </a:lnTo>
                <a:lnTo>
                  <a:pt x="517497" y="398396"/>
                </a:lnTo>
                <a:lnTo>
                  <a:pt x="518469" y="394260"/>
                </a:lnTo>
                <a:lnTo>
                  <a:pt x="519360" y="390042"/>
                </a:lnTo>
                <a:lnTo>
                  <a:pt x="520251" y="385824"/>
                </a:lnTo>
                <a:lnTo>
                  <a:pt x="521142" y="381688"/>
                </a:lnTo>
                <a:lnTo>
                  <a:pt x="522033" y="377551"/>
                </a:lnTo>
                <a:lnTo>
                  <a:pt x="523005" y="373415"/>
                </a:lnTo>
                <a:lnTo>
                  <a:pt x="523896" y="369359"/>
                </a:lnTo>
                <a:lnTo>
                  <a:pt x="524787" y="365304"/>
                </a:lnTo>
                <a:lnTo>
                  <a:pt x="525678" y="361330"/>
                </a:lnTo>
                <a:lnTo>
                  <a:pt x="526569" y="357356"/>
                </a:lnTo>
                <a:lnTo>
                  <a:pt x="527541" y="353544"/>
                </a:lnTo>
                <a:lnTo>
                  <a:pt x="528432" y="349732"/>
                </a:lnTo>
                <a:lnTo>
                  <a:pt x="529323" y="346001"/>
                </a:lnTo>
                <a:lnTo>
                  <a:pt x="530214" y="342351"/>
                </a:lnTo>
                <a:lnTo>
                  <a:pt x="531105" y="338783"/>
                </a:lnTo>
                <a:lnTo>
                  <a:pt x="532077" y="335214"/>
                </a:lnTo>
                <a:lnTo>
                  <a:pt x="532968" y="331807"/>
                </a:lnTo>
                <a:lnTo>
                  <a:pt x="537504" y="315911"/>
                </a:lnTo>
                <a:lnTo>
                  <a:pt x="538395" y="312991"/>
                </a:lnTo>
                <a:lnTo>
                  <a:pt x="539286" y="310071"/>
                </a:lnTo>
                <a:lnTo>
                  <a:pt x="540177" y="307314"/>
                </a:lnTo>
                <a:lnTo>
                  <a:pt x="541068" y="304637"/>
                </a:lnTo>
                <a:lnTo>
                  <a:pt x="542040" y="302042"/>
                </a:lnTo>
                <a:lnTo>
                  <a:pt x="542931" y="299446"/>
                </a:lnTo>
                <a:lnTo>
                  <a:pt x="543822" y="297013"/>
                </a:lnTo>
                <a:lnTo>
                  <a:pt x="544713" y="294580"/>
                </a:lnTo>
                <a:lnTo>
                  <a:pt x="545604" y="292309"/>
                </a:lnTo>
                <a:lnTo>
                  <a:pt x="546576" y="290037"/>
                </a:lnTo>
                <a:lnTo>
                  <a:pt x="547467" y="287847"/>
                </a:lnTo>
                <a:lnTo>
                  <a:pt x="548358" y="285739"/>
                </a:lnTo>
                <a:lnTo>
                  <a:pt x="549249" y="283630"/>
                </a:lnTo>
                <a:lnTo>
                  <a:pt x="550140" y="281602"/>
                </a:lnTo>
                <a:lnTo>
                  <a:pt x="551112" y="279656"/>
                </a:lnTo>
                <a:lnTo>
                  <a:pt x="552003" y="277790"/>
                </a:lnTo>
                <a:lnTo>
                  <a:pt x="552894" y="275925"/>
                </a:lnTo>
                <a:lnTo>
                  <a:pt x="553785" y="274141"/>
                </a:lnTo>
                <a:lnTo>
                  <a:pt x="554676" y="272438"/>
                </a:lnTo>
                <a:lnTo>
                  <a:pt x="555567" y="270734"/>
                </a:lnTo>
                <a:lnTo>
                  <a:pt x="556539" y="269112"/>
                </a:lnTo>
                <a:lnTo>
                  <a:pt x="557430" y="267490"/>
                </a:lnTo>
                <a:lnTo>
                  <a:pt x="558321" y="265949"/>
                </a:lnTo>
                <a:lnTo>
                  <a:pt x="559212" y="264489"/>
                </a:lnTo>
                <a:lnTo>
                  <a:pt x="560103" y="263029"/>
                </a:lnTo>
                <a:lnTo>
                  <a:pt x="561075" y="261650"/>
                </a:lnTo>
                <a:lnTo>
                  <a:pt x="561966" y="260272"/>
                </a:lnTo>
                <a:lnTo>
                  <a:pt x="562857" y="258893"/>
                </a:lnTo>
                <a:lnTo>
                  <a:pt x="563748" y="257676"/>
                </a:lnTo>
                <a:lnTo>
                  <a:pt x="564639" y="256459"/>
                </a:lnTo>
                <a:lnTo>
                  <a:pt x="565611" y="255242"/>
                </a:lnTo>
                <a:lnTo>
                  <a:pt x="566502" y="254107"/>
                </a:lnTo>
                <a:lnTo>
                  <a:pt x="567393" y="253052"/>
                </a:lnTo>
                <a:lnTo>
                  <a:pt x="568284" y="251998"/>
                </a:lnTo>
                <a:lnTo>
                  <a:pt x="569175" y="251025"/>
                </a:lnTo>
                <a:lnTo>
                  <a:pt x="570147" y="250133"/>
                </a:lnTo>
                <a:lnTo>
                  <a:pt x="571038" y="249241"/>
                </a:lnTo>
                <a:lnTo>
                  <a:pt x="576465" y="245428"/>
                </a:lnTo>
                <a:lnTo>
                  <a:pt x="577356" y="245023"/>
                </a:lnTo>
                <a:lnTo>
                  <a:pt x="578247" y="244699"/>
                </a:lnTo>
                <a:lnTo>
                  <a:pt x="579138" y="244455"/>
                </a:lnTo>
                <a:lnTo>
                  <a:pt x="580110" y="244293"/>
                </a:lnTo>
                <a:lnTo>
                  <a:pt x="581001" y="244293"/>
                </a:lnTo>
                <a:lnTo>
                  <a:pt x="581892" y="244293"/>
                </a:lnTo>
                <a:lnTo>
                  <a:pt x="593636" y="253620"/>
                </a:lnTo>
                <a:lnTo>
                  <a:pt x="594608" y="254999"/>
                </a:lnTo>
                <a:lnTo>
                  <a:pt x="600926" y="267814"/>
                </a:lnTo>
                <a:lnTo>
                  <a:pt x="601817" y="269923"/>
                </a:lnTo>
                <a:lnTo>
                  <a:pt x="602708" y="272194"/>
                </a:lnTo>
                <a:lnTo>
                  <a:pt x="603680" y="274546"/>
                </a:lnTo>
                <a:lnTo>
                  <a:pt x="604571" y="276979"/>
                </a:lnTo>
                <a:lnTo>
                  <a:pt x="605462" y="279412"/>
                </a:lnTo>
                <a:lnTo>
                  <a:pt x="606353" y="281926"/>
                </a:lnTo>
                <a:lnTo>
                  <a:pt x="607244" y="284522"/>
                </a:lnTo>
                <a:lnTo>
                  <a:pt x="608135" y="287198"/>
                </a:lnTo>
                <a:lnTo>
                  <a:pt x="609107" y="289875"/>
                </a:lnTo>
                <a:lnTo>
                  <a:pt x="609998" y="292552"/>
                </a:lnTo>
                <a:lnTo>
                  <a:pt x="610889" y="295310"/>
                </a:lnTo>
                <a:lnTo>
                  <a:pt x="611780" y="298067"/>
                </a:lnTo>
                <a:lnTo>
                  <a:pt x="612671" y="300825"/>
                </a:lnTo>
                <a:lnTo>
                  <a:pt x="613643" y="303664"/>
                </a:lnTo>
                <a:lnTo>
                  <a:pt x="614534" y="306422"/>
                </a:lnTo>
                <a:lnTo>
                  <a:pt x="615425" y="309260"/>
                </a:lnTo>
                <a:lnTo>
                  <a:pt x="616316" y="312018"/>
                </a:lnTo>
                <a:lnTo>
                  <a:pt x="617207" y="314857"/>
                </a:lnTo>
                <a:lnTo>
                  <a:pt x="618179" y="317614"/>
                </a:lnTo>
                <a:lnTo>
                  <a:pt x="619070" y="320291"/>
                </a:lnTo>
                <a:lnTo>
                  <a:pt x="619961" y="322968"/>
                </a:lnTo>
                <a:lnTo>
                  <a:pt x="620852" y="325644"/>
                </a:lnTo>
                <a:lnTo>
                  <a:pt x="621743" y="328240"/>
                </a:lnTo>
                <a:lnTo>
                  <a:pt x="622715" y="330754"/>
                </a:lnTo>
                <a:lnTo>
                  <a:pt x="623606" y="333268"/>
                </a:lnTo>
                <a:lnTo>
                  <a:pt x="624497" y="335701"/>
                </a:lnTo>
                <a:lnTo>
                  <a:pt x="625388" y="338053"/>
                </a:lnTo>
                <a:lnTo>
                  <a:pt x="626279" y="340243"/>
                </a:lnTo>
                <a:lnTo>
                  <a:pt x="627170" y="342433"/>
                </a:lnTo>
                <a:lnTo>
                  <a:pt x="628142" y="344542"/>
                </a:lnTo>
                <a:lnTo>
                  <a:pt x="629033" y="346489"/>
                </a:lnTo>
                <a:lnTo>
                  <a:pt x="629924" y="348435"/>
                </a:lnTo>
                <a:lnTo>
                  <a:pt x="630815" y="350219"/>
                </a:lnTo>
                <a:lnTo>
                  <a:pt x="631706" y="351923"/>
                </a:lnTo>
                <a:lnTo>
                  <a:pt x="632678" y="353464"/>
                </a:lnTo>
                <a:lnTo>
                  <a:pt x="633569" y="354924"/>
                </a:lnTo>
                <a:lnTo>
                  <a:pt x="643532" y="362710"/>
                </a:lnTo>
                <a:lnTo>
                  <a:pt x="644423" y="362710"/>
                </a:lnTo>
                <a:lnTo>
                  <a:pt x="650741" y="358979"/>
                </a:lnTo>
                <a:lnTo>
                  <a:pt x="651713" y="358006"/>
                </a:lnTo>
                <a:lnTo>
                  <a:pt x="652604" y="356951"/>
                </a:lnTo>
                <a:lnTo>
                  <a:pt x="653495" y="355735"/>
                </a:lnTo>
                <a:lnTo>
                  <a:pt x="654385" y="354518"/>
                </a:lnTo>
                <a:lnTo>
                  <a:pt x="655276" y="353139"/>
                </a:lnTo>
                <a:lnTo>
                  <a:pt x="656248" y="351679"/>
                </a:lnTo>
                <a:lnTo>
                  <a:pt x="657139" y="350138"/>
                </a:lnTo>
                <a:lnTo>
                  <a:pt x="658030" y="348597"/>
                </a:lnTo>
                <a:lnTo>
                  <a:pt x="658921" y="346894"/>
                </a:lnTo>
                <a:lnTo>
                  <a:pt x="659812" y="345190"/>
                </a:lnTo>
                <a:lnTo>
                  <a:pt x="660784" y="343406"/>
                </a:lnTo>
                <a:lnTo>
                  <a:pt x="661675" y="341541"/>
                </a:lnTo>
                <a:lnTo>
                  <a:pt x="662566" y="339676"/>
                </a:lnTo>
                <a:lnTo>
                  <a:pt x="663457" y="337729"/>
                </a:lnTo>
                <a:lnTo>
                  <a:pt x="664348" y="335783"/>
                </a:lnTo>
                <a:lnTo>
                  <a:pt x="665239" y="333836"/>
                </a:lnTo>
                <a:lnTo>
                  <a:pt x="666211" y="331808"/>
                </a:lnTo>
                <a:lnTo>
                  <a:pt x="667102" y="329781"/>
                </a:lnTo>
                <a:lnTo>
                  <a:pt x="667993" y="327753"/>
                </a:lnTo>
                <a:lnTo>
                  <a:pt x="668884" y="325644"/>
                </a:lnTo>
                <a:lnTo>
                  <a:pt x="669775" y="323617"/>
                </a:lnTo>
                <a:lnTo>
                  <a:pt x="670747" y="321589"/>
                </a:lnTo>
                <a:lnTo>
                  <a:pt x="671638" y="319561"/>
                </a:lnTo>
                <a:lnTo>
                  <a:pt x="672529" y="317534"/>
                </a:lnTo>
                <a:lnTo>
                  <a:pt x="673420" y="315587"/>
                </a:lnTo>
                <a:lnTo>
                  <a:pt x="674311" y="313641"/>
                </a:lnTo>
                <a:lnTo>
                  <a:pt x="675283" y="311694"/>
                </a:lnTo>
                <a:lnTo>
                  <a:pt x="676174" y="309829"/>
                </a:lnTo>
                <a:lnTo>
                  <a:pt x="680710" y="301151"/>
                </a:lnTo>
                <a:lnTo>
                  <a:pt x="681601" y="299609"/>
                </a:lnTo>
                <a:lnTo>
                  <a:pt x="682492" y="298068"/>
                </a:lnTo>
                <a:lnTo>
                  <a:pt x="683383" y="296690"/>
                </a:lnTo>
                <a:lnTo>
                  <a:pt x="684274" y="295311"/>
                </a:lnTo>
                <a:lnTo>
                  <a:pt x="685246" y="294094"/>
                </a:lnTo>
                <a:lnTo>
                  <a:pt x="686137" y="292959"/>
                </a:lnTo>
                <a:lnTo>
                  <a:pt x="687028" y="291823"/>
                </a:lnTo>
                <a:lnTo>
                  <a:pt x="687919" y="290850"/>
                </a:lnTo>
                <a:lnTo>
                  <a:pt x="696099" y="286227"/>
                </a:lnTo>
                <a:lnTo>
                  <a:pt x="696990" y="286227"/>
                </a:lnTo>
                <a:lnTo>
                  <a:pt x="697881" y="286308"/>
                </a:lnTo>
                <a:lnTo>
                  <a:pt x="698772" y="286551"/>
                </a:lnTo>
                <a:lnTo>
                  <a:pt x="699744" y="286795"/>
                </a:lnTo>
                <a:lnTo>
                  <a:pt x="705171" y="290850"/>
                </a:lnTo>
                <a:lnTo>
                  <a:pt x="706062" y="291824"/>
                </a:lnTo>
                <a:lnTo>
                  <a:pt x="706953" y="292959"/>
                </a:lnTo>
                <a:lnTo>
                  <a:pt x="707844" y="294176"/>
                </a:lnTo>
                <a:lnTo>
                  <a:pt x="708816" y="295473"/>
                </a:lnTo>
                <a:lnTo>
                  <a:pt x="717807" y="312911"/>
                </a:lnTo>
                <a:lnTo>
                  <a:pt x="718779" y="315019"/>
                </a:lnTo>
                <a:lnTo>
                  <a:pt x="719670" y="317209"/>
                </a:lnTo>
                <a:lnTo>
                  <a:pt x="720561" y="319481"/>
                </a:lnTo>
                <a:lnTo>
                  <a:pt x="721452" y="321752"/>
                </a:lnTo>
                <a:lnTo>
                  <a:pt x="722343" y="324104"/>
                </a:lnTo>
                <a:lnTo>
                  <a:pt x="723315" y="326537"/>
                </a:lnTo>
                <a:lnTo>
                  <a:pt x="724206" y="328970"/>
                </a:lnTo>
                <a:lnTo>
                  <a:pt x="725097" y="331403"/>
                </a:lnTo>
                <a:lnTo>
                  <a:pt x="725988" y="333836"/>
                </a:lnTo>
                <a:lnTo>
                  <a:pt x="726879" y="336350"/>
                </a:lnTo>
                <a:lnTo>
                  <a:pt x="727851" y="338946"/>
                </a:lnTo>
                <a:lnTo>
                  <a:pt x="728742" y="341460"/>
                </a:lnTo>
                <a:lnTo>
                  <a:pt x="729632" y="344056"/>
                </a:lnTo>
                <a:lnTo>
                  <a:pt x="730523" y="346570"/>
                </a:lnTo>
                <a:lnTo>
                  <a:pt x="731414" y="349165"/>
                </a:lnTo>
                <a:lnTo>
                  <a:pt x="732386" y="351761"/>
                </a:lnTo>
                <a:lnTo>
                  <a:pt x="733277" y="354356"/>
                </a:lnTo>
                <a:lnTo>
                  <a:pt x="734168" y="356871"/>
                </a:lnTo>
                <a:lnTo>
                  <a:pt x="735059" y="359466"/>
                </a:lnTo>
                <a:lnTo>
                  <a:pt x="735950" y="361980"/>
                </a:lnTo>
                <a:lnTo>
                  <a:pt x="736841" y="364495"/>
                </a:lnTo>
                <a:lnTo>
                  <a:pt x="737813" y="367009"/>
                </a:lnTo>
                <a:lnTo>
                  <a:pt x="738704" y="369523"/>
                </a:lnTo>
                <a:lnTo>
                  <a:pt x="739595" y="371956"/>
                </a:lnTo>
                <a:lnTo>
                  <a:pt x="740486" y="374308"/>
                </a:lnTo>
                <a:lnTo>
                  <a:pt x="741377" y="376741"/>
                </a:lnTo>
                <a:lnTo>
                  <a:pt x="742349" y="379013"/>
                </a:lnTo>
                <a:lnTo>
                  <a:pt x="743240" y="381284"/>
                </a:lnTo>
                <a:lnTo>
                  <a:pt x="744131" y="383555"/>
                </a:lnTo>
                <a:lnTo>
                  <a:pt x="745022" y="385745"/>
                </a:lnTo>
                <a:lnTo>
                  <a:pt x="745913" y="387854"/>
                </a:lnTo>
                <a:lnTo>
                  <a:pt x="746885" y="389882"/>
                </a:lnTo>
                <a:lnTo>
                  <a:pt x="747776" y="391909"/>
                </a:lnTo>
                <a:lnTo>
                  <a:pt x="752312" y="400911"/>
                </a:lnTo>
                <a:lnTo>
                  <a:pt x="753203" y="402534"/>
                </a:lnTo>
                <a:lnTo>
                  <a:pt x="754094" y="403993"/>
                </a:lnTo>
                <a:lnTo>
                  <a:pt x="754985" y="405453"/>
                </a:lnTo>
                <a:lnTo>
                  <a:pt x="755876" y="406751"/>
                </a:lnTo>
                <a:lnTo>
                  <a:pt x="756848" y="408048"/>
                </a:lnTo>
                <a:lnTo>
                  <a:pt x="757739" y="409184"/>
                </a:lnTo>
                <a:lnTo>
                  <a:pt x="758630" y="410320"/>
                </a:lnTo>
                <a:lnTo>
                  <a:pt x="767701" y="416403"/>
                </a:lnTo>
                <a:lnTo>
                  <a:pt x="768592" y="416565"/>
                </a:lnTo>
                <a:lnTo>
                  <a:pt x="769483" y="416565"/>
                </a:lnTo>
                <a:lnTo>
                  <a:pt x="770455" y="416565"/>
                </a:lnTo>
                <a:lnTo>
                  <a:pt x="771346" y="416484"/>
                </a:lnTo>
                <a:lnTo>
                  <a:pt x="772237" y="416240"/>
                </a:lnTo>
                <a:lnTo>
                  <a:pt x="773128" y="415997"/>
                </a:lnTo>
                <a:lnTo>
                  <a:pt x="774019" y="415591"/>
                </a:lnTo>
                <a:lnTo>
                  <a:pt x="774910" y="415186"/>
                </a:lnTo>
                <a:lnTo>
                  <a:pt x="775882" y="414699"/>
                </a:lnTo>
                <a:lnTo>
                  <a:pt x="776773" y="414131"/>
                </a:lnTo>
                <a:lnTo>
                  <a:pt x="777664" y="413482"/>
                </a:lnTo>
                <a:lnTo>
                  <a:pt x="778555" y="412752"/>
                </a:lnTo>
                <a:lnTo>
                  <a:pt x="779446" y="411941"/>
                </a:lnTo>
                <a:lnTo>
                  <a:pt x="780418" y="411130"/>
                </a:lnTo>
                <a:lnTo>
                  <a:pt x="781309" y="410157"/>
                </a:lnTo>
                <a:lnTo>
                  <a:pt x="782200" y="409184"/>
                </a:lnTo>
                <a:lnTo>
                  <a:pt x="783091" y="408211"/>
                </a:lnTo>
                <a:lnTo>
                  <a:pt x="783982" y="407156"/>
                </a:lnTo>
                <a:lnTo>
                  <a:pt x="784954" y="406021"/>
                </a:lnTo>
                <a:lnTo>
                  <a:pt x="785845" y="404804"/>
                </a:lnTo>
                <a:lnTo>
                  <a:pt x="786736" y="403587"/>
                </a:lnTo>
                <a:lnTo>
                  <a:pt x="787627" y="402290"/>
                </a:lnTo>
                <a:lnTo>
                  <a:pt x="788518" y="400992"/>
                </a:lnTo>
                <a:lnTo>
                  <a:pt x="789409" y="399695"/>
                </a:lnTo>
                <a:lnTo>
                  <a:pt x="790381" y="398316"/>
                </a:lnTo>
                <a:lnTo>
                  <a:pt x="791272" y="396856"/>
                </a:lnTo>
                <a:lnTo>
                  <a:pt x="792163" y="395396"/>
                </a:lnTo>
                <a:lnTo>
                  <a:pt x="793054" y="393936"/>
                </a:lnTo>
                <a:lnTo>
                  <a:pt x="793945" y="392477"/>
                </a:lnTo>
                <a:lnTo>
                  <a:pt x="794917" y="390935"/>
                </a:lnTo>
                <a:lnTo>
                  <a:pt x="795808" y="389394"/>
                </a:lnTo>
                <a:lnTo>
                  <a:pt x="796699" y="387853"/>
                </a:lnTo>
                <a:lnTo>
                  <a:pt x="797590" y="386312"/>
                </a:lnTo>
                <a:lnTo>
                  <a:pt x="798481" y="384690"/>
                </a:lnTo>
                <a:lnTo>
                  <a:pt x="799453" y="383149"/>
                </a:lnTo>
                <a:lnTo>
                  <a:pt x="800344" y="381527"/>
                </a:lnTo>
                <a:lnTo>
                  <a:pt x="801235" y="379905"/>
                </a:lnTo>
                <a:lnTo>
                  <a:pt x="802126" y="378364"/>
                </a:lnTo>
                <a:lnTo>
                  <a:pt x="803017" y="376741"/>
                </a:lnTo>
                <a:lnTo>
                  <a:pt x="803988" y="375119"/>
                </a:lnTo>
                <a:lnTo>
                  <a:pt x="804879" y="373497"/>
                </a:lnTo>
                <a:lnTo>
                  <a:pt x="805770" y="371956"/>
                </a:lnTo>
                <a:lnTo>
                  <a:pt x="806661" y="370334"/>
                </a:lnTo>
                <a:lnTo>
                  <a:pt x="807552" y="368793"/>
                </a:lnTo>
                <a:lnTo>
                  <a:pt x="808443" y="367170"/>
                </a:lnTo>
                <a:lnTo>
                  <a:pt x="809415" y="365629"/>
                </a:lnTo>
                <a:lnTo>
                  <a:pt x="810306" y="364088"/>
                </a:lnTo>
                <a:lnTo>
                  <a:pt x="811197" y="362628"/>
                </a:lnTo>
                <a:lnTo>
                  <a:pt x="812088" y="361087"/>
                </a:lnTo>
                <a:lnTo>
                  <a:pt x="812979" y="359628"/>
                </a:lnTo>
                <a:lnTo>
                  <a:pt x="813951" y="358168"/>
                </a:lnTo>
                <a:lnTo>
                  <a:pt x="814842" y="356708"/>
                </a:lnTo>
                <a:lnTo>
                  <a:pt x="815733" y="355248"/>
                </a:lnTo>
                <a:lnTo>
                  <a:pt x="816624" y="353869"/>
                </a:lnTo>
                <a:lnTo>
                  <a:pt x="817515" y="352491"/>
                </a:lnTo>
                <a:lnTo>
                  <a:pt x="818487" y="351112"/>
                </a:lnTo>
                <a:lnTo>
                  <a:pt x="819378" y="349814"/>
                </a:lnTo>
                <a:lnTo>
                  <a:pt x="820269" y="348436"/>
                </a:lnTo>
                <a:lnTo>
                  <a:pt x="821160" y="347219"/>
                </a:lnTo>
                <a:lnTo>
                  <a:pt x="822051" y="345921"/>
                </a:lnTo>
                <a:lnTo>
                  <a:pt x="823023" y="344705"/>
                </a:lnTo>
                <a:lnTo>
                  <a:pt x="823914" y="343488"/>
                </a:lnTo>
                <a:lnTo>
                  <a:pt x="824805" y="342352"/>
                </a:lnTo>
                <a:lnTo>
                  <a:pt x="825696" y="341217"/>
                </a:lnTo>
                <a:lnTo>
                  <a:pt x="826587" y="340081"/>
                </a:lnTo>
                <a:lnTo>
                  <a:pt x="827478" y="338945"/>
                </a:lnTo>
                <a:lnTo>
                  <a:pt x="828450" y="337891"/>
                </a:lnTo>
                <a:lnTo>
                  <a:pt x="829341" y="336918"/>
                </a:lnTo>
                <a:lnTo>
                  <a:pt x="830232" y="335863"/>
                </a:lnTo>
                <a:lnTo>
                  <a:pt x="831123" y="334890"/>
                </a:lnTo>
                <a:lnTo>
                  <a:pt x="832014" y="333917"/>
                </a:lnTo>
                <a:lnTo>
                  <a:pt x="832986" y="333025"/>
                </a:lnTo>
                <a:lnTo>
                  <a:pt x="833877" y="332133"/>
                </a:lnTo>
                <a:lnTo>
                  <a:pt x="834768" y="331322"/>
                </a:lnTo>
                <a:lnTo>
                  <a:pt x="835659" y="330430"/>
                </a:lnTo>
                <a:lnTo>
                  <a:pt x="836550" y="329619"/>
                </a:lnTo>
                <a:lnTo>
                  <a:pt x="837522" y="328889"/>
                </a:lnTo>
                <a:lnTo>
                  <a:pt x="838413" y="328159"/>
                </a:lnTo>
                <a:lnTo>
                  <a:pt x="839304" y="327428"/>
                </a:lnTo>
                <a:lnTo>
                  <a:pt x="840195" y="326698"/>
                </a:lnTo>
                <a:lnTo>
                  <a:pt x="841086" y="326049"/>
                </a:lnTo>
                <a:lnTo>
                  <a:pt x="842057" y="325400"/>
                </a:lnTo>
                <a:lnTo>
                  <a:pt x="842948" y="324833"/>
                </a:lnTo>
                <a:lnTo>
                  <a:pt x="843839" y="324183"/>
                </a:lnTo>
                <a:lnTo>
                  <a:pt x="844730" y="323616"/>
                </a:lnTo>
                <a:lnTo>
                  <a:pt x="845621" y="323129"/>
                </a:lnTo>
                <a:lnTo>
                  <a:pt x="846512" y="322642"/>
                </a:lnTo>
                <a:lnTo>
                  <a:pt x="847484" y="322156"/>
                </a:lnTo>
                <a:lnTo>
                  <a:pt x="848375" y="321669"/>
                </a:lnTo>
                <a:lnTo>
                  <a:pt x="849266" y="321183"/>
                </a:lnTo>
                <a:lnTo>
                  <a:pt x="850157" y="320777"/>
                </a:lnTo>
                <a:lnTo>
                  <a:pt x="851048" y="320453"/>
                </a:lnTo>
                <a:lnTo>
                  <a:pt x="852020" y="320047"/>
                </a:lnTo>
                <a:lnTo>
                  <a:pt x="852911" y="319723"/>
                </a:lnTo>
                <a:lnTo>
                  <a:pt x="853802" y="319399"/>
                </a:lnTo>
                <a:lnTo>
                  <a:pt x="854693" y="319075"/>
                </a:lnTo>
                <a:lnTo>
                  <a:pt x="855584" y="318750"/>
                </a:lnTo>
                <a:lnTo>
                  <a:pt x="856556" y="318507"/>
                </a:lnTo>
                <a:lnTo>
                  <a:pt x="857447" y="318263"/>
                </a:lnTo>
                <a:lnTo>
                  <a:pt x="858338" y="318020"/>
                </a:lnTo>
                <a:lnTo>
                  <a:pt x="859229" y="317857"/>
                </a:lnTo>
                <a:lnTo>
                  <a:pt x="860120" y="317614"/>
                </a:lnTo>
                <a:lnTo>
                  <a:pt x="861092" y="317451"/>
                </a:lnTo>
                <a:lnTo>
                  <a:pt x="861983" y="317289"/>
                </a:lnTo>
                <a:lnTo>
                  <a:pt x="862874" y="317127"/>
                </a:lnTo>
                <a:lnTo>
                  <a:pt x="863765" y="316964"/>
                </a:lnTo>
                <a:lnTo>
                  <a:pt x="864656" y="316883"/>
                </a:lnTo>
                <a:lnTo>
                  <a:pt x="865547" y="316721"/>
                </a:lnTo>
                <a:lnTo>
                  <a:pt x="866519" y="316640"/>
                </a:lnTo>
                <a:lnTo>
                  <a:pt x="867410" y="316559"/>
                </a:lnTo>
                <a:lnTo>
                  <a:pt x="868301" y="316477"/>
                </a:lnTo>
                <a:lnTo>
                  <a:pt x="869192" y="316396"/>
                </a:lnTo>
                <a:lnTo>
                  <a:pt x="870083" y="316315"/>
                </a:lnTo>
                <a:lnTo>
                  <a:pt x="871055" y="316315"/>
                </a:lnTo>
                <a:lnTo>
                  <a:pt x="871946" y="316234"/>
                </a:lnTo>
                <a:lnTo>
                  <a:pt x="872837" y="316153"/>
                </a:lnTo>
                <a:lnTo>
                  <a:pt x="873728" y="316153"/>
                </a:lnTo>
                <a:lnTo>
                  <a:pt x="874619" y="316071"/>
                </a:lnTo>
                <a:lnTo>
                  <a:pt x="875591" y="316071"/>
                </a:lnTo>
                <a:lnTo>
                  <a:pt x="876482" y="315990"/>
                </a:lnTo>
                <a:lnTo>
                  <a:pt x="877373" y="315990"/>
                </a:lnTo>
                <a:lnTo>
                  <a:pt x="878264" y="315909"/>
                </a:lnTo>
                <a:lnTo>
                  <a:pt x="879155" y="315909"/>
                </a:lnTo>
                <a:lnTo>
                  <a:pt x="880046" y="315828"/>
                </a:lnTo>
                <a:lnTo>
                  <a:pt x="881017" y="315828"/>
                </a:lnTo>
                <a:lnTo>
                  <a:pt x="881908" y="315747"/>
                </a:lnTo>
                <a:lnTo>
                  <a:pt x="882799" y="315665"/>
                </a:lnTo>
                <a:lnTo>
                  <a:pt x="883690" y="315584"/>
                </a:lnTo>
                <a:lnTo>
                  <a:pt x="884581" y="315503"/>
                </a:lnTo>
                <a:lnTo>
                  <a:pt x="885553" y="315422"/>
                </a:lnTo>
                <a:lnTo>
                  <a:pt x="886444" y="315341"/>
                </a:lnTo>
                <a:lnTo>
                  <a:pt x="887335" y="315178"/>
                </a:lnTo>
                <a:lnTo>
                  <a:pt x="888226" y="315097"/>
                </a:lnTo>
                <a:lnTo>
                  <a:pt x="889117" y="314935"/>
                </a:lnTo>
                <a:lnTo>
                  <a:pt x="893653" y="313961"/>
                </a:lnTo>
                <a:lnTo>
                  <a:pt x="894625" y="313717"/>
                </a:lnTo>
                <a:lnTo>
                  <a:pt x="895516" y="313473"/>
                </a:lnTo>
                <a:lnTo>
                  <a:pt x="896407" y="313230"/>
                </a:lnTo>
                <a:lnTo>
                  <a:pt x="897298" y="312906"/>
                </a:lnTo>
                <a:lnTo>
                  <a:pt x="898189" y="312581"/>
                </a:lnTo>
                <a:lnTo>
                  <a:pt x="899080" y="312257"/>
                </a:lnTo>
                <a:lnTo>
                  <a:pt x="900052" y="311852"/>
                </a:lnTo>
                <a:lnTo>
                  <a:pt x="900943" y="311527"/>
                </a:lnTo>
                <a:lnTo>
                  <a:pt x="901834" y="311122"/>
                </a:lnTo>
                <a:lnTo>
                  <a:pt x="902725" y="310635"/>
                </a:lnTo>
                <a:lnTo>
                  <a:pt x="903616" y="310230"/>
                </a:lnTo>
                <a:lnTo>
                  <a:pt x="904588" y="309743"/>
                </a:lnTo>
                <a:lnTo>
                  <a:pt x="905479" y="309257"/>
                </a:lnTo>
                <a:lnTo>
                  <a:pt x="906370" y="308770"/>
                </a:lnTo>
                <a:lnTo>
                  <a:pt x="907261" y="308202"/>
                </a:lnTo>
                <a:lnTo>
                  <a:pt x="908152" y="307716"/>
                </a:lnTo>
                <a:lnTo>
                  <a:pt x="909124" y="307148"/>
                </a:lnTo>
                <a:lnTo>
                  <a:pt x="910015" y="306499"/>
                </a:lnTo>
                <a:lnTo>
                  <a:pt x="910906" y="305931"/>
                </a:lnTo>
                <a:lnTo>
                  <a:pt x="911797" y="305282"/>
                </a:lnTo>
                <a:lnTo>
                  <a:pt x="912688" y="304633"/>
                </a:lnTo>
                <a:lnTo>
                  <a:pt x="913660" y="303984"/>
                </a:lnTo>
                <a:lnTo>
                  <a:pt x="914551" y="303335"/>
                </a:lnTo>
                <a:lnTo>
                  <a:pt x="915442" y="302686"/>
                </a:lnTo>
                <a:lnTo>
                  <a:pt x="916333" y="301956"/>
                </a:lnTo>
                <a:lnTo>
                  <a:pt x="917224" y="301226"/>
                </a:lnTo>
                <a:lnTo>
                  <a:pt x="918115" y="300496"/>
                </a:lnTo>
                <a:lnTo>
                  <a:pt x="919086" y="299765"/>
                </a:lnTo>
                <a:lnTo>
                  <a:pt x="919977" y="299035"/>
                </a:lnTo>
                <a:lnTo>
                  <a:pt x="920868" y="298305"/>
                </a:lnTo>
                <a:lnTo>
                  <a:pt x="921759" y="297575"/>
                </a:lnTo>
                <a:lnTo>
                  <a:pt x="922650" y="296845"/>
                </a:lnTo>
                <a:lnTo>
                  <a:pt x="923622" y="296115"/>
                </a:lnTo>
                <a:lnTo>
                  <a:pt x="924513" y="295384"/>
                </a:lnTo>
                <a:lnTo>
                  <a:pt x="925404" y="294573"/>
                </a:lnTo>
                <a:lnTo>
                  <a:pt x="926295" y="293843"/>
                </a:lnTo>
                <a:lnTo>
                  <a:pt x="927186" y="293113"/>
                </a:lnTo>
                <a:lnTo>
                  <a:pt x="928158" y="292383"/>
                </a:lnTo>
                <a:lnTo>
                  <a:pt x="929049" y="291653"/>
                </a:lnTo>
                <a:lnTo>
                  <a:pt x="929940" y="291004"/>
                </a:lnTo>
                <a:lnTo>
                  <a:pt x="930831" y="290274"/>
                </a:lnTo>
                <a:lnTo>
                  <a:pt x="931722" y="289625"/>
                </a:lnTo>
                <a:lnTo>
                  <a:pt x="932694" y="288894"/>
                </a:lnTo>
                <a:lnTo>
                  <a:pt x="933585" y="288245"/>
                </a:lnTo>
                <a:lnTo>
                  <a:pt x="934476" y="287678"/>
                </a:lnTo>
                <a:lnTo>
                  <a:pt x="935367" y="287029"/>
                </a:lnTo>
                <a:lnTo>
                  <a:pt x="936258" y="286461"/>
                </a:lnTo>
                <a:lnTo>
                  <a:pt x="937149" y="285893"/>
                </a:lnTo>
                <a:lnTo>
                  <a:pt x="938121" y="285406"/>
                </a:lnTo>
                <a:lnTo>
                  <a:pt x="939012" y="284839"/>
                </a:lnTo>
                <a:lnTo>
                  <a:pt x="939903" y="284433"/>
                </a:lnTo>
                <a:lnTo>
                  <a:pt x="940794" y="283947"/>
                </a:lnTo>
                <a:lnTo>
                  <a:pt x="941685" y="283541"/>
                </a:lnTo>
                <a:lnTo>
                  <a:pt x="942657" y="283217"/>
                </a:lnTo>
                <a:lnTo>
                  <a:pt x="943548" y="282811"/>
                </a:lnTo>
                <a:lnTo>
                  <a:pt x="944439" y="282568"/>
                </a:lnTo>
                <a:lnTo>
                  <a:pt x="945330" y="282324"/>
                </a:lnTo>
                <a:lnTo>
                  <a:pt x="946221" y="282081"/>
                </a:lnTo>
                <a:lnTo>
                  <a:pt x="947193" y="281918"/>
                </a:lnTo>
                <a:lnTo>
                  <a:pt x="948084" y="281756"/>
                </a:lnTo>
                <a:lnTo>
                  <a:pt x="948975" y="281675"/>
                </a:lnTo>
                <a:lnTo>
                  <a:pt x="949866" y="281675"/>
                </a:lnTo>
                <a:lnTo>
                  <a:pt x="950757" y="281675"/>
                </a:lnTo>
                <a:lnTo>
                  <a:pt x="951729" y="281675"/>
                </a:lnTo>
                <a:lnTo>
                  <a:pt x="952620" y="281837"/>
                </a:lnTo>
                <a:lnTo>
                  <a:pt x="953511" y="282000"/>
                </a:lnTo>
                <a:lnTo>
                  <a:pt x="954402" y="282162"/>
                </a:lnTo>
                <a:lnTo>
                  <a:pt x="955293" y="282406"/>
                </a:lnTo>
                <a:lnTo>
                  <a:pt x="956184" y="282730"/>
                </a:lnTo>
                <a:lnTo>
                  <a:pt x="957155" y="283054"/>
                </a:lnTo>
                <a:lnTo>
                  <a:pt x="958046" y="283459"/>
                </a:lnTo>
                <a:lnTo>
                  <a:pt x="958937" y="283865"/>
                </a:lnTo>
                <a:lnTo>
                  <a:pt x="959828" y="284352"/>
                </a:lnTo>
                <a:lnTo>
                  <a:pt x="960719" y="284919"/>
                </a:lnTo>
                <a:lnTo>
                  <a:pt x="961691" y="285487"/>
                </a:lnTo>
                <a:lnTo>
                  <a:pt x="962582" y="286136"/>
                </a:lnTo>
                <a:lnTo>
                  <a:pt x="963473" y="286866"/>
                </a:lnTo>
                <a:lnTo>
                  <a:pt x="964364" y="287596"/>
                </a:lnTo>
                <a:lnTo>
                  <a:pt x="965255" y="288407"/>
                </a:lnTo>
                <a:lnTo>
                  <a:pt x="966227" y="289218"/>
                </a:lnTo>
                <a:lnTo>
                  <a:pt x="967118" y="290110"/>
                </a:lnTo>
                <a:lnTo>
                  <a:pt x="968009" y="291002"/>
                </a:lnTo>
                <a:lnTo>
                  <a:pt x="968900" y="291976"/>
                </a:lnTo>
                <a:lnTo>
                  <a:pt x="969791" y="293030"/>
                </a:lnTo>
                <a:lnTo>
                  <a:pt x="970682" y="294084"/>
                </a:lnTo>
                <a:lnTo>
                  <a:pt x="971654" y="295139"/>
                </a:lnTo>
                <a:lnTo>
                  <a:pt x="972545" y="296274"/>
                </a:lnTo>
                <a:lnTo>
                  <a:pt x="973436" y="297491"/>
                </a:lnTo>
                <a:lnTo>
                  <a:pt x="974327" y="298708"/>
                </a:lnTo>
                <a:lnTo>
                  <a:pt x="975218" y="299925"/>
                </a:lnTo>
                <a:lnTo>
                  <a:pt x="976190" y="301222"/>
                </a:lnTo>
                <a:lnTo>
                  <a:pt x="977081" y="302520"/>
                </a:lnTo>
                <a:lnTo>
                  <a:pt x="977972" y="303898"/>
                </a:lnTo>
                <a:lnTo>
                  <a:pt x="978863" y="305277"/>
                </a:lnTo>
                <a:lnTo>
                  <a:pt x="979754" y="306656"/>
                </a:lnTo>
                <a:lnTo>
                  <a:pt x="980726" y="308116"/>
                </a:lnTo>
                <a:lnTo>
                  <a:pt x="981617" y="309575"/>
                </a:lnTo>
                <a:lnTo>
                  <a:pt x="982508" y="311035"/>
                </a:lnTo>
                <a:lnTo>
                  <a:pt x="983399" y="312495"/>
                </a:lnTo>
                <a:lnTo>
                  <a:pt x="984290" y="314036"/>
                </a:lnTo>
                <a:lnTo>
                  <a:pt x="985262" y="315496"/>
                </a:lnTo>
                <a:lnTo>
                  <a:pt x="986153" y="317037"/>
                </a:lnTo>
                <a:lnTo>
                  <a:pt x="987044" y="318659"/>
                </a:lnTo>
                <a:lnTo>
                  <a:pt x="987935" y="320200"/>
                </a:lnTo>
                <a:lnTo>
                  <a:pt x="988826" y="321741"/>
                </a:lnTo>
                <a:lnTo>
                  <a:pt x="989717" y="323364"/>
                </a:lnTo>
                <a:lnTo>
                  <a:pt x="990689" y="324905"/>
                </a:lnTo>
                <a:lnTo>
                  <a:pt x="991580" y="326446"/>
                </a:lnTo>
                <a:lnTo>
                  <a:pt x="992471" y="328068"/>
                </a:lnTo>
                <a:lnTo>
                  <a:pt x="993362" y="329609"/>
                </a:lnTo>
                <a:lnTo>
                  <a:pt x="994252" y="331231"/>
                </a:lnTo>
                <a:lnTo>
                  <a:pt x="995224" y="332772"/>
                </a:lnTo>
                <a:lnTo>
                  <a:pt x="996115" y="334313"/>
                </a:lnTo>
                <a:lnTo>
                  <a:pt x="997006" y="335854"/>
                </a:lnTo>
                <a:lnTo>
                  <a:pt x="997897" y="337396"/>
                </a:lnTo>
                <a:lnTo>
                  <a:pt x="998788" y="338937"/>
                </a:lnTo>
                <a:lnTo>
                  <a:pt x="999760" y="340478"/>
                </a:lnTo>
                <a:lnTo>
                  <a:pt x="1000651" y="341937"/>
                </a:lnTo>
                <a:lnTo>
                  <a:pt x="1001542" y="343397"/>
                </a:lnTo>
                <a:lnTo>
                  <a:pt x="1002433" y="344857"/>
                </a:lnTo>
                <a:lnTo>
                  <a:pt x="1003324" y="346317"/>
                </a:lnTo>
                <a:lnTo>
                  <a:pt x="1004296" y="347696"/>
                </a:lnTo>
                <a:lnTo>
                  <a:pt x="1005187" y="349074"/>
                </a:lnTo>
                <a:lnTo>
                  <a:pt x="1006078" y="350453"/>
                </a:lnTo>
                <a:lnTo>
                  <a:pt x="1006969" y="351750"/>
                </a:lnTo>
                <a:lnTo>
                  <a:pt x="1007860" y="353048"/>
                </a:lnTo>
                <a:lnTo>
                  <a:pt x="1008751" y="354345"/>
                </a:lnTo>
                <a:lnTo>
                  <a:pt x="1009723" y="355562"/>
                </a:lnTo>
                <a:lnTo>
                  <a:pt x="1010614" y="356779"/>
                </a:lnTo>
                <a:lnTo>
                  <a:pt x="1011505" y="357996"/>
                </a:lnTo>
                <a:lnTo>
                  <a:pt x="1012396" y="359131"/>
                </a:lnTo>
                <a:lnTo>
                  <a:pt x="1013287" y="360186"/>
                </a:lnTo>
                <a:lnTo>
                  <a:pt x="1014259" y="361240"/>
                </a:lnTo>
                <a:lnTo>
                  <a:pt x="1015150" y="362295"/>
                </a:lnTo>
                <a:lnTo>
                  <a:pt x="1019686" y="366836"/>
                </a:lnTo>
                <a:lnTo>
                  <a:pt x="1020577" y="367647"/>
                </a:lnTo>
                <a:lnTo>
                  <a:pt x="1021468" y="368377"/>
                </a:lnTo>
                <a:lnTo>
                  <a:pt x="1022359" y="369026"/>
                </a:lnTo>
                <a:lnTo>
                  <a:pt x="1023331" y="369756"/>
                </a:lnTo>
                <a:lnTo>
                  <a:pt x="1024222" y="370324"/>
                </a:lnTo>
                <a:lnTo>
                  <a:pt x="1025113" y="370892"/>
                </a:lnTo>
                <a:lnTo>
                  <a:pt x="1026004" y="371460"/>
                </a:lnTo>
                <a:lnTo>
                  <a:pt x="1026895" y="371946"/>
                </a:lnTo>
                <a:lnTo>
                  <a:pt x="1027786" y="372433"/>
                </a:lnTo>
                <a:lnTo>
                  <a:pt x="1028758" y="372838"/>
                </a:lnTo>
                <a:lnTo>
                  <a:pt x="1029649" y="373244"/>
                </a:lnTo>
                <a:lnTo>
                  <a:pt x="1034184" y="374461"/>
                </a:lnTo>
                <a:lnTo>
                  <a:pt x="1035075" y="374624"/>
                </a:lnTo>
                <a:lnTo>
                  <a:pt x="1035966" y="374705"/>
                </a:lnTo>
                <a:lnTo>
                  <a:pt x="1036857" y="374786"/>
                </a:lnTo>
                <a:lnTo>
                  <a:pt x="1037829" y="374786"/>
                </a:lnTo>
                <a:lnTo>
                  <a:pt x="1038720" y="374786"/>
                </a:lnTo>
                <a:lnTo>
                  <a:pt x="1039611" y="374786"/>
                </a:lnTo>
                <a:lnTo>
                  <a:pt x="1044147" y="374055"/>
                </a:lnTo>
                <a:lnTo>
                  <a:pt x="1045038" y="373893"/>
                </a:lnTo>
                <a:lnTo>
                  <a:pt x="1045929" y="373649"/>
                </a:lnTo>
                <a:lnTo>
                  <a:pt x="1046820" y="373325"/>
                </a:lnTo>
                <a:lnTo>
                  <a:pt x="1047792" y="373001"/>
                </a:lnTo>
                <a:lnTo>
                  <a:pt x="1048683" y="372677"/>
                </a:lnTo>
                <a:lnTo>
                  <a:pt x="1049574" y="372352"/>
                </a:lnTo>
                <a:lnTo>
                  <a:pt x="1050465" y="372028"/>
                </a:lnTo>
                <a:lnTo>
                  <a:pt x="1051356" y="371623"/>
                </a:lnTo>
                <a:lnTo>
                  <a:pt x="1052328" y="371217"/>
                </a:lnTo>
                <a:lnTo>
                  <a:pt x="1053219" y="370812"/>
                </a:lnTo>
                <a:lnTo>
                  <a:pt x="1054110" y="370325"/>
                </a:lnTo>
                <a:lnTo>
                  <a:pt x="1055001" y="369920"/>
                </a:lnTo>
                <a:lnTo>
                  <a:pt x="1055892" y="369433"/>
                </a:lnTo>
                <a:lnTo>
                  <a:pt x="1056864" y="368947"/>
                </a:lnTo>
                <a:lnTo>
                  <a:pt x="1057755" y="368460"/>
                </a:lnTo>
                <a:lnTo>
                  <a:pt x="1058646" y="367973"/>
                </a:lnTo>
                <a:lnTo>
                  <a:pt x="1059537" y="367405"/>
                </a:lnTo>
                <a:lnTo>
                  <a:pt x="1060428" y="366919"/>
                </a:lnTo>
                <a:lnTo>
                  <a:pt x="1061319" y="366432"/>
                </a:lnTo>
                <a:lnTo>
                  <a:pt x="1062291" y="365864"/>
                </a:lnTo>
                <a:lnTo>
                  <a:pt x="1063182" y="365297"/>
                </a:lnTo>
                <a:lnTo>
                  <a:pt x="1064073" y="364810"/>
                </a:lnTo>
                <a:lnTo>
                  <a:pt x="1064964" y="364242"/>
                </a:lnTo>
                <a:lnTo>
                  <a:pt x="1065855" y="363756"/>
                </a:lnTo>
                <a:lnTo>
                  <a:pt x="1066827" y="363188"/>
                </a:lnTo>
                <a:lnTo>
                  <a:pt x="1067718" y="362620"/>
                </a:lnTo>
                <a:lnTo>
                  <a:pt x="1068608" y="362133"/>
                </a:lnTo>
                <a:lnTo>
                  <a:pt x="1069499" y="361566"/>
                </a:lnTo>
                <a:lnTo>
                  <a:pt x="1070390" y="361079"/>
                </a:lnTo>
                <a:lnTo>
                  <a:pt x="1071362" y="360511"/>
                </a:lnTo>
                <a:lnTo>
                  <a:pt x="1072253" y="360025"/>
                </a:lnTo>
                <a:lnTo>
                  <a:pt x="1073144" y="359538"/>
                </a:lnTo>
                <a:lnTo>
                  <a:pt x="1074035" y="359051"/>
                </a:lnTo>
                <a:lnTo>
                  <a:pt x="1074926" y="358565"/>
                </a:lnTo>
                <a:lnTo>
                  <a:pt x="1075898" y="358078"/>
                </a:lnTo>
                <a:lnTo>
                  <a:pt x="1076789" y="357591"/>
                </a:lnTo>
                <a:lnTo>
                  <a:pt x="1077680" y="357105"/>
                </a:lnTo>
                <a:lnTo>
                  <a:pt x="1078571" y="356699"/>
                </a:lnTo>
                <a:lnTo>
                  <a:pt x="1079462" y="356213"/>
                </a:lnTo>
                <a:lnTo>
                  <a:pt x="1080353" y="355807"/>
                </a:lnTo>
                <a:lnTo>
                  <a:pt x="1081325" y="355402"/>
                </a:lnTo>
                <a:lnTo>
                  <a:pt x="1082216" y="354996"/>
                </a:lnTo>
                <a:lnTo>
                  <a:pt x="1083107" y="354672"/>
                </a:lnTo>
                <a:lnTo>
                  <a:pt x="1083998" y="354267"/>
                </a:lnTo>
                <a:lnTo>
                  <a:pt x="1084889" y="353943"/>
                </a:lnTo>
                <a:lnTo>
                  <a:pt x="1085861" y="353618"/>
                </a:lnTo>
                <a:lnTo>
                  <a:pt x="1086752" y="353294"/>
                </a:lnTo>
                <a:lnTo>
                  <a:pt x="1087643" y="352970"/>
                </a:lnTo>
                <a:lnTo>
                  <a:pt x="1088534" y="352726"/>
                </a:lnTo>
                <a:lnTo>
                  <a:pt x="1089425" y="352402"/>
                </a:lnTo>
                <a:lnTo>
                  <a:pt x="1090397" y="352158"/>
                </a:lnTo>
                <a:lnTo>
                  <a:pt x="1091288" y="351915"/>
                </a:lnTo>
                <a:lnTo>
                  <a:pt x="1092179" y="351753"/>
                </a:lnTo>
                <a:lnTo>
                  <a:pt x="1093070" y="351509"/>
                </a:lnTo>
                <a:lnTo>
                  <a:pt x="1093961" y="351347"/>
                </a:lnTo>
                <a:lnTo>
                  <a:pt x="1094933" y="351184"/>
                </a:lnTo>
                <a:lnTo>
                  <a:pt x="1095824" y="351022"/>
                </a:lnTo>
                <a:lnTo>
                  <a:pt x="1096715" y="350859"/>
                </a:lnTo>
                <a:lnTo>
                  <a:pt x="1097606" y="350778"/>
                </a:lnTo>
                <a:lnTo>
                  <a:pt x="1098497" y="350697"/>
                </a:lnTo>
                <a:lnTo>
                  <a:pt x="1099388" y="350616"/>
                </a:lnTo>
                <a:lnTo>
                  <a:pt x="1100360" y="350535"/>
                </a:lnTo>
                <a:lnTo>
                  <a:pt x="1101251" y="350454"/>
                </a:lnTo>
                <a:lnTo>
                  <a:pt x="1102142" y="350372"/>
                </a:lnTo>
                <a:lnTo>
                  <a:pt x="1103033" y="350372"/>
                </a:lnTo>
                <a:lnTo>
                  <a:pt x="1103924" y="350372"/>
                </a:lnTo>
                <a:lnTo>
                  <a:pt x="1104896" y="350372"/>
                </a:lnTo>
                <a:lnTo>
                  <a:pt x="1105786" y="350372"/>
                </a:lnTo>
                <a:lnTo>
                  <a:pt x="1106677" y="350372"/>
                </a:lnTo>
                <a:lnTo>
                  <a:pt x="1107569" y="350372"/>
                </a:lnTo>
                <a:lnTo>
                  <a:pt x="1108460" y="350454"/>
                </a:lnTo>
                <a:lnTo>
                  <a:pt x="1109431" y="350535"/>
                </a:lnTo>
                <a:lnTo>
                  <a:pt x="1110322" y="350535"/>
                </a:lnTo>
                <a:lnTo>
                  <a:pt x="1111213" y="350616"/>
                </a:lnTo>
                <a:lnTo>
                  <a:pt x="1112104" y="350697"/>
                </a:lnTo>
                <a:lnTo>
                  <a:pt x="1112995" y="350778"/>
                </a:lnTo>
                <a:lnTo>
                  <a:pt x="1113967" y="350859"/>
                </a:lnTo>
                <a:lnTo>
                  <a:pt x="1114858" y="350941"/>
                </a:lnTo>
                <a:lnTo>
                  <a:pt x="1115749" y="351022"/>
                </a:lnTo>
                <a:lnTo>
                  <a:pt x="1116640" y="351184"/>
                </a:lnTo>
                <a:lnTo>
                  <a:pt x="1117531" y="351265"/>
                </a:lnTo>
                <a:lnTo>
                  <a:pt x="1118422" y="351347"/>
                </a:lnTo>
                <a:lnTo>
                  <a:pt x="1119394" y="351509"/>
                </a:lnTo>
                <a:lnTo>
                  <a:pt x="1120285" y="351590"/>
                </a:lnTo>
                <a:lnTo>
                  <a:pt x="1121176" y="351671"/>
                </a:lnTo>
                <a:lnTo>
                  <a:pt x="1122067" y="351834"/>
                </a:lnTo>
                <a:lnTo>
                  <a:pt x="1122958" y="351915"/>
                </a:lnTo>
                <a:lnTo>
                  <a:pt x="1123930" y="351996"/>
                </a:lnTo>
                <a:lnTo>
                  <a:pt x="1124821" y="352077"/>
                </a:lnTo>
                <a:lnTo>
                  <a:pt x="1125712" y="352240"/>
                </a:lnTo>
                <a:lnTo>
                  <a:pt x="1126603" y="352321"/>
                </a:lnTo>
                <a:lnTo>
                  <a:pt x="1127494" y="352402"/>
                </a:lnTo>
                <a:lnTo>
                  <a:pt x="1128466" y="352402"/>
                </a:lnTo>
                <a:lnTo>
                  <a:pt x="1129357" y="352483"/>
                </a:lnTo>
                <a:lnTo>
                  <a:pt x="1130248" y="352564"/>
                </a:lnTo>
                <a:lnTo>
                  <a:pt x="1131139" y="352646"/>
                </a:lnTo>
                <a:lnTo>
                  <a:pt x="1132030" y="352646"/>
                </a:lnTo>
                <a:lnTo>
                  <a:pt x="1133002" y="352646"/>
                </a:lnTo>
                <a:lnTo>
                  <a:pt x="1133893" y="352646"/>
                </a:lnTo>
                <a:lnTo>
                  <a:pt x="1134784" y="352646"/>
                </a:lnTo>
                <a:lnTo>
                  <a:pt x="1135675" y="352646"/>
                </a:lnTo>
                <a:lnTo>
                  <a:pt x="1136566" y="352646"/>
                </a:lnTo>
                <a:lnTo>
                  <a:pt x="1137457" y="352564"/>
                </a:lnTo>
                <a:lnTo>
                  <a:pt x="1138429" y="352483"/>
                </a:lnTo>
                <a:lnTo>
                  <a:pt x="1139320" y="352402"/>
                </a:lnTo>
                <a:lnTo>
                  <a:pt x="1140211" y="352321"/>
                </a:lnTo>
                <a:lnTo>
                  <a:pt x="1141102" y="352240"/>
                </a:lnTo>
                <a:lnTo>
                  <a:pt x="1141993" y="352077"/>
                </a:lnTo>
                <a:lnTo>
                  <a:pt x="1142965" y="351915"/>
                </a:lnTo>
                <a:lnTo>
                  <a:pt x="1143856" y="351753"/>
                </a:lnTo>
                <a:lnTo>
                  <a:pt x="1144747" y="351590"/>
                </a:lnTo>
                <a:lnTo>
                  <a:pt x="1145637" y="351347"/>
                </a:lnTo>
                <a:lnTo>
                  <a:pt x="1146528" y="351103"/>
                </a:lnTo>
                <a:lnTo>
                  <a:pt x="1147500" y="350859"/>
                </a:lnTo>
                <a:lnTo>
                  <a:pt x="1148391" y="350535"/>
                </a:lnTo>
                <a:lnTo>
                  <a:pt x="1149282" y="350292"/>
                </a:lnTo>
                <a:lnTo>
                  <a:pt x="1150173" y="349967"/>
                </a:lnTo>
                <a:lnTo>
                  <a:pt x="1151064" y="349562"/>
                </a:lnTo>
                <a:lnTo>
                  <a:pt x="1151955" y="349238"/>
                </a:lnTo>
                <a:lnTo>
                  <a:pt x="1152927" y="348832"/>
                </a:lnTo>
                <a:lnTo>
                  <a:pt x="1153818" y="348427"/>
                </a:lnTo>
                <a:lnTo>
                  <a:pt x="1154709" y="347940"/>
                </a:lnTo>
                <a:lnTo>
                  <a:pt x="1155600" y="347535"/>
                </a:lnTo>
                <a:lnTo>
                  <a:pt x="1156491" y="347048"/>
                </a:lnTo>
                <a:lnTo>
                  <a:pt x="1157463" y="346480"/>
                </a:lnTo>
                <a:lnTo>
                  <a:pt x="1158354" y="345994"/>
                </a:lnTo>
                <a:lnTo>
                  <a:pt x="1159245" y="345426"/>
                </a:lnTo>
                <a:lnTo>
                  <a:pt x="1160136" y="344858"/>
                </a:lnTo>
                <a:lnTo>
                  <a:pt x="1161027" y="344209"/>
                </a:lnTo>
                <a:lnTo>
                  <a:pt x="1161999" y="343641"/>
                </a:lnTo>
                <a:lnTo>
                  <a:pt x="1162890" y="342992"/>
                </a:lnTo>
                <a:lnTo>
                  <a:pt x="1163781" y="342262"/>
                </a:lnTo>
                <a:lnTo>
                  <a:pt x="1164672" y="341613"/>
                </a:lnTo>
                <a:lnTo>
                  <a:pt x="1165563" y="340883"/>
                </a:lnTo>
                <a:lnTo>
                  <a:pt x="1166535" y="340153"/>
                </a:lnTo>
                <a:lnTo>
                  <a:pt x="1167426" y="339423"/>
                </a:lnTo>
                <a:lnTo>
                  <a:pt x="1168317" y="338612"/>
                </a:lnTo>
                <a:lnTo>
                  <a:pt x="1169208" y="337882"/>
                </a:lnTo>
                <a:lnTo>
                  <a:pt x="1170099" y="336990"/>
                </a:lnTo>
                <a:lnTo>
                  <a:pt x="1170990" y="336179"/>
                </a:lnTo>
                <a:lnTo>
                  <a:pt x="1171962" y="335368"/>
                </a:lnTo>
                <a:lnTo>
                  <a:pt x="1172853" y="334476"/>
                </a:lnTo>
                <a:lnTo>
                  <a:pt x="1173744" y="333584"/>
                </a:lnTo>
                <a:lnTo>
                  <a:pt x="1174635" y="332692"/>
                </a:lnTo>
                <a:lnTo>
                  <a:pt x="1175526" y="331800"/>
                </a:lnTo>
                <a:lnTo>
                  <a:pt x="1176498" y="330908"/>
                </a:lnTo>
                <a:lnTo>
                  <a:pt x="1177389" y="329934"/>
                </a:lnTo>
                <a:lnTo>
                  <a:pt x="1178280" y="329042"/>
                </a:lnTo>
                <a:lnTo>
                  <a:pt x="1179171" y="328069"/>
                </a:lnTo>
                <a:lnTo>
                  <a:pt x="1180062" y="327096"/>
                </a:lnTo>
                <a:lnTo>
                  <a:pt x="1181034" y="326123"/>
                </a:lnTo>
                <a:lnTo>
                  <a:pt x="1181925" y="325149"/>
                </a:lnTo>
                <a:lnTo>
                  <a:pt x="1182815" y="324176"/>
                </a:lnTo>
                <a:lnTo>
                  <a:pt x="1183706" y="323122"/>
                </a:lnTo>
                <a:lnTo>
                  <a:pt x="1184597" y="322148"/>
                </a:lnTo>
                <a:lnTo>
                  <a:pt x="1185569" y="321175"/>
                </a:lnTo>
                <a:lnTo>
                  <a:pt x="1186460" y="320121"/>
                </a:lnTo>
                <a:lnTo>
                  <a:pt x="1187351" y="319148"/>
                </a:lnTo>
                <a:lnTo>
                  <a:pt x="1188242" y="318174"/>
                </a:lnTo>
                <a:lnTo>
                  <a:pt x="1189133" y="317120"/>
                </a:lnTo>
                <a:lnTo>
                  <a:pt x="1190024" y="316147"/>
                </a:lnTo>
                <a:lnTo>
                  <a:pt x="1190996" y="315173"/>
                </a:lnTo>
                <a:lnTo>
                  <a:pt x="1191887" y="314119"/>
                </a:lnTo>
                <a:lnTo>
                  <a:pt x="1192778" y="313146"/>
                </a:lnTo>
                <a:lnTo>
                  <a:pt x="1193669" y="312172"/>
                </a:lnTo>
                <a:lnTo>
                  <a:pt x="1194560" y="311199"/>
                </a:lnTo>
                <a:lnTo>
                  <a:pt x="1195532" y="310226"/>
                </a:lnTo>
                <a:lnTo>
                  <a:pt x="1196423" y="309334"/>
                </a:lnTo>
                <a:lnTo>
                  <a:pt x="1197314" y="308361"/>
                </a:lnTo>
                <a:lnTo>
                  <a:pt x="1198205" y="307469"/>
                </a:lnTo>
                <a:lnTo>
                  <a:pt x="1199096" y="306495"/>
                </a:lnTo>
                <a:lnTo>
                  <a:pt x="1200068" y="305603"/>
                </a:lnTo>
                <a:lnTo>
                  <a:pt x="1200959" y="304711"/>
                </a:lnTo>
                <a:lnTo>
                  <a:pt x="1201850" y="303900"/>
                </a:lnTo>
                <a:lnTo>
                  <a:pt x="1202741" y="303008"/>
                </a:lnTo>
                <a:lnTo>
                  <a:pt x="1203632" y="302198"/>
                </a:lnTo>
                <a:lnTo>
                  <a:pt x="1204604" y="301387"/>
                </a:lnTo>
                <a:lnTo>
                  <a:pt x="1205495" y="300576"/>
                </a:lnTo>
                <a:lnTo>
                  <a:pt x="1206386" y="299765"/>
                </a:lnTo>
                <a:lnTo>
                  <a:pt x="1207277" y="299035"/>
                </a:lnTo>
                <a:lnTo>
                  <a:pt x="1208168" y="298305"/>
                </a:lnTo>
                <a:lnTo>
                  <a:pt x="1209059" y="297656"/>
                </a:lnTo>
                <a:lnTo>
                  <a:pt x="1210031" y="296925"/>
                </a:lnTo>
                <a:lnTo>
                  <a:pt x="1210922" y="296276"/>
                </a:lnTo>
                <a:lnTo>
                  <a:pt x="1211813" y="295709"/>
                </a:lnTo>
                <a:lnTo>
                  <a:pt x="1212704" y="295060"/>
                </a:lnTo>
                <a:lnTo>
                  <a:pt x="1213595" y="294492"/>
                </a:lnTo>
                <a:lnTo>
                  <a:pt x="1214567" y="293924"/>
                </a:lnTo>
                <a:lnTo>
                  <a:pt x="1215458" y="293437"/>
                </a:lnTo>
                <a:lnTo>
                  <a:pt x="1216349" y="292951"/>
                </a:lnTo>
                <a:lnTo>
                  <a:pt x="1217240" y="292464"/>
                </a:lnTo>
                <a:lnTo>
                  <a:pt x="1218131" y="292059"/>
                </a:lnTo>
                <a:lnTo>
                  <a:pt x="1219103" y="291653"/>
                </a:lnTo>
                <a:lnTo>
                  <a:pt x="1219993" y="291329"/>
                </a:lnTo>
                <a:lnTo>
                  <a:pt x="1220884" y="291005"/>
                </a:lnTo>
                <a:lnTo>
                  <a:pt x="1221775" y="290681"/>
                </a:lnTo>
                <a:lnTo>
                  <a:pt x="1222666" y="290356"/>
                </a:lnTo>
                <a:lnTo>
                  <a:pt x="1223638" y="290113"/>
                </a:lnTo>
                <a:lnTo>
                  <a:pt x="1224529" y="289950"/>
                </a:lnTo>
                <a:lnTo>
                  <a:pt x="1225420" y="289788"/>
                </a:lnTo>
                <a:lnTo>
                  <a:pt x="1226311" y="289626"/>
                </a:lnTo>
                <a:lnTo>
                  <a:pt x="1227202" y="289463"/>
                </a:lnTo>
                <a:lnTo>
                  <a:pt x="1228093" y="289382"/>
                </a:lnTo>
                <a:lnTo>
                  <a:pt x="1229065" y="289382"/>
                </a:lnTo>
                <a:lnTo>
                  <a:pt x="1229956" y="289382"/>
                </a:lnTo>
                <a:lnTo>
                  <a:pt x="1230847" y="289382"/>
                </a:lnTo>
                <a:lnTo>
                  <a:pt x="1231738" y="289382"/>
                </a:lnTo>
                <a:lnTo>
                  <a:pt x="1232629" y="289463"/>
                </a:lnTo>
                <a:lnTo>
                  <a:pt x="1233601" y="289544"/>
                </a:lnTo>
                <a:lnTo>
                  <a:pt x="1234492" y="289707"/>
                </a:lnTo>
                <a:lnTo>
                  <a:pt x="1235383" y="289869"/>
                </a:lnTo>
                <a:lnTo>
                  <a:pt x="1236274" y="290032"/>
                </a:lnTo>
                <a:lnTo>
                  <a:pt x="1237165" y="290275"/>
                </a:lnTo>
                <a:lnTo>
                  <a:pt x="1238137" y="290519"/>
                </a:lnTo>
                <a:lnTo>
                  <a:pt x="1239028" y="290762"/>
                </a:lnTo>
                <a:lnTo>
                  <a:pt x="1239919" y="291086"/>
                </a:lnTo>
                <a:lnTo>
                  <a:pt x="1240810" y="291411"/>
                </a:lnTo>
                <a:lnTo>
                  <a:pt x="1241701" y="291816"/>
                </a:lnTo>
                <a:lnTo>
                  <a:pt x="1242592" y="292140"/>
                </a:lnTo>
                <a:lnTo>
                  <a:pt x="1243564" y="292546"/>
                </a:lnTo>
                <a:lnTo>
                  <a:pt x="1244455" y="293032"/>
                </a:lnTo>
                <a:lnTo>
                  <a:pt x="1245346" y="293438"/>
                </a:lnTo>
                <a:lnTo>
                  <a:pt x="1246237" y="293925"/>
                </a:lnTo>
                <a:lnTo>
                  <a:pt x="1247128" y="294411"/>
                </a:lnTo>
                <a:lnTo>
                  <a:pt x="1248100" y="294979"/>
                </a:lnTo>
                <a:lnTo>
                  <a:pt x="1248991" y="295466"/>
                </a:lnTo>
                <a:lnTo>
                  <a:pt x="1249882" y="296033"/>
                </a:lnTo>
                <a:lnTo>
                  <a:pt x="1250773" y="296601"/>
                </a:lnTo>
                <a:lnTo>
                  <a:pt x="1251664" y="297250"/>
                </a:lnTo>
                <a:lnTo>
                  <a:pt x="1252636" y="297818"/>
                </a:lnTo>
                <a:lnTo>
                  <a:pt x="1253527" y="298467"/>
                </a:lnTo>
                <a:lnTo>
                  <a:pt x="1254418" y="299116"/>
                </a:lnTo>
                <a:lnTo>
                  <a:pt x="1255309" y="299765"/>
                </a:lnTo>
                <a:lnTo>
                  <a:pt x="1256200" y="300414"/>
                </a:lnTo>
                <a:lnTo>
                  <a:pt x="1257171" y="301144"/>
                </a:lnTo>
                <a:lnTo>
                  <a:pt x="1258062" y="301793"/>
                </a:lnTo>
                <a:lnTo>
                  <a:pt x="1258953" y="302523"/>
                </a:lnTo>
                <a:lnTo>
                  <a:pt x="1259844" y="303253"/>
                </a:lnTo>
                <a:lnTo>
                  <a:pt x="1260735" y="303984"/>
                </a:lnTo>
                <a:lnTo>
                  <a:pt x="1261626" y="304714"/>
                </a:lnTo>
                <a:lnTo>
                  <a:pt x="1262598" y="305444"/>
                </a:lnTo>
                <a:lnTo>
                  <a:pt x="1263489" y="306255"/>
                </a:lnTo>
                <a:lnTo>
                  <a:pt x="1264380" y="306985"/>
                </a:lnTo>
                <a:lnTo>
                  <a:pt x="1265271" y="307796"/>
                </a:lnTo>
                <a:lnTo>
                  <a:pt x="1266162" y="308526"/>
                </a:lnTo>
                <a:lnTo>
                  <a:pt x="1267134" y="309337"/>
                </a:lnTo>
                <a:lnTo>
                  <a:pt x="1268025" y="310148"/>
                </a:lnTo>
                <a:lnTo>
                  <a:pt x="1268916" y="310878"/>
                </a:lnTo>
                <a:lnTo>
                  <a:pt x="1269807" y="311689"/>
                </a:lnTo>
                <a:lnTo>
                  <a:pt x="1270698" y="312500"/>
                </a:lnTo>
                <a:lnTo>
                  <a:pt x="1271670" y="313311"/>
                </a:lnTo>
                <a:lnTo>
                  <a:pt x="1272561" y="314041"/>
                </a:lnTo>
                <a:lnTo>
                  <a:pt x="1273452" y="314852"/>
                </a:lnTo>
                <a:lnTo>
                  <a:pt x="1274343" y="315662"/>
                </a:lnTo>
                <a:lnTo>
                  <a:pt x="1275234" y="316473"/>
                </a:lnTo>
                <a:lnTo>
                  <a:pt x="1276206" y="317204"/>
                </a:lnTo>
                <a:lnTo>
                  <a:pt x="1277097" y="318014"/>
                </a:lnTo>
                <a:lnTo>
                  <a:pt x="1277988" y="318825"/>
                </a:lnTo>
                <a:lnTo>
                  <a:pt x="1278879" y="319555"/>
                </a:lnTo>
                <a:lnTo>
                  <a:pt x="1279770" y="320366"/>
                </a:lnTo>
                <a:lnTo>
                  <a:pt x="1280661" y="321096"/>
                </a:lnTo>
                <a:lnTo>
                  <a:pt x="1281633" y="321907"/>
                </a:lnTo>
                <a:lnTo>
                  <a:pt x="1282524" y="322638"/>
                </a:lnTo>
                <a:lnTo>
                  <a:pt x="1283415" y="323448"/>
                </a:lnTo>
                <a:lnTo>
                  <a:pt x="1284306" y="324179"/>
                </a:lnTo>
                <a:lnTo>
                  <a:pt x="1285197" y="324909"/>
                </a:lnTo>
                <a:lnTo>
                  <a:pt x="1286169" y="325639"/>
                </a:lnTo>
                <a:lnTo>
                  <a:pt x="1287060" y="326369"/>
                </a:lnTo>
                <a:lnTo>
                  <a:pt x="1287951" y="327099"/>
                </a:lnTo>
                <a:lnTo>
                  <a:pt x="1288842" y="327829"/>
                </a:lnTo>
                <a:lnTo>
                  <a:pt x="1289733" y="328560"/>
                </a:lnTo>
                <a:lnTo>
                  <a:pt x="1290705" y="329290"/>
                </a:lnTo>
                <a:lnTo>
                  <a:pt x="1291596" y="329939"/>
                </a:lnTo>
                <a:lnTo>
                  <a:pt x="1292487" y="330669"/>
                </a:lnTo>
                <a:lnTo>
                  <a:pt x="1293378" y="331318"/>
                </a:lnTo>
                <a:lnTo>
                  <a:pt x="1294269" y="331967"/>
                </a:lnTo>
                <a:lnTo>
                  <a:pt x="1295240" y="332697"/>
                </a:lnTo>
                <a:lnTo>
                  <a:pt x="1296131" y="333346"/>
                </a:lnTo>
                <a:lnTo>
                  <a:pt x="1297022" y="333995"/>
                </a:lnTo>
                <a:lnTo>
                  <a:pt x="1297913" y="334644"/>
                </a:lnTo>
                <a:lnTo>
                  <a:pt x="1298804" y="335212"/>
                </a:lnTo>
                <a:lnTo>
                  <a:pt x="1299695" y="335861"/>
                </a:lnTo>
                <a:lnTo>
                  <a:pt x="1300667" y="336510"/>
                </a:lnTo>
                <a:lnTo>
                  <a:pt x="1301558" y="337078"/>
                </a:lnTo>
                <a:lnTo>
                  <a:pt x="1302449" y="337646"/>
                </a:lnTo>
                <a:lnTo>
                  <a:pt x="1303340" y="338295"/>
                </a:lnTo>
                <a:lnTo>
                  <a:pt x="1304231" y="338862"/>
                </a:lnTo>
                <a:lnTo>
                  <a:pt x="1305203" y="339430"/>
                </a:lnTo>
                <a:lnTo>
                  <a:pt x="1306094" y="339998"/>
                </a:lnTo>
                <a:lnTo>
                  <a:pt x="1306985" y="340566"/>
                </a:lnTo>
                <a:lnTo>
                  <a:pt x="1307876" y="341052"/>
                </a:lnTo>
                <a:lnTo>
                  <a:pt x="1308767" y="341620"/>
                </a:lnTo>
                <a:lnTo>
                  <a:pt x="1309739" y="342107"/>
                </a:lnTo>
                <a:lnTo>
                  <a:pt x="1310630" y="342675"/>
                </a:lnTo>
                <a:lnTo>
                  <a:pt x="1311521" y="343161"/>
                </a:lnTo>
                <a:lnTo>
                  <a:pt x="1312412" y="343648"/>
                </a:lnTo>
                <a:lnTo>
                  <a:pt x="1313303" y="344134"/>
                </a:lnTo>
                <a:lnTo>
                  <a:pt x="1314275" y="344621"/>
                </a:lnTo>
                <a:lnTo>
                  <a:pt x="1315166" y="345108"/>
                </a:lnTo>
                <a:lnTo>
                  <a:pt x="1316057" y="345594"/>
                </a:lnTo>
                <a:lnTo>
                  <a:pt x="1316948" y="346081"/>
                </a:lnTo>
                <a:lnTo>
                  <a:pt x="1317839" y="346568"/>
                </a:lnTo>
                <a:lnTo>
                  <a:pt x="1318730" y="346973"/>
                </a:lnTo>
                <a:lnTo>
                  <a:pt x="1319702" y="347460"/>
                </a:lnTo>
                <a:lnTo>
                  <a:pt x="1320593" y="347865"/>
                </a:lnTo>
                <a:lnTo>
                  <a:pt x="1321484" y="348270"/>
                </a:lnTo>
                <a:lnTo>
                  <a:pt x="1322375" y="348676"/>
                </a:lnTo>
                <a:lnTo>
                  <a:pt x="1323266" y="349162"/>
                </a:lnTo>
                <a:lnTo>
                  <a:pt x="1324238" y="349568"/>
                </a:lnTo>
                <a:lnTo>
                  <a:pt x="1325129" y="349973"/>
                </a:lnTo>
                <a:lnTo>
                  <a:pt x="1326020" y="350298"/>
                </a:lnTo>
                <a:lnTo>
                  <a:pt x="1326911" y="350703"/>
                </a:lnTo>
                <a:lnTo>
                  <a:pt x="1327802" y="351108"/>
                </a:lnTo>
                <a:lnTo>
                  <a:pt x="1328774" y="351514"/>
                </a:lnTo>
                <a:lnTo>
                  <a:pt x="1329665" y="351838"/>
                </a:lnTo>
                <a:lnTo>
                  <a:pt x="1330556" y="352244"/>
                </a:lnTo>
                <a:lnTo>
                  <a:pt x="1331447" y="352568"/>
                </a:lnTo>
                <a:lnTo>
                  <a:pt x="1332338" y="352892"/>
                </a:lnTo>
                <a:lnTo>
                  <a:pt x="1333229" y="353298"/>
                </a:lnTo>
                <a:lnTo>
                  <a:pt x="1334200" y="353622"/>
                </a:lnTo>
                <a:lnTo>
                  <a:pt x="1335091" y="353946"/>
                </a:lnTo>
                <a:lnTo>
                  <a:pt x="1335982" y="354270"/>
                </a:lnTo>
                <a:lnTo>
                  <a:pt x="1336873" y="354594"/>
                </a:lnTo>
                <a:lnTo>
                  <a:pt x="1337764" y="354919"/>
                </a:lnTo>
                <a:lnTo>
                  <a:pt x="1338736" y="355243"/>
                </a:lnTo>
                <a:lnTo>
                  <a:pt x="1339627" y="355567"/>
                </a:lnTo>
                <a:lnTo>
                  <a:pt x="1340518" y="355811"/>
                </a:lnTo>
                <a:lnTo>
                  <a:pt x="1341409" y="356135"/>
                </a:lnTo>
                <a:lnTo>
                  <a:pt x="1342300" y="356379"/>
                </a:lnTo>
                <a:lnTo>
                  <a:pt x="1343272" y="356703"/>
                </a:lnTo>
                <a:lnTo>
                  <a:pt x="1344163" y="356946"/>
                </a:lnTo>
                <a:lnTo>
                  <a:pt x="1345054" y="357271"/>
                </a:lnTo>
                <a:lnTo>
                  <a:pt x="1345945" y="357514"/>
                </a:lnTo>
                <a:lnTo>
                  <a:pt x="1346836" y="357758"/>
                </a:lnTo>
                <a:lnTo>
                  <a:pt x="1347808" y="358001"/>
                </a:lnTo>
                <a:lnTo>
                  <a:pt x="1348699" y="358245"/>
                </a:lnTo>
                <a:lnTo>
                  <a:pt x="1349590" y="358488"/>
                </a:lnTo>
                <a:lnTo>
                  <a:pt x="1350481" y="358732"/>
                </a:lnTo>
                <a:lnTo>
                  <a:pt x="1351372" y="358976"/>
                </a:lnTo>
                <a:lnTo>
                  <a:pt x="1352263" y="359219"/>
                </a:lnTo>
                <a:lnTo>
                  <a:pt x="1353235" y="359463"/>
                </a:lnTo>
                <a:lnTo>
                  <a:pt x="1354126" y="359625"/>
                </a:lnTo>
                <a:lnTo>
                  <a:pt x="1355017" y="359869"/>
                </a:lnTo>
                <a:lnTo>
                  <a:pt x="1355908" y="360031"/>
                </a:lnTo>
                <a:lnTo>
                  <a:pt x="1356799" y="360275"/>
                </a:lnTo>
                <a:lnTo>
                  <a:pt x="1357771" y="360437"/>
                </a:lnTo>
                <a:lnTo>
                  <a:pt x="1358662" y="360599"/>
                </a:lnTo>
                <a:lnTo>
                  <a:pt x="1359553" y="360843"/>
                </a:lnTo>
                <a:lnTo>
                  <a:pt x="1360444" y="361005"/>
                </a:lnTo>
                <a:lnTo>
                  <a:pt x="1361335" y="361168"/>
                </a:lnTo>
                <a:lnTo>
                  <a:pt x="1362307" y="361330"/>
                </a:lnTo>
                <a:lnTo>
                  <a:pt x="1363198" y="361492"/>
                </a:lnTo>
                <a:lnTo>
                  <a:pt x="1364089" y="361574"/>
                </a:lnTo>
                <a:lnTo>
                  <a:pt x="1364980" y="361736"/>
                </a:lnTo>
                <a:lnTo>
                  <a:pt x="1365871" y="361898"/>
                </a:lnTo>
                <a:lnTo>
                  <a:pt x="1366843" y="361979"/>
                </a:lnTo>
                <a:lnTo>
                  <a:pt x="1367734" y="362142"/>
                </a:lnTo>
                <a:lnTo>
                  <a:pt x="1368625" y="362223"/>
                </a:lnTo>
                <a:lnTo>
                  <a:pt x="1369516" y="362385"/>
                </a:lnTo>
                <a:lnTo>
                  <a:pt x="1370407" y="362467"/>
                </a:lnTo>
                <a:lnTo>
                  <a:pt x="1371298" y="362548"/>
                </a:lnTo>
                <a:lnTo>
                  <a:pt x="1372269" y="362629"/>
                </a:lnTo>
                <a:lnTo>
                  <a:pt x="1373160" y="362710"/>
                </a:lnTo>
                <a:lnTo>
                  <a:pt x="1374051" y="362791"/>
                </a:lnTo>
                <a:lnTo>
                  <a:pt x="1374943" y="362791"/>
                </a:lnTo>
                <a:lnTo>
                  <a:pt x="1375834" y="362872"/>
                </a:lnTo>
                <a:lnTo>
                  <a:pt x="1376806" y="362954"/>
                </a:lnTo>
                <a:lnTo>
                  <a:pt x="1377697" y="362954"/>
                </a:lnTo>
                <a:lnTo>
                  <a:pt x="1378588" y="363035"/>
                </a:lnTo>
                <a:lnTo>
                  <a:pt x="1379479" y="363035"/>
                </a:lnTo>
                <a:lnTo>
                  <a:pt x="1380370" y="363035"/>
                </a:lnTo>
                <a:lnTo>
                  <a:pt x="1381342" y="363035"/>
                </a:lnTo>
                <a:lnTo>
                  <a:pt x="1382233" y="363035"/>
                </a:lnTo>
                <a:lnTo>
                  <a:pt x="1383124" y="363035"/>
                </a:lnTo>
                <a:lnTo>
                  <a:pt x="1384015" y="363035"/>
                </a:lnTo>
                <a:lnTo>
                  <a:pt x="1384906" y="362954"/>
                </a:lnTo>
                <a:lnTo>
                  <a:pt x="1385878" y="362954"/>
                </a:lnTo>
                <a:lnTo>
                  <a:pt x="1386769" y="362872"/>
                </a:lnTo>
                <a:lnTo>
                  <a:pt x="1387660" y="362872"/>
                </a:lnTo>
                <a:lnTo>
                  <a:pt x="1388551" y="362791"/>
                </a:lnTo>
                <a:lnTo>
                  <a:pt x="1389442" y="362710"/>
                </a:lnTo>
                <a:lnTo>
                  <a:pt x="1390333" y="362629"/>
                </a:lnTo>
                <a:lnTo>
                  <a:pt x="1391305" y="362548"/>
                </a:lnTo>
                <a:lnTo>
                  <a:pt x="1392196" y="362467"/>
                </a:lnTo>
                <a:lnTo>
                  <a:pt x="1393087" y="362304"/>
                </a:lnTo>
                <a:lnTo>
                  <a:pt x="1393978" y="362223"/>
                </a:lnTo>
                <a:lnTo>
                  <a:pt x="1394869" y="362142"/>
                </a:lnTo>
                <a:lnTo>
                  <a:pt x="1395841" y="361979"/>
                </a:lnTo>
                <a:lnTo>
                  <a:pt x="1396732" y="361817"/>
                </a:lnTo>
                <a:lnTo>
                  <a:pt x="1397623" y="361655"/>
                </a:lnTo>
                <a:lnTo>
                  <a:pt x="1398514" y="361492"/>
                </a:lnTo>
                <a:lnTo>
                  <a:pt x="1399405" y="361330"/>
                </a:lnTo>
                <a:lnTo>
                  <a:pt x="1400377" y="361168"/>
                </a:lnTo>
                <a:lnTo>
                  <a:pt x="1401268" y="361005"/>
                </a:lnTo>
                <a:lnTo>
                  <a:pt x="1402159" y="360762"/>
                </a:lnTo>
                <a:lnTo>
                  <a:pt x="1403050" y="360599"/>
                </a:lnTo>
                <a:lnTo>
                  <a:pt x="1403941" y="360356"/>
                </a:lnTo>
                <a:lnTo>
                  <a:pt x="1404913" y="360112"/>
                </a:lnTo>
                <a:lnTo>
                  <a:pt x="1405804" y="359869"/>
                </a:lnTo>
                <a:lnTo>
                  <a:pt x="1406695" y="359625"/>
                </a:lnTo>
                <a:lnTo>
                  <a:pt x="1407585" y="359381"/>
                </a:lnTo>
                <a:lnTo>
                  <a:pt x="1408476" y="359138"/>
                </a:lnTo>
                <a:lnTo>
                  <a:pt x="1409367" y="358894"/>
                </a:lnTo>
                <a:lnTo>
                  <a:pt x="1410339" y="358570"/>
                </a:lnTo>
                <a:lnTo>
                  <a:pt x="1411230" y="358327"/>
                </a:lnTo>
                <a:lnTo>
                  <a:pt x="1412121" y="358002"/>
                </a:lnTo>
                <a:lnTo>
                  <a:pt x="1413012" y="357678"/>
                </a:lnTo>
                <a:lnTo>
                  <a:pt x="1413903" y="357354"/>
                </a:lnTo>
                <a:lnTo>
                  <a:pt x="1414875" y="357030"/>
                </a:lnTo>
                <a:lnTo>
                  <a:pt x="1415766" y="356705"/>
                </a:lnTo>
                <a:lnTo>
                  <a:pt x="1416657" y="356381"/>
                </a:lnTo>
                <a:lnTo>
                  <a:pt x="1417548" y="356057"/>
                </a:lnTo>
                <a:lnTo>
                  <a:pt x="1418439" y="355651"/>
                </a:lnTo>
                <a:lnTo>
                  <a:pt x="1419411" y="355327"/>
                </a:lnTo>
                <a:lnTo>
                  <a:pt x="1420302" y="354922"/>
                </a:lnTo>
                <a:lnTo>
                  <a:pt x="1421193" y="354516"/>
                </a:lnTo>
                <a:lnTo>
                  <a:pt x="1422084" y="354192"/>
                </a:lnTo>
                <a:lnTo>
                  <a:pt x="1422975" y="353787"/>
                </a:lnTo>
                <a:lnTo>
                  <a:pt x="1423866" y="353381"/>
                </a:lnTo>
                <a:lnTo>
                  <a:pt x="1424838" y="352976"/>
                </a:lnTo>
                <a:lnTo>
                  <a:pt x="1425729" y="352489"/>
                </a:lnTo>
                <a:lnTo>
                  <a:pt x="1426620" y="352084"/>
                </a:lnTo>
                <a:lnTo>
                  <a:pt x="1427511" y="351678"/>
                </a:lnTo>
                <a:lnTo>
                  <a:pt x="1428402" y="351192"/>
                </a:lnTo>
                <a:lnTo>
                  <a:pt x="1429374" y="350786"/>
                </a:lnTo>
                <a:lnTo>
                  <a:pt x="1430265" y="350300"/>
                </a:lnTo>
                <a:lnTo>
                  <a:pt x="1431156" y="349894"/>
                </a:lnTo>
                <a:lnTo>
                  <a:pt x="1432047" y="349408"/>
                </a:lnTo>
                <a:lnTo>
                  <a:pt x="1432938" y="348921"/>
                </a:lnTo>
                <a:lnTo>
                  <a:pt x="1433910" y="348434"/>
                </a:lnTo>
                <a:lnTo>
                  <a:pt x="1434801" y="348029"/>
                </a:lnTo>
                <a:lnTo>
                  <a:pt x="1435692" y="347542"/>
                </a:lnTo>
                <a:lnTo>
                  <a:pt x="1436583" y="346974"/>
                </a:lnTo>
                <a:lnTo>
                  <a:pt x="1437474" y="346488"/>
                </a:lnTo>
                <a:lnTo>
                  <a:pt x="1442010" y="343974"/>
                </a:lnTo>
                <a:lnTo>
                  <a:pt x="1442901" y="343487"/>
                </a:lnTo>
                <a:lnTo>
                  <a:pt x="1443873" y="342919"/>
                </a:lnTo>
                <a:lnTo>
                  <a:pt x="1444763" y="342433"/>
                </a:lnTo>
                <a:lnTo>
                  <a:pt x="1445655" y="341946"/>
                </a:lnTo>
                <a:lnTo>
                  <a:pt x="1446546" y="341378"/>
                </a:lnTo>
                <a:lnTo>
                  <a:pt x="1447437" y="340891"/>
                </a:lnTo>
                <a:lnTo>
                  <a:pt x="1448408" y="340324"/>
                </a:lnTo>
                <a:lnTo>
                  <a:pt x="1449299" y="339837"/>
                </a:lnTo>
                <a:lnTo>
                  <a:pt x="1450190" y="339269"/>
                </a:lnTo>
                <a:lnTo>
                  <a:pt x="1451081" y="338783"/>
                </a:lnTo>
                <a:lnTo>
                  <a:pt x="1451972" y="338215"/>
                </a:lnTo>
                <a:lnTo>
                  <a:pt x="1452944" y="337647"/>
                </a:lnTo>
                <a:lnTo>
                  <a:pt x="1453835" y="337160"/>
                </a:lnTo>
                <a:lnTo>
                  <a:pt x="1454726" y="336593"/>
                </a:lnTo>
                <a:lnTo>
                  <a:pt x="1455617" y="336106"/>
                </a:lnTo>
                <a:lnTo>
                  <a:pt x="1456508" y="335538"/>
                </a:lnTo>
                <a:lnTo>
                  <a:pt x="1457480" y="335052"/>
                </a:lnTo>
                <a:lnTo>
                  <a:pt x="1458371" y="334484"/>
                </a:lnTo>
                <a:lnTo>
                  <a:pt x="1459262" y="333997"/>
                </a:lnTo>
                <a:lnTo>
                  <a:pt x="1460153" y="333429"/>
                </a:lnTo>
                <a:lnTo>
                  <a:pt x="1461044" y="332943"/>
                </a:lnTo>
                <a:lnTo>
                  <a:pt x="1461935" y="332456"/>
                </a:lnTo>
                <a:lnTo>
                  <a:pt x="1462907" y="331888"/>
                </a:lnTo>
                <a:lnTo>
                  <a:pt x="1463798" y="331402"/>
                </a:lnTo>
                <a:lnTo>
                  <a:pt x="1464689" y="330915"/>
                </a:lnTo>
                <a:lnTo>
                  <a:pt x="1465580" y="330428"/>
                </a:lnTo>
                <a:lnTo>
                  <a:pt x="1466471" y="329861"/>
                </a:lnTo>
                <a:lnTo>
                  <a:pt x="1467443" y="329374"/>
                </a:lnTo>
                <a:lnTo>
                  <a:pt x="1468334" y="328887"/>
                </a:lnTo>
                <a:lnTo>
                  <a:pt x="1469225" y="328401"/>
                </a:lnTo>
                <a:lnTo>
                  <a:pt x="1470116" y="327914"/>
                </a:lnTo>
                <a:lnTo>
                  <a:pt x="1471007" y="327427"/>
                </a:lnTo>
                <a:lnTo>
                  <a:pt x="1471979" y="326941"/>
                </a:lnTo>
                <a:lnTo>
                  <a:pt x="1472870" y="326535"/>
                </a:lnTo>
                <a:lnTo>
                  <a:pt x="1473761" y="326049"/>
                </a:lnTo>
                <a:lnTo>
                  <a:pt x="1474652" y="325562"/>
                </a:lnTo>
                <a:lnTo>
                  <a:pt x="1475543" y="325157"/>
                </a:lnTo>
                <a:lnTo>
                  <a:pt x="1476515" y="324670"/>
                </a:lnTo>
                <a:lnTo>
                  <a:pt x="1477406" y="324265"/>
                </a:lnTo>
                <a:lnTo>
                  <a:pt x="1478297" y="323778"/>
                </a:lnTo>
                <a:lnTo>
                  <a:pt x="1479188" y="323373"/>
                </a:lnTo>
                <a:lnTo>
                  <a:pt x="1480079" y="322967"/>
                </a:lnTo>
                <a:lnTo>
                  <a:pt x="1480970" y="322481"/>
                </a:lnTo>
                <a:lnTo>
                  <a:pt x="1481942" y="322075"/>
                </a:lnTo>
                <a:lnTo>
                  <a:pt x="1482833" y="321670"/>
                </a:lnTo>
                <a:lnTo>
                  <a:pt x="1483724" y="321264"/>
                </a:lnTo>
                <a:lnTo>
                  <a:pt x="1484615" y="320940"/>
                </a:lnTo>
                <a:lnTo>
                  <a:pt x="1485505" y="320535"/>
                </a:lnTo>
                <a:lnTo>
                  <a:pt x="1486477" y="320129"/>
                </a:lnTo>
                <a:lnTo>
                  <a:pt x="1487368" y="319724"/>
                </a:lnTo>
                <a:lnTo>
                  <a:pt x="1488259" y="319400"/>
                </a:lnTo>
                <a:lnTo>
                  <a:pt x="1489150" y="318994"/>
                </a:lnTo>
                <a:lnTo>
                  <a:pt x="1490041" y="318670"/>
                </a:lnTo>
                <a:lnTo>
                  <a:pt x="1491013" y="318346"/>
                </a:lnTo>
                <a:lnTo>
                  <a:pt x="1491904" y="318021"/>
                </a:lnTo>
                <a:lnTo>
                  <a:pt x="1492795" y="317616"/>
                </a:lnTo>
                <a:lnTo>
                  <a:pt x="1493686" y="317292"/>
                </a:lnTo>
                <a:lnTo>
                  <a:pt x="1494577" y="316967"/>
                </a:lnTo>
                <a:lnTo>
                  <a:pt x="1495468" y="316724"/>
                </a:lnTo>
                <a:lnTo>
                  <a:pt x="1496440" y="316400"/>
                </a:lnTo>
                <a:lnTo>
                  <a:pt x="1497331" y="316075"/>
                </a:lnTo>
                <a:lnTo>
                  <a:pt x="1498222" y="315832"/>
                </a:lnTo>
                <a:lnTo>
                  <a:pt x="1499113" y="315508"/>
                </a:lnTo>
                <a:lnTo>
                  <a:pt x="1500004" y="315264"/>
                </a:lnTo>
                <a:lnTo>
                  <a:pt x="1500976" y="314940"/>
                </a:lnTo>
                <a:lnTo>
                  <a:pt x="1501867" y="314696"/>
                </a:lnTo>
                <a:lnTo>
                  <a:pt x="1502758" y="314453"/>
                </a:lnTo>
                <a:lnTo>
                  <a:pt x="1503649" y="314128"/>
                </a:lnTo>
                <a:lnTo>
                  <a:pt x="1504540" y="313885"/>
                </a:lnTo>
                <a:lnTo>
                  <a:pt x="1505512" y="313641"/>
                </a:lnTo>
                <a:lnTo>
                  <a:pt x="1506403" y="313479"/>
                </a:lnTo>
                <a:lnTo>
                  <a:pt x="1507294" y="313235"/>
                </a:lnTo>
                <a:lnTo>
                  <a:pt x="1508185" y="312992"/>
                </a:lnTo>
                <a:lnTo>
                  <a:pt x="1509076" y="312748"/>
                </a:lnTo>
                <a:lnTo>
                  <a:pt x="1510048" y="312586"/>
                </a:lnTo>
                <a:lnTo>
                  <a:pt x="1510939" y="312342"/>
                </a:lnTo>
                <a:lnTo>
                  <a:pt x="1511830" y="312180"/>
                </a:lnTo>
                <a:lnTo>
                  <a:pt x="1512721" y="311936"/>
                </a:lnTo>
                <a:lnTo>
                  <a:pt x="1513612" y="311774"/>
                </a:lnTo>
                <a:lnTo>
                  <a:pt x="1514503" y="311612"/>
                </a:lnTo>
                <a:lnTo>
                  <a:pt x="1515475" y="311449"/>
                </a:lnTo>
                <a:lnTo>
                  <a:pt x="1516366" y="311206"/>
                </a:lnTo>
                <a:lnTo>
                  <a:pt x="1517257" y="311043"/>
                </a:lnTo>
                <a:lnTo>
                  <a:pt x="1518148" y="310881"/>
                </a:lnTo>
                <a:lnTo>
                  <a:pt x="1519039" y="310800"/>
                </a:lnTo>
                <a:lnTo>
                  <a:pt x="1520011" y="310637"/>
                </a:lnTo>
                <a:lnTo>
                  <a:pt x="1520902" y="310475"/>
                </a:lnTo>
                <a:lnTo>
                  <a:pt x="1521793" y="310313"/>
                </a:lnTo>
                <a:lnTo>
                  <a:pt x="1522683" y="310232"/>
                </a:lnTo>
                <a:lnTo>
                  <a:pt x="1523574" y="310069"/>
                </a:lnTo>
                <a:lnTo>
                  <a:pt x="1524546" y="309988"/>
                </a:lnTo>
                <a:lnTo>
                  <a:pt x="1525437" y="309826"/>
                </a:lnTo>
                <a:lnTo>
                  <a:pt x="1526328" y="309744"/>
                </a:lnTo>
                <a:lnTo>
                  <a:pt x="1527219" y="309663"/>
                </a:lnTo>
                <a:lnTo>
                  <a:pt x="1528110" y="309501"/>
                </a:lnTo>
                <a:lnTo>
                  <a:pt x="1529082" y="309420"/>
                </a:lnTo>
                <a:lnTo>
                  <a:pt x="1529973" y="309338"/>
                </a:lnTo>
                <a:lnTo>
                  <a:pt x="1530864" y="309257"/>
                </a:lnTo>
                <a:lnTo>
                  <a:pt x="1531755" y="309176"/>
                </a:lnTo>
                <a:lnTo>
                  <a:pt x="1532646" y="309095"/>
                </a:lnTo>
                <a:lnTo>
                  <a:pt x="1533537" y="309095"/>
                </a:lnTo>
                <a:lnTo>
                  <a:pt x="1534509" y="309014"/>
                </a:lnTo>
                <a:lnTo>
                  <a:pt x="1535400" y="308933"/>
                </a:lnTo>
                <a:lnTo>
                  <a:pt x="1536291" y="308933"/>
                </a:lnTo>
                <a:lnTo>
                  <a:pt x="1537182" y="308851"/>
                </a:lnTo>
                <a:lnTo>
                  <a:pt x="1538073" y="308851"/>
                </a:lnTo>
                <a:lnTo>
                  <a:pt x="1539045" y="308770"/>
                </a:lnTo>
                <a:lnTo>
                  <a:pt x="1539936" y="308770"/>
                </a:lnTo>
                <a:lnTo>
                  <a:pt x="1540827" y="308770"/>
                </a:lnTo>
                <a:lnTo>
                  <a:pt x="1541718" y="308770"/>
                </a:lnTo>
                <a:lnTo>
                  <a:pt x="1542609" y="308770"/>
                </a:lnTo>
                <a:lnTo>
                  <a:pt x="1543581" y="308770"/>
                </a:lnTo>
                <a:lnTo>
                  <a:pt x="1544472" y="308770"/>
                </a:lnTo>
                <a:lnTo>
                  <a:pt x="1545363" y="308770"/>
                </a:lnTo>
                <a:lnTo>
                  <a:pt x="1546254" y="308770"/>
                </a:lnTo>
                <a:lnTo>
                  <a:pt x="1547145" y="308851"/>
                </a:lnTo>
                <a:lnTo>
                  <a:pt x="1548117" y="308851"/>
                </a:lnTo>
                <a:lnTo>
                  <a:pt x="1549008" y="308933"/>
                </a:lnTo>
                <a:lnTo>
                  <a:pt x="1549899" y="308933"/>
                </a:lnTo>
                <a:lnTo>
                  <a:pt x="1550790" y="309014"/>
                </a:lnTo>
                <a:lnTo>
                  <a:pt x="1551681" y="309095"/>
                </a:lnTo>
                <a:lnTo>
                  <a:pt x="1552572" y="309176"/>
                </a:lnTo>
                <a:lnTo>
                  <a:pt x="1553544" y="309257"/>
                </a:lnTo>
                <a:lnTo>
                  <a:pt x="1554435" y="309338"/>
                </a:lnTo>
                <a:lnTo>
                  <a:pt x="1555326" y="309420"/>
                </a:lnTo>
                <a:lnTo>
                  <a:pt x="1556217" y="309501"/>
                </a:lnTo>
                <a:lnTo>
                  <a:pt x="1557108" y="309663"/>
                </a:lnTo>
                <a:lnTo>
                  <a:pt x="1558080" y="309744"/>
                </a:lnTo>
                <a:lnTo>
                  <a:pt x="1558970" y="309907"/>
                </a:lnTo>
                <a:lnTo>
                  <a:pt x="1559861" y="310069"/>
                </a:lnTo>
                <a:lnTo>
                  <a:pt x="1560752" y="310232"/>
                </a:lnTo>
                <a:lnTo>
                  <a:pt x="1561643" y="310313"/>
                </a:lnTo>
                <a:lnTo>
                  <a:pt x="1562615" y="310556"/>
                </a:lnTo>
                <a:lnTo>
                  <a:pt x="1563506" y="310719"/>
                </a:lnTo>
                <a:lnTo>
                  <a:pt x="1564397" y="310881"/>
                </a:lnTo>
                <a:lnTo>
                  <a:pt x="1565288" y="311043"/>
                </a:lnTo>
                <a:lnTo>
                  <a:pt x="1566179" y="311287"/>
                </a:lnTo>
                <a:lnTo>
                  <a:pt x="1567151" y="311530"/>
                </a:lnTo>
                <a:lnTo>
                  <a:pt x="1568042" y="311693"/>
                </a:lnTo>
                <a:lnTo>
                  <a:pt x="1568933" y="311936"/>
                </a:lnTo>
                <a:lnTo>
                  <a:pt x="1569824" y="312180"/>
                </a:lnTo>
                <a:lnTo>
                  <a:pt x="1570715" y="312424"/>
                </a:lnTo>
                <a:lnTo>
                  <a:pt x="1571606" y="312748"/>
                </a:lnTo>
                <a:lnTo>
                  <a:pt x="1572578" y="312991"/>
                </a:lnTo>
                <a:lnTo>
                  <a:pt x="1573469" y="313316"/>
                </a:lnTo>
                <a:lnTo>
                  <a:pt x="1574360" y="313559"/>
                </a:lnTo>
                <a:lnTo>
                  <a:pt x="1575251" y="313883"/>
                </a:lnTo>
                <a:lnTo>
                  <a:pt x="1576142" y="314208"/>
                </a:lnTo>
                <a:lnTo>
                  <a:pt x="1577114" y="314532"/>
                </a:lnTo>
                <a:lnTo>
                  <a:pt x="1578005" y="314856"/>
                </a:lnTo>
                <a:lnTo>
                  <a:pt x="1578896" y="315180"/>
                </a:lnTo>
                <a:lnTo>
                  <a:pt x="1579787" y="315586"/>
                </a:lnTo>
                <a:lnTo>
                  <a:pt x="1580678" y="315910"/>
                </a:lnTo>
                <a:lnTo>
                  <a:pt x="1581650" y="316315"/>
                </a:lnTo>
                <a:lnTo>
                  <a:pt x="1582541" y="316640"/>
                </a:lnTo>
                <a:lnTo>
                  <a:pt x="1583432" y="317045"/>
                </a:lnTo>
                <a:lnTo>
                  <a:pt x="1584323" y="317451"/>
                </a:lnTo>
                <a:lnTo>
                  <a:pt x="1585214" y="317856"/>
                </a:lnTo>
                <a:lnTo>
                  <a:pt x="1586186" y="318343"/>
                </a:lnTo>
                <a:lnTo>
                  <a:pt x="1587077" y="318748"/>
                </a:lnTo>
                <a:lnTo>
                  <a:pt x="1587968" y="319153"/>
                </a:lnTo>
                <a:lnTo>
                  <a:pt x="1588859" y="319640"/>
                </a:lnTo>
                <a:lnTo>
                  <a:pt x="1589750" y="320046"/>
                </a:lnTo>
                <a:lnTo>
                  <a:pt x="1590641" y="320532"/>
                </a:lnTo>
                <a:lnTo>
                  <a:pt x="1591613" y="321019"/>
                </a:lnTo>
                <a:lnTo>
                  <a:pt x="1592504" y="321505"/>
                </a:lnTo>
                <a:lnTo>
                  <a:pt x="1593395" y="321992"/>
                </a:lnTo>
                <a:lnTo>
                  <a:pt x="1594286" y="322479"/>
                </a:lnTo>
                <a:lnTo>
                  <a:pt x="1595177" y="323046"/>
                </a:lnTo>
                <a:lnTo>
                  <a:pt x="1596148" y="323533"/>
                </a:lnTo>
                <a:lnTo>
                  <a:pt x="1597039" y="324020"/>
                </a:lnTo>
                <a:lnTo>
                  <a:pt x="1597930" y="324587"/>
                </a:lnTo>
                <a:lnTo>
                  <a:pt x="1598821" y="325155"/>
                </a:lnTo>
                <a:lnTo>
                  <a:pt x="1599712" y="325642"/>
                </a:lnTo>
                <a:lnTo>
                  <a:pt x="1600684" y="326210"/>
                </a:lnTo>
                <a:lnTo>
                  <a:pt x="1601575" y="326778"/>
                </a:lnTo>
                <a:lnTo>
                  <a:pt x="1602466" y="327345"/>
                </a:lnTo>
                <a:lnTo>
                  <a:pt x="1603357" y="327913"/>
                </a:lnTo>
                <a:lnTo>
                  <a:pt x="1604248" y="328481"/>
                </a:lnTo>
                <a:lnTo>
                  <a:pt x="1605139" y="329049"/>
                </a:lnTo>
                <a:lnTo>
                  <a:pt x="1606111" y="329617"/>
                </a:lnTo>
                <a:lnTo>
                  <a:pt x="1607002" y="330184"/>
                </a:lnTo>
                <a:lnTo>
                  <a:pt x="1607893" y="330752"/>
                </a:lnTo>
                <a:lnTo>
                  <a:pt x="1608784" y="331401"/>
                </a:lnTo>
                <a:lnTo>
                  <a:pt x="1609675" y="331969"/>
                </a:lnTo>
                <a:lnTo>
                  <a:pt x="1610647" y="332537"/>
                </a:lnTo>
                <a:lnTo>
                  <a:pt x="1611538" y="333186"/>
                </a:lnTo>
                <a:lnTo>
                  <a:pt x="1612429" y="333754"/>
                </a:lnTo>
                <a:lnTo>
                  <a:pt x="1613320" y="334321"/>
                </a:lnTo>
                <a:lnTo>
                  <a:pt x="1614211" y="334970"/>
                </a:lnTo>
                <a:lnTo>
                  <a:pt x="1615183" y="335538"/>
                </a:lnTo>
                <a:lnTo>
                  <a:pt x="1616074" y="336187"/>
                </a:lnTo>
                <a:lnTo>
                  <a:pt x="1616965" y="336755"/>
                </a:lnTo>
                <a:lnTo>
                  <a:pt x="1617856" y="337404"/>
                </a:lnTo>
                <a:lnTo>
                  <a:pt x="1618747" y="337972"/>
                </a:lnTo>
                <a:lnTo>
                  <a:pt x="1619719" y="338540"/>
                </a:lnTo>
                <a:lnTo>
                  <a:pt x="1620610" y="339189"/>
                </a:lnTo>
                <a:lnTo>
                  <a:pt x="1621501" y="339756"/>
                </a:lnTo>
                <a:lnTo>
                  <a:pt x="1622392" y="340324"/>
                </a:lnTo>
                <a:lnTo>
                  <a:pt x="1623283" y="340973"/>
                </a:lnTo>
                <a:lnTo>
                  <a:pt x="1624174" y="341541"/>
                </a:lnTo>
                <a:lnTo>
                  <a:pt x="1625146" y="342109"/>
                </a:lnTo>
                <a:lnTo>
                  <a:pt x="1626037" y="342677"/>
                </a:lnTo>
                <a:lnTo>
                  <a:pt x="1626928" y="343244"/>
                </a:lnTo>
                <a:lnTo>
                  <a:pt x="1627819" y="343812"/>
                </a:lnTo>
                <a:lnTo>
                  <a:pt x="1628710" y="344380"/>
                </a:lnTo>
                <a:lnTo>
                  <a:pt x="1629682" y="344948"/>
                </a:lnTo>
                <a:lnTo>
                  <a:pt x="1630573" y="345516"/>
                </a:lnTo>
                <a:lnTo>
                  <a:pt x="1631464" y="346083"/>
                </a:lnTo>
                <a:lnTo>
                  <a:pt x="1632355" y="346570"/>
                </a:lnTo>
                <a:lnTo>
                  <a:pt x="1633246" y="347138"/>
                </a:lnTo>
                <a:lnTo>
                  <a:pt x="1634217" y="347624"/>
                </a:lnTo>
                <a:lnTo>
                  <a:pt x="1635108" y="348192"/>
                </a:lnTo>
                <a:lnTo>
                  <a:pt x="1635999" y="348679"/>
                </a:lnTo>
                <a:lnTo>
                  <a:pt x="1636890" y="349166"/>
                </a:lnTo>
                <a:lnTo>
                  <a:pt x="1637781" y="349652"/>
                </a:lnTo>
                <a:lnTo>
                  <a:pt x="1638753" y="350139"/>
                </a:lnTo>
                <a:lnTo>
                  <a:pt x="1639644" y="350625"/>
                </a:lnTo>
                <a:lnTo>
                  <a:pt x="1640535" y="351112"/>
                </a:lnTo>
                <a:lnTo>
                  <a:pt x="1641426" y="351517"/>
                </a:lnTo>
                <a:lnTo>
                  <a:pt x="1642317" y="352004"/>
                </a:lnTo>
                <a:lnTo>
                  <a:pt x="1643208" y="352409"/>
                </a:lnTo>
                <a:lnTo>
                  <a:pt x="1644180" y="352896"/>
                </a:lnTo>
                <a:lnTo>
                  <a:pt x="1645071" y="353302"/>
                </a:lnTo>
                <a:lnTo>
                  <a:pt x="1645962" y="353707"/>
                </a:lnTo>
                <a:lnTo>
                  <a:pt x="1646853" y="354112"/>
                </a:lnTo>
                <a:lnTo>
                  <a:pt x="1647744" y="354437"/>
                </a:lnTo>
                <a:lnTo>
                  <a:pt x="1648716" y="354842"/>
                </a:lnTo>
                <a:lnTo>
                  <a:pt x="1649607" y="355166"/>
                </a:lnTo>
                <a:lnTo>
                  <a:pt x="1650498" y="355491"/>
                </a:lnTo>
                <a:lnTo>
                  <a:pt x="1651389" y="355896"/>
                </a:lnTo>
                <a:lnTo>
                  <a:pt x="1652280" y="356220"/>
                </a:lnTo>
                <a:lnTo>
                  <a:pt x="1653252" y="356464"/>
                </a:lnTo>
                <a:lnTo>
                  <a:pt x="1654143" y="356788"/>
                </a:lnTo>
                <a:lnTo>
                  <a:pt x="1655034" y="357112"/>
                </a:lnTo>
                <a:lnTo>
                  <a:pt x="1655925" y="357356"/>
                </a:lnTo>
                <a:lnTo>
                  <a:pt x="1656816" y="357599"/>
                </a:lnTo>
                <a:lnTo>
                  <a:pt x="1657788" y="357843"/>
                </a:lnTo>
                <a:lnTo>
                  <a:pt x="1658679" y="358086"/>
                </a:lnTo>
                <a:lnTo>
                  <a:pt x="1659570" y="358330"/>
                </a:lnTo>
                <a:lnTo>
                  <a:pt x="1660461" y="358492"/>
                </a:lnTo>
                <a:lnTo>
                  <a:pt x="1661352" y="358736"/>
                </a:lnTo>
                <a:lnTo>
                  <a:pt x="1662243" y="358898"/>
                </a:lnTo>
                <a:lnTo>
                  <a:pt x="1663215" y="359061"/>
                </a:lnTo>
                <a:lnTo>
                  <a:pt x="1664106" y="359223"/>
                </a:lnTo>
                <a:lnTo>
                  <a:pt x="1664997" y="359385"/>
                </a:lnTo>
                <a:lnTo>
                  <a:pt x="1665888" y="359548"/>
                </a:lnTo>
                <a:lnTo>
                  <a:pt x="1666779" y="359629"/>
                </a:lnTo>
                <a:lnTo>
                  <a:pt x="1667751" y="359710"/>
                </a:lnTo>
                <a:lnTo>
                  <a:pt x="1668642" y="359791"/>
                </a:lnTo>
                <a:lnTo>
                  <a:pt x="1669533" y="359873"/>
                </a:lnTo>
                <a:lnTo>
                  <a:pt x="1670424" y="359954"/>
                </a:lnTo>
                <a:lnTo>
                  <a:pt x="1671315" y="360035"/>
                </a:lnTo>
                <a:lnTo>
                  <a:pt x="1672286" y="360116"/>
                </a:lnTo>
                <a:lnTo>
                  <a:pt x="1673177" y="360116"/>
                </a:lnTo>
                <a:lnTo>
                  <a:pt x="1674068" y="360116"/>
                </a:lnTo>
                <a:lnTo>
                  <a:pt x="1674959" y="360116"/>
                </a:lnTo>
                <a:lnTo>
                  <a:pt x="1675850" y="360116"/>
                </a:lnTo>
                <a:lnTo>
                  <a:pt x="1676741" y="360116"/>
                </a:lnTo>
                <a:lnTo>
                  <a:pt x="1677713" y="360116"/>
                </a:lnTo>
                <a:lnTo>
                  <a:pt x="1678604" y="360035"/>
                </a:lnTo>
                <a:lnTo>
                  <a:pt x="1679495" y="360035"/>
                </a:lnTo>
                <a:lnTo>
                  <a:pt x="1680386" y="359954"/>
                </a:lnTo>
                <a:lnTo>
                  <a:pt x="1681277" y="359873"/>
                </a:lnTo>
                <a:lnTo>
                  <a:pt x="1682249" y="359791"/>
                </a:lnTo>
                <a:lnTo>
                  <a:pt x="1683140" y="359710"/>
                </a:lnTo>
                <a:lnTo>
                  <a:pt x="1684031" y="359629"/>
                </a:lnTo>
                <a:lnTo>
                  <a:pt x="1684922" y="359548"/>
                </a:lnTo>
                <a:lnTo>
                  <a:pt x="1685813" y="359385"/>
                </a:lnTo>
                <a:lnTo>
                  <a:pt x="1686785" y="359304"/>
                </a:lnTo>
                <a:lnTo>
                  <a:pt x="1687676" y="359142"/>
                </a:lnTo>
                <a:lnTo>
                  <a:pt x="1688567" y="358980"/>
                </a:lnTo>
                <a:lnTo>
                  <a:pt x="1689458" y="358817"/>
                </a:lnTo>
                <a:lnTo>
                  <a:pt x="1690349" y="358655"/>
                </a:lnTo>
                <a:lnTo>
                  <a:pt x="1691321" y="358492"/>
                </a:lnTo>
                <a:lnTo>
                  <a:pt x="1692212" y="358330"/>
                </a:lnTo>
                <a:lnTo>
                  <a:pt x="1693103" y="358168"/>
                </a:lnTo>
                <a:lnTo>
                  <a:pt x="1693994" y="358005"/>
                </a:lnTo>
                <a:lnTo>
                  <a:pt x="1694884" y="357762"/>
                </a:lnTo>
                <a:lnTo>
                  <a:pt x="1695775" y="357599"/>
                </a:lnTo>
                <a:lnTo>
                  <a:pt x="1696747" y="357356"/>
                </a:lnTo>
                <a:lnTo>
                  <a:pt x="1697638" y="357112"/>
                </a:lnTo>
                <a:lnTo>
                  <a:pt x="1698529" y="356869"/>
                </a:lnTo>
                <a:lnTo>
                  <a:pt x="1699420" y="356706"/>
                </a:lnTo>
                <a:lnTo>
                  <a:pt x="1700311" y="356463"/>
                </a:lnTo>
                <a:lnTo>
                  <a:pt x="1701283" y="356219"/>
                </a:lnTo>
                <a:lnTo>
                  <a:pt x="1702173" y="355976"/>
                </a:lnTo>
                <a:lnTo>
                  <a:pt x="1703064" y="355732"/>
                </a:lnTo>
                <a:lnTo>
                  <a:pt x="1703955" y="355408"/>
                </a:lnTo>
                <a:lnTo>
                  <a:pt x="1704846" y="355164"/>
                </a:lnTo>
                <a:lnTo>
                  <a:pt x="1705818" y="354921"/>
                </a:lnTo>
                <a:lnTo>
                  <a:pt x="1706709" y="354677"/>
                </a:lnTo>
                <a:lnTo>
                  <a:pt x="1707600" y="354353"/>
                </a:lnTo>
                <a:lnTo>
                  <a:pt x="1708491" y="354109"/>
                </a:lnTo>
                <a:lnTo>
                  <a:pt x="1709381" y="353785"/>
                </a:lnTo>
                <a:lnTo>
                  <a:pt x="1710353" y="353542"/>
                </a:lnTo>
                <a:lnTo>
                  <a:pt x="1711244" y="353217"/>
                </a:lnTo>
                <a:lnTo>
                  <a:pt x="1712135" y="352974"/>
                </a:lnTo>
                <a:lnTo>
                  <a:pt x="1713026" y="352650"/>
                </a:lnTo>
                <a:lnTo>
                  <a:pt x="1713917" y="352325"/>
                </a:lnTo>
                <a:lnTo>
                  <a:pt x="1714808" y="352082"/>
                </a:lnTo>
                <a:lnTo>
                  <a:pt x="1715780" y="351758"/>
                </a:lnTo>
                <a:lnTo>
                  <a:pt x="1716670" y="351433"/>
                </a:lnTo>
                <a:lnTo>
                  <a:pt x="1717561" y="351190"/>
                </a:lnTo>
                <a:lnTo>
                  <a:pt x="1718452" y="350865"/>
                </a:lnTo>
                <a:lnTo>
                  <a:pt x="1719343" y="350541"/>
                </a:lnTo>
                <a:lnTo>
                  <a:pt x="1720315" y="350217"/>
                </a:lnTo>
                <a:lnTo>
                  <a:pt x="1721206" y="349893"/>
                </a:lnTo>
                <a:lnTo>
                  <a:pt x="1722097" y="349649"/>
                </a:lnTo>
                <a:lnTo>
                  <a:pt x="1722988" y="349325"/>
                </a:lnTo>
                <a:lnTo>
                  <a:pt x="1723878" y="349001"/>
                </a:lnTo>
                <a:lnTo>
                  <a:pt x="1724850" y="348676"/>
                </a:lnTo>
                <a:lnTo>
                  <a:pt x="1725741" y="348352"/>
                </a:lnTo>
                <a:lnTo>
                  <a:pt x="1726632" y="348028"/>
                </a:lnTo>
                <a:lnTo>
                  <a:pt x="1727523" y="347704"/>
                </a:lnTo>
                <a:lnTo>
                  <a:pt x="1728414" y="347460"/>
                </a:lnTo>
                <a:lnTo>
                  <a:pt x="1729386" y="347136"/>
                </a:lnTo>
                <a:lnTo>
                  <a:pt x="1730277" y="346812"/>
                </a:lnTo>
                <a:lnTo>
                  <a:pt x="1731167" y="346487"/>
                </a:lnTo>
                <a:lnTo>
                  <a:pt x="1732058" y="346163"/>
                </a:lnTo>
                <a:lnTo>
                  <a:pt x="1732949" y="345839"/>
                </a:lnTo>
                <a:lnTo>
                  <a:pt x="1733840" y="345515"/>
                </a:lnTo>
                <a:lnTo>
                  <a:pt x="1734812" y="345190"/>
                </a:lnTo>
                <a:lnTo>
                  <a:pt x="1735703" y="344866"/>
                </a:lnTo>
                <a:lnTo>
                  <a:pt x="1736594" y="344623"/>
                </a:lnTo>
                <a:lnTo>
                  <a:pt x="1737485" y="344298"/>
                </a:lnTo>
                <a:lnTo>
                  <a:pt x="1738375" y="343974"/>
                </a:lnTo>
                <a:lnTo>
                  <a:pt x="1739347" y="343650"/>
                </a:lnTo>
                <a:lnTo>
                  <a:pt x="1740238" y="343326"/>
                </a:lnTo>
                <a:lnTo>
                  <a:pt x="1741129" y="343001"/>
                </a:lnTo>
                <a:lnTo>
                  <a:pt x="1742020" y="342677"/>
                </a:lnTo>
                <a:lnTo>
                  <a:pt x="1742911" y="342353"/>
                </a:lnTo>
                <a:lnTo>
                  <a:pt x="1743883" y="342029"/>
                </a:lnTo>
                <a:lnTo>
                  <a:pt x="1744774" y="341785"/>
                </a:lnTo>
                <a:lnTo>
                  <a:pt x="1745664" y="341461"/>
                </a:lnTo>
                <a:lnTo>
                  <a:pt x="1746555" y="341137"/>
                </a:lnTo>
                <a:lnTo>
                  <a:pt x="1747446" y="340812"/>
                </a:lnTo>
                <a:lnTo>
                  <a:pt x="1748418" y="340488"/>
                </a:lnTo>
                <a:lnTo>
                  <a:pt x="1749309" y="340164"/>
                </a:lnTo>
                <a:lnTo>
                  <a:pt x="1750200" y="339840"/>
                </a:lnTo>
                <a:lnTo>
                  <a:pt x="1751091" y="339515"/>
                </a:lnTo>
                <a:lnTo>
                  <a:pt x="1751982" y="339191"/>
                </a:lnTo>
                <a:lnTo>
                  <a:pt x="1752872" y="338867"/>
                </a:lnTo>
                <a:lnTo>
                  <a:pt x="1753844" y="338543"/>
                </a:lnTo>
                <a:lnTo>
                  <a:pt x="1754735" y="338218"/>
                </a:lnTo>
                <a:lnTo>
                  <a:pt x="1755626" y="337975"/>
                </a:lnTo>
                <a:lnTo>
                  <a:pt x="1756517" y="337650"/>
                </a:lnTo>
                <a:lnTo>
                  <a:pt x="1757408" y="337326"/>
                </a:lnTo>
                <a:lnTo>
                  <a:pt x="1758380" y="337002"/>
                </a:lnTo>
                <a:lnTo>
                  <a:pt x="1759271" y="336678"/>
                </a:lnTo>
                <a:lnTo>
                  <a:pt x="1760162" y="336354"/>
                </a:lnTo>
                <a:lnTo>
                  <a:pt x="1761052" y="336029"/>
                </a:lnTo>
                <a:lnTo>
                  <a:pt x="1761943" y="335705"/>
                </a:lnTo>
                <a:lnTo>
                  <a:pt x="1762915" y="335381"/>
                </a:lnTo>
                <a:lnTo>
                  <a:pt x="1763806" y="335057"/>
                </a:lnTo>
                <a:lnTo>
                  <a:pt x="1764697" y="334732"/>
                </a:lnTo>
                <a:lnTo>
                  <a:pt x="1765588" y="334408"/>
                </a:lnTo>
                <a:lnTo>
                  <a:pt x="1766479" y="334003"/>
                </a:lnTo>
                <a:lnTo>
                  <a:pt x="1767451" y="333678"/>
                </a:lnTo>
                <a:lnTo>
                  <a:pt x="1768341" y="333354"/>
                </a:lnTo>
                <a:lnTo>
                  <a:pt x="1769232" y="333030"/>
                </a:lnTo>
                <a:lnTo>
                  <a:pt x="1770123" y="332706"/>
                </a:lnTo>
                <a:lnTo>
                  <a:pt x="1771014" y="332381"/>
                </a:lnTo>
                <a:lnTo>
                  <a:pt x="1771905" y="332057"/>
                </a:lnTo>
                <a:lnTo>
                  <a:pt x="1772877" y="331733"/>
                </a:lnTo>
                <a:lnTo>
                  <a:pt x="1773768" y="331327"/>
                </a:lnTo>
                <a:lnTo>
                  <a:pt x="1774658" y="331003"/>
                </a:lnTo>
                <a:lnTo>
                  <a:pt x="1775549" y="330679"/>
                </a:lnTo>
                <a:lnTo>
                  <a:pt x="1776440" y="330355"/>
                </a:lnTo>
                <a:lnTo>
                  <a:pt x="1777412" y="329949"/>
                </a:lnTo>
                <a:lnTo>
                  <a:pt x="1778303" y="329625"/>
                </a:lnTo>
                <a:lnTo>
                  <a:pt x="1779194" y="329301"/>
                </a:lnTo>
                <a:lnTo>
                  <a:pt x="1780085" y="328976"/>
                </a:lnTo>
                <a:lnTo>
                  <a:pt x="1780976" y="328571"/>
                </a:lnTo>
                <a:lnTo>
                  <a:pt x="1781948" y="328247"/>
                </a:lnTo>
                <a:lnTo>
                  <a:pt x="1782838" y="327923"/>
                </a:lnTo>
                <a:lnTo>
                  <a:pt x="1783729" y="327517"/>
                </a:lnTo>
                <a:lnTo>
                  <a:pt x="1784620" y="327193"/>
                </a:lnTo>
                <a:lnTo>
                  <a:pt x="1785511" y="326869"/>
                </a:lnTo>
                <a:lnTo>
                  <a:pt x="1786402" y="326544"/>
                </a:lnTo>
                <a:lnTo>
                  <a:pt x="1787374" y="326139"/>
                </a:lnTo>
                <a:lnTo>
                  <a:pt x="1788265" y="325815"/>
                </a:lnTo>
                <a:lnTo>
                  <a:pt x="1789156" y="325409"/>
                </a:lnTo>
                <a:lnTo>
                  <a:pt x="1790046" y="325085"/>
                </a:lnTo>
                <a:lnTo>
                  <a:pt x="1790937" y="324761"/>
                </a:lnTo>
                <a:lnTo>
                  <a:pt x="1791909" y="324355"/>
                </a:lnTo>
                <a:lnTo>
                  <a:pt x="1792800" y="324031"/>
                </a:lnTo>
                <a:lnTo>
                  <a:pt x="1793691" y="323707"/>
                </a:lnTo>
                <a:lnTo>
                  <a:pt x="1794582" y="323301"/>
                </a:lnTo>
                <a:lnTo>
                  <a:pt x="1795473" y="322977"/>
                </a:lnTo>
                <a:lnTo>
                  <a:pt x="1796445" y="322653"/>
                </a:lnTo>
                <a:lnTo>
                  <a:pt x="1797335" y="322329"/>
                </a:lnTo>
                <a:lnTo>
                  <a:pt x="1798226" y="321923"/>
                </a:lnTo>
                <a:lnTo>
                  <a:pt x="1799117" y="321599"/>
                </a:lnTo>
                <a:lnTo>
                  <a:pt x="1800008" y="321275"/>
                </a:lnTo>
                <a:lnTo>
                  <a:pt x="1800980" y="320951"/>
                </a:lnTo>
                <a:lnTo>
                  <a:pt x="1801871" y="320545"/>
                </a:lnTo>
                <a:lnTo>
                  <a:pt x="1802762" y="320221"/>
                </a:lnTo>
                <a:lnTo>
                  <a:pt x="1803653" y="319897"/>
                </a:lnTo>
                <a:lnTo>
                  <a:pt x="1804543" y="319572"/>
                </a:lnTo>
                <a:lnTo>
                  <a:pt x="1805434" y="319248"/>
                </a:lnTo>
                <a:lnTo>
                  <a:pt x="1806406" y="318924"/>
                </a:lnTo>
                <a:lnTo>
                  <a:pt x="1807297" y="318600"/>
                </a:lnTo>
                <a:lnTo>
                  <a:pt x="1808188" y="318275"/>
                </a:lnTo>
                <a:lnTo>
                  <a:pt x="1809079" y="317951"/>
                </a:lnTo>
                <a:lnTo>
                  <a:pt x="1809970" y="317627"/>
                </a:lnTo>
                <a:lnTo>
                  <a:pt x="1810942" y="317383"/>
                </a:lnTo>
                <a:lnTo>
                  <a:pt x="1811832" y="317059"/>
                </a:lnTo>
                <a:lnTo>
                  <a:pt x="1812723" y="316735"/>
                </a:lnTo>
                <a:lnTo>
                  <a:pt x="1813614" y="316491"/>
                </a:lnTo>
                <a:lnTo>
                  <a:pt x="1814505" y="316167"/>
                </a:lnTo>
                <a:lnTo>
                  <a:pt x="1815477" y="315923"/>
                </a:lnTo>
                <a:lnTo>
                  <a:pt x="1816368" y="315599"/>
                </a:lnTo>
                <a:lnTo>
                  <a:pt x="1817259" y="315356"/>
                </a:lnTo>
                <a:lnTo>
                  <a:pt x="1818150" y="315112"/>
                </a:lnTo>
                <a:lnTo>
                  <a:pt x="1819040" y="314788"/>
                </a:lnTo>
                <a:lnTo>
                  <a:pt x="1820012" y="314544"/>
                </a:lnTo>
                <a:lnTo>
                  <a:pt x="1820903" y="314301"/>
                </a:lnTo>
                <a:lnTo>
                  <a:pt x="1821794" y="314057"/>
                </a:lnTo>
                <a:lnTo>
                  <a:pt x="1822685" y="313895"/>
                </a:lnTo>
                <a:lnTo>
                  <a:pt x="1823576" y="313651"/>
                </a:lnTo>
                <a:lnTo>
                  <a:pt x="1824467" y="313408"/>
                </a:lnTo>
                <a:lnTo>
                  <a:pt x="1825439" y="313245"/>
                </a:lnTo>
                <a:lnTo>
                  <a:pt x="1826329" y="313002"/>
                </a:lnTo>
                <a:lnTo>
                  <a:pt x="1827220" y="312839"/>
                </a:lnTo>
                <a:lnTo>
                  <a:pt x="1828111" y="312677"/>
                </a:lnTo>
                <a:lnTo>
                  <a:pt x="1829002" y="312433"/>
                </a:lnTo>
                <a:lnTo>
                  <a:pt x="1829974" y="312271"/>
                </a:lnTo>
                <a:lnTo>
                  <a:pt x="1830865" y="312109"/>
                </a:lnTo>
                <a:lnTo>
                  <a:pt x="1831756" y="312028"/>
                </a:lnTo>
                <a:lnTo>
                  <a:pt x="1832647" y="311865"/>
                </a:lnTo>
                <a:lnTo>
                  <a:pt x="1833537" y="311703"/>
                </a:lnTo>
                <a:lnTo>
                  <a:pt x="1834509" y="311622"/>
                </a:lnTo>
                <a:lnTo>
                  <a:pt x="1835400" y="311459"/>
                </a:lnTo>
                <a:lnTo>
                  <a:pt x="1836291" y="311378"/>
                </a:lnTo>
                <a:lnTo>
                  <a:pt x="1837182" y="311297"/>
                </a:lnTo>
                <a:lnTo>
                  <a:pt x="1838073" y="311216"/>
                </a:lnTo>
                <a:lnTo>
                  <a:pt x="1839045" y="311134"/>
                </a:lnTo>
                <a:lnTo>
                  <a:pt x="1839936" y="311134"/>
                </a:lnTo>
                <a:lnTo>
                  <a:pt x="1840826" y="311053"/>
                </a:lnTo>
                <a:lnTo>
                  <a:pt x="1841717" y="311053"/>
                </a:lnTo>
                <a:lnTo>
                  <a:pt x="1842608" y="310972"/>
                </a:lnTo>
                <a:lnTo>
                  <a:pt x="1843499" y="310972"/>
                </a:lnTo>
                <a:lnTo>
                  <a:pt x="1844471" y="310972"/>
                </a:lnTo>
                <a:lnTo>
                  <a:pt x="1845362" y="310972"/>
                </a:lnTo>
                <a:lnTo>
                  <a:pt x="1846253" y="310972"/>
                </a:lnTo>
                <a:lnTo>
                  <a:pt x="1847144" y="311053"/>
                </a:lnTo>
                <a:lnTo>
                  <a:pt x="1848034" y="311053"/>
                </a:lnTo>
                <a:lnTo>
                  <a:pt x="1849006" y="311134"/>
                </a:lnTo>
                <a:lnTo>
                  <a:pt x="1849897" y="311216"/>
                </a:lnTo>
                <a:lnTo>
                  <a:pt x="1850788" y="311216"/>
                </a:lnTo>
                <a:lnTo>
                  <a:pt x="1851679" y="311297"/>
                </a:lnTo>
                <a:lnTo>
                  <a:pt x="1852570" y="311459"/>
                </a:lnTo>
                <a:lnTo>
                  <a:pt x="1853542" y="311540"/>
                </a:lnTo>
                <a:lnTo>
                  <a:pt x="1854433" y="311622"/>
                </a:lnTo>
                <a:lnTo>
                  <a:pt x="1855324" y="311784"/>
                </a:lnTo>
                <a:lnTo>
                  <a:pt x="1856214" y="311946"/>
                </a:lnTo>
                <a:lnTo>
                  <a:pt x="1857105" y="312109"/>
                </a:lnTo>
                <a:lnTo>
                  <a:pt x="1857996" y="312271"/>
                </a:lnTo>
                <a:lnTo>
                  <a:pt x="1858968" y="312433"/>
                </a:lnTo>
                <a:lnTo>
                  <a:pt x="1859859" y="312596"/>
                </a:lnTo>
                <a:lnTo>
                  <a:pt x="1860750" y="312758"/>
                </a:lnTo>
                <a:lnTo>
                  <a:pt x="1861641" y="313002"/>
                </a:lnTo>
                <a:lnTo>
                  <a:pt x="1862531" y="313164"/>
                </a:lnTo>
                <a:lnTo>
                  <a:pt x="1863503" y="313408"/>
                </a:lnTo>
                <a:lnTo>
                  <a:pt x="1864394" y="313651"/>
                </a:lnTo>
                <a:lnTo>
                  <a:pt x="1865285" y="313895"/>
                </a:lnTo>
                <a:lnTo>
                  <a:pt x="1866176" y="314138"/>
                </a:lnTo>
                <a:lnTo>
                  <a:pt x="1867067" y="314382"/>
                </a:lnTo>
                <a:lnTo>
                  <a:pt x="1868039" y="314706"/>
                </a:lnTo>
                <a:lnTo>
                  <a:pt x="1868930" y="314950"/>
                </a:lnTo>
                <a:lnTo>
                  <a:pt x="1869820" y="315274"/>
                </a:lnTo>
                <a:lnTo>
                  <a:pt x="1870711" y="315598"/>
                </a:lnTo>
                <a:lnTo>
                  <a:pt x="1871602" y="315842"/>
                </a:lnTo>
                <a:lnTo>
                  <a:pt x="1872574" y="316166"/>
                </a:lnTo>
                <a:lnTo>
                  <a:pt x="1873465" y="316490"/>
                </a:lnTo>
                <a:lnTo>
                  <a:pt x="1874356" y="316814"/>
                </a:lnTo>
                <a:lnTo>
                  <a:pt x="1875247" y="317220"/>
                </a:lnTo>
                <a:lnTo>
                  <a:pt x="1876138" y="317544"/>
                </a:lnTo>
                <a:lnTo>
                  <a:pt x="1877028" y="317868"/>
                </a:lnTo>
                <a:lnTo>
                  <a:pt x="1878000" y="318274"/>
                </a:lnTo>
                <a:lnTo>
                  <a:pt x="1878891" y="318598"/>
                </a:lnTo>
                <a:lnTo>
                  <a:pt x="1879782" y="319004"/>
                </a:lnTo>
                <a:lnTo>
                  <a:pt x="1880673" y="319409"/>
                </a:lnTo>
                <a:lnTo>
                  <a:pt x="1881564" y="319814"/>
                </a:lnTo>
                <a:lnTo>
                  <a:pt x="1882536" y="320139"/>
                </a:lnTo>
                <a:lnTo>
                  <a:pt x="1883427" y="320544"/>
                </a:lnTo>
                <a:lnTo>
                  <a:pt x="1884318" y="320950"/>
                </a:lnTo>
                <a:lnTo>
                  <a:pt x="1885208" y="321355"/>
                </a:lnTo>
                <a:lnTo>
                  <a:pt x="1886099" y="321842"/>
                </a:lnTo>
                <a:lnTo>
                  <a:pt x="1887071" y="322247"/>
                </a:lnTo>
                <a:lnTo>
                  <a:pt x="1887962" y="322652"/>
                </a:lnTo>
                <a:lnTo>
                  <a:pt x="1888853" y="323058"/>
                </a:lnTo>
                <a:lnTo>
                  <a:pt x="1889744" y="323544"/>
                </a:lnTo>
                <a:lnTo>
                  <a:pt x="1890635" y="323950"/>
                </a:lnTo>
                <a:lnTo>
                  <a:pt x="1891607" y="324355"/>
                </a:lnTo>
                <a:lnTo>
                  <a:pt x="1892497" y="324842"/>
                </a:lnTo>
                <a:lnTo>
                  <a:pt x="1893388" y="325247"/>
                </a:lnTo>
                <a:lnTo>
                  <a:pt x="1894279" y="325734"/>
                </a:lnTo>
                <a:lnTo>
                  <a:pt x="1895170" y="326139"/>
                </a:lnTo>
                <a:lnTo>
                  <a:pt x="1896061" y="326626"/>
                </a:lnTo>
                <a:lnTo>
                  <a:pt x="1897033" y="327032"/>
                </a:lnTo>
                <a:lnTo>
                  <a:pt x="1897924" y="327518"/>
                </a:lnTo>
                <a:lnTo>
                  <a:pt x="1898815" y="328005"/>
                </a:lnTo>
                <a:lnTo>
                  <a:pt x="1899705" y="328410"/>
                </a:lnTo>
                <a:lnTo>
                  <a:pt x="1900596" y="328897"/>
                </a:lnTo>
                <a:lnTo>
                  <a:pt x="1901568" y="329302"/>
                </a:lnTo>
                <a:lnTo>
                  <a:pt x="1902459" y="329789"/>
                </a:lnTo>
                <a:lnTo>
                  <a:pt x="1903350" y="330275"/>
                </a:lnTo>
                <a:lnTo>
                  <a:pt x="1904241" y="330681"/>
                </a:lnTo>
                <a:lnTo>
                  <a:pt x="1905132" y="331168"/>
                </a:lnTo>
                <a:lnTo>
                  <a:pt x="1906104" y="331573"/>
                </a:lnTo>
                <a:lnTo>
                  <a:pt x="1906994" y="332060"/>
                </a:lnTo>
                <a:lnTo>
                  <a:pt x="1907885" y="332465"/>
                </a:lnTo>
                <a:lnTo>
                  <a:pt x="1908776" y="332952"/>
                </a:lnTo>
                <a:lnTo>
                  <a:pt x="1909667" y="333357"/>
                </a:lnTo>
                <a:lnTo>
                  <a:pt x="1910639" y="333844"/>
                </a:lnTo>
                <a:lnTo>
                  <a:pt x="1911530" y="334249"/>
                </a:lnTo>
                <a:lnTo>
                  <a:pt x="1912421" y="334655"/>
                </a:lnTo>
                <a:lnTo>
                  <a:pt x="1913312" y="335141"/>
                </a:lnTo>
                <a:lnTo>
                  <a:pt x="1914202" y="335547"/>
                </a:lnTo>
                <a:lnTo>
                  <a:pt x="1915093" y="335952"/>
                </a:lnTo>
                <a:lnTo>
                  <a:pt x="1916065" y="336439"/>
                </a:lnTo>
                <a:lnTo>
                  <a:pt x="1916956" y="336844"/>
                </a:lnTo>
                <a:lnTo>
                  <a:pt x="1917847" y="337250"/>
                </a:lnTo>
                <a:lnTo>
                  <a:pt x="1918738" y="337655"/>
                </a:lnTo>
                <a:lnTo>
                  <a:pt x="1919629" y="338060"/>
                </a:lnTo>
                <a:lnTo>
                  <a:pt x="1920601" y="338466"/>
                </a:lnTo>
                <a:lnTo>
                  <a:pt x="1921491" y="338871"/>
                </a:lnTo>
                <a:lnTo>
                  <a:pt x="1922382" y="339196"/>
                </a:lnTo>
                <a:lnTo>
                  <a:pt x="1923273" y="339601"/>
                </a:lnTo>
                <a:lnTo>
                  <a:pt x="1924164" y="340006"/>
                </a:lnTo>
                <a:lnTo>
                  <a:pt x="1925136" y="340412"/>
                </a:lnTo>
                <a:lnTo>
                  <a:pt x="1926027" y="340736"/>
                </a:lnTo>
                <a:lnTo>
                  <a:pt x="1926918" y="341142"/>
                </a:lnTo>
                <a:lnTo>
                  <a:pt x="1927809" y="341466"/>
                </a:lnTo>
                <a:lnTo>
                  <a:pt x="1928699" y="341790"/>
                </a:lnTo>
                <a:lnTo>
                  <a:pt x="1929671" y="342195"/>
                </a:lnTo>
                <a:lnTo>
                  <a:pt x="1930562" y="342520"/>
                </a:lnTo>
                <a:lnTo>
                  <a:pt x="1931453" y="342844"/>
                </a:lnTo>
                <a:lnTo>
                  <a:pt x="1932344" y="343168"/>
                </a:lnTo>
                <a:lnTo>
                  <a:pt x="1933235" y="343492"/>
                </a:lnTo>
                <a:lnTo>
                  <a:pt x="1934126" y="343817"/>
                </a:lnTo>
                <a:lnTo>
                  <a:pt x="1935098" y="344141"/>
                </a:lnTo>
                <a:lnTo>
                  <a:pt x="1935988" y="344465"/>
                </a:lnTo>
                <a:lnTo>
                  <a:pt x="1936879" y="344709"/>
                </a:lnTo>
                <a:lnTo>
                  <a:pt x="1937770" y="345033"/>
                </a:lnTo>
                <a:lnTo>
                  <a:pt x="1938661" y="345277"/>
                </a:lnTo>
                <a:lnTo>
                  <a:pt x="1939633" y="345601"/>
                </a:lnTo>
                <a:lnTo>
                  <a:pt x="1940524" y="345844"/>
                </a:lnTo>
                <a:lnTo>
                  <a:pt x="1941415" y="346088"/>
                </a:lnTo>
                <a:lnTo>
                  <a:pt x="1942306" y="346412"/>
                </a:lnTo>
                <a:lnTo>
                  <a:pt x="1943196" y="346656"/>
                </a:lnTo>
                <a:lnTo>
                  <a:pt x="1944168" y="346899"/>
                </a:lnTo>
                <a:lnTo>
                  <a:pt x="1945059" y="347143"/>
                </a:lnTo>
                <a:lnTo>
                  <a:pt x="1945950" y="347386"/>
                </a:lnTo>
                <a:lnTo>
                  <a:pt x="1946841" y="347549"/>
                </a:lnTo>
                <a:lnTo>
                  <a:pt x="1947732" y="347792"/>
                </a:lnTo>
                <a:lnTo>
                  <a:pt x="1948623" y="348036"/>
                </a:lnTo>
                <a:lnTo>
                  <a:pt x="1949595" y="348198"/>
                </a:lnTo>
                <a:lnTo>
                  <a:pt x="1950485" y="348442"/>
                </a:lnTo>
                <a:lnTo>
                  <a:pt x="1951376" y="348604"/>
                </a:lnTo>
                <a:lnTo>
                  <a:pt x="1952267" y="348848"/>
                </a:lnTo>
                <a:lnTo>
                  <a:pt x="1953158" y="349010"/>
                </a:lnTo>
                <a:lnTo>
                  <a:pt x="1954130" y="349172"/>
                </a:lnTo>
                <a:lnTo>
                  <a:pt x="1955021" y="349335"/>
                </a:lnTo>
                <a:lnTo>
                  <a:pt x="1955912" y="349497"/>
                </a:lnTo>
                <a:lnTo>
                  <a:pt x="1956803" y="349660"/>
                </a:lnTo>
                <a:lnTo>
                  <a:pt x="1957693" y="349822"/>
                </a:lnTo>
                <a:lnTo>
                  <a:pt x="1958665" y="349984"/>
                </a:lnTo>
                <a:lnTo>
                  <a:pt x="1959556" y="350065"/>
                </a:lnTo>
                <a:lnTo>
                  <a:pt x="1960447" y="350228"/>
                </a:lnTo>
                <a:lnTo>
                  <a:pt x="1961338" y="350390"/>
                </a:lnTo>
                <a:lnTo>
                  <a:pt x="1962229" y="350471"/>
                </a:lnTo>
                <a:lnTo>
                  <a:pt x="1963201" y="350634"/>
                </a:lnTo>
                <a:lnTo>
                  <a:pt x="1964092" y="350715"/>
                </a:lnTo>
                <a:lnTo>
                  <a:pt x="1964982" y="350796"/>
                </a:lnTo>
                <a:lnTo>
                  <a:pt x="1965873" y="350959"/>
                </a:lnTo>
                <a:lnTo>
                  <a:pt x="1966764" y="351040"/>
                </a:lnTo>
                <a:lnTo>
                  <a:pt x="1967655" y="351121"/>
                </a:lnTo>
                <a:lnTo>
                  <a:pt x="1968627" y="351202"/>
                </a:lnTo>
                <a:lnTo>
                  <a:pt x="1969518" y="351283"/>
                </a:lnTo>
                <a:lnTo>
                  <a:pt x="1970409" y="351364"/>
                </a:lnTo>
                <a:lnTo>
                  <a:pt x="1971300" y="351446"/>
                </a:lnTo>
                <a:lnTo>
                  <a:pt x="1972190" y="351527"/>
                </a:lnTo>
                <a:lnTo>
                  <a:pt x="1973162" y="351527"/>
                </a:lnTo>
                <a:lnTo>
                  <a:pt x="1974053" y="351608"/>
                </a:lnTo>
                <a:lnTo>
                  <a:pt x="1974944" y="351689"/>
                </a:lnTo>
                <a:lnTo>
                  <a:pt x="1975835" y="351689"/>
                </a:lnTo>
                <a:lnTo>
                  <a:pt x="1976726" y="351770"/>
                </a:lnTo>
                <a:lnTo>
                  <a:pt x="1977698" y="351770"/>
                </a:lnTo>
                <a:lnTo>
                  <a:pt x="1978589" y="351852"/>
                </a:lnTo>
                <a:lnTo>
                  <a:pt x="1979479" y="351852"/>
                </a:lnTo>
                <a:lnTo>
                  <a:pt x="1980370" y="351933"/>
                </a:lnTo>
                <a:lnTo>
                  <a:pt x="1981261" y="351933"/>
                </a:lnTo>
                <a:lnTo>
                  <a:pt x="1982233" y="351933"/>
                </a:lnTo>
                <a:lnTo>
                  <a:pt x="1983124" y="351933"/>
                </a:lnTo>
                <a:lnTo>
                  <a:pt x="1984015" y="351933"/>
                </a:lnTo>
                <a:lnTo>
                  <a:pt x="1984906" y="352014"/>
                </a:lnTo>
                <a:lnTo>
                  <a:pt x="1985797" y="352014"/>
                </a:lnTo>
                <a:lnTo>
                  <a:pt x="1986687" y="352014"/>
                </a:lnTo>
                <a:lnTo>
                  <a:pt x="1987659" y="352014"/>
                </a:lnTo>
                <a:lnTo>
                  <a:pt x="1988550" y="351933"/>
                </a:lnTo>
                <a:lnTo>
                  <a:pt x="1989441" y="351933"/>
                </a:lnTo>
                <a:lnTo>
                  <a:pt x="1990332" y="351933"/>
                </a:lnTo>
                <a:lnTo>
                  <a:pt x="1991223" y="351933"/>
                </a:lnTo>
                <a:lnTo>
                  <a:pt x="1992195" y="351933"/>
                </a:lnTo>
                <a:lnTo>
                  <a:pt x="1993086" y="351852"/>
                </a:lnTo>
                <a:lnTo>
                  <a:pt x="1993977" y="351852"/>
                </a:lnTo>
                <a:lnTo>
                  <a:pt x="1994867" y="351852"/>
                </a:lnTo>
                <a:lnTo>
                  <a:pt x="1995758" y="351770"/>
                </a:lnTo>
                <a:lnTo>
                  <a:pt x="1996730" y="351770"/>
                </a:lnTo>
                <a:lnTo>
                  <a:pt x="1997621" y="351689"/>
                </a:lnTo>
                <a:lnTo>
                  <a:pt x="1998512" y="351689"/>
                </a:lnTo>
                <a:lnTo>
                  <a:pt x="1999403" y="351608"/>
                </a:lnTo>
                <a:lnTo>
                  <a:pt x="2000294" y="351608"/>
                </a:lnTo>
                <a:lnTo>
                  <a:pt x="2001266" y="351527"/>
                </a:lnTo>
                <a:lnTo>
                  <a:pt x="2002156" y="351446"/>
                </a:lnTo>
                <a:lnTo>
                  <a:pt x="2003047" y="351446"/>
                </a:lnTo>
                <a:lnTo>
                  <a:pt x="2003938" y="351364"/>
                </a:lnTo>
                <a:lnTo>
                  <a:pt x="2004829" y="351283"/>
                </a:lnTo>
                <a:lnTo>
                  <a:pt x="2005720" y="351202"/>
                </a:lnTo>
                <a:lnTo>
                  <a:pt x="2006692" y="351121"/>
                </a:lnTo>
                <a:lnTo>
                  <a:pt x="2007583" y="351040"/>
                </a:lnTo>
                <a:lnTo>
                  <a:pt x="2008473" y="350959"/>
                </a:lnTo>
                <a:lnTo>
                  <a:pt x="2009364" y="350877"/>
                </a:lnTo>
                <a:lnTo>
                  <a:pt x="2010255" y="350796"/>
                </a:lnTo>
                <a:lnTo>
                  <a:pt x="2011227" y="350715"/>
                </a:lnTo>
                <a:lnTo>
                  <a:pt x="2012118" y="350634"/>
                </a:lnTo>
                <a:lnTo>
                  <a:pt x="2013009" y="350553"/>
                </a:lnTo>
                <a:lnTo>
                  <a:pt x="2013900" y="350471"/>
                </a:lnTo>
                <a:lnTo>
                  <a:pt x="2014791" y="350309"/>
                </a:lnTo>
                <a:lnTo>
                  <a:pt x="2015762" y="350228"/>
                </a:lnTo>
                <a:lnTo>
                  <a:pt x="2016653" y="350147"/>
                </a:lnTo>
                <a:lnTo>
                  <a:pt x="2017544" y="349984"/>
                </a:lnTo>
                <a:lnTo>
                  <a:pt x="2018435" y="349903"/>
                </a:lnTo>
                <a:lnTo>
                  <a:pt x="2019326" y="349741"/>
                </a:lnTo>
                <a:lnTo>
                  <a:pt x="2020298" y="349660"/>
                </a:lnTo>
                <a:lnTo>
                  <a:pt x="2021189" y="349497"/>
                </a:lnTo>
                <a:lnTo>
                  <a:pt x="2022080" y="349416"/>
                </a:lnTo>
                <a:lnTo>
                  <a:pt x="2022971" y="349254"/>
                </a:lnTo>
                <a:lnTo>
                  <a:pt x="2023861" y="349091"/>
                </a:lnTo>
                <a:lnTo>
                  <a:pt x="2024752" y="348929"/>
                </a:lnTo>
                <a:lnTo>
                  <a:pt x="2025724" y="348848"/>
                </a:lnTo>
                <a:lnTo>
                  <a:pt x="2026615" y="348685"/>
                </a:lnTo>
                <a:lnTo>
                  <a:pt x="2027506" y="348523"/>
                </a:lnTo>
                <a:lnTo>
                  <a:pt x="2028397" y="348361"/>
                </a:lnTo>
                <a:lnTo>
                  <a:pt x="2029288" y="348198"/>
                </a:lnTo>
                <a:lnTo>
                  <a:pt x="2030260" y="348036"/>
                </a:lnTo>
                <a:lnTo>
                  <a:pt x="2031150" y="347792"/>
                </a:lnTo>
                <a:lnTo>
                  <a:pt x="2032041" y="347630"/>
                </a:lnTo>
                <a:lnTo>
                  <a:pt x="2032932" y="347468"/>
                </a:lnTo>
                <a:lnTo>
                  <a:pt x="2033823" y="347305"/>
                </a:lnTo>
                <a:lnTo>
                  <a:pt x="2034795" y="347062"/>
                </a:lnTo>
                <a:lnTo>
                  <a:pt x="2035686" y="346899"/>
                </a:lnTo>
                <a:lnTo>
                  <a:pt x="2036577" y="346656"/>
                </a:lnTo>
                <a:lnTo>
                  <a:pt x="2037467" y="346493"/>
                </a:lnTo>
                <a:lnTo>
                  <a:pt x="2038358" y="346250"/>
                </a:lnTo>
                <a:lnTo>
                  <a:pt x="2039330" y="346087"/>
                </a:lnTo>
                <a:lnTo>
                  <a:pt x="2040221" y="345844"/>
                </a:lnTo>
                <a:lnTo>
                  <a:pt x="2041112" y="345600"/>
                </a:lnTo>
                <a:lnTo>
                  <a:pt x="2042003" y="345357"/>
                </a:lnTo>
                <a:lnTo>
                  <a:pt x="2042894" y="345113"/>
                </a:lnTo>
                <a:lnTo>
                  <a:pt x="2043785" y="344870"/>
                </a:lnTo>
                <a:lnTo>
                  <a:pt x="2044757" y="344626"/>
                </a:lnTo>
                <a:lnTo>
                  <a:pt x="2045647" y="344383"/>
                </a:lnTo>
                <a:lnTo>
                  <a:pt x="2046538" y="344139"/>
                </a:lnTo>
                <a:lnTo>
                  <a:pt x="2047429" y="343895"/>
                </a:lnTo>
                <a:lnTo>
                  <a:pt x="2048320" y="343652"/>
                </a:lnTo>
                <a:lnTo>
                  <a:pt x="2049292" y="343408"/>
                </a:lnTo>
                <a:lnTo>
                  <a:pt x="2050183" y="343084"/>
                </a:lnTo>
                <a:lnTo>
                  <a:pt x="2051074" y="342840"/>
                </a:lnTo>
                <a:lnTo>
                  <a:pt x="2051965" y="342516"/>
                </a:lnTo>
                <a:lnTo>
                  <a:pt x="2052855" y="342273"/>
                </a:lnTo>
                <a:lnTo>
                  <a:pt x="2053827" y="341948"/>
                </a:lnTo>
                <a:lnTo>
                  <a:pt x="2054718" y="341705"/>
                </a:lnTo>
                <a:lnTo>
                  <a:pt x="2055609" y="341381"/>
                </a:lnTo>
                <a:lnTo>
                  <a:pt x="2056500" y="341056"/>
                </a:lnTo>
                <a:lnTo>
                  <a:pt x="2057391" y="340732"/>
                </a:lnTo>
                <a:lnTo>
                  <a:pt x="2058282" y="340408"/>
                </a:lnTo>
                <a:lnTo>
                  <a:pt x="2059254" y="340164"/>
                </a:lnTo>
                <a:lnTo>
                  <a:pt x="2060144" y="339840"/>
                </a:lnTo>
                <a:lnTo>
                  <a:pt x="2061035" y="339516"/>
                </a:lnTo>
                <a:lnTo>
                  <a:pt x="2061926" y="339192"/>
                </a:lnTo>
                <a:lnTo>
                  <a:pt x="2062817" y="338786"/>
                </a:lnTo>
                <a:lnTo>
                  <a:pt x="2063789" y="338462"/>
                </a:lnTo>
                <a:lnTo>
                  <a:pt x="2064680" y="338138"/>
                </a:lnTo>
                <a:lnTo>
                  <a:pt x="2065571" y="337813"/>
                </a:lnTo>
                <a:lnTo>
                  <a:pt x="2066462" y="337489"/>
                </a:lnTo>
                <a:lnTo>
                  <a:pt x="2067352" y="337084"/>
                </a:lnTo>
                <a:lnTo>
                  <a:pt x="2068324" y="336759"/>
                </a:lnTo>
                <a:lnTo>
                  <a:pt x="2069215" y="336435"/>
                </a:lnTo>
                <a:lnTo>
                  <a:pt x="2070106" y="336030"/>
                </a:lnTo>
                <a:lnTo>
                  <a:pt x="2070997" y="335706"/>
                </a:lnTo>
                <a:lnTo>
                  <a:pt x="2071888" y="335300"/>
                </a:lnTo>
                <a:lnTo>
                  <a:pt x="2072860" y="334976"/>
                </a:lnTo>
                <a:lnTo>
                  <a:pt x="2073751" y="334570"/>
                </a:lnTo>
                <a:lnTo>
                  <a:pt x="2074641" y="334165"/>
                </a:lnTo>
                <a:lnTo>
                  <a:pt x="2075532" y="333841"/>
                </a:lnTo>
                <a:lnTo>
                  <a:pt x="2076423" y="333435"/>
                </a:lnTo>
                <a:lnTo>
                  <a:pt x="2077314" y="333111"/>
                </a:lnTo>
                <a:lnTo>
                  <a:pt x="2078286" y="332706"/>
                </a:lnTo>
                <a:lnTo>
                  <a:pt x="2079177" y="332300"/>
                </a:lnTo>
                <a:lnTo>
                  <a:pt x="2080068" y="331976"/>
                </a:lnTo>
                <a:lnTo>
                  <a:pt x="2080959" y="331571"/>
                </a:lnTo>
                <a:lnTo>
                  <a:pt x="2081849" y="331165"/>
                </a:lnTo>
                <a:lnTo>
                  <a:pt x="2082821" y="330760"/>
                </a:lnTo>
                <a:lnTo>
                  <a:pt x="2083712" y="330435"/>
                </a:lnTo>
                <a:lnTo>
                  <a:pt x="2084603" y="330030"/>
                </a:lnTo>
                <a:lnTo>
                  <a:pt x="2085494" y="329625"/>
                </a:lnTo>
                <a:lnTo>
                  <a:pt x="2086385" y="329300"/>
                </a:lnTo>
                <a:lnTo>
                  <a:pt x="2087357" y="328895"/>
                </a:lnTo>
                <a:lnTo>
                  <a:pt x="2088248" y="328489"/>
                </a:lnTo>
                <a:lnTo>
                  <a:pt x="2089138" y="328084"/>
                </a:lnTo>
                <a:lnTo>
                  <a:pt x="2090029" y="327760"/>
                </a:lnTo>
                <a:lnTo>
                  <a:pt x="2090920" y="327354"/>
                </a:lnTo>
                <a:lnTo>
                  <a:pt x="2091892" y="326949"/>
                </a:lnTo>
                <a:lnTo>
                  <a:pt x="2092783" y="326625"/>
                </a:lnTo>
                <a:lnTo>
                  <a:pt x="2093674" y="326219"/>
                </a:lnTo>
                <a:lnTo>
                  <a:pt x="2094565" y="325895"/>
                </a:lnTo>
                <a:lnTo>
                  <a:pt x="2095456" y="325490"/>
                </a:lnTo>
                <a:lnTo>
                  <a:pt x="2096346" y="325165"/>
                </a:lnTo>
                <a:lnTo>
                  <a:pt x="2097318" y="324760"/>
                </a:lnTo>
                <a:lnTo>
                  <a:pt x="2098209" y="324436"/>
                </a:lnTo>
                <a:lnTo>
                  <a:pt x="2099100" y="324030"/>
                </a:lnTo>
                <a:lnTo>
                  <a:pt x="2099991" y="323706"/>
                </a:lnTo>
                <a:lnTo>
                  <a:pt x="2100882" y="323382"/>
                </a:lnTo>
                <a:lnTo>
                  <a:pt x="2101854" y="323057"/>
                </a:lnTo>
                <a:lnTo>
                  <a:pt x="2102745" y="322652"/>
                </a:lnTo>
                <a:lnTo>
                  <a:pt x="2103635" y="322328"/>
                </a:lnTo>
                <a:lnTo>
                  <a:pt x="2104526" y="322003"/>
                </a:lnTo>
                <a:lnTo>
                  <a:pt x="2105417" y="321679"/>
                </a:lnTo>
                <a:lnTo>
                  <a:pt x="2106389" y="321355"/>
                </a:lnTo>
                <a:lnTo>
                  <a:pt x="2107280" y="321031"/>
                </a:lnTo>
                <a:lnTo>
                  <a:pt x="2108171" y="320787"/>
                </a:lnTo>
                <a:lnTo>
                  <a:pt x="2109062" y="320463"/>
                </a:lnTo>
                <a:lnTo>
                  <a:pt x="2109953" y="320139"/>
                </a:lnTo>
                <a:lnTo>
                  <a:pt x="2110924" y="319895"/>
                </a:lnTo>
                <a:lnTo>
                  <a:pt x="2111815" y="319571"/>
                </a:lnTo>
                <a:lnTo>
                  <a:pt x="2112706" y="319327"/>
                </a:lnTo>
                <a:lnTo>
                  <a:pt x="2113597" y="319084"/>
                </a:lnTo>
                <a:lnTo>
                  <a:pt x="2114488" y="318760"/>
                </a:lnTo>
                <a:lnTo>
                  <a:pt x="2115379" y="318516"/>
                </a:lnTo>
                <a:lnTo>
                  <a:pt x="2116351" y="318272"/>
                </a:lnTo>
                <a:lnTo>
                  <a:pt x="2117242" y="318029"/>
                </a:lnTo>
                <a:lnTo>
                  <a:pt x="2118132" y="317785"/>
                </a:lnTo>
                <a:lnTo>
                  <a:pt x="2119023" y="317542"/>
                </a:lnTo>
                <a:lnTo>
                  <a:pt x="2119914" y="317379"/>
                </a:lnTo>
                <a:lnTo>
                  <a:pt x="2120886" y="317136"/>
                </a:lnTo>
                <a:lnTo>
                  <a:pt x="2121777" y="316973"/>
                </a:lnTo>
                <a:lnTo>
                  <a:pt x="2122668" y="316730"/>
                </a:lnTo>
                <a:lnTo>
                  <a:pt x="2123559" y="316567"/>
                </a:lnTo>
                <a:lnTo>
                  <a:pt x="2124450" y="316405"/>
                </a:lnTo>
                <a:lnTo>
                  <a:pt x="2125422" y="316243"/>
                </a:lnTo>
                <a:lnTo>
                  <a:pt x="2126312" y="316080"/>
                </a:lnTo>
                <a:lnTo>
                  <a:pt x="2127203" y="315918"/>
                </a:lnTo>
                <a:lnTo>
                  <a:pt x="2128094" y="315756"/>
                </a:lnTo>
                <a:lnTo>
                  <a:pt x="2128985" y="315674"/>
                </a:lnTo>
                <a:lnTo>
                  <a:pt x="2129957" y="315512"/>
                </a:lnTo>
                <a:lnTo>
                  <a:pt x="2130848" y="315431"/>
                </a:lnTo>
                <a:lnTo>
                  <a:pt x="2131739" y="315269"/>
                </a:lnTo>
                <a:lnTo>
                  <a:pt x="2132629" y="315187"/>
                </a:lnTo>
                <a:lnTo>
                  <a:pt x="2133520" y="315106"/>
                </a:lnTo>
                <a:lnTo>
                  <a:pt x="2134411" y="315025"/>
                </a:lnTo>
                <a:lnTo>
                  <a:pt x="2135383" y="314944"/>
                </a:lnTo>
                <a:lnTo>
                  <a:pt x="2136326" y="314944"/>
                </a:lnTo>
                <a:lnTo>
                  <a:pt x="2137217" y="314863"/>
                </a:lnTo>
                <a:lnTo>
                  <a:pt x="2138108" y="314863"/>
                </a:lnTo>
                <a:lnTo>
                  <a:pt x="2138999" y="314781"/>
                </a:lnTo>
                <a:lnTo>
                  <a:pt x="2139971" y="314781"/>
                </a:lnTo>
                <a:lnTo>
                  <a:pt x="2140862" y="314781"/>
                </a:lnTo>
                <a:lnTo>
                  <a:pt x="2141752" y="314781"/>
                </a:lnTo>
                <a:lnTo>
                  <a:pt x="2142643" y="314781"/>
                </a:lnTo>
                <a:lnTo>
                  <a:pt x="2143534" y="314781"/>
                </a:lnTo>
                <a:lnTo>
                  <a:pt x="2144506" y="314863"/>
                </a:lnTo>
                <a:lnTo>
                  <a:pt x="2145397" y="314863"/>
                </a:lnTo>
                <a:lnTo>
                  <a:pt x="2146288" y="314944"/>
                </a:lnTo>
                <a:lnTo>
                  <a:pt x="2147179" y="314944"/>
                </a:lnTo>
                <a:lnTo>
                  <a:pt x="2148070" y="315025"/>
                </a:lnTo>
                <a:lnTo>
                  <a:pt x="2148960" y="315106"/>
                </a:lnTo>
                <a:lnTo>
                  <a:pt x="2149932" y="315187"/>
                </a:lnTo>
                <a:lnTo>
                  <a:pt x="2150823" y="315269"/>
                </a:lnTo>
                <a:lnTo>
                  <a:pt x="2151714" y="315431"/>
                </a:lnTo>
                <a:lnTo>
                  <a:pt x="2152605" y="315512"/>
                </a:lnTo>
                <a:lnTo>
                  <a:pt x="2153496" y="315593"/>
                </a:lnTo>
                <a:lnTo>
                  <a:pt x="2154468" y="315756"/>
                </a:lnTo>
                <a:lnTo>
                  <a:pt x="2155359" y="315918"/>
                </a:lnTo>
                <a:lnTo>
                  <a:pt x="2156249" y="315999"/>
                </a:lnTo>
                <a:lnTo>
                  <a:pt x="2157140" y="316162"/>
                </a:lnTo>
                <a:lnTo>
                  <a:pt x="2158031" y="316324"/>
                </a:lnTo>
                <a:lnTo>
                  <a:pt x="2159003" y="316486"/>
                </a:lnTo>
                <a:lnTo>
                  <a:pt x="2159894" y="316730"/>
                </a:lnTo>
                <a:lnTo>
                  <a:pt x="2160785" y="316892"/>
                </a:lnTo>
                <a:lnTo>
                  <a:pt x="2161676" y="317055"/>
                </a:lnTo>
                <a:lnTo>
                  <a:pt x="2162566" y="317298"/>
                </a:lnTo>
                <a:lnTo>
                  <a:pt x="2163538" y="317461"/>
                </a:lnTo>
                <a:lnTo>
                  <a:pt x="2164429" y="317704"/>
                </a:lnTo>
                <a:lnTo>
                  <a:pt x="2165320" y="317866"/>
                </a:lnTo>
                <a:lnTo>
                  <a:pt x="2166211" y="318110"/>
                </a:lnTo>
                <a:lnTo>
                  <a:pt x="2167102" y="318354"/>
                </a:lnTo>
                <a:lnTo>
                  <a:pt x="2167993" y="318597"/>
                </a:lnTo>
                <a:lnTo>
                  <a:pt x="2168965" y="318841"/>
                </a:lnTo>
                <a:lnTo>
                  <a:pt x="2169856" y="319084"/>
                </a:lnTo>
                <a:lnTo>
                  <a:pt x="2170746" y="319328"/>
                </a:lnTo>
                <a:lnTo>
                  <a:pt x="2171637" y="319571"/>
                </a:lnTo>
                <a:lnTo>
                  <a:pt x="2172528" y="319896"/>
                </a:lnTo>
                <a:lnTo>
                  <a:pt x="2173500" y="320139"/>
                </a:lnTo>
                <a:lnTo>
                  <a:pt x="2174391" y="320383"/>
                </a:lnTo>
                <a:lnTo>
                  <a:pt x="2175282" y="320707"/>
                </a:lnTo>
                <a:lnTo>
                  <a:pt x="2176173" y="320951"/>
                </a:lnTo>
                <a:lnTo>
                  <a:pt x="2177064" y="321275"/>
                </a:lnTo>
                <a:lnTo>
                  <a:pt x="2178035" y="321599"/>
                </a:lnTo>
                <a:lnTo>
                  <a:pt x="2178926" y="321843"/>
                </a:lnTo>
                <a:lnTo>
                  <a:pt x="2179817" y="322167"/>
                </a:lnTo>
                <a:lnTo>
                  <a:pt x="2180708" y="322491"/>
                </a:lnTo>
                <a:lnTo>
                  <a:pt x="2181599" y="322815"/>
                </a:lnTo>
                <a:lnTo>
                  <a:pt x="2182571" y="323059"/>
                </a:lnTo>
                <a:lnTo>
                  <a:pt x="2183462" y="323383"/>
                </a:lnTo>
                <a:lnTo>
                  <a:pt x="2184353" y="323707"/>
                </a:lnTo>
                <a:lnTo>
                  <a:pt x="2185243" y="324032"/>
                </a:lnTo>
                <a:lnTo>
                  <a:pt x="2186134" y="324356"/>
                </a:lnTo>
                <a:lnTo>
                  <a:pt x="2187025" y="324680"/>
                </a:lnTo>
                <a:lnTo>
                  <a:pt x="2187997" y="325004"/>
                </a:lnTo>
                <a:lnTo>
                  <a:pt x="2188888" y="325329"/>
                </a:lnTo>
                <a:lnTo>
                  <a:pt x="2189779" y="325653"/>
                </a:lnTo>
                <a:lnTo>
                  <a:pt x="2190670" y="325977"/>
                </a:lnTo>
                <a:lnTo>
                  <a:pt x="2191561" y="326301"/>
                </a:lnTo>
                <a:lnTo>
                  <a:pt x="2192532" y="326626"/>
                </a:lnTo>
                <a:lnTo>
                  <a:pt x="2193423" y="326950"/>
                </a:lnTo>
                <a:lnTo>
                  <a:pt x="2194314" y="327274"/>
                </a:lnTo>
                <a:lnTo>
                  <a:pt x="2195205" y="327598"/>
                </a:lnTo>
                <a:lnTo>
                  <a:pt x="2196096" y="327923"/>
                </a:lnTo>
                <a:lnTo>
                  <a:pt x="2197068" y="328328"/>
                </a:lnTo>
                <a:lnTo>
                  <a:pt x="2197959" y="328652"/>
                </a:lnTo>
                <a:lnTo>
                  <a:pt x="2198850" y="328977"/>
                </a:lnTo>
                <a:lnTo>
                  <a:pt x="2199740" y="329301"/>
                </a:lnTo>
                <a:lnTo>
                  <a:pt x="2200631" y="329625"/>
                </a:lnTo>
                <a:lnTo>
                  <a:pt x="2201603" y="329949"/>
                </a:lnTo>
                <a:lnTo>
                  <a:pt x="2202494" y="330273"/>
                </a:lnTo>
                <a:lnTo>
                  <a:pt x="2203385" y="330598"/>
                </a:lnTo>
                <a:lnTo>
                  <a:pt x="2204276" y="330922"/>
                </a:lnTo>
                <a:lnTo>
                  <a:pt x="2205167" y="331246"/>
                </a:lnTo>
                <a:lnTo>
                  <a:pt x="2206058" y="331571"/>
                </a:lnTo>
                <a:lnTo>
                  <a:pt x="2207029" y="331895"/>
                </a:lnTo>
                <a:lnTo>
                  <a:pt x="2207920" y="332219"/>
                </a:lnTo>
                <a:lnTo>
                  <a:pt x="2208811" y="332543"/>
                </a:lnTo>
                <a:lnTo>
                  <a:pt x="2209702" y="332868"/>
                </a:lnTo>
                <a:lnTo>
                  <a:pt x="2210593" y="333111"/>
                </a:lnTo>
                <a:lnTo>
                  <a:pt x="2211565" y="333435"/>
                </a:lnTo>
                <a:lnTo>
                  <a:pt x="2212456" y="333760"/>
                </a:lnTo>
                <a:lnTo>
                  <a:pt x="2213347" y="334084"/>
                </a:lnTo>
                <a:lnTo>
                  <a:pt x="2214237" y="334327"/>
                </a:lnTo>
                <a:lnTo>
                  <a:pt x="2215128" y="334652"/>
                </a:lnTo>
                <a:lnTo>
                  <a:pt x="2216100" y="334976"/>
                </a:lnTo>
                <a:lnTo>
                  <a:pt x="2216991" y="335219"/>
                </a:lnTo>
                <a:lnTo>
                  <a:pt x="2217882" y="335544"/>
                </a:lnTo>
                <a:lnTo>
                  <a:pt x="2218773" y="335787"/>
                </a:lnTo>
                <a:lnTo>
                  <a:pt x="2219664" y="336111"/>
                </a:lnTo>
                <a:lnTo>
                  <a:pt x="2220636" y="336355"/>
                </a:lnTo>
                <a:lnTo>
                  <a:pt x="2221527" y="336679"/>
                </a:lnTo>
                <a:lnTo>
                  <a:pt x="2222417" y="336923"/>
                </a:lnTo>
                <a:lnTo>
                  <a:pt x="2223308" y="337247"/>
                </a:lnTo>
                <a:lnTo>
                  <a:pt x="2224199" y="337491"/>
                </a:lnTo>
                <a:lnTo>
                  <a:pt x="2225090" y="337734"/>
                </a:lnTo>
                <a:lnTo>
                  <a:pt x="2226062" y="337978"/>
                </a:lnTo>
                <a:lnTo>
                  <a:pt x="2226953" y="338221"/>
                </a:lnTo>
                <a:lnTo>
                  <a:pt x="2227844" y="338546"/>
                </a:lnTo>
                <a:lnTo>
                  <a:pt x="2228734" y="338789"/>
                </a:lnTo>
                <a:lnTo>
                  <a:pt x="2229625" y="339033"/>
                </a:lnTo>
                <a:lnTo>
                  <a:pt x="2230597" y="339276"/>
                </a:lnTo>
                <a:lnTo>
                  <a:pt x="2231488" y="339520"/>
                </a:lnTo>
                <a:lnTo>
                  <a:pt x="2232379" y="339682"/>
                </a:lnTo>
                <a:lnTo>
                  <a:pt x="2233270" y="339926"/>
                </a:lnTo>
                <a:lnTo>
                  <a:pt x="2234161" y="340169"/>
                </a:lnTo>
                <a:lnTo>
                  <a:pt x="2235133" y="340413"/>
                </a:lnTo>
                <a:lnTo>
                  <a:pt x="2236023" y="340656"/>
                </a:lnTo>
                <a:lnTo>
                  <a:pt x="2236914" y="340819"/>
                </a:lnTo>
                <a:lnTo>
                  <a:pt x="2237805" y="341062"/>
                </a:lnTo>
                <a:lnTo>
                  <a:pt x="2238696" y="341225"/>
                </a:lnTo>
                <a:lnTo>
                  <a:pt x="2239587" y="341468"/>
                </a:lnTo>
                <a:lnTo>
                  <a:pt x="2240559" y="341631"/>
                </a:lnTo>
                <a:lnTo>
                  <a:pt x="2241450" y="341874"/>
                </a:lnTo>
                <a:lnTo>
                  <a:pt x="2242341" y="342037"/>
                </a:lnTo>
                <a:lnTo>
                  <a:pt x="2243232" y="342280"/>
                </a:lnTo>
                <a:lnTo>
                  <a:pt x="2244122" y="342442"/>
                </a:lnTo>
                <a:lnTo>
                  <a:pt x="2245094" y="342605"/>
                </a:lnTo>
                <a:lnTo>
                  <a:pt x="2245985" y="342767"/>
                </a:lnTo>
                <a:lnTo>
                  <a:pt x="2246876" y="343011"/>
                </a:lnTo>
                <a:lnTo>
                  <a:pt x="2247767" y="343173"/>
                </a:lnTo>
                <a:lnTo>
                  <a:pt x="2248658" y="343336"/>
                </a:lnTo>
                <a:lnTo>
                  <a:pt x="2249630" y="343498"/>
                </a:lnTo>
                <a:lnTo>
                  <a:pt x="2250521" y="343660"/>
                </a:lnTo>
                <a:lnTo>
                  <a:pt x="2251411" y="343823"/>
                </a:lnTo>
                <a:lnTo>
                  <a:pt x="2252302" y="343985"/>
                </a:lnTo>
                <a:lnTo>
                  <a:pt x="2253193" y="344147"/>
                </a:lnTo>
                <a:lnTo>
                  <a:pt x="2254165" y="344229"/>
                </a:lnTo>
                <a:lnTo>
                  <a:pt x="2255056" y="344391"/>
                </a:lnTo>
                <a:lnTo>
                  <a:pt x="2255947" y="344553"/>
                </a:lnTo>
                <a:lnTo>
                  <a:pt x="2256838" y="344716"/>
                </a:lnTo>
                <a:lnTo>
                  <a:pt x="2257728" y="344797"/>
                </a:lnTo>
                <a:lnTo>
                  <a:pt x="2258619" y="344959"/>
                </a:lnTo>
                <a:lnTo>
                  <a:pt x="2259591" y="345122"/>
                </a:lnTo>
                <a:lnTo>
                  <a:pt x="2260482" y="345203"/>
                </a:lnTo>
                <a:lnTo>
                  <a:pt x="2261373" y="345365"/>
                </a:lnTo>
                <a:lnTo>
                  <a:pt x="2262264" y="345446"/>
                </a:lnTo>
                <a:lnTo>
                  <a:pt x="2263155" y="345609"/>
                </a:lnTo>
                <a:lnTo>
                  <a:pt x="2264127" y="345690"/>
                </a:lnTo>
                <a:lnTo>
                  <a:pt x="2265018" y="345852"/>
                </a:lnTo>
                <a:lnTo>
                  <a:pt x="2265908" y="345933"/>
                </a:lnTo>
              </a:path>
            </a:pathLst>
          </a:custGeom>
          <a:ln w="9731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542" y="1482226"/>
            <a:ext cx="2266315" cy="758825"/>
          </a:xfrm>
          <a:custGeom>
            <a:avLst/>
            <a:gdLst/>
            <a:ahLst/>
            <a:cxnLst/>
            <a:rect l="l" t="t" r="r" b="b"/>
            <a:pathLst>
              <a:path w="2266315" h="758825">
                <a:moveTo>
                  <a:pt x="0" y="332456"/>
                </a:moveTo>
                <a:lnTo>
                  <a:pt x="907" y="332456"/>
                </a:lnTo>
                <a:lnTo>
                  <a:pt x="1814" y="332456"/>
                </a:lnTo>
                <a:lnTo>
                  <a:pt x="2721" y="332456"/>
                </a:lnTo>
                <a:lnTo>
                  <a:pt x="3628" y="332456"/>
                </a:lnTo>
                <a:lnTo>
                  <a:pt x="4527" y="332456"/>
                </a:lnTo>
                <a:lnTo>
                  <a:pt x="5434" y="332456"/>
                </a:lnTo>
                <a:lnTo>
                  <a:pt x="6342" y="332456"/>
                </a:lnTo>
                <a:lnTo>
                  <a:pt x="7249" y="332456"/>
                </a:lnTo>
                <a:lnTo>
                  <a:pt x="8156" y="332456"/>
                </a:lnTo>
                <a:lnTo>
                  <a:pt x="9063" y="332456"/>
                </a:lnTo>
                <a:lnTo>
                  <a:pt x="9970" y="332456"/>
                </a:lnTo>
                <a:lnTo>
                  <a:pt x="10878" y="332456"/>
                </a:lnTo>
                <a:lnTo>
                  <a:pt x="11785" y="332456"/>
                </a:lnTo>
                <a:lnTo>
                  <a:pt x="12692" y="332456"/>
                </a:lnTo>
                <a:lnTo>
                  <a:pt x="13591" y="332456"/>
                </a:lnTo>
                <a:lnTo>
                  <a:pt x="14498" y="332456"/>
                </a:lnTo>
                <a:lnTo>
                  <a:pt x="15405" y="332456"/>
                </a:lnTo>
                <a:lnTo>
                  <a:pt x="16312" y="332456"/>
                </a:lnTo>
                <a:lnTo>
                  <a:pt x="17220" y="332456"/>
                </a:lnTo>
                <a:lnTo>
                  <a:pt x="18127" y="332456"/>
                </a:lnTo>
                <a:lnTo>
                  <a:pt x="19034" y="332456"/>
                </a:lnTo>
                <a:lnTo>
                  <a:pt x="19941" y="332456"/>
                </a:lnTo>
                <a:lnTo>
                  <a:pt x="20848" y="332456"/>
                </a:lnTo>
                <a:lnTo>
                  <a:pt x="21756" y="332456"/>
                </a:lnTo>
                <a:lnTo>
                  <a:pt x="22663" y="332456"/>
                </a:lnTo>
                <a:lnTo>
                  <a:pt x="23562" y="332456"/>
                </a:lnTo>
                <a:lnTo>
                  <a:pt x="24469" y="332456"/>
                </a:lnTo>
                <a:lnTo>
                  <a:pt x="25376" y="332456"/>
                </a:lnTo>
                <a:lnTo>
                  <a:pt x="26283" y="332456"/>
                </a:lnTo>
                <a:lnTo>
                  <a:pt x="27190" y="332456"/>
                </a:lnTo>
                <a:lnTo>
                  <a:pt x="28098" y="332456"/>
                </a:lnTo>
                <a:lnTo>
                  <a:pt x="29005" y="332456"/>
                </a:lnTo>
                <a:lnTo>
                  <a:pt x="29912" y="332456"/>
                </a:lnTo>
                <a:lnTo>
                  <a:pt x="30819" y="332456"/>
                </a:lnTo>
                <a:lnTo>
                  <a:pt x="31718" y="332456"/>
                </a:lnTo>
                <a:lnTo>
                  <a:pt x="32625" y="332456"/>
                </a:lnTo>
                <a:lnTo>
                  <a:pt x="33533" y="332456"/>
                </a:lnTo>
                <a:lnTo>
                  <a:pt x="34440" y="332456"/>
                </a:lnTo>
                <a:lnTo>
                  <a:pt x="35347" y="332456"/>
                </a:lnTo>
                <a:lnTo>
                  <a:pt x="36254" y="332456"/>
                </a:lnTo>
                <a:lnTo>
                  <a:pt x="37161" y="332456"/>
                </a:lnTo>
                <a:lnTo>
                  <a:pt x="38068" y="332456"/>
                </a:lnTo>
                <a:lnTo>
                  <a:pt x="38976" y="332456"/>
                </a:lnTo>
                <a:lnTo>
                  <a:pt x="39883" y="332456"/>
                </a:lnTo>
                <a:lnTo>
                  <a:pt x="40782" y="332456"/>
                </a:lnTo>
                <a:lnTo>
                  <a:pt x="41689" y="332456"/>
                </a:lnTo>
                <a:lnTo>
                  <a:pt x="42596" y="332456"/>
                </a:lnTo>
                <a:lnTo>
                  <a:pt x="43503" y="332456"/>
                </a:lnTo>
                <a:lnTo>
                  <a:pt x="44411" y="332456"/>
                </a:lnTo>
                <a:lnTo>
                  <a:pt x="45318" y="332456"/>
                </a:lnTo>
                <a:lnTo>
                  <a:pt x="46225" y="332456"/>
                </a:lnTo>
                <a:lnTo>
                  <a:pt x="47132" y="332456"/>
                </a:lnTo>
                <a:lnTo>
                  <a:pt x="48039" y="332456"/>
                </a:lnTo>
                <a:lnTo>
                  <a:pt x="48946" y="332456"/>
                </a:lnTo>
                <a:lnTo>
                  <a:pt x="49854" y="332456"/>
                </a:lnTo>
                <a:lnTo>
                  <a:pt x="50753" y="332456"/>
                </a:lnTo>
                <a:lnTo>
                  <a:pt x="51660" y="332456"/>
                </a:lnTo>
                <a:lnTo>
                  <a:pt x="52567" y="332456"/>
                </a:lnTo>
                <a:lnTo>
                  <a:pt x="53474" y="332456"/>
                </a:lnTo>
                <a:lnTo>
                  <a:pt x="54381" y="332456"/>
                </a:lnTo>
                <a:lnTo>
                  <a:pt x="55289" y="332456"/>
                </a:lnTo>
                <a:lnTo>
                  <a:pt x="56196" y="332456"/>
                </a:lnTo>
                <a:lnTo>
                  <a:pt x="57103" y="332456"/>
                </a:lnTo>
                <a:lnTo>
                  <a:pt x="58010" y="332456"/>
                </a:lnTo>
                <a:lnTo>
                  <a:pt x="58909" y="332456"/>
                </a:lnTo>
                <a:lnTo>
                  <a:pt x="59816" y="332456"/>
                </a:lnTo>
                <a:lnTo>
                  <a:pt x="60724" y="332456"/>
                </a:lnTo>
                <a:lnTo>
                  <a:pt x="61631" y="332456"/>
                </a:lnTo>
                <a:lnTo>
                  <a:pt x="62538" y="332456"/>
                </a:lnTo>
                <a:lnTo>
                  <a:pt x="63445" y="332456"/>
                </a:lnTo>
                <a:lnTo>
                  <a:pt x="64352" y="332456"/>
                </a:lnTo>
                <a:lnTo>
                  <a:pt x="65259" y="332456"/>
                </a:lnTo>
                <a:lnTo>
                  <a:pt x="66167" y="332456"/>
                </a:lnTo>
                <a:lnTo>
                  <a:pt x="67074" y="332456"/>
                </a:lnTo>
                <a:lnTo>
                  <a:pt x="67981" y="332456"/>
                </a:lnTo>
                <a:lnTo>
                  <a:pt x="68880" y="332456"/>
                </a:lnTo>
                <a:lnTo>
                  <a:pt x="69787" y="332456"/>
                </a:lnTo>
                <a:lnTo>
                  <a:pt x="70694" y="332456"/>
                </a:lnTo>
                <a:lnTo>
                  <a:pt x="71602" y="332456"/>
                </a:lnTo>
                <a:lnTo>
                  <a:pt x="72509" y="332456"/>
                </a:lnTo>
                <a:lnTo>
                  <a:pt x="73416" y="332456"/>
                </a:lnTo>
                <a:lnTo>
                  <a:pt x="74323" y="332456"/>
                </a:lnTo>
                <a:lnTo>
                  <a:pt x="75230" y="332456"/>
                </a:lnTo>
                <a:lnTo>
                  <a:pt x="76137" y="332456"/>
                </a:lnTo>
                <a:lnTo>
                  <a:pt x="77037" y="332456"/>
                </a:lnTo>
                <a:lnTo>
                  <a:pt x="77944" y="332456"/>
                </a:lnTo>
                <a:lnTo>
                  <a:pt x="78851" y="332456"/>
                </a:lnTo>
                <a:lnTo>
                  <a:pt x="79758" y="332456"/>
                </a:lnTo>
                <a:lnTo>
                  <a:pt x="80665" y="332456"/>
                </a:lnTo>
                <a:lnTo>
                  <a:pt x="81572" y="332456"/>
                </a:lnTo>
                <a:lnTo>
                  <a:pt x="82480" y="332456"/>
                </a:lnTo>
                <a:lnTo>
                  <a:pt x="83387" y="332456"/>
                </a:lnTo>
                <a:lnTo>
                  <a:pt x="84294" y="332456"/>
                </a:lnTo>
                <a:lnTo>
                  <a:pt x="85201" y="332456"/>
                </a:lnTo>
                <a:lnTo>
                  <a:pt x="86108" y="332456"/>
                </a:lnTo>
                <a:lnTo>
                  <a:pt x="87007" y="332456"/>
                </a:lnTo>
                <a:lnTo>
                  <a:pt x="87915" y="332456"/>
                </a:lnTo>
                <a:lnTo>
                  <a:pt x="88822" y="332456"/>
                </a:lnTo>
                <a:lnTo>
                  <a:pt x="89729" y="332456"/>
                </a:lnTo>
                <a:lnTo>
                  <a:pt x="90636" y="322885"/>
                </a:lnTo>
                <a:lnTo>
                  <a:pt x="91543" y="308205"/>
                </a:lnTo>
                <a:lnTo>
                  <a:pt x="92450" y="294011"/>
                </a:lnTo>
                <a:lnTo>
                  <a:pt x="96071" y="251754"/>
                </a:lnTo>
                <a:lnTo>
                  <a:pt x="101514" y="228476"/>
                </a:lnTo>
                <a:lnTo>
                  <a:pt x="102421" y="230017"/>
                </a:lnTo>
                <a:lnTo>
                  <a:pt x="107856" y="272598"/>
                </a:lnTo>
                <a:lnTo>
                  <a:pt x="110578" y="313801"/>
                </a:lnTo>
                <a:lnTo>
                  <a:pt x="113299" y="365547"/>
                </a:lnTo>
                <a:lnTo>
                  <a:pt x="115106" y="404559"/>
                </a:lnTo>
                <a:lnTo>
                  <a:pt x="116920" y="445923"/>
                </a:lnTo>
                <a:lnTo>
                  <a:pt x="118734" y="488748"/>
                </a:lnTo>
                <a:lnTo>
                  <a:pt x="119641" y="510241"/>
                </a:lnTo>
                <a:lnTo>
                  <a:pt x="121456" y="552903"/>
                </a:lnTo>
                <a:lnTo>
                  <a:pt x="123262" y="594106"/>
                </a:lnTo>
                <a:lnTo>
                  <a:pt x="125076" y="632712"/>
                </a:lnTo>
                <a:lnTo>
                  <a:pt x="127798" y="683404"/>
                </a:lnTo>
                <a:lnTo>
                  <a:pt x="130519" y="722903"/>
                </a:lnTo>
                <a:lnTo>
                  <a:pt x="135954" y="758428"/>
                </a:lnTo>
                <a:lnTo>
                  <a:pt x="136862" y="758103"/>
                </a:lnTo>
                <a:lnTo>
                  <a:pt x="142297" y="717144"/>
                </a:lnTo>
                <a:lnTo>
                  <a:pt x="145018" y="673022"/>
                </a:lnTo>
                <a:lnTo>
                  <a:pt x="147740" y="615517"/>
                </a:lnTo>
                <a:lnTo>
                  <a:pt x="149554" y="570990"/>
                </a:lnTo>
                <a:lnTo>
                  <a:pt x="151360" y="522570"/>
                </a:lnTo>
                <a:lnTo>
                  <a:pt x="153175" y="471229"/>
                </a:lnTo>
                <a:lnTo>
                  <a:pt x="154989" y="418186"/>
                </a:lnTo>
                <a:lnTo>
                  <a:pt x="155896" y="391258"/>
                </a:lnTo>
                <a:lnTo>
                  <a:pt x="156803" y="364331"/>
                </a:lnTo>
                <a:lnTo>
                  <a:pt x="158618" y="310963"/>
                </a:lnTo>
                <a:lnTo>
                  <a:pt x="160424" y="259136"/>
                </a:lnTo>
                <a:lnTo>
                  <a:pt x="162238" y="209823"/>
                </a:lnTo>
                <a:lnTo>
                  <a:pt x="164053" y="164160"/>
                </a:lnTo>
                <a:lnTo>
                  <a:pt x="165867" y="122796"/>
                </a:lnTo>
                <a:lnTo>
                  <a:pt x="168580" y="70725"/>
                </a:lnTo>
                <a:lnTo>
                  <a:pt x="171302" y="32199"/>
                </a:lnTo>
                <a:lnTo>
                  <a:pt x="176745" y="0"/>
                </a:lnTo>
                <a:lnTo>
                  <a:pt x="177644" y="567"/>
                </a:lnTo>
                <a:lnTo>
                  <a:pt x="183994" y="46717"/>
                </a:lnTo>
                <a:lnTo>
                  <a:pt x="186708" y="85486"/>
                </a:lnTo>
                <a:lnTo>
                  <a:pt x="189429" y="132366"/>
                </a:lnTo>
                <a:lnTo>
                  <a:pt x="192151" y="184355"/>
                </a:lnTo>
                <a:lnTo>
                  <a:pt x="194872" y="238615"/>
                </a:lnTo>
                <a:lnTo>
                  <a:pt x="195771" y="256783"/>
                </a:lnTo>
                <a:lnTo>
                  <a:pt x="196678" y="274708"/>
                </a:lnTo>
                <a:lnTo>
                  <a:pt x="199400" y="326616"/>
                </a:lnTo>
                <a:lnTo>
                  <a:pt x="202122" y="373820"/>
                </a:lnTo>
                <a:lnTo>
                  <a:pt x="204835" y="414211"/>
                </a:lnTo>
                <a:lnTo>
                  <a:pt x="208464" y="454845"/>
                </a:lnTo>
                <a:lnTo>
                  <a:pt x="214806" y="484774"/>
                </a:lnTo>
                <a:lnTo>
                  <a:pt x="215713" y="484693"/>
                </a:lnTo>
                <a:lnTo>
                  <a:pt x="223869" y="443004"/>
                </a:lnTo>
                <a:lnTo>
                  <a:pt x="228405" y="397503"/>
                </a:lnTo>
                <a:lnTo>
                  <a:pt x="232026" y="356868"/>
                </a:lnTo>
                <a:lnTo>
                  <a:pt x="232933" y="346730"/>
                </a:lnTo>
                <a:lnTo>
                  <a:pt x="236562" y="308367"/>
                </a:lnTo>
                <a:lnTo>
                  <a:pt x="241090" y="269354"/>
                </a:lnTo>
                <a:lnTo>
                  <a:pt x="249254" y="239426"/>
                </a:lnTo>
                <a:lnTo>
                  <a:pt x="250153" y="239669"/>
                </a:lnTo>
                <a:lnTo>
                  <a:pt x="259217" y="276978"/>
                </a:lnTo>
                <a:lnTo>
                  <a:pt x="263753" y="311611"/>
                </a:lnTo>
                <a:lnTo>
                  <a:pt x="264660" y="318991"/>
                </a:lnTo>
                <a:lnTo>
                  <a:pt x="265567" y="326453"/>
                </a:lnTo>
                <a:lnTo>
                  <a:pt x="266474" y="333914"/>
                </a:lnTo>
                <a:lnTo>
                  <a:pt x="267382" y="341295"/>
                </a:lnTo>
                <a:lnTo>
                  <a:pt x="272816" y="381443"/>
                </a:lnTo>
                <a:lnTo>
                  <a:pt x="282787" y="414129"/>
                </a:lnTo>
                <a:lnTo>
                  <a:pt x="283694" y="413642"/>
                </a:lnTo>
                <a:lnTo>
                  <a:pt x="293665" y="370899"/>
                </a:lnTo>
                <a:lnTo>
                  <a:pt x="299100" y="326452"/>
                </a:lnTo>
                <a:lnTo>
                  <a:pt x="300007" y="318423"/>
                </a:lnTo>
                <a:lnTo>
                  <a:pt x="300915" y="310231"/>
                </a:lnTo>
                <a:lnTo>
                  <a:pt x="301822" y="301958"/>
                </a:lnTo>
                <a:lnTo>
                  <a:pt x="302729" y="293766"/>
                </a:lnTo>
                <a:lnTo>
                  <a:pt x="303636" y="285574"/>
                </a:lnTo>
                <a:lnTo>
                  <a:pt x="304535" y="277382"/>
                </a:lnTo>
                <a:lnTo>
                  <a:pt x="305442" y="269434"/>
                </a:lnTo>
                <a:lnTo>
                  <a:pt x="310885" y="225799"/>
                </a:lnTo>
                <a:lnTo>
                  <a:pt x="318135" y="187842"/>
                </a:lnTo>
                <a:lnTo>
                  <a:pt x="323570" y="179162"/>
                </a:lnTo>
                <a:lnTo>
                  <a:pt x="324477" y="179486"/>
                </a:lnTo>
                <a:lnTo>
                  <a:pt x="336262" y="220122"/>
                </a:lnTo>
                <a:lnTo>
                  <a:pt x="340790" y="247860"/>
                </a:lnTo>
                <a:lnTo>
                  <a:pt x="341697" y="253619"/>
                </a:lnTo>
                <a:lnTo>
                  <a:pt x="342604" y="259539"/>
                </a:lnTo>
                <a:lnTo>
                  <a:pt x="343511" y="265379"/>
                </a:lnTo>
                <a:lnTo>
                  <a:pt x="344419" y="271218"/>
                </a:lnTo>
                <a:lnTo>
                  <a:pt x="350761" y="309825"/>
                </a:lnTo>
                <a:lnTo>
                  <a:pt x="359824" y="348756"/>
                </a:lnTo>
                <a:lnTo>
                  <a:pt x="369795" y="361977"/>
                </a:lnTo>
                <a:lnTo>
                  <a:pt x="370702" y="361815"/>
                </a:lnTo>
                <a:lnTo>
                  <a:pt x="382488" y="345512"/>
                </a:lnTo>
                <a:lnTo>
                  <a:pt x="383395" y="343647"/>
                </a:lnTo>
                <a:lnTo>
                  <a:pt x="384302" y="341782"/>
                </a:lnTo>
                <a:lnTo>
                  <a:pt x="385209" y="339835"/>
                </a:lnTo>
                <a:lnTo>
                  <a:pt x="386108" y="337889"/>
                </a:lnTo>
                <a:lnTo>
                  <a:pt x="387015" y="335942"/>
                </a:lnTo>
                <a:lnTo>
                  <a:pt x="387923" y="333996"/>
                </a:lnTo>
                <a:lnTo>
                  <a:pt x="388830" y="332049"/>
                </a:lnTo>
                <a:lnTo>
                  <a:pt x="389737" y="330184"/>
                </a:lnTo>
                <a:lnTo>
                  <a:pt x="390644" y="328237"/>
                </a:lnTo>
                <a:lnTo>
                  <a:pt x="391551" y="326372"/>
                </a:lnTo>
                <a:lnTo>
                  <a:pt x="392458" y="324588"/>
                </a:lnTo>
                <a:lnTo>
                  <a:pt x="393366" y="322723"/>
                </a:lnTo>
                <a:lnTo>
                  <a:pt x="394273" y="321019"/>
                </a:lnTo>
                <a:lnTo>
                  <a:pt x="395172" y="319316"/>
                </a:lnTo>
                <a:lnTo>
                  <a:pt x="396079" y="317612"/>
                </a:lnTo>
                <a:lnTo>
                  <a:pt x="396986" y="315990"/>
                </a:lnTo>
                <a:lnTo>
                  <a:pt x="397893" y="314449"/>
                </a:lnTo>
                <a:lnTo>
                  <a:pt x="398801" y="312989"/>
                </a:lnTo>
                <a:lnTo>
                  <a:pt x="399708" y="311529"/>
                </a:lnTo>
                <a:lnTo>
                  <a:pt x="400615" y="310070"/>
                </a:lnTo>
                <a:lnTo>
                  <a:pt x="401522" y="308772"/>
                </a:lnTo>
                <a:lnTo>
                  <a:pt x="402429" y="307475"/>
                </a:lnTo>
                <a:lnTo>
                  <a:pt x="403336" y="306258"/>
                </a:lnTo>
                <a:lnTo>
                  <a:pt x="407864" y="300904"/>
                </a:lnTo>
                <a:lnTo>
                  <a:pt x="408771" y="299931"/>
                </a:lnTo>
                <a:lnTo>
                  <a:pt x="409679" y="299120"/>
                </a:lnTo>
                <a:lnTo>
                  <a:pt x="410586" y="298309"/>
                </a:lnTo>
                <a:lnTo>
                  <a:pt x="411493" y="297499"/>
                </a:lnTo>
                <a:lnTo>
                  <a:pt x="418742" y="293200"/>
                </a:lnTo>
                <a:lnTo>
                  <a:pt x="419649" y="292876"/>
                </a:lnTo>
                <a:lnTo>
                  <a:pt x="420557" y="292713"/>
                </a:lnTo>
                <a:lnTo>
                  <a:pt x="421464" y="292470"/>
                </a:lnTo>
                <a:lnTo>
                  <a:pt x="422363" y="292388"/>
                </a:lnTo>
                <a:lnTo>
                  <a:pt x="423270" y="292307"/>
                </a:lnTo>
                <a:lnTo>
                  <a:pt x="424177" y="292388"/>
                </a:lnTo>
                <a:lnTo>
                  <a:pt x="425084" y="292470"/>
                </a:lnTo>
                <a:lnTo>
                  <a:pt x="435930" y="300580"/>
                </a:lnTo>
                <a:lnTo>
                  <a:pt x="436902" y="301878"/>
                </a:lnTo>
                <a:lnTo>
                  <a:pt x="437793" y="303419"/>
                </a:lnTo>
                <a:lnTo>
                  <a:pt x="438684" y="304960"/>
                </a:lnTo>
                <a:lnTo>
                  <a:pt x="439575" y="306744"/>
                </a:lnTo>
                <a:lnTo>
                  <a:pt x="440466" y="308528"/>
                </a:lnTo>
                <a:lnTo>
                  <a:pt x="445893" y="322235"/>
                </a:lnTo>
                <a:lnTo>
                  <a:pt x="446865" y="324912"/>
                </a:lnTo>
                <a:lnTo>
                  <a:pt x="447756" y="327750"/>
                </a:lnTo>
                <a:lnTo>
                  <a:pt x="448647" y="330670"/>
                </a:lnTo>
                <a:lnTo>
                  <a:pt x="449538" y="333752"/>
                </a:lnTo>
                <a:lnTo>
                  <a:pt x="450429" y="336915"/>
                </a:lnTo>
                <a:lnTo>
                  <a:pt x="451401" y="340160"/>
                </a:lnTo>
                <a:lnTo>
                  <a:pt x="452292" y="343485"/>
                </a:lnTo>
                <a:lnTo>
                  <a:pt x="453183" y="346972"/>
                </a:lnTo>
                <a:lnTo>
                  <a:pt x="454074" y="350460"/>
                </a:lnTo>
                <a:lnTo>
                  <a:pt x="454965" y="354029"/>
                </a:lnTo>
                <a:lnTo>
                  <a:pt x="455937" y="357679"/>
                </a:lnTo>
                <a:lnTo>
                  <a:pt x="456828" y="361410"/>
                </a:lnTo>
                <a:lnTo>
                  <a:pt x="457719" y="365221"/>
                </a:lnTo>
                <a:lnTo>
                  <a:pt x="458610" y="369033"/>
                </a:lnTo>
                <a:lnTo>
                  <a:pt x="459501" y="372845"/>
                </a:lnTo>
                <a:lnTo>
                  <a:pt x="460473" y="376738"/>
                </a:lnTo>
                <a:lnTo>
                  <a:pt x="461364" y="380631"/>
                </a:lnTo>
                <a:lnTo>
                  <a:pt x="462255" y="384524"/>
                </a:lnTo>
                <a:lnTo>
                  <a:pt x="463146" y="388336"/>
                </a:lnTo>
                <a:lnTo>
                  <a:pt x="464037" y="392229"/>
                </a:lnTo>
                <a:lnTo>
                  <a:pt x="464928" y="396040"/>
                </a:lnTo>
                <a:lnTo>
                  <a:pt x="465900" y="399852"/>
                </a:lnTo>
                <a:lnTo>
                  <a:pt x="466791" y="403583"/>
                </a:lnTo>
                <a:lnTo>
                  <a:pt x="467682" y="407233"/>
                </a:lnTo>
                <a:lnTo>
                  <a:pt x="468573" y="410802"/>
                </a:lnTo>
                <a:lnTo>
                  <a:pt x="469464" y="414370"/>
                </a:lnTo>
                <a:lnTo>
                  <a:pt x="470436" y="417777"/>
                </a:lnTo>
                <a:lnTo>
                  <a:pt x="485825" y="452895"/>
                </a:lnTo>
                <a:lnTo>
                  <a:pt x="487607" y="453382"/>
                </a:lnTo>
                <a:lnTo>
                  <a:pt x="488498" y="453300"/>
                </a:lnTo>
                <a:lnTo>
                  <a:pt x="502997" y="426535"/>
                </a:lnTo>
                <a:lnTo>
                  <a:pt x="503969" y="423535"/>
                </a:lnTo>
                <a:lnTo>
                  <a:pt x="504860" y="420452"/>
                </a:lnTo>
                <a:lnTo>
                  <a:pt x="505751" y="417289"/>
                </a:lnTo>
                <a:lnTo>
                  <a:pt x="506642" y="414045"/>
                </a:lnTo>
                <a:lnTo>
                  <a:pt x="507533" y="410720"/>
                </a:lnTo>
                <a:lnTo>
                  <a:pt x="508505" y="407313"/>
                </a:lnTo>
                <a:lnTo>
                  <a:pt x="509396" y="403907"/>
                </a:lnTo>
                <a:lnTo>
                  <a:pt x="510287" y="400419"/>
                </a:lnTo>
                <a:lnTo>
                  <a:pt x="511178" y="396851"/>
                </a:lnTo>
                <a:lnTo>
                  <a:pt x="512069" y="393282"/>
                </a:lnTo>
                <a:lnTo>
                  <a:pt x="513041" y="389713"/>
                </a:lnTo>
                <a:lnTo>
                  <a:pt x="513932" y="386145"/>
                </a:lnTo>
                <a:lnTo>
                  <a:pt x="514823" y="382576"/>
                </a:lnTo>
                <a:lnTo>
                  <a:pt x="515714" y="379007"/>
                </a:lnTo>
                <a:lnTo>
                  <a:pt x="516605" y="375438"/>
                </a:lnTo>
                <a:lnTo>
                  <a:pt x="517496" y="371870"/>
                </a:lnTo>
                <a:lnTo>
                  <a:pt x="518468" y="368382"/>
                </a:lnTo>
                <a:lnTo>
                  <a:pt x="519359" y="364895"/>
                </a:lnTo>
                <a:lnTo>
                  <a:pt x="520250" y="361488"/>
                </a:lnTo>
                <a:lnTo>
                  <a:pt x="521141" y="358082"/>
                </a:lnTo>
                <a:lnTo>
                  <a:pt x="522032" y="354757"/>
                </a:lnTo>
                <a:lnTo>
                  <a:pt x="523004" y="351432"/>
                </a:lnTo>
                <a:lnTo>
                  <a:pt x="523895" y="348268"/>
                </a:lnTo>
                <a:lnTo>
                  <a:pt x="524786" y="345105"/>
                </a:lnTo>
                <a:lnTo>
                  <a:pt x="525677" y="342023"/>
                </a:lnTo>
                <a:lnTo>
                  <a:pt x="526568" y="339022"/>
                </a:lnTo>
                <a:lnTo>
                  <a:pt x="527540" y="336102"/>
                </a:lnTo>
                <a:lnTo>
                  <a:pt x="528431" y="333264"/>
                </a:lnTo>
                <a:lnTo>
                  <a:pt x="529322" y="330506"/>
                </a:lnTo>
                <a:lnTo>
                  <a:pt x="530213" y="327829"/>
                </a:lnTo>
                <a:lnTo>
                  <a:pt x="531104" y="325234"/>
                </a:lnTo>
                <a:lnTo>
                  <a:pt x="532076" y="322639"/>
                </a:lnTo>
                <a:lnTo>
                  <a:pt x="532967" y="320205"/>
                </a:lnTo>
                <a:lnTo>
                  <a:pt x="537503" y="309175"/>
                </a:lnTo>
                <a:lnTo>
                  <a:pt x="538394" y="307147"/>
                </a:lnTo>
                <a:lnTo>
                  <a:pt x="539285" y="305282"/>
                </a:lnTo>
                <a:lnTo>
                  <a:pt x="540176" y="303416"/>
                </a:lnTo>
                <a:lnTo>
                  <a:pt x="541067" y="301632"/>
                </a:lnTo>
                <a:lnTo>
                  <a:pt x="542039" y="299929"/>
                </a:lnTo>
                <a:lnTo>
                  <a:pt x="542930" y="298307"/>
                </a:lnTo>
                <a:lnTo>
                  <a:pt x="543821" y="296684"/>
                </a:lnTo>
                <a:lnTo>
                  <a:pt x="544712" y="295143"/>
                </a:lnTo>
                <a:lnTo>
                  <a:pt x="545603" y="293683"/>
                </a:lnTo>
                <a:lnTo>
                  <a:pt x="546575" y="292224"/>
                </a:lnTo>
                <a:lnTo>
                  <a:pt x="547466" y="290845"/>
                </a:lnTo>
                <a:lnTo>
                  <a:pt x="548357" y="289466"/>
                </a:lnTo>
                <a:lnTo>
                  <a:pt x="549247" y="288169"/>
                </a:lnTo>
                <a:lnTo>
                  <a:pt x="550138" y="286871"/>
                </a:lnTo>
                <a:lnTo>
                  <a:pt x="551110" y="285654"/>
                </a:lnTo>
                <a:lnTo>
                  <a:pt x="552001" y="284519"/>
                </a:lnTo>
                <a:lnTo>
                  <a:pt x="552892" y="283302"/>
                </a:lnTo>
                <a:lnTo>
                  <a:pt x="553783" y="282166"/>
                </a:lnTo>
                <a:lnTo>
                  <a:pt x="554674" y="281112"/>
                </a:lnTo>
                <a:lnTo>
                  <a:pt x="555565" y="280058"/>
                </a:lnTo>
                <a:lnTo>
                  <a:pt x="556537" y="279003"/>
                </a:lnTo>
                <a:lnTo>
                  <a:pt x="557428" y="277949"/>
                </a:lnTo>
                <a:lnTo>
                  <a:pt x="558319" y="276975"/>
                </a:lnTo>
                <a:lnTo>
                  <a:pt x="559210" y="276083"/>
                </a:lnTo>
                <a:lnTo>
                  <a:pt x="560101" y="275110"/>
                </a:lnTo>
                <a:lnTo>
                  <a:pt x="561073" y="274218"/>
                </a:lnTo>
                <a:lnTo>
                  <a:pt x="561964" y="273326"/>
                </a:lnTo>
                <a:lnTo>
                  <a:pt x="562855" y="272515"/>
                </a:lnTo>
                <a:lnTo>
                  <a:pt x="563746" y="271704"/>
                </a:lnTo>
                <a:lnTo>
                  <a:pt x="564637" y="270893"/>
                </a:lnTo>
                <a:lnTo>
                  <a:pt x="565609" y="270163"/>
                </a:lnTo>
                <a:lnTo>
                  <a:pt x="566500" y="269514"/>
                </a:lnTo>
                <a:lnTo>
                  <a:pt x="567391" y="268784"/>
                </a:lnTo>
                <a:lnTo>
                  <a:pt x="568282" y="268216"/>
                </a:lnTo>
                <a:lnTo>
                  <a:pt x="569173" y="267567"/>
                </a:lnTo>
                <a:lnTo>
                  <a:pt x="570145" y="267081"/>
                </a:lnTo>
                <a:lnTo>
                  <a:pt x="571036" y="266594"/>
                </a:lnTo>
                <a:lnTo>
                  <a:pt x="576463" y="264810"/>
                </a:lnTo>
                <a:lnTo>
                  <a:pt x="577354" y="264728"/>
                </a:lnTo>
                <a:lnTo>
                  <a:pt x="593635" y="278111"/>
                </a:lnTo>
                <a:lnTo>
                  <a:pt x="594607" y="279733"/>
                </a:lnTo>
                <a:lnTo>
                  <a:pt x="595498" y="281437"/>
                </a:lnTo>
                <a:lnTo>
                  <a:pt x="596389" y="283221"/>
                </a:lnTo>
                <a:lnTo>
                  <a:pt x="597280" y="285167"/>
                </a:lnTo>
                <a:lnTo>
                  <a:pt x="598171" y="287114"/>
                </a:lnTo>
                <a:lnTo>
                  <a:pt x="599143" y="289223"/>
                </a:lnTo>
                <a:lnTo>
                  <a:pt x="600034" y="291332"/>
                </a:lnTo>
                <a:lnTo>
                  <a:pt x="600925" y="293522"/>
                </a:lnTo>
                <a:lnTo>
                  <a:pt x="601816" y="295793"/>
                </a:lnTo>
                <a:lnTo>
                  <a:pt x="602707" y="298145"/>
                </a:lnTo>
                <a:lnTo>
                  <a:pt x="603679" y="300578"/>
                </a:lnTo>
                <a:lnTo>
                  <a:pt x="604570" y="303011"/>
                </a:lnTo>
                <a:lnTo>
                  <a:pt x="605461" y="305525"/>
                </a:lnTo>
                <a:lnTo>
                  <a:pt x="606352" y="308039"/>
                </a:lnTo>
                <a:lnTo>
                  <a:pt x="607243" y="310635"/>
                </a:lnTo>
                <a:lnTo>
                  <a:pt x="608134" y="313312"/>
                </a:lnTo>
                <a:lnTo>
                  <a:pt x="609106" y="315907"/>
                </a:lnTo>
                <a:lnTo>
                  <a:pt x="609997" y="318584"/>
                </a:lnTo>
                <a:lnTo>
                  <a:pt x="610888" y="321260"/>
                </a:lnTo>
                <a:lnTo>
                  <a:pt x="611779" y="323937"/>
                </a:lnTo>
                <a:lnTo>
                  <a:pt x="612670" y="326532"/>
                </a:lnTo>
                <a:lnTo>
                  <a:pt x="613642" y="329209"/>
                </a:lnTo>
                <a:lnTo>
                  <a:pt x="614533" y="331886"/>
                </a:lnTo>
                <a:lnTo>
                  <a:pt x="615424" y="334481"/>
                </a:lnTo>
                <a:lnTo>
                  <a:pt x="616315" y="337077"/>
                </a:lnTo>
                <a:lnTo>
                  <a:pt x="617206" y="339591"/>
                </a:lnTo>
                <a:lnTo>
                  <a:pt x="618178" y="342105"/>
                </a:lnTo>
                <a:lnTo>
                  <a:pt x="619069" y="344538"/>
                </a:lnTo>
                <a:lnTo>
                  <a:pt x="619960" y="346971"/>
                </a:lnTo>
                <a:lnTo>
                  <a:pt x="620851" y="349243"/>
                </a:lnTo>
                <a:lnTo>
                  <a:pt x="621742" y="351514"/>
                </a:lnTo>
                <a:lnTo>
                  <a:pt x="622714" y="353704"/>
                </a:lnTo>
                <a:lnTo>
                  <a:pt x="623604" y="355813"/>
                </a:lnTo>
                <a:lnTo>
                  <a:pt x="624495" y="357759"/>
                </a:lnTo>
                <a:lnTo>
                  <a:pt x="625386" y="359706"/>
                </a:lnTo>
                <a:lnTo>
                  <a:pt x="626277" y="361490"/>
                </a:lnTo>
                <a:lnTo>
                  <a:pt x="627168" y="363193"/>
                </a:lnTo>
                <a:lnTo>
                  <a:pt x="628140" y="364815"/>
                </a:lnTo>
                <a:lnTo>
                  <a:pt x="629031" y="366357"/>
                </a:lnTo>
                <a:lnTo>
                  <a:pt x="629922" y="367654"/>
                </a:lnTo>
                <a:lnTo>
                  <a:pt x="630813" y="368951"/>
                </a:lnTo>
                <a:lnTo>
                  <a:pt x="631704" y="370087"/>
                </a:lnTo>
                <a:lnTo>
                  <a:pt x="638994" y="374548"/>
                </a:lnTo>
                <a:lnTo>
                  <a:pt x="639885" y="374467"/>
                </a:lnTo>
                <a:lnTo>
                  <a:pt x="646203" y="370736"/>
                </a:lnTo>
                <a:lnTo>
                  <a:pt x="647175" y="369762"/>
                </a:lnTo>
                <a:lnTo>
                  <a:pt x="655275" y="356298"/>
                </a:lnTo>
                <a:lnTo>
                  <a:pt x="656247" y="354433"/>
                </a:lnTo>
                <a:lnTo>
                  <a:pt x="657138" y="352487"/>
                </a:lnTo>
                <a:lnTo>
                  <a:pt x="658029" y="350459"/>
                </a:lnTo>
                <a:lnTo>
                  <a:pt x="658920" y="348431"/>
                </a:lnTo>
                <a:lnTo>
                  <a:pt x="659811" y="346404"/>
                </a:lnTo>
                <a:lnTo>
                  <a:pt x="660783" y="344214"/>
                </a:lnTo>
                <a:lnTo>
                  <a:pt x="661674" y="342105"/>
                </a:lnTo>
                <a:lnTo>
                  <a:pt x="662565" y="339915"/>
                </a:lnTo>
                <a:lnTo>
                  <a:pt x="663456" y="337806"/>
                </a:lnTo>
                <a:lnTo>
                  <a:pt x="664347" y="335616"/>
                </a:lnTo>
                <a:lnTo>
                  <a:pt x="665238" y="333426"/>
                </a:lnTo>
                <a:lnTo>
                  <a:pt x="666210" y="331155"/>
                </a:lnTo>
                <a:lnTo>
                  <a:pt x="667101" y="329046"/>
                </a:lnTo>
                <a:lnTo>
                  <a:pt x="667992" y="326856"/>
                </a:lnTo>
                <a:lnTo>
                  <a:pt x="668883" y="324666"/>
                </a:lnTo>
                <a:lnTo>
                  <a:pt x="669774" y="322557"/>
                </a:lnTo>
                <a:lnTo>
                  <a:pt x="670746" y="320448"/>
                </a:lnTo>
                <a:lnTo>
                  <a:pt x="671637" y="318420"/>
                </a:lnTo>
                <a:lnTo>
                  <a:pt x="672528" y="316393"/>
                </a:lnTo>
                <a:lnTo>
                  <a:pt x="673419" y="314365"/>
                </a:lnTo>
                <a:lnTo>
                  <a:pt x="674309" y="312419"/>
                </a:lnTo>
                <a:lnTo>
                  <a:pt x="675281" y="310553"/>
                </a:lnTo>
                <a:lnTo>
                  <a:pt x="676172" y="308769"/>
                </a:lnTo>
                <a:lnTo>
                  <a:pt x="683381" y="296603"/>
                </a:lnTo>
                <a:lnTo>
                  <a:pt x="684272" y="295386"/>
                </a:lnTo>
                <a:lnTo>
                  <a:pt x="685244" y="294332"/>
                </a:lnTo>
                <a:lnTo>
                  <a:pt x="686135" y="293359"/>
                </a:lnTo>
                <a:lnTo>
                  <a:pt x="687026" y="292467"/>
                </a:lnTo>
                <a:lnTo>
                  <a:pt x="687917" y="291575"/>
                </a:lnTo>
                <a:lnTo>
                  <a:pt x="688808" y="290844"/>
                </a:lnTo>
                <a:lnTo>
                  <a:pt x="689780" y="290195"/>
                </a:lnTo>
                <a:lnTo>
                  <a:pt x="690671" y="289709"/>
                </a:lnTo>
                <a:lnTo>
                  <a:pt x="691562" y="289222"/>
                </a:lnTo>
                <a:lnTo>
                  <a:pt x="692453" y="288817"/>
                </a:lnTo>
                <a:lnTo>
                  <a:pt x="693344" y="288573"/>
                </a:lnTo>
                <a:lnTo>
                  <a:pt x="694316" y="288411"/>
                </a:lnTo>
                <a:lnTo>
                  <a:pt x="695207" y="288249"/>
                </a:lnTo>
                <a:lnTo>
                  <a:pt x="701525" y="290033"/>
                </a:lnTo>
                <a:lnTo>
                  <a:pt x="702416" y="290601"/>
                </a:lnTo>
                <a:lnTo>
                  <a:pt x="707843" y="295629"/>
                </a:lnTo>
                <a:lnTo>
                  <a:pt x="708815" y="296684"/>
                </a:lnTo>
                <a:lnTo>
                  <a:pt x="709706" y="297819"/>
                </a:lnTo>
                <a:lnTo>
                  <a:pt x="710597" y="298955"/>
                </a:lnTo>
                <a:lnTo>
                  <a:pt x="711487" y="300253"/>
                </a:lnTo>
                <a:lnTo>
                  <a:pt x="712378" y="301550"/>
                </a:lnTo>
                <a:lnTo>
                  <a:pt x="713350" y="302929"/>
                </a:lnTo>
                <a:lnTo>
                  <a:pt x="714241" y="304307"/>
                </a:lnTo>
                <a:lnTo>
                  <a:pt x="715132" y="305767"/>
                </a:lnTo>
                <a:lnTo>
                  <a:pt x="716023" y="307227"/>
                </a:lnTo>
                <a:lnTo>
                  <a:pt x="716914" y="308768"/>
                </a:lnTo>
                <a:lnTo>
                  <a:pt x="717805" y="310390"/>
                </a:lnTo>
                <a:lnTo>
                  <a:pt x="718777" y="311931"/>
                </a:lnTo>
                <a:lnTo>
                  <a:pt x="719668" y="313635"/>
                </a:lnTo>
                <a:lnTo>
                  <a:pt x="720559" y="315257"/>
                </a:lnTo>
                <a:lnTo>
                  <a:pt x="721450" y="316960"/>
                </a:lnTo>
                <a:lnTo>
                  <a:pt x="722341" y="318664"/>
                </a:lnTo>
                <a:lnTo>
                  <a:pt x="723313" y="320448"/>
                </a:lnTo>
                <a:lnTo>
                  <a:pt x="724204" y="322151"/>
                </a:lnTo>
                <a:lnTo>
                  <a:pt x="725095" y="323936"/>
                </a:lnTo>
                <a:lnTo>
                  <a:pt x="725986" y="325720"/>
                </a:lnTo>
                <a:lnTo>
                  <a:pt x="726877" y="327504"/>
                </a:lnTo>
                <a:lnTo>
                  <a:pt x="727849" y="329288"/>
                </a:lnTo>
                <a:lnTo>
                  <a:pt x="728740" y="331153"/>
                </a:lnTo>
                <a:lnTo>
                  <a:pt x="729631" y="332937"/>
                </a:lnTo>
                <a:lnTo>
                  <a:pt x="730522" y="334721"/>
                </a:lnTo>
                <a:lnTo>
                  <a:pt x="731413" y="336505"/>
                </a:lnTo>
                <a:lnTo>
                  <a:pt x="732385" y="338290"/>
                </a:lnTo>
                <a:lnTo>
                  <a:pt x="733276" y="340074"/>
                </a:lnTo>
                <a:lnTo>
                  <a:pt x="734167" y="341858"/>
                </a:lnTo>
                <a:lnTo>
                  <a:pt x="735058" y="343642"/>
                </a:lnTo>
                <a:lnTo>
                  <a:pt x="735949" y="345426"/>
                </a:lnTo>
                <a:lnTo>
                  <a:pt x="736840" y="347129"/>
                </a:lnTo>
                <a:lnTo>
                  <a:pt x="737812" y="348833"/>
                </a:lnTo>
                <a:lnTo>
                  <a:pt x="738703" y="350536"/>
                </a:lnTo>
                <a:lnTo>
                  <a:pt x="739594" y="352158"/>
                </a:lnTo>
                <a:lnTo>
                  <a:pt x="740485" y="353781"/>
                </a:lnTo>
                <a:lnTo>
                  <a:pt x="741376" y="355403"/>
                </a:lnTo>
                <a:lnTo>
                  <a:pt x="742348" y="357025"/>
                </a:lnTo>
                <a:lnTo>
                  <a:pt x="743239" y="358566"/>
                </a:lnTo>
                <a:lnTo>
                  <a:pt x="744130" y="360026"/>
                </a:lnTo>
                <a:lnTo>
                  <a:pt x="745021" y="361567"/>
                </a:lnTo>
                <a:lnTo>
                  <a:pt x="745912" y="362946"/>
                </a:lnTo>
                <a:lnTo>
                  <a:pt x="746884" y="364324"/>
                </a:lnTo>
                <a:lnTo>
                  <a:pt x="747775" y="365703"/>
                </a:lnTo>
                <a:lnTo>
                  <a:pt x="748666" y="367001"/>
                </a:lnTo>
                <a:lnTo>
                  <a:pt x="749556" y="368298"/>
                </a:lnTo>
                <a:lnTo>
                  <a:pt x="750447" y="369515"/>
                </a:lnTo>
                <a:lnTo>
                  <a:pt x="751419" y="370732"/>
                </a:lnTo>
                <a:lnTo>
                  <a:pt x="752310" y="371867"/>
                </a:lnTo>
                <a:lnTo>
                  <a:pt x="753201" y="372922"/>
                </a:lnTo>
                <a:lnTo>
                  <a:pt x="754092" y="373976"/>
                </a:lnTo>
                <a:lnTo>
                  <a:pt x="754983" y="374949"/>
                </a:lnTo>
                <a:lnTo>
                  <a:pt x="755874" y="375923"/>
                </a:lnTo>
                <a:lnTo>
                  <a:pt x="756846" y="376815"/>
                </a:lnTo>
                <a:lnTo>
                  <a:pt x="757737" y="377626"/>
                </a:lnTo>
                <a:lnTo>
                  <a:pt x="758628" y="378436"/>
                </a:lnTo>
                <a:lnTo>
                  <a:pt x="763164" y="381519"/>
                </a:lnTo>
                <a:lnTo>
                  <a:pt x="764055" y="382006"/>
                </a:lnTo>
                <a:lnTo>
                  <a:pt x="764946" y="382411"/>
                </a:lnTo>
                <a:lnTo>
                  <a:pt x="765918" y="382816"/>
                </a:lnTo>
                <a:lnTo>
                  <a:pt x="766809" y="383060"/>
                </a:lnTo>
                <a:lnTo>
                  <a:pt x="767700" y="383304"/>
                </a:lnTo>
                <a:lnTo>
                  <a:pt x="772236" y="383791"/>
                </a:lnTo>
                <a:lnTo>
                  <a:pt x="773127" y="383791"/>
                </a:lnTo>
                <a:lnTo>
                  <a:pt x="774018" y="383628"/>
                </a:lnTo>
                <a:lnTo>
                  <a:pt x="774909" y="383466"/>
                </a:lnTo>
                <a:lnTo>
                  <a:pt x="775881" y="383304"/>
                </a:lnTo>
                <a:lnTo>
                  <a:pt x="776772" y="383060"/>
                </a:lnTo>
                <a:lnTo>
                  <a:pt x="777663" y="382736"/>
                </a:lnTo>
                <a:lnTo>
                  <a:pt x="778554" y="382412"/>
                </a:lnTo>
                <a:lnTo>
                  <a:pt x="779445" y="382006"/>
                </a:lnTo>
                <a:lnTo>
                  <a:pt x="780417" y="381601"/>
                </a:lnTo>
                <a:lnTo>
                  <a:pt x="781308" y="381114"/>
                </a:lnTo>
                <a:lnTo>
                  <a:pt x="782199" y="380627"/>
                </a:lnTo>
                <a:lnTo>
                  <a:pt x="783090" y="380060"/>
                </a:lnTo>
                <a:lnTo>
                  <a:pt x="787625" y="376815"/>
                </a:lnTo>
                <a:lnTo>
                  <a:pt x="788516" y="376085"/>
                </a:lnTo>
                <a:lnTo>
                  <a:pt x="789407" y="375274"/>
                </a:lnTo>
                <a:lnTo>
                  <a:pt x="790379" y="374463"/>
                </a:lnTo>
                <a:lnTo>
                  <a:pt x="791270" y="373652"/>
                </a:lnTo>
                <a:lnTo>
                  <a:pt x="792161" y="372760"/>
                </a:lnTo>
                <a:lnTo>
                  <a:pt x="793052" y="371868"/>
                </a:lnTo>
                <a:lnTo>
                  <a:pt x="793943" y="370976"/>
                </a:lnTo>
                <a:lnTo>
                  <a:pt x="794915" y="370084"/>
                </a:lnTo>
                <a:lnTo>
                  <a:pt x="795806" y="369110"/>
                </a:lnTo>
                <a:lnTo>
                  <a:pt x="796697" y="368137"/>
                </a:lnTo>
                <a:lnTo>
                  <a:pt x="797588" y="367164"/>
                </a:lnTo>
                <a:lnTo>
                  <a:pt x="798479" y="366191"/>
                </a:lnTo>
                <a:lnTo>
                  <a:pt x="799451" y="365217"/>
                </a:lnTo>
                <a:lnTo>
                  <a:pt x="800342" y="364163"/>
                </a:lnTo>
                <a:lnTo>
                  <a:pt x="801233" y="363109"/>
                </a:lnTo>
                <a:lnTo>
                  <a:pt x="802124" y="362135"/>
                </a:lnTo>
                <a:lnTo>
                  <a:pt x="803015" y="361081"/>
                </a:lnTo>
                <a:lnTo>
                  <a:pt x="803987" y="360027"/>
                </a:lnTo>
                <a:lnTo>
                  <a:pt x="804878" y="358972"/>
                </a:lnTo>
                <a:lnTo>
                  <a:pt x="805769" y="357918"/>
                </a:lnTo>
                <a:lnTo>
                  <a:pt x="806660" y="356782"/>
                </a:lnTo>
                <a:lnTo>
                  <a:pt x="807551" y="355728"/>
                </a:lnTo>
                <a:lnTo>
                  <a:pt x="808442" y="354673"/>
                </a:lnTo>
                <a:lnTo>
                  <a:pt x="809414" y="353619"/>
                </a:lnTo>
                <a:lnTo>
                  <a:pt x="810305" y="352564"/>
                </a:lnTo>
                <a:lnTo>
                  <a:pt x="811196" y="351510"/>
                </a:lnTo>
                <a:lnTo>
                  <a:pt x="812087" y="350456"/>
                </a:lnTo>
                <a:lnTo>
                  <a:pt x="812978" y="349401"/>
                </a:lnTo>
                <a:lnTo>
                  <a:pt x="813950" y="348347"/>
                </a:lnTo>
                <a:lnTo>
                  <a:pt x="814841" y="347292"/>
                </a:lnTo>
                <a:lnTo>
                  <a:pt x="815732" y="346238"/>
                </a:lnTo>
                <a:lnTo>
                  <a:pt x="816623" y="345265"/>
                </a:lnTo>
                <a:lnTo>
                  <a:pt x="817514" y="344210"/>
                </a:lnTo>
                <a:lnTo>
                  <a:pt x="818486" y="343237"/>
                </a:lnTo>
                <a:lnTo>
                  <a:pt x="819377" y="342264"/>
                </a:lnTo>
                <a:lnTo>
                  <a:pt x="820268" y="341290"/>
                </a:lnTo>
                <a:lnTo>
                  <a:pt x="821159" y="340317"/>
                </a:lnTo>
                <a:lnTo>
                  <a:pt x="822050" y="339344"/>
                </a:lnTo>
                <a:lnTo>
                  <a:pt x="823022" y="338452"/>
                </a:lnTo>
                <a:lnTo>
                  <a:pt x="823912" y="337560"/>
                </a:lnTo>
                <a:lnTo>
                  <a:pt x="824803" y="336668"/>
                </a:lnTo>
                <a:lnTo>
                  <a:pt x="825694" y="335776"/>
                </a:lnTo>
                <a:lnTo>
                  <a:pt x="826585" y="334884"/>
                </a:lnTo>
                <a:lnTo>
                  <a:pt x="827476" y="334073"/>
                </a:lnTo>
                <a:lnTo>
                  <a:pt x="828448" y="333181"/>
                </a:lnTo>
                <a:lnTo>
                  <a:pt x="829339" y="332451"/>
                </a:lnTo>
                <a:lnTo>
                  <a:pt x="833875" y="328720"/>
                </a:lnTo>
                <a:lnTo>
                  <a:pt x="834766" y="327989"/>
                </a:lnTo>
                <a:lnTo>
                  <a:pt x="835657" y="327340"/>
                </a:lnTo>
                <a:lnTo>
                  <a:pt x="836548" y="326773"/>
                </a:lnTo>
                <a:lnTo>
                  <a:pt x="837520" y="326124"/>
                </a:lnTo>
                <a:lnTo>
                  <a:pt x="838411" y="325556"/>
                </a:lnTo>
                <a:lnTo>
                  <a:pt x="839302" y="324988"/>
                </a:lnTo>
                <a:lnTo>
                  <a:pt x="840193" y="324501"/>
                </a:lnTo>
                <a:lnTo>
                  <a:pt x="841084" y="323934"/>
                </a:lnTo>
                <a:lnTo>
                  <a:pt x="842056" y="323528"/>
                </a:lnTo>
                <a:lnTo>
                  <a:pt x="842947" y="323042"/>
                </a:lnTo>
                <a:lnTo>
                  <a:pt x="847483" y="321177"/>
                </a:lnTo>
                <a:lnTo>
                  <a:pt x="848374" y="320852"/>
                </a:lnTo>
                <a:lnTo>
                  <a:pt x="849265" y="320609"/>
                </a:lnTo>
                <a:lnTo>
                  <a:pt x="850156" y="320365"/>
                </a:lnTo>
                <a:lnTo>
                  <a:pt x="851047" y="320122"/>
                </a:lnTo>
                <a:lnTo>
                  <a:pt x="852019" y="319878"/>
                </a:lnTo>
                <a:lnTo>
                  <a:pt x="852910" y="319716"/>
                </a:lnTo>
                <a:lnTo>
                  <a:pt x="853801" y="319554"/>
                </a:lnTo>
                <a:lnTo>
                  <a:pt x="854692" y="319472"/>
                </a:lnTo>
                <a:lnTo>
                  <a:pt x="855583" y="319310"/>
                </a:lnTo>
                <a:lnTo>
                  <a:pt x="856555" y="319310"/>
                </a:lnTo>
                <a:lnTo>
                  <a:pt x="857446" y="319229"/>
                </a:lnTo>
                <a:lnTo>
                  <a:pt x="858337" y="319148"/>
                </a:lnTo>
                <a:lnTo>
                  <a:pt x="859228" y="319148"/>
                </a:lnTo>
                <a:lnTo>
                  <a:pt x="860119" y="319148"/>
                </a:lnTo>
                <a:lnTo>
                  <a:pt x="861091" y="319229"/>
                </a:lnTo>
                <a:lnTo>
                  <a:pt x="861982" y="319229"/>
                </a:lnTo>
                <a:lnTo>
                  <a:pt x="862873" y="319310"/>
                </a:lnTo>
                <a:lnTo>
                  <a:pt x="863764" y="319391"/>
                </a:lnTo>
                <a:lnTo>
                  <a:pt x="864655" y="319472"/>
                </a:lnTo>
                <a:lnTo>
                  <a:pt x="865546" y="319635"/>
                </a:lnTo>
                <a:lnTo>
                  <a:pt x="866518" y="319797"/>
                </a:lnTo>
                <a:lnTo>
                  <a:pt x="867409" y="319959"/>
                </a:lnTo>
                <a:lnTo>
                  <a:pt x="868300" y="320122"/>
                </a:lnTo>
                <a:lnTo>
                  <a:pt x="869191" y="320284"/>
                </a:lnTo>
                <a:lnTo>
                  <a:pt x="870082" y="320447"/>
                </a:lnTo>
                <a:lnTo>
                  <a:pt x="871054" y="320609"/>
                </a:lnTo>
                <a:lnTo>
                  <a:pt x="871945" y="320852"/>
                </a:lnTo>
                <a:lnTo>
                  <a:pt x="872836" y="321096"/>
                </a:lnTo>
                <a:lnTo>
                  <a:pt x="873727" y="321340"/>
                </a:lnTo>
                <a:lnTo>
                  <a:pt x="874618" y="321502"/>
                </a:lnTo>
                <a:lnTo>
                  <a:pt x="875590" y="321746"/>
                </a:lnTo>
                <a:lnTo>
                  <a:pt x="876481" y="321989"/>
                </a:lnTo>
                <a:lnTo>
                  <a:pt x="877372" y="322233"/>
                </a:lnTo>
                <a:lnTo>
                  <a:pt x="878263" y="322476"/>
                </a:lnTo>
                <a:lnTo>
                  <a:pt x="879154" y="322720"/>
                </a:lnTo>
                <a:lnTo>
                  <a:pt x="880045" y="322963"/>
                </a:lnTo>
                <a:lnTo>
                  <a:pt x="881016" y="323207"/>
                </a:lnTo>
                <a:lnTo>
                  <a:pt x="881907" y="323450"/>
                </a:lnTo>
                <a:lnTo>
                  <a:pt x="882798" y="323694"/>
                </a:lnTo>
                <a:lnTo>
                  <a:pt x="883689" y="323937"/>
                </a:lnTo>
                <a:lnTo>
                  <a:pt x="884580" y="324181"/>
                </a:lnTo>
                <a:lnTo>
                  <a:pt x="885552" y="324343"/>
                </a:lnTo>
                <a:lnTo>
                  <a:pt x="886443" y="324587"/>
                </a:lnTo>
                <a:lnTo>
                  <a:pt x="887334" y="324749"/>
                </a:lnTo>
                <a:lnTo>
                  <a:pt x="888225" y="324912"/>
                </a:lnTo>
                <a:lnTo>
                  <a:pt x="889116" y="325074"/>
                </a:lnTo>
                <a:lnTo>
                  <a:pt x="890088" y="325236"/>
                </a:lnTo>
                <a:lnTo>
                  <a:pt x="890979" y="325399"/>
                </a:lnTo>
                <a:lnTo>
                  <a:pt x="891870" y="325561"/>
                </a:lnTo>
                <a:lnTo>
                  <a:pt x="892761" y="325642"/>
                </a:lnTo>
                <a:lnTo>
                  <a:pt x="893652" y="325724"/>
                </a:lnTo>
                <a:lnTo>
                  <a:pt x="894624" y="325805"/>
                </a:lnTo>
                <a:lnTo>
                  <a:pt x="895515" y="325886"/>
                </a:lnTo>
                <a:lnTo>
                  <a:pt x="896406" y="325886"/>
                </a:lnTo>
                <a:lnTo>
                  <a:pt x="897297" y="325967"/>
                </a:lnTo>
                <a:lnTo>
                  <a:pt x="898188" y="325967"/>
                </a:lnTo>
                <a:lnTo>
                  <a:pt x="899079" y="325886"/>
                </a:lnTo>
                <a:lnTo>
                  <a:pt x="900051" y="325886"/>
                </a:lnTo>
                <a:lnTo>
                  <a:pt x="900942" y="325805"/>
                </a:lnTo>
                <a:lnTo>
                  <a:pt x="901833" y="325724"/>
                </a:lnTo>
                <a:lnTo>
                  <a:pt x="902724" y="325642"/>
                </a:lnTo>
                <a:lnTo>
                  <a:pt x="903615" y="325480"/>
                </a:lnTo>
                <a:lnTo>
                  <a:pt x="904587" y="325318"/>
                </a:lnTo>
                <a:lnTo>
                  <a:pt x="905478" y="325155"/>
                </a:lnTo>
                <a:lnTo>
                  <a:pt x="906369" y="324993"/>
                </a:lnTo>
                <a:lnTo>
                  <a:pt x="907260" y="324749"/>
                </a:lnTo>
                <a:lnTo>
                  <a:pt x="908151" y="324587"/>
                </a:lnTo>
                <a:lnTo>
                  <a:pt x="909123" y="324263"/>
                </a:lnTo>
                <a:lnTo>
                  <a:pt x="910014" y="324019"/>
                </a:lnTo>
                <a:lnTo>
                  <a:pt x="910905" y="323776"/>
                </a:lnTo>
                <a:lnTo>
                  <a:pt x="911796" y="323451"/>
                </a:lnTo>
                <a:lnTo>
                  <a:pt x="912687" y="323127"/>
                </a:lnTo>
                <a:lnTo>
                  <a:pt x="913659" y="322722"/>
                </a:lnTo>
                <a:lnTo>
                  <a:pt x="914550" y="322397"/>
                </a:lnTo>
                <a:lnTo>
                  <a:pt x="915441" y="321992"/>
                </a:lnTo>
                <a:lnTo>
                  <a:pt x="916332" y="321668"/>
                </a:lnTo>
                <a:lnTo>
                  <a:pt x="917223" y="321262"/>
                </a:lnTo>
                <a:lnTo>
                  <a:pt x="918114" y="320776"/>
                </a:lnTo>
                <a:lnTo>
                  <a:pt x="919085" y="320370"/>
                </a:lnTo>
                <a:lnTo>
                  <a:pt x="919976" y="319965"/>
                </a:lnTo>
                <a:lnTo>
                  <a:pt x="920867" y="319478"/>
                </a:lnTo>
                <a:lnTo>
                  <a:pt x="921758" y="318992"/>
                </a:lnTo>
                <a:lnTo>
                  <a:pt x="922649" y="318505"/>
                </a:lnTo>
                <a:lnTo>
                  <a:pt x="923621" y="318100"/>
                </a:lnTo>
                <a:lnTo>
                  <a:pt x="924512" y="317613"/>
                </a:lnTo>
                <a:lnTo>
                  <a:pt x="925403" y="317126"/>
                </a:lnTo>
                <a:lnTo>
                  <a:pt x="926294" y="316640"/>
                </a:lnTo>
                <a:lnTo>
                  <a:pt x="927185" y="316153"/>
                </a:lnTo>
                <a:lnTo>
                  <a:pt x="928157" y="315667"/>
                </a:lnTo>
                <a:lnTo>
                  <a:pt x="929048" y="315180"/>
                </a:lnTo>
                <a:lnTo>
                  <a:pt x="929939" y="314693"/>
                </a:lnTo>
                <a:lnTo>
                  <a:pt x="930830" y="314207"/>
                </a:lnTo>
                <a:lnTo>
                  <a:pt x="931721" y="313720"/>
                </a:lnTo>
                <a:lnTo>
                  <a:pt x="932693" y="313233"/>
                </a:lnTo>
                <a:lnTo>
                  <a:pt x="933584" y="312828"/>
                </a:lnTo>
                <a:lnTo>
                  <a:pt x="934475" y="312341"/>
                </a:lnTo>
                <a:lnTo>
                  <a:pt x="935366" y="311936"/>
                </a:lnTo>
                <a:lnTo>
                  <a:pt x="936257" y="311449"/>
                </a:lnTo>
                <a:lnTo>
                  <a:pt x="937148" y="311044"/>
                </a:lnTo>
                <a:lnTo>
                  <a:pt x="938120" y="310638"/>
                </a:lnTo>
                <a:lnTo>
                  <a:pt x="939011" y="310314"/>
                </a:lnTo>
                <a:lnTo>
                  <a:pt x="939902" y="309909"/>
                </a:lnTo>
                <a:lnTo>
                  <a:pt x="940793" y="309584"/>
                </a:lnTo>
                <a:lnTo>
                  <a:pt x="941684" y="309260"/>
                </a:lnTo>
                <a:lnTo>
                  <a:pt x="942656" y="308936"/>
                </a:lnTo>
                <a:lnTo>
                  <a:pt x="943547" y="308612"/>
                </a:lnTo>
                <a:lnTo>
                  <a:pt x="944438" y="308368"/>
                </a:lnTo>
                <a:lnTo>
                  <a:pt x="945329" y="308125"/>
                </a:lnTo>
                <a:lnTo>
                  <a:pt x="946220" y="307881"/>
                </a:lnTo>
                <a:lnTo>
                  <a:pt x="947192" y="307719"/>
                </a:lnTo>
                <a:lnTo>
                  <a:pt x="948083" y="307556"/>
                </a:lnTo>
                <a:lnTo>
                  <a:pt x="948974" y="307394"/>
                </a:lnTo>
                <a:lnTo>
                  <a:pt x="949865" y="307313"/>
                </a:lnTo>
                <a:lnTo>
                  <a:pt x="950756" y="307232"/>
                </a:lnTo>
                <a:lnTo>
                  <a:pt x="951728" y="307150"/>
                </a:lnTo>
                <a:lnTo>
                  <a:pt x="952619" y="307069"/>
                </a:lnTo>
                <a:lnTo>
                  <a:pt x="953510" y="307069"/>
                </a:lnTo>
                <a:lnTo>
                  <a:pt x="954401" y="307150"/>
                </a:lnTo>
                <a:lnTo>
                  <a:pt x="955292" y="307150"/>
                </a:lnTo>
                <a:lnTo>
                  <a:pt x="956183" y="307232"/>
                </a:lnTo>
                <a:lnTo>
                  <a:pt x="957154" y="307313"/>
                </a:lnTo>
                <a:lnTo>
                  <a:pt x="958045" y="307475"/>
                </a:lnTo>
                <a:lnTo>
                  <a:pt x="958936" y="307638"/>
                </a:lnTo>
                <a:lnTo>
                  <a:pt x="959827" y="307881"/>
                </a:lnTo>
                <a:lnTo>
                  <a:pt x="960718" y="308043"/>
                </a:lnTo>
                <a:lnTo>
                  <a:pt x="961690" y="308287"/>
                </a:lnTo>
                <a:lnTo>
                  <a:pt x="962581" y="308611"/>
                </a:lnTo>
                <a:lnTo>
                  <a:pt x="963472" y="308935"/>
                </a:lnTo>
                <a:lnTo>
                  <a:pt x="968899" y="311287"/>
                </a:lnTo>
                <a:lnTo>
                  <a:pt x="969790" y="311774"/>
                </a:lnTo>
                <a:lnTo>
                  <a:pt x="970681" y="312260"/>
                </a:lnTo>
                <a:lnTo>
                  <a:pt x="971653" y="312747"/>
                </a:lnTo>
                <a:lnTo>
                  <a:pt x="972544" y="313315"/>
                </a:lnTo>
                <a:lnTo>
                  <a:pt x="973435" y="313882"/>
                </a:lnTo>
                <a:lnTo>
                  <a:pt x="974326" y="314450"/>
                </a:lnTo>
                <a:lnTo>
                  <a:pt x="975217" y="315099"/>
                </a:lnTo>
                <a:lnTo>
                  <a:pt x="976189" y="315748"/>
                </a:lnTo>
                <a:lnTo>
                  <a:pt x="977080" y="316316"/>
                </a:lnTo>
                <a:lnTo>
                  <a:pt x="977971" y="316965"/>
                </a:lnTo>
                <a:lnTo>
                  <a:pt x="978862" y="317695"/>
                </a:lnTo>
                <a:lnTo>
                  <a:pt x="979753" y="318344"/>
                </a:lnTo>
                <a:lnTo>
                  <a:pt x="980725" y="319074"/>
                </a:lnTo>
                <a:lnTo>
                  <a:pt x="981616" y="319723"/>
                </a:lnTo>
                <a:lnTo>
                  <a:pt x="982507" y="320453"/>
                </a:lnTo>
                <a:lnTo>
                  <a:pt x="983398" y="321184"/>
                </a:lnTo>
                <a:lnTo>
                  <a:pt x="984289" y="321914"/>
                </a:lnTo>
                <a:lnTo>
                  <a:pt x="985261" y="322644"/>
                </a:lnTo>
                <a:lnTo>
                  <a:pt x="986152" y="323455"/>
                </a:lnTo>
                <a:lnTo>
                  <a:pt x="987043" y="324185"/>
                </a:lnTo>
                <a:lnTo>
                  <a:pt x="987934" y="324915"/>
                </a:lnTo>
                <a:lnTo>
                  <a:pt x="988825" y="325726"/>
                </a:lnTo>
                <a:lnTo>
                  <a:pt x="989716" y="326456"/>
                </a:lnTo>
                <a:lnTo>
                  <a:pt x="990688" y="327267"/>
                </a:lnTo>
                <a:lnTo>
                  <a:pt x="991579" y="327997"/>
                </a:lnTo>
                <a:lnTo>
                  <a:pt x="992470" y="328727"/>
                </a:lnTo>
                <a:lnTo>
                  <a:pt x="993361" y="329538"/>
                </a:lnTo>
                <a:lnTo>
                  <a:pt x="994252" y="330269"/>
                </a:lnTo>
                <a:lnTo>
                  <a:pt x="995223" y="330999"/>
                </a:lnTo>
                <a:lnTo>
                  <a:pt x="996114" y="331810"/>
                </a:lnTo>
                <a:lnTo>
                  <a:pt x="997005" y="332540"/>
                </a:lnTo>
                <a:lnTo>
                  <a:pt x="997896" y="333270"/>
                </a:lnTo>
                <a:lnTo>
                  <a:pt x="998787" y="334000"/>
                </a:lnTo>
                <a:lnTo>
                  <a:pt x="999759" y="334730"/>
                </a:lnTo>
                <a:lnTo>
                  <a:pt x="1000650" y="335460"/>
                </a:lnTo>
                <a:lnTo>
                  <a:pt x="1001541" y="336109"/>
                </a:lnTo>
                <a:lnTo>
                  <a:pt x="1002432" y="336840"/>
                </a:lnTo>
                <a:lnTo>
                  <a:pt x="1003323" y="337489"/>
                </a:lnTo>
                <a:lnTo>
                  <a:pt x="1004295" y="338219"/>
                </a:lnTo>
                <a:lnTo>
                  <a:pt x="1005186" y="338868"/>
                </a:lnTo>
                <a:lnTo>
                  <a:pt x="1006077" y="339517"/>
                </a:lnTo>
                <a:lnTo>
                  <a:pt x="1006968" y="340166"/>
                </a:lnTo>
                <a:lnTo>
                  <a:pt x="1007859" y="340734"/>
                </a:lnTo>
                <a:lnTo>
                  <a:pt x="1008750" y="341383"/>
                </a:lnTo>
                <a:lnTo>
                  <a:pt x="1009722" y="341950"/>
                </a:lnTo>
                <a:lnTo>
                  <a:pt x="1010613" y="342518"/>
                </a:lnTo>
                <a:lnTo>
                  <a:pt x="1011504" y="343086"/>
                </a:lnTo>
                <a:lnTo>
                  <a:pt x="1012395" y="343573"/>
                </a:lnTo>
                <a:lnTo>
                  <a:pt x="1013286" y="344140"/>
                </a:lnTo>
                <a:lnTo>
                  <a:pt x="1014258" y="344627"/>
                </a:lnTo>
                <a:lnTo>
                  <a:pt x="1015149" y="345114"/>
                </a:lnTo>
                <a:lnTo>
                  <a:pt x="1016040" y="345600"/>
                </a:lnTo>
                <a:lnTo>
                  <a:pt x="1016931" y="346006"/>
                </a:lnTo>
                <a:lnTo>
                  <a:pt x="1017822" y="346411"/>
                </a:lnTo>
                <a:lnTo>
                  <a:pt x="1018794" y="346898"/>
                </a:lnTo>
                <a:lnTo>
                  <a:pt x="1019685" y="347222"/>
                </a:lnTo>
                <a:lnTo>
                  <a:pt x="1020576" y="347627"/>
                </a:lnTo>
                <a:lnTo>
                  <a:pt x="1021467" y="347952"/>
                </a:lnTo>
                <a:lnTo>
                  <a:pt x="1022358" y="348276"/>
                </a:lnTo>
                <a:lnTo>
                  <a:pt x="1023330" y="348600"/>
                </a:lnTo>
                <a:lnTo>
                  <a:pt x="1024221" y="348924"/>
                </a:lnTo>
                <a:lnTo>
                  <a:pt x="1025112" y="349168"/>
                </a:lnTo>
                <a:lnTo>
                  <a:pt x="1026003" y="349412"/>
                </a:lnTo>
                <a:lnTo>
                  <a:pt x="1026894" y="349655"/>
                </a:lnTo>
                <a:lnTo>
                  <a:pt x="1027785" y="349899"/>
                </a:lnTo>
                <a:lnTo>
                  <a:pt x="1028757" y="350061"/>
                </a:lnTo>
                <a:lnTo>
                  <a:pt x="1029648" y="350223"/>
                </a:lnTo>
                <a:lnTo>
                  <a:pt x="1030539" y="350386"/>
                </a:lnTo>
                <a:lnTo>
                  <a:pt x="1031430" y="350548"/>
                </a:lnTo>
                <a:lnTo>
                  <a:pt x="1032320" y="350629"/>
                </a:lnTo>
                <a:lnTo>
                  <a:pt x="1033292" y="350711"/>
                </a:lnTo>
                <a:lnTo>
                  <a:pt x="1034183" y="350792"/>
                </a:lnTo>
                <a:lnTo>
                  <a:pt x="1035074" y="350873"/>
                </a:lnTo>
                <a:lnTo>
                  <a:pt x="1035965" y="350873"/>
                </a:lnTo>
                <a:lnTo>
                  <a:pt x="1036856" y="350873"/>
                </a:lnTo>
                <a:lnTo>
                  <a:pt x="1037828" y="350873"/>
                </a:lnTo>
                <a:lnTo>
                  <a:pt x="1038719" y="350873"/>
                </a:lnTo>
                <a:lnTo>
                  <a:pt x="1039610" y="350873"/>
                </a:lnTo>
                <a:lnTo>
                  <a:pt x="1040501" y="350792"/>
                </a:lnTo>
                <a:lnTo>
                  <a:pt x="1041392" y="350711"/>
                </a:lnTo>
                <a:lnTo>
                  <a:pt x="1042364" y="350629"/>
                </a:lnTo>
                <a:lnTo>
                  <a:pt x="1043255" y="350467"/>
                </a:lnTo>
                <a:lnTo>
                  <a:pt x="1044146" y="350386"/>
                </a:lnTo>
                <a:lnTo>
                  <a:pt x="1045037" y="350223"/>
                </a:lnTo>
                <a:lnTo>
                  <a:pt x="1045928" y="350061"/>
                </a:lnTo>
                <a:lnTo>
                  <a:pt x="1046819" y="349899"/>
                </a:lnTo>
                <a:lnTo>
                  <a:pt x="1047791" y="349736"/>
                </a:lnTo>
                <a:lnTo>
                  <a:pt x="1048682" y="349493"/>
                </a:lnTo>
                <a:lnTo>
                  <a:pt x="1049573" y="349330"/>
                </a:lnTo>
                <a:lnTo>
                  <a:pt x="1050464" y="349087"/>
                </a:lnTo>
                <a:lnTo>
                  <a:pt x="1051355" y="348843"/>
                </a:lnTo>
                <a:lnTo>
                  <a:pt x="1052327" y="348600"/>
                </a:lnTo>
                <a:lnTo>
                  <a:pt x="1053218" y="348356"/>
                </a:lnTo>
                <a:lnTo>
                  <a:pt x="1054109" y="348032"/>
                </a:lnTo>
                <a:lnTo>
                  <a:pt x="1055000" y="347788"/>
                </a:lnTo>
                <a:lnTo>
                  <a:pt x="1055891" y="347464"/>
                </a:lnTo>
                <a:lnTo>
                  <a:pt x="1056863" y="347140"/>
                </a:lnTo>
                <a:lnTo>
                  <a:pt x="1057754" y="346896"/>
                </a:lnTo>
                <a:lnTo>
                  <a:pt x="1058645" y="346572"/>
                </a:lnTo>
                <a:lnTo>
                  <a:pt x="1059536" y="346248"/>
                </a:lnTo>
                <a:lnTo>
                  <a:pt x="1060427" y="345842"/>
                </a:lnTo>
                <a:lnTo>
                  <a:pt x="1061318" y="345518"/>
                </a:lnTo>
                <a:lnTo>
                  <a:pt x="1062290" y="345194"/>
                </a:lnTo>
                <a:lnTo>
                  <a:pt x="1063181" y="344870"/>
                </a:lnTo>
                <a:lnTo>
                  <a:pt x="1064072" y="344464"/>
                </a:lnTo>
                <a:lnTo>
                  <a:pt x="1064963" y="344140"/>
                </a:lnTo>
                <a:lnTo>
                  <a:pt x="1065854" y="343734"/>
                </a:lnTo>
                <a:lnTo>
                  <a:pt x="1066826" y="343410"/>
                </a:lnTo>
                <a:lnTo>
                  <a:pt x="1067717" y="343005"/>
                </a:lnTo>
                <a:lnTo>
                  <a:pt x="1068608" y="342681"/>
                </a:lnTo>
                <a:lnTo>
                  <a:pt x="1069498" y="342275"/>
                </a:lnTo>
                <a:lnTo>
                  <a:pt x="1070389" y="341951"/>
                </a:lnTo>
                <a:lnTo>
                  <a:pt x="1071361" y="341545"/>
                </a:lnTo>
                <a:lnTo>
                  <a:pt x="1072252" y="341221"/>
                </a:lnTo>
                <a:lnTo>
                  <a:pt x="1073143" y="340816"/>
                </a:lnTo>
                <a:lnTo>
                  <a:pt x="1074034" y="340492"/>
                </a:lnTo>
                <a:lnTo>
                  <a:pt x="1074925" y="340167"/>
                </a:lnTo>
                <a:lnTo>
                  <a:pt x="1075897" y="339762"/>
                </a:lnTo>
                <a:lnTo>
                  <a:pt x="1076788" y="339438"/>
                </a:lnTo>
                <a:lnTo>
                  <a:pt x="1077679" y="339113"/>
                </a:lnTo>
                <a:lnTo>
                  <a:pt x="1078570" y="338789"/>
                </a:lnTo>
                <a:lnTo>
                  <a:pt x="1079461" y="338465"/>
                </a:lnTo>
                <a:lnTo>
                  <a:pt x="1080352" y="338141"/>
                </a:lnTo>
                <a:lnTo>
                  <a:pt x="1081324" y="337816"/>
                </a:lnTo>
                <a:lnTo>
                  <a:pt x="1082215" y="337492"/>
                </a:lnTo>
                <a:lnTo>
                  <a:pt x="1083106" y="337168"/>
                </a:lnTo>
                <a:lnTo>
                  <a:pt x="1083997" y="336924"/>
                </a:lnTo>
                <a:lnTo>
                  <a:pt x="1084888" y="336600"/>
                </a:lnTo>
                <a:lnTo>
                  <a:pt x="1085860" y="336356"/>
                </a:lnTo>
                <a:lnTo>
                  <a:pt x="1086751" y="336113"/>
                </a:lnTo>
                <a:lnTo>
                  <a:pt x="1087642" y="335869"/>
                </a:lnTo>
                <a:lnTo>
                  <a:pt x="1088533" y="335626"/>
                </a:lnTo>
                <a:lnTo>
                  <a:pt x="1089424" y="335382"/>
                </a:lnTo>
                <a:lnTo>
                  <a:pt x="1090396" y="335139"/>
                </a:lnTo>
                <a:lnTo>
                  <a:pt x="1091287" y="334976"/>
                </a:lnTo>
                <a:lnTo>
                  <a:pt x="1092178" y="334814"/>
                </a:lnTo>
                <a:lnTo>
                  <a:pt x="1093069" y="334570"/>
                </a:lnTo>
                <a:lnTo>
                  <a:pt x="1093960" y="334408"/>
                </a:lnTo>
                <a:lnTo>
                  <a:pt x="1094932" y="334327"/>
                </a:lnTo>
                <a:lnTo>
                  <a:pt x="1095823" y="334164"/>
                </a:lnTo>
                <a:lnTo>
                  <a:pt x="1100359" y="333677"/>
                </a:lnTo>
                <a:lnTo>
                  <a:pt x="1101250" y="333596"/>
                </a:lnTo>
                <a:lnTo>
                  <a:pt x="1102141" y="333596"/>
                </a:lnTo>
                <a:lnTo>
                  <a:pt x="1103032" y="333515"/>
                </a:lnTo>
                <a:lnTo>
                  <a:pt x="1103923" y="333515"/>
                </a:lnTo>
                <a:lnTo>
                  <a:pt x="1104895" y="333515"/>
                </a:lnTo>
                <a:lnTo>
                  <a:pt x="1105786" y="333515"/>
                </a:lnTo>
                <a:lnTo>
                  <a:pt x="1106676" y="333596"/>
                </a:lnTo>
                <a:lnTo>
                  <a:pt x="1107567" y="333596"/>
                </a:lnTo>
                <a:lnTo>
                  <a:pt x="1108460" y="333672"/>
                </a:lnTo>
                <a:lnTo>
                  <a:pt x="1109431" y="333672"/>
                </a:lnTo>
                <a:lnTo>
                  <a:pt x="1110322" y="333754"/>
                </a:lnTo>
                <a:lnTo>
                  <a:pt x="1111213" y="333835"/>
                </a:lnTo>
                <a:lnTo>
                  <a:pt x="1112104" y="333997"/>
                </a:lnTo>
                <a:lnTo>
                  <a:pt x="1112995" y="334078"/>
                </a:lnTo>
                <a:lnTo>
                  <a:pt x="1113967" y="334160"/>
                </a:lnTo>
                <a:lnTo>
                  <a:pt x="1114858" y="334322"/>
                </a:lnTo>
                <a:lnTo>
                  <a:pt x="1115749" y="334403"/>
                </a:lnTo>
                <a:lnTo>
                  <a:pt x="1116640" y="334565"/>
                </a:lnTo>
                <a:lnTo>
                  <a:pt x="1117531" y="334728"/>
                </a:lnTo>
                <a:lnTo>
                  <a:pt x="1118422" y="334890"/>
                </a:lnTo>
                <a:lnTo>
                  <a:pt x="1119394" y="335053"/>
                </a:lnTo>
                <a:lnTo>
                  <a:pt x="1120285" y="335215"/>
                </a:lnTo>
                <a:lnTo>
                  <a:pt x="1121176" y="335458"/>
                </a:lnTo>
                <a:lnTo>
                  <a:pt x="1122067" y="335621"/>
                </a:lnTo>
                <a:lnTo>
                  <a:pt x="1122958" y="335783"/>
                </a:lnTo>
                <a:lnTo>
                  <a:pt x="1123930" y="336027"/>
                </a:lnTo>
                <a:lnTo>
                  <a:pt x="1124821" y="336189"/>
                </a:lnTo>
                <a:lnTo>
                  <a:pt x="1125712" y="336433"/>
                </a:lnTo>
                <a:lnTo>
                  <a:pt x="1126603" y="336595"/>
                </a:lnTo>
                <a:lnTo>
                  <a:pt x="1127494" y="336839"/>
                </a:lnTo>
                <a:lnTo>
                  <a:pt x="1128466" y="337001"/>
                </a:lnTo>
                <a:lnTo>
                  <a:pt x="1129357" y="337245"/>
                </a:lnTo>
                <a:lnTo>
                  <a:pt x="1130248" y="337488"/>
                </a:lnTo>
                <a:lnTo>
                  <a:pt x="1131139" y="337651"/>
                </a:lnTo>
                <a:lnTo>
                  <a:pt x="1132030" y="337894"/>
                </a:lnTo>
                <a:lnTo>
                  <a:pt x="1133002" y="338056"/>
                </a:lnTo>
                <a:lnTo>
                  <a:pt x="1133893" y="338300"/>
                </a:lnTo>
                <a:lnTo>
                  <a:pt x="1134784" y="338462"/>
                </a:lnTo>
                <a:lnTo>
                  <a:pt x="1135675" y="338706"/>
                </a:lnTo>
                <a:lnTo>
                  <a:pt x="1136566" y="338868"/>
                </a:lnTo>
                <a:lnTo>
                  <a:pt x="1137457" y="339112"/>
                </a:lnTo>
                <a:lnTo>
                  <a:pt x="1138429" y="339274"/>
                </a:lnTo>
                <a:lnTo>
                  <a:pt x="1139320" y="339437"/>
                </a:lnTo>
                <a:lnTo>
                  <a:pt x="1140211" y="339599"/>
                </a:lnTo>
                <a:lnTo>
                  <a:pt x="1141102" y="339761"/>
                </a:lnTo>
                <a:lnTo>
                  <a:pt x="1141993" y="339924"/>
                </a:lnTo>
                <a:lnTo>
                  <a:pt x="1142965" y="340086"/>
                </a:lnTo>
                <a:lnTo>
                  <a:pt x="1143856" y="340167"/>
                </a:lnTo>
                <a:lnTo>
                  <a:pt x="1144747" y="340330"/>
                </a:lnTo>
                <a:lnTo>
                  <a:pt x="1145637" y="340411"/>
                </a:lnTo>
                <a:lnTo>
                  <a:pt x="1146528" y="340492"/>
                </a:lnTo>
                <a:lnTo>
                  <a:pt x="1147500" y="340654"/>
                </a:lnTo>
                <a:lnTo>
                  <a:pt x="1148391" y="340736"/>
                </a:lnTo>
                <a:lnTo>
                  <a:pt x="1149282" y="340736"/>
                </a:lnTo>
                <a:lnTo>
                  <a:pt x="1150173" y="340817"/>
                </a:lnTo>
                <a:lnTo>
                  <a:pt x="1151064" y="340898"/>
                </a:lnTo>
                <a:lnTo>
                  <a:pt x="1151955" y="340898"/>
                </a:lnTo>
                <a:lnTo>
                  <a:pt x="1152927" y="340898"/>
                </a:lnTo>
                <a:lnTo>
                  <a:pt x="1153818" y="340898"/>
                </a:lnTo>
                <a:lnTo>
                  <a:pt x="1154709" y="340898"/>
                </a:lnTo>
                <a:lnTo>
                  <a:pt x="1155600" y="340898"/>
                </a:lnTo>
                <a:lnTo>
                  <a:pt x="1156491" y="340817"/>
                </a:lnTo>
                <a:lnTo>
                  <a:pt x="1157463" y="340736"/>
                </a:lnTo>
                <a:lnTo>
                  <a:pt x="1158354" y="340736"/>
                </a:lnTo>
                <a:lnTo>
                  <a:pt x="1159245" y="340573"/>
                </a:lnTo>
                <a:lnTo>
                  <a:pt x="1160136" y="340492"/>
                </a:lnTo>
                <a:lnTo>
                  <a:pt x="1161027" y="340411"/>
                </a:lnTo>
                <a:lnTo>
                  <a:pt x="1161999" y="340248"/>
                </a:lnTo>
                <a:lnTo>
                  <a:pt x="1162890" y="340086"/>
                </a:lnTo>
                <a:lnTo>
                  <a:pt x="1163781" y="339924"/>
                </a:lnTo>
                <a:lnTo>
                  <a:pt x="1164672" y="339761"/>
                </a:lnTo>
                <a:lnTo>
                  <a:pt x="1165563" y="339599"/>
                </a:lnTo>
                <a:lnTo>
                  <a:pt x="1166535" y="339355"/>
                </a:lnTo>
                <a:lnTo>
                  <a:pt x="1167426" y="339193"/>
                </a:lnTo>
                <a:lnTo>
                  <a:pt x="1168317" y="338949"/>
                </a:lnTo>
                <a:lnTo>
                  <a:pt x="1169208" y="338706"/>
                </a:lnTo>
                <a:lnTo>
                  <a:pt x="1170099" y="338382"/>
                </a:lnTo>
                <a:lnTo>
                  <a:pt x="1170990" y="338138"/>
                </a:lnTo>
                <a:lnTo>
                  <a:pt x="1171962" y="337814"/>
                </a:lnTo>
                <a:lnTo>
                  <a:pt x="1172853" y="337570"/>
                </a:lnTo>
                <a:lnTo>
                  <a:pt x="1173744" y="337246"/>
                </a:lnTo>
                <a:lnTo>
                  <a:pt x="1174635" y="336922"/>
                </a:lnTo>
                <a:lnTo>
                  <a:pt x="1175526" y="336598"/>
                </a:lnTo>
                <a:lnTo>
                  <a:pt x="1176498" y="336192"/>
                </a:lnTo>
                <a:lnTo>
                  <a:pt x="1177389" y="335868"/>
                </a:lnTo>
                <a:lnTo>
                  <a:pt x="1178280" y="335462"/>
                </a:lnTo>
                <a:lnTo>
                  <a:pt x="1179171" y="335057"/>
                </a:lnTo>
                <a:lnTo>
                  <a:pt x="1180062" y="334733"/>
                </a:lnTo>
                <a:lnTo>
                  <a:pt x="1181034" y="334327"/>
                </a:lnTo>
                <a:lnTo>
                  <a:pt x="1181925" y="333922"/>
                </a:lnTo>
                <a:lnTo>
                  <a:pt x="1182815" y="333435"/>
                </a:lnTo>
                <a:lnTo>
                  <a:pt x="1183706" y="333030"/>
                </a:lnTo>
                <a:lnTo>
                  <a:pt x="1184597" y="332624"/>
                </a:lnTo>
                <a:lnTo>
                  <a:pt x="1185569" y="332138"/>
                </a:lnTo>
                <a:lnTo>
                  <a:pt x="1186460" y="331732"/>
                </a:lnTo>
                <a:lnTo>
                  <a:pt x="1187351" y="331246"/>
                </a:lnTo>
                <a:lnTo>
                  <a:pt x="1188242" y="330840"/>
                </a:lnTo>
                <a:lnTo>
                  <a:pt x="1189133" y="330354"/>
                </a:lnTo>
                <a:lnTo>
                  <a:pt x="1190024" y="329867"/>
                </a:lnTo>
                <a:lnTo>
                  <a:pt x="1190996" y="329462"/>
                </a:lnTo>
                <a:lnTo>
                  <a:pt x="1191887" y="328975"/>
                </a:lnTo>
                <a:lnTo>
                  <a:pt x="1192778" y="328488"/>
                </a:lnTo>
                <a:lnTo>
                  <a:pt x="1193669" y="328002"/>
                </a:lnTo>
                <a:lnTo>
                  <a:pt x="1194560" y="327515"/>
                </a:lnTo>
                <a:lnTo>
                  <a:pt x="1195532" y="327110"/>
                </a:lnTo>
                <a:lnTo>
                  <a:pt x="1196423" y="326623"/>
                </a:lnTo>
                <a:lnTo>
                  <a:pt x="1197314" y="326136"/>
                </a:lnTo>
                <a:lnTo>
                  <a:pt x="1198205" y="325650"/>
                </a:lnTo>
                <a:lnTo>
                  <a:pt x="1199096" y="325244"/>
                </a:lnTo>
                <a:lnTo>
                  <a:pt x="1200068" y="324758"/>
                </a:lnTo>
                <a:lnTo>
                  <a:pt x="1200959" y="324271"/>
                </a:lnTo>
                <a:lnTo>
                  <a:pt x="1201850" y="323866"/>
                </a:lnTo>
                <a:lnTo>
                  <a:pt x="1202741" y="323379"/>
                </a:lnTo>
                <a:lnTo>
                  <a:pt x="1203632" y="322974"/>
                </a:lnTo>
                <a:lnTo>
                  <a:pt x="1204604" y="322487"/>
                </a:lnTo>
                <a:lnTo>
                  <a:pt x="1205495" y="322082"/>
                </a:lnTo>
                <a:lnTo>
                  <a:pt x="1206386" y="321676"/>
                </a:lnTo>
                <a:lnTo>
                  <a:pt x="1207277" y="321271"/>
                </a:lnTo>
                <a:lnTo>
                  <a:pt x="1208168" y="320865"/>
                </a:lnTo>
                <a:lnTo>
                  <a:pt x="1209059" y="320460"/>
                </a:lnTo>
                <a:lnTo>
                  <a:pt x="1210031" y="320054"/>
                </a:lnTo>
                <a:lnTo>
                  <a:pt x="1210922" y="319730"/>
                </a:lnTo>
                <a:lnTo>
                  <a:pt x="1211813" y="319325"/>
                </a:lnTo>
                <a:lnTo>
                  <a:pt x="1212704" y="319001"/>
                </a:lnTo>
                <a:lnTo>
                  <a:pt x="1213595" y="318676"/>
                </a:lnTo>
                <a:lnTo>
                  <a:pt x="1214567" y="318271"/>
                </a:lnTo>
                <a:lnTo>
                  <a:pt x="1215458" y="317947"/>
                </a:lnTo>
                <a:lnTo>
                  <a:pt x="1216349" y="317703"/>
                </a:lnTo>
                <a:lnTo>
                  <a:pt x="1217240" y="317379"/>
                </a:lnTo>
                <a:lnTo>
                  <a:pt x="1218131" y="317055"/>
                </a:lnTo>
                <a:lnTo>
                  <a:pt x="1219103" y="316811"/>
                </a:lnTo>
                <a:lnTo>
                  <a:pt x="1219993" y="316567"/>
                </a:lnTo>
                <a:lnTo>
                  <a:pt x="1220884" y="316324"/>
                </a:lnTo>
                <a:lnTo>
                  <a:pt x="1221775" y="316080"/>
                </a:lnTo>
                <a:lnTo>
                  <a:pt x="1222666" y="315837"/>
                </a:lnTo>
                <a:lnTo>
                  <a:pt x="1223638" y="315674"/>
                </a:lnTo>
                <a:lnTo>
                  <a:pt x="1224529" y="315512"/>
                </a:lnTo>
                <a:lnTo>
                  <a:pt x="1225420" y="315269"/>
                </a:lnTo>
                <a:lnTo>
                  <a:pt x="1226311" y="315106"/>
                </a:lnTo>
                <a:lnTo>
                  <a:pt x="1227202" y="315025"/>
                </a:lnTo>
                <a:lnTo>
                  <a:pt x="1228093" y="314863"/>
                </a:lnTo>
                <a:lnTo>
                  <a:pt x="1229065" y="314700"/>
                </a:lnTo>
                <a:lnTo>
                  <a:pt x="1229956" y="314619"/>
                </a:lnTo>
                <a:lnTo>
                  <a:pt x="1230847" y="314538"/>
                </a:lnTo>
                <a:lnTo>
                  <a:pt x="1231738" y="314457"/>
                </a:lnTo>
                <a:lnTo>
                  <a:pt x="1232629" y="314375"/>
                </a:lnTo>
                <a:lnTo>
                  <a:pt x="1233601" y="314375"/>
                </a:lnTo>
                <a:lnTo>
                  <a:pt x="1234492" y="314294"/>
                </a:lnTo>
                <a:lnTo>
                  <a:pt x="1235383" y="314294"/>
                </a:lnTo>
                <a:lnTo>
                  <a:pt x="1236274" y="314294"/>
                </a:lnTo>
                <a:lnTo>
                  <a:pt x="1237165" y="314294"/>
                </a:lnTo>
                <a:lnTo>
                  <a:pt x="1238137" y="314294"/>
                </a:lnTo>
                <a:lnTo>
                  <a:pt x="1239028" y="314375"/>
                </a:lnTo>
                <a:lnTo>
                  <a:pt x="1239919" y="314457"/>
                </a:lnTo>
                <a:lnTo>
                  <a:pt x="1240810" y="314457"/>
                </a:lnTo>
                <a:lnTo>
                  <a:pt x="1241701" y="314538"/>
                </a:lnTo>
                <a:lnTo>
                  <a:pt x="1242592" y="314619"/>
                </a:lnTo>
                <a:lnTo>
                  <a:pt x="1243564" y="314781"/>
                </a:lnTo>
                <a:lnTo>
                  <a:pt x="1244455" y="314863"/>
                </a:lnTo>
                <a:lnTo>
                  <a:pt x="1245346" y="315025"/>
                </a:lnTo>
                <a:lnTo>
                  <a:pt x="1246237" y="315106"/>
                </a:lnTo>
                <a:lnTo>
                  <a:pt x="1247128" y="315269"/>
                </a:lnTo>
                <a:lnTo>
                  <a:pt x="1248100" y="315431"/>
                </a:lnTo>
                <a:lnTo>
                  <a:pt x="1248991" y="315593"/>
                </a:lnTo>
                <a:lnTo>
                  <a:pt x="1249882" y="315837"/>
                </a:lnTo>
                <a:lnTo>
                  <a:pt x="1250773" y="315999"/>
                </a:lnTo>
                <a:lnTo>
                  <a:pt x="1251664" y="316243"/>
                </a:lnTo>
                <a:lnTo>
                  <a:pt x="1252636" y="316405"/>
                </a:lnTo>
                <a:lnTo>
                  <a:pt x="1253527" y="316649"/>
                </a:lnTo>
                <a:lnTo>
                  <a:pt x="1254418" y="316892"/>
                </a:lnTo>
                <a:lnTo>
                  <a:pt x="1255309" y="317136"/>
                </a:lnTo>
                <a:lnTo>
                  <a:pt x="1256200" y="317379"/>
                </a:lnTo>
                <a:lnTo>
                  <a:pt x="1257171" y="317623"/>
                </a:lnTo>
                <a:lnTo>
                  <a:pt x="1258062" y="317947"/>
                </a:lnTo>
                <a:lnTo>
                  <a:pt x="1258953" y="318191"/>
                </a:lnTo>
                <a:lnTo>
                  <a:pt x="1259844" y="318515"/>
                </a:lnTo>
                <a:lnTo>
                  <a:pt x="1260735" y="318758"/>
                </a:lnTo>
                <a:lnTo>
                  <a:pt x="1261626" y="319083"/>
                </a:lnTo>
                <a:lnTo>
                  <a:pt x="1262598" y="319407"/>
                </a:lnTo>
                <a:lnTo>
                  <a:pt x="1263489" y="319731"/>
                </a:lnTo>
                <a:lnTo>
                  <a:pt x="1264380" y="320056"/>
                </a:lnTo>
                <a:lnTo>
                  <a:pt x="1265271" y="320380"/>
                </a:lnTo>
                <a:lnTo>
                  <a:pt x="1266162" y="320704"/>
                </a:lnTo>
                <a:lnTo>
                  <a:pt x="1267134" y="321028"/>
                </a:lnTo>
                <a:lnTo>
                  <a:pt x="1268025" y="321353"/>
                </a:lnTo>
                <a:lnTo>
                  <a:pt x="1268916" y="321758"/>
                </a:lnTo>
                <a:lnTo>
                  <a:pt x="1269807" y="322082"/>
                </a:lnTo>
                <a:lnTo>
                  <a:pt x="1270698" y="322406"/>
                </a:lnTo>
                <a:lnTo>
                  <a:pt x="1271670" y="322812"/>
                </a:lnTo>
                <a:lnTo>
                  <a:pt x="1272561" y="323136"/>
                </a:lnTo>
                <a:lnTo>
                  <a:pt x="1273452" y="323542"/>
                </a:lnTo>
                <a:lnTo>
                  <a:pt x="1274343" y="323866"/>
                </a:lnTo>
                <a:lnTo>
                  <a:pt x="1275234" y="324271"/>
                </a:lnTo>
                <a:lnTo>
                  <a:pt x="1276206" y="324595"/>
                </a:lnTo>
                <a:lnTo>
                  <a:pt x="1277097" y="325001"/>
                </a:lnTo>
                <a:lnTo>
                  <a:pt x="1277988" y="325406"/>
                </a:lnTo>
                <a:lnTo>
                  <a:pt x="1278879" y="325731"/>
                </a:lnTo>
                <a:lnTo>
                  <a:pt x="1279770" y="326136"/>
                </a:lnTo>
                <a:lnTo>
                  <a:pt x="1280661" y="326541"/>
                </a:lnTo>
                <a:lnTo>
                  <a:pt x="1281633" y="326866"/>
                </a:lnTo>
                <a:lnTo>
                  <a:pt x="1282524" y="327271"/>
                </a:lnTo>
                <a:lnTo>
                  <a:pt x="1283415" y="327677"/>
                </a:lnTo>
                <a:lnTo>
                  <a:pt x="1284306" y="328001"/>
                </a:lnTo>
                <a:lnTo>
                  <a:pt x="1285197" y="328406"/>
                </a:lnTo>
                <a:lnTo>
                  <a:pt x="1286169" y="328812"/>
                </a:lnTo>
                <a:lnTo>
                  <a:pt x="1287060" y="329136"/>
                </a:lnTo>
                <a:lnTo>
                  <a:pt x="1287951" y="329541"/>
                </a:lnTo>
                <a:lnTo>
                  <a:pt x="1288842" y="329866"/>
                </a:lnTo>
                <a:lnTo>
                  <a:pt x="1289733" y="330271"/>
                </a:lnTo>
                <a:lnTo>
                  <a:pt x="1290705" y="330595"/>
                </a:lnTo>
                <a:lnTo>
                  <a:pt x="1291596" y="331001"/>
                </a:lnTo>
                <a:lnTo>
                  <a:pt x="1292487" y="331325"/>
                </a:lnTo>
                <a:lnTo>
                  <a:pt x="1293378" y="331730"/>
                </a:lnTo>
                <a:lnTo>
                  <a:pt x="1294269" y="332055"/>
                </a:lnTo>
                <a:lnTo>
                  <a:pt x="1295240" y="332460"/>
                </a:lnTo>
                <a:lnTo>
                  <a:pt x="1296131" y="332784"/>
                </a:lnTo>
                <a:lnTo>
                  <a:pt x="1297022" y="333109"/>
                </a:lnTo>
                <a:lnTo>
                  <a:pt x="1297913" y="333433"/>
                </a:lnTo>
                <a:lnTo>
                  <a:pt x="1298804" y="333838"/>
                </a:lnTo>
                <a:lnTo>
                  <a:pt x="1299695" y="334162"/>
                </a:lnTo>
                <a:lnTo>
                  <a:pt x="1300667" y="334487"/>
                </a:lnTo>
                <a:lnTo>
                  <a:pt x="1301558" y="334811"/>
                </a:lnTo>
                <a:lnTo>
                  <a:pt x="1302449" y="335135"/>
                </a:lnTo>
                <a:lnTo>
                  <a:pt x="1303340" y="335460"/>
                </a:lnTo>
                <a:lnTo>
                  <a:pt x="1304231" y="335703"/>
                </a:lnTo>
                <a:lnTo>
                  <a:pt x="1305203" y="336027"/>
                </a:lnTo>
                <a:lnTo>
                  <a:pt x="1306094" y="336352"/>
                </a:lnTo>
                <a:lnTo>
                  <a:pt x="1306985" y="336595"/>
                </a:lnTo>
                <a:lnTo>
                  <a:pt x="1307876" y="336919"/>
                </a:lnTo>
                <a:lnTo>
                  <a:pt x="1308767" y="337163"/>
                </a:lnTo>
                <a:lnTo>
                  <a:pt x="1309739" y="337487"/>
                </a:lnTo>
                <a:lnTo>
                  <a:pt x="1310630" y="337731"/>
                </a:lnTo>
                <a:lnTo>
                  <a:pt x="1311521" y="337974"/>
                </a:lnTo>
                <a:lnTo>
                  <a:pt x="1312412" y="338218"/>
                </a:lnTo>
                <a:lnTo>
                  <a:pt x="1313303" y="338461"/>
                </a:lnTo>
                <a:lnTo>
                  <a:pt x="1314275" y="338705"/>
                </a:lnTo>
                <a:lnTo>
                  <a:pt x="1315166" y="338948"/>
                </a:lnTo>
                <a:lnTo>
                  <a:pt x="1316057" y="339192"/>
                </a:lnTo>
                <a:lnTo>
                  <a:pt x="1316948" y="339354"/>
                </a:lnTo>
                <a:lnTo>
                  <a:pt x="1317839" y="339598"/>
                </a:lnTo>
                <a:lnTo>
                  <a:pt x="1318730" y="339760"/>
                </a:lnTo>
                <a:lnTo>
                  <a:pt x="1319702" y="340004"/>
                </a:lnTo>
                <a:lnTo>
                  <a:pt x="1320593" y="340166"/>
                </a:lnTo>
                <a:lnTo>
                  <a:pt x="1321484" y="340329"/>
                </a:lnTo>
                <a:lnTo>
                  <a:pt x="1322375" y="340491"/>
                </a:lnTo>
                <a:lnTo>
                  <a:pt x="1323266" y="340653"/>
                </a:lnTo>
                <a:lnTo>
                  <a:pt x="1324238" y="340816"/>
                </a:lnTo>
                <a:lnTo>
                  <a:pt x="1325129" y="340978"/>
                </a:lnTo>
                <a:lnTo>
                  <a:pt x="1326020" y="341141"/>
                </a:lnTo>
                <a:lnTo>
                  <a:pt x="1326911" y="341303"/>
                </a:lnTo>
                <a:lnTo>
                  <a:pt x="1327802" y="341384"/>
                </a:lnTo>
                <a:lnTo>
                  <a:pt x="1328774" y="341546"/>
                </a:lnTo>
                <a:lnTo>
                  <a:pt x="1329665" y="341628"/>
                </a:lnTo>
                <a:lnTo>
                  <a:pt x="1330556" y="341709"/>
                </a:lnTo>
                <a:lnTo>
                  <a:pt x="1331447" y="341790"/>
                </a:lnTo>
                <a:lnTo>
                  <a:pt x="1332338" y="341871"/>
                </a:lnTo>
                <a:lnTo>
                  <a:pt x="1333229" y="341952"/>
                </a:lnTo>
                <a:lnTo>
                  <a:pt x="1334200" y="342034"/>
                </a:lnTo>
                <a:lnTo>
                  <a:pt x="1335091" y="342115"/>
                </a:lnTo>
                <a:lnTo>
                  <a:pt x="1335982" y="342196"/>
                </a:lnTo>
                <a:lnTo>
                  <a:pt x="1336873" y="342277"/>
                </a:lnTo>
                <a:lnTo>
                  <a:pt x="1337764" y="342277"/>
                </a:lnTo>
                <a:lnTo>
                  <a:pt x="1338736" y="342358"/>
                </a:lnTo>
                <a:lnTo>
                  <a:pt x="1339627" y="342358"/>
                </a:lnTo>
                <a:lnTo>
                  <a:pt x="1340518" y="342358"/>
                </a:lnTo>
                <a:lnTo>
                  <a:pt x="1341409" y="342358"/>
                </a:lnTo>
                <a:lnTo>
                  <a:pt x="1342300" y="342439"/>
                </a:lnTo>
                <a:lnTo>
                  <a:pt x="1343272" y="342439"/>
                </a:lnTo>
                <a:lnTo>
                  <a:pt x="1344163" y="342439"/>
                </a:lnTo>
                <a:lnTo>
                  <a:pt x="1345054" y="342439"/>
                </a:lnTo>
                <a:lnTo>
                  <a:pt x="1345945" y="342358"/>
                </a:lnTo>
                <a:lnTo>
                  <a:pt x="1346836" y="342358"/>
                </a:lnTo>
                <a:lnTo>
                  <a:pt x="1347808" y="342358"/>
                </a:lnTo>
                <a:lnTo>
                  <a:pt x="1348699" y="342358"/>
                </a:lnTo>
                <a:lnTo>
                  <a:pt x="1349590" y="342277"/>
                </a:lnTo>
                <a:lnTo>
                  <a:pt x="1350481" y="342277"/>
                </a:lnTo>
                <a:lnTo>
                  <a:pt x="1351372" y="342196"/>
                </a:lnTo>
                <a:lnTo>
                  <a:pt x="1352263" y="342196"/>
                </a:lnTo>
                <a:lnTo>
                  <a:pt x="1353235" y="342115"/>
                </a:lnTo>
                <a:lnTo>
                  <a:pt x="1354126" y="342034"/>
                </a:lnTo>
                <a:lnTo>
                  <a:pt x="1355017" y="341952"/>
                </a:lnTo>
                <a:lnTo>
                  <a:pt x="1355908" y="341952"/>
                </a:lnTo>
                <a:lnTo>
                  <a:pt x="1356799" y="341871"/>
                </a:lnTo>
                <a:lnTo>
                  <a:pt x="1357771" y="341790"/>
                </a:lnTo>
                <a:lnTo>
                  <a:pt x="1358662" y="341709"/>
                </a:lnTo>
                <a:lnTo>
                  <a:pt x="1359553" y="341628"/>
                </a:lnTo>
                <a:lnTo>
                  <a:pt x="1360444" y="341546"/>
                </a:lnTo>
                <a:lnTo>
                  <a:pt x="1361335" y="341465"/>
                </a:lnTo>
                <a:lnTo>
                  <a:pt x="1362307" y="341384"/>
                </a:lnTo>
                <a:lnTo>
                  <a:pt x="1363198" y="341303"/>
                </a:lnTo>
                <a:lnTo>
                  <a:pt x="1364089" y="341222"/>
                </a:lnTo>
                <a:lnTo>
                  <a:pt x="1364980" y="341141"/>
                </a:lnTo>
                <a:lnTo>
                  <a:pt x="1365871" y="341059"/>
                </a:lnTo>
                <a:lnTo>
                  <a:pt x="1366843" y="340897"/>
                </a:lnTo>
                <a:lnTo>
                  <a:pt x="1367734" y="340816"/>
                </a:lnTo>
                <a:lnTo>
                  <a:pt x="1368625" y="340735"/>
                </a:lnTo>
                <a:lnTo>
                  <a:pt x="1369516" y="340653"/>
                </a:lnTo>
                <a:lnTo>
                  <a:pt x="1370407" y="340572"/>
                </a:lnTo>
                <a:lnTo>
                  <a:pt x="1371298" y="340410"/>
                </a:lnTo>
                <a:lnTo>
                  <a:pt x="1372269" y="340329"/>
                </a:lnTo>
                <a:lnTo>
                  <a:pt x="1373160" y="340247"/>
                </a:lnTo>
                <a:lnTo>
                  <a:pt x="1374051" y="340166"/>
                </a:lnTo>
                <a:lnTo>
                  <a:pt x="1374942" y="340085"/>
                </a:lnTo>
                <a:lnTo>
                  <a:pt x="1375833" y="339923"/>
                </a:lnTo>
                <a:lnTo>
                  <a:pt x="1376805" y="339842"/>
                </a:lnTo>
                <a:lnTo>
                  <a:pt x="1377696" y="339760"/>
                </a:lnTo>
                <a:lnTo>
                  <a:pt x="1378587" y="339679"/>
                </a:lnTo>
                <a:lnTo>
                  <a:pt x="1379478" y="339517"/>
                </a:lnTo>
                <a:lnTo>
                  <a:pt x="1380369" y="339436"/>
                </a:lnTo>
                <a:lnTo>
                  <a:pt x="1381341" y="339354"/>
                </a:lnTo>
                <a:lnTo>
                  <a:pt x="1382232" y="339273"/>
                </a:lnTo>
                <a:lnTo>
                  <a:pt x="1383123" y="339192"/>
                </a:lnTo>
                <a:lnTo>
                  <a:pt x="1384014" y="339111"/>
                </a:lnTo>
                <a:lnTo>
                  <a:pt x="1384905" y="338948"/>
                </a:lnTo>
                <a:lnTo>
                  <a:pt x="1385877" y="338867"/>
                </a:lnTo>
                <a:lnTo>
                  <a:pt x="1386768" y="338786"/>
                </a:lnTo>
                <a:lnTo>
                  <a:pt x="1387659" y="338705"/>
                </a:lnTo>
                <a:lnTo>
                  <a:pt x="1388550" y="338624"/>
                </a:lnTo>
                <a:lnTo>
                  <a:pt x="1389441" y="338543"/>
                </a:lnTo>
                <a:lnTo>
                  <a:pt x="1390332" y="338461"/>
                </a:lnTo>
                <a:lnTo>
                  <a:pt x="1391304" y="338380"/>
                </a:lnTo>
                <a:lnTo>
                  <a:pt x="1392195" y="338299"/>
                </a:lnTo>
                <a:lnTo>
                  <a:pt x="1393086" y="338218"/>
                </a:lnTo>
                <a:lnTo>
                  <a:pt x="1393977" y="338137"/>
                </a:lnTo>
                <a:lnTo>
                  <a:pt x="1394868" y="338056"/>
                </a:lnTo>
                <a:lnTo>
                  <a:pt x="1395840" y="337974"/>
                </a:lnTo>
                <a:lnTo>
                  <a:pt x="1396731" y="337893"/>
                </a:lnTo>
                <a:lnTo>
                  <a:pt x="1397622" y="337812"/>
                </a:lnTo>
                <a:lnTo>
                  <a:pt x="1398513" y="337731"/>
                </a:lnTo>
                <a:lnTo>
                  <a:pt x="1399404" y="337650"/>
                </a:lnTo>
                <a:lnTo>
                  <a:pt x="1400376" y="337568"/>
                </a:lnTo>
                <a:lnTo>
                  <a:pt x="1401267" y="337487"/>
                </a:lnTo>
                <a:lnTo>
                  <a:pt x="1402158" y="337487"/>
                </a:lnTo>
                <a:lnTo>
                  <a:pt x="1403049" y="337406"/>
                </a:lnTo>
                <a:lnTo>
                  <a:pt x="1403940" y="337325"/>
                </a:lnTo>
                <a:lnTo>
                  <a:pt x="1404912" y="337244"/>
                </a:lnTo>
                <a:lnTo>
                  <a:pt x="1405803" y="337162"/>
                </a:lnTo>
                <a:lnTo>
                  <a:pt x="1406694" y="337162"/>
                </a:lnTo>
                <a:lnTo>
                  <a:pt x="1407585" y="337081"/>
                </a:lnTo>
                <a:lnTo>
                  <a:pt x="1408475" y="337000"/>
                </a:lnTo>
                <a:lnTo>
                  <a:pt x="1409366" y="336919"/>
                </a:lnTo>
                <a:lnTo>
                  <a:pt x="1410338" y="336838"/>
                </a:lnTo>
                <a:lnTo>
                  <a:pt x="1411229" y="336838"/>
                </a:lnTo>
                <a:lnTo>
                  <a:pt x="1412120" y="336757"/>
                </a:lnTo>
                <a:lnTo>
                  <a:pt x="1413011" y="336675"/>
                </a:lnTo>
                <a:lnTo>
                  <a:pt x="1413902" y="336675"/>
                </a:lnTo>
                <a:lnTo>
                  <a:pt x="1414874" y="336594"/>
                </a:lnTo>
                <a:lnTo>
                  <a:pt x="1415765" y="336513"/>
                </a:lnTo>
                <a:lnTo>
                  <a:pt x="1416656" y="336432"/>
                </a:lnTo>
                <a:lnTo>
                  <a:pt x="1417547" y="336432"/>
                </a:lnTo>
                <a:lnTo>
                  <a:pt x="1418438" y="336351"/>
                </a:lnTo>
                <a:lnTo>
                  <a:pt x="1419410" y="336269"/>
                </a:lnTo>
                <a:lnTo>
                  <a:pt x="1420301" y="336188"/>
                </a:lnTo>
                <a:lnTo>
                  <a:pt x="1421192" y="336188"/>
                </a:lnTo>
                <a:lnTo>
                  <a:pt x="1422083" y="336107"/>
                </a:lnTo>
                <a:lnTo>
                  <a:pt x="1422974" y="336026"/>
                </a:lnTo>
                <a:lnTo>
                  <a:pt x="1423865" y="335945"/>
                </a:lnTo>
                <a:lnTo>
                  <a:pt x="1424837" y="335945"/>
                </a:lnTo>
                <a:lnTo>
                  <a:pt x="1425728" y="335863"/>
                </a:lnTo>
                <a:lnTo>
                  <a:pt x="1426619" y="335782"/>
                </a:lnTo>
                <a:lnTo>
                  <a:pt x="1427510" y="335701"/>
                </a:lnTo>
                <a:lnTo>
                  <a:pt x="1428401" y="335701"/>
                </a:lnTo>
                <a:lnTo>
                  <a:pt x="1429373" y="335620"/>
                </a:lnTo>
                <a:lnTo>
                  <a:pt x="1430264" y="335539"/>
                </a:lnTo>
                <a:lnTo>
                  <a:pt x="1431155" y="335458"/>
                </a:lnTo>
                <a:lnTo>
                  <a:pt x="1432046" y="335458"/>
                </a:lnTo>
                <a:lnTo>
                  <a:pt x="1432937" y="335376"/>
                </a:lnTo>
                <a:lnTo>
                  <a:pt x="1433909" y="335295"/>
                </a:lnTo>
                <a:lnTo>
                  <a:pt x="1434800" y="335214"/>
                </a:lnTo>
                <a:lnTo>
                  <a:pt x="1435691" y="335133"/>
                </a:lnTo>
                <a:lnTo>
                  <a:pt x="1436582" y="335052"/>
                </a:lnTo>
                <a:lnTo>
                  <a:pt x="1437473" y="334970"/>
                </a:lnTo>
                <a:lnTo>
                  <a:pt x="1438445" y="334970"/>
                </a:lnTo>
                <a:lnTo>
                  <a:pt x="1439336" y="334889"/>
                </a:lnTo>
                <a:lnTo>
                  <a:pt x="1440227" y="334808"/>
                </a:lnTo>
                <a:lnTo>
                  <a:pt x="1441118" y="334727"/>
                </a:lnTo>
                <a:lnTo>
                  <a:pt x="1442009" y="334646"/>
                </a:lnTo>
                <a:lnTo>
                  <a:pt x="1442900" y="334565"/>
                </a:lnTo>
                <a:lnTo>
                  <a:pt x="1443872" y="334483"/>
                </a:lnTo>
                <a:lnTo>
                  <a:pt x="1444763" y="334402"/>
                </a:lnTo>
                <a:lnTo>
                  <a:pt x="1445653" y="334321"/>
                </a:lnTo>
                <a:lnTo>
                  <a:pt x="1446544" y="334240"/>
                </a:lnTo>
                <a:lnTo>
                  <a:pt x="1447435" y="334159"/>
                </a:lnTo>
                <a:lnTo>
                  <a:pt x="1448407" y="334077"/>
                </a:lnTo>
                <a:lnTo>
                  <a:pt x="1449298" y="333996"/>
                </a:lnTo>
                <a:lnTo>
                  <a:pt x="1450189" y="333915"/>
                </a:lnTo>
                <a:lnTo>
                  <a:pt x="1451080" y="333834"/>
                </a:lnTo>
                <a:lnTo>
                  <a:pt x="1451971" y="333753"/>
                </a:lnTo>
                <a:lnTo>
                  <a:pt x="1452943" y="333671"/>
                </a:lnTo>
                <a:lnTo>
                  <a:pt x="1453834" y="333590"/>
                </a:lnTo>
                <a:lnTo>
                  <a:pt x="1454725" y="333509"/>
                </a:lnTo>
                <a:lnTo>
                  <a:pt x="1455616" y="333428"/>
                </a:lnTo>
                <a:lnTo>
                  <a:pt x="1456507" y="333266"/>
                </a:lnTo>
                <a:lnTo>
                  <a:pt x="1457479" y="333184"/>
                </a:lnTo>
                <a:lnTo>
                  <a:pt x="1458370" y="333103"/>
                </a:lnTo>
                <a:lnTo>
                  <a:pt x="1459261" y="333022"/>
                </a:lnTo>
                <a:lnTo>
                  <a:pt x="1460152" y="332941"/>
                </a:lnTo>
                <a:lnTo>
                  <a:pt x="1461043" y="332860"/>
                </a:lnTo>
                <a:lnTo>
                  <a:pt x="1461934" y="332778"/>
                </a:lnTo>
                <a:lnTo>
                  <a:pt x="1462906" y="332697"/>
                </a:lnTo>
                <a:lnTo>
                  <a:pt x="1463797" y="332616"/>
                </a:lnTo>
                <a:lnTo>
                  <a:pt x="1464688" y="332454"/>
                </a:lnTo>
                <a:lnTo>
                  <a:pt x="1465579" y="332372"/>
                </a:lnTo>
                <a:lnTo>
                  <a:pt x="1466470" y="332291"/>
                </a:lnTo>
                <a:lnTo>
                  <a:pt x="1467442" y="332210"/>
                </a:lnTo>
                <a:lnTo>
                  <a:pt x="1468333" y="332129"/>
                </a:lnTo>
                <a:lnTo>
                  <a:pt x="1469224" y="332048"/>
                </a:lnTo>
                <a:lnTo>
                  <a:pt x="1470115" y="331967"/>
                </a:lnTo>
                <a:lnTo>
                  <a:pt x="1471006" y="331804"/>
                </a:lnTo>
                <a:lnTo>
                  <a:pt x="1471978" y="331723"/>
                </a:lnTo>
                <a:lnTo>
                  <a:pt x="1472869" y="331642"/>
                </a:lnTo>
                <a:lnTo>
                  <a:pt x="1473760" y="331561"/>
                </a:lnTo>
                <a:lnTo>
                  <a:pt x="1474651" y="331479"/>
                </a:lnTo>
                <a:lnTo>
                  <a:pt x="1475542" y="331398"/>
                </a:lnTo>
                <a:lnTo>
                  <a:pt x="1476514" y="331317"/>
                </a:lnTo>
                <a:lnTo>
                  <a:pt x="1477405" y="331155"/>
                </a:lnTo>
                <a:lnTo>
                  <a:pt x="1478296" y="331074"/>
                </a:lnTo>
                <a:lnTo>
                  <a:pt x="1479187" y="330992"/>
                </a:lnTo>
                <a:lnTo>
                  <a:pt x="1480078" y="330911"/>
                </a:lnTo>
                <a:lnTo>
                  <a:pt x="1480969" y="330830"/>
                </a:lnTo>
                <a:lnTo>
                  <a:pt x="1481941" y="330749"/>
                </a:lnTo>
                <a:lnTo>
                  <a:pt x="1482831" y="330668"/>
                </a:lnTo>
                <a:lnTo>
                  <a:pt x="1483722" y="330586"/>
                </a:lnTo>
                <a:lnTo>
                  <a:pt x="1484614" y="330424"/>
                </a:lnTo>
                <a:lnTo>
                  <a:pt x="1485505" y="330343"/>
                </a:lnTo>
                <a:lnTo>
                  <a:pt x="1486476" y="330262"/>
                </a:lnTo>
                <a:lnTo>
                  <a:pt x="1487367" y="330180"/>
                </a:lnTo>
                <a:lnTo>
                  <a:pt x="1488258" y="330099"/>
                </a:lnTo>
                <a:lnTo>
                  <a:pt x="1489149" y="330018"/>
                </a:lnTo>
                <a:lnTo>
                  <a:pt x="1490040" y="329937"/>
                </a:lnTo>
                <a:lnTo>
                  <a:pt x="1491012" y="329856"/>
                </a:lnTo>
                <a:lnTo>
                  <a:pt x="1491903" y="329775"/>
                </a:lnTo>
                <a:lnTo>
                  <a:pt x="1492794" y="329693"/>
                </a:lnTo>
                <a:lnTo>
                  <a:pt x="1493685" y="329612"/>
                </a:lnTo>
                <a:lnTo>
                  <a:pt x="1494576" y="329531"/>
                </a:lnTo>
                <a:lnTo>
                  <a:pt x="1495467" y="329450"/>
                </a:lnTo>
                <a:lnTo>
                  <a:pt x="1496439" y="329369"/>
                </a:lnTo>
                <a:lnTo>
                  <a:pt x="1497330" y="329287"/>
                </a:lnTo>
                <a:lnTo>
                  <a:pt x="1498221" y="329206"/>
                </a:lnTo>
                <a:lnTo>
                  <a:pt x="1499112" y="329125"/>
                </a:lnTo>
                <a:lnTo>
                  <a:pt x="1500003" y="329044"/>
                </a:lnTo>
                <a:lnTo>
                  <a:pt x="1500975" y="328963"/>
                </a:lnTo>
                <a:lnTo>
                  <a:pt x="1501866" y="328881"/>
                </a:lnTo>
                <a:lnTo>
                  <a:pt x="1502757" y="328800"/>
                </a:lnTo>
                <a:lnTo>
                  <a:pt x="1503648" y="328719"/>
                </a:lnTo>
                <a:lnTo>
                  <a:pt x="1504539" y="328638"/>
                </a:lnTo>
                <a:lnTo>
                  <a:pt x="1505511" y="328557"/>
                </a:lnTo>
                <a:lnTo>
                  <a:pt x="1506402" y="328476"/>
                </a:lnTo>
                <a:lnTo>
                  <a:pt x="1507293" y="328394"/>
                </a:lnTo>
                <a:lnTo>
                  <a:pt x="1508184" y="328313"/>
                </a:lnTo>
                <a:lnTo>
                  <a:pt x="1509075" y="328232"/>
                </a:lnTo>
                <a:lnTo>
                  <a:pt x="1510047" y="328151"/>
                </a:lnTo>
                <a:lnTo>
                  <a:pt x="1510938" y="328070"/>
                </a:lnTo>
                <a:lnTo>
                  <a:pt x="1511829" y="328070"/>
                </a:lnTo>
                <a:lnTo>
                  <a:pt x="1512720" y="327988"/>
                </a:lnTo>
                <a:lnTo>
                  <a:pt x="1513611" y="327907"/>
                </a:lnTo>
                <a:lnTo>
                  <a:pt x="1514502" y="327826"/>
                </a:lnTo>
                <a:lnTo>
                  <a:pt x="1515474" y="327745"/>
                </a:lnTo>
                <a:lnTo>
                  <a:pt x="1516365" y="327664"/>
                </a:lnTo>
                <a:lnTo>
                  <a:pt x="1517256" y="327583"/>
                </a:lnTo>
                <a:lnTo>
                  <a:pt x="1518147" y="327501"/>
                </a:lnTo>
                <a:lnTo>
                  <a:pt x="1519038" y="327501"/>
                </a:lnTo>
                <a:lnTo>
                  <a:pt x="1520010" y="327420"/>
                </a:lnTo>
                <a:lnTo>
                  <a:pt x="1520901" y="327339"/>
                </a:lnTo>
                <a:lnTo>
                  <a:pt x="1521792" y="327258"/>
                </a:lnTo>
                <a:lnTo>
                  <a:pt x="1522683" y="327177"/>
                </a:lnTo>
                <a:lnTo>
                  <a:pt x="1523573" y="327177"/>
                </a:lnTo>
                <a:lnTo>
                  <a:pt x="1524545" y="327095"/>
                </a:lnTo>
                <a:lnTo>
                  <a:pt x="1525436" y="327014"/>
                </a:lnTo>
                <a:lnTo>
                  <a:pt x="1526327" y="326933"/>
                </a:lnTo>
                <a:lnTo>
                  <a:pt x="1527218" y="326852"/>
                </a:lnTo>
                <a:lnTo>
                  <a:pt x="1528109" y="326852"/>
                </a:lnTo>
                <a:lnTo>
                  <a:pt x="1529081" y="326771"/>
                </a:lnTo>
                <a:lnTo>
                  <a:pt x="1529972" y="326690"/>
                </a:lnTo>
                <a:lnTo>
                  <a:pt x="1530863" y="326608"/>
                </a:lnTo>
                <a:lnTo>
                  <a:pt x="1531754" y="326608"/>
                </a:lnTo>
                <a:lnTo>
                  <a:pt x="1532645" y="326527"/>
                </a:lnTo>
                <a:lnTo>
                  <a:pt x="1533536" y="326446"/>
                </a:lnTo>
                <a:lnTo>
                  <a:pt x="1534508" y="326446"/>
                </a:lnTo>
                <a:lnTo>
                  <a:pt x="1535399" y="326365"/>
                </a:lnTo>
                <a:lnTo>
                  <a:pt x="1536290" y="326284"/>
                </a:lnTo>
                <a:lnTo>
                  <a:pt x="1537181" y="326284"/>
                </a:lnTo>
                <a:lnTo>
                  <a:pt x="1538072" y="326202"/>
                </a:lnTo>
                <a:lnTo>
                  <a:pt x="1539044" y="326202"/>
                </a:lnTo>
                <a:lnTo>
                  <a:pt x="1539935" y="326121"/>
                </a:lnTo>
                <a:lnTo>
                  <a:pt x="1540826" y="326040"/>
                </a:lnTo>
                <a:lnTo>
                  <a:pt x="1541717" y="326040"/>
                </a:lnTo>
                <a:lnTo>
                  <a:pt x="1542608" y="325959"/>
                </a:lnTo>
                <a:lnTo>
                  <a:pt x="1543580" y="325959"/>
                </a:lnTo>
                <a:lnTo>
                  <a:pt x="1544471" y="325878"/>
                </a:lnTo>
                <a:lnTo>
                  <a:pt x="1545362" y="325878"/>
                </a:lnTo>
                <a:lnTo>
                  <a:pt x="1546253" y="325796"/>
                </a:lnTo>
                <a:lnTo>
                  <a:pt x="1547144" y="325796"/>
                </a:lnTo>
                <a:lnTo>
                  <a:pt x="1548116" y="325796"/>
                </a:lnTo>
                <a:lnTo>
                  <a:pt x="1549007" y="325715"/>
                </a:lnTo>
                <a:lnTo>
                  <a:pt x="1549898" y="325715"/>
                </a:lnTo>
                <a:lnTo>
                  <a:pt x="1550789" y="325715"/>
                </a:lnTo>
                <a:lnTo>
                  <a:pt x="1551680" y="325634"/>
                </a:lnTo>
                <a:lnTo>
                  <a:pt x="1552571" y="325634"/>
                </a:lnTo>
                <a:lnTo>
                  <a:pt x="1553543" y="325634"/>
                </a:lnTo>
                <a:lnTo>
                  <a:pt x="1554434" y="325634"/>
                </a:lnTo>
                <a:lnTo>
                  <a:pt x="1555325" y="325553"/>
                </a:lnTo>
                <a:lnTo>
                  <a:pt x="1556216" y="325553"/>
                </a:lnTo>
                <a:lnTo>
                  <a:pt x="1557107" y="325553"/>
                </a:lnTo>
                <a:lnTo>
                  <a:pt x="1558079" y="325553"/>
                </a:lnTo>
                <a:lnTo>
                  <a:pt x="1558970" y="325553"/>
                </a:lnTo>
                <a:lnTo>
                  <a:pt x="1559861" y="325553"/>
                </a:lnTo>
                <a:lnTo>
                  <a:pt x="1560751" y="325553"/>
                </a:lnTo>
                <a:lnTo>
                  <a:pt x="1561642" y="325553"/>
                </a:lnTo>
                <a:lnTo>
                  <a:pt x="1562614" y="325553"/>
                </a:lnTo>
                <a:lnTo>
                  <a:pt x="1563505" y="325553"/>
                </a:lnTo>
                <a:lnTo>
                  <a:pt x="1564396" y="325634"/>
                </a:lnTo>
                <a:lnTo>
                  <a:pt x="1565287" y="325634"/>
                </a:lnTo>
                <a:lnTo>
                  <a:pt x="1566178" y="325634"/>
                </a:lnTo>
                <a:lnTo>
                  <a:pt x="1567150" y="325634"/>
                </a:lnTo>
                <a:lnTo>
                  <a:pt x="1568041" y="325715"/>
                </a:lnTo>
                <a:lnTo>
                  <a:pt x="1568932" y="325715"/>
                </a:lnTo>
                <a:lnTo>
                  <a:pt x="1569823" y="325796"/>
                </a:lnTo>
                <a:lnTo>
                  <a:pt x="1570714" y="325796"/>
                </a:lnTo>
                <a:lnTo>
                  <a:pt x="1571605" y="325878"/>
                </a:lnTo>
                <a:lnTo>
                  <a:pt x="1572577" y="325878"/>
                </a:lnTo>
                <a:lnTo>
                  <a:pt x="1573468" y="325959"/>
                </a:lnTo>
                <a:lnTo>
                  <a:pt x="1574359" y="325959"/>
                </a:lnTo>
                <a:lnTo>
                  <a:pt x="1575250" y="326040"/>
                </a:lnTo>
                <a:lnTo>
                  <a:pt x="1576141" y="326121"/>
                </a:lnTo>
                <a:lnTo>
                  <a:pt x="1577113" y="326202"/>
                </a:lnTo>
                <a:lnTo>
                  <a:pt x="1578004" y="326202"/>
                </a:lnTo>
                <a:lnTo>
                  <a:pt x="1578895" y="326284"/>
                </a:lnTo>
                <a:lnTo>
                  <a:pt x="1579786" y="326365"/>
                </a:lnTo>
                <a:lnTo>
                  <a:pt x="1580677" y="326446"/>
                </a:lnTo>
                <a:lnTo>
                  <a:pt x="1581649" y="326527"/>
                </a:lnTo>
                <a:lnTo>
                  <a:pt x="1582540" y="326608"/>
                </a:lnTo>
                <a:lnTo>
                  <a:pt x="1583431" y="326771"/>
                </a:lnTo>
                <a:lnTo>
                  <a:pt x="1584322" y="326852"/>
                </a:lnTo>
                <a:lnTo>
                  <a:pt x="1585213" y="326933"/>
                </a:lnTo>
                <a:lnTo>
                  <a:pt x="1586185" y="327014"/>
                </a:lnTo>
                <a:lnTo>
                  <a:pt x="1587076" y="327177"/>
                </a:lnTo>
                <a:lnTo>
                  <a:pt x="1587967" y="327258"/>
                </a:lnTo>
                <a:lnTo>
                  <a:pt x="1588858" y="327339"/>
                </a:lnTo>
                <a:lnTo>
                  <a:pt x="1589749" y="327501"/>
                </a:lnTo>
                <a:lnTo>
                  <a:pt x="1590640" y="327583"/>
                </a:lnTo>
                <a:lnTo>
                  <a:pt x="1591612" y="327745"/>
                </a:lnTo>
                <a:lnTo>
                  <a:pt x="1592503" y="327907"/>
                </a:lnTo>
                <a:lnTo>
                  <a:pt x="1593394" y="327988"/>
                </a:lnTo>
                <a:lnTo>
                  <a:pt x="1594285" y="328151"/>
                </a:lnTo>
                <a:lnTo>
                  <a:pt x="1595176" y="328313"/>
                </a:lnTo>
                <a:lnTo>
                  <a:pt x="1596148" y="328394"/>
                </a:lnTo>
                <a:lnTo>
                  <a:pt x="1597039" y="328557"/>
                </a:lnTo>
                <a:lnTo>
                  <a:pt x="1597929" y="328719"/>
                </a:lnTo>
                <a:lnTo>
                  <a:pt x="1598820" y="328881"/>
                </a:lnTo>
                <a:lnTo>
                  <a:pt x="1599711" y="329044"/>
                </a:lnTo>
                <a:lnTo>
                  <a:pt x="1600683" y="329206"/>
                </a:lnTo>
                <a:lnTo>
                  <a:pt x="1601574" y="329369"/>
                </a:lnTo>
                <a:lnTo>
                  <a:pt x="1602465" y="329531"/>
                </a:lnTo>
                <a:lnTo>
                  <a:pt x="1603356" y="329693"/>
                </a:lnTo>
                <a:lnTo>
                  <a:pt x="1604247" y="329856"/>
                </a:lnTo>
                <a:lnTo>
                  <a:pt x="1605138" y="330018"/>
                </a:lnTo>
                <a:lnTo>
                  <a:pt x="1606110" y="330262"/>
                </a:lnTo>
                <a:lnTo>
                  <a:pt x="1607001" y="330424"/>
                </a:lnTo>
                <a:lnTo>
                  <a:pt x="1607892" y="330586"/>
                </a:lnTo>
                <a:lnTo>
                  <a:pt x="1608783" y="330749"/>
                </a:lnTo>
                <a:lnTo>
                  <a:pt x="1609674" y="330992"/>
                </a:lnTo>
                <a:lnTo>
                  <a:pt x="1610646" y="331155"/>
                </a:lnTo>
                <a:lnTo>
                  <a:pt x="1611537" y="331317"/>
                </a:lnTo>
                <a:lnTo>
                  <a:pt x="1612428" y="331561"/>
                </a:lnTo>
                <a:lnTo>
                  <a:pt x="1613319" y="331723"/>
                </a:lnTo>
                <a:lnTo>
                  <a:pt x="1614210" y="331885"/>
                </a:lnTo>
                <a:lnTo>
                  <a:pt x="1615182" y="332129"/>
                </a:lnTo>
                <a:lnTo>
                  <a:pt x="1616073" y="332291"/>
                </a:lnTo>
                <a:lnTo>
                  <a:pt x="1616964" y="332454"/>
                </a:lnTo>
                <a:lnTo>
                  <a:pt x="1617855" y="332697"/>
                </a:lnTo>
                <a:lnTo>
                  <a:pt x="1618746" y="332860"/>
                </a:lnTo>
                <a:lnTo>
                  <a:pt x="1619718" y="333103"/>
                </a:lnTo>
                <a:lnTo>
                  <a:pt x="1620609" y="333266"/>
                </a:lnTo>
                <a:lnTo>
                  <a:pt x="1621500" y="333509"/>
                </a:lnTo>
                <a:lnTo>
                  <a:pt x="1622391" y="333671"/>
                </a:lnTo>
                <a:lnTo>
                  <a:pt x="1623282" y="333834"/>
                </a:lnTo>
                <a:lnTo>
                  <a:pt x="1624173" y="334077"/>
                </a:lnTo>
                <a:lnTo>
                  <a:pt x="1625145" y="334240"/>
                </a:lnTo>
                <a:lnTo>
                  <a:pt x="1626036" y="334483"/>
                </a:lnTo>
                <a:lnTo>
                  <a:pt x="1626927" y="334646"/>
                </a:lnTo>
                <a:lnTo>
                  <a:pt x="1627818" y="334808"/>
                </a:lnTo>
                <a:lnTo>
                  <a:pt x="1628709" y="335052"/>
                </a:lnTo>
                <a:lnTo>
                  <a:pt x="1629681" y="335214"/>
                </a:lnTo>
                <a:lnTo>
                  <a:pt x="1630572" y="335376"/>
                </a:lnTo>
                <a:lnTo>
                  <a:pt x="1631463" y="335620"/>
                </a:lnTo>
                <a:lnTo>
                  <a:pt x="1632354" y="335782"/>
                </a:lnTo>
                <a:lnTo>
                  <a:pt x="1633245" y="335945"/>
                </a:lnTo>
                <a:lnTo>
                  <a:pt x="1634216" y="336188"/>
                </a:lnTo>
                <a:lnTo>
                  <a:pt x="1635107" y="336351"/>
                </a:lnTo>
                <a:lnTo>
                  <a:pt x="1635998" y="336513"/>
                </a:lnTo>
                <a:lnTo>
                  <a:pt x="1636889" y="336675"/>
                </a:lnTo>
                <a:lnTo>
                  <a:pt x="1637780" y="336838"/>
                </a:lnTo>
                <a:lnTo>
                  <a:pt x="1638752" y="337000"/>
                </a:lnTo>
                <a:lnTo>
                  <a:pt x="1639643" y="337162"/>
                </a:lnTo>
                <a:lnTo>
                  <a:pt x="1640534" y="337325"/>
                </a:lnTo>
                <a:lnTo>
                  <a:pt x="1641425" y="337487"/>
                </a:lnTo>
                <a:lnTo>
                  <a:pt x="1642316" y="337650"/>
                </a:lnTo>
                <a:lnTo>
                  <a:pt x="1643207" y="337812"/>
                </a:lnTo>
                <a:lnTo>
                  <a:pt x="1644179" y="337893"/>
                </a:lnTo>
                <a:lnTo>
                  <a:pt x="1645070" y="338056"/>
                </a:lnTo>
                <a:lnTo>
                  <a:pt x="1645961" y="338218"/>
                </a:lnTo>
                <a:lnTo>
                  <a:pt x="1646852" y="338299"/>
                </a:lnTo>
                <a:lnTo>
                  <a:pt x="1647743" y="338461"/>
                </a:lnTo>
                <a:lnTo>
                  <a:pt x="1648715" y="338543"/>
                </a:lnTo>
                <a:lnTo>
                  <a:pt x="1649606" y="338705"/>
                </a:lnTo>
                <a:lnTo>
                  <a:pt x="1650497" y="338786"/>
                </a:lnTo>
                <a:lnTo>
                  <a:pt x="1651388" y="338949"/>
                </a:lnTo>
                <a:lnTo>
                  <a:pt x="1652279" y="339030"/>
                </a:lnTo>
                <a:lnTo>
                  <a:pt x="1653251" y="339111"/>
                </a:lnTo>
                <a:lnTo>
                  <a:pt x="1654142" y="339192"/>
                </a:lnTo>
                <a:lnTo>
                  <a:pt x="1655033" y="339273"/>
                </a:lnTo>
                <a:lnTo>
                  <a:pt x="1655924" y="339354"/>
                </a:lnTo>
                <a:lnTo>
                  <a:pt x="1656815" y="339436"/>
                </a:lnTo>
                <a:lnTo>
                  <a:pt x="1657787" y="339517"/>
                </a:lnTo>
                <a:lnTo>
                  <a:pt x="1658678" y="339598"/>
                </a:lnTo>
                <a:lnTo>
                  <a:pt x="1659569" y="339679"/>
                </a:lnTo>
                <a:lnTo>
                  <a:pt x="1660460" y="339679"/>
                </a:lnTo>
                <a:lnTo>
                  <a:pt x="1661351" y="339760"/>
                </a:lnTo>
                <a:lnTo>
                  <a:pt x="1662242" y="339842"/>
                </a:lnTo>
                <a:lnTo>
                  <a:pt x="1663214" y="339842"/>
                </a:lnTo>
                <a:lnTo>
                  <a:pt x="1664105" y="339923"/>
                </a:lnTo>
                <a:lnTo>
                  <a:pt x="1664996" y="339923"/>
                </a:lnTo>
                <a:lnTo>
                  <a:pt x="1665887" y="339923"/>
                </a:lnTo>
                <a:lnTo>
                  <a:pt x="1666778" y="339923"/>
                </a:lnTo>
                <a:lnTo>
                  <a:pt x="1667750" y="339923"/>
                </a:lnTo>
                <a:lnTo>
                  <a:pt x="1668641" y="340004"/>
                </a:lnTo>
                <a:lnTo>
                  <a:pt x="1669532" y="340004"/>
                </a:lnTo>
                <a:lnTo>
                  <a:pt x="1670423" y="339923"/>
                </a:lnTo>
                <a:lnTo>
                  <a:pt x="1671314" y="339923"/>
                </a:lnTo>
                <a:lnTo>
                  <a:pt x="1672285" y="339923"/>
                </a:lnTo>
                <a:lnTo>
                  <a:pt x="1673176" y="339923"/>
                </a:lnTo>
                <a:lnTo>
                  <a:pt x="1674067" y="339923"/>
                </a:lnTo>
                <a:lnTo>
                  <a:pt x="1674958" y="339842"/>
                </a:lnTo>
                <a:lnTo>
                  <a:pt x="1675849" y="339842"/>
                </a:lnTo>
                <a:lnTo>
                  <a:pt x="1676740" y="339760"/>
                </a:lnTo>
                <a:lnTo>
                  <a:pt x="1677712" y="339760"/>
                </a:lnTo>
                <a:lnTo>
                  <a:pt x="1678603" y="339679"/>
                </a:lnTo>
                <a:lnTo>
                  <a:pt x="1679494" y="339598"/>
                </a:lnTo>
                <a:lnTo>
                  <a:pt x="1680385" y="339517"/>
                </a:lnTo>
                <a:lnTo>
                  <a:pt x="1681276" y="339517"/>
                </a:lnTo>
                <a:lnTo>
                  <a:pt x="1682248" y="339436"/>
                </a:lnTo>
                <a:lnTo>
                  <a:pt x="1683139" y="339354"/>
                </a:lnTo>
                <a:lnTo>
                  <a:pt x="1684030" y="339273"/>
                </a:lnTo>
                <a:lnTo>
                  <a:pt x="1684921" y="339192"/>
                </a:lnTo>
                <a:lnTo>
                  <a:pt x="1685812" y="339111"/>
                </a:lnTo>
                <a:lnTo>
                  <a:pt x="1686784" y="339030"/>
                </a:lnTo>
                <a:lnTo>
                  <a:pt x="1687675" y="338949"/>
                </a:lnTo>
                <a:lnTo>
                  <a:pt x="1688566" y="338786"/>
                </a:lnTo>
                <a:lnTo>
                  <a:pt x="1689457" y="338705"/>
                </a:lnTo>
                <a:lnTo>
                  <a:pt x="1690348" y="338624"/>
                </a:lnTo>
                <a:lnTo>
                  <a:pt x="1691320" y="338461"/>
                </a:lnTo>
                <a:lnTo>
                  <a:pt x="1692211" y="338380"/>
                </a:lnTo>
                <a:lnTo>
                  <a:pt x="1693102" y="338299"/>
                </a:lnTo>
                <a:lnTo>
                  <a:pt x="1693993" y="338137"/>
                </a:lnTo>
                <a:lnTo>
                  <a:pt x="1694883" y="338056"/>
                </a:lnTo>
                <a:lnTo>
                  <a:pt x="1695774" y="337893"/>
                </a:lnTo>
                <a:lnTo>
                  <a:pt x="1696746" y="337812"/>
                </a:lnTo>
                <a:lnTo>
                  <a:pt x="1697637" y="337650"/>
                </a:lnTo>
                <a:lnTo>
                  <a:pt x="1698528" y="337568"/>
                </a:lnTo>
                <a:lnTo>
                  <a:pt x="1699419" y="337406"/>
                </a:lnTo>
                <a:lnTo>
                  <a:pt x="1700310" y="337244"/>
                </a:lnTo>
                <a:lnTo>
                  <a:pt x="1701282" y="337162"/>
                </a:lnTo>
                <a:lnTo>
                  <a:pt x="1702173" y="337000"/>
                </a:lnTo>
                <a:lnTo>
                  <a:pt x="1703063" y="336919"/>
                </a:lnTo>
                <a:lnTo>
                  <a:pt x="1703954" y="336757"/>
                </a:lnTo>
                <a:lnTo>
                  <a:pt x="1704845" y="336594"/>
                </a:lnTo>
                <a:lnTo>
                  <a:pt x="1705817" y="336513"/>
                </a:lnTo>
                <a:lnTo>
                  <a:pt x="1706708" y="336351"/>
                </a:lnTo>
                <a:lnTo>
                  <a:pt x="1707599" y="336188"/>
                </a:lnTo>
                <a:lnTo>
                  <a:pt x="1708490" y="336026"/>
                </a:lnTo>
                <a:lnTo>
                  <a:pt x="1709380" y="335945"/>
                </a:lnTo>
                <a:lnTo>
                  <a:pt x="1710352" y="335782"/>
                </a:lnTo>
                <a:lnTo>
                  <a:pt x="1711243" y="335620"/>
                </a:lnTo>
                <a:lnTo>
                  <a:pt x="1712134" y="335539"/>
                </a:lnTo>
                <a:lnTo>
                  <a:pt x="1713025" y="335376"/>
                </a:lnTo>
                <a:lnTo>
                  <a:pt x="1713916" y="335214"/>
                </a:lnTo>
                <a:lnTo>
                  <a:pt x="1714807" y="335133"/>
                </a:lnTo>
                <a:lnTo>
                  <a:pt x="1715779" y="334970"/>
                </a:lnTo>
                <a:lnTo>
                  <a:pt x="1716669" y="334889"/>
                </a:lnTo>
                <a:lnTo>
                  <a:pt x="1717560" y="334727"/>
                </a:lnTo>
                <a:lnTo>
                  <a:pt x="1718451" y="334565"/>
                </a:lnTo>
                <a:lnTo>
                  <a:pt x="1719342" y="334483"/>
                </a:lnTo>
                <a:lnTo>
                  <a:pt x="1720314" y="334321"/>
                </a:lnTo>
                <a:lnTo>
                  <a:pt x="1721205" y="334240"/>
                </a:lnTo>
                <a:lnTo>
                  <a:pt x="1722096" y="334077"/>
                </a:lnTo>
                <a:lnTo>
                  <a:pt x="1722987" y="333996"/>
                </a:lnTo>
                <a:lnTo>
                  <a:pt x="1723877" y="333834"/>
                </a:lnTo>
                <a:lnTo>
                  <a:pt x="1724849" y="333753"/>
                </a:lnTo>
                <a:lnTo>
                  <a:pt x="1725740" y="333671"/>
                </a:lnTo>
                <a:lnTo>
                  <a:pt x="1726631" y="333509"/>
                </a:lnTo>
                <a:lnTo>
                  <a:pt x="1727522" y="333428"/>
                </a:lnTo>
                <a:lnTo>
                  <a:pt x="1728413" y="333347"/>
                </a:lnTo>
                <a:lnTo>
                  <a:pt x="1729385" y="333184"/>
                </a:lnTo>
                <a:lnTo>
                  <a:pt x="1730276" y="333103"/>
                </a:lnTo>
                <a:lnTo>
                  <a:pt x="1731167" y="333022"/>
                </a:lnTo>
                <a:lnTo>
                  <a:pt x="1732057" y="332941"/>
                </a:lnTo>
                <a:lnTo>
                  <a:pt x="1732948" y="332860"/>
                </a:lnTo>
                <a:lnTo>
                  <a:pt x="1733839" y="332778"/>
                </a:lnTo>
                <a:lnTo>
                  <a:pt x="1734811" y="332697"/>
                </a:lnTo>
                <a:lnTo>
                  <a:pt x="1735702" y="332616"/>
                </a:lnTo>
                <a:lnTo>
                  <a:pt x="1736593" y="332535"/>
                </a:lnTo>
                <a:lnTo>
                  <a:pt x="1737484" y="332454"/>
                </a:lnTo>
                <a:lnTo>
                  <a:pt x="1738374" y="332372"/>
                </a:lnTo>
                <a:lnTo>
                  <a:pt x="1739346" y="332291"/>
                </a:lnTo>
                <a:lnTo>
                  <a:pt x="1740237" y="332210"/>
                </a:lnTo>
                <a:lnTo>
                  <a:pt x="1741128" y="332210"/>
                </a:lnTo>
                <a:lnTo>
                  <a:pt x="1742019" y="332129"/>
                </a:lnTo>
                <a:lnTo>
                  <a:pt x="1742910" y="332048"/>
                </a:lnTo>
                <a:lnTo>
                  <a:pt x="1743882" y="331967"/>
                </a:lnTo>
                <a:lnTo>
                  <a:pt x="1744773" y="331967"/>
                </a:lnTo>
                <a:lnTo>
                  <a:pt x="1745663" y="331885"/>
                </a:lnTo>
                <a:lnTo>
                  <a:pt x="1746554" y="331885"/>
                </a:lnTo>
                <a:lnTo>
                  <a:pt x="1747445" y="331804"/>
                </a:lnTo>
                <a:lnTo>
                  <a:pt x="1748417" y="331804"/>
                </a:lnTo>
                <a:lnTo>
                  <a:pt x="1749308" y="331723"/>
                </a:lnTo>
                <a:lnTo>
                  <a:pt x="1750199" y="331723"/>
                </a:lnTo>
                <a:lnTo>
                  <a:pt x="1751090" y="331642"/>
                </a:lnTo>
                <a:lnTo>
                  <a:pt x="1751981" y="331642"/>
                </a:lnTo>
                <a:lnTo>
                  <a:pt x="1752871" y="331642"/>
                </a:lnTo>
                <a:lnTo>
                  <a:pt x="1753843" y="331561"/>
                </a:lnTo>
                <a:lnTo>
                  <a:pt x="1754734" y="331561"/>
                </a:lnTo>
                <a:lnTo>
                  <a:pt x="1755625" y="331561"/>
                </a:lnTo>
                <a:lnTo>
                  <a:pt x="1756516" y="331561"/>
                </a:lnTo>
                <a:lnTo>
                  <a:pt x="1757407" y="331561"/>
                </a:lnTo>
                <a:lnTo>
                  <a:pt x="1758379" y="331479"/>
                </a:lnTo>
                <a:lnTo>
                  <a:pt x="1759270" y="331479"/>
                </a:lnTo>
                <a:lnTo>
                  <a:pt x="1760161" y="331479"/>
                </a:lnTo>
                <a:lnTo>
                  <a:pt x="1761051" y="331479"/>
                </a:lnTo>
                <a:lnTo>
                  <a:pt x="1761942" y="331479"/>
                </a:lnTo>
                <a:lnTo>
                  <a:pt x="1762914" y="331479"/>
                </a:lnTo>
                <a:lnTo>
                  <a:pt x="1763805" y="331479"/>
                </a:lnTo>
                <a:lnTo>
                  <a:pt x="1764696" y="331479"/>
                </a:lnTo>
                <a:lnTo>
                  <a:pt x="1765587" y="331479"/>
                </a:lnTo>
                <a:lnTo>
                  <a:pt x="1766478" y="331479"/>
                </a:lnTo>
                <a:lnTo>
                  <a:pt x="1767450" y="331479"/>
                </a:lnTo>
                <a:lnTo>
                  <a:pt x="1768340" y="331479"/>
                </a:lnTo>
                <a:lnTo>
                  <a:pt x="1769231" y="331479"/>
                </a:lnTo>
                <a:lnTo>
                  <a:pt x="1770122" y="331479"/>
                </a:lnTo>
                <a:lnTo>
                  <a:pt x="1771013" y="331479"/>
                </a:lnTo>
                <a:lnTo>
                  <a:pt x="1771904" y="331479"/>
                </a:lnTo>
                <a:lnTo>
                  <a:pt x="1772876" y="331479"/>
                </a:lnTo>
                <a:lnTo>
                  <a:pt x="1773767" y="331479"/>
                </a:lnTo>
                <a:lnTo>
                  <a:pt x="1774658" y="331479"/>
                </a:lnTo>
                <a:lnTo>
                  <a:pt x="1775548" y="331561"/>
                </a:lnTo>
                <a:lnTo>
                  <a:pt x="1776439" y="331561"/>
                </a:lnTo>
                <a:lnTo>
                  <a:pt x="1777411" y="331561"/>
                </a:lnTo>
                <a:lnTo>
                  <a:pt x="1778302" y="331561"/>
                </a:lnTo>
                <a:lnTo>
                  <a:pt x="1779193" y="331561"/>
                </a:lnTo>
                <a:lnTo>
                  <a:pt x="1780084" y="331561"/>
                </a:lnTo>
                <a:lnTo>
                  <a:pt x="1780975" y="331561"/>
                </a:lnTo>
                <a:lnTo>
                  <a:pt x="1781947" y="331561"/>
                </a:lnTo>
                <a:lnTo>
                  <a:pt x="1782837" y="331561"/>
                </a:lnTo>
                <a:lnTo>
                  <a:pt x="1783728" y="331561"/>
                </a:lnTo>
                <a:lnTo>
                  <a:pt x="1784619" y="331561"/>
                </a:lnTo>
                <a:lnTo>
                  <a:pt x="1785510" y="331561"/>
                </a:lnTo>
                <a:lnTo>
                  <a:pt x="1786401" y="331561"/>
                </a:lnTo>
                <a:lnTo>
                  <a:pt x="1787373" y="331561"/>
                </a:lnTo>
                <a:lnTo>
                  <a:pt x="1788264" y="331561"/>
                </a:lnTo>
                <a:lnTo>
                  <a:pt x="1789155" y="331561"/>
                </a:lnTo>
                <a:lnTo>
                  <a:pt x="1790045" y="331561"/>
                </a:lnTo>
                <a:lnTo>
                  <a:pt x="1790936" y="331561"/>
                </a:lnTo>
                <a:lnTo>
                  <a:pt x="1791908" y="331561"/>
                </a:lnTo>
                <a:lnTo>
                  <a:pt x="1792799" y="331479"/>
                </a:lnTo>
                <a:lnTo>
                  <a:pt x="1793690" y="331479"/>
                </a:lnTo>
                <a:lnTo>
                  <a:pt x="1794581" y="331479"/>
                </a:lnTo>
                <a:lnTo>
                  <a:pt x="1795472" y="331479"/>
                </a:lnTo>
                <a:lnTo>
                  <a:pt x="1796444" y="331479"/>
                </a:lnTo>
                <a:lnTo>
                  <a:pt x="1797334" y="331398"/>
                </a:lnTo>
                <a:lnTo>
                  <a:pt x="1798225" y="331398"/>
                </a:lnTo>
                <a:lnTo>
                  <a:pt x="1799116" y="331398"/>
                </a:lnTo>
                <a:lnTo>
                  <a:pt x="1800007" y="331317"/>
                </a:lnTo>
                <a:lnTo>
                  <a:pt x="1800979" y="331317"/>
                </a:lnTo>
                <a:lnTo>
                  <a:pt x="1801870" y="331317"/>
                </a:lnTo>
                <a:lnTo>
                  <a:pt x="1802761" y="331236"/>
                </a:lnTo>
                <a:lnTo>
                  <a:pt x="1803652" y="331236"/>
                </a:lnTo>
                <a:lnTo>
                  <a:pt x="1804542" y="331155"/>
                </a:lnTo>
                <a:lnTo>
                  <a:pt x="1805433" y="331155"/>
                </a:lnTo>
                <a:lnTo>
                  <a:pt x="1806405" y="331074"/>
                </a:lnTo>
                <a:lnTo>
                  <a:pt x="1807296" y="331074"/>
                </a:lnTo>
                <a:lnTo>
                  <a:pt x="1808187" y="330992"/>
                </a:lnTo>
                <a:lnTo>
                  <a:pt x="1809078" y="330992"/>
                </a:lnTo>
                <a:lnTo>
                  <a:pt x="1809969" y="330911"/>
                </a:lnTo>
                <a:lnTo>
                  <a:pt x="1810941" y="330830"/>
                </a:lnTo>
                <a:lnTo>
                  <a:pt x="1811831" y="330830"/>
                </a:lnTo>
                <a:lnTo>
                  <a:pt x="1812722" y="330749"/>
                </a:lnTo>
                <a:lnTo>
                  <a:pt x="1813613" y="330668"/>
                </a:lnTo>
                <a:lnTo>
                  <a:pt x="1814504" y="330668"/>
                </a:lnTo>
                <a:lnTo>
                  <a:pt x="1815476" y="330586"/>
                </a:lnTo>
                <a:lnTo>
                  <a:pt x="1816367" y="330505"/>
                </a:lnTo>
                <a:lnTo>
                  <a:pt x="1817258" y="330424"/>
                </a:lnTo>
                <a:lnTo>
                  <a:pt x="1818149" y="330343"/>
                </a:lnTo>
                <a:lnTo>
                  <a:pt x="1819039" y="330343"/>
                </a:lnTo>
                <a:lnTo>
                  <a:pt x="1820011" y="330262"/>
                </a:lnTo>
                <a:lnTo>
                  <a:pt x="1820902" y="330181"/>
                </a:lnTo>
                <a:lnTo>
                  <a:pt x="1821793" y="330099"/>
                </a:lnTo>
                <a:lnTo>
                  <a:pt x="1822684" y="330018"/>
                </a:lnTo>
                <a:lnTo>
                  <a:pt x="1823575" y="329937"/>
                </a:lnTo>
                <a:lnTo>
                  <a:pt x="1824466" y="329856"/>
                </a:lnTo>
                <a:lnTo>
                  <a:pt x="1825438" y="329775"/>
                </a:lnTo>
                <a:lnTo>
                  <a:pt x="1826328" y="329693"/>
                </a:lnTo>
                <a:lnTo>
                  <a:pt x="1827219" y="329693"/>
                </a:lnTo>
                <a:lnTo>
                  <a:pt x="1828110" y="329612"/>
                </a:lnTo>
                <a:lnTo>
                  <a:pt x="1829001" y="329531"/>
                </a:lnTo>
                <a:lnTo>
                  <a:pt x="1829973" y="329450"/>
                </a:lnTo>
                <a:lnTo>
                  <a:pt x="1830864" y="329369"/>
                </a:lnTo>
                <a:lnTo>
                  <a:pt x="1831755" y="329287"/>
                </a:lnTo>
                <a:lnTo>
                  <a:pt x="1832646" y="329206"/>
                </a:lnTo>
                <a:lnTo>
                  <a:pt x="1833536" y="329125"/>
                </a:lnTo>
                <a:lnTo>
                  <a:pt x="1834508" y="329044"/>
                </a:lnTo>
                <a:lnTo>
                  <a:pt x="1835399" y="328963"/>
                </a:lnTo>
                <a:lnTo>
                  <a:pt x="1836290" y="328882"/>
                </a:lnTo>
                <a:lnTo>
                  <a:pt x="1837181" y="328800"/>
                </a:lnTo>
                <a:lnTo>
                  <a:pt x="1838072" y="328719"/>
                </a:lnTo>
                <a:lnTo>
                  <a:pt x="1839044" y="328638"/>
                </a:lnTo>
                <a:lnTo>
                  <a:pt x="1839935" y="328557"/>
                </a:lnTo>
                <a:lnTo>
                  <a:pt x="1840825" y="328476"/>
                </a:lnTo>
                <a:lnTo>
                  <a:pt x="1841716" y="328394"/>
                </a:lnTo>
                <a:lnTo>
                  <a:pt x="1842607" y="328313"/>
                </a:lnTo>
                <a:lnTo>
                  <a:pt x="1843498" y="328313"/>
                </a:lnTo>
                <a:lnTo>
                  <a:pt x="1844470" y="328232"/>
                </a:lnTo>
                <a:lnTo>
                  <a:pt x="1845361" y="328151"/>
                </a:lnTo>
                <a:lnTo>
                  <a:pt x="1846252" y="328070"/>
                </a:lnTo>
                <a:lnTo>
                  <a:pt x="1847143" y="327988"/>
                </a:lnTo>
                <a:lnTo>
                  <a:pt x="1848033" y="327988"/>
                </a:lnTo>
                <a:lnTo>
                  <a:pt x="1849005" y="327907"/>
                </a:lnTo>
                <a:lnTo>
                  <a:pt x="1849896" y="327826"/>
                </a:lnTo>
                <a:lnTo>
                  <a:pt x="1850787" y="327826"/>
                </a:lnTo>
                <a:lnTo>
                  <a:pt x="1851678" y="327745"/>
                </a:lnTo>
                <a:lnTo>
                  <a:pt x="1852569" y="327664"/>
                </a:lnTo>
                <a:lnTo>
                  <a:pt x="1853541" y="327664"/>
                </a:lnTo>
                <a:lnTo>
                  <a:pt x="1854432" y="327583"/>
                </a:lnTo>
                <a:lnTo>
                  <a:pt x="1855322" y="327583"/>
                </a:lnTo>
                <a:lnTo>
                  <a:pt x="1856213" y="327501"/>
                </a:lnTo>
                <a:lnTo>
                  <a:pt x="1857104" y="327501"/>
                </a:lnTo>
                <a:lnTo>
                  <a:pt x="1857995" y="327501"/>
                </a:lnTo>
                <a:lnTo>
                  <a:pt x="1858967" y="327420"/>
                </a:lnTo>
                <a:lnTo>
                  <a:pt x="1859858" y="327420"/>
                </a:lnTo>
                <a:lnTo>
                  <a:pt x="1860749" y="327420"/>
                </a:lnTo>
                <a:lnTo>
                  <a:pt x="1861640" y="327420"/>
                </a:lnTo>
                <a:lnTo>
                  <a:pt x="1862530" y="327420"/>
                </a:lnTo>
                <a:lnTo>
                  <a:pt x="1863502" y="327339"/>
                </a:lnTo>
                <a:lnTo>
                  <a:pt x="1864393" y="327339"/>
                </a:lnTo>
                <a:lnTo>
                  <a:pt x="1865284" y="327339"/>
                </a:lnTo>
                <a:lnTo>
                  <a:pt x="1866175" y="327339"/>
                </a:lnTo>
                <a:lnTo>
                  <a:pt x="1867066" y="327420"/>
                </a:lnTo>
                <a:lnTo>
                  <a:pt x="1868038" y="327420"/>
                </a:lnTo>
                <a:lnTo>
                  <a:pt x="1868929" y="327420"/>
                </a:lnTo>
                <a:lnTo>
                  <a:pt x="1869820" y="327420"/>
                </a:lnTo>
                <a:lnTo>
                  <a:pt x="1870710" y="327501"/>
                </a:lnTo>
                <a:lnTo>
                  <a:pt x="1871601" y="327501"/>
                </a:lnTo>
                <a:lnTo>
                  <a:pt x="1872573" y="327501"/>
                </a:lnTo>
                <a:lnTo>
                  <a:pt x="1873464" y="327583"/>
                </a:lnTo>
                <a:lnTo>
                  <a:pt x="1874355" y="327583"/>
                </a:lnTo>
                <a:lnTo>
                  <a:pt x="1875246" y="327664"/>
                </a:lnTo>
                <a:lnTo>
                  <a:pt x="1876137" y="327664"/>
                </a:lnTo>
                <a:lnTo>
                  <a:pt x="1877027" y="327745"/>
                </a:lnTo>
                <a:lnTo>
                  <a:pt x="1877999" y="327826"/>
                </a:lnTo>
                <a:lnTo>
                  <a:pt x="1878890" y="327907"/>
                </a:lnTo>
                <a:lnTo>
                  <a:pt x="1879781" y="327907"/>
                </a:lnTo>
                <a:lnTo>
                  <a:pt x="1880672" y="327988"/>
                </a:lnTo>
                <a:lnTo>
                  <a:pt x="1881563" y="328070"/>
                </a:lnTo>
                <a:lnTo>
                  <a:pt x="1882535" y="328151"/>
                </a:lnTo>
                <a:lnTo>
                  <a:pt x="1883426" y="328232"/>
                </a:lnTo>
                <a:lnTo>
                  <a:pt x="1884316" y="328313"/>
                </a:lnTo>
                <a:lnTo>
                  <a:pt x="1885207" y="328394"/>
                </a:lnTo>
                <a:lnTo>
                  <a:pt x="1886098" y="328557"/>
                </a:lnTo>
                <a:lnTo>
                  <a:pt x="1887070" y="328638"/>
                </a:lnTo>
                <a:lnTo>
                  <a:pt x="1887961" y="328719"/>
                </a:lnTo>
                <a:lnTo>
                  <a:pt x="1888852" y="328800"/>
                </a:lnTo>
                <a:lnTo>
                  <a:pt x="1889743" y="328963"/>
                </a:lnTo>
                <a:lnTo>
                  <a:pt x="1890634" y="329044"/>
                </a:lnTo>
                <a:lnTo>
                  <a:pt x="1891606" y="329125"/>
                </a:lnTo>
                <a:lnTo>
                  <a:pt x="1892496" y="329287"/>
                </a:lnTo>
                <a:lnTo>
                  <a:pt x="1893387" y="329369"/>
                </a:lnTo>
                <a:lnTo>
                  <a:pt x="1894278" y="329531"/>
                </a:lnTo>
                <a:lnTo>
                  <a:pt x="1895169" y="329612"/>
                </a:lnTo>
                <a:lnTo>
                  <a:pt x="1896060" y="329775"/>
                </a:lnTo>
                <a:lnTo>
                  <a:pt x="1897032" y="329937"/>
                </a:lnTo>
                <a:lnTo>
                  <a:pt x="1897923" y="330018"/>
                </a:lnTo>
                <a:lnTo>
                  <a:pt x="1898814" y="330181"/>
                </a:lnTo>
                <a:lnTo>
                  <a:pt x="1899704" y="330343"/>
                </a:lnTo>
                <a:lnTo>
                  <a:pt x="1900595" y="330424"/>
                </a:lnTo>
                <a:lnTo>
                  <a:pt x="1901567" y="330586"/>
                </a:lnTo>
                <a:lnTo>
                  <a:pt x="1902458" y="330749"/>
                </a:lnTo>
                <a:lnTo>
                  <a:pt x="1903349" y="330911"/>
                </a:lnTo>
                <a:lnTo>
                  <a:pt x="1904240" y="330992"/>
                </a:lnTo>
                <a:lnTo>
                  <a:pt x="1905131" y="331155"/>
                </a:lnTo>
                <a:lnTo>
                  <a:pt x="1906103" y="331317"/>
                </a:lnTo>
                <a:lnTo>
                  <a:pt x="1906993" y="331479"/>
                </a:lnTo>
                <a:lnTo>
                  <a:pt x="1907884" y="331642"/>
                </a:lnTo>
                <a:lnTo>
                  <a:pt x="1908775" y="331804"/>
                </a:lnTo>
                <a:lnTo>
                  <a:pt x="1909666" y="331967"/>
                </a:lnTo>
                <a:lnTo>
                  <a:pt x="1910638" y="332048"/>
                </a:lnTo>
                <a:lnTo>
                  <a:pt x="1911529" y="332210"/>
                </a:lnTo>
                <a:lnTo>
                  <a:pt x="1912420" y="332373"/>
                </a:lnTo>
                <a:lnTo>
                  <a:pt x="1913311" y="332535"/>
                </a:lnTo>
                <a:lnTo>
                  <a:pt x="1914201" y="332697"/>
                </a:lnTo>
                <a:lnTo>
                  <a:pt x="1915092" y="332860"/>
                </a:lnTo>
                <a:lnTo>
                  <a:pt x="1916064" y="333022"/>
                </a:lnTo>
                <a:lnTo>
                  <a:pt x="1916955" y="333103"/>
                </a:lnTo>
                <a:lnTo>
                  <a:pt x="1917846" y="333266"/>
                </a:lnTo>
                <a:lnTo>
                  <a:pt x="1918737" y="333428"/>
                </a:lnTo>
                <a:lnTo>
                  <a:pt x="1919628" y="333590"/>
                </a:lnTo>
                <a:lnTo>
                  <a:pt x="1920600" y="333753"/>
                </a:lnTo>
                <a:lnTo>
                  <a:pt x="1921490" y="333834"/>
                </a:lnTo>
                <a:lnTo>
                  <a:pt x="1922381" y="333996"/>
                </a:lnTo>
                <a:lnTo>
                  <a:pt x="1923272" y="334159"/>
                </a:lnTo>
                <a:lnTo>
                  <a:pt x="1924163" y="334240"/>
                </a:lnTo>
                <a:lnTo>
                  <a:pt x="1925135" y="334402"/>
                </a:lnTo>
                <a:lnTo>
                  <a:pt x="1926026" y="334565"/>
                </a:lnTo>
                <a:lnTo>
                  <a:pt x="1926917" y="334646"/>
                </a:lnTo>
                <a:lnTo>
                  <a:pt x="1927808" y="334808"/>
                </a:lnTo>
                <a:lnTo>
                  <a:pt x="1928698" y="334889"/>
                </a:lnTo>
                <a:lnTo>
                  <a:pt x="1929670" y="335052"/>
                </a:lnTo>
                <a:lnTo>
                  <a:pt x="1930561" y="335133"/>
                </a:lnTo>
                <a:lnTo>
                  <a:pt x="1931452" y="335295"/>
                </a:lnTo>
                <a:lnTo>
                  <a:pt x="1932343" y="335376"/>
                </a:lnTo>
                <a:lnTo>
                  <a:pt x="1933234" y="335458"/>
                </a:lnTo>
                <a:lnTo>
                  <a:pt x="1934125" y="335539"/>
                </a:lnTo>
                <a:lnTo>
                  <a:pt x="1935097" y="335701"/>
                </a:lnTo>
                <a:lnTo>
                  <a:pt x="1935987" y="335782"/>
                </a:lnTo>
                <a:lnTo>
                  <a:pt x="1936878" y="335863"/>
                </a:lnTo>
                <a:lnTo>
                  <a:pt x="1937769" y="335945"/>
                </a:lnTo>
                <a:lnTo>
                  <a:pt x="1938660" y="336026"/>
                </a:lnTo>
                <a:lnTo>
                  <a:pt x="1939632" y="336107"/>
                </a:lnTo>
                <a:lnTo>
                  <a:pt x="1940523" y="336188"/>
                </a:lnTo>
                <a:lnTo>
                  <a:pt x="1941414" y="336269"/>
                </a:lnTo>
                <a:lnTo>
                  <a:pt x="1942305" y="336351"/>
                </a:lnTo>
                <a:lnTo>
                  <a:pt x="1943195" y="336351"/>
                </a:lnTo>
                <a:lnTo>
                  <a:pt x="1944167" y="336432"/>
                </a:lnTo>
                <a:lnTo>
                  <a:pt x="1945058" y="336513"/>
                </a:lnTo>
                <a:lnTo>
                  <a:pt x="1945949" y="336594"/>
                </a:lnTo>
                <a:lnTo>
                  <a:pt x="1946840" y="336594"/>
                </a:lnTo>
                <a:lnTo>
                  <a:pt x="1947731" y="336675"/>
                </a:lnTo>
                <a:lnTo>
                  <a:pt x="1948622" y="336675"/>
                </a:lnTo>
                <a:lnTo>
                  <a:pt x="1949594" y="336675"/>
                </a:lnTo>
                <a:lnTo>
                  <a:pt x="1950484" y="336757"/>
                </a:lnTo>
                <a:lnTo>
                  <a:pt x="1951375" y="336757"/>
                </a:lnTo>
                <a:lnTo>
                  <a:pt x="1952266" y="336757"/>
                </a:lnTo>
                <a:lnTo>
                  <a:pt x="1953157" y="336838"/>
                </a:lnTo>
                <a:lnTo>
                  <a:pt x="1954129" y="336838"/>
                </a:lnTo>
                <a:lnTo>
                  <a:pt x="1955020" y="336838"/>
                </a:lnTo>
                <a:lnTo>
                  <a:pt x="1955911" y="336838"/>
                </a:lnTo>
                <a:lnTo>
                  <a:pt x="1956802" y="336838"/>
                </a:lnTo>
                <a:lnTo>
                  <a:pt x="1957692" y="336838"/>
                </a:lnTo>
                <a:lnTo>
                  <a:pt x="1958664" y="336838"/>
                </a:lnTo>
                <a:lnTo>
                  <a:pt x="1959555" y="336838"/>
                </a:lnTo>
                <a:lnTo>
                  <a:pt x="1960446" y="336757"/>
                </a:lnTo>
                <a:lnTo>
                  <a:pt x="1961337" y="336757"/>
                </a:lnTo>
                <a:lnTo>
                  <a:pt x="1962228" y="336757"/>
                </a:lnTo>
                <a:lnTo>
                  <a:pt x="1963200" y="336757"/>
                </a:lnTo>
                <a:lnTo>
                  <a:pt x="1964091" y="336675"/>
                </a:lnTo>
                <a:lnTo>
                  <a:pt x="1964982" y="336675"/>
                </a:lnTo>
                <a:lnTo>
                  <a:pt x="1965872" y="336594"/>
                </a:lnTo>
                <a:lnTo>
                  <a:pt x="1966763" y="336594"/>
                </a:lnTo>
                <a:lnTo>
                  <a:pt x="1967654" y="336513"/>
                </a:lnTo>
                <a:lnTo>
                  <a:pt x="1968626" y="336513"/>
                </a:lnTo>
                <a:lnTo>
                  <a:pt x="1969517" y="336432"/>
                </a:lnTo>
                <a:lnTo>
                  <a:pt x="1970408" y="336351"/>
                </a:lnTo>
                <a:lnTo>
                  <a:pt x="1971299" y="336351"/>
                </a:lnTo>
                <a:lnTo>
                  <a:pt x="1972189" y="336269"/>
                </a:lnTo>
                <a:lnTo>
                  <a:pt x="1973161" y="336188"/>
                </a:lnTo>
                <a:lnTo>
                  <a:pt x="1974052" y="336107"/>
                </a:lnTo>
                <a:lnTo>
                  <a:pt x="1974943" y="336107"/>
                </a:lnTo>
                <a:lnTo>
                  <a:pt x="1975834" y="336026"/>
                </a:lnTo>
                <a:lnTo>
                  <a:pt x="1976725" y="335945"/>
                </a:lnTo>
                <a:lnTo>
                  <a:pt x="1977697" y="335864"/>
                </a:lnTo>
                <a:lnTo>
                  <a:pt x="1978588" y="335782"/>
                </a:lnTo>
                <a:lnTo>
                  <a:pt x="1979478" y="335701"/>
                </a:lnTo>
                <a:lnTo>
                  <a:pt x="1980369" y="335620"/>
                </a:lnTo>
                <a:lnTo>
                  <a:pt x="1981260" y="335620"/>
                </a:lnTo>
                <a:lnTo>
                  <a:pt x="1982232" y="335539"/>
                </a:lnTo>
                <a:lnTo>
                  <a:pt x="1983123" y="335458"/>
                </a:lnTo>
                <a:lnTo>
                  <a:pt x="1984014" y="335376"/>
                </a:lnTo>
                <a:lnTo>
                  <a:pt x="1984905" y="335295"/>
                </a:lnTo>
                <a:lnTo>
                  <a:pt x="1985796" y="335214"/>
                </a:lnTo>
                <a:lnTo>
                  <a:pt x="1986686" y="335133"/>
                </a:lnTo>
                <a:lnTo>
                  <a:pt x="1987658" y="335052"/>
                </a:lnTo>
                <a:lnTo>
                  <a:pt x="1988549" y="334970"/>
                </a:lnTo>
                <a:lnTo>
                  <a:pt x="1989440" y="334889"/>
                </a:lnTo>
                <a:lnTo>
                  <a:pt x="1990331" y="334808"/>
                </a:lnTo>
                <a:lnTo>
                  <a:pt x="1991222" y="334727"/>
                </a:lnTo>
                <a:lnTo>
                  <a:pt x="1992194" y="334646"/>
                </a:lnTo>
                <a:lnTo>
                  <a:pt x="1993085" y="334565"/>
                </a:lnTo>
                <a:lnTo>
                  <a:pt x="1993976" y="334483"/>
                </a:lnTo>
                <a:lnTo>
                  <a:pt x="1994866" y="334402"/>
                </a:lnTo>
                <a:lnTo>
                  <a:pt x="1995757" y="334321"/>
                </a:lnTo>
                <a:lnTo>
                  <a:pt x="1996729" y="334240"/>
                </a:lnTo>
                <a:lnTo>
                  <a:pt x="1997620" y="334240"/>
                </a:lnTo>
                <a:lnTo>
                  <a:pt x="1998511" y="334159"/>
                </a:lnTo>
                <a:lnTo>
                  <a:pt x="1999402" y="334077"/>
                </a:lnTo>
                <a:lnTo>
                  <a:pt x="2000293" y="333996"/>
                </a:lnTo>
                <a:lnTo>
                  <a:pt x="2001265" y="333915"/>
                </a:lnTo>
                <a:lnTo>
                  <a:pt x="2002155" y="333834"/>
                </a:lnTo>
                <a:lnTo>
                  <a:pt x="2003046" y="333834"/>
                </a:lnTo>
                <a:lnTo>
                  <a:pt x="2003937" y="333753"/>
                </a:lnTo>
                <a:lnTo>
                  <a:pt x="2004828" y="333672"/>
                </a:lnTo>
                <a:lnTo>
                  <a:pt x="2005719" y="333590"/>
                </a:lnTo>
                <a:lnTo>
                  <a:pt x="2006729" y="333590"/>
                </a:lnTo>
                <a:lnTo>
                  <a:pt x="2007620" y="333509"/>
                </a:lnTo>
                <a:lnTo>
                  <a:pt x="2008511" y="333509"/>
                </a:lnTo>
                <a:lnTo>
                  <a:pt x="2009402" y="333428"/>
                </a:lnTo>
                <a:lnTo>
                  <a:pt x="2010293" y="333347"/>
                </a:lnTo>
                <a:lnTo>
                  <a:pt x="2011265" y="333347"/>
                </a:lnTo>
                <a:lnTo>
                  <a:pt x="2012155" y="333266"/>
                </a:lnTo>
                <a:lnTo>
                  <a:pt x="2013046" y="333266"/>
                </a:lnTo>
                <a:lnTo>
                  <a:pt x="2013937" y="333266"/>
                </a:lnTo>
                <a:lnTo>
                  <a:pt x="2014828" y="333184"/>
                </a:lnTo>
                <a:lnTo>
                  <a:pt x="2015800" y="333184"/>
                </a:lnTo>
                <a:lnTo>
                  <a:pt x="2016691" y="333103"/>
                </a:lnTo>
                <a:lnTo>
                  <a:pt x="2017582" y="333103"/>
                </a:lnTo>
                <a:lnTo>
                  <a:pt x="2018472" y="333103"/>
                </a:lnTo>
                <a:lnTo>
                  <a:pt x="2019363" y="333103"/>
                </a:lnTo>
                <a:lnTo>
                  <a:pt x="2020335" y="333022"/>
                </a:lnTo>
                <a:lnTo>
                  <a:pt x="2021226" y="333022"/>
                </a:lnTo>
                <a:lnTo>
                  <a:pt x="2022117" y="333022"/>
                </a:lnTo>
                <a:lnTo>
                  <a:pt x="2023008" y="333022"/>
                </a:lnTo>
                <a:lnTo>
                  <a:pt x="2023899" y="333022"/>
                </a:lnTo>
                <a:lnTo>
                  <a:pt x="2024790" y="333022"/>
                </a:lnTo>
                <a:lnTo>
                  <a:pt x="2025761" y="333022"/>
                </a:lnTo>
                <a:lnTo>
                  <a:pt x="2026652" y="333022"/>
                </a:lnTo>
                <a:lnTo>
                  <a:pt x="2027543" y="333022"/>
                </a:lnTo>
                <a:lnTo>
                  <a:pt x="2028434" y="333022"/>
                </a:lnTo>
                <a:lnTo>
                  <a:pt x="2029325" y="333022"/>
                </a:lnTo>
                <a:lnTo>
                  <a:pt x="2030297" y="333022"/>
                </a:lnTo>
                <a:lnTo>
                  <a:pt x="2031188" y="333022"/>
                </a:lnTo>
                <a:lnTo>
                  <a:pt x="2032079" y="333022"/>
                </a:lnTo>
                <a:lnTo>
                  <a:pt x="2032969" y="333103"/>
                </a:lnTo>
                <a:lnTo>
                  <a:pt x="2033860" y="333103"/>
                </a:lnTo>
                <a:lnTo>
                  <a:pt x="2034832" y="333103"/>
                </a:lnTo>
                <a:lnTo>
                  <a:pt x="2035723" y="333103"/>
                </a:lnTo>
                <a:lnTo>
                  <a:pt x="2036614" y="333184"/>
                </a:lnTo>
                <a:lnTo>
                  <a:pt x="2037505" y="333184"/>
                </a:lnTo>
                <a:lnTo>
                  <a:pt x="2038396" y="333184"/>
                </a:lnTo>
                <a:lnTo>
                  <a:pt x="2039368" y="333184"/>
                </a:lnTo>
                <a:lnTo>
                  <a:pt x="2040259" y="333266"/>
                </a:lnTo>
                <a:lnTo>
                  <a:pt x="2041149" y="333266"/>
                </a:lnTo>
                <a:lnTo>
                  <a:pt x="2042040" y="333266"/>
                </a:lnTo>
                <a:lnTo>
                  <a:pt x="2042931" y="333347"/>
                </a:lnTo>
                <a:lnTo>
                  <a:pt x="2043822" y="333347"/>
                </a:lnTo>
                <a:lnTo>
                  <a:pt x="2044794" y="333347"/>
                </a:lnTo>
                <a:lnTo>
                  <a:pt x="2045685" y="333428"/>
                </a:lnTo>
                <a:lnTo>
                  <a:pt x="2046576" y="333428"/>
                </a:lnTo>
                <a:lnTo>
                  <a:pt x="2047466" y="333509"/>
                </a:lnTo>
                <a:lnTo>
                  <a:pt x="2048357" y="333509"/>
                </a:lnTo>
                <a:lnTo>
                  <a:pt x="2049329" y="333509"/>
                </a:lnTo>
                <a:lnTo>
                  <a:pt x="2050220" y="333590"/>
                </a:lnTo>
                <a:lnTo>
                  <a:pt x="2051111" y="333590"/>
                </a:lnTo>
                <a:lnTo>
                  <a:pt x="2052002" y="333590"/>
                </a:lnTo>
                <a:lnTo>
                  <a:pt x="2052898" y="333672"/>
                </a:lnTo>
                <a:lnTo>
                  <a:pt x="2053870" y="333672"/>
                </a:lnTo>
                <a:lnTo>
                  <a:pt x="2054761" y="333672"/>
                </a:lnTo>
                <a:lnTo>
                  <a:pt x="2055652" y="333754"/>
                </a:lnTo>
                <a:lnTo>
                  <a:pt x="2056543" y="333754"/>
                </a:lnTo>
                <a:lnTo>
                  <a:pt x="2057434" y="333754"/>
                </a:lnTo>
                <a:lnTo>
                  <a:pt x="2058324" y="333754"/>
                </a:lnTo>
                <a:lnTo>
                  <a:pt x="2059296" y="333835"/>
                </a:lnTo>
                <a:lnTo>
                  <a:pt x="2060187" y="333835"/>
                </a:lnTo>
                <a:lnTo>
                  <a:pt x="2061078" y="333835"/>
                </a:lnTo>
                <a:lnTo>
                  <a:pt x="2061969" y="333835"/>
                </a:lnTo>
                <a:lnTo>
                  <a:pt x="2062860" y="333835"/>
                </a:lnTo>
                <a:lnTo>
                  <a:pt x="2063832" y="333916"/>
                </a:lnTo>
                <a:lnTo>
                  <a:pt x="2064723" y="333916"/>
                </a:lnTo>
                <a:lnTo>
                  <a:pt x="2065613" y="333916"/>
                </a:lnTo>
                <a:lnTo>
                  <a:pt x="2066504" y="333916"/>
                </a:lnTo>
                <a:lnTo>
                  <a:pt x="2067395" y="333916"/>
                </a:lnTo>
                <a:lnTo>
                  <a:pt x="2068367" y="333916"/>
                </a:lnTo>
                <a:lnTo>
                  <a:pt x="2069258" y="333916"/>
                </a:lnTo>
                <a:lnTo>
                  <a:pt x="2070149" y="333916"/>
                </a:lnTo>
                <a:lnTo>
                  <a:pt x="2071040" y="333916"/>
                </a:lnTo>
                <a:lnTo>
                  <a:pt x="2071931" y="333916"/>
                </a:lnTo>
                <a:lnTo>
                  <a:pt x="2072902" y="333835"/>
                </a:lnTo>
                <a:lnTo>
                  <a:pt x="2073793" y="333835"/>
                </a:lnTo>
                <a:lnTo>
                  <a:pt x="2074684" y="333835"/>
                </a:lnTo>
                <a:lnTo>
                  <a:pt x="2075575" y="333835"/>
                </a:lnTo>
                <a:lnTo>
                  <a:pt x="2076466" y="333754"/>
                </a:lnTo>
                <a:lnTo>
                  <a:pt x="2077357" y="333754"/>
                </a:lnTo>
                <a:lnTo>
                  <a:pt x="2078329" y="333754"/>
                </a:lnTo>
                <a:lnTo>
                  <a:pt x="2079220" y="333672"/>
                </a:lnTo>
                <a:lnTo>
                  <a:pt x="2080110" y="333672"/>
                </a:lnTo>
                <a:lnTo>
                  <a:pt x="2081001" y="333591"/>
                </a:lnTo>
                <a:lnTo>
                  <a:pt x="2081892" y="333591"/>
                </a:lnTo>
                <a:lnTo>
                  <a:pt x="2082864" y="333510"/>
                </a:lnTo>
                <a:lnTo>
                  <a:pt x="2083755" y="333510"/>
                </a:lnTo>
                <a:lnTo>
                  <a:pt x="2084646" y="333429"/>
                </a:lnTo>
                <a:lnTo>
                  <a:pt x="2085537" y="333348"/>
                </a:lnTo>
                <a:lnTo>
                  <a:pt x="2086428" y="333348"/>
                </a:lnTo>
                <a:lnTo>
                  <a:pt x="2087399" y="333267"/>
                </a:lnTo>
                <a:lnTo>
                  <a:pt x="2088290" y="333185"/>
                </a:lnTo>
                <a:lnTo>
                  <a:pt x="2089181" y="333104"/>
                </a:lnTo>
                <a:lnTo>
                  <a:pt x="2090072" y="333104"/>
                </a:lnTo>
                <a:lnTo>
                  <a:pt x="2090963" y="333023"/>
                </a:lnTo>
                <a:lnTo>
                  <a:pt x="2091935" y="332942"/>
                </a:lnTo>
                <a:lnTo>
                  <a:pt x="2092826" y="332861"/>
                </a:lnTo>
                <a:lnTo>
                  <a:pt x="2093717" y="332779"/>
                </a:lnTo>
                <a:lnTo>
                  <a:pt x="2094607" y="332698"/>
                </a:lnTo>
                <a:lnTo>
                  <a:pt x="2095498" y="332617"/>
                </a:lnTo>
                <a:lnTo>
                  <a:pt x="2096389" y="332536"/>
                </a:lnTo>
                <a:lnTo>
                  <a:pt x="2097361" y="332455"/>
                </a:lnTo>
                <a:lnTo>
                  <a:pt x="2098252" y="332373"/>
                </a:lnTo>
                <a:lnTo>
                  <a:pt x="2099143" y="332292"/>
                </a:lnTo>
                <a:lnTo>
                  <a:pt x="2100034" y="332211"/>
                </a:lnTo>
                <a:lnTo>
                  <a:pt x="2100925" y="332049"/>
                </a:lnTo>
                <a:lnTo>
                  <a:pt x="2105460" y="331562"/>
                </a:lnTo>
                <a:lnTo>
                  <a:pt x="2106432" y="331481"/>
                </a:lnTo>
                <a:lnTo>
                  <a:pt x="2107323" y="331399"/>
                </a:lnTo>
                <a:lnTo>
                  <a:pt x="2108214" y="331318"/>
                </a:lnTo>
                <a:lnTo>
                  <a:pt x="2109104" y="331156"/>
                </a:lnTo>
                <a:lnTo>
                  <a:pt x="2109995" y="331075"/>
                </a:lnTo>
                <a:lnTo>
                  <a:pt x="2110967" y="330993"/>
                </a:lnTo>
                <a:lnTo>
                  <a:pt x="2111858" y="330831"/>
                </a:lnTo>
                <a:lnTo>
                  <a:pt x="2112749" y="330750"/>
                </a:lnTo>
                <a:lnTo>
                  <a:pt x="2113640" y="330669"/>
                </a:lnTo>
                <a:lnTo>
                  <a:pt x="2114531" y="330506"/>
                </a:lnTo>
                <a:lnTo>
                  <a:pt x="2115422" y="330425"/>
                </a:lnTo>
                <a:lnTo>
                  <a:pt x="2116393" y="330344"/>
                </a:lnTo>
                <a:lnTo>
                  <a:pt x="2117284" y="330263"/>
                </a:lnTo>
                <a:lnTo>
                  <a:pt x="2118175" y="330100"/>
                </a:lnTo>
                <a:lnTo>
                  <a:pt x="2119066" y="330019"/>
                </a:lnTo>
                <a:lnTo>
                  <a:pt x="2119957" y="329938"/>
                </a:lnTo>
                <a:lnTo>
                  <a:pt x="2120929" y="329857"/>
                </a:lnTo>
                <a:lnTo>
                  <a:pt x="2121820" y="329694"/>
                </a:lnTo>
                <a:lnTo>
                  <a:pt x="2122711" y="329613"/>
                </a:lnTo>
                <a:lnTo>
                  <a:pt x="2123602" y="329532"/>
                </a:lnTo>
                <a:lnTo>
                  <a:pt x="2124492" y="329451"/>
                </a:lnTo>
                <a:lnTo>
                  <a:pt x="2125464" y="329370"/>
                </a:lnTo>
                <a:lnTo>
                  <a:pt x="2126355" y="329288"/>
                </a:lnTo>
                <a:lnTo>
                  <a:pt x="2127246" y="329207"/>
                </a:lnTo>
                <a:lnTo>
                  <a:pt x="2128137" y="329126"/>
                </a:lnTo>
                <a:lnTo>
                  <a:pt x="2129028" y="329045"/>
                </a:lnTo>
                <a:lnTo>
                  <a:pt x="2130000" y="328964"/>
                </a:lnTo>
                <a:lnTo>
                  <a:pt x="2130891" y="328883"/>
                </a:lnTo>
                <a:lnTo>
                  <a:pt x="2131781" y="328801"/>
                </a:lnTo>
                <a:lnTo>
                  <a:pt x="2132672" y="328720"/>
                </a:lnTo>
                <a:lnTo>
                  <a:pt x="2133563" y="328639"/>
                </a:lnTo>
                <a:lnTo>
                  <a:pt x="2134454" y="328558"/>
                </a:lnTo>
                <a:lnTo>
                  <a:pt x="2135426" y="328558"/>
                </a:lnTo>
                <a:lnTo>
                  <a:pt x="2136317" y="328477"/>
                </a:lnTo>
                <a:lnTo>
                  <a:pt x="2137208" y="328395"/>
                </a:lnTo>
                <a:lnTo>
                  <a:pt x="2138098" y="328395"/>
                </a:lnTo>
                <a:lnTo>
                  <a:pt x="2138989" y="328314"/>
                </a:lnTo>
                <a:lnTo>
                  <a:pt x="2139961" y="328233"/>
                </a:lnTo>
                <a:lnTo>
                  <a:pt x="2140852" y="328233"/>
                </a:lnTo>
                <a:lnTo>
                  <a:pt x="2141743" y="328152"/>
                </a:lnTo>
                <a:lnTo>
                  <a:pt x="2142634" y="328152"/>
                </a:lnTo>
                <a:lnTo>
                  <a:pt x="2143525" y="328152"/>
                </a:lnTo>
                <a:lnTo>
                  <a:pt x="2144497" y="328071"/>
                </a:lnTo>
                <a:lnTo>
                  <a:pt x="2145388" y="328071"/>
                </a:lnTo>
                <a:lnTo>
                  <a:pt x="2146278" y="328071"/>
                </a:lnTo>
                <a:lnTo>
                  <a:pt x="2147169" y="328071"/>
                </a:lnTo>
                <a:lnTo>
                  <a:pt x="2148060" y="328071"/>
                </a:lnTo>
                <a:lnTo>
                  <a:pt x="2148951" y="328071"/>
                </a:lnTo>
                <a:lnTo>
                  <a:pt x="2149923" y="328071"/>
                </a:lnTo>
                <a:lnTo>
                  <a:pt x="2150814" y="328071"/>
                </a:lnTo>
                <a:lnTo>
                  <a:pt x="2151705" y="328071"/>
                </a:lnTo>
                <a:lnTo>
                  <a:pt x="2152596" y="328071"/>
                </a:lnTo>
                <a:lnTo>
                  <a:pt x="2153486" y="328071"/>
                </a:lnTo>
                <a:lnTo>
                  <a:pt x="2154458" y="328071"/>
                </a:lnTo>
                <a:lnTo>
                  <a:pt x="2155349" y="328152"/>
                </a:lnTo>
                <a:lnTo>
                  <a:pt x="2156240" y="328152"/>
                </a:lnTo>
                <a:lnTo>
                  <a:pt x="2157131" y="328152"/>
                </a:lnTo>
                <a:lnTo>
                  <a:pt x="2158022" y="328233"/>
                </a:lnTo>
                <a:lnTo>
                  <a:pt x="2158994" y="328233"/>
                </a:lnTo>
                <a:lnTo>
                  <a:pt x="2159885" y="328314"/>
                </a:lnTo>
                <a:lnTo>
                  <a:pt x="2160775" y="328314"/>
                </a:lnTo>
                <a:lnTo>
                  <a:pt x="2161666" y="328395"/>
                </a:lnTo>
                <a:lnTo>
                  <a:pt x="2162557" y="328477"/>
                </a:lnTo>
                <a:lnTo>
                  <a:pt x="2163529" y="328477"/>
                </a:lnTo>
                <a:lnTo>
                  <a:pt x="2164420" y="328558"/>
                </a:lnTo>
                <a:lnTo>
                  <a:pt x="2165311" y="328639"/>
                </a:lnTo>
                <a:lnTo>
                  <a:pt x="2166202" y="328720"/>
                </a:lnTo>
                <a:lnTo>
                  <a:pt x="2167093" y="328801"/>
                </a:lnTo>
                <a:lnTo>
                  <a:pt x="2167983" y="328883"/>
                </a:lnTo>
                <a:lnTo>
                  <a:pt x="2168955" y="328964"/>
                </a:lnTo>
                <a:lnTo>
                  <a:pt x="2169846" y="329045"/>
                </a:lnTo>
                <a:lnTo>
                  <a:pt x="2170737" y="329126"/>
                </a:lnTo>
                <a:lnTo>
                  <a:pt x="2171628" y="329207"/>
                </a:lnTo>
                <a:lnTo>
                  <a:pt x="2172519" y="329288"/>
                </a:lnTo>
                <a:lnTo>
                  <a:pt x="2173491" y="329370"/>
                </a:lnTo>
                <a:lnTo>
                  <a:pt x="2174382" y="329451"/>
                </a:lnTo>
                <a:lnTo>
                  <a:pt x="2175272" y="329532"/>
                </a:lnTo>
                <a:lnTo>
                  <a:pt x="2176163" y="329694"/>
                </a:lnTo>
                <a:lnTo>
                  <a:pt x="2177054" y="329776"/>
                </a:lnTo>
                <a:lnTo>
                  <a:pt x="2178026" y="329857"/>
                </a:lnTo>
                <a:lnTo>
                  <a:pt x="2178917" y="329938"/>
                </a:lnTo>
                <a:lnTo>
                  <a:pt x="2179808" y="330100"/>
                </a:lnTo>
                <a:lnTo>
                  <a:pt x="2180699" y="330182"/>
                </a:lnTo>
                <a:lnTo>
                  <a:pt x="2181590" y="330263"/>
                </a:lnTo>
                <a:lnTo>
                  <a:pt x="2182561" y="330425"/>
                </a:lnTo>
                <a:lnTo>
                  <a:pt x="2183452" y="330506"/>
                </a:lnTo>
                <a:lnTo>
                  <a:pt x="2184343" y="330669"/>
                </a:lnTo>
                <a:lnTo>
                  <a:pt x="2185234" y="330750"/>
                </a:lnTo>
                <a:lnTo>
                  <a:pt x="2186125" y="330831"/>
                </a:lnTo>
                <a:lnTo>
                  <a:pt x="2187016" y="330993"/>
                </a:lnTo>
                <a:lnTo>
                  <a:pt x="2187988" y="331075"/>
                </a:lnTo>
                <a:lnTo>
                  <a:pt x="2188879" y="331237"/>
                </a:lnTo>
                <a:lnTo>
                  <a:pt x="2189769" y="331318"/>
                </a:lnTo>
                <a:lnTo>
                  <a:pt x="2190660" y="331481"/>
                </a:lnTo>
                <a:lnTo>
                  <a:pt x="2191551" y="331562"/>
                </a:lnTo>
                <a:lnTo>
                  <a:pt x="2192523" y="331643"/>
                </a:lnTo>
                <a:lnTo>
                  <a:pt x="2193414" y="331805"/>
                </a:lnTo>
                <a:lnTo>
                  <a:pt x="2194305" y="331886"/>
                </a:lnTo>
                <a:lnTo>
                  <a:pt x="2195196" y="332049"/>
                </a:lnTo>
                <a:lnTo>
                  <a:pt x="2196087" y="332130"/>
                </a:lnTo>
                <a:lnTo>
                  <a:pt x="2197059" y="332292"/>
                </a:lnTo>
                <a:lnTo>
                  <a:pt x="2197949" y="332374"/>
                </a:lnTo>
                <a:lnTo>
                  <a:pt x="2198840" y="332455"/>
                </a:lnTo>
                <a:lnTo>
                  <a:pt x="2199731" y="332617"/>
                </a:lnTo>
                <a:lnTo>
                  <a:pt x="2200622" y="332698"/>
                </a:lnTo>
                <a:lnTo>
                  <a:pt x="2201594" y="332779"/>
                </a:lnTo>
                <a:lnTo>
                  <a:pt x="2202485" y="332942"/>
                </a:lnTo>
                <a:lnTo>
                  <a:pt x="2203376" y="333023"/>
                </a:lnTo>
                <a:lnTo>
                  <a:pt x="2204266" y="333104"/>
                </a:lnTo>
                <a:lnTo>
                  <a:pt x="2205157" y="333185"/>
                </a:lnTo>
                <a:lnTo>
                  <a:pt x="2206048" y="333348"/>
                </a:lnTo>
                <a:lnTo>
                  <a:pt x="2207020" y="333429"/>
                </a:lnTo>
                <a:lnTo>
                  <a:pt x="2207911" y="333510"/>
                </a:lnTo>
                <a:lnTo>
                  <a:pt x="2208802" y="333591"/>
                </a:lnTo>
                <a:lnTo>
                  <a:pt x="2209693" y="333673"/>
                </a:lnTo>
                <a:lnTo>
                  <a:pt x="2210584" y="333754"/>
                </a:lnTo>
                <a:lnTo>
                  <a:pt x="2211555" y="333835"/>
                </a:lnTo>
                <a:lnTo>
                  <a:pt x="2212446" y="333916"/>
                </a:lnTo>
                <a:lnTo>
                  <a:pt x="2213337" y="333997"/>
                </a:lnTo>
                <a:lnTo>
                  <a:pt x="2214228" y="334078"/>
                </a:lnTo>
                <a:lnTo>
                  <a:pt x="2215119" y="334160"/>
                </a:lnTo>
                <a:lnTo>
                  <a:pt x="2216091" y="334241"/>
                </a:lnTo>
                <a:lnTo>
                  <a:pt x="2216982" y="334322"/>
                </a:lnTo>
                <a:lnTo>
                  <a:pt x="2217873" y="334322"/>
                </a:lnTo>
                <a:lnTo>
                  <a:pt x="2218763" y="334403"/>
                </a:lnTo>
                <a:lnTo>
                  <a:pt x="2219654" y="334484"/>
                </a:lnTo>
                <a:lnTo>
                  <a:pt x="2220626" y="334484"/>
                </a:lnTo>
                <a:lnTo>
                  <a:pt x="2221517" y="334566"/>
                </a:lnTo>
                <a:lnTo>
                  <a:pt x="2222408" y="334647"/>
                </a:lnTo>
                <a:lnTo>
                  <a:pt x="2223299" y="334647"/>
                </a:lnTo>
                <a:lnTo>
                  <a:pt x="2224190" y="334728"/>
                </a:lnTo>
                <a:lnTo>
                  <a:pt x="2225081" y="334728"/>
                </a:lnTo>
                <a:lnTo>
                  <a:pt x="2226053" y="334809"/>
                </a:lnTo>
                <a:lnTo>
                  <a:pt x="2226943" y="334809"/>
                </a:lnTo>
                <a:lnTo>
                  <a:pt x="2227834" y="334809"/>
                </a:lnTo>
                <a:lnTo>
                  <a:pt x="2228725" y="334890"/>
                </a:lnTo>
                <a:lnTo>
                  <a:pt x="2229616" y="334890"/>
                </a:lnTo>
                <a:lnTo>
                  <a:pt x="2230588" y="334890"/>
                </a:lnTo>
                <a:lnTo>
                  <a:pt x="2231479" y="334890"/>
                </a:lnTo>
                <a:lnTo>
                  <a:pt x="2232370" y="334890"/>
                </a:lnTo>
                <a:lnTo>
                  <a:pt x="2233260" y="334890"/>
                </a:lnTo>
                <a:lnTo>
                  <a:pt x="2234151" y="334890"/>
                </a:lnTo>
                <a:lnTo>
                  <a:pt x="2235123" y="334972"/>
                </a:lnTo>
                <a:lnTo>
                  <a:pt x="2236014" y="334890"/>
                </a:lnTo>
                <a:lnTo>
                  <a:pt x="2236905" y="334890"/>
                </a:lnTo>
                <a:lnTo>
                  <a:pt x="2237796" y="334890"/>
                </a:lnTo>
                <a:lnTo>
                  <a:pt x="2238687" y="334890"/>
                </a:lnTo>
                <a:lnTo>
                  <a:pt x="2239578" y="334890"/>
                </a:lnTo>
                <a:lnTo>
                  <a:pt x="2240550" y="334890"/>
                </a:lnTo>
                <a:lnTo>
                  <a:pt x="2241440" y="334890"/>
                </a:lnTo>
                <a:lnTo>
                  <a:pt x="2242331" y="334809"/>
                </a:lnTo>
                <a:lnTo>
                  <a:pt x="2243222" y="334809"/>
                </a:lnTo>
                <a:lnTo>
                  <a:pt x="2244113" y="334809"/>
                </a:lnTo>
                <a:lnTo>
                  <a:pt x="2245085" y="334728"/>
                </a:lnTo>
                <a:lnTo>
                  <a:pt x="2245976" y="334728"/>
                </a:lnTo>
                <a:lnTo>
                  <a:pt x="2246867" y="334728"/>
                </a:lnTo>
                <a:lnTo>
                  <a:pt x="2247757" y="334647"/>
                </a:lnTo>
                <a:lnTo>
                  <a:pt x="2248648" y="334647"/>
                </a:lnTo>
                <a:lnTo>
                  <a:pt x="2249620" y="334566"/>
                </a:lnTo>
                <a:lnTo>
                  <a:pt x="2250511" y="334566"/>
                </a:lnTo>
                <a:lnTo>
                  <a:pt x="2251402" y="334484"/>
                </a:lnTo>
                <a:lnTo>
                  <a:pt x="2252293" y="334484"/>
                </a:lnTo>
                <a:lnTo>
                  <a:pt x="2253184" y="334403"/>
                </a:lnTo>
                <a:lnTo>
                  <a:pt x="2254156" y="334403"/>
                </a:lnTo>
                <a:lnTo>
                  <a:pt x="2255047" y="334322"/>
                </a:lnTo>
                <a:lnTo>
                  <a:pt x="2255937" y="334241"/>
                </a:lnTo>
                <a:lnTo>
                  <a:pt x="2256828" y="334241"/>
                </a:lnTo>
                <a:lnTo>
                  <a:pt x="2257719" y="334160"/>
                </a:lnTo>
                <a:lnTo>
                  <a:pt x="2258610" y="334160"/>
                </a:lnTo>
                <a:lnTo>
                  <a:pt x="2259582" y="334078"/>
                </a:lnTo>
                <a:lnTo>
                  <a:pt x="2260473" y="333997"/>
                </a:lnTo>
                <a:lnTo>
                  <a:pt x="2261364" y="333997"/>
                </a:lnTo>
                <a:lnTo>
                  <a:pt x="2262255" y="333916"/>
                </a:lnTo>
                <a:lnTo>
                  <a:pt x="2263145" y="333835"/>
                </a:lnTo>
                <a:lnTo>
                  <a:pt x="2264117" y="333835"/>
                </a:lnTo>
                <a:lnTo>
                  <a:pt x="2265008" y="333754"/>
                </a:lnTo>
                <a:lnTo>
                  <a:pt x="2265899" y="333673"/>
                </a:lnTo>
              </a:path>
            </a:pathLst>
          </a:custGeom>
          <a:ln w="892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6542" y="1537379"/>
            <a:ext cx="2266315" cy="657860"/>
          </a:xfrm>
          <a:custGeom>
            <a:avLst/>
            <a:gdLst/>
            <a:ahLst/>
            <a:cxnLst/>
            <a:rect l="l" t="t" r="r" b="b"/>
            <a:pathLst>
              <a:path w="2266315" h="657860">
                <a:moveTo>
                  <a:pt x="0" y="277302"/>
                </a:moveTo>
                <a:lnTo>
                  <a:pt x="907" y="277302"/>
                </a:lnTo>
                <a:lnTo>
                  <a:pt x="1814" y="277302"/>
                </a:lnTo>
                <a:lnTo>
                  <a:pt x="2721" y="277302"/>
                </a:lnTo>
                <a:lnTo>
                  <a:pt x="3628" y="277302"/>
                </a:lnTo>
                <a:lnTo>
                  <a:pt x="4527" y="277302"/>
                </a:lnTo>
                <a:lnTo>
                  <a:pt x="5434" y="277302"/>
                </a:lnTo>
                <a:lnTo>
                  <a:pt x="6342" y="277302"/>
                </a:lnTo>
                <a:lnTo>
                  <a:pt x="7249" y="277302"/>
                </a:lnTo>
                <a:lnTo>
                  <a:pt x="8156" y="277302"/>
                </a:lnTo>
                <a:lnTo>
                  <a:pt x="9063" y="277302"/>
                </a:lnTo>
                <a:lnTo>
                  <a:pt x="9970" y="277302"/>
                </a:lnTo>
                <a:lnTo>
                  <a:pt x="10878" y="277302"/>
                </a:lnTo>
                <a:lnTo>
                  <a:pt x="11785" y="277302"/>
                </a:lnTo>
                <a:lnTo>
                  <a:pt x="12692" y="277302"/>
                </a:lnTo>
                <a:lnTo>
                  <a:pt x="13591" y="277302"/>
                </a:lnTo>
                <a:lnTo>
                  <a:pt x="14498" y="277302"/>
                </a:lnTo>
                <a:lnTo>
                  <a:pt x="15405" y="277302"/>
                </a:lnTo>
                <a:lnTo>
                  <a:pt x="16312" y="277302"/>
                </a:lnTo>
                <a:lnTo>
                  <a:pt x="17220" y="277302"/>
                </a:lnTo>
                <a:lnTo>
                  <a:pt x="18127" y="277302"/>
                </a:lnTo>
                <a:lnTo>
                  <a:pt x="19034" y="277302"/>
                </a:lnTo>
                <a:lnTo>
                  <a:pt x="19941" y="277302"/>
                </a:lnTo>
                <a:lnTo>
                  <a:pt x="20848" y="277302"/>
                </a:lnTo>
                <a:lnTo>
                  <a:pt x="21756" y="277302"/>
                </a:lnTo>
                <a:lnTo>
                  <a:pt x="22663" y="277302"/>
                </a:lnTo>
                <a:lnTo>
                  <a:pt x="23562" y="277302"/>
                </a:lnTo>
                <a:lnTo>
                  <a:pt x="24469" y="277302"/>
                </a:lnTo>
                <a:lnTo>
                  <a:pt x="25376" y="277302"/>
                </a:lnTo>
                <a:lnTo>
                  <a:pt x="26283" y="277302"/>
                </a:lnTo>
                <a:lnTo>
                  <a:pt x="27190" y="277302"/>
                </a:lnTo>
                <a:lnTo>
                  <a:pt x="28098" y="277302"/>
                </a:lnTo>
                <a:lnTo>
                  <a:pt x="29005" y="277302"/>
                </a:lnTo>
                <a:lnTo>
                  <a:pt x="29912" y="277302"/>
                </a:lnTo>
                <a:lnTo>
                  <a:pt x="30819" y="277302"/>
                </a:lnTo>
                <a:lnTo>
                  <a:pt x="31718" y="277302"/>
                </a:lnTo>
                <a:lnTo>
                  <a:pt x="32625" y="277302"/>
                </a:lnTo>
                <a:lnTo>
                  <a:pt x="33533" y="277302"/>
                </a:lnTo>
                <a:lnTo>
                  <a:pt x="34440" y="277302"/>
                </a:lnTo>
                <a:lnTo>
                  <a:pt x="35347" y="277302"/>
                </a:lnTo>
                <a:lnTo>
                  <a:pt x="36254" y="277302"/>
                </a:lnTo>
                <a:lnTo>
                  <a:pt x="37161" y="277302"/>
                </a:lnTo>
                <a:lnTo>
                  <a:pt x="38068" y="277302"/>
                </a:lnTo>
                <a:lnTo>
                  <a:pt x="38976" y="277302"/>
                </a:lnTo>
                <a:lnTo>
                  <a:pt x="39883" y="277302"/>
                </a:lnTo>
                <a:lnTo>
                  <a:pt x="40782" y="277302"/>
                </a:lnTo>
                <a:lnTo>
                  <a:pt x="41689" y="277302"/>
                </a:lnTo>
                <a:lnTo>
                  <a:pt x="42596" y="277302"/>
                </a:lnTo>
                <a:lnTo>
                  <a:pt x="43503" y="277302"/>
                </a:lnTo>
                <a:lnTo>
                  <a:pt x="44411" y="277302"/>
                </a:lnTo>
                <a:lnTo>
                  <a:pt x="45318" y="277302"/>
                </a:lnTo>
                <a:lnTo>
                  <a:pt x="46225" y="277302"/>
                </a:lnTo>
                <a:lnTo>
                  <a:pt x="47132" y="277302"/>
                </a:lnTo>
                <a:lnTo>
                  <a:pt x="48039" y="277302"/>
                </a:lnTo>
                <a:lnTo>
                  <a:pt x="48946" y="277302"/>
                </a:lnTo>
                <a:lnTo>
                  <a:pt x="49854" y="277302"/>
                </a:lnTo>
                <a:lnTo>
                  <a:pt x="50753" y="277302"/>
                </a:lnTo>
                <a:lnTo>
                  <a:pt x="51660" y="277302"/>
                </a:lnTo>
                <a:lnTo>
                  <a:pt x="52567" y="277302"/>
                </a:lnTo>
                <a:lnTo>
                  <a:pt x="53474" y="277302"/>
                </a:lnTo>
                <a:lnTo>
                  <a:pt x="54381" y="277302"/>
                </a:lnTo>
                <a:lnTo>
                  <a:pt x="55289" y="277302"/>
                </a:lnTo>
                <a:lnTo>
                  <a:pt x="56196" y="277302"/>
                </a:lnTo>
                <a:lnTo>
                  <a:pt x="57103" y="277302"/>
                </a:lnTo>
                <a:lnTo>
                  <a:pt x="58010" y="277302"/>
                </a:lnTo>
                <a:lnTo>
                  <a:pt x="58909" y="277302"/>
                </a:lnTo>
                <a:lnTo>
                  <a:pt x="59816" y="277302"/>
                </a:lnTo>
                <a:lnTo>
                  <a:pt x="60724" y="277302"/>
                </a:lnTo>
                <a:lnTo>
                  <a:pt x="61631" y="277302"/>
                </a:lnTo>
                <a:lnTo>
                  <a:pt x="62538" y="277302"/>
                </a:lnTo>
                <a:lnTo>
                  <a:pt x="63445" y="277302"/>
                </a:lnTo>
                <a:lnTo>
                  <a:pt x="64352" y="277302"/>
                </a:lnTo>
                <a:lnTo>
                  <a:pt x="65259" y="277302"/>
                </a:lnTo>
                <a:lnTo>
                  <a:pt x="66167" y="277302"/>
                </a:lnTo>
                <a:lnTo>
                  <a:pt x="67074" y="277302"/>
                </a:lnTo>
                <a:lnTo>
                  <a:pt x="67981" y="277302"/>
                </a:lnTo>
                <a:lnTo>
                  <a:pt x="68880" y="277302"/>
                </a:lnTo>
                <a:lnTo>
                  <a:pt x="69787" y="277302"/>
                </a:lnTo>
                <a:lnTo>
                  <a:pt x="70694" y="277302"/>
                </a:lnTo>
                <a:lnTo>
                  <a:pt x="71602" y="277302"/>
                </a:lnTo>
                <a:lnTo>
                  <a:pt x="72509" y="277302"/>
                </a:lnTo>
                <a:lnTo>
                  <a:pt x="73416" y="277302"/>
                </a:lnTo>
                <a:lnTo>
                  <a:pt x="74323" y="277302"/>
                </a:lnTo>
                <a:lnTo>
                  <a:pt x="75230" y="277302"/>
                </a:lnTo>
                <a:lnTo>
                  <a:pt x="76137" y="277302"/>
                </a:lnTo>
                <a:lnTo>
                  <a:pt x="77037" y="277302"/>
                </a:lnTo>
                <a:lnTo>
                  <a:pt x="77944" y="277302"/>
                </a:lnTo>
                <a:lnTo>
                  <a:pt x="78851" y="277302"/>
                </a:lnTo>
                <a:lnTo>
                  <a:pt x="79758" y="277302"/>
                </a:lnTo>
                <a:lnTo>
                  <a:pt x="80665" y="277302"/>
                </a:lnTo>
                <a:lnTo>
                  <a:pt x="81572" y="277302"/>
                </a:lnTo>
                <a:lnTo>
                  <a:pt x="82480" y="277302"/>
                </a:lnTo>
                <a:lnTo>
                  <a:pt x="83387" y="277302"/>
                </a:lnTo>
                <a:lnTo>
                  <a:pt x="84294" y="277302"/>
                </a:lnTo>
                <a:lnTo>
                  <a:pt x="85201" y="277302"/>
                </a:lnTo>
                <a:lnTo>
                  <a:pt x="86108" y="277302"/>
                </a:lnTo>
                <a:lnTo>
                  <a:pt x="87007" y="277302"/>
                </a:lnTo>
                <a:lnTo>
                  <a:pt x="87915" y="277302"/>
                </a:lnTo>
                <a:lnTo>
                  <a:pt x="88822" y="277302"/>
                </a:lnTo>
                <a:lnTo>
                  <a:pt x="89729" y="277302"/>
                </a:lnTo>
                <a:lnTo>
                  <a:pt x="90636" y="267732"/>
                </a:lnTo>
                <a:lnTo>
                  <a:pt x="91543" y="254025"/>
                </a:lnTo>
                <a:lnTo>
                  <a:pt x="92450" y="239101"/>
                </a:lnTo>
                <a:lnTo>
                  <a:pt x="93358" y="227340"/>
                </a:lnTo>
                <a:lnTo>
                  <a:pt x="97885" y="186057"/>
                </a:lnTo>
                <a:lnTo>
                  <a:pt x="101514" y="176243"/>
                </a:lnTo>
                <a:lnTo>
                  <a:pt x="102421" y="177541"/>
                </a:lnTo>
                <a:lnTo>
                  <a:pt x="107856" y="216878"/>
                </a:lnTo>
                <a:lnTo>
                  <a:pt x="110578" y="255566"/>
                </a:lnTo>
                <a:lnTo>
                  <a:pt x="113299" y="304311"/>
                </a:lnTo>
                <a:lnTo>
                  <a:pt x="116013" y="360274"/>
                </a:lnTo>
                <a:lnTo>
                  <a:pt x="117827" y="399854"/>
                </a:lnTo>
                <a:lnTo>
                  <a:pt x="119641" y="440001"/>
                </a:lnTo>
                <a:lnTo>
                  <a:pt x="120549" y="459954"/>
                </a:lnTo>
                <a:lnTo>
                  <a:pt x="122355" y="498885"/>
                </a:lnTo>
                <a:lnTo>
                  <a:pt x="125076" y="552820"/>
                </a:lnTo>
                <a:lnTo>
                  <a:pt x="127798" y="598321"/>
                </a:lnTo>
                <a:lnTo>
                  <a:pt x="131427" y="640740"/>
                </a:lnTo>
                <a:lnTo>
                  <a:pt x="135047" y="657773"/>
                </a:lnTo>
                <a:lnTo>
                  <a:pt x="135954" y="657691"/>
                </a:lnTo>
                <a:lnTo>
                  <a:pt x="142297" y="608379"/>
                </a:lnTo>
                <a:lnTo>
                  <a:pt x="145018" y="563284"/>
                </a:lnTo>
                <a:lnTo>
                  <a:pt x="147740" y="506915"/>
                </a:lnTo>
                <a:lnTo>
                  <a:pt x="149554" y="464334"/>
                </a:lnTo>
                <a:lnTo>
                  <a:pt x="151360" y="418995"/>
                </a:lnTo>
                <a:lnTo>
                  <a:pt x="153175" y="371953"/>
                </a:lnTo>
                <a:lnTo>
                  <a:pt x="154082" y="348027"/>
                </a:lnTo>
                <a:lnTo>
                  <a:pt x="154989" y="324100"/>
                </a:lnTo>
                <a:lnTo>
                  <a:pt x="156803" y="276572"/>
                </a:lnTo>
                <a:lnTo>
                  <a:pt x="158618" y="230341"/>
                </a:lnTo>
                <a:lnTo>
                  <a:pt x="160424" y="186382"/>
                </a:lnTo>
                <a:lnTo>
                  <a:pt x="162238" y="145585"/>
                </a:lnTo>
                <a:lnTo>
                  <a:pt x="164960" y="91973"/>
                </a:lnTo>
                <a:lnTo>
                  <a:pt x="167681" y="49392"/>
                </a:lnTo>
                <a:lnTo>
                  <a:pt x="172209" y="7055"/>
                </a:lnTo>
                <a:lnTo>
                  <a:pt x="174931" y="0"/>
                </a:lnTo>
                <a:lnTo>
                  <a:pt x="175838" y="730"/>
                </a:lnTo>
                <a:lnTo>
                  <a:pt x="182180" y="45258"/>
                </a:lnTo>
                <a:lnTo>
                  <a:pt x="185809" y="96517"/>
                </a:lnTo>
                <a:lnTo>
                  <a:pt x="188522" y="143235"/>
                </a:lnTo>
                <a:lnTo>
                  <a:pt x="191244" y="194251"/>
                </a:lnTo>
                <a:lnTo>
                  <a:pt x="192151" y="211689"/>
                </a:lnTo>
                <a:lnTo>
                  <a:pt x="193058" y="229127"/>
                </a:lnTo>
                <a:lnTo>
                  <a:pt x="195771" y="280954"/>
                </a:lnTo>
                <a:lnTo>
                  <a:pt x="198493" y="329780"/>
                </a:lnTo>
                <a:lnTo>
                  <a:pt x="201214" y="373253"/>
                </a:lnTo>
                <a:lnTo>
                  <a:pt x="204835" y="419646"/>
                </a:lnTo>
                <a:lnTo>
                  <a:pt x="210278" y="458172"/>
                </a:lnTo>
                <a:lnTo>
                  <a:pt x="212991" y="462308"/>
                </a:lnTo>
                <a:lnTo>
                  <a:pt x="213899" y="461416"/>
                </a:lnTo>
                <a:lnTo>
                  <a:pt x="221156" y="419079"/>
                </a:lnTo>
                <a:lnTo>
                  <a:pt x="224777" y="379742"/>
                </a:lnTo>
                <a:lnTo>
                  <a:pt x="228405" y="333917"/>
                </a:lnTo>
                <a:lnTo>
                  <a:pt x="230220" y="310153"/>
                </a:lnTo>
                <a:lnTo>
                  <a:pt x="231127" y="298393"/>
                </a:lnTo>
                <a:lnTo>
                  <a:pt x="234747" y="253216"/>
                </a:lnTo>
                <a:lnTo>
                  <a:pt x="238376" y="214771"/>
                </a:lnTo>
                <a:lnTo>
                  <a:pt x="244718" y="173650"/>
                </a:lnTo>
                <a:lnTo>
                  <a:pt x="247440" y="168541"/>
                </a:lnTo>
                <a:lnTo>
                  <a:pt x="248347" y="168541"/>
                </a:lnTo>
                <a:lnTo>
                  <a:pt x="257411" y="211365"/>
                </a:lnTo>
                <a:lnTo>
                  <a:pt x="261938" y="254027"/>
                </a:lnTo>
                <a:lnTo>
                  <a:pt x="264660" y="282576"/>
                </a:lnTo>
                <a:lnTo>
                  <a:pt x="265567" y="292147"/>
                </a:lnTo>
                <a:lnTo>
                  <a:pt x="266474" y="301717"/>
                </a:lnTo>
                <a:lnTo>
                  <a:pt x="267382" y="311125"/>
                </a:lnTo>
                <a:lnTo>
                  <a:pt x="268281" y="320453"/>
                </a:lnTo>
                <a:lnTo>
                  <a:pt x="272816" y="362385"/>
                </a:lnTo>
                <a:lnTo>
                  <a:pt x="279159" y="400343"/>
                </a:lnTo>
                <a:lnTo>
                  <a:pt x="283694" y="407642"/>
                </a:lnTo>
                <a:lnTo>
                  <a:pt x="284602" y="406993"/>
                </a:lnTo>
                <a:lnTo>
                  <a:pt x="293665" y="365061"/>
                </a:lnTo>
                <a:lnTo>
                  <a:pt x="298193" y="325887"/>
                </a:lnTo>
                <a:lnTo>
                  <a:pt x="300915" y="299446"/>
                </a:lnTo>
                <a:lnTo>
                  <a:pt x="301822" y="290443"/>
                </a:lnTo>
                <a:lnTo>
                  <a:pt x="302729" y="281441"/>
                </a:lnTo>
                <a:lnTo>
                  <a:pt x="303636" y="272357"/>
                </a:lnTo>
                <a:lnTo>
                  <a:pt x="304535" y="263435"/>
                </a:lnTo>
                <a:lnTo>
                  <a:pt x="309071" y="221097"/>
                </a:lnTo>
                <a:lnTo>
                  <a:pt x="314506" y="180463"/>
                </a:lnTo>
                <a:lnTo>
                  <a:pt x="324477" y="150857"/>
                </a:lnTo>
                <a:lnTo>
                  <a:pt x="325384" y="151263"/>
                </a:lnTo>
                <a:lnTo>
                  <a:pt x="336262" y="188896"/>
                </a:lnTo>
                <a:lnTo>
                  <a:pt x="341697" y="221095"/>
                </a:lnTo>
                <a:lnTo>
                  <a:pt x="342604" y="226610"/>
                </a:lnTo>
                <a:lnTo>
                  <a:pt x="349854" y="267488"/>
                </a:lnTo>
                <a:lnTo>
                  <a:pt x="362546" y="300011"/>
                </a:lnTo>
                <a:lnTo>
                  <a:pt x="363453" y="299930"/>
                </a:lnTo>
                <a:lnTo>
                  <a:pt x="377952" y="261891"/>
                </a:lnTo>
                <a:lnTo>
                  <a:pt x="379766" y="254187"/>
                </a:lnTo>
                <a:lnTo>
                  <a:pt x="380673" y="250294"/>
                </a:lnTo>
                <a:lnTo>
                  <a:pt x="381580" y="246319"/>
                </a:lnTo>
                <a:lnTo>
                  <a:pt x="382488" y="242345"/>
                </a:lnTo>
                <a:lnTo>
                  <a:pt x="383395" y="238371"/>
                </a:lnTo>
                <a:lnTo>
                  <a:pt x="384302" y="234397"/>
                </a:lnTo>
                <a:lnTo>
                  <a:pt x="385209" y="230504"/>
                </a:lnTo>
                <a:lnTo>
                  <a:pt x="386108" y="226611"/>
                </a:lnTo>
                <a:lnTo>
                  <a:pt x="396986" y="188653"/>
                </a:lnTo>
                <a:lnTo>
                  <a:pt x="408771" y="173487"/>
                </a:lnTo>
                <a:lnTo>
                  <a:pt x="409679" y="173487"/>
                </a:lnTo>
                <a:lnTo>
                  <a:pt x="419649" y="183138"/>
                </a:lnTo>
                <a:lnTo>
                  <a:pt x="420557" y="184679"/>
                </a:lnTo>
                <a:lnTo>
                  <a:pt x="431394" y="211363"/>
                </a:lnTo>
                <a:lnTo>
                  <a:pt x="432366" y="214040"/>
                </a:lnTo>
                <a:lnTo>
                  <a:pt x="433257" y="216878"/>
                </a:lnTo>
                <a:lnTo>
                  <a:pt x="434148" y="219717"/>
                </a:lnTo>
                <a:lnTo>
                  <a:pt x="435039" y="222637"/>
                </a:lnTo>
                <a:lnTo>
                  <a:pt x="435930" y="225556"/>
                </a:lnTo>
                <a:lnTo>
                  <a:pt x="436902" y="228638"/>
                </a:lnTo>
                <a:lnTo>
                  <a:pt x="437793" y="231720"/>
                </a:lnTo>
                <a:lnTo>
                  <a:pt x="438684" y="234803"/>
                </a:lnTo>
                <a:lnTo>
                  <a:pt x="439575" y="238047"/>
                </a:lnTo>
                <a:lnTo>
                  <a:pt x="440466" y="241210"/>
                </a:lnTo>
                <a:lnTo>
                  <a:pt x="441438" y="244535"/>
                </a:lnTo>
                <a:lnTo>
                  <a:pt x="442329" y="247780"/>
                </a:lnTo>
                <a:lnTo>
                  <a:pt x="443220" y="251186"/>
                </a:lnTo>
                <a:lnTo>
                  <a:pt x="444111" y="254511"/>
                </a:lnTo>
                <a:lnTo>
                  <a:pt x="445002" y="257918"/>
                </a:lnTo>
                <a:lnTo>
                  <a:pt x="445893" y="261405"/>
                </a:lnTo>
                <a:lnTo>
                  <a:pt x="446865" y="264812"/>
                </a:lnTo>
                <a:lnTo>
                  <a:pt x="447756" y="268299"/>
                </a:lnTo>
                <a:lnTo>
                  <a:pt x="448647" y="271787"/>
                </a:lnTo>
                <a:lnTo>
                  <a:pt x="449538" y="275274"/>
                </a:lnTo>
                <a:lnTo>
                  <a:pt x="450429" y="278843"/>
                </a:lnTo>
                <a:lnTo>
                  <a:pt x="451401" y="282330"/>
                </a:lnTo>
                <a:lnTo>
                  <a:pt x="452292" y="285818"/>
                </a:lnTo>
                <a:lnTo>
                  <a:pt x="453183" y="289305"/>
                </a:lnTo>
                <a:lnTo>
                  <a:pt x="454074" y="292793"/>
                </a:lnTo>
                <a:lnTo>
                  <a:pt x="454965" y="296280"/>
                </a:lnTo>
                <a:lnTo>
                  <a:pt x="455937" y="299687"/>
                </a:lnTo>
                <a:lnTo>
                  <a:pt x="456828" y="303093"/>
                </a:lnTo>
                <a:lnTo>
                  <a:pt x="457719" y="306418"/>
                </a:lnTo>
                <a:lnTo>
                  <a:pt x="458610" y="309743"/>
                </a:lnTo>
                <a:lnTo>
                  <a:pt x="459501" y="313069"/>
                </a:lnTo>
                <a:lnTo>
                  <a:pt x="460473" y="316232"/>
                </a:lnTo>
                <a:lnTo>
                  <a:pt x="461364" y="319395"/>
                </a:lnTo>
                <a:lnTo>
                  <a:pt x="462255" y="322477"/>
                </a:lnTo>
                <a:lnTo>
                  <a:pt x="463146" y="325478"/>
                </a:lnTo>
                <a:lnTo>
                  <a:pt x="464037" y="328479"/>
                </a:lnTo>
                <a:lnTo>
                  <a:pt x="464928" y="331317"/>
                </a:lnTo>
                <a:lnTo>
                  <a:pt x="465900" y="334075"/>
                </a:lnTo>
                <a:lnTo>
                  <a:pt x="466791" y="336671"/>
                </a:lnTo>
                <a:lnTo>
                  <a:pt x="467682" y="339266"/>
                </a:lnTo>
                <a:lnTo>
                  <a:pt x="468573" y="341699"/>
                </a:lnTo>
                <a:lnTo>
                  <a:pt x="469464" y="344051"/>
                </a:lnTo>
                <a:lnTo>
                  <a:pt x="470436" y="346241"/>
                </a:lnTo>
                <a:lnTo>
                  <a:pt x="471327" y="348269"/>
                </a:lnTo>
                <a:lnTo>
                  <a:pt x="483962" y="362787"/>
                </a:lnTo>
                <a:lnTo>
                  <a:pt x="484934" y="362706"/>
                </a:lnTo>
                <a:lnTo>
                  <a:pt x="501215" y="341862"/>
                </a:lnTo>
                <a:lnTo>
                  <a:pt x="502106" y="339996"/>
                </a:lnTo>
                <a:lnTo>
                  <a:pt x="502997" y="338050"/>
                </a:lnTo>
                <a:lnTo>
                  <a:pt x="503969" y="336103"/>
                </a:lnTo>
                <a:lnTo>
                  <a:pt x="504860" y="334157"/>
                </a:lnTo>
                <a:lnTo>
                  <a:pt x="505751" y="332210"/>
                </a:lnTo>
                <a:lnTo>
                  <a:pt x="506642" y="330264"/>
                </a:lnTo>
                <a:lnTo>
                  <a:pt x="507533" y="328236"/>
                </a:lnTo>
                <a:lnTo>
                  <a:pt x="508505" y="326290"/>
                </a:lnTo>
                <a:lnTo>
                  <a:pt x="509396" y="324343"/>
                </a:lnTo>
                <a:lnTo>
                  <a:pt x="510287" y="322397"/>
                </a:lnTo>
                <a:lnTo>
                  <a:pt x="511178" y="320450"/>
                </a:lnTo>
                <a:lnTo>
                  <a:pt x="512069" y="318585"/>
                </a:lnTo>
                <a:lnTo>
                  <a:pt x="513041" y="316639"/>
                </a:lnTo>
                <a:lnTo>
                  <a:pt x="513932" y="314855"/>
                </a:lnTo>
                <a:lnTo>
                  <a:pt x="514823" y="312989"/>
                </a:lnTo>
                <a:lnTo>
                  <a:pt x="515714" y="311286"/>
                </a:lnTo>
                <a:lnTo>
                  <a:pt x="516605" y="309502"/>
                </a:lnTo>
                <a:lnTo>
                  <a:pt x="517496" y="307880"/>
                </a:lnTo>
                <a:lnTo>
                  <a:pt x="518468" y="306176"/>
                </a:lnTo>
                <a:lnTo>
                  <a:pt x="519359" y="304554"/>
                </a:lnTo>
                <a:lnTo>
                  <a:pt x="520250" y="303013"/>
                </a:lnTo>
                <a:lnTo>
                  <a:pt x="521141" y="301553"/>
                </a:lnTo>
                <a:lnTo>
                  <a:pt x="522032" y="300093"/>
                </a:lnTo>
                <a:lnTo>
                  <a:pt x="523004" y="298633"/>
                </a:lnTo>
                <a:lnTo>
                  <a:pt x="527540" y="292145"/>
                </a:lnTo>
                <a:lnTo>
                  <a:pt x="528431" y="291010"/>
                </a:lnTo>
                <a:lnTo>
                  <a:pt x="529322" y="289793"/>
                </a:lnTo>
                <a:lnTo>
                  <a:pt x="530213" y="288739"/>
                </a:lnTo>
                <a:lnTo>
                  <a:pt x="531104" y="287603"/>
                </a:lnTo>
                <a:lnTo>
                  <a:pt x="532076" y="286548"/>
                </a:lnTo>
                <a:lnTo>
                  <a:pt x="532967" y="285494"/>
                </a:lnTo>
                <a:lnTo>
                  <a:pt x="533858" y="284521"/>
                </a:lnTo>
                <a:lnTo>
                  <a:pt x="534749" y="283466"/>
                </a:lnTo>
                <a:lnTo>
                  <a:pt x="535640" y="282493"/>
                </a:lnTo>
                <a:lnTo>
                  <a:pt x="536531" y="281520"/>
                </a:lnTo>
                <a:lnTo>
                  <a:pt x="537503" y="280547"/>
                </a:lnTo>
                <a:lnTo>
                  <a:pt x="538394" y="279573"/>
                </a:lnTo>
                <a:lnTo>
                  <a:pt x="539285" y="278600"/>
                </a:lnTo>
                <a:lnTo>
                  <a:pt x="540176" y="277627"/>
                </a:lnTo>
                <a:lnTo>
                  <a:pt x="541067" y="276654"/>
                </a:lnTo>
                <a:lnTo>
                  <a:pt x="545603" y="271544"/>
                </a:lnTo>
                <a:lnTo>
                  <a:pt x="546575" y="270490"/>
                </a:lnTo>
                <a:lnTo>
                  <a:pt x="547466" y="269435"/>
                </a:lnTo>
                <a:lnTo>
                  <a:pt x="548357" y="268300"/>
                </a:lnTo>
                <a:lnTo>
                  <a:pt x="549247" y="267164"/>
                </a:lnTo>
                <a:lnTo>
                  <a:pt x="550138" y="266028"/>
                </a:lnTo>
                <a:lnTo>
                  <a:pt x="551110" y="264893"/>
                </a:lnTo>
                <a:lnTo>
                  <a:pt x="552001" y="263676"/>
                </a:lnTo>
                <a:lnTo>
                  <a:pt x="552892" y="262459"/>
                </a:lnTo>
                <a:lnTo>
                  <a:pt x="553783" y="261242"/>
                </a:lnTo>
                <a:lnTo>
                  <a:pt x="554674" y="260026"/>
                </a:lnTo>
                <a:lnTo>
                  <a:pt x="555565" y="258809"/>
                </a:lnTo>
                <a:lnTo>
                  <a:pt x="556537" y="257511"/>
                </a:lnTo>
                <a:lnTo>
                  <a:pt x="557428" y="256214"/>
                </a:lnTo>
                <a:lnTo>
                  <a:pt x="558319" y="254916"/>
                </a:lnTo>
                <a:lnTo>
                  <a:pt x="559210" y="253619"/>
                </a:lnTo>
                <a:lnTo>
                  <a:pt x="560101" y="252321"/>
                </a:lnTo>
                <a:lnTo>
                  <a:pt x="561073" y="251024"/>
                </a:lnTo>
                <a:lnTo>
                  <a:pt x="561964" y="249726"/>
                </a:lnTo>
                <a:lnTo>
                  <a:pt x="562855" y="248429"/>
                </a:lnTo>
                <a:lnTo>
                  <a:pt x="563746" y="247212"/>
                </a:lnTo>
                <a:lnTo>
                  <a:pt x="564637" y="245915"/>
                </a:lnTo>
                <a:lnTo>
                  <a:pt x="565609" y="244698"/>
                </a:lnTo>
                <a:lnTo>
                  <a:pt x="570145" y="239020"/>
                </a:lnTo>
                <a:lnTo>
                  <a:pt x="571036" y="238046"/>
                </a:lnTo>
                <a:lnTo>
                  <a:pt x="580999" y="231963"/>
                </a:lnTo>
                <a:lnTo>
                  <a:pt x="581890" y="231963"/>
                </a:lnTo>
                <a:lnTo>
                  <a:pt x="589099" y="236262"/>
                </a:lnTo>
                <a:lnTo>
                  <a:pt x="590071" y="237317"/>
                </a:lnTo>
                <a:lnTo>
                  <a:pt x="598171" y="252240"/>
                </a:lnTo>
                <a:lnTo>
                  <a:pt x="599143" y="254430"/>
                </a:lnTo>
                <a:lnTo>
                  <a:pt x="600034" y="256701"/>
                </a:lnTo>
                <a:lnTo>
                  <a:pt x="600925" y="259053"/>
                </a:lnTo>
                <a:lnTo>
                  <a:pt x="601816" y="261486"/>
                </a:lnTo>
                <a:lnTo>
                  <a:pt x="602707" y="264001"/>
                </a:lnTo>
                <a:lnTo>
                  <a:pt x="603679" y="266596"/>
                </a:lnTo>
                <a:lnTo>
                  <a:pt x="604570" y="269192"/>
                </a:lnTo>
                <a:lnTo>
                  <a:pt x="605461" y="271868"/>
                </a:lnTo>
                <a:lnTo>
                  <a:pt x="606352" y="274626"/>
                </a:lnTo>
                <a:lnTo>
                  <a:pt x="607243" y="277384"/>
                </a:lnTo>
                <a:lnTo>
                  <a:pt x="608134" y="280142"/>
                </a:lnTo>
                <a:lnTo>
                  <a:pt x="609106" y="282980"/>
                </a:lnTo>
                <a:lnTo>
                  <a:pt x="609997" y="285819"/>
                </a:lnTo>
                <a:lnTo>
                  <a:pt x="610888" y="288657"/>
                </a:lnTo>
                <a:lnTo>
                  <a:pt x="611779" y="291415"/>
                </a:lnTo>
                <a:lnTo>
                  <a:pt x="612670" y="294254"/>
                </a:lnTo>
                <a:lnTo>
                  <a:pt x="613642" y="297092"/>
                </a:lnTo>
                <a:lnTo>
                  <a:pt x="614533" y="299850"/>
                </a:lnTo>
                <a:lnTo>
                  <a:pt x="615424" y="302527"/>
                </a:lnTo>
                <a:lnTo>
                  <a:pt x="616315" y="305203"/>
                </a:lnTo>
                <a:lnTo>
                  <a:pt x="617206" y="307880"/>
                </a:lnTo>
                <a:lnTo>
                  <a:pt x="618178" y="310475"/>
                </a:lnTo>
                <a:lnTo>
                  <a:pt x="619069" y="312990"/>
                </a:lnTo>
                <a:lnTo>
                  <a:pt x="619960" y="315423"/>
                </a:lnTo>
                <a:lnTo>
                  <a:pt x="620851" y="317775"/>
                </a:lnTo>
                <a:lnTo>
                  <a:pt x="621742" y="320046"/>
                </a:lnTo>
                <a:lnTo>
                  <a:pt x="622714" y="322155"/>
                </a:lnTo>
                <a:lnTo>
                  <a:pt x="623604" y="324264"/>
                </a:lnTo>
                <a:lnTo>
                  <a:pt x="628140" y="332861"/>
                </a:lnTo>
                <a:lnTo>
                  <a:pt x="629031" y="334240"/>
                </a:lnTo>
                <a:lnTo>
                  <a:pt x="638103" y="340242"/>
                </a:lnTo>
                <a:lnTo>
                  <a:pt x="638994" y="339998"/>
                </a:lnTo>
                <a:lnTo>
                  <a:pt x="639885" y="339755"/>
                </a:lnTo>
                <a:lnTo>
                  <a:pt x="646203" y="333834"/>
                </a:lnTo>
                <a:lnTo>
                  <a:pt x="647175" y="332536"/>
                </a:lnTo>
                <a:lnTo>
                  <a:pt x="648066" y="331076"/>
                </a:lnTo>
                <a:lnTo>
                  <a:pt x="648957" y="329535"/>
                </a:lnTo>
                <a:lnTo>
                  <a:pt x="649848" y="327994"/>
                </a:lnTo>
                <a:lnTo>
                  <a:pt x="650739" y="326210"/>
                </a:lnTo>
                <a:lnTo>
                  <a:pt x="651711" y="324426"/>
                </a:lnTo>
                <a:lnTo>
                  <a:pt x="652602" y="322561"/>
                </a:lnTo>
                <a:lnTo>
                  <a:pt x="653493" y="320614"/>
                </a:lnTo>
                <a:lnTo>
                  <a:pt x="654384" y="318668"/>
                </a:lnTo>
                <a:lnTo>
                  <a:pt x="655275" y="316559"/>
                </a:lnTo>
                <a:lnTo>
                  <a:pt x="656247" y="314450"/>
                </a:lnTo>
                <a:lnTo>
                  <a:pt x="657138" y="312260"/>
                </a:lnTo>
                <a:lnTo>
                  <a:pt x="658029" y="310070"/>
                </a:lnTo>
                <a:lnTo>
                  <a:pt x="658920" y="307880"/>
                </a:lnTo>
                <a:lnTo>
                  <a:pt x="659811" y="305609"/>
                </a:lnTo>
                <a:lnTo>
                  <a:pt x="660783" y="303257"/>
                </a:lnTo>
                <a:lnTo>
                  <a:pt x="661674" y="300986"/>
                </a:lnTo>
                <a:lnTo>
                  <a:pt x="662565" y="298634"/>
                </a:lnTo>
                <a:lnTo>
                  <a:pt x="663456" y="296363"/>
                </a:lnTo>
                <a:lnTo>
                  <a:pt x="664347" y="294011"/>
                </a:lnTo>
                <a:lnTo>
                  <a:pt x="665238" y="291659"/>
                </a:lnTo>
                <a:lnTo>
                  <a:pt x="666210" y="289388"/>
                </a:lnTo>
                <a:lnTo>
                  <a:pt x="667101" y="287116"/>
                </a:lnTo>
                <a:lnTo>
                  <a:pt x="667992" y="284845"/>
                </a:lnTo>
                <a:lnTo>
                  <a:pt x="668883" y="282574"/>
                </a:lnTo>
                <a:lnTo>
                  <a:pt x="669774" y="280384"/>
                </a:lnTo>
                <a:lnTo>
                  <a:pt x="670746" y="278194"/>
                </a:lnTo>
                <a:lnTo>
                  <a:pt x="671637" y="276085"/>
                </a:lnTo>
                <a:lnTo>
                  <a:pt x="672528" y="273976"/>
                </a:lnTo>
                <a:lnTo>
                  <a:pt x="673419" y="271948"/>
                </a:lnTo>
                <a:lnTo>
                  <a:pt x="674309" y="269921"/>
                </a:lnTo>
                <a:lnTo>
                  <a:pt x="675281" y="267974"/>
                </a:lnTo>
                <a:lnTo>
                  <a:pt x="676172" y="266028"/>
                </a:lnTo>
                <a:lnTo>
                  <a:pt x="677063" y="264244"/>
                </a:lnTo>
                <a:lnTo>
                  <a:pt x="677954" y="262460"/>
                </a:lnTo>
                <a:lnTo>
                  <a:pt x="678845" y="260676"/>
                </a:lnTo>
                <a:lnTo>
                  <a:pt x="679736" y="259053"/>
                </a:lnTo>
                <a:lnTo>
                  <a:pt x="680708" y="257431"/>
                </a:lnTo>
                <a:lnTo>
                  <a:pt x="681599" y="255890"/>
                </a:lnTo>
                <a:lnTo>
                  <a:pt x="682490" y="254430"/>
                </a:lnTo>
                <a:lnTo>
                  <a:pt x="683381" y="253052"/>
                </a:lnTo>
                <a:lnTo>
                  <a:pt x="684272" y="251673"/>
                </a:lnTo>
                <a:lnTo>
                  <a:pt x="685244" y="250375"/>
                </a:lnTo>
                <a:lnTo>
                  <a:pt x="686135" y="249158"/>
                </a:lnTo>
                <a:lnTo>
                  <a:pt x="687026" y="248023"/>
                </a:lnTo>
                <a:lnTo>
                  <a:pt x="687917" y="246969"/>
                </a:lnTo>
                <a:lnTo>
                  <a:pt x="688808" y="245914"/>
                </a:lnTo>
                <a:lnTo>
                  <a:pt x="689780" y="244941"/>
                </a:lnTo>
                <a:lnTo>
                  <a:pt x="695207" y="240480"/>
                </a:lnTo>
                <a:lnTo>
                  <a:pt x="696098" y="239912"/>
                </a:lnTo>
                <a:lnTo>
                  <a:pt x="696989" y="239344"/>
                </a:lnTo>
                <a:lnTo>
                  <a:pt x="697880" y="238939"/>
                </a:lnTo>
                <a:lnTo>
                  <a:pt x="698771" y="238534"/>
                </a:lnTo>
                <a:lnTo>
                  <a:pt x="699743" y="238128"/>
                </a:lnTo>
                <a:lnTo>
                  <a:pt x="700634" y="237804"/>
                </a:lnTo>
                <a:lnTo>
                  <a:pt x="701525" y="237560"/>
                </a:lnTo>
                <a:lnTo>
                  <a:pt x="702416" y="237317"/>
                </a:lnTo>
                <a:lnTo>
                  <a:pt x="703307" y="237154"/>
                </a:lnTo>
                <a:lnTo>
                  <a:pt x="704279" y="236992"/>
                </a:lnTo>
                <a:lnTo>
                  <a:pt x="705170" y="236911"/>
                </a:lnTo>
                <a:lnTo>
                  <a:pt x="706061" y="236830"/>
                </a:lnTo>
                <a:lnTo>
                  <a:pt x="706952" y="236748"/>
                </a:lnTo>
                <a:lnTo>
                  <a:pt x="707843" y="236748"/>
                </a:lnTo>
                <a:lnTo>
                  <a:pt x="708815" y="236748"/>
                </a:lnTo>
                <a:lnTo>
                  <a:pt x="709706" y="236748"/>
                </a:lnTo>
                <a:lnTo>
                  <a:pt x="710597" y="236830"/>
                </a:lnTo>
                <a:lnTo>
                  <a:pt x="711487" y="236992"/>
                </a:lnTo>
                <a:lnTo>
                  <a:pt x="712378" y="237073"/>
                </a:lnTo>
                <a:lnTo>
                  <a:pt x="713350" y="237236"/>
                </a:lnTo>
                <a:lnTo>
                  <a:pt x="714241" y="237398"/>
                </a:lnTo>
                <a:lnTo>
                  <a:pt x="715132" y="237642"/>
                </a:lnTo>
                <a:lnTo>
                  <a:pt x="716023" y="237885"/>
                </a:lnTo>
                <a:lnTo>
                  <a:pt x="716914" y="238129"/>
                </a:lnTo>
                <a:lnTo>
                  <a:pt x="717805" y="238372"/>
                </a:lnTo>
                <a:lnTo>
                  <a:pt x="718777" y="238696"/>
                </a:lnTo>
                <a:lnTo>
                  <a:pt x="719668" y="238940"/>
                </a:lnTo>
                <a:lnTo>
                  <a:pt x="720559" y="239345"/>
                </a:lnTo>
                <a:lnTo>
                  <a:pt x="721450" y="239670"/>
                </a:lnTo>
                <a:lnTo>
                  <a:pt x="722341" y="239994"/>
                </a:lnTo>
                <a:lnTo>
                  <a:pt x="723313" y="240399"/>
                </a:lnTo>
                <a:lnTo>
                  <a:pt x="724204" y="240805"/>
                </a:lnTo>
                <a:lnTo>
                  <a:pt x="725095" y="241291"/>
                </a:lnTo>
                <a:lnTo>
                  <a:pt x="725986" y="241697"/>
                </a:lnTo>
                <a:lnTo>
                  <a:pt x="726877" y="242183"/>
                </a:lnTo>
                <a:lnTo>
                  <a:pt x="727849" y="242670"/>
                </a:lnTo>
                <a:lnTo>
                  <a:pt x="728740" y="243238"/>
                </a:lnTo>
                <a:lnTo>
                  <a:pt x="729631" y="243725"/>
                </a:lnTo>
                <a:lnTo>
                  <a:pt x="730522" y="244292"/>
                </a:lnTo>
                <a:lnTo>
                  <a:pt x="731413" y="244860"/>
                </a:lnTo>
                <a:lnTo>
                  <a:pt x="732385" y="245509"/>
                </a:lnTo>
                <a:lnTo>
                  <a:pt x="733276" y="246077"/>
                </a:lnTo>
                <a:lnTo>
                  <a:pt x="734167" y="246726"/>
                </a:lnTo>
                <a:lnTo>
                  <a:pt x="735058" y="247375"/>
                </a:lnTo>
                <a:lnTo>
                  <a:pt x="735949" y="248105"/>
                </a:lnTo>
                <a:lnTo>
                  <a:pt x="736840" y="248754"/>
                </a:lnTo>
                <a:lnTo>
                  <a:pt x="737812" y="249484"/>
                </a:lnTo>
                <a:lnTo>
                  <a:pt x="738703" y="250214"/>
                </a:lnTo>
                <a:lnTo>
                  <a:pt x="739594" y="251025"/>
                </a:lnTo>
                <a:lnTo>
                  <a:pt x="740485" y="251836"/>
                </a:lnTo>
                <a:lnTo>
                  <a:pt x="741376" y="252647"/>
                </a:lnTo>
                <a:lnTo>
                  <a:pt x="742348" y="253458"/>
                </a:lnTo>
                <a:lnTo>
                  <a:pt x="743239" y="254350"/>
                </a:lnTo>
                <a:lnTo>
                  <a:pt x="744130" y="255161"/>
                </a:lnTo>
                <a:lnTo>
                  <a:pt x="745021" y="256134"/>
                </a:lnTo>
                <a:lnTo>
                  <a:pt x="745912" y="257026"/>
                </a:lnTo>
                <a:lnTo>
                  <a:pt x="746884" y="257999"/>
                </a:lnTo>
                <a:lnTo>
                  <a:pt x="747775" y="258891"/>
                </a:lnTo>
                <a:lnTo>
                  <a:pt x="748666" y="259865"/>
                </a:lnTo>
                <a:lnTo>
                  <a:pt x="749556" y="260919"/>
                </a:lnTo>
                <a:lnTo>
                  <a:pt x="750447" y="261892"/>
                </a:lnTo>
                <a:lnTo>
                  <a:pt x="751419" y="262947"/>
                </a:lnTo>
                <a:lnTo>
                  <a:pt x="752310" y="264001"/>
                </a:lnTo>
                <a:lnTo>
                  <a:pt x="753201" y="265056"/>
                </a:lnTo>
                <a:lnTo>
                  <a:pt x="754092" y="266110"/>
                </a:lnTo>
                <a:lnTo>
                  <a:pt x="754983" y="267246"/>
                </a:lnTo>
                <a:lnTo>
                  <a:pt x="755874" y="268381"/>
                </a:lnTo>
                <a:lnTo>
                  <a:pt x="756846" y="269436"/>
                </a:lnTo>
                <a:lnTo>
                  <a:pt x="757737" y="270571"/>
                </a:lnTo>
                <a:lnTo>
                  <a:pt x="758628" y="271707"/>
                </a:lnTo>
                <a:lnTo>
                  <a:pt x="759519" y="272924"/>
                </a:lnTo>
                <a:lnTo>
                  <a:pt x="760410" y="274059"/>
                </a:lnTo>
                <a:lnTo>
                  <a:pt x="761382" y="275195"/>
                </a:lnTo>
                <a:lnTo>
                  <a:pt x="762273" y="276330"/>
                </a:lnTo>
                <a:lnTo>
                  <a:pt x="763164" y="277547"/>
                </a:lnTo>
                <a:lnTo>
                  <a:pt x="764055" y="278683"/>
                </a:lnTo>
                <a:lnTo>
                  <a:pt x="764946" y="279819"/>
                </a:lnTo>
                <a:lnTo>
                  <a:pt x="765918" y="281035"/>
                </a:lnTo>
                <a:lnTo>
                  <a:pt x="766809" y="282171"/>
                </a:lnTo>
                <a:lnTo>
                  <a:pt x="767700" y="283307"/>
                </a:lnTo>
                <a:lnTo>
                  <a:pt x="768591" y="284442"/>
                </a:lnTo>
                <a:lnTo>
                  <a:pt x="769482" y="285578"/>
                </a:lnTo>
                <a:lnTo>
                  <a:pt x="770454" y="286713"/>
                </a:lnTo>
                <a:lnTo>
                  <a:pt x="771345" y="287768"/>
                </a:lnTo>
                <a:lnTo>
                  <a:pt x="772236" y="288903"/>
                </a:lnTo>
                <a:lnTo>
                  <a:pt x="773127" y="289958"/>
                </a:lnTo>
                <a:lnTo>
                  <a:pt x="774018" y="291012"/>
                </a:lnTo>
                <a:lnTo>
                  <a:pt x="774909" y="292067"/>
                </a:lnTo>
                <a:lnTo>
                  <a:pt x="775881" y="293040"/>
                </a:lnTo>
                <a:lnTo>
                  <a:pt x="776772" y="294094"/>
                </a:lnTo>
                <a:lnTo>
                  <a:pt x="777663" y="294986"/>
                </a:lnTo>
                <a:lnTo>
                  <a:pt x="778554" y="295960"/>
                </a:lnTo>
                <a:lnTo>
                  <a:pt x="779445" y="296852"/>
                </a:lnTo>
                <a:lnTo>
                  <a:pt x="780417" y="297744"/>
                </a:lnTo>
                <a:lnTo>
                  <a:pt x="781308" y="298636"/>
                </a:lnTo>
                <a:lnTo>
                  <a:pt x="785844" y="302286"/>
                </a:lnTo>
                <a:lnTo>
                  <a:pt x="786734" y="302935"/>
                </a:lnTo>
                <a:lnTo>
                  <a:pt x="787625" y="303503"/>
                </a:lnTo>
                <a:lnTo>
                  <a:pt x="788516" y="304071"/>
                </a:lnTo>
                <a:lnTo>
                  <a:pt x="789407" y="304557"/>
                </a:lnTo>
                <a:lnTo>
                  <a:pt x="790379" y="305044"/>
                </a:lnTo>
                <a:lnTo>
                  <a:pt x="791270" y="305449"/>
                </a:lnTo>
                <a:lnTo>
                  <a:pt x="792161" y="305855"/>
                </a:lnTo>
                <a:lnTo>
                  <a:pt x="798479" y="307072"/>
                </a:lnTo>
                <a:lnTo>
                  <a:pt x="799451" y="307072"/>
                </a:lnTo>
                <a:lnTo>
                  <a:pt x="800342" y="307072"/>
                </a:lnTo>
                <a:lnTo>
                  <a:pt x="801233" y="306991"/>
                </a:lnTo>
                <a:lnTo>
                  <a:pt x="802124" y="306829"/>
                </a:lnTo>
                <a:lnTo>
                  <a:pt x="803015" y="306585"/>
                </a:lnTo>
                <a:lnTo>
                  <a:pt x="803987" y="306423"/>
                </a:lnTo>
                <a:lnTo>
                  <a:pt x="804878" y="306098"/>
                </a:lnTo>
                <a:lnTo>
                  <a:pt x="805769" y="305774"/>
                </a:lnTo>
                <a:lnTo>
                  <a:pt x="806660" y="305450"/>
                </a:lnTo>
                <a:lnTo>
                  <a:pt x="807551" y="304963"/>
                </a:lnTo>
                <a:lnTo>
                  <a:pt x="808442" y="304558"/>
                </a:lnTo>
                <a:lnTo>
                  <a:pt x="809414" y="304071"/>
                </a:lnTo>
                <a:lnTo>
                  <a:pt x="810305" y="303503"/>
                </a:lnTo>
                <a:lnTo>
                  <a:pt x="811196" y="302936"/>
                </a:lnTo>
                <a:lnTo>
                  <a:pt x="812087" y="302368"/>
                </a:lnTo>
                <a:lnTo>
                  <a:pt x="812978" y="301719"/>
                </a:lnTo>
                <a:lnTo>
                  <a:pt x="813950" y="301070"/>
                </a:lnTo>
                <a:lnTo>
                  <a:pt x="814841" y="300340"/>
                </a:lnTo>
                <a:lnTo>
                  <a:pt x="815732" y="299610"/>
                </a:lnTo>
                <a:lnTo>
                  <a:pt x="816623" y="298799"/>
                </a:lnTo>
                <a:lnTo>
                  <a:pt x="817514" y="298068"/>
                </a:lnTo>
                <a:lnTo>
                  <a:pt x="818486" y="297258"/>
                </a:lnTo>
                <a:lnTo>
                  <a:pt x="819377" y="296366"/>
                </a:lnTo>
                <a:lnTo>
                  <a:pt x="820268" y="295555"/>
                </a:lnTo>
                <a:lnTo>
                  <a:pt x="821159" y="294663"/>
                </a:lnTo>
                <a:lnTo>
                  <a:pt x="822050" y="293771"/>
                </a:lnTo>
                <a:lnTo>
                  <a:pt x="823022" y="292879"/>
                </a:lnTo>
                <a:lnTo>
                  <a:pt x="823912" y="291905"/>
                </a:lnTo>
                <a:lnTo>
                  <a:pt x="824803" y="291013"/>
                </a:lnTo>
                <a:lnTo>
                  <a:pt x="825694" y="290040"/>
                </a:lnTo>
                <a:lnTo>
                  <a:pt x="826585" y="289148"/>
                </a:lnTo>
                <a:lnTo>
                  <a:pt x="827476" y="288175"/>
                </a:lnTo>
                <a:lnTo>
                  <a:pt x="828448" y="287202"/>
                </a:lnTo>
                <a:lnTo>
                  <a:pt x="829339" y="286228"/>
                </a:lnTo>
                <a:lnTo>
                  <a:pt x="830230" y="285336"/>
                </a:lnTo>
                <a:lnTo>
                  <a:pt x="831121" y="284363"/>
                </a:lnTo>
                <a:lnTo>
                  <a:pt x="832012" y="283390"/>
                </a:lnTo>
                <a:lnTo>
                  <a:pt x="832984" y="282498"/>
                </a:lnTo>
                <a:lnTo>
                  <a:pt x="833875" y="281524"/>
                </a:lnTo>
                <a:lnTo>
                  <a:pt x="834766" y="280632"/>
                </a:lnTo>
                <a:lnTo>
                  <a:pt x="835657" y="279740"/>
                </a:lnTo>
                <a:lnTo>
                  <a:pt x="836548" y="278848"/>
                </a:lnTo>
                <a:lnTo>
                  <a:pt x="837520" y="277956"/>
                </a:lnTo>
                <a:lnTo>
                  <a:pt x="838411" y="277145"/>
                </a:lnTo>
                <a:lnTo>
                  <a:pt x="839302" y="276334"/>
                </a:lnTo>
                <a:lnTo>
                  <a:pt x="840193" y="275524"/>
                </a:lnTo>
                <a:lnTo>
                  <a:pt x="841084" y="274713"/>
                </a:lnTo>
                <a:lnTo>
                  <a:pt x="842056" y="273983"/>
                </a:lnTo>
                <a:lnTo>
                  <a:pt x="842947" y="273252"/>
                </a:lnTo>
                <a:lnTo>
                  <a:pt x="843838" y="272522"/>
                </a:lnTo>
                <a:lnTo>
                  <a:pt x="844729" y="271873"/>
                </a:lnTo>
                <a:lnTo>
                  <a:pt x="845620" y="271224"/>
                </a:lnTo>
                <a:lnTo>
                  <a:pt x="846511" y="270575"/>
                </a:lnTo>
                <a:lnTo>
                  <a:pt x="847483" y="270007"/>
                </a:lnTo>
                <a:lnTo>
                  <a:pt x="848374" y="269440"/>
                </a:lnTo>
                <a:lnTo>
                  <a:pt x="849265" y="268953"/>
                </a:lnTo>
                <a:lnTo>
                  <a:pt x="850156" y="268466"/>
                </a:lnTo>
                <a:lnTo>
                  <a:pt x="851047" y="268061"/>
                </a:lnTo>
                <a:lnTo>
                  <a:pt x="852019" y="267655"/>
                </a:lnTo>
                <a:lnTo>
                  <a:pt x="852910" y="267250"/>
                </a:lnTo>
                <a:lnTo>
                  <a:pt x="857446" y="266033"/>
                </a:lnTo>
                <a:lnTo>
                  <a:pt x="858337" y="265870"/>
                </a:lnTo>
                <a:lnTo>
                  <a:pt x="859228" y="265789"/>
                </a:lnTo>
                <a:lnTo>
                  <a:pt x="860119" y="265708"/>
                </a:lnTo>
                <a:lnTo>
                  <a:pt x="861091" y="265627"/>
                </a:lnTo>
                <a:lnTo>
                  <a:pt x="861981" y="265708"/>
                </a:lnTo>
                <a:lnTo>
                  <a:pt x="862872" y="265708"/>
                </a:lnTo>
                <a:lnTo>
                  <a:pt x="863763" y="265789"/>
                </a:lnTo>
                <a:lnTo>
                  <a:pt x="864654" y="265870"/>
                </a:lnTo>
                <a:lnTo>
                  <a:pt x="865545" y="266033"/>
                </a:lnTo>
                <a:lnTo>
                  <a:pt x="866517" y="266195"/>
                </a:lnTo>
                <a:lnTo>
                  <a:pt x="867408" y="266439"/>
                </a:lnTo>
                <a:lnTo>
                  <a:pt x="868299" y="266601"/>
                </a:lnTo>
                <a:lnTo>
                  <a:pt x="869190" y="266925"/>
                </a:lnTo>
                <a:lnTo>
                  <a:pt x="870081" y="267169"/>
                </a:lnTo>
                <a:lnTo>
                  <a:pt x="871053" y="267493"/>
                </a:lnTo>
                <a:lnTo>
                  <a:pt x="871944" y="267817"/>
                </a:lnTo>
                <a:lnTo>
                  <a:pt x="872835" y="268223"/>
                </a:lnTo>
                <a:lnTo>
                  <a:pt x="873726" y="268547"/>
                </a:lnTo>
                <a:lnTo>
                  <a:pt x="874617" y="268953"/>
                </a:lnTo>
                <a:lnTo>
                  <a:pt x="875589" y="269439"/>
                </a:lnTo>
                <a:lnTo>
                  <a:pt x="876480" y="269845"/>
                </a:lnTo>
                <a:lnTo>
                  <a:pt x="877371" y="270331"/>
                </a:lnTo>
                <a:lnTo>
                  <a:pt x="878262" y="270818"/>
                </a:lnTo>
                <a:lnTo>
                  <a:pt x="879153" y="271304"/>
                </a:lnTo>
                <a:lnTo>
                  <a:pt x="880044" y="271791"/>
                </a:lnTo>
                <a:lnTo>
                  <a:pt x="881016" y="272278"/>
                </a:lnTo>
                <a:lnTo>
                  <a:pt x="881907" y="272764"/>
                </a:lnTo>
                <a:lnTo>
                  <a:pt x="882798" y="273332"/>
                </a:lnTo>
                <a:lnTo>
                  <a:pt x="883689" y="273819"/>
                </a:lnTo>
                <a:lnTo>
                  <a:pt x="884580" y="274387"/>
                </a:lnTo>
                <a:lnTo>
                  <a:pt x="885552" y="274873"/>
                </a:lnTo>
                <a:lnTo>
                  <a:pt x="886443" y="275441"/>
                </a:lnTo>
                <a:lnTo>
                  <a:pt x="887334" y="275928"/>
                </a:lnTo>
                <a:lnTo>
                  <a:pt x="888225" y="276495"/>
                </a:lnTo>
                <a:lnTo>
                  <a:pt x="889116" y="276982"/>
                </a:lnTo>
                <a:lnTo>
                  <a:pt x="890088" y="277550"/>
                </a:lnTo>
                <a:lnTo>
                  <a:pt x="890979" y="278036"/>
                </a:lnTo>
                <a:lnTo>
                  <a:pt x="891870" y="278523"/>
                </a:lnTo>
                <a:lnTo>
                  <a:pt x="892761" y="279010"/>
                </a:lnTo>
                <a:lnTo>
                  <a:pt x="893652" y="279496"/>
                </a:lnTo>
                <a:lnTo>
                  <a:pt x="894624" y="279983"/>
                </a:lnTo>
                <a:lnTo>
                  <a:pt x="895515" y="280470"/>
                </a:lnTo>
                <a:lnTo>
                  <a:pt x="896406" y="280875"/>
                </a:lnTo>
                <a:lnTo>
                  <a:pt x="897297" y="281280"/>
                </a:lnTo>
                <a:lnTo>
                  <a:pt x="898188" y="281686"/>
                </a:lnTo>
                <a:lnTo>
                  <a:pt x="899079" y="282091"/>
                </a:lnTo>
                <a:lnTo>
                  <a:pt x="900050" y="282497"/>
                </a:lnTo>
                <a:lnTo>
                  <a:pt x="900941" y="282902"/>
                </a:lnTo>
                <a:lnTo>
                  <a:pt x="901832" y="283226"/>
                </a:lnTo>
                <a:lnTo>
                  <a:pt x="902723" y="283551"/>
                </a:lnTo>
                <a:lnTo>
                  <a:pt x="903614" y="283794"/>
                </a:lnTo>
                <a:lnTo>
                  <a:pt x="904586" y="284118"/>
                </a:lnTo>
                <a:lnTo>
                  <a:pt x="905477" y="284362"/>
                </a:lnTo>
                <a:lnTo>
                  <a:pt x="906368" y="284606"/>
                </a:lnTo>
                <a:lnTo>
                  <a:pt x="907259" y="284849"/>
                </a:lnTo>
                <a:lnTo>
                  <a:pt x="908150" y="285011"/>
                </a:lnTo>
                <a:lnTo>
                  <a:pt x="909122" y="285255"/>
                </a:lnTo>
                <a:lnTo>
                  <a:pt x="910013" y="285417"/>
                </a:lnTo>
                <a:lnTo>
                  <a:pt x="910904" y="285499"/>
                </a:lnTo>
                <a:lnTo>
                  <a:pt x="911795" y="285661"/>
                </a:lnTo>
                <a:lnTo>
                  <a:pt x="912686" y="285742"/>
                </a:lnTo>
                <a:lnTo>
                  <a:pt x="913658" y="285823"/>
                </a:lnTo>
                <a:lnTo>
                  <a:pt x="914549" y="285823"/>
                </a:lnTo>
                <a:lnTo>
                  <a:pt x="915440" y="285904"/>
                </a:lnTo>
                <a:lnTo>
                  <a:pt x="916331" y="285904"/>
                </a:lnTo>
                <a:lnTo>
                  <a:pt x="917222" y="285904"/>
                </a:lnTo>
                <a:lnTo>
                  <a:pt x="918113" y="285904"/>
                </a:lnTo>
                <a:lnTo>
                  <a:pt x="919085" y="285823"/>
                </a:lnTo>
                <a:lnTo>
                  <a:pt x="919976" y="285742"/>
                </a:lnTo>
                <a:lnTo>
                  <a:pt x="920867" y="285742"/>
                </a:lnTo>
                <a:lnTo>
                  <a:pt x="921758" y="285580"/>
                </a:lnTo>
                <a:lnTo>
                  <a:pt x="922649" y="285499"/>
                </a:lnTo>
                <a:lnTo>
                  <a:pt x="923621" y="285417"/>
                </a:lnTo>
                <a:lnTo>
                  <a:pt x="924512" y="285255"/>
                </a:lnTo>
                <a:lnTo>
                  <a:pt x="925403" y="285093"/>
                </a:lnTo>
                <a:lnTo>
                  <a:pt x="926294" y="284930"/>
                </a:lnTo>
                <a:lnTo>
                  <a:pt x="927185" y="284768"/>
                </a:lnTo>
                <a:lnTo>
                  <a:pt x="928157" y="284606"/>
                </a:lnTo>
                <a:lnTo>
                  <a:pt x="929048" y="284362"/>
                </a:lnTo>
                <a:lnTo>
                  <a:pt x="929939" y="284200"/>
                </a:lnTo>
                <a:lnTo>
                  <a:pt x="930830" y="283956"/>
                </a:lnTo>
                <a:lnTo>
                  <a:pt x="931721" y="283712"/>
                </a:lnTo>
                <a:lnTo>
                  <a:pt x="932693" y="283550"/>
                </a:lnTo>
                <a:lnTo>
                  <a:pt x="933584" y="283307"/>
                </a:lnTo>
                <a:lnTo>
                  <a:pt x="934475" y="283063"/>
                </a:lnTo>
                <a:lnTo>
                  <a:pt x="935366" y="282819"/>
                </a:lnTo>
                <a:lnTo>
                  <a:pt x="936257" y="282576"/>
                </a:lnTo>
                <a:lnTo>
                  <a:pt x="937148" y="282332"/>
                </a:lnTo>
                <a:lnTo>
                  <a:pt x="938119" y="282008"/>
                </a:lnTo>
                <a:lnTo>
                  <a:pt x="939010" y="281765"/>
                </a:lnTo>
                <a:lnTo>
                  <a:pt x="939901" y="281521"/>
                </a:lnTo>
                <a:lnTo>
                  <a:pt x="940792" y="281277"/>
                </a:lnTo>
                <a:lnTo>
                  <a:pt x="941683" y="280953"/>
                </a:lnTo>
                <a:lnTo>
                  <a:pt x="942655" y="280710"/>
                </a:lnTo>
                <a:lnTo>
                  <a:pt x="943546" y="280466"/>
                </a:lnTo>
                <a:lnTo>
                  <a:pt x="944437" y="280222"/>
                </a:lnTo>
                <a:lnTo>
                  <a:pt x="945328" y="279898"/>
                </a:lnTo>
                <a:lnTo>
                  <a:pt x="946219" y="279655"/>
                </a:lnTo>
                <a:lnTo>
                  <a:pt x="947191" y="279411"/>
                </a:lnTo>
                <a:lnTo>
                  <a:pt x="948082" y="279168"/>
                </a:lnTo>
                <a:lnTo>
                  <a:pt x="948973" y="278924"/>
                </a:lnTo>
                <a:lnTo>
                  <a:pt x="949864" y="278680"/>
                </a:lnTo>
                <a:lnTo>
                  <a:pt x="950755" y="278437"/>
                </a:lnTo>
                <a:lnTo>
                  <a:pt x="951727" y="278193"/>
                </a:lnTo>
                <a:lnTo>
                  <a:pt x="952618" y="277950"/>
                </a:lnTo>
                <a:lnTo>
                  <a:pt x="953509" y="277706"/>
                </a:lnTo>
                <a:lnTo>
                  <a:pt x="954400" y="277463"/>
                </a:lnTo>
                <a:lnTo>
                  <a:pt x="955291" y="277219"/>
                </a:lnTo>
                <a:lnTo>
                  <a:pt x="956182" y="276976"/>
                </a:lnTo>
                <a:lnTo>
                  <a:pt x="957154" y="276732"/>
                </a:lnTo>
                <a:lnTo>
                  <a:pt x="958045" y="276570"/>
                </a:lnTo>
                <a:lnTo>
                  <a:pt x="958936" y="276326"/>
                </a:lnTo>
                <a:lnTo>
                  <a:pt x="959827" y="276082"/>
                </a:lnTo>
                <a:lnTo>
                  <a:pt x="960718" y="275920"/>
                </a:lnTo>
                <a:lnTo>
                  <a:pt x="961690" y="275677"/>
                </a:lnTo>
                <a:lnTo>
                  <a:pt x="962581" y="275514"/>
                </a:lnTo>
                <a:lnTo>
                  <a:pt x="963472" y="275271"/>
                </a:lnTo>
                <a:lnTo>
                  <a:pt x="964363" y="275108"/>
                </a:lnTo>
                <a:lnTo>
                  <a:pt x="965254" y="274946"/>
                </a:lnTo>
                <a:lnTo>
                  <a:pt x="966226" y="274702"/>
                </a:lnTo>
                <a:lnTo>
                  <a:pt x="967117" y="274540"/>
                </a:lnTo>
                <a:lnTo>
                  <a:pt x="968008" y="274378"/>
                </a:lnTo>
                <a:lnTo>
                  <a:pt x="968899" y="274215"/>
                </a:lnTo>
                <a:lnTo>
                  <a:pt x="969790" y="274053"/>
                </a:lnTo>
                <a:lnTo>
                  <a:pt x="970681" y="273890"/>
                </a:lnTo>
                <a:lnTo>
                  <a:pt x="971653" y="273728"/>
                </a:lnTo>
                <a:lnTo>
                  <a:pt x="972544" y="273566"/>
                </a:lnTo>
                <a:lnTo>
                  <a:pt x="973435" y="273403"/>
                </a:lnTo>
                <a:lnTo>
                  <a:pt x="974326" y="273241"/>
                </a:lnTo>
                <a:lnTo>
                  <a:pt x="975217" y="273079"/>
                </a:lnTo>
                <a:lnTo>
                  <a:pt x="976188" y="272916"/>
                </a:lnTo>
                <a:lnTo>
                  <a:pt x="977079" y="272754"/>
                </a:lnTo>
                <a:lnTo>
                  <a:pt x="977970" y="272673"/>
                </a:lnTo>
                <a:lnTo>
                  <a:pt x="978861" y="272510"/>
                </a:lnTo>
                <a:lnTo>
                  <a:pt x="979752" y="272348"/>
                </a:lnTo>
                <a:lnTo>
                  <a:pt x="980724" y="272267"/>
                </a:lnTo>
                <a:lnTo>
                  <a:pt x="981615" y="272104"/>
                </a:lnTo>
                <a:lnTo>
                  <a:pt x="982506" y="272023"/>
                </a:lnTo>
                <a:lnTo>
                  <a:pt x="983397" y="271861"/>
                </a:lnTo>
                <a:lnTo>
                  <a:pt x="984288" y="271780"/>
                </a:lnTo>
                <a:lnTo>
                  <a:pt x="985260" y="271617"/>
                </a:lnTo>
                <a:lnTo>
                  <a:pt x="986151" y="271536"/>
                </a:lnTo>
                <a:lnTo>
                  <a:pt x="987042" y="271455"/>
                </a:lnTo>
                <a:lnTo>
                  <a:pt x="987933" y="271293"/>
                </a:lnTo>
                <a:lnTo>
                  <a:pt x="988824" y="271211"/>
                </a:lnTo>
                <a:lnTo>
                  <a:pt x="989715" y="271130"/>
                </a:lnTo>
                <a:lnTo>
                  <a:pt x="990687" y="271049"/>
                </a:lnTo>
                <a:lnTo>
                  <a:pt x="991578" y="270968"/>
                </a:lnTo>
                <a:lnTo>
                  <a:pt x="992469" y="270887"/>
                </a:lnTo>
                <a:lnTo>
                  <a:pt x="993360" y="270805"/>
                </a:lnTo>
                <a:lnTo>
                  <a:pt x="994252" y="270805"/>
                </a:lnTo>
                <a:lnTo>
                  <a:pt x="995224" y="270724"/>
                </a:lnTo>
                <a:lnTo>
                  <a:pt x="996115" y="270643"/>
                </a:lnTo>
                <a:lnTo>
                  <a:pt x="997006" y="270643"/>
                </a:lnTo>
                <a:lnTo>
                  <a:pt x="997897" y="270562"/>
                </a:lnTo>
                <a:lnTo>
                  <a:pt x="998788" y="270562"/>
                </a:lnTo>
                <a:lnTo>
                  <a:pt x="999760" y="270562"/>
                </a:lnTo>
                <a:lnTo>
                  <a:pt x="1000651" y="270562"/>
                </a:lnTo>
                <a:lnTo>
                  <a:pt x="1001542" y="270562"/>
                </a:lnTo>
                <a:lnTo>
                  <a:pt x="1002433" y="270562"/>
                </a:lnTo>
                <a:lnTo>
                  <a:pt x="1003324" y="270562"/>
                </a:lnTo>
                <a:lnTo>
                  <a:pt x="1004296" y="270562"/>
                </a:lnTo>
                <a:lnTo>
                  <a:pt x="1005187" y="270562"/>
                </a:lnTo>
                <a:lnTo>
                  <a:pt x="1006078" y="270562"/>
                </a:lnTo>
                <a:lnTo>
                  <a:pt x="1006969" y="270643"/>
                </a:lnTo>
                <a:lnTo>
                  <a:pt x="1007860" y="270724"/>
                </a:lnTo>
                <a:lnTo>
                  <a:pt x="1008751" y="270724"/>
                </a:lnTo>
                <a:lnTo>
                  <a:pt x="1009723" y="270805"/>
                </a:lnTo>
                <a:lnTo>
                  <a:pt x="1010614" y="270887"/>
                </a:lnTo>
                <a:lnTo>
                  <a:pt x="1011505" y="270968"/>
                </a:lnTo>
                <a:lnTo>
                  <a:pt x="1012396" y="271049"/>
                </a:lnTo>
                <a:lnTo>
                  <a:pt x="1013286" y="271130"/>
                </a:lnTo>
                <a:lnTo>
                  <a:pt x="1014258" y="271211"/>
                </a:lnTo>
                <a:lnTo>
                  <a:pt x="1015149" y="271374"/>
                </a:lnTo>
                <a:lnTo>
                  <a:pt x="1016040" y="271455"/>
                </a:lnTo>
                <a:lnTo>
                  <a:pt x="1016931" y="271617"/>
                </a:lnTo>
                <a:lnTo>
                  <a:pt x="1017822" y="271699"/>
                </a:lnTo>
                <a:lnTo>
                  <a:pt x="1018794" y="271861"/>
                </a:lnTo>
                <a:lnTo>
                  <a:pt x="1019685" y="272023"/>
                </a:lnTo>
                <a:lnTo>
                  <a:pt x="1020576" y="272186"/>
                </a:lnTo>
                <a:lnTo>
                  <a:pt x="1021467" y="272267"/>
                </a:lnTo>
                <a:lnTo>
                  <a:pt x="1022358" y="272429"/>
                </a:lnTo>
                <a:lnTo>
                  <a:pt x="1023330" y="272592"/>
                </a:lnTo>
                <a:lnTo>
                  <a:pt x="1024221" y="272835"/>
                </a:lnTo>
                <a:lnTo>
                  <a:pt x="1025112" y="272997"/>
                </a:lnTo>
                <a:lnTo>
                  <a:pt x="1026003" y="273160"/>
                </a:lnTo>
                <a:lnTo>
                  <a:pt x="1026894" y="273322"/>
                </a:lnTo>
                <a:lnTo>
                  <a:pt x="1027785" y="273485"/>
                </a:lnTo>
                <a:lnTo>
                  <a:pt x="1028757" y="273728"/>
                </a:lnTo>
                <a:lnTo>
                  <a:pt x="1029648" y="273890"/>
                </a:lnTo>
                <a:lnTo>
                  <a:pt x="1030539" y="274053"/>
                </a:lnTo>
                <a:lnTo>
                  <a:pt x="1031430" y="274296"/>
                </a:lnTo>
                <a:lnTo>
                  <a:pt x="1032321" y="274459"/>
                </a:lnTo>
                <a:lnTo>
                  <a:pt x="1033293" y="274621"/>
                </a:lnTo>
                <a:lnTo>
                  <a:pt x="1034184" y="274865"/>
                </a:lnTo>
                <a:lnTo>
                  <a:pt x="1035075" y="275027"/>
                </a:lnTo>
                <a:lnTo>
                  <a:pt x="1035966" y="275189"/>
                </a:lnTo>
                <a:lnTo>
                  <a:pt x="1036857" y="275352"/>
                </a:lnTo>
                <a:lnTo>
                  <a:pt x="1037829" y="275595"/>
                </a:lnTo>
                <a:lnTo>
                  <a:pt x="1038720" y="275758"/>
                </a:lnTo>
                <a:lnTo>
                  <a:pt x="1039611" y="275920"/>
                </a:lnTo>
                <a:lnTo>
                  <a:pt x="1040502" y="276082"/>
                </a:lnTo>
                <a:lnTo>
                  <a:pt x="1041393" y="276245"/>
                </a:lnTo>
                <a:lnTo>
                  <a:pt x="1042365" y="276326"/>
                </a:lnTo>
                <a:lnTo>
                  <a:pt x="1043256" y="276488"/>
                </a:lnTo>
                <a:lnTo>
                  <a:pt x="1044147" y="276651"/>
                </a:lnTo>
                <a:lnTo>
                  <a:pt x="1045038" y="276732"/>
                </a:lnTo>
                <a:lnTo>
                  <a:pt x="1045929" y="276894"/>
                </a:lnTo>
                <a:lnTo>
                  <a:pt x="1046820" y="276976"/>
                </a:lnTo>
                <a:lnTo>
                  <a:pt x="1047792" y="277057"/>
                </a:lnTo>
                <a:lnTo>
                  <a:pt x="1048683" y="277138"/>
                </a:lnTo>
                <a:lnTo>
                  <a:pt x="1049574" y="277219"/>
                </a:lnTo>
                <a:lnTo>
                  <a:pt x="1050464" y="277300"/>
                </a:lnTo>
                <a:lnTo>
                  <a:pt x="1051355" y="277381"/>
                </a:lnTo>
                <a:lnTo>
                  <a:pt x="1052327" y="277463"/>
                </a:lnTo>
                <a:lnTo>
                  <a:pt x="1053218" y="277463"/>
                </a:lnTo>
                <a:lnTo>
                  <a:pt x="1054109" y="277463"/>
                </a:lnTo>
                <a:lnTo>
                  <a:pt x="1055000" y="277463"/>
                </a:lnTo>
                <a:lnTo>
                  <a:pt x="1055891" y="277463"/>
                </a:lnTo>
                <a:lnTo>
                  <a:pt x="1056863" y="277463"/>
                </a:lnTo>
                <a:lnTo>
                  <a:pt x="1057754" y="277463"/>
                </a:lnTo>
                <a:lnTo>
                  <a:pt x="1058645" y="277381"/>
                </a:lnTo>
                <a:lnTo>
                  <a:pt x="1059536" y="277381"/>
                </a:lnTo>
                <a:lnTo>
                  <a:pt x="1060427" y="277300"/>
                </a:lnTo>
                <a:lnTo>
                  <a:pt x="1061318" y="277219"/>
                </a:lnTo>
                <a:lnTo>
                  <a:pt x="1062290" y="277138"/>
                </a:lnTo>
                <a:lnTo>
                  <a:pt x="1063181" y="277057"/>
                </a:lnTo>
                <a:lnTo>
                  <a:pt x="1064072" y="276894"/>
                </a:lnTo>
                <a:lnTo>
                  <a:pt x="1064963" y="276813"/>
                </a:lnTo>
                <a:lnTo>
                  <a:pt x="1065854" y="276651"/>
                </a:lnTo>
                <a:lnTo>
                  <a:pt x="1066826" y="276488"/>
                </a:lnTo>
                <a:lnTo>
                  <a:pt x="1067717" y="276326"/>
                </a:lnTo>
                <a:lnTo>
                  <a:pt x="1068608" y="276164"/>
                </a:lnTo>
                <a:lnTo>
                  <a:pt x="1069499" y="276001"/>
                </a:lnTo>
                <a:lnTo>
                  <a:pt x="1070390" y="275839"/>
                </a:lnTo>
                <a:lnTo>
                  <a:pt x="1071362" y="275677"/>
                </a:lnTo>
                <a:lnTo>
                  <a:pt x="1072253" y="275433"/>
                </a:lnTo>
                <a:lnTo>
                  <a:pt x="1073144" y="275271"/>
                </a:lnTo>
                <a:lnTo>
                  <a:pt x="1074035" y="275027"/>
                </a:lnTo>
                <a:lnTo>
                  <a:pt x="1074926" y="274784"/>
                </a:lnTo>
                <a:lnTo>
                  <a:pt x="1075898" y="274540"/>
                </a:lnTo>
                <a:lnTo>
                  <a:pt x="1076789" y="274296"/>
                </a:lnTo>
                <a:lnTo>
                  <a:pt x="1077680" y="274053"/>
                </a:lnTo>
                <a:lnTo>
                  <a:pt x="1078571" y="273809"/>
                </a:lnTo>
                <a:lnTo>
                  <a:pt x="1079462" y="273566"/>
                </a:lnTo>
                <a:lnTo>
                  <a:pt x="1080353" y="273322"/>
                </a:lnTo>
                <a:lnTo>
                  <a:pt x="1081325" y="273079"/>
                </a:lnTo>
                <a:lnTo>
                  <a:pt x="1082216" y="272835"/>
                </a:lnTo>
                <a:lnTo>
                  <a:pt x="1083107" y="272592"/>
                </a:lnTo>
                <a:lnTo>
                  <a:pt x="1083998" y="272348"/>
                </a:lnTo>
                <a:lnTo>
                  <a:pt x="1084889" y="272104"/>
                </a:lnTo>
                <a:lnTo>
                  <a:pt x="1085861" y="271780"/>
                </a:lnTo>
                <a:lnTo>
                  <a:pt x="1086752" y="271537"/>
                </a:lnTo>
                <a:lnTo>
                  <a:pt x="1087642" y="271293"/>
                </a:lnTo>
                <a:lnTo>
                  <a:pt x="1088533" y="271050"/>
                </a:lnTo>
                <a:lnTo>
                  <a:pt x="1089424" y="270806"/>
                </a:lnTo>
                <a:lnTo>
                  <a:pt x="1090396" y="270644"/>
                </a:lnTo>
                <a:lnTo>
                  <a:pt x="1091287" y="270400"/>
                </a:lnTo>
                <a:lnTo>
                  <a:pt x="1092178" y="270156"/>
                </a:lnTo>
                <a:lnTo>
                  <a:pt x="1093069" y="269913"/>
                </a:lnTo>
                <a:lnTo>
                  <a:pt x="1093960" y="269751"/>
                </a:lnTo>
                <a:lnTo>
                  <a:pt x="1094932" y="269507"/>
                </a:lnTo>
                <a:lnTo>
                  <a:pt x="1095823" y="269345"/>
                </a:lnTo>
                <a:lnTo>
                  <a:pt x="1096714" y="269182"/>
                </a:lnTo>
                <a:lnTo>
                  <a:pt x="1097605" y="269020"/>
                </a:lnTo>
                <a:lnTo>
                  <a:pt x="1098496" y="268858"/>
                </a:lnTo>
                <a:lnTo>
                  <a:pt x="1099387" y="268695"/>
                </a:lnTo>
                <a:lnTo>
                  <a:pt x="1100359" y="268614"/>
                </a:lnTo>
                <a:lnTo>
                  <a:pt x="1101250" y="268452"/>
                </a:lnTo>
                <a:lnTo>
                  <a:pt x="1102141" y="268370"/>
                </a:lnTo>
                <a:lnTo>
                  <a:pt x="1103032" y="268289"/>
                </a:lnTo>
                <a:lnTo>
                  <a:pt x="1103923" y="268208"/>
                </a:lnTo>
                <a:lnTo>
                  <a:pt x="1104895" y="268127"/>
                </a:lnTo>
                <a:lnTo>
                  <a:pt x="1105786" y="268046"/>
                </a:lnTo>
                <a:lnTo>
                  <a:pt x="1106677" y="268046"/>
                </a:lnTo>
                <a:lnTo>
                  <a:pt x="1107568" y="267964"/>
                </a:lnTo>
                <a:lnTo>
                  <a:pt x="1108459" y="267964"/>
                </a:lnTo>
                <a:lnTo>
                  <a:pt x="1109431" y="267964"/>
                </a:lnTo>
                <a:lnTo>
                  <a:pt x="1110322" y="267964"/>
                </a:lnTo>
                <a:lnTo>
                  <a:pt x="1111213" y="268046"/>
                </a:lnTo>
                <a:lnTo>
                  <a:pt x="1112104" y="268046"/>
                </a:lnTo>
                <a:lnTo>
                  <a:pt x="1112995" y="268127"/>
                </a:lnTo>
                <a:lnTo>
                  <a:pt x="1113967" y="268208"/>
                </a:lnTo>
                <a:lnTo>
                  <a:pt x="1114858" y="268289"/>
                </a:lnTo>
                <a:lnTo>
                  <a:pt x="1115749" y="268452"/>
                </a:lnTo>
                <a:lnTo>
                  <a:pt x="1116640" y="268533"/>
                </a:lnTo>
                <a:lnTo>
                  <a:pt x="1117531" y="268695"/>
                </a:lnTo>
                <a:lnTo>
                  <a:pt x="1118422" y="268858"/>
                </a:lnTo>
                <a:lnTo>
                  <a:pt x="1119394" y="269020"/>
                </a:lnTo>
                <a:lnTo>
                  <a:pt x="1120285" y="269182"/>
                </a:lnTo>
                <a:lnTo>
                  <a:pt x="1121176" y="269345"/>
                </a:lnTo>
                <a:lnTo>
                  <a:pt x="1122067" y="269507"/>
                </a:lnTo>
                <a:lnTo>
                  <a:pt x="1122958" y="269751"/>
                </a:lnTo>
                <a:lnTo>
                  <a:pt x="1123930" y="269994"/>
                </a:lnTo>
                <a:lnTo>
                  <a:pt x="1124820" y="270238"/>
                </a:lnTo>
                <a:lnTo>
                  <a:pt x="1125711" y="270481"/>
                </a:lnTo>
                <a:lnTo>
                  <a:pt x="1126603" y="270725"/>
                </a:lnTo>
                <a:lnTo>
                  <a:pt x="1127494" y="270968"/>
                </a:lnTo>
                <a:lnTo>
                  <a:pt x="1128465" y="271293"/>
                </a:lnTo>
                <a:lnTo>
                  <a:pt x="1129356" y="271536"/>
                </a:lnTo>
                <a:lnTo>
                  <a:pt x="1130247" y="271860"/>
                </a:lnTo>
                <a:lnTo>
                  <a:pt x="1131138" y="272104"/>
                </a:lnTo>
                <a:lnTo>
                  <a:pt x="1132029" y="272428"/>
                </a:lnTo>
                <a:lnTo>
                  <a:pt x="1133001" y="272752"/>
                </a:lnTo>
                <a:lnTo>
                  <a:pt x="1133892" y="273077"/>
                </a:lnTo>
                <a:lnTo>
                  <a:pt x="1134783" y="273401"/>
                </a:lnTo>
                <a:lnTo>
                  <a:pt x="1135674" y="273725"/>
                </a:lnTo>
                <a:lnTo>
                  <a:pt x="1136565" y="274049"/>
                </a:lnTo>
                <a:lnTo>
                  <a:pt x="1137456" y="274374"/>
                </a:lnTo>
                <a:lnTo>
                  <a:pt x="1138428" y="274698"/>
                </a:lnTo>
                <a:lnTo>
                  <a:pt x="1139319" y="275022"/>
                </a:lnTo>
                <a:lnTo>
                  <a:pt x="1140210" y="275428"/>
                </a:lnTo>
                <a:lnTo>
                  <a:pt x="1141101" y="275752"/>
                </a:lnTo>
                <a:lnTo>
                  <a:pt x="1141992" y="276076"/>
                </a:lnTo>
                <a:lnTo>
                  <a:pt x="1142964" y="276400"/>
                </a:lnTo>
                <a:lnTo>
                  <a:pt x="1143855" y="276725"/>
                </a:lnTo>
                <a:lnTo>
                  <a:pt x="1144746" y="277130"/>
                </a:lnTo>
                <a:lnTo>
                  <a:pt x="1145637" y="277454"/>
                </a:lnTo>
                <a:lnTo>
                  <a:pt x="1146528" y="277779"/>
                </a:lnTo>
                <a:lnTo>
                  <a:pt x="1147500" y="278103"/>
                </a:lnTo>
                <a:lnTo>
                  <a:pt x="1148391" y="278427"/>
                </a:lnTo>
                <a:lnTo>
                  <a:pt x="1149282" y="278751"/>
                </a:lnTo>
                <a:lnTo>
                  <a:pt x="1150173" y="279075"/>
                </a:lnTo>
                <a:lnTo>
                  <a:pt x="1151064" y="279400"/>
                </a:lnTo>
                <a:lnTo>
                  <a:pt x="1151955" y="279643"/>
                </a:lnTo>
                <a:lnTo>
                  <a:pt x="1152927" y="279968"/>
                </a:lnTo>
                <a:lnTo>
                  <a:pt x="1153818" y="280292"/>
                </a:lnTo>
                <a:lnTo>
                  <a:pt x="1154709" y="280535"/>
                </a:lnTo>
                <a:lnTo>
                  <a:pt x="1155600" y="280860"/>
                </a:lnTo>
                <a:lnTo>
                  <a:pt x="1156491" y="281103"/>
                </a:lnTo>
                <a:lnTo>
                  <a:pt x="1157463" y="281347"/>
                </a:lnTo>
                <a:lnTo>
                  <a:pt x="1158354" y="281590"/>
                </a:lnTo>
                <a:lnTo>
                  <a:pt x="1159245" y="281834"/>
                </a:lnTo>
                <a:lnTo>
                  <a:pt x="1160136" y="282077"/>
                </a:lnTo>
                <a:lnTo>
                  <a:pt x="1161027" y="282321"/>
                </a:lnTo>
                <a:lnTo>
                  <a:pt x="1161999" y="282483"/>
                </a:lnTo>
                <a:lnTo>
                  <a:pt x="1162890" y="282727"/>
                </a:lnTo>
                <a:lnTo>
                  <a:pt x="1163781" y="282889"/>
                </a:lnTo>
                <a:lnTo>
                  <a:pt x="1164672" y="283133"/>
                </a:lnTo>
                <a:lnTo>
                  <a:pt x="1165562" y="283295"/>
                </a:lnTo>
                <a:lnTo>
                  <a:pt x="1166534" y="283458"/>
                </a:lnTo>
                <a:lnTo>
                  <a:pt x="1167425" y="283620"/>
                </a:lnTo>
                <a:lnTo>
                  <a:pt x="1168316" y="283701"/>
                </a:lnTo>
                <a:lnTo>
                  <a:pt x="1169207" y="283864"/>
                </a:lnTo>
                <a:lnTo>
                  <a:pt x="1170098" y="284026"/>
                </a:lnTo>
                <a:lnTo>
                  <a:pt x="1170989" y="284107"/>
                </a:lnTo>
                <a:lnTo>
                  <a:pt x="1171961" y="284188"/>
                </a:lnTo>
                <a:lnTo>
                  <a:pt x="1172852" y="284269"/>
                </a:lnTo>
                <a:lnTo>
                  <a:pt x="1173743" y="284351"/>
                </a:lnTo>
                <a:lnTo>
                  <a:pt x="1174634" y="284432"/>
                </a:lnTo>
                <a:lnTo>
                  <a:pt x="1175525" y="284513"/>
                </a:lnTo>
                <a:lnTo>
                  <a:pt x="1176497" y="284513"/>
                </a:lnTo>
                <a:lnTo>
                  <a:pt x="1177388" y="284594"/>
                </a:lnTo>
                <a:lnTo>
                  <a:pt x="1178279" y="284594"/>
                </a:lnTo>
                <a:lnTo>
                  <a:pt x="1179170" y="284594"/>
                </a:lnTo>
                <a:lnTo>
                  <a:pt x="1180061" y="284594"/>
                </a:lnTo>
                <a:lnTo>
                  <a:pt x="1181033" y="284594"/>
                </a:lnTo>
                <a:lnTo>
                  <a:pt x="1181924" y="284594"/>
                </a:lnTo>
                <a:lnTo>
                  <a:pt x="1182815" y="284594"/>
                </a:lnTo>
                <a:lnTo>
                  <a:pt x="1183706" y="284513"/>
                </a:lnTo>
                <a:lnTo>
                  <a:pt x="1184597" y="284513"/>
                </a:lnTo>
                <a:lnTo>
                  <a:pt x="1185569" y="284432"/>
                </a:lnTo>
                <a:lnTo>
                  <a:pt x="1186460" y="284351"/>
                </a:lnTo>
                <a:lnTo>
                  <a:pt x="1187351" y="284269"/>
                </a:lnTo>
                <a:lnTo>
                  <a:pt x="1188242" y="284188"/>
                </a:lnTo>
                <a:lnTo>
                  <a:pt x="1189133" y="284107"/>
                </a:lnTo>
                <a:lnTo>
                  <a:pt x="1190024" y="284026"/>
                </a:lnTo>
                <a:lnTo>
                  <a:pt x="1190996" y="283945"/>
                </a:lnTo>
                <a:lnTo>
                  <a:pt x="1191887" y="283782"/>
                </a:lnTo>
                <a:lnTo>
                  <a:pt x="1192778" y="283701"/>
                </a:lnTo>
                <a:lnTo>
                  <a:pt x="1193669" y="283539"/>
                </a:lnTo>
                <a:lnTo>
                  <a:pt x="1194560" y="283458"/>
                </a:lnTo>
                <a:lnTo>
                  <a:pt x="1195532" y="283295"/>
                </a:lnTo>
                <a:lnTo>
                  <a:pt x="1196423" y="283133"/>
                </a:lnTo>
                <a:lnTo>
                  <a:pt x="1197314" y="282970"/>
                </a:lnTo>
                <a:lnTo>
                  <a:pt x="1198205" y="282889"/>
                </a:lnTo>
                <a:lnTo>
                  <a:pt x="1199096" y="282727"/>
                </a:lnTo>
                <a:lnTo>
                  <a:pt x="1200068" y="282565"/>
                </a:lnTo>
                <a:lnTo>
                  <a:pt x="1200959" y="282321"/>
                </a:lnTo>
                <a:lnTo>
                  <a:pt x="1201849" y="282159"/>
                </a:lnTo>
                <a:lnTo>
                  <a:pt x="1202740" y="281996"/>
                </a:lnTo>
                <a:lnTo>
                  <a:pt x="1203631" y="281834"/>
                </a:lnTo>
                <a:lnTo>
                  <a:pt x="1204603" y="281671"/>
                </a:lnTo>
                <a:lnTo>
                  <a:pt x="1205494" y="281428"/>
                </a:lnTo>
                <a:lnTo>
                  <a:pt x="1206385" y="281266"/>
                </a:lnTo>
                <a:lnTo>
                  <a:pt x="1207276" y="281022"/>
                </a:lnTo>
                <a:lnTo>
                  <a:pt x="1208167" y="280860"/>
                </a:lnTo>
                <a:lnTo>
                  <a:pt x="1209058" y="280697"/>
                </a:lnTo>
                <a:lnTo>
                  <a:pt x="1210030" y="280454"/>
                </a:lnTo>
                <a:lnTo>
                  <a:pt x="1210921" y="280291"/>
                </a:lnTo>
                <a:lnTo>
                  <a:pt x="1211812" y="280048"/>
                </a:lnTo>
                <a:lnTo>
                  <a:pt x="1212703" y="279804"/>
                </a:lnTo>
                <a:lnTo>
                  <a:pt x="1213594" y="279642"/>
                </a:lnTo>
                <a:lnTo>
                  <a:pt x="1214566" y="279398"/>
                </a:lnTo>
                <a:lnTo>
                  <a:pt x="1215457" y="279236"/>
                </a:lnTo>
                <a:lnTo>
                  <a:pt x="1216348" y="278992"/>
                </a:lnTo>
                <a:lnTo>
                  <a:pt x="1217239" y="278749"/>
                </a:lnTo>
                <a:lnTo>
                  <a:pt x="1218130" y="278586"/>
                </a:lnTo>
                <a:lnTo>
                  <a:pt x="1219102" y="278343"/>
                </a:lnTo>
                <a:lnTo>
                  <a:pt x="1219993" y="278180"/>
                </a:lnTo>
                <a:lnTo>
                  <a:pt x="1220884" y="277937"/>
                </a:lnTo>
                <a:lnTo>
                  <a:pt x="1221775" y="277693"/>
                </a:lnTo>
                <a:lnTo>
                  <a:pt x="1222666" y="277531"/>
                </a:lnTo>
                <a:lnTo>
                  <a:pt x="1223638" y="277287"/>
                </a:lnTo>
                <a:lnTo>
                  <a:pt x="1224529" y="277125"/>
                </a:lnTo>
                <a:lnTo>
                  <a:pt x="1225420" y="276882"/>
                </a:lnTo>
                <a:lnTo>
                  <a:pt x="1226311" y="276719"/>
                </a:lnTo>
                <a:lnTo>
                  <a:pt x="1227202" y="276476"/>
                </a:lnTo>
                <a:lnTo>
                  <a:pt x="1228093" y="276313"/>
                </a:lnTo>
                <a:lnTo>
                  <a:pt x="1229065" y="276070"/>
                </a:lnTo>
                <a:lnTo>
                  <a:pt x="1229956" y="275907"/>
                </a:lnTo>
                <a:lnTo>
                  <a:pt x="1230847" y="275664"/>
                </a:lnTo>
                <a:lnTo>
                  <a:pt x="1231738" y="275501"/>
                </a:lnTo>
                <a:lnTo>
                  <a:pt x="1232629" y="275339"/>
                </a:lnTo>
                <a:lnTo>
                  <a:pt x="1233601" y="275095"/>
                </a:lnTo>
                <a:lnTo>
                  <a:pt x="1234492" y="274933"/>
                </a:lnTo>
                <a:lnTo>
                  <a:pt x="1235383" y="274771"/>
                </a:lnTo>
                <a:lnTo>
                  <a:pt x="1236274" y="274608"/>
                </a:lnTo>
                <a:lnTo>
                  <a:pt x="1237165" y="274446"/>
                </a:lnTo>
                <a:lnTo>
                  <a:pt x="1238137" y="274284"/>
                </a:lnTo>
                <a:lnTo>
                  <a:pt x="1239027" y="274121"/>
                </a:lnTo>
                <a:lnTo>
                  <a:pt x="1239918" y="273959"/>
                </a:lnTo>
                <a:lnTo>
                  <a:pt x="1240809" y="273796"/>
                </a:lnTo>
                <a:lnTo>
                  <a:pt x="1241700" y="273715"/>
                </a:lnTo>
                <a:lnTo>
                  <a:pt x="1242591" y="273553"/>
                </a:lnTo>
                <a:lnTo>
                  <a:pt x="1243563" y="273391"/>
                </a:lnTo>
                <a:lnTo>
                  <a:pt x="1244454" y="273309"/>
                </a:lnTo>
                <a:lnTo>
                  <a:pt x="1245345" y="273147"/>
                </a:lnTo>
                <a:lnTo>
                  <a:pt x="1246236" y="273066"/>
                </a:lnTo>
                <a:lnTo>
                  <a:pt x="1247127" y="272903"/>
                </a:lnTo>
                <a:lnTo>
                  <a:pt x="1248099" y="272822"/>
                </a:lnTo>
                <a:lnTo>
                  <a:pt x="1248990" y="272741"/>
                </a:lnTo>
                <a:lnTo>
                  <a:pt x="1249881" y="272660"/>
                </a:lnTo>
                <a:lnTo>
                  <a:pt x="1250772" y="272579"/>
                </a:lnTo>
                <a:lnTo>
                  <a:pt x="1251663" y="272498"/>
                </a:lnTo>
                <a:lnTo>
                  <a:pt x="1252635" y="272416"/>
                </a:lnTo>
                <a:lnTo>
                  <a:pt x="1253526" y="272335"/>
                </a:lnTo>
                <a:lnTo>
                  <a:pt x="1254417" y="272335"/>
                </a:lnTo>
                <a:lnTo>
                  <a:pt x="1255308" y="272254"/>
                </a:lnTo>
                <a:lnTo>
                  <a:pt x="1256199" y="272254"/>
                </a:lnTo>
                <a:lnTo>
                  <a:pt x="1257171" y="272173"/>
                </a:lnTo>
                <a:lnTo>
                  <a:pt x="1258062" y="272173"/>
                </a:lnTo>
                <a:lnTo>
                  <a:pt x="1258953" y="272173"/>
                </a:lnTo>
                <a:lnTo>
                  <a:pt x="1259844" y="272173"/>
                </a:lnTo>
                <a:lnTo>
                  <a:pt x="1260735" y="272173"/>
                </a:lnTo>
                <a:lnTo>
                  <a:pt x="1261626" y="272173"/>
                </a:lnTo>
                <a:lnTo>
                  <a:pt x="1262598" y="272173"/>
                </a:lnTo>
                <a:lnTo>
                  <a:pt x="1263489" y="272173"/>
                </a:lnTo>
                <a:lnTo>
                  <a:pt x="1264380" y="272254"/>
                </a:lnTo>
                <a:lnTo>
                  <a:pt x="1265271" y="272254"/>
                </a:lnTo>
                <a:lnTo>
                  <a:pt x="1266162" y="272335"/>
                </a:lnTo>
                <a:lnTo>
                  <a:pt x="1267134" y="272335"/>
                </a:lnTo>
                <a:lnTo>
                  <a:pt x="1268025" y="272416"/>
                </a:lnTo>
                <a:lnTo>
                  <a:pt x="1268916" y="272498"/>
                </a:lnTo>
                <a:lnTo>
                  <a:pt x="1269807" y="272579"/>
                </a:lnTo>
                <a:lnTo>
                  <a:pt x="1270698" y="272660"/>
                </a:lnTo>
                <a:lnTo>
                  <a:pt x="1271670" y="272741"/>
                </a:lnTo>
                <a:lnTo>
                  <a:pt x="1272561" y="272822"/>
                </a:lnTo>
                <a:lnTo>
                  <a:pt x="1273452" y="272903"/>
                </a:lnTo>
                <a:lnTo>
                  <a:pt x="1274343" y="273066"/>
                </a:lnTo>
                <a:lnTo>
                  <a:pt x="1275234" y="273147"/>
                </a:lnTo>
                <a:lnTo>
                  <a:pt x="1276205" y="273309"/>
                </a:lnTo>
                <a:lnTo>
                  <a:pt x="1277096" y="273391"/>
                </a:lnTo>
                <a:lnTo>
                  <a:pt x="1277987" y="273553"/>
                </a:lnTo>
                <a:lnTo>
                  <a:pt x="1278878" y="273715"/>
                </a:lnTo>
                <a:lnTo>
                  <a:pt x="1279769" y="273878"/>
                </a:lnTo>
                <a:lnTo>
                  <a:pt x="1280660" y="273959"/>
                </a:lnTo>
                <a:lnTo>
                  <a:pt x="1281632" y="274121"/>
                </a:lnTo>
                <a:lnTo>
                  <a:pt x="1282523" y="274284"/>
                </a:lnTo>
                <a:lnTo>
                  <a:pt x="1283414" y="274446"/>
                </a:lnTo>
                <a:lnTo>
                  <a:pt x="1284305" y="274690"/>
                </a:lnTo>
                <a:lnTo>
                  <a:pt x="1285196" y="274852"/>
                </a:lnTo>
                <a:lnTo>
                  <a:pt x="1286168" y="275014"/>
                </a:lnTo>
                <a:lnTo>
                  <a:pt x="1287059" y="275177"/>
                </a:lnTo>
                <a:lnTo>
                  <a:pt x="1287950" y="275339"/>
                </a:lnTo>
                <a:lnTo>
                  <a:pt x="1288841" y="275583"/>
                </a:lnTo>
                <a:lnTo>
                  <a:pt x="1289732" y="275745"/>
                </a:lnTo>
                <a:lnTo>
                  <a:pt x="1290704" y="275907"/>
                </a:lnTo>
                <a:lnTo>
                  <a:pt x="1291595" y="276151"/>
                </a:lnTo>
                <a:lnTo>
                  <a:pt x="1292486" y="276313"/>
                </a:lnTo>
                <a:lnTo>
                  <a:pt x="1293377" y="276476"/>
                </a:lnTo>
                <a:lnTo>
                  <a:pt x="1294268" y="276719"/>
                </a:lnTo>
                <a:lnTo>
                  <a:pt x="1295240" y="276882"/>
                </a:lnTo>
                <a:lnTo>
                  <a:pt x="1296131" y="277044"/>
                </a:lnTo>
                <a:lnTo>
                  <a:pt x="1297022" y="277287"/>
                </a:lnTo>
                <a:lnTo>
                  <a:pt x="1297913" y="277450"/>
                </a:lnTo>
                <a:lnTo>
                  <a:pt x="1298804" y="277612"/>
                </a:lnTo>
                <a:lnTo>
                  <a:pt x="1299695" y="277856"/>
                </a:lnTo>
                <a:lnTo>
                  <a:pt x="1300667" y="278018"/>
                </a:lnTo>
                <a:lnTo>
                  <a:pt x="1301558" y="278180"/>
                </a:lnTo>
                <a:lnTo>
                  <a:pt x="1302449" y="278343"/>
                </a:lnTo>
                <a:lnTo>
                  <a:pt x="1303340" y="278505"/>
                </a:lnTo>
                <a:lnTo>
                  <a:pt x="1304231" y="278668"/>
                </a:lnTo>
                <a:lnTo>
                  <a:pt x="1305203" y="278830"/>
                </a:lnTo>
                <a:lnTo>
                  <a:pt x="1306094" y="278992"/>
                </a:lnTo>
                <a:lnTo>
                  <a:pt x="1306985" y="279155"/>
                </a:lnTo>
                <a:lnTo>
                  <a:pt x="1307876" y="279317"/>
                </a:lnTo>
                <a:lnTo>
                  <a:pt x="1308767" y="279479"/>
                </a:lnTo>
                <a:lnTo>
                  <a:pt x="1309739" y="279642"/>
                </a:lnTo>
                <a:lnTo>
                  <a:pt x="1310630" y="279723"/>
                </a:lnTo>
                <a:lnTo>
                  <a:pt x="1311521" y="279885"/>
                </a:lnTo>
                <a:lnTo>
                  <a:pt x="1312412" y="279967"/>
                </a:lnTo>
                <a:lnTo>
                  <a:pt x="1313303" y="280129"/>
                </a:lnTo>
                <a:lnTo>
                  <a:pt x="1314274" y="280210"/>
                </a:lnTo>
                <a:lnTo>
                  <a:pt x="1315165" y="280291"/>
                </a:lnTo>
                <a:lnTo>
                  <a:pt x="1316056" y="280373"/>
                </a:lnTo>
                <a:lnTo>
                  <a:pt x="1316947" y="280454"/>
                </a:lnTo>
                <a:lnTo>
                  <a:pt x="1317838" y="280535"/>
                </a:lnTo>
                <a:lnTo>
                  <a:pt x="1318729" y="280616"/>
                </a:lnTo>
                <a:lnTo>
                  <a:pt x="1319701" y="280697"/>
                </a:lnTo>
                <a:lnTo>
                  <a:pt x="1320592" y="280697"/>
                </a:lnTo>
                <a:lnTo>
                  <a:pt x="1321483" y="280778"/>
                </a:lnTo>
                <a:lnTo>
                  <a:pt x="1322374" y="280778"/>
                </a:lnTo>
                <a:lnTo>
                  <a:pt x="1323265" y="280778"/>
                </a:lnTo>
                <a:lnTo>
                  <a:pt x="1324237" y="280860"/>
                </a:lnTo>
                <a:lnTo>
                  <a:pt x="1325128" y="280860"/>
                </a:lnTo>
                <a:lnTo>
                  <a:pt x="1326019" y="280860"/>
                </a:lnTo>
                <a:lnTo>
                  <a:pt x="1326910" y="280860"/>
                </a:lnTo>
                <a:lnTo>
                  <a:pt x="1327801" y="280778"/>
                </a:lnTo>
                <a:lnTo>
                  <a:pt x="1328773" y="280778"/>
                </a:lnTo>
                <a:lnTo>
                  <a:pt x="1329664" y="280778"/>
                </a:lnTo>
                <a:lnTo>
                  <a:pt x="1330555" y="280697"/>
                </a:lnTo>
                <a:lnTo>
                  <a:pt x="1331446" y="280616"/>
                </a:lnTo>
                <a:lnTo>
                  <a:pt x="1332337" y="280616"/>
                </a:lnTo>
                <a:lnTo>
                  <a:pt x="1333228" y="280535"/>
                </a:lnTo>
                <a:lnTo>
                  <a:pt x="1334200" y="280454"/>
                </a:lnTo>
                <a:lnTo>
                  <a:pt x="1335091" y="280373"/>
                </a:lnTo>
                <a:lnTo>
                  <a:pt x="1335982" y="280291"/>
                </a:lnTo>
                <a:lnTo>
                  <a:pt x="1336873" y="280210"/>
                </a:lnTo>
                <a:lnTo>
                  <a:pt x="1337764" y="280129"/>
                </a:lnTo>
                <a:lnTo>
                  <a:pt x="1338736" y="279967"/>
                </a:lnTo>
                <a:lnTo>
                  <a:pt x="1339627" y="279885"/>
                </a:lnTo>
                <a:lnTo>
                  <a:pt x="1340518" y="279723"/>
                </a:lnTo>
                <a:lnTo>
                  <a:pt x="1341409" y="279642"/>
                </a:lnTo>
                <a:lnTo>
                  <a:pt x="1342300" y="279479"/>
                </a:lnTo>
                <a:lnTo>
                  <a:pt x="1343272" y="279398"/>
                </a:lnTo>
                <a:lnTo>
                  <a:pt x="1344163" y="279236"/>
                </a:lnTo>
                <a:lnTo>
                  <a:pt x="1345054" y="279074"/>
                </a:lnTo>
                <a:lnTo>
                  <a:pt x="1345945" y="278992"/>
                </a:lnTo>
                <a:lnTo>
                  <a:pt x="1346836" y="278830"/>
                </a:lnTo>
                <a:lnTo>
                  <a:pt x="1347808" y="278668"/>
                </a:lnTo>
                <a:lnTo>
                  <a:pt x="1348699" y="278505"/>
                </a:lnTo>
                <a:lnTo>
                  <a:pt x="1349590" y="278343"/>
                </a:lnTo>
                <a:lnTo>
                  <a:pt x="1350481" y="278180"/>
                </a:lnTo>
                <a:lnTo>
                  <a:pt x="1351372" y="278018"/>
                </a:lnTo>
                <a:lnTo>
                  <a:pt x="1352263" y="277856"/>
                </a:lnTo>
                <a:lnTo>
                  <a:pt x="1353234" y="277693"/>
                </a:lnTo>
                <a:lnTo>
                  <a:pt x="1354125" y="277531"/>
                </a:lnTo>
                <a:lnTo>
                  <a:pt x="1355016" y="277369"/>
                </a:lnTo>
                <a:lnTo>
                  <a:pt x="1355907" y="277206"/>
                </a:lnTo>
                <a:lnTo>
                  <a:pt x="1356798" y="277044"/>
                </a:lnTo>
                <a:lnTo>
                  <a:pt x="1357770" y="276882"/>
                </a:lnTo>
                <a:lnTo>
                  <a:pt x="1358661" y="276800"/>
                </a:lnTo>
                <a:lnTo>
                  <a:pt x="1359552" y="276638"/>
                </a:lnTo>
                <a:lnTo>
                  <a:pt x="1360443" y="276476"/>
                </a:lnTo>
                <a:lnTo>
                  <a:pt x="1361334" y="276313"/>
                </a:lnTo>
                <a:lnTo>
                  <a:pt x="1362306" y="276151"/>
                </a:lnTo>
                <a:lnTo>
                  <a:pt x="1363197" y="275989"/>
                </a:lnTo>
                <a:lnTo>
                  <a:pt x="1364088" y="275907"/>
                </a:lnTo>
                <a:lnTo>
                  <a:pt x="1364979" y="275745"/>
                </a:lnTo>
                <a:lnTo>
                  <a:pt x="1365870" y="275583"/>
                </a:lnTo>
                <a:lnTo>
                  <a:pt x="1366842" y="275501"/>
                </a:lnTo>
                <a:lnTo>
                  <a:pt x="1367733" y="275339"/>
                </a:lnTo>
                <a:lnTo>
                  <a:pt x="1368624" y="275258"/>
                </a:lnTo>
                <a:lnTo>
                  <a:pt x="1369515" y="275095"/>
                </a:lnTo>
                <a:lnTo>
                  <a:pt x="1370406" y="275014"/>
                </a:lnTo>
                <a:lnTo>
                  <a:pt x="1371297" y="274933"/>
                </a:lnTo>
                <a:lnTo>
                  <a:pt x="1372269" y="274771"/>
                </a:lnTo>
                <a:lnTo>
                  <a:pt x="1373160" y="274690"/>
                </a:lnTo>
                <a:lnTo>
                  <a:pt x="1374051" y="274608"/>
                </a:lnTo>
                <a:lnTo>
                  <a:pt x="1374942" y="274527"/>
                </a:lnTo>
                <a:lnTo>
                  <a:pt x="1375833" y="274446"/>
                </a:lnTo>
                <a:lnTo>
                  <a:pt x="1376805" y="274365"/>
                </a:lnTo>
                <a:lnTo>
                  <a:pt x="1377696" y="274365"/>
                </a:lnTo>
                <a:lnTo>
                  <a:pt x="1378587" y="274284"/>
                </a:lnTo>
                <a:lnTo>
                  <a:pt x="1379478" y="274202"/>
                </a:lnTo>
                <a:lnTo>
                  <a:pt x="1380369" y="274202"/>
                </a:lnTo>
                <a:lnTo>
                  <a:pt x="1381341" y="274121"/>
                </a:lnTo>
                <a:lnTo>
                  <a:pt x="1382232" y="274121"/>
                </a:lnTo>
                <a:lnTo>
                  <a:pt x="1383123" y="274121"/>
                </a:lnTo>
                <a:lnTo>
                  <a:pt x="1384014" y="274040"/>
                </a:lnTo>
                <a:lnTo>
                  <a:pt x="1384905" y="274040"/>
                </a:lnTo>
                <a:lnTo>
                  <a:pt x="1385877" y="274040"/>
                </a:lnTo>
                <a:lnTo>
                  <a:pt x="1386768" y="274040"/>
                </a:lnTo>
                <a:lnTo>
                  <a:pt x="1387659" y="274040"/>
                </a:lnTo>
                <a:lnTo>
                  <a:pt x="1388550" y="274040"/>
                </a:lnTo>
                <a:lnTo>
                  <a:pt x="1389441" y="274121"/>
                </a:lnTo>
                <a:lnTo>
                  <a:pt x="1390332" y="274121"/>
                </a:lnTo>
                <a:lnTo>
                  <a:pt x="1391303" y="274121"/>
                </a:lnTo>
                <a:lnTo>
                  <a:pt x="1392194" y="274121"/>
                </a:lnTo>
                <a:lnTo>
                  <a:pt x="1393085" y="274202"/>
                </a:lnTo>
                <a:lnTo>
                  <a:pt x="1393976" y="274202"/>
                </a:lnTo>
                <a:lnTo>
                  <a:pt x="1394867" y="274284"/>
                </a:lnTo>
                <a:lnTo>
                  <a:pt x="1395839" y="274365"/>
                </a:lnTo>
                <a:lnTo>
                  <a:pt x="1396730" y="274365"/>
                </a:lnTo>
                <a:lnTo>
                  <a:pt x="1397621" y="274446"/>
                </a:lnTo>
                <a:lnTo>
                  <a:pt x="1398512" y="274527"/>
                </a:lnTo>
                <a:lnTo>
                  <a:pt x="1399403" y="274608"/>
                </a:lnTo>
                <a:lnTo>
                  <a:pt x="1400375" y="274608"/>
                </a:lnTo>
                <a:lnTo>
                  <a:pt x="1401266" y="274690"/>
                </a:lnTo>
                <a:lnTo>
                  <a:pt x="1402157" y="274771"/>
                </a:lnTo>
                <a:lnTo>
                  <a:pt x="1403048" y="274852"/>
                </a:lnTo>
                <a:lnTo>
                  <a:pt x="1403939" y="274933"/>
                </a:lnTo>
                <a:lnTo>
                  <a:pt x="1404911" y="275014"/>
                </a:lnTo>
                <a:lnTo>
                  <a:pt x="1405802" y="275095"/>
                </a:lnTo>
                <a:lnTo>
                  <a:pt x="1406693" y="275177"/>
                </a:lnTo>
                <a:lnTo>
                  <a:pt x="1407584" y="275258"/>
                </a:lnTo>
                <a:lnTo>
                  <a:pt x="1408475" y="275420"/>
                </a:lnTo>
                <a:lnTo>
                  <a:pt x="1409366" y="275501"/>
                </a:lnTo>
                <a:lnTo>
                  <a:pt x="1410338" y="275583"/>
                </a:lnTo>
                <a:lnTo>
                  <a:pt x="1411229" y="275664"/>
                </a:lnTo>
                <a:lnTo>
                  <a:pt x="1412120" y="275745"/>
                </a:lnTo>
                <a:lnTo>
                  <a:pt x="1413011" y="275826"/>
                </a:lnTo>
                <a:lnTo>
                  <a:pt x="1413902" y="275907"/>
                </a:lnTo>
                <a:lnTo>
                  <a:pt x="1414874" y="275989"/>
                </a:lnTo>
                <a:lnTo>
                  <a:pt x="1415765" y="276070"/>
                </a:lnTo>
                <a:lnTo>
                  <a:pt x="1416656" y="276151"/>
                </a:lnTo>
                <a:lnTo>
                  <a:pt x="1417547" y="276313"/>
                </a:lnTo>
                <a:lnTo>
                  <a:pt x="1418438" y="276394"/>
                </a:lnTo>
                <a:lnTo>
                  <a:pt x="1419410" y="276476"/>
                </a:lnTo>
                <a:lnTo>
                  <a:pt x="1420301" y="276557"/>
                </a:lnTo>
                <a:lnTo>
                  <a:pt x="1421192" y="276638"/>
                </a:lnTo>
                <a:lnTo>
                  <a:pt x="1422083" y="276719"/>
                </a:lnTo>
                <a:lnTo>
                  <a:pt x="1422974" y="276800"/>
                </a:lnTo>
                <a:lnTo>
                  <a:pt x="1423865" y="276800"/>
                </a:lnTo>
                <a:lnTo>
                  <a:pt x="1424837" y="276882"/>
                </a:lnTo>
                <a:lnTo>
                  <a:pt x="1425728" y="276963"/>
                </a:lnTo>
                <a:lnTo>
                  <a:pt x="1426619" y="277044"/>
                </a:lnTo>
                <a:lnTo>
                  <a:pt x="1427510" y="277125"/>
                </a:lnTo>
                <a:lnTo>
                  <a:pt x="1428400" y="277125"/>
                </a:lnTo>
                <a:lnTo>
                  <a:pt x="1429372" y="277206"/>
                </a:lnTo>
                <a:lnTo>
                  <a:pt x="1430263" y="277287"/>
                </a:lnTo>
                <a:lnTo>
                  <a:pt x="1431154" y="277287"/>
                </a:lnTo>
                <a:lnTo>
                  <a:pt x="1432045" y="277369"/>
                </a:lnTo>
                <a:lnTo>
                  <a:pt x="1432936" y="277369"/>
                </a:lnTo>
                <a:lnTo>
                  <a:pt x="1433908" y="277450"/>
                </a:lnTo>
                <a:lnTo>
                  <a:pt x="1434799" y="277450"/>
                </a:lnTo>
                <a:lnTo>
                  <a:pt x="1435690" y="277531"/>
                </a:lnTo>
                <a:lnTo>
                  <a:pt x="1436581" y="277531"/>
                </a:lnTo>
                <a:lnTo>
                  <a:pt x="1437472" y="277531"/>
                </a:lnTo>
                <a:lnTo>
                  <a:pt x="1438444" y="277612"/>
                </a:lnTo>
                <a:lnTo>
                  <a:pt x="1439335" y="277612"/>
                </a:lnTo>
                <a:lnTo>
                  <a:pt x="1440226" y="277612"/>
                </a:lnTo>
                <a:lnTo>
                  <a:pt x="1441117" y="277612"/>
                </a:lnTo>
                <a:lnTo>
                  <a:pt x="1442008" y="277612"/>
                </a:lnTo>
                <a:lnTo>
                  <a:pt x="1442899" y="277612"/>
                </a:lnTo>
                <a:lnTo>
                  <a:pt x="1443871" y="277612"/>
                </a:lnTo>
                <a:lnTo>
                  <a:pt x="1444762" y="277612"/>
                </a:lnTo>
                <a:lnTo>
                  <a:pt x="1445653" y="277612"/>
                </a:lnTo>
                <a:lnTo>
                  <a:pt x="1446544" y="277612"/>
                </a:lnTo>
                <a:lnTo>
                  <a:pt x="1447435" y="277612"/>
                </a:lnTo>
                <a:lnTo>
                  <a:pt x="1448407" y="277612"/>
                </a:lnTo>
                <a:lnTo>
                  <a:pt x="1449298" y="277612"/>
                </a:lnTo>
                <a:lnTo>
                  <a:pt x="1450189" y="277612"/>
                </a:lnTo>
                <a:lnTo>
                  <a:pt x="1451080" y="277531"/>
                </a:lnTo>
                <a:lnTo>
                  <a:pt x="1451971" y="277531"/>
                </a:lnTo>
                <a:lnTo>
                  <a:pt x="1452943" y="277531"/>
                </a:lnTo>
                <a:lnTo>
                  <a:pt x="1453834" y="277450"/>
                </a:lnTo>
                <a:lnTo>
                  <a:pt x="1454725" y="277450"/>
                </a:lnTo>
                <a:lnTo>
                  <a:pt x="1455616" y="277450"/>
                </a:lnTo>
                <a:lnTo>
                  <a:pt x="1456507" y="277369"/>
                </a:lnTo>
                <a:lnTo>
                  <a:pt x="1457479" y="277369"/>
                </a:lnTo>
                <a:lnTo>
                  <a:pt x="1458370" y="277287"/>
                </a:lnTo>
                <a:lnTo>
                  <a:pt x="1459261" y="277287"/>
                </a:lnTo>
                <a:lnTo>
                  <a:pt x="1460152" y="277206"/>
                </a:lnTo>
                <a:lnTo>
                  <a:pt x="1461043" y="277206"/>
                </a:lnTo>
                <a:lnTo>
                  <a:pt x="1461934" y="277125"/>
                </a:lnTo>
                <a:lnTo>
                  <a:pt x="1462906" y="277125"/>
                </a:lnTo>
                <a:lnTo>
                  <a:pt x="1463797" y="277044"/>
                </a:lnTo>
                <a:lnTo>
                  <a:pt x="1464687" y="277044"/>
                </a:lnTo>
                <a:lnTo>
                  <a:pt x="1465578" y="276963"/>
                </a:lnTo>
                <a:lnTo>
                  <a:pt x="1466469" y="276882"/>
                </a:lnTo>
                <a:lnTo>
                  <a:pt x="1467441" y="276882"/>
                </a:lnTo>
                <a:lnTo>
                  <a:pt x="1468332" y="276800"/>
                </a:lnTo>
                <a:lnTo>
                  <a:pt x="1469223" y="276800"/>
                </a:lnTo>
                <a:lnTo>
                  <a:pt x="1470114" y="276719"/>
                </a:lnTo>
                <a:lnTo>
                  <a:pt x="1471005" y="276719"/>
                </a:lnTo>
                <a:lnTo>
                  <a:pt x="1471977" y="276638"/>
                </a:lnTo>
                <a:lnTo>
                  <a:pt x="1472868" y="276638"/>
                </a:lnTo>
                <a:lnTo>
                  <a:pt x="1473759" y="276557"/>
                </a:lnTo>
                <a:lnTo>
                  <a:pt x="1474650" y="276557"/>
                </a:lnTo>
                <a:lnTo>
                  <a:pt x="1475541" y="276476"/>
                </a:lnTo>
                <a:lnTo>
                  <a:pt x="1476513" y="276476"/>
                </a:lnTo>
                <a:lnTo>
                  <a:pt x="1477404" y="276394"/>
                </a:lnTo>
                <a:lnTo>
                  <a:pt x="1478295" y="276394"/>
                </a:lnTo>
                <a:lnTo>
                  <a:pt x="1479186" y="276313"/>
                </a:lnTo>
                <a:lnTo>
                  <a:pt x="1480077" y="276313"/>
                </a:lnTo>
                <a:lnTo>
                  <a:pt x="1480968" y="276313"/>
                </a:lnTo>
                <a:lnTo>
                  <a:pt x="1481940" y="276232"/>
                </a:lnTo>
                <a:lnTo>
                  <a:pt x="1482831" y="276232"/>
                </a:lnTo>
                <a:lnTo>
                  <a:pt x="1483722" y="276232"/>
                </a:lnTo>
                <a:lnTo>
                  <a:pt x="1484613" y="276151"/>
                </a:lnTo>
                <a:lnTo>
                  <a:pt x="1485504" y="276151"/>
                </a:lnTo>
                <a:lnTo>
                  <a:pt x="1486476" y="276151"/>
                </a:lnTo>
                <a:lnTo>
                  <a:pt x="1487367" y="276151"/>
                </a:lnTo>
                <a:lnTo>
                  <a:pt x="1488258" y="276151"/>
                </a:lnTo>
                <a:lnTo>
                  <a:pt x="1489149" y="276151"/>
                </a:lnTo>
                <a:lnTo>
                  <a:pt x="1490040" y="276151"/>
                </a:lnTo>
                <a:lnTo>
                  <a:pt x="1491012" y="276151"/>
                </a:lnTo>
                <a:lnTo>
                  <a:pt x="1491903" y="276151"/>
                </a:lnTo>
                <a:lnTo>
                  <a:pt x="1492794" y="276151"/>
                </a:lnTo>
                <a:lnTo>
                  <a:pt x="1493685" y="276151"/>
                </a:lnTo>
                <a:lnTo>
                  <a:pt x="1494576" y="276151"/>
                </a:lnTo>
                <a:lnTo>
                  <a:pt x="1495467" y="276151"/>
                </a:lnTo>
                <a:lnTo>
                  <a:pt x="1496439" y="276151"/>
                </a:lnTo>
                <a:lnTo>
                  <a:pt x="1497330" y="276151"/>
                </a:lnTo>
                <a:lnTo>
                  <a:pt x="1498221" y="276151"/>
                </a:lnTo>
                <a:lnTo>
                  <a:pt x="1499112" y="276232"/>
                </a:lnTo>
                <a:lnTo>
                  <a:pt x="1500003" y="276232"/>
                </a:lnTo>
                <a:lnTo>
                  <a:pt x="1500975" y="276232"/>
                </a:lnTo>
                <a:lnTo>
                  <a:pt x="1501865" y="276313"/>
                </a:lnTo>
                <a:lnTo>
                  <a:pt x="1502756" y="276313"/>
                </a:lnTo>
                <a:lnTo>
                  <a:pt x="1503648" y="276394"/>
                </a:lnTo>
                <a:lnTo>
                  <a:pt x="1504540" y="276394"/>
                </a:lnTo>
                <a:lnTo>
                  <a:pt x="1505512" y="276476"/>
                </a:lnTo>
                <a:lnTo>
                  <a:pt x="1506403" y="276476"/>
                </a:lnTo>
                <a:lnTo>
                  <a:pt x="1507294" y="276557"/>
                </a:lnTo>
                <a:lnTo>
                  <a:pt x="1508185" y="276638"/>
                </a:lnTo>
                <a:lnTo>
                  <a:pt x="1509076" y="276638"/>
                </a:lnTo>
                <a:lnTo>
                  <a:pt x="1510048" y="276719"/>
                </a:lnTo>
                <a:lnTo>
                  <a:pt x="1510939" y="276800"/>
                </a:lnTo>
                <a:lnTo>
                  <a:pt x="1511830" y="276800"/>
                </a:lnTo>
                <a:lnTo>
                  <a:pt x="1512721" y="276882"/>
                </a:lnTo>
                <a:lnTo>
                  <a:pt x="1513612" y="276963"/>
                </a:lnTo>
                <a:lnTo>
                  <a:pt x="1514503" y="277044"/>
                </a:lnTo>
                <a:lnTo>
                  <a:pt x="1515475" y="277125"/>
                </a:lnTo>
                <a:lnTo>
                  <a:pt x="1516366" y="277125"/>
                </a:lnTo>
                <a:lnTo>
                  <a:pt x="1517257" y="277206"/>
                </a:lnTo>
                <a:lnTo>
                  <a:pt x="1518148" y="277287"/>
                </a:lnTo>
                <a:lnTo>
                  <a:pt x="1519039" y="277369"/>
                </a:lnTo>
                <a:lnTo>
                  <a:pt x="1520011" y="277450"/>
                </a:lnTo>
                <a:lnTo>
                  <a:pt x="1520902" y="277531"/>
                </a:lnTo>
                <a:lnTo>
                  <a:pt x="1521793" y="277612"/>
                </a:lnTo>
                <a:lnTo>
                  <a:pt x="1522684" y="277693"/>
                </a:lnTo>
                <a:lnTo>
                  <a:pt x="1523575" y="277775"/>
                </a:lnTo>
                <a:lnTo>
                  <a:pt x="1524547" y="277856"/>
                </a:lnTo>
                <a:lnTo>
                  <a:pt x="1525438" y="277937"/>
                </a:lnTo>
                <a:lnTo>
                  <a:pt x="1526329" y="278018"/>
                </a:lnTo>
                <a:lnTo>
                  <a:pt x="1527220" y="278099"/>
                </a:lnTo>
                <a:lnTo>
                  <a:pt x="1528111" y="278181"/>
                </a:lnTo>
                <a:lnTo>
                  <a:pt x="1529083" y="278262"/>
                </a:lnTo>
                <a:lnTo>
                  <a:pt x="1529974" y="278343"/>
                </a:lnTo>
                <a:lnTo>
                  <a:pt x="1530865" y="278424"/>
                </a:lnTo>
                <a:lnTo>
                  <a:pt x="1531756" y="278505"/>
                </a:lnTo>
                <a:lnTo>
                  <a:pt x="1532647" y="278586"/>
                </a:lnTo>
                <a:lnTo>
                  <a:pt x="1533538" y="278668"/>
                </a:lnTo>
                <a:lnTo>
                  <a:pt x="1534510" y="278749"/>
                </a:lnTo>
                <a:lnTo>
                  <a:pt x="1535401" y="278830"/>
                </a:lnTo>
                <a:lnTo>
                  <a:pt x="1536292" y="278911"/>
                </a:lnTo>
                <a:lnTo>
                  <a:pt x="1537183" y="278992"/>
                </a:lnTo>
                <a:lnTo>
                  <a:pt x="1538074" y="279074"/>
                </a:lnTo>
                <a:lnTo>
                  <a:pt x="1539046" y="279074"/>
                </a:lnTo>
                <a:lnTo>
                  <a:pt x="1539936" y="279155"/>
                </a:lnTo>
                <a:lnTo>
                  <a:pt x="1540827" y="279236"/>
                </a:lnTo>
                <a:lnTo>
                  <a:pt x="1541718" y="279317"/>
                </a:lnTo>
                <a:lnTo>
                  <a:pt x="1542609" y="279398"/>
                </a:lnTo>
                <a:lnTo>
                  <a:pt x="1543581" y="279398"/>
                </a:lnTo>
                <a:lnTo>
                  <a:pt x="1544472" y="279480"/>
                </a:lnTo>
                <a:lnTo>
                  <a:pt x="1545363" y="279561"/>
                </a:lnTo>
                <a:lnTo>
                  <a:pt x="1546254" y="279561"/>
                </a:lnTo>
                <a:lnTo>
                  <a:pt x="1547145" y="279642"/>
                </a:lnTo>
                <a:lnTo>
                  <a:pt x="1548117" y="279723"/>
                </a:lnTo>
                <a:lnTo>
                  <a:pt x="1549008" y="279723"/>
                </a:lnTo>
                <a:lnTo>
                  <a:pt x="1549899" y="279804"/>
                </a:lnTo>
                <a:lnTo>
                  <a:pt x="1550790" y="279804"/>
                </a:lnTo>
                <a:lnTo>
                  <a:pt x="1551681" y="279804"/>
                </a:lnTo>
                <a:lnTo>
                  <a:pt x="1552572" y="279885"/>
                </a:lnTo>
                <a:lnTo>
                  <a:pt x="1553544" y="279885"/>
                </a:lnTo>
                <a:lnTo>
                  <a:pt x="1554435" y="279885"/>
                </a:lnTo>
                <a:lnTo>
                  <a:pt x="1555326" y="279967"/>
                </a:lnTo>
                <a:lnTo>
                  <a:pt x="1556217" y="279967"/>
                </a:lnTo>
                <a:lnTo>
                  <a:pt x="1557108" y="279967"/>
                </a:lnTo>
                <a:lnTo>
                  <a:pt x="1558080" y="279967"/>
                </a:lnTo>
                <a:lnTo>
                  <a:pt x="1558971" y="279967"/>
                </a:lnTo>
                <a:lnTo>
                  <a:pt x="1559862" y="279967"/>
                </a:lnTo>
                <a:lnTo>
                  <a:pt x="1560753" y="279967"/>
                </a:lnTo>
                <a:lnTo>
                  <a:pt x="1561644" y="279967"/>
                </a:lnTo>
                <a:lnTo>
                  <a:pt x="1562616" y="279885"/>
                </a:lnTo>
                <a:lnTo>
                  <a:pt x="1563507" y="279885"/>
                </a:lnTo>
                <a:lnTo>
                  <a:pt x="1564398" y="279885"/>
                </a:lnTo>
                <a:lnTo>
                  <a:pt x="1565289" y="279804"/>
                </a:lnTo>
                <a:lnTo>
                  <a:pt x="1566180" y="279804"/>
                </a:lnTo>
                <a:lnTo>
                  <a:pt x="1567152" y="279804"/>
                </a:lnTo>
                <a:lnTo>
                  <a:pt x="1568043" y="279723"/>
                </a:lnTo>
                <a:lnTo>
                  <a:pt x="1568934" y="279642"/>
                </a:lnTo>
                <a:lnTo>
                  <a:pt x="1569825" y="279642"/>
                </a:lnTo>
                <a:lnTo>
                  <a:pt x="1570716" y="279561"/>
                </a:lnTo>
                <a:lnTo>
                  <a:pt x="1571607" y="279480"/>
                </a:lnTo>
                <a:lnTo>
                  <a:pt x="1572579" y="279480"/>
                </a:lnTo>
                <a:lnTo>
                  <a:pt x="1573470" y="279398"/>
                </a:lnTo>
                <a:lnTo>
                  <a:pt x="1574361" y="279317"/>
                </a:lnTo>
                <a:lnTo>
                  <a:pt x="1575252" y="279236"/>
                </a:lnTo>
                <a:lnTo>
                  <a:pt x="1576143" y="279155"/>
                </a:lnTo>
                <a:lnTo>
                  <a:pt x="1577114" y="279074"/>
                </a:lnTo>
                <a:lnTo>
                  <a:pt x="1578005" y="278992"/>
                </a:lnTo>
                <a:lnTo>
                  <a:pt x="1578896" y="278911"/>
                </a:lnTo>
                <a:lnTo>
                  <a:pt x="1579787" y="278830"/>
                </a:lnTo>
                <a:lnTo>
                  <a:pt x="1580678" y="278668"/>
                </a:lnTo>
                <a:lnTo>
                  <a:pt x="1581650" y="278586"/>
                </a:lnTo>
                <a:lnTo>
                  <a:pt x="1582541" y="278505"/>
                </a:lnTo>
                <a:lnTo>
                  <a:pt x="1583432" y="278424"/>
                </a:lnTo>
                <a:lnTo>
                  <a:pt x="1584323" y="278262"/>
                </a:lnTo>
                <a:lnTo>
                  <a:pt x="1585214" y="278181"/>
                </a:lnTo>
                <a:lnTo>
                  <a:pt x="1586186" y="278099"/>
                </a:lnTo>
                <a:lnTo>
                  <a:pt x="1587077" y="277937"/>
                </a:lnTo>
                <a:lnTo>
                  <a:pt x="1587968" y="277856"/>
                </a:lnTo>
                <a:lnTo>
                  <a:pt x="1588859" y="277693"/>
                </a:lnTo>
                <a:lnTo>
                  <a:pt x="1589750" y="277612"/>
                </a:lnTo>
                <a:lnTo>
                  <a:pt x="1590641" y="277450"/>
                </a:lnTo>
                <a:lnTo>
                  <a:pt x="1591613" y="277369"/>
                </a:lnTo>
                <a:lnTo>
                  <a:pt x="1592504" y="277206"/>
                </a:lnTo>
                <a:lnTo>
                  <a:pt x="1593395" y="277125"/>
                </a:lnTo>
                <a:lnTo>
                  <a:pt x="1594286" y="276963"/>
                </a:lnTo>
                <a:lnTo>
                  <a:pt x="1595177" y="276882"/>
                </a:lnTo>
                <a:lnTo>
                  <a:pt x="1596149" y="276719"/>
                </a:lnTo>
                <a:lnTo>
                  <a:pt x="1597040" y="276638"/>
                </a:lnTo>
                <a:lnTo>
                  <a:pt x="1597931" y="276476"/>
                </a:lnTo>
                <a:lnTo>
                  <a:pt x="1598822" y="276313"/>
                </a:lnTo>
                <a:lnTo>
                  <a:pt x="1599713" y="276232"/>
                </a:lnTo>
                <a:lnTo>
                  <a:pt x="1600685" y="276070"/>
                </a:lnTo>
                <a:lnTo>
                  <a:pt x="1601576" y="275989"/>
                </a:lnTo>
                <a:lnTo>
                  <a:pt x="1602467" y="275826"/>
                </a:lnTo>
                <a:lnTo>
                  <a:pt x="1603358" y="275745"/>
                </a:lnTo>
                <a:lnTo>
                  <a:pt x="1604249" y="275583"/>
                </a:lnTo>
                <a:lnTo>
                  <a:pt x="1605140" y="275501"/>
                </a:lnTo>
                <a:lnTo>
                  <a:pt x="1606112" y="275420"/>
                </a:lnTo>
                <a:lnTo>
                  <a:pt x="1607003" y="275258"/>
                </a:lnTo>
                <a:lnTo>
                  <a:pt x="1607894" y="275177"/>
                </a:lnTo>
                <a:lnTo>
                  <a:pt x="1608785" y="275095"/>
                </a:lnTo>
                <a:lnTo>
                  <a:pt x="1609676" y="274933"/>
                </a:lnTo>
                <a:lnTo>
                  <a:pt x="1610648" y="274852"/>
                </a:lnTo>
                <a:lnTo>
                  <a:pt x="1611539" y="274771"/>
                </a:lnTo>
                <a:lnTo>
                  <a:pt x="1612430" y="274690"/>
                </a:lnTo>
                <a:lnTo>
                  <a:pt x="1613321" y="274608"/>
                </a:lnTo>
                <a:lnTo>
                  <a:pt x="1614212" y="274527"/>
                </a:lnTo>
                <a:lnTo>
                  <a:pt x="1615183" y="274446"/>
                </a:lnTo>
                <a:lnTo>
                  <a:pt x="1616074" y="274365"/>
                </a:lnTo>
                <a:lnTo>
                  <a:pt x="1616965" y="274284"/>
                </a:lnTo>
                <a:lnTo>
                  <a:pt x="1617856" y="274202"/>
                </a:lnTo>
                <a:lnTo>
                  <a:pt x="1618747" y="274121"/>
                </a:lnTo>
                <a:lnTo>
                  <a:pt x="1619719" y="274040"/>
                </a:lnTo>
                <a:lnTo>
                  <a:pt x="1620610" y="274040"/>
                </a:lnTo>
                <a:lnTo>
                  <a:pt x="1621501" y="273959"/>
                </a:lnTo>
                <a:lnTo>
                  <a:pt x="1622392" y="273878"/>
                </a:lnTo>
                <a:lnTo>
                  <a:pt x="1623283" y="273878"/>
                </a:lnTo>
                <a:lnTo>
                  <a:pt x="1624174" y="273796"/>
                </a:lnTo>
                <a:lnTo>
                  <a:pt x="1625146" y="273796"/>
                </a:lnTo>
                <a:lnTo>
                  <a:pt x="1626037" y="273796"/>
                </a:lnTo>
                <a:lnTo>
                  <a:pt x="1626928" y="273715"/>
                </a:lnTo>
                <a:lnTo>
                  <a:pt x="1627819" y="273715"/>
                </a:lnTo>
                <a:lnTo>
                  <a:pt x="1628710" y="273715"/>
                </a:lnTo>
                <a:lnTo>
                  <a:pt x="1629682" y="273715"/>
                </a:lnTo>
                <a:lnTo>
                  <a:pt x="1630573" y="273715"/>
                </a:lnTo>
                <a:lnTo>
                  <a:pt x="1631464" y="273715"/>
                </a:lnTo>
                <a:lnTo>
                  <a:pt x="1632355" y="273715"/>
                </a:lnTo>
                <a:lnTo>
                  <a:pt x="1633246" y="273796"/>
                </a:lnTo>
                <a:lnTo>
                  <a:pt x="1634218" y="273796"/>
                </a:lnTo>
                <a:lnTo>
                  <a:pt x="1635109" y="273796"/>
                </a:lnTo>
                <a:lnTo>
                  <a:pt x="1636000" y="273878"/>
                </a:lnTo>
                <a:lnTo>
                  <a:pt x="1636891" y="273878"/>
                </a:lnTo>
                <a:lnTo>
                  <a:pt x="1637782" y="273959"/>
                </a:lnTo>
                <a:lnTo>
                  <a:pt x="1638754" y="273959"/>
                </a:lnTo>
                <a:lnTo>
                  <a:pt x="1639645" y="274040"/>
                </a:lnTo>
                <a:lnTo>
                  <a:pt x="1640536" y="274121"/>
                </a:lnTo>
                <a:lnTo>
                  <a:pt x="1641427" y="274121"/>
                </a:lnTo>
                <a:lnTo>
                  <a:pt x="1642318" y="274202"/>
                </a:lnTo>
                <a:lnTo>
                  <a:pt x="1643209" y="274284"/>
                </a:lnTo>
                <a:lnTo>
                  <a:pt x="1644181" y="274365"/>
                </a:lnTo>
                <a:lnTo>
                  <a:pt x="1645072" y="274446"/>
                </a:lnTo>
                <a:lnTo>
                  <a:pt x="1645963" y="274527"/>
                </a:lnTo>
                <a:lnTo>
                  <a:pt x="1646854" y="274608"/>
                </a:lnTo>
                <a:lnTo>
                  <a:pt x="1647745" y="274690"/>
                </a:lnTo>
                <a:lnTo>
                  <a:pt x="1648717" y="274771"/>
                </a:lnTo>
                <a:lnTo>
                  <a:pt x="1649608" y="274933"/>
                </a:lnTo>
                <a:lnTo>
                  <a:pt x="1650499" y="275014"/>
                </a:lnTo>
                <a:lnTo>
                  <a:pt x="1651390" y="275095"/>
                </a:lnTo>
                <a:lnTo>
                  <a:pt x="1652281" y="275258"/>
                </a:lnTo>
                <a:lnTo>
                  <a:pt x="1653252" y="275339"/>
                </a:lnTo>
                <a:lnTo>
                  <a:pt x="1654143" y="275420"/>
                </a:lnTo>
                <a:lnTo>
                  <a:pt x="1655034" y="275583"/>
                </a:lnTo>
                <a:lnTo>
                  <a:pt x="1655925" y="275664"/>
                </a:lnTo>
                <a:lnTo>
                  <a:pt x="1656816" y="275826"/>
                </a:lnTo>
                <a:lnTo>
                  <a:pt x="1657788" y="275907"/>
                </a:lnTo>
                <a:lnTo>
                  <a:pt x="1658679" y="276070"/>
                </a:lnTo>
                <a:lnTo>
                  <a:pt x="1659570" y="276151"/>
                </a:lnTo>
                <a:lnTo>
                  <a:pt x="1660461" y="276313"/>
                </a:lnTo>
                <a:lnTo>
                  <a:pt x="1661352" y="276394"/>
                </a:lnTo>
                <a:lnTo>
                  <a:pt x="1662243" y="276557"/>
                </a:lnTo>
                <a:lnTo>
                  <a:pt x="1663215" y="276719"/>
                </a:lnTo>
                <a:lnTo>
                  <a:pt x="1664106" y="276800"/>
                </a:lnTo>
                <a:lnTo>
                  <a:pt x="1664997" y="276963"/>
                </a:lnTo>
                <a:lnTo>
                  <a:pt x="1665888" y="277044"/>
                </a:lnTo>
                <a:lnTo>
                  <a:pt x="1666779" y="277206"/>
                </a:lnTo>
                <a:lnTo>
                  <a:pt x="1667751" y="277369"/>
                </a:lnTo>
                <a:lnTo>
                  <a:pt x="1668642" y="277450"/>
                </a:lnTo>
                <a:lnTo>
                  <a:pt x="1669533" y="277612"/>
                </a:lnTo>
                <a:lnTo>
                  <a:pt x="1670424" y="277693"/>
                </a:lnTo>
                <a:lnTo>
                  <a:pt x="1671315" y="277856"/>
                </a:lnTo>
                <a:lnTo>
                  <a:pt x="1672287" y="277937"/>
                </a:lnTo>
                <a:lnTo>
                  <a:pt x="1673178" y="278099"/>
                </a:lnTo>
                <a:lnTo>
                  <a:pt x="1674069" y="278181"/>
                </a:lnTo>
                <a:lnTo>
                  <a:pt x="1674960" y="278343"/>
                </a:lnTo>
                <a:lnTo>
                  <a:pt x="1675851" y="278424"/>
                </a:lnTo>
                <a:lnTo>
                  <a:pt x="1676742" y="278505"/>
                </a:lnTo>
                <a:lnTo>
                  <a:pt x="1677714" y="278668"/>
                </a:lnTo>
                <a:lnTo>
                  <a:pt x="1678605" y="278749"/>
                </a:lnTo>
                <a:lnTo>
                  <a:pt x="1679496" y="278830"/>
                </a:lnTo>
                <a:lnTo>
                  <a:pt x="1680387" y="278911"/>
                </a:lnTo>
                <a:lnTo>
                  <a:pt x="1681278" y="279074"/>
                </a:lnTo>
                <a:lnTo>
                  <a:pt x="1682250" y="279155"/>
                </a:lnTo>
                <a:lnTo>
                  <a:pt x="1683141" y="279236"/>
                </a:lnTo>
                <a:lnTo>
                  <a:pt x="1684032" y="279317"/>
                </a:lnTo>
                <a:lnTo>
                  <a:pt x="1684923" y="279398"/>
                </a:lnTo>
                <a:lnTo>
                  <a:pt x="1685814" y="279480"/>
                </a:lnTo>
                <a:lnTo>
                  <a:pt x="1686786" y="279561"/>
                </a:lnTo>
                <a:lnTo>
                  <a:pt x="1687677" y="279561"/>
                </a:lnTo>
                <a:lnTo>
                  <a:pt x="1688568" y="279642"/>
                </a:lnTo>
                <a:lnTo>
                  <a:pt x="1689459" y="279723"/>
                </a:lnTo>
                <a:lnTo>
                  <a:pt x="1690350" y="279723"/>
                </a:lnTo>
                <a:lnTo>
                  <a:pt x="1691322" y="279804"/>
                </a:lnTo>
                <a:lnTo>
                  <a:pt x="1692212" y="279885"/>
                </a:lnTo>
                <a:lnTo>
                  <a:pt x="1693103" y="279885"/>
                </a:lnTo>
                <a:lnTo>
                  <a:pt x="1693994" y="279885"/>
                </a:lnTo>
                <a:lnTo>
                  <a:pt x="1694885" y="279967"/>
                </a:lnTo>
                <a:lnTo>
                  <a:pt x="1695776" y="279967"/>
                </a:lnTo>
                <a:lnTo>
                  <a:pt x="1696748" y="279967"/>
                </a:lnTo>
                <a:lnTo>
                  <a:pt x="1697639" y="279967"/>
                </a:lnTo>
                <a:lnTo>
                  <a:pt x="1698529" y="280048"/>
                </a:lnTo>
                <a:lnTo>
                  <a:pt x="1699420" y="280048"/>
                </a:lnTo>
                <a:lnTo>
                  <a:pt x="1700311" y="280048"/>
                </a:lnTo>
                <a:lnTo>
                  <a:pt x="1701283" y="279967"/>
                </a:lnTo>
                <a:lnTo>
                  <a:pt x="1702174" y="279967"/>
                </a:lnTo>
                <a:lnTo>
                  <a:pt x="1703065" y="279967"/>
                </a:lnTo>
                <a:lnTo>
                  <a:pt x="1703956" y="279967"/>
                </a:lnTo>
                <a:lnTo>
                  <a:pt x="1704847" y="279967"/>
                </a:lnTo>
                <a:lnTo>
                  <a:pt x="1705818" y="279885"/>
                </a:lnTo>
                <a:lnTo>
                  <a:pt x="1706709" y="279885"/>
                </a:lnTo>
                <a:lnTo>
                  <a:pt x="1707600" y="279804"/>
                </a:lnTo>
                <a:lnTo>
                  <a:pt x="1708491" y="279804"/>
                </a:lnTo>
                <a:lnTo>
                  <a:pt x="1709382" y="279723"/>
                </a:lnTo>
                <a:lnTo>
                  <a:pt x="1710354" y="279642"/>
                </a:lnTo>
                <a:lnTo>
                  <a:pt x="1711245" y="279642"/>
                </a:lnTo>
                <a:lnTo>
                  <a:pt x="1712136" y="279561"/>
                </a:lnTo>
                <a:lnTo>
                  <a:pt x="1713026" y="279480"/>
                </a:lnTo>
                <a:lnTo>
                  <a:pt x="1713917" y="279398"/>
                </a:lnTo>
                <a:lnTo>
                  <a:pt x="1714808" y="279317"/>
                </a:lnTo>
                <a:lnTo>
                  <a:pt x="1715780" y="279236"/>
                </a:lnTo>
                <a:lnTo>
                  <a:pt x="1716671" y="279155"/>
                </a:lnTo>
                <a:lnTo>
                  <a:pt x="1717562" y="279074"/>
                </a:lnTo>
                <a:lnTo>
                  <a:pt x="1718453" y="278992"/>
                </a:lnTo>
                <a:lnTo>
                  <a:pt x="1719344" y="278911"/>
                </a:lnTo>
                <a:lnTo>
                  <a:pt x="1720316" y="278830"/>
                </a:lnTo>
                <a:lnTo>
                  <a:pt x="1721206" y="278668"/>
                </a:lnTo>
                <a:lnTo>
                  <a:pt x="1722097" y="278586"/>
                </a:lnTo>
                <a:lnTo>
                  <a:pt x="1722988" y="278505"/>
                </a:lnTo>
                <a:lnTo>
                  <a:pt x="1723879" y="278424"/>
                </a:lnTo>
                <a:lnTo>
                  <a:pt x="1724851" y="278262"/>
                </a:lnTo>
                <a:lnTo>
                  <a:pt x="1725742" y="278181"/>
                </a:lnTo>
                <a:lnTo>
                  <a:pt x="1726633" y="278018"/>
                </a:lnTo>
                <a:lnTo>
                  <a:pt x="1727523" y="277937"/>
                </a:lnTo>
                <a:lnTo>
                  <a:pt x="1728414" y="277856"/>
                </a:lnTo>
                <a:lnTo>
                  <a:pt x="1729386" y="277693"/>
                </a:lnTo>
                <a:lnTo>
                  <a:pt x="1730277" y="277612"/>
                </a:lnTo>
                <a:lnTo>
                  <a:pt x="1731168" y="277450"/>
                </a:lnTo>
                <a:lnTo>
                  <a:pt x="1732059" y="277369"/>
                </a:lnTo>
                <a:lnTo>
                  <a:pt x="1732950" y="277206"/>
                </a:lnTo>
                <a:lnTo>
                  <a:pt x="1733841" y="277125"/>
                </a:lnTo>
                <a:lnTo>
                  <a:pt x="1734812" y="276963"/>
                </a:lnTo>
                <a:lnTo>
                  <a:pt x="1735703" y="276882"/>
                </a:lnTo>
                <a:lnTo>
                  <a:pt x="1736594" y="276719"/>
                </a:lnTo>
                <a:lnTo>
                  <a:pt x="1737485" y="276638"/>
                </a:lnTo>
                <a:lnTo>
                  <a:pt x="1738376" y="276476"/>
                </a:lnTo>
                <a:lnTo>
                  <a:pt x="1739348" y="276394"/>
                </a:lnTo>
                <a:lnTo>
                  <a:pt x="1740239" y="276232"/>
                </a:lnTo>
                <a:lnTo>
                  <a:pt x="1741130" y="276151"/>
                </a:lnTo>
                <a:lnTo>
                  <a:pt x="1742020" y="275989"/>
                </a:lnTo>
                <a:lnTo>
                  <a:pt x="1742911" y="275907"/>
                </a:lnTo>
                <a:lnTo>
                  <a:pt x="1743883" y="275826"/>
                </a:lnTo>
                <a:lnTo>
                  <a:pt x="1744774" y="275664"/>
                </a:lnTo>
                <a:lnTo>
                  <a:pt x="1745665" y="275583"/>
                </a:lnTo>
                <a:lnTo>
                  <a:pt x="1746556" y="275501"/>
                </a:lnTo>
                <a:lnTo>
                  <a:pt x="1747447" y="275339"/>
                </a:lnTo>
                <a:lnTo>
                  <a:pt x="1748419" y="275258"/>
                </a:lnTo>
                <a:lnTo>
                  <a:pt x="1749310" y="275177"/>
                </a:lnTo>
                <a:lnTo>
                  <a:pt x="1750200" y="275095"/>
                </a:lnTo>
                <a:lnTo>
                  <a:pt x="1751091" y="275014"/>
                </a:lnTo>
                <a:lnTo>
                  <a:pt x="1751982" y="274852"/>
                </a:lnTo>
                <a:lnTo>
                  <a:pt x="1752873" y="274771"/>
                </a:lnTo>
                <a:lnTo>
                  <a:pt x="1753845" y="274690"/>
                </a:lnTo>
                <a:lnTo>
                  <a:pt x="1754736" y="274608"/>
                </a:lnTo>
                <a:lnTo>
                  <a:pt x="1755635" y="274608"/>
                </a:lnTo>
                <a:lnTo>
                  <a:pt x="1756526" y="274527"/>
                </a:lnTo>
                <a:lnTo>
                  <a:pt x="1757416" y="274446"/>
                </a:lnTo>
                <a:lnTo>
                  <a:pt x="1758388" y="274365"/>
                </a:lnTo>
                <a:lnTo>
                  <a:pt x="1759279" y="274284"/>
                </a:lnTo>
                <a:lnTo>
                  <a:pt x="1760170" y="274284"/>
                </a:lnTo>
                <a:lnTo>
                  <a:pt x="1761061" y="274202"/>
                </a:lnTo>
                <a:lnTo>
                  <a:pt x="1761952" y="274121"/>
                </a:lnTo>
                <a:lnTo>
                  <a:pt x="1762924" y="274121"/>
                </a:lnTo>
                <a:lnTo>
                  <a:pt x="1763815" y="274040"/>
                </a:lnTo>
                <a:lnTo>
                  <a:pt x="1764706" y="274040"/>
                </a:lnTo>
                <a:lnTo>
                  <a:pt x="1765596" y="274040"/>
                </a:lnTo>
                <a:lnTo>
                  <a:pt x="1766487" y="273959"/>
                </a:lnTo>
                <a:lnTo>
                  <a:pt x="1767459" y="273959"/>
                </a:lnTo>
                <a:lnTo>
                  <a:pt x="1768350" y="273959"/>
                </a:lnTo>
                <a:lnTo>
                  <a:pt x="1769241" y="273959"/>
                </a:lnTo>
                <a:lnTo>
                  <a:pt x="1770132" y="273959"/>
                </a:lnTo>
                <a:lnTo>
                  <a:pt x="1771023" y="273959"/>
                </a:lnTo>
                <a:lnTo>
                  <a:pt x="1771914" y="273959"/>
                </a:lnTo>
                <a:lnTo>
                  <a:pt x="1772885" y="273959"/>
                </a:lnTo>
                <a:lnTo>
                  <a:pt x="1773776" y="273959"/>
                </a:lnTo>
                <a:lnTo>
                  <a:pt x="1774667" y="273959"/>
                </a:lnTo>
                <a:lnTo>
                  <a:pt x="1775558" y="274040"/>
                </a:lnTo>
                <a:lnTo>
                  <a:pt x="1776449" y="274040"/>
                </a:lnTo>
                <a:lnTo>
                  <a:pt x="1777421" y="274121"/>
                </a:lnTo>
                <a:lnTo>
                  <a:pt x="1778312" y="274121"/>
                </a:lnTo>
                <a:lnTo>
                  <a:pt x="1779203" y="274202"/>
                </a:lnTo>
                <a:lnTo>
                  <a:pt x="1780093" y="274202"/>
                </a:lnTo>
                <a:lnTo>
                  <a:pt x="1780984" y="274284"/>
                </a:lnTo>
                <a:lnTo>
                  <a:pt x="1781956" y="274284"/>
                </a:lnTo>
                <a:lnTo>
                  <a:pt x="1782847" y="274365"/>
                </a:lnTo>
                <a:lnTo>
                  <a:pt x="1783738" y="274446"/>
                </a:lnTo>
                <a:lnTo>
                  <a:pt x="1784629" y="274527"/>
                </a:lnTo>
                <a:lnTo>
                  <a:pt x="1785520" y="274608"/>
                </a:lnTo>
                <a:lnTo>
                  <a:pt x="1786411" y="274690"/>
                </a:lnTo>
                <a:lnTo>
                  <a:pt x="1787382" y="274771"/>
                </a:lnTo>
                <a:lnTo>
                  <a:pt x="1788273" y="274852"/>
                </a:lnTo>
                <a:lnTo>
                  <a:pt x="1789164" y="274933"/>
                </a:lnTo>
                <a:lnTo>
                  <a:pt x="1790055" y="275014"/>
                </a:lnTo>
                <a:lnTo>
                  <a:pt x="1790946" y="275095"/>
                </a:lnTo>
                <a:lnTo>
                  <a:pt x="1791918" y="275177"/>
                </a:lnTo>
                <a:lnTo>
                  <a:pt x="1792809" y="275258"/>
                </a:lnTo>
                <a:lnTo>
                  <a:pt x="1793700" y="275339"/>
                </a:lnTo>
                <a:lnTo>
                  <a:pt x="1794590" y="275501"/>
                </a:lnTo>
                <a:lnTo>
                  <a:pt x="1795481" y="275583"/>
                </a:lnTo>
                <a:lnTo>
                  <a:pt x="1796453" y="275664"/>
                </a:lnTo>
                <a:lnTo>
                  <a:pt x="1797344" y="275745"/>
                </a:lnTo>
                <a:lnTo>
                  <a:pt x="1798235" y="275907"/>
                </a:lnTo>
                <a:lnTo>
                  <a:pt x="1799126" y="275989"/>
                </a:lnTo>
                <a:lnTo>
                  <a:pt x="1800017" y="276151"/>
                </a:lnTo>
                <a:lnTo>
                  <a:pt x="1800989" y="276232"/>
                </a:lnTo>
                <a:lnTo>
                  <a:pt x="1801879" y="276313"/>
                </a:lnTo>
                <a:lnTo>
                  <a:pt x="1802770" y="276476"/>
                </a:lnTo>
                <a:lnTo>
                  <a:pt x="1803661" y="276557"/>
                </a:lnTo>
                <a:lnTo>
                  <a:pt x="1804552" y="276719"/>
                </a:lnTo>
                <a:lnTo>
                  <a:pt x="1805443" y="276800"/>
                </a:lnTo>
                <a:lnTo>
                  <a:pt x="1806415" y="276882"/>
                </a:lnTo>
                <a:lnTo>
                  <a:pt x="1807306" y="277044"/>
                </a:lnTo>
                <a:lnTo>
                  <a:pt x="1808197" y="277125"/>
                </a:lnTo>
                <a:lnTo>
                  <a:pt x="1809087" y="277287"/>
                </a:lnTo>
                <a:lnTo>
                  <a:pt x="1809978" y="277369"/>
                </a:lnTo>
                <a:lnTo>
                  <a:pt x="1810950" y="277450"/>
                </a:lnTo>
                <a:lnTo>
                  <a:pt x="1811841" y="277612"/>
                </a:lnTo>
                <a:lnTo>
                  <a:pt x="1812732" y="277693"/>
                </a:lnTo>
                <a:lnTo>
                  <a:pt x="1813623" y="277775"/>
                </a:lnTo>
                <a:lnTo>
                  <a:pt x="1814514" y="277937"/>
                </a:lnTo>
                <a:lnTo>
                  <a:pt x="1815486" y="278018"/>
                </a:lnTo>
                <a:lnTo>
                  <a:pt x="1816377" y="278099"/>
                </a:lnTo>
                <a:lnTo>
                  <a:pt x="1817267" y="278181"/>
                </a:lnTo>
                <a:lnTo>
                  <a:pt x="1818158" y="278343"/>
                </a:lnTo>
                <a:lnTo>
                  <a:pt x="1819049" y="278424"/>
                </a:lnTo>
                <a:lnTo>
                  <a:pt x="1820021" y="278505"/>
                </a:lnTo>
                <a:lnTo>
                  <a:pt x="1820912" y="278586"/>
                </a:lnTo>
                <a:lnTo>
                  <a:pt x="1821803" y="278668"/>
                </a:lnTo>
                <a:lnTo>
                  <a:pt x="1822694" y="278749"/>
                </a:lnTo>
                <a:lnTo>
                  <a:pt x="1823584" y="278830"/>
                </a:lnTo>
                <a:lnTo>
                  <a:pt x="1824475" y="278911"/>
                </a:lnTo>
                <a:lnTo>
                  <a:pt x="1825447" y="278992"/>
                </a:lnTo>
                <a:lnTo>
                  <a:pt x="1826338" y="279074"/>
                </a:lnTo>
                <a:lnTo>
                  <a:pt x="1827229" y="279155"/>
                </a:lnTo>
                <a:lnTo>
                  <a:pt x="1828120" y="279155"/>
                </a:lnTo>
                <a:lnTo>
                  <a:pt x="1829011" y="279236"/>
                </a:lnTo>
                <a:lnTo>
                  <a:pt x="1829983" y="279317"/>
                </a:lnTo>
                <a:lnTo>
                  <a:pt x="1830873" y="279317"/>
                </a:lnTo>
                <a:lnTo>
                  <a:pt x="1831764" y="279398"/>
                </a:lnTo>
                <a:lnTo>
                  <a:pt x="1832655" y="279398"/>
                </a:lnTo>
                <a:lnTo>
                  <a:pt x="1833546" y="279480"/>
                </a:lnTo>
                <a:lnTo>
                  <a:pt x="1834518" y="279480"/>
                </a:lnTo>
                <a:lnTo>
                  <a:pt x="1835409" y="279561"/>
                </a:lnTo>
                <a:lnTo>
                  <a:pt x="1836300" y="279561"/>
                </a:lnTo>
                <a:lnTo>
                  <a:pt x="1837191" y="279561"/>
                </a:lnTo>
                <a:lnTo>
                  <a:pt x="1838081" y="279561"/>
                </a:lnTo>
                <a:lnTo>
                  <a:pt x="1839053" y="279561"/>
                </a:lnTo>
                <a:lnTo>
                  <a:pt x="1839944" y="279642"/>
                </a:lnTo>
                <a:lnTo>
                  <a:pt x="1840835" y="279642"/>
                </a:lnTo>
                <a:lnTo>
                  <a:pt x="1841726" y="279642"/>
                </a:lnTo>
                <a:lnTo>
                  <a:pt x="1842617" y="279561"/>
                </a:lnTo>
                <a:lnTo>
                  <a:pt x="1843508" y="279561"/>
                </a:lnTo>
                <a:lnTo>
                  <a:pt x="1844480" y="279561"/>
                </a:lnTo>
                <a:lnTo>
                  <a:pt x="1845371" y="279561"/>
                </a:lnTo>
                <a:lnTo>
                  <a:pt x="1846261" y="279561"/>
                </a:lnTo>
                <a:lnTo>
                  <a:pt x="1847152" y="279480"/>
                </a:lnTo>
                <a:lnTo>
                  <a:pt x="1848043" y="279480"/>
                </a:lnTo>
                <a:lnTo>
                  <a:pt x="1849015" y="279480"/>
                </a:lnTo>
                <a:lnTo>
                  <a:pt x="1849906" y="279398"/>
                </a:lnTo>
                <a:lnTo>
                  <a:pt x="1850797" y="279398"/>
                </a:lnTo>
                <a:lnTo>
                  <a:pt x="1851688" y="279317"/>
                </a:lnTo>
                <a:lnTo>
                  <a:pt x="1852578" y="279236"/>
                </a:lnTo>
                <a:lnTo>
                  <a:pt x="1853550" y="279236"/>
                </a:lnTo>
                <a:lnTo>
                  <a:pt x="1854441" y="279155"/>
                </a:lnTo>
                <a:lnTo>
                  <a:pt x="1855332" y="279074"/>
                </a:lnTo>
                <a:lnTo>
                  <a:pt x="1856223" y="279074"/>
                </a:lnTo>
                <a:lnTo>
                  <a:pt x="1857114" y="278992"/>
                </a:lnTo>
                <a:lnTo>
                  <a:pt x="1858005" y="278911"/>
                </a:lnTo>
                <a:lnTo>
                  <a:pt x="1858977" y="278830"/>
                </a:lnTo>
                <a:lnTo>
                  <a:pt x="1859868" y="278749"/>
                </a:lnTo>
                <a:lnTo>
                  <a:pt x="1860758" y="278668"/>
                </a:lnTo>
                <a:lnTo>
                  <a:pt x="1861649" y="278586"/>
                </a:lnTo>
                <a:lnTo>
                  <a:pt x="1862540" y="278505"/>
                </a:lnTo>
                <a:lnTo>
                  <a:pt x="1863512" y="278424"/>
                </a:lnTo>
                <a:lnTo>
                  <a:pt x="1864403" y="278343"/>
                </a:lnTo>
                <a:lnTo>
                  <a:pt x="1865294" y="278262"/>
                </a:lnTo>
                <a:lnTo>
                  <a:pt x="1866185" y="278181"/>
                </a:lnTo>
                <a:lnTo>
                  <a:pt x="1867075" y="278099"/>
                </a:lnTo>
                <a:lnTo>
                  <a:pt x="1868047" y="278018"/>
                </a:lnTo>
                <a:lnTo>
                  <a:pt x="1868938" y="277937"/>
                </a:lnTo>
                <a:lnTo>
                  <a:pt x="1869829" y="277856"/>
                </a:lnTo>
                <a:lnTo>
                  <a:pt x="1870720" y="277775"/>
                </a:lnTo>
                <a:lnTo>
                  <a:pt x="1871611" y="277693"/>
                </a:lnTo>
                <a:lnTo>
                  <a:pt x="1872583" y="277612"/>
                </a:lnTo>
                <a:lnTo>
                  <a:pt x="1873474" y="277531"/>
                </a:lnTo>
                <a:lnTo>
                  <a:pt x="1874365" y="277450"/>
                </a:lnTo>
                <a:lnTo>
                  <a:pt x="1875255" y="277369"/>
                </a:lnTo>
                <a:lnTo>
                  <a:pt x="1876146" y="277287"/>
                </a:lnTo>
                <a:lnTo>
                  <a:pt x="1877037" y="277125"/>
                </a:lnTo>
                <a:lnTo>
                  <a:pt x="1878009" y="277044"/>
                </a:lnTo>
                <a:lnTo>
                  <a:pt x="1878900" y="276963"/>
                </a:lnTo>
                <a:lnTo>
                  <a:pt x="1879791" y="276882"/>
                </a:lnTo>
                <a:lnTo>
                  <a:pt x="1880682" y="276800"/>
                </a:lnTo>
                <a:lnTo>
                  <a:pt x="1881573" y="276719"/>
                </a:lnTo>
                <a:lnTo>
                  <a:pt x="1882544" y="276638"/>
                </a:lnTo>
                <a:lnTo>
                  <a:pt x="1883435" y="276557"/>
                </a:lnTo>
                <a:lnTo>
                  <a:pt x="1884326" y="276476"/>
                </a:lnTo>
                <a:lnTo>
                  <a:pt x="1885232" y="276476"/>
                </a:lnTo>
                <a:lnTo>
                  <a:pt x="1886123" y="276394"/>
                </a:lnTo>
                <a:lnTo>
                  <a:pt x="1887095" y="276313"/>
                </a:lnTo>
                <a:lnTo>
                  <a:pt x="1887986" y="276232"/>
                </a:lnTo>
                <a:lnTo>
                  <a:pt x="1888876" y="276151"/>
                </a:lnTo>
                <a:lnTo>
                  <a:pt x="1889767" y="276070"/>
                </a:lnTo>
                <a:lnTo>
                  <a:pt x="1890658" y="276070"/>
                </a:lnTo>
                <a:lnTo>
                  <a:pt x="1891630" y="275989"/>
                </a:lnTo>
                <a:lnTo>
                  <a:pt x="1892521" y="275907"/>
                </a:lnTo>
                <a:lnTo>
                  <a:pt x="1893412" y="275907"/>
                </a:lnTo>
                <a:lnTo>
                  <a:pt x="1894303" y="275826"/>
                </a:lnTo>
                <a:lnTo>
                  <a:pt x="1895193" y="275826"/>
                </a:lnTo>
                <a:lnTo>
                  <a:pt x="1896084" y="275745"/>
                </a:lnTo>
                <a:lnTo>
                  <a:pt x="1897056" y="275745"/>
                </a:lnTo>
                <a:lnTo>
                  <a:pt x="1897947" y="275664"/>
                </a:lnTo>
                <a:lnTo>
                  <a:pt x="1898838" y="275664"/>
                </a:lnTo>
                <a:lnTo>
                  <a:pt x="1899729" y="275583"/>
                </a:lnTo>
                <a:lnTo>
                  <a:pt x="1900620" y="275583"/>
                </a:lnTo>
                <a:lnTo>
                  <a:pt x="1901592" y="275583"/>
                </a:lnTo>
                <a:lnTo>
                  <a:pt x="1902483" y="275583"/>
                </a:lnTo>
                <a:lnTo>
                  <a:pt x="1903373" y="275501"/>
                </a:lnTo>
                <a:lnTo>
                  <a:pt x="1904264" y="275501"/>
                </a:lnTo>
                <a:lnTo>
                  <a:pt x="1905155" y="275501"/>
                </a:lnTo>
                <a:lnTo>
                  <a:pt x="1906127" y="275501"/>
                </a:lnTo>
                <a:lnTo>
                  <a:pt x="1907018" y="275501"/>
                </a:lnTo>
                <a:lnTo>
                  <a:pt x="1907909" y="275501"/>
                </a:lnTo>
                <a:lnTo>
                  <a:pt x="1908800" y="275501"/>
                </a:lnTo>
                <a:lnTo>
                  <a:pt x="1909690" y="275501"/>
                </a:lnTo>
                <a:lnTo>
                  <a:pt x="1910662" y="275501"/>
                </a:lnTo>
                <a:lnTo>
                  <a:pt x="1911553" y="275583"/>
                </a:lnTo>
                <a:lnTo>
                  <a:pt x="1912444" y="275583"/>
                </a:lnTo>
                <a:lnTo>
                  <a:pt x="1913335" y="275583"/>
                </a:lnTo>
                <a:lnTo>
                  <a:pt x="1914226" y="275583"/>
                </a:lnTo>
                <a:lnTo>
                  <a:pt x="1915117" y="275664"/>
                </a:lnTo>
                <a:lnTo>
                  <a:pt x="1916089" y="275664"/>
                </a:lnTo>
                <a:lnTo>
                  <a:pt x="1916980" y="275664"/>
                </a:lnTo>
                <a:lnTo>
                  <a:pt x="1917870" y="275745"/>
                </a:lnTo>
                <a:lnTo>
                  <a:pt x="1918761" y="275745"/>
                </a:lnTo>
                <a:lnTo>
                  <a:pt x="1919652" y="275826"/>
                </a:lnTo>
                <a:lnTo>
                  <a:pt x="1920624" y="275826"/>
                </a:lnTo>
                <a:lnTo>
                  <a:pt x="1921515" y="275907"/>
                </a:lnTo>
                <a:lnTo>
                  <a:pt x="1922406" y="275907"/>
                </a:lnTo>
                <a:lnTo>
                  <a:pt x="1923297" y="275989"/>
                </a:lnTo>
                <a:lnTo>
                  <a:pt x="1924188" y="275989"/>
                </a:lnTo>
                <a:lnTo>
                  <a:pt x="1925159" y="276070"/>
                </a:lnTo>
                <a:lnTo>
                  <a:pt x="1926050" y="276151"/>
                </a:lnTo>
                <a:lnTo>
                  <a:pt x="1926941" y="276151"/>
                </a:lnTo>
                <a:lnTo>
                  <a:pt x="1927832" y="276232"/>
                </a:lnTo>
                <a:lnTo>
                  <a:pt x="1928723" y="276313"/>
                </a:lnTo>
                <a:lnTo>
                  <a:pt x="1929695" y="276313"/>
                </a:lnTo>
                <a:lnTo>
                  <a:pt x="1930586" y="276395"/>
                </a:lnTo>
                <a:lnTo>
                  <a:pt x="1931477" y="276476"/>
                </a:lnTo>
                <a:lnTo>
                  <a:pt x="1932367" y="276557"/>
                </a:lnTo>
                <a:lnTo>
                  <a:pt x="1933258" y="276557"/>
                </a:lnTo>
                <a:lnTo>
                  <a:pt x="1934149" y="276638"/>
                </a:lnTo>
                <a:lnTo>
                  <a:pt x="1935121" y="276719"/>
                </a:lnTo>
                <a:lnTo>
                  <a:pt x="1936012" y="276800"/>
                </a:lnTo>
                <a:lnTo>
                  <a:pt x="1936903" y="276800"/>
                </a:lnTo>
                <a:lnTo>
                  <a:pt x="1937794" y="276882"/>
                </a:lnTo>
                <a:lnTo>
                  <a:pt x="1938684" y="276963"/>
                </a:lnTo>
                <a:lnTo>
                  <a:pt x="1939656" y="277044"/>
                </a:lnTo>
                <a:lnTo>
                  <a:pt x="1940547" y="277125"/>
                </a:lnTo>
                <a:lnTo>
                  <a:pt x="1941438" y="277125"/>
                </a:lnTo>
                <a:lnTo>
                  <a:pt x="1942329" y="277206"/>
                </a:lnTo>
                <a:lnTo>
                  <a:pt x="1943220" y="277287"/>
                </a:lnTo>
                <a:lnTo>
                  <a:pt x="1944192" y="277287"/>
                </a:lnTo>
                <a:lnTo>
                  <a:pt x="1945083" y="277369"/>
                </a:lnTo>
                <a:lnTo>
                  <a:pt x="1945974" y="277450"/>
                </a:lnTo>
                <a:lnTo>
                  <a:pt x="1946864" y="277531"/>
                </a:lnTo>
                <a:lnTo>
                  <a:pt x="1947755" y="277531"/>
                </a:lnTo>
                <a:lnTo>
                  <a:pt x="1948646" y="277612"/>
                </a:lnTo>
                <a:lnTo>
                  <a:pt x="1949618" y="277693"/>
                </a:lnTo>
                <a:lnTo>
                  <a:pt x="1950509" y="277693"/>
                </a:lnTo>
                <a:lnTo>
                  <a:pt x="1951400" y="277775"/>
                </a:lnTo>
                <a:lnTo>
                  <a:pt x="1952291" y="277775"/>
                </a:lnTo>
                <a:lnTo>
                  <a:pt x="1953182" y="277856"/>
                </a:lnTo>
                <a:lnTo>
                  <a:pt x="1954153" y="277856"/>
                </a:lnTo>
                <a:lnTo>
                  <a:pt x="1955044" y="277937"/>
                </a:lnTo>
                <a:lnTo>
                  <a:pt x="1955935" y="277937"/>
                </a:lnTo>
                <a:lnTo>
                  <a:pt x="1956826" y="278018"/>
                </a:lnTo>
                <a:lnTo>
                  <a:pt x="1957717" y="278018"/>
                </a:lnTo>
                <a:lnTo>
                  <a:pt x="1958689" y="278099"/>
                </a:lnTo>
                <a:lnTo>
                  <a:pt x="1959580" y="278099"/>
                </a:lnTo>
                <a:lnTo>
                  <a:pt x="1960471" y="278181"/>
                </a:lnTo>
                <a:lnTo>
                  <a:pt x="1961361" y="278181"/>
                </a:lnTo>
                <a:lnTo>
                  <a:pt x="1962252" y="278181"/>
                </a:lnTo>
                <a:lnTo>
                  <a:pt x="1963224" y="278181"/>
                </a:lnTo>
                <a:lnTo>
                  <a:pt x="1964115" y="278262"/>
                </a:lnTo>
                <a:lnTo>
                  <a:pt x="1965006" y="278262"/>
                </a:lnTo>
                <a:lnTo>
                  <a:pt x="1965897" y="278262"/>
                </a:lnTo>
                <a:lnTo>
                  <a:pt x="1966788" y="278262"/>
                </a:lnTo>
                <a:lnTo>
                  <a:pt x="1967679" y="278262"/>
                </a:lnTo>
                <a:lnTo>
                  <a:pt x="1968650" y="278262"/>
                </a:lnTo>
                <a:lnTo>
                  <a:pt x="1969541" y="278262"/>
                </a:lnTo>
                <a:lnTo>
                  <a:pt x="1970432" y="278343"/>
                </a:lnTo>
                <a:lnTo>
                  <a:pt x="1971323" y="278343"/>
                </a:lnTo>
                <a:lnTo>
                  <a:pt x="1972214" y="278262"/>
                </a:lnTo>
                <a:lnTo>
                  <a:pt x="1973186" y="278262"/>
                </a:lnTo>
                <a:lnTo>
                  <a:pt x="1974077" y="278262"/>
                </a:lnTo>
                <a:lnTo>
                  <a:pt x="1974968" y="278262"/>
                </a:lnTo>
                <a:lnTo>
                  <a:pt x="1975858" y="278262"/>
                </a:lnTo>
                <a:lnTo>
                  <a:pt x="1976749" y="278262"/>
                </a:lnTo>
                <a:lnTo>
                  <a:pt x="1977721" y="278262"/>
                </a:lnTo>
                <a:lnTo>
                  <a:pt x="1978612" y="278262"/>
                </a:lnTo>
                <a:lnTo>
                  <a:pt x="1979503" y="278181"/>
                </a:lnTo>
                <a:lnTo>
                  <a:pt x="1980394" y="278181"/>
                </a:lnTo>
                <a:lnTo>
                  <a:pt x="1981285" y="278181"/>
                </a:lnTo>
                <a:lnTo>
                  <a:pt x="1982257" y="278099"/>
                </a:lnTo>
                <a:lnTo>
                  <a:pt x="1983147" y="278099"/>
                </a:lnTo>
                <a:lnTo>
                  <a:pt x="1984038" y="278099"/>
                </a:lnTo>
                <a:lnTo>
                  <a:pt x="1984929" y="278018"/>
                </a:lnTo>
                <a:lnTo>
                  <a:pt x="1985820" y="278018"/>
                </a:lnTo>
                <a:lnTo>
                  <a:pt x="1986711" y="277937"/>
                </a:lnTo>
                <a:lnTo>
                  <a:pt x="1987683" y="277937"/>
                </a:lnTo>
                <a:lnTo>
                  <a:pt x="1988574" y="277937"/>
                </a:lnTo>
                <a:lnTo>
                  <a:pt x="1989465" y="277856"/>
                </a:lnTo>
                <a:lnTo>
                  <a:pt x="1990355" y="277856"/>
                </a:lnTo>
                <a:lnTo>
                  <a:pt x="1991246" y="277775"/>
                </a:lnTo>
                <a:lnTo>
                  <a:pt x="1992218" y="277775"/>
                </a:lnTo>
                <a:lnTo>
                  <a:pt x="1993109" y="277693"/>
                </a:lnTo>
                <a:lnTo>
                  <a:pt x="1994000" y="277693"/>
                </a:lnTo>
                <a:lnTo>
                  <a:pt x="1994891" y="277612"/>
                </a:lnTo>
                <a:lnTo>
                  <a:pt x="1995782" y="277531"/>
                </a:lnTo>
                <a:lnTo>
                  <a:pt x="1996754" y="277531"/>
                </a:lnTo>
                <a:lnTo>
                  <a:pt x="1997645" y="277450"/>
                </a:lnTo>
                <a:lnTo>
                  <a:pt x="1998535" y="277450"/>
                </a:lnTo>
                <a:lnTo>
                  <a:pt x="1999426" y="277369"/>
                </a:lnTo>
                <a:lnTo>
                  <a:pt x="2000317" y="277369"/>
                </a:lnTo>
                <a:lnTo>
                  <a:pt x="2001289" y="277287"/>
                </a:lnTo>
                <a:lnTo>
                  <a:pt x="2002180" y="277206"/>
                </a:lnTo>
                <a:lnTo>
                  <a:pt x="2003071" y="277206"/>
                </a:lnTo>
                <a:lnTo>
                  <a:pt x="2003962" y="277125"/>
                </a:lnTo>
                <a:lnTo>
                  <a:pt x="2004852" y="277125"/>
                </a:lnTo>
                <a:lnTo>
                  <a:pt x="2005743" y="277044"/>
                </a:lnTo>
                <a:lnTo>
                  <a:pt x="2006729" y="277044"/>
                </a:lnTo>
                <a:lnTo>
                  <a:pt x="2007620" y="276963"/>
                </a:lnTo>
                <a:lnTo>
                  <a:pt x="2008511" y="276963"/>
                </a:lnTo>
                <a:lnTo>
                  <a:pt x="2009402" y="276882"/>
                </a:lnTo>
                <a:lnTo>
                  <a:pt x="2010293" y="276800"/>
                </a:lnTo>
                <a:lnTo>
                  <a:pt x="2011265" y="276800"/>
                </a:lnTo>
                <a:lnTo>
                  <a:pt x="2012155" y="276719"/>
                </a:lnTo>
                <a:lnTo>
                  <a:pt x="2013046" y="276719"/>
                </a:lnTo>
                <a:lnTo>
                  <a:pt x="2013937" y="276638"/>
                </a:lnTo>
                <a:lnTo>
                  <a:pt x="2014828" y="276638"/>
                </a:lnTo>
                <a:lnTo>
                  <a:pt x="2015800" y="276638"/>
                </a:lnTo>
                <a:lnTo>
                  <a:pt x="2016691" y="276557"/>
                </a:lnTo>
                <a:lnTo>
                  <a:pt x="2017582" y="276557"/>
                </a:lnTo>
                <a:lnTo>
                  <a:pt x="2018472" y="276476"/>
                </a:lnTo>
                <a:lnTo>
                  <a:pt x="2019363" y="276476"/>
                </a:lnTo>
                <a:lnTo>
                  <a:pt x="2020335" y="276476"/>
                </a:lnTo>
                <a:lnTo>
                  <a:pt x="2021226" y="276395"/>
                </a:lnTo>
                <a:lnTo>
                  <a:pt x="2022117" y="276395"/>
                </a:lnTo>
                <a:lnTo>
                  <a:pt x="2023008" y="276395"/>
                </a:lnTo>
                <a:lnTo>
                  <a:pt x="2023899" y="276313"/>
                </a:lnTo>
                <a:lnTo>
                  <a:pt x="2024790" y="276313"/>
                </a:lnTo>
                <a:lnTo>
                  <a:pt x="2025761" y="276313"/>
                </a:lnTo>
                <a:lnTo>
                  <a:pt x="2026652" y="276313"/>
                </a:lnTo>
                <a:lnTo>
                  <a:pt x="2027543" y="276313"/>
                </a:lnTo>
                <a:lnTo>
                  <a:pt x="2028434" y="276232"/>
                </a:lnTo>
                <a:lnTo>
                  <a:pt x="2029325" y="276232"/>
                </a:lnTo>
                <a:lnTo>
                  <a:pt x="2030297" y="276232"/>
                </a:lnTo>
                <a:lnTo>
                  <a:pt x="2031188" y="276232"/>
                </a:lnTo>
                <a:lnTo>
                  <a:pt x="2032079" y="276232"/>
                </a:lnTo>
                <a:lnTo>
                  <a:pt x="2032969" y="276232"/>
                </a:lnTo>
                <a:lnTo>
                  <a:pt x="2033860" y="276232"/>
                </a:lnTo>
                <a:lnTo>
                  <a:pt x="2034832" y="276232"/>
                </a:lnTo>
                <a:lnTo>
                  <a:pt x="2035723" y="276232"/>
                </a:lnTo>
                <a:lnTo>
                  <a:pt x="2036614" y="276232"/>
                </a:lnTo>
                <a:lnTo>
                  <a:pt x="2037505" y="276232"/>
                </a:lnTo>
                <a:lnTo>
                  <a:pt x="2038396" y="276232"/>
                </a:lnTo>
                <a:lnTo>
                  <a:pt x="2039368" y="276232"/>
                </a:lnTo>
                <a:lnTo>
                  <a:pt x="2040259" y="276232"/>
                </a:lnTo>
                <a:lnTo>
                  <a:pt x="2041149" y="276313"/>
                </a:lnTo>
                <a:lnTo>
                  <a:pt x="2045685" y="276395"/>
                </a:lnTo>
                <a:lnTo>
                  <a:pt x="2046576" y="276395"/>
                </a:lnTo>
                <a:lnTo>
                  <a:pt x="2047466" y="276395"/>
                </a:lnTo>
                <a:lnTo>
                  <a:pt x="2048357" y="276476"/>
                </a:lnTo>
                <a:lnTo>
                  <a:pt x="2049329" y="276476"/>
                </a:lnTo>
                <a:lnTo>
                  <a:pt x="2050220" y="276476"/>
                </a:lnTo>
                <a:lnTo>
                  <a:pt x="2051111" y="276557"/>
                </a:lnTo>
                <a:lnTo>
                  <a:pt x="2052002" y="276557"/>
                </a:lnTo>
                <a:lnTo>
                  <a:pt x="2052893" y="276638"/>
                </a:lnTo>
                <a:lnTo>
                  <a:pt x="2053865" y="276638"/>
                </a:lnTo>
                <a:lnTo>
                  <a:pt x="2054756" y="276638"/>
                </a:lnTo>
                <a:lnTo>
                  <a:pt x="2055646" y="276719"/>
                </a:lnTo>
                <a:lnTo>
                  <a:pt x="2056537" y="276719"/>
                </a:lnTo>
                <a:lnTo>
                  <a:pt x="2057428" y="276800"/>
                </a:lnTo>
                <a:lnTo>
                  <a:pt x="2058319" y="276800"/>
                </a:lnTo>
                <a:lnTo>
                  <a:pt x="2059291" y="276882"/>
                </a:lnTo>
                <a:lnTo>
                  <a:pt x="2060182" y="276882"/>
                </a:lnTo>
                <a:lnTo>
                  <a:pt x="2061073" y="276963"/>
                </a:lnTo>
                <a:lnTo>
                  <a:pt x="2061963" y="276963"/>
                </a:lnTo>
                <a:lnTo>
                  <a:pt x="2062854" y="277044"/>
                </a:lnTo>
                <a:lnTo>
                  <a:pt x="2063826" y="277044"/>
                </a:lnTo>
                <a:lnTo>
                  <a:pt x="2064717" y="277125"/>
                </a:lnTo>
                <a:lnTo>
                  <a:pt x="2065608" y="277125"/>
                </a:lnTo>
                <a:lnTo>
                  <a:pt x="2066499" y="277206"/>
                </a:lnTo>
                <a:lnTo>
                  <a:pt x="2067390" y="277206"/>
                </a:lnTo>
                <a:lnTo>
                  <a:pt x="2068362" y="277287"/>
                </a:lnTo>
                <a:lnTo>
                  <a:pt x="2069253" y="277287"/>
                </a:lnTo>
                <a:lnTo>
                  <a:pt x="2070143" y="277369"/>
                </a:lnTo>
                <a:lnTo>
                  <a:pt x="2071034" y="277369"/>
                </a:lnTo>
                <a:lnTo>
                  <a:pt x="2071925" y="277450"/>
                </a:lnTo>
                <a:lnTo>
                  <a:pt x="2072897" y="277450"/>
                </a:lnTo>
                <a:lnTo>
                  <a:pt x="2073788" y="277531"/>
                </a:lnTo>
                <a:lnTo>
                  <a:pt x="2074679" y="277531"/>
                </a:lnTo>
                <a:lnTo>
                  <a:pt x="2075570" y="277612"/>
                </a:lnTo>
                <a:lnTo>
                  <a:pt x="2076460" y="277612"/>
                </a:lnTo>
                <a:lnTo>
                  <a:pt x="2077351" y="277612"/>
                </a:lnTo>
                <a:lnTo>
                  <a:pt x="2078323" y="277693"/>
                </a:lnTo>
                <a:lnTo>
                  <a:pt x="2079214" y="277693"/>
                </a:lnTo>
                <a:lnTo>
                  <a:pt x="2080105" y="277775"/>
                </a:lnTo>
                <a:lnTo>
                  <a:pt x="2080996" y="277775"/>
                </a:lnTo>
                <a:lnTo>
                  <a:pt x="2081887" y="277775"/>
                </a:lnTo>
                <a:lnTo>
                  <a:pt x="2082859" y="277856"/>
                </a:lnTo>
                <a:lnTo>
                  <a:pt x="2083750" y="277856"/>
                </a:lnTo>
                <a:lnTo>
                  <a:pt x="2084640" y="277856"/>
                </a:lnTo>
                <a:lnTo>
                  <a:pt x="2085531" y="277937"/>
                </a:lnTo>
                <a:lnTo>
                  <a:pt x="2086422" y="277937"/>
                </a:lnTo>
                <a:lnTo>
                  <a:pt x="2087394" y="277937"/>
                </a:lnTo>
                <a:lnTo>
                  <a:pt x="2088285" y="277937"/>
                </a:lnTo>
                <a:lnTo>
                  <a:pt x="2089176" y="278018"/>
                </a:lnTo>
                <a:lnTo>
                  <a:pt x="2090067" y="278018"/>
                </a:lnTo>
                <a:lnTo>
                  <a:pt x="2090957" y="278018"/>
                </a:lnTo>
                <a:lnTo>
                  <a:pt x="2091929" y="278018"/>
                </a:lnTo>
                <a:lnTo>
                  <a:pt x="2092820" y="278018"/>
                </a:lnTo>
                <a:lnTo>
                  <a:pt x="2093711" y="278018"/>
                </a:lnTo>
                <a:lnTo>
                  <a:pt x="2094602" y="278099"/>
                </a:lnTo>
                <a:lnTo>
                  <a:pt x="2095493" y="278099"/>
                </a:lnTo>
                <a:lnTo>
                  <a:pt x="2096384" y="278099"/>
                </a:lnTo>
                <a:lnTo>
                  <a:pt x="2097356" y="278099"/>
                </a:lnTo>
                <a:lnTo>
                  <a:pt x="2098247" y="278099"/>
                </a:lnTo>
                <a:lnTo>
                  <a:pt x="2099137" y="278099"/>
                </a:lnTo>
                <a:lnTo>
                  <a:pt x="2100028" y="278099"/>
                </a:lnTo>
                <a:lnTo>
                  <a:pt x="2100919" y="278099"/>
                </a:lnTo>
                <a:lnTo>
                  <a:pt x="2101891" y="278099"/>
                </a:lnTo>
                <a:lnTo>
                  <a:pt x="2102782" y="278099"/>
                </a:lnTo>
                <a:lnTo>
                  <a:pt x="2103673" y="278018"/>
                </a:lnTo>
                <a:lnTo>
                  <a:pt x="2104564" y="278018"/>
                </a:lnTo>
                <a:lnTo>
                  <a:pt x="2105455" y="278018"/>
                </a:lnTo>
                <a:lnTo>
                  <a:pt x="2106426" y="278018"/>
                </a:lnTo>
                <a:lnTo>
                  <a:pt x="2107317" y="278018"/>
                </a:lnTo>
                <a:lnTo>
                  <a:pt x="2108208" y="278018"/>
                </a:lnTo>
                <a:lnTo>
                  <a:pt x="2109099" y="277937"/>
                </a:lnTo>
                <a:lnTo>
                  <a:pt x="2109990" y="277937"/>
                </a:lnTo>
                <a:lnTo>
                  <a:pt x="2110962" y="277937"/>
                </a:lnTo>
                <a:lnTo>
                  <a:pt x="2111853" y="277856"/>
                </a:lnTo>
                <a:lnTo>
                  <a:pt x="2112744" y="277856"/>
                </a:lnTo>
                <a:lnTo>
                  <a:pt x="2113634" y="277856"/>
                </a:lnTo>
                <a:lnTo>
                  <a:pt x="2114525" y="277856"/>
                </a:lnTo>
                <a:lnTo>
                  <a:pt x="2115416" y="277775"/>
                </a:lnTo>
                <a:lnTo>
                  <a:pt x="2116388" y="277775"/>
                </a:lnTo>
                <a:lnTo>
                  <a:pt x="2117279" y="277693"/>
                </a:lnTo>
                <a:lnTo>
                  <a:pt x="2118170" y="277693"/>
                </a:lnTo>
                <a:lnTo>
                  <a:pt x="2119061" y="277693"/>
                </a:lnTo>
                <a:lnTo>
                  <a:pt x="2119951" y="277612"/>
                </a:lnTo>
                <a:lnTo>
                  <a:pt x="2120923" y="277612"/>
                </a:lnTo>
                <a:lnTo>
                  <a:pt x="2121814" y="277531"/>
                </a:lnTo>
                <a:lnTo>
                  <a:pt x="2122705" y="277531"/>
                </a:lnTo>
                <a:lnTo>
                  <a:pt x="2123596" y="277450"/>
                </a:lnTo>
                <a:lnTo>
                  <a:pt x="2124487" y="277450"/>
                </a:lnTo>
                <a:lnTo>
                  <a:pt x="2125459" y="277450"/>
                </a:lnTo>
                <a:lnTo>
                  <a:pt x="2126350" y="277369"/>
                </a:lnTo>
                <a:lnTo>
                  <a:pt x="2127241" y="277369"/>
                </a:lnTo>
                <a:lnTo>
                  <a:pt x="2128131" y="277288"/>
                </a:lnTo>
                <a:lnTo>
                  <a:pt x="2129022" y="277288"/>
                </a:lnTo>
                <a:lnTo>
                  <a:pt x="2129994" y="277206"/>
                </a:lnTo>
                <a:lnTo>
                  <a:pt x="2130885" y="277206"/>
                </a:lnTo>
                <a:lnTo>
                  <a:pt x="2131776" y="277125"/>
                </a:lnTo>
                <a:lnTo>
                  <a:pt x="2132667" y="277125"/>
                </a:lnTo>
                <a:lnTo>
                  <a:pt x="2133558" y="277044"/>
                </a:lnTo>
                <a:lnTo>
                  <a:pt x="2134449" y="277044"/>
                </a:lnTo>
                <a:lnTo>
                  <a:pt x="2135420" y="276963"/>
                </a:lnTo>
                <a:lnTo>
                  <a:pt x="2136326" y="276963"/>
                </a:lnTo>
                <a:lnTo>
                  <a:pt x="2137217" y="276882"/>
                </a:lnTo>
                <a:lnTo>
                  <a:pt x="2138108" y="276882"/>
                </a:lnTo>
                <a:lnTo>
                  <a:pt x="2138999" y="276882"/>
                </a:lnTo>
                <a:lnTo>
                  <a:pt x="2139971" y="276800"/>
                </a:lnTo>
                <a:lnTo>
                  <a:pt x="2140862" y="276800"/>
                </a:lnTo>
                <a:lnTo>
                  <a:pt x="2141752" y="276719"/>
                </a:lnTo>
                <a:lnTo>
                  <a:pt x="2142643" y="276719"/>
                </a:lnTo>
                <a:lnTo>
                  <a:pt x="2143534" y="276638"/>
                </a:lnTo>
                <a:lnTo>
                  <a:pt x="2144506" y="276638"/>
                </a:lnTo>
                <a:lnTo>
                  <a:pt x="2145397" y="276638"/>
                </a:lnTo>
                <a:lnTo>
                  <a:pt x="2146288" y="276557"/>
                </a:lnTo>
                <a:lnTo>
                  <a:pt x="2147179" y="276557"/>
                </a:lnTo>
                <a:lnTo>
                  <a:pt x="2148070" y="276557"/>
                </a:lnTo>
                <a:lnTo>
                  <a:pt x="2148960" y="276476"/>
                </a:lnTo>
                <a:lnTo>
                  <a:pt x="2149932" y="276476"/>
                </a:lnTo>
                <a:lnTo>
                  <a:pt x="2150823" y="276476"/>
                </a:lnTo>
                <a:lnTo>
                  <a:pt x="2151714" y="276476"/>
                </a:lnTo>
                <a:lnTo>
                  <a:pt x="2152605" y="276395"/>
                </a:lnTo>
                <a:lnTo>
                  <a:pt x="2153496" y="276395"/>
                </a:lnTo>
                <a:lnTo>
                  <a:pt x="2154468" y="276395"/>
                </a:lnTo>
                <a:lnTo>
                  <a:pt x="2155359" y="276395"/>
                </a:lnTo>
                <a:lnTo>
                  <a:pt x="2156249" y="276313"/>
                </a:lnTo>
                <a:lnTo>
                  <a:pt x="2157140" y="276313"/>
                </a:lnTo>
                <a:lnTo>
                  <a:pt x="2158031" y="276313"/>
                </a:lnTo>
                <a:lnTo>
                  <a:pt x="2159003" y="276313"/>
                </a:lnTo>
                <a:lnTo>
                  <a:pt x="2159894" y="276313"/>
                </a:lnTo>
                <a:lnTo>
                  <a:pt x="2160785" y="276313"/>
                </a:lnTo>
                <a:lnTo>
                  <a:pt x="2161676" y="276313"/>
                </a:lnTo>
                <a:lnTo>
                  <a:pt x="2162566" y="276313"/>
                </a:lnTo>
                <a:lnTo>
                  <a:pt x="2163538" y="276313"/>
                </a:lnTo>
                <a:lnTo>
                  <a:pt x="2164429" y="276313"/>
                </a:lnTo>
                <a:lnTo>
                  <a:pt x="2165320" y="276313"/>
                </a:lnTo>
                <a:lnTo>
                  <a:pt x="2166211" y="276313"/>
                </a:lnTo>
                <a:lnTo>
                  <a:pt x="2167102" y="276313"/>
                </a:lnTo>
                <a:lnTo>
                  <a:pt x="2167993" y="276313"/>
                </a:lnTo>
                <a:lnTo>
                  <a:pt x="2168965" y="276313"/>
                </a:lnTo>
                <a:lnTo>
                  <a:pt x="2169856" y="276313"/>
                </a:lnTo>
                <a:lnTo>
                  <a:pt x="2170746" y="276313"/>
                </a:lnTo>
                <a:lnTo>
                  <a:pt x="2171637" y="276395"/>
                </a:lnTo>
                <a:lnTo>
                  <a:pt x="2172528" y="276395"/>
                </a:lnTo>
                <a:lnTo>
                  <a:pt x="2173500" y="276395"/>
                </a:lnTo>
                <a:lnTo>
                  <a:pt x="2174391" y="276395"/>
                </a:lnTo>
                <a:lnTo>
                  <a:pt x="2175282" y="276395"/>
                </a:lnTo>
                <a:lnTo>
                  <a:pt x="2176173" y="276476"/>
                </a:lnTo>
                <a:lnTo>
                  <a:pt x="2177064" y="276476"/>
                </a:lnTo>
                <a:lnTo>
                  <a:pt x="2178035" y="276476"/>
                </a:lnTo>
                <a:lnTo>
                  <a:pt x="2178926" y="276557"/>
                </a:lnTo>
                <a:lnTo>
                  <a:pt x="2179817" y="276557"/>
                </a:lnTo>
                <a:lnTo>
                  <a:pt x="2180708" y="276557"/>
                </a:lnTo>
                <a:lnTo>
                  <a:pt x="2181599" y="276638"/>
                </a:lnTo>
                <a:lnTo>
                  <a:pt x="2182571" y="276638"/>
                </a:lnTo>
                <a:lnTo>
                  <a:pt x="2183462" y="276638"/>
                </a:lnTo>
                <a:lnTo>
                  <a:pt x="2184353" y="276719"/>
                </a:lnTo>
                <a:lnTo>
                  <a:pt x="2185243" y="276719"/>
                </a:lnTo>
                <a:lnTo>
                  <a:pt x="2186134" y="276800"/>
                </a:lnTo>
                <a:lnTo>
                  <a:pt x="2187025" y="276800"/>
                </a:lnTo>
                <a:lnTo>
                  <a:pt x="2187997" y="276800"/>
                </a:lnTo>
                <a:lnTo>
                  <a:pt x="2188888" y="276882"/>
                </a:lnTo>
                <a:lnTo>
                  <a:pt x="2189779" y="276882"/>
                </a:lnTo>
                <a:lnTo>
                  <a:pt x="2190670" y="276963"/>
                </a:lnTo>
                <a:lnTo>
                  <a:pt x="2191561" y="276963"/>
                </a:lnTo>
                <a:lnTo>
                  <a:pt x="2192532" y="277044"/>
                </a:lnTo>
                <a:lnTo>
                  <a:pt x="2193423" y="277044"/>
                </a:lnTo>
                <a:lnTo>
                  <a:pt x="2194314" y="277125"/>
                </a:lnTo>
                <a:lnTo>
                  <a:pt x="2195205" y="277125"/>
                </a:lnTo>
                <a:lnTo>
                  <a:pt x="2196096" y="277125"/>
                </a:lnTo>
                <a:lnTo>
                  <a:pt x="2197068" y="277206"/>
                </a:lnTo>
                <a:lnTo>
                  <a:pt x="2197959" y="277206"/>
                </a:lnTo>
                <a:lnTo>
                  <a:pt x="2198850" y="277288"/>
                </a:lnTo>
                <a:lnTo>
                  <a:pt x="2199740" y="277288"/>
                </a:lnTo>
                <a:lnTo>
                  <a:pt x="2200631" y="277369"/>
                </a:lnTo>
                <a:lnTo>
                  <a:pt x="2201603" y="277369"/>
                </a:lnTo>
                <a:lnTo>
                  <a:pt x="2202494" y="277450"/>
                </a:lnTo>
                <a:lnTo>
                  <a:pt x="2203385" y="277450"/>
                </a:lnTo>
                <a:lnTo>
                  <a:pt x="2204276" y="277531"/>
                </a:lnTo>
                <a:lnTo>
                  <a:pt x="2205167" y="277531"/>
                </a:lnTo>
                <a:lnTo>
                  <a:pt x="2206058" y="277612"/>
                </a:lnTo>
                <a:lnTo>
                  <a:pt x="2207029" y="277612"/>
                </a:lnTo>
                <a:lnTo>
                  <a:pt x="2207920" y="277612"/>
                </a:lnTo>
                <a:lnTo>
                  <a:pt x="2208811" y="277693"/>
                </a:lnTo>
                <a:lnTo>
                  <a:pt x="2209702" y="277693"/>
                </a:lnTo>
                <a:lnTo>
                  <a:pt x="2210593" y="277775"/>
                </a:lnTo>
                <a:lnTo>
                  <a:pt x="2211565" y="277775"/>
                </a:lnTo>
                <a:lnTo>
                  <a:pt x="2212456" y="277775"/>
                </a:lnTo>
                <a:lnTo>
                  <a:pt x="2213347" y="277856"/>
                </a:lnTo>
                <a:lnTo>
                  <a:pt x="2214237" y="277856"/>
                </a:lnTo>
                <a:lnTo>
                  <a:pt x="2215128" y="277937"/>
                </a:lnTo>
                <a:lnTo>
                  <a:pt x="2216100" y="277937"/>
                </a:lnTo>
                <a:lnTo>
                  <a:pt x="2216991" y="277937"/>
                </a:lnTo>
                <a:lnTo>
                  <a:pt x="2217882" y="277937"/>
                </a:lnTo>
                <a:lnTo>
                  <a:pt x="2218773" y="278018"/>
                </a:lnTo>
                <a:lnTo>
                  <a:pt x="2219664" y="278018"/>
                </a:lnTo>
                <a:lnTo>
                  <a:pt x="2220636" y="278018"/>
                </a:lnTo>
                <a:lnTo>
                  <a:pt x="2221527" y="278099"/>
                </a:lnTo>
                <a:lnTo>
                  <a:pt x="2222417" y="278099"/>
                </a:lnTo>
                <a:lnTo>
                  <a:pt x="2223308" y="278099"/>
                </a:lnTo>
                <a:lnTo>
                  <a:pt x="2224199" y="278099"/>
                </a:lnTo>
                <a:lnTo>
                  <a:pt x="2225090" y="278099"/>
                </a:lnTo>
                <a:lnTo>
                  <a:pt x="2226062" y="278099"/>
                </a:lnTo>
                <a:lnTo>
                  <a:pt x="2226953" y="278181"/>
                </a:lnTo>
                <a:lnTo>
                  <a:pt x="2227844" y="278181"/>
                </a:lnTo>
                <a:lnTo>
                  <a:pt x="2228734" y="278181"/>
                </a:lnTo>
                <a:lnTo>
                  <a:pt x="2229625" y="278181"/>
                </a:lnTo>
                <a:lnTo>
                  <a:pt x="2230597" y="278181"/>
                </a:lnTo>
                <a:lnTo>
                  <a:pt x="2231488" y="278181"/>
                </a:lnTo>
                <a:lnTo>
                  <a:pt x="2232379" y="278181"/>
                </a:lnTo>
                <a:lnTo>
                  <a:pt x="2233270" y="278181"/>
                </a:lnTo>
                <a:lnTo>
                  <a:pt x="2234161" y="278181"/>
                </a:lnTo>
                <a:lnTo>
                  <a:pt x="2235133" y="278181"/>
                </a:lnTo>
                <a:lnTo>
                  <a:pt x="2236023" y="278181"/>
                </a:lnTo>
                <a:lnTo>
                  <a:pt x="2236914" y="278181"/>
                </a:lnTo>
                <a:lnTo>
                  <a:pt x="2237805" y="278181"/>
                </a:lnTo>
                <a:lnTo>
                  <a:pt x="2238696" y="278181"/>
                </a:lnTo>
                <a:lnTo>
                  <a:pt x="2239587" y="278099"/>
                </a:lnTo>
                <a:lnTo>
                  <a:pt x="2240559" y="278099"/>
                </a:lnTo>
                <a:lnTo>
                  <a:pt x="2241450" y="278099"/>
                </a:lnTo>
                <a:lnTo>
                  <a:pt x="2242341" y="278099"/>
                </a:lnTo>
                <a:lnTo>
                  <a:pt x="2243232" y="278099"/>
                </a:lnTo>
                <a:lnTo>
                  <a:pt x="2244122" y="278099"/>
                </a:lnTo>
                <a:lnTo>
                  <a:pt x="2245094" y="278018"/>
                </a:lnTo>
                <a:lnTo>
                  <a:pt x="2245985" y="278018"/>
                </a:lnTo>
                <a:lnTo>
                  <a:pt x="2246876" y="278018"/>
                </a:lnTo>
                <a:lnTo>
                  <a:pt x="2247767" y="278018"/>
                </a:lnTo>
                <a:lnTo>
                  <a:pt x="2248658" y="277937"/>
                </a:lnTo>
                <a:lnTo>
                  <a:pt x="2249630" y="277937"/>
                </a:lnTo>
                <a:lnTo>
                  <a:pt x="2250521" y="277937"/>
                </a:lnTo>
                <a:lnTo>
                  <a:pt x="2251411" y="277856"/>
                </a:lnTo>
                <a:lnTo>
                  <a:pt x="2252302" y="277856"/>
                </a:lnTo>
                <a:lnTo>
                  <a:pt x="2253193" y="277856"/>
                </a:lnTo>
                <a:lnTo>
                  <a:pt x="2254165" y="277775"/>
                </a:lnTo>
                <a:lnTo>
                  <a:pt x="2255056" y="277775"/>
                </a:lnTo>
                <a:lnTo>
                  <a:pt x="2255947" y="277775"/>
                </a:lnTo>
                <a:lnTo>
                  <a:pt x="2256838" y="277693"/>
                </a:lnTo>
                <a:lnTo>
                  <a:pt x="2257728" y="277693"/>
                </a:lnTo>
                <a:lnTo>
                  <a:pt x="2258619" y="277612"/>
                </a:lnTo>
                <a:lnTo>
                  <a:pt x="2259591" y="277612"/>
                </a:lnTo>
                <a:lnTo>
                  <a:pt x="2260482" y="277612"/>
                </a:lnTo>
                <a:lnTo>
                  <a:pt x="2261373" y="277531"/>
                </a:lnTo>
                <a:lnTo>
                  <a:pt x="2262264" y="277531"/>
                </a:lnTo>
                <a:lnTo>
                  <a:pt x="2263155" y="277450"/>
                </a:lnTo>
                <a:lnTo>
                  <a:pt x="2264127" y="277450"/>
                </a:lnTo>
                <a:lnTo>
                  <a:pt x="2265018" y="277450"/>
                </a:lnTo>
                <a:lnTo>
                  <a:pt x="2265908" y="277369"/>
                </a:lnTo>
              </a:path>
            </a:pathLst>
          </a:custGeom>
          <a:ln w="8920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86006" y="1931476"/>
            <a:ext cx="638175" cy="322580"/>
          </a:xfrm>
          <a:custGeom>
            <a:avLst/>
            <a:gdLst/>
            <a:ahLst/>
            <a:cxnLst/>
            <a:rect l="l" t="t" r="r" b="b"/>
            <a:pathLst>
              <a:path w="638175" h="322580">
                <a:moveTo>
                  <a:pt x="0" y="322398"/>
                </a:moveTo>
                <a:lnTo>
                  <a:pt x="637860" y="322398"/>
                </a:lnTo>
                <a:lnTo>
                  <a:pt x="637860" y="0"/>
                </a:lnTo>
                <a:lnTo>
                  <a:pt x="0" y="0"/>
                </a:lnTo>
                <a:lnTo>
                  <a:pt x="0" y="322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76870" y="1969191"/>
            <a:ext cx="216535" cy="52705"/>
          </a:xfrm>
          <a:custGeom>
            <a:avLst/>
            <a:gdLst/>
            <a:ahLst/>
            <a:cxnLst/>
            <a:rect l="l" t="t" r="r" b="b"/>
            <a:pathLst>
              <a:path w="216535" h="52705">
                <a:moveTo>
                  <a:pt x="6884" y="891"/>
                </a:moveTo>
                <a:lnTo>
                  <a:pt x="0" y="891"/>
                </a:lnTo>
                <a:lnTo>
                  <a:pt x="0" y="51664"/>
                </a:lnTo>
                <a:lnTo>
                  <a:pt x="6480" y="51664"/>
                </a:lnTo>
                <a:lnTo>
                  <a:pt x="6480" y="11760"/>
                </a:lnTo>
                <a:lnTo>
                  <a:pt x="14157" y="11760"/>
                </a:lnTo>
                <a:lnTo>
                  <a:pt x="6884" y="891"/>
                </a:lnTo>
                <a:close/>
              </a:path>
              <a:path w="216535" h="52705">
                <a:moveTo>
                  <a:pt x="14157" y="11760"/>
                </a:moveTo>
                <a:lnTo>
                  <a:pt x="6480" y="11760"/>
                </a:lnTo>
                <a:lnTo>
                  <a:pt x="33047" y="51664"/>
                </a:lnTo>
                <a:lnTo>
                  <a:pt x="39932" y="51664"/>
                </a:lnTo>
                <a:lnTo>
                  <a:pt x="39932" y="40714"/>
                </a:lnTo>
                <a:lnTo>
                  <a:pt x="33533" y="40714"/>
                </a:lnTo>
                <a:lnTo>
                  <a:pt x="14157" y="11760"/>
                </a:lnTo>
                <a:close/>
              </a:path>
              <a:path w="216535" h="52705">
                <a:moveTo>
                  <a:pt x="39932" y="891"/>
                </a:moveTo>
                <a:lnTo>
                  <a:pt x="33533" y="891"/>
                </a:lnTo>
                <a:lnTo>
                  <a:pt x="33533" y="40714"/>
                </a:lnTo>
                <a:lnTo>
                  <a:pt x="39932" y="40714"/>
                </a:lnTo>
                <a:lnTo>
                  <a:pt x="39932" y="891"/>
                </a:lnTo>
                <a:close/>
              </a:path>
              <a:path w="216535" h="52705">
                <a:moveTo>
                  <a:pt x="71845" y="14030"/>
                </a:moveTo>
                <a:lnTo>
                  <a:pt x="62287" y="14030"/>
                </a:lnTo>
                <a:lnTo>
                  <a:pt x="58480" y="15409"/>
                </a:lnTo>
                <a:lnTo>
                  <a:pt x="55321" y="18167"/>
                </a:lnTo>
                <a:lnTo>
                  <a:pt x="51514" y="21411"/>
                </a:lnTo>
                <a:lnTo>
                  <a:pt x="49651" y="26439"/>
                </a:lnTo>
                <a:lnTo>
                  <a:pt x="49651" y="39417"/>
                </a:lnTo>
                <a:lnTo>
                  <a:pt x="70063" y="52475"/>
                </a:lnTo>
                <a:lnTo>
                  <a:pt x="72979" y="51745"/>
                </a:lnTo>
                <a:lnTo>
                  <a:pt x="75733" y="50204"/>
                </a:lnTo>
                <a:lnTo>
                  <a:pt x="78406" y="48744"/>
                </a:lnTo>
                <a:lnTo>
                  <a:pt x="79730" y="47365"/>
                </a:lnTo>
                <a:lnTo>
                  <a:pt x="63745" y="47365"/>
                </a:lnTo>
                <a:lnTo>
                  <a:pt x="61153" y="46148"/>
                </a:lnTo>
                <a:lnTo>
                  <a:pt x="59128" y="43796"/>
                </a:lnTo>
                <a:lnTo>
                  <a:pt x="57022" y="41444"/>
                </a:lnTo>
                <a:lnTo>
                  <a:pt x="56050" y="37957"/>
                </a:lnTo>
                <a:lnTo>
                  <a:pt x="56073" y="28467"/>
                </a:lnTo>
                <a:lnTo>
                  <a:pt x="57022" y="25060"/>
                </a:lnTo>
                <a:lnTo>
                  <a:pt x="59128" y="22708"/>
                </a:lnTo>
                <a:lnTo>
                  <a:pt x="61153" y="20356"/>
                </a:lnTo>
                <a:lnTo>
                  <a:pt x="63745" y="19221"/>
                </a:lnTo>
                <a:lnTo>
                  <a:pt x="79447" y="19221"/>
                </a:lnTo>
                <a:lnTo>
                  <a:pt x="75976" y="15734"/>
                </a:lnTo>
                <a:lnTo>
                  <a:pt x="71845" y="14030"/>
                </a:lnTo>
                <a:close/>
              </a:path>
              <a:path w="216535" h="52705">
                <a:moveTo>
                  <a:pt x="79447" y="19221"/>
                </a:moveTo>
                <a:lnTo>
                  <a:pt x="69901" y="19221"/>
                </a:lnTo>
                <a:lnTo>
                  <a:pt x="72493" y="20356"/>
                </a:lnTo>
                <a:lnTo>
                  <a:pt x="74518" y="22708"/>
                </a:lnTo>
                <a:lnTo>
                  <a:pt x="76624" y="25061"/>
                </a:lnTo>
                <a:lnTo>
                  <a:pt x="77596" y="28467"/>
                </a:lnTo>
                <a:lnTo>
                  <a:pt x="77574" y="37957"/>
                </a:lnTo>
                <a:lnTo>
                  <a:pt x="76624" y="41444"/>
                </a:lnTo>
                <a:lnTo>
                  <a:pt x="74448" y="43877"/>
                </a:lnTo>
                <a:lnTo>
                  <a:pt x="72493" y="46148"/>
                </a:lnTo>
                <a:lnTo>
                  <a:pt x="69901" y="47365"/>
                </a:lnTo>
                <a:lnTo>
                  <a:pt x="79730" y="47365"/>
                </a:lnTo>
                <a:lnTo>
                  <a:pt x="80431" y="46635"/>
                </a:lnTo>
                <a:lnTo>
                  <a:pt x="81931" y="43796"/>
                </a:lnTo>
                <a:lnTo>
                  <a:pt x="83266" y="41201"/>
                </a:lnTo>
                <a:lnTo>
                  <a:pt x="83900" y="37957"/>
                </a:lnTo>
                <a:lnTo>
                  <a:pt x="83995" y="26926"/>
                </a:lnTo>
                <a:lnTo>
                  <a:pt x="82375" y="22303"/>
                </a:lnTo>
                <a:lnTo>
                  <a:pt x="79447" y="19221"/>
                </a:lnTo>
                <a:close/>
              </a:path>
              <a:path w="216535" h="52705">
                <a:moveTo>
                  <a:pt x="140531" y="0"/>
                </a:moveTo>
                <a:lnTo>
                  <a:pt x="114612" y="12084"/>
                </a:lnTo>
                <a:lnTo>
                  <a:pt x="112587" y="15978"/>
                </a:lnTo>
                <a:lnTo>
                  <a:pt x="111615" y="20600"/>
                </a:lnTo>
                <a:lnTo>
                  <a:pt x="111615" y="30739"/>
                </a:lnTo>
                <a:lnTo>
                  <a:pt x="140693" y="52475"/>
                </a:lnTo>
                <a:lnTo>
                  <a:pt x="145148" y="51015"/>
                </a:lnTo>
                <a:lnTo>
                  <a:pt x="148793" y="48176"/>
                </a:lnTo>
                <a:lnTo>
                  <a:pt x="150616" y="46716"/>
                </a:lnTo>
                <a:lnTo>
                  <a:pt x="131783" y="46716"/>
                </a:lnTo>
                <a:lnTo>
                  <a:pt x="128868" y="45987"/>
                </a:lnTo>
                <a:lnTo>
                  <a:pt x="126276" y="44365"/>
                </a:lnTo>
                <a:lnTo>
                  <a:pt x="123603" y="42742"/>
                </a:lnTo>
                <a:lnTo>
                  <a:pt x="121659" y="40390"/>
                </a:lnTo>
                <a:lnTo>
                  <a:pt x="120363" y="37146"/>
                </a:lnTo>
                <a:lnTo>
                  <a:pt x="119147" y="33901"/>
                </a:lnTo>
                <a:lnTo>
                  <a:pt x="118598" y="30739"/>
                </a:lnTo>
                <a:lnTo>
                  <a:pt x="118500" y="22466"/>
                </a:lnTo>
                <a:lnTo>
                  <a:pt x="119067" y="19221"/>
                </a:lnTo>
                <a:lnTo>
                  <a:pt x="121173" y="12976"/>
                </a:lnTo>
                <a:lnTo>
                  <a:pt x="122955" y="10462"/>
                </a:lnTo>
                <a:lnTo>
                  <a:pt x="125627" y="8596"/>
                </a:lnTo>
                <a:lnTo>
                  <a:pt x="128220" y="6731"/>
                </a:lnTo>
                <a:lnTo>
                  <a:pt x="131459" y="5758"/>
                </a:lnTo>
                <a:lnTo>
                  <a:pt x="150752" y="5758"/>
                </a:lnTo>
                <a:lnTo>
                  <a:pt x="148307" y="3892"/>
                </a:lnTo>
                <a:lnTo>
                  <a:pt x="144824" y="1297"/>
                </a:lnTo>
                <a:lnTo>
                  <a:pt x="140531" y="0"/>
                </a:lnTo>
                <a:close/>
              </a:path>
              <a:path w="216535" h="52705">
                <a:moveTo>
                  <a:pt x="149684" y="33820"/>
                </a:moveTo>
                <a:lnTo>
                  <a:pt x="148712" y="38119"/>
                </a:lnTo>
                <a:lnTo>
                  <a:pt x="147011" y="41363"/>
                </a:lnTo>
                <a:lnTo>
                  <a:pt x="141746" y="45662"/>
                </a:lnTo>
                <a:lnTo>
                  <a:pt x="138587" y="46716"/>
                </a:lnTo>
                <a:lnTo>
                  <a:pt x="150616" y="46716"/>
                </a:lnTo>
                <a:lnTo>
                  <a:pt x="152438" y="45257"/>
                </a:lnTo>
                <a:lnTo>
                  <a:pt x="154949" y="41039"/>
                </a:lnTo>
                <a:lnTo>
                  <a:pt x="156407" y="35524"/>
                </a:lnTo>
                <a:lnTo>
                  <a:pt x="149684" y="33820"/>
                </a:lnTo>
                <a:close/>
              </a:path>
              <a:path w="216535" h="52705">
                <a:moveTo>
                  <a:pt x="150752" y="5758"/>
                </a:moveTo>
                <a:lnTo>
                  <a:pt x="138749" y="5758"/>
                </a:lnTo>
                <a:lnTo>
                  <a:pt x="141584" y="6650"/>
                </a:lnTo>
                <a:lnTo>
                  <a:pt x="146039" y="9975"/>
                </a:lnTo>
                <a:lnTo>
                  <a:pt x="147740" y="12652"/>
                </a:lnTo>
                <a:lnTo>
                  <a:pt x="148874" y="16383"/>
                </a:lnTo>
                <a:lnTo>
                  <a:pt x="155516" y="14842"/>
                </a:lnTo>
                <a:lnTo>
                  <a:pt x="154139" y="10138"/>
                </a:lnTo>
                <a:lnTo>
                  <a:pt x="151709" y="6488"/>
                </a:lnTo>
                <a:lnTo>
                  <a:pt x="150752" y="5758"/>
                </a:lnTo>
                <a:close/>
              </a:path>
              <a:path w="216535" h="52705">
                <a:moveTo>
                  <a:pt x="172688" y="19708"/>
                </a:moveTo>
                <a:lnTo>
                  <a:pt x="166532" y="19708"/>
                </a:lnTo>
                <a:lnTo>
                  <a:pt x="166653" y="45824"/>
                </a:lnTo>
                <a:lnTo>
                  <a:pt x="166775" y="47041"/>
                </a:lnTo>
                <a:lnTo>
                  <a:pt x="167261" y="48176"/>
                </a:lnTo>
                <a:lnTo>
                  <a:pt x="167747" y="49393"/>
                </a:lnTo>
                <a:lnTo>
                  <a:pt x="176494" y="52069"/>
                </a:lnTo>
                <a:lnTo>
                  <a:pt x="178114" y="51907"/>
                </a:lnTo>
                <a:lnTo>
                  <a:pt x="179815" y="51583"/>
                </a:lnTo>
                <a:lnTo>
                  <a:pt x="178964" y="46311"/>
                </a:lnTo>
                <a:lnTo>
                  <a:pt x="175280" y="46311"/>
                </a:lnTo>
                <a:lnTo>
                  <a:pt x="174551" y="46149"/>
                </a:lnTo>
                <a:lnTo>
                  <a:pt x="174065" y="45824"/>
                </a:lnTo>
                <a:lnTo>
                  <a:pt x="173579" y="45581"/>
                </a:lnTo>
                <a:lnTo>
                  <a:pt x="173255" y="45175"/>
                </a:lnTo>
                <a:lnTo>
                  <a:pt x="173012" y="44608"/>
                </a:lnTo>
                <a:lnTo>
                  <a:pt x="172769" y="44121"/>
                </a:lnTo>
                <a:lnTo>
                  <a:pt x="172688" y="19708"/>
                </a:lnTo>
                <a:close/>
              </a:path>
              <a:path w="216535" h="52705">
                <a:moveTo>
                  <a:pt x="178924" y="46067"/>
                </a:moveTo>
                <a:lnTo>
                  <a:pt x="177791" y="46230"/>
                </a:lnTo>
                <a:lnTo>
                  <a:pt x="176900" y="46311"/>
                </a:lnTo>
                <a:lnTo>
                  <a:pt x="178964" y="46311"/>
                </a:lnTo>
                <a:lnTo>
                  <a:pt x="178924" y="46067"/>
                </a:lnTo>
                <a:close/>
              </a:path>
              <a:path w="216535" h="52705">
                <a:moveTo>
                  <a:pt x="178924" y="14842"/>
                </a:moveTo>
                <a:lnTo>
                  <a:pt x="161915" y="14842"/>
                </a:lnTo>
                <a:lnTo>
                  <a:pt x="161915" y="19708"/>
                </a:lnTo>
                <a:lnTo>
                  <a:pt x="178924" y="19708"/>
                </a:lnTo>
                <a:lnTo>
                  <a:pt x="178924" y="14842"/>
                </a:lnTo>
                <a:close/>
              </a:path>
              <a:path w="216535" h="52705">
                <a:moveTo>
                  <a:pt x="172688" y="2027"/>
                </a:moveTo>
                <a:lnTo>
                  <a:pt x="166532" y="5758"/>
                </a:lnTo>
                <a:lnTo>
                  <a:pt x="166532" y="14842"/>
                </a:lnTo>
                <a:lnTo>
                  <a:pt x="172688" y="14842"/>
                </a:lnTo>
                <a:lnTo>
                  <a:pt x="172688" y="2027"/>
                </a:lnTo>
                <a:close/>
              </a:path>
              <a:path w="216535" h="52705">
                <a:moveTo>
                  <a:pt x="191155" y="14842"/>
                </a:moveTo>
                <a:lnTo>
                  <a:pt x="185566" y="14842"/>
                </a:lnTo>
                <a:lnTo>
                  <a:pt x="185566" y="51664"/>
                </a:lnTo>
                <a:lnTo>
                  <a:pt x="191722" y="51665"/>
                </a:lnTo>
                <a:lnTo>
                  <a:pt x="191722" y="29766"/>
                </a:lnTo>
                <a:lnTo>
                  <a:pt x="192127" y="27333"/>
                </a:lnTo>
                <a:lnTo>
                  <a:pt x="197392" y="20520"/>
                </a:lnTo>
                <a:lnTo>
                  <a:pt x="203798" y="20520"/>
                </a:lnTo>
                <a:lnTo>
                  <a:pt x="191155" y="20438"/>
                </a:lnTo>
                <a:lnTo>
                  <a:pt x="191155" y="14842"/>
                </a:lnTo>
                <a:close/>
              </a:path>
              <a:path w="216535" h="52705">
                <a:moveTo>
                  <a:pt x="203798" y="20520"/>
                </a:moveTo>
                <a:lnTo>
                  <a:pt x="200308" y="20520"/>
                </a:lnTo>
                <a:lnTo>
                  <a:pt x="201847" y="20925"/>
                </a:lnTo>
                <a:lnTo>
                  <a:pt x="203305" y="21817"/>
                </a:lnTo>
                <a:lnTo>
                  <a:pt x="203798" y="20520"/>
                </a:lnTo>
                <a:close/>
              </a:path>
              <a:path w="216535" h="52705">
                <a:moveTo>
                  <a:pt x="201199" y="14031"/>
                </a:moveTo>
                <a:lnTo>
                  <a:pt x="197635" y="14031"/>
                </a:lnTo>
                <a:lnTo>
                  <a:pt x="196339" y="14436"/>
                </a:lnTo>
                <a:lnTo>
                  <a:pt x="195124" y="15328"/>
                </a:lnTo>
                <a:lnTo>
                  <a:pt x="193909" y="16139"/>
                </a:lnTo>
                <a:lnTo>
                  <a:pt x="192532" y="17843"/>
                </a:lnTo>
                <a:lnTo>
                  <a:pt x="191155" y="20438"/>
                </a:lnTo>
                <a:lnTo>
                  <a:pt x="203829" y="20438"/>
                </a:lnTo>
                <a:lnTo>
                  <a:pt x="205492" y="16058"/>
                </a:lnTo>
                <a:lnTo>
                  <a:pt x="203305" y="14680"/>
                </a:lnTo>
                <a:lnTo>
                  <a:pt x="201199" y="14031"/>
                </a:lnTo>
                <a:close/>
              </a:path>
              <a:path w="216535" h="52705">
                <a:moveTo>
                  <a:pt x="215941" y="891"/>
                </a:moveTo>
                <a:lnTo>
                  <a:pt x="209704" y="891"/>
                </a:lnTo>
                <a:lnTo>
                  <a:pt x="209704" y="51664"/>
                </a:lnTo>
                <a:lnTo>
                  <a:pt x="215941" y="51664"/>
                </a:lnTo>
                <a:lnTo>
                  <a:pt x="215941" y="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10305" y="1992306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994" y="0"/>
                </a:lnTo>
              </a:path>
            </a:pathLst>
          </a:custGeom>
          <a:ln w="9732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75008" y="2069601"/>
            <a:ext cx="309880" cy="52705"/>
          </a:xfrm>
          <a:custGeom>
            <a:avLst/>
            <a:gdLst/>
            <a:ahLst/>
            <a:cxnLst/>
            <a:rect l="l" t="t" r="r" b="b"/>
            <a:pathLst>
              <a:path w="309880" h="52705">
                <a:moveTo>
                  <a:pt x="28997" y="0"/>
                </a:moveTo>
                <a:lnTo>
                  <a:pt x="19439" y="0"/>
                </a:lnTo>
                <a:lnTo>
                  <a:pt x="15389" y="973"/>
                </a:lnTo>
                <a:lnTo>
                  <a:pt x="11663" y="3082"/>
                </a:lnTo>
                <a:lnTo>
                  <a:pt x="7937" y="5109"/>
                </a:lnTo>
                <a:lnTo>
                  <a:pt x="5102" y="8110"/>
                </a:lnTo>
                <a:lnTo>
                  <a:pt x="2623" y="12896"/>
                </a:lnTo>
                <a:lnTo>
                  <a:pt x="1053" y="15978"/>
                </a:lnTo>
                <a:lnTo>
                  <a:pt x="0" y="20520"/>
                </a:lnTo>
                <a:lnTo>
                  <a:pt x="0" y="30658"/>
                </a:lnTo>
                <a:lnTo>
                  <a:pt x="29078" y="52475"/>
                </a:lnTo>
                <a:lnTo>
                  <a:pt x="33614" y="51015"/>
                </a:lnTo>
                <a:lnTo>
                  <a:pt x="38979" y="46717"/>
                </a:lnTo>
                <a:lnTo>
                  <a:pt x="20168" y="46717"/>
                </a:lnTo>
                <a:lnTo>
                  <a:pt x="17333" y="45907"/>
                </a:lnTo>
                <a:lnTo>
                  <a:pt x="14660" y="44284"/>
                </a:lnTo>
                <a:lnTo>
                  <a:pt x="12068" y="42743"/>
                </a:lnTo>
                <a:lnTo>
                  <a:pt x="10043" y="40310"/>
                </a:lnTo>
                <a:lnTo>
                  <a:pt x="8828" y="37066"/>
                </a:lnTo>
                <a:lnTo>
                  <a:pt x="7532" y="33902"/>
                </a:lnTo>
                <a:lnTo>
                  <a:pt x="7050" y="30658"/>
                </a:lnTo>
                <a:lnTo>
                  <a:pt x="19925" y="5758"/>
                </a:lnTo>
                <a:lnTo>
                  <a:pt x="39195" y="5758"/>
                </a:lnTo>
                <a:lnTo>
                  <a:pt x="36692" y="3892"/>
                </a:lnTo>
                <a:lnTo>
                  <a:pt x="33290" y="1297"/>
                </a:lnTo>
                <a:lnTo>
                  <a:pt x="28997" y="0"/>
                </a:lnTo>
                <a:close/>
              </a:path>
              <a:path w="309880" h="52705">
                <a:moveTo>
                  <a:pt x="38150" y="33821"/>
                </a:moveTo>
                <a:lnTo>
                  <a:pt x="27053" y="46717"/>
                </a:lnTo>
                <a:lnTo>
                  <a:pt x="38979" y="46717"/>
                </a:lnTo>
                <a:lnTo>
                  <a:pt x="40903" y="45176"/>
                </a:lnTo>
                <a:lnTo>
                  <a:pt x="43414" y="41039"/>
                </a:lnTo>
                <a:lnTo>
                  <a:pt x="44791" y="35524"/>
                </a:lnTo>
                <a:lnTo>
                  <a:pt x="38150" y="33821"/>
                </a:lnTo>
                <a:close/>
              </a:path>
              <a:path w="309880" h="52705">
                <a:moveTo>
                  <a:pt x="39195" y="5758"/>
                </a:moveTo>
                <a:lnTo>
                  <a:pt x="27215" y="5758"/>
                </a:lnTo>
                <a:lnTo>
                  <a:pt x="29969" y="6569"/>
                </a:lnTo>
                <a:lnTo>
                  <a:pt x="34505" y="9975"/>
                </a:lnTo>
                <a:lnTo>
                  <a:pt x="36205" y="12652"/>
                </a:lnTo>
                <a:lnTo>
                  <a:pt x="37340" y="16302"/>
                </a:lnTo>
                <a:lnTo>
                  <a:pt x="43982" y="14761"/>
                </a:lnTo>
                <a:lnTo>
                  <a:pt x="42605" y="10057"/>
                </a:lnTo>
                <a:lnTo>
                  <a:pt x="40175" y="6488"/>
                </a:lnTo>
                <a:lnTo>
                  <a:pt x="39195" y="5758"/>
                </a:lnTo>
                <a:close/>
              </a:path>
              <a:path w="309880" h="52705">
                <a:moveTo>
                  <a:pt x="73708" y="14031"/>
                </a:moveTo>
                <a:lnTo>
                  <a:pt x="64150" y="14031"/>
                </a:lnTo>
                <a:lnTo>
                  <a:pt x="60343" y="15328"/>
                </a:lnTo>
                <a:lnTo>
                  <a:pt x="57184" y="18086"/>
                </a:lnTo>
                <a:lnTo>
                  <a:pt x="53377" y="21330"/>
                </a:lnTo>
                <a:lnTo>
                  <a:pt x="51514" y="26440"/>
                </a:lnTo>
                <a:lnTo>
                  <a:pt x="51514" y="39418"/>
                </a:lnTo>
                <a:lnTo>
                  <a:pt x="53053" y="44203"/>
                </a:lnTo>
                <a:lnTo>
                  <a:pt x="56212" y="47447"/>
                </a:lnTo>
                <a:lnTo>
                  <a:pt x="59371" y="50772"/>
                </a:lnTo>
                <a:lnTo>
                  <a:pt x="63583" y="52394"/>
                </a:lnTo>
                <a:lnTo>
                  <a:pt x="71926" y="52394"/>
                </a:lnTo>
                <a:lnTo>
                  <a:pt x="74842" y="51664"/>
                </a:lnTo>
                <a:lnTo>
                  <a:pt x="77596" y="50204"/>
                </a:lnTo>
                <a:lnTo>
                  <a:pt x="80269" y="48663"/>
                </a:lnTo>
                <a:lnTo>
                  <a:pt x="81593" y="47284"/>
                </a:lnTo>
                <a:lnTo>
                  <a:pt x="65608" y="47284"/>
                </a:lnTo>
                <a:lnTo>
                  <a:pt x="63016" y="46149"/>
                </a:lnTo>
                <a:lnTo>
                  <a:pt x="60991" y="43797"/>
                </a:lnTo>
                <a:lnTo>
                  <a:pt x="58885" y="41445"/>
                </a:lnTo>
                <a:lnTo>
                  <a:pt x="57913" y="37876"/>
                </a:lnTo>
                <a:lnTo>
                  <a:pt x="57913" y="28467"/>
                </a:lnTo>
                <a:lnTo>
                  <a:pt x="58885" y="24979"/>
                </a:lnTo>
                <a:lnTo>
                  <a:pt x="63016" y="20357"/>
                </a:lnTo>
                <a:lnTo>
                  <a:pt x="65608" y="19140"/>
                </a:lnTo>
                <a:lnTo>
                  <a:pt x="81232" y="19140"/>
                </a:lnTo>
                <a:lnTo>
                  <a:pt x="77839" y="15653"/>
                </a:lnTo>
                <a:lnTo>
                  <a:pt x="73708" y="14031"/>
                </a:lnTo>
                <a:close/>
              </a:path>
              <a:path w="309880" h="52705">
                <a:moveTo>
                  <a:pt x="81232" y="19140"/>
                </a:moveTo>
                <a:lnTo>
                  <a:pt x="71764" y="19140"/>
                </a:lnTo>
                <a:lnTo>
                  <a:pt x="74356" y="20357"/>
                </a:lnTo>
                <a:lnTo>
                  <a:pt x="76381" y="22709"/>
                </a:lnTo>
                <a:lnTo>
                  <a:pt x="78487" y="24980"/>
                </a:lnTo>
                <a:lnTo>
                  <a:pt x="79459" y="28467"/>
                </a:lnTo>
                <a:lnTo>
                  <a:pt x="79437" y="37876"/>
                </a:lnTo>
                <a:lnTo>
                  <a:pt x="78487" y="41445"/>
                </a:lnTo>
                <a:lnTo>
                  <a:pt x="76311" y="43878"/>
                </a:lnTo>
                <a:lnTo>
                  <a:pt x="74356" y="46149"/>
                </a:lnTo>
                <a:lnTo>
                  <a:pt x="71764" y="47284"/>
                </a:lnTo>
                <a:lnTo>
                  <a:pt x="81593" y="47284"/>
                </a:lnTo>
                <a:lnTo>
                  <a:pt x="82294" y="46555"/>
                </a:lnTo>
                <a:lnTo>
                  <a:pt x="83792" y="43797"/>
                </a:lnTo>
                <a:lnTo>
                  <a:pt x="85129" y="41120"/>
                </a:lnTo>
                <a:lnTo>
                  <a:pt x="85763" y="37876"/>
                </a:lnTo>
                <a:lnTo>
                  <a:pt x="85858" y="26845"/>
                </a:lnTo>
                <a:lnTo>
                  <a:pt x="84238" y="22303"/>
                </a:lnTo>
                <a:lnTo>
                  <a:pt x="81232" y="19140"/>
                </a:lnTo>
                <a:close/>
              </a:path>
              <a:path w="309880" h="52705">
                <a:moveTo>
                  <a:pt x="99951" y="14842"/>
                </a:moveTo>
                <a:lnTo>
                  <a:pt x="94362" y="14842"/>
                </a:lnTo>
                <a:lnTo>
                  <a:pt x="94362" y="51583"/>
                </a:lnTo>
                <a:lnTo>
                  <a:pt x="100599" y="51583"/>
                </a:lnTo>
                <a:lnTo>
                  <a:pt x="100644" y="26683"/>
                </a:lnTo>
                <a:lnTo>
                  <a:pt x="101490" y="23601"/>
                </a:lnTo>
                <a:lnTo>
                  <a:pt x="103434" y="21898"/>
                </a:lnTo>
                <a:lnTo>
                  <a:pt x="105378" y="20276"/>
                </a:lnTo>
                <a:lnTo>
                  <a:pt x="105996" y="20033"/>
                </a:lnTo>
                <a:lnTo>
                  <a:pt x="99951" y="20033"/>
                </a:lnTo>
                <a:lnTo>
                  <a:pt x="99951" y="14842"/>
                </a:lnTo>
                <a:close/>
              </a:path>
              <a:path w="309880" h="52705">
                <a:moveTo>
                  <a:pt x="122625" y="19384"/>
                </a:moveTo>
                <a:lnTo>
                  <a:pt x="111939" y="19384"/>
                </a:lnTo>
                <a:lnTo>
                  <a:pt x="113397" y="19789"/>
                </a:lnTo>
                <a:lnTo>
                  <a:pt x="114612" y="20519"/>
                </a:lnTo>
                <a:lnTo>
                  <a:pt x="117933" y="51583"/>
                </a:lnTo>
                <a:lnTo>
                  <a:pt x="124170" y="51583"/>
                </a:lnTo>
                <a:lnTo>
                  <a:pt x="122793" y="19627"/>
                </a:lnTo>
                <a:lnTo>
                  <a:pt x="122625" y="19384"/>
                </a:lnTo>
                <a:close/>
              </a:path>
              <a:path w="309880" h="52705">
                <a:moveTo>
                  <a:pt x="113802" y="14031"/>
                </a:moveTo>
                <a:lnTo>
                  <a:pt x="106512" y="14031"/>
                </a:lnTo>
                <a:lnTo>
                  <a:pt x="102624" y="16058"/>
                </a:lnTo>
                <a:lnTo>
                  <a:pt x="99951" y="20033"/>
                </a:lnTo>
                <a:lnTo>
                  <a:pt x="105996" y="20033"/>
                </a:lnTo>
                <a:lnTo>
                  <a:pt x="107646" y="19384"/>
                </a:lnTo>
                <a:lnTo>
                  <a:pt x="122625" y="19384"/>
                </a:lnTo>
                <a:lnTo>
                  <a:pt x="115827" y="14436"/>
                </a:lnTo>
                <a:lnTo>
                  <a:pt x="113802" y="14031"/>
                </a:lnTo>
                <a:close/>
              </a:path>
              <a:path w="309880" h="52705">
                <a:moveTo>
                  <a:pt x="137696" y="14842"/>
                </a:moveTo>
                <a:lnTo>
                  <a:pt x="131136" y="14842"/>
                </a:lnTo>
                <a:lnTo>
                  <a:pt x="145067" y="51583"/>
                </a:lnTo>
                <a:lnTo>
                  <a:pt x="150899" y="51583"/>
                </a:lnTo>
                <a:lnTo>
                  <a:pt x="153651" y="44283"/>
                </a:lnTo>
                <a:lnTo>
                  <a:pt x="147902" y="44283"/>
                </a:lnTo>
                <a:lnTo>
                  <a:pt x="147173" y="41688"/>
                </a:lnTo>
                <a:lnTo>
                  <a:pt x="146444" y="39255"/>
                </a:lnTo>
                <a:lnTo>
                  <a:pt x="145553" y="36822"/>
                </a:lnTo>
                <a:lnTo>
                  <a:pt x="137696" y="14842"/>
                </a:lnTo>
                <a:close/>
              </a:path>
              <a:path w="309880" h="52705">
                <a:moveTo>
                  <a:pt x="164750" y="14842"/>
                </a:moveTo>
                <a:lnTo>
                  <a:pt x="158351" y="14842"/>
                </a:lnTo>
                <a:lnTo>
                  <a:pt x="150251" y="37227"/>
                </a:lnTo>
                <a:lnTo>
                  <a:pt x="149198" y="39984"/>
                </a:lnTo>
                <a:lnTo>
                  <a:pt x="148469" y="42337"/>
                </a:lnTo>
                <a:lnTo>
                  <a:pt x="147902" y="44283"/>
                </a:lnTo>
                <a:lnTo>
                  <a:pt x="153651" y="44283"/>
                </a:lnTo>
                <a:lnTo>
                  <a:pt x="164750" y="14842"/>
                </a:lnTo>
                <a:close/>
              </a:path>
              <a:path w="309880" h="52705">
                <a:moveTo>
                  <a:pt x="174794" y="44527"/>
                </a:moveTo>
                <a:lnTo>
                  <a:pt x="167666" y="44527"/>
                </a:lnTo>
                <a:lnTo>
                  <a:pt x="167666" y="51583"/>
                </a:lnTo>
                <a:lnTo>
                  <a:pt x="174794" y="51583"/>
                </a:lnTo>
                <a:lnTo>
                  <a:pt x="174794" y="44527"/>
                </a:lnTo>
                <a:close/>
              </a:path>
              <a:path w="309880" h="52705">
                <a:moveTo>
                  <a:pt x="234246" y="0"/>
                </a:moveTo>
                <a:lnTo>
                  <a:pt x="224688" y="0"/>
                </a:lnTo>
                <a:lnTo>
                  <a:pt x="220638" y="973"/>
                </a:lnTo>
                <a:lnTo>
                  <a:pt x="216913" y="3082"/>
                </a:lnTo>
                <a:lnTo>
                  <a:pt x="213187" y="5109"/>
                </a:lnTo>
                <a:lnTo>
                  <a:pt x="210271" y="8110"/>
                </a:lnTo>
                <a:lnTo>
                  <a:pt x="207872" y="12896"/>
                </a:lnTo>
                <a:lnTo>
                  <a:pt x="206302" y="15978"/>
                </a:lnTo>
                <a:lnTo>
                  <a:pt x="205249" y="20520"/>
                </a:lnTo>
                <a:lnTo>
                  <a:pt x="205249" y="30658"/>
                </a:lnTo>
                <a:lnTo>
                  <a:pt x="234327" y="52475"/>
                </a:lnTo>
                <a:lnTo>
                  <a:pt x="238782" y="51015"/>
                </a:lnTo>
                <a:lnTo>
                  <a:pt x="242508" y="48096"/>
                </a:lnTo>
                <a:lnTo>
                  <a:pt x="244229" y="46717"/>
                </a:lnTo>
                <a:lnTo>
                  <a:pt x="225417" y="46717"/>
                </a:lnTo>
                <a:lnTo>
                  <a:pt x="222582" y="45907"/>
                </a:lnTo>
                <a:lnTo>
                  <a:pt x="219910" y="44284"/>
                </a:lnTo>
                <a:lnTo>
                  <a:pt x="217237" y="42743"/>
                </a:lnTo>
                <a:lnTo>
                  <a:pt x="215293" y="40310"/>
                </a:lnTo>
                <a:lnTo>
                  <a:pt x="214078" y="37066"/>
                </a:lnTo>
                <a:lnTo>
                  <a:pt x="212782" y="33902"/>
                </a:lnTo>
                <a:lnTo>
                  <a:pt x="212299" y="30658"/>
                </a:lnTo>
                <a:lnTo>
                  <a:pt x="225174" y="5758"/>
                </a:lnTo>
                <a:lnTo>
                  <a:pt x="244445" y="5758"/>
                </a:lnTo>
                <a:lnTo>
                  <a:pt x="241941" y="3892"/>
                </a:lnTo>
                <a:lnTo>
                  <a:pt x="238539" y="1297"/>
                </a:lnTo>
                <a:lnTo>
                  <a:pt x="234246" y="0"/>
                </a:lnTo>
                <a:close/>
              </a:path>
              <a:path w="309880" h="52705">
                <a:moveTo>
                  <a:pt x="243318" y="33821"/>
                </a:moveTo>
                <a:lnTo>
                  <a:pt x="232302" y="46717"/>
                </a:lnTo>
                <a:lnTo>
                  <a:pt x="244229" y="46717"/>
                </a:lnTo>
                <a:lnTo>
                  <a:pt x="246153" y="45176"/>
                </a:lnTo>
                <a:lnTo>
                  <a:pt x="248664" y="41039"/>
                </a:lnTo>
                <a:lnTo>
                  <a:pt x="250041" y="35524"/>
                </a:lnTo>
                <a:lnTo>
                  <a:pt x="243318" y="33821"/>
                </a:lnTo>
                <a:close/>
              </a:path>
              <a:path w="309880" h="52705">
                <a:moveTo>
                  <a:pt x="244445" y="5758"/>
                </a:moveTo>
                <a:lnTo>
                  <a:pt x="232464" y="5758"/>
                </a:lnTo>
                <a:lnTo>
                  <a:pt x="235218" y="6569"/>
                </a:lnTo>
                <a:lnTo>
                  <a:pt x="239754" y="9975"/>
                </a:lnTo>
                <a:lnTo>
                  <a:pt x="241455" y="12652"/>
                </a:lnTo>
                <a:lnTo>
                  <a:pt x="242589" y="16302"/>
                </a:lnTo>
                <a:lnTo>
                  <a:pt x="249231" y="14761"/>
                </a:lnTo>
                <a:lnTo>
                  <a:pt x="247854" y="10057"/>
                </a:lnTo>
                <a:lnTo>
                  <a:pt x="245424" y="6488"/>
                </a:lnTo>
                <a:lnTo>
                  <a:pt x="244445" y="5758"/>
                </a:lnTo>
                <a:close/>
              </a:path>
              <a:path w="309880" h="52705">
                <a:moveTo>
                  <a:pt x="266402" y="19709"/>
                </a:moveTo>
                <a:lnTo>
                  <a:pt x="260166" y="19709"/>
                </a:lnTo>
                <a:lnTo>
                  <a:pt x="260291" y="45825"/>
                </a:lnTo>
                <a:lnTo>
                  <a:pt x="260409" y="47041"/>
                </a:lnTo>
                <a:lnTo>
                  <a:pt x="260976" y="48177"/>
                </a:lnTo>
                <a:lnTo>
                  <a:pt x="261462" y="49312"/>
                </a:lnTo>
                <a:lnTo>
                  <a:pt x="262353" y="50285"/>
                </a:lnTo>
                <a:lnTo>
                  <a:pt x="264783" y="51745"/>
                </a:lnTo>
                <a:lnTo>
                  <a:pt x="266565" y="52070"/>
                </a:lnTo>
                <a:lnTo>
                  <a:pt x="270209" y="52070"/>
                </a:lnTo>
                <a:lnTo>
                  <a:pt x="271748" y="51907"/>
                </a:lnTo>
                <a:lnTo>
                  <a:pt x="273530" y="51502"/>
                </a:lnTo>
                <a:lnTo>
                  <a:pt x="272679" y="46231"/>
                </a:lnTo>
                <a:lnTo>
                  <a:pt x="268994" y="46231"/>
                </a:lnTo>
                <a:lnTo>
                  <a:pt x="268265" y="46069"/>
                </a:lnTo>
                <a:lnTo>
                  <a:pt x="267779" y="45825"/>
                </a:lnTo>
                <a:lnTo>
                  <a:pt x="267293" y="45501"/>
                </a:lnTo>
                <a:lnTo>
                  <a:pt x="266888" y="45095"/>
                </a:lnTo>
                <a:lnTo>
                  <a:pt x="266686" y="44527"/>
                </a:lnTo>
                <a:lnTo>
                  <a:pt x="266483" y="44122"/>
                </a:lnTo>
                <a:lnTo>
                  <a:pt x="266402" y="19709"/>
                </a:lnTo>
                <a:close/>
              </a:path>
              <a:path w="309880" h="52705">
                <a:moveTo>
                  <a:pt x="272639" y="45987"/>
                </a:moveTo>
                <a:lnTo>
                  <a:pt x="271506" y="46150"/>
                </a:lnTo>
                <a:lnTo>
                  <a:pt x="270614" y="46231"/>
                </a:lnTo>
                <a:lnTo>
                  <a:pt x="272679" y="46231"/>
                </a:lnTo>
                <a:lnTo>
                  <a:pt x="272639" y="45987"/>
                </a:lnTo>
                <a:close/>
              </a:path>
              <a:path w="309880" h="52705">
                <a:moveTo>
                  <a:pt x="272639" y="14843"/>
                </a:moveTo>
                <a:lnTo>
                  <a:pt x="255630" y="14843"/>
                </a:lnTo>
                <a:lnTo>
                  <a:pt x="255630" y="19709"/>
                </a:lnTo>
                <a:lnTo>
                  <a:pt x="272639" y="19709"/>
                </a:lnTo>
                <a:lnTo>
                  <a:pt x="272639" y="14843"/>
                </a:lnTo>
                <a:close/>
              </a:path>
              <a:path w="309880" h="52705">
                <a:moveTo>
                  <a:pt x="266402" y="2028"/>
                </a:moveTo>
                <a:lnTo>
                  <a:pt x="260166" y="5759"/>
                </a:lnTo>
                <a:lnTo>
                  <a:pt x="260166" y="14843"/>
                </a:lnTo>
                <a:lnTo>
                  <a:pt x="266402" y="14843"/>
                </a:lnTo>
                <a:lnTo>
                  <a:pt x="266402" y="2028"/>
                </a:lnTo>
                <a:close/>
              </a:path>
              <a:path w="309880" h="52705">
                <a:moveTo>
                  <a:pt x="284789" y="14842"/>
                </a:moveTo>
                <a:lnTo>
                  <a:pt x="279200" y="14842"/>
                </a:lnTo>
                <a:lnTo>
                  <a:pt x="279200" y="51583"/>
                </a:lnTo>
                <a:lnTo>
                  <a:pt x="285437" y="51583"/>
                </a:lnTo>
                <a:lnTo>
                  <a:pt x="285437" y="29684"/>
                </a:lnTo>
                <a:lnTo>
                  <a:pt x="285761" y="27332"/>
                </a:lnTo>
                <a:lnTo>
                  <a:pt x="291105" y="20438"/>
                </a:lnTo>
                <a:lnTo>
                  <a:pt x="284789" y="20438"/>
                </a:lnTo>
                <a:lnTo>
                  <a:pt x="284789" y="14842"/>
                </a:lnTo>
                <a:close/>
              </a:path>
              <a:path w="309880" h="52705">
                <a:moveTo>
                  <a:pt x="297517" y="20438"/>
                </a:moveTo>
                <a:lnTo>
                  <a:pt x="293942" y="20438"/>
                </a:lnTo>
                <a:lnTo>
                  <a:pt x="295481" y="20924"/>
                </a:lnTo>
                <a:lnTo>
                  <a:pt x="297020" y="21816"/>
                </a:lnTo>
                <a:lnTo>
                  <a:pt x="297517" y="20438"/>
                </a:lnTo>
                <a:close/>
              </a:path>
              <a:path w="309880" h="52705">
                <a:moveTo>
                  <a:pt x="294833" y="14030"/>
                </a:moveTo>
                <a:lnTo>
                  <a:pt x="284789" y="20438"/>
                </a:lnTo>
                <a:lnTo>
                  <a:pt x="291107" y="20438"/>
                </a:lnTo>
                <a:lnTo>
                  <a:pt x="297517" y="20438"/>
                </a:lnTo>
                <a:lnTo>
                  <a:pt x="299126" y="15977"/>
                </a:lnTo>
                <a:lnTo>
                  <a:pt x="297020" y="14679"/>
                </a:lnTo>
                <a:lnTo>
                  <a:pt x="294833" y="14030"/>
                </a:lnTo>
                <a:close/>
              </a:path>
              <a:path w="309880" h="52705">
                <a:moveTo>
                  <a:pt x="309655" y="892"/>
                </a:moveTo>
                <a:lnTo>
                  <a:pt x="303419" y="892"/>
                </a:lnTo>
                <a:lnTo>
                  <a:pt x="303419" y="51583"/>
                </a:lnTo>
                <a:lnTo>
                  <a:pt x="309655" y="51583"/>
                </a:lnTo>
                <a:lnTo>
                  <a:pt x="309655" y="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10305" y="2092716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994" y="0"/>
                </a:lnTo>
              </a:path>
            </a:pathLst>
          </a:custGeom>
          <a:ln w="8921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71443" y="2169928"/>
            <a:ext cx="278130" cy="52705"/>
          </a:xfrm>
          <a:custGeom>
            <a:avLst/>
            <a:gdLst/>
            <a:ahLst/>
            <a:cxnLst/>
            <a:rect l="l" t="t" r="r" b="b"/>
            <a:pathLst>
              <a:path w="278130" h="52705">
                <a:moveTo>
                  <a:pt x="26648" y="893"/>
                </a:moveTo>
                <a:lnTo>
                  <a:pt x="19439" y="893"/>
                </a:lnTo>
                <a:lnTo>
                  <a:pt x="0" y="51665"/>
                </a:lnTo>
                <a:lnTo>
                  <a:pt x="7046" y="51665"/>
                </a:lnTo>
                <a:lnTo>
                  <a:pt x="12635" y="36255"/>
                </a:lnTo>
                <a:lnTo>
                  <a:pt x="41090" y="36255"/>
                </a:lnTo>
                <a:lnTo>
                  <a:pt x="38871" y="30821"/>
                </a:lnTo>
                <a:lnTo>
                  <a:pt x="14579" y="30821"/>
                </a:lnTo>
                <a:lnTo>
                  <a:pt x="20168" y="15898"/>
                </a:lnTo>
                <a:lnTo>
                  <a:pt x="21302" y="12734"/>
                </a:lnTo>
                <a:lnTo>
                  <a:pt x="22193" y="9490"/>
                </a:lnTo>
                <a:lnTo>
                  <a:pt x="22841" y="6246"/>
                </a:lnTo>
                <a:lnTo>
                  <a:pt x="28834" y="6246"/>
                </a:lnTo>
                <a:lnTo>
                  <a:pt x="26648" y="893"/>
                </a:lnTo>
                <a:close/>
              </a:path>
              <a:path w="278130" h="52705">
                <a:moveTo>
                  <a:pt x="41090" y="36255"/>
                </a:moveTo>
                <a:lnTo>
                  <a:pt x="33857" y="36255"/>
                </a:lnTo>
                <a:lnTo>
                  <a:pt x="39770" y="51665"/>
                </a:lnTo>
                <a:lnTo>
                  <a:pt x="47384" y="51665"/>
                </a:lnTo>
                <a:lnTo>
                  <a:pt x="41090" y="36255"/>
                </a:lnTo>
                <a:close/>
              </a:path>
              <a:path w="278130" h="52705">
                <a:moveTo>
                  <a:pt x="28834" y="6246"/>
                </a:moveTo>
                <a:lnTo>
                  <a:pt x="22841" y="6246"/>
                </a:lnTo>
                <a:lnTo>
                  <a:pt x="23651" y="9003"/>
                </a:lnTo>
                <a:lnTo>
                  <a:pt x="24959" y="12734"/>
                </a:lnTo>
                <a:lnTo>
                  <a:pt x="26486" y="16708"/>
                </a:lnTo>
                <a:lnTo>
                  <a:pt x="31751" y="30821"/>
                </a:lnTo>
                <a:lnTo>
                  <a:pt x="38871" y="30821"/>
                </a:lnTo>
                <a:lnTo>
                  <a:pt x="28834" y="6246"/>
                </a:lnTo>
                <a:close/>
              </a:path>
              <a:path w="278130" h="52705">
                <a:moveTo>
                  <a:pt x="81240" y="893"/>
                </a:moveTo>
                <a:lnTo>
                  <a:pt x="54268" y="893"/>
                </a:lnTo>
                <a:lnTo>
                  <a:pt x="54268" y="51665"/>
                </a:lnTo>
                <a:lnTo>
                  <a:pt x="60991" y="51666"/>
                </a:lnTo>
                <a:lnTo>
                  <a:pt x="60991" y="29118"/>
                </a:lnTo>
                <a:lnTo>
                  <a:pt x="81761" y="29118"/>
                </a:lnTo>
                <a:lnTo>
                  <a:pt x="80512" y="28550"/>
                </a:lnTo>
                <a:lnTo>
                  <a:pt x="85371" y="27901"/>
                </a:lnTo>
                <a:lnTo>
                  <a:pt x="88935" y="26279"/>
                </a:lnTo>
                <a:lnTo>
                  <a:pt x="91815" y="23278"/>
                </a:lnTo>
                <a:lnTo>
                  <a:pt x="60991" y="23278"/>
                </a:lnTo>
                <a:lnTo>
                  <a:pt x="60991" y="6489"/>
                </a:lnTo>
                <a:lnTo>
                  <a:pt x="92317" y="6489"/>
                </a:lnTo>
                <a:lnTo>
                  <a:pt x="91284" y="4786"/>
                </a:lnTo>
                <a:lnTo>
                  <a:pt x="89340" y="3163"/>
                </a:lnTo>
                <a:lnTo>
                  <a:pt x="84642" y="1379"/>
                </a:lnTo>
                <a:lnTo>
                  <a:pt x="81240" y="893"/>
                </a:lnTo>
                <a:close/>
              </a:path>
              <a:path w="278130" h="52705">
                <a:moveTo>
                  <a:pt x="81761" y="29118"/>
                </a:moveTo>
                <a:lnTo>
                  <a:pt x="70468" y="29118"/>
                </a:lnTo>
                <a:lnTo>
                  <a:pt x="71683" y="29200"/>
                </a:lnTo>
                <a:lnTo>
                  <a:pt x="72493" y="29362"/>
                </a:lnTo>
                <a:lnTo>
                  <a:pt x="73465" y="29605"/>
                </a:lnTo>
                <a:lnTo>
                  <a:pt x="74518" y="30011"/>
                </a:lnTo>
                <a:lnTo>
                  <a:pt x="75490" y="30659"/>
                </a:lnTo>
                <a:lnTo>
                  <a:pt x="76543" y="31308"/>
                </a:lnTo>
                <a:lnTo>
                  <a:pt x="77677" y="32444"/>
                </a:lnTo>
                <a:lnTo>
                  <a:pt x="78892" y="34066"/>
                </a:lnTo>
                <a:lnTo>
                  <a:pt x="80188" y="35688"/>
                </a:lnTo>
                <a:lnTo>
                  <a:pt x="81808" y="38040"/>
                </a:lnTo>
                <a:lnTo>
                  <a:pt x="83752" y="41041"/>
                </a:lnTo>
                <a:lnTo>
                  <a:pt x="90474" y="51666"/>
                </a:lnTo>
                <a:lnTo>
                  <a:pt x="98898" y="51666"/>
                </a:lnTo>
                <a:lnTo>
                  <a:pt x="82294" y="29361"/>
                </a:lnTo>
                <a:lnTo>
                  <a:pt x="81761" y="29118"/>
                </a:lnTo>
                <a:close/>
              </a:path>
              <a:path w="278130" h="52705">
                <a:moveTo>
                  <a:pt x="92317" y="6489"/>
                </a:moveTo>
                <a:lnTo>
                  <a:pt x="80755" y="6489"/>
                </a:lnTo>
                <a:lnTo>
                  <a:pt x="83509" y="7300"/>
                </a:lnTo>
                <a:lnTo>
                  <a:pt x="85209" y="8841"/>
                </a:lnTo>
                <a:lnTo>
                  <a:pt x="86991" y="10382"/>
                </a:lnTo>
                <a:lnTo>
                  <a:pt x="87882" y="12329"/>
                </a:lnTo>
                <a:lnTo>
                  <a:pt x="87882" y="16384"/>
                </a:lnTo>
                <a:lnTo>
                  <a:pt x="87396" y="17925"/>
                </a:lnTo>
                <a:lnTo>
                  <a:pt x="85614" y="20683"/>
                </a:lnTo>
                <a:lnTo>
                  <a:pt x="84318" y="21737"/>
                </a:lnTo>
                <a:lnTo>
                  <a:pt x="82536" y="22305"/>
                </a:lnTo>
                <a:lnTo>
                  <a:pt x="80836" y="22954"/>
                </a:lnTo>
                <a:lnTo>
                  <a:pt x="78405" y="23278"/>
                </a:lnTo>
                <a:lnTo>
                  <a:pt x="91815" y="23278"/>
                </a:lnTo>
                <a:lnTo>
                  <a:pt x="93633" y="21332"/>
                </a:lnTo>
                <a:lnTo>
                  <a:pt x="94767" y="18331"/>
                </a:lnTo>
                <a:lnTo>
                  <a:pt x="94767" y="11923"/>
                </a:lnTo>
                <a:lnTo>
                  <a:pt x="94038" y="9409"/>
                </a:lnTo>
                <a:lnTo>
                  <a:pt x="92317" y="6489"/>
                </a:lnTo>
                <a:close/>
              </a:path>
              <a:path w="278130" h="52705">
                <a:moveTo>
                  <a:pt x="110805" y="34795"/>
                </a:moveTo>
                <a:lnTo>
                  <a:pt x="104498" y="35362"/>
                </a:lnTo>
                <a:lnTo>
                  <a:pt x="104568" y="38687"/>
                </a:lnTo>
                <a:lnTo>
                  <a:pt x="105540" y="41769"/>
                </a:lnTo>
                <a:lnTo>
                  <a:pt x="107632" y="44933"/>
                </a:lnTo>
                <a:lnTo>
                  <a:pt x="109023" y="47122"/>
                </a:lnTo>
                <a:lnTo>
                  <a:pt x="111453" y="49150"/>
                </a:lnTo>
                <a:lnTo>
                  <a:pt x="114612" y="50448"/>
                </a:lnTo>
                <a:lnTo>
                  <a:pt x="117690" y="51826"/>
                </a:lnTo>
                <a:lnTo>
                  <a:pt x="121497" y="52475"/>
                </a:lnTo>
                <a:lnTo>
                  <a:pt x="129758" y="52475"/>
                </a:lnTo>
                <a:lnTo>
                  <a:pt x="132998" y="51826"/>
                </a:lnTo>
                <a:lnTo>
                  <a:pt x="135833" y="50529"/>
                </a:lnTo>
                <a:lnTo>
                  <a:pt x="138749" y="49150"/>
                </a:lnTo>
                <a:lnTo>
                  <a:pt x="140936" y="47284"/>
                </a:lnTo>
                <a:lnTo>
                  <a:pt x="141494" y="46474"/>
                </a:lnTo>
                <a:lnTo>
                  <a:pt x="122874" y="46474"/>
                </a:lnTo>
                <a:lnTo>
                  <a:pt x="120282" y="45988"/>
                </a:lnTo>
                <a:lnTo>
                  <a:pt x="118011" y="44932"/>
                </a:lnTo>
                <a:lnTo>
                  <a:pt x="115746" y="43960"/>
                </a:lnTo>
                <a:lnTo>
                  <a:pt x="114045" y="42663"/>
                </a:lnTo>
                <a:lnTo>
                  <a:pt x="112805" y="40878"/>
                </a:lnTo>
                <a:lnTo>
                  <a:pt x="111858" y="39418"/>
                </a:lnTo>
                <a:lnTo>
                  <a:pt x="111129" y="37309"/>
                </a:lnTo>
                <a:lnTo>
                  <a:pt x="110805" y="34795"/>
                </a:lnTo>
                <a:close/>
              </a:path>
              <a:path w="278130" h="52705">
                <a:moveTo>
                  <a:pt x="128057" y="0"/>
                </a:moveTo>
                <a:lnTo>
                  <a:pt x="120849" y="0"/>
                </a:lnTo>
                <a:lnTo>
                  <a:pt x="117771" y="567"/>
                </a:lnTo>
                <a:lnTo>
                  <a:pt x="114936" y="1784"/>
                </a:lnTo>
                <a:lnTo>
                  <a:pt x="112182" y="2919"/>
                </a:lnTo>
                <a:lnTo>
                  <a:pt x="110076" y="4622"/>
                </a:lnTo>
                <a:lnTo>
                  <a:pt x="108618" y="6812"/>
                </a:lnTo>
                <a:lnTo>
                  <a:pt x="107160" y="9083"/>
                </a:lnTo>
                <a:lnTo>
                  <a:pt x="106431" y="11435"/>
                </a:lnTo>
                <a:lnTo>
                  <a:pt x="106431" y="16302"/>
                </a:lnTo>
                <a:lnTo>
                  <a:pt x="128057" y="29361"/>
                </a:lnTo>
                <a:lnTo>
                  <a:pt x="131054" y="30171"/>
                </a:lnTo>
                <a:lnTo>
                  <a:pt x="138344" y="36254"/>
                </a:lnTo>
                <a:lnTo>
                  <a:pt x="138344" y="39418"/>
                </a:lnTo>
                <a:lnTo>
                  <a:pt x="128381" y="46474"/>
                </a:lnTo>
                <a:lnTo>
                  <a:pt x="141494" y="46474"/>
                </a:lnTo>
                <a:lnTo>
                  <a:pt x="142875" y="44446"/>
                </a:lnTo>
                <a:lnTo>
                  <a:pt x="144095" y="42580"/>
                </a:lnTo>
                <a:lnTo>
                  <a:pt x="144824" y="39985"/>
                </a:lnTo>
                <a:lnTo>
                  <a:pt x="144824" y="34550"/>
                </a:lnTo>
                <a:lnTo>
                  <a:pt x="119552" y="20438"/>
                </a:lnTo>
                <a:lnTo>
                  <a:pt x="116151" y="19221"/>
                </a:lnTo>
                <a:lnTo>
                  <a:pt x="114855" y="18086"/>
                </a:lnTo>
                <a:lnTo>
                  <a:pt x="113559" y="16869"/>
                </a:lnTo>
                <a:lnTo>
                  <a:pt x="113019" y="15652"/>
                </a:lnTo>
                <a:lnTo>
                  <a:pt x="112911" y="11435"/>
                </a:lnTo>
                <a:lnTo>
                  <a:pt x="113802" y="9651"/>
                </a:lnTo>
                <a:lnTo>
                  <a:pt x="117528" y="6731"/>
                </a:lnTo>
                <a:lnTo>
                  <a:pt x="120525" y="5920"/>
                </a:lnTo>
                <a:lnTo>
                  <a:pt x="140006" y="5920"/>
                </a:lnTo>
                <a:lnTo>
                  <a:pt x="139316" y="4866"/>
                </a:lnTo>
                <a:lnTo>
                  <a:pt x="137048" y="3082"/>
                </a:lnTo>
                <a:lnTo>
                  <a:pt x="131378" y="649"/>
                </a:lnTo>
                <a:lnTo>
                  <a:pt x="128057" y="0"/>
                </a:lnTo>
                <a:close/>
              </a:path>
              <a:path w="278130" h="52705">
                <a:moveTo>
                  <a:pt x="140006" y="5920"/>
                </a:moveTo>
                <a:lnTo>
                  <a:pt x="128463" y="5920"/>
                </a:lnTo>
                <a:lnTo>
                  <a:pt x="131378" y="6731"/>
                </a:lnTo>
                <a:lnTo>
                  <a:pt x="135347" y="10056"/>
                </a:lnTo>
                <a:lnTo>
                  <a:pt x="136562" y="12489"/>
                </a:lnTo>
                <a:lnTo>
                  <a:pt x="136886" y="15652"/>
                </a:lnTo>
                <a:lnTo>
                  <a:pt x="143285" y="15166"/>
                </a:lnTo>
                <a:lnTo>
                  <a:pt x="143204" y="12246"/>
                </a:lnTo>
                <a:lnTo>
                  <a:pt x="142394" y="9570"/>
                </a:lnTo>
                <a:lnTo>
                  <a:pt x="140006" y="5920"/>
                </a:lnTo>
                <a:close/>
              </a:path>
              <a:path w="278130" h="52705">
                <a:moveTo>
                  <a:pt x="202738" y="1"/>
                </a:moveTo>
                <a:lnTo>
                  <a:pt x="176737" y="12086"/>
                </a:lnTo>
                <a:lnTo>
                  <a:pt x="174712" y="15979"/>
                </a:lnTo>
                <a:lnTo>
                  <a:pt x="173740" y="20602"/>
                </a:lnTo>
                <a:lnTo>
                  <a:pt x="173740" y="30740"/>
                </a:lnTo>
                <a:lnTo>
                  <a:pt x="202818" y="52477"/>
                </a:lnTo>
                <a:lnTo>
                  <a:pt x="207273" y="51016"/>
                </a:lnTo>
                <a:lnTo>
                  <a:pt x="210918" y="48178"/>
                </a:lnTo>
                <a:lnTo>
                  <a:pt x="212741" y="46718"/>
                </a:lnTo>
                <a:lnTo>
                  <a:pt x="193909" y="46718"/>
                </a:lnTo>
                <a:lnTo>
                  <a:pt x="190993" y="45988"/>
                </a:lnTo>
                <a:lnTo>
                  <a:pt x="188401" y="44366"/>
                </a:lnTo>
                <a:lnTo>
                  <a:pt x="185728" y="42744"/>
                </a:lnTo>
                <a:lnTo>
                  <a:pt x="183784" y="40392"/>
                </a:lnTo>
                <a:lnTo>
                  <a:pt x="182488" y="37147"/>
                </a:lnTo>
                <a:lnTo>
                  <a:pt x="181273" y="33903"/>
                </a:lnTo>
                <a:lnTo>
                  <a:pt x="180723" y="30740"/>
                </a:lnTo>
                <a:lnTo>
                  <a:pt x="180625" y="22467"/>
                </a:lnTo>
                <a:lnTo>
                  <a:pt x="181192" y="19223"/>
                </a:lnTo>
                <a:lnTo>
                  <a:pt x="183298" y="12977"/>
                </a:lnTo>
                <a:lnTo>
                  <a:pt x="185161" y="10463"/>
                </a:lnTo>
                <a:lnTo>
                  <a:pt x="190345" y="6732"/>
                </a:lnTo>
                <a:lnTo>
                  <a:pt x="193585" y="5759"/>
                </a:lnTo>
                <a:lnTo>
                  <a:pt x="212935" y="5759"/>
                </a:lnTo>
                <a:lnTo>
                  <a:pt x="206949" y="1299"/>
                </a:lnTo>
                <a:lnTo>
                  <a:pt x="202738" y="1"/>
                </a:lnTo>
                <a:close/>
              </a:path>
              <a:path w="278130" h="52705">
                <a:moveTo>
                  <a:pt x="211809" y="33822"/>
                </a:moveTo>
                <a:lnTo>
                  <a:pt x="210918" y="38121"/>
                </a:lnTo>
                <a:lnTo>
                  <a:pt x="209136" y="41365"/>
                </a:lnTo>
                <a:lnTo>
                  <a:pt x="206544" y="43473"/>
                </a:lnTo>
                <a:lnTo>
                  <a:pt x="203952" y="45664"/>
                </a:lnTo>
                <a:lnTo>
                  <a:pt x="200712" y="46718"/>
                </a:lnTo>
                <a:lnTo>
                  <a:pt x="212741" y="46718"/>
                </a:lnTo>
                <a:lnTo>
                  <a:pt x="214563" y="45258"/>
                </a:lnTo>
                <a:lnTo>
                  <a:pt x="217074" y="41040"/>
                </a:lnTo>
                <a:lnTo>
                  <a:pt x="218532" y="35525"/>
                </a:lnTo>
                <a:lnTo>
                  <a:pt x="211809" y="33822"/>
                </a:lnTo>
                <a:close/>
              </a:path>
              <a:path w="278130" h="52705">
                <a:moveTo>
                  <a:pt x="212935" y="5759"/>
                </a:moveTo>
                <a:lnTo>
                  <a:pt x="200875" y="5759"/>
                </a:lnTo>
                <a:lnTo>
                  <a:pt x="203710" y="6651"/>
                </a:lnTo>
                <a:lnTo>
                  <a:pt x="208165" y="9977"/>
                </a:lnTo>
                <a:lnTo>
                  <a:pt x="209866" y="12653"/>
                </a:lnTo>
                <a:lnTo>
                  <a:pt x="211080" y="16384"/>
                </a:lnTo>
                <a:lnTo>
                  <a:pt x="217641" y="14843"/>
                </a:lnTo>
                <a:lnTo>
                  <a:pt x="216264" y="10139"/>
                </a:lnTo>
                <a:lnTo>
                  <a:pt x="213915" y="6489"/>
                </a:lnTo>
                <a:lnTo>
                  <a:pt x="212935" y="5759"/>
                </a:lnTo>
                <a:close/>
              </a:path>
              <a:path w="278130" h="52705">
                <a:moveTo>
                  <a:pt x="234813" y="19709"/>
                </a:moveTo>
                <a:lnTo>
                  <a:pt x="228657" y="19709"/>
                </a:lnTo>
                <a:lnTo>
                  <a:pt x="228778" y="45826"/>
                </a:lnTo>
                <a:lnTo>
                  <a:pt x="228900" y="47042"/>
                </a:lnTo>
                <a:lnTo>
                  <a:pt x="229386" y="48178"/>
                </a:lnTo>
                <a:lnTo>
                  <a:pt x="229872" y="49394"/>
                </a:lnTo>
                <a:lnTo>
                  <a:pt x="230763" y="50286"/>
                </a:lnTo>
                <a:lnTo>
                  <a:pt x="232059" y="51016"/>
                </a:lnTo>
                <a:lnTo>
                  <a:pt x="233274" y="51747"/>
                </a:lnTo>
                <a:lnTo>
                  <a:pt x="235056" y="52071"/>
                </a:lnTo>
                <a:lnTo>
                  <a:pt x="238620" y="52071"/>
                </a:lnTo>
                <a:lnTo>
                  <a:pt x="240240" y="51908"/>
                </a:lnTo>
                <a:lnTo>
                  <a:pt x="241940" y="51584"/>
                </a:lnTo>
                <a:lnTo>
                  <a:pt x="241089" y="46313"/>
                </a:lnTo>
                <a:lnTo>
                  <a:pt x="237405" y="46313"/>
                </a:lnTo>
                <a:lnTo>
                  <a:pt x="236757" y="46150"/>
                </a:lnTo>
                <a:lnTo>
                  <a:pt x="236190" y="45826"/>
                </a:lnTo>
                <a:lnTo>
                  <a:pt x="235704" y="45582"/>
                </a:lnTo>
                <a:lnTo>
                  <a:pt x="235380" y="45177"/>
                </a:lnTo>
                <a:lnTo>
                  <a:pt x="235137" y="44609"/>
                </a:lnTo>
                <a:lnTo>
                  <a:pt x="234894" y="44123"/>
                </a:lnTo>
                <a:lnTo>
                  <a:pt x="234813" y="19709"/>
                </a:lnTo>
                <a:close/>
              </a:path>
              <a:path w="278130" h="52705">
                <a:moveTo>
                  <a:pt x="241050" y="46069"/>
                </a:moveTo>
                <a:lnTo>
                  <a:pt x="239916" y="46231"/>
                </a:lnTo>
                <a:lnTo>
                  <a:pt x="239025" y="46313"/>
                </a:lnTo>
                <a:lnTo>
                  <a:pt x="241089" y="46313"/>
                </a:lnTo>
                <a:lnTo>
                  <a:pt x="241050" y="46069"/>
                </a:lnTo>
                <a:close/>
              </a:path>
              <a:path w="278130" h="52705">
                <a:moveTo>
                  <a:pt x="241050" y="14843"/>
                </a:moveTo>
                <a:lnTo>
                  <a:pt x="224040" y="14843"/>
                </a:lnTo>
                <a:lnTo>
                  <a:pt x="224040" y="19709"/>
                </a:lnTo>
                <a:lnTo>
                  <a:pt x="241050" y="19709"/>
                </a:lnTo>
                <a:lnTo>
                  <a:pt x="241050" y="14843"/>
                </a:lnTo>
                <a:close/>
              </a:path>
              <a:path w="278130" h="52705">
                <a:moveTo>
                  <a:pt x="234813" y="2028"/>
                </a:moveTo>
                <a:lnTo>
                  <a:pt x="228657" y="5759"/>
                </a:lnTo>
                <a:lnTo>
                  <a:pt x="228657" y="14843"/>
                </a:lnTo>
                <a:lnTo>
                  <a:pt x="234813" y="14843"/>
                </a:lnTo>
                <a:lnTo>
                  <a:pt x="234813" y="2028"/>
                </a:lnTo>
                <a:close/>
              </a:path>
              <a:path w="278130" h="52705">
                <a:moveTo>
                  <a:pt x="253280" y="14843"/>
                </a:moveTo>
                <a:lnTo>
                  <a:pt x="247692" y="14843"/>
                </a:lnTo>
                <a:lnTo>
                  <a:pt x="247692" y="51665"/>
                </a:lnTo>
                <a:lnTo>
                  <a:pt x="253928" y="51666"/>
                </a:lnTo>
                <a:lnTo>
                  <a:pt x="253928" y="29767"/>
                </a:lnTo>
                <a:lnTo>
                  <a:pt x="254252" y="27334"/>
                </a:lnTo>
                <a:lnTo>
                  <a:pt x="259517" y="20521"/>
                </a:lnTo>
                <a:lnTo>
                  <a:pt x="265986" y="20521"/>
                </a:lnTo>
                <a:lnTo>
                  <a:pt x="253280" y="20439"/>
                </a:lnTo>
                <a:lnTo>
                  <a:pt x="253280" y="14843"/>
                </a:lnTo>
                <a:close/>
              </a:path>
              <a:path w="278130" h="52705">
                <a:moveTo>
                  <a:pt x="265986" y="20521"/>
                </a:moveTo>
                <a:lnTo>
                  <a:pt x="262433" y="20521"/>
                </a:lnTo>
                <a:lnTo>
                  <a:pt x="263972" y="20927"/>
                </a:lnTo>
                <a:lnTo>
                  <a:pt x="265511" y="21819"/>
                </a:lnTo>
                <a:lnTo>
                  <a:pt x="265986" y="20521"/>
                </a:lnTo>
                <a:close/>
              </a:path>
              <a:path w="278130" h="52705">
                <a:moveTo>
                  <a:pt x="263324" y="14032"/>
                </a:moveTo>
                <a:lnTo>
                  <a:pt x="259760" y="14032"/>
                </a:lnTo>
                <a:lnTo>
                  <a:pt x="258464" y="14438"/>
                </a:lnTo>
                <a:lnTo>
                  <a:pt x="257249" y="15330"/>
                </a:lnTo>
                <a:lnTo>
                  <a:pt x="256034" y="16141"/>
                </a:lnTo>
                <a:lnTo>
                  <a:pt x="254738" y="17844"/>
                </a:lnTo>
                <a:lnTo>
                  <a:pt x="253280" y="20439"/>
                </a:lnTo>
                <a:lnTo>
                  <a:pt x="266015" y="20439"/>
                </a:lnTo>
                <a:lnTo>
                  <a:pt x="267617" y="16060"/>
                </a:lnTo>
                <a:lnTo>
                  <a:pt x="265430" y="14681"/>
                </a:lnTo>
                <a:lnTo>
                  <a:pt x="263324" y="14032"/>
                </a:lnTo>
                <a:close/>
              </a:path>
              <a:path w="278130" h="52705">
                <a:moveTo>
                  <a:pt x="278066" y="893"/>
                </a:moveTo>
                <a:lnTo>
                  <a:pt x="271829" y="893"/>
                </a:lnTo>
                <a:lnTo>
                  <a:pt x="271829" y="51665"/>
                </a:lnTo>
                <a:lnTo>
                  <a:pt x="278066" y="51665"/>
                </a:lnTo>
                <a:lnTo>
                  <a:pt x="278066" y="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10305" y="2193044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994" y="0"/>
                </a:lnTo>
              </a:path>
            </a:pathLst>
          </a:custGeom>
          <a:ln w="8921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86006" y="1931476"/>
            <a:ext cx="638175" cy="322580"/>
          </a:xfrm>
          <a:custGeom>
            <a:avLst/>
            <a:gdLst/>
            <a:ahLst/>
            <a:cxnLst/>
            <a:rect l="l" t="t" r="r" b="b"/>
            <a:pathLst>
              <a:path w="638175" h="322580">
                <a:moveTo>
                  <a:pt x="0" y="322398"/>
                </a:moveTo>
                <a:lnTo>
                  <a:pt x="637860" y="322398"/>
                </a:lnTo>
                <a:lnTo>
                  <a:pt x="637860" y="0"/>
                </a:lnTo>
                <a:lnTo>
                  <a:pt x="0" y="0"/>
                </a:lnTo>
                <a:lnTo>
                  <a:pt x="0" y="322398"/>
                </a:lnTo>
                <a:close/>
              </a:path>
            </a:pathLst>
          </a:custGeom>
          <a:ln w="405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6542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59727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12911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66096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19281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72465" y="2679683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867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6542" y="3339566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6542" y="3039634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6542" y="2739702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6542" y="3549551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6542" y="267968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57702" y="352483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10886" y="352483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64071" y="352483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617256" y="352483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57702" y="267970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10886" y="267970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64071" y="267970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17256" y="267970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328" y="3600404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06" y="0"/>
                </a:moveTo>
                <a:lnTo>
                  <a:pt x="0" y="37471"/>
                </a:lnTo>
                <a:lnTo>
                  <a:pt x="1765" y="44689"/>
                </a:lnTo>
                <a:lnTo>
                  <a:pt x="8237" y="52881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1"/>
                </a:lnTo>
                <a:lnTo>
                  <a:pt x="27158" y="51502"/>
                </a:lnTo>
                <a:lnTo>
                  <a:pt x="29726" y="49474"/>
                </a:lnTo>
                <a:lnTo>
                  <a:pt x="29830" y="49313"/>
                </a:lnTo>
                <a:lnTo>
                  <a:pt x="14425" y="49313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1939" y="6732"/>
                </a:lnTo>
                <a:lnTo>
                  <a:pt x="14352" y="5434"/>
                </a:lnTo>
                <a:lnTo>
                  <a:pt x="29514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84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5">
                <a:moveTo>
                  <a:pt x="29514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7102" y="12734"/>
                </a:lnTo>
                <a:lnTo>
                  <a:pt x="28130" y="18573"/>
                </a:lnTo>
                <a:lnTo>
                  <a:pt x="28130" y="36173"/>
                </a:lnTo>
                <a:lnTo>
                  <a:pt x="27102" y="42013"/>
                </a:lnTo>
                <a:lnTo>
                  <a:pt x="22987" y="47853"/>
                </a:lnTo>
                <a:lnTo>
                  <a:pt x="20452" y="49313"/>
                </a:lnTo>
                <a:lnTo>
                  <a:pt x="29830" y="49313"/>
                </a:lnTo>
                <a:lnTo>
                  <a:pt x="31654" y="46473"/>
                </a:lnTo>
                <a:lnTo>
                  <a:pt x="34229" y="38768"/>
                </a:lnTo>
                <a:lnTo>
                  <a:pt x="34877" y="33658"/>
                </a:lnTo>
                <a:lnTo>
                  <a:pt x="34784" y="21088"/>
                </a:lnTo>
                <a:lnTo>
                  <a:pt x="34472" y="17843"/>
                </a:lnTo>
                <a:lnTo>
                  <a:pt x="32869" y="11598"/>
                </a:lnTo>
                <a:lnTo>
                  <a:pt x="31759" y="8921"/>
                </a:lnTo>
                <a:lnTo>
                  <a:pt x="29514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38514" y="3601377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75" y="38201"/>
                </a:moveTo>
                <a:lnTo>
                  <a:pt x="0" y="38768"/>
                </a:lnTo>
                <a:lnTo>
                  <a:pt x="477" y="43310"/>
                </a:lnTo>
                <a:lnTo>
                  <a:pt x="2178" y="46879"/>
                </a:lnTo>
                <a:lnTo>
                  <a:pt x="8334" y="52394"/>
                </a:lnTo>
                <a:lnTo>
                  <a:pt x="12302" y="53692"/>
                </a:lnTo>
                <a:lnTo>
                  <a:pt x="23156" y="53692"/>
                </a:lnTo>
                <a:lnTo>
                  <a:pt x="27773" y="51583"/>
                </a:lnTo>
                <a:lnTo>
                  <a:pt x="30345" y="48339"/>
                </a:lnTo>
                <a:lnTo>
                  <a:pt x="14570" y="48339"/>
                </a:lnTo>
                <a:lnTo>
                  <a:pt x="12302" y="47447"/>
                </a:lnTo>
                <a:lnTo>
                  <a:pt x="10439" y="45744"/>
                </a:lnTo>
                <a:lnTo>
                  <a:pt x="8576" y="44122"/>
                </a:lnTo>
                <a:lnTo>
                  <a:pt x="7442" y="41527"/>
                </a:lnTo>
                <a:lnTo>
                  <a:pt x="6875" y="38201"/>
                </a:lnTo>
                <a:close/>
              </a:path>
              <a:path w="35559" h="53975">
                <a:moveTo>
                  <a:pt x="31580" y="23115"/>
                </a:moveTo>
                <a:lnTo>
                  <a:pt x="20483" y="23115"/>
                </a:lnTo>
                <a:lnTo>
                  <a:pt x="23237" y="24170"/>
                </a:lnTo>
                <a:lnTo>
                  <a:pt x="27449" y="28549"/>
                </a:lnTo>
                <a:lnTo>
                  <a:pt x="28502" y="31469"/>
                </a:lnTo>
                <a:lnTo>
                  <a:pt x="28386" y="39498"/>
                </a:lnTo>
                <a:lnTo>
                  <a:pt x="27368" y="42338"/>
                </a:lnTo>
                <a:lnTo>
                  <a:pt x="25181" y="44771"/>
                </a:lnTo>
                <a:lnTo>
                  <a:pt x="22994" y="47123"/>
                </a:lnTo>
                <a:lnTo>
                  <a:pt x="20321" y="48339"/>
                </a:lnTo>
                <a:lnTo>
                  <a:pt x="30345" y="48339"/>
                </a:lnTo>
                <a:lnTo>
                  <a:pt x="34010" y="43716"/>
                </a:lnTo>
                <a:lnTo>
                  <a:pt x="35468" y="39498"/>
                </a:lnTo>
                <a:lnTo>
                  <a:pt x="35468" y="29603"/>
                </a:lnTo>
                <a:lnTo>
                  <a:pt x="33848" y="25386"/>
                </a:lnTo>
                <a:lnTo>
                  <a:pt x="31580" y="23115"/>
                </a:lnTo>
                <a:close/>
              </a:path>
              <a:path w="35559" h="53975">
                <a:moveTo>
                  <a:pt x="32957" y="0"/>
                </a:moveTo>
                <a:lnTo>
                  <a:pt x="6309" y="0"/>
                </a:lnTo>
                <a:lnTo>
                  <a:pt x="1206" y="27495"/>
                </a:lnTo>
                <a:lnTo>
                  <a:pt x="7362" y="28306"/>
                </a:lnTo>
                <a:lnTo>
                  <a:pt x="8334" y="26765"/>
                </a:lnTo>
                <a:lnTo>
                  <a:pt x="9630" y="25548"/>
                </a:lnTo>
                <a:lnTo>
                  <a:pt x="13031" y="23602"/>
                </a:lnTo>
                <a:lnTo>
                  <a:pt x="14975" y="23115"/>
                </a:lnTo>
                <a:lnTo>
                  <a:pt x="31580" y="23115"/>
                </a:lnTo>
                <a:lnTo>
                  <a:pt x="29187" y="20682"/>
                </a:lnTo>
                <a:lnTo>
                  <a:pt x="8739" y="20682"/>
                </a:lnTo>
                <a:lnTo>
                  <a:pt x="11573" y="6245"/>
                </a:lnTo>
                <a:lnTo>
                  <a:pt x="32957" y="6245"/>
                </a:lnTo>
                <a:lnTo>
                  <a:pt x="32957" y="0"/>
                </a:lnTo>
                <a:close/>
              </a:path>
              <a:path w="35559" h="53975">
                <a:moveTo>
                  <a:pt x="23480" y="17275"/>
                </a:moveTo>
                <a:lnTo>
                  <a:pt x="15299" y="17275"/>
                </a:lnTo>
                <a:lnTo>
                  <a:pt x="11897" y="18411"/>
                </a:lnTo>
                <a:lnTo>
                  <a:pt x="8739" y="20682"/>
                </a:lnTo>
                <a:lnTo>
                  <a:pt x="29187" y="20682"/>
                </a:lnTo>
                <a:lnTo>
                  <a:pt x="27449" y="18897"/>
                </a:lnTo>
                <a:lnTo>
                  <a:pt x="23480" y="172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75490" y="3600404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82" y="11922"/>
                </a:moveTo>
                <a:lnTo>
                  <a:pt x="13121" y="11922"/>
                </a:lnTo>
                <a:lnTo>
                  <a:pt x="13121" y="53773"/>
                </a:lnTo>
                <a:lnTo>
                  <a:pt x="19682" y="53773"/>
                </a:lnTo>
                <a:lnTo>
                  <a:pt x="19682" y="11922"/>
                </a:lnTo>
                <a:close/>
              </a:path>
              <a:path w="73025" h="55245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1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90"/>
                </a:lnTo>
                <a:lnTo>
                  <a:pt x="2024" y="19060"/>
                </a:lnTo>
                <a:lnTo>
                  <a:pt x="4292" y="17924"/>
                </a:lnTo>
                <a:lnTo>
                  <a:pt x="6884" y="16383"/>
                </a:lnTo>
                <a:lnTo>
                  <a:pt x="9476" y="14923"/>
                </a:lnTo>
                <a:lnTo>
                  <a:pt x="11501" y="13382"/>
                </a:lnTo>
                <a:lnTo>
                  <a:pt x="13121" y="11922"/>
                </a:lnTo>
                <a:lnTo>
                  <a:pt x="19682" y="11922"/>
                </a:lnTo>
                <a:lnTo>
                  <a:pt x="19682" y="0"/>
                </a:lnTo>
                <a:close/>
              </a:path>
              <a:path w="73025" h="55245">
                <a:moveTo>
                  <a:pt x="44468" y="27413"/>
                </a:moveTo>
                <a:lnTo>
                  <a:pt x="37745" y="27413"/>
                </a:lnTo>
                <a:lnTo>
                  <a:pt x="37745" y="37471"/>
                </a:lnTo>
                <a:lnTo>
                  <a:pt x="59128" y="54665"/>
                </a:lnTo>
                <a:lnTo>
                  <a:pt x="62368" y="53611"/>
                </a:lnTo>
                <a:lnTo>
                  <a:pt x="64879" y="51502"/>
                </a:lnTo>
                <a:lnTo>
                  <a:pt x="67471" y="49474"/>
                </a:lnTo>
                <a:lnTo>
                  <a:pt x="67576" y="49313"/>
                </a:lnTo>
                <a:lnTo>
                  <a:pt x="52162" y="49313"/>
                </a:lnTo>
                <a:lnTo>
                  <a:pt x="49651" y="47852"/>
                </a:lnTo>
                <a:lnTo>
                  <a:pt x="47546" y="44933"/>
                </a:lnTo>
                <a:lnTo>
                  <a:pt x="45521" y="42013"/>
                </a:lnTo>
                <a:lnTo>
                  <a:pt x="44468" y="36173"/>
                </a:lnTo>
                <a:lnTo>
                  <a:pt x="44468" y="27414"/>
                </a:lnTo>
                <a:close/>
              </a:path>
              <a:path w="73025" h="55245">
                <a:moveTo>
                  <a:pt x="67255" y="5434"/>
                </a:moveTo>
                <a:lnTo>
                  <a:pt x="58156" y="5434"/>
                </a:lnTo>
                <a:lnTo>
                  <a:pt x="60748" y="6894"/>
                </a:lnTo>
                <a:lnTo>
                  <a:pt x="64798" y="12734"/>
                </a:lnTo>
                <a:lnTo>
                  <a:pt x="65851" y="18573"/>
                </a:lnTo>
                <a:lnTo>
                  <a:pt x="65851" y="36173"/>
                </a:lnTo>
                <a:lnTo>
                  <a:pt x="64798" y="42013"/>
                </a:lnTo>
                <a:lnTo>
                  <a:pt x="60748" y="47853"/>
                </a:lnTo>
                <a:lnTo>
                  <a:pt x="58156" y="49313"/>
                </a:lnTo>
                <a:lnTo>
                  <a:pt x="67576" y="49313"/>
                </a:lnTo>
                <a:lnTo>
                  <a:pt x="69415" y="46473"/>
                </a:lnTo>
                <a:lnTo>
                  <a:pt x="70892" y="42013"/>
                </a:lnTo>
                <a:lnTo>
                  <a:pt x="71926" y="38768"/>
                </a:lnTo>
                <a:lnTo>
                  <a:pt x="72574" y="33658"/>
                </a:lnTo>
                <a:lnTo>
                  <a:pt x="72480" y="21088"/>
                </a:lnTo>
                <a:lnTo>
                  <a:pt x="68119" y="6731"/>
                </a:lnTo>
                <a:lnTo>
                  <a:pt x="67255" y="5434"/>
                </a:lnTo>
                <a:close/>
              </a:path>
              <a:path w="73025" h="55245">
                <a:moveTo>
                  <a:pt x="58075" y="0"/>
                </a:moveTo>
                <a:lnTo>
                  <a:pt x="51271" y="0"/>
                </a:lnTo>
                <a:lnTo>
                  <a:pt x="48031" y="1054"/>
                </a:lnTo>
                <a:lnTo>
                  <a:pt x="45521" y="3163"/>
                </a:lnTo>
                <a:lnTo>
                  <a:pt x="42929" y="5272"/>
                </a:lnTo>
                <a:lnTo>
                  <a:pt x="40985" y="8273"/>
                </a:lnTo>
                <a:lnTo>
                  <a:pt x="38393" y="15978"/>
                </a:lnTo>
                <a:lnTo>
                  <a:pt x="37745" y="21088"/>
                </a:lnTo>
                <a:lnTo>
                  <a:pt x="37745" y="27414"/>
                </a:lnTo>
                <a:lnTo>
                  <a:pt x="44468" y="27413"/>
                </a:lnTo>
                <a:lnTo>
                  <a:pt x="44468" y="18573"/>
                </a:lnTo>
                <a:lnTo>
                  <a:pt x="45602" y="12571"/>
                </a:lnTo>
                <a:lnTo>
                  <a:pt x="47870" y="9327"/>
                </a:lnTo>
                <a:lnTo>
                  <a:pt x="49652" y="6731"/>
                </a:lnTo>
                <a:lnTo>
                  <a:pt x="52082" y="5434"/>
                </a:lnTo>
                <a:lnTo>
                  <a:pt x="67255" y="5434"/>
                </a:lnTo>
                <a:lnTo>
                  <a:pt x="66661" y="4541"/>
                </a:lnTo>
                <a:lnTo>
                  <a:pt x="64879" y="2919"/>
                </a:lnTo>
                <a:lnTo>
                  <a:pt x="62692" y="1784"/>
                </a:lnTo>
                <a:lnTo>
                  <a:pt x="60586" y="567"/>
                </a:lnTo>
                <a:lnTo>
                  <a:pt x="580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28675" y="3600405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82" y="11922"/>
                </a:moveTo>
                <a:lnTo>
                  <a:pt x="13121" y="11922"/>
                </a:lnTo>
                <a:lnTo>
                  <a:pt x="13121" y="53773"/>
                </a:lnTo>
                <a:lnTo>
                  <a:pt x="19682" y="53773"/>
                </a:lnTo>
                <a:lnTo>
                  <a:pt x="19682" y="11922"/>
                </a:lnTo>
                <a:close/>
              </a:path>
              <a:path w="73660" h="55245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1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89"/>
                </a:lnTo>
                <a:lnTo>
                  <a:pt x="2024" y="19059"/>
                </a:lnTo>
                <a:lnTo>
                  <a:pt x="4292" y="17924"/>
                </a:lnTo>
                <a:lnTo>
                  <a:pt x="6884" y="16383"/>
                </a:lnTo>
                <a:lnTo>
                  <a:pt x="9476" y="14923"/>
                </a:lnTo>
                <a:lnTo>
                  <a:pt x="11501" y="13382"/>
                </a:lnTo>
                <a:lnTo>
                  <a:pt x="13121" y="11922"/>
                </a:lnTo>
                <a:lnTo>
                  <a:pt x="19682" y="11922"/>
                </a:lnTo>
                <a:lnTo>
                  <a:pt x="19682" y="0"/>
                </a:lnTo>
                <a:close/>
              </a:path>
              <a:path w="73660" h="55245">
                <a:moveTo>
                  <a:pt x="44630" y="39174"/>
                </a:moveTo>
                <a:lnTo>
                  <a:pt x="37753" y="39741"/>
                </a:lnTo>
                <a:lnTo>
                  <a:pt x="38150" y="44283"/>
                </a:lnTo>
                <a:lnTo>
                  <a:pt x="39932" y="47852"/>
                </a:lnTo>
                <a:lnTo>
                  <a:pt x="46088" y="53367"/>
                </a:lnTo>
                <a:lnTo>
                  <a:pt x="50057" y="54664"/>
                </a:lnTo>
                <a:lnTo>
                  <a:pt x="60829" y="54664"/>
                </a:lnTo>
                <a:lnTo>
                  <a:pt x="65527" y="52556"/>
                </a:lnTo>
                <a:lnTo>
                  <a:pt x="68047" y="49312"/>
                </a:lnTo>
                <a:lnTo>
                  <a:pt x="52324" y="49312"/>
                </a:lnTo>
                <a:lnTo>
                  <a:pt x="50056" y="48420"/>
                </a:lnTo>
                <a:lnTo>
                  <a:pt x="48193" y="46717"/>
                </a:lnTo>
                <a:lnTo>
                  <a:pt x="46331" y="45095"/>
                </a:lnTo>
                <a:lnTo>
                  <a:pt x="45115" y="42499"/>
                </a:lnTo>
                <a:lnTo>
                  <a:pt x="44630" y="39174"/>
                </a:lnTo>
                <a:close/>
              </a:path>
              <a:path w="73660" h="55245">
                <a:moveTo>
                  <a:pt x="69334" y="24088"/>
                </a:moveTo>
                <a:lnTo>
                  <a:pt x="58237" y="24088"/>
                </a:lnTo>
                <a:lnTo>
                  <a:pt x="60991" y="25142"/>
                </a:lnTo>
                <a:lnTo>
                  <a:pt x="65203" y="29522"/>
                </a:lnTo>
                <a:lnTo>
                  <a:pt x="66256" y="32442"/>
                </a:lnTo>
                <a:lnTo>
                  <a:pt x="66140" y="40471"/>
                </a:lnTo>
                <a:lnTo>
                  <a:pt x="65122" y="43310"/>
                </a:lnTo>
                <a:lnTo>
                  <a:pt x="62935" y="45743"/>
                </a:lnTo>
                <a:lnTo>
                  <a:pt x="60748" y="48096"/>
                </a:lnTo>
                <a:lnTo>
                  <a:pt x="58075" y="49312"/>
                </a:lnTo>
                <a:lnTo>
                  <a:pt x="68047" y="49312"/>
                </a:lnTo>
                <a:lnTo>
                  <a:pt x="68995" y="48096"/>
                </a:lnTo>
                <a:lnTo>
                  <a:pt x="71764" y="44689"/>
                </a:lnTo>
                <a:lnTo>
                  <a:pt x="73222" y="40471"/>
                </a:lnTo>
                <a:lnTo>
                  <a:pt x="73222" y="30576"/>
                </a:lnTo>
                <a:lnTo>
                  <a:pt x="71602" y="26358"/>
                </a:lnTo>
                <a:lnTo>
                  <a:pt x="69334" y="24088"/>
                </a:lnTo>
                <a:close/>
              </a:path>
              <a:path w="73660" h="55245">
                <a:moveTo>
                  <a:pt x="70711" y="972"/>
                </a:moveTo>
                <a:lnTo>
                  <a:pt x="44063" y="972"/>
                </a:lnTo>
                <a:lnTo>
                  <a:pt x="38879" y="28467"/>
                </a:lnTo>
                <a:lnTo>
                  <a:pt x="45035" y="29279"/>
                </a:lnTo>
                <a:lnTo>
                  <a:pt x="46006" y="27738"/>
                </a:lnTo>
                <a:lnTo>
                  <a:pt x="47383" y="26521"/>
                </a:lnTo>
                <a:lnTo>
                  <a:pt x="50786" y="24575"/>
                </a:lnTo>
                <a:lnTo>
                  <a:pt x="52729" y="24088"/>
                </a:lnTo>
                <a:lnTo>
                  <a:pt x="69334" y="24088"/>
                </a:lnTo>
                <a:lnTo>
                  <a:pt x="66941" y="21654"/>
                </a:lnTo>
                <a:lnTo>
                  <a:pt x="46492" y="21654"/>
                </a:lnTo>
                <a:lnTo>
                  <a:pt x="49327" y="7217"/>
                </a:lnTo>
                <a:lnTo>
                  <a:pt x="70711" y="7217"/>
                </a:lnTo>
                <a:lnTo>
                  <a:pt x="70711" y="972"/>
                </a:lnTo>
                <a:close/>
              </a:path>
              <a:path w="73660" h="55245">
                <a:moveTo>
                  <a:pt x="61234" y="18248"/>
                </a:moveTo>
                <a:lnTo>
                  <a:pt x="53053" y="18248"/>
                </a:lnTo>
                <a:lnTo>
                  <a:pt x="49651" y="19383"/>
                </a:lnTo>
                <a:lnTo>
                  <a:pt x="46492" y="21654"/>
                </a:lnTo>
                <a:lnTo>
                  <a:pt x="66941" y="21654"/>
                </a:lnTo>
                <a:lnTo>
                  <a:pt x="65203" y="19870"/>
                </a:lnTo>
                <a:lnTo>
                  <a:pt x="61234" y="182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75947" y="3600404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1978" y="5434"/>
                </a:moveTo>
                <a:lnTo>
                  <a:pt x="21464" y="5434"/>
                </a:lnTo>
                <a:lnTo>
                  <a:pt x="23894" y="6326"/>
                </a:lnTo>
                <a:lnTo>
                  <a:pt x="25757" y="8110"/>
                </a:lnTo>
                <a:lnTo>
                  <a:pt x="27620" y="9976"/>
                </a:lnTo>
                <a:lnTo>
                  <a:pt x="28511" y="12166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7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5"/>
                </a:lnTo>
                <a:lnTo>
                  <a:pt x="24218" y="33172"/>
                </a:lnTo>
                <a:lnTo>
                  <a:pt x="35278" y="17194"/>
                </a:lnTo>
                <a:lnTo>
                  <a:pt x="35210" y="10463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8739" h="55245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60"/>
                </a:lnTo>
                <a:lnTo>
                  <a:pt x="23732" y="0"/>
                </a:lnTo>
                <a:close/>
              </a:path>
              <a:path w="78739" h="55245">
                <a:moveTo>
                  <a:pt x="63988" y="0"/>
                </a:moveTo>
                <a:lnTo>
                  <a:pt x="57184" y="0"/>
                </a:lnTo>
                <a:lnTo>
                  <a:pt x="53944" y="1054"/>
                </a:lnTo>
                <a:lnTo>
                  <a:pt x="51433" y="3163"/>
                </a:lnTo>
                <a:lnTo>
                  <a:pt x="48841" y="5272"/>
                </a:lnTo>
                <a:lnTo>
                  <a:pt x="46897" y="8273"/>
                </a:lnTo>
                <a:lnTo>
                  <a:pt x="44305" y="15978"/>
                </a:lnTo>
                <a:lnTo>
                  <a:pt x="43657" y="21088"/>
                </a:lnTo>
                <a:lnTo>
                  <a:pt x="43657" y="37471"/>
                </a:lnTo>
                <a:lnTo>
                  <a:pt x="65041" y="54665"/>
                </a:lnTo>
                <a:lnTo>
                  <a:pt x="68281" y="53611"/>
                </a:lnTo>
                <a:lnTo>
                  <a:pt x="70792" y="51502"/>
                </a:lnTo>
                <a:lnTo>
                  <a:pt x="73384" y="49474"/>
                </a:lnTo>
                <a:lnTo>
                  <a:pt x="73488" y="49313"/>
                </a:lnTo>
                <a:lnTo>
                  <a:pt x="58075" y="49313"/>
                </a:lnTo>
                <a:lnTo>
                  <a:pt x="55564" y="47852"/>
                </a:lnTo>
                <a:lnTo>
                  <a:pt x="53458" y="44933"/>
                </a:lnTo>
                <a:lnTo>
                  <a:pt x="51433" y="42013"/>
                </a:lnTo>
                <a:lnTo>
                  <a:pt x="50380" y="36173"/>
                </a:lnTo>
                <a:lnTo>
                  <a:pt x="50380" y="27414"/>
                </a:lnTo>
                <a:lnTo>
                  <a:pt x="50380" y="18573"/>
                </a:lnTo>
                <a:lnTo>
                  <a:pt x="51514" y="12571"/>
                </a:lnTo>
                <a:lnTo>
                  <a:pt x="53782" y="9327"/>
                </a:lnTo>
                <a:lnTo>
                  <a:pt x="55564" y="6731"/>
                </a:lnTo>
                <a:lnTo>
                  <a:pt x="57994" y="5434"/>
                </a:lnTo>
                <a:lnTo>
                  <a:pt x="73168" y="5434"/>
                </a:lnTo>
                <a:lnTo>
                  <a:pt x="72574" y="4541"/>
                </a:lnTo>
                <a:lnTo>
                  <a:pt x="70792" y="2919"/>
                </a:lnTo>
                <a:lnTo>
                  <a:pt x="68605" y="1784"/>
                </a:lnTo>
                <a:lnTo>
                  <a:pt x="66499" y="567"/>
                </a:lnTo>
                <a:lnTo>
                  <a:pt x="63988" y="0"/>
                </a:lnTo>
                <a:close/>
              </a:path>
              <a:path w="78739" h="55245">
                <a:moveTo>
                  <a:pt x="73168" y="5434"/>
                </a:moveTo>
                <a:lnTo>
                  <a:pt x="64069" y="5434"/>
                </a:lnTo>
                <a:lnTo>
                  <a:pt x="66661" y="6894"/>
                </a:lnTo>
                <a:lnTo>
                  <a:pt x="70711" y="12734"/>
                </a:lnTo>
                <a:lnTo>
                  <a:pt x="71764" y="18573"/>
                </a:lnTo>
                <a:lnTo>
                  <a:pt x="71764" y="36173"/>
                </a:lnTo>
                <a:lnTo>
                  <a:pt x="70711" y="42013"/>
                </a:lnTo>
                <a:lnTo>
                  <a:pt x="66661" y="47853"/>
                </a:lnTo>
                <a:lnTo>
                  <a:pt x="64069" y="49313"/>
                </a:lnTo>
                <a:lnTo>
                  <a:pt x="73488" y="49313"/>
                </a:lnTo>
                <a:lnTo>
                  <a:pt x="75328" y="46473"/>
                </a:lnTo>
                <a:lnTo>
                  <a:pt x="76805" y="42013"/>
                </a:lnTo>
                <a:lnTo>
                  <a:pt x="77839" y="38768"/>
                </a:lnTo>
                <a:lnTo>
                  <a:pt x="78487" y="33658"/>
                </a:lnTo>
                <a:lnTo>
                  <a:pt x="78393" y="21088"/>
                </a:lnTo>
                <a:lnTo>
                  <a:pt x="74032" y="6731"/>
                </a:lnTo>
                <a:lnTo>
                  <a:pt x="73168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9131" y="3600405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1978" y="5434"/>
                </a:moveTo>
                <a:lnTo>
                  <a:pt x="21464" y="5434"/>
                </a:lnTo>
                <a:lnTo>
                  <a:pt x="23894" y="6326"/>
                </a:lnTo>
                <a:lnTo>
                  <a:pt x="25757" y="8110"/>
                </a:lnTo>
                <a:lnTo>
                  <a:pt x="27620" y="9976"/>
                </a:lnTo>
                <a:lnTo>
                  <a:pt x="28511" y="12165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7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5"/>
                </a:lnTo>
                <a:lnTo>
                  <a:pt x="24218" y="33172"/>
                </a:lnTo>
                <a:lnTo>
                  <a:pt x="35278" y="17194"/>
                </a:lnTo>
                <a:lnTo>
                  <a:pt x="35210" y="10462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9375" h="55245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59"/>
                </a:lnTo>
                <a:lnTo>
                  <a:pt x="23732" y="0"/>
                </a:lnTo>
                <a:close/>
              </a:path>
              <a:path w="79375" h="55245">
                <a:moveTo>
                  <a:pt x="50542" y="39174"/>
                </a:moveTo>
                <a:lnTo>
                  <a:pt x="43657" y="39742"/>
                </a:lnTo>
                <a:lnTo>
                  <a:pt x="44062" y="44283"/>
                </a:lnTo>
                <a:lnTo>
                  <a:pt x="45844" y="47852"/>
                </a:lnTo>
                <a:lnTo>
                  <a:pt x="52000" y="53367"/>
                </a:lnTo>
                <a:lnTo>
                  <a:pt x="55969" y="54664"/>
                </a:lnTo>
                <a:lnTo>
                  <a:pt x="66742" y="54664"/>
                </a:lnTo>
                <a:lnTo>
                  <a:pt x="71439" y="52556"/>
                </a:lnTo>
                <a:lnTo>
                  <a:pt x="73959" y="49312"/>
                </a:lnTo>
                <a:lnTo>
                  <a:pt x="58237" y="49312"/>
                </a:lnTo>
                <a:lnTo>
                  <a:pt x="55969" y="48420"/>
                </a:lnTo>
                <a:lnTo>
                  <a:pt x="54106" y="46717"/>
                </a:lnTo>
                <a:lnTo>
                  <a:pt x="52243" y="45095"/>
                </a:lnTo>
                <a:lnTo>
                  <a:pt x="51028" y="42499"/>
                </a:lnTo>
                <a:lnTo>
                  <a:pt x="50542" y="39174"/>
                </a:lnTo>
                <a:close/>
              </a:path>
              <a:path w="79375" h="55245">
                <a:moveTo>
                  <a:pt x="75247" y="24088"/>
                </a:moveTo>
                <a:lnTo>
                  <a:pt x="64150" y="24088"/>
                </a:lnTo>
                <a:lnTo>
                  <a:pt x="66904" y="25142"/>
                </a:lnTo>
                <a:lnTo>
                  <a:pt x="71116" y="29522"/>
                </a:lnTo>
                <a:lnTo>
                  <a:pt x="72169" y="32442"/>
                </a:lnTo>
                <a:lnTo>
                  <a:pt x="72053" y="40471"/>
                </a:lnTo>
                <a:lnTo>
                  <a:pt x="71035" y="43310"/>
                </a:lnTo>
                <a:lnTo>
                  <a:pt x="68848" y="45743"/>
                </a:lnTo>
                <a:lnTo>
                  <a:pt x="66661" y="48096"/>
                </a:lnTo>
                <a:lnTo>
                  <a:pt x="63988" y="49312"/>
                </a:lnTo>
                <a:lnTo>
                  <a:pt x="73959" y="49312"/>
                </a:lnTo>
                <a:lnTo>
                  <a:pt x="74907" y="48096"/>
                </a:lnTo>
                <a:lnTo>
                  <a:pt x="77676" y="44689"/>
                </a:lnTo>
                <a:lnTo>
                  <a:pt x="79134" y="40471"/>
                </a:lnTo>
                <a:lnTo>
                  <a:pt x="79134" y="30576"/>
                </a:lnTo>
                <a:lnTo>
                  <a:pt x="77514" y="26358"/>
                </a:lnTo>
                <a:lnTo>
                  <a:pt x="75247" y="24088"/>
                </a:lnTo>
                <a:close/>
              </a:path>
              <a:path w="79375" h="55245">
                <a:moveTo>
                  <a:pt x="43657" y="39741"/>
                </a:moveTo>
                <a:close/>
              </a:path>
              <a:path w="79375" h="55245">
                <a:moveTo>
                  <a:pt x="76624" y="972"/>
                </a:moveTo>
                <a:lnTo>
                  <a:pt x="49975" y="972"/>
                </a:lnTo>
                <a:lnTo>
                  <a:pt x="44791" y="28467"/>
                </a:lnTo>
                <a:lnTo>
                  <a:pt x="50947" y="29279"/>
                </a:lnTo>
                <a:lnTo>
                  <a:pt x="51919" y="27738"/>
                </a:lnTo>
                <a:lnTo>
                  <a:pt x="53296" y="26521"/>
                </a:lnTo>
                <a:lnTo>
                  <a:pt x="56698" y="24575"/>
                </a:lnTo>
                <a:lnTo>
                  <a:pt x="58642" y="24088"/>
                </a:lnTo>
                <a:lnTo>
                  <a:pt x="75247" y="24088"/>
                </a:lnTo>
                <a:lnTo>
                  <a:pt x="72853" y="21654"/>
                </a:lnTo>
                <a:lnTo>
                  <a:pt x="52405" y="21654"/>
                </a:lnTo>
                <a:lnTo>
                  <a:pt x="55240" y="7217"/>
                </a:lnTo>
                <a:lnTo>
                  <a:pt x="76624" y="7217"/>
                </a:lnTo>
                <a:lnTo>
                  <a:pt x="76624" y="972"/>
                </a:lnTo>
                <a:close/>
              </a:path>
              <a:path w="79375" h="55245">
                <a:moveTo>
                  <a:pt x="67147" y="18248"/>
                </a:moveTo>
                <a:lnTo>
                  <a:pt x="58966" y="18248"/>
                </a:lnTo>
                <a:lnTo>
                  <a:pt x="55564" y="19383"/>
                </a:lnTo>
                <a:lnTo>
                  <a:pt x="52405" y="21654"/>
                </a:lnTo>
                <a:lnTo>
                  <a:pt x="72853" y="21654"/>
                </a:lnTo>
                <a:lnTo>
                  <a:pt x="71116" y="19870"/>
                </a:lnTo>
                <a:lnTo>
                  <a:pt x="67147" y="182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6542" y="2677656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1894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72465" y="2677656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1894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6542" y="333753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6542" y="303760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6542" y="2737674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47761" y="333753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47761" y="303760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47761" y="273767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461" y="3314180"/>
            <a:ext cx="51435" cy="53975"/>
          </a:xfrm>
          <a:custGeom>
            <a:avLst/>
            <a:gdLst/>
            <a:ahLst/>
            <a:cxnLst/>
            <a:rect l="l" t="t" r="r" b="b"/>
            <a:pathLst>
              <a:path w="51434" h="53975">
                <a:moveTo>
                  <a:pt x="20176" y="31144"/>
                </a:moveTo>
                <a:lnTo>
                  <a:pt x="0" y="31144"/>
                </a:lnTo>
                <a:lnTo>
                  <a:pt x="0" y="37714"/>
                </a:lnTo>
                <a:lnTo>
                  <a:pt x="20176" y="37714"/>
                </a:lnTo>
                <a:lnTo>
                  <a:pt x="20176" y="31144"/>
                </a:lnTo>
                <a:close/>
              </a:path>
              <a:path w="51434" h="53975">
                <a:moveTo>
                  <a:pt x="51069" y="11922"/>
                </a:moveTo>
                <a:lnTo>
                  <a:pt x="44508" y="11922"/>
                </a:lnTo>
                <a:lnTo>
                  <a:pt x="44508" y="53773"/>
                </a:lnTo>
                <a:lnTo>
                  <a:pt x="51069" y="53773"/>
                </a:lnTo>
                <a:lnTo>
                  <a:pt x="51069" y="11922"/>
                </a:lnTo>
                <a:close/>
              </a:path>
              <a:path w="51434" h="53975">
                <a:moveTo>
                  <a:pt x="51069" y="0"/>
                </a:moveTo>
                <a:lnTo>
                  <a:pt x="46841" y="0"/>
                </a:lnTo>
                <a:lnTo>
                  <a:pt x="45699" y="2352"/>
                </a:lnTo>
                <a:lnTo>
                  <a:pt x="43755" y="4704"/>
                </a:lnTo>
                <a:lnTo>
                  <a:pt x="41001" y="7218"/>
                </a:lnTo>
                <a:lnTo>
                  <a:pt x="38255" y="9651"/>
                </a:lnTo>
                <a:lnTo>
                  <a:pt x="35047" y="11760"/>
                </a:lnTo>
                <a:lnTo>
                  <a:pt x="31370" y="13463"/>
                </a:lnTo>
                <a:lnTo>
                  <a:pt x="31370" y="19871"/>
                </a:lnTo>
                <a:lnTo>
                  <a:pt x="44508" y="11922"/>
                </a:lnTo>
                <a:lnTo>
                  <a:pt x="51069" y="11922"/>
                </a:lnTo>
                <a:lnTo>
                  <a:pt x="510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3490" y="3014247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06" y="0"/>
                </a:moveTo>
                <a:lnTo>
                  <a:pt x="0" y="37471"/>
                </a:lnTo>
                <a:lnTo>
                  <a:pt x="1765" y="44690"/>
                </a:lnTo>
                <a:lnTo>
                  <a:pt x="8237" y="52881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1"/>
                </a:lnTo>
                <a:lnTo>
                  <a:pt x="29726" y="49393"/>
                </a:lnTo>
                <a:lnTo>
                  <a:pt x="14425" y="49313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1939" y="6732"/>
                </a:lnTo>
                <a:lnTo>
                  <a:pt x="14352" y="5434"/>
                </a:lnTo>
                <a:lnTo>
                  <a:pt x="29514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84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4">
                <a:moveTo>
                  <a:pt x="29514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7102" y="12734"/>
                </a:lnTo>
                <a:lnTo>
                  <a:pt x="28130" y="18573"/>
                </a:lnTo>
                <a:lnTo>
                  <a:pt x="28130" y="36173"/>
                </a:lnTo>
                <a:lnTo>
                  <a:pt x="27102" y="42013"/>
                </a:lnTo>
                <a:lnTo>
                  <a:pt x="22987" y="47853"/>
                </a:lnTo>
                <a:lnTo>
                  <a:pt x="20452" y="49313"/>
                </a:lnTo>
                <a:lnTo>
                  <a:pt x="29779" y="49313"/>
                </a:lnTo>
                <a:lnTo>
                  <a:pt x="31654" y="46474"/>
                </a:lnTo>
                <a:lnTo>
                  <a:pt x="34229" y="38768"/>
                </a:lnTo>
                <a:lnTo>
                  <a:pt x="34877" y="33659"/>
                </a:lnTo>
                <a:lnTo>
                  <a:pt x="34776" y="21006"/>
                </a:lnTo>
                <a:lnTo>
                  <a:pt x="34472" y="17843"/>
                </a:lnTo>
                <a:lnTo>
                  <a:pt x="32869" y="11598"/>
                </a:lnTo>
                <a:lnTo>
                  <a:pt x="31759" y="8921"/>
                </a:lnTo>
                <a:lnTo>
                  <a:pt x="29514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8528" y="2714316"/>
            <a:ext cx="20320" cy="53975"/>
          </a:xfrm>
          <a:custGeom>
            <a:avLst/>
            <a:gdLst/>
            <a:ahLst/>
            <a:cxnLst/>
            <a:rect l="l" t="t" r="r" b="b"/>
            <a:pathLst>
              <a:path w="20320" h="53975">
                <a:moveTo>
                  <a:pt x="19698" y="11841"/>
                </a:moveTo>
                <a:lnTo>
                  <a:pt x="13129" y="11841"/>
                </a:lnTo>
                <a:lnTo>
                  <a:pt x="13129" y="53773"/>
                </a:lnTo>
                <a:lnTo>
                  <a:pt x="19698" y="53773"/>
                </a:lnTo>
                <a:lnTo>
                  <a:pt x="19698" y="11841"/>
                </a:lnTo>
                <a:close/>
              </a:path>
              <a:path w="20320" h="53975">
                <a:moveTo>
                  <a:pt x="19698" y="0"/>
                </a:moveTo>
                <a:lnTo>
                  <a:pt x="15462" y="0"/>
                </a:lnTo>
                <a:lnTo>
                  <a:pt x="14320" y="2270"/>
                </a:lnTo>
                <a:lnTo>
                  <a:pt x="12376" y="4704"/>
                </a:lnTo>
                <a:lnTo>
                  <a:pt x="9630" y="7137"/>
                </a:lnTo>
                <a:lnTo>
                  <a:pt x="6876" y="9651"/>
                </a:lnTo>
                <a:lnTo>
                  <a:pt x="3669" y="11679"/>
                </a:lnTo>
                <a:lnTo>
                  <a:pt x="0" y="13463"/>
                </a:lnTo>
                <a:lnTo>
                  <a:pt x="0" y="19789"/>
                </a:lnTo>
                <a:lnTo>
                  <a:pt x="2041" y="19059"/>
                </a:lnTo>
                <a:lnTo>
                  <a:pt x="4341" y="17924"/>
                </a:lnTo>
                <a:lnTo>
                  <a:pt x="6909" y="16383"/>
                </a:lnTo>
                <a:lnTo>
                  <a:pt x="9476" y="14923"/>
                </a:lnTo>
                <a:lnTo>
                  <a:pt x="11550" y="13382"/>
                </a:lnTo>
                <a:lnTo>
                  <a:pt x="13129" y="11841"/>
                </a:lnTo>
                <a:lnTo>
                  <a:pt x="19698" y="11841"/>
                </a:lnTo>
                <a:lnTo>
                  <a:pt x="196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0499" y="2964935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15" y="253539"/>
                </a:moveTo>
                <a:lnTo>
                  <a:pt x="558" y="267327"/>
                </a:lnTo>
                <a:lnTo>
                  <a:pt x="186" y="269354"/>
                </a:lnTo>
                <a:lnTo>
                  <a:pt x="120" y="270409"/>
                </a:lnTo>
                <a:lnTo>
                  <a:pt x="0" y="298472"/>
                </a:lnTo>
                <a:lnTo>
                  <a:pt x="58820" y="298472"/>
                </a:lnTo>
                <a:lnTo>
                  <a:pt x="58820" y="290685"/>
                </a:lnTo>
                <a:lnTo>
                  <a:pt x="6941" y="290685"/>
                </a:lnTo>
                <a:lnTo>
                  <a:pt x="7066" y="270409"/>
                </a:lnTo>
                <a:lnTo>
                  <a:pt x="14790" y="261568"/>
                </a:lnTo>
                <a:lnTo>
                  <a:pt x="33201" y="261568"/>
                </a:lnTo>
                <a:lnTo>
                  <a:pt x="29710" y="258324"/>
                </a:lnTo>
                <a:lnTo>
                  <a:pt x="26251" y="255080"/>
                </a:lnTo>
                <a:lnTo>
                  <a:pt x="22015" y="253539"/>
                </a:lnTo>
                <a:close/>
              </a:path>
              <a:path w="60325" h="299085">
                <a:moveTo>
                  <a:pt x="33201" y="261568"/>
                </a:moveTo>
                <a:lnTo>
                  <a:pt x="20654" y="261568"/>
                </a:lnTo>
                <a:lnTo>
                  <a:pt x="23286" y="262622"/>
                </a:lnTo>
                <a:lnTo>
                  <a:pt x="27029" y="266840"/>
                </a:lnTo>
                <a:lnTo>
                  <a:pt x="27968" y="270409"/>
                </a:lnTo>
                <a:lnTo>
                  <a:pt x="27968" y="290685"/>
                </a:lnTo>
                <a:lnTo>
                  <a:pt x="34910" y="290685"/>
                </a:lnTo>
                <a:lnTo>
                  <a:pt x="34788" y="266840"/>
                </a:lnTo>
                <a:lnTo>
                  <a:pt x="33201" y="261568"/>
                </a:lnTo>
                <a:close/>
              </a:path>
              <a:path w="60325" h="299085">
                <a:moveTo>
                  <a:pt x="38506" y="205929"/>
                </a:moveTo>
                <a:lnTo>
                  <a:pt x="15251" y="219636"/>
                </a:lnTo>
                <a:lnTo>
                  <a:pt x="15352" y="231478"/>
                </a:lnTo>
                <a:lnTo>
                  <a:pt x="44808" y="245266"/>
                </a:lnTo>
                <a:lnTo>
                  <a:pt x="50194" y="243481"/>
                </a:lnTo>
                <a:lnTo>
                  <a:pt x="56160" y="237804"/>
                </a:lnTo>
                <a:lnTo>
                  <a:pt x="39365" y="237804"/>
                </a:lnTo>
                <a:lnTo>
                  <a:pt x="39365" y="237398"/>
                </a:lnTo>
                <a:lnTo>
                  <a:pt x="21189" y="228558"/>
                </a:lnTo>
                <a:lnTo>
                  <a:pt x="21189" y="221583"/>
                </a:lnTo>
                <a:lnTo>
                  <a:pt x="22574" y="218582"/>
                </a:lnTo>
                <a:lnTo>
                  <a:pt x="27150" y="214851"/>
                </a:lnTo>
                <a:lnTo>
                  <a:pt x="29839" y="213878"/>
                </a:lnTo>
                <a:lnTo>
                  <a:pt x="33427" y="213553"/>
                </a:lnTo>
                <a:lnTo>
                  <a:pt x="39365" y="213553"/>
                </a:lnTo>
                <a:lnTo>
                  <a:pt x="39365" y="206010"/>
                </a:lnTo>
                <a:lnTo>
                  <a:pt x="38506" y="205929"/>
                </a:lnTo>
                <a:close/>
              </a:path>
              <a:path w="60325" h="299085">
                <a:moveTo>
                  <a:pt x="46023" y="206172"/>
                </a:moveTo>
                <a:lnTo>
                  <a:pt x="45099" y="213635"/>
                </a:lnTo>
                <a:lnTo>
                  <a:pt x="48153" y="214770"/>
                </a:lnTo>
                <a:lnTo>
                  <a:pt x="50372" y="216230"/>
                </a:lnTo>
                <a:lnTo>
                  <a:pt x="53150" y="219961"/>
                </a:lnTo>
                <a:lnTo>
                  <a:pt x="53847" y="222232"/>
                </a:lnTo>
                <a:lnTo>
                  <a:pt x="53814" y="228558"/>
                </a:lnTo>
                <a:lnTo>
                  <a:pt x="52608" y="231478"/>
                </a:lnTo>
                <a:lnTo>
                  <a:pt x="47626" y="236182"/>
                </a:lnTo>
                <a:lnTo>
                  <a:pt x="44046" y="237561"/>
                </a:lnTo>
                <a:lnTo>
                  <a:pt x="39365" y="237804"/>
                </a:lnTo>
                <a:lnTo>
                  <a:pt x="56160" y="237804"/>
                </a:lnTo>
                <a:lnTo>
                  <a:pt x="57865" y="236182"/>
                </a:lnTo>
                <a:lnTo>
                  <a:pt x="59690" y="231478"/>
                </a:lnTo>
                <a:lnTo>
                  <a:pt x="59688" y="219636"/>
                </a:lnTo>
                <a:lnTo>
                  <a:pt x="58585" y="215905"/>
                </a:lnTo>
                <a:lnTo>
                  <a:pt x="53766" y="209579"/>
                </a:lnTo>
                <a:lnTo>
                  <a:pt x="50380" y="207389"/>
                </a:lnTo>
                <a:lnTo>
                  <a:pt x="46023" y="206172"/>
                </a:lnTo>
                <a:close/>
              </a:path>
              <a:path w="60325" h="299085">
                <a:moveTo>
                  <a:pt x="39365" y="213553"/>
                </a:moveTo>
                <a:lnTo>
                  <a:pt x="33427" y="213553"/>
                </a:lnTo>
                <a:lnTo>
                  <a:pt x="33427" y="237398"/>
                </a:lnTo>
                <a:lnTo>
                  <a:pt x="39365" y="237398"/>
                </a:lnTo>
                <a:lnTo>
                  <a:pt x="39365" y="213553"/>
                </a:lnTo>
                <a:close/>
              </a:path>
              <a:path w="60325" h="299085">
                <a:moveTo>
                  <a:pt x="17576" y="172675"/>
                </a:moveTo>
                <a:lnTo>
                  <a:pt x="16021" y="175190"/>
                </a:lnTo>
                <a:lnTo>
                  <a:pt x="15251" y="177623"/>
                </a:lnTo>
                <a:lnTo>
                  <a:pt x="15327" y="182003"/>
                </a:lnTo>
                <a:lnTo>
                  <a:pt x="15729" y="183300"/>
                </a:lnTo>
                <a:lnTo>
                  <a:pt x="16693" y="184679"/>
                </a:lnTo>
                <a:lnTo>
                  <a:pt x="17657" y="186139"/>
                </a:lnTo>
                <a:lnTo>
                  <a:pt x="19650" y="187680"/>
                </a:lnTo>
                <a:lnTo>
                  <a:pt x="22671" y="189302"/>
                </a:lnTo>
                <a:lnTo>
                  <a:pt x="16207" y="189302"/>
                </a:lnTo>
                <a:lnTo>
                  <a:pt x="16207" y="195791"/>
                </a:lnTo>
                <a:lnTo>
                  <a:pt x="58820" y="195791"/>
                </a:lnTo>
                <a:lnTo>
                  <a:pt x="58820" y="188572"/>
                </a:lnTo>
                <a:lnTo>
                  <a:pt x="33468" y="188572"/>
                </a:lnTo>
                <a:lnTo>
                  <a:pt x="30657" y="188166"/>
                </a:lnTo>
                <a:lnTo>
                  <a:pt x="28090" y="187355"/>
                </a:lnTo>
                <a:lnTo>
                  <a:pt x="26405" y="186869"/>
                </a:lnTo>
                <a:lnTo>
                  <a:pt x="25085" y="185977"/>
                </a:lnTo>
                <a:lnTo>
                  <a:pt x="24137" y="184679"/>
                </a:lnTo>
                <a:lnTo>
                  <a:pt x="23189" y="183462"/>
                </a:lnTo>
                <a:lnTo>
                  <a:pt x="22711" y="182003"/>
                </a:lnTo>
                <a:lnTo>
                  <a:pt x="22711" y="178677"/>
                </a:lnTo>
                <a:lnTo>
                  <a:pt x="23230" y="176893"/>
                </a:lnTo>
                <a:lnTo>
                  <a:pt x="24275" y="175108"/>
                </a:lnTo>
                <a:lnTo>
                  <a:pt x="17576" y="172675"/>
                </a:lnTo>
                <a:close/>
              </a:path>
              <a:path w="60325" h="299085">
                <a:moveTo>
                  <a:pt x="39899" y="96598"/>
                </a:moveTo>
                <a:lnTo>
                  <a:pt x="0" y="96598"/>
                </a:lnTo>
                <a:lnTo>
                  <a:pt x="0" y="104384"/>
                </a:lnTo>
                <a:lnTo>
                  <a:pt x="41333" y="104384"/>
                </a:lnTo>
                <a:lnTo>
                  <a:pt x="46314" y="105601"/>
                </a:lnTo>
                <a:lnTo>
                  <a:pt x="48914" y="108034"/>
                </a:lnTo>
                <a:lnTo>
                  <a:pt x="51506" y="110548"/>
                </a:lnTo>
                <a:lnTo>
                  <a:pt x="52802" y="114604"/>
                </a:lnTo>
                <a:lnTo>
                  <a:pt x="52802" y="123687"/>
                </a:lnTo>
                <a:lnTo>
                  <a:pt x="52146" y="126526"/>
                </a:lnTo>
                <a:lnTo>
                  <a:pt x="50842" y="128797"/>
                </a:lnTo>
                <a:lnTo>
                  <a:pt x="49530" y="131149"/>
                </a:lnTo>
                <a:lnTo>
                  <a:pt x="47659" y="132771"/>
                </a:lnTo>
                <a:lnTo>
                  <a:pt x="42823" y="134718"/>
                </a:lnTo>
                <a:lnTo>
                  <a:pt x="39057" y="135124"/>
                </a:lnTo>
                <a:lnTo>
                  <a:pt x="0" y="135123"/>
                </a:lnTo>
                <a:lnTo>
                  <a:pt x="0" y="142910"/>
                </a:lnTo>
                <a:lnTo>
                  <a:pt x="40215" y="142910"/>
                </a:lnTo>
                <a:lnTo>
                  <a:pt x="59825" y="125147"/>
                </a:lnTo>
                <a:lnTo>
                  <a:pt x="59825" y="113955"/>
                </a:lnTo>
                <a:lnTo>
                  <a:pt x="44589" y="97328"/>
                </a:lnTo>
                <a:lnTo>
                  <a:pt x="39899" y="96598"/>
                </a:lnTo>
                <a:close/>
              </a:path>
              <a:path w="60325" h="299085">
                <a:moveTo>
                  <a:pt x="58820" y="48096"/>
                </a:moveTo>
                <a:lnTo>
                  <a:pt x="18767" y="51827"/>
                </a:lnTo>
                <a:lnTo>
                  <a:pt x="16628" y="55639"/>
                </a:lnTo>
                <a:lnTo>
                  <a:pt x="15705" y="57748"/>
                </a:lnTo>
                <a:lnTo>
                  <a:pt x="15251" y="60100"/>
                </a:lnTo>
                <a:lnTo>
                  <a:pt x="15251" y="68616"/>
                </a:lnTo>
                <a:lnTo>
                  <a:pt x="17584" y="73158"/>
                </a:lnTo>
                <a:lnTo>
                  <a:pt x="22266" y="76321"/>
                </a:lnTo>
                <a:lnTo>
                  <a:pt x="16207" y="76321"/>
                </a:lnTo>
                <a:lnTo>
                  <a:pt x="16207" y="82809"/>
                </a:lnTo>
                <a:lnTo>
                  <a:pt x="58820" y="82809"/>
                </a:lnTo>
                <a:lnTo>
                  <a:pt x="58820" y="75591"/>
                </a:lnTo>
                <a:lnTo>
                  <a:pt x="30090" y="75591"/>
                </a:lnTo>
                <a:lnTo>
                  <a:pt x="26389" y="74456"/>
                </a:lnTo>
                <a:lnTo>
                  <a:pt x="24437" y="72185"/>
                </a:lnTo>
                <a:lnTo>
                  <a:pt x="22485" y="69995"/>
                </a:lnTo>
                <a:lnTo>
                  <a:pt x="21505" y="67318"/>
                </a:lnTo>
                <a:lnTo>
                  <a:pt x="21505" y="62290"/>
                </a:lnTo>
                <a:lnTo>
                  <a:pt x="21942" y="60587"/>
                </a:lnTo>
                <a:lnTo>
                  <a:pt x="22809" y="59208"/>
                </a:lnTo>
                <a:lnTo>
                  <a:pt x="23683" y="57748"/>
                </a:lnTo>
                <a:lnTo>
                  <a:pt x="24842" y="56775"/>
                </a:lnTo>
                <a:lnTo>
                  <a:pt x="27758" y="55639"/>
                </a:lnTo>
                <a:lnTo>
                  <a:pt x="29961" y="55396"/>
                </a:lnTo>
                <a:lnTo>
                  <a:pt x="58820" y="55396"/>
                </a:lnTo>
                <a:lnTo>
                  <a:pt x="58820" y="48096"/>
                </a:lnTo>
                <a:close/>
              </a:path>
              <a:path w="60325" h="299085">
                <a:moveTo>
                  <a:pt x="8302" y="28387"/>
                </a:moveTo>
                <a:lnTo>
                  <a:pt x="0" y="28387"/>
                </a:lnTo>
                <a:lnTo>
                  <a:pt x="0" y="35605"/>
                </a:lnTo>
                <a:lnTo>
                  <a:pt x="8302" y="35605"/>
                </a:lnTo>
                <a:lnTo>
                  <a:pt x="8302" y="28387"/>
                </a:lnTo>
                <a:close/>
              </a:path>
              <a:path w="60325" h="299085">
                <a:moveTo>
                  <a:pt x="58820" y="28387"/>
                </a:moveTo>
                <a:lnTo>
                  <a:pt x="16207" y="28387"/>
                </a:lnTo>
                <a:lnTo>
                  <a:pt x="16207" y="35605"/>
                </a:lnTo>
                <a:lnTo>
                  <a:pt x="58820" y="35605"/>
                </a:lnTo>
                <a:lnTo>
                  <a:pt x="58820" y="28387"/>
                </a:lnTo>
                <a:close/>
              </a:path>
              <a:path w="60325" h="299085">
                <a:moveTo>
                  <a:pt x="21829" y="15491"/>
                </a:moveTo>
                <a:lnTo>
                  <a:pt x="16207" y="15491"/>
                </a:lnTo>
                <a:lnTo>
                  <a:pt x="16207" y="20763"/>
                </a:lnTo>
                <a:lnTo>
                  <a:pt x="21829" y="20763"/>
                </a:lnTo>
                <a:lnTo>
                  <a:pt x="21829" y="15491"/>
                </a:lnTo>
                <a:close/>
              </a:path>
              <a:path w="60325" h="299085">
                <a:moveTo>
                  <a:pt x="58747" y="0"/>
                </a:moveTo>
                <a:lnTo>
                  <a:pt x="52365" y="1054"/>
                </a:lnTo>
                <a:lnTo>
                  <a:pt x="52551" y="2351"/>
                </a:lnTo>
                <a:lnTo>
                  <a:pt x="52648" y="5271"/>
                </a:lnTo>
                <a:lnTo>
                  <a:pt x="48809" y="8272"/>
                </a:lnTo>
                <a:lnTo>
                  <a:pt x="1320" y="8272"/>
                </a:lnTo>
                <a:lnTo>
                  <a:pt x="5661" y="15491"/>
                </a:lnTo>
                <a:lnTo>
                  <a:pt x="50680" y="15491"/>
                </a:lnTo>
                <a:lnTo>
                  <a:pt x="59354" y="8272"/>
                </a:lnTo>
                <a:lnTo>
                  <a:pt x="59338" y="3406"/>
                </a:lnTo>
                <a:lnTo>
                  <a:pt x="59169" y="2027"/>
                </a:lnTo>
                <a:lnTo>
                  <a:pt x="58747" y="0"/>
                </a:lnTo>
                <a:close/>
              </a:path>
              <a:path w="60325" h="299085">
                <a:moveTo>
                  <a:pt x="21829" y="1054"/>
                </a:moveTo>
                <a:lnTo>
                  <a:pt x="16207" y="1054"/>
                </a:lnTo>
                <a:lnTo>
                  <a:pt x="16207" y="8272"/>
                </a:lnTo>
                <a:lnTo>
                  <a:pt x="21829" y="8272"/>
                </a:lnTo>
                <a:lnTo>
                  <a:pt x="21829" y="10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7930" y="26233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903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3" y="729"/>
                </a:lnTo>
                <a:lnTo>
                  <a:pt x="121" y="2270"/>
                </a:lnTo>
                <a:lnTo>
                  <a:pt x="356" y="2595"/>
                </a:lnTo>
                <a:lnTo>
                  <a:pt x="16515" y="18654"/>
                </a:lnTo>
                <a:lnTo>
                  <a:pt x="356" y="34713"/>
                </a:lnTo>
                <a:lnTo>
                  <a:pt x="121" y="35038"/>
                </a:lnTo>
                <a:lnTo>
                  <a:pt x="0" y="36255"/>
                </a:lnTo>
                <a:lnTo>
                  <a:pt x="153" y="36579"/>
                </a:lnTo>
                <a:lnTo>
                  <a:pt x="770" y="37228"/>
                </a:lnTo>
                <a:lnTo>
                  <a:pt x="1142" y="37309"/>
                </a:lnTo>
                <a:lnTo>
                  <a:pt x="1943" y="37309"/>
                </a:lnTo>
                <a:lnTo>
                  <a:pt x="2324" y="37146"/>
                </a:lnTo>
                <a:lnTo>
                  <a:pt x="4013" y="35443"/>
                </a:lnTo>
                <a:lnTo>
                  <a:pt x="18726" y="20844"/>
                </a:lnTo>
                <a:lnTo>
                  <a:pt x="23124" y="20844"/>
                </a:lnTo>
                <a:lnTo>
                  <a:pt x="20929" y="18654"/>
                </a:lnTo>
                <a:lnTo>
                  <a:pt x="23043" y="16545"/>
                </a:lnTo>
                <a:lnTo>
                  <a:pt x="18726" y="16545"/>
                </a:lnTo>
                <a:lnTo>
                  <a:pt x="2705" y="405"/>
                </a:lnTo>
                <a:lnTo>
                  <a:pt x="2276" y="162"/>
                </a:lnTo>
                <a:lnTo>
                  <a:pt x="1903" y="0"/>
                </a:lnTo>
                <a:close/>
              </a:path>
              <a:path w="37465" h="37464">
                <a:moveTo>
                  <a:pt x="23124" y="20844"/>
                </a:moveTo>
                <a:lnTo>
                  <a:pt x="18726" y="20844"/>
                </a:lnTo>
                <a:lnTo>
                  <a:pt x="34740" y="36741"/>
                </a:lnTo>
                <a:lnTo>
                  <a:pt x="35120" y="37147"/>
                </a:lnTo>
                <a:lnTo>
                  <a:pt x="35501" y="37309"/>
                </a:lnTo>
                <a:lnTo>
                  <a:pt x="36311" y="37309"/>
                </a:lnTo>
                <a:lnTo>
                  <a:pt x="36667" y="37228"/>
                </a:lnTo>
                <a:lnTo>
                  <a:pt x="36951" y="36903"/>
                </a:lnTo>
                <a:lnTo>
                  <a:pt x="37140" y="36741"/>
                </a:lnTo>
                <a:lnTo>
                  <a:pt x="37264" y="36579"/>
                </a:lnTo>
                <a:lnTo>
                  <a:pt x="37259" y="35038"/>
                </a:lnTo>
                <a:lnTo>
                  <a:pt x="37024" y="34713"/>
                </a:lnTo>
                <a:lnTo>
                  <a:pt x="23124" y="20844"/>
                </a:lnTo>
                <a:close/>
              </a:path>
              <a:path w="37465" h="37464">
                <a:moveTo>
                  <a:pt x="36311" y="0"/>
                </a:moveTo>
                <a:lnTo>
                  <a:pt x="35550" y="0"/>
                </a:lnTo>
                <a:lnTo>
                  <a:pt x="35169" y="162"/>
                </a:lnTo>
                <a:lnTo>
                  <a:pt x="34740" y="405"/>
                </a:lnTo>
                <a:lnTo>
                  <a:pt x="18726" y="16545"/>
                </a:lnTo>
                <a:lnTo>
                  <a:pt x="23043" y="16545"/>
                </a:lnTo>
                <a:lnTo>
                  <a:pt x="37024" y="2595"/>
                </a:lnTo>
                <a:lnTo>
                  <a:pt x="37259" y="2270"/>
                </a:lnTo>
                <a:lnTo>
                  <a:pt x="37380" y="1054"/>
                </a:lnTo>
                <a:lnTo>
                  <a:pt x="37234" y="729"/>
                </a:lnTo>
                <a:lnTo>
                  <a:pt x="36951" y="405"/>
                </a:lnTo>
                <a:lnTo>
                  <a:pt x="36667" y="162"/>
                </a:lnTo>
                <a:lnTo>
                  <a:pt x="363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5414" y="2580490"/>
            <a:ext cx="133825" cy="7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54300" y="2577327"/>
            <a:ext cx="1369695" cy="77470"/>
          </a:xfrm>
          <a:custGeom>
            <a:avLst/>
            <a:gdLst/>
            <a:ahLst/>
            <a:cxnLst/>
            <a:rect l="l" t="t" r="r" b="b"/>
            <a:pathLst>
              <a:path w="1369695" h="77469">
                <a:moveTo>
                  <a:pt x="20411" y="0"/>
                </a:moveTo>
                <a:lnTo>
                  <a:pt x="12716" y="0"/>
                </a:lnTo>
                <a:lnTo>
                  <a:pt x="9152" y="5109"/>
                </a:lnTo>
                <a:lnTo>
                  <a:pt x="6236" y="10624"/>
                </a:lnTo>
                <a:lnTo>
                  <a:pt x="3968" y="16626"/>
                </a:lnTo>
                <a:lnTo>
                  <a:pt x="1295" y="23520"/>
                </a:lnTo>
                <a:lnTo>
                  <a:pt x="0" y="30820"/>
                </a:lnTo>
                <a:lnTo>
                  <a:pt x="0" y="44851"/>
                </a:lnTo>
                <a:lnTo>
                  <a:pt x="20330" y="77213"/>
                </a:lnTo>
                <a:lnTo>
                  <a:pt x="17900" y="72103"/>
                </a:lnTo>
                <a:lnTo>
                  <a:pt x="16280" y="68210"/>
                </a:lnTo>
                <a:lnTo>
                  <a:pt x="15389" y="65452"/>
                </a:lnTo>
                <a:lnTo>
                  <a:pt x="13931" y="61316"/>
                </a:lnTo>
                <a:lnTo>
                  <a:pt x="12797" y="56936"/>
                </a:lnTo>
                <a:lnTo>
                  <a:pt x="11177" y="47690"/>
                </a:lnTo>
                <a:lnTo>
                  <a:pt x="10772" y="43229"/>
                </a:lnTo>
                <a:lnTo>
                  <a:pt x="10772" y="32442"/>
                </a:lnTo>
                <a:lnTo>
                  <a:pt x="11501" y="26440"/>
                </a:lnTo>
                <a:lnTo>
                  <a:pt x="14255" y="15004"/>
                </a:lnTo>
                <a:lnTo>
                  <a:pt x="16766" y="8110"/>
                </a:lnTo>
                <a:lnTo>
                  <a:pt x="20411" y="0"/>
                </a:lnTo>
                <a:close/>
              </a:path>
              <a:path w="1369695" h="77469">
                <a:moveTo>
                  <a:pt x="66897" y="53610"/>
                </a:moveTo>
                <a:lnTo>
                  <a:pt x="39770" y="53610"/>
                </a:lnTo>
                <a:lnTo>
                  <a:pt x="41471" y="56044"/>
                </a:lnTo>
                <a:lnTo>
                  <a:pt x="43495" y="57828"/>
                </a:lnTo>
                <a:lnTo>
                  <a:pt x="45844" y="59045"/>
                </a:lnTo>
                <a:lnTo>
                  <a:pt x="48274" y="60261"/>
                </a:lnTo>
                <a:lnTo>
                  <a:pt x="50623" y="60910"/>
                </a:lnTo>
                <a:lnTo>
                  <a:pt x="57994" y="60910"/>
                </a:lnTo>
                <a:lnTo>
                  <a:pt x="62206" y="58882"/>
                </a:lnTo>
                <a:lnTo>
                  <a:pt x="65689" y="54989"/>
                </a:lnTo>
                <a:lnTo>
                  <a:pt x="66897" y="53610"/>
                </a:lnTo>
                <a:close/>
              </a:path>
              <a:path w="1369695" h="77469">
                <a:moveTo>
                  <a:pt x="40580" y="1054"/>
                </a:moveTo>
                <a:lnTo>
                  <a:pt x="29240" y="1054"/>
                </a:lnTo>
                <a:lnTo>
                  <a:pt x="29240" y="59937"/>
                </a:lnTo>
                <a:lnTo>
                  <a:pt x="39770" y="59937"/>
                </a:lnTo>
                <a:lnTo>
                  <a:pt x="39770" y="53610"/>
                </a:lnTo>
                <a:lnTo>
                  <a:pt x="66897" y="53610"/>
                </a:lnTo>
                <a:lnTo>
                  <a:pt x="68319" y="51989"/>
                </a:lnTo>
                <a:lnTo>
                  <a:pt x="47140" y="51989"/>
                </a:lnTo>
                <a:lnTo>
                  <a:pt x="44548" y="50448"/>
                </a:lnTo>
                <a:lnTo>
                  <a:pt x="42524" y="47447"/>
                </a:lnTo>
                <a:lnTo>
                  <a:pt x="41147" y="45338"/>
                </a:lnTo>
                <a:lnTo>
                  <a:pt x="40499" y="42094"/>
                </a:lnTo>
                <a:lnTo>
                  <a:pt x="40499" y="33334"/>
                </a:lnTo>
                <a:lnTo>
                  <a:pt x="41390" y="30171"/>
                </a:lnTo>
                <a:lnTo>
                  <a:pt x="44954" y="25954"/>
                </a:lnTo>
                <a:lnTo>
                  <a:pt x="47221" y="24899"/>
                </a:lnTo>
                <a:lnTo>
                  <a:pt x="68448" y="24899"/>
                </a:lnTo>
                <a:lnTo>
                  <a:pt x="66059" y="22222"/>
                </a:lnTo>
                <a:lnTo>
                  <a:pt x="40580" y="22222"/>
                </a:lnTo>
                <a:lnTo>
                  <a:pt x="40580" y="1054"/>
                </a:lnTo>
                <a:close/>
              </a:path>
              <a:path w="1369695" h="77469">
                <a:moveTo>
                  <a:pt x="68448" y="24899"/>
                </a:moveTo>
                <a:lnTo>
                  <a:pt x="52648" y="24899"/>
                </a:lnTo>
                <a:lnTo>
                  <a:pt x="54916" y="26035"/>
                </a:lnTo>
                <a:lnTo>
                  <a:pt x="56698" y="28144"/>
                </a:lnTo>
                <a:lnTo>
                  <a:pt x="58480" y="30333"/>
                </a:lnTo>
                <a:lnTo>
                  <a:pt x="59247" y="33334"/>
                </a:lnTo>
                <a:lnTo>
                  <a:pt x="59371" y="43310"/>
                </a:lnTo>
                <a:lnTo>
                  <a:pt x="58480" y="46636"/>
                </a:lnTo>
                <a:lnTo>
                  <a:pt x="56698" y="48744"/>
                </a:lnTo>
                <a:lnTo>
                  <a:pt x="54916" y="50934"/>
                </a:lnTo>
                <a:lnTo>
                  <a:pt x="52810" y="51989"/>
                </a:lnTo>
                <a:lnTo>
                  <a:pt x="68319" y="51989"/>
                </a:lnTo>
                <a:lnTo>
                  <a:pt x="69172" y="51015"/>
                </a:lnTo>
                <a:lnTo>
                  <a:pt x="70873" y="45419"/>
                </a:lnTo>
                <a:lnTo>
                  <a:pt x="70873" y="31063"/>
                </a:lnTo>
                <a:lnTo>
                  <a:pt x="69172" y="25710"/>
                </a:lnTo>
                <a:lnTo>
                  <a:pt x="68448" y="24899"/>
                </a:lnTo>
                <a:close/>
              </a:path>
              <a:path w="1369695" h="77469">
                <a:moveTo>
                  <a:pt x="58075" y="16302"/>
                </a:moveTo>
                <a:lnTo>
                  <a:pt x="48112" y="16302"/>
                </a:lnTo>
                <a:lnTo>
                  <a:pt x="44063" y="18248"/>
                </a:lnTo>
                <a:lnTo>
                  <a:pt x="40580" y="22222"/>
                </a:lnTo>
                <a:lnTo>
                  <a:pt x="66059" y="22222"/>
                </a:lnTo>
                <a:lnTo>
                  <a:pt x="62368" y="18167"/>
                </a:lnTo>
                <a:lnTo>
                  <a:pt x="58075" y="16302"/>
                </a:lnTo>
                <a:close/>
              </a:path>
              <a:path w="1369695" h="77469">
                <a:moveTo>
                  <a:pt x="85938" y="0"/>
                </a:moveTo>
                <a:lnTo>
                  <a:pt x="78244" y="0"/>
                </a:lnTo>
                <a:lnTo>
                  <a:pt x="81970" y="8110"/>
                </a:lnTo>
                <a:lnTo>
                  <a:pt x="84481" y="15004"/>
                </a:lnTo>
                <a:lnTo>
                  <a:pt x="85858" y="20682"/>
                </a:lnTo>
                <a:lnTo>
                  <a:pt x="87154" y="26440"/>
                </a:lnTo>
                <a:lnTo>
                  <a:pt x="87882" y="32442"/>
                </a:lnTo>
                <a:lnTo>
                  <a:pt x="87882" y="41931"/>
                </a:lnTo>
                <a:lnTo>
                  <a:pt x="83023" y="66263"/>
                </a:lnTo>
                <a:lnTo>
                  <a:pt x="82132" y="68778"/>
                </a:lnTo>
                <a:lnTo>
                  <a:pt x="80593" y="72428"/>
                </a:lnTo>
                <a:lnTo>
                  <a:pt x="78325" y="77213"/>
                </a:lnTo>
                <a:lnTo>
                  <a:pt x="86101" y="77213"/>
                </a:lnTo>
                <a:lnTo>
                  <a:pt x="90717" y="70238"/>
                </a:lnTo>
                <a:lnTo>
                  <a:pt x="94038" y="63182"/>
                </a:lnTo>
                <a:lnTo>
                  <a:pt x="97845" y="49556"/>
                </a:lnTo>
                <a:lnTo>
                  <a:pt x="98736" y="43554"/>
                </a:lnTo>
                <a:lnTo>
                  <a:pt x="98736" y="31307"/>
                </a:lnTo>
                <a:lnTo>
                  <a:pt x="97602" y="24818"/>
                </a:lnTo>
                <a:lnTo>
                  <a:pt x="95334" y="18330"/>
                </a:lnTo>
                <a:lnTo>
                  <a:pt x="93147" y="11841"/>
                </a:lnTo>
                <a:lnTo>
                  <a:pt x="89988" y="5758"/>
                </a:lnTo>
                <a:lnTo>
                  <a:pt x="85938" y="0"/>
                </a:lnTo>
                <a:close/>
              </a:path>
              <a:path w="1369695" h="77469">
                <a:moveTo>
                  <a:pt x="150899" y="1054"/>
                </a:moveTo>
                <a:lnTo>
                  <a:pt x="133079" y="1054"/>
                </a:lnTo>
                <a:lnTo>
                  <a:pt x="133079" y="59937"/>
                </a:lnTo>
                <a:lnTo>
                  <a:pt x="144095" y="59937"/>
                </a:lnTo>
                <a:lnTo>
                  <a:pt x="144095" y="13544"/>
                </a:lnTo>
                <a:lnTo>
                  <a:pt x="154200" y="13544"/>
                </a:lnTo>
                <a:lnTo>
                  <a:pt x="150899" y="1054"/>
                </a:lnTo>
                <a:close/>
              </a:path>
              <a:path w="1369695" h="77469">
                <a:moveTo>
                  <a:pt x="154200" y="13544"/>
                </a:moveTo>
                <a:lnTo>
                  <a:pt x="144095" y="13544"/>
                </a:lnTo>
                <a:lnTo>
                  <a:pt x="155759" y="59937"/>
                </a:lnTo>
                <a:lnTo>
                  <a:pt x="167180" y="59937"/>
                </a:lnTo>
                <a:lnTo>
                  <a:pt x="171890" y="41202"/>
                </a:lnTo>
                <a:lnTo>
                  <a:pt x="161510" y="41202"/>
                </a:lnTo>
                <a:lnTo>
                  <a:pt x="154200" y="13544"/>
                </a:lnTo>
                <a:close/>
              </a:path>
              <a:path w="1369695" h="77469">
                <a:moveTo>
                  <a:pt x="189940" y="13544"/>
                </a:moveTo>
                <a:lnTo>
                  <a:pt x="178843" y="13544"/>
                </a:lnTo>
                <a:lnTo>
                  <a:pt x="178843" y="59937"/>
                </a:lnTo>
                <a:lnTo>
                  <a:pt x="189940" y="59937"/>
                </a:lnTo>
                <a:lnTo>
                  <a:pt x="189940" y="13544"/>
                </a:lnTo>
                <a:close/>
              </a:path>
              <a:path w="1369695" h="77469">
                <a:moveTo>
                  <a:pt x="189940" y="1054"/>
                </a:moveTo>
                <a:lnTo>
                  <a:pt x="172121" y="1054"/>
                </a:lnTo>
                <a:lnTo>
                  <a:pt x="161510" y="41202"/>
                </a:lnTo>
                <a:lnTo>
                  <a:pt x="171890" y="41202"/>
                </a:lnTo>
                <a:lnTo>
                  <a:pt x="178843" y="13544"/>
                </a:lnTo>
                <a:lnTo>
                  <a:pt x="189940" y="13544"/>
                </a:lnTo>
                <a:lnTo>
                  <a:pt x="189940" y="1054"/>
                </a:lnTo>
                <a:close/>
              </a:path>
              <a:path w="1369695" h="77469">
                <a:moveTo>
                  <a:pt x="237798" y="24898"/>
                </a:moveTo>
                <a:lnTo>
                  <a:pt x="222501" y="24898"/>
                </a:lnTo>
                <a:lnTo>
                  <a:pt x="224526" y="25385"/>
                </a:lnTo>
                <a:lnTo>
                  <a:pt x="225579" y="26277"/>
                </a:lnTo>
                <a:lnTo>
                  <a:pt x="226632" y="27250"/>
                </a:lnTo>
                <a:lnTo>
                  <a:pt x="227199" y="28792"/>
                </a:lnTo>
                <a:lnTo>
                  <a:pt x="227199" y="32036"/>
                </a:lnTo>
                <a:lnTo>
                  <a:pt x="225174" y="32928"/>
                </a:lnTo>
                <a:lnTo>
                  <a:pt x="221529" y="33820"/>
                </a:lnTo>
                <a:lnTo>
                  <a:pt x="216265" y="34875"/>
                </a:lnTo>
                <a:lnTo>
                  <a:pt x="212296" y="35604"/>
                </a:lnTo>
                <a:lnTo>
                  <a:pt x="209299" y="36497"/>
                </a:lnTo>
                <a:lnTo>
                  <a:pt x="207274" y="37470"/>
                </a:lnTo>
                <a:lnTo>
                  <a:pt x="205168" y="38443"/>
                </a:lnTo>
                <a:lnTo>
                  <a:pt x="203548" y="39904"/>
                </a:lnTo>
                <a:lnTo>
                  <a:pt x="202414" y="41850"/>
                </a:lnTo>
                <a:lnTo>
                  <a:pt x="201280" y="43715"/>
                </a:lnTo>
                <a:lnTo>
                  <a:pt x="200800" y="45500"/>
                </a:lnTo>
                <a:lnTo>
                  <a:pt x="217318" y="60910"/>
                </a:lnTo>
                <a:lnTo>
                  <a:pt x="219666" y="60423"/>
                </a:lnTo>
                <a:lnTo>
                  <a:pt x="221853" y="59450"/>
                </a:lnTo>
                <a:lnTo>
                  <a:pt x="224040" y="58558"/>
                </a:lnTo>
                <a:lnTo>
                  <a:pt x="226146" y="57098"/>
                </a:lnTo>
                <a:lnTo>
                  <a:pt x="228090" y="55233"/>
                </a:lnTo>
                <a:lnTo>
                  <a:pt x="238893" y="55233"/>
                </a:lnTo>
                <a:lnTo>
                  <a:pt x="238701" y="54178"/>
                </a:lnTo>
                <a:lnTo>
                  <a:pt x="238425" y="52962"/>
                </a:lnTo>
                <a:lnTo>
                  <a:pt x="216427" y="52962"/>
                </a:lnTo>
                <a:lnTo>
                  <a:pt x="214888" y="52313"/>
                </a:lnTo>
                <a:lnTo>
                  <a:pt x="213754" y="51177"/>
                </a:lnTo>
                <a:lnTo>
                  <a:pt x="212539" y="50042"/>
                </a:lnTo>
                <a:lnTo>
                  <a:pt x="211972" y="48663"/>
                </a:lnTo>
                <a:lnTo>
                  <a:pt x="211972" y="45500"/>
                </a:lnTo>
                <a:lnTo>
                  <a:pt x="212701" y="44202"/>
                </a:lnTo>
                <a:lnTo>
                  <a:pt x="223473" y="40472"/>
                </a:lnTo>
                <a:lnTo>
                  <a:pt x="225743" y="39903"/>
                </a:lnTo>
                <a:lnTo>
                  <a:pt x="227199" y="39417"/>
                </a:lnTo>
                <a:lnTo>
                  <a:pt x="238174" y="39417"/>
                </a:lnTo>
                <a:lnTo>
                  <a:pt x="238088" y="26926"/>
                </a:lnTo>
                <a:lnTo>
                  <a:pt x="237798" y="24898"/>
                </a:lnTo>
                <a:close/>
              </a:path>
              <a:path w="1369695" h="77469">
                <a:moveTo>
                  <a:pt x="238893" y="55233"/>
                </a:moveTo>
                <a:lnTo>
                  <a:pt x="228090" y="55233"/>
                </a:lnTo>
                <a:lnTo>
                  <a:pt x="228171" y="55476"/>
                </a:lnTo>
                <a:lnTo>
                  <a:pt x="228279" y="55963"/>
                </a:lnTo>
                <a:lnTo>
                  <a:pt x="228495" y="56611"/>
                </a:lnTo>
                <a:lnTo>
                  <a:pt x="229224" y="59207"/>
                </a:lnTo>
                <a:lnTo>
                  <a:pt x="229548" y="59937"/>
                </a:lnTo>
                <a:lnTo>
                  <a:pt x="240726" y="59937"/>
                </a:lnTo>
                <a:lnTo>
                  <a:pt x="239673" y="57909"/>
                </a:lnTo>
                <a:lnTo>
                  <a:pt x="239025" y="55963"/>
                </a:lnTo>
                <a:lnTo>
                  <a:pt x="238893" y="55233"/>
                </a:lnTo>
                <a:close/>
              </a:path>
              <a:path w="1369695" h="77469">
                <a:moveTo>
                  <a:pt x="238174" y="39417"/>
                </a:moveTo>
                <a:lnTo>
                  <a:pt x="227199" y="39417"/>
                </a:lnTo>
                <a:lnTo>
                  <a:pt x="227101" y="45500"/>
                </a:lnTo>
                <a:lnTo>
                  <a:pt x="227037" y="46230"/>
                </a:lnTo>
                <a:lnTo>
                  <a:pt x="226713" y="47203"/>
                </a:lnTo>
                <a:lnTo>
                  <a:pt x="226308" y="48663"/>
                </a:lnTo>
                <a:lnTo>
                  <a:pt x="225417" y="49880"/>
                </a:lnTo>
                <a:lnTo>
                  <a:pt x="224040" y="50934"/>
                </a:lnTo>
                <a:lnTo>
                  <a:pt x="222178" y="52232"/>
                </a:lnTo>
                <a:lnTo>
                  <a:pt x="220234" y="52962"/>
                </a:lnTo>
                <a:lnTo>
                  <a:pt x="238425" y="52962"/>
                </a:lnTo>
                <a:lnTo>
                  <a:pt x="238296" y="52394"/>
                </a:lnTo>
                <a:lnTo>
                  <a:pt x="238210" y="50934"/>
                </a:lnTo>
                <a:lnTo>
                  <a:pt x="238174" y="39417"/>
                </a:lnTo>
                <a:close/>
              </a:path>
              <a:path w="1369695" h="77469">
                <a:moveTo>
                  <a:pt x="225336" y="16302"/>
                </a:moveTo>
                <a:lnTo>
                  <a:pt x="201847" y="28387"/>
                </a:lnTo>
                <a:lnTo>
                  <a:pt x="212134" y="30252"/>
                </a:lnTo>
                <a:lnTo>
                  <a:pt x="212782" y="28305"/>
                </a:lnTo>
                <a:lnTo>
                  <a:pt x="213673" y="26926"/>
                </a:lnTo>
                <a:lnTo>
                  <a:pt x="215941" y="25304"/>
                </a:lnTo>
                <a:lnTo>
                  <a:pt x="217480" y="24898"/>
                </a:lnTo>
                <a:lnTo>
                  <a:pt x="237798" y="24898"/>
                </a:lnTo>
                <a:lnTo>
                  <a:pt x="237685" y="24331"/>
                </a:lnTo>
                <a:lnTo>
                  <a:pt x="236757" y="22628"/>
                </a:lnTo>
                <a:lnTo>
                  <a:pt x="235785" y="20763"/>
                </a:lnTo>
                <a:lnTo>
                  <a:pt x="234003" y="19222"/>
                </a:lnTo>
                <a:lnTo>
                  <a:pt x="231573" y="18086"/>
                </a:lnTo>
                <a:lnTo>
                  <a:pt x="229062" y="16870"/>
                </a:lnTo>
                <a:lnTo>
                  <a:pt x="225336" y="16302"/>
                </a:lnTo>
                <a:close/>
              </a:path>
              <a:path w="1369695" h="77469">
                <a:moveTo>
                  <a:pt x="274098" y="16302"/>
                </a:moveTo>
                <a:lnTo>
                  <a:pt x="248259" y="31550"/>
                </a:lnTo>
                <a:lnTo>
                  <a:pt x="248259" y="45581"/>
                </a:lnTo>
                <a:lnTo>
                  <a:pt x="274178" y="60911"/>
                </a:lnTo>
                <a:lnTo>
                  <a:pt x="278552" y="59613"/>
                </a:lnTo>
                <a:lnTo>
                  <a:pt x="281792" y="57017"/>
                </a:lnTo>
                <a:lnTo>
                  <a:pt x="285113" y="54422"/>
                </a:lnTo>
                <a:lnTo>
                  <a:pt x="286662" y="51664"/>
                </a:lnTo>
                <a:lnTo>
                  <a:pt x="266403" y="51664"/>
                </a:lnTo>
                <a:lnTo>
                  <a:pt x="264054" y="50610"/>
                </a:lnTo>
                <a:lnTo>
                  <a:pt x="262353" y="48582"/>
                </a:lnTo>
                <a:lnTo>
                  <a:pt x="260733" y="46474"/>
                </a:lnTo>
                <a:lnTo>
                  <a:pt x="259842" y="42905"/>
                </a:lnTo>
                <a:lnTo>
                  <a:pt x="259842" y="33253"/>
                </a:lnTo>
                <a:lnTo>
                  <a:pt x="260652" y="30009"/>
                </a:lnTo>
                <a:lnTo>
                  <a:pt x="264054" y="26116"/>
                </a:lnTo>
                <a:lnTo>
                  <a:pt x="266241" y="25143"/>
                </a:lnTo>
                <a:lnTo>
                  <a:pt x="286467" y="25143"/>
                </a:lnTo>
                <a:lnTo>
                  <a:pt x="284384" y="21898"/>
                </a:lnTo>
                <a:lnTo>
                  <a:pt x="281306" y="19627"/>
                </a:lnTo>
                <a:lnTo>
                  <a:pt x="278228" y="17438"/>
                </a:lnTo>
                <a:lnTo>
                  <a:pt x="274098" y="16302"/>
                </a:lnTo>
                <a:close/>
              </a:path>
              <a:path w="1369695" h="77469">
                <a:moveTo>
                  <a:pt x="277418" y="43554"/>
                </a:moveTo>
                <a:lnTo>
                  <a:pt x="276851" y="46555"/>
                </a:lnTo>
                <a:lnTo>
                  <a:pt x="275879" y="48663"/>
                </a:lnTo>
                <a:lnTo>
                  <a:pt x="273125" y="51097"/>
                </a:lnTo>
                <a:lnTo>
                  <a:pt x="271343" y="51664"/>
                </a:lnTo>
                <a:lnTo>
                  <a:pt x="286662" y="51664"/>
                </a:lnTo>
                <a:lnTo>
                  <a:pt x="287300" y="50529"/>
                </a:lnTo>
                <a:lnTo>
                  <a:pt x="288434" y="45419"/>
                </a:lnTo>
                <a:lnTo>
                  <a:pt x="277418" y="43554"/>
                </a:lnTo>
                <a:close/>
              </a:path>
              <a:path w="1369695" h="77469">
                <a:moveTo>
                  <a:pt x="286467" y="25143"/>
                </a:moveTo>
                <a:lnTo>
                  <a:pt x="271181" y="25143"/>
                </a:lnTo>
                <a:lnTo>
                  <a:pt x="272882" y="25710"/>
                </a:lnTo>
                <a:lnTo>
                  <a:pt x="274259" y="26846"/>
                </a:lnTo>
                <a:lnTo>
                  <a:pt x="275555" y="27981"/>
                </a:lnTo>
                <a:lnTo>
                  <a:pt x="276365" y="29685"/>
                </a:lnTo>
                <a:lnTo>
                  <a:pt x="276770" y="31874"/>
                </a:lnTo>
                <a:lnTo>
                  <a:pt x="287867" y="29847"/>
                </a:lnTo>
                <a:lnTo>
                  <a:pt x="286571" y="25305"/>
                </a:lnTo>
                <a:lnTo>
                  <a:pt x="286467" y="25143"/>
                </a:lnTo>
                <a:close/>
              </a:path>
              <a:path w="1369695" h="77469">
                <a:moveTo>
                  <a:pt x="287867" y="29847"/>
                </a:moveTo>
                <a:close/>
              </a:path>
              <a:path w="1369695" h="77469">
                <a:moveTo>
                  <a:pt x="309008" y="1054"/>
                </a:moveTo>
                <a:lnTo>
                  <a:pt x="297749" y="1054"/>
                </a:lnTo>
                <a:lnTo>
                  <a:pt x="297749" y="59938"/>
                </a:lnTo>
                <a:lnTo>
                  <a:pt x="309008" y="59938"/>
                </a:lnTo>
                <a:lnTo>
                  <a:pt x="309008" y="34957"/>
                </a:lnTo>
                <a:lnTo>
                  <a:pt x="309413" y="32281"/>
                </a:lnTo>
                <a:lnTo>
                  <a:pt x="310709" y="28549"/>
                </a:lnTo>
                <a:lnTo>
                  <a:pt x="311843" y="27171"/>
                </a:lnTo>
                <a:lnTo>
                  <a:pt x="314758" y="25386"/>
                </a:lnTo>
                <a:lnTo>
                  <a:pt x="316460" y="24900"/>
                </a:lnTo>
                <a:lnTo>
                  <a:pt x="335647" y="24900"/>
                </a:lnTo>
                <a:lnTo>
                  <a:pt x="335575" y="24575"/>
                </a:lnTo>
                <a:lnTo>
                  <a:pt x="334846" y="22953"/>
                </a:lnTo>
                <a:lnTo>
                  <a:pt x="334680" y="22710"/>
                </a:lnTo>
                <a:lnTo>
                  <a:pt x="309008" y="22710"/>
                </a:lnTo>
                <a:lnTo>
                  <a:pt x="309008" y="1054"/>
                </a:lnTo>
                <a:close/>
              </a:path>
              <a:path w="1369695" h="77469">
                <a:moveTo>
                  <a:pt x="335647" y="24900"/>
                </a:moveTo>
                <a:lnTo>
                  <a:pt x="319942" y="24900"/>
                </a:lnTo>
                <a:lnTo>
                  <a:pt x="321319" y="25305"/>
                </a:lnTo>
                <a:lnTo>
                  <a:pt x="322372" y="25954"/>
                </a:lnTo>
                <a:lnTo>
                  <a:pt x="325288" y="59937"/>
                </a:lnTo>
                <a:lnTo>
                  <a:pt x="336547" y="59937"/>
                </a:lnTo>
                <a:lnTo>
                  <a:pt x="336491" y="30090"/>
                </a:lnTo>
                <a:lnTo>
                  <a:pt x="336385" y="28225"/>
                </a:lnTo>
                <a:lnTo>
                  <a:pt x="335647" y="24900"/>
                </a:lnTo>
                <a:close/>
              </a:path>
              <a:path w="1369695" h="77469">
                <a:moveTo>
                  <a:pt x="324640" y="16302"/>
                </a:moveTo>
                <a:lnTo>
                  <a:pt x="317026" y="16302"/>
                </a:lnTo>
                <a:lnTo>
                  <a:pt x="312652" y="18411"/>
                </a:lnTo>
                <a:lnTo>
                  <a:pt x="309008" y="22710"/>
                </a:lnTo>
                <a:lnTo>
                  <a:pt x="334680" y="22710"/>
                </a:lnTo>
                <a:lnTo>
                  <a:pt x="333793" y="21412"/>
                </a:lnTo>
                <a:lnTo>
                  <a:pt x="332740" y="19952"/>
                </a:lnTo>
                <a:lnTo>
                  <a:pt x="331201" y="18654"/>
                </a:lnTo>
                <a:lnTo>
                  <a:pt x="329095" y="17762"/>
                </a:lnTo>
                <a:lnTo>
                  <a:pt x="326989" y="16789"/>
                </a:lnTo>
                <a:lnTo>
                  <a:pt x="324640" y="16302"/>
                </a:lnTo>
                <a:close/>
              </a:path>
              <a:path w="1369695" h="77469">
                <a:moveTo>
                  <a:pt x="360765" y="1054"/>
                </a:moveTo>
                <a:lnTo>
                  <a:pt x="349507" y="1054"/>
                </a:lnTo>
                <a:lnTo>
                  <a:pt x="349507" y="11436"/>
                </a:lnTo>
                <a:lnTo>
                  <a:pt x="360765" y="11436"/>
                </a:lnTo>
                <a:lnTo>
                  <a:pt x="360765" y="1054"/>
                </a:lnTo>
                <a:close/>
              </a:path>
              <a:path w="1369695" h="77469">
                <a:moveTo>
                  <a:pt x="360765" y="17275"/>
                </a:moveTo>
                <a:lnTo>
                  <a:pt x="349507" y="17275"/>
                </a:lnTo>
                <a:lnTo>
                  <a:pt x="349507" y="59937"/>
                </a:lnTo>
                <a:lnTo>
                  <a:pt x="360765" y="59937"/>
                </a:lnTo>
                <a:lnTo>
                  <a:pt x="360765" y="17275"/>
                </a:lnTo>
                <a:close/>
              </a:path>
              <a:path w="1369695" h="77469">
                <a:moveTo>
                  <a:pt x="383445" y="17275"/>
                </a:moveTo>
                <a:lnTo>
                  <a:pt x="372996" y="17275"/>
                </a:lnTo>
                <a:lnTo>
                  <a:pt x="372996" y="59937"/>
                </a:lnTo>
                <a:lnTo>
                  <a:pt x="384255" y="59937"/>
                </a:lnTo>
                <a:lnTo>
                  <a:pt x="384255" y="35849"/>
                </a:lnTo>
                <a:lnTo>
                  <a:pt x="384498" y="32523"/>
                </a:lnTo>
                <a:lnTo>
                  <a:pt x="385632" y="29036"/>
                </a:lnTo>
                <a:lnTo>
                  <a:pt x="386766" y="27576"/>
                </a:lnTo>
                <a:lnTo>
                  <a:pt x="389844" y="25467"/>
                </a:lnTo>
                <a:lnTo>
                  <a:pt x="391626" y="24899"/>
                </a:lnTo>
                <a:lnTo>
                  <a:pt x="410944" y="24899"/>
                </a:lnTo>
                <a:lnTo>
                  <a:pt x="410741" y="24007"/>
                </a:lnTo>
                <a:lnTo>
                  <a:pt x="410511" y="23520"/>
                </a:lnTo>
                <a:lnTo>
                  <a:pt x="383445" y="23520"/>
                </a:lnTo>
                <a:lnTo>
                  <a:pt x="383445" y="17275"/>
                </a:lnTo>
                <a:close/>
              </a:path>
              <a:path w="1369695" h="77469">
                <a:moveTo>
                  <a:pt x="410944" y="24899"/>
                </a:moveTo>
                <a:lnTo>
                  <a:pt x="395028" y="24899"/>
                </a:lnTo>
                <a:lnTo>
                  <a:pt x="396405" y="25305"/>
                </a:lnTo>
                <a:lnTo>
                  <a:pt x="398511" y="26765"/>
                </a:lnTo>
                <a:lnTo>
                  <a:pt x="399321" y="27819"/>
                </a:lnTo>
                <a:lnTo>
                  <a:pt x="400293" y="30577"/>
                </a:lnTo>
                <a:lnTo>
                  <a:pt x="400455" y="32523"/>
                </a:lnTo>
                <a:lnTo>
                  <a:pt x="400536" y="59937"/>
                </a:lnTo>
                <a:lnTo>
                  <a:pt x="411794" y="59937"/>
                </a:lnTo>
                <a:lnTo>
                  <a:pt x="411726" y="29036"/>
                </a:lnTo>
                <a:lnTo>
                  <a:pt x="411632" y="27576"/>
                </a:lnTo>
                <a:lnTo>
                  <a:pt x="411146" y="25791"/>
                </a:lnTo>
                <a:lnTo>
                  <a:pt x="410944" y="24899"/>
                </a:lnTo>
                <a:close/>
              </a:path>
              <a:path w="1369695" h="77469">
                <a:moveTo>
                  <a:pt x="399969" y="16302"/>
                </a:moveTo>
                <a:lnTo>
                  <a:pt x="391869" y="16302"/>
                </a:lnTo>
                <a:lnTo>
                  <a:pt x="387171" y="18654"/>
                </a:lnTo>
                <a:lnTo>
                  <a:pt x="383445" y="23520"/>
                </a:lnTo>
                <a:lnTo>
                  <a:pt x="410511" y="23520"/>
                </a:lnTo>
                <a:lnTo>
                  <a:pt x="410012" y="22466"/>
                </a:lnTo>
                <a:lnTo>
                  <a:pt x="407906" y="19708"/>
                </a:lnTo>
                <a:lnTo>
                  <a:pt x="406367" y="18492"/>
                </a:lnTo>
                <a:lnTo>
                  <a:pt x="404261" y="17600"/>
                </a:lnTo>
                <a:lnTo>
                  <a:pt x="402237" y="16707"/>
                </a:lnTo>
                <a:lnTo>
                  <a:pt x="399969" y="16302"/>
                </a:lnTo>
                <a:close/>
              </a:path>
              <a:path w="1369695" h="77469">
                <a:moveTo>
                  <a:pt x="447352" y="16302"/>
                </a:moveTo>
                <a:lnTo>
                  <a:pt x="435365" y="16302"/>
                </a:lnTo>
                <a:lnTo>
                  <a:pt x="430667" y="18249"/>
                </a:lnTo>
                <a:lnTo>
                  <a:pt x="427022" y="22304"/>
                </a:lnTo>
                <a:lnTo>
                  <a:pt x="423296" y="26278"/>
                </a:lnTo>
                <a:lnTo>
                  <a:pt x="421488" y="31631"/>
                </a:lnTo>
                <a:lnTo>
                  <a:pt x="421530" y="45176"/>
                </a:lnTo>
                <a:lnTo>
                  <a:pt x="422891" y="49718"/>
                </a:lnTo>
                <a:lnTo>
                  <a:pt x="425645" y="53611"/>
                </a:lnTo>
                <a:lnTo>
                  <a:pt x="429209" y="58478"/>
                </a:lnTo>
                <a:lnTo>
                  <a:pt x="434717" y="60911"/>
                </a:lnTo>
                <a:lnTo>
                  <a:pt x="446786" y="60911"/>
                </a:lnTo>
                <a:lnTo>
                  <a:pt x="450754" y="59775"/>
                </a:lnTo>
                <a:lnTo>
                  <a:pt x="453832" y="57666"/>
                </a:lnTo>
                <a:lnTo>
                  <a:pt x="456910" y="55477"/>
                </a:lnTo>
                <a:lnTo>
                  <a:pt x="459139" y="52476"/>
                </a:lnTo>
                <a:lnTo>
                  <a:pt x="439658" y="52476"/>
                </a:lnTo>
                <a:lnTo>
                  <a:pt x="437471" y="51502"/>
                </a:lnTo>
                <a:lnTo>
                  <a:pt x="435770" y="49637"/>
                </a:lnTo>
                <a:lnTo>
                  <a:pt x="433988" y="47772"/>
                </a:lnTo>
                <a:lnTo>
                  <a:pt x="433097" y="45176"/>
                </a:lnTo>
                <a:lnTo>
                  <a:pt x="433016" y="41851"/>
                </a:lnTo>
                <a:lnTo>
                  <a:pt x="461284" y="41851"/>
                </a:lnTo>
                <a:lnTo>
                  <a:pt x="461413" y="34957"/>
                </a:lnTo>
                <a:lnTo>
                  <a:pt x="433259" y="34956"/>
                </a:lnTo>
                <a:lnTo>
                  <a:pt x="433259" y="31631"/>
                </a:lnTo>
                <a:lnTo>
                  <a:pt x="433988" y="29441"/>
                </a:lnTo>
                <a:lnTo>
                  <a:pt x="435681" y="27495"/>
                </a:lnTo>
                <a:lnTo>
                  <a:pt x="437228" y="25791"/>
                </a:lnTo>
                <a:lnTo>
                  <a:pt x="439253" y="24899"/>
                </a:lnTo>
                <a:lnTo>
                  <a:pt x="458052" y="24899"/>
                </a:lnTo>
                <a:lnTo>
                  <a:pt x="456019" y="22547"/>
                </a:lnTo>
                <a:lnTo>
                  <a:pt x="452374" y="18411"/>
                </a:lnTo>
                <a:lnTo>
                  <a:pt x="447352" y="16302"/>
                </a:lnTo>
                <a:close/>
              </a:path>
              <a:path w="1369695" h="77469">
                <a:moveTo>
                  <a:pt x="449458" y="46312"/>
                </a:moveTo>
                <a:lnTo>
                  <a:pt x="448810" y="48502"/>
                </a:lnTo>
                <a:lnTo>
                  <a:pt x="447919" y="50043"/>
                </a:lnTo>
                <a:lnTo>
                  <a:pt x="445489" y="51989"/>
                </a:lnTo>
                <a:lnTo>
                  <a:pt x="444031" y="52476"/>
                </a:lnTo>
                <a:lnTo>
                  <a:pt x="459139" y="52476"/>
                </a:lnTo>
                <a:lnTo>
                  <a:pt x="459259" y="52313"/>
                </a:lnTo>
                <a:lnTo>
                  <a:pt x="460636" y="48258"/>
                </a:lnTo>
                <a:lnTo>
                  <a:pt x="449458" y="46312"/>
                </a:lnTo>
                <a:close/>
              </a:path>
              <a:path w="1369695" h="77469">
                <a:moveTo>
                  <a:pt x="458052" y="24899"/>
                </a:moveTo>
                <a:lnTo>
                  <a:pt x="444031" y="24899"/>
                </a:lnTo>
                <a:lnTo>
                  <a:pt x="445975" y="25792"/>
                </a:lnTo>
                <a:lnTo>
                  <a:pt x="447591" y="27576"/>
                </a:lnTo>
                <a:lnTo>
                  <a:pt x="449134" y="29198"/>
                </a:lnTo>
                <a:lnTo>
                  <a:pt x="450025" y="31631"/>
                </a:lnTo>
                <a:lnTo>
                  <a:pt x="450106" y="34957"/>
                </a:lnTo>
                <a:lnTo>
                  <a:pt x="461413" y="34957"/>
                </a:lnTo>
                <a:lnTo>
                  <a:pt x="461446" y="33172"/>
                </a:lnTo>
                <a:lnTo>
                  <a:pt x="459664" y="26765"/>
                </a:lnTo>
                <a:lnTo>
                  <a:pt x="458052" y="24899"/>
                </a:lnTo>
                <a:close/>
              </a:path>
              <a:path w="1369695" h="77469">
                <a:moveTo>
                  <a:pt x="531509" y="1784"/>
                </a:moveTo>
                <a:lnTo>
                  <a:pt x="492954" y="1784"/>
                </a:lnTo>
                <a:lnTo>
                  <a:pt x="492954" y="12328"/>
                </a:lnTo>
                <a:lnTo>
                  <a:pt x="518550" y="12328"/>
                </a:lnTo>
                <a:lnTo>
                  <a:pt x="514799" y="17485"/>
                </a:lnTo>
                <a:lnTo>
                  <a:pt x="501255" y="53777"/>
                </a:lnTo>
                <a:lnTo>
                  <a:pt x="500811" y="59938"/>
                </a:lnTo>
                <a:lnTo>
                  <a:pt x="511746" y="59938"/>
                </a:lnTo>
                <a:lnTo>
                  <a:pt x="511665" y="54747"/>
                </a:lnTo>
                <a:lnTo>
                  <a:pt x="512556" y="48826"/>
                </a:lnTo>
                <a:lnTo>
                  <a:pt x="528350" y="13139"/>
                </a:lnTo>
                <a:lnTo>
                  <a:pt x="531509" y="9976"/>
                </a:lnTo>
                <a:lnTo>
                  <a:pt x="531509" y="1784"/>
                </a:lnTo>
                <a:close/>
              </a:path>
              <a:path w="1369695" h="77469">
                <a:moveTo>
                  <a:pt x="563261" y="32929"/>
                </a:moveTo>
                <a:lnTo>
                  <a:pt x="541148" y="32929"/>
                </a:lnTo>
                <a:lnTo>
                  <a:pt x="541148" y="44203"/>
                </a:lnTo>
                <a:lnTo>
                  <a:pt x="563261" y="44203"/>
                </a:lnTo>
                <a:lnTo>
                  <a:pt x="563261" y="32929"/>
                </a:lnTo>
                <a:close/>
              </a:path>
              <a:path w="1369695" h="77469">
                <a:moveTo>
                  <a:pt x="605243" y="10138"/>
                </a:moveTo>
                <a:lnTo>
                  <a:pt x="589666" y="10138"/>
                </a:lnTo>
                <a:lnTo>
                  <a:pt x="591529" y="10787"/>
                </a:lnTo>
                <a:lnTo>
                  <a:pt x="594283" y="13545"/>
                </a:lnTo>
                <a:lnTo>
                  <a:pt x="594931" y="15491"/>
                </a:lnTo>
                <a:lnTo>
                  <a:pt x="594931" y="20276"/>
                </a:lnTo>
                <a:lnTo>
                  <a:pt x="576949" y="40391"/>
                </a:lnTo>
                <a:lnTo>
                  <a:pt x="572737" y="45095"/>
                </a:lnTo>
                <a:lnTo>
                  <a:pt x="570120" y="49394"/>
                </a:lnTo>
                <a:lnTo>
                  <a:pt x="568445" y="52232"/>
                </a:lnTo>
                <a:lnTo>
                  <a:pt x="567149" y="55963"/>
                </a:lnTo>
                <a:lnTo>
                  <a:pt x="566744" y="59937"/>
                </a:lnTo>
                <a:lnTo>
                  <a:pt x="606271" y="59937"/>
                </a:lnTo>
                <a:lnTo>
                  <a:pt x="606271" y="49394"/>
                </a:lnTo>
                <a:lnTo>
                  <a:pt x="583834" y="49393"/>
                </a:lnTo>
                <a:lnTo>
                  <a:pt x="585211" y="47366"/>
                </a:lnTo>
                <a:lnTo>
                  <a:pt x="587155" y="45257"/>
                </a:lnTo>
                <a:lnTo>
                  <a:pt x="589342" y="43067"/>
                </a:lnTo>
                <a:lnTo>
                  <a:pt x="592906" y="39823"/>
                </a:lnTo>
                <a:lnTo>
                  <a:pt x="596470" y="36497"/>
                </a:lnTo>
                <a:lnTo>
                  <a:pt x="598981" y="33983"/>
                </a:lnTo>
                <a:lnTo>
                  <a:pt x="600277" y="32280"/>
                </a:lnTo>
                <a:lnTo>
                  <a:pt x="602383" y="29685"/>
                </a:lnTo>
                <a:lnTo>
                  <a:pt x="603841" y="27170"/>
                </a:lnTo>
                <a:lnTo>
                  <a:pt x="605785" y="22304"/>
                </a:lnTo>
                <a:lnTo>
                  <a:pt x="606177" y="20276"/>
                </a:lnTo>
                <a:lnTo>
                  <a:pt x="606271" y="12490"/>
                </a:lnTo>
                <a:lnTo>
                  <a:pt x="605243" y="10138"/>
                </a:lnTo>
                <a:close/>
              </a:path>
              <a:path w="1369695" h="77469">
                <a:moveTo>
                  <a:pt x="593392" y="811"/>
                </a:moveTo>
                <a:lnTo>
                  <a:pt x="582295" y="811"/>
                </a:lnTo>
                <a:lnTo>
                  <a:pt x="577840" y="2108"/>
                </a:lnTo>
                <a:lnTo>
                  <a:pt x="574357" y="4866"/>
                </a:lnTo>
                <a:lnTo>
                  <a:pt x="570793" y="7542"/>
                </a:lnTo>
                <a:lnTo>
                  <a:pt x="568687" y="12003"/>
                </a:lnTo>
                <a:lnTo>
                  <a:pt x="568039" y="18249"/>
                </a:lnTo>
                <a:lnTo>
                  <a:pt x="579298" y="19303"/>
                </a:lnTo>
                <a:lnTo>
                  <a:pt x="579460" y="16059"/>
                </a:lnTo>
                <a:lnTo>
                  <a:pt x="580270" y="13707"/>
                </a:lnTo>
                <a:lnTo>
                  <a:pt x="583105" y="10868"/>
                </a:lnTo>
                <a:lnTo>
                  <a:pt x="584968" y="10138"/>
                </a:lnTo>
                <a:lnTo>
                  <a:pt x="605243" y="10138"/>
                </a:lnTo>
                <a:lnTo>
                  <a:pt x="604570" y="8597"/>
                </a:lnTo>
                <a:lnTo>
                  <a:pt x="601249" y="5434"/>
                </a:lnTo>
                <a:lnTo>
                  <a:pt x="597928" y="2352"/>
                </a:lnTo>
                <a:lnTo>
                  <a:pt x="593392" y="811"/>
                </a:lnTo>
                <a:close/>
              </a:path>
              <a:path w="1369695" h="77469">
                <a:moveTo>
                  <a:pt x="626601" y="43635"/>
                </a:moveTo>
                <a:lnTo>
                  <a:pt x="615426" y="44770"/>
                </a:lnTo>
                <a:lnTo>
                  <a:pt x="616072" y="49718"/>
                </a:lnTo>
                <a:lnTo>
                  <a:pt x="618097" y="53611"/>
                </a:lnTo>
                <a:lnTo>
                  <a:pt x="621498" y="56531"/>
                </a:lnTo>
                <a:lnTo>
                  <a:pt x="624981" y="59451"/>
                </a:lnTo>
                <a:lnTo>
                  <a:pt x="629355" y="60911"/>
                </a:lnTo>
                <a:lnTo>
                  <a:pt x="641586" y="60911"/>
                </a:lnTo>
                <a:lnTo>
                  <a:pt x="646932" y="58315"/>
                </a:lnTo>
                <a:lnTo>
                  <a:pt x="651644" y="51908"/>
                </a:lnTo>
                <a:lnTo>
                  <a:pt x="632919" y="51908"/>
                </a:lnTo>
                <a:lnTo>
                  <a:pt x="631056" y="51178"/>
                </a:lnTo>
                <a:lnTo>
                  <a:pt x="629517" y="49637"/>
                </a:lnTo>
                <a:lnTo>
                  <a:pt x="627897" y="48177"/>
                </a:lnTo>
                <a:lnTo>
                  <a:pt x="626925" y="46149"/>
                </a:lnTo>
                <a:lnTo>
                  <a:pt x="626601" y="43635"/>
                </a:lnTo>
                <a:close/>
              </a:path>
              <a:path w="1369695" h="77469">
                <a:moveTo>
                  <a:pt x="653172" y="29522"/>
                </a:moveTo>
                <a:lnTo>
                  <a:pt x="637212" y="29522"/>
                </a:lnTo>
                <a:lnTo>
                  <a:pt x="639318" y="30414"/>
                </a:lnTo>
                <a:lnTo>
                  <a:pt x="642558" y="33983"/>
                </a:lnTo>
                <a:lnTo>
                  <a:pt x="643368" y="36741"/>
                </a:lnTo>
                <a:lnTo>
                  <a:pt x="643368" y="44203"/>
                </a:lnTo>
                <a:lnTo>
                  <a:pt x="642558" y="47122"/>
                </a:lnTo>
                <a:lnTo>
                  <a:pt x="640938" y="48988"/>
                </a:lnTo>
                <a:lnTo>
                  <a:pt x="639318" y="50934"/>
                </a:lnTo>
                <a:lnTo>
                  <a:pt x="637293" y="51908"/>
                </a:lnTo>
                <a:lnTo>
                  <a:pt x="651644" y="51908"/>
                </a:lnTo>
                <a:lnTo>
                  <a:pt x="653574" y="49312"/>
                </a:lnTo>
                <a:lnTo>
                  <a:pt x="654951" y="45014"/>
                </a:lnTo>
                <a:lnTo>
                  <a:pt x="654833" y="33983"/>
                </a:lnTo>
                <a:lnTo>
                  <a:pt x="653250" y="29604"/>
                </a:lnTo>
                <a:close/>
              </a:path>
              <a:path w="1369695" h="77469">
                <a:moveTo>
                  <a:pt x="652359" y="1784"/>
                </a:moveTo>
                <a:lnTo>
                  <a:pt x="622551" y="1784"/>
                </a:lnTo>
                <a:lnTo>
                  <a:pt x="616801" y="32442"/>
                </a:lnTo>
                <a:lnTo>
                  <a:pt x="625872" y="33821"/>
                </a:lnTo>
                <a:lnTo>
                  <a:pt x="628464" y="30901"/>
                </a:lnTo>
                <a:lnTo>
                  <a:pt x="631380" y="29522"/>
                </a:lnTo>
                <a:lnTo>
                  <a:pt x="653172" y="29522"/>
                </a:lnTo>
                <a:lnTo>
                  <a:pt x="646361" y="22385"/>
                </a:lnTo>
                <a:lnTo>
                  <a:pt x="629355" y="22385"/>
                </a:lnTo>
                <a:lnTo>
                  <a:pt x="631056" y="12409"/>
                </a:lnTo>
                <a:lnTo>
                  <a:pt x="652359" y="12409"/>
                </a:lnTo>
                <a:lnTo>
                  <a:pt x="652359" y="1784"/>
                </a:lnTo>
                <a:close/>
              </a:path>
              <a:path w="1369695" h="77469">
                <a:moveTo>
                  <a:pt x="641991" y="20520"/>
                </a:moveTo>
                <a:lnTo>
                  <a:pt x="634377" y="20520"/>
                </a:lnTo>
                <a:lnTo>
                  <a:pt x="631866" y="21169"/>
                </a:lnTo>
                <a:lnTo>
                  <a:pt x="629355" y="22385"/>
                </a:lnTo>
                <a:lnTo>
                  <a:pt x="646361" y="22385"/>
                </a:lnTo>
                <a:lnTo>
                  <a:pt x="641991" y="20520"/>
                </a:lnTo>
                <a:close/>
              </a:path>
              <a:path w="1369695" h="77469">
                <a:moveTo>
                  <a:pt x="696827" y="39661"/>
                </a:moveTo>
                <a:lnTo>
                  <a:pt x="685325" y="40715"/>
                </a:lnTo>
                <a:lnTo>
                  <a:pt x="686054" y="47366"/>
                </a:lnTo>
                <a:lnTo>
                  <a:pt x="688484" y="52394"/>
                </a:lnTo>
                <a:lnTo>
                  <a:pt x="696422" y="59207"/>
                </a:lnTo>
                <a:lnTo>
                  <a:pt x="702173" y="60992"/>
                </a:lnTo>
                <a:lnTo>
                  <a:pt x="714646" y="60992"/>
                </a:lnTo>
                <a:lnTo>
                  <a:pt x="718939" y="60262"/>
                </a:lnTo>
                <a:lnTo>
                  <a:pt x="725824" y="57342"/>
                </a:lnTo>
                <a:lnTo>
                  <a:pt x="728416" y="55152"/>
                </a:lnTo>
                <a:lnTo>
                  <a:pt x="730279" y="52232"/>
                </a:lnTo>
                <a:lnTo>
                  <a:pt x="731143" y="50934"/>
                </a:lnTo>
                <a:lnTo>
                  <a:pt x="706061" y="50934"/>
                </a:lnTo>
                <a:lnTo>
                  <a:pt x="703225" y="50042"/>
                </a:lnTo>
                <a:lnTo>
                  <a:pt x="701120" y="48177"/>
                </a:lnTo>
                <a:lnTo>
                  <a:pt x="698933" y="46393"/>
                </a:lnTo>
                <a:lnTo>
                  <a:pt x="697556" y="43473"/>
                </a:lnTo>
                <a:lnTo>
                  <a:pt x="696827" y="39661"/>
                </a:lnTo>
                <a:close/>
              </a:path>
              <a:path w="1369695" h="77469">
                <a:moveTo>
                  <a:pt x="716266" y="0"/>
                </a:moveTo>
                <a:lnTo>
                  <a:pt x="687431" y="21087"/>
                </a:lnTo>
                <a:lnTo>
                  <a:pt x="689213" y="25061"/>
                </a:lnTo>
                <a:lnTo>
                  <a:pt x="692858" y="28306"/>
                </a:lnTo>
                <a:lnTo>
                  <a:pt x="695369" y="30577"/>
                </a:lnTo>
                <a:lnTo>
                  <a:pt x="699905" y="32523"/>
                </a:lnTo>
                <a:lnTo>
                  <a:pt x="706223" y="34145"/>
                </a:lnTo>
                <a:lnTo>
                  <a:pt x="711163" y="35362"/>
                </a:lnTo>
                <a:lnTo>
                  <a:pt x="714322" y="36173"/>
                </a:lnTo>
                <a:lnTo>
                  <a:pt x="721288" y="41445"/>
                </a:lnTo>
                <a:lnTo>
                  <a:pt x="721288" y="44933"/>
                </a:lnTo>
                <a:lnTo>
                  <a:pt x="720316" y="46879"/>
                </a:lnTo>
                <a:lnTo>
                  <a:pt x="716428" y="50123"/>
                </a:lnTo>
                <a:lnTo>
                  <a:pt x="713512" y="50934"/>
                </a:lnTo>
                <a:lnTo>
                  <a:pt x="731143" y="50934"/>
                </a:lnTo>
                <a:lnTo>
                  <a:pt x="732223" y="49312"/>
                </a:lnTo>
                <a:lnTo>
                  <a:pt x="733046" y="46393"/>
                </a:lnTo>
                <a:lnTo>
                  <a:pt x="733114" y="39012"/>
                </a:lnTo>
                <a:lnTo>
                  <a:pt x="732385" y="35930"/>
                </a:lnTo>
                <a:lnTo>
                  <a:pt x="730765" y="33416"/>
                </a:lnTo>
                <a:lnTo>
                  <a:pt x="729226" y="30820"/>
                </a:lnTo>
                <a:lnTo>
                  <a:pt x="705656" y="21818"/>
                </a:lnTo>
                <a:lnTo>
                  <a:pt x="702011" y="20439"/>
                </a:lnTo>
                <a:lnTo>
                  <a:pt x="700553" y="19222"/>
                </a:lnTo>
                <a:lnTo>
                  <a:pt x="699338" y="18249"/>
                </a:lnTo>
                <a:lnTo>
                  <a:pt x="698771" y="17032"/>
                </a:lnTo>
                <a:lnTo>
                  <a:pt x="698771" y="14112"/>
                </a:lnTo>
                <a:lnTo>
                  <a:pt x="699419" y="12896"/>
                </a:lnTo>
                <a:lnTo>
                  <a:pt x="702659" y="10544"/>
                </a:lnTo>
                <a:lnTo>
                  <a:pt x="705332" y="9814"/>
                </a:lnTo>
                <a:lnTo>
                  <a:pt x="730077" y="9814"/>
                </a:lnTo>
                <a:lnTo>
                  <a:pt x="729307" y="8110"/>
                </a:lnTo>
                <a:lnTo>
                  <a:pt x="721855" y="1622"/>
                </a:lnTo>
                <a:lnTo>
                  <a:pt x="716266" y="0"/>
                </a:lnTo>
                <a:close/>
              </a:path>
              <a:path w="1369695" h="77469">
                <a:moveTo>
                  <a:pt x="730077" y="9814"/>
                </a:moveTo>
                <a:lnTo>
                  <a:pt x="712135" y="9814"/>
                </a:lnTo>
                <a:lnTo>
                  <a:pt x="714646" y="10544"/>
                </a:lnTo>
                <a:lnTo>
                  <a:pt x="716266" y="11841"/>
                </a:lnTo>
                <a:lnTo>
                  <a:pt x="717967" y="13139"/>
                </a:lnTo>
                <a:lnTo>
                  <a:pt x="719020" y="15329"/>
                </a:lnTo>
                <a:lnTo>
                  <a:pt x="719587" y="18411"/>
                </a:lnTo>
                <a:lnTo>
                  <a:pt x="731413" y="17843"/>
                </a:lnTo>
                <a:lnTo>
                  <a:pt x="731251" y="12409"/>
                </a:lnTo>
                <a:lnTo>
                  <a:pt x="730077" y="9814"/>
                </a:lnTo>
                <a:close/>
              </a:path>
              <a:path w="1369695" h="77469">
                <a:moveTo>
                  <a:pt x="754902" y="17275"/>
                </a:moveTo>
                <a:lnTo>
                  <a:pt x="744373" y="17275"/>
                </a:lnTo>
                <a:lnTo>
                  <a:pt x="744373" y="76158"/>
                </a:lnTo>
                <a:lnTo>
                  <a:pt x="755631" y="76158"/>
                </a:lnTo>
                <a:lnTo>
                  <a:pt x="755631" y="54665"/>
                </a:lnTo>
                <a:lnTo>
                  <a:pt x="781025" y="54665"/>
                </a:lnTo>
                <a:lnTo>
                  <a:pt x="783441" y="51908"/>
                </a:lnTo>
                <a:lnTo>
                  <a:pt x="762597" y="51908"/>
                </a:lnTo>
                <a:lnTo>
                  <a:pt x="760248" y="50772"/>
                </a:lnTo>
                <a:lnTo>
                  <a:pt x="758385" y="48501"/>
                </a:lnTo>
                <a:lnTo>
                  <a:pt x="756441" y="46230"/>
                </a:lnTo>
                <a:lnTo>
                  <a:pt x="755550" y="42662"/>
                </a:lnTo>
                <a:lnTo>
                  <a:pt x="755550" y="33659"/>
                </a:lnTo>
                <a:lnTo>
                  <a:pt x="756441" y="30496"/>
                </a:lnTo>
                <a:lnTo>
                  <a:pt x="758223" y="28387"/>
                </a:lnTo>
                <a:lnTo>
                  <a:pt x="760086" y="26278"/>
                </a:lnTo>
                <a:lnTo>
                  <a:pt x="762354" y="25224"/>
                </a:lnTo>
                <a:lnTo>
                  <a:pt x="783557" y="25224"/>
                </a:lnTo>
                <a:lnTo>
                  <a:pt x="782001" y="23520"/>
                </a:lnTo>
                <a:lnTo>
                  <a:pt x="754902" y="23520"/>
                </a:lnTo>
                <a:lnTo>
                  <a:pt x="754902" y="17275"/>
                </a:lnTo>
                <a:close/>
              </a:path>
              <a:path w="1369695" h="77469">
                <a:moveTo>
                  <a:pt x="781025" y="54665"/>
                </a:moveTo>
                <a:lnTo>
                  <a:pt x="755631" y="54665"/>
                </a:lnTo>
                <a:lnTo>
                  <a:pt x="757737" y="56936"/>
                </a:lnTo>
                <a:lnTo>
                  <a:pt x="759762" y="58559"/>
                </a:lnTo>
                <a:lnTo>
                  <a:pt x="761706" y="59451"/>
                </a:lnTo>
                <a:lnTo>
                  <a:pt x="763569" y="60424"/>
                </a:lnTo>
                <a:lnTo>
                  <a:pt x="765756" y="60910"/>
                </a:lnTo>
                <a:lnTo>
                  <a:pt x="773046" y="60910"/>
                </a:lnTo>
                <a:lnTo>
                  <a:pt x="777258" y="58883"/>
                </a:lnTo>
                <a:lnTo>
                  <a:pt x="781025" y="54665"/>
                </a:lnTo>
                <a:close/>
              </a:path>
              <a:path w="1369695" h="77469">
                <a:moveTo>
                  <a:pt x="783557" y="25224"/>
                </a:moveTo>
                <a:lnTo>
                  <a:pt x="767781" y="25224"/>
                </a:lnTo>
                <a:lnTo>
                  <a:pt x="769968" y="26278"/>
                </a:lnTo>
                <a:lnTo>
                  <a:pt x="773532" y="30658"/>
                </a:lnTo>
                <a:lnTo>
                  <a:pt x="774336" y="33659"/>
                </a:lnTo>
                <a:lnTo>
                  <a:pt x="774423" y="43230"/>
                </a:lnTo>
                <a:lnTo>
                  <a:pt x="773613" y="46636"/>
                </a:lnTo>
                <a:lnTo>
                  <a:pt x="771831" y="48745"/>
                </a:lnTo>
                <a:lnTo>
                  <a:pt x="770130" y="50854"/>
                </a:lnTo>
                <a:lnTo>
                  <a:pt x="767943" y="51908"/>
                </a:lnTo>
                <a:lnTo>
                  <a:pt x="783441" y="51908"/>
                </a:lnTo>
                <a:lnTo>
                  <a:pt x="784224" y="51015"/>
                </a:lnTo>
                <a:lnTo>
                  <a:pt x="785925" y="45500"/>
                </a:lnTo>
                <a:lnTo>
                  <a:pt x="785925" y="31388"/>
                </a:lnTo>
                <a:lnTo>
                  <a:pt x="784224" y="25954"/>
                </a:lnTo>
                <a:lnTo>
                  <a:pt x="783557" y="25224"/>
                </a:lnTo>
                <a:close/>
              </a:path>
              <a:path w="1369695" h="77469">
                <a:moveTo>
                  <a:pt x="773127" y="16302"/>
                </a:moveTo>
                <a:lnTo>
                  <a:pt x="765351" y="16302"/>
                </a:lnTo>
                <a:lnTo>
                  <a:pt x="762759" y="16951"/>
                </a:lnTo>
                <a:lnTo>
                  <a:pt x="760410" y="18329"/>
                </a:lnTo>
                <a:lnTo>
                  <a:pt x="758061" y="19627"/>
                </a:lnTo>
                <a:lnTo>
                  <a:pt x="756279" y="21412"/>
                </a:lnTo>
                <a:lnTo>
                  <a:pt x="754902" y="23520"/>
                </a:lnTo>
                <a:lnTo>
                  <a:pt x="782001" y="23520"/>
                </a:lnTo>
                <a:lnTo>
                  <a:pt x="780741" y="22142"/>
                </a:lnTo>
                <a:lnTo>
                  <a:pt x="777339" y="18248"/>
                </a:lnTo>
                <a:lnTo>
                  <a:pt x="773127" y="16302"/>
                </a:lnTo>
                <a:close/>
              </a:path>
              <a:path w="1369695" h="77469">
                <a:moveTo>
                  <a:pt x="818972" y="16302"/>
                </a:moveTo>
                <a:lnTo>
                  <a:pt x="806984" y="16302"/>
                </a:lnTo>
                <a:lnTo>
                  <a:pt x="802367" y="18249"/>
                </a:lnTo>
                <a:lnTo>
                  <a:pt x="794996" y="26278"/>
                </a:lnTo>
                <a:lnTo>
                  <a:pt x="793188" y="31631"/>
                </a:lnTo>
                <a:lnTo>
                  <a:pt x="793225" y="45176"/>
                </a:lnTo>
                <a:lnTo>
                  <a:pt x="794510" y="49718"/>
                </a:lnTo>
                <a:lnTo>
                  <a:pt x="800909" y="58478"/>
                </a:lnTo>
                <a:lnTo>
                  <a:pt x="806336" y="60911"/>
                </a:lnTo>
                <a:lnTo>
                  <a:pt x="818486" y="60911"/>
                </a:lnTo>
                <a:lnTo>
                  <a:pt x="822374" y="59775"/>
                </a:lnTo>
                <a:lnTo>
                  <a:pt x="828611" y="55477"/>
                </a:lnTo>
                <a:lnTo>
                  <a:pt x="830762" y="52476"/>
                </a:lnTo>
                <a:lnTo>
                  <a:pt x="811277" y="52476"/>
                </a:lnTo>
                <a:lnTo>
                  <a:pt x="809171" y="51503"/>
                </a:lnTo>
                <a:lnTo>
                  <a:pt x="807389" y="49637"/>
                </a:lnTo>
                <a:lnTo>
                  <a:pt x="805688" y="47772"/>
                </a:lnTo>
                <a:lnTo>
                  <a:pt x="804716" y="45176"/>
                </a:lnTo>
                <a:lnTo>
                  <a:pt x="804635" y="41851"/>
                </a:lnTo>
                <a:lnTo>
                  <a:pt x="832903" y="41851"/>
                </a:lnTo>
                <a:lnTo>
                  <a:pt x="833032" y="34957"/>
                </a:lnTo>
                <a:lnTo>
                  <a:pt x="804878" y="34956"/>
                </a:lnTo>
                <a:lnTo>
                  <a:pt x="804951" y="31631"/>
                </a:lnTo>
                <a:lnTo>
                  <a:pt x="805607" y="29441"/>
                </a:lnTo>
                <a:lnTo>
                  <a:pt x="807227" y="27576"/>
                </a:lnTo>
                <a:lnTo>
                  <a:pt x="808847" y="25791"/>
                </a:lnTo>
                <a:lnTo>
                  <a:pt x="810872" y="24899"/>
                </a:lnTo>
                <a:lnTo>
                  <a:pt x="829718" y="24899"/>
                </a:lnTo>
                <a:lnTo>
                  <a:pt x="823994" y="18411"/>
                </a:lnTo>
                <a:lnTo>
                  <a:pt x="818972" y="16302"/>
                </a:lnTo>
                <a:close/>
              </a:path>
              <a:path w="1369695" h="77469">
                <a:moveTo>
                  <a:pt x="821078" y="46312"/>
                </a:moveTo>
                <a:lnTo>
                  <a:pt x="820430" y="48502"/>
                </a:lnTo>
                <a:lnTo>
                  <a:pt x="819539" y="50043"/>
                </a:lnTo>
                <a:lnTo>
                  <a:pt x="818324" y="51016"/>
                </a:lnTo>
                <a:lnTo>
                  <a:pt x="817190" y="51989"/>
                </a:lnTo>
                <a:lnTo>
                  <a:pt x="815651" y="52476"/>
                </a:lnTo>
                <a:lnTo>
                  <a:pt x="830762" y="52476"/>
                </a:lnTo>
                <a:lnTo>
                  <a:pt x="830879" y="52313"/>
                </a:lnTo>
                <a:lnTo>
                  <a:pt x="832337" y="48258"/>
                </a:lnTo>
                <a:lnTo>
                  <a:pt x="821078" y="46312"/>
                </a:lnTo>
                <a:close/>
              </a:path>
              <a:path w="1369695" h="77469">
                <a:moveTo>
                  <a:pt x="829718" y="24899"/>
                </a:moveTo>
                <a:lnTo>
                  <a:pt x="815651" y="24899"/>
                </a:lnTo>
                <a:lnTo>
                  <a:pt x="817595" y="25792"/>
                </a:lnTo>
                <a:lnTo>
                  <a:pt x="820835" y="29198"/>
                </a:lnTo>
                <a:lnTo>
                  <a:pt x="821645" y="31631"/>
                </a:lnTo>
                <a:lnTo>
                  <a:pt x="821726" y="34957"/>
                </a:lnTo>
                <a:lnTo>
                  <a:pt x="833032" y="34957"/>
                </a:lnTo>
                <a:lnTo>
                  <a:pt x="833065" y="33172"/>
                </a:lnTo>
                <a:lnTo>
                  <a:pt x="831365" y="26765"/>
                </a:lnTo>
                <a:lnTo>
                  <a:pt x="829718" y="24899"/>
                </a:lnTo>
                <a:close/>
              </a:path>
              <a:path w="1369695" h="77469">
                <a:moveTo>
                  <a:pt x="866032" y="16302"/>
                </a:moveTo>
                <a:lnTo>
                  <a:pt x="854044" y="16302"/>
                </a:lnTo>
                <a:lnTo>
                  <a:pt x="849427" y="18249"/>
                </a:lnTo>
                <a:lnTo>
                  <a:pt x="842056" y="26278"/>
                </a:lnTo>
                <a:lnTo>
                  <a:pt x="840248" y="31631"/>
                </a:lnTo>
                <a:lnTo>
                  <a:pt x="840285" y="45176"/>
                </a:lnTo>
                <a:lnTo>
                  <a:pt x="841570" y="49718"/>
                </a:lnTo>
                <a:lnTo>
                  <a:pt x="847969" y="58478"/>
                </a:lnTo>
                <a:lnTo>
                  <a:pt x="853477" y="60911"/>
                </a:lnTo>
                <a:lnTo>
                  <a:pt x="865546" y="60911"/>
                </a:lnTo>
                <a:lnTo>
                  <a:pt x="869434" y="59775"/>
                </a:lnTo>
                <a:lnTo>
                  <a:pt x="875671" y="55477"/>
                </a:lnTo>
                <a:lnTo>
                  <a:pt x="877822" y="52476"/>
                </a:lnTo>
                <a:lnTo>
                  <a:pt x="858337" y="52476"/>
                </a:lnTo>
                <a:lnTo>
                  <a:pt x="856231" y="51503"/>
                </a:lnTo>
                <a:lnTo>
                  <a:pt x="854449" y="49637"/>
                </a:lnTo>
                <a:lnTo>
                  <a:pt x="852748" y="47772"/>
                </a:lnTo>
                <a:lnTo>
                  <a:pt x="851857" y="45176"/>
                </a:lnTo>
                <a:lnTo>
                  <a:pt x="851776" y="41851"/>
                </a:lnTo>
                <a:lnTo>
                  <a:pt x="879963" y="41851"/>
                </a:lnTo>
                <a:lnTo>
                  <a:pt x="880092" y="34957"/>
                </a:lnTo>
                <a:lnTo>
                  <a:pt x="851938" y="34956"/>
                </a:lnTo>
                <a:lnTo>
                  <a:pt x="852011" y="31631"/>
                </a:lnTo>
                <a:lnTo>
                  <a:pt x="852667" y="29441"/>
                </a:lnTo>
                <a:lnTo>
                  <a:pt x="854287" y="27576"/>
                </a:lnTo>
                <a:lnTo>
                  <a:pt x="855907" y="25791"/>
                </a:lnTo>
                <a:lnTo>
                  <a:pt x="857932" y="24899"/>
                </a:lnTo>
                <a:lnTo>
                  <a:pt x="876778" y="24899"/>
                </a:lnTo>
                <a:lnTo>
                  <a:pt x="871053" y="18411"/>
                </a:lnTo>
                <a:lnTo>
                  <a:pt x="866032" y="16302"/>
                </a:lnTo>
                <a:close/>
              </a:path>
              <a:path w="1369695" h="77469">
                <a:moveTo>
                  <a:pt x="868138" y="46312"/>
                </a:moveTo>
                <a:lnTo>
                  <a:pt x="867571" y="48502"/>
                </a:lnTo>
                <a:lnTo>
                  <a:pt x="866599" y="50043"/>
                </a:lnTo>
                <a:lnTo>
                  <a:pt x="865384" y="51016"/>
                </a:lnTo>
                <a:lnTo>
                  <a:pt x="864250" y="51989"/>
                </a:lnTo>
                <a:lnTo>
                  <a:pt x="862711" y="52476"/>
                </a:lnTo>
                <a:lnTo>
                  <a:pt x="877822" y="52476"/>
                </a:lnTo>
                <a:lnTo>
                  <a:pt x="877939" y="52313"/>
                </a:lnTo>
                <a:lnTo>
                  <a:pt x="879397" y="48258"/>
                </a:lnTo>
                <a:lnTo>
                  <a:pt x="868138" y="46312"/>
                </a:lnTo>
                <a:close/>
              </a:path>
              <a:path w="1369695" h="77469">
                <a:moveTo>
                  <a:pt x="876778" y="24899"/>
                </a:moveTo>
                <a:lnTo>
                  <a:pt x="862711" y="24899"/>
                </a:lnTo>
                <a:lnTo>
                  <a:pt x="864655" y="25792"/>
                </a:lnTo>
                <a:lnTo>
                  <a:pt x="867895" y="29198"/>
                </a:lnTo>
                <a:lnTo>
                  <a:pt x="868705" y="31631"/>
                </a:lnTo>
                <a:lnTo>
                  <a:pt x="868786" y="34957"/>
                </a:lnTo>
                <a:lnTo>
                  <a:pt x="880092" y="34957"/>
                </a:lnTo>
                <a:lnTo>
                  <a:pt x="880125" y="33172"/>
                </a:lnTo>
                <a:lnTo>
                  <a:pt x="878424" y="26765"/>
                </a:lnTo>
                <a:lnTo>
                  <a:pt x="876778" y="24899"/>
                </a:lnTo>
                <a:close/>
              </a:path>
              <a:path w="1369695" h="77469">
                <a:moveTo>
                  <a:pt x="910743" y="16302"/>
                </a:moveTo>
                <a:lnTo>
                  <a:pt x="887982" y="31225"/>
                </a:lnTo>
                <a:lnTo>
                  <a:pt x="887982" y="45500"/>
                </a:lnTo>
                <a:lnTo>
                  <a:pt x="908232" y="60911"/>
                </a:lnTo>
                <a:lnTo>
                  <a:pt x="910662" y="60262"/>
                </a:lnTo>
                <a:lnTo>
                  <a:pt x="913011" y="59126"/>
                </a:lnTo>
                <a:lnTo>
                  <a:pt x="915360" y="57910"/>
                </a:lnTo>
                <a:lnTo>
                  <a:pt x="917385" y="56125"/>
                </a:lnTo>
                <a:lnTo>
                  <a:pt x="919167" y="53611"/>
                </a:lnTo>
                <a:lnTo>
                  <a:pt x="929615" y="53611"/>
                </a:lnTo>
                <a:lnTo>
                  <a:pt x="929615" y="51989"/>
                </a:lnTo>
                <a:lnTo>
                  <a:pt x="905802" y="51989"/>
                </a:lnTo>
                <a:lnTo>
                  <a:pt x="903210" y="50529"/>
                </a:lnTo>
                <a:lnTo>
                  <a:pt x="901428" y="47528"/>
                </a:lnTo>
                <a:lnTo>
                  <a:pt x="900132" y="45500"/>
                </a:lnTo>
                <a:lnTo>
                  <a:pt x="899565" y="42175"/>
                </a:lnTo>
                <a:lnTo>
                  <a:pt x="899565" y="33415"/>
                </a:lnTo>
                <a:lnTo>
                  <a:pt x="900456" y="30252"/>
                </a:lnTo>
                <a:lnTo>
                  <a:pt x="902238" y="28144"/>
                </a:lnTo>
                <a:lnTo>
                  <a:pt x="904020" y="25954"/>
                </a:lnTo>
                <a:lnTo>
                  <a:pt x="906288" y="24899"/>
                </a:lnTo>
                <a:lnTo>
                  <a:pt x="929615" y="24899"/>
                </a:lnTo>
                <a:lnTo>
                  <a:pt x="929615" y="22223"/>
                </a:lnTo>
                <a:lnTo>
                  <a:pt x="918357" y="22223"/>
                </a:lnTo>
                <a:lnTo>
                  <a:pt x="914874" y="18248"/>
                </a:lnTo>
                <a:lnTo>
                  <a:pt x="910743" y="16302"/>
                </a:lnTo>
                <a:close/>
              </a:path>
              <a:path w="1369695" h="77469">
                <a:moveTo>
                  <a:pt x="929615" y="53611"/>
                </a:moveTo>
                <a:lnTo>
                  <a:pt x="919167" y="53611"/>
                </a:lnTo>
                <a:lnTo>
                  <a:pt x="919167" y="59937"/>
                </a:lnTo>
                <a:lnTo>
                  <a:pt x="929615" y="59937"/>
                </a:lnTo>
                <a:lnTo>
                  <a:pt x="929615" y="53611"/>
                </a:lnTo>
                <a:close/>
              </a:path>
              <a:path w="1369695" h="77469">
                <a:moveTo>
                  <a:pt x="929615" y="24899"/>
                </a:moveTo>
                <a:lnTo>
                  <a:pt x="911715" y="24899"/>
                </a:lnTo>
                <a:lnTo>
                  <a:pt x="913983" y="26035"/>
                </a:lnTo>
                <a:lnTo>
                  <a:pt x="915765" y="28144"/>
                </a:lnTo>
                <a:lnTo>
                  <a:pt x="917466" y="30333"/>
                </a:lnTo>
                <a:lnTo>
                  <a:pt x="918253" y="33415"/>
                </a:lnTo>
                <a:lnTo>
                  <a:pt x="918357" y="43148"/>
                </a:lnTo>
                <a:lnTo>
                  <a:pt x="917466" y="46474"/>
                </a:lnTo>
                <a:lnTo>
                  <a:pt x="915684" y="48663"/>
                </a:lnTo>
                <a:lnTo>
                  <a:pt x="913821" y="50853"/>
                </a:lnTo>
                <a:lnTo>
                  <a:pt x="911634" y="51989"/>
                </a:lnTo>
                <a:lnTo>
                  <a:pt x="929615" y="51989"/>
                </a:lnTo>
                <a:lnTo>
                  <a:pt x="929615" y="24899"/>
                </a:lnTo>
                <a:close/>
              </a:path>
              <a:path w="1369695" h="77469">
                <a:moveTo>
                  <a:pt x="929615" y="1054"/>
                </a:moveTo>
                <a:lnTo>
                  <a:pt x="918357" y="1054"/>
                </a:lnTo>
                <a:lnTo>
                  <a:pt x="918357" y="22223"/>
                </a:lnTo>
                <a:lnTo>
                  <a:pt x="929615" y="22223"/>
                </a:lnTo>
                <a:lnTo>
                  <a:pt x="929615" y="1054"/>
                </a:lnTo>
                <a:close/>
              </a:path>
              <a:path w="1369695" h="77469">
                <a:moveTo>
                  <a:pt x="992389" y="1054"/>
                </a:moveTo>
                <a:lnTo>
                  <a:pt x="965822" y="1054"/>
                </a:lnTo>
                <a:lnTo>
                  <a:pt x="965822" y="59937"/>
                </a:lnTo>
                <a:lnTo>
                  <a:pt x="992551" y="59937"/>
                </a:lnTo>
                <a:lnTo>
                  <a:pt x="996034" y="59532"/>
                </a:lnTo>
                <a:lnTo>
                  <a:pt x="998707" y="58640"/>
                </a:lnTo>
                <a:lnTo>
                  <a:pt x="1002190" y="57586"/>
                </a:lnTo>
                <a:lnTo>
                  <a:pt x="1004944" y="55963"/>
                </a:lnTo>
                <a:lnTo>
                  <a:pt x="1009723" y="51340"/>
                </a:lnTo>
                <a:lnTo>
                  <a:pt x="1010555" y="49961"/>
                </a:lnTo>
                <a:lnTo>
                  <a:pt x="977728" y="49961"/>
                </a:lnTo>
                <a:lnTo>
                  <a:pt x="977728" y="10949"/>
                </a:lnTo>
                <a:lnTo>
                  <a:pt x="1010512" y="10949"/>
                </a:lnTo>
                <a:lnTo>
                  <a:pt x="1010047" y="10138"/>
                </a:lnTo>
                <a:lnTo>
                  <a:pt x="1007617" y="7543"/>
                </a:lnTo>
                <a:lnTo>
                  <a:pt x="1005106" y="4947"/>
                </a:lnTo>
                <a:lnTo>
                  <a:pt x="1002190" y="3163"/>
                </a:lnTo>
                <a:lnTo>
                  <a:pt x="998707" y="2108"/>
                </a:lnTo>
                <a:lnTo>
                  <a:pt x="996115" y="1379"/>
                </a:lnTo>
                <a:lnTo>
                  <a:pt x="992389" y="1054"/>
                </a:lnTo>
                <a:close/>
              </a:path>
              <a:path w="1369695" h="77469">
                <a:moveTo>
                  <a:pt x="1010512" y="10949"/>
                </a:moveTo>
                <a:lnTo>
                  <a:pt x="987853" y="10949"/>
                </a:lnTo>
                <a:lnTo>
                  <a:pt x="991093" y="11192"/>
                </a:lnTo>
                <a:lnTo>
                  <a:pt x="992794" y="11517"/>
                </a:lnTo>
                <a:lnTo>
                  <a:pt x="1002791" y="25548"/>
                </a:lnTo>
                <a:lnTo>
                  <a:pt x="1002748" y="35849"/>
                </a:lnTo>
                <a:lnTo>
                  <a:pt x="993766" y="49393"/>
                </a:lnTo>
                <a:lnTo>
                  <a:pt x="992308" y="49799"/>
                </a:lnTo>
                <a:lnTo>
                  <a:pt x="989878" y="49961"/>
                </a:lnTo>
                <a:lnTo>
                  <a:pt x="1010555" y="49961"/>
                </a:lnTo>
                <a:lnTo>
                  <a:pt x="1011829" y="47853"/>
                </a:lnTo>
                <a:lnTo>
                  <a:pt x="1013287" y="43554"/>
                </a:lnTo>
                <a:lnTo>
                  <a:pt x="1014502" y="40066"/>
                </a:lnTo>
                <a:lnTo>
                  <a:pt x="1015150" y="35849"/>
                </a:lnTo>
                <a:lnTo>
                  <a:pt x="1015150" y="25548"/>
                </a:lnTo>
                <a:lnTo>
                  <a:pt x="1014502" y="20844"/>
                </a:lnTo>
                <a:lnTo>
                  <a:pt x="1011909" y="13382"/>
                </a:lnTo>
                <a:lnTo>
                  <a:pt x="1010512" y="10949"/>
                </a:lnTo>
                <a:close/>
              </a:path>
              <a:path w="1369695" h="77469">
                <a:moveTo>
                  <a:pt x="1038153" y="1054"/>
                </a:moveTo>
                <a:lnTo>
                  <a:pt x="1026894" y="1054"/>
                </a:lnTo>
                <a:lnTo>
                  <a:pt x="1026894" y="11436"/>
                </a:lnTo>
                <a:lnTo>
                  <a:pt x="1038153" y="11436"/>
                </a:lnTo>
                <a:lnTo>
                  <a:pt x="1038153" y="1054"/>
                </a:lnTo>
                <a:close/>
              </a:path>
              <a:path w="1369695" h="77469">
                <a:moveTo>
                  <a:pt x="1038153" y="17275"/>
                </a:moveTo>
                <a:lnTo>
                  <a:pt x="1026894" y="17275"/>
                </a:lnTo>
                <a:lnTo>
                  <a:pt x="1026894" y="59937"/>
                </a:lnTo>
                <a:lnTo>
                  <a:pt x="1038153" y="59937"/>
                </a:lnTo>
                <a:lnTo>
                  <a:pt x="1038153" y="17275"/>
                </a:lnTo>
                <a:close/>
              </a:path>
              <a:path w="1369695" h="77469">
                <a:moveTo>
                  <a:pt x="1063019" y="26116"/>
                </a:moveTo>
                <a:lnTo>
                  <a:pt x="1051761" y="26116"/>
                </a:lnTo>
                <a:lnTo>
                  <a:pt x="1051761" y="59938"/>
                </a:lnTo>
                <a:lnTo>
                  <a:pt x="1063019" y="59938"/>
                </a:lnTo>
                <a:lnTo>
                  <a:pt x="1063019" y="26116"/>
                </a:lnTo>
                <a:close/>
              </a:path>
              <a:path w="1369695" h="77469">
                <a:moveTo>
                  <a:pt x="1091207" y="26116"/>
                </a:moveTo>
                <a:lnTo>
                  <a:pt x="1079867" y="26116"/>
                </a:lnTo>
                <a:lnTo>
                  <a:pt x="1079867" y="59938"/>
                </a:lnTo>
                <a:lnTo>
                  <a:pt x="1091207" y="59938"/>
                </a:lnTo>
                <a:lnTo>
                  <a:pt x="1091207" y="26116"/>
                </a:lnTo>
                <a:close/>
              </a:path>
              <a:path w="1369695" h="77469">
                <a:moveTo>
                  <a:pt x="1068041" y="0"/>
                </a:moveTo>
                <a:lnTo>
                  <a:pt x="1061723" y="0"/>
                </a:lnTo>
                <a:lnTo>
                  <a:pt x="1059131" y="567"/>
                </a:lnTo>
                <a:lnTo>
                  <a:pt x="1057106" y="1703"/>
                </a:lnTo>
                <a:lnTo>
                  <a:pt x="1055000" y="2757"/>
                </a:lnTo>
                <a:lnTo>
                  <a:pt x="1053624" y="4217"/>
                </a:lnTo>
                <a:lnTo>
                  <a:pt x="1052895" y="6002"/>
                </a:lnTo>
                <a:lnTo>
                  <a:pt x="1052085" y="7786"/>
                </a:lnTo>
                <a:lnTo>
                  <a:pt x="1051839" y="9814"/>
                </a:lnTo>
                <a:lnTo>
                  <a:pt x="1051761" y="17275"/>
                </a:lnTo>
                <a:lnTo>
                  <a:pt x="1045443" y="17275"/>
                </a:lnTo>
                <a:lnTo>
                  <a:pt x="1045443" y="26116"/>
                </a:lnTo>
                <a:lnTo>
                  <a:pt x="1071443" y="26116"/>
                </a:lnTo>
                <a:lnTo>
                  <a:pt x="1071443" y="17276"/>
                </a:lnTo>
                <a:lnTo>
                  <a:pt x="1063019" y="17276"/>
                </a:lnTo>
                <a:lnTo>
                  <a:pt x="1063019" y="12085"/>
                </a:lnTo>
                <a:lnTo>
                  <a:pt x="1063343" y="10625"/>
                </a:lnTo>
                <a:lnTo>
                  <a:pt x="1064072" y="9814"/>
                </a:lnTo>
                <a:lnTo>
                  <a:pt x="1064801" y="9084"/>
                </a:lnTo>
                <a:lnTo>
                  <a:pt x="1065935" y="8678"/>
                </a:lnTo>
                <a:lnTo>
                  <a:pt x="1072866" y="8678"/>
                </a:lnTo>
                <a:lnTo>
                  <a:pt x="1074278" y="1460"/>
                </a:lnTo>
                <a:lnTo>
                  <a:pt x="1071200" y="486"/>
                </a:lnTo>
                <a:lnTo>
                  <a:pt x="1068041" y="0"/>
                </a:lnTo>
                <a:close/>
              </a:path>
              <a:path w="1369695" h="77469">
                <a:moveTo>
                  <a:pt x="1096229" y="0"/>
                </a:moveTo>
                <a:lnTo>
                  <a:pt x="1089911" y="0"/>
                </a:lnTo>
                <a:lnTo>
                  <a:pt x="1087319" y="567"/>
                </a:lnTo>
                <a:lnTo>
                  <a:pt x="1085213" y="1703"/>
                </a:lnTo>
                <a:lnTo>
                  <a:pt x="1083188" y="2757"/>
                </a:lnTo>
                <a:lnTo>
                  <a:pt x="1079867" y="17275"/>
                </a:lnTo>
                <a:lnTo>
                  <a:pt x="1073630" y="17275"/>
                </a:lnTo>
                <a:lnTo>
                  <a:pt x="1073630" y="26116"/>
                </a:lnTo>
                <a:lnTo>
                  <a:pt x="1099631" y="26116"/>
                </a:lnTo>
                <a:lnTo>
                  <a:pt x="1099631" y="17276"/>
                </a:lnTo>
                <a:lnTo>
                  <a:pt x="1091207" y="17276"/>
                </a:lnTo>
                <a:lnTo>
                  <a:pt x="1091207" y="12085"/>
                </a:lnTo>
                <a:lnTo>
                  <a:pt x="1091531" y="10625"/>
                </a:lnTo>
                <a:lnTo>
                  <a:pt x="1092908" y="9084"/>
                </a:lnTo>
                <a:lnTo>
                  <a:pt x="1094123" y="8678"/>
                </a:lnTo>
                <a:lnTo>
                  <a:pt x="1101053" y="8678"/>
                </a:lnTo>
                <a:lnTo>
                  <a:pt x="1102466" y="1460"/>
                </a:lnTo>
                <a:lnTo>
                  <a:pt x="1099388" y="486"/>
                </a:lnTo>
                <a:lnTo>
                  <a:pt x="1096229" y="0"/>
                </a:lnTo>
                <a:close/>
              </a:path>
              <a:path w="1369695" h="77469">
                <a:moveTo>
                  <a:pt x="1072866" y="8678"/>
                </a:moveTo>
                <a:lnTo>
                  <a:pt x="1069256" y="8678"/>
                </a:lnTo>
                <a:lnTo>
                  <a:pt x="1070957" y="8922"/>
                </a:lnTo>
                <a:lnTo>
                  <a:pt x="1072739" y="9327"/>
                </a:lnTo>
                <a:lnTo>
                  <a:pt x="1072866" y="8678"/>
                </a:lnTo>
                <a:close/>
              </a:path>
              <a:path w="1369695" h="77469">
                <a:moveTo>
                  <a:pt x="1101053" y="8678"/>
                </a:moveTo>
                <a:lnTo>
                  <a:pt x="1097444" y="8678"/>
                </a:lnTo>
                <a:lnTo>
                  <a:pt x="1099145" y="8922"/>
                </a:lnTo>
                <a:lnTo>
                  <a:pt x="1100927" y="9327"/>
                </a:lnTo>
                <a:lnTo>
                  <a:pt x="1101053" y="8678"/>
                </a:lnTo>
                <a:close/>
              </a:path>
              <a:path w="1369695" h="77469">
                <a:moveTo>
                  <a:pt x="1129357" y="16302"/>
                </a:moveTo>
                <a:lnTo>
                  <a:pt x="1117369" y="16302"/>
                </a:lnTo>
                <a:lnTo>
                  <a:pt x="1112671" y="18249"/>
                </a:lnTo>
                <a:lnTo>
                  <a:pt x="1109026" y="22304"/>
                </a:lnTo>
                <a:lnTo>
                  <a:pt x="1105300" y="26278"/>
                </a:lnTo>
                <a:lnTo>
                  <a:pt x="1103492" y="31631"/>
                </a:lnTo>
                <a:lnTo>
                  <a:pt x="1103529" y="45176"/>
                </a:lnTo>
                <a:lnTo>
                  <a:pt x="1104814" y="49718"/>
                </a:lnTo>
                <a:lnTo>
                  <a:pt x="1111213" y="58477"/>
                </a:lnTo>
                <a:lnTo>
                  <a:pt x="1116721" y="60910"/>
                </a:lnTo>
                <a:lnTo>
                  <a:pt x="1128790" y="60910"/>
                </a:lnTo>
                <a:lnTo>
                  <a:pt x="1132678" y="59775"/>
                </a:lnTo>
                <a:lnTo>
                  <a:pt x="1135837" y="57666"/>
                </a:lnTo>
                <a:lnTo>
                  <a:pt x="1138915" y="55476"/>
                </a:lnTo>
                <a:lnTo>
                  <a:pt x="1141066" y="52476"/>
                </a:lnTo>
                <a:lnTo>
                  <a:pt x="1121662" y="52476"/>
                </a:lnTo>
                <a:lnTo>
                  <a:pt x="1119475" y="51502"/>
                </a:lnTo>
                <a:lnTo>
                  <a:pt x="1117693" y="49637"/>
                </a:lnTo>
                <a:lnTo>
                  <a:pt x="1115992" y="47771"/>
                </a:lnTo>
                <a:lnTo>
                  <a:pt x="1115101" y="45176"/>
                </a:lnTo>
                <a:lnTo>
                  <a:pt x="1115020" y="41851"/>
                </a:lnTo>
                <a:lnTo>
                  <a:pt x="1143289" y="41851"/>
                </a:lnTo>
                <a:lnTo>
                  <a:pt x="1143417" y="34957"/>
                </a:lnTo>
                <a:lnTo>
                  <a:pt x="1115182" y="34956"/>
                </a:lnTo>
                <a:lnTo>
                  <a:pt x="1115263" y="31631"/>
                </a:lnTo>
                <a:lnTo>
                  <a:pt x="1115992" y="29441"/>
                </a:lnTo>
                <a:lnTo>
                  <a:pt x="1119151" y="25791"/>
                </a:lnTo>
                <a:lnTo>
                  <a:pt x="1121176" y="24899"/>
                </a:lnTo>
                <a:lnTo>
                  <a:pt x="1140056" y="24899"/>
                </a:lnTo>
                <a:lnTo>
                  <a:pt x="1138024" y="22547"/>
                </a:lnTo>
                <a:lnTo>
                  <a:pt x="1134298" y="18411"/>
                </a:lnTo>
                <a:lnTo>
                  <a:pt x="1129357" y="16302"/>
                </a:lnTo>
                <a:close/>
              </a:path>
              <a:path w="1369695" h="77469">
                <a:moveTo>
                  <a:pt x="1131382" y="46311"/>
                </a:moveTo>
                <a:lnTo>
                  <a:pt x="1130815" y="48501"/>
                </a:lnTo>
                <a:lnTo>
                  <a:pt x="1129924" y="50042"/>
                </a:lnTo>
                <a:lnTo>
                  <a:pt x="1127494" y="51989"/>
                </a:lnTo>
                <a:lnTo>
                  <a:pt x="1126036" y="52476"/>
                </a:lnTo>
                <a:lnTo>
                  <a:pt x="1141066" y="52476"/>
                </a:lnTo>
                <a:lnTo>
                  <a:pt x="1141183" y="52313"/>
                </a:lnTo>
                <a:lnTo>
                  <a:pt x="1142641" y="48258"/>
                </a:lnTo>
                <a:lnTo>
                  <a:pt x="1131382" y="46311"/>
                </a:lnTo>
                <a:close/>
              </a:path>
              <a:path w="1369695" h="77469">
                <a:moveTo>
                  <a:pt x="1140056" y="24899"/>
                </a:moveTo>
                <a:lnTo>
                  <a:pt x="1125955" y="24899"/>
                </a:lnTo>
                <a:lnTo>
                  <a:pt x="1127899" y="25791"/>
                </a:lnTo>
                <a:lnTo>
                  <a:pt x="1131139" y="29198"/>
                </a:lnTo>
                <a:lnTo>
                  <a:pt x="1131949" y="31631"/>
                </a:lnTo>
                <a:lnTo>
                  <a:pt x="1132030" y="34957"/>
                </a:lnTo>
                <a:lnTo>
                  <a:pt x="1143417" y="34957"/>
                </a:lnTo>
                <a:lnTo>
                  <a:pt x="1143451" y="33172"/>
                </a:lnTo>
                <a:lnTo>
                  <a:pt x="1141669" y="26765"/>
                </a:lnTo>
                <a:lnTo>
                  <a:pt x="1140056" y="24899"/>
                </a:lnTo>
                <a:close/>
              </a:path>
              <a:path w="1369695" h="77469">
                <a:moveTo>
                  <a:pt x="1163781" y="17275"/>
                </a:moveTo>
                <a:lnTo>
                  <a:pt x="1153332" y="17275"/>
                </a:lnTo>
                <a:lnTo>
                  <a:pt x="1153332" y="59937"/>
                </a:lnTo>
                <a:lnTo>
                  <a:pt x="1164591" y="59937"/>
                </a:lnTo>
                <a:lnTo>
                  <a:pt x="1164591" y="39498"/>
                </a:lnTo>
                <a:lnTo>
                  <a:pt x="1164915" y="34713"/>
                </a:lnTo>
                <a:lnTo>
                  <a:pt x="1166211" y="30171"/>
                </a:lnTo>
                <a:lnTo>
                  <a:pt x="1167021" y="28549"/>
                </a:lnTo>
                <a:lnTo>
                  <a:pt x="1168155" y="27738"/>
                </a:lnTo>
                <a:lnTo>
                  <a:pt x="1169208" y="26845"/>
                </a:lnTo>
                <a:lnTo>
                  <a:pt x="1170585" y="26440"/>
                </a:lnTo>
                <a:lnTo>
                  <a:pt x="1178103" y="26440"/>
                </a:lnTo>
                <a:lnTo>
                  <a:pt x="1179226" y="23277"/>
                </a:lnTo>
                <a:lnTo>
                  <a:pt x="1163781" y="23277"/>
                </a:lnTo>
                <a:lnTo>
                  <a:pt x="1163781" y="17275"/>
                </a:lnTo>
                <a:close/>
              </a:path>
              <a:path w="1369695" h="77469">
                <a:moveTo>
                  <a:pt x="1178103" y="26440"/>
                </a:moveTo>
                <a:lnTo>
                  <a:pt x="1173744" y="26440"/>
                </a:lnTo>
                <a:lnTo>
                  <a:pt x="1175526" y="27008"/>
                </a:lnTo>
                <a:lnTo>
                  <a:pt x="1177470" y="28224"/>
                </a:lnTo>
                <a:lnTo>
                  <a:pt x="1178103" y="26440"/>
                </a:lnTo>
                <a:close/>
              </a:path>
              <a:path w="1369695" h="77469">
                <a:moveTo>
                  <a:pt x="1176093" y="16302"/>
                </a:moveTo>
                <a:lnTo>
                  <a:pt x="1171719" y="16302"/>
                </a:lnTo>
                <a:lnTo>
                  <a:pt x="1170099" y="16707"/>
                </a:lnTo>
                <a:lnTo>
                  <a:pt x="1168641" y="17681"/>
                </a:lnTo>
                <a:lnTo>
                  <a:pt x="1167183" y="18573"/>
                </a:lnTo>
                <a:lnTo>
                  <a:pt x="1165563" y="20438"/>
                </a:lnTo>
                <a:lnTo>
                  <a:pt x="1163781" y="23277"/>
                </a:lnTo>
                <a:lnTo>
                  <a:pt x="1179226" y="23277"/>
                </a:lnTo>
                <a:lnTo>
                  <a:pt x="1180953" y="18410"/>
                </a:lnTo>
                <a:lnTo>
                  <a:pt x="1178523" y="17032"/>
                </a:lnTo>
                <a:lnTo>
                  <a:pt x="1176093" y="16302"/>
                </a:lnTo>
                <a:close/>
              </a:path>
              <a:path w="1369695" h="77469">
                <a:moveTo>
                  <a:pt x="1209302" y="16302"/>
                </a:moveTo>
                <a:lnTo>
                  <a:pt x="1197395" y="16302"/>
                </a:lnTo>
                <a:lnTo>
                  <a:pt x="1192697" y="18249"/>
                </a:lnTo>
                <a:lnTo>
                  <a:pt x="1185326" y="26278"/>
                </a:lnTo>
                <a:lnTo>
                  <a:pt x="1183518" y="31631"/>
                </a:lnTo>
                <a:lnTo>
                  <a:pt x="1183555" y="45176"/>
                </a:lnTo>
                <a:lnTo>
                  <a:pt x="1184840" y="49718"/>
                </a:lnTo>
                <a:lnTo>
                  <a:pt x="1191239" y="58477"/>
                </a:lnTo>
                <a:lnTo>
                  <a:pt x="1196747" y="60910"/>
                </a:lnTo>
                <a:lnTo>
                  <a:pt x="1208816" y="60910"/>
                </a:lnTo>
                <a:lnTo>
                  <a:pt x="1212704" y="59775"/>
                </a:lnTo>
                <a:lnTo>
                  <a:pt x="1218941" y="55476"/>
                </a:lnTo>
                <a:lnTo>
                  <a:pt x="1221092" y="52476"/>
                </a:lnTo>
                <a:lnTo>
                  <a:pt x="1201688" y="52476"/>
                </a:lnTo>
                <a:lnTo>
                  <a:pt x="1199501" y="51502"/>
                </a:lnTo>
                <a:lnTo>
                  <a:pt x="1197719" y="49637"/>
                </a:lnTo>
                <a:lnTo>
                  <a:pt x="1196018" y="47772"/>
                </a:lnTo>
                <a:lnTo>
                  <a:pt x="1195127" y="45176"/>
                </a:lnTo>
                <a:lnTo>
                  <a:pt x="1195046" y="41851"/>
                </a:lnTo>
                <a:lnTo>
                  <a:pt x="1223234" y="41851"/>
                </a:lnTo>
                <a:lnTo>
                  <a:pt x="1223362" y="34957"/>
                </a:lnTo>
                <a:lnTo>
                  <a:pt x="1195209" y="34956"/>
                </a:lnTo>
                <a:lnTo>
                  <a:pt x="1195289" y="31631"/>
                </a:lnTo>
                <a:lnTo>
                  <a:pt x="1196018" y="29441"/>
                </a:lnTo>
                <a:lnTo>
                  <a:pt x="1197557" y="27576"/>
                </a:lnTo>
                <a:lnTo>
                  <a:pt x="1199177" y="25791"/>
                </a:lnTo>
                <a:lnTo>
                  <a:pt x="1201202" y="24899"/>
                </a:lnTo>
                <a:lnTo>
                  <a:pt x="1220049" y="24899"/>
                </a:lnTo>
                <a:lnTo>
                  <a:pt x="1214324" y="18411"/>
                </a:lnTo>
                <a:lnTo>
                  <a:pt x="1209302" y="16302"/>
                </a:lnTo>
                <a:close/>
              </a:path>
              <a:path w="1369695" h="77469">
                <a:moveTo>
                  <a:pt x="1211408" y="46311"/>
                </a:moveTo>
                <a:lnTo>
                  <a:pt x="1205981" y="52476"/>
                </a:lnTo>
                <a:lnTo>
                  <a:pt x="1221092" y="52476"/>
                </a:lnTo>
                <a:lnTo>
                  <a:pt x="1221209" y="52313"/>
                </a:lnTo>
                <a:lnTo>
                  <a:pt x="1222667" y="48258"/>
                </a:lnTo>
                <a:lnTo>
                  <a:pt x="1211408" y="46311"/>
                </a:lnTo>
                <a:close/>
              </a:path>
              <a:path w="1369695" h="77469">
                <a:moveTo>
                  <a:pt x="1220049" y="24899"/>
                </a:moveTo>
                <a:lnTo>
                  <a:pt x="1205981" y="24899"/>
                </a:lnTo>
                <a:lnTo>
                  <a:pt x="1207925" y="25791"/>
                </a:lnTo>
                <a:lnTo>
                  <a:pt x="1211165" y="29198"/>
                </a:lnTo>
                <a:lnTo>
                  <a:pt x="1211975" y="31631"/>
                </a:lnTo>
                <a:lnTo>
                  <a:pt x="1212056" y="34957"/>
                </a:lnTo>
                <a:lnTo>
                  <a:pt x="1223362" y="34957"/>
                </a:lnTo>
                <a:lnTo>
                  <a:pt x="1223396" y="33172"/>
                </a:lnTo>
                <a:lnTo>
                  <a:pt x="1221695" y="26765"/>
                </a:lnTo>
                <a:lnTo>
                  <a:pt x="1220049" y="24899"/>
                </a:lnTo>
                <a:close/>
              </a:path>
              <a:path w="1369695" h="77469">
                <a:moveTo>
                  <a:pt x="1244212" y="17275"/>
                </a:moveTo>
                <a:lnTo>
                  <a:pt x="1233763" y="17275"/>
                </a:lnTo>
                <a:lnTo>
                  <a:pt x="1233763" y="59937"/>
                </a:lnTo>
                <a:lnTo>
                  <a:pt x="1245022" y="59937"/>
                </a:lnTo>
                <a:lnTo>
                  <a:pt x="1245022" y="35848"/>
                </a:lnTo>
                <a:lnTo>
                  <a:pt x="1245265" y="32523"/>
                </a:lnTo>
                <a:lnTo>
                  <a:pt x="1245990" y="30577"/>
                </a:lnTo>
                <a:lnTo>
                  <a:pt x="1246480" y="29035"/>
                </a:lnTo>
                <a:lnTo>
                  <a:pt x="1247533" y="27575"/>
                </a:lnTo>
                <a:lnTo>
                  <a:pt x="1250611" y="25467"/>
                </a:lnTo>
                <a:lnTo>
                  <a:pt x="1252393" y="24899"/>
                </a:lnTo>
                <a:lnTo>
                  <a:pt x="1271752" y="24899"/>
                </a:lnTo>
                <a:lnTo>
                  <a:pt x="1271509" y="24007"/>
                </a:lnTo>
                <a:lnTo>
                  <a:pt x="1271278" y="23520"/>
                </a:lnTo>
                <a:lnTo>
                  <a:pt x="1244212" y="23520"/>
                </a:lnTo>
                <a:lnTo>
                  <a:pt x="1244212" y="17275"/>
                </a:lnTo>
                <a:close/>
              </a:path>
              <a:path w="1369695" h="77469">
                <a:moveTo>
                  <a:pt x="1271752" y="24899"/>
                </a:moveTo>
                <a:lnTo>
                  <a:pt x="1255876" y="24899"/>
                </a:lnTo>
                <a:lnTo>
                  <a:pt x="1257172" y="25305"/>
                </a:lnTo>
                <a:lnTo>
                  <a:pt x="1259278" y="26765"/>
                </a:lnTo>
                <a:lnTo>
                  <a:pt x="1260088" y="27819"/>
                </a:lnTo>
                <a:lnTo>
                  <a:pt x="1261060" y="30577"/>
                </a:lnTo>
                <a:lnTo>
                  <a:pt x="1261222" y="32523"/>
                </a:lnTo>
                <a:lnTo>
                  <a:pt x="1261303" y="59937"/>
                </a:lnTo>
                <a:lnTo>
                  <a:pt x="1272562" y="59937"/>
                </a:lnTo>
                <a:lnTo>
                  <a:pt x="1272494" y="29035"/>
                </a:lnTo>
                <a:lnTo>
                  <a:pt x="1272399" y="27575"/>
                </a:lnTo>
                <a:lnTo>
                  <a:pt x="1271752" y="24899"/>
                </a:lnTo>
                <a:close/>
              </a:path>
              <a:path w="1369695" h="77469">
                <a:moveTo>
                  <a:pt x="1260736" y="16302"/>
                </a:moveTo>
                <a:lnTo>
                  <a:pt x="1252636" y="16302"/>
                </a:lnTo>
                <a:lnTo>
                  <a:pt x="1247938" y="18654"/>
                </a:lnTo>
                <a:lnTo>
                  <a:pt x="1244212" y="23520"/>
                </a:lnTo>
                <a:lnTo>
                  <a:pt x="1271278" y="23520"/>
                </a:lnTo>
                <a:lnTo>
                  <a:pt x="1260736" y="16302"/>
                </a:lnTo>
                <a:close/>
              </a:path>
              <a:path w="1369695" h="77469">
                <a:moveTo>
                  <a:pt x="1308930" y="16302"/>
                </a:moveTo>
                <a:lnTo>
                  <a:pt x="1283091" y="31550"/>
                </a:lnTo>
                <a:lnTo>
                  <a:pt x="1283091" y="45581"/>
                </a:lnTo>
                <a:lnTo>
                  <a:pt x="1309011" y="60911"/>
                </a:lnTo>
                <a:lnTo>
                  <a:pt x="1313385" y="59613"/>
                </a:lnTo>
                <a:lnTo>
                  <a:pt x="1319864" y="54422"/>
                </a:lnTo>
                <a:lnTo>
                  <a:pt x="1321471" y="51664"/>
                </a:lnTo>
                <a:lnTo>
                  <a:pt x="1301154" y="51664"/>
                </a:lnTo>
                <a:lnTo>
                  <a:pt x="1298886" y="50610"/>
                </a:lnTo>
                <a:lnTo>
                  <a:pt x="1297185" y="48582"/>
                </a:lnTo>
                <a:lnTo>
                  <a:pt x="1295484" y="46474"/>
                </a:lnTo>
                <a:lnTo>
                  <a:pt x="1294674" y="42905"/>
                </a:lnTo>
                <a:lnTo>
                  <a:pt x="1294674" y="33253"/>
                </a:lnTo>
                <a:lnTo>
                  <a:pt x="1295484" y="30009"/>
                </a:lnTo>
                <a:lnTo>
                  <a:pt x="1297253" y="27981"/>
                </a:lnTo>
                <a:lnTo>
                  <a:pt x="1298805" y="26116"/>
                </a:lnTo>
                <a:lnTo>
                  <a:pt x="1301073" y="25143"/>
                </a:lnTo>
                <a:lnTo>
                  <a:pt x="1321218" y="25143"/>
                </a:lnTo>
                <a:lnTo>
                  <a:pt x="1319135" y="21899"/>
                </a:lnTo>
                <a:lnTo>
                  <a:pt x="1313061" y="17438"/>
                </a:lnTo>
                <a:lnTo>
                  <a:pt x="1308930" y="16302"/>
                </a:lnTo>
                <a:close/>
              </a:path>
              <a:path w="1369695" h="77469">
                <a:moveTo>
                  <a:pt x="1312170" y="43554"/>
                </a:moveTo>
                <a:lnTo>
                  <a:pt x="1306176" y="51664"/>
                </a:lnTo>
                <a:lnTo>
                  <a:pt x="1321471" y="51664"/>
                </a:lnTo>
                <a:lnTo>
                  <a:pt x="1322132" y="50529"/>
                </a:lnTo>
                <a:lnTo>
                  <a:pt x="1323266" y="45419"/>
                </a:lnTo>
                <a:lnTo>
                  <a:pt x="1312170" y="43554"/>
                </a:lnTo>
                <a:close/>
              </a:path>
              <a:path w="1369695" h="77469">
                <a:moveTo>
                  <a:pt x="1321218" y="25143"/>
                </a:moveTo>
                <a:lnTo>
                  <a:pt x="1306014" y="25143"/>
                </a:lnTo>
                <a:lnTo>
                  <a:pt x="1307715" y="25710"/>
                </a:lnTo>
                <a:lnTo>
                  <a:pt x="1309011" y="26846"/>
                </a:lnTo>
                <a:lnTo>
                  <a:pt x="1310388" y="27981"/>
                </a:lnTo>
                <a:lnTo>
                  <a:pt x="1311198" y="29685"/>
                </a:lnTo>
                <a:lnTo>
                  <a:pt x="1311603" y="31874"/>
                </a:lnTo>
                <a:lnTo>
                  <a:pt x="1322698" y="29847"/>
                </a:lnTo>
                <a:lnTo>
                  <a:pt x="1321322" y="25305"/>
                </a:lnTo>
                <a:lnTo>
                  <a:pt x="1321218" y="25143"/>
                </a:lnTo>
                <a:close/>
              </a:path>
              <a:path w="1369695" h="77469">
                <a:moveTo>
                  <a:pt x="1355180" y="16302"/>
                </a:moveTo>
                <a:lnTo>
                  <a:pt x="1343192" y="16302"/>
                </a:lnTo>
                <a:lnTo>
                  <a:pt x="1338575" y="18249"/>
                </a:lnTo>
                <a:lnTo>
                  <a:pt x="1334849" y="22304"/>
                </a:lnTo>
                <a:lnTo>
                  <a:pt x="1331123" y="26278"/>
                </a:lnTo>
                <a:lnTo>
                  <a:pt x="1329394" y="31631"/>
                </a:lnTo>
                <a:lnTo>
                  <a:pt x="1329433" y="45176"/>
                </a:lnTo>
                <a:lnTo>
                  <a:pt x="1330718" y="49718"/>
                </a:lnTo>
                <a:lnTo>
                  <a:pt x="1337117" y="58477"/>
                </a:lnTo>
                <a:lnTo>
                  <a:pt x="1342544" y="60910"/>
                </a:lnTo>
                <a:lnTo>
                  <a:pt x="1354694" y="60910"/>
                </a:lnTo>
                <a:lnTo>
                  <a:pt x="1358582" y="59775"/>
                </a:lnTo>
                <a:lnTo>
                  <a:pt x="1364819" y="55476"/>
                </a:lnTo>
                <a:lnTo>
                  <a:pt x="1366970" y="52476"/>
                </a:lnTo>
                <a:lnTo>
                  <a:pt x="1347485" y="52476"/>
                </a:lnTo>
                <a:lnTo>
                  <a:pt x="1345379" y="51502"/>
                </a:lnTo>
                <a:lnTo>
                  <a:pt x="1343597" y="49637"/>
                </a:lnTo>
                <a:lnTo>
                  <a:pt x="1341896" y="47772"/>
                </a:lnTo>
                <a:lnTo>
                  <a:pt x="1340924" y="45176"/>
                </a:lnTo>
                <a:lnTo>
                  <a:pt x="1340843" y="41851"/>
                </a:lnTo>
                <a:lnTo>
                  <a:pt x="1369111" y="41851"/>
                </a:lnTo>
                <a:lnTo>
                  <a:pt x="1369240" y="34957"/>
                </a:lnTo>
                <a:lnTo>
                  <a:pt x="1341086" y="34956"/>
                </a:lnTo>
                <a:lnTo>
                  <a:pt x="1341159" y="31631"/>
                </a:lnTo>
                <a:lnTo>
                  <a:pt x="1341815" y="29441"/>
                </a:lnTo>
                <a:lnTo>
                  <a:pt x="1343435" y="27576"/>
                </a:lnTo>
                <a:lnTo>
                  <a:pt x="1345055" y="25791"/>
                </a:lnTo>
                <a:lnTo>
                  <a:pt x="1347080" y="24899"/>
                </a:lnTo>
                <a:lnTo>
                  <a:pt x="1365879" y="24899"/>
                </a:lnTo>
                <a:lnTo>
                  <a:pt x="1363847" y="22547"/>
                </a:lnTo>
                <a:lnTo>
                  <a:pt x="1360202" y="18411"/>
                </a:lnTo>
                <a:lnTo>
                  <a:pt x="1355180" y="16302"/>
                </a:lnTo>
                <a:close/>
              </a:path>
              <a:path w="1369695" h="77469">
                <a:moveTo>
                  <a:pt x="1357286" y="46311"/>
                </a:moveTo>
                <a:lnTo>
                  <a:pt x="1356638" y="48501"/>
                </a:lnTo>
                <a:lnTo>
                  <a:pt x="1355747" y="50043"/>
                </a:lnTo>
                <a:lnTo>
                  <a:pt x="1353317" y="51989"/>
                </a:lnTo>
                <a:lnTo>
                  <a:pt x="1351859" y="52476"/>
                </a:lnTo>
                <a:lnTo>
                  <a:pt x="1366970" y="52476"/>
                </a:lnTo>
                <a:lnTo>
                  <a:pt x="1367087" y="52313"/>
                </a:lnTo>
                <a:lnTo>
                  <a:pt x="1368544" y="48258"/>
                </a:lnTo>
                <a:lnTo>
                  <a:pt x="1357286" y="46311"/>
                </a:lnTo>
                <a:close/>
              </a:path>
              <a:path w="1369695" h="77469">
                <a:moveTo>
                  <a:pt x="1365879" y="24899"/>
                </a:moveTo>
                <a:lnTo>
                  <a:pt x="1351859" y="24899"/>
                </a:lnTo>
                <a:lnTo>
                  <a:pt x="1353802" y="25791"/>
                </a:lnTo>
                <a:lnTo>
                  <a:pt x="1357043" y="29198"/>
                </a:lnTo>
                <a:lnTo>
                  <a:pt x="1357852" y="31631"/>
                </a:lnTo>
                <a:lnTo>
                  <a:pt x="1357933" y="34957"/>
                </a:lnTo>
                <a:lnTo>
                  <a:pt x="1369240" y="34957"/>
                </a:lnTo>
                <a:lnTo>
                  <a:pt x="1369274" y="33172"/>
                </a:lnTo>
                <a:lnTo>
                  <a:pt x="1367492" y="26765"/>
                </a:lnTo>
                <a:lnTo>
                  <a:pt x="1365879" y="24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6542" y="2747488"/>
            <a:ext cx="2266315" cy="771525"/>
          </a:xfrm>
          <a:custGeom>
            <a:avLst/>
            <a:gdLst/>
            <a:ahLst/>
            <a:cxnLst/>
            <a:rect l="l" t="t" r="r" b="b"/>
            <a:pathLst>
              <a:path w="2266315" h="771525">
                <a:moveTo>
                  <a:pt x="0" y="292146"/>
                </a:moveTo>
                <a:lnTo>
                  <a:pt x="907" y="292146"/>
                </a:lnTo>
                <a:lnTo>
                  <a:pt x="1814" y="292146"/>
                </a:lnTo>
                <a:lnTo>
                  <a:pt x="2721" y="292146"/>
                </a:lnTo>
                <a:lnTo>
                  <a:pt x="3628" y="292146"/>
                </a:lnTo>
                <a:lnTo>
                  <a:pt x="4527" y="292146"/>
                </a:lnTo>
                <a:lnTo>
                  <a:pt x="5434" y="292146"/>
                </a:lnTo>
                <a:lnTo>
                  <a:pt x="6342" y="292146"/>
                </a:lnTo>
                <a:lnTo>
                  <a:pt x="7249" y="292146"/>
                </a:lnTo>
                <a:lnTo>
                  <a:pt x="8156" y="292146"/>
                </a:lnTo>
                <a:lnTo>
                  <a:pt x="9063" y="292146"/>
                </a:lnTo>
                <a:lnTo>
                  <a:pt x="9970" y="292146"/>
                </a:lnTo>
                <a:lnTo>
                  <a:pt x="10878" y="292146"/>
                </a:lnTo>
                <a:lnTo>
                  <a:pt x="11785" y="292146"/>
                </a:lnTo>
                <a:lnTo>
                  <a:pt x="12692" y="292146"/>
                </a:lnTo>
                <a:lnTo>
                  <a:pt x="13591" y="292146"/>
                </a:lnTo>
                <a:lnTo>
                  <a:pt x="14498" y="292146"/>
                </a:lnTo>
                <a:lnTo>
                  <a:pt x="15405" y="292146"/>
                </a:lnTo>
                <a:lnTo>
                  <a:pt x="16312" y="292146"/>
                </a:lnTo>
                <a:lnTo>
                  <a:pt x="17220" y="292146"/>
                </a:lnTo>
                <a:lnTo>
                  <a:pt x="18127" y="292146"/>
                </a:lnTo>
                <a:lnTo>
                  <a:pt x="19034" y="292146"/>
                </a:lnTo>
                <a:lnTo>
                  <a:pt x="19941" y="292146"/>
                </a:lnTo>
                <a:lnTo>
                  <a:pt x="20848" y="292146"/>
                </a:lnTo>
                <a:lnTo>
                  <a:pt x="21756" y="292146"/>
                </a:lnTo>
                <a:lnTo>
                  <a:pt x="22663" y="292146"/>
                </a:lnTo>
                <a:lnTo>
                  <a:pt x="23562" y="292146"/>
                </a:lnTo>
                <a:lnTo>
                  <a:pt x="24469" y="292146"/>
                </a:lnTo>
                <a:lnTo>
                  <a:pt x="25376" y="292146"/>
                </a:lnTo>
                <a:lnTo>
                  <a:pt x="26283" y="292146"/>
                </a:lnTo>
                <a:lnTo>
                  <a:pt x="27190" y="292146"/>
                </a:lnTo>
                <a:lnTo>
                  <a:pt x="28098" y="292146"/>
                </a:lnTo>
                <a:lnTo>
                  <a:pt x="29005" y="292146"/>
                </a:lnTo>
                <a:lnTo>
                  <a:pt x="29912" y="292146"/>
                </a:lnTo>
                <a:lnTo>
                  <a:pt x="30819" y="292146"/>
                </a:lnTo>
                <a:lnTo>
                  <a:pt x="31718" y="292146"/>
                </a:lnTo>
                <a:lnTo>
                  <a:pt x="32625" y="292146"/>
                </a:lnTo>
                <a:lnTo>
                  <a:pt x="33533" y="292146"/>
                </a:lnTo>
                <a:lnTo>
                  <a:pt x="34440" y="292146"/>
                </a:lnTo>
                <a:lnTo>
                  <a:pt x="35347" y="292146"/>
                </a:lnTo>
                <a:lnTo>
                  <a:pt x="36254" y="292146"/>
                </a:lnTo>
                <a:lnTo>
                  <a:pt x="37161" y="292146"/>
                </a:lnTo>
                <a:lnTo>
                  <a:pt x="38068" y="292146"/>
                </a:lnTo>
                <a:lnTo>
                  <a:pt x="38976" y="292146"/>
                </a:lnTo>
                <a:lnTo>
                  <a:pt x="39883" y="292146"/>
                </a:lnTo>
                <a:lnTo>
                  <a:pt x="40782" y="292146"/>
                </a:lnTo>
                <a:lnTo>
                  <a:pt x="41689" y="292146"/>
                </a:lnTo>
                <a:lnTo>
                  <a:pt x="42596" y="292146"/>
                </a:lnTo>
                <a:lnTo>
                  <a:pt x="43503" y="292146"/>
                </a:lnTo>
                <a:lnTo>
                  <a:pt x="44411" y="292146"/>
                </a:lnTo>
                <a:lnTo>
                  <a:pt x="45318" y="292146"/>
                </a:lnTo>
                <a:lnTo>
                  <a:pt x="46225" y="292146"/>
                </a:lnTo>
                <a:lnTo>
                  <a:pt x="47132" y="292146"/>
                </a:lnTo>
                <a:lnTo>
                  <a:pt x="48039" y="292146"/>
                </a:lnTo>
                <a:lnTo>
                  <a:pt x="48946" y="292146"/>
                </a:lnTo>
                <a:lnTo>
                  <a:pt x="49854" y="292146"/>
                </a:lnTo>
                <a:lnTo>
                  <a:pt x="50753" y="292146"/>
                </a:lnTo>
                <a:lnTo>
                  <a:pt x="51660" y="292146"/>
                </a:lnTo>
                <a:lnTo>
                  <a:pt x="52567" y="292146"/>
                </a:lnTo>
                <a:lnTo>
                  <a:pt x="53474" y="292146"/>
                </a:lnTo>
                <a:lnTo>
                  <a:pt x="54381" y="292146"/>
                </a:lnTo>
                <a:lnTo>
                  <a:pt x="55289" y="292146"/>
                </a:lnTo>
                <a:lnTo>
                  <a:pt x="56196" y="292146"/>
                </a:lnTo>
                <a:lnTo>
                  <a:pt x="57103" y="292146"/>
                </a:lnTo>
                <a:lnTo>
                  <a:pt x="58010" y="292146"/>
                </a:lnTo>
                <a:lnTo>
                  <a:pt x="58909" y="292146"/>
                </a:lnTo>
                <a:lnTo>
                  <a:pt x="59816" y="292146"/>
                </a:lnTo>
                <a:lnTo>
                  <a:pt x="60724" y="292146"/>
                </a:lnTo>
                <a:lnTo>
                  <a:pt x="61631" y="292146"/>
                </a:lnTo>
                <a:lnTo>
                  <a:pt x="62538" y="292146"/>
                </a:lnTo>
                <a:lnTo>
                  <a:pt x="63445" y="292146"/>
                </a:lnTo>
                <a:lnTo>
                  <a:pt x="64352" y="292146"/>
                </a:lnTo>
                <a:lnTo>
                  <a:pt x="65259" y="292146"/>
                </a:lnTo>
                <a:lnTo>
                  <a:pt x="66167" y="292146"/>
                </a:lnTo>
                <a:lnTo>
                  <a:pt x="67074" y="292146"/>
                </a:lnTo>
                <a:lnTo>
                  <a:pt x="67981" y="292146"/>
                </a:lnTo>
                <a:lnTo>
                  <a:pt x="68880" y="292146"/>
                </a:lnTo>
                <a:lnTo>
                  <a:pt x="69787" y="292146"/>
                </a:lnTo>
                <a:lnTo>
                  <a:pt x="70694" y="292146"/>
                </a:lnTo>
                <a:lnTo>
                  <a:pt x="71602" y="292146"/>
                </a:lnTo>
                <a:lnTo>
                  <a:pt x="72509" y="292146"/>
                </a:lnTo>
                <a:lnTo>
                  <a:pt x="73416" y="292146"/>
                </a:lnTo>
                <a:lnTo>
                  <a:pt x="74323" y="292146"/>
                </a:lnTo>
                <a:lnTo>
                  <a:pt x="75230" y="292146"/>
                </a:lnTo>
                <a:lnTo>
                  <a:pt x="76137" y="292146"/>
                </a:lnTo>
                <a:lnTo>
                  <a:pt x="77037" y="292146"/>
                </a:lnTo>
                <a:lnTo>
                  <a:pt x="77944" y="292146"/>
                </a:lnTo>
                <a:lnTo>
                  <a:pt x="78851" y="292146"/>
                </a:lnTo>
                <a:lnTo>
                  <a:pt x="79758" y="292146"/>
                </a:lnTo>
                <a:lnTo>
                  <a:pt x="80665" y="292146"/>
                </a:lnTo>
                <a:lnTo>
                  <a:pt x="81572" y="292146"/>
                </a:lnTo>
                <a:lnTo>
                  <a:pt x="82480" y="292146"/>
                </a:lnTo>
                <a:lnTo>
                  <a:pt x="83387" y="292146"/>
                </a:lnTo>
                <a:lnTo>
                  <a:pt x="84294" y="292146"/>
                </a:lnTo>
                <a:lnTo>
                  <a:pt x="85201" y="292146"/>
                </a:lnTo>
                <a:lnTo>
                  <a:pt x="86108" y="292146"/>
                </a:lnTo>
                <a:lnTo>
                  <a:pt x="87007" y="292146"/>
                </a:lnTo>
                <a:lnTo>
                  <a:pt x="87915" y="292146"/>
                </a:lnTo>
                <a:lnTo>
                  <a:pt x="88822" y="292146"/>
                </a:lnTo>
                <a:lnTo>
                  <a:pt x="89729" y="292146"/>
                </a:lnTo>
                <a:lnTo>
                  <a:pt x="90636" y="290037"/>
                </a:lnTo>
                <a:lnTo>
                  <a:pt x="91543" y="285820"/>
                </a:lnTo>
                <a:lnTo>
                  <a:pt x="92450" y="281764"/>
                </a:lnTo>
                <a:lnTo>
                  <a:pt x="105135" y="249889"/>
                </a:lnTo>
                <a:lnTo>
                  <a:pt x="106042" y="250051"/>
                </a:lnTo>
                <a:lnTo>
                  <a:pt x="116920" y="287361"/>
                </a:lnTo>
                <a:lnTo>
                  <a:pt x="122355" y="333753"/>
                </a:lnTo>
                <a:lnTo>
                  <a:pt x="125984" y="374793"/>
                </a:lnTo>
                <a:lnTo>
                  <a:pt x="129612" y="422727"/>
                </a:lnTo>
                <a:lnTo>
                  <a:pt x="132326" y="462226"/>
                </a:lnTo>
                <a:lnTo>
                  <a:pt x="135047" y="503752"/>
                </a:lnTo>
                <a:lnTo>
                  <a:pt x="137769" y="546333"/>
                </a:lnTo>
                <a:lnTo>
                  <a:pt x="138676" y="560527"/>
                </a:lnTo>
                <a:lnTo>
                  <a:pt x="141389" y="602540"/>
                </a:lnTo>
                <a:lnTo>
                  <a:pt x="144111" y="642606"/>
                </a:lnTo>
                <a:lnTo>
                  <a:pt x="147740" y="690703"/>
                </a:lnTo>
                <a:lnTo>
                  <a:pt x="151360" y="729877"/>
                </a:lnTo>
                <a:lnTo>
                  <a:pt x="157710" y="768483"/>
                </a:lnTo>
                <a:lnTo>
                  <a:pt x="159517" y="771160"/>
                </a:lnTo>
                <a:lnTo>
                  <a:pt x="160424" y="770998"/>
                </a:lnTo>
                <a:lnTo>
                  <a:pt x="167681" y="731824"/>
                </a:lnTo>
                <a:lnTo>
                  <a:pt x="171302" y="687621"/>
                </a:lnTo>
                <a:lnTo>
                  <a:pt x="174023" y="644634"/>
                </a:lnTo>
                <a:lnTo>
                  <a:pt x="176745" y="594429"/>
                </a:lnTo>
                <a:lnTo>
                  <a:pt x="179458" y="538223"/>
                </a:lnTo>
                <a:lnTo>
                  <a:pt x="181273" y="498237"/>
                </a:lnTo>
                <a:lnTo>
                  <a:pt x="183087" y="456792"/>
                </a:lnTo>
                <a:lnTo>
                  <a:pt x="184901" y="414373"/>
                </a:lnTo>
                <a:lnTo>
                  <a:pt x="185809" y="393042"/>
                </a:lnTo>
                <a:lnTo>
                  <a:pt x="187615" y="350299"/>
                </a:lnTo>
                <a:lnTo>
                  <a:pt x="189429" y="308042"/>
                </a:lnTo>
                <a:lnTo>
                  <a:pt x="191244" y="266840"/>
                </a:lnTo>
                <a:lnTo>
                  <a:pt x="193058" y="227179"/>
                </a:lnTo>
                <a:lnTo>
                  <a:pt x="195771" y="172027"/>
                </a:lnTo>
                <a:lnTo>
                  <a:pt x="198493" y="123363"/>
                </a:lnTo>
                <a:lnTo>
                  <a:pt x="201214" y="82647"/>
                </a:lnTo>
                <a:lnTo>
                  <a:pt x="204835" y="42905"/>
                </a:lnTo>
                <a:lnTo>
                  <a:pt x="210278" y="17762"/>
                </a:lnTo>
                <a:lnTo>
                  <a:pt x="211185" y="17762"/>
                </a:lnTo>
                <a:lnTo>
                  <a:pt x="218435" y="58558"/>
                </a:lnTo>
                <a:lnTo>
                  <a:pt x="222063" y="102924"/>
                </a:lnTo>
                <a:lnTo>
                  <a:pt x="224777" y="144207"/>
                </a:lnTo>
                <a:lnTo>
                  <a:pt x="227498" y="190438"/>
                </a:lnTo>
                <a:lnTo>
                  <a:pt x="230220" y="239750"/>
                </a:lnTo>
                <a:lnTo>
                  <a:pt x="232026" y="273410"/>
                </a:lnTo>
                <a:lnTo>
                  <a:pt x="232933" y="290280"/>
                </a:lnTo>
                <a:lnTo>
                  <a:pt x="235655" y="339998"/>
                </a:lnTo>
                <a:lnTo>
                  <a:pt x="238376" y="387040"/>
                </a:lnTo>
                <a:lnTo>
                  <a:pt x="241090" y="429540"/>
                </a:lnTo>
                <a:lnTo>
                  <a:pt x="244718" y="476581"/>
                </a:lnTo>
                <a:lnTo>
                  <a:pt x="249254" y="515594"/>
                </a:lnTo>
                <a:lnTo>
                  <a:pt x="253782" y="529138"/>
                </a:lnTo>
                <a:lnTo>
                  <a:pt x="254689" y="528571"/>
                </a:lnTo>
                <a:lnTo>
                  <a:pt x="261938" y="487368"/>
                </a:lnTo>
                <a:lnTo>
                  <a:pt x="265567" y="444544"/>
                </a:lnTo>
                <a:lnTo>
                  <a:pt x="268281" y="404883"/>
                </a:lnTo>
                <a:lnTo>
                  <a:pt x="271002" y="360356"/>
                </a:lnTo>
                <a:lnTo>
                  <a:pt x="273724" y="312584"/>
                </a:lnTo>
                <a:lnTo>
                  <a:pt x="275538" y="279817"/>
                </a:lnTo>
                <a:lnTo>
                  <a:pt x="276445" y="263352"/>
                </a:lnTo>
                <a:lnTo>
                  <a:pt x="279159" y="214364"/>
                </a:lnTo>
                <a:lnTo>
                  <a:pt x="281880" y="167322"/>
                </a:lnTo>
                <a:lnTo>
                  <a:pt x="284602" y="123849"/>
                </a:lnTo>
                <a:lnTo>
                  <a:pt x="287315" y="85405"/>
                </a:lnTo>
                <a:lnTo>
                  <a:pt x="290944" y="43959"/>
                </a:lnTo>
                <a:lnTo>
                  <a:pt x="297286" y="3730"/>
                </a:lnTo>
                <a:lnTo>
                  <a:pt x="300007" y="0"/>
                </a:lnTo>
                <a:lnTo>
                  <a:pt x="300915" y="567"/>
                </a:lnTo>
                <a:lnTo>
                  <a:pt x="309071" y="42256"/>
                </a:lnTo>
                <a:lnTo>
                  <a:pt x="313599" y="87919"/>
                </a:lnTo>
                <a:lnTo>
                  <a:pt x="317228" y="131149"/>
                </a:lnTo>
                <a:lnTo>
                  <a:pt x="319949" y="165295"/>
                </a:lnTo>
                <a:lnTo>
                  <a:pt x="320856" y="176650"/>
                </a:lnTo>
                <a:lnTo>
                  <a:pt x="324477" y="221177"/>
                </a:lnTo>
                <a:lnTo>
                  <a:pt x="328106" y="261487"/>
                </a:lnTo>
                <a:lnTo>
                  <a:pt x="332633" y="301716"/>
                </a:lnTo>
                <a:lnTo>
                  <a:pt x="341697" y="335294"/>
                </a:lnTo>
                <a:lnTo>
                  <a:pt x="342604" y="334807"/>
                </a:lnTo>
                <a:lnTo>
                  <a:pt x="351668" y="295065"/>
                </a:lnTo>
                <a:lnTo>
                  <a:pt x="356204" y="256458"/>
                </a:lnTo>
                <a:lnTo>
                  <a:pt x="358917" y="229855"/>
                </a:lnTo>
                <a:lnTo>
                  <a:pt x="359824" y="220690"/>
                </a:lnTo>
                <a:lnTo>
                  <a:pt x="360732" y="211444"/>
                </a:lnTo>
                <a:lnTo>
                  <a:pt x="361639" y="202117"/>
                </a:lnTo>
                <a:lnTo>
                  <a:pt x="362546" y="192870"/>
                </a:lnTo>
                <a:lnTo>
                  <a:pt x="367082" y="148018"/>
                </a:lnTo>
                <a:lnTo>
                  <a:pt x="371610" y="109736"/>
                </a:lnTo>
                <a:lnTo>
                  <a:pt x="379766" y="70562"/>
                </a:lnTo>
                <a:lnTo>
                  <a:pt x="382488" y="68291"/>
                </a:lnTo>
                <a:lnTo>
                  <a:pt x="383395" y="68859"/>
                </a:lnTo>
                <a:lnTo>
                  <a:pt x="392458" y="108196"/>
                </a:lnTo>
                <a:lnTo>
                  <a:pt x="396986" y="147938"/>
                </a:lnTo>
                <a:lnTo>
                  <a:pt x="400615" y="186463"/>
                </a:lnTo>
                <a:lnTo>
                  <a:pt x="404235" y="228558"/>
                </a:lnTo>
                <a:lnTo>
                  <a:pt x="405143" y="239426"/>
                </a:lnTo>
                <a:lnTo>
                  <a:pt x="406050" y="250294"/>
                </a:lnTo>
                <a:lnTo>
                  <a:pt x="409679" y="293524"/>
                </a:lnTo>
                <a:lnTo>
                  <a:pt x="413299" y="334645"/>
                </a:lnTo>
                <a:lnTo>
                  <a:pt x="417835" y="380227"/>
                </a:lnTo>
                <a:lnTo>
                  <a:pt x="423270" y="422484"/>
                </a:lnTo>
                <a:lnTo>
                  <a:pt x="435039" y="457765"/>
                </a:lnTo>
                <a:lnTo>
                  <a:pt x="435930" y="457360"/>
                </a:lnTo>
                <a:lnTo>
                  <a:pt x="445893" y="433514"/>
                </a:lnTo>
                <a:lnTo>
                  <a:pt x="446865" y="430189"/>
                </a:lnTo>
                <a:lnTo>
                  <a:pt x="447756" y="426782"/>
                </a:lnTo>
                <a:lnTo>
                  <a:pt x="448647" y="423295"/>
                </a:lnTo>
                <a:lnTo>
                  <a:pt x="449538" y="419726"/>
                </a:lnTo>
                <a:lnTo>
                  <a:pt x="450429" y="416157"/>
                </a:lnTo>
                <a:lnTo>
                  <a:pt x="451401" y="412670"/>
                </a:lnTo>
                <a:lnTo>
                  <a:pt x="455937" y="396286"/>
                </a:lnTo>
                <a:lnTo>
                  <a:pt x="456828" y="393448"/>
                </a:lnTo>
                <a:lnTo>
                  <a:pt x="466791" y="377226"/>
                </a:lnTo>
                <a:lnTo>
                  <a:pt x="467682" y="377388"/>
                </a:lnTo>
                <a:lnTo>
                  <a:pt x="478535" y="402775"/>
                </a:lnTo>
                <a:lnTo>
                  <a:pt x="479507" y="406506"/>
                </a:lnTo>
                <a:lnTo>
                  <a:pt x="483962" y="427431"/>
                </a:lnTo>
                <a:lnTo>
                  <a:pt x="484934" y="431892"/>
                </a:lnTo>
                <a:lnTo>
                  <a:pt x="485825" y="436434"/>
                </a:lnTo>
                <a:lnTo>
                  <a:pt x="486716" y="441057"/>
                </a:lnTo>
                <a:lnTo>
                  <a:pt x="487607" y="445599"/>
                </a:lnTo>
                <a:lnTo>
                  <a:pt x="488498" y="450141"/>
                </a:lnTo>
                <a:lnTo>
                  <a:pt x="489470" y="454683"/>
                </a:lnTo>
                <a:lnTo>
                  <a:pt x="490361" y="459063"/>
                </a:lnTo>
                <a:lnTo>
                  <a:pt x="491252" y="463443"/>
                </a:lnTo>
                <a:lnTo>
                  <a:pt x="492143" y="467660"/>
                </a:lnTo>
                <a:lnTo>
                  <a:pt x="493034" y="471715"/>
                </a:lnTo>
                <a:lnTo>
                  <a:pt x="494006" y="475608"/>
                </a:lnTo>
                <a:lnTo>
                  <a:pt x="494897" y="479339"/>
                </a:lnTo>
                <a:lnTo>
                  <a:pt x="504860" y="501968"/>
                </a:lnTo>
                <a:lnTo>
                  <a:pt x="505751" y="501887"/>
                </a:lnTo>
                <a:lnTo>
                  <a:pt x="517496" y="462956"/>
                </a:lnTo>
                <a:lnTo>
                  <a:pt x="518468" y="457116"/>
                </a:lnTo>
                <a:lnTo>
                  <a:pt x="519359" y="450790"/>
                </a:lnTo>
                <a:lnTo>
                  <a:pt x="520250" y="444220"/>
                </a:lnTo>
                <a:lnTo>
                  <a:pt x="521141" y="437245"/>
                </a:lnTo>
                <a:lnTo>
                  <a:pt x="522032" y="429946"/>
                </a:lnTo>
                <a:lnTo>
                  <a:pt x="523004" y="422322"/>
                </a:lnTo>
                <a:lnTo>
                  <a:pt x="523895" y="414454"/>
                </a:lnTo>
                <a:lnTo>
                  <a:pt x="524786" y="406262"/>
                </a:lnTo>
                <a:lnTo>
                  <a:pt x="525677" y="397827"/>
                </a:lnTo>
                <a:lnTo>
                  <a:pt x="526568" y="389230"/>
                </a:lnTo>
                <a:lnTo>
                  <a:pt x="527540" y="380308"/>
                </a:lnTo>
                <a:lnTo>
                  <a:pt x="528431" y="371306"/>
                </a:lnTo>
                <a:lnTo>
                  <a:pt x="529322" y="362059"/>
                </a:lnTo>
                <a:lnTo>
                  <a:pt x="530213" y="352732"/>
                </a:lnTo>
                <a:lnTo>
                  <a:pt x="531104" y="343243"/>
                </a:lnTo>
                <a:lnTo>
                  <a:pt x="532076" y="333672"/>
                </a:lnTo>
                <a:lnTo>
                  <a:pt x="532967" y="324020"/>
                </a:lnTo>
                <a:lnTo>
                  <a:pt x="533858" y="314369"/>
                </a:lnTo>
                <a:lnTo>
                  <a:pt x="534749" y="304636"/>
                </a:lnTo>
                <a:lnTo>
                  <a:pt x="535640" y="294984"/>
                </a:lnTo>
                <a:lnTo>
                  <a:pt x="536531" y="285332"/>
                </a:lnTo>
                <a:lnTo>
                  <a:pt x="537503" y="275762"/>
                </a:lnTo>
                <a:lnTo>
                  <a:pt x="538394" y="266272"/>
                </a:lnTo>
                <a:lnTo>
                  <a:pt x="539285" y="256864"/>
                </a:lnTo>
                <a:lnTo>
                  <a:pt x="540176" y="247618"/>
                </a:lnTo>
                <a:lnTo>
                  <a:pt x="541067" y="238534"/>
                </a:lnTo>
                <a:lnTo>
                  <a:pt x="542039" y="229612"/>
                </a:lnTo>
                <a:lnTo>
                  <a:pt x="542930" y="220853"/>
                </a:lnTo>
                <a:lnTo>
                  <a:pt x="543821" y="212337"/>
                </a:lnTo>
                <a:lnTo>
                  <a:pt x="544712" y="204064"/>
                </a:lnTo>
                <a:lnTo>
                  <a:pt x="545603" y="196115"/>
                </a:lnTo>
                <a:lnTo>
                  <a:pt x="546575" y="188329"/>
                </a:lnTo>
                <a:lnTo>
                  <a:pt x="547466" y="180948"/>
                </a:lnTo>
                <a:lnTo>
                  <a:pt x="548357" y="173811"/>
                </a:lnTo>
                <a:lnTo>
                  <a:pt x="549247" y="166998"/>
                </a:lnTo>
                <a:lnTo>
                  <a:pt x="550138" y="160591"/>
                </a:lnTo>
                <a:lnTo>
                  <a:pt x="551110" y="154508"/>
                </a:lnTo>
                <a:lnTo>
                  <a:pt x="552001" y="148749"/>
                </a:lnTo>
                <a:lnTo>
                  <a:pt x="561964" y="111602"/>
                </a:lnTo>
                <a:lnTo>
                  <a:pt x="564637" y="109818"/>
                </a:lnTo>
                <a:lnTo>
                  <a:pt x="565609" y="109980"/>
                </a:lnTo>
                <a:lnTo>
                  <a:pt x="574600" y="129202"/>
                </a:lnTo>
                <a:lnTo>
                  <a:pt x="575572" y="132609"/>
                </a:lnTo>
                <a:lnTo>
                  <a:pt x="576463" y="136178"/>
                </a:lnTo>
                <a:lnTo>
                  <a:pt x="577354" y="139908"/>
                </a:lnTo>
                <a:lnTo>
                  <a:pt x="578245" y="143802"/>
                </a:lnTo>
                <a:lnTo>
                  <a:pt x="579136" y="147857"/>
                </a:lnTo>
                <a:lnTo>
                  <a:pt x="580108" y="151994"/>
                </a:lnTo>
                <a:lnTo>
                  <a:pt x="580999" y="156292"/>
                </a:lnTo>
                <a:lnTo>
                  <a:pt x="581890" y="160591"/>
                </a:lnTo>
                <a:lnTo>
                  <a:pt x="582781" y="165052"/>
                </a:lnTo>
                <a:lnTo>
                  <a:pt x="583672" y="169512"/>
                </a:lnTo>
                <a:lnTo>
                  <a:pt x="584644" y="173973"/>
                </a:lnTo>
                <a:lnTo>
                  <a:pt x="585535" y="178434"/>
                </a:lnTo>
                <a:lnTo>
                  <a:pt x="586426" y="182976"/>
                </a:lnTo>
                <a:lnTo>
                  <a:pt x="587317" y="187437"/>
                </a:lnTo>
                <a:lnTo>
                  <a:pt x="588208" y="191816"/>
                </a:lnTo>
                <a:lnTo>
                  <a:pt x="589099" y="196115"/>
                </a:lnTo>
                <a:lnTo>
                  <a:pt x="590071" y="200414"/>
                </a:lnTo>
                <a:lnTo>
                  <a:pt x="590962" y="204631"/>
                </a:lnTo>
                <a:lnTo>
                  <a:pt x="591853" y="208686"/>
                </a:lnTo>
                <a:lnTo>
                  <a:pt x="592744" y="212661"/>
                </a:lnTo>
                <a:lnTo>
                  <a:pt x="593635" y="216473"/>
                </a:lnTo>
                <a:lnTo>
                  <a:pt x="594607" y="220123"/>
                </a:lnTo>
                <a:lnTo>
                  <a:pt x="595498" y="223691"/>
                </a:lnTo>
                <a:lnTo>
                  <a:pt x="611779" y="253701"/>
                </a:lnTo>
                <a:lnTo>
                  <a:pt x="612670" y="253376"/>
                </a:lnTo>
                <a:lnTo>
                  <a:pt x="621742" y="242508"/>
                </a:lnTo>
                <a:lnTo>
                  <a:pt x="622714" y="240805"/>
                </a:lnTo>
                <a:lnTo>
                  <a:pt x="623604" y="239020"/>
                </a:lnTo>
                <a:lnTo>
                  <a:pt x="624495" y="237236"/>
                </a:lnTo>
                <a:lnTo>
                  <a:pt x="625386" y="235371"/>
                </a:lnTo>
                <a:lnTo>
                  <a:pt x="626277" y="233424"/>
                </a:lnTo>
                <a:lnTo>
                  <a:pt x="627168" y="231559"/>
                </a:lnTo>
                <a:lnTo>
                  <a:pt x="628140" y="229612"/>
                </a:lnTo>
                <a:lnTo>
                  <a:pt x="629031" y="227666"/>
                </a:lnTo>
                <a:lnTo>
                  <a:pt x="629922" y="225800"/>
                </a:lnTo>
                <a:lnTo>
                  <a:pt x="630813" y="223935"/>
                </a:lnTo>
                <a:lnTo>
                  <a:pt x="631704" y="222069"/>
                </a:lnTo>
                <a:lnTo>
                  <a:pt x="632676" y="220285"/>
                </a:lnTo>
                <a:lnTo>
                  <a:pt x="633567" y="218581"/>
                </a:lnTo>
                <a:lnTo>
                  <a:pt x="646203" y="204956"/>
                </a:lnTo>
                <a:lnTo>
                  <a:pt x="647175" y="204956"/>
                </a:lnTo>
                <a:lnTo>
                  <a:pt x="655275" y="211120"/>
                </a:lnTo>
                <a:lnTo>
                  <a:pt x="656247" y="212418"/>
                </a:lnTo>
                <a:lnTo>
                  <a:pt x="657138" y="213877"/>
                </a:lnTo>
                <a:lnTo>
                  <a:pt x="658029" y="215418"/>
                </a:lnTo>
                <a:lnTo>
                  <a:pt x="658920" y="217041"/>
                </a:lnTo>
                <a:lnTo>
                  <a:pt x="659811" y="218825"/>
                </a:lnTo>
                <a:lnTo>
                  <a:pt x="660783" y="220609"/>
                </a:lnTo>
                <a:lnTo>
                  <a:pt x="665238" y="230829"/>
                </a:lnTo>
                <a:lnTo>
                  <a:pt x="666210" y="233100"/>
                </a:lnTo>
                <a:lnTo>
                  <a:pt x="667101" y="235290"/>
                </a:lnTo>
                <a:lnTo>
                  <a:pt x="667992" y="237561"/>
                </a:lnTo>
                <a:lnTo>
                  <a:pt x="668883" y="239832"/>
                </a:lnTo>
                <a:lnTo>
                  <a:pt x="669774" y="242103"/>
                </a:lnTo>
                <a:lnTo>
                  <a:pt x="670746" y="244374"/>
                </a:lnTo>
                <a:lnTo>
                  <a:pt x="671637" y="246726"/>
                </a:lnTo>
                <a:lnTo>
                  <a:pt x="672528" y="248915"/>
                </a:lnTo>
                <a:lnTo>
                  <a:pt x="673419" y="251186"/>
                </a:lnTo>
                <a:lnTo>
                  <a:pt x="674309" y="253376"/>
                </a:lnTo>
                <a:lnTo>
                  <a:pt x="675281" y="255566"/>
                </a:lnTo>
                <a:lnTo>
                  <a:pt x="676172" y="257756"/>
                </a:lnTo>
                <a:lnTo>
                  <a:pt x="677063" y="259783"/>
                </a:lnTo>
                <a:lnTo>
                  <a:pt x="677954" y="261811"/>
                </a:lnTo>
                <a:lnTo>
                  <a:pt x="678845" y="263839"/>
                </a:lnTo>
                <a:lnTo>
                  <a:pt x="679736" y="265704"/>
                </a:lnTo>
                <a:lnTo>
                  <a:pt x="680708" y="267570"/>
                </a:lnTo>
                <a:lnTo>
                  <a:pt x="681599" y="269354"/>
                </a:lnTo>
                <a:lnTo>
                  <a:pt x="682490" y="271057"/>
                </a:lnTo>
                <a:lnTo>
                  <a:pt x="683381" y="272598"/>
                </a:lnTo>
                <a:lnTo>
                  <a:pt x="684272" y="274139"/>
                </a:lnTo>
                <a:lnTo>
                  <a:pt x="685244" y="275599"/>
                </a:lnTo>
                <a:lnTo>
                  <a:pt x="686135" y="276978"/>
                </a:lnTo>
                <a:lnTo>
                  <a:pt x="687026" y="278195"/>
                </a:lnTo>
                <a:lnTo>
                  <a:pt x="692453" y="283953"/>
                </a:lnTo>
                <a:lnTo>
                  <a:pt x="693344" y="284683"/>
                </a:lnTo>
                <a:lnTo>
                  <a:pt x="694316" y="285251"/>
                </a:lnTo>
                <a:lnTo>
                  <a:pt x="695207" y="285738"/>
                </a:lnTo>
                <a:lnTo>
                  <a:pt x="696098" y="286224"/>
                </a:lnTo>
                <a:lnTo>
                  <a:pt x="701525" y="287603"/>
                </a:lnTo>
                <a:lnTo>
                  <a:pt x="702416" y="287684"/>
                </a:lnTo>
                <a:lnTo>
                  <a:pt x="703307" y="287766"/>
                </a:lnTo>
                <a:lnTo>
                  <a:pt x="704279" y="287847"/>
                </a:lnTo>
                <a:lnTo>
                  <a:pt x="705170" y="287847"/>
                </a:lnTo>
                <a:lnTo>
                  <a:pt x="706061" y="287847"/>
                </a:lnTo>
                <a:lnTo>
                  <a:pt x="706952" y="287928"/>
                </a:lnTo>
                <a:lnTo>
                  <a:pt x="707843" y="287928"/>
                </a:lnTo>
                <a:lnTo>
                  <a:pt x="708815" y="288009"/>
                </a:lnTo>
                <a:lnTo>
                  <a:pt x="709706" y="288090"/>
                </a:lnTo>
                <a:lnTo>
                  <a:pt x="710597" y="288171"/>
                </a:lnTo>
                <a:lnTo>
                  <a:pt x="711487" y="288334"/>
                </a:lnTo>
                <a:lnTo>
                  <a:pt x="712378" y="288496"/>
                </a:lnTo>
                <a:lnTo>
                  <a:pt x="713350" y="288739"/>
                </a:lnTo>
                <a:lnTo>
                  <a:pt x="714241" y="289064"/>
                </a:lnTo>
                <a:lnTo>
                  <a:pt x="715132" y="289388"/>
                </a:lnTo>
                <a:lnTo>
                  <a:pt x="716023" y="289793"/>
                </a:lnTo>
                <a:lnTo>
                  <a:pt x="716914" y="290280"/>
                </a:lnTo>
                <a:lnTo>
                  <a:pt x="717805" y="290929"/>
                </a:lnTo>
                <a:lnTo>
                  <a:pt x="718777" y="291578"/>
                </a:lnTo>
                <a:lnTo>
                  <a:pt x="726877" y="302284"/>
                </a:lnTo>
                <a:lnTo>
                  <a:pt x="727849" y="303987"/>
                </a:lnTo>
                <a:lnTo>
                  <a:pt x="728740" y="305933"/>
                </a:lnTo>
                <a:lnTo>
                  <a:pt x="729631" y="307880"/>
                </a:lnTo>
                <a:lnTo>
                  <a:pt x="730522" y="309989"/>
                </a:lnTo>
                <a:lnTo>
                  <a:pt x="731413" y="312260"/>
                </a:lnTo>
                <a:lnTo>
                  <a:pt x="732385" y="314612"/>
                </a:lnTo>
                <a:lnTo>
                  <a:pt x="733276" y="317045"/>
                </a:lnTo>
                <a:lnTo>
                  <a:pt x="734167" y="319559"/>
                </a:lnTo>
                <a:lnTo>
                  <a:pt x="735058" y="322236"/>
                </a:lnTo>
                <a:lnTo>
                  <a:pt x="735949" y="325074"/>
                </a:lnTo>
                <a:lnTo>
                  <a:pt x="736840" y="327913"/>
                </a:lnTo>
                <a:lnTo>
                  <a:pt x="737812" y="330914"/>
                </a:lnTo>
                <a:lnTo>
                  <a:pt x="738703" y="333996"/>
                </a:lnTo>
                <a:lnTo>
                  <a:pt x="739594" y="337159"/>
                </a:lnTo>
                <a:lnTo>
                  <a:pt x="740485" y="340404"/>
                </a:lnTo>
                <a:lnTo>
                  <a:pt x="741376" y="343648"/>
                </a:lnTo>
                <a:lnTo>
                  <a:pt x="745912" y="361086"/>
                </a:lnTo>
                <a:lnTo>
                  <a:pt x="746884" y="364655"/>
                </a:lnTo>
                <a:lnTo>
                  <a:pt x="747775" y="368305"/>
                </a:lnTo>
                <a:lnTo>
                  <a:pt x="748666" y="371873"/>
                </a:lnTo>
                <a:lnTo>
                  <a:pt x="749556" y="375523"/>
                </a:lnTo>
                <a:lnTo>
                  <a:pt x="750447" y="379173"/>
                </a:lnTo>
                <a:lnTo>
                  <a:pt x="751419" y="382823"/>
                </a:lnTo>
                <a:lnTo>
                  <a:pt x="752310" y="386392"/>
                </a:lnTo>
                <a:lnTo>
                  <a:pt x="756846" y="403748"/>
                </a:lnTo>
                <a:lnTo>
                  <a:pt x="757737" y="407074"/>
                </a:lnTo>
                <a:lnTo>
                  <a:pt x="758628" y="410237"/>
                </a:lnTo>
                <a:lnTo>
                  <a:pt x="759519" y="413400"/>
                </a:lnTo>
                <a:lnTo>
                  <a:pt x="760410" y="416401"/>
                </a:lnTo>
                <a:lnTo>
                  <a:pt x="761382" y="419321"/>
                </a:lnTo>
                <a:lnTo>
                  <a:pt x="762273" y="422079"/>
                </a:lnTo>
                <a:lnTo>
                  <a:pt x="763164" y="424755"/>
                </a:lnTo>
                <a:lnTo>
                  <a:pt x="764055" y="427351"/>
                </a:lnTo>
                <a:lnTo>
                  <a:pt x="764946" y="429784"/>
                </a:lnTo>
                <a:lnTo>
                  <a:pt x="765918" y="432055"/>
                </a:lnTo>
                <a:lnTo>
                  <a:pt x="766809" y="434163"/>
                </a:lnTo>
                <a:lnTo>
                  <a:pt x="778554" y="447140"/>
                </a:lnTo>
                <a:lnTo>
                  <a:pt x="779445" y="446897"/>
                </a:lnTo>
                <a:lnTo>
                  <a:pt x="789407" y="433758"/>
                </a:lnTo>
                <a:lnTo>
                  <a:pt x="790379" y="431649"/>
                </a:lnTo>
                <a:lnTo>
                  <a:pt x="791270" y="429459"/>
                </a:lnTo>
                <a:lnTo>
                  <a:pt x="792161" y="427107"/>
                </a:lnTo>
                <a:lnTo>
                  <a:pt x="793052" y="424755"/>
                </a:lnTo>
                <a:lnTo>
                  <a:pt x="793943" y="422159"/>
                </a:lnTo>
                <a:lnTo>
                  <a:pt x="794915" y="419564"/>
                </a:lnTo>
                <a:lnTo>
                  <a:pt x="795806" y="416887"/>
                </a:lnTo>
                <a:lnTo>
                  <a:pt x="796697" y="414049"/>
                </a:lnTo>
                <a:lnTo>
                  <a:pt x="797588" y="411210"/>
                </a:lnTo>
                <a:lnTo>
                  <a:pt x="798479" y="408290"/>
                </a:lnTo>
                <a:lnTo>
                  <a:pt x="799451" y="405289"/>
                </a:lnTo>
                <a:lnTo>
                  <a:pt x="800342" y="402207"/>
                </a:lnTo>
                <a:lnTo>
                  <a:pt x="801233" y="399125"/>
                </a:lnTo>
                <a:lnTo>
                  <a:pt x="802124" y="395962"/>
                </a:lnTo>
                <a:lnTo>
                  <a:pt x="803015" y="392880"/>
                </a:lnTo>
                <a:lnTo>
                  <a:pt x="803987" y="389636"/>
                </a:lnTo>
                <a:lnTo>
                  <a:pt x="804878" y="386472"/>
                </a:lnTo>
                <a:lnTo>
                  <a:pt x="805769" y="383228"/>
                </a:lnTo>
                <a:lnTo>
                  <a:pt x="806660" y="380065"/>
                </a:lnTo>
                <a:lnTo>
                  <a:pt x="807551" y="376821"/>
                </a:lnTo>
                <a:lnTo>
                  <a:pt x="808442" y="373657"/>
                </a:lnTo>
                <a:lnTo>
                  <a:pt x="809414" y="370494"/>
                </a:lnTo>
                <a:lnTo>
                  <a:pt x="810305" y="367331"/>
                </a:lnTo>
                <a:lnTo>
                  <a:pt x="811196" y="364249"/>
                </a:lnTo>
                <a:lnTo>
                  <a:pt x="812087" y="361167"/>
                </a:lnTo>
                <a:lnTo>
                  <a:pt x="812978" y="358166"/>
                </a:lnTo>
                <a:lnTo>
                  <a:pt x="813950" y="355165"/>
                </a:lnTo>
                <a:lnTo>
                  <a:pt x="814841" y="352245"/>
                </a:lnTo>
                <a:lnTo>
                  <a:pt x="815732" y="349325"/>
                </a:lnTo>
                <a:lnTo>
                  <a:pt x="816623" y="346487"/>
                </a:lnTo>
                <a:lnTo>
                  <a:pt x="817514" y="343729"/>
                </a:lnTo>
                <a:lnTo>
                  <a:pt x="818486" y="341053"/>
                </a:lnTo>
                <a:lnTo>
                  <a:pt x="819377" y="338457"/>
                </a:lnTo>
                <a:lnTo>
                  <a:pt x="820268" y="335943"/>
                </a:lnTo>
                <a:lnTo>
                  <a:pt x="821159" y="333429"/>
                </a:lnTo>
                <a:lnTo>
                  <a:pt x="822050" y="331076"/>
                </a:lnTo>
                <a:lnTo>
                  <a:pt x="823022" y="328724"/>
                </a:lnTo>
                <a:lnTo>
                  <a:pt x="823912" y="326453"/>
                </a:lnTo>
                <a:lnTo>
                  <a:pt x="824803" y="324344"/>
                </a:lnTo>
                <a:lnTo>
                  <a:pt x="825694" y="322236"/>
                </a:lnTo>
                <a:lnTo>
                  <a:pt x="826585" y="320289"/>
                </a:lnTo>
                <a:lnTo>
                  <a:pt x="827476" y="318343"/>
                </a:lnTo>
                <a:lnTo>
                  <a:pt x="828448" y="316558"/>
                </a:lnTo>
                <a:lnTo>
                  <a:pt x="829339" y="314774"/>
                </a:lnTo>
                <a:lnTo>
                  <a:pt x="830230" y="313071"/>
                </a:lnTo>
                <a:lnTo>
                  <a:pt x="831121" y="311530"/>
                </a:lnTo>
                <a:lnTo>
                  <a:pt x="832012" y="309989"/>
                </a:lnTo>
                <a:lnTo>
                  <a:pt x="832984" y="308529"/>
                </a:lnTo>
                <a:lnTo>
                  <a:pt x="833875" y="307150"/>
                </a:lnTo>
                <a:lnTo>
                  <a:pt x="834766" y="305852"/>
                </a:lnTo>
                <a:lnTo>
                  <a:pt x="835657" y="304636"/>
                </a:lnTo>
                <a:lnTo>
                  <a:pt x="836548" y="303419"/>
                </a:lnTo>
                <a:lnTo>
                  <a:pt x="837520" y="302283"/>
                </a:lnTo>
                <a:lnTo>
                  <a:pt x="838411" y="301229"/>
                </a:lnTo>
                <a:lnTo>
                  <a:pt x="842947" y="296606"/>
                </a:lnTo>
                <a:lnTo>
                  <a:pt x="843838" y="295714"/>
                </a:lnTo>
                <a:lnTo>
                  <a:pt x="844729" y="294984"/>
                </a:lnTo>
                <a:lnTo>
                  <a:pt x="845620" y="294173"/>
                </a:lnTo>
                <a:lnTo>
                  <a:pt x="846511" y="293443"/>
                </a:lnTo>
                <a:lnTo>
                  <a:pt x="847483" y="292713"/>
                </a:lnTo>
                <a:lnTo>
                  <a:pt x="848374" y="291983"/>
                </a:lnTo>
                <a:lnTo>
                  <a:pt x="849265" y="291253"/>
                </a:lnTo>
                <a:lnTo>
                  <a:pt x="850156" y="290523"/>
                </a:lnTo>
                <a:lnTo>
                  <a:pt x="851047" y="289794"/>
                </a:lnTo>
                <a:lnTo>
                  <a:pt x="852019" y="289064"/>
                </a:lnTo>
                <a:lnTo>
                  <a:pt x="852910" y="288334"/>
                </a:lnTo>
                <a:lnTo>
                  <a:pt x="853801" y="287604"/>
                </a:lnTo>
                <a:lnTo>
                  <a:pt x="854692" y="286793"/>
                </a:lnTo>
                <a:lnTo>
                  <a:pt x="855583" y="285981"/>
                </a:lnTo>
                <a:lnTo>
                  <a:pt x="860119" y="281602"/>
                </a:lnTo>
                <a:lnTo>
                  <a:pt x="861091" y="280629"/>
                </a:lnTo>
                <a:lnTo>
                  <a:pt x="865545" y="275113"/>
                </a:lnTo>
                <a:lnTo>
                  <a:pt x="866517" y="273897"/>
                </a:lnTo>
                <a:lnTo>
                  <a:pt x="867408" y="272599"/>
                </a:lnTo>
                <a:lnTo>
                  <a:pt x="868299" y="271301"/>
                </a:lnTo>
                <a:lnTo>
                  <a:pt x="869190" y="269922"/>
                </a:lnTo>
                <a:lnTo>
                  <a:pt x="870081" y="268462"/>
                </a:lnTo>
                <a:lnTo>
                  <a:pt x="871053" y="267003"/>
                </a:lnTo>
                <a:lnTo>
                  <a:pt x="871944" y="265462"/>
                </a:lnTo>
                <a:lnTo>
                  <a:pt x="872835" y="263920"/>
                </a:lnTo>
                <a:lnTo>
                  <a:pt x="873726" y="262298"/>
                </a:lnTo>
                <a:lnTo>
                  <a:pt x="874617" y="260595"/>
                </a:lnTo>
                <a:lnTo>
                  <a:pt x="875589" y="258973"/>
                </a:lnTo>
                <a:lnTo>
                  <a:pt x="876480" y="257189"/>
                </a:lnTo>
                <a:lnTo>
                  <a:pt x="877371" y="255404"/>
                </a:lnTo>
                <a:lnTo>
                  <a:pt x="878262" y="253620"/>
                </a:lnTo>
                <a:lnTo>
                  <a:pt x="879153" y="251835"/>
                </a:lnTo>
                <a:lnTo>
                  <a:pt x="880044" y="249970"/>
                </a:lnTo>
                <a:lnTo>
                  <a:pt x="881016" y="248023"/>
                </a:lnTo>
                <a:lnTo>
                  <a:pt x="881907" y="246158"/>
                </a:lnTo>
                <a:lnTo>
                  <a:pt x="882798" y="244211"/>
                </a:lnTo>
                <a:lnTo>
                  <a:pt x="883689" y="242265"/>
                </a:lnTo>
                <a:lnTo>
                  <a:pt x="884580" y="240237"/>
                </a:lnTo>
                <a:lnTo>
                  <a:pt x="885552" y="238291"/>
                </a:lnTo>
                <a:lnTo>
                  <a:pt x="886443" y="236263"/>
                </a:lnTo>
                <a:lnTo>
                  <a:pt x="887334" y="234317"/>
                </a:lnTo>
                <a:lnTo>
                  <a:pt x="888225" y="232289"/>
                </a:lnTo>
                <a:lnTo>
                  <a:pt x="889116" y="230261"/>
                </a:lnTo>
                <a:lnTo>
                  <a:pt x="890088" y="228315"/>
                </a:lnTo>
                <a:lnTo>
                  <a:pt x="890979" y="226287"/>
                </a:lnTo>
                <a:lnTo>
                  <a:pt x="891870" y="224341"/>
                </a:lnTo>
                <a:lnTo>
                  <a:pt x="892761" y="222394"/>
                </a:lnTo>
                <a:lnTo>
                  <a:pt x="893652" y="220448"/>
                </a:lnTo>
                <a:lnTo>
                  <a:pt x="894624" y="218501"/>
                </a:lnTo>
                <a:lnTo>
                  <a:pt x="895515" y="216636"/>
                </a:lnTo>
                <a:lnTo>
                  <a:pt x="896406" y="214770"/>
                </a:lnTo>
                <a:lnTo>
                  <a:pt x="897297" y="212986"/>
                </a:lnTo>
                <a:lnTo>
                  <a:pt x="898188" y="211201"/>
                </a:lnTo>
                <a:lnTo>
                  <a:pt x="899079" y="209417"/>
                </a:lnTo>
                <a:lnTo>
                  <a:pt x="900050" y="207714"/>
                </a:lnTo>
                <a:lnTo>
                  <a:pt x="900941" y="206092"/>
                </a:lnTo>
                <a:lnTo>
                  <a:pt x="901832" y="204470"/>
                </a:lnTo>
                <a:lnTo>
                  <a:pt x="902723" y="202928"/>
                </a:lnTo>
                <a:lnTo>
                  <a:pt x="903614" y="201387"/>
                </a:lnTo>
                <a:lnTo>
                  <a:pt x="904586" y="199928"/>
                </a:lnTo>
                <a:lnTo>
                  <a:pt x="905477" y="198549"/>
                </a:lnTo>
                <a:lnTo>
                  <a:pt x="906368" y="197251"/>
                </a:lnTo>
                <a:lnTo>
                  <a:pt x="907259" y="195953"/>
                </a:lnTo>
                <a:lnTo>
                  <a:pt x="908150" y="194737"/>
                </a:lnTo>
                <a:lnTo>
                  <a:pt x="909122" y="193601"/>
                </a:lnTo>
                <a:lnTo>
                  <a:pt x="910013" y="192547"/>
                </a:lnTo>
                <a:lnTo>
                  <a:pt x="915440" y="187518"/>
                </a:lnTo>
                <a:lnTo>
                  <a:pt x="916331" y="186870"/>
                </a:lnTo>
                <a:lnTo>
                  <a:pt x="917222" y="186383"/>
                </a:lnTo>
                <a:lnTo>
                  <a:pt x="918113" y="185896"/>
                </a:lnTo>
                <a:lnTo>
                  <a:pt x="919085" y="185491"/>
                </a:lnTo>
                <a:lnTo>
                  <a:pt x="919976" y="185166"/>
                </a:lnTo>
                <a:lnTo>
                  <a:pt x="920867" y="184923"/>
                </a:lnTo>
                <a:lnTo>
                  <a:pt x="921758" y="184761"/>
                </a:lnTo>
                <a:lnTo>
                  <a:pt x="922649" y="184599"/>
                </a:lnTo>
                <a:lnTo>
                  <a:pt x="923621" y="184599"/>
                </a:lnTo>
                <a:lnTo>
                  <a:pt x="924512" y="184599"/>
                </a:lnTo>
                <a:lnTo>
                  <a:pt x="925403" y="184680"/>
                </a:lnTo>
                <a:lnTo>
                  <a:pt x="926294" y="184761"/>
                </a:lnTo>
                <a:lnTo>
                  <a:pt x="927185" y="185004"/>
                </a:lnTo>
                <a:lnTo>
                  <a:pt x="928157" y="185248"/>
                </a:lnTo>
                <a:lnTo>
                  <a:pt x="929048" y="185491"/>
                </a:lnTo>
                <a:lnTo>
                  <a:pt x="929939" y="185897"/>
                </a:lnTo>
                <a:lnTo>
                  <a:pt x="930830" y="186302"/>
                </a:lnTo>
                <a:lnTo>
                  <a:pt x="931721" y="186789"/>
                </a:lnTo>
                <a:lnTo>
                  <a:pt x="937148" y="190438"/>
                </a:lnTo>
                <a:lnTo>
                  <a:pt x="938119" y="191168"/>
                </a:lnTo>
                <a:lnTo>
                  <a:pt x="939010" y="191979"/>
                </a:lnTo>
                <a:lnTo>
                  <a:pt x="939901" y="192790"/>
                </a:lnTo>
                <a:lnTo>
                  <a:pt x="940792" y="193682"/>
                </a:lnTo>
                <a:lnTo>
                  <a:pt x="941683" y="194575"/>
                </a:lnTo>
                <a:lnTo>
                  <a:pt x="942655" y="195467"/>
                </a:lnTo>
                <a:lnTo>
                  <a:pt x="943546" y="196359"/>
                </a:lnTo>
                <a:lnTo>
                  <a:pt x="944437" y="197332"/>
                </a:lnTo>
                <a:lnTo>
                  <a:pt x="945328" y="198305"/>
                </a:lnTo>
                <a:lnTo>
                  <a:pt x="946219" y="199278"/>
                </a:lnTo>
                <a:lnTo>
                  <a:pt x="947191" y="200333"/>
                </a:lnTo>
                <a:lnTo>
                  <a:pt x="948082" y="201387"/>
                </a:lnTo>
                <a:lnTo>
                  <a:pt x="948973" y="202442"/>
                </a:lnTo>
                <a:lnTo>
                  <a:pt x="949864" y="203496"/>
                </a:lnTo>
                <a:lnTo>
                  <a:pt x="950755" y="204550"/>
                </a:lnTo>
                <a:lnTo>
                  <a:pt x="951727" y="205686"/>
                </a:lnTo>
                <a:lnTo>
                  <a:pt x="952618" y="206741"/>
                </a:lnTo>
                <a:lnTo>
                  <a:pt x="953509" y="207876"/>
                </a:lnTo>
                <a:lnTo>
                  <a:pt x="954400" y="209012"/>
                </a:lnTo>
                <a:lnTo>
                  <a:pt x="955291" y="210147"/>
                </a:lnTo>
                <a:lnTo>
                  <a:pt x="956182" y="211283"/>
                </a:lnTo>
                <a:lnTo>
                  <a:pt x="957154" y="212500"/>
                </a:lnTo>
                <a:lnTo>
                  <a:pt x="958045" y="213635"/>
                </a:lnTo>
                <a:lnTo>
                  <a:pt x="958936" y="214852"/>
                </a:lnTo>
                <a:lnTo>
                  <a:pt x="959827" y="216068"/>
                </a:lnTo>
                <a:lnTo>
                  <a:pt x="960718" y="217204"/>
                </a:lnTo>
                <a:lnTo>
                  <a:pt x="961690" y="218420"/>
                </a:lnTo>
                <a:lnTo>
                  <a:pt x="962581" y="219637"/>
                </a:lnTo>
                <a:lnTo>
                  <a:pt x="963472" y="220935"/>
                </a:lnTo>
                <a:lnTo>
                  <a:pt x="964363" y="222151"/>
                </a:lnTo>
                <a:lnTo>
                  <a:pt x="965254" y="223368"/>
                </a:lnTo>
                <a:lnTo>
                  <a:pt x="966226" y="224665"/>
                </a:lnTo>
                <a:lnTo>
                  <a:pt x="967117" y="225963"/>
                </a:lnTo>
                <a:lnTo>
                  <a:pt x="968008" y="227261"/>
                </a:lnTo>
                <a:lnTo>
                  <a:pt x="968899" y="228559"/>
                </a:lnTo>
                <a:lnTo>
                  <a:pt x="969790" y="229856"/>
                </a:lnTo>
                <a:lnTo>
                  <a:pt x="970681" y="231235"/>
                </a:lnTo>
                <a:lnTo>
                  <a:pt x="971653" y="232533"/>
                </a:lnTo>
                <a:lnTo>
                  <a:pt x="972544" y="233912"/>
                </a:lnTo>
                <a:lnTo>
                  <a:pt x="973435" y="235291"/>
                </a:lnTo>
                <a:lnTo>
                  <a:pt x="974326" y="236751"/>
                </a:lnTo>
                <a:lnTo>
                  <a:pt x="975217" y="238130"/>
                </a:lnTo>
                <a:lnTo>
                  <a:pt x="976188" y="239590"/>
                </a:lnTo>
                <a:lnTo>
                  <a:pt x="977079" y="241049"/>
                </a:lnTo>
                <a:lnTo>
                  <a:pt x="977970" y="242590"/>
                </a:lnTo>
                <a:lnTo>
                  <a:pt x="978861" y="244050"/>
                </a:lnTo>
                <a:lnTo>
                  <a:pt x="979752" y="245591"/>
                </a:lnTo>
                <a:lnTo>
                  <a:pt x="980724" y="247132"/>
                </a:lnTo>
                <a:lnTo>
                  <a:pt x="981615" y="248755"/>
                </a:lnTo>
                <a:lnTo>
                  <a:pt x="982506" y="250377"/>
                </a:lnTo>
                <a:lnTo>
                  <a:pt x="983397" y="251999"/>
                </a:lnTo>
                <a:lnTo>
                  <a:pt x="984288" y="253621"/>
                </a:lnTo>
                <a:lnTo>
                  <a:pt x="985260" y="255324"/>
                </a:lnTo>
                <a:lnTo>
                  <a:pt x="986151" y="257028"/>
                </a:lnTo>
                <a:lnTo>
                  <a:pt x="987042" y="258731"/>
                </a:lnTo>
                <a:lnTo>
                  <a:pt x="987933" y="260515"/>
                </a:lnTo>
                <a:lnTo>
                  <a:pt x="988824" y="262299"/>
                </a:lnTo>
                <a:lnTo>
                  <a:pt x="989715" y="264084"/>
                </a:lnTo>
                <a:lnTo>
                  <a:pt x="990687" y="265949"/>
                </a:lnTo>
                <a:lnTo>
                  <a:pt x="991578" y="267815"/>
                </a:lnTo>
                <a:lnTo>
                  <a:pt x="992469" y="269761"/>
                </a:lnTo>
                <a:lnTo>
                  <a:pt x="993360" y="271627"/>
                </a:lnTo>
                <a:lnTo>
                  <a:pt x="994251" y="273573"/>
                </a:lnTo>
                <a:lnTo>
                  <a:pt x="995223" y="275520"/>
                </a:lnTo>
                <a:lnTo>
                  <a:pt x="996114" y="277548"/>
                </a:lnTo>
                <a:lnTo>
                  <a:pt x="997005" y="279575"/>
                </a:lnTo>
                <a:lnTo>
                  <a:pt x="997896" y="281603"/>
                </a:lnTo>
                <a:lnTo>
                  <a:pt x="998787" y="283631"/>
                </a:lnTo>
                <a:lnTo>
                  <a:pt x="999759" y="285658"/>
                </a:lnTo>
                <a:lnTo>
                  <a:pt x="1000650" y="287767"/>
                </a:lnTo>
                <a:lnTo>
                  <a:pt x="1001541" y="289876"/>
                </a:lnTo>
                <a:lnTo>
                  <a:pt x="1002432" y="291985"/>
                </a:lnTo>
                <a:lnTo>
                  <a:pt x="1003323" y="294094"/>
                </a:lnTo>
                <a:lnTo>
                  <a:pt x="1004295" y="296283"/>
                </a:lnTo>
                <a:lnTo>
                  <a:pt x="1005186" y="298392"/>
                </a:lnTo>
                <a:lnTo>
                  <a:pt x="1006077" y="300582"/>
                </a:lnTo>
                <a:lnTo>
                  <a:pt x="1006968" y="302691"/>
                </a:lnTo>
                <a:lnTo>
                  <a:pt x="1007859" y="304881"/>
                </a:lnTo>
                <a:lnTo>
                  <a:pt x="1008750" y="307070"/>
                </a:lnTo>
                <a:lnTo>
                  <a:pt x="1009722" y="309260"/>
                </a:lnTo>
                <a:lnTo>
                  <a:pt x="1010613" y="311369"/>
                </a:lnTo>
                <a:lnTo>
                  <a:pt x="1011504" y="313559"/>
                </a:lnTo>
                <a:lnTo>
                  <a:pt x="1012395" y="315668"/>
                </a:lnTo>
                <a:lnTo>
                  <a:pt x="1013286" y="317858"/>
                </a:lnTo>
                <a:lnTo>
                  <a:pt x="1014257" y="319966"/>
                </a:lnTo>
                <a:lnTo>
                  <a:pt x="1015148" y="322075"/>
                </a:lnTo>
                <a:lnTo>
                  <a:pt x="1016039" y="324184"/>
                </a:lnTo>
                <a:lnTo>
                  <a:pt x="1016930" y="326212"/>
                </a:lnTo>
                <a:lnTo>
                  <a:pt x="1017821" y="328239"/>
                </a:lnTo>
                <a:lnTo>
                  <a:pt x="1018793" y="330267"/>
                </a:lnTo>
                <a:lnTo>
                  <a:pt x="1019684" y="332295"/>
                </a:lnTo>
                <a:lnTo>
                  <a:pt x="1020575" y="334322"/>
                </a:lnTo>
                <a:lnTo>
                  <a:pt x="1021466" y="336188"/>
                </a:lnTo>
                <a:lnTo>
                  <a:pt x="1022357" y="338134"/>
                </a:lnTo>
                <a:lnTo>
                  <a:pt x="1023329" y="340000"/>
                </a:lnTo>
                <a:lnTo>
                  <a:pt x="1028756" y="350382"/>
                </a:lnTo>
                <a:lnTo>
                  <a:pt x="1029647" y="352004"/>
                </a:lnTo>
                <a:lnTo>
                  <a:pt x="1030538" y="353464"/>
                </a:lnTo>
                <a:lnTo>
                  <a:pt x="1031429" y="354924"/>
                </a:lnTo>
                <a:lnTo>
                  <a:pt x="1032320" y="356384"/>
                </a:lnTo>
                <a:lnTo>
                  <a:pt x="1033292" y="357762"/>
                </a:lnTo>
                <a:lnTo>
                  <a:pt x="1034183" y="359060"/>
                </a:lnTo>
                <a:lnTo>
                  <a:pt x="1035074" y="360277"/>
                </a:lnTo>
                <a:lnTo>
                  <a:pt x="1035965" y="361493"/>
                </a:lnTo>
                <a:lnTo>
                  <a:pt x="1036856" y="362629"/>
                </a:lnTo>
                <a:lnTo>
                  <a:pt x="1037828" y="363683"/>
                </a:lnTo>
                <a:lnTo>
                  <a:pt x="1038719" y="364738"/>
                </a:lnTo>
                <a:lnTo>
                  <a:pt x="1039610" y="365711"/>
                </a:lnTo>
                <a:lnTo>
                  <a:pt x="1040501" y="366603"/>
                </a:lnTo>
                <a:lnTo>
                  <a:pt x="1041392" y="367414"/>
                </a:lnTo>
                <a:lnTo>
                  <a:pt x="1042364" y="368225"/>
                </a:lnTo>
                <a:lnTo>
                  <a:pt x="1043255" y="368874"/>
                </a:lnTo>
                <a:lnTo>
                  <a:pt x="1044146" y="369604"/>
                </a:lnTo>
                <a:lnTo>
                  <a:pt x="1045037" y="370172"/>
                </a:lnTo>
                <a:lnTo>
                  <a:pt x="1045928" y="370740"/>
                </a:lnTo>
                <a:lnTo>
                  <a:pt x="1046819" y="371145"/>
                </a:lnTo>
                <a:lnTo>
                  <a:pt x="1047791" y="371632"/>
                </a:lnTo>
                <a:lnTo>
                  <a:pt x="1048682" y="371956"/>
                </a:lnTo>
                <a:lnTo>
                  <a:pt x="1049573" y="372281"/>
                </a:lnTo>
                <a:lnTo>
                  <a:pt x="1050464" y="372524"/>
                </a:lnTo>
                <a:lnTo>
                  <a:pt x="1051354" y="372767"/>
                </a:lnTo>
                <a:lnTo>
                  <a:pt x="1052326" y="372848"/>
                </a:lnTo>
                <a:lnTo>
                  <a:pt x="1053217" y="373011"/>
                </a:lnTo>
                <a:lnTo>
                  <a:pt x="1054108" y="373011"/>
                </a:lnTo>
                <a:lnTo>
                  <a:pt x="1054999" y="373011"/>
                </a:lnTo>
                <a:lnTo>
                  <a:pt x="1055890" y="372929"/>
                </a:lnTo>
                <a:lnTo>
                  <a:pt x="1056862" y="372848"/>
                </a:lnTo>
                <a:lnTo>
                  <a:pt x="1057753" y="372686"/>
                </a:lnTo>
                <a:lnTo>
                  <a:pt x="1058644" y="372524"/>
                </a:lnTo>
                <a:lnTo>
                  <a:pt x="1059535" y="372281"/>
                </a:lnTo>
                <a:lnTo>
                  <a:pt x="1060426" y="372037"/>
                </a:lnTo>
                <a:lnTo>
                  <a:pt x="1061317" y="371794"/>
                </a:lnTo>
                <a:lnTo>
                  <a:pt x="1062289" y="371389"/>
                </a:lnTo>
                <a:lnTo>
                  <a:pt x="1063180" y="371064"/>
                </a:lnTo>
                <a:lnTo>
                  <a:pt x="1064071" y="370659"/>
                </a:lnTo>
                <a:lnTo>
                  <a:pt x="1064962" y="370253"/>
                </a:lnTo>
                <a:lnTo>
                  <a:pt x="1065853" y="369767"/>
                </a:lnTo>
                <a:lnTo>
                  <a:pt x="1066825" y="369280"/>
                </a:lnTo>
                <a:lnTo>
                  <a:pt x="1067716" y="368793"/>
                </a:lnTo>
                <a:lnTo>
                  <a:pt x="1068607" y="368307"/>
                </a:lnTo>
                <a:lnTo>
                  <a:pt x="1069498" y="367739"/>
                </a:lnTo>
                <a:lnTo>
                  <a:pt x="1070389" y="367171"/>
                </a:lnTo>
                <a:lnTo>
                  <a:pt x="1071361" y="366603"/>
                </a:lnTo>
                <a:lnTo>
                  <a:pt x="1072252" y="366036"/>
                </a:lnTo>
                <a:lnTo>
                  <a:pt x="1073143" y="365468"/>
                </a:lnTo>
                <a:lnTo>
                  <a:pt x="1074034" y="364819"/>
                </a:lnTo>
                <a:lnTo>
                  <a:pt x="1074925" y="364251"/>
                </a:lnTo>
                <a:lnTo>
                  <a:pt x="1075897" y="363602"/>
                </a:lnTo>
                <a:lnTo>
                  <a:pt x="1076788" y="363035"/>
                </a:lnTo>
                <a:lnTo>
                  <a:pt x="1077679" y="362386"/>
                </a:lnTo>
                <a:lnTo>
                  <a:pt x="1078570" y="361737"/>
                </a:lnTo>
                <a:lnTo>
                  <a:pt x="1079461" y="361169"/>
                </a:lnTo>
                <a:lnTo>
                  <a:pt x="1080352" y="360521"/>
                </a:lnTo>
                <a:lnTo>
                  <a:pt x="1081324" y="359872"/>
                </a:lnTo>
                <a:lnTo>
                  <a:pt x="1082215" y="359304"/>
                </a:lnTo>
                <a:lnTo>
                  <a:pt x="1083106" y="358655"/>
                </a:lnTo>
                <a:lnTo>
                  <a:pt x="1083997" y="358087"/>
                </a:lnTo>
                <a:lnTo>
                  <a:pt x="1084888" y="357439"/>
                </a:lnTo>
                <a:lnTo>
                  <a:pt x="1085860" y="356871"/>
                </a:lnTo>
                <a:lnTo>
                  <a:pt x="1086751" y="356303"/>
                </a:lnTo>
                <a:lnTo>
                  <a:pt x="1087642" y="355735"/>
                </a:lnTo>
                <a:lnTo>
                  <a:pt x="1088532" y="355168"/>
                </a:lnTo>
                <a:lnTo>
                  <a:pt x="1089423" y="354600"/>
                </a:lnTo>
                <a:lnTo>
                  <a:pt x="1090395" y="354113"/>
                </a:lnTo>
                <a:lnTo>
                  <a:pt x="1091286" y="353545"/>
                </a:lnTo>
                <a:lnTo>
                  <a:pt x="1092177" y="353059"/>
                </a:lnTo>
                <a:lnTo>
                  <a:pt x="1093068" y="352491"/>
                </a:lnTo>
                <a:lnTo>
                  <a:pt x="1093959" y="352004"/>
                </a:lnTo>
                <a:lnTo>
                  <a:pt x="1094931" y="351518"/>
                </a:lnTo>
                <a:lnTo>
                  <a:pt x="1095822" y="351031"/>
                </a:lnTo>
                <a:lnTo>
                  <a:pt x="1096713" y="350626"/>
                </a:lnTo>
                <a:lnTo>
                  <a:pt x="1097604" y="350139"/>
                </a:lnTo>
                <a:lnTo>
                  <a:pt x="1098495" y="349734"/>
                </a:lnTo>
                <a:lnTo>
                  <a:pt x="1099386" y="349247"/>
                </a:lnTo>
                <a:lnTo>
                  <a:pt x="1100358" y="348841"/>
                </a:lnTo>
                <a:lnTo>
                  <a:pt x="1101249" y="348436"/>
                </a:lnTo>
                <a:lnTo>
                  <a:pt x="1102140" y="348031"/>
                </a:lnTo>
                <a:lnTo>
                  <a:pt x="1103031" y="347625"/>
                </a:lnTo>
                <a:lnTo>
                  <a:pt x="1103922" y="347220"/>
                </a:lnTo>
                <a:lnTo>
                  <a:pt x="1104894" y="346814"/>
                </a:lnTo>
                <a:lnTo>
                  <a:pt x="1105785" y="346409"/>
                </a:lnTo>
                <a:lnTo>
                  <a:pt x="1106676" y="346004"/>
                </a:lnTo>
                <a:lnTo>
                  <a:pt x="1107567" y="345679"/>
                </a:lnTo>
                <a:lnTo>
                  <a:pt x="1108458" y="345274"/>
                </a:lnTo>
                <a:lnTo>
                  <a:pt x="1109430" y="344868"/>
                </a:lnTo>
                <a:lnTo>
                  <a:pt x="1110321" y="344463"/>
                </a:lnTo>
                <a:lnTo>
                  <a:pt x="1111212" y="344057"/>
                </a:lnTo>
                <a:lnTo>
                  <a:pt x="1112103" y="343733"/>
                </a:lnTo>
                <a:lnTo>
                  <a:pt x="1112994" y="343327"/>
                </a:lnTo>
                <a:lnTo>
                  <a:pt x="1113966" y="342922"/>
                </a:lnTo>
                <a:lnTo>
                  <a:pt x="1114857" y="342516"/>
                </a:lnTo>
                <a:lnTo>
                  <a:pt x="1115748" y="342030"/>
                </a:lnTo>
                <a:lnTo>
                  <a:pt x="1116639" y="341624"/>
                </a:lnTo>
                <a:lnTo>
                  <a:pt x="1117530" y="341219"/>
                </a:lnTo>
                <a:lnTo>
                  <a:pt x="1118421" y="340732"/>
                </a:lnTo>
                <a:lnTo>
                  <a:pt x="1119393" y="340246"/>
                </a:lnTo>
                <a:lnTo>
                  <a:pt x="1120284" y="339759"/>
                </a:lnTo>
                <a:lnTo>
                  <a:pt x="1121175" y="339272"/>
                </a:lnTo>
                <a:lnTo>
                  <a:pt x="1122066" y="338786"/>
                </a:lnTo>
                <a:lnTo>
                  <a:pt x="1122957" y="338218"/>
                </a:lnTo>
                <a:lnTo>
                  <a:pt x="1123929" y="337650"/>
                </a:lnTo>
                <a:lnTo>
                  <a:pt x="1124820" y="337082"/>
                </a:lnTo>
                <a:lnTo>
                  <a:pt x="1125710" y="336515"/>
                </a:lnTo>
                <a:lnTo>
                  <a:pt x="1126601" y="335947"/>
                </a:lnTo>
                <a:lnTo>
                  <a:pt x="1127492" y="335298"/>
                </a:lnTo>
                <a:lnTo>
                  <a:pt x="1128464" y="334649"/>
                </a:lnTo>
                <a:lnTo>
                  <a:pt x="1129355" y="333919"/>
                </a:lnTo>
                <a:lnTo>
                  <a:pt x="1130246" y="333271"/>
                </a:lnTo>
                <a:lnTo>
                  <a:pt x="1131137" y="332541"/>
                </a:lnTo>
                <a:lnTo>
                  <a:pt x="1132028" y="331811"/>
                </a:lnTo>
                <a:lnTo>
                  <a:pt x="1133000" y="331000"/>
                </a:lnTo>
                <a:lnTo>
                  <a:pt x="1133891" y="330189"/>
                </a:lnTo>
                <a:lnTo>
                  <a:pt x="1134782" y="329377"/>
                </a:lnTo>
                <a:lnTo>
                  <a:pt x="1135673" y="328566"/>
                </a:lnTo>
                <a:lnTo>
                  <a:pt x="1141991" y="321835"/>
                </a:lnTo>
                <a:lnTo>
                  <a:pt x="1142963" y="320780"/>
                </a:lnTo>
                <a:lnTo>
                  <a:pt x="1143854" y="319645"/>
                </a:lnTo>
                <a:lnTo>
                  <a:pt x="1144745" y="318590"/>
                </a:lnTo>
                <a:lnTo>
                  <a:pt x="1145636" y="317455"/>
                </a:lnTo>
                <a:lnTo>
                  <a:pt x="1146527" y="316238"/>
                </a:lnTo>
                <a:lnTo>
                  <a:pt x="1147499" y="315103"/>
                </a:lnTo>
                <a:lnTo>
                  <a:pt x="1148390" y="313886"/>
                </a:lnTo>
                <a:lnTo>
                  <a:pt x="1149281" y="312670"/>
                </a:lnTo>
                <a:lnTo>
                  <a:pt x="1150172" y="311453"/>
                </a:lnTo>
                <a:lnTo>
                  <a:pt x="1151063" y="310155"/>
                </a:lnTo>
                <a:lnTo>
                  <a:pt x="1151954" y="308858"/>
                </a:lnTo>
                <a:lnTo>
                  <a:pt x="1152926" y="307560"/>
                </a:lnTo>
                <a:lnTo>
                  <a:pt x="1153817" y="306181"/>
                </a:lnTo>
                <a:lnTo>
                  <a:pt x="1154708" y="304883"/>
                </a:lnTo>
                <a:lnTo>
                  <a:pt x="1155599" y="303504"/>
                </a:lnTo>
                <a:lnTo>
                  <a:pt x="1156490" y="302125"/>
                </a:lnTo>
                <a:lnTo>
                  <a:pt x="1157462" y="300746"/>
                </a:lnTo>
                <a:lnTo>
                  <a:pt x="1158353" y="299368"/>
                </a:lnTo>
                <a:lnTo>
                  <a:pt x="1159244" y="297908"/>
                </a:lnTo>
                <a:lnTo>
                  <a:pt x="1160135" y="296529"/>
                </a:lnTo>
                <a:lnTo>
                  <a:pt x="1161026" y="295069"/>
                </a:lnTo>
                <a:lnTo>
                  <a:pt x="1161998" y="293609"/>
                </a:lnTo>
                <a:lnTo>
                  <a:pt x="1162888" y="292149"/>
                </a:lnTo>
                <a:lnTo>
                  <a:pt x="1163779" y="290689"/>
                </a:lnTo>
                <a:lnTo>
                  <a:pt x="1164670" y="289229"/>
                </a:lnTo>
                <a:lnTo>
                  <a:pt x="1165562" y="287688"/>
                </a:lnTo>
                <a:lnTo>
                  <a:pt x="1166533" y="286228"/>
                </a:lnTo>
                <a:lnTo>
                  <a:pt x="1167424" y="284769"/>
                </a:lnTo>
                <a:lnTo>
                  <a:pt x="1168315" y="283228"/>
                </a:lnTo>
                <a:lnTo>
                  <a:pt x="1169206" y="281768"/>
                </a:lnTo>
                <a:lnTo>
                  <a:pt x="1170097" y="280308"/>
                </a:lnTo>
                <a:lnTo>
                  <a:pt x="1170988" y="278767"/>
                </a:lnTo>
                <a:lnTo>
                  <a:pt x="1171960" y="277307"/>
                </a:lnTo>
                <a:lnTo>
                  <a:pt x="1172851" y="275847"/>
                </a:lnTo>
                <a:lnTo>
                  <a:pt x="1173742" y="274306"/>
                </a:lnTo>
                <a:lnTo>
                  <a:pt x="1174633" y="272846"/>
                </a:lnTo>
                <a:lnTo>
                  <a:pt x="1175524" y="271386"/>
                </a:lnTo>
                <a:lnTo>
                  <a:pt x="1176496" y="269926"/>
                </a:lnTo>
                <a:lnTo>
                  <a:pt x="1177387" y="268385"/>
                </a:lnTo>
                <a:lnTo>
                  <a:pt x="1178278" y="267007"/>
                </a:lnTo>
                <a:lnTo>
                  <a:pt x="1179169" y="265547"/>
                </a:lnTo>
                <a:lnTo>
                  <a:pt x="1180060" y="264087"/>
                </a:lnTo>
                <a:lnTo>
                  <a:pt x="1181032" y="262627"/>
                </a:lnTo>
                <a:lnTo>
                  <a:pt x="1181923" y="261248"/>
                </a:lnTo>
                <a:lnTo>
                  <a:pt x="1182814" y="259788"/>
                </a:lnTo>
                <a:lnTo>
                  <a:pt x="1183705" y="258409"/>
                </a:lnTo>
                <a:lnTo>
                  <a:pt x="1184596" y="257030"/>
                </a:lnTo>
                <a:lnTo>
                  <a:pt x="1185568" y="255651"/>
                </a:lnTo>
                <a:lnTo>
                  <a:pt x="1186459" y="254273"/>
                </a:lnTo>
                <a:lnTo>
                  <a:pt x="1187350" y="252894"/>
                </a:lnTo>
                <a:lnTo>
                  <a:pt x="1188241" y="251596"/>
                </a:lnTo>
                <a:lnTo>
                  <a:pt x="1189132" y="250217"/>
                </a:lnTo>
                <a:lnTo>
                  <a:pt x="1190023" y="248919"/>
                </a:lnTo>
                <a:lnTo>
                  <a:pt x="1190995" y="247621"/>
                </a:lnTo>
                <a:lnTo>
                  <a:pt x="1191886" y="246405"/>
                </a:lnTo>
                <a:lnTo>
                  <a:pt x="1192777" y="245107"/>
                </a:lnTo>
                <a:lnTo>
                  <a:pt x="1193668" y="243891"/>
                </a:lnTo>
                <a:lnTo>
                  <a:pt x="1194559" y="242674"/>
                </a:lnTo>
                <a:lnTo>
                  <a:pt x="1195531" y="241458"/>
                </a:lnTo>
                <a:lnTo>
                  <a:pt x="1196422" y="240241"/>
                </a:lnTo>
                <a:lnTo>
                  <a:pt x="1197313" y="239024"/>
                </a:lnTo>
                <a:lnTo>
                  <a:pt x="1198204" y="237889"/>
                </a:lnTo>
                <a:lnTo>
                  <a:pt x="1199095" y="236753"/>
                </a:lnTo>
                <a:lnTo>
                  <a:pt x="1200066" y="235618"/>
                </a:lnTo>
                <a:lnTo>
                  <a:pt x="1200958" y="234482"/>
                </a:lnTo>
                <a:lnTo>
                  <a:pt x="1201849" y="233428"/>
                </a:lnTo>
                <a:lnTo>
                  <a:pt x="1202740" y="232373"/>
                </a:lnTo>
                <a:lnTo>
                  <a:pt x="1203630" y="231319"/>
                </a:lnTo>
                <a:lnTo>
                  <a:pt x="1204602" y="230264"/>
                </a:lnTo>
                <a:lnTo>
                  <a:pt x="1205493" y="229291"/>
                </a:lnTo>
                <a:lnTo>
                  <a:pt x="1206384" y="228318"/>
                </a:lnTo>
                <a:lnTo>
                  <a:pt x="1207275" y="227345"/>
                </a:lnTo>
                <a:lnTo>
                  <a:pt x="1208166" y="226371"/>
                </a:lnTo>
                <a:lnTo>
                  <a:pt x="1209057" y="225479"/>
                </a:lnTo>
                <a:lnTo>
                  <a:pt x="1210029" y="224506"/>
                </a:lnTo>
                <a:lnTo>
                  <a:pt x="1210920" y="223614"/>
                </a:lnTo>
                <a:lnTo>
                  <a:pt x="1211811" y="222803"/>
                </a:lnTo>
                <a:lnTo>
                  <a:pt x="1212702" y="221911"/>
                </a:lnTo>
                <a:lnTo>
                  <a:pt x="1217238" y="218099"/>
                </a:lnTo>
                <a:lnTo>
                  <a:pt x="1218129" y="217369"/>
                </a:lnTo>
                <a:lnTo>
                  <a:pt x="1219101" y="216720"/>
                </a:lnTo>
                <a:lnTo>
                  <a:pt x="1219992" y="216071"/>
                </a:lnTo>
                <a:lnTo>
                  <a:pt x="1220883" y="215423"/>
                </a:lnTo>
                <a:lnTo>
                  <a:pt x="1221774" y="214774"/>
                </a:lnTo>
                <a:lnTo>
                  <a:pt x="1227201" y="211773"/>
                </a:lnTo>
                <a:lnTo>
                  <a:pt x="1228092" y="211286"/>
                </a:lnTo>
                <a:lnTo>
                  <a:pt x="1229064" y="210962"/>
                </a:lnTo>
                <a:lnTo>
                  <a:pt x="1229955" y="210557"/>
                </a:lnTo>
                <a:lnTo>
                  <a:pt x="1230846" y="210232"/>
                </a:lnTo>
                <a:lnTo>
                  <a:pt x="1231737" y="209989"/>
                </a:lnTo>
                <a:lnTo>
                  <a:pt x="1232628" y="209664"/>
                </a:lnTo>
                <a:lnTo>
                  <a:pt x="1233600" y="209421"/>
                </a:lnTo>
                <a:lnTo>
                  <a:pt x="1234491" y="209259"/>
                </a:lnTo>
                <a:lnTo>
                  <a:pt x="1235382" y="209097"/>
                </a:lnTo>
                <a:lnTo>
                  <a:pt x="1236273" y="208934"/>
                </a:lnTo>
                <a:lnTo>
                  <a:pt x="1237164" y="208853"/>
                </a:lnTo>
                <a:lnTo>
                  <a:pt x="1238136" y="208772"/>
                </a:lnTo>
                <a:lnTo>
                  <a:pt x="1239027" y="208691"/>
                </a:lnTo>
                <a:lnTo>
                  <a:pt x="1239918" y="208691"/>
                </a:lnTo>
                <a:lnTo>
                  <a:pt x="1240808" y="208772"/>
                </a:lnTo>
                <a:lnTo>
                  <a:pt x="1241699" y="208772"/>
                </a:lnTo>
                <a:lnTo>
                  <a:pt x="1242590" y="208934"/>
                </a:lnTo>
                <a:lnTo>
                  <a:pt x="1243562" y="209015"/>
                </a:lnTo>
                <a:lnTo>
                  <a:pt x="1244453" y="209178"/>
                </a:lnTo>
                <a:lnTo>
                  <a:pt x="1248989" y="210637"/>
                </a:lnTo>
                <a:lnTo>
                  <a:pt x="1249880" y="210962"/>
                </a:lnTo>
                <a:lnTo>
                  <a:pt x="1250771" y="211449"/>
                </a:lnTo>
                <a:lnTo>
                  <a:pt x="1251662" y="211854"/>
                </a:lnTo>
                <a:lnTo>
                  <a:pt x="1252634" y="212422"/>
                </a:lnTo>
                <a:lnTo>
                  <a:pt x="1253525" y="212908"/>
                </a:lnTo>
                <a:lnTo>
                  <a:pt x="1254416" y="213557"/>
                </a:lnTo>
                <a:lnTo>
                  <a:pt x="1255307" y="214125"/>
                </a:lnTo>
                <a:lnTo>
                  <a:pt x="1256198" y="214774"/>
                </a:lnTo>
                <a:lnTo>
                  <a:pt x="1257170" y="215504"/>
                </a:lnTo>
                <a:lnTo>
                  <a:pt x="1258061" y="216234"/>
                </a:lnTo>
                <a:lnTo>
                  <a:pt x="1258952" y="216963"/>
                </a:lnTo>
                <a:lnTo>
                  <a:pt x="1259843" y="217775"/>
                </a:lnTo>
                <a:lnTo>
                  <a:pt x="1260734" y="218667"/>
                </a:lnTo>
                <a:lnTo>
                  <a:pt x="1261625" y="219559"/>
                </a:lnTo>
                <a:lnTo>
                  <a:pt x="1262597" y="220451"/>
                </a:lnTo>
                <a:lnTo>
                  <a:pt x="1263488" y="221424"/>
                </a:lnTo>
                <a:lnTo>
                  <a:pt x="1264379" y="222397"/>
                </a:lnTo>
                <a:lnTo>
                  <a:pt x="1265270" y="223370"/>
                </a:lnTo>
                <a:lnTo>
                  <a:pt x="1266161" y="224425"/>
                </a:lnTo>
                <a:lnTo>
                  <a:pt x="1267133" y="225561"/>
                </a:lnTo>
                <a:lnTo>
                  <a:pt x="1268024" y="226696"/>
                </a:lnTo>
                <a:lnTo>
                  <a:pt x="1268915" y="227832"/>
                </a:lnTo>
                <a:lnTo>
                  <a:pt x="1269806" y="229048"/>
                </a:lnTo>
                <a:lnTo>
                  <a:pt x="1270697" y="230265"/>
                </a:lnTo>
                <a:lnTo>
                  <a:pt x="1275233" y="236835"/>
                </a:lnTo>
                <a:lnTo>
                  <a:pt x="1276205" y="238214"/>
                </a:lnTo>
                <a:lnTo>
                  <a:pt x="1280659" y="245594"/>
                </a:lnTo>
                <a:lnTo>
                  <a:pt x="1281631" y="247135"/>
                </a:lnTo>
                <a:lnTo>
                  <a:pt x="1282522" y="248676"/>
                </a:lnTo>
                <a:lnTo>
                  <a:pt x="1283413" y="250217"/>
                </a:lnTo>
                <a:lnTo>
                  <a:pt x="1284304" y="251840"/>
                </a:lnTo>
                <a:lnTo>
                  <a:pt x="1285195" y="253462"/>
                </a:lnTo>
                <a:lnTo>
                  <a:pt x="1286167" y="255084"/>
                </a:lnTo>
                <a:lnTo>
                  <a:pt x="1287058" y="256706"/>
                </a:lnTo>
                <a:lnTo>
                  <a:pt x="1287949" y="258410"/>
                </a:lnTo>
                <a:lnTo>
                  <a:pt x="1288840" y="260032"/>
                </a:lnTo>
                <a:lnTo>
                  <a:pt x="1289731" y="261735"/>
                </a:lnTo>
                <a:lnTo>
                  <a:pt x="1290703" y="263438"/>
                </a:lnTo>
                <a:lnTo>
                  <a:pt x="1291594" y="265141"/>
                </a:lnTo>
                <a:lnTo>
                  <a:pt x="1292485" y="266844"/>
                </a:lnTo>
                <a:lnTo>
                  <a:pt x="1293376" y="268548"/>
                </a:lnTo>
                <a:lnTo>
                  <a:pt x="1294267" y="270251"/>
                </a:lnTo>
                <a:lnTo>
                  <a:pt x="1295239" y="272035"/>
                </a:lnTo>
                <a:lnTo>
                  <a:pt x="1296130" y="273738"/>
                </a:lnTo>
                <a:lnTo>
                  <a:pt x="1297021" y="275523"/>
                </a:lnTo>
                <a:lnTo>
                  <a:pt x="1297912" y="277226"/>
                </a:lnTo>
                <a:lnTo>
                  <a:pt x="1298803" y="278929"/>
                </a:lnTo>
                <a:lnTo>
                  <a:pt x="1299694" y="280713"/>
                </a:lnTo>
                <a:lnTo>
                  <a:pt x="1300666" y="282417"/>
                </a:lnTo>
                <a:lnTo>
                  <a:pt x="1301557" y="284201"/>
                </a:lnTo>
                <a:lnTo>
                  <a:pt x="1302448" y="285904"/>
                </a:lnTo>
                <a:lnTo>
                  <a:pt x="1303339" y="287607"/>
                </a:lnTo>
                <a:lnTo>
                  <a:pt x="1304230" y="289310"/>
                </a:lnTo>
                <a:lnTo>
                  <a:pt x="1305202" y="291095"/>
                </a:lnTo>
                <a:lnTo>
                  <a:pt x="1306093" y="292798"/>
                </a:lnTo>
                <a:lnTo>
                  <a:pt x="1306984" y="294501"/>
                </a:lnTo>
                <a:lnTo>
                  <a:pt x="1307875" y="296123"/>
                </a:lnTo>
                <a:lnTo>
                  <a:pt x="1308766" y="297826"/>
                </a:lnTo>
                <a:lnTo>
                  <a:pt x="1309738" y="299530"/>
                </a:lnTo>
                <a:lnTo>
                  <a:pt x="1310629" y="301152"/>
                </a:lnTo>
                <a:lnTo>
                  <a:pt x="1311520" y="302774"/>
                </a:lnTo>
                <a:lnTo>
                  <a:pt x="1312411" y="304396"/>
                </a:lnTo>
                <a:lnTo>
                  <a:pt x="1313302" y="306019"/>
                </a:lnTo>
                <a:lnTo>
                  <a:pt x="1314273" y="307641"/>
                </a:lnTo>
                <a:lnTo>
                  <a:pt x="1315164" y="309263"/>
                </a:lnTo>
                <a:lnTo>
                  <a:pt x="1316055" y="310804"/>
                </a:lnTo>
                <a:lnTo>
                  <a:pt x="1316946" y="312345"/>
                </a:lnTo>
                <a:lnTo>
                  <a:pt x="1317837" y="313886"/>
                </a:lnTo>
                <a:lnTo>
                  <a:pt x="1318728" y="315427"/>
                </a:lnTo>
                <a:lnTo>
                  <a:pt x="1319700" y="316887"/>
                </a:lnTo>
                <a:lnTo>
                  <a:pt x="1320591" y="318428"/>
                </a:lnTo>
                <a:lnTo>
                  <a:pt x="1321482" y="319888"/>
                </a:lnTo>
                <a:lnTo>
                  <a:pt x="1322373" y="321348"/>
                </a:lnTo>
                <a:lnTo>
                  <a:pt x="1323264" y="322727"/>
                </a:lnTo>
                <a:lnTo>
                  <a:pt x="1324236" y="324106"/>
                </a:lnTo>
                <a:lnTo>
                  <a:pt x="1325127" y="325485"/>
                </a:lnTo>
                <a:lnTo>
                  <a:pt x="1326018" y="326863"/>
                </a:lnTo>
                <a:lnTo>
                  <a:pt x="1326909" y="328242"/>
                </a:lnTo>
                <a:lnTo>
                  <a:pt x="1327800" y="329540"/>
                </a:lnTo>
                <a:lnTo>
                  <a:pt x="1328772" y="330838"/>
                </a:lnTo>
                <a:lnTo>
                  <a:pt x="1329663" y="332054"/>
                </a:lnTo>
                <a:lnTo>
                  <a:pt x="1330554" y="333352"/>
                </a:lnTo>
                <a:lnTo>
                  <a:pt x="1331445" y="334569"/>
                </a:lnTo>
                <a:lnTo>
                  <a:pt x="1332336" y="335704"/>
                </a:lnTo>
                <a:lnTo>
                  <a:pt x="1333227" y="336921"/>
                </a:lnTo>
                <a:lnTo>
                  <a:pt x="1334199" y="338056"/>
                </a:lnTo>
                <a:lnTo>
                  <a:pt x="1335090" y="339192"/>
                </a:lnTo>
                <a:lnTo>
                  <a:pt x="1335981" y="340247"/>
                </a:lnTo>
                <a:lnTo>
                  <a:pt x="1336872" y="341301"/>
                </a:lnTo>
                <a:lnTo>
                  <a:pt x="1337763" y="342355"/>
                </a:lnTo>
                <a:lnTo>
                  <a:pt x="1338735" y="343410"/>
                </a:lnTo>
                <a:lnTo>
                  <a:pt x="1339626" y="344383"/>
                </a:lnTo>
                <a:lnTo>
                  <a:pt x="1340517" y="345356"/>
                </a:lnTo>
                <a:lnTo>
                  <a:pt x="1341408" y="346329"/>
                </a:lnTo>
                <a:lnTo>
                  <a:pt x="1342299" y="347222"/>
                </a:lnTo>
                <a:lnTo>
                  <a:pt x="1343271" y="348114"/>
                </a:lnTo>
                <a:lnTo>
                  <a:pt x="1344162" y="349006"/>
                </a:lnTo>
                <a:lnTo>
                  <a:pt x="1345053" y="349817"/>
                </a:lnTo>
                <a:lnTo>
                  <a:pt x="1345944" y="350628"/>
                </a:lnTo>
                <a:lnTo>
                  <a:pt x="1346835" y="351439"/>
                </a:lnTo>
                <a:lnTo>
                  <a:pt x="1347807" y="352169"/>
                </a:lnTo>
                <a:lnTo>
                  <a:pt x="1348698" y="352899"/>
                </a:lnTo>
                <a:lnTo>
                  <a:pt x="1349589" y="353629"/>
                </a:lnTo>
                <a:lnTo>
                  <a:pt x="1350480" y="354278"/>
                </a:lnTo>
                <a:lnTo>
                  <a:pt x="1351371" y="354926"/>
                </a:lnTo>
                <a:lnTo>
                  <a:pt x="1352262" y="355575"/>
                </a:lnTo>
                <a:lnTo>
                  <a:pt x="1353233" y="356143"/>
                </a:lnTo>
                <a:lnTo>
                  <a:pt x="1354124" y="356711"/>
                </a:lnTo>
                <a:lnTo>
                  <a:pt x="1355015" y="357278"/>
                </a:lnTo>
                <a:lnTo>
                  <a:pt x="1355906" y="357765"/>
                </a:lnTo>
                <a:lnTo>
                  <a:pt x="1356797" y="358252"/>
                </a:lnTo>
                <a:lnTo>
                  <a:pt x="1357769" y="358657"/>
                </a:lnTo>
                <a:lnTo>
                  <a:pt x="1358660" y="359144"/>
                </a:lnTo>
                <a:lnTo>
                  <a:pt x="1359551" y="359549"/>
                </a:lnTo>
                <a:lnTo>
                  <a:pt x="1360442" y="359874"/>
                </a:lnTo>
                <a:lnTo>
                  <a:pt x="1361333" y="360279"/>
                </a:lnTo>
                <a:lnTo>
                  <a:pt x="1362305" y="360604"/>
                </a:lnTo>
                <a:lnTo>
                  <a:pt x="1363196" y="360847"/>
                </a:lnTo>
                <a:lnTo>
                  <a:pt x="1364087" y="361171"/>
                </a:lnTo>
                <a:lnTo>
                  <a:pt x="1364978" y="361333"/>
                </a:lnTo>
                <a:lnTo>
                  <a:pt x="1365869" y="361577"/>
                </a:lnTo>
                <a:lnTo>
                  <a:pt x="1366841" y="361739"/>
                </a:lnTo>
                <a:lnTo>
                  <a:pt x="1367732" y="361901"/>
                </a:lnTo>
                <a:lnTo>
                  <a:pt x="1368623" y="362063"/>
                </a:lnTo>
                <a:lnTo>
                  <a:pt x="1369514" y="362144"/>
                </a:lnTo>
                <a:lnTo>
                  <a:pt x="1370405" y="362226"/>
                </a:lnTo>
                <a:lnTo>
                  <a:pt x="1371296" y="362307"/>
                </a:lnTo>
                <a:lnTo>
                  <a:pt x="1372268" y="362307"/>
                </a:lnTo>
                <a:lnTo>
                  <a:pt x="1373159" y="362307"/>
                </a:lnTo>
                <a:lnTo>
                  <a:pt x="1374050" y="362226"/>
                </a:lnTo>
                <a:lnTo>
                  <a:pt x="1374943" y="362226"/>
                </a:lnTo>
                <a:lnTo>
                  <a:pt x="1375834" y="362144"/>
                </a:lnTo>
                <a:lnTo>
                  <a:pt x="1376806" y="361982"/>
                </a:lnTo>
                <a:lnTo>
                  <a:pt x="1377697" y="361901"/>
                </a:lnTo>
                <a:lnTo>
                  <a:pt x="1378588" y="361739"/>
                </a:lnTo>
                <a:lnTo>
                  <a:pt x="1379479" y="361496"/>
                </a:lnTo>
                <a:lnTo>
                  <a:pt x="1380370" y="361333"/>
                </a:lnTo>
                <a:lnTo>
                  <a:pt x="1381342" y="361090"/>
                </a:lnTo>
                <a:lnTo>
                  <a:pt x="1382233" y="360847"/>
                </a:lnTo>
                <a:lnTo>
                  <a:pt x="1383124" y="360522"/>
                </a:lnTo>
                <a:lnTo>
                  <a:pt x="1384015" y="360198"/>
                </a:lnTo>
                <a:lnTo>
                  <a:pt x="1384906" y="359873"/>
                </a:lnTo>
                <a:lnTo>
                  <a:pt x="1385878" y="359549"/>
                </a:lnTo>
                <a:lnTo>
                  <a:pt x="1386769" y="359143"/>
                </a:lnTo>
                <a:lnTo>
                  <a:pt x="1387660" y="358738"/>
                </a:lnTo>
                <a:lnTo>
                  <a:pt x="1388551" y="358333"/>
                </a:lnTo>
                <a:lnTo>
                  <a:pt x="1389442" y="357846"/>
                </a:lnTo>
                <a:lnTo>
                  <a:pt x="1390333" y="357441"/>
                </a:lnTo>
                <a:lnTo>
                  <a:pt x="1391305" y="356954"/>
                </a:lnTo>
                <a:lnTo>
                  <a:pt x="1392196" y="356386"/>
                </a:lnTo>
                <a:lnTo>
                  <a:pt x="1393087" y="355899"/>
                </a:lnTo>
                <a:lnTo>
                  <a:pt x="1393978" y="355332"/>
                </a:lnTo>
                <a:lnTo>
                  <a:pt x="1394869" y="354764"/>
                </a:lnTo>
                <a:lnTo>
                  <a:pt x="1395841" y="354196"/>
                </a:lnTo>
                <a:lnTo>
                  <a:pt x="1396732" y="353547"/>
                </a:lnTo>
                <a:lnTo>
                  <a:pt x="1397623" y="352899"/>
                </a:lnTo>
                <a:lnTo>
                  <a:pt x="1398514" y="352250"/>
                </a:lnTo>
                <a:lnTo>
                  <a:pt x="1399405" y="351601"/>
                </a:lnTo>
                <a:lnTo>
                  <a:pt x="1400377" y="350952"/>
                </a:lnTo>
                <a:lnTo>
                  <a:pt x="1401268" y="350222"/>
                </a:lnTo>
                <a:lnTo>
                  <a:pt x="1402159" y="349492"/>
                </a:lnTo>
                <a:lnTo>
                  <a:pt x="1403050" y="348763"/>
                </a:lnTo>
                <a:lnTo>
                  <a:pt x="1403941" y="348033"/>
                </a:lnTo>
                <a:lnTo>
                  <a:pt x="1404913" y="347303"/>
                </a:lnTo>
                <a:lnTo>
                  <a:pt x="1405804" y="346492"/>
                </a:lnTo>
                <a:lnTo>
                  <a:pt x="1406695" y="345762"/>
                </a:lnTo>
                <a:lnTo>
                  <a:pt x="1407585" y="344951"/>
                </a:lnTo>
                <a:lnTo>
                  <a:pt x="1408476" y="344139"/>
                </a:lnTo>
                <a:lnTo>
                  <a:pt x="1409367" y="343328"/>
                </a:lnTo>
                <a:lnTo>
                  <a:pt x="1410339" y="342436"/>
                </a:lnTo>
                <a:lnTo>
                  <a:pt x="1411230" y="341625"/>
                </a:lnTo>
                <a:lnTo>
                  <a:pt x="1412121" y="340733"/>
                </a:lnTo>
                <a:lnTo>
                  <a:pt x="1413012" y="339922"/>
                </a:lnTo>
                <a:lnTo>
                  <a:pt x="1413903" y="339030"/>
                </a:lnTo>
                <a:lnTo>
                  <a:pt x="1414875" y="338138"/>
                </a:lnTo>
                <a:lnTo>
                  <a:pt x="1415766" y="337246"/>
                </a:lnTo>
                <a:lnTo>
                  <a:pt x="1416657" y="336354"/>
                </a:lnTo>
                <a:lnTo>
                  <a:pt x="1417548" y="335462"/>
                </a:lnTo>
                <a:lnTo>
                  <a:pt x="1418439" y="334570"/>
                </a:lnTo>
                <a:lnTo>
                  <a:pt x="1419411" y="333678"/>
                </a:lnTo>
                <a:lnTo>
                  <a:pt x="1420302" y="332704"/>
                </a:lnTo>
                <a:lnTo>
                  <a:pt x="1421193" y="331812"/>
                </a:lnTo>
                <a:lnTo>
                  <a:pt x="1422084" y="330920"/>
                </a:lnTo>
                <a:lnTo>
                  <a:pt x="1422975" y="329947"/>
                </a:lnTo>
                <a:lnTo>
                  <a:pt x="1423866" y="329055"/>
                </a:lnTo>
                <a:lnTo>
                  <a:pt x="1424838" y="328082"/>
                </a:lnTo>
                <a:lnTo>
                  <a:pt x="1425729" y="327190"/>
                </a:lnTo>
                <a:lnTo>
                  <a:pt x="1426620" y="326216"/>
                </a:lnTo>
                <a:lnTo>
                  <a:pt x="1427511" y="325324"/>
                </a:lnTo>
                <a:lnTo>
                  <a:pt x="1428402" y="324351"/>
                </a:lnTo>
                <a:lnTo>
                  <a:pt x="1429374" y="323378"/>
                </a:lnTo>
                <a:lnTo>
                  <a:pt x="1430265" y="322486"/>
                </a:lnTo>
                <a:lnTo>
                  <a:pt x="1431156" y="321513"/>
                </a:lnTo>
                <a:lnTo>
                  <a:pt x="1432047" y="320621"/>
                </a:lnTo>
                <a:lnTo>
                  <a:pt x="1432938" y="319647"/>
                </a:lnTo>
                <a:lnTo>
                  <a:pt x="1433910" y="318674"/>
                </a:lnTo>
                <a:lnTo>
                  <a:pt x="1434801" y="317782"/>
                </a:lnTo>
                <a:lnTo>
                  <a:pt x="1435692" y="316809"/>
                </a:lnTo>
                <a:lnTo>
                  <a:pt x="1436583" y="315917"/>
                </a:lnTo>
                <a:lnTo>
                  <a:pt x="1437474" y="314944"/>
                </a:lnTo>
                <a:lnTo>
                  <a:pt x="1438446" y="314051"/>
                </a:lnTo>
                <a:lnTo>
                  <a:pt x="1439337" y="313159"/>
                </a:lnTo>
                <a:lnTo>
                  <a:pt x="1440228" y="312186"/>
                </a:lnTo>
                <a:lnTo>
                  <a:pt x="1441119" y="311294"/>
                </a:lnTo>
                <a:lnTo>
                  <a:pt x="1442010" y="310402"/>
                </a:lnTo>
                <a:lnTo>
                  <a:pt x="1442901" y="309429"/>
                </a:lnTo>
                <a:lnTo>
                  <a:pt x="1443873" y="308537"/>
                </a:lnTo>
                <a:lnTo>
                  <a:pt x="1444763" y="307645"/>
                </a:lnTo>
                <a:lnTo>
                  <a:pt x="1445655" y="306753"/>
                </a:lnTo>
                <a:lnTo>
                  <a:pt x="1446546" y="305861"/>
                </a:lnTo>
                <a:lnTo>
                  <a:pt x="1447437" y="304969"/>
                </a:lnTo>
                <a:lnTo>
                  <a:pt x="1448408" y="304076"/>
                </a:lnTo>
                <a:lnTo>
                  <a:pt x="1449299" y="303184"/>
                </a:lnTo>
                <a:lnTo>
                  <a:pt x="1450190" y="302292"/>
                </a:lnTo>
                <a:lnTo>
                  <a:pt x="1451081" y="301400"/>
                </a:lnTo>
                <a:lnTo>
                  <a:pt x="1451972" y="300508"/>
                </a:lnTo>
                <a:lnTo>
                  <a:pt x="1452944" y="299616"/>
                </a:lnTo>
                <a:lnTo>
                  <a:pt x="1453835" y="298724"/>
                </a:lnTo>
                <a:lnTo>
                  <a:pt x="1454726" y="297913"/>
                </a:lnTo>
                <a:lnTo>
                  <a:pt x="1455617" y="297021"/>
                </a:lnTo>
                <a:lnTo>
                  <a:pt x="1456508" y="296129"/>
                </a:lnTo>
                <a:lnTo>
                  <a:pt x="1457480" y="295318"/>
                </a:lnTo>
                <a:lnTo>
                  <a:pt x="1458371" y="294426"/>
                </a:lnTo>
                <a:lnTo>
                  <a:pt x="1459262" y="293615"/>
                </a:lnTo>
                <a:lnTo>
                  <a:pt x="1460153" y="292723"/>
                </a:lnTo>
                <a:lnTo>
                  <a:pt x="1461044" y="291911"/>
                </a:lnTo>
                <a:lnTo>
                  <a:pt x="1461935" y="291019"/>
                </a:lnTo>
                <a:lnTo>
                  <a:pt x="1462907" y="290208"/>
                </a:lnTo>
                <a:lnTo>
                  <a:pt x="1463798" y="289316"/>
                </a:lnTo>
                <a:lnTo>
                  <a:pt x="1464689" y="288505"/>
                </a:lnTo>
                <a:lnTo>
                  <a:pt x="1465580" y="287694"/>
                </a:lnTo>
                <a:lnTo>
                  <a:pt x="1466471" y="286802"/>
                </a:lnTo>
                <a:lnTo>
                  <a:pt x="1467443" y="285991"/>
                </a:lnTo>
                <a:lnTo>
                  <a:pt x="1468334" y="285180"/>
                </a:lnTo>
                <a:lnTo>
                  <a:pt x="1469225" y="284288"/>
                </a:lnTo>
                <a:lnTo>
                  <a:pt x="1470116" y="283477"/>
                </a:lnTo>
                <a:lnTo>
                  <a:pt x="1471007" y="282666"/>
                </a:lnTo>
                <a:lnTo>
                  <a:pt x="1471979" y="281854"/>
                </a:lnTo>
                <a:lnTo>
                  <a:pt x="1472870" y="280962"/>
                </a:lnTo>
                <a:lnTo>
                  <a:pt x="1473761" y="280151"/>
                </a:lnTo>
                <a:lnTo>
                  <a:pt x="1474652" y="279340"/>
                </a:lnTo>
                <a:lnTo>
                  <a:pt x="1475543" y="278529"/>
                </a:lnTo>
                <a:lnTo>
                  <a:pt x="1476515" y="277637"/>
                </a:lnTo>
                <a:lnTo>
                  <a:pt x="1477406" y="276826"/>
                </a:lnTo>
                <a:lnTo>
                  <a:pt x="1478297" y="276015"/>
                </a:lnTo>
                <a:lnTo>
                  <a:pt x="1479188" y="275204"/>
                </a:lnTo>
                <a:lnTo>
                  <a:pt x="1480079" y="274392"/>
                </a:lnTo>
                <a:lnTo>
                  <a:pt x="1480970" y="273500"/>
                </a:lnTo>
                <a:lnTo>
                  <a:pt x="1481942" y="272689"/>
                </a:lnTo>
                <a:lnTo>
                  <a:pt x="1482833" y="271878"/>
                </a:lnTo>
                <a:lnTo>
                  <a:pt x="1483724" y="271067"/>
                </a:lnTo>
                <a:lnTo>
                  <a:pt x="1484615" y="270175"/>
                </a:lnTo>
                <a:lnTo>
                  <a:pt x="1485505" y="269364"/>
                </a:lnTo>
                <a:lnTo>
                  <a:pt x="1486477" y="268553"/>
                </a:lnTo>
                <a:lnTo>
                  <a:pt x="1487368" y="267742"/>
                </a:lnTo>
                <a:lnTo>
                  <a:pt x="1488259" y="266850"/>
                </a:lnTo>
                <a:lnTo>
                  <a:pt x="1489150" y="266039"/>
                </a:lnTo>
                <a:lnTo>
                  <a:pt x="1490041" y="265227"/>
                </a:lnTo>
                <a:lnTo>
                  <a:pt x="1491013" y="264416"/>
                </a:lnTo>
                <a:lnTo>
                  <a:pt x="1491904" y="263524"/>
                </a:lnTo>
                <a:lnTo>
                  <a:pt x="1492795" y="262713"/>
                </a:lnTo>
                <a:lnTo>
                  <a:pt x="1493686" y="261902"/>
                </a:lnTo>
                <a:lnTo>
                  <a:pt x="1494577" y="261091"/>
                </a:lnTo>
                <a:lnTo>
                  <a:pt x="1495468" y="260280"/>
                </a:lnTo>
                <a:lnTo>
                  <a:pt x="1496440" y="259388"/>
                </a:lnTo>
                <a:lnTo>
                  <a:pt x="1497331" y="258577"/>
                </a:lnTo>
                <a:lnTo>
                  <a:pt x="1498222" y="257766"/>
                </a:lnTo>
                <a:lnTo>
                  <a:pt x="1499113" y="256954"/>
                </a:lnTo>
                <a:lnTo>
                  <a:pt x="1500004" y="256143"/>
                </a:lnTo>
                <a:lnTo>
                  <a:pt x="1500976" y="255332"/>
                </a:lnTo>
                <a:lnTo>
                  <a:pt x="1501867" y="254521"/>
                </a:lnTo>
                <a:lnTo>
                  <a:pt x="1502758" y="253710"/>
                </a:lnTo>
                <a:lnTo>
                  <a:pt x="1503649" y="252899"/>
                </a:lnTo>
                <a:lnTo>
                  <a:pt x="1504540" y="252088"/>
                </a:lnTo>
                <a:lnTo>
                  <a:pt x="1505512" y="251358"/>
                </a:lnTo>
                <a:lnTo>
                  <a:pt x="1506403" y="250547"/>
                </a:lnTo>
                <a:lnTo>
                  <a:pt x="1507294" y="249736"/>
                </a:lnTo>
                <a:lnTo>
                  <a:pt x="1508185" y="249006"/>
                </a:lnTo>
                <a:lnTo>
                  <a:pt x="1509076" y="248195"/>
                </a:lnTo>
                <a:lnTo>
                  <a:pt x="1510048" y="247465"/>
                </a:lnTo>
                <a:lnTo>
                  <a:pt x="1510939" y="246654"/>
                </a:lnTo>
                <a:lnTo>
                  <a:pt x="1511830" y="245924"/>
                </a:lnTo>
                <a:lnTo>
                  <a:pt x="1512721" y="245194"/>
                </a:lnTo>
                <a:lnTo>
                  <a:pt x="1513612" y="244464"/>
                </a:lnTo>
                <a:lnTo>
                  <a:pt x="1514503" y="243734"/>
                </a:lnTo>
                <a:lnTo>
                  <a:pt x="1515475" y="243004"/>
                </a:lnTo>
                <a:lnTo>
                  <a:pt x="1516366" y="242355"/>
                </a:lnTo>
                <a:lnTo>
                  <a:pt x="1517257" y="241625"/>
                </a:lnTo>
                <a:lnTo>
                  <a:pt x="1518148" y="240976"/>
                </a:lnTo>
                <a:lnTo>
                  <a:pt x="1519039" y="240246"/>
                </a:lnTo>
                <a:lnTo>
                  <a:pt x="1520011" y="239598"/>
                </a:lnTo>
                <a:lnTo>
                  <a:pt x="1520902" y="238949"/>
                </a:lnTo>
                <a:lnTo>
                  <a:pt x="1521793" y="238381"/>
                </a:lnTo>
                <a:lnTo>
                  <a:pt x="1522683" y="237732"/>
                </a:lnTo>
                <a:lnTo>
                  <a:pt x="1523574" y="237165"/>
                </a:lnTo>
                <a:lnTo>
                  <a:pt x="1524546" y="236516"/>
                </a:lnTo>
                <a:lnTo>
                  <a:pt x="1525437" y="235948"/>
                </a:lnTo>
                <a:lnTo>
                  <a:pt x="1526328" y="235380"/>
                </a:lnTo>
                <a:lnTo>
                  <a:pt x="1527219" y="234894"/>
                </a:lnTo>
                <a:lnTo>
                  <a:pt x="1528110" y="234326"/>
                </a:lnTo>
                <a:lnTo>
                  <a:pt x="1529082" y="233839"/>
                </a:lnTo>
                <a:lnTo>
                  <a:pt x="1529973" y="233353"/>
                </a:lnTo>
                <a:lnTo>
                  <a:pt x="1530864" y="232866"/>
                </a:lnTo>
                <a:lnTo>
                  <a:pt x="1531755" y="232461"/>
                </a:lnTo>
                <a:lnTo>
                  <a:pt x="1532646" y="231974"/>
                </a:lnTo>
                <a:lnTo>
                  <a:pt x="1533537" y="231569"/>
                </a:lnTo>
                <a:lnTo>
                  <a:pt x="1534509" y="231244"/>
                </a:lnTo>
                <a:lnTo>
                  <a:pt x="1535400" y="230839"/>
                </a:lnTo>
                <a:lnTo>
                  <a:pt x="1536291" y="230514"/>
                </a:lnTo>
                <a:lnTo>
                  <a:pt x="1537182" y="230190"/>
                </a:lnTo>
                <a:lnTo>
                  <a:pt x="1538073" y="229865"/>
                </a:lnTo>
                <a:lnTo>
                  <a:pt x="1539045" y="229622"/>
                </a:lnTo>
                <a:lnTo>
                  <a:pt x="1539936" y="229378"/>
                </a:lnTo>
                <a:lnTo>
                  <a:pt x="1540827" y="229135"/>
                </a:lnTo>
                <a:lnTo>
                  <a:pt x="1541718" y="228892"/>
                </a:lnTo>
                <a:lnTo>
                  <a:pt x="1542609" y="228730"/>
                </a:lnTo>
                <a:lnTo>
                  <a:pt x="1543581" y="228568"/>
                </a:lnTo>
                <a:lnTo>
                  <a:pt x="1544472" y="228486"/>
                </a:lnTo>
                <a:lnTo>
                  <a:pt x="1545363" y="228405"/>
                </a:lnTo>
                <a:lnTo>
                  <a:pt x="1546254" y="228324"/>
                </a:lnTo>
                <a:lnTo>
                  <a:pt x="1547145" y="228243"/>
                </a:lnTo>
                <a:lnTo>
                  <a:pt x="1548117" y="228243"/>
                </a:lnTo>
                <a:lnTo>
                  <a:pt x="1552572" y="228567"/>
                </a:lnTo>
                <a:lnTo>
                  <a:pt x="1553544" y="228730"/>
                </a:lnTo>
                <a:lnTo>
                  <a:pt x="1554435" y="228892"/>
                </a:lnTo>
                <a:lnTo>
                  <a:pt x="1555326" y="229054"/>
                </a:lnTo>
                <a:lnTo>
                  <a:pt x="1556217" y="229297"/>
                </a:lnTo>
                <a:lnTo>
                  <a:pt x="1557108" y="229622"/>
                </a:lnTo>
                <a:lnTo>
                  <a:pt x="1558080" y="229865"/>
                </a:lnTo>
                <a:lnTo>
                  <a:pt x="1558970" y="230189"/>
                </a:lnTo>
                <a:lnTo>
                  <a:pt x="1559861" y="230595"/>
                </a:lnTo>
                <a:lnTo>
                  <a:pt x="1560752" y="231000"/>
                </a:lnTo>
                <a:lnTo>
                  <a:pt x="1561643" y="231406"/>
                </a:lnTo>
                <a:lnTo>
                  <a:pt x="1566179" y="233920"/>
                </a:lnTo>
                <a:lnTo>
                  <a:pt x="1567151" y="234488"/>
                </a:lnTo>
                <a:lnTo>
                  <a:pt x="1572578" y="238705"/>
                </a:lnTo>
                <a:lnTo>
                  <a:pt x="1573469" y="239435"/>
                </a:lnTo>
                <a:lnTo>
                  <a:pt x="1574360" y="240246"/>
                </a:lnTo>
                <a:lnTo>
                  <a:pt x="1575251" y="241138"/>
                </a:lnTo>
                <a:lnTo>
                  <a:pt x="1576142" y="242030"/>
                </a:lnTo>
                <a:lnTo>
                  <a:pt x="1577114" y="242922"/>
                </a:lnTo>
                <a:lnTo>
                  <a:pt x="1578005" y="243814"/>
                </a:lnTo>
                <a:lnTo>
                  <a:pt x="1578896" y="244787"/>
                </a:lnTo>
                <a:lnTo>
                  <a:pt x="1579787" y="245761"/>
                </a:lnTo>
                <a:lnTo>
                  <a:pt x="1580678" y="246815"/>
                </a:lnTo>
                <a:lnTo>
                  <a:pt x="1581650" y="247788"/>
                </a:lnTo>
                <a:lnTo>
                  <a:pt x="1582541" y="248843"/>
                </a:lnTo>
                <a:lnTo>
                  <a:pt x="1583432" y="249978"/>
                </a:lnTo>
                <a:lnTo>
                  <a:pt x="1584323" y="251033"/>
                </a:lnTo>
                <a:lnTo>
                  <a:pt x="1585214" y="252168"/>
                </a:lnTo>
                <a:lnTo>
                  <a:pt x="1586186" y="253304"/>
                </a:lnTo>
                <a:lnTo>
                  <a:pt x="1587077" y="254440"/>
                </a:lnTo>
                <a:lnTo>
                  <a:pt x="1587968" y="255656"/>
                </a:lnTo>
                <a:lnTo>
                  <a:pt x="1588859" y="256873"/>
                </a:lnTo>
                <a:lnTo>
                  <a:pt x="1589750" y="258089"/>
                </a:lnTo>
                <a:lnTo>
                  <a:pt x="1590641" y="259306"/>
                </a:lnTo>
                <a:lnTo>
                  <a:pt x="1591613" y="260522"/>
                </a:lnTo>
                <a:lnTo>
                  <a:pt x="1592504" y="261820"/>
                </a:lnTo>
                <a:lnTo>
                  <a:pt x="1593395" y="263118"/>
                </a:lnTo>
                <a:lnTo>
                  <a:pt x="1594286" y="264416"/>
                </a:lnTo>
                <a:lnTo>
                  <a:pt x="1595177" y="265713"/>
                </a:lnTo>
                <a:lnTo>
                  <a:pt x="1596148" y="267092"/>
                </a:lnTo>
                <a:lnTo>
                  <a:pt x="1597039" y="268390"/>
                </a:lnTo>
                <a:lnTo>
                  <a:pt x="1597930" y="269769"/>
                </a:lnTo>
                <a:lnTo>
                  <a:pt x="1598821" y="271148"/>
                </a:lnTo>
                <a:lnTo>
                  <a:pt x="1599712" y="272527"/>
                </a:lnTo>
                <a:lnTo>
                  <a:pt x="1600684" y="273906"/>
                </a:lnTo>
                <a:lnTo>
                  <a:pt x="1601575" y="275285"/>
                </a:lnTo>
                <a:lnTo>
                  <a:pt x="1602466" y="276663"/>
                </a:lnTo>
                <a:lnTo>
                  <a:pt x="1603357" y="278042"/>
                </a:lnTo>
                <a:lnTo>
                  <a:pt x="1604248" y="279502"/>
                </a:lnTo>
                <a:lnTo>
                  <a:pt x="1605139" y="280881"/>
                </a:lnTo>
                <a:lnTo>
                  <a:pt x="1606111" y="282341"/>
                </a:lnTo>
                <a:lnTo>
                  <a:pt x="1607002" y="283720"/>
                </a:lnTo>
                <a:lnTo>
                  <a:pt x="1607893" y="285180"/>
                </a:lnTo>
                <a:lnTo>
                  <a:pt x="1608784" y="286559"/>
                </a:lnTo>
                <a:lnTo>
                  <a:pt x="1609675" y="288019"/>
                </a:lnTo>
                <a:lnTo>
                  <a:pt x="1610647" y="289478"/>
                </a:lnTo>
                <a:lnTo>
                  <a:pt x="1611538" y="290857"/>
                </a:lnTo>
                <a:lnTo>
                  <a:pt x="1612429" y="292317"/>
                </a:lnTo>
                <a:lnTo>
                  <a:pt x="1613320" y="293696"/>
                </a:lnTo>
                <a:lnTo>
                  <a:pt x="1614211" y="295075"/>
                </a:lnTo>
                <a:lnTo>
                  <a:pt x="1615183" y="296535"/>
                </a:lnTo>
                <a:lnTo>
                  <a:pt x="1616074" y="297914"/>
                </a:lnTo>
                <a:lnTo>
                  <a:pt x="1616965" y="299293"/>
                </a:lnTo>
                <a:lnTo>
                  <a:pt x="1617856" y="300672"/>
                </a:lnTo>
                <a:lnTo>
                  <a:pt x="1618747" y="302051"/>
                </a:lnTo>
                <a:lnTo>
                  <a:pt x="1619719" y="303430"/>
                </a:lnTo>
                <a:lnTo>
                  <a:pt x="1620610" y="304808"/>
                </a:lnTo>
                <a:lnTo>
                  <a:pt x="1621501" y="306106"/>
                </a:lnTo>
                <a:lnTo>
                  <a:pt x="1622392" y="307485"/>
                </a:lnTo>
                <a:lnTo>
                  <a:pt x="1623283" y="308783"/>
                </a:lnTo>
                <a:lnTo>
                  <a:pt x="1624174" y="310081"/>
                </a:lnTo>
                <a:lnTo>
                  <a:pt x="1625146" y="311378"/>
                </a:lnTo>
                <a:lnTo>
                  <a:pt x="1626037" y="312676"/>
                </a:lnTo>
                <a:lnTo>
                  <a:pt x="1626928" y="313893"/>
                </a:lnTo>
                <a:lnTo>
                  <a:pt x="1627819" y="315190"/>
                </a:lnTo>
                <a:lnTo>
                  <a:pt x="1628710" y="316407"/>
                </a:lnTo>
                <a:lnTo>
                  <a:pt x="1629682" y="317623"/>
                </a:lnTo>
                <a:lnTo>
                  <a:pt x="1630573" y="318759"/>
                </a:lnTo>
                <a:lnTo>
                  <a:pt x="1631464" y="319976"/>
                </a:lnTo>
                <a:lnTo>
                  <a:pt x="1632355" y="321111"/>
                </a:lnTo>
                <a:lnTo>
                  <a:pt x="1633246" y="322247"/>
                </a:lnTo>
                <a:lnTo>
                  <a:pt x="1634217" y="323382"/>
                </a:lnTo>
                <a:lnTo>
                  <a:pt x="1635108" y="324437"/>
                </a:lnTo>
                <a:lnTo>
                  <a:pt x="1635999" y="325491"/>
                </a:lnTo>
                <a:lnTo>
                  <a:pt x="1636890" y="326546"/>
                </a:lnTo>
                <a:lnTo>
                  <a:pt x="1637781" y="327519"/>
                </a:lnTo>
                <a:lnTo>
                  <a:pt x="1638753" y="328573"/>
                </a:lnTo>
                <a:lnTo>
                  <a:pt x="1639644" y="329547"/>
                </a:lnTo>
                <a:lnTo>
                  <a:pt x="1640535" y="330439"/>
                </a:lnTo>
                <a:lnTo>
                  <a:pt x="1641426" y="331412"/>
                </a:lnTo>
                <a:lnTo>
                  <a:pt x="1642317" y="332304"/>
                </a:lnTo>
                <a:lnTo>
                  <a:pt x="1643208" y="333115"/>
                </a:lnTo>
                <a:lnTo>
                  <a:pt x="1644180" y="334007"/>
                </a:lnTo>
                <a:lnTo>
                  <a:pt x="1645071" y="334818"/>
                </a:lnTo>
                <a:lnTo>
                  <a:pt x="1645962" y="335629"/>
                </a:lnTo>
                <a:lnTo>
                  <a:pt x="1646853" y="336359"/>
                </a:lnTo>
                <a:lnTo>
                  <a:pt x="1647744" y="337089"/>
                </a:lnTo>
                <a:lnTo>
                  <a:pt x="1648716" y="337819"/>
                </a:lnTo>
                <a:lnTo>
                  <a:pt x="1649607" y="338549"/>
                </a:lnTo>
                <a:lnTo>
                  <a:pt x="1650498" y="339198"/>
                </a:lnTo>
                <a:lnTo>
                  <a:pt x="1651389" y="339766"/>
                </a:lnTo>
                <a:lnTo>
                  <a:pt x="1652280" y="340414"/>
                </a:lnTo>
                <a:lnTo>
                  <a:pt x="1653252" y="340982"/>
                </a:lnTo>
                <a:lnTo>
                  <a:pt x="1654143" y="341550"/>
                </a:lnTo>
                <a:lnTo>
                  <a:pt x="1655034" y="342037"/>
                </a:lnTo>
                <a:lnTo>
                  <a:pt x="1655925" y="342523"/>
                </a:lnTo>
                <a:lnTo>
                  <a:pt x="1656816" y="343010"/>
                </a:lnTo>
                <a:lnTo>
                  <a:pt x="1657788" y="343496"/>
                </a:lnTo>
                <a:lnTo>
                  <a:pt x="1658679" y="343902"/>
                </a:lnTo>
                <a:lnTo>
                  <a:pt x="1659570" y="344226"/>
                </a:lnTo>
                <a:lnTo>
                  <a:pt x="1660461" y="344632"/>
                </a:lnTo>
                <a:lnTo>
                  <a:pt x="1661352" y="344956"/>
                </a:lnTo>
                <a:lnTo>
                  <a:pt x="1662243" y="345281"/>
                </a:lnTo>
                <a:lnTo>
                  <a:pt x="1663215" y="345524"/>
                </a:lnTo>
                <a:lnTo>
                  <a:pt x="1664106" y="345849"/>
                </a:lnTo>
                <a:lnTo>
                  <a:pt x="1664997" y="346011"/>
                </a:lnTo>
                <a:lnTo>
                  <a:pt x="1665888" y="346254"/>
                </a:lnTo>
                <a:lnTo>
                  <a:pt x="1666779" y="346416"/>
                </a:lnTo>
                <a:lnTo>
                  <a:pt x="1667751" y="346578"/>
                </a:lnTo>
                <a:lnTo>
                  <a:pt x="1668642" y="346740"/>
                </a:lnTo>
                <a:lnTo>
                  <a:pt x="1669533" y="346822"/>
                </a:lnTo>
                <a:lnTo>
                  <a:pt x="1674068" y="347065"/>
                </a:lnTo>
                <a:lnTo>
                  <a:pt x="1674959" y="346984"/>
                </a:lnTo>
                <a:lnTo>
                  <a:pt x="1675850" y="346984"/>
                </a:lnTo>
                <a:lnTo>
                  <a:pt x="1676741" y="346903"/>
                </a:lnTo>
                <a:lnTo>
                  <a:pt x="1677713" y="346822"/>
                </a:lnTo>
                <a:lnTo>
                  <a:pt x="1678604" y="346740"/>
                </a:lnTo>
                <a:lnTo>
                  <a:pt x="1679495" y="346578"/>
                </a:lnTo>
                <a:lnTo>
                  <a:pt x="1680386" y="346416"/>
                </a:lnTo>
                <a:lnTo>
                  <a:pt x="1681277" y="346254"/>
                </a:lnTo>
                <a:lnTo>
                  <a:pt x="1682249" y="346092"/>
                </a:lnTo>
                <a:lnTo>
                  <a:pt x="1683140" y="345930"/>
                </a:lnTo>
                <a:lnTo>
                  <a:pt x="1684031" y="345686"/>
                </a:lnTo>
                <a:lnTo>
                  <a:pt x="1684922" y="345443"/>
                </a:lnTo>
                <a:lnTo>
                  <a:pt x="1685813" y="345200"/>
                </a:lnTo>
                <a:lnTo>
                  <a:pt x="1686785" y="344957"/>
                </a:lnTo>
                <a:lnTo>
                  <a:pt x="1687676" y="344713"/>
                </a:lnTo>
                <a:lnTo>
                  <a:pt x="1688567" y="344389"/>
                </a:lnTo>
                <a:lnTo>
                  <a:pt x="1689458" y="344064"/>
                </a:lnTo>
                <a:lnTo>
                  <a:pt x="1690349" y="343740"/>
                </a:lnTo>
                <a:lnTo>
                  <a:pt x="1691321" y="343415"/>
                </a:lnTo>
                <a:lnTo>
                  <a:pt x="1692212" y="343091"/>
                </a:lnTo>
                <a:lnTo>
                  <a:pt x="1693103" y="342766"/>
                </a:lnTo>
                <a:lnTo>
                  <a:pt x="1693994" y="342361"/>
                </a:lnTo>
                <a:lnTo>
                  <a:pt x="1694884" y="341955"/>
                </a:lnTo>
                <a:lnTo>
                  <a:pt x="1695775" y="341631"/>
                </a:lnTo>
                <a:lnTo>
                  <a:pt x="1696747" y="341225"/>
                </a:lnTo>
                <a:lnTo>
                  <a:pt x="1697638" y="340820"/>
                </a:lnTo>
                <a:lnTo>
                  <a:pt x="1698529" y="340333"/>
                </a:lnTo>
                <a:lnTo>
                  <a:pt x="1699420" y="339928"/>
                </a:lnTo>
                <a:lnTo>
                  <a:pt x="1700311" y="339523"/>
                </a:lnTo>
                <a:lnTo>
                  <a:pt x="1701283" y="339036"/>
                </a:lnTo>
                <a:lnTo>
                  <a:pt x="1702173" y="338630"/>
                </a:lnTo>
                <a:lnTo>
                  <a:pt x="1703064" y="338144"/>
                </a:lnTo>
                <a:lnTo>
                  <a:pt x="1703955" y="337657"/>
                </a:lnTo>
                <a:lnTo>
                  <a:pt x="1704846" y="337171"/>
                </a:lnTo>
                <a:lnTo>
                  <a:pt x="1705818" y="336684"/>
                </a:lnTo>
                <a:lnTo>
                  <a:pt x="1706709" y="336197"/>
                </a:lnTo>
                <a:lnTo>
                  <a:pt x="1707600" y="335711"/>
                </a:lnTo>
                <a:lnTo>
                  <a:pt x="1708491" y="335224"/>
                </a:lnTo>
                <a:lnTo>
                  <a:pt x="1709381" y="334738"/>
                </a:lnTo>
                <a:lnTo>
                  <a:pt x="1710353" y="334251"/>
                </a:lnTo>
                <a:lnTo>
                  <a:pt x="1711244" y="333683"/>
                </a:lnTo>
                <a:lnTo>
                  <a:pt x="1712135" y="333196"/>
                </a:lnTo>
                <a:lnTo>
                  <a:pt x="1713026" y="332629"/>
                </a:lnTo>
                <a:lnTo>
                  <a:pt x="1713917" y="332142"/>
                </a:lnTo>
                <a:lnTo>
                  <a:pt x="1714808" y="331574"/>
                </a:lnTo>
                <a:lnTo>
                  <a:pt x="1715780" y="331006"/>
                </a:lnTo>
                <a:lnTo>
                  <a:pt x="1716670" y="330520"/>
                </a:lnTo>
                <a:lnTo>
                  <a:pt x="1717561" y="329952"/>
                </a:lnTo>
                <a:lnTo>
                  <a:pt x="1718452" y="329384"/>
                </a:lnTo>
                <a:lnTo>
                  <a:pt x="1719343" y="328816"/>
                </a:lnTo>
                <a:lnTo>
                  <a:pt x="1720315" y="328330"/>
                </a:lnTo>
                <a:lnTo>
                  <a:pt x="1721206" y="327762"/>
                </a:lnTo>
                <a:lnTo>
                  <a:pt x="1722097" y="327194"/>
                </a:lnTo>
                <a:lnTo>
                  <a:pt x="1722988" y="326626"/>
                </a:lnTo>
                <a:lnTo>
                  <a:pt x="1723878" y="326059"/>
                </a:lnTo>
                <a:lnTo>
                  <a:pt x="1724850" y="325491"/>
                </a:lnTo>
                <a:lnTo>
                  <a:pt x="1725741" y="324923"/>
                </a:lnTo>
                <a:lnTo>
                  <a:pt x="1726632" y="324274"/>
                </a:lnTo>
                <a:lnTo>
                  <a:pt x="1727523" y="323706"/>
                </a:lnTo>
                <a:lnTo>
                  <a:pt x="1728414" y="323139"/>
                </a:lnTo>
                <a:lnTo>
                  <a:pt x="1729386" y="322571"/>
                </a:lnTo>
                <a:lnTo>
                  <a:pt x="1730277" y="322003"/>
                </a:lnTo>
                <a:lnTo>
                  <a:pt x="1731167" y="321354"/>
                </a:lnTo>
                <a:lnTo>
                  <a:pt x="1732058" y="320786"/>
                </a:lnTo>
                <a:lnTo>
                  <a:pt x="1732949" y="320138"/>
                </a:lnTo>
                <a:lnTo>
                  <a:pt x="1733840" y="319570"/>
                </a:lnTo>
                <a:lnTo>
                  <a:pt x="1734812" y="319002"/>
                </a:lnTo>
                <a:lnTo>
                  <a:pt x="1735703" y="318353"/>
                </a:lnTo>
                <a:lnTo>
                  <a:pt x="1736594" y="317705"/>
                </a:lnTo>
                <a:lnTo>
                  <a:pt x="1737485" y="317137"/>
                </a:lnTo>
                <a:lnTo>
                  <a:pt x="1738375" y="316488"/>
                </a:lnTo>
                <a:lnTo>
                  <a:pt x="1739347" y="315920"/>
                </a:lnTo>
                <a:lnTo>
                  <a:pt x="1740238" y="315271"/>
                </a:lnTo>
                <a:lnTo>
                  <a:pt x="1741129" y="314623"/>
                </a:lnTo>
                <a:lnTo>
                  <a:pt x="1742020" y="313974"/>
                </a:lnTo>
                <a:lnTo>
                  <a:pt x="1742911" y="313325"/>
                </a:lnTo>
                <a:lnTo>
                  <a:pt x="1743883" y="312677"/>
                </a:lnTo>
                <a:lnTo>
                  <a:pt x="1744774" y="312028"/>
                </a:lnTo>
                <a:lnTo>
                  <a:pt x="1745664" y="311379"/>
                </a:lnTo>
                <a:lnTo>
                  <a:pt x="1746555" y="310730"/>
                </a:lnTo>
                <a:lnTo>
                  <a:pt x="1747446" y="310082"/>
                </a:lnTo>
                <a:lnTo>
                  <a:pt x="1748418" y="309433"/>
                </a:lnTo>
                <a:lnTo>
                  <a:pt x="1749309" y="308784"/>
                </a:lnTo>
                <a:lnTo>
                  <a:pt x="1750200" y="308054"/>
                </a:lnTo>
                <a:lnTo>
                  <a:pt x="1751091" y="307405"/>
                </a:lnTo>
                <a:lnTo>
                  <a:pt x="1751982" y="306757"/>
                </a:lnTo>
                <a:lnTo>
                  <a:pt x="1752872" y="306027"/>
                </a:lnTo>
                <a:lnTo>
                  <a:pt x="1753844" y="305297"/>
                </a:lnTo>
                <a:lnTo>
                  <a:pt x="1754735" y="304648"/>
                </a:lnTo>
                <a:lnTo>
                  <a:pt x="1755626" y="303918"/>
                </a:lnTo>
                <a:lnTo>
                  <a:pt x="1756517" y="303188"/>
                </a:lnTo>
                <a:lnTo>
                  <a:pt x="1761052" y="299539"/>
                </a:lnTo>
                <a:lnTo>
                  <a:pt x="1761943" y="298809"/>
                </a:lnTo>
                <a:lnTo>
                  <a:pt x="1762915" y="298079"/>
                </a:lnTo>
                <a:lnTo>
                  <a:pt x="1763806" y="297349"/>
                </a:lnTo>
                <a:lnTo>
                  <a:pt x="1764697" y="296538"/>
                </a:lnTo>
                <a:lnTo>
                  <a:pt x="1765588" y="295808"/>
                </a:lnTo>
                <a:lnTo>
                  <a:pt x="1766479" y="294997"/>
                </a:lnTo>
                <a:lnTo>
                  <a:pt x="1767451" y="294267"/>
                </a:lnTo>
                <a:lnTo>
                  <a:pt x="1768341" y="293456"/>
                </a:lnTo>
                <a:lnTo>
                  <a:pt x="1769232" y="292644"/>
                </a:lnTo>
                <a:lnTo>
                  <a:pt x="1770123" y="291833"/>
                </a:lnTo>
                <a:lnTo>
                  <a:pt x="1771014" y="291022"/>
                </a:lnTo>
                <a:lnTo>
                  <a:pt x="1771905" y="290211"/>
                </a:lnTo>
                <a:lnTo>
                  <a:pt x="1772877" y="289400"/>
                </a:lnTo>
                <a:lnTo>
                  <a:pt x="1773768" y="288589"/>
                </a:lnTo>
                <a:lnTo>
                  <a:pt x="1774658" y="287778"/>
                </a:lnTo>
                <a:lnTo>
                  <a:pt x="1775549" y="286967"/>
                </a:lnTo>
                <a:lnTo>
                  <a:pt x="1776440" y="286156"/>
                </a:lnTo>
                <a:lnTo>
                  <a:pt x="1777412" y="285263"/>
                </a:lnTo>
                <a:lnTo>
                  <a:pt x="1778303" y="284452"/>
                </a:lnTo>
                <a:lnTo>
                  <a:pt x="1779194" y="283560"/>
                </a:lnTo>
                <a:lnTo>
                  <a:pt x="1780085" y="282749"/>
                </a:lnTo>
                <a:lnTo>
                  <a:pt x="1780976" y="281857"/>
                </a:lnTo>
                <a:lnTo>
                  <a:pt x="1781948" y="281046"/>
                </a:lnTo>
                <a:lnTo>
                  <a:pt x="1782838" y="280154"/>
                </a:lnTo>
                <a:lnTo>
                  <a:pt x="1783729" y="279343"/>
                </a:lnTo>
                <a:lnTo>
                  <a:pt x="1784620" y="278451"/>
                </a:lnTo>
                <a:lnTo>
                  <a:pt x="1785511" y="277559"/>
                </a:lnTo>
                <a:lnTo>
                  <a:pt x="1786402" y="276667"/>
                </a:lnTo>
                <a:lnTo>
                  <a:pt x="1787374" y="275856"/>
                </a:lnTo>
                <a:lnTo>
                  <a:pt x="1788265" y="274964"/>
                </a:lnTo>
                <a:lnTo>
                  <a:pt x="1789156" y="274072"/>
                </a:lnTo>
                <a:lnTo>
                  <a:pt x="1790046" y="273179"/>
                </a:lnTo>
                <a:lnTo>
                  <a:pt x="1790937" y="272368"/>
                </a:lnTo>
                <a:lnTo>
                  <a:pt x="1791909" y="271476"/>
                </a:lnTo>
                <a:lnTo>
                  <a:pt x="1792800" y="270584"/>
                </a:lnTo>
                <a:lnTo>
                  <a:pt x="1793691" y="269692"/>
                </a:lnTo>
                <a:lnTo>
                  <a:pt x="1794582" y="268800"/>
                </a:lnTo>
                <a:lnTo>
                  <a:pt x="1795473" y="267989"/>
                </a:lnTo>
                <a:lnTo>
                  <a:pt x="1796445" y="267097"/>
                </a:lnTo>
                <a:lnTo>
                  <a:pt x="1797335" y="266205"/>
                </a:lnTo>
                <a:lnTo>
                  <a:pt x="1798226" y="265394"/>
                </a:lnTo>
                <a:lnTo>
                  <a:pt x="1799117" y="264502"/>
                </a:lnTo>
                <a:lnTo>
                  <a:pt x="1800008" y="263691"/>
                </a:lnTo>
                <a:lnTo>
                  <a:pt x="1800980" y="262799"/>
                </a:lnTo>
                <a:lnTo>
                  <a:pt x="1801871" y="261987"/>
                </a:lnTo>
                <a:lnTo>
                  <a:pt x="1802762" y="261095"/>
                </a:lnTo>
                <a:lnTo>
                  <a:pt x="1803653" y="260284"/>
                </a:lnTo>
                <a:lnTo>
                  <a:pt x="1804543" y="259473"/>
                </a:lnTo>
                <a:lnTo>
                  <a:pt x="1805434" y="258662"/>
                </a:lnTo>
                <a:lnTo>
                  <a:pt x="1806406" y="257851"/>
                </a:lnTo>
                <a:lnTo>
                  <a:pt x="1807297" y="257040"/>
                </a:lnTo>
                <a:lnTo>
                  <a:pt x="1808188" y="256229"/>
                </a:lnTo>
                <a:lnTo>
                  <a:pt x="1809079" y="255499"/>
                </a:lnTo>
                <a:lnTo>
                  <a:pt x="1809970" y="254688"/>
                </a:lnTo>
                <a:lnTo>
                  <a:pt x="1810942" y="253958"/>
                </a:lnTo>
                <a:lnTo>
                  <a:pt x="1811832" y="253147"/>
                </a:lnTo>
                <a:lnTo>
                  <a:pt x="1812723" y="252417"/>
                </a:lnTo>
                <a:lnTo>
                  <a:pt x="1813614" y="251687"/>
                </a:lnTo>
                <a:lnTo>
                  <a:pt x="1814505" y="250957"/>
                </a:lnTo>
                <a:lnTo>
                  <a:pt x="1815477" y="250308"/>
                </a:lnTo>
                <a:lnTo>
                  <a:pt x="1816368" y="249578"/>
                </a:lnTo>
                <a:lnTo>
                  <a:pt x="1817259" y="248929"/>
                </a:lnTo>
                <a:lnTo>
                  <a:pt x="1818150" y="248281"/>
                </a:lnTo>
                <a:lnTo>
                  <a:pt x="1819040" y="247632"/>
                </a:lnTo>
                <a:lnTo>
                  <a:pt x="1820012" y="246983"/>
                </a:lnTo>
                <a:lnTo>
                  <a:pt x="1820903" y="246415"/>
                </a:lnTo>
                <a:lnTo>
                  <a:pt x="1821794" y="245767"/>
                </a:lnTo>
                <a:lnTo>
                  <a:pt x="1822685" y="245199"/>
                </a:lnTo>
                <a:lnTo>
                  <a:pt x="1823576" y="244631"/>
                </a:lnTo>
                <a:lnTo>
                  <a:pt x="1824467" y="244144"/>
                </a:lnTo>
                <a:lnTo>
                  <a:pt x="1825439" y="243577"/>
                </a:lnTo>
                <a:lnTo>
                  <a:pt x="1826329" y="243090"/>
                </a:lnTo>
                <a:lnTo>
                  <a:pt x="1827220" y="242603"/>
                </a:lnTo>
                <a:lnTo>
                  <a:pt x="1828111" y="242117"/>
                </a:lnTo>
                <a:lnTo>
                  <a:pt x="1829002" y="241711"/>
                </a:lnTo>
                <a:lnTo>
                  <a:pt x="1829974" y="241306"/>
                </a:lnTo>
                <a:lnTo>
                  <a:pt x="1830865" y="240900"/>
                </a:lnTo>
                <a:lnTo>
                  <a:pt x="1835400" y="239278"/>
                </a:lnTo>
                <a:lnTo>
                  <a:pt x="1836291" y="238954"/>
                </a:lnTo>
                <a:lnTo>
                  <a:pt x="1837182" y="238710"/>
                </a:lnTo>
                <a:lnTo>
                  <a:pt x="1838073" y="238548"/>
                </a:lnTo>
                <a:lnTo>
                  <a:pt x="1839045" y="238386"/>
                </a:lnTo>
                <a:lnTo>
                  <a:pt x="1839936" y="238224"/>
                </a:lnTo>
                <a:lnTo>
                  <a:pt x="1840826" y="238062"/>
                </a:lnTo>
                <a:lnTo>
                  <a:pt x="1841717" y="237981"/>
                </a:lnTo>
                <a:lnTo>
                  <a:pt x="1842608" y="237819"/>
                </a:lnTo>
                <a:lnTo>
                  <a:pt x="1843499" y="237819"/>
                </a:lnTo>
                <a:lnTo>
                  <a:pt x="1844471" y="237737"/>
                </a:lnTo>
                <a:lnTo>
                  <a:pt x="1845362" y="237737"/>
                </a:lnTo>
                <a:lnTo>
                  <a:pt x="1846253" y="237737"/>
                </a:lnTo>
                <a:lnTo>
                  <a:pt x="1847144" y="237819"/>
                </a:lnTo>
                <a:lnTo>
                  <a:pt x="1848034" y="237900"/>
                </a:lnTo>
                <a:lnTo>
                  <a:pt x="1849006" y="237981"/>
                </a:lnTo>
                <a:lnTo>
                  <a:pt x="1849897" y="238062"/>
                </a:lnTo>
                <a:lnTo>
                  <a:pt x="1850788" y="238224"/>
                </a:lnTo>
                <a:lnTo>
                  <a:pt x="1851679" y="238386"/>
                </a:lnTo>
                <a:lnTo>
                  <a:pt x="1852570" y="238630"/>
                </a:lnTo>
                <a:lnTo>
                  <a:pt x="1853542" y="238873"/>
                </a:lnTo>
                <a:lnTo>
                  <a:pt x="1854433" y="239116"/>
                </a:lnTo>
                <a:lnTo>
                  <a:pt x="1855324" y="239360"/>
                </a:lnTo>
                <a:lnTo>
                  <a:pt x="1856214" y="239684"/>
                </a:lnTo>
                <a:lnTo>
                  <a:pt x="1857105" y="240009"/>
                </a:lnTo>
                <a:lnTo>
                  <a:pt x="1857996" y="240333"/>
                </a:lnTo>
                <a:lnTo>
                  <a:pt x="1858968" y="240739"/>
                </a:lnTo>
                <a:lnTo>
                  <a:pt x="1859859" y="241144"/>
                </a:lnTo>
                <a:lnTo>
                  <a:pt x="1860750" y="241549"/>
                </a:lnTo>
                <a:lnTo>
                  <a:pt x="1861641" y="242036"/>
                </a:lnTo>
                <a:lnTo>
                  <a:pt x="1862531" y="242523"/>
                </a:lnTo>
                <a:lnTo>
                  <a:pt x="1863503" y="243009"/>
                </a:lnTo>
                <a:lnTo>
                  <a:pt x="1864394" y="243496"/>
                </a:lnTo>
                <a:lnTo>
                  <a:pt x="1865285" y="244064"/>
                </a:lnTo>
                <a:lnTo>
                  <a:pt x="1866176" y="244632"/>
                </a:lnTo>
                <a:lnTo>
                  <a:pt x="1867067" y="245280"/>
                </a:lnTo>
                <a:lnTo>
                  <a:pt x="1868039" y="245848"/>
                </a:lnTo>
                <a:lnTo>
                  <a:pt x="1868930" y="246497"/>
                </a:lnTo>
                <a:lnTo>
                  <a:pt x="1869820" y="247146"/>
                </a:lnTo>
                <a:lnTo>
                  <a:pt x="1870711" y="247875"/>
                </a:lnTo>
                <a:lnTo>
                  <a:pt x="1871602" y="248524"/>
                </a:lnTo>
                <a:lnTo>
                  <a:pt x="1872574" y="249254"/>
                </a:lnTo>
                <a:lnTo>
                  <a:pt x="1873465" y="249984"/>
                </a:lnTo>
                <a:lnTo>
                  <a:pt x="1874356" y="250714"/>
                </a:lnTo>
                <a:lnTo>
                  <a:pt x="1875247" y="251525"/>
                </a:lnTo>
                <a:lnTo>
                  <a:pt x="1876138" y="252336"/>
                </a:lnTo>
                <a:lnTo>
                  <a:pt x="1877028" y="253147"/>
                </a:lnTo>
                <a:lnTo>
                  <a:pt x="1878000" y="253958"/>
                </a:lnTo>
                <a:lnTo>
                  <a:pt x="1878891" y="254770"/>
                </a:lnTo>
                <a:lnTo>
                  <a:pt x="1879782" y="255662"/>
                </a:lnTo>
                <a:lnTo>
                  <a:pt x="1880673" y="256554"/>
                </a:lnTo>
                <a:lnTo>
                  <a:pt x="1881564" y="257446"/>
                </a:lnTo>
                <a:lnTo>
                  <a:pt x="1882536" y="258338"/>
                </a:lnTo>
                <a:lnTo>
                  <a:pt x="1883427" y="259230"/>
                </a:lnTo>
                <a:lnTo>
                  <a:pt x="1884318" y="260122"/>
                </a:lnTo>
                <a:lnTo>
                  <a:pt x="1885208" y="261095"/>
                </a:lnTo>
                <a:lnTo>
                  <a:pt x="1886099" y="262068"/>
                </a:lnTo>
                <a:lnTo>
                  <a:pt x="1887071" y="262960"/>
                </a:lnTo>
                <a:lnTo>
                  <a:pt x="1887962" y="263934"/>
                </a:lnTo>
                <a:lnTo>
                  <a:pt x="1888853" y="264907"/>
                </a:lnTo>
                <a:lnTo>
                  <a:pt x="1889744" y="265961"/>
                </a:lnTo>
                <a:lnTo>
                  <a:pt x="1890635" y="266935"/>
                </a:lnTo>
                <a:lnTo>
                  <a:pt x="1891607" y="267908"/>
                </a:lnTo>
                <a:lnTo>
                  <a:pt x="1892497" y="268962"/>
                </a:lnTo>
                <a:lnTo>
                  <a:pt x="1893388" y="269935"/>
                </a:lnTo>
                <a:lnTo>
                  <a:pt x="1894279" y="270990"/>
                </a:lnTo>
                <a:lnTo>
                  <a:pt x="1895170" y="271963"/>
                </a:lnTo>
                <a:lnTo>
                  <a:pt x="1896061" y="273018"/>
                </a:lnTo>
                <a:lnTo>
                  <a:pt x="1897033" y="274072"/>
                </a:lnTo>
                <a:lnTo>
                  <a:pt x="1897924" y="275045"/>
                </a:lnTo>
                <a:lnTo>
                  <a:pt x="1898815" y="276100"/>
                </a:lnTo>
                <a:lnTo>
                  <a:pt x="1899705" y="277154"/>
                </a:lnTo>
                <a:lnTo>
                  <a:pt x="1900596" y="278209"/>
                </a:lnTo>
                <a:lnTo>
                  <a:pt x="1901568" y="279263"/>
                </a:lnTo>
                <a:lnTo>
                  <a:pt x="1902459" y="280236"/>
                </a:lnTo>
                <a:lnTo>
                  <a:pt x="1903350" y="281291"/>
                </a:lnTo>
                <a:lnTo>
                  <a:pt x="1904241" y="282345"/>
                </a:lnTo>
                <a:lnTo>
                  <a:pt x="1905132" y="283399"/>
                </a:lnTo>
                <a:lnTo>
                  <a:pt x="1906104" y="284373"/>
                </a:lnTo>
                <a:lnTo>
                  <a:pt x="1906994" y="285427"/>
                </a:lnTo>
                <a:lnTo>
                  <a:pt x="1907885" y="286482"/>
                </a:lnTo>
                <a:lnTo>
                  <a:pt x="1908776" y="287455"/>
                </a:lnTo>
                <a:lnTo>
                  <a:pt x="1909667" y="288509"/>
                </a:lnTo>
                <a:lnTo>
                  <a:pt x="1910639" y="289482"/>
                </a:lnTo>
                <a:lnTo>
                  <a:pt x="1911530" y="290456"/>
                </a:lnTo>
                <a:lnTo>
                  <a:pt x="1912421" y="291510"/>
                </a:lnTo>
                <a:lnTo>
                  <a:pt x="1913312" y="292483"/>
                </a:lnTo>
                <a:lnTo>
                  <a:pt x="1914202" y="293457"/>
                </a:lnTo>
                <a:lnTo>
                  <a:pt x="1915093" y="294430"/>
                </a:lnTo>
                <a:lnTo>
                  <a:pt x="1916065" y="295403"/>
                </a:lnTo>
                <a:lnTo>
                  <a:pt x="1916956" y="296376"/>
                </a:lnTo>
                <a:lnTo>
                  <a:pt x="1917847" y="297268"/>
                </a:lnTo>
                <a:lnTo>
                  <a:pt x="1918738" y="298242"/>
                </a:lnTo>
                <a:lnTo>
                  <a:pt x="1919629" y="299134"/>
                </a:lnTo>
                <a:lnTo>
                  <a:pt x="1920601" y="300026"/>
                </a:lnTo>
                <a:lnTo>
                  <a:pt x="1921491" y="300999"/>
                </a:lnTo>
                <a:lnTo>
                  <a:pt x="1922382" y="301891"/>
                </a:lnTo>
                <a:lnTo>
                  <a:pt x="1923273" y="302702"/>
                </a:lnTo>
                <a:lnTo>
                  <a:pt x="1924164" y="303594"/>
                </a:lnTo>
                <a:lnTo>
                  <a:pt x="1925136" y="304486"/>
                </a:lnTo>
                <a:lnTo>
                  <a:pt x="1926027" y="305297"/>
                </a:lnTo>
                <a:lnTo>
                  <a:pt x="1926918" y="306108"/>
                </a:lnTo>
                <a:lnTo>
                  <a:pt x="1927809" y="306920"/>
                </a:lnTo>
                <a:lnTo>
                  <a:pt x="1928699" y="307731"/>
                </a:lnTo>
                <a:lnTo>
                  <a:pt x="1929671" y="308542"/>
                </a:lnTo>
                <a:lnTo>
                  <a:pt x="1930562" y="309353"/>
                </a:lnTo>
                <a:lnTo>
                  <a:pt x="1931453" y="310083"/>
                </a:lnTo>
                <a:lnTo>
                  <a:pt x="1932344" y="310813"/>
                </a:lnTo>
                <a:lnTo>
                  <a:pt x="1933235" y="311624"/>
                </a:lnTo>
                <a:lnTo>
                  <a:pt x="1934126" y="312273"/>
                </a:lnTo>
                <a:lnTo>
                  <a:pt x="1935098" y="313003"/>
                </a:lnTo>
                <a:lnTo>
                  <a:pt x="1935988" y="313732"/>
                </a:lnTo>
                <a:lnTo>
                  <a:pt x="1936879" y="314381"/>
                </a:lnTo>
                <a:lnTo>
                  <a:pt x="1937770" y="315030"/>
                </a:lnTo>
                <a:lnTo>
                  <a:pt x="1938661" y="315679"/>
                </a:lnTo>
                <a:lnTo>
                  <a:pt x="1939633" y="316327"/>
                </a:lnTo>
                <a:lnTo>
                  <a:pt x="1940524" y="316976"/>
                </a:lnTo>
                <a:lnTo>
                  <a:pt x="1941415" y="317544"/>
                </a:lnTo>
                <a:lnTo>
                  <a:pt x="1942306" y="318193"/>
                </a:lnTo>
                <a:lnTo>
                  <a:pt x="1943196" y="318761"/>
                </a:lnTo>
                <a:lnTo>
                  <a:pt x="1944168" y="319328"/>
                </a:lnTo>
                <a:lnTo>
                  <a:pt x="1945059" y="319815"/>
                </a:lnTo>
                <a:lnTo>
                  <a:pt x="1945950" y="320383"/>
                </a:lnTo>
                <a:lnTo>
                  <a:pt x="1946841" y="320869"/>
                </a:lnTo>
                <a:lnTo>
                  <a:pt x="1947732" y="321356"/>
                </a:lnTo>
                <a:lnTo>
                  <a:pt x="1948623" y="321924"/>
                </a:lnTo>
                <a:lnTo>
                  <a:pt x="1949595" y="322329"/>
                </a:lnTo>
                <a:lnTo>
                  <a:pt x="1950485" y="322816"/>
                </a:lnTo>
                <a:lnTo>
                  <a:pt x="1951376" y="323221"/>
                </a:lnTo>
                <a:lnTo>
                  <a:pt x="1952267" y="323708"/>
                </a:lnTo>
                <a:lnTo>
                  <a:pt x="1953158" y="324113"/>
                </a:lnTo>
                <a:lnTo>
                  <a:pt x="1954130" y="324519"/>
                </a:lnTo>
                <a:lnTo>
                  <a:pt x="1955021" y="324924"/>
                </a:lnTo>
                <a:lnTo>
                  <a:pt x="1955912" y="325249"/>
                </a:lnTo>
                <a:lnTo>
                  <a:pt x="1956803" y="325654"/>
                </a:lnTo>
                <a:lnTo>
                  <a:pt x="1957693" y="325979"/>
                </a:lnTo>
                <a:lnTo>
                  <a:pt x="1958665" y="326303"/>
                </a:lnTo>
                <a:lnTo>
                  <a:pt x="1959556" y="326628"/>
                </a:lnTo>
                <a:lnTo>
                  <a:pt x="1960447" y="326952"/>
                </a:lnTo>
                <a:lnTo>
                  <a:pt x="1961338" y="327277"/>
                </a:lnTo>
                <a:lnTo>
                  <a:pt x="1962229" y="327520"/>
                </a:lnTo>
                <a:lnTo>
                  <a:pt x="1963201" y="327844"/>
                </a:lnTo>
                <a:lnTo>
                  <a:pt x="1964092" y="328088"/>
                </a:lnTo>
                <a:lnTo>
                  <a:pt x="1964982" y="328331"/>
                </a:lnTo>
                <a:lnTo>
                  <a:pt x="1965873" y="328574"/>
                </a:lnTo>
                <a:lnTo>
                  <a:pt x="1966764" y="328736"/>
                </a:lnTo>
                <a:lnTo>
                  <a:pt x="1967655" y="328980"/>
                </a:lnTo>
                <a:lnTo>
                  <a:pt x="1968627" y="329223"/>
                </a:lnTo>
                <a:lnTo>
                  <a:pt x="1969518" y="329385"/>
                </a:lnTo>
                <a:lnTo>
                  <a:pt x="1970409" y="329547"/>
                </a:lnTo>
                <a:lnTo>
                  <a:pt x="1971300" y="329709"/>
                </a:lnTo>
                <a:lnTo>
                  <a:pt x="1972190" y="329872"/>
                </a:lnTo>
                <a:lnTo>
                  <a:pt x="1973162" y="330034"/>
                </a:lnTo>
                <a:lnTo>
                  <a:pt x="1974053" y="330196"/>
                </a:lnTo>
                <a:lnTo>
                  <a:pt x="1974944" y="330277"/>
                </a:lnTo>
                <a:lnTo>
                  <a:pt x="1975835" y="330439"/>
                </a:lnTo>
                <a:lnTo>
                  <a:pt x="1976726" y="330520"/>
                </a:lnTo>
                <a:lnTo>
                  <a:pt x="1977698" y="330602"/>
                </a:lnTo>
                <a:lnTo>
                  <a:pt x="1978589" y="330683"/>
                </a:lnTo>
                <a:lnTo>
                  <a:pt x="1979479" y="330764"/>
                </a:lnTo>
                <a:lnTo>
                  <a:pt x="1980370" y="330845"/>
                </a:lnTo>
                <a:lnTo>
                  <a:pt x="1981261" y="330926"/>
                </a:lnTo>
                <a:lnTo>
                  <a:pt x="1982233" y="331007"/>
                </a:lnTo>
                <a:lnTo>
                  <a:pt x="1983124" y="331007"/>
                </a:lnTo>
                <a:lnTo>
                  <a:pt x="1984015" y="331089"/>
                </a:lnTo>
                <a:lnTo>
                  <a:pt x="1984906" y="331089"/>
                </a:lnTo>
                <a:lnTo>
                  <a:pt x="1985797" y="331089"/>
                </a:lnTo>
                <a:lnTo>
                  <a:pt x="1986687" y="331170"/>
                </a:lnTo>
                <a:lnTo>
                  <a:pt x="1987659" y="331170"/>
                </a:lnTo>
                <a:lnTo>
                  <a:pt x="1988550" y="331170"/>
                </a:lnTo>
                <a:lnTo>
                  <a:pt x="1989441" y="331170"/>
                </a:lnTo>
                <a:lnTo>
                  <a:pt x="1990332" y="331089"/>
                </a:lnTo>
                <a:lnTo>
                  <a:pt x="1991223" y="331089"/>
                </a:lnTo>
                <a:lnTo>
                  <a:pt x="1992195" y="331089"/>
                </a:lnTo>
                <a:lnTo>
                  <a:pt x="1993086" y="331007"/>
                </a:lnTo>
                <a:lnTo>
                  <a:pt x="1993977" y="331007"/>
                </a:lnTo>
                <a:lnTo>
                  <a:pt x="1994867" y="330926"/>
                </a:lnTo>
                <a:lnTo>
                  <a:pt x="1995758" y="330845"/>
                </a:lnTo>
                <a:lnTo>
                  <a:pt x="1996730" y="330845"/>
                </a:lnTo>
                <a:lnTo>
                  <a:pt x="1997621" y="330764"/>
                </a:lnTo>
                <a:lnTo>
                  <a:pt x="1998512" y="330683"/>
                </a:lnTo>
                <a:lnTo>
                  <a:pt x="1999403" y="330602"/>
                </a:lnTo>
                <a:lnTo>
                  <a:pt x="2000294" y="330439"/>
                </a:lnTo>
                <a:lnTo>
                  <a:pt x="2001266" y="330358"/>
                </a:lnTo>
                <a:lnTo>
                  <a:pt x="2002156" y="330277"/>
                </a:lnTo>
                <a:lnTo>
                  <a:pt x="2003047" y="330115"/>
                </a:lnTo>
                <a:lnTo>
                  <a:pt x="2003938" y="330034"/>
                </a:lnTo>
                <a:lnTo>
                  <a:pt x="2004829" y="329872"/>
                </a:lnTo>
                <a:lnTo>
                  <a:pt x="2005720" y="329790"/>
                </a:lnTo>
                <a:lnTo>
                  <a:pt x="2006692" y="329628"/>
                </a:lnTo>
                <a:lnTo>
                  <a:pt x="2007583" y="329466"/>
                </a:lnTo>
                <a:lnTo>
                  <a:pt x="2008473" y="329304"/>
                </a:lnTo>
                <a:lnTo>
                  <a:pt x="2009364" y="329142"/>
                </a:lnTo>
                <a:lnTo>
                  <a:pt x="2010255" y="328980"/>
                </a:lnTo>
                <a:lnTo>
                  <a:pt x="2011227" y="328818"/>
                </a:lnTo>
                <a:lnTo>
                  <a:pt x="2012118" y="328656"/>
                </a:lnTo>
                <a:lnTo>
                  <a:pt x="2013009" y="328412"/>
                </a:lnTo>
                <a:lnTo>
                  <a:pt x="2013900" y="328250"/>
                </a:lnTo>
                <a:lnTo>
                  <a:pt x="2014791" y="328007"/>
                </a:lnTo>
                <a:lnTo>
                  <a:pt x="2015762" y="327763"/>
                </a:lnTo>
                <a:lnTo>
                  <a:pt x="2016653" y="327601"/>
                </a:lnTo>
                <a:lnTo>
                  <a:pt x="2017544" y="327358"/>
                </a:lnTo>
                <a:lnTo>
                  <a:pt x="2018435" y="327115"/>
                </a:lnTo>
                <a:lnTo>
                  <a:pt x="2019326" y="326871"/>
                </a:lnTo>
                <a:lnTo>
                  <a:pt x="2020298" y="326628"/>
                </a:lnTo>
                <a:lnTo>
                  <a:pt x="2021189" y="326304"/>
                </a:lnTo>
                <a:lnTo>
                  <a:pt x="2022080" y="326060"/>
                </a:lnTo>
                <a:lnTo>
                  <a:pt x="2022971" y="325817"/>
                </a:lnTo>
                <a:lnTo>
                  <a:pt x="2023861" y="325493"/>
                </a:lnTo>
                <a:lnTo>
                  <a:pt x="2024752" y="325168"/>
                </a:lnTo>
                <a:lnTo>
                  <a:pt x="2025724" y="324925"/>
                </a:lnTo>
                <a:lnTo>
                  <a:pt x="2026615" y="324600"/>
                </a:lnTo>
                <a:lnTo>
                  <a:pt x="2027506" y="324276"/>
                </a:lnTo>
                <a:lnTo>
                  <a:pt x="2028397" y="323951"/>
                </a:lnTo>
                <a:lnTo>
                  <a:pt x="2029288" y="323546"/>
                </a:lnTo>
                <a:lnTo>
                  <a:pt x="2030260" y="323221"/>
                </a:lnTo>
                <a:lnTo>
                  <a:pt x="2031150" y="322897"/>
                </a:lnTo>
                <a:lnTo>
                  <a:pt x="2032041" y="322491"/>
                </a:lnTo>
                <a:lnTo>
                  <a:pt x="2032932" y="322086"/>
                </a:lnTo>
                <a:lnTo>
                  <a:pt x="2033823" y="321680"/>
                </a:lnTo>
                <a:lnTo>
                  <a:pt x="2034795" y="321275"/>
                </a:lnTo>
                <a:lnTo>
                  <a:pt x="2035686" y="320870"/>
                </a:lnTo>
                <a:lnTo>
                  <a:pt x="2036577" y="320464"/>
                </a:lnTo>
                <a:lnTo>
                  <a:pt x="2037467" y="320059"/>
                </a:lnTo>
                <a:lnTo>
                  <a:pt x="2038358" y="319572"/>
                </a:lnTo>
                <a:lnTo>
                  <a:pt x="2039330" y="319167"/>
                </a:lnTo>
                <a:lnTo>
                  <a:pt x="2040221" y="318680"/>
                </a:lnTo>
                <a:lnTo>
                  <a:pt x="2041112" y="318193"/>
                </a:lnTo>
                <a:lnTo>
                  <a:pt x="2042003" y="317707"/>
                </a:lnTo>
                <a:lnTo>
                  <a:pt x="2042894" y="317220"/>
                </a:lnTo>
                <a:lnTo>
                  <a:pt x="2043785" y="316734"/>
                </a:lnTo>
                <a:lnTo>
                  <a:pt x="2044757" y="316166"/>
                </a:lnTo>
                <a:lnTo>
                  <a:pt x="2045647" y="315679"/>
                </a:lnTo>
                <a:lnTo>
                  <a:pt x="2046538" y="315111"/>
                </a:lnTo>
                <a:lnTo>
                  <a:pt x="2047429" y="314625"/>
                </a:lnTo>
                <a:lnTo>
                  <a:pt x="2048320" y="314057"/>
                </a:lnTo>
                <a:lnTo>
                  <a:pt x="2049292" y="313489"/>
                </a:lnTo>
                <a:lnTo>
                  <a:pt x="2050183" y="312840"/>
                </a:lnTo>
                <a:lnTo>
                  <a:pt x="2051074" y="312273"/>
                </a:lnTo>
                <a:lnTo>
                  <a:pt x="2051965" y="311705"/>
                </a:lnTo>
                <a:lnTo>
                  <a:pt x="2052855" y="311056"/>
                </a:lnTo>
                <a:lnTo>
                  <a:pt x="2053827" y="310488"/>
                </a:lnTo>
                <a:lnTo>
                  <a:pt x="2054718" y="309839"/>
                </a:lnTo>
                <a:lnTo>
                  <a:pt x="2055609" y="309191"/>
                </a:lnTo>
                <a:lnTo>
                  <a:pt x="2056500" y="308542"/>
                </a:lnTo>
                <a:lnTo>
                  <a:pt x="2057391" y="307812"/>
                </a:lnTo>
                <a:lnTo>
                  <a:pt x="2058282" y="307163"/>
                </a:lnTo>
                <a:lnTo>
                  <a:pt x="2059254" y="306515"/>
                </a:lnTo>
                <a:lnTo>
                  <a:pt x="2060144" y="305785"/>
                </a:lnTo>
                <a:lnTo>
                  <a:pt x="2061035" y="305055"/>
                </a:lnTo>
                <a:lnTo>
                  <a:pt x="2061926" y="304406"/>
                </a:lnTo>
                <a:lnTo>
                  <a:pt x="2062817" y="303676"/>
                </a:lnTo>
                <a:lnTo>
                  <a:pt x="2063789" y="302946"/>
                </a:lnTo>
                <a:lnTo>
                  <a:pt x="2064680" y="302216"/>
                </a:lnTo>
                <a:lnTo>
                  <a:pt x="2065571" y="301405"/>
                </a:lnTo>
                <a:lnTo>
                  <a:pt x="2066462" y="300675"/>
                </a:lnTo>
                <a:lnTo>
                  <a:pt x="2067352" y="299945"/>
                </a:lnTo>
                <a:lnTo>
                  <a:pt x="2068324" y="299134"/>
                </a:lnTo>
                <a:lnTo>
                  <a:pt x="2069215" y="298323"/>
                </a:lnTo>
                <a:lnTo>
                  <a:pt x="2070106" y="297593"/>
                </a:lnTo>
                <a:lnTo>
                  <a:pt x="2070997" y="296782"/>
                </a:lnTo>
                <a:lnTo>
                  <a:pt x="2071888" y="295971"/>
                </a:lnTo>
                <a:lnTo>
                  <a:pt x="2072860" y="295160"/>
                </a:lnTo>
                <a:lnTo>
                  <a:pt x="2073751" y="294349"/>
                </a:lnTo>
                <a:lnTo>
                  <a:pt x="2074641" y="293537"/>
                </a:lnTo>
                <a:lnTo>
                  <a:pt x="2075532" y="292726"/>
                </a:lnTo>
                <a:lnTo>
                  <a:pt x="2076423" y="291834"/>
                </a:lnTo>
                <a:lnTo>
                  <a:pt x="2077314" y="291023"/>
                </a:lnTo>
                <a:lnTo>
                  <a:pt x="2078286" y="290212"/>
                </a:lnTo>
                <a:lnTo>
                  <a:pt x="2079177" y="289320"/>
                </a:lnTo>
                <a:lnTo>
                  <a:pt x="2080068" y="288509"/>
                </a:lnTo>
                <a:lnTo>
                  <a:pt x="2080959" y="287617"/>
                </a:lnTo>
                <a:lnTo>
                  <a:pt x="2081849" y="286806"/>
                </a:lnTo>
                <a:lnTo>
                  <a:pt x="2082821" y="285914"/>
                </a:lnTo>
                <a:lnTo>
                  <a:pt x="2083712" y="285103"/>
                </a:lnTo>
                <a:lnTo>
                  <a:pt x="2084603" y="284211"/>
                </a:lnTo>
                <a:lnTo>
                  <a:pt x="2085494" y="283400"/>
                </a:lnTo>
                <a:lnTo>
                  <a:pt x="2086385" y="282507"/>
                </a:lnTo>
                <a:lnTo>
                  <a:pt x="2087357" y="281615"/>
                </a:lnTo>
                <a:lnTo>
                  <a:pt x="2088248" y="280804"/>
                </a:lnTo>
                <a:lnTo>
                  <a:pt x="2089138" y="279912"/>
                </a:lnTo>
                <a:lnTo>
                  <a:pt x="2090029" y="279020"/>
                </a:lnTo>
                <a:lnTo>
                  <a:pt x="2090920" y="278209"/>
                </a:lnTo>
                <a:lnTo>
                  <a:pt x="2091892" y="277317"/>
                </a:lnTo>
                <a:lnTo>
                  <a:pt x="2092783" y="276506"/>
                </a:lnTo>
                <a:lnTo>
                  <a:pt x="2093674" y="275614"/>
                </a:lnTo>
                <a:lnTo>
                  <a:pt x="2094565" y="274803"/>
                </a:lnTo>
                <a:lnTo>
                  <a:pt x="2095456" y="273992"/>
                </a:lnTo>
                <a:lnTo>
                  <a:pt x="2096346" y="273100"/>
                </a:lnTo>
                <a:lnTo>
                  <a:pt x="2097318" y="272288"/>
                </a:lnTo>
                <a:lnTo>
                  <a:pt x="2098209" y="271477"/>
                </a:lnTo>
                <a:lnTo>
                  <a:pt x="2099100" y="270666"/>
                </a:lnTo>
                <a:lnTo>
                  <a:pt x="2099991" y="269855"/>
                </a:lnTo>
                <a:lnTo>
                  <a:pt x="2100882" y="269044"/>
                </a:lnTo>
                <a:lnTo>
                  <a:pt x="2101854" y="268233"/>
                </a:lnTo>
                <a:lnTo>
                  <a:pt x="2102745" y="267422"/>
                </a:lnTo>
                <a:lnTo>
                  <a:pt x="2103635" y="266692"/>
                </a:lnTo>
                <a:lnTo>
                  <a:pt x="2104526" y="265881"/>
                </a:lnTo>
                <a:lnTo>
                  <a:pt x="2105417" y="265151"/>
                </a:lnTo>
                <a:lnTo>
                  <a:pt x="2106389" y="264421"/>
                </a:lnTo>
                <a:lnTo>
                  <a:pt x="2107280" y="263691"/>
                </a:lnTo>
                <a:lnTo>
                  <a:pt x="2108171" y="262961"/>
                </a:lnTo>
                <a:lnTo>
                  <a:pt x="2109062" y="262231"/>
                </a:lnTo>
                <a:lnTo>
                  <a:pt x="2109953" y="261501"/>
                </a:lnTo>
                <a:lnTo>
                  <a:pt x="2110924" y="260852"/>
                </a:lnTo>
                <a:lnTo>
                  <a:pt x="2111815" y="260122"/>
                </a:lnTo>
                <a:lnTo>
                  <a:pt x="2112706" y="259474"/>
                </a:lnTo>
                <a:lnTo>
                  <a:pt x="2113597" y="258825"/>
                </a:lnTo>
                <a:lnTo>
                  <a:pt x="2114488" y="258176"/>
                </a:lnTo>
                <a:lnTo>
                  <a:pt x="2115379" y="257527"/>
                </a:lnTo>
                <a:lnTo>
                  <a:pt x="2116351" y="256960"/>
                </a:lnTo>
                <a:lnTo>
                  <a:pt x="2117242" y="256392"/>
                </a:lnTo>
                <a:lnTo>
                  <a:pt x="2118132" y="255824"/>
                </a:lnTo>
                <a:lnTo>
                  <a:pt x="2119023" y="255256"/>
                </a:lnTo>
                <a:lnTo>
                  <a:pt x="2119914" y="254688"/>
                </a:lnTo>
                <a:lnTo>
                  <a:pt x="2120886" y="254202"/>
                </a:lnTo>
                <a:lnTo>
                  <a:pt x="2121777" y="253634"/>
                </a:lnTo>
                <a:lnTo>
                  <a:pt x="2122668" y="253147"/>
                </a:lnTo>
                <a:lnTo>
                  <a:pt x="2123559" y="252661"/>
                </a:lnTo>
                <a:lnTo>
                  <a:pt x="2124450" y="252255"/>
                </a:lnTo>
                <a:lnTo>
                  <a:pt x="2125422" y="251850"/>
                </a:lnTo>
                <a:lnTo>
                  <a:pt x="2126312" y="251363"/>
                </a:lnTo>
                <a:lnTo>
                  <a:pt x="2127203" y="251039"/>
                </a:lnTo>
                <a:lnTo>
                  <a:pt x="2128094" y="250633"/>
                </a:lnTo>
                <a:lnTo>
                  <a:pt x="2128985" y="250309"/>
                </a:lnTo>
                <a:lnTo>
                  <a:pt x="2129957" y="249903"/>
                </a:lnTo>
                <a:lnTo>
                  <a:pt x="2130848" y="249579"/>
                </a:lnTo>
                <a:lnTo>
                  <a:pt x="2131739" y="249336"/>
                </a:lnTo>
                <a:lnTo>
                  <a:pt x="2132629" y="249011"/>
                </a:lnTo>
                <a:lnTo>
                  <a:pt x="2133520" y="248768"/>
                </a:lnTo>
                <a:lnTo>
                  <a:pt x="2134411" y="248525"/>
                </a:lnTo>
                <a:lnTo>
                  <a:pt x="2135383" y="248362"/>
                </a:lnTo>
                <a:lnTo>
                  <a:pt x="2136274" y="248200"/>
                </a:lnTo>
                <a:lnTo>
                  <a:pt x="2137165" y="247957"/>
                </a:lnTo>
                <a:lnTo>
                  <a:pt x="2138056" y="247876"/>
                </a:lnTo>
                <a:lnTo>
                  <a:pt x="2138947" y="247714"/>
                </a:lnTo>
                <a:lnTo>
                  <a:pt x="2139919" y="247632"/>
                </a:lnTo>
                <a:lnTo>
                  <a:pt x="2140809" y="247551"/>
                </a:lnTo>
                <a:lnTo>
                  <a:pt x="2141700" y="247470"/>
                </a:lnTo>
                <a:lnTo>
                  <a:pt x="2142591" y="247470"/>
                </a:lnTo>
                <a:lnTo>
                  <a:pt x="2143482" y="247389"/>
                </a:lnTo>
                <a:lnTo>
                  <a:pt x="2144454" y="247389"/>
                </a:lnTo>
                <a:lnTo>
                  <a:pt x="2145345" y="247470"/>
                </a:lnTo>
                <a:lnTo>
                  <a:pt x="2146236" y="247470"/>
                </a:lnTo>
                <a:lnTo>
                  <a:pt x="2147126" y="247551"/>
                </a:lnTo>
                <a:lnTo>
                  <a:pt x="2148017" y="247632"/>
                </a:lnTo>
                <a:lnTo>
                  <a:pt x="2148908" y="247795"/>
                </a:lnTo>
                <a:lnTo>
                  <a:pt x="2149880" y="247876"/>
                </a:lnTo>
                <a:lnTo>
                  <a:pt x="2150771" y="248038"/>
                </a:lnTo>
                <a:lnTo>
                  <a:pt x="2151662" y="248200"/>
                </a:lnTo>
                <a:lnTo>
                  <a:pt x="2152553" y="248443"/>
                </a:lnTo>
                <a:lnTo>
                  <a:pt x="2153444" y="248605"/>
                </a:lnTo>
                <a:lnTo>
                  <a:pt x="2154416" y="248849"/>
                </a:lnTo>
                <a:lnTo>
                  <a:pt x="2155306" y="249092"/>
                </a:lnTo>
                <a:lnTo>
                  <a:pt x="2156197" y="249417"/>
                </a:lnTo>
                <a:lnTo>
                  <a:pt x="2157088" y="249660"/>
                </a:lnTo>
                <a:lnTo>
                  <a:pt x="2157979" y="249984"/>
                </a:lnTo>
                <a:lnTo>
                  <a:pt x="2158951" y="250309"/>
                </a:lnTo>
                <a:lnTo>
                  <a:pt x="2159842" y="250714"/>
                </a:lnTo>
                <a:lnTo>
                  <a:pt x="2160733" y="251039"/>
                </a:lnTo>
                <a:lnTo>
                  <a:pt x="2161624" y="251444"/>
                </a:lnTo>
                <a:lnTo>
                  <a:pt x="2162514" y="251850"/>
                </a:lnTo>
                <a:lnTo>
                  <a:pt x="2163486" y="252255"/>
                </a:lnTo>
                <a:lnTo>
                  <a:pt x="2164377" y="252661"/>
                </a:lnTo>
                <a:lnTo>
                  <a:pt x="2165268" y="253147"/>
                </a:lnTo>
                <a:lnTo>
                  <a:pt x="2166159" y="253634"/>
                </a:lnTo>
                <a:lnTo>
                  <a:pt x="2167050" y="254120"/>
                </a:lnTo>
                <a:lnTo>
                  <a:pt x="2167941" y="254607"/>
                </a:lnTo>
                <a:lnTo>
                  <a:pt x="2168913" y="255175"/>
                </a:lnTo>
                <a:lnTo>
                  <a:pt x="2169803" y="255661"/>
                </a:lnTo>
                <a:lnTo>
                  <a:pt x="2170694" y="256229"/>
                </a:lnTo>
                <a:lnTo>
                  <a:pt x="2171585" y="256797"/>
                </a:lnTo>
                <a:lnTo>
                  <a:pt x="2172476" y="257365"/>
                </a:lnTo>
                <a:lnTo>
                  <a:pt x="2173448" y="257933"/>
                </a:lnTo>
                <a:lnTo>
                  <a:pt x="2174339" y="258581"/>
                </a:lnTo>
                <a:lnTo>
                  <a:pt x="2175230" y="259149"/>
                </a:lnTo>
                <a:lnTo>
                  <a:pt x="2176120" y="259798"/>
                </a:lnTo>
                <a:lnTo>
                  <a:pt x="2177011" y="260447"/>
                </a:lnTo>
                <a:lnTo>
                  <a:pt x="2177983" y="261095"/>
                </a:lnTo>
                <a:lnTo>
                  <a:pt x="2178874" y="261744"/>
                </a:lnTo>
                <a:lnTo>
                  <a:pt x="2179765" y="262393"/>
                </a:lnTo>
                <a:lnTo>
                  <a:pt x="2180656" y="263123"/>
                </a:lnTo>
                <a:lnTo>
                  <a:pt x="2181547" y="263772"/>
                </a:lnTo>
                <a:lnTo>
                  <a:pt x="2182519" y="264502"/>
                </a:lnTo>
                <a:lnTo>
                  <a:pt x="2183410" y="265231"/>
                </a:lnTo>
                <a:lnTo>
                  <a:pt x="2184300" y="265880"/>
                </a:lnTo>
                <a:lnTo>
                  <a:pt x="2185191" y="266610"/>
                </a:lnTo>
                <a:lnTo>
                  <a:pt x="2186082" y="267340"/>
                </a:lnTo>
                <a:lnTo>
                  <a:pt x="2186973" y="268070"/>
                </a:lnTo>
                <a:lnTo>
                  <a:pt x="2187945" y="268800"/>
                </a:lnTo>
                <a:lnTo>
                  <a:pt x="2188836" y="269611"/>
                </a:lnTo>
                <a:lnTo>
                  <a:pt x="2189727" y="270341"/>
                </a:lnTo>
                <a:lnTo>
                  <a:pt x="2190618" y="271071"/>
                </a:lnTo>
                <a:lnTo>
                  <a:pt x="2191508" y="271801"/>
                </a:lnTo>
                <a:lnTo>
                  <a:pt x="2192480" y="272612"/>
                </a:lnTo>
                <a:lnTo>
                  <a:pt x="2193371" y="273342"/>
                </a:lnTo>
                <a:lnTo>
                  <a:pt x="2194262" y="274153"/>
                </a:lnTo>
                <a:lnTo>
                  <a:pt x="2195153" y="274883"/>
                </a:lnTo>
                <a:lnTo>
                  <a:pt x="2196044" y="275694"/>
                </a:lnTo>
                <a:lnTo>
                  <a:pt x="2197016" y="276424"/>
                </a:lnTo>
                <a:lnTo>
                  <a:pt x="2197907" y="277235"/>
                </a:lnTo>
                <a:lnTo>
                  <a:pt x="2198797" y="277965"/>
                </a:lnTo>
                <a:lnTo>
                  <a:pt x="2199688" y="278776"/>
                </a:lnTo>
                <a:lnTo>
                  <a:pt x="2200579" y="279506"/>
                </a:lnTo>
                <a:lnTo>
                  <a:pt x="2201551" y="280317"/>
                </a:lnTo>
                <a:lnTo>
                  <a:pt x="2202442" y="281047"/>
                </a:lnTo>
                <a:lnTo>
                  <a:pt x="2203333" y="281858"/>
                </a:lnTo>
                <a:lnTo>
                  <a:pt x="2204224" y="282588"/>
                </a:lnTo>
                <a:lnTo>
                  <a:pt x="2205115" y="283318"/>
                </a:lnTo>
                <a:lnTo>
                  <a:pt x="2206005" y="284129"/>
                </a:lnTo>
                <a:lnTo>
                  <a:pt x="2206977" y="284859"/>
                </a:lnTo>
                <a:lnTo>
                  <a:pt x="2207868" y="285589"/>
                </a:lnTo>
                <a:lnTo>
                  <a:pt x="2208759" y="286319"/>
                </a:lnTo>
                <a:lnTo>
                  <a:pt x="2209650" y="287130"/>
                </a:lnTo>
                <a:lnTo>
                  <a:pt x="2210541" y="287860"/>
                </a:lnTo>
                <a:lnTo>
                  <a:pt x="2211513" y="288590"/>
                </a:lnTo>
                <a:lnTo>
                  <a:pt x="2212404" y="289320"/>
                </a:lnTo>
                <a:lnTo>
                  <a:pt x="2213294" y="290050"/>
                </a:lnTo>
                <a:lnTo>
                  <a:pt x="2214185" y="290699"/>
                </a:lnTo>
                <a:lnTo>
                  <a:pt x="2215076" y="291428"/>
                </a:lnTo>
                <a:lnTo>
                  <a:pt x="2216048" y="292158"/>
                </a:lnTo>
                <a:lnTo>
                  <a:pt x="2216939" y="292807"/>
                </a:lnTo>
                <a:lnTo>
                  <a:pt x="2217830" y="293537"/>
                </a:lnTo>
                <a:lnTo>
                  <a:pt x="2218721" y="294186"/>
                </a:lnTo>
                <a:lnTo>
                  <a:pt x="2219612" y="294916"/>
                </a:lnTo>
                <a:lnTo>
                  <a:pt x="2220583" y="295564"/>
                </a:lnTo>
                <a:lnTo>
                  <a:pt x="2221474" y="296213"/>
                </a:lnTo>
                <a:lnTo>
                  <a:pt x="2222365" y="296862"/>
                </a:lnTo>
                <a:lnTo>
                  <a:pt x="2223256" y="297511"/>
                </a:lnTo>
                <a:lnTo>
                  <a:pt x="2224147" y="298159"/>
                </a:lnTo>
                <a:lnTo>
                  <a:pt x="2225038" y="298727"/>
                </a:lnTo>
                <a:lnTo>
                  <a:pt x="2226010" y="299376"/>
                </a:lnTo>
                <a:lnTo>
                  <a:pt x="2226901" y="300025"/>
                </a:lnTo>
                <a:lnTo>
                  <a:pt x="2227791" y="300593"/>
                </a:lnTo>
                <a:lnTo>
                  <a:pt x="2228682" y="301160"/>
                </a:lnTo>
                <a:lnTo>
                  <a:pt x="2229573" y="301728"/>
                </a:lnTo>
                <a:lnTo>
                  <a:pt x="2230545" y="302296"/>
                </a:lnTo>
                <a:lnTo>
                  <a:pt x="2231436" y="302864"/>
                </a:lnTo>
                <a:lnTo>
                  <a:pt x="2232327" y="303432"/>
                </a:lnTo>
                <a:lnTo>
                  <a:pt x="2233218" y="303999"/>
                </a:lnTo>
                <a:lnTo>
                  <a:pt x="2234109" y="304567"/>
                </a:lnTo>
                <a:lnTo>
                  <a:pt x="2235081" y="305054"/>
                </a:lnTo>
                <a:lnTo>
                  <a:pt x="2235971" y="305540"/>
                </a:lnTo>
                <a:lnTo>
                  <a:pt x="2236862" y="306108"/>
                </a:lnTo>
                <a:lnTo>
                  <a:pt x="2237753" y="306595"/>
                </a:lnTo>
                <a:lnTo>
                  <a:pt x="2238644" y="307081"/>
                </a:lnTo>
                <a:lnTo>
                  <a:pt x="2239535" y="307568"/>
                </a:lnTo>
                <a:lnTo>
                  <a:pt x="2240507" y="308055"/>
                </a:lnTo>
                <a:lnTo>
                  <a:pt x="2241398" y="308460"/>
                </a:lnTo>
                <a:lnTo>
                  <a:pt x="2242288" y="308947"/>
                </a:lnTo>
                <a:lnTo>
                  <a:pt x="2243179" y="309352"/>
                </a:lnTo>
                <a:lnTo>
                  <a:pt x="2244070" y="309839"/>
                </a:lnTo>
                <a:lnTo>
                  <a:pt x="2245042" y="310244"/>
                </a:lnTo>
                <a:lnTo>
                  <a:pt x="2245933" y="310650"/>
                </a:lnTo>
                <a:lnTo>
                  <a:pt x="2246824" y="311055"/>
                </a:lnTo>
                <a:lnTo>
                  <a:pt x="2247715" y="311461"/>
                </a:lnTo>
                <a:lnTo>
                  <a:pt x="2248606" y="311866"/>
                </a:lnTo>
                <a:lnTo>
                  <a:pt x="2249577" y="312190"/>
                </a:lnTo>
                <a:lnTo>
                  <a:pt x="2250468" y="312596"/>
                </a:lnTo>
                <a:lnTo>
                  <a:pt x="2251359" y="312920"/>
                </a:lnTo>
                <a:lnTo>
                  <a:pt x="2252250" y="313326"/>
                </a:lnTo>
                <a:lnTo>
                  <a:pt x="2253141" y="313650"/>
                </a:lnTo>
                <a:lnTo>
                  <a:pt x="2254113" y="313975"/>
                </a:lnTo>
                <a:lnTo>
                  <a:pt x="2255004" y="314299"/>
                </a:lnTo>
                <a:lnTo>
                  <a:pt x="2255895" y="314624"/>
                </a:lnTo>
                <a:lnTo>
                  <a:pt x="2256786" y="314948"/>
                </a:lnTo>
                <a:lnTo>
                  <a:pt x="2257676" y="315273"/>
                </a:lnTo>
                <a:lnTo>
                  <a:pt x="2258567" y="315516"/>
                </a:lnTo>
                <a:lnTo>
                  <a:pt x="2259539" y="315841"/>
                </a:lnTo>
                <a:lnTo>
                  <a:pt x="2260430" y="316084"/>
                </a:lnTo>
                <a:lnTo>
                  <a:pt x="2261321" y="316408"/>
                </a:lnTo>
                <a:lnTo>
                  <a:pt x="2262212" y="316652"/>
                </a:lnTo>
                <a:lnTo>
                  <a:pt x="2263103" y="316895"/>
                </a:lnTo>
                <a:lnTo>
                  <a:pt x="2264075" y="317220"/>
                </a:lnTo>
                <a:lnTo>
                  <a:pt x="2264965" y="317463"/>
                </a:lnTo>
                <a:lnTo>
                  <a:pt x="2265856" y="317706"/>
                </a:lnTo>
              </a:path>
            </a:pathLst>
          </a:custGeom>
          <a:ln w="9731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06542" y="2780254"/>
            <a:ext cx="2266315" cy="676275"/>
          </a:xfrm>
          <a:custGeom>
            <a:avLst/>
            <a:gdLst/>
            <a:ahLst/>
            <a:cxnLst/>
            <a:rect l="l" t="t" r="r" b="b"/>
            <a:pathLst>
              <a:path w="2266315" h="676275">
                <a:moveTo>
                  <a:pt x="0" y="259380"/>
                </a:moveTo>
                <a:lnTo>
                  <a:pt x="907" y="259380"/>
                </a:lnTo>
                <a:lnTo>
                  <a:pt x="1814" y="259380"/>
                </a:lnTo>
                <a:lnTo>
                  <a:pt x="2721" y="259380"/>
                </a:lnTo>
                <a:lnTo>
                  <a:pt x="3628" y="259380"/>
                </a:lnTo>
                <a:lnTo>
                  <a:pt x="4527" y="259380"/>
                </a:lnTo>
                <a:lnTo>
                  <a:pt x="5434" y="259380"/>
                </a:lnTo>
                <a:lnTo>
                  <a:pt x="6342" y="259380"/>
                </a:lnTo>
                <a:lnTo>
                  <a:pt x="7249" y="259380"/>
                </a:lnTo>
                <a:lnTo>
                  <a:pt x="8156" y="259380"/>
                </a:lnTo>
                <a:lnTo>
                  <a:pt x="9063" y="259380"/>
                </a:lnTo>
                <a:lnTo>
                  <a:pt x="9970" y="259380"/>
                </a:lnTo>
                <a:lnTo>
                  <a:pt x="10878" y="259380"/>
                </a:lnTo>
                <a:lnTo>
                  <a:pt x="11785" y="259380"/>
                </a:lnTo>
                <a:lnTo>
                  <a:pt x="12692" y="259380"/>
                </a:lnTo>
                <a:lnTo>
                  <a:pt x="13591" y="259380"/>
                </a:lnTo>
                <a:lnTo>
                  <a:pt x="14498" y="259380"/>
                </a:lnTo>
                <a:lnTo>
                  <a:pt x="15405" y="259380"/>
                </a:lnTo>
                <a:lnTo>
                  <a:pt x="16312" y="259380"/>
                </a:lnTo>
                <a:lnTo>
                  <a:pt x="17220" y="259380"/>
                </a:lnTo>
                <a:lnTo>
                  <a:pt x="18127" y="259380"/>
                </a:lnTo>
                <a:lnTo>
                  <a:pt x="19034" y="259380"/>
                </a:lnTo>
                <a:lnTo>
                  <a:pt x="19941" y="259380"/>
                </a:lnTo>
                <a:lnTo>
                  <a:pt x="20848" y="259380"/>
                </a:lnTo>
                <a:lnTo>
                  <a:pt x="21756" y="259380"/>
                </a:lnTo>
                <a:lnTo>
                  <a:pt x="22663" y="259380"/>
                </a:lnTo>
                <a:lnTo>
                  <a:pt x="23562" y="259380"/>
                </a:lnTo>
                <a:lnTo>
                  <a:pt x="24469" y="259380"/>
                </a:lnTo>
                <a:lnTo>
                  <a:pt x="25376" y="259380"/>
                </a:lnTo>
                <a:lnTo>
                  <a:pt x="26283" y="259380"/>
                </a:lnTo>
                <a:lnTo>
                  <a:pt x="27190" y="259380"/>
                </a:lnTo>
                <a:lnTo>
                  <a:pt x="28098" y="259380"/>
                </a:lnTo>
                <a:lnTo>
                  <a:pt x="29005" y="259380"/>
                </a:lnTo>
                <a:lnTo>
                  <a:pt x="29912" y="259380"/>
                </a:lnTo>
                <a:lnTo>
                  <a:pt x="30819" y="259380"/>
                </a:lnTo>
                <a:lnTo>
                  <a:pt x="31718" y="259380"/>
                </a:lnTo>
                <a:lnTo>
                  <a:pt x="32625" y="259380"/>
                </a:lnTo>
                <a:lnTo>
                  <a:pt x="33533" y="259380"/>
                </a:lnTo>
                <a:lnTo>
                  <a:pt x="34440" y="259380"/>
                </a:lnTo>
                <a:lnTo>
                  <a:pt x="35347" y="259380"/>
                </a:lnTo>
                <a:lnTo>
                  <a:pt x="36254" y="259380"/>
                </a:lnTo>
                <a:lnTo>
                  <a:pt x="37161" y="259380"/>
                </a:lnTo>
                <a:lnTo>
                  <a:pt x="38068" y="259380"/>
                </a:lnTo>
                <a:lnTo>
                  <a:pt x="38976" y="259380"/>
                </a:lnTo>
                <a:lnTo>
                  <a:pt x="39883" y="259380"/>
                </a:lnTo>
                <a:lnTo>
                  <a:pt x="40782" y="259380"/>
                </a:lnTo>
                <a:lnTo>
                  <a:pt x="41689" y="259380"/>
                </a:lnTo>
                <a:lnTo>
                  <a:pt x="42596" y="259380"/>
                </a:lnTo>
                <a:lnTo>
                  <a:pt x="43503" y="259380"/>
                </a:lnTo>
                <a:lnTo>
                  <a:pt x="44411" y="259380"/>
                </a:lnTo>
                <a:lnTo>
                  <a:pt x="45318" y="259380"/>
                </a:lnTo>
                <a:lnTo>
                  <a:pt x="46225" y="259380"/>
                </a:lnTo>
                <a:lnTo>
                  <a:pt x="47132" y="259380"/>
                </a:lnTo>
                <a:lnTo>
                  <a:pt x="48039" y="259380"/>
                </a:lnTo>
                <a:lnTo>
                  <a:pt x="48946" y="259380"/>
                </a:lnTo>
                <a:lnTo>
                  <a:pt x="49854" y="259380"/>
                </a:lnTo>
                <a:lnTo>
                  <a:pt x="50753" y="259380"/>
                </a:lnTo>
                <a:lnTo>
                  <a:pt x="51660" y="259380"/>
                </a:lnTo>
                <a:lnTo>
                  <a:pt x="52567" y="259380"/>
                </a:lnTo>
                <a:lnTo>
                  <a:pt x="53474" y="259380"/>
                </a:lnTo>
                <a:lnTo>
                  <a:pt x="54381" y="259380"/>
                </a:lnTo>
                <a:lnTo>
                  <a:pt x="55289" y="259380"/>
                </a:lnTo>
                <a:lnTo>
                  <a:pt x="56196" y="259380"/>
                </a:lnTo>
                <a:lnTo>
                  <a:pt x="57103" y="259380"/>
                </a:lnTo>
                <a:lnTo>
                  <a:pt x="58010" y="259380"/>
                </a:lnTo>
                <a:lnTo>
                  <a:pt x="58909" y="259380"/>
                </a:lnTo>
                <a:lnTo>
                  <a:pt x="59816" y="259380"/>
                </a:lnTo>
                <a:lnTo>
                  <a:pt x="60724" y="259380"/>
                </a:lnTo>
                <a:lnTo>
                  <a:pt x="61631" y="259380"/>
                </a:lnTo>
                <a:lnTo>
                  <a:pt x="62538" y="259380"/>
                </a:lnTo>
                <a:lnTo>
                  <a:pt x="63445" y="259380"/>
                </a:lnTo>
                <a:lnTo>
                  <a:pt x="64352" y="259380"/>
                </a:lnTo>
                <a:lnTo>
                  <a:pt x="65259" y="259380"/>
                </a:lnTo>
                <a:lnTo>
                  <a:pt x="66167" y="259380"/>
                </a:lnTo>
                <a:lnTo>
                  <a:pt x="67074" y="259380"/>
                </a:lnTo>
                <a:lnTo>
                  <a:pt x="67981" y="259380"/>
                </a:lnTo>
                <a:lnTo>
                  <a:pt x="68880" y="259380"/>
                </a:lnTo>
                <a:lnTo>
                  <a:pt x="69787" y="259380"/>
                </a:lnTo>
                <a:lnTo>
                  <a:pt x="70694" y="259380"/>
                </a:lnTo>
                <a:lnTo>
                  <a:pt x="71602" y="259380"/>
                </a:lnTo>
                <a:lnTo>
                  <a:pt x="72509" y="259380"/>
                </a:lnTo>
                <a:lnTo>
                  <a:pt x="73416" y="259380"/>
                </a:lnTo>
                <a:lnTo>
                  <a:pt x="74323" y="259380"/>
                </a:lnTo>
                <a:lnTo>
                  <a:pt x="75230" y="259380"/>
                </a:lnTo>
                <a:lnTo>
                  <a:pt x="76137" y="259380"/>
                </a:lnTo>
                <a:lnTo>
                  <a:pt x="77037" y="259380"/>
                </a:lnTo>
                <a:lnTo>
                  <a:pt x="77944" y="259380"/>
                </a:lnTo>
                <a:lnTo>
                  <a:pt x="78851" y="259380"/>
                </a:lnTo>
                <a:lnTo>
                  <a:pt x="79758" y="259380"/>
                </a:lnTo>
                <a:lnTo>
                  <a:pt x="80665" y="259380"/>
                </a:lnTo>
                <a:lnTo>
                  <a:pt x="81572" y="259380"/>
                </a:lnTo>
                <a:lnTo>
                  <a:pt x="82480" y="259380"/>
                </a:lnTo>
                <a:lnTo>
                  <a:pt x="83387" y="259380"/>
                </a:lnTo>
                <a:lnTo>
                  <a:pt x="84294" y="259380"/>
                </a:lnTo>
                <a:lnTo>
                  <a:pt x="85201" y="259380"/>
                </a:lnTo>
                <a:lnTo>
                  <a:pt x="86108" y="259380"/>
                </a:lnTo>
                <a:lnTo>
                  <a:pt x="87007" y="259380"/>
                </a:lnTo>
                <a:lnTo>
                  <a:pt x="87915" y="259380"/>
                </a:lnTo>
                <a:lnTo>
                  <a:pt x="88822" y="259380"/>
                </a:lnTo>
                <a:lnTo>
                  <a:pt x="89729" y="259380"/>
                </a:lnTo>
                <a:lnTo>
                  <a:pt x="90636" y="257271"/>
                </a:lnTo>
                <a:lnTo>
                  <a:pt x="91543" y="253864"/>
                </a:lnTo>
                <a:lnTo>
                  <a:pt x="92450" y="250214"/>
                </a:lnTo>
                <a:lnTo>
                  <a:pt x="93358" y="246808"/>
                </a:lnTo>
                <a:lnTo>
                  <a:pt x="105135" y="220124"/>
                </a:lnTo>
                <a:lnTo>
                  <a:pt x="106042" y="220124"/>
                </a:lnTo>
                <a:lnTo>
                  <a:pt x="117827" y="258730"/>
                </a:lnTo>
                <a:lnTo>
                  <a:pt x="123262" y="303095"/>
                </a:lnTo>
                <a:lnTo>
                  <a:pt x="126891" y="341459"/>
                </a:lnTo>
                <a:lnTo>
                  <a:pt x="130519" y="385499"/>
                </a:lnTo>
                <a:lnTo>
                  <a:pt x="134140" y="433677"/>
                </a:lnTo>
                <a:lnTo>
                  <a:pt x="137769" y="483719"/>
                </a:lnTo>
                <a:lnTo>
                  <a:pt x="138676" y="496210"/>
                </a:lnTo>
                <a:lnTo>
                  <a:pt x="139583" y="508700"/>
                </a:lnTo>
                <a:lnTo>
                  <a:pt x="140490" y="520947"/>
                </a:lnTo>
                <a:lnTo>
                  <a:pt x="141389" y="533113"/>
                </a:lnTo>
                <a:lnTo>
                  <a:pt x="145018" y="579182"/>
                </a:lnTo>
                <a:lnTo>
                  <a:pt x="148647" y="619005"/>
                </a:lnTo>
                <a:lnTo>
                  <a:pt x="154082" y="661262"/>
                </a:lnTo>
                <a:lnTo>
                  <a:pt x="159517" y="675780"/>
                </a:lnTo>
                <a:lnTo>
                  <a:pt x="160424" y="675131"/>
                </a:lnTo>
                <a:lnTo>
                  <a:pt x="167681" y="636443"/>
                </a:lnTo>
                <a:lnTo>
                  <a:pt x="171302" y="595484"/>
                </a:lnTo>
                <a:lnTo>
                  <a:pt x="174023" y="556391"/>
                </a:lnTo>
                <a:lnTo>
                  <a:pt x="176745" y="511215"/>
                </a:lnTo>
                <a:lnTo>
                  <a:pt x="179458" y="461091"/>
                </a:lnTo>
                <a:lnTo>
                  <a:pt x="182180" y="407480"/>
                </a:lnTo>
                <a:lnTo>
                  <a:pt x="184901" y="352084"/>
                </a:lnTo>
                <a:lnTo>
                  <a:pt x="185809" y="333510"/>
                </a:lnTo>
                <a:lnTo>
                  <a:pt x="188522" y="278196"/>
                </a:lnTo>
                <a:lnTo>
                  <a:pt x="191244" y="225071"/>
                </a:lnTo>
                <a:lnTo>
                  <a:pt x="193965" y="175758"/>
                </a:lnTo>
                <a:lnTo>
                  <a:pt x="196678" y="131798"/>
                </a:lnTo>
                <a:lnTo>
                  <a:pt x="200307" y="83945"/>
                </a:lnTo>
                <a:lnTo>
                  <a:pt x="204835" y="45095"/>
                </a:lnTo>
                <a:lnTo>
                  <a:pt x="209371" y="32118"/>
                </a:lnTo>
                <a:lnTo>
                  <a:pt x="210278" y="32686"/>
                </a:lnTo>
                <a:lnTo>
                  <a:pt x="217527" y="73888"/>
                </a:lnTo>
                <a:lnTo>
                  <a:pt x="221156" y="115496"/>
                </a:lnTo>
                <a:lnTo>
                  <a:pt x="223869" y="153535"/>
                </a:lnTo>
                <a:lnTo>
                  <a:pt x="226591" y="195629"/>
                </a:lnTo>
                <a:lnTo>
                  <a:pt x="229313" y="240237"/>
                </a:lnTo>
                <a:lnTo>
                  <a:pt x="232026" y="285413"/>
                </a:lnTo>
                <a:lnTo>
                  <a:pt x="232933" y="300256"/>
                </a:lnTo>
                <a:lnTo>
                  <a:pt x="235655" y="343485"/>
                </a:lnTo>
                <a:lnTo>
                  <a:pt x="238376" y="383228"/>
                </a:lnTo>
                <a:lnTo>
                  <a:pt x="241997" y="428161"/>
                </a:lnTo>
                <a:lnTo>
                  <a:pt x="246533" y="467254"/>
                </a:lnTo>
                <a:lnTo>
                  <a:pt x="251968" y="483881"/>
                </a:lnTo>
                <a:lnTo>
                  <a:pt x="252875" y="483232"/>
                </a:lnTo>
                <a:lnTo>
                  <a:pt x="260124" y="443571"/>
                </a:lnTo>
                <a:lnTo>
                  <a:pt x="263753" y="403261"/>
                </a:lnTo>
                <a:lnTo>
                  <a:pt x="267382" y="352651"/>
                </a:lnTo>
                <a:lnTo>
                  <a:pt x="270095" y="309989"/>
                </a:lnTo>
                <a:lnTo>
                  <a:pt x="272816" y="264893"/>
                </a:lnTo>
                <a:lnTo>
                  <a:pt x="273724" y="249564"/>
                </a:lnTo>
                <a:lnTo>
                  <a:pt x="274631" y="234316"/>
                </a:lnTo>
                <a:lnTo>
                  <a:pt x="277344" y="188978"/>
                </a:lnTo>
                <a:lnTo>
                  <a:pt x="280066" y="145667"/>
                </a:lnTo>
                <a:lnTo>
                  <a:pt x="282787" y="105924"/>
                </a:lnTo>
                <a:lnTo>
                  <a:pt x="286408" y="60748"/>
                </a:lnTo>
                <a:lnTo>
                  <a:pt x="290944" y="20600"/>
                </a:lnTo>
                <a:lnTo>
                  <a:pt x="297286" y="0"/>
                </a:lnTo>
                <a:lnTo>
                  <a:pt x="298193" y="567"/>
                </a:lnTo>
                <a:lnTo>
                  <a:pt x="306350" y="42418"/>
                </a:lnTo>
                <a:lnTo>
                  <a:pt x="310885" y="88649"/>
                </a:lnTo>
                <a:lnTo>
                  <a:pt x="314506" y="132852"/>
                </a:lnTo>
                <a:lnTo>
                  <a:pt x="317228" y="168052"/>
                </a:lnTo>
                <a:lnTo>
                  <a:pt x="318135" y="179894"/>
                </a:lnTo>
                <a:lnTo>
                  <a:pt x="321755" y="226287"/>
                </a:lnTo>
                <a:lnTo>
                  <a:pt x="325384" y="268867"/>
                </a:lnTo>
                <a:lnTo>
                  <a:pt x="329920" y="312260"/>
                </a:lnTo>
                <a:lnTo>
                  <a:pt x="338076" y="350704"/>
                </a:lnTo>
                <a:lnTo>
                  <a:pt x="338984" y="351353"/>
                </a:lnTo>
                <a:lnTo>
                  <a:pt x="339883" y="351272"/>
                </a:lnTo>
                <a:lnTo>
                  <a:pt x="348954" y="312097"/>
                </a:lnTo>
                <a:lnTo>
                  <a:pt x="353482" y="270815"/>
                </a:lnTo>
                <a:lnTo>
                  <a:pt x="357111" y="231315"/>
                </a:lnTo>
                <a:lnTo>
                  <a:pt x="358917" y="210390"/>
                </a:lnTo>
                <a:lnTo>
                  <a:pt x="359824" y="199765"/>
                </a:lnTo>
                <a:lnTo>
                  <a:pt x="360732" y="189059"/>
                </a:lnTo>
                <a:lnTo>
                  <a:pt x="361639" y="178353"/>
                </a:lnTo>
                <a:lnTo>
                  <a:pt x="362546" y="167809"/>
                </a:lnTo>
                <a:lnTo>
                  <a:pt x="366175" y="126769"/>
                </a:lnTo>
                <a:lnTo>
                  <a:pt x="370702" y="81674"/>
                </a:lnTo>
                <a:lnTo>
                  <a:pt x="376145" y="42581"/>
                </a:lnTo>
                <a:lnTo>
                  <a:pt x="383395" y="23683"/>
                </a:lnTo>
                <a:lnTo>
                  <a:pt x="384302" y="24251"/>
                </a:lnTo>
                <a:lnTo>
                  <a:pt x="393366" y="63101"/>
                </a:lnTo>
                <a:lnTo>
                  <a:pt x="397893" y="101302"/>
                </a:lnTo>
                <a:lnTo>
                  <a:pt x="402429" y="147452"/>
                </a:lnTo>
                <a:lnTo>
                  <a:pt x="405143" y="177218"/>
                </a:lnTo>
                <a:lnTo>
                  <a:pt x="406050" y="187194"/>
                </a:lnTo>
                <a:lnTo>
                  <a:pt x="409679" y="227098"/>
                </a:lnTo>
                <a:lnTo>
                  <a:pt x="413299" y="265056"/>
                </a:lnTo>
                <a:lnTo>
                  <a:pt x="417835" y="307069"/>
                </a:lnTo>
                <a:lnTo>
                  <a:pt x="423270" y="346244"/>
                </a:lnTo>
                <a:lnTo>
                  <a:pt x="435930" y="381607"/>
                </a:lnTo>
                <a:lnTo>
                  <a:pt x="436902" y="381444"/>
                </a:lnTo>
                <a:lnTo>
                  <a:pt x="445893" y="367007"/>
                </a:lnTo>
                <a:lnTo>
                  <a:pt x="446865" y="364818"/>
                </a:lnTo>
                <a:lnTo>
                  <a:pt x="447756" y="362547"/>
                </a:lnTo>
                <a:lnTo>
                  <a:pt x="448647" y="360276"/>
                </a:lnTo>
                <a:lnTo>
                  <a:pt x="449538" y="358005"/>
                </a:lnTo>
                <a:lnTo>
                  <a:pt x="450429" y="355734"/>
                </a:lnTo>
                <a:lnTo>
                  <a:pt x="451401" y="353544"/>
                </a:lnTo>
                <a:lnTo>
                  <a:pt x="452292" y="351435"/>
                </a:lnTo>
                <a:lnTo>
                  <a:pt x="453183" y="349407"/>
                </a:lnTo>
                <a:lnTo>
                  <a:pt x="454074" y="347461"/>
                </a:lnTo>
                <a:lnTo>
                  <a:pt x="454965" y="345677"/>
                </a:lnTo>
                <a:lnTo>
                  <a:pt x="455937" y="344054"/>
                </a:lnTo>
                <a:lnTo>
                  <a:pt x="456828" y="342513"/>
                </a:lnTo>
                <a:lnTo>
                  <a:pt x="462255" y="337647"/>
                </a:lnTo>
                <a:lnTo>
                  <a:pt x="463146" y="337647"/>
                </a:lnTo>
                <a:lnTo>
                  <a:pt x="474000" y="355977"/>
                </a:lnTo>
                <a:lnTo>
                  <a:pt x="474972" y="358897"/>
                </a:lnTo>
                <a:lnTo>
                  <a:pt x="475862" y="361979"/>
                </a:lnTo>
                <a:lnTo>
                  <a:pt x="476753" y="365304"/>
                </a:lnTo>
                <a:lnTo>
                  <a:pt x="477644" y="368711"/>
                </a:lnTo>
                <a:lnTo>
                  <a:pt x="478535" y="372198"/>
                </a:lnTo>
                <a:lnTo>
                  <a:pt x="479507" y="375848"/>
                </a:lnTo>
                <a:lnTo>
                  <a:pt x="480398" y="379579"/>
                </a:lnTo>
                <a:lnTo>
                  <a:pt x="481289" y="383391"/>
                </a:lnTo>
                <a:lnTo>
                  <a:pt x="482180" y="387203"/>
                </a:lnTo>
                <a:lnTo>
                  <a:pt x="483071" y="391096"/>
                </a:lnTo>
                <a:lnTo>
                  <a:pt x="483962" y="394908"/>
                </a:lnTo>
                <a:lnTo>
                  <a:pt x="484934" y="398801"/>
                </a:lnTo>
                <a:lnTo>
                  <a:pt x="485825" y="402613"/>
                </a:lnTo>
                <a:lnTo>
                  <a:pt x="486716" y="406344"/>
                </a:lnTo>
                <a:lnTo>
                  <a:pt x="487607" y="410075"/>
                </a:lnTo>
                <a:lnTo>
                  <a:pt x="488498" y="413644"/>
                </a:lnTo>
                <a:lnTo>
                  <a:pt x="489470" y="417050"/>
                </a:lnTo>
                <a:lnTo>
                  <a:pt x="490361" y="420376"/>
                </a:lnTo>
                <a:lnTo>
                  <a:pt x="501215" y="441788"/>
                </a:lnTo>
                <a:lnTo>
                  <a:pt x="502106" y="441544"/>
                </a:lnTo>
                <a:lnTo>
                  <a:pt x="512069" y="414049"/>
                </a:lnTo>
                <a:lnTo>
                  <a:pt x="513041" y="409264"/>
                </a:lnTo>
                <a:lnTo>
                  <a:pt x="517496" y="380228"/>
                </a:lnTo>
                <a:lnTo>
                  <a:pt x="518468" y="373496"/>
                </a:lnTo>
                <a:lnTo>
                  <a:pt x="519359" y="366440"/>
                </a:lnTo>
                <a:lnTo>
                  <a:pt x="520250" y="359140"/>
                </a:lnTo>
                <a:lnTo>
                  <a:pt x="521141" y="351598"/>
                </a:lnTo>
                <a:lnTo>
                  <a:pt x="522032" y="343811"/>
                </a:lnTo>
                <a:lnTo>
                  <a:pt x="523004" y="335863"/>
                </a:lnTo>
                <a:lnTo>
                  <a:pt x="523895" y="327752"/>
                </a:lnTo>
                <a:lnTo>
                  <a:pt x="524786" y="319398"/>
                </a:lnTo>
                <a:lnTo>
                  <a:pt x="525677" y="310963"/>
                </a:lnTo>
                <a:lnTo>
                  <a:pt x="526568" y="302366"/>
                </a:lnTo>
                <a:lnTo>
                  <a:pt x="527540" y="293687"/>
                </a:lnTo>
                <a:lnTo>
                  <a:pt x="528431" y="284928"/>
                </a:lnTo>
                <a:lnTo>
                  <a:pt x="529322" y="276169"/>
                </a:lnTo>
                <a:lnTo>
                  <a:pt x="530213" y="267328"/>
                </a:lnTo>
                <a:lnTo>
                  <a:pt x="531104" y="258487"/>
                </a:lnTo>
                <a:lnTo>
                  <a:pt x="532076" y="249728"/>
                </a:lnTo>
                <a:lnTo>
                  <a:pt x="532967" y="240969"/>
                </a:lnTo>
                <a:lnTo>
                  <a:pt x="533858" y="232290"/>
                </a:lnTo>
                <a:lnTo>
                  <a:pt x="534749" y="223774"/>
                </a:lnTo>
                <a:lnTo>
                  <a:pt x="535640" y="215258"/>
                </a:lnTo>
                <a:lnTo>
                  <a:pt x="536531" y="206985"/>
                </a:lnTo>
                <a:lnTo>
                  <a:pt x="537503" y="198793"/>
                </a:lnTo>
                <a:lnTo>
                  <a:pt x="538394" y="190845"/>
                </a:lnTo>
                <a:lnTo>
                  <a:pt x="539285" y="183059"/>
                </a:lnTo>
                <a:lnTo>
                  <a:pt x="540176" y="175597"/>
                </a:lnTo>
                <a:lnTo>
                  <a:pt x="541067" y="168297"/>
                </a:lnTo>
                <a:lnTo>
                  <a:pt x="542039" y="161241"/>
                </a:lnTo>
                <a:lnTo>
                  <a:pt x="542930" y="154509"/>
                </a:lnTo>
                <a:lnTo>
                  <a:pt x="543821" y="148102"/>
                </a:lnTo>
                <a:lnTo>
                  <a:pt x="544712" y="142019"/>
                </a:lnTo>
                <a:lnTo>
                  <a:pt x="545603" y="136179"/>
                </a:lnTo>
                <a:lnTo>
                  <a:pt x="546575" y="130745"/>
                </a:lnTo>
                <a:lnTo>
                  <a:pt x="547466" y="125635"/>
                </a:lnTo>
                <a:lnTo>
                  <a:pt x="558319" y="94815"/>
                </a:lnTo>
                <a:lnTo>
                  <a:pt x="559210" y="94815"/>
                </a:lnTo>
                <a:lnTo>
                  <a:pt x="569173" y="118173"/>
                </a:lnTo>
                <a:lnTo>
                  <a:pt x="570145" y="122066"/>
                </a:lnTo>
                <a:lnTo>
                  <a:pt x="574600" y="144614"/>
                </a:lnTo>
                <a:lnTo>
                  <a:pt x="575572" y="149561"/>
                </a:lnTo>
                <a:lnTo>
                  <a:pt x="576463" y="154671"/>
                </a:lnTo>
                <a:lnTo>
                  <a:pt x="577354" y="159862"/>
                </a:lnTo>
                <a:lnTo>
                  <a:pt x="578245" y="165134"/>
                </a:lnTo>
                <a:lnTo>
                  <a:pt x="579136" y="170487"/>
                </a:lnTo>
                <a:lnTo>
                  <a:pt x="580108" y="175840"/>
                </a:lnTo>
                <a:lnTo>
                  <a:pt x="580999" y="181193"/>
                </a:lnTo>
                <a:lnTo>
                  <a:pt x="581890" y="186627"/>
                </a:lnTo>
                <a:lnTo>
                  <a:pt x="582781" y="191980"/>
                </a:lnTo>
                <a:lnTo>
                  <a:pt x="583672" y="197252"/>
                </a:lnTo>
                <a:lnTo>
                  <a:pt x="584644" y="202524"/>
                </a:lnTo>
                <a:lnTo>
                  <a:pt x="585535" y="207715"/>
                </a:lnTo>
                <a:lnTo>
                  <a:pt x="590071" y="232047"/>
                </a:lnTo>
                <a:lnTo>
                  <a:pt x="590962" y="236508"/>
                </a:lnTo>
                <a:lnTo>
                  <a:pt x="591853" y="240807"/>
                </a:lnTo>
                <a:lnTo>
                  <a:pt x="592744" y="244862"/>
                </a:lnTo>
                <a:lnTo>
                  <a:pt x="593635" y="248755"/>
                </a:lnTo>
                <a:lnTo>
                  <a:pt x="594607" y="252405"/>
                </a:lnTo>
                <a:lnTo>
                  <a:pt x="595498" y="255892"/>
                </a:lnTo>
                <a:lnTo>
                  <a:pt x="609106" y="280062"/>
                </a:lnTo>
                <a:lnTo>
                  <a:pt x="609997" y="279819"/>
                </a:lnTo>
                <a:lnTo>
                  <a:pt x="617206" y="271384"/>
                </a:lnTo>
                <a:lnTo>
                  <a:pt x="618178" y="269681"/>
                </a:lnTo>
                <a:lnTo>
                  <a:pt x="619069" y="267815"/>
                </a:lnTo>
                <a:lnTo>
                  <a:pt x="619960" y="265869"/>
                </a:lnTo>
                <a:lnTo>
                  <a:pt x="620851" y="263841"/>
                </a:lnTo>
                <a:lnTo>
                  <a:pt x="621742" y="261651"/>
                </a:lnTo>
                <a:lnTo>
                  <a:pt x="622714" y="259462"/>
                </a:lnTo>
                <a:lnTo>
                  <a:pt x="623604" y="257272"/>
                </a:lnTo>
                <a:lnTo>
                  <a:pt x="624495" y="255001"/>
                </a:lnTo>
                <a:lnTo>
                  <a:pt x="625386" y="252649"/>
                </a:lnTo>
                <a:lnTo>
                  <a:pt x="626277" y="250297"/>
                </a:lnTo>
                <a:lnTo>
                  <a:pt x="627168" y="247944"/>
                </a:lnTo>
                <a:lnTo>
                  <a:pt x="628140" y="245592"/>
                </a:lnTo>
                <a:lnTo>
                  <a:pt x="629031" y="243240"/>
                </a:lnTo>
                <a:lnTo>
                  <a:pt x="629922" y="240969"/>
                </a:lnTo>
                <a:lnTo>
                  <a:pt x="630813" y="238698"/>
                </a:lnTo>
                <a:lnTo>
                  <a:pt x="631704" y="236427"/>
                </a:lnTo>
                <a:lnTo>
                  <a:pt x="632676" y="234318"/>
                </a:lnTo>
                <a:lnTo>
                  <a:pt x="633567" y="232209"/>
                </a:lnTo>
                <a:lnTo>
                  <a:pt x="634458" y="230101"/>
                </a:lnTo>
                <a:lnTo>
                  <a:pt x="635349" y="228154"/>
                </a:lnTo>
                <a:lnTo>
                  <a:pt x="636240" y="226289"/>
                </a:lnTo>
                <a:lnTo>
                  <a:pt x="637212" y="224504"/>
                </a:lnTo>
                <a:lnTo>
                  <a:pt x="638103" y="222801"/>
                </a:lnTo>
                <a:lnTo>
                  <a:pt x="638994" y="221260"/>
                </a:lnTo>
                <a:lnTo>
                  <a:pt x="639885" y="219800"/>
                </a:lnTo>
                <a:lnTo>
                  <a:pt x="640776" y="218421"/>
                </a:lnTo>
                <a:lnTo>
                  <a:pt x="641748" y="217205"/>
                </a:lnTo>
                <a:lnTo>
                  <a:pt x="642639" y="216069"/>
                </a:lnTo>
                <a:lnTo>
                  <a:pt x="643530" y="215015"/>
                </a:lnTo>
                <a:lnTo>
                  <a:pt x="644421" y="214204"/>
                </a:lnTo>
                <a:lnTo>
                  <a:pt x="645312" y="213392"/>
                </a:lnTo>
                <a:lnTo>
                  <a:pt x="649848" y="211527"/>
                </a:lnTo>
                <a:lnTo>
                  <a:pt x="650739" y="211445"/>
                </a:lnTo>
                <a:lnTo>
                  <a:pt x="657138" y="214284"/>
                </a:lnTo>
                <a:lnTo>
                  <a:pt x="658029" y="215014"/>
                </a:lnTo>
                <a:lnTo>
                  <a:pt x="658920" y="215825"/>
                </a:lnTo>
                <a:lnTo>
                  <a:pt x="659811" y="216798"/>
                </a:lnTo>
                <a:lnTo>
                  <a:pt x="660783" y="217690"/>
                </a:lnTo>
                <a:lnTo>
                  <a:pt x="661674" y="218745"/>
                </a:lnTo>
                <a:lnTo>
                  <a:pt x="662565" y="219799"/>
                </a:lnTo>
                <a:lnTo>
                  <a:pt x="663456" y="220854"/>
                </a:lnTo>
                <a:lnTo>
                  <a:pt x="664347" y="221989"/>
                </a:lnTo>
                <a:lnTo>
                  <a:pt x="665238" y="223125"/>
                </a:lnTo>
                <a:lnTo>
                  <a:pt x="666210" y="224341"/>
                </a:lnTo>
                <a:lnTo>
                  <a:pt x="667101" y="225477"/>
                </a:lnTo>
                <a:lnTo>
                  <a:pt x="667992" y="226694"/>
                </a:lnTo>
                <a:lnTo>
                  <a:pt x="668883" y="227829"/>
                </a:lnTo>
                <a:lnTo>
                  <a:pt x="669774" y="229046"/>
                </a:lnTo>
                <a:lnTo>
                  <a:pt x="670746" y="230181"/>
                </a:lnTo>
                <a:lnTo>
                  <a:pt x="671637" y="231236"/>
                </a:lnTo>
                <a:lnTo>
                  <a:pt x="672528" y="232371"/>
                </a:lnTo>
                <a:lnTo>
                  <a:pt x="673419" y="233426"/>
                </a:lnTo>
                <a:lnTo>
                  <a:pt x="674309" y="234399"/>
                </a:lnTo>
                <a:lnTo>
                  <a:pt x="675281" y="235372"/>
                </a:lnTo>
                <a:lnTo>
                  <a:pt x="676172" y="236346"/>
                </a:lnTo>
                <a:lnTo>
                  <a:pt x="677063" y="237238"/>
                </a:lnTo>
                <a:lnTo>
                  <a:pt x="677954" y="237967"/>
                </a:lnTo>
                <a:lnTo>
                  <a:pt x="678845" y="238779"/>
                </a:lnTo>
                <a:lnTo>
                  <a:pt x="687026" y="242347"/>
                </a:lnTo>
                <a:lnTo>
                  <a:pt x="687917" y="242428"/>
                </a:lnTo>
                <a:lnTo>
                  <a:pt x="688808" y="242428"/>
                </a:lnTo>
                <a:lnTo>
                  <a:pt x="689780" y="242347"/>
                </a:lnTo>
                <a:lnTo>
                  <a:pt x="690671" y="242185"/>
                </a:lnTo>
                <a:lnTo>
                  <a:pt x="691562" y="241942"/>
                </a:lnTo>
                <a:lnTo>
                  <a:pt x="692453" y="241698"/>
                </a:lnTo>
                <a:lnTo>
                  <a:pt x="693344" y="241374"/>
                </a:lnTo>
                <a:lnTo>
                  <a:pt x="694316" y="241049"/>
                </a:lnTo>
                <a:lnTo>
                  <a:pt x="695207" y="240644"/>
                </a:lnTo>
                <a:lnTo>
                  <a:pt x="696098" y="240238"/>
                </a:lnTo>
                <a:lnTo>
                  <a:pt x="696989" y="239752"/>
                </a:lnTo>
                <a:lnTo>
                  <a:pt x="697880" y="239265"/>
                </a:lnTo>
                <a:lnTo>
                  <a:pt x="698771" y="238697"/>
                </a:lnTo>
                <a:lnTo>
                  <a:pt x="699743" y="238130"/>
                </a:lnTo>
                <a:lnTo>
                  <a:pt x="700634" y="237643"/>
                </a:lnTo>
                <a:lnTo>
                  <a:pt x="701525" y="237075"/>
                </a:lnTo>
                <a:lnTo>
                  <a:pt x="702416" y="236507"/>
                </a:lnTo>
                <a:lnTo>
                  <a:pt x="703307" y="236021"/>
                </a:lnTo>
                <a:lnTo>
                  <a:pt x="704279" y="235453"/>
                </a:lnTo>
                <a:lnTo>
                  <a:pt x="712378" y="232614"/>
                </a:lnTo>
                <a:lnTo>
                  <a:pt x="713350" y="232696"/>
                </a:lnTo>
                <a:lnTo>
                  <a:pt x="722341" y="238130"/>
                </a:lnTo>
                <a:lnTo>
                  <a:pt x="723313" y="239265"/>
                </a:lnTo>
                <a:lnTo>
                  <a:pt x="730522" y="252729"/>
                </a:lnTo>
                <a:lnTo>
                  <a:pt x="731413" y="254838"/>
                </a:lnTo>
                <a:lnTo>
                  <a:pt x="735949" y="267329"/>
                </a:lnTo>
                <a:lnTo>
                  <a:pt x="736840" y="270005"/>
                </a:lnTo>
                <a:lnTo>
                  <a:pt x="741376" y="284766"/>
                </a:lnTo>
                <a:lnTo>
                  <a:pt x="742348" y="287848"/>
                </a:lnTo>
                <a:lnTo>
                  <a:pt x="743239" y="291011"/>
                </a:lnTo>
                <a:lnTo>
                  <a:pt x="744130" y="294175"/>
                </a:lnTo>
                <a:lnTo>
                  <a:pt x="745021" y="297338"/>
                </a:lnTo>
                <a:lnTo>
                  <a:pt x="745912" y="300501"/>
                </a:lnTo>
                <a:lnTo>
                  <a:pt x="746884" y="303665"/>
                </a:lnTo>
                <a:lnTo>
                  <a:pt x="747775" y="306909"/>
                </a:lnTo>
                <a:lnTo>
                  <a:pt x="748666" y="310072"/>
                </a:lnTo>
                <a:lnTo>
                  <a:pt x="749556" y="313235"/>
                </a:lnTo>
                <a:lnTo>
                  <a:pt x="750447" y="316317"/>
                </a:lnTo>
                <a:lnTo>
                  <a:pt x="751419" y="319399"/>
                </a:lnTo>
                <a:lnTo>
                  <a:pt x="752310" y="322482"/>
                </a:lnTo>
                <a:lnTo>
                  <a:pt x="753201" y="325401"/>
                </a:lnTo>
                <a:lnTo>
                  <a:pt x="754092" y="328321"/>
                </a:lnTo>
                <a:lnTo>
                  <a:pt x="754983" y="331160"/>
                </a:lnTo>
                <a:lnTo>
                  <a:pt x="755874" y="333999"/>
                </a:lnTo>
                <a:lnTo>
                  <a:pt x="756846" y="336675"/>
                </a:lnTo>
                <a:lnTo>
                  <a:pt x="757737" y="339270"/>
                </a:lnTo>
                <a:lnTo>
                  <a:pt x="758628" y="341785"/>
                </a:lnTo>
                <a:lnTo>
                  <a:pt x="759519" y="344137"/>
                </a:lnTo>
                <a:lnTo>
                  <a:pt x="760410" y="346489"/>
                </a:lnTo>
                <a:lnTo>
                  <a:pt x="761382" y="348598"/>
                </a:lnTo>
                <a:lnTo>
                  <a:pt x="762273" y="350707"/>
                </a:lnTo>
                <a:lnTo>
                  <a:pt x="763164" y="352653"/>
                </a:lnTo>
                <a:lnTo>
                  <a:pt x="774909" y="364819"/>
                </a:lnTo>
                <a:lnTo>
                  <a:pt x="775881" y="364657"/>
                </a:lnTo>
                <a:lnTo>
                  <a:pt x="789407" y="347057"/>
                </a:lnTo>
                <a:lnTo>
                  <a:pt x="790379" y="345030"/>
                </a:lnTo>
                <a:lnTo>
                  <a:pt x="791270" y="342921"/>
                </a:lnTo>
                <a:lnTo>
                  <a:pt x="792161" y="340731"/>
                </a:lnTo>
                <a:lnTo>
                  <a:pt x="793052" y="338541"/>
                </a:lnTo>
                <a:lnTo>
                  <a:pt x="793943" y="336189"/>
                </a:lnTo>
                <a:lnTo>
                  <a:pt x="794915" y="333837"/>
                </a:lnTo>
                <a:lnTo>
                  <a:pt x="795806" y="331485"/>
                </a:lnTo>
                <a:lnTo>
                  <a:pt x="796697" y="329052"/>
                </a:lnTo>
                <a:lnTo>
                  <a:pt x="797588" y="326619"/>
                </a:lnTo>
                <a:lnTo>
                  <a:pt x="798479" y="324185"/>
                </a:lnTo>
                <a:lnTo>
                  <a:pt x="799451" y="321671"/>
                </a:lnTo>
                <a:lnTo>
                  <a:pt x="800342" y="319157"/>
                </a:lnTo>
                <a:lnTo>
                  <a:pt x="801233" y="316724"/>
                </a:lnTo>
                <a:lnTo>
                  <a:pt x="802124" y="314210"/>
                </a:lnTo>
                <a:lnTo>
                  <a:pt x="803015" y="311695"/>
                </a:lnTo>
                <a:lnTo>
                  <a:pt x="803987" y="309262"/>
                </a:lnTo>
                <a:lnTo>
                  <a:pt x="804878" y="306829"/>
                </a:lnTo>
                <a:lnTo>
                  <a:pt x="805769" y="304396"/>
                </a:lnTo>
                <a:lnTo>
                  <a:pt x="806660" y="302044"/>
                </a:lnTo>
                <a:lnTo>
                  <a:pt x="807551" y="299773"/>
                </a:lnTo>
                <a:lnTo>
                  <a:pt x="808442" y="297421"/>
                </a:lnTo>
                <a:lnTo>
                  <a:pt x="809414" y="295231"/>
                </a:lnTo>
                <a:lnTo>
                  <a:pt x="813950" y="284849"/>
                </a:lnTo>
                <a:lnTo>
                  <a:pt x="814841" y="282984"/>
                </a:lnTo>
                <a:lnTo>
                  <a:pt x="837520" y="260193"/>
                </a:lnTo>
                <a:lnTo>
                  <a:pt x="838411" y="260031"/>
                </a:lnTo>
                <a:lnTo>
                  <a:pt x="839302" y="259869"/>
                </a:lnTo>
                <a:lnTo>
                  <a:pt x="840193" y="259787"/>
                </a:lnTo>
                <a:lnTo>
                  <a:pt x="841084" y="259706"/>
                </a:lnTo>
                <a:lnTo>
                  <a:pt x="842056" y="259706"/>
                </a:lnTo>
                <a:lnTo>
                  <a:pt x="842947" y="259625"/>
                </a:lnTo>
                <a:lnTo>
                  <a:pt x="843838" y="259625"/>
                </a:lnTo>
                <a:lnTo>
                  <a:pt x="844729" y="259625"/>
                </a:lnTo>
                <a:lnTo>
                  <a:pt x="845620" y="259625"/>
                </a:lnTo>
                <a:lnTo>
                  <a:pt x="846511" y="259544"/>
                </a:lnTo>
                <a:lnTo>
                  <a:pt x="847483" y="259544"/>
                </a:lnTo>
                <a:lnTo>
                  <a:pt x="848374" y="259544"/>
                </a:lnTo>
                <a:lnTo>
                  <a:pt x="849265" y="259463"/>
                </a:lnTo>
                <a:lnTo>
                  <a:pt x="850156" y="259463"/>
                </a:lnTo>
                <a:lnTo>
                  <a:pt x="851047" y="259381"/>
                </a:lnTo>
                <a:lnTo>
                  <a:pt x="852019" y="259300"/>
                </a:lnTo>
                <a:lnTo>
                  <a:pt x="852910" y="259138"/>
                </a:lnTo>
                <a:lnTo>
                  <a:pt x="853801" y="259057"/>
                </a:lnTo>
                <a:lnTo>
                  <a:pt x="854692" y="258895"/>
                </a:lnTo>
                <a:lnTo>
                  <a:pt x="855583" y="258652"/>
                </a:lnTo>
                <a:lnTo>
                  <a:pt x="856555" y="258408"/>
                </a:lnTo>
                <a:lnTo>
                  <a:pt x="857446" y="258165"/>
                </a:lnTo>
                <a:lnTo>
                  <a:pt x="858337" y="257840"/>
                </a:lnTo>
                <a:lnTo>
                  <a:pt x="859228" y="257516"/>
                </a:lnTo>
                <a:lnTo>
                  <a:pt x="860119" y="257111"/>
                </a:lnTo>
                <a:lnTo>
                  <a:pt x="861091" y="256705"/>
                </a:lnTo>
                <a:lnTo>
                  <a:pt x="861981" y="256218"/>
                </a:lnTo>
                <a:lnTo>
                  <a:pt x="862872" y="255732"/>
                </a:lnTo>
                <a:lnTo>
                  <a:pt x="863763" y="255164"/>
                </a:lnTo>
                <a:lnTo>
                  <a:pt x="864654" y="254515"/>
                </a:lnTo>
                <a:lnTo>
                  <a:pt x="865545" y="253948"/>
                </a:lnTo>
                <a:lnTo>
                  <a:pt x="866517" y="253218"/>
                </a:lnTo>
                <a:lnTo>
                  <a:pt x="867408" y="252488"/>
                </a:lnTo>
                <a:lnTo>
                  <a:pt x="868299" y="251758"/>
                </a:lnTo>
                <a:lnTo>
                  <a:pt x="869190" y="250947"/>
                </a:lnTo>
                <a:lnTo>
                  <a:pt x="873726" y="246405"/>
                </a:lnTo>
                <a:lnTo>
                  <a:pt x="874617" y="245432"/>
                </a:lnTo>
                <a:lnTo>
                  <a:pt x="875589" y="244377"/>
                </a:lnTo>
                <a:lnTo>
                  <a:pt x="876480" y="243323"/>
                </a:lnTo>
                <a:lnTo>
                  <a:pt x="877371" y="242187"/>
                </a:lnTo>
                <a:lnTo>
                  <a:pt x="878262" y="241133"/>
                </a:lnTo>
                <a:lnTo>
                  <a:pt x="879153" y="239997"/>
                </a:lnTo>
                <a:lnTo>
                  <a:pt x="880044" y="238862"/>
                </a:lnTo>
                <a:lnTo>
                  <a:pt x="881016" y="237726"/>
                </a:lnTo>
                <a:lnTo>
                  <a:pt x="881907" y="236590"/>
                </a:lnTo>
                <a:lnTo>
                  <a:pt x="882798" y="235374"/>
                </a:lnTo>
                <a:lnTo>
                  <a:pt x="883689" y="234238"/>
                </a:lnTo>
                <a:lnTo>
                  <a:pt x="884580" y="233103"/>
                </a:lnTo>
                <a:lnTo>
                  <a:pt x="885552" y="231886"/>
                </a:lnTo>
                <a:lnTo>
                  <a:pt x="886443" y="230750"/>
                </a:lnTo>
                <a:lnTo>
                  <a:pt x="887334" y="229615"/>
                </a:lnTo>
                <a:lnTo>
                  <a:pt x="888225" y="228479"/>
                </a:lnTo>
                <a:lnTo>
                  <a:pt x="889116" y="227344"/>
                </a:lnTo>
                <a:lnTo>
                  <a:pt x="890088" y="226208"/>
                </a:lnTo>
                <a:lnTo>
                  <a:pt x="890979" y="225154"/>
                </a:lnTo>
                <a:lnTo>
                  <a:pt x="891870" y="224099"/>
                </a:lnTo>
                <a:lnTo>
                  <a:pt x="892761" y="223045"/>
                </a:lnTo>
                <a:lnTo>
                  <a:pt x="893652" y="221990"/>
                </a:lnTo>
                <a:lnTo>
                  <a:pt x="894624" y="221017"/>
                </a:lnTo>
                <a:lnTo>
                  <a:pt x="895515" y="220044"/>
                </a:lnTo>
                <a:lnTo>
                  <a:pt x="901832" y="214448"/>
                </a:lnTo>
                <a:lnTo>
                  <a:pt x="902723" y="213799"/>
                </a:lnTo>
                <a:lnTo>
                  <a:pt x="903614" y="213231"/>
                </a:lnTo>
                <a:lnTo>
                  <a:pt x="904586" y="212663"/>
                </a:lnTo>
                <a:lnTo>
                  <a:pt x="905477" y="212177"/>
                </a:lnTo>
                <a:lnTo>
                  <a:pt x="906368" y="211690"/>
                </a:lnTo>
                <a:lnTo>
                  <a:pt x="907259" y="211366"/>
                </a:lnTo>
                <a:lnTo>
                  <a:pt x="908150" y="210960"/>
                </a:lnTo>
                <a:lnTo>
                  <a:pt x="909122" y="210636"/>
                </a:lnTo>
                <a:lnTo>
                  <a:pt x="910013" y="210392"/>
                </a:lnTo>
                <a:lnTo>
                  <a:pt x="910904" y="210230"/>
                </a:lnTo>
                <a:lnTo>
                  <a:pt x="911795" y="210068"/>
                </a:lnTo>
                <a:lnTo>
                  <a:pt x="912686" y="209906"/>
                </a:lnTo>
                <a:lnTo>
                  <a:pt x="913658" y="209825"/>
                </a:lnTo>
                <a:lnTo>
                  <a:pt x="914549" y="209825"/>
                </a:lnTo>
                <a:lnTo>
                  <a:pt x="915440" y="209825"/>
                </a:lnTo>
                <a:lnTo>
                  <a:pt x="916331" y="209906"/>
                </a:lnTo>
                <a:lnTo>
                  <a:pt x="917222" y="209987"/>
                </a:lnTo>
                <a:lnTo>
                  <a:pt x="918113" y="210149"/>
                </a:lnTo>
                <a:lnTo>
                  <a:pt x="919085" y="210311"/>
                </a:lnTo>
                <a:lnTo>
                  <a:pt x="919976" y="210474"/>
                </a:lnTo>
                <a:lnTo>
                  <a:pt x="920867" y="210717"/>
                </a:lnTo>
                <a:lnTo>
                  <a:pt x="921758" y="211041"/>
                </a:lnTo>
                <a:lnTo>
                  <a:pt x="922649" y="211285"/>
                </a:lnTo>
                <a:lnTo>
                  <a:pt x="923621" y="211690"/>
                </a:lnTo>
                <a:lnTo>
                  <a:pt x="924512" y="212015"/>
                </a:lnTo>
                <a:lnTo>
                  <a:pt x="925403" y="212420"/>
                </a:lnTo>
                <a:lnTo>
                  <a:pt x="926294" y="212825"/>
                </a:lnTo>
                <a:lnTo>
                  <a:pt x="927185" y="213231"/>
                </a:lnTo>
                <a:lnTo>
                  <a:pt x="928157" y="213717"/>
                </a:lnTo>
                <a:lnTo>
                  <a:pt x="929048" y="214204"/>
                </a:lnTo>
                <a:lnTo>
                  <a:pt x="929939" y="214610"/>
                </a:lnTo>
                <a:lnTo>
                  <a:pt x="930830" y="215177"/>
                </a:lnTo>
                <a:lnTo>
                  <a:pt x="931721" y="215664"/>
                </a:lnTo>
                <a:lnTo>
                  <a:pt x="932693" y="216151"/>
                </a:lnTo>
                <a:lnTo>
                  <a:pt x="933584" y="216718"/>
                </a:lnTo>
                <a:lnTo>
                  <a:pt x="934475" y="217205"/>
                </a:lnTo>
                <a:lnTo>
                  <a:pt x="935366" y="217773"/>
                </a:lnTo>
                <a:lnTo>
                  <a:pt x="936257" y="218259"/>
                </a:lnTo>
                <a:lnTo>
                  <a:pt x="937148" y="218827"/>
                </a:lnTo>
                <a:lnTo>
                  <a:pt x="938119" y="219314"/>
                </a:lnTo>
                <a:lnTo>
                  <a:pt x="939010" y="219882"/>
                </a:lnTo>
                <a:lnTo>
                  <a:pt x="939901" y="220368"/>
                </a:lnTo>
                <a:lnTo>
                  <a:pt x="940792" y="220855"/>
                </a:lnTo>
                <a:lnTo>
                  <a:pt x="941683" y="221341"/>
                </a:lnTo>
                <a:lnTo>
                  <a:pt x="942655" y="221909"/>
                </a:lnTo>
                <a:lnTo>
                  <a:pt x="943546" y="222396"/>
                </a:lnTo>
                <a:lnTo>
                  <a:pt x="944437" y="222883"/>
                </a:lnTo>
                <a:lnTo>
                  <a:pt x="945328" y="223288"/>
                </a:lnTo>
                <a:lnTo>
                  <a:pt x="946219" y="223775"/>
                </a:lnTo>
                <a:lnTo>
                  <a:pt x="947191" y="224180"/>
                </a:lnTo>
                <a:lnTo>
                  <a:pt x="948082" y="224667"/>
                </a:lnTo>
                <a:lnTo>
                  <a:pt x="948973" y="225072"/>
                </a:lnTo>
                <a:lnTo>
                  <a:pt x="949864" y="225478"/>
                </a:lnTo>
                <a:lnTo>
                  <a:pt x="950755" y="225883"/>
                </a:lnTo>
                <a:lnTo>
                  <a:pt x="951727" y="226207"/>
                </a:lnTo>
                <a:lnTo>
                  <a:pt x="952618" y="226613"/>
                </a:lnTo>
                <a:lnTo>
                  <a:pt x="953509" y="226937"/>
                </a:lnTo>
                <a:lnTo>
                  <a:pt x="954400" y="227262"/>
                </a:lnTo>
                <a:lnTo>
                  <a:pt x="955291" y="227667"/>
                </a:lnTo>
                <a:lnTo>
                  <a:pt x="956182" y="227911"/>
                </a:lnTo>
                <a:lnTo>
                  <a:pt x="957154" y="228235"/>
                </a:lnTo>
                <a:lnTo>
                  <a:pt x="958045" y="228560"/>
                </a:lnTo>
                <a:lnTo>
                  <a:pt x="958936" y="228884"/>
                </a:lnTo>
                <a:lnTo>
                  <a:pt x="959827" y="229127"/>
                </a:lnTo>
                <a:lnTo>
                  <a:pt x="960718" y="229371"/>
                </a:lnTo>
                <a:lnTo>
                  <a:pt x="961690" y="229695"/>
                </a:lnTo>
                <a:lnTo>
                  <a:pt x="962581" y="229939"/>
                </a:lnTo>
                <a:lnTo>
                  <a:pt x="963472" y="230182"/>
                </a:lnTo>
                <a:lnTo>
                  <a:pt x="964363" y="230506"/>
                </a:lnTo>
                <a:lnTo>
                  <a:pt x="965254" y="230750"/>
                </a:lnTo>
                <a:lnTo>
                  <a:pt x="966226" y="230993"/>
                </a:lnTo>
                <a:lnTo>
                  <a:pt x="967117" y="231236"/>
                </a:lnTo>
                <a:lnTo>
                  <a:pt x="968008" y="231561"/>
                </a:lnTo>
                <a:lnTo>
                  <a:pt x="968899" y="231804"/>
                </a:lnTo>
                <a:lnTo>
                  <a:pt x="969790" y="232129"/>
                </a:lnTo>
                <a:lnTo>
                  <a:pt x="970681" y="232372"/>
                </a:lnTo>
                <a:lnTo>
                  <a:pt x="971653" y="232696"/>
                </a:lnTo>
                <a:lnTo>
                  <a:pt x="972544" y="233021"/>
                </a:lnTo>
                <a:lnTo>
                  <a:pt x="973435" y="233345"/>
                </a:lnTo>
                <a:lnTo>
                  <a:pt x="974326" y="233670"/>
                </a:lnTo>
                <a:lnTo>
                  <a:pt x="975217" y="233994"/>
                </a:lnTo>
                <a:lnTo>
                  <a:pt x="976188" y="234400"/>
                </a:lnTo>
                <a:lnTo>
                  <a:pt x="977079" y="234805"/>
                </a:lnTo>
                <a:lnTo>
                  <a:pt x="977970" y="235211"/>
                </a:lnTo>
                <a:lnTo>
                  <a:pt x="978861" y="235616"/>
                </a:lnTo>
                <a:lnTo>
                  <a:pt x="979752" y="236103"/>
                </a:lnTo>
                <a:lnTo>
                  <a:pt x="980724" y="236589"/>
                </a:lnTo>
                <a:lnTo>
                  <a:pt x="981615" y="237076"/>
                </a:lnTo>
                <a:lnTo>
                  <a:pt x="982506" y="237563"/>
                </a:lnTo>
                <a:lnTo>
                  <a:pt x="983397" y="238130"/>
                </a:lnTo>
                <a:lnTo>
                  <a:pt x="984288" y="238698"/>
                </a:lnTo>
                <a:lnTo>
                  <a:pt x="985260" y="239266"/>
                </a:lnTo>
                <a:lnTo>
                  <a:pt x="986151" y="239915"/>
                </a:lnTo>
                <a:lnTo>
                  <a:pt x="987042" y="240563"/>
                </a:lnTo>
                <a:lnTo>
                  <a:pt x="987933" y="241212"/>
                </a:lnTo>
                <a:lnTo>
                  <a:pt x="988824" y="241942"/>
                </a:lnTo>
                <a:lnTo>
                  <a:pt x="989715" y="242672"/>
                </a:lnTo>
                <a:lnTo>
                  <a:pt x="990687" y="243402"/>
                </a:lnTo>
                <a:lnTo>
                  <a:pt x="991578" y="244213"/>
                </a:lnTo>
                <a:lnTo>
                  <a:pt x="992469" y="245024"/>
                </a:lnTo>
                <a:lnTo>
                  <a:pt x="993360" y="245916"/>
                </a:lnTo>
                <a:lnTo>
                  <a:pt x="994251" y="246727"/>
                </a:lnTo>
                <a:lnTo>
                  <a:pt x="995223" y="247619"/>
                </a:lnTo>
                <a:lnTo>
                  <a:pt x="996114" y="248593"/>
                </a:lnTo>
                <a:lnTo>
                  <a:pt x="997005" y="249485"/>
                </a:lnTo>
                <a:lnTo>
                  <a:pt x="997896" y="250458"/>
                </a:lnTo>
                <a:lnTo>
                  <a:pt x="998787" y="251431"/>
                </a:lnTo>
                <a:lnTo>
                  <a:pt x="999759" y="252404"/>
                </a:lnTo>
                <a:lnTo>
                  <a:pt x="1000650" y="253459"/>
                </a:lnTo>
                <a:lnTo>
                  <a:pt x="1001541" y="254513"/>
                </a:lnTo>
                <a:lnTo>
                  <a:pt x="1002432" y="255568"/>
                </a:lnTo>
                <a:lnTo>
                  <a:pt x="1003323" y="256622"/>
                </a:lnTo>
                <a:lnTo>
                  <a:pt x="1004295" y="257758"/>
                </a:lnTo>
                <a:lnTo>
                  <a:pt x="1005186" y="258812"/>
                </a:lnTo>
                <a:lnTo>
                  <a:pt x="1006077" y="259948"/>
                </a:lnTo>
                <a:lnTo>
                  <a:pt x="1006968" y="261083"/>
                </a:lnTo>
                <a:lnTo>
                  <a:pt x="1007859" y="262138"/>
                </a:lnTo>
                <a:lnTo>
                  <a:pt x="1008750" y="263273"/>
                </a:lnTo>
                <a:lnTo>
                  <a:pt x="1009722" y="264409"/>
                </a:lnTo>
                <a:lnTo>
                  <a:pt x="1010613" y="265545"/>
                </a:lnTo>
                <a:lnTo>
                  <a:pt x="1011504" y="266680"/>
                </a:lnTo>
                <a:lnTo>
                  <a:pt x="1012395" y="267816"/>
                </a:lnTo>
                <a:lnTo>
                  <a:pt x="1013286" y="268952"/>
                </a:lnTo>
                <a:lnTo>
                  <a:pt x="1014257" y="270087"/>
                </a:lnTo>
                <a:lnTo>
                  <a:pt x="1015148" y="271223"/>
                </a:lnTo>
                <a:lnTo>
                  <a:pt x="1016039" y="272277"/>
                </a:lnTo>
                <a:lnTo>
                  <a:pt x="1016930" y="273413"/>
                </a:lnTo>
                <a:lnTo>
                  <a:pt x="1017821" y="274467"/>
                </a:lnTo>
                <a:lnTo>
                  <a:pt x="1018793" y="275522"/>
                </a:lnTo>
                <a:lnTo>
                  <a:pt x="1019684" y="276576"/>
                </a:lnTo>
                <a:lnTo>
                  <a:pt x="1020575" y="277630"/>
                </a:lnTo>
                <a:lnTo>
                  <a:pt x="1021466" y="278604"/>
                </a:lnTo>
                <a:lnTo>
                  <a:pt x="1022357" y="279658"/>
                </a:lnTo>
                <a:lnTo>
                  <a:pt x="1023329" y="280550"/>
                </a:lnTo>
                <a:lnTo>
                  <a:pt x="1024220" y="281523"/>
                </a:lnTo>
                <a:lnTo>
                  <a:pt x="1025111" y="282415"/>
                </a:lnTo>
                <a:lnTo>
                  <a:pt x="1026002" y="283308"/>
                </a:lnTo>
                <a:lnTo>
                  <a:pt x="1026893" y="284119"/>
                </a:lnTo>
                <a:lnTo>
                  <a:pt x="1027784" y="285011"/>
                </a:lnTo>
                <a:lnTo>
                  <a:pt x="1028756" y="285741"/>
                </a:lnTo>
                <a:lnTo>
                  <a:pt x="1029647" y="286552"/>
                </a:lnTo>
                <a:lnTo>
                  <a:pt x="1030538" y="287200"/>
                </a:lnTo>
                <a:lnTo>
                  <a:pt x="1035074" y="290282"/>
                </a:lnTo>
                <a:lnTo>
                  <a:pt x="1035965" y="290850"/>
                </a:lnTo>
                <a:lnTo>
                  <a:pt x="1036856" y="291256"/>
                </a:lnTo>
                <a:lnTo>
                  <a:pt x="1037828" y="291742"/>
                </a:lnTo>
                <a:lnTo>
                  <a:pt x="1038719" y="292067"/>
                </a:lnTo>
                <a:lnTo>
                  <a:pt x="1039610" y="292472"/>
                </a:lnTo>
                <a:lnTo>
                  <a:pt x="1040501" y="292715"/>
                </a:lnTo>
                <a:lnTo>
                  <a:pt x="1041392" y="293040"/>
                </a:lnTo>
                <a:lnTo>
                  <a:pt x="1042364" y="293283"/>
                </a:lnTo>
                <a:lnTo>
                  <a:pt x="1043255" y="293445"/>
                </a:lnTo>
                <a:lnTo>
                  <a:pt x="1044146" y="293607"/>
                </a:lnTo>
                <a:lnTo>
                  <a:pt x="1045037" y="293770"/>
                </a:lnTo>
                <a:lnTo>
                  <a:pt x="1045928" y="293851"/>
                </a:lnTo>
                <a:lnTo>
                  <a:pt x="1046819" y="293932"/>
                </a:lnTo>
                <a:lnTo>
                  <a:pt x="1047791" y="293932"/>
                </a:lnTo>
                <a:lnTo>
                  <a:pt x="1048682" y="293932"/>
                </a:lnTo>
                <a:lnTo>
                  <a:pt x="1049573" y="293851"/>
                </a:lnTo>
                <a:lnTo>
                  <a:pt x="1050464" y="293770"/>
                </a:lnTo>
                <a:lnTo>
                  <a:pt x="1051354" y="293688"/>
                </a:lnTo>
                <a:lnTo>
                  <a:pt x="1052326" y="293607"/>
                </a:lnTo>
                <a:lnTo>
                  <a:pt x="1053217" y="293445"/>
                </a:lnTo>
                <a:lnTo>
                  <a:pt x="1054108" y="293202"/>
                </a:lnTo>
                <a:lnTo>
                  <a:pt x="1054999" y="293040"/>
                </a:lnTo>
                <a:lnTo>
                  <a:pt x="1055890" y="292796"/>
                </a:lnTo>
                <a:lnTo>
                  <a:pt x="1056862" y="292553"/>
                </a:lnTo>
                <a:lnTo>
                  <a:pt x="1057753" y="292229"/>
                </a:lnTo>
                <a:lnTo>
                  <a:pt x="1058644" y="291985"/>
                </a:lnTo>
                <a:lnTo>
                  <a:pt x="1059535" y="291661"/>
                </a:lnTo>
                <a:lnTo>
                  <a:pt x="1060426" y="291336"/>
                </a:lnTo>
                <a:lnTo>
                  <a:pt x="1061317" y="291012"/>
                </a:lnTo>
                <a:lnTo>
                  <a:pt x="1062289" y="290606"/>
                </a:lnTo>
                <a:lnTo>
                  <a:pt x="1063180" y="290282"/>
                </a:lnTo>
                <a:lnTo>
                  <a:pt x="1064071" y="289876"/>
                </a:lnTo>
                <a:lnTo>
                  <a:pt x="1064962" y="289471"/>
                </a:lnTo>
                <a:lnTo>
                  <a:pt x="1065853" y="289146"/>
                </a:lnTo>
                <a:lnTo>
                  <a:pt x="1066825" y="288741"/>
                </a:lnTo>
                <a:lnTo>
                  <a:pt x="1067716" y="288336"/>
                </a:lnTo>
                <a:lnTo>
                  <a:pt x="1068607" y="287930"/>
                </a:lnTo>
                <a:lnTo>
                  <a:pt x="1069498" y="287444"/>
                </a:lnTo>
                <a:lnTo>
                  <a:pt x="1070389" y="287038"/>
                </a:lnTo>
                <a:lnTo>
                  <a:pt x="1071361" y="286633"/>
                </a:lnTo>
                <a:lnTo>
                  <a:pt x="1072252" y="286227"/>
                </a:lnTo>
                <a:lnTo>
                  <a:pt x="1076788" y="284281"/>
                </a:lnTo>
                <a:lnTo>
                  <a:pt x="1077679" y="283876"/>
                </a:lnTo>
                <a:lnTo>
                  <a:pt x="1078570" y="283470"/>
                </a:lnTo>
                <a:lnTo>
                  <a:pt x="1079461" y="283146"/>
                </a:lnTo>
                <a:lnTo>
                  <a:pt x="1080352" y="282740"/>
                </a:lnTo>
                <a:lnTo>
                  <a:pt x="1081324" y="282416"/>
                </a:lnTo>
                <a:lnTo>
                  <a:pt x="1082215" y="282091"/>
                </a:lnTo>
                <a:lnTo>
                  <a:pt x="1083106" y="281767"/>
                </a:lnTo>
                <a:lnTo>
                  <a:pt x="1083997" y="281442"/>
                </a:lnTo>
                <a:lnTo>
                  <a:pt x="1084888" y="281118"/>
                </a:lnTo>
                <a:lnTo>
                  <a:pt x="1085860" y="280874"/>
                </a:lnTo>
                <a:lnTo>
                  <a:pt x="1086751" y="280550"/>
                </a:lnTo>
                <a:lnTo>
                  <a:pt x="1087642" y="280307"/>
                </a:lnTo>
                <a:lnTo>
                  <a:pt x="1088532" y="280063"/>
                </a:lnTo>
                <a:lnTo>
                  <a:pt x="1089423" y="279820"/>
                </a:lnTo>
                <a:lnTo>
                  <a:pt x="1090395" y="279577"/>
                </a:lnTo>
                <a:lnTo>
                  <a:pt x="1091286" y="279333"/>
                </a:lnTo>
                <a:lnTo>
                  <a:pt x="1092177" y="279171"/>
                </a:lnTo>
                <a:lnTo>
                  <a:pt x="1093068" y="278928"/>
                </a:lnTo>
                <a:lnTo>
                  <a:pt x="1093959" y="278766"/>
                </a:lnTo>
                <a:lnTo>
                  <a:pt x="1094931" y="278604"/>
                </a:lnTo>
                <a:lnTo>
                  <a:pt x="1095822" y="278442"/>
                </a:lnTo>
                <a:lnTo>
                  <a:pt x="1096713" y="278279"/>
                </a:lnTo>
                <a:lnTo>
                  <a:pt x="1097604" y="278117"/>
                </a:lnTo>
                <a:lnTo>
                  <a:pt x="1098495" y="277955"/>
                </a:lnTo>
                <a:lnTo>
                  <a:pt x="1099386" y="277874"/>
                </a:lnTo>
                <a:lnTo>
                  <a:pt x="1100358" y="277712"/>
                </a:lnTo>
                <a:lnTo>
                  <a:pt x="1101249" y="277631"/>
                </a:lnTo>
                <a:lnTo>
                  <a:pt x="1102140" y="277469"/>
                </a:lnTo>
                <a:lnTo>
                  <a:pt x="1103031" y="277387"/>
                </a:lnTo>
                <a:lnTo>
                  <a:pt x="1103922" y="277306"/>
                </a:lnTo>
                <a:lnTo>
                  <a:pt x="1104894" y="277144"/>
                </a:lnTo>
                <a:lnTo>
                  <a:pt x="1105785" y="277063"/>
                </a:lnTo>
                <a:lnTo>
                  <a:pt x="1106676" y="276982"/>
                </a:lnTo>
                <a:lnTo>
                  <a:pt x="1107567" y="276901"/>
                </a:lnTo>
                <a:lnTo>
                  <a:pt x="1108458" y="276819"/>
                </a:lnTo>
                <a:lnTo>
                  <a:pt x="1109430" y="276657"/>
                </a:lnTo>
                <a:lnTo>
                  <a:pt x="1110321" y="276576"/>
                </a:lnTo>
                <a:lnTo>
                  <a:pt x="1111212" y="276495"/>
                </a:lnTo>
                <a:lnTo>
                  <a:pt x="1112103" y="276414"/>
                </a:lnTo>
                <a:lnTo>
                  <a:pt x="1112994" y="276252"/>
                </a:lnTo>
                <a:lnTo>
                  <a:pt x="1113966" y="276170"/>
                </a:lnTo>
                <a:lnTo>
                  <a:pt x="1114857" y="276089"/>
                </a:lnTo>
                <a:lnTo>
                  <a:pt x="1115748" y="275927"/>
                </a:lnTo>
                <a:lnTo>
                  <a:pt x="1116639" y="275846"/>
                </a:lnTo>
                <a:lnTo>
                  <a:pt x="1117530" y="275684"/>
                </a:lnTo>
                <a:lnTo>
                  <a:pt x="1118421" y="275603"/>
                </a:lnTo>
                <a:lnTo>
                  <a:pt x="1119393" y="275440"/>
                </a:lnTo>
                <a:lnTo>
                  <a:pt x="1120284" y="275278"/>
                </a:lnTo>
                <a:lnTo>
                  <a:pt x="1121175" y="275116"/>
                </a:lnTo>
                <a:lnTo>
                  <a:pt x="1122066" y="274954"/>
                </a:lnTo>
                <a:lnTo>
                  <a:pt x="1122957" y="274792"/>
                </a:lnTo>
                <a:lnTo>
                  <a:pt x="1123929" y="274630"/>
                </a:lnTo>
                <a:lnTo>
                  <a:pt x="1124820" y="274387"/>
                </a:lnTo>
                <a:lnTo>
                  <a:pt x="1125710" y="274224"/>
                </a:lnTo>
                <a:lnTo>
                  <a:pt x="1126601" y="273981"/>
                </a:lnTo>
                <a:lnTo>
                  <a:pt x="1127492" y="273738"/>
                </a:lnTo>
                <a:lnTo>
                  <a:pt x="1128464" y="273576"/>
                </a:lnTo>
                <a:lnTo>
                  <a:pt x="1129355" y="273332"/>
                </a:lnTo>
                <a:lnTo>
                  <a:pt x="1130246" y="273008"/>
                </a:lnTo>
                <a:lnTo>
                  <a:pt x="1131137" y="272764"/>
                </a:lnTo>
                <a:lnTo>
                  <a:pt x="1132028" y="272521"/>
                </a:lnTo>
                <a:lnTo>
                  <a:pt x="1133000" y="272197"/>
                </a:lnTo>
                <a:lnTo>
                  <a:pt x="1133891" y="271953"/>
                </a:lnTo>
                <a:lnTo>
                  <a:pt x="1134782" y="271629"/>
                </a:lnTo>
                <a:lnTo>
                  <a:pt x="1135673" y="271304"/>
                </a:lnTo>
                <a:lnTo>
                  <a:pt x="1136564" y="270980"/>
                </a:lnTo>
                <a:lnTo>
                  <a:pt x="1137455" y="270655"/>
                </a:lnTo>
                <a:lnTo>
                  <a:pt x="1138427" y="270331"/>
                </a:lnTo>
                <a:lnTo>
                  <a:pt x="1139318" y="270006"/>
                </a:lnTo>
                <a:lnTo>
                  <a:pt x="1140209" y="269601"/>
                </a:lnTo>
                <a:lnTo>
                  <a:pt x="1141100" y="269277"/>
                </a:lnTo>
                <a:lnTo>
                  <a:pt x="1141991" y="268871"/>
                </a:lnTo>
                <a:lnTo>
                  <a:pt x="1142963" y="268547"/>
                </a:lnTo>
                <a:lnTo>
                  <a:pt x="1143854" y="268141"/>
                </a:lnTo>
                <a:lnTo>
                  <a:pt x="1144745" y="267736"/>
                </a:lnTo>
                <a:lnTo>
                  <a:pt x="1145636" y="267330"/>
                </a:lnTo>
                <a:lnTo>
                  <a:pt x="1146527" y="266925"/>
                </a:lnTo>
                <a:lnTo>
                  <a:pt x="1147499" y="266519"/>
                </a:lnTo>
                <a:lnTo>
                  <a:pt x="1148390" y="266114"/>
                </a:lnTo>
                <a:lnTo>
                  <a:pt x="1149281" y="265709"/>
                </a:lnTo>
                <a:lnTo>
                  <a:pt x="1150172" y="265303"/>
                </a:lnTo>
                <a:lnTo>
                  <a:pt x="1151063" y="264898"/>
                </a:lnTo>
                <a:lnTo>
                  <a:pt x="1151954" y="264492"/>
                </a:lnTo>
                <a:lnTo>
                  <a:pt x="1152926" y="264006"/>
                </a:lnTo>
                <a:lnTo>
                  <a:pt x="1153817" y="263600"/>
                </a:lnTo>
                <a:lnTo>
                  <a:pt x="1154708" y="263195"/>
                </a:lnTo>
                <a:lnTo>
                  <a:pt x="1155599" y="262789"/>
                </a:lnTo>
                <a:lnTo>
                  <a:pt x="1156490" y="262303"/>
                </a:lnTo>
                <a:lnTo>
                  <a:pt x="1157462" y="261897"/>
                </a:lnTo>
                <a:lnTo>
                  <a:pt x="1158353" y="261492"/>
                </a:lnTo>
                <a:lnTo>
                  <a:pt x="1159244" y="261086"/>
                </a:lnTo>
                <a:lnTo>
                  <a:pt x="1160135" y="260681"/>
                </a:lnTo>
                <a:lnTo>
                  <a:pt x="1161026" y="260276"/>
                </a:lnTo>
                <a:lnTo>
                  <a:pt x="1161998" y="259789"/>
                </a:lnTo>
                <a:lnTo>
                  <a:pt x="1162888" y="259383"/>
                </a:lnTo>
                <a:lnTo>
                  <a:pt x="1163779" y="258978"/>
                </a:lnTo>
                <a:lnTo>
                  <a:pt x="1164670" y="258573"/>
                </a:lnTo>
                <a:lnTo>
                  <a:pt x="1165562" y="258167"/>
                </a:lnTo>
                <a:lnTo>
                  <a:pt x="1166533" y="257762"/>
                </a:lnTo>
                <a:lnTo>
                  <a:pt x="1167424" y="257437"/>
                </a:lnTo>
                <a:lnTo>
                  <a:pt x="1168315" y="257032"/>
                </a:lnTo>
                <a:lnTo>
                  <a:pt x="1169206" y="256626"/>
                </a:lnTo>
                <a:lnTo>
                  <a:pt x="1170097" y="256221"/>
                </a:lnTo>
                <a:lnTo>
                  <a:pt x="1170988" y="255896"/>
                </a:lnTo>
                <a:lnTo>
                  <a:pt x="1171960" y="255491"/>
                </a:lnTo>
                <a:lnTo>
                  <a:pt x="1172851" y="255166"/>
                </a:lnTo>
                <a:lnTo>
                  <a:pt x="1173742" y="254761"/>
                </a:lnTo>
                <a:lnTo>
                  <a:pt x="1174633" y="254437"/>
                </a:lnTo>
                <a:lnTo>
                  <a:pt x="1175524" y="254031"/>
                </a:lnTo>
                <a:lnTo>
                  <a:pt x="1176496" y="253707"/>
                </a:lnTo>
                <a:lnTo>
                  <a:pt x="1177387" y="253382"/>
                </a:lnTo>
                <a:lnTo>
                  <a:pt x="1178278" y="252977"/>
                </a:lnTo>
                <a:lnTo>
                  <a:pt x="1179169" y="252652"/>
                </a:lnTo>
                <a:lnTo>
                  <a:pt x="1180060" y="252328"/>
                </a:lnTo>
                <a:lnTo>
                  <a:pt x="1181032" y="252003"/>
                </a:lnTo>
                <a:lnTo>
                  <a:pt x="1181923" y="251679"/>
                </a:lnTo>
                <a:lnTo>
                  <a:pt x="1182814" y="251354"/>
                </a:lnTo>
                <a:lnTo>
                  <a:pt x="1183705" y="251030"/>
                </a:lnTo>
                <a:lnTo>
                  <a:pt x="1184596" y="250705"/>
                </a:lnTo>
                <a:lnTo>
                  <a:pt x="1185568" y="250381"/>
                </a:lnTo>
                <a:lnTo>
                  <a:pt x="1186459" y="250056"/>
                </a:lnTo>
                <a:lnTo>
                  <a:pt x="1187350" y="249732"/>
                </a:lnTo>
                <a:lnTo>
                  <a:pt x="1188241" y="249407"/>
                </a:lnTo>
                <a:lnTo>
                  <a:pt x="1189132" y="249083"/>
                </a:lnTo>
                <a:lnTo>
                  <a:pt x="1190023" y="248758"/>
                </a:lnTo>
                <a:lnTo>
                  <a:pt x="1190995" y="248515"/>
                </a:lnTo>
                <a:lnTo>
                  <a:pt x="1191886" y="248191"/>
                </a:lnTo>
                <a:lnTo>
                  <a:pt x="1192777" y="247866"/>
                </a:lnTo>
                <a:lnTo>
                  <a:pt x="1193668" y="247542"/>
                </a:lnTo>
                <a:lnTo>
                  <a:pt x="1194559" y="247217"/>
                </a:lnTo>
                <a:lnTo>
                  <a:pt x="1195531" y="246892"/>
                </a:lnTo>
                <a:lnTo>
                  <a:pt x="1196422" y="246568"/>
                </a:lnTo>
                <a:lnTo>
                  <a:pt x="1197313" y="246244"/>
                </a:lnTo>
                <a:lnTo>
                  <a:pt x="1198204" y="245919"/>
                </a:lnTo>
                <a:lnTo>
                  <a:pt x="1199095" y="245595"/>
                </a:lnTo>
                <a:lnTo>
                  <a:pt x="1200066" y="245270"/>
                </a:lnTo>
                <a:lnTo>
                  <a:pt x="1200958" y="244946"/>
                </a:lnTo>
                <a:lnTo>
                  <a:pt x="1201849" y="244621"/>
                </a:lnTo>
                <a:lnTo>
                  <a:pt x="1202740" y="244297"/>
                </a:lnTo>
                <a:lnTo>
                  <a:pt x="1203630" y="243891"/>
                </a:lnTo>
                <a:lnTo>
                  <a:pt x="1204602" y="243567"/>
                </a:lnTo>
                <a:lnTo>
                  <a:pt x="1205493" y="243242"/>
                </a:lnTo>
                <a:lnTo>
                  <a:pt x="1206384" y="242918"/>
                </a:lnTo>
                <a:lnTo>
                  <a:pt x="1207275" y="242512"/>
                </a:lnTo>
                <a:lnTo>
                  <a:pt x="1208166" y="242188"/>
                </a:lnTo>
                <a:lnTo>
                  <a:pt x="1209057" y="241782"/>
                </a:lnTo>
                <a:lnTo>
                  <a:pt x="1210029" y="241458"/>
                </a:lnTo>
                <a:lnTo>
                  <a:pt x="1210920" y="241052"/>
                </a:lnTo>
                <a:lnTo>
                  <a:pt x="1211811" y="240728"/>
                </a:lnTo>
                <a:lnTo>
                  <a:pt x="1212702" y="240322"/>
                </a:lnTo>
                <a:lnTo>
                  <a:pt x="1213593" y="239917"/>
                </a:lnTo>
                <a:lnTo>
                  <a:pt x="1214565" y="239593"/>
                </a:lnTo>
                <a:lnTo>
                  <a:pt x="1215456" y="239187"/>
                </a:lnTo>
                <a:lnTo>
                  <a:pt x="1216347" y="238782"/>
                </a:lnTo>
                <a:lnTo>
                  <a:pt x="1217238" y="238457"/>
                </a:lnTo>
                <a:lnTo>
                  <a:pt x="1218129" y="238052"/>
                </a:lnTo>
                <a:lnTo>
                  <a:pt x="1219101" y="237646"/>
                </a:lnTo>
                <a:lnTo>
                  <a:pt x="1219992" y="237241"/>
                </a:lnTo>
                <a:lnTo>
                  <a:pt x="1220883" y="236916"/>
                </a:lnTo>
                <a:lnTo>
                  <a:pt x="1221774" y="236511"/>
                </a:lnTo>
                <a:lnTo>
                  <a:pt x="1222665" y="236105"/>
                </a:lnTo>
                <a:lnTo>
                  <a:pt x="1223637" y="235700"/>
                </a:lnTo>
                <a:lnTo>
                  <a:pt x="1224528" y="235376"/>
                </a:lnTo>
                <a:lnTo>
                  <a:pt x="1225419" y="234970"/>
                </a:lnTo>
                <a:lnTo>
                  <a:pt x="1226310" y="234565"/>
                </a:lnTo>
                <a:lnTo>
                  <a:pt x="1227201" y="234240"/>
                </a:lnTo>
                <a:lnTo>
                  <a:pt x="1228092" y="233835"/>
                </a:lnTo>
                <a:lnTo>
                  <a:pt x="1229064" y="233510"/>
                </a:lnTo>
                <a:lnTo>
                  <a:pt x="1229955" y="233186"/>
                </a:lnTo>
                <a:lnTo>
                  <a:pt x="1230846" y="232780"/>
                </a:lnTo>
                <a:lnTo>
                  <a:pt x="1231737" y="232456"/>
                </a:lnTo>
                <a:lnTo>
                  <a:pt x="1232628" y="232131"/>
                </a:lnTo>
                <a:lnTo>
                  <a:pt x="1233600" y="231807"/>
                </a:lnTo>
                <a:lnTo>
                  <a:pt x="1234491" y="231482"/>
                </a:lnTo>
                <a:lnTo>
                  <a:pt x="1235382" y="231158"/>
                </a:lnTo>
                <a:lnTo>
                  <a:pt x="1236273" y="230915"/>
                </a:lnTo>
                <a:lnTo>
                  <a:pt x="1237164" y="230590"/>
                </a:lnTo>
                <a:lnTo>
                  <a:pt x="1238136" y="230347"/>
                </a:lnTo>
                <a:lnTo>
                  <a:pt x="1239027" y="230022"/>
                </a:lnTo>
                <a:lnTo>
                  <a:pt x="1239918" y="229779"/>
                </a:lnTo>
                <a:lnTo>
                  <a:pt x="1240808" y="229536"/>
                </a:lnTo>
                <a:lnTo>
                  <a:pt x="1241699" y="229373"/>
                </a:lnTo>
                <a:lnTo>
                  <a:pt x="1242590" y="229130"/>
                </a:lnTo>
                <a:lnTo>
                  <a:pt x="1243562" y="228968"/>
                </a:lnTo>
                <a:lnTo>
                  <a:pt x="1244453" y="228806"/>
                </a:lnTo>
                <a:lnTo>
                  <a:pt x="1245344" y="228644"/>
                </a:lnTo>
                <a:lnTo>
                  <a:pt x="1246235" y="228482"/>
                </a:lnTo>
                <a:lnTo>
                  <a:pt x="1247126" y="228400"/>
                </a:lnTo>
                <a:lnTo>
                  <a:pt x="1248098" y="228238"/>
                </a:lnTo>
                <a:lnTo>
                  <a:pt x="1248989" y="228157"/>
                </a:lnTo>
                <a:lnTo>
                  <a:pt x="1249880" y="228076"/>
                </a:lnTo>
                <a:lnTo>
                  <a:pt x="1250771" y="228076"/>
                </a:lnTo>
                <a:lnTo>
                  <a:pt x="1251662" y="227995"/>
                </a:lnTo>
                <a:lnTo>
                  <a:pt x="1252634" y="227995"/>
                </a:lnTo>
                <a:lnTo>
                  <a:pt x="1253525" y="228076"/>
                </a:lnTo>
                <a:lnTo>
                  <a:pt x="1254416" y="228076"/>
                </a:lnTo>
                <a:lnTo>
                  <a:pt x="1255307" y="228157"/>
                </a:lnTo>
                <a:lnTo>
                  <a:pt x="1256198" y="228238"/>
                </a:lnTo>
                <a:lnTo>
                  <a:pt x="1257170" y="228320"/>
                </a:lnTo>
                <a:lnTo>
                  <a:pt x="1261625" y="229130"/>
                </a:lnTo>
                <a:lnTo>
                  <a:pt x="1262597" y="229374"/>
                </a:lnTo>
                <a:lnTo>
                  <a:pt x="1263488" y="229617"/>
                </a:lnTo>
                <a:lnTo>
                  <a:pt x="1264379" y="229860"/>
                </a:lnTo>
                <a:lnTo>
                  <a:pt x="1265270" y="230185"/>
                </a:lnTo>
                <a:lnTo>
                  <a:pt x="1266161" y="230509"/>
                </a:lnTo>
                <a:lnTo>
                  <a:pt x="1267133" y="230834"/>
                </a:lnTo>
                <a:lnTo>
                  <a:pt x="1268024" y="231239"/>
                </a:lnTo>
                <a:lnTo>
                  <a:pt x="1268915" y="231564"/>
                </a:lnTo>
                <a:lnTo>
                  <a:pt x="1269806" y="231969"/>
                </a:lnTo>
                <a:lnTo>
                  <a:pt x="1270697" y="232456"/>
                </a:lnTo>
                <a:lnTo>
                  <a:pt x="1271669" y="232861"/>
                </a:lnTo>
                <a:lnTo>
                  <a:pt x="1272560" y="233348"/>
                </a:lnTo>
                <a:lnTo>
                  <a:pt x="1273451" y="233835"/>
                </a:lnTo>
                <a:lnTo>
                  <a:pt x="1274342" y="234321"/>
                </a:lnTo>
                <a:lnTo>
                  <a:pt x="1275233" y="234889"/>
                </a:lnTo>
                <a:lnTo>
                  <a:pt x="1276205" y="235376"/>
                </a:lnTo>
                <a:lnTo>
                  <a:pt x="1277095" y="235943"/>
                </a:lnTo>
                <a:lnTo>
                  <a:pt x="1277986" y="236511"/>
                </a:lnTo>
                <a:lnTo>
                  <a:pt x="1278877" y="237160"/>
                </a:lnTo>
                <a:lnTo>
                  <a:pt x="1279768" y="237728"/>
                </a:lnTo>
                <a:lnTo>
                  <a:pt x="1280659" y="238376"/>
                </a:lnTo>
                <a:lnTo>
                  <a:pt x="1281631" y="239025"/>
                </a:lnTo>
                <a:lnTo>
                  <a:pt x="1282522" y="239674"/>
                </a:lnTo>
                <a:lnTo>
                  <a:pt x="1283413" y="240323"/>
                </a:lnTo>
                <a:lnTo>
                  <a:pt x="1284304" y="241053"/>
                </a:lnTo>
                <a:lnTo>
                  <a:pt x="1285195" y="241701"/>
                </a:lnTo>
                <a:lnTo>
                  <a:pt x="1286167" y="242431"/>
                </a:lnTo>
                <a:lnTo>
                  <a:pt x="1287058" y="243161"/>
                </a:lnTo>
                <a:lnTo>
                  <a:pt x="1287949" y="243891"/>
                </a:lnTo>
                <a:lnTo>
                  <a:pt x="1288840" y="244621"/>
                </a:lnTo>
                <a:lnTo>
                  <a:pt x="1289731" y="245351"/>
                </a:lnTo>
                <a:lnTo>
                  <a:pt x="1290703" y="246162"/>
                </a:lnTo>
                <a:lnTo>
                  <a:pt x="1291594" y="246892"/>
                </a:lnTo>
                <a:lnTo>
                  <a:pt x="1292485" y="247703"/>
                </a:lnTo>
                <a:lnTo>
                  <a:pt x="1293376" y="248433"/>
                </a:lnTo>
                <a:lnTo>
                  <a:pt x="1294267" y="249244"/>
                </a:lnTo>
                <a:lnTo>
                  <a:pt x="1295239" y="250055"/>
                </a:lnTo>
                <a:lnTo>
                  <a:pt x="1296130" y="250785"/>
                </a:lnTo>
                <a:lnTo>
                  <a:pt x="1297021" y="251596"/>
                </a:lnTo>
                <a:lnTo>
                  <a:pt x="1297912" y="252408"/>
                </a:lnTo>
                <a:lnTo>
                  <a:pt x="1298803" y="253219"/>
                </a:lnTo>
                <a:lnTo>
                  <a:pt x="1299694" y="254030"/>
                </a:lnTo>
                <a:lnTo>
                  <a:pt x="1300666" y="254841"/>
                </a:lnTo>
                <a:lnTo>
                  <a:pt x="1301557" y="255652"/>
                </a:lnTo>
                <a:lnTo>
                  <a:pt x="1302448" y="256463"/>
                </a:lnTo>
                <a:lnTo>
                  <a:pt x="1303339" y="257274"/>
                </a:lnTo>
                <a:lnTo>
                  <a:pt x="1304230" y="258085"/>
                </a:lnTo>
                <a:lnTo>
                  <a:pt x="1305202" y="258896"/>
                </a:lnTo>
                <a:lnTo>
                  <a:pt x="1306093" y="259707"/>
                </a:lnTo>
                <a:lnTo>
                  <a:pt x="1306984" y="260437"/>
                </a:lnTo>
                <a:lnTo>
                  <a:pt x="1307875" y="261249"/>
                </a:lnTo>
                <a:lnTo>
                  <a:pt x="1308766" y="262060"/>
                </a:lnTo>
                <a:lnTo>
                  <a:pt x="1309738" y="262871"/>
                </a:lnTo>
                <a:lnTo>
                  <a:pt x="1310629" y="263601"/>
                </a:lnTo>
                <a:lnTo>
                  <a:pt x="1311520" y="264412"/>
                </a:lnTo>
                <a:lnTo>
                  <a:pt x="1312411" y="265142"/>
                </a:lnTo>
                <a:lnTo>
                  <a:pt x="1313302" y="265953"/>
                </a:lnTo>
                <a:lnTo>
                  <a:pt x="1314273" y="266683"/>
                </a:lnTo>
                <a:lnTo>
                  <a:pt x="1315164" y="267413"/>
                </a:lnTo>
                <a:lnTo>
                  <a:pt x="1316055" y="268143"/>
                </a:lnTo>
                <a:lnTo>
                  <a:pt x="1316946" y="268873"/>
                </a:lnTo>
                <a:lnTo>
                  <a:pt x="1317837" y="269602"/>
                </a:lnTo>
                <a:lnTo>
                  <a:pt x="1318728" y="270251"/>
                </a:lnTo>
                <a:lnTo>
                  <a:pt x="1319700" y="270981"/>
                </a:lnTo>
                <a:lnTo>
                  <a:pt x="1320591" y="271630"/>
                </a:lnTo>
                <a:lnTo>
                  <a:pt x="1321482" y="272360"/>
                </a:lnTo>
                <a:lnTo>
                  <a:pt x="1322373" y="273009"/>
                </a:lnTo>
                <a:lnTo>
                  <a:pt x="1323264" y="273657"/>
                </a:lnTo>
                <a:lnTo>
                  <a:pt x="1324236" y="274306"/>
                </a:lnTo>
                <a:lnTo>
                  <a:pt x="1325127" y="274874"/>
                </a:lnTo>
                <a:lnTo>
                  <a:pt x="1326018" y="275523"/>
                </a:lnTo>
                <a:lnTo>
                  <a:pt x="1326909" y="276090"/>
                </a:lnTo>
                <a:lnTo>
                  <a:pt x="1327800" y="276658"/>
                </a:lnTo>
                <a:lnTo>
                  <a:pt x="1328772" y="277226"/>
                </a:lnTo>
                <a:lnTo>
                  <a:pt x="1329663" y="277794"/>
                </a:lnTo>
                <a:lnTo>
                  <a:pt x="1330554" y="278362"/>
                </a:lnTo>
                <a:lnTo>
                  <a:pt x="1331445" y="278848"/>
                </a:lnTo>
                <a:lnTo>
                  <a:pt x="1332336" y="279335"/>
                </a:lnTo>
                <a:lnTo>
                  <a:pt x="1333227" y="279822"/>
                </a:lnTo>
                <a:lnTo>
                  <a:pt x="1334199" y="280308"/>
                </a:lnTo>
                <a:lnTo>
                  <a:pt x="1335090" y="280795"/>
                </a:lnTo>
                <a:lnTo>
                  <a:pt x="1335981" y="281200"/>
                </a:lnTo>
                <a:lnTo>
                  <a:pt x="1336872" y="281687"/>
                </a:lnTo>
                <a:lnTo>
                  <a:pt x="1337763" y="282092"/>
                </a:lnTo>
                <a:lnTo>
                  <a:pt x="1338735" y="282498"/>
                </a:lnTo>
                <a:lnTo>
                  <a:pt x="1339626" y="282822"/>
                </a:lnTo>
                <a:lnTo>
                  <a:pt x="1340517" y="283228"/>
                </a:lnTo>
                <a:lnTo>
                  <a:pt x="1341408" y="283552"/>
                </a:lnTo>
                <a:lnTo>
                  <a:pt x="1342299" y="283877"/>
                </a:lnTo>
                <a:lnTo>
                  <a:pt x="1343271" y="284201"/>
                </a:lnTo>
                <a:lnTo>
                  <a:pt x="1344162" y="284526"/>
                </a:lnTo>
                <a:lnTo>
                  <a:pt x="1345053" y="284769"/>
                </a:lnTo>
                <a:lnTo>
                  <a:pt x="1345944" y="285012"/>
                </a:lnTo>
                <a:lnTo>
                  <a:pt x="1346835" y="285255"/>
                </a:lnTo>
                <a:lnTo>
                  <a:pt x="1347807" y="285499"/>
                </a:lnTo>
                <a:lnTo>
                  <a:pt x="1348698" y="285661"/>
                </a:lnTo>
                <a:lnTo>
                  <a:pt x="1349589" y="285904"/>
                </a:lnTo>
                <a:lnTo>
                  <a:pt x="1350480" y="286066"/>
                </a:lnTo>
                <a:lnTo>
                  <a:pt x="1351371" y="286229"/>
                </a:lnTo>
                <a:lnTo>
                  <a:pt x="1352262" y="286310"/>
                </a:lnTo>
                <a:lnTo>
                  <a:pt x="1353233" y="286472"/>
                </a:lnTo>
                <a:lnTo>
                  <a:pt x="1354124" y="286553"/>
                </a:lnTo>
                <a:lnTo>
                  <a:pt x="1355015" y="286634"/>
                </a:lnTo>
                <a:lnTo>
                  <a:pt x="1355906" y="286715"/>
                </a:lnTo>
                <a:lnTo>
                  <a:pt x="1356797" y="286715"/>
                </a:lnTo>
                <a:lnTo>
                  <a:pt x="1357769" y="286797"/>
                </a:lnTo>
                <a:lnTo>
                  <a:pt x="1358660" y="286797"/>
                </a:lnTo>
                <a:lnTo>
                  <a:pt x="1359551" y="286797"/>
                </a:lnTo>
                <a:lnTo>
                  <a:pt x="1360442" y="286715"/>
                </a:lnTo>
                <a:lnTo>
                  <a:pt x="1361333" y="286715"/>
                </a:lnTo>
                <a:lnTo>
                  <a:pt x="1362305" y="286634"/>
                </a:lnTo>
                <a:lnTo>
                  <a:pt x="1363196" y="286553"/>
                </a:lnTo>
                <a:lnTo>
                  <a:pt x="1364087" y="286472"/>
                </a:lnTo>
                <a:lnTo>
                  <a:pt x="1364978" y="286391"/>
                </a:lnTo>
                <a:lnTo>
                  <a:pt x="1365869" y="286229"/>
                </a:lnTo>
                <a:lnTo>
                  <a:pt x="1366841" y="286066"/>
                </a:lnTo>
                <a:lnTo>
                  <a:pt x="1367732" y="285904"/>
                </a:lnTo>
                <a:lnTo>
                  <a:pt x="1368623" y="285742"/>
                </a:lnTo>
                <a:lnTo>
                  <a:pt x="1369514" y="285580"/>
                </a:lnTo>
                <a:lnTo>
                  <a:pt x="1370405" y="285337"/>
                </a:lnTo>
                <a:lnTo>
                  <a:pt x="1374941" y="284120"/>
                </a:lnTo>
                <a:lnTo>
                  <a:pt x="1375832" y="283877"/>
                </a:lnTo>
                <a:lnTo>
                  <a:pt x="1376804" y="283552"/>
                </a:lnTo>
                <a:lnTo>
                  <a:pt x="1377695" y="283228"/>
                </a:lnTo>
                <a:lnTo>
                  <a:pt x="1378586" y="282903"/>
                </a:lnTo>
                <a:lnTo>
                  <a:pt x="1379477" y="282579"/>
                </a:lnTo>
                <a:lnTo>
                  <a:pt x="1380368" y="282173"/>
                </a:lnTo>
                <a:lnTo>
                  <a:pt x="1381340" y="281849"/>
                </a:lnTo>
                <a:lnTo>
                  <a:pt x="1382231" y="281443"/>
                </a:lnTo>
                <a:lnTo>
                  <a:pt x="1383122" y="281119"/>
                </a:lnTo>
                <a:lnTo>
                  <a:pt x="1384013" y="280714"/>
                </a:lnTo>
                <a:lnTo>
                  <a:pt x="1384904" y="280308"/>
                </a:lnTo>
                <a:lnTo>
                  <a:pt x="1385876" y="279903"/>
                </a:lnTo>
                <a:lnTo>
                  <a:pt x="1386767" y="279497"/>
                </a:lnTo>
                <a:lnTo>
                  <a:pt x="1387658" y="279011"/>
                </a:lnTo>
                <a:lnTo>
                  <a:pt x="1388549" y="278605"/>
                </a:lnTo>
                <a:lnTo>
                  <a:pt x="1389440" y="278200"/>
                </a:lnTo>
                <a:lnTo>
                  <a:pt x="1390331" y="277713"/>
                </a:lnTo>
                <a:lnTo>
                  <a:pt x="1391302" y="277308"/>
                </a:lnTo>
                <a:lnTo>
                  <a:pt x="1392193" y="276821"/>
                </a:lnTo>
                <a:lnTo>
                  <a:pt x="1393084" y="276335"/>
                </a:lnTo>
                <a:lnTo>
                  <a:pt x="1393975" y="275929"/>
                </a:lnTo>
                <a:lnTo>
                  <a:pt x="1394866" y="275442"/>
                </a:lnTo>
                <a:lnTo>
                  <a:pt x="1395838" y="274956"/>
                </a:lnTo>
                <a:lnTo>
                  <a:pt x="1396729" y="274469"/>
                </a:lnTo>
                <a:lnTo>
                  <a:pt x="1397620" y="274064"/>
                </a:lnTo>
                <a:lnTo>
                  <a:pt x="1398511" y="273577"/>
                </a:lnTo>
                <a:lnTo>
                  <a:pt x="1399402" y="273091"/>
                </a:lnTo>
                <a:lnTo>
                  <a:pt x="1400374" y="272604"/>
                </a:lnTo>
                <a:lnTo>
                  <a:pt x="1401265" y="272117"/>
                </a:lnTo>
                <a:lnTo>
                  <a:pt x="1402156" y="271712"/>
                </a:lnTo>
                <a:lnTo>
                  <a:pt x="1403047" y="271225"/>
                </a:lnTo>
                <a:lnTo>
                  <a:pt x="1403938" y="270739"/>
                </a:lnTo>
                <a:lnTo>
                  <a:pt x="1404910" y="270252"/>
                </a:lnTo>
                <a:lnTo>
                  <a:pt x="1405801" y="269847"/>
                </a:lnTo>
                <a:lnTo>
                  <a:pt x="1406692" y="269360"/>
                </a:lnTo>
                <a:lnTo>
                  <a:pt x="1407583" y="268955"/>
                </a:lnTo>
                <a:lnTo>
                  <a:pt x="1408474" y="268468"/>
                </a:lnTo>
                <a:lnTo>
                  <a:pt x="1409365" y="268062"/>
                </a:lnTo>
                <a:lnTo>
                  <a:pt x="1410337" y="267576"/>
                </a:lnTo>
                <a:lnTo>
                  <a:pt x="1411228" y="267170"/>
                </a:lnTo>
                <a:lnTo>
                  <a:pt x="1412119" y="266765"/>
                </a:lnTo>
                <a:lnTo>
                  <a:pt x="1413010" y="266360"/>
                </a:lnTo>
                <a:lnTo>
                  <a:pt x="1413901" y="265954"/>
                </a:lnTo>
                <a:lnTo>
                  <a:pt x="1414873" y="265549"/>
                </a:lnTo>
                <a:lnTo>
                  <a:pt x="1415764" y="265143"/>
                </a:lnTo>
                <a:lnTo>
                  <a:pt x="1416655" y="264738"/>
                </a:lnTo>
                <a:lnTo>
                  <a:pt x="1417546" y="264413"/>
                </a:lnTo>
                <a:lnTo>
                  <a:pt x="1418437" y="264008"/>
                </a:lnTo>
                <a:lnTo>
                  <a:pt x="1419409" y="263683"/>
                </a:lnTo>
                <a:lnTo>
                  <a:pt x="1420300" y="263359"/>
                </a:lnTo>
                <a:lnTo>
                  <a:pt x="1421191" y="263034"/>
                </a:lnTo>
                <a:lnTo>
                  <a:pt x="1422082" y="262710"/>
                </a:lnTo>
                <a:lnTo>
                  <a:pt x="1422973" y="262385"/>
                </a:lnTo>
                <a:lnTo>
                  <a:pt x="1423864" y="262061"/>
                </a:lnTo>
                <a:lnTo>
                  <a:pt x="1424836" y="261736"/>
                </a:lnTo>
                <a:lnTo>
                  <a:pt x="1425727" y="261493"/>
                </a:lnTo>
                <a:lnTo>
                  <a:pt x="1426618" y="261250"/>
                </a:lnTo>
                <a:lnTo>
                  <a:pt x="1427509" y="261007"/>
                </a:lnTo>
                <a:lnTo>
                  <a:pt x="1428400" y="260763"/>
                </a:lnTo>
                <a:lnTo>
                  <a:pt x="1429371" y="260520"/>
                </a:lnTo>
                <a:lnTo>
                  <a:pt x="1430262" y="260277"/>
                </a:lnTo>
                <a:lnTo>
                  <a:pt x="1431153" y="260114"/>
                </a:lnTo>
                <a:lnTo>
                  <a:pt x="1432044" y="259871"/>
                </a:lnTo>
                <a:lnTo>
                  <a:pt x="1432935" y="259709"/>
                </a:lnTo>
                <a:lnTo>
                  <a:pt x="1433907" y="259547"/>
                </a:lnTo>
                <a:lnTo>
                  <a:pt x="1434798" y="259385"/>
                </a:lnTo>
                <a:lnTo>
                  <a:pt x="1435689" y="259223"/>
                </a:lnTo>
                <a:lnTo>
                  <a:pt x="1436580" y="259061"/>
                </a:lnTo>
                <a:lnTo>
                  <a:pt x="1437471" y="258898"/>
                </a:lnTo>
                <a:lnTo>
                  <a:pt x="1438443" y="258817"/>
                </a:lnTo>
                <a:lnTo>
                  <a:pt x="1439334" y="258736"/>
                </a:lnTo>
                <a:lnTo>
                  <a:pt x="1440225" y="258574"/>
                </a:lnTo>
                <a:lnTo>
                  <a:pt x="1441116" y="258493"/>
                </a:lnTo>
                <a:lnTo>
                  <a:pt x="1442007" y="258412"/>
                </a:lnTo>
                <a:lnTo>
                  <a:pt x="1442898" y="258412"/>
                </a:lnTo>
                <a:lnTo>
                  <a:pt x="1443870" y="258330"/>
                </a:lnTo>
                <a:lnTo>
                  <a:pt x="1444761" y="258249"/>
                </a:lnTo>
                <a:lnTo>
                  <a:pt x="1445652" y="258249"/>
                </a:lnTo>
                <a:lnTo>
                  <a:pt x="1446543" y="258168"/>
                </a:lnTo>
                <a:lnTo>
                  <a:pt x="1447434" y="258168"/>
                </a:lnTo>
                <a:lnTo>
                  <a:pt x="1448406" y="258168"/>
                </a:lnTo>
                <a:lnTo>
                  <a:pt x="1449297" y="258168"/>
                </a:lnTo>
                <a:lnTo>
                  <a:pt x="1450188" y="258168"/>
                </a:lnTo>
                <a:lnTo>
                  <a:pt x="1451079" y="258168"/>
                </a:lnTo>
                <a:lnTo>
                  <a:pt x="1451970" y="258168"/>
                </a:lnTo>
                <a:lnTo>
                  <a:pt x="1452942" y="258168"/>
                </a:lnTo>
                <a:lnTo>
                  <a:pt x="1453833" y="258249"/>
                </a:lnTo>
                <a:lnTo>
                  <a:pt x="1454724" y="258249"/>
                </a:lnTo>
                <a:lnTo>
                  <a:pt x="1455615" y="258249"/>
                </a:lnTo>
                <a:lnTo>
                  <a:pt x="1456506" y="258330"/>
                </a:lnTo>
                <a:lnTo>
                  <a:pt x="1457478" y="258330"/>
                </a:lnTo>
                <a:lnTo>
                  <a:pt x="1458369" y="258412"/>
                </a:lnTo>
                <a:lnTo>
                  <a:pt x="1459260" y="258412"/>
                </a:lnTo>
                <a:lnTo>
                  <a:pt x="1460151" y="258493"/>
                </a:lnTo>
                <a:lnTo>
                  <a:pt x="1461042" y="258574"/>
                </a:lnTo>
                <a:lnTo>
                  <a:pt x="1461933" y="258574"/>
                </a:lnTo>
                <a:lnTo>
                  <a:pt x="1462905" y="258655"/>
                </a:lnTo>
                <a:lnTo>
                  <a:pt x="1463796" y="258736"/>
                </a:lnTo>
                <a:lnTo>
                  <a:pt x="1464687" y="258736"/>
                </a:lnTo>
                <a:lnTo>
                  <a:pt x="1465578" y="258817"/>
                </a:lnTo>
                <a:lnTo>
                  <a:pt x="1466468" y="258817"/>
                </a:lnTo>
                <a:lnTo>
                  <a:pt x="1467440" y="258899"/>
                </a:lnTo>
                <a:lnTo>
                  <a:pt x="1468331" y="258980"/>
                </a:lnTo>
                <a:lnTo>
                  <a:pt x="1469222" y="258980"/>
                </a:lnTo>
                <a:lnTo>
                  <a:pt x="1470113" y="259061"/>
                </a:lnTo>
                <a:lnTo>
                  <a:pt x="1471004" y="259061"/>
                </a:lnTo>
                <a:lnTo>
                  <a:pt x="1471976" y="259142"/>
                </a:lnTo>
                <a:lnTo>
                  <a:pt x="1472867" y="259142"/>
                </a:lnTo>
                <a:lnTo>
                  <a:pt x="1473758" y="259142"/>
                </a:lnTo>
                <a:lnTo>
                  <a:pt x="1474649" y="259223"/>
                </a:lnTo>
                <a:lnTo>
                  <a:pt x="1475540" y="259223"/>
                </a:lnTo>
                <a:lnTo>
                  <a:pt x="1476512" y="259223"/>
                </a:lnTo>
                <a:lnTo>
                  <a:pt x="1477403" y="259223"/>
                </a:lnTo>
                <a:lnTo>
                  <a:pt x="1478294" y="259223"/>
                </a:lnTo>
                <a:lnTo>
                  <a:pt x="1479185" y="259223"/>
                </a:lnTo>
                <a:lnTo>
                  <a:pt x="1480076" y="259223"/>
                </a:lnTo>
                <a:lnTo>
                  <a:pt x="1480967" y="259223"/>
                </a:lnTo>
                <a:lnTo>
                  <a:pt x="1481939" y="259142"/>
                </a:lnTo>
                <a:lnTo>
                  <a:pt x="1482830" y="259142"/>
                </a:lnTo>
                <a:lnTo>
                  <a:pt x="1483721" y="259061"/>
                </a:lnTo>
                <a:lnTo>
                  <a:pt x="1484612" y="259061"/>
                </a:lnTo>
                <a:lnTo>
                  <a:pt x="1485503" y="258980"/>
                </a:lnTo>
                <a:lnTo>
                  <a:pt x="1486475" y="258899"/>
                </a:lnTo>
                <a:lnTo>
                  <a:pt x="1487366" y="258817"/>
                </a:lnTo>
                <a:lnTo>
                  <a:pt x="1488257" y="258736"/>
                </a:lnTo>
                <a:lnTo>
                  <a:pt x="1489148" y="258655"/>
                </a:lnTo>
                <a:lnTo>
                  <a:pt x="1490039" y="258574"/>
                </a:lnTo>
                <a:lnTo>
                  <a:pt x="1491011" y="258493"/>
                </a:lnTo>
                <a:lnTo>
                  <a:pt x="1491902" y="258331"/>
                </a:lnTo>
                <a:lnTo>
                  <a:pt x="1492793" y="258249"/>
                </a:lnTo>
                <a:lnTo>
                  <a:pt x="1493684" y="258087"/>
                </a:lnTo>
                <a:lnTo>
                  <a:pt x="1494575" y="257925"/>
                </a:lnTo>
                <a:lnTo>
                  <a:pt x="1495466" y="257763"/>
                </a:lnTo>
                <a:lnTo>
                  <a:pt x="1496438" y="257601"/>
                </a:lnTo>
                <a:lnTo>
                  <a:pt x="1497329" y="257439"/>
                </a:lnTo>
                <a:lnTo>
                  <a:pt x="1498220" y="257277"/>
                </a:lnTo>
                <a:lnTo>
                  <a:pt x="1499111" y="257033"/>
                </a:lnTo>
                <a:lnTo>
                  <a:pt x="1500002" y="256871"/>
                </a:lnTo>
                <a:lnTo>
                  <a:pt x="1500974" y="256628"/>
                </a:lnTo>
                <a:lnTo>
                  <a:pt x="1501865" y="256466"/>
                </a:lnTo>
                <a:lnTo>
                  <a:pt x="1502756" y="256222"/>
                </a:lnTo>
                <a:lnTo>
                  <a:pt x="1503646" y="255979"/>
                </a:lnTo>
                <a:lnTo>
                  <a:pt x="1504537" y="255736"/>
                </a:lnTo>
                <a:lnTo>
                  <a:pt x="1505509" y="255493"/>
                </a:lnTo>
                <a:lnTo>
                  <a:pt x="1506400" y="255249"/>
                </a:lnTo>
                <a:lnTo>
                  <a:pt x="1507291" y="255006"/>
                </a:lnTo>
                <a:lnTo>
                  <a:pt x="1508182" y="254681"/>
                </a:lnTo>
                <a:lnTo>
                  <a:pt x="1509073" y="254438"/>
                </a:lnTo>
                <a:lnTo>
                  <a:pt x="1510045" y="254114"/>
                </a:lnTo>
                <a:lnTo>
                  <a:pt x="1510936" y="253870"/>
                </a:lnTo>
                <a:lnTo>
                  <a:pt x="1511827" y="253546"/>
                </a:lnTo>
                <a:lnTo>
                  <a:pt x="1512718" y="253221"/>
                </a:lnTo>
                <a:lnTo>
                  <a:pt x="1513609" y="252897"/>
                </a:lnTo>
                <a:lnTo>
                  <a:pt x="1518145" y="251275"/>
                </a:lnTo>
                <a:lnTo>
                  <a:pt x="1519036" y="250950"/>
                </a:lnTo>
                <a:lnTo>
                  <a:pt x="1520008" y="250626"/>
                </a:lnTo>
                <a:lnTo>
                  <a:pt x="1520899" y="250301"/>
                </a:lnTo>
                <a:lnTo>
                  <a:pt x="1521790" y="249977"/>
                </a:lnTo>
                <a:lnTo>
                  <a:pt x="1522681" y="249571"/>
                </a:lnTo>
                <a:lnTo>
                  <a:pt x="1523572" y="249247"/>
                </a:lnTo>
                <a:lnTo>
                  <a:pt x="1524544" y="248922"/>
                </a:lnTo>
                <a:lnTo>
                  <a:pt x="1525435" y="248517"/>
                </a:lnTo>
                <a:lnTo>
                  <a:pt x="1526326" y="248192"/>
                </a:lnTo>
                <a:lnTo>
                  <a:pt x="1527217" y="247868"/>
                </a:lnTo>
                <a:lnTo>
                  <a:pt x="1528108" y="247543"/>
                </a:lnTo>
                <a:lnTo>
                  <a:pt x="1529080" y="247138"/>
                </a:lnTo>
                <a:lnTo>
                  <a:pt x="1529971" y="246813"/>
                </a:lnTo>
                <a:lnTo>
                  <a:pt x="1530862" y="246489"/>
                </a:lnTo>
                <a:lnTo>
                  <a:pt x="1531753" y="246083"/>
                </a:lnTo>
                <a:lnTo>
                  <a:pt x="1532644" y="245759"/>
                </a:lnTo>
                <a:lnTo>
                  <a:pt x="1533535" y="245434"/>
                </a:lnTo>
                <a:lnTo>
                  <a:pt x="1534507" y="245110"/>
                </a:lnTo>
                <a:lnTo>
                  <a:pt x="1535398" y="244785"/>
                </a:lnTo>
                <a:lnTo>
                  <a:pt x="1536289" y="244461"/>
                </a:lnTo>
                <a:lnTo>
                  <a:pt x="1537180" y="244136"/>
                </a:lnTo>
                <a:lnTo>
                  <a:pt x="1538071" y="243812"/>
                </a:lnTo>
                <a:lnTo>
                  <a:pt x="1539043" y="243569"/>
                </a:lnTo>
                <a:lnTo>
                  <a:pt x="1539933" y="243244"/>
                </a:lnTo>
                <a:lnTo>
                  <a:pt x="1540824" y="242920"/>
                </a:lnTo>
                <a:lnTo>
                  <a:pt x="1541715" y="242676"/>
                </a:lnTo>
                <a:lnTo>
                  <a:pt x="1542607" y="242352"/>
                </a:lnTo>
                <a:lnTo>
                  <a:pt x="1543578" y="242109"/>
                </a:lnTo>
                <a:lnTo>
                  <a:pt x="1544469" y="241865"/>
                </a:lnTo>
                <a:lnTo>
                  <a:pt x="1545360" y="241622"/>
                </a:lnTo>
                <a:lnTo>
                  <a:pt x="1546251" y="241379"/>
                </a:lnTo>
                <a:lnTo>
                  <a:pt x="1547142" y="241135"/>
                </a:lnTo>
                <a:lnTo>
                  <a:pt x="1548114" y="240892"/>
                </a:lnTo>
                <a:lnTo>
                  <a:pt x="1549005" y="240730"/>
                </a:lnTo>
                <a:lnTo>
                  <a:pt x="1549896" y="240487"/>
                </a:lnTo>
                <a:lnTo>
                  <a:pt x="1550787" y="240324"/>
                </a:lnTo>
                <a:lnTo>
                  <a:pt x="1551678" y="240162"/>
                </a:lnTo>
                <a:lnTo>
                  <a:pt x="1552569" y="240000"/>
                </a:lnTo>
                <a:lnTo>
                  <a:pt x="1553541" y="239838"/>
                </a:lnTo>
                <a:lnTo>
                  <a:pt x="1554432" y="239676"/>
                </a:lnTo>
                <a:lnTo>
                  <a:pt x="1555323" y="239595"/>
                </a:lnTo>
                <a:lnTo>
                  <a:pt x="1556214" y="239433"/>
                </a:lnTo>
                <a:lnTo>
                  <a:pt x="1557105" y="239351"/>
                </a:lnTo>
                <a:lnTo>
                  <a:pt x="1558077" y="239270"/>
                </a:lnTo>
                <a:lnTo>
                  <a:pt x="1558968" y="239189"/>
                </a:lnTo>
                <a:lnTo>
                  <a:pt x="1559859" y="239189"/>
                </a:lnTo>
                <a:lnTo>
                  <a:pt x="1560750" y="239108"/>
                </a:lnTo>
                <a:lnTo>
                  <a:pt x="1561641" y="239108"/>
                </a:lnTo>
                <a:lnTo>
                  <a:pt x="1562613" y="239108"/>
                </a:lnTo>
                <a:lnTo>
                  <a:pt x="1563504" y="239108"/>
                </a:lnTo>
                <a:lnTo>
                  <a:pt x="1564395" y="239108"/>
                </a:lnTo>
                <a:lnTo>
                  <a:pt x="1565286" y="239189"/>
                </a:lnTo>
                <a:lnTo>
                  <a:pt x="1566177" y="239189"/>
                </a:lnTo>
                <a:lnTo>
                  <a:pt x="1567149" y="239270"/>
                </a:lnTo>
                <a:lnTo>
                  <a:pt x="1568040" y="239351"/>
                </a:lnTo>
                <a:lnTo>
                  <a:pt x="1568931" y="239433"/>
                </a:lnTo>
                <a:lnTo>
                  <a:pt x="1569822" y="239595"/>
                </a:lnTo>
                <a:lnTo>
                  <a:pt x="1570713" y="239757"/>
                </a:lnTo>
                <a:lnTo>
                  <a:pt x="1571604" y="239838"/>
                </a:lnTo>
                <a:lnTo>
                  <a:pt x="1572576" y="240000"/>
                </a:lnTo>
                <a:lnTo>
                  <a:pt x="1573467" y="240244"/>
                </a:lnTo>
                <a:lnTo>
                  <a:pt x="1574358" y="240406"/>
                </a:lnTo>
                <a:lnTo>
                  <a:pt x="1575249" y="240649"/>
                </a:lnTo>
                <a:lnTo>
                  <a:pt x="1576140" y="240892"/>
                </a:lnTo>
                <a:lnTo>
                  <a:pt x="1577111" y="241136"/>
                </a:lnTo>
                <a:lnTo>
                  <a:pt x="1578003" y="241379"/>
                </a:lnTo>
                <a:lnTo>
                  <a:pt x="1578894" y="241622"/>
                </a:lnTo>
                <a:lnTo>
                  <a:pt x="1579785" y="241947"/>
                </a:lnTo>
                <a:lnTo>
                  <a:pt x="1580675" y="242190"/>
                </a:lnTo>
                <a:lnTo>
                  <a:pt x="1581647" y="242514"/>
                </a:lnTo>
                <a:lnTo>
                  <a:pt x="1582538" y="242920"/>
                </a:lnTo>
                <a:lnTo>
                  <a:pt x="1583429" y="243244"/>
                </a:lnTo>
                <a:lnTo>
                  <a:pt x="1584320" y="243569"/>
                </a:lnTo>
                <a:lnTo>
                  <a:pt x="1585211" y="243974"/>
                </a:lnTo>
                <a:lnTo>
                  <a:pt x="1586183" y="244380"/>
                </a:lnTo>
                <a:lnTo>
                  <a:pt x="1587074" y="244785"/>
                </a:lnTo>
                <a:lnTo>
                  <a:pt x="1587965" y="245191"/>
                </a:lnTo>
                <a:lnTo>
                  <a:pt x="1588856" y="245596"/>
                </a:lnTo>
                <a:lnTo>
                  <a:pt x="1589747" y="246001"/>
                </a:lnTo>
                <a:lnTo>
                  <a:pt x="1590638" y="246488"/>
                </a:lnTo>
                <a:lnTo>
                  <a:pt x="1591610" y="246975"/>
                </a:lnTo>
                <a:lnTo>
                  <a:pt x="1592501" y="247380"/>
                </a:lnTo>
                <a:lnTo>
                  <a:pt x="1593392" y="247867"/>
                </a:lnTo>
                <a:lnTo>
                  <a:pt x="1594283" y="248353"/>
                </a:lnTo>
                <a:lnTo>
                  <a:pt x="1595174" y="248921"/>
                </a:lnTo>
                <a:lnTo>
                  <a:pt x="1596146" y="249408"/>
                </a:lnTo>
                <a:lnTo>
                  <a:pt x="1597037" y="249894"/>
                </a:lnTo>
                <a:lnTo>
                  <a:pt x="1597928" y="250462"/>
                </a:lnTo>
                <a:lnTo>
                  <a:pt x="1598819" y="250949"/>
                </a:lnTo>
                <a:lnTo>
                  <a:pt x="1599710" y="251517"/>
                </a:lnTo>
                <a:lnTo>
                  <a:pt x="1600682" y="252084"/>
                </a:lnTo>
                <a:lnTo>
                  <a:pt x="1601573" y="252652"/>
                </a:lnTo>
                <a:lnTo>
                  <a:pt x="1602464" y="253139"/>
                </a:lnTo>
                <a:lnTo>
                  <a:pt x="1603355" y="253707"/>
                </a:lnTo>
                <a:lnTo>
                  <a:pt x="1604246" y="254275"/>
                </a:lnTo>
                <a:lnTo>
                  <a:pt x="1605137" y="254842"/>
                </a:lnTo>
                <a:lnTo>
                  <a:pt x="1606109" y="255410"/>
                </a:lnTo>
                <a:lnTo>
                  <a:pt x="1607000" y="255978"/>
                </a:lnTo>
                <a:lnTo>
                  <a:pt x="1607891" y="256627"/>
                </a:lnTo>
                <a:lnTo>
                  <a:pt x="1608782" y="257195"/>
                </a:lnTo>
                <a:lnTo>
                  <a:pt x="1609673" y="257762"/>
                </a:lnTo>
                <a:lnTo>
                  <a:pt x="1610645" y="258330"/>
                </a:lnTo>
                <a:lnTo>
                  <a:pt x="1611536" y="258898"/>
                </a:lnTo>
                <a:lnTo>
                  <a:pt x="1612427" y="259466"/>
                </a:lnTo>
                <a:lnTo>
                  <a:pt x="1613318" y="260033"/>
                </a:lnTo>
                <a:lnTo>
                  <a:pt x="1614209" y="260601"/>
                </a:lnTo>
                <a:lnTo>
                  <a:pt x="1615181" y="261169"/>
                </a:lnTo>
                <a:lnTo>
                  <a:pt x="1616072" y="261737"/>
                </a:lnTo>
                <a:lnTo>
                  <a:pt x="1616963" y="262305"/>
                </a:lnTo>
                <a:lnTo>
                  <a:pt x="1617853" y="262873"/>
                </a:lnTo>
                <a:lnTo>
                  <a:pt x="1618744" y="263440"/>
                </a:lnTo>
                <a:lnTo>
                  <a:pt x="1619716" y="264008"/>
                </a:lnTo>
                <a:lnTo>
                  <a:pt x="1620607" y="264495"/>
                </a:lnTo>
                <a:lnTo>
                  <a:pt x="1621498" y="265063"/>
                </a:lnTo>
                <a:lnTo>
                  <a:pt x="1622389" y="265549"/>
                </a:lnTo>
                <a:lnTo>
                  <a:pt x="1623280" y="266117"/>
                </a:lnTo>
                <a:lnTo>
                  <a:pt x="1624171" y="266604"/>
                </a:lnTo>
                <a:lnTo>
                  <a:pt x="1625143" y="267090"/>
                </a:lnTo>
                <a:lnTo>
                  <a:pt x="1626034" y="267577"/>
                </a:lnTo>
                <a:lnTo>
                  <a:pt x="1626925" y="268063"/>
                </a:lnTo>
                <a:lnTo>
                  <a:pt x="1627816" y="268550"/>
                </a:lnTo>
                <a:lnTo>
                  <a:pt x="1628707" y="269037"/>
                </a:lnTo>
                <a:lnTo>
                  <a:pt x="1629679" y="269523"/>
                </a:lnTo>
                <a:lnTo>
                  <a:pt x="1630570" y="269929"/>
                </a:lnTo>
                <a:lnTo>
                  <a:pt x="1631461" y="270334"/>
                </a:lnTo>
                <a:lnTo>
                  <a:pt x="1632352" y="270740"/>
                </a:lnTo>
                <a:lnTo>
                  <a:pt x="1633243" y="271226"/>
                </a:lnTo>
                <a:lnTo>
                  <a:pt x="1634215" y="271551"/>
                </a:lnTo>
                <a:lnTo>
                  <a:pt x="1635106" y="271956"/>
                </a:lnTo>
                <a:lnTo>
                  <a:pt x="1635997" y="272362"/>
                </a:lnTo>
                <a:lnTo>
                  <a:pt x="1636888" y="272686"/>
                </a:lnTo>
                <a:lnTo>
                  <a:pt x="1637779" y="273011"/>
                </a:lnTo>
                <a:lnTo>
                  <a:pt x="1638751" y="273335"/>
                </a:lnTo>
                <a:lnTo>
                  <a:pt x="1639642" y="273660"/>
                </a:lnTo>
                <a:lnTo>
                  <a:pt x="1640533" y="273984"/>
                </a:lnTo>
                <a:lnTo>
                  <a:pt x="1641424" y="274227"/>
                </a:lnTo>
                <a:lnTo>
                  <a:pt x="1642315" y="274552"/>
                </a:lnTo>
                <a:lnTo>
                  <a:pt x="1643206" y="274795"/>
                </a:lnTo>
                <a:lnTo>
                  <a:pt x="1644178" y="275039"/>
                </a:lnTo>
                <a:lnTo>
                  <a:pt x="1645069" y="275201"/>
                </a:lnTo>
                <a:lnTo>
                  <a:pt x="1645960" y="275444"/>
                </a:lnTo>
                <a:lnTo>
                  <a:pt x="1646851" y="275606"/>
                </a:lnTo>
                <a:lnTo>
                  <a:pt x="1647742" y="275849"/>
                </a:lnTo>
                <a:lnTo>
                  <a:pt x="1648714" y="276011"/>
                </a:lnTo>
                <a:lnTo>
                  <a:pt x="1649605" y="276093"/>
                </a:lnTo>
                <a:lnTo>
                  <a:pt x="1650496" y="276255"/>
                </a:lnTo>
                <a:lnTo>
                  <a:pt x="1651387" y="276417"/>
                </a:lnTo>
                <a:lnTo>
                  <a:pt x="1652278" y="276498"/>
                </a:lnTo>
                <a:lnTo>
                  <a:pt x="1653250" y="276579"/>
                </a:lnTo>
                <a:lnTo>
                  <a:pt x="1654141" y="276660"/>
                </a:lnTo>
                <a:lnTo>
                  <a:pt x="1655031" y="276742"/>
                </a:lnTo>
                <a:lnTo>
                  <a:pt x="1655922" y="276742"/>
                </a:lnTo>
                <a:lnTo>
                  <a:pt x="1656813" y="276823"/>
                </a:lnTo>
                <a:lnTo>
                  <a:pt x="1657785" y="276823"/>
                </a:lnTo>
                <a:lnTo>
                  <a:pt x="1658676" y="276823"/>
                </a:lnTo>
                <a:lnTo>
                  <a:pt x="1659567" y="276823"/>
                </a:lnTo>
                <a:lnTo>
                  <a:pt x="1660458" y="276742"/>
                </a:lnTo>
                <a:lnTo>
                  <a:pt x="1661349" y="276742"/>
                </a:lnTo>
                <a:lnTo>
                  <a:pt x="1662240" y="276660"/>
                </a:lnTo>
                <a:lnTo>
                  <a:pt x="1663212" y="276579"/>
                </a:lnTo>
                <a:lnTo>
                  <a:pt x="1664103" y="276498"/>
                </a:lnTo>
                <a:lnTo>
                  <a:pt x="1664994" y="276417"/>
                </a:lnTo>
                <a:lnTo>
                  <a:pt x="1665885" y="276336"/>
                </a:lnTo>
                <a:lnTo>
                  <a:pt x="1666776" y="276255"/>
                </a:lnTo>
                <a:lnTo>
                  <a:pt x="1667748" y="276092"/>
                </a:lnTo>
                <a:lnTo>
                  <a:pt x="1668639" y="275930"/>
                </a:lnTo>
                <a:lnTo>
                  <a:pt x="1669530" y="275849"/>
                </a:lnTo>
                <a:lnTo>
                  <a:pt x="1670421" y="275687"/>
                </a:lnTo>
                <a:lnTo>
                  <a:pt x="1671312" y="275444"/>
                </a:lnTo>
                <a:lnTo>
                  <a:pt x="1672284" y="275282"/>
                </a:lnTo>
                <a:lnTo>
                  <a:pt x="1673175" y="275119"/>
                </a:lnTo>
                <a:lnTo>
                  <a:pt x="1674066" y="274957"/>
                </a:lnTo>
                <a:lnTo>
                  <a:pt x="1674957" y="274714"/>
                </a:lnTo>
                <a:lnTo>
                  <a:pt x="1675848" y="274471"/>
                </a:lnTo>
                <a:lnTo>
                  <a:pt x="1676739" y="274309"/>
                </a:lnTo>
                <a:lnTo>
                  <a:pt x="1677711" y="274065"/>
                </a:lnTo>
                <a:lnTo>
                  <a:pt x="1678602" y="273822"/>
                </a:lnTo>
                <a:lnTo>
                  <a:pt x="1679493" y="273579"/>
                </a:lnTo>
                <a:lnTo>
                  <a:pt x="1680384" y="273335"/>
                </a:lnTo>
                <a:lnTo>
                  <a:pt x="1681275" y="273092"/>
                </a:lnTo>
                <a:lnTo>
                  <a:pt x="1682247" y="272768"/>
                </a:lnTo>
                <a:lnTo>
                  <a:pt x="1683138" y="272524"/>
                </a:lnTo>
                <a:lnTo>
                  <a:pt x="1684029" y="272281"/>
                </a:lnTo>
                <a:lnTo>
                  <a:pt x="1684920" y="271956"/>
                </a:lnTo>
                <a:lnTo>
                  <a:pt x="1685811" y="271713"/>
                </a:lnTo>
                <a:lnTo>
                  <a:pt x="1686783" y="271389"/>
                </a:lnTo>
                <a:lnTo>
                  <a:pt x="1687674" y="271145"/>
                </a:lnTo>
                <a:lnTo>
                  <a:pt x="1688565" y="270821"/>
                </a:lnTo>
                <a:lnTo>
                  <a:pt x="1689456" y="270578"/>
                </a:lnTo>
                <a:lnTo>
                  <a:pt x="1690347" y="270253"/>
                </a:lnTo>
                <a:lnTo>
                  <a:pt x="1691319" y="270010"/>
                </a:lnTo>
                <a:lnTo>
                  <a:pt x="1692209" y="269685"/>
                </a:lnTo>
                <a:lnTo>
                  <a:pt x="1693100" y="269361"/>
                </a:lnTo>
                <a:lnTo>
                  <a:pt x="1693991" y="269117"/>
                </a:lnTo>
                <a:lnTo>
                  <a:pt x="1694882" y="268793"/>
                </a:lnTo>
                <a:lnTo>
                  <a:pt x="1695773" y="268468"/>
                </a:lnTo>
                <a:lnTo>
                  <a:pt x="1696745" y="268225"/>
                </a:lnTo>
                <a:lnTo>
                  <a:pt x="1697636" y="267901"/>
                </a:lnTo>
                <a:lnTo>
                  <a:pt x="1698526" y="267657"/>
                </a:lnTo>
                <a:lnTo>
                  <a:pt x="1699417" y="267333"/>
                </a:lnTo>
                <a:lnTo>
                  <a:pt x="1700308" y="267008"/>
                </a:lnTo>
                <a:lnTo>
                  <a:pt x="1701280" y="266765"/>
                </a:lnTo>
                <a:lnTo>
                  <a:pt x="1702171" y="266441"/>
                </a:lnTo>
                <a:lnTo>
                  <a:pt x="1703062" y="266197"/>
                </a:lnTo>
                <a:lnTo>
                  <a:pt x="1703953" y="265954"/>
                </a:lnTo>
                <a:lnTo>
                  <a:pt x="1704844" y="265629"/>
                </a:lnTo>
                <a:lnTo>
                  <a:pt x="1705815" y="265386"/>
                </a:lnTo>
                <a:lnTo>
                  <a:pt x="1706706" y="265143"/>
                </a:lnTo>
                <a:lnTo>
                  <a:pt x="1707597" y="264818"/>
                </a:lnTo>
                <a:lnTo>
                  <a:pt x="1708488" y="264575"/>
                </a:lnTo>
                <a:lnTo>
                  <a:pt x="1709379" y="264332"/>
                </a:lnTo>
                <a:lnTo>
                  <a:pt x="1710351" y="264088"/>
                </a:lnTo>
                <a:lnTo>
                  <a:pt x="1711242" y="263845"/>
                </a:lnTo>
                <a:lnTo>
                  <a:pt x="1712133" y="263602"/>
                </a:lnTo>
                <a:lnTo>
                  <a:pt x="1713024" y="263358"/>
                </a:lnTo>
                <a:lnTo>
                  <a:pt x="1713914" y="263196"/>
                </a:lnTo>
                <a:lnTo>
                  <a:pt x="1714805" y="262953"/>
                </a:lnTo>
                <a:lnTo>
                  <a:pt x="1715777" y="262710"/>
                </a:lnTo>
                <a:lnTo>
                  <a:pt x="1716668" y="262548"/>
                </a:lnTo>
                <a:lnTo>
                  <a:pt x="1717559" y="262385"/>
                </a:lnTo>
                <a:lnTo>
                  <a:pt x="1718450" y="262142"/>
                </a:lnTo>
                <a:lnTo>
                  <a:pt x="1719341" y="261980"/>
                </a:lnTo>
                <a:lnTo>
                  <a:pt x="1720313" y="261818"/>
                </a:lnTo>
                <a:lnTo>
                  <a:pt x="1721203" y="261656"/>
                </a:lnTo>
                <a:lnTo>
                  <a:pt x="1722094" y="261494"/>
                </a:lnTo>
                <a:lnTo>
                  <a:pt x="1722985" y="261332"/>
                </a:lnTo>
                <a:lnTo>
                  <a:pt x="1723876" y="261169"/>
                </a:lnTo>
                <a:lnTo>
                  <a:pt x="1724848" y="261007"/>
                </a:lnTo>
                <a:lnTo>
                  <a:pt x="1725739" y="260845"/>
                </a:lnTo>
                <a:lnTo>
                  <a:pt x="1726630" y="260764"/>
                </a:lnTo>
                <a:lnTo>
                  <a:pt x="1727520" y="260602"/>
                </a:lnTo>
                <a:lnTo>
                  <a:pt x="1728411" y="260521"/>
                </a:lnTo>
                <a:lnTo>
                  <a:pt x="1729383" y="260439"/>
                </a:lnTo>
                <a:lnTo>
                  <a:pt x="1730274" y="260277"/>
                </a:lnTo>
                <a:lnTo>
                  <a:pt x="1731165" y="260196"/>
                </a:lnTo>
                <a:lnTo>
                  <a:pt x="1732056" y="260115"/>
                </a:lnTo>
                <a:lnTo>
                  <a:pt x="1732947" y="260034"/>
                </a:lnTo>
                <a:lnTo>
                  <a:pt x="1733838" y="259953"/>
                </a:lnTo>
                <a:lnTo>
                  <a:pt x="1734810" y="259871"/>
                </a:lnTo>
                <a:lnTo>
                  <a:pt x="1735700" y="259790"/>
                </a:lnTo>
                <a:lnTo>
                  <a:pt x="1736591" y="259790"/>
                </a:lnTo>
                <a:lnTo>
                  <a:pt x="1737482" y="259709"/>
                </a:lnTo>
                <a:lnTo>
                  <a:pt x="1738373" y="259709"/>
                </a:lnTo>
                <a:lnTo>
                  <a:pt x="1739345" y="259628"/>
                </a:lnTo>
                <a:lnTo>
                  <a:pt x="1740236" y="259628"/>
                </a:lnTo>
                <a:lnTo>
                  <a:pt x="1741127" y="259547"/>
                </a:lnTo>
                <a:lnTo>
                  <a:pt x="1742018" y="259547"/>
                </a:lnTo>
                <a:lnTo>
                  <a:pt x="1742908" y="259547"/>
                </a:lnTo>
                <a:lnTo>
                  <a:pt x="1743880" y="259547"/>
                </a:lnTo>
                <a:lnTo>
                  <a:pt x="1744771" y="259547"/>
                </a:lnTo>
                <a:lnTo>
                  <a:pt x="1745662" y="259547"/>
                </a:lnTo>
                <a:lnTo>
                  <a:pt x="1746553" y="259547"/>
                </a:lnTo>
                <a:lnTo>
                  <a:pt x="1747444" y="259547"/>
                </a:lnTo>
                <a:lnTo>
                  <a:pt x="1748416" y="259547"/>
                </a:lnTo>
                <a:lnTo>
                  <a:pt x="1749307" y="259547"/>
                </a:lnTo>
                <a:lnTo>
                  <a:pt x="1750197" y="259547"/>
                </a:lnTo>
                <a:lnTo>
                  <a:pt x="1751088" y="259547"/>
                </a:lnTo>
                <a:lnTo>
                  <a:pt x="1751979" y="259547"/>
                </a:lnTo>
                <a:lnTo>
                  <a:pt x="1752870" y="259628"/>
                </a:lnTo>
                <a:lnTo>
                  <a:pt x="1753842" y="259628"/>
                </a:lnTo>
                <a:lnTo>
                  <a:pt x="1754733" y="259628"/>
                </a:lnTo>
                <a:lnTo>
                  <a:pt x="1755624" y="259709"/>
                </a:lnTo>
                <a:lnTo>
                  <a:pt x="1756514" y="259709"/>
                </a:lnTo>
                <a:lnTo>
                  <a:pt x="1757405" y="259709"/>
                </a:lnTo>
                <a:lnTo>
                  <a:pt x="1758377" y="259790"/>
                </a:lnTo>
                <a:lnTo>
                  <a:pt x="1759268" y="259790"/>
                </a:lnTo>
                <a:lnTo>
                  <a:pt x="1760159" y="259790"/>
                </a:lnTo>
                <a:lnTo>
                  <a:pt x="1761050" y="259871"/>
                </a:lnTo>
                <a:lnTo>
                  <a:pt x="1761941" y="259871"/>
                </a:lnTo>
                <a:lnTo>
                  <a:pt x="1762913" y="259871"/>
                </a:lnTo>
                <a:lnTo>
                  <a:pt x="1763804" y="259953"/>
                </a:lnTo>
                <a:lnTo>
                  <a:pt x="1764694" y="259953"/>
                </a:lnTo>
                <a:lnTo>
                  <a:pt x="1765585" y="259953"/>
                </a:lnTo>
                <a:lnTo>
                  <a:pt x="1766476" y="260034"/>
                </a:lnTo>
                <a:lnTo>
                  <a:pt x="1767448" y="260034"/>
                </a:lnTo>
                <a:lnTo>
                  <a:pt x="1768339" y="260034"/>
                </a:lnTo>
                <a:lnTo>
                  <a:pt x="1769230" y="260034"/>
                </a:lnTo>
                <a:lnTo>
                  <a:pt x="1770121" y="260115"/>
                </a:lnTo>
                <a:lnTo>
                  <a:pt x="1771012" y="260115"/>
                </a:lnTo>
                <a:lnTo>
                  <a:pt x="1771902" y="260115"/>
                </a:lnTo>
                <a:lnTo>
                  <a:pt x="1772874" y="260115"/>
                </a:lnTo>
                <a:lnTo>
                  <a:pt x="1773765" y="260115"/>
                </a:lnTo>
                <a:lnTo>
                  <a:pt x="1774656" y="260115"/>
                </a:lnTo>
                <a:lnTo>
                  <a:pt x="1775547" y="260115"/>
                </a:lnTo>
                <a:lnTo>
                  <a:pt x="1776438" y="260034"/>
                </a:lnTo>
                <a:lnTo>
                  <a:pt x="1777410" y="260034"/>
                </a:lnTo>
                <a:lnTo>
                  <a:pt x="1778301" y="260034"/>
                </a:lnTo>
                <a:lnTo>
                  <a:pt x="1779191" y="259953"/>
                </a:lnTo>
                <a:lnTo>
                  <a:pt x="1780082" y="259953"/>
                </a:lnTo>
                <a:lnTo>
                  <a:pt x="1780973" y="259953"/>
                </a:lnTo>
                <a:lnTo>
                  <a:pt x="1781945" y="259871"/>
                </a:lnTo>
                <a:lnTo>
                  <a:pt x="1782836" y="259790"/>
                </a:lnTo>
                <a:lnTo>
                  <a:pt x="1783727" y="259790"/>
                </a:lnTo>
                <a:lnTo>
                  <a:pt x="1784618" y="259709"/>
                </a:lnTo>
                <a:lnTo>
                  <a:pt x="1785509" y="259628"/>
                </a:lnTo>
                <a:lnTo>
                  <a:pt x="1786399" y="259547"/>
                </a:lnTo>
                <a:lnTo>
                  <a:pt x="1787371" y="259465"/>
                </a:lnTo>
                <a:lnTo>
                  <a:pt x="1788262" y="259384"/>
                </a:lnTo>
                <a:lnTo>
                  <a:pt x="1789153" y="259303"/>
                </a:lnTo>
                <a:lnTo>
                  <a:pt x="1790044" y="259222"/>
                </a:lnTo>
                <a:lnTo>
                  <a:pt x="1790935" y="259141"/>
                </a:lnTo>
                <a:lnTo>
                  <a:pt x="1791907" y="258979"/>
                </a:lnTo>
                <a:lnTo>
                  <a:pt x="1792798" y="258897"/>
                </a:lnTo>
                <a:lnTo>
                  <a:pt x="1793688" y="258735"/>
                </a:lnTo>
                <a:lnTo>
                  <a:pt x="1794579" y="258654"/>
                </a:lnTo>
                <a:lnTo>
                  <a:pt x="1795470" y="258492"/>
                </a:lnTo>
                <a:lnTo>
                  <a:pt x="1796442" y="258330"/>
                </a:lnTo>
                <a:lnTo>
                  <a:pt x="1797333" y="258168"/>
                </a:lnTo>
                <a:lnTo>
                  <a:pt x="1798224" y="258087"/>
                </a:lnTo>
                <a:lnTo>
                  <a:pt x="1799115" y="257924"/>
                </a:lnTo>
                <a:lnTo>
                  <a:pt x="1800006" y="257762"/>
                </a:lnTo>
                <a:lnTo>
                  <a:pt x="1800977" y="257519"/>
                </a:lnTo>
                <a:lnTo>
                  <a:pt x="1801868" y="257357"/>
                </a:lnTo>
                <a:lnTo>
                  <a:pt x="1802759" y="257195"/>
                </a:lnTo>
                <a:lnTo>
                  <a:pt x="1803650" y="257033"/>
                </a:lnTo>
                <a:lnTo>
                  <a:pt x="1804541" y="256789"/>
                </a:lnTo>
                <a:lnTo>
                  <a:pt x="1805432" y="256627"/>
                </a:lnTo>
                <a:lnTo>
                  <a:pt x="1806404" y="256384"/>
                </a:lnTo>
                <a:lnTo>
                  <a:pt x="1807295" y="256222"/>
                </a:lnTo>
                <a:lnTo>
                  <a:pt x="1808185" y="255978"/>
                </a:lnTo>
                <a:lnTo>
                  <a:pt x="1809076" y="255816"/>
                </a:lnTo>
                <a:lnTo>
                  <a:pt x="1809967" y="255573"/>
                </a:lnTo>
                <a:lnTo>
                  <a:pt x="1810939" y="255330"/>
                </a:lnTo>
                <a:lnTo>
                  <a:pt x="1811830" y="255086"/>
                </a:lnTo>
                <a:lnTo>
                  <a:pt x="1812721" y="254843"/>
                </a:lnTo>
                <a:lnTo>
                  <a:pt x="1813612" y="254681"/>
                </a:lnTo>
                <a:lnTo>
                  <a:pt x="1814503" y="254438"/>
                </a:lnTo>
                <a:lnTo>
                  <a:pt x="1815475" y="254194"/>
                </a:lnTo>
                <a:lnTo>
                  <a:pt x="1816365" y="253951"/>
                </a:lnTo>
                <a:lnTo>
                  <a:pt x="1817256" y="253708"/>
                </a:lnTo>
                <a:lnTo>
                  <a:pt x="1818147" y="253464"/>
                </a:lnTo>
                <a:lnTo>
                  <a:pt x="1819038" y="253221"/>
                </a:lnTo>
                <a:lnTo>
                  <a:pt x="1820010" y="252978"/>
                </a:lnTo>
                <a:lnTo>
                  <a:pt x="1820901" y="252734"/>
                </a:lnTo>
                <a:lnTo>
                  <a:pt x="1821792" y="252491"/>
                </a:lnTo>
                <a:lnTo>
                  <a:pt x="1822682" y="252248"/>
                </a:lnTo>
                <a:lnTo>
                  <a:pt x="1823573" y="252005"/>
                </a:lnTo>
                <a:lnTo>
                  <a:pt x="1824464" y="251761"/>
                </a:lnTo>
                <a:lnTo>
                  <a:pt x="1825436" y="251518"/>
                </a:lnTo>
                <a:lnTo>
                  <a:pt x="1826327" y="251275"/>
                </a:lnTo>
                <a:lnTo>
                  <a:pt x="1827218" y="251031"/>
                </a:lnTo>
                <a:lnTo>
                  <a:pt x="1828109" y="250788"/>
                </a:lnTo>
                <a:lnTo>
                  <a:pt x="1829000" y="250545"/>
                </a:lnTo>
                <a:lnTo>
                  <a:pt x="1829971" y="250301"/>
                </a:lnTo>
                <a:lnTo>
                  <a:pt x="1830862" y="250139"/>
                </a:lnTo>
                <a:lnTo>
                  <a:pt x="1831753" y="249896"/>
                </a:lnTo>
                <a:lnTo>
                  <a:pt x="1832644" y="249653"/>
                </a:lnTo>
                <a:lnTo>
                  <a:pt x="1833535" y="249409"/>
                </a:lnTo>
                <a:lnTo>
                  <a:pt x="1834507" y="249247"/>
                </a:lnTo>
                <a:lnTo>
                  <a:pt x="1835398" y="249004"/>
                </a:lnTo>
                <a:lnTo>
                  <a:pt x="1836289" y="248842"/>
                </a:lnTo>
                <a:lnTo>
                  <a:pt x="1837179" y="248598"/>
                </a:lnTo>
                <a:lnTo>
                  <a:pt x="1838070" y="248436"/>
                </a:lnTo>
                <a:lnTo>
                  <a:pt x="1839042" y="248274"/>
                </a:lnTo>
                <a:lnTo>
                  <a:pt x="1839933" y="248112"/>
                </a:lnTo>
                <a:lnTo>
                  <a:pt x="1840824" y="247950"/>
                </a:lnTo>
                <a:lnTo>
                  <a:pt x="1841715" y="247788"/>
                </a:lnTo>
                <a:lnTo>
                  <a:pt x="1842606" y="247626"/>
                </a:lnTo>
                <a:lnTo>
                  <a:pt x="1843497" y="247464"/>
                </a:lnTo>
                <a:lnTo>
                  <a:pt x="1844469" y="247301"/>
                </a:lnTo>
                <a:lnTo>
                  <a:pt x="1845359" y="247139"/>
                </a:lnTo>
                <a:lnTo>
                  <a:pt x="1846250" y="247058"/>
                </a:lnTo>
                <a:lnTo>
                  <a:pt x="1847141" y="246896"/>
                </a:lnTo>
                <a:lnTo>
                  <a:pt x="1848032" y="246815"/>
                </a:lnTo>
                <a:lnTo>
                  <a:pt x="1849004" y="246734"/>
                </a:lnTo>
                <a:lnTo>
                  <a:pt x="1849895" y="246652"/>
                </a:lnTo>
                <a:lnTo>
                  <a:pt x="1850786" y="246571"/>
                </a:lnTo>
                <a:lnTo>
                  <a:pt x="1851676" y="246490"/>
                </a:lnTo>
                <a:lnTo>
                  <a:pt x="1852567" y="246409"/>
                </a:lnTo>
                <a:lnTo>
                  <a:pt x="1853539" y="246409"/>
                </a:lnTo>
                <a:lnTo>
                  <a:pt x="1854430" y="246328"/>
                </a:lnTo>
                <a:lnTo>
                  <a:pt x="1855321" y="246328"/>
                </a:lnTo>
                <a:lnTo>
                  <a:pt x="1856212" y="246247"/>
                </a:lnTo>
                <a:lnTo>
                  <a:pt x="1857103" y="246247"/>
                </a:lnTo>
                <a:lnTo>
                  <a:pt x="1857994" y="246247"/>
                </a:lnTo>
                <a:lnTo>
                  <a:pt x="1858966" y="246247"/>
                </a:lnTo>
                <a:lnTo>
                  <a:pt x="1859856" y="246328"/>
                </a:lnTo>
                <a:lnTo>
                  <a:pt x="1860747" y="246328"/>
                </a:lnTo>
                <a:lnTo>
                  <a:pt x="1861638" y="246328"/>
                </a:lnTo>
                <a:lnTo>
                  <a:pt x="1862529" y="246409"/>
                </a:lnTo>
                <a:lnTo>
                  <a:pt x="1863501" y="246490"/>
                </a:lnTo>
                <a:lnTo>
                  <a:pt x="1864392" y="246571"/>
                </a:lnTo>
                <a:lnTo>
                  <a:pt x="1865283" y="246652"/>
                </a:lnTo>
                <a:lnTo>
                  <a:pt x="1866173" y="246734"/>
                </a:lnTo>
                <a:lnTo>
                  <a:pt x="1867064" y="246815"/>
                </a:lnTo>
                <a:lnTo>
                  <a:pt x="1868036" y="246977"/>
                </a:lnTo>
                <a:lnTo>
                  <a:pt x="1868927" y="247058"/>
                </a:lnTo>
                <a:lnTo>
                  <a:pt x="1869818" y="247220"/>
                </a:lnTo>
                <a:lnTo>
                  <a:pt x="1870709" y="247301"/>
                </a:lnTo>
                <a:lnTo>
                  <a:pt x="1871600" y="247464"/>
                </a:lnTo>
                <a:lnTo>
                  <a:pt x="1872572" y="247626"/>
                </a:lnTo>
                <a:lnTo>
                  <a:pt x="1873463" y="247869"/>
                </a:lnTo>
                <a:lnTo>
                  <a:pt x="1874353" y="248031"/>
                </a:lnTo>
                <a:lnTo>
                  <a:pt x="1875244" y="248193"/>
                </a:lnTo>
                <a:lnTo>
                  <a:pt x="1876135" y="248437"/>
                </a:lnTo>
                <a:lnTo>
                  <a:pt x="1877026" y="248599"/>
                </a:lnTo>
                <a:lnTo>
                  <a:pt x="1877998" y="248842"/>
                </a:lnTo>
                <a:lnTo>
                  <a:pt x="1878889" y="249085"/>
                </a:lnTo>
                <a:lnTo>
                  <a:pt x="1879780" y="249329"/>
                </a:lnTo>
                <a:lnTo>
                  <a:pt x="1880671" y="249572"/>
                </a:lnTo>
                <a:lnTo>
                  <a:pt x="1881561" y="249815"/>
                </a:lnTo>
                <a:lnTo>
                  <a:pt x="1882533" y="250059"/>
                </a:lnTo>
                <a:lnTo>
                  <a:pt x="1883424" y="250302"/>
                </a:lnTo>
                <a:lnTo>
                  <a:pt x="1884315" y="250545"/>
                </a:lnTo>
                <a:lnTo>
                  <a:pt x="1885206" y="250870"/>
                </a:lnTo>
                <a:lnTo>
                  <a:pt x="1886097" y="251113"/>
                </a:lnTo>
                <a:lnTo>
                  <a:pt x="1887069" y="251438"/>
                </a:lnTo>
                <a:lnTo>
                  <a:pt x="1887960" y="251762"/>
                </a:lnTo>
                <a:lnTo>
                  <a:pt x="1888850" y="252005"/>
                </a:lnTo>
                <a:lnTo>
                  <a:pt x="1889741" y="252330"/>
                </a:lnTo>
                <a:lnTo>
                  <a:pt x="1890632" y="252654"/>
                </a:lnTo>
                <a:lnTo>
                  <a:pt x="1891604" y="252979"/>
                </a:lnTo>
                <a:lnTo>
                  <a:pt x="1892495" y="253303"/>
                </a:lnTo>
                <a:lnTo>
                  <a:pt x="1893386" y="253628"/>
                </a:lnTo>
                <a:lnTo>
                  <a:pt x="1894277" y="253952"/>
                </a:lnTo>
                <a:lnTo>
                  <a:pt x="1895167" y="254277"/>
                </a:lnTo>
                <a:lnTo>
                  <a:pt x="1896058" y="254601"/>
                </a:lnTo>
                <a:lnTo>
                  <a:pt x="1897030" y="255007"/>
                </a:lnTo>
                <a:lnTo>
                  <a:pt x="1897921" y="255331"/>
                </a:lnTo>
                <a:lnTo>
                  <a:pt x="1898812" y="255656"/>
                </a:lnTo>
                <a:lnTo>
                  <a:pt x="1899703" y="255980"/>
                </a:lnTo>
                <a:lnTo>
                  <a:pt x="1900594" y="256305"/>
                </a:lnTo>
                <a:lnTo>
                  <a:pt x="1901566" y="256710"/>
                </a:lnTo>
                <a:lnTo>
                  <a:pt x="1902457" y="257035"/>
                </a:lnTo>
                <a:lnTo>
                  <a:pt x="1903347" y="257359"/>
                </a:lnTo>
                <a:lnTo>
                  <a:pt x="1904238" y="257765"/>
                </a:lnTo>
                <a:lnTo>
                  <a:pt x="1905129" y="258089"/>
                </a:lnTo>
                <a:lnTo>
                  <a:pt x="1906101" y="258414"/>
                </a:lnTo>
                <a:lnTo>
                  <a:pt x="1906992" y="258738"/>
                </a:lnTo>
                <a:lnTo>
                  <a:pt x="1907883" y="259143"/>
                </a:lnTo>
                <a:lnTo>
                  <a:pt x="1908774" y="259468"/>
                </a:lnTo>
                <a:lnTo>
                  <a:pt x="1909665" y="259792"/>
                </a:lnTo>
                <a:lnTo>
                  <a:pt x="1910636" y="260117"/>
                </a:lnTo>
                <a:lnTo>
                  <a:pt x="1911527" y="260441"/>
                </a:lnTo>
                <a:lnTo>
                  <a:pt x="1912418" y="260766"/>
                </a:lnTo>
                <a:lnTo>
                  <a:pt x="1913309" y="261090"/>
                </a:lnTo>
                <a:lnTo>
                  <a:pt x="1914200" y="261415"/>
                </a:lnTo>
                <a:lnTo>
                  <a:pt x="1915091" y="261739"/>
                </a:lnTo>
                <a:lnTo>
                  <a:pt x="1916063" y="262064"/>
                </a:lnTo>
                <a:lnTo>
                  <a:pt x="1916954" y="262388"/>
                </a:lnTo>
                <a:lnTo>
                  <a:pt x="1917844" y="262713"/>
                </a:lnTo>
                <a:lnTo>
                  <a:pt x="1918735" y="262956"/>
                </a:lnTo>
                <a:lnTo>
                  <a:pt x="1919626" y="263281"/>
                </a:lnTo>
                <a:lnTo>
                  <a:pt x="1920598" y="263524"/>
                </a:lnTo>
                <a:lnTo>
                  <a:pt x="1921489" y="263849"/>
                </a:lnTo>
                <a:lnTo>
                  <a:pt x="1922380" y="264092"/>
                </a:lnTo>
                <a:lnTo>
                  <a:pt x="1923271" y="264416"/>
                </a:lnTo>
                <a:lnTo>
                  <a:pt x="1924162" y="264660"/>
                </a:lnTo>
                <a:lnTo>
                  <a:pt x="1925133" y="264903"/>
                </a:lnTo>
                <a:lnTo>
                  <a:pt x="1926024" y="265146"/>
                </a:lnTo>
                <a:lnTo>
                  <a:pt x="1926915" y="265390"/>
                </a:lnTo>
                <a:lnTo>
                  <a:pt x="1927806" y="265633"/>
                </a:lnTo>
                <a:lnTo>
                  <a:pt x="1928697" y="265876"/>
                </a:lnTo>
                <a:lnTo>
                  <a:pt x="1929669" y="266038"/>
                </a:lnTo>
                <a:lnTo>
                  <a:pt x="1930560" y="266282"/>
                </a:lnTo>
                <a:lnTo>
                  <a:pt x="1931451" y="266444"/>
                </a:lnTo>
                <a:lnTo>
                  <a:pt x="1932341" y="266687"/>
                </a:lnTo>
                <a:lnTo>
                  <a:pt x="1933232" y="266849"/>
                </a:lnTo>
                <a:lnTo>
                  <a:pt x="1934123" y="267011"/>
                </a:lnTo>
                <a:lnTo>
                  <a:pt x="1935095" y="267173"/>
                </a:lnTo>
                <a:lnTo>
                  <a:pt x="1935986" y="267336"/>
                </a:lnTo>
                <a:lnTo>
                  <a:pt x="1936877" y="267498"/>
                </a:lnTo>
                <a:lnTo>
                  <a:pt x="1937768" y="267660"/>
                </a:lnTo>
                <a:lnTo>
                  <a:pt x="1938659" y="267741"/>
                </a:lnTo>
                <a:lnTo>
                  <a:pt x="1939630" y="267903"/>
                </a:lnTo>
                <a:lnTo>
                  <a:pt x="1940521" y="267984"/>
                </a:lnTo>
                <a:lnTo>
                  <a:pt x="1941412" y="268146"/>
                </a:lnTo>
                <a:lnTo>
                  <a:pt x="1942303" y="268228"/>
                </a:lnTo>
                <a:lnTo>
                  <a:pt x="1943194" y="268309"/>
                </a:lnTo>
                <a:lnTo>
                  <a:pt x="1944166" y="268390"/>
                </a:lnTo>
                <a:lnTo>
                  <a:pt x="1945057" y="268471"/>
                </a:lnTo>
                <a:lnTo>
                  <a:pt x="1945948" y="268471"/>
                </a:lnTo>
                <a:lnTo>
                  <a:pt x="1946838" y="268552"/>
                </a:lnTo>
                <a:lnTo>
                  <a:pt x="1947729" y="268634"/>
                </a:lnTo>
                <a:lnTo>
                  <a:pt x="1948620" y="268634"/>
                </a:lnTo>
                <a:lnTo>
                  <a:pt x="1949592" y="268634"/>
                </a:lnTo>
                <a:lnTo>
                  <a:pt x="1950483" y="268715"/>
                </a:lnTo>
                <a:lnTo>
                  <a:pt x="1951374" y="268715"/>
                </a:lnTo>
                <a:lnTo>
                  <a:pt x="1952265" y="268715"/>
                </a:lnTo>
                <a:lnTo>
                  <a:pt x="1953156" y="268715"/>
                </a:lnTo>
                <a:lnTo>
                  <a:pt x="1954128" y="268634"/>
                </a:lnTo>
                <a:lnTo>
                  <a:pt x="1955018" y="268634"/>
                </a:lnTo>
                <a:lnTo>
                  <a:pt x="1955909" y="268634"/>
                </a:lnTo>
                <a:lnTo>
                  <a:pt x="1956800" y="268552"/>
                </a:lnTo>
                <a:lnTo>
                  <a:pt x="1957691" y="268552"/>
                </a:lnTo>
                <a:lnTo>
                  <a:pt x="1958663" y="268471"/>
                </a:lnTo>
                <a:lnTo>
                  <a:pt x="1959554" y="268390"/>
                </a:lnTo>
                <a:lnTo>
                  <a:pt x="1960445" y="268390"/>
                </a:lnTo>
                <a:lnTo>
                  <a:pt x="1961335" y="268309"/>
                </a:lnTo>
                <a:lnTo>
                  <a:pt x="1962226" y="268228"/>
                </a:lnTo>
                <a:lnTo>
                  <a:pt x="1963198" y="268146"/>
                </a:lnTo>
                <a:lnTo>
                  <a:pt x="1964089" y="268065"/>
                </a:lnTo>
                <a:lnTo>
                  <a:pt x="1964980" y="267903"/>
                </a:lnTo>
                <a:lnTo>
                  <a:pt x="1965871" y="267822"/>
                </a:lnTo>
                <a:lnTo>
                  <a:pt x="1966762" y="267741"/>
                </a:lnTo>
                <a:lnTo>
                  <a:pt x="1967653" y="267579"/>
                </a:lnTo>
                <a:lnTo>
                  <a:pt x="1968624" y="267497"/>
                </a:lnTo>
                <a:lnTo>
                  <a:pt x="1969515" y="267335"/>
                </a:lnTo>
                <a:lnTo>
                  <a:pt x="1970406" y="267254"/>
                </a:lnTo>
                <a:lnTo>
                  <a:pt x="1971297" y="267092"/>
                </a:lnTo>
                <a:lnTo>
                  <a:pt x="1972188" y="267011"/>
                </a:lnTo>
                <a:lnTo>
                  <a:pt x="1973160" y="266849"/>
                </a:lnTo>
                <a:lnTo>
                  <a:pt x="1974051" y="266687"/>
                </a:lnTo>
                <a:lnTo>
                  <a:pt x="1974942" y="266605"/>
                </a:lnTo>
                <a:lnTo>
                  <a:pt x="1975833" y="266443"/>
                </a:lnTo>
                <a:lnTo>
                  <a:pt x="1976723" y="266281"/>
                </a:lnTo>
                <a:lnTo>
                  <a:pt x="1977695" y="266119"/>
                </a:lnTo>
                <a:lnTo>
                  <a:pt x="1978586" y="265957"/>
                </a:lnTo>
                <a:lnTo>
                  <a:pt x="1979477" y="265795"/>
                </a:lnTo>
                <a:lnTo>
                  <a:pt x="1980368" y="265714"/>
                </a:lnTo>
                <a:lnTo>
                  <a:pt x="1981259" y="265551"/>
                </a:lnTo>
                <a:lnTo>
                  <a:pt x="1982231" y="265389"/>
                </a:lnTo>
                <a:lnTo>
                  <a:pt x="1983122" y="265227"/>
                </a:lnTo>
                <a:lnTo>
                  <a:pt x="1984012" y="265065"/>
                </a:lnTo>
                <a:lnTo>
                  <a:pt x="1984903" y="264903"/>
                </a:lnTo>
                <a:lnTo>
                  <a:pt x="1985794" y="264741"/>
                </a:lnTo>
                <a:lnTo>
                  <a:pt x="1986685" y="264579"/>
                </a:lnTo>
                <a:lnTo>
                  <a:pt x="1987657" y="264417"/>
                </a:lnTo>
                <a:lnTo>
                  <a:pt x="1988548" y="264335"/>
                </a:lnTo>
                <a:lnTo>
                  <a:pt x="1989439" y="264173"/>
                </a:lnTo>
                <a:lnTo>
                  <a:pt x="1990329" y="264011"/>
                </a:lnTo>
                <a:lnTo>
                  <a:pt x="1991220" y="263849"/>
                </a:lnTo>
                <a:lnTo>
                  <a:pt x="1992192" y="263687"/>
                </a:lnTo>
                <a:lnTo>
                  <a:pt x="1993083" y="263606"/>
                </a:lnTo>
                <a:lnTo>
                  <a:pt x="1993974" y="263444"/>
                </a:lnTo>
                <a:lnTo>
                  <a:pt x="1994865" y="263281"/>
                </a:lnTo>
                <a:lnTo>
                  <a:pt x="1995756" y="263200"/>
                </a:lnTo>
                <a:lnTo>
                  <a:pt x="1996728" y="263038"/>
                </a:lnTo>
                <a:lnTo>
                  <a:pt x="1997619" y="262876"/>
                </a:lnTo>
                <a:lnTo>
                  <a:pt x="1998509" y="262795"/>
                </a:lnTo>
                <a:lnTo>
                  <a:pt x="1999400" y="262633"/>
                </a:lnTo>
                <a:lnTo>
                  <a:pt x="2000291" y="262552"/>
                </a:lnTo>
                <a:lnTo>
                  <a:pt x="2001263" y="262470"/>
                </a:lnTo>
                <a:lnTo>
                  <a:pt x="2002154" y="262308"/>
                </a:lnTo>
                <a:lnTo>
                  <a:pt x="2003045" y="262227"/>
                </a:lnTo>
                <a:lnTo>
                  <a:pt x="2003936" y="262146"/>
                </a:lnTo>
                <a:lnTo>
                  <a:pt x="2004827" y="262065"/>
                </a:lnTo>
                <a:lnTo>
                  <a:pt x="2005717" y="261983"/>
                </a:lnTo>
                <a:lnTo>
                  <a:pt x="2006689" y="261902"/>
                </a:lnTo>
                <a:lnTo>
                  <a:pt x="2007580" y="261821"/>
                </a:lnTo>
                <a:lnTo>
                  <a:pt x="2008471" y="261740"/>
                </a:lnTo>
                <a:lnTo>
                  <a:pt x="2009362" y="261659"/>
                </a:lnTo>
                <a:lnTo>
                  <a:pt x="2010253" y="261578"/>
                </a:lnTo>
                <a:lnTo>
                  <a:pt x="2011225" y="261496"/>
                </a:lnTo>
                <a:lnTo>
                  <a:pt x="2012116" y="261496"/>
                </a:lnTo>
                <a:lnTo>
                  <a:pt x="2013006" y="261415"/>
                </a:lnTo>
                <a:lnTo>
                  <a:pt x="2013897" y="261334"/>
                </a:lnTo>
                <a:lnTo>
                  <a:pt x="2014829" y="261334"/>
                </a:lnTo>
                <a:lnTo>
                  <a:pt x="2015801" y="261253"/>
                </a:lnTo>
                <a:lnTo>
                  <a:pt x="2016692" y="261253"/>
                </a:lnTo>
                <a:lnTo>
                  <a:pt x="2017583" y="261253"/>
                </a:lnTo>
                <a:lnTo>
                  <a:pt x="2018473" y="261172"/>
                </a:lnTo>
                <a:lnTo>
                  <a:pt x="2019364" y="261172"/>
                </a:lnTo>
                <a:lnTo>
                  <a:pt x="2020336" y="261172"/>
                </a:lnTo>
                <a:lnTo>
                  <a:pt x="2021227" y="261172"/>
                </a:lnTo>
                <a:lnTo>
                  <a:pt x="2022118" y="261172"/>
                </a:lnTo>
                <a:lnTo>
                  <a:pt x="2023009" y="261172"/>
                </a:lnTo>
                <a:lnTo>
                  <a:pt x="2023900" y="261172"/>
                </a:lnTo>
                <a:lnTo>
                  <a:pt x="2024791" y="261172"/>
                </a:lnTo>
                <a:lnTo>
                  <a:pt x="2025762" y="261172"/>
                </a:lnTo>
                <a:lnTo>
                  <a:pt x="2026653" y="261172"/>
                </a:lnTo>
                <a:lnTo>
                  <a:pt x="2027544" y="261253"/>
                </a:lnTo>
                <a:lnTo>
                  <a:pt x="2028435" y="261253"/>
                </a:lnTo>
                <a:lnTo>
                  <a:pt x="2029326" y="261253"/>
                </a:lnTo>
                <a:lnTo>
                  <a:pt x="2030298" y="261334"/>
                </a:lnTo>
                <a:lnTo>
                  <a:pt x="2031189" y="261334"/>
                </a:lnTo>
                <a:lnTo>
                  <a:pt x="2032080" y="261334"/>
                </a:lnTo>
                <a:lnTo>
                  <a:pt x="2032970" y="261415"/>
                </a:lnTo>
                <a:lnTo>
                  <a:pt x="2033861" y="261415"/>
                </a:lnTo>
                <a:lnTo>
                  <a:pt x="2034833" y="261496"/>
                </a:lnTo>
                <a:lnTo>
                  <a:pt x="2035724" y="261578"/>
                </a:lnTo>
                <a:lnTo>
                  <a:pt x="2036615" y="261578"/>
                </a:lnTo>
                <a:lnTo>
                  <a:pt x="2037506" y="261659"/>
                </a:lnTo>
                <a:lnTo>
                  <a:pt x="2038397" y="261659"/>
                </a:lnTo>
                <a:lnTo>
                  <a:pt x="2039369" y="261740"/>
                </a:lnTo>
                <a:lnTo>
                  <a:pt x="2040260" y="261821"/>
                </a:lnTo>
                <a:lnTo>
                  <a:pt x="2041150" y="261821"/>
                </a:lnTo>
                <a:lnTo>
                  <a:pt x="2042041" y="261902"/>
                </a:lnTo>
                <a:lnTo>
                  <a:pt x="2042932" y="261983"/>
                </a:lnTo>
                <a:lnTo>
                  <a:pt x="2043823" y="261983"/>
                </a:lnTo>
                <a:lnTo>
                  <a:pt x="2044795" y="262065"/>
                </a:lnTo>
                <a:lnTo>
                  <a:pt x="2045686" y="262146"/>
                </a:lnTo>
                <a:lnTo>
                  <a:pt x="2046577" y="262146"/>
                </a:lnTo>
                <a:lnTo>
                  <a:pt x="2047467" y="262227"/>
                </a:lnTo>
                <a:lnTo>
                  <a:pt x="2048358" y="262308"/>
                </a:lnTo>
                <a:lnTo>
                  <a:pt x="2049330" y="262308"/>
                </a:lnTo>
                <a:lnTo>
                  <a:pt x="2050221" y="262389"/>
                </a:lnTo>
                <a:lnTo>
                  <a:pt x="2051112" y="262471"/>
                </a:lnTo>
                <a:lnTo>
                  <a:pt x="2052003" y="262471"/>
                </a:lnTo>
                <a:lnTo>
                  <a:pt x="2052894" y="262552"/>
                </a:lnTo>
                <a:lnTo>
                  <a:pt x="2053866" y="262552"/>
                </a:lnTo>
                <a:lnTo>
                  <a:pt x="2054756" y="262633"/>
                </a:lnTo>
                <a:lnTo>
                  <a:pt x="2055647" y="262633"/>
                </a:lnTo>
                <a:lnTo>
                  <a:pt x="2056538" y="262633"/>
                </a:lnTo>
                <a:lnTo>
                  <a:pt x="2057429" y="262714"/>
                </a:lnTo>
                <a:lnTo>
                  <a:pt x="2058320" y="262714"/>
                </a:lnTo>
                <a:lnTo>
                  <a:pt x="2059292" y="262714"/>
                </a:lnTo>
                <a:lnTo>
                  <a:pt x="2060183" y="262795"/>
                </a:lnTo>
                <a:lnTo>
                  <a:pt x="2061074" y="262795"/>
                </a:lnTo>
                <a:lnTo>
                  <a:pt x="2061964" y="262795"/>
                </a:lnTo>
                <a:lnTo>
                  <a:pt x="2062855" y="262795"/>
                </a:lnTo>
                <a:lnTo>
                  <a:pt x="2063827" y="262795"/>
                </a:lnTo>
                <a:lnTo>
                  <a:pt x="2064718" y="262795"/>
                </a:lnTo>
                <a:lnTo>
                  <a:pt x="2065609" y="262795"/>
                </a:lnTo>
                <a:lnTo>
                  <a:pt x="2066500" y="262795"/>
                </a:lnTo>
                <a:lnTo>
                  <a:pt x="2067391" y="262795"/>
                </a:lnTo>
                <a:lnTo>
                  <a:pt x="2068363" y="262714"/>
                </a:lnTo>
                <a:lnTo>
                  <a:pt x="2069254" y="262714"/>
                </a:lnTo>
                <a:lnTo>
                  <a:pt x="2070144" y="262714"/>
                </a:lnTo>
                <a:lnTo>
                  <a:pt x="2071035" y="262633"/>
                </a:lnTo>
                <a:lnTo>
                  <a:pt x="2071926" y="262633"/>
                </a:lnTo>
                <a:lnTo>
                  <a:pt x="2072898" y="262552"/>
                </a:lnTo>
                <a:lnTo>
                  <a:pt x="2073789" y="262471"/>
                </a:lnTo>
                <a:lnTo>
                  <a:pt x="2074680" y="262389"/>
                </a:lnTo>
                <a:lnTo>
                  <a:pt x="2075571" y="262389"/>
                </a:lnTo>
                <a:lnTo>
                  <a:pt x="2076461" y="262308"/>
                </a:lnTo>
                <a:lnTo>
                  <a:pt x="2077352" y="262227"/>
                </a:lnTo>
                <a:lnTo>
                  <a:pt x="2078324" y="262146"/>
                </a:lnTo>
                <a:lnTo>
                  <a:pt x="2079215" y="262065"/>
                </a:lnTo>
                <a:lnTo>
                  <a:pt x="2080106" y="261903"/>
                </a:lnTo>
                <a:lnTo>
                  <a:pt x="2080997" y="261821"/>
                </a:lnTo>
                <a:lnTo>
                  <a:pt x="2081888" y="261740"/>
                </a:lnTo>
                <a:lnTo>
                  <a:pt x="2082860" y="261578"/>
                </a:lnTo>
                <a:lnTo>
                  <a:pt x="2083750" y="261497"/>
                </a:lnTo>
                <a:lnTo>
                  <a:pt x="2084641" y="261335"/>
                </a:lnTo>
                <a:lnTo>
                  <a:pt x="2085532" y="261254"/>
                </a:lnTo>
                <a:lnTo>
                  <a:pt x="2086423" y="261091"/>
                </a:lnTo>
                <a:lnTo>
                  <a:pt x="2087395" y="260929"/>
                </a:lnTo>
                <a:lnTo>
                  <a:pt x="2088286" y="260848"/>
                </a:lnTo>
                <a:lnTo>
                  <a:pt x="2089177" y="260686"/>
                </a:lnTo>
                <a:lnTo>
                  <a:pt x="2090068" y="260524"/>
                </a:lnTo>
                <a:lnTo>
                  <a:pt x="2090959" y="260362"/>
                </a:lnTo>
                <a:lnTo>
                  <a:pt x="2091930" y="260200"/>
                </a:lnTo>
                <a:lnTo>
                  <a:pt x="2092821" y="260038"/>
                </a:lnTo>
                <a:lnTo>
                  <a:pt x="2093712" y="259875"/>
                </a:lnTo>
                <a:lnTo>
                  <a:pt x="2094603" y="259632"/>
                </a:lnTo>
                <a:lnTo>
                  <a:pt x="2095494" y="259470"/>
                </a:lnTo>
                <a:lnTo>
                  <a:pt x="2096385" y="259308"/>
                </a:lnTo>
                <a:lnTo>
                  <a:pt x="2097357" y="259065"/>
                </a:lnTo>
                <a:lnTo>
                  <a:pt x="2098248" y="258902"/>
                </a:lnTo>
                <a:lnTo>
                  <a:pt x="2099138" y="258740"/>
                </a:lnTo>
                <a:lnTo>
                  <a:pt x="2100029" y="258497"/>
                </a:lnTo>
                <a:lnTo>
                  <a:pt x="2100920" y="258335"/>
                </a:lnTo>
                <a:lnTo>
                  <a:pt x="2101892" y="258092"/>
                </a:lnTo>
                <a:lnTo>
                  <a:pt x="2102783" y="257929"/>
                </a:lnTo>
                <a:lnTo>
                  <a:pt x="2103674" y="257686"/>
                </a:lnTo>
                <a:lnTo>
                  <a:pt x="2104565" y="257443"/>
                </a:lnTo>
                <a:lnTo>
                  <a:pt x="2105455" y="257281"/>
                </a:lnTo>
                <a:lnTo>
                  <a:pt x="2106427" y="257037"/>
                </a:lnTo>
                <a:lnTo>
                  <a:pt x="2107318" y="256794"/>
                </a:lnTo>
                <a:lnTo>
                  <a:pt x="2108209" y="256632"/>
                </a:lnTo>
                <a:lnTo>
                  <a:pt x="2109100" y="256389"/>
                </a:lnTo>
                <a:lnTo>
                  <a:pt x="2109991" y="256145"/>
                </a:lnTo>
                <a:lnTo>
                  <a:pt x="2110963" y="255902"/>
                </a:lnTo>
                <a:lnTo>
                  <a:pt x="2111854" y="255740"/>
                </a:lnTo>
                <a:lnTo>
                  <a:pt x="2112745" y="255497"/>
                </a:lnTo>
                <a:lnTo>
                  <a:pt x="2113635" y="255253"/>
                </a:lnTo>
                <a:lnTo>
                  <a:pt x="2114526" y="255010"/>
                </a:lnTo>
                <a:lnTo>
                  <a:pt x="2115417" y="254848"/>
                </a:lnTo>
                <a:lnTo>
                  <a:pt x="2116389" y="254605"/>
                </a:lnTo>
                <a:lnTo>
                  <a:pt x="2117280" y="254361"/>
                </a:lnTo>
                <a:lnTo>
                  <a:pt x="2118171" y="254199"/>
                </a:lnTo>
                <a:lnTo>
                  <a:pt x="2119062" y="253956"/>
                </a:lnTo>
                <a:lnTo>
                  <a:pt x="2119953" y="253794"/>
                </a:lnTo>
                <a:lnTo>
                  <a:pt x="2120924" y="253550"/>
                </a:lnTo>
                <a:lnTo>
                  <a:pt x="2121815" y="253388"/>
                </a:lnTo>
                <a:lnTo>
                  <a:pt x="2122706" y="253145"/>
                </a:lnTo>
                <a:lnTo>
                  <a:pt x="2123597" y="252983"/>
                </a:lnTo>
                <a:lnTo>
                  <a:pt x="2124488" y="252739"/>
                </a:lnTo>
                <a:lnTo>
                  <a:pt x="2125460" y="252577"/>
                </a:lnTo>
                <a:lnTo>
                  <a:pt x="2126351" y="252415"/>
                </a:lnTo>
                <a:lnTo>
                  <a:pt x="2127242" y="252172"/>
                </a:lnTo>
                <a:lnTo>
                  <a:pt x="2128132" y="252010"/>
                </a:lnTo>
                <a:lnTo>
                  <a:pt x="2129023" y="251848"/>
                </a:lnTo>
                <a:lnTo>
                  <a:pt x="2129995" y="251686"/>
                </a:lnTo>
                <a:lnTo>
                  <a:pt x="2130886" y="251523"/>
                </a:lnTo>
                <a:lnTo>
                  <a:pt x="2131777" y="251361"/>
                </a:lnTo>
                <a:lnTo>
                  <a:pt x="2132668" y="251199"/>
                </a:lnTo>
                <a:lnTo>
                  <a:pt x="2133559" y="251118"/>
                </a:lnTo>
                <a:lnTo>
                  <a:pt x="2134450" y="250956"/>
                </a:lnTo>
                <a:lnTo>
                  <a:pt x="2135421" y="250794"/>
                </a:lnTo>
                <a:lnTo>
                  <a:pt x="2136312" y="250713"/>
                </a:lnTo>
                <a:lnTo>
                  <a:pt x="2137203" y="250550"/>
                </a:lnTo>
                <a:lnTo>
                  <a:pt x="2138094" y="250469"/>
                </a:lnTo>
                <a:lnTo>
                  <a:pt x="2138985" y="250388"/>
                </a:lnTo>
                <a:lnTo>
                  <a:pt x="2139957" y="250226"/>
                </a:lnTo>
                <a:lnTo>
                  <a:pt x="2140848" y="250145"/>
                </a:lnTo>
                <a:lnTo>
                  <a:pt x="2141739" y="250064"/>
                </a:lnTo>
                <a:lnTo>
                  <a:pt x="2142629" y="249982"/>
                </a:lnTo>
                <a:lnTo>
                  <a:pt x="2143520" y="249982"/>
                </a:lnTo>
                <a:lnTo>
                  <a:pt x="2144492" y="249901"/>
                </a:lnTo>
                <a:lnTo>
                  <a:pt x="2145383" y="249820"/>
                </a:lnTo>
                <a:lnTo>
                  <a:pt x="2146274" y="249820"/>
                </a:lnTo>
                <a:lnTo>
                  <a:pt x="2147165" y="249739"/>
                </a:lnTo>
                <a:lnTo>
                  <a:pt x="2148056" y="249739"/>
                </a:lnTo>
                <a:lnTo>
                  <a:pt x="2148947" y="249739"/>
                </a:lnTo>
                <a:lnTo>
                  <a:pt x="2149918" y="249739"/>
                </a:lnTo>
                <a:lnTo>
                  <a:pt x="2150809" y="249658"/>
                </a:lnTo>
                <a:lnTo>
                  <a:pt x="2151700" y="249739"/>
                </a:lnTo>
                <a:lnTo>
                  <a:pt x="2152591" y="249739"/>
                </a:lnTo>
                <a:lnTo>
                  <a:pt x="2153482" y="249739"/>
                </a:lnTo>
                <a:lnTo>
                  <a:pt x="2154454" y="249739"/>
                </a:lnTo>
                <a:lnTo>
                  <a:pt x="2155345" y="249820"/>
                </a:lnTo>
                <a:lnTo>
                  <a:pt x="2156236" y="249820"/>
                </a:lnTo>
                <a:lnTo>
                  <a:pt x="2157126" y="249901"/>
                </a:lnTo>
                <a:lnTo>
                  <a:pt x="2158017" y="249982"/>
                </a:lnTo>
                <a:lnTo>
                  <a:pt x="2158989" y="250064"/>
                </a:lnTo>
                <a:lnTo>
                  <a:pt x="2159880" y="250145"/>
                </a:lnTo>
                <a:lnTo>
                  <a:pt x="2160771" y="250226"/>
                </a:lnTo>
                <a:lnTo>
                  <a:pt x="2161662" y="250307"/>
                </a:lnTo>
                <a:lnTo>
                  <a:pt x="2162553" y="250388"/>
                </a:lnTo>
                <a:lnTo>
                  <a:pt x="2163525" y="250550"/>
                </a:lnTo>
                <a:lnTo>
                  <a:pt x="2164416" y="250632"/>
                </a:lnTo>
                <a:lnTo>
                  <a:pt x="2165306" y="250794"/>
                </a:lnTo>
                <a:lnTo>
                  <a:pt x="2166197" y="250875"/>
                </a:lnTo>
                <a:lnTo>
                  <a:pt x="2167088" y="251037"/>
                </a:lnTo>
                <a:lnTo>
                  <a:pt x="2167979" y="251199"/>
                </a:lnTo>
                <a:lnTo>
                  <a:pt x="2168951" y="251361"/>
                </a:lnTo>
                <a:lnTo>
                  <a:pt x="2169842" y="251523"/>
                </a:lnTo>
                <a:lnTo>
                  <a:pt x="2170733" y="251686"/>
                </a:lnTo>
                <a:lnTo>
                  <a:pt x="2171623" y="251848"/>
                </a:lnTo>
                <a:lnTo>
                  <a:pt x="2172514" y="252010"/>
                </a:lnTo>
                <a:lnTo>
                  <a:pt x="2173486" y="252172"/>
                </a:lnTo>
                <a:lnTo>
                  <a:pt x="2174377" y="252415"/>
                </a:lnTo>
                <a:lnTo>
                  <a:pt x="2175268" y="252577"/>
                </a:lnTo>
                <a:lnTo>
                  <a:pt x="2176159" y="252739"/>
                </a:lnTo>
                <a:lnTo>
                  <a:pt x="2177050" y="252983"/>
                </a:lnTo>
                <a:lnTo>
                  <a:pt x="2178022" y="253226"/>
                </a:lnTo>
                <a:lnTo>
                  <a:pt x="2178912" y="253388"/>
                </a:lnTo>
                <a:lnTo>
                  <a:pt x="2179803" y="253631"/>
                </a:lnTo>
                <a:lnTo>
                  <a:pt x="2180694" y="253875"/>
                </a:lnTo>
                <a:lnTo>
                  <a:pt x="2181585" y="254118"/>
                </a:lnTo>
                <a:lnTo>
                  <a:pt x="2182557" y="254280"/>
                </a:lnTo>
                <a:lnTo>
                  <a:pt x="2183448" y="254524"/>
                </a:lnTo>
                <a:lnTo>
                  <a:pt x="2184339" y="254767"/>
                </a:lnTo>
                <a:lnTo>
                  <a:pt x="2185230" y="255010"/>
                </a:lnTo>
                <a:lnTo>
                  <a:pt x="2186120" y="255254"/>
                </a:lnTo>
                <a:lnTo>
                  <a:pt x="2187011" y="255497"/>
                </a:lnTo>
                <a:lnTo>
                  <a:pt x="2187983" y="255740"/>
                </a:lnTo>
                <a:lnTo>
                  <a:pt x="2188874" y="255983"/>
                </a:lnTo>
                <a:lnTo>
                  <a:pt x="2189765" y="256227"/>
                </a:lnTo>
                <a:lnTo>
                  <a:pt x="2190656" y="256470"/>
                </a:lnTo>
                <a:lnTo>
                  <a:pt x="2191547" y="256713"/>
                </a:lnTo>
                <a:lnTo>
                  <a:pt x="2192519" y="256957"/>
                </a:lnTo>
                <a:lnTo>
                  <a:pt x="2193410" y="257200"/>
                </a:lnTo>
                <a:lnTo>
                  <a:pt x="2194300" y="257525"/>
                </a:lnTo>
                <a:lnTo>
                  <a:pt x="2195191" y="257768"/>
                </a:lnTo>
                <a:lnTo>
                  <a:pt x="2196082" y="258011"/>
                </a:lnTo>
                <a:lnTo>
                  <a:pt x="2197054" y="258254"/>
                </a:lnTo>
                <a:lnTo>
                  <a:pt x="2197945" y="258498"/>
                </a:lnTo>
                <a:lnTo>
                  <a:pt x="2198836" y="258741"/>
                </a:lnTo>
                <a:lnTo>
                  <a:pt x="2199727" y="258984"/>
                </a:lnTo>
                <a:lnTo>
                  <a:pt x="2200617" y="259228"/>
                </a:lnTo>
                <a:lnTo>
                  <a:pt x="2201589" y="259471"/>
                </a:lnTo>
                <a:lnTo>
                  <a:pt x="2202480" y="259714"/>
                </a:lnTo>
                <a:lnTo>
                  <a:pt x="2203371" y="259958"/>
                </a:lnTo>
                <a:lnTo>
                  <a:pt x="2204262" y="260120"/>
                </a:lnTo>
                <a:lnTo>
                  <a:pt x="2205153" y="260363"/>
                </a:lnTo>
                <a:lnTo>
                  <a:pt x="2206044" y="260606"/>
                </a:lnTo>
                <a:lnTo>
                  <a:pt x="2207016" y="260850"/>
                </a:lnTo>
                <a:lnTo>
                  <a:pt x="2207907" y="261012"/>
                </a:lnTo>
                <a:lnTo>
                  <a:pt x="2208797" y="261255"/>
                </a:lnTo>
                <a:lnTo>
                  <a:pt x="2209688" y="261498"/>
                </a:lnTo>
                <a:lnTo>
                  <a:pt x="2210579" y="261660"/>
                </a:lnTo>
                <a:lnTo>
                  <a:pt x="2211551" y="261904"/>
                </a:lnTo>
                <a:lnTo>
                  <a:pt x="2212442" y="262066"/>
                </a:lnTo>
                <a:lnTo>
                  <a:pt x="2213333" y="262228"/>
                </a:lnTo>
                <a:lnTo>
                  <a:pt x="2214224" y="262471"/>
                </a:lnTo>
                <a:lnTo>
                  <a:pt x="2215114" y="262634"/>
                </a:lnTo>
                <a:lnTo>
                  <a:pt x="2216086" y="262796"/>
                </a:lnTo>
                <a:lnTo>
                  <a:pt x="2216977" y="262958"/>
                </a:lnTo>
                <a:lnTo>
                  <a:pt x="2217868" y="263120"/>
                </a:lnTo>
                <a:lnTo>
                  <a:pt x="2218759" y="263282"/>
                </a:lnTo>
                <a:lnTo>
                  <a:pt x="2219650" y="263444"/>
                </a:lnTo>
                <a:lnTo>
                  <a:pt x="2220622" y="263525"/>
                </a:lnTo>
                <a:lnTo>
                  <a:pt x="2221513" y="263687"/>
                </a:lnTo>
                <a:lnTo>
                  <a:pt x="2222404" y="263850"/>
                </a:lnTo>
                <a:lnTo>
                  <a:pt x="2223294" y="263931"/>
                </a:lnTo>
                <a:lnTo>
                  <a:pt x="2224185" y="264093"/>
                </a:lnTo>
                <a:lnTo>
                  <a:pt x="2225076" y="264174"/>
                </a:lnTo>
                <a:lnTo>
                  <a:pt x="2226048" y="264255"/>
                </a:lnTo>
                <a:lnTo>
                  <a:pt x="2226939" y="264336"/>
                </a:lnTo>
                <a:lnTo>
                  <a:pt x="2227830" y="264418"/>
                </a:lnTo>
                <a:lnTo>
                  <a:pt x="2228721" y="264499"/>
                </a:lnTo>
                <a:lnTo>
                  <a:pt x="2229612" y="264580"/>
                </a:lnTo>
                <a:lnTo>
                  <a:pt x="2230583" y="264661"/>
                </a:lnTo>
                <a:lnTo>
                  <a:pt x="2231474" y="264742"/>
                </a:lnTo>
                <a:lnTo>
                  <a:pt x="2232365" y="264824"/>
                </a:lnTo>
                <a:lnTo>
                  <a:pt x="2233256" y="264824"/>
                </a:lnTo>
                <a:lnTo>
                  <a:pt x="2234147" y="264905"/>
                </a:lnTo>
                <a:lnTo>
                  <a:pt x="2235119" y="264905"/>
                </a:lnTo>
                <a:lnTo>
                  <a:pt x="2236010" y="264905"/>
                </a:lnTo>
                <a:lnTo>
                  <a:pt x="2236901" y="264986"/>
                </a:lnTo>
                <a:lnTo>
                  <a:pt x="2237791" y="264986"/>
                </a:lnTo>
                <a:lnTo>
                  <a:pt x="2238682" y="264986"/>
                </a:lnTo>
                <a:lnTo>
                  <a:pt x="2239573" y="264986"/>
                </a:lnTo>
                <a:lnTo>
                  <a:pt x="2240545" y="264986"/>
                </a:lnTo>
                <a:lnTo>
                  <a:pt x="2241436" y="264986"/>
                </a:lnTo>
                <a:lnTo>
                  <a:pt x="2242327" y="264986"/>
                </a:lnTo>
                <a:lnTo>
                  <a:pt x="2243218" y="264905"/>
                </a:lnTo>
                <a:lnTo>
                  <a:pt x="2244108" y="264905"/>
                </a:lnTo>
                <a:lnTo>
                  <a:pt x="2245080" y="264905"/>
                </a:lnTo>
                <a:lnTo>
                  <a:pt x="2245971" y="264824"/>
                </a:lnTo>
                <a:lnTo>
                  <a:pt x="2246862" y="264742"/>
                </a:lnTo>
                <a:lnTo>
                  <a:pt x="2247753" y="264742"/>
                </a:lnTo>
                <a:lnTo>
                  <a:pt x="2248644" y="264661"/>
                </a:lnTo>
                <a:lnTo>
                  <a:pt x="2249616" y="264580"/>
                </a:lnTo>
                <a:lnTo>
                  <a:pt x="2250507" y="264580"/>
                </a:lnTo>
                <a:lnTo>
                  <a:pt x="2251398" y="264499"/>
                </a:lnTo>
                <a:lnTo>
                  <a:pt x="2252288" y="264418"/>
                </a:lnTo>
                <a:lnTo>
                  <a:pt x="2253179" y="264336"/>
                </a:lnTo>
                <a:lnTo>
                  <a:pt x="2254151" y="264255"/>
                </a:lnTo>
                <a:lnTo>
                  <a:pt x="2255042" y="264174"/>
                </a:lnTo>
                <a:lnTo>
                  <a:pt x="2255933" y="264093"/>
                </a:lnTo>
                <a:lnTo>
                  <a:pt x="2256824" y="264012"/>
                </a:lnTo>
                <a:lnTo>
                  <a:pt x="2257715" y="263850"/>
                </a:lnTo>
                <a:lnTo>
                  <a:pt x="2258606" y="263768"/>
                </a:lnTo>
                <a:lnTo>
                  <a:pt x="2259577" y="263687"/>
                </a:lnTo>
                <a:lnTo>
                  <a:pt x="2260468" y="263606"/>
                </a:lnTo>
                <a:lnTo>
                  <a:pt x="2261359" y="263444"/>
                </a:lnTo>
                <a:lnTo>
                  <a:pt x="2262250" y="263363"/>
                </a:lnTo>
                <a:lnTo>
                  <a:pt x="2263141" y="263281"/>
                </a:lnTo>
                <a:lnTo>
                  <a:pt x="2264113" y="263119"/>
                </a:lnTo>
                <a:lnTo>
                  <a:pt x="2265004" y="263038"/>
                </a:lnTo>
                <a:lnTo>
                  <a:pt x="2265895" y="262957"/>
                </a:lnTo>
              </a:path>
            </a:pathLst>
          </a:custGeom>
          <a:ln w="892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6542" y="2731751"/>
            <a:ext cx="2266315" cy="628650"/>
          </a:xfrm>
          <a:custGeom>
            <a:avLst/>
            <a:gdLst/>
            <a:ahLst/>
            <a:cxnLst/>
            <a:rect l="l" t="t" r="r" b="b"/>
            <a:pathLst>
              <a:path w="2266315" h="628650">
                <a:moveTo>
                  <a:pt x="0" y="307882"/>
                </a:moveTo>
                <a:lnTo>
                  <a:pt x="907" y="307882"/>
                </a:lnTo>
                <a:lnTo>
                  <a:pt x="1814" y="307882"/>
                </a:lnTo>
                <a:lnTo>
                  <a:pt x="2721" y="307882"/>
                </a:lnTo>
                <a:lnTo>
                  <a:pt x="3628" y="307882"/>
                </a:lnTo>
                <a:lnTo>
                  <a:pt x="4527" y="307882"/>
                </a:lnTo>
                <a:lnTo>
                  <a:pt x="5434" y="307882"/>
                </a:lnTo>
                <a:lnTo>
                  <a:pt x="6342" y="307882"/>
                </a:lnTo>
                <a:lnTo>
                  <a:pt x="7249" y="307882"/>
                </a:lnTo>
                <a:lnTo>
                  <a:pt x="8156" y="307882"/>
                </a:lnTo>
                <a:lnTo>
                  <a:pt x="9063" y="307882"/>
                </a:lnTo>
                <a:lnTo>
                  <a:pt x="9970" y="307882"/>
                </a:lnTo>
                <a:lnTo>
                  <a:pt x="10878" y="307882"/>
                </a:lnTo>
                <a:lnTo>
                  <a:pt x="11785" y="307882"/>
                </a:lnTo>
                <a:lnTo>
                  <a:pt x="12692" y="307882"/>
                </a:lnTo>
                <a:lnTo>
                  <a:pt x="13591" y="307882"/>
                </a:lnTo>
                <a:lnTo>
                  <a:pt x="14498" y="307882"/>
                </a:lnTo>
                <a:lnTo>
                  <a:pt x="15405" y="307882"/>
                </a:lnTo>
                <a:lnTo>
                  <a:pt x="16312" y="307882"/>
                </a:lnTo>
                <a:lnTo>
                  <a:pt x="17220" y="307882"/>
                </a:lnTo>
                <a:lnTo>
                  <a:pt x="18127" y="307882"/>
                </a:lnTo>
                <a:lnTo>
                  <a:pt x="19034" y="307882"/>
                </a:lnTo>
                <a:lnTo>
                  <a:pt x="19941" y="307882"/>
                </a:lnTo>
                <a:lnTo>
                  <a:pt x="20848" y="307882"/>
                </a:lnTo>
                <a:lnTo>
                  <a:pt x="21756" y="307882"/>
                </a:lnTo>
                <a:lnTo>
                  <a:pt x="22663" y="307882"/>
                </a:lnTo>
                <a:lnTo>
                  <a:pt x="23562" y="307882"/>
                </a:lnTo>
                <a:lnTo>
                  <a:pt x="24469" y="307882"/>
                </a:lnTo>
                <a:lnTo>
                  <a:pt x="25376" y="307882"/>
                </a:lnTo>
                <a:lnTo>
                  <a:pt x="26283" y="307882"/>
                </a:lnTo>
                <a:lnTo>
                  <a:pt x="27190" y="307882"/>
                </a:lnTo>
                <a:lnTo>
                  <a:pt x="28098" y="307882"/>
                </a:lnTo>
                <a:lnTo>
                  <a:pt x="29005" y="307882"/>
                </a:lnTo>
                <a:lnTo>
                  <a:pt x="29912" y="307882"/>
                </a:lnTo>
                <a:lnTo>
                  <a:pt x="30819" y="307882"/>
                </a:lnTo>
                <a:lnTo>
                  <a:pt x="31718" y="307882"/>
                </a:lnTo>
                <a:lnTo>
                  <a:pt x="32625" y="307882"/>
                </a:lnTo>
                <a:lnTo>
                  <a:pt x="33533" y="307882"/>
                </a:lnTo>
                <a:lnTo>
                  <a:pt x="34440" y="307882"/>
                </a:lnTo>
                <a:lnTo>
                  <a:pt x="35347" y="307882"/>
                </a:lnTo>
                <a:lnTo>
                  <a:pt x="36254" y="307882"/>
                </a:lnTo>
                <a:lnTo>
                  <a:pt x="37161" y="307882"/>
                </a:lnTo>
                <a:lnTo>
                  <a:pt x="38068" y="307882"/>
                </a:lnTo>
                <a:lnTo>
                  <a:pt x="38976" y="307882"/>
                </a:lnTo>
                <a:lnTo>
                  <a:pt x="39883" y="307882"/>
                </a:lnTo>
                <a:lnTo>
                  <a:pt x="40782" y="307882"/>
                </a:lnTo>
                <a:lnTo>
                  <a:pt x="41689" y="307882"/>
                </a:lnTo>
                <a:lnTo>
                  <a:pt x="42596" y="307882"/>
                </a:lnTo>
                <a:lnTo>
                  <a:pt x="43503" y="307882"/>
                </a:lnTo>
                <a:lnTo>
                  <a:pt x="44411" y="307882"/>
                </a:lnTo>
                <a:lnTo>
                  <a:pt x="45318" y="307882"/>
                </a:lnTo>
                <a:lnTo>
                  <a:pt x="46225" y="307882"/>
                </a:lnTo>
                <a:lnTo>
                  <a:pt x="47132" y="307882"/>
                </a:lnTo>
                <a:lnTo>
                  <a:pt x="48039" y="307882"/>
                </a:lnTo>
                <a:lnTo>
                  <a:pt x="48946" y="307882"/>
                </a:lnTo>
                <a:lnTo>
                  <a:pt x="49854" y="307882"/>
                </a:lnTo>
                <a:lnTo>
                  <a:pt x="50753" y="307882"/>
                </a:lnTo>
                <a:lnTo>
                  <a:pt x="51660" y="307882"/>
                </a:lnTo>
                <a:lnTo>
                  <a:pt x="52567" y="307882"/>
                </a:lnTo>
                <a:lnTo>
                  <a:pt x="53474" y="307882"/>
                </a:lnTo>
                <a:lnTo>
                  <a:pt x="54381" y="307882"/>
                </a:lnTo>
                <a:lnTo>
                  <a:pt x="55289" y="307882"/>
                </a:lnTo>
                <a:lnTo>
                  <a:pt x="56196" y="307882"/>
                </a:lnTo>
                <a:lnTo>
                  <a:pt x="57103" y="307882"/>
                </a:lnTo>
                <a:lnTo>
                  <a:pt x="58010" y="307882"/>
                </a:lnTo>
                <a:lnTo>
                  <a:pt x="58909" y="307882"/>
                </a:lnTo>
                <a:lnTo>
                  <a:pt x="59816" y="307882"/>
                </a:lnTo>
                <a:lnTo>
                  <a:pt x="60724" y="307882"/>
                </a:lnTo>
                <a:lnTo>
                  <a:pt x="61631" y="307882"/>
                </a:lnTo>
                <a:lnTo>
                  <a:pt x="62538" y="307882"/>
                </a:lnTo>
                <a:lnTo>
                  <a:pt x="63445" y="307882"/>
                </a:lnTo>
                <a:lnTo>
                  <a:pt x="64352" y="307882"/>
                </a:lnTo>
                <a:lnTo>
                  <a:pt x="65259" y="307882"/>
                </a:lnTo>
                <a:lnTo>
                  <a:pt x="66167" y="307882"/>
                </a:lnTo>
                <a:lnTo>
                  <a:pt x="67074" y="307882"/>
                </a:lnTo>
                <a:lnTo>
                  <a:pt x="67981" y="307882"/>
                </a:lnTo>
                <a:lnTo>
                  <a:pt x="68880" y="307882"/>
                </a:lnTo>
                <a:lnTo>
                  <a:pt x="69787" y="307882"/>
                </a:lnTo>
                <a:lnTo>
                  <a:pt x="70694" y="307882"/>
                </a:lnTo>
                <a:lnTo>
                  <a:pt x="71602" y="307882"/>
                </a:lnTo>
                <a:lnTo>
                  <a:pt x="72509" y="307882"/>
                </a:lnTo>
                <a:lnTo>
                  <a:pt x="73416" y="307882"/>
                </a:lnTo>
                <a:lnTo>
                  <a:pt x="74323" y="307882"/>
                </a:lnTo>
                <a:lnTo>
                  <a:pt x="75230" y="307882"/>
                </a:lnTo>
                <a:lnTo>
                  <a:pt x="76137" y="307882"/>
                </a:lnTo>
                <a:lnTo>
                  <a:pt x="77037" y="307882"/>
                </a:lnTo>
                <a:lnTo>
                  <a:pt x="77944" y="307882"/>
                </a:lnTo>
                <a:lnTo>
                  <a:pt x="78851" y="307882"/>
                </a:lnTo>
                <a:lnTo>
                  <a:pt x="79758" y="307882"/>
                </a:lnTo>
                <a:lnTo>
                  <a:pt x="80665" y="307882"/>
                </a:lnTo>
                <a:lnTo>
                  <a:pt x="81572" y="307882"/>
                </a:lnTo>
                <a:lnTo>
                  <a:pt x="82480" y="307882"/>
                </a:lnTo>
                <a:lnTo>
                  <a:pt x="83387" y="307882"/>
                </a:lnTo>
                <a:lnTo>
                  <a:pt x="84294" y="307882"/>
                </a:lnTo>
                <a:lnTo>
                  <a:pt x="85201" y="307882"/>
                </a:lnTo>
                <a:lnTo>
                  <a:pt x="86108" y="307882"/>
                </a:lnTo>
                <a:lnTo>
                  <a:pt x="87007" y="307882"/>
                </a:lnTo>
                <a:lnTo>
                  <a:pt x="87915" y="307882"/>
                </a:lnTo>
                <a:lnTo>
                  <a:pt x="88822" y="307882"/>
                </a:lnTo>
                <a:lnTo>
                  <a:pt x="89729" y="307882"/>
                </a:lnTo>
                <a:lnTo>
                  <a:pt x="90636" y="305773"/>
                </a:lnTo>
                <a:lnTo>
                  <a:pt x="91543" y="302854"/>
                </a:lnTo>
                <a:lnTo>
                  <a:pt x="92450" y="298798"/>
                </a:lnTo>
                <a:lnTo>
                  <a:pt x="93358" y="295716"/>
                </a:lnTo>
                <a:lnTo>
                  <a:pt x="94265" y="292796"/>
                </a:lnTo>
                <a:lnTo>
                  <a:pt x="95172" y="289877"/>
                </a:lnTo>
                <a:lnTo>
                  <a:pt x="96071" y="287281"/>
                </a:lnTo>
                <a:lnTo>
                  <a:pt x="106042" y="270005"/>
                </a:lnTo>
                <a:lnTo>
                  <a:pt x="106949" y="270086"/>
                </a:lnTo>
                <a:lnTo>
                  <a:pt x="119641" y="310640"/>
                </a:lnTo>
                <a:lnTo>
                  <a:pt x="125076" y="351193"/>
                </a:lnTo>
                <a:lnTo>
                  <a:pt x="129612" y="393531"/>
                </a:lnTo>
                <a:lnTo>
                  <a:pt x="133233" y="431083"/>
                </a:lnTo>
                <a:lnTo>
                  <a:pt x="134140" y="440735"/>
                </a:lnTo>
                <a:lnTo>
                  <a:pt x="135047" y="450468"/>
                </a:lnTo>
                <a:lnTo>
                  <a:pt x="135954" y="460201"/>
                </a:lnTo>
                <a:lnTo>
                  <a:pt x="136862" y="469934"/>
                </a:lnTo>
                <a:lnTo>
                  <a:pt x="137769" y="479667"/>
                </a:lnTo>
                <a:lnTo>
                  <a:pt x="138676" y="489318"/>
                </a:lnTo>
                <a:lnTo>
                  <a:pt x="139583" y="498889"/>
                </a:lnTo>
                <a:lnTo>
                  <a:pt x="140490" y="508297"/>
                </a:lnTo>
                <a:lnTo>
                  <a:pt x="141389" y="517624"/>
                </a:lnTo>
                <a:lnTo>
                  <a:pt x="145925" y="560611"/>
                </a:lnTo>
                <a:lnTo>
                  <a:pt x="151360" y="601164"/>
                </a:lnTo>
                <a:lnTo>
                  <a:pt x="160424" y="628335"/>
                </a:lnTo>
                <a:lnTo>
                  <a:pt x="161331" y="627686"/>
                </a:lnTo>
                <a:lnTo>
                  <a:pt x="170395" y="585673"/>
                </a:lnTo>
                <a:lnTo>
                  <a:pt x="174931" y="542199"/>
                </a:lnTo>
                <a:lnTo>
                  <a:pt x="178551" y="499456"/>
                </a:lnTo>
                <a:lnTo>
                  <a:pt x="182180" y="452090"/>
                </a:lnTo>
                <a:lnTo>
                  <a:pt x="184901" y="415349"/>
                </a:lnTo>
                <a:lnTo>
                  <a:pt x="185809" y="403183"/>
                </a:lnTo>
                <a:lnTo>
                  <a:pt x="189429" y="355654"/>
                </a:lnTo>
                <a:lnTo>
                  <a:pt x="193058" y="312668"/>
                </a:lnTo>
                <a:lnTo>
                  <a:pt x="197586" y="269519"/>
                </a:lnTo>
                <a:lnTo>
                  <a:pt x="206649" y="233183"/>
                </a:lnTo>
                <a:lnTo>
                  <a:pt x="207557" y="233670"/>
                </a:lnTo>
                <a:lnTo>
                  <a:pt x="215713" y="271060"/>
                </a:lnTo>
                <a:lnTo>
                  <a:pt x="220249" y="312830"/>
                </a:lnTo>
                <a:lnTo>
                  <a:pt x="223869" y="352977"/>
                </a:lnTo>
                <a:lnTo>
                  <a:pt x="225684" y="374227"/>
                </a:lnTo>
                <a:lnTo>
                  <a:pt x="226591" y="384933"/>
                </a:lnTo>
                <a:lnTo>
                  <a:pt x="230220" y="427514"/>
                </a:lnTo>
                <a:lnTo>
                  <a:pt x="233840" y="466851"/>
                </a:lnTo>
                <a:lnTo>
                  <a:pt x="238376" y="506917"/>
                </a:lnTo>
                <a:lnTo>
                  <a:pt x="247440" y="539928"/>
                </a:lnTo>
                <a:lnTo>
                  <a:pt x="248347" y="539116"/>
                </a:lnTo>
                <a:lnTo>
                  <a:pt x="256504" y="497508"/>
                </a:lnTo>
                <a:lnTo>
                  <a:pt x="261031" y="450953"/>
                </a:lnTo>
                <a:lnTo>
                  <a:pt x="264660" y="405128"/>
                </a:lnTo>
                <a:lnTo>
                  <a:pt x="268281" y="354842"/>
                </a:lnTo>
                <a:lnTo>
                  <a:pt x="269188" y="341946"/>
                </a:lnTo>
                <a:lnTo>
                  <a:pt x="270095" y="329050"/>
                </a:lnTo>
                <a:lnTo>
                  <a:pt x="271002" y="316073"/>
                </a:lnTo>
                <a:lnTo>
                  <a:pt x="271909" y="303258"/>
                </a:lnTo>
                <a:lnTo>
                  <a:pt x="275538" y="253702"/>
                </a:lnTo>
                <a:lnTo>
                  <a:pt x="279159" y="209418"/>
                </a:lnTo>
                <a:lnTo>
                  <a:pt x="283694" y="165782"/>
                </a:lnTo>
                <a:lnTo>
                  <a:pt x="291851" y="131312"/>
                </a:lnTo>
                <a:lnTo>
                  <a:pt x="292758" y="131393"/>
                </a:lnTo>
                <a:lnTo>
                  <a:pt x="301822" y="173406"/>
                </a:lnTo>
                <a:lnTo>
                  <a:pt x="306350" y="217366"/>
                </a:lnTo>
                <a:lnTo>
                  <a:pt x="309978" y="259379"/>
                </a:lnTo>
                <a:lnTo>
                  <a:pt x="313599" y="303906"/>
                </a:lnTo>
                <a:lnTo>
                  <a:pt x="314506" y="315099"/>
                </a:lnTo>
                <a:lnTo>
                  <a:pt x="318135" y="358491"/>
                </a:lnTo>
                <a:lnTo>
                  <a:pt x="321755" y="397259"/>
                </a:lnTo>
                <a:lnTo>
                  <a:pt x="326291" y="435136"/>
                </a:lnTo>
                <a:lnTo>
                  <a:pt x="334448" y="461739"/>
                </a:lnTo>
                <a:lnTo>
                  <a:pt x="335355" y="460928"/>
                </a:lnTo>
                <a:lnTo>
                  <a:pt x="343511" y="419725"/>
                </a:lnTo>
                <a:lnTo>
                  <a:pt x="348047" y="373495"/>
                </a:lnTo>
                <a:lnTo>
                  <a:pt x="351668" y="327669"/>
                </a:lnTo>
                <a:lnTo>
                  <a:pt x="355297" y="276816"/>
                </a:lnTo>
                <a:lnTo>
                  <a:pt x="358018" y="237074"/>
                </a:lnTo>
                <a:lnTo>
                  <a:pt x="358917" y="223691"/>
                </a:lnTo>
                <a:lnTo>
                  <a:pt x="359824" y="210390"/>
                </a:lnTo>
                <a:lnTo>
                  <a:pt x="362546" y="171296"/>
                </a:lnTo>
                <a:lnTo>
                  <a:pt x="366175" y="122389"/>
                </a:lnTo>
                <a:lnTo>
                  <a:pt x="369795" y="79403"/>
                </a:lnTo>
                <a:lnTo>
                  <a:pt x="374331" y="37228"/>
                </a:lnTo>
                <a:lnTo>
                  <a:pt x="383395" y="81"/>
                </a:lnTo>
                <a:lnTo>
                  <a:pt x="384302" y="0"/>
                </a:lnTo>
                <a:lnTo>
                  <a:pt x="385209" y="567"/>
                </a:lnTo>
                <a:lnTo>
                  <a:pt x="394273" y="38120"/>
                </a:lnTo>
                <a:lnTo>
                  <a:pt x="399708" y="81836"/>
                </a:lnTo>
                <a:lnTo>
                  <a:pt x="404235" y="124660"/>
                </a:lnTo>
                <a:lnTo>
                  <a:pt x="405143" y="133582"/>
                </a:lnTo>
                <a:lnTo>
                  <a:pt x="406050" y="142503"/>
                </a:lnTo>
                <a:lnTo>
                  <a:pt x="410586" y="186544"/>
                </a:lnTo>
                <a:lnTo>
                  <a:pt x="415114" y="227179"/>
                </a:lnTo>
                <a:lnTo>
                  <a:pt x="420557" y="268138"/>
                </a:lnTo>
                <a:lnTo>
                  <a:pt x="427830" y="305609"/>
                </a:lnTo>
                <a:lnTo>
                  <a:pt x="441438" y="329049"/>
                </a:lnTo>
                <a:lnTo>
                  <a:pt x="442329" y="329292"/>
                </a:lnTo>
                <a:lnTo>
                  <a:pt x="443220" y="329454"/>
                </a:lnTo>
                <a:lnTo>
                  <a:pt x="444111" y="329616"/>
                </a:lnTo>
                <a:lnTo>
                  <a:pt x="445002" y="329697"/>
                </a:lnTo>
                <a:lnTo>
                  <a:pt x="445893" y="329779"/>
                </a:lnTo>
                <a:lnTo>
                  <a:pt x="450429" y="330671"/>
                </a:lnTo>
                <a:lnTo>
                  <a:pt x="451401" y="330995"/>
                </a:lnTo>
                <a:lnTo>
                  <a:pt x="464928" y="354598"/>
                </a:lnTo>
                <a:lnTo>
                  <a:pt x="465900" y="357599"/>
                </a:lnTo>
                <a:lnTo>
                  <a:pt x="466791" y="360762"/>
                </a:lnTo>
                <a:lnTo>
                  <a:pt x="467682" y="364006"/>
                </a:lnTo>
                <a:lnTo>
                  <a:pt x="468573" y="367494"/>
                </a:lnTo>
                <a:lnTo>
                  <a:pt x="469464" y="371062"/>
                </a:lnTo>
                <a:lnTo>
                  <a:pt x="470436" y="374712"/>
                </a:lnTo>
                <a:lnTo>
                  <a:pt x="471327" y="378605"/>
                </a:lnTo>
                <a:lnTo>
                  <a:pt x="472218" y="382499"/>
                </a:lnTo>
                <a:lnTo>
                  <a:pt x="473109" y="386554"/>
                </a:lnTo>
                <a:lnTo>
                  <a:pt x="474000" y="390609"/>
                </a:lnTo>
                <a:lnTo>
                  <a:pt x="474972" y="394827"/>
                </a:lnTo>
                <a:lnTo>
                  <a:pt x="475862" y="398963"/>
                </a:lnTo>
                <a:lnTo>
                  <a:pt x="476753" y="403262"/>
                </a:lnTo>
                <a:lnTo>
                  <a:pt x="477644" y="407479"/>
                </a:lnTo>
                <a:lnTo>
                  <a:pt x="478535" y="411697"/>
                </a:lnTo>
                <a:lnTo>
                  <a:pt x="479507" y="415914"/>
                </a:lnTo>
                <a:lnTo>
                  <a:pt x="480398" y="420051"/>
                </a:lnTo>
                <a:lnTo>
                  <a:pt x="481289" y="424187"/>
                </a:lnTo>
                <a:lnTo>
                  <a:pt x="482180" y="428161"/>
                </a:lnTo>
                <a:lnTo>
                  <a:pt x="483071" y="432135"/>
                </a:lnTo>
                <a:lnTo>
                  <a:pt x="483962" y="435866"/>
                </a:lnTo>
                <a:lnTo>
                  <a:pt x="484934" y="439516"/>
                </a:lnTo>
                <a:lnTo>
                  <a:pt x="485825" y="443085"/>
                </a:lnTo>
                <a:lnTo>
                  <a:pt x="486716" y="446410"/>
                </a:lnTo>
                <a:lnTo>
                  <a:pt x="487607" y="449492"/>
                </a:lnTo>
                <a:lnTo>
                  <a:pt x="488498" y="452412"/>
                </a:lnTo>
                <a:lnTo>
                  <a:pt x="489470" y="455088"/>
                </a:lnTo>
                <a:lnTo>
                  <a:pt x="490361" y="457603"/>
                </a:lnTo>
                <a:lnTo>
                  <a:pt x="497570" y="466930"/>
                </a:lnTo>
                <a:lnTo>
                  <a:pt x="498461" y="466687"/>
                </a:lnTo>
                <a:lnTo>
                  <a:pt x="511178" y="426377"/>
                </a:lnTo>
                <a:lnTo>
                  <a:pt x="512069" y="421024"/>
                </a:lnTo>
                <a:lnTo>
                  <a:pt x="513041" y="415428"/>
                </a:lnTo>
                <a:lnTo>
                  <a:pt x="517496" y="384040"/>
                </a:lnTo>
                <a:lnTo>
                  <a:pt x="518468" y="377145"/>
                </a:lnTo>
                <a:lnTo>
                  <a:pt x="519359" y="370089"/>
                </a:lnTo>
                <a:lnTo>
                  <a:pt x="520250" y="362952"/>
                </a:lnTo>
                <a:lnTo>
                  <a:pt x="521141" y="355652"/>
                </a:lnTo>
                <a:lnTo>
                  <a:pt x="522032" y="348272"/>
                </a:lnTo>
                <a:lnTo>
                  <a:pt x="523004" y="340891"/>
                </a:lnTo>
                <a:lnTo>
                  <a:pt x="523895" y="333429"/>
                </a:lnTo>
                <a:lnTo>
                  <a:pt x="524786" y="325886"/>
                </a:lnTo>
                <a:lnTo>
                  <a:pt x="525677" y="318343"/>
                </a:lnTo>
                <a:lnTo>
                  <a:pt x="526568" y="310881"/>
                </a:lnTo>
                <a:lnTo>
                  <a:pt x="527540" y="303419"/>
                </a:lnTo>
                <a:lnTo>
                  <a:pt x="528431" y="296039"/>
                </a:lnTo>
                <a:lnTo>
                  <a:pt x="529322" y="288820"/>
                </a:lnTo>
                <a:lnTo>
                  <a:pt x="530213" y="281602"/>
                </a:lnTo>
                <a:lnTo>
                  <a:pt x="531104" y="274545"/>
                </a:lnTo>
                <a:lnTo>
                  <a:pt x="532076" y="267651"/>
                </a:lnTo>
                <a:lnTo>
                  <a:pt x="532967" y="260919"/>
                </a:lnTo>
                <a:lnTo>
                  <a:pt x="537503" y="230423"/>
                </a:lnTo>
                <a:lnTo>
                  <a:pt x="538394" y="225152"/>
                </a:lnTo>
                <a:lnTo>
                  <a:pt x="548357" y="188167"/>
                </a:lnTo>
                <a:lnTo>
                  <a:pt x="551110" y="185734"/>
                </a:lnTo>
                <a:lnTo>
                  <a:pt x="552001" y="185734"/>
                </a:lnTo>
                <a:lnTo>
                  <a:pt x="560101" y="201063"/>
                </a:lnTo>
                <a:lnTo>
                  <a:pt x="561073" y="204307"/>
                </a:lnTo>
                <a:lnTo>
                  <a:pt x="561964" y="207957"/>
                </a:lnTo>
                <a:lnTo>
                  <a:pt x="562855" y="211769"/>
                </a:lnTo>
                <a:lnTo>
                  <a:pt x="563746" y="215824"/>
                </a:lnTo>
                <a:lnTo>
                  <a:pt x="564637" y="220123"/>
                </a:lnTo>
                <a:lnTo>
                  <a:pt x="565609" y="224665"/>
                </a:lnTo>
                <a:lnTo>
                  <a:pt x="566500" y="229369"/>
                </a:lnTo>
                <a:lnTo>
                  <a:pt x="567391" y="234316"/>
                </a:lnTo>
                <a:lnTo>
                  <a:pt x="568282" y="239345"/>
                </a:lnTo>
                <a:lnTo>
                  <a:pt x="569173" y="244536"/>
                </a:lnTo>
                <a:lnTo>
                  <a:pt x="570145" y="249889"/>
                </a:lnTo>
                <a:lnTo>
                  <a:pt x="571036" y="255323"/>
                </a:lnTo>
                <a:lnTo>
                  <a:pt x="571927" y="260838"/>
                </a:lnTo>
                <a:lnTo>
                  <a:pt x="572818" y="266354"/>
                </a:lnTo>
                <a:lnTo>
                  <a:pt x="573709" y="272031"/>
                </a:lnTo>
                <a:lnTo>
                  <a:pt x="574600" y="277627"/>
                </a:lnTo>
                <a:lnTo>
                  <a:pt x="575572" y="283305"/>
                </a:lnTo>
                <a:lnTo>
                  <a:pt x="576463" y="288982"/>
                </a:lnTo>
                <a:lnTo>
                  <a:pt x="577354" y="294660"/>
                </a:lnTo>
                <a:lnTo>
                  <a:pt x="578245" y="300256"/>
                </a:lnTo>
                <a:lnTo>
                  <a:pt x="579136" y="305772"/>
                </a:lnTo>
                <a:lnTo>
                  <a:pt x="580108" y="311206"/>
                </a:lnTo>
                <a:lnTo>
                  <a:pt x="580999" y="316640"/>
                </a:lnTo>
                <a:lnTo>
                  <a:pt x="581890" y="321912"/>
                </a:lnTo>
                <a:lnTo>
                  <a:pt x="582781" y="327022"/>
                </a:lnTo>
                <a:lnTo>
                  <a:pt x="583672" y="332050"/>
                </a:lnTo>
                <a:lnTo>
                  <a:pt x="584644" y="336917"/>
                </a:lnTo>
                <a:lnTo>
                  <a:pt x="585535" y="341621"/>
                </a:lnTo>
                <a:lnTo>
                  <a:pt x="590071" y="362384"/>
                </a:lnTo>
                <a:lnTo>
                  <a:pt x="590962" y="365953"/>
                </a:lnTo>
                <a:lnTo>
                  <a:pt x="591853" y="369278"/>
                </a:lnTo>
                <a:lnTo>
                  <a:pt x="592744" y="372360"/>
                </a:lnTo>
                <a:lnTo>
                  <a:pt x="593635" y="375199"/>
                </a:lnTo>
                <a:lnTo>
                  <a:pt x="594607" y="377795"/>
                </a:lnTo>
                <a:lnTo>
                  <a:pt x="595498" y="380228"/>
                </a:lnTo>
                <a:lnTo>
                  <a:pt x="604570" y="391096"/>
                </a:lnTo>
                <a:lnTo>
                  <a:pt x="605461" y="391015"/>
                </a:lnTo>
                <a:lnTo>
                  <a:pt x="617206" y="374388"/>
                </a:lnTo>
                <a:lnTo>
                  <a:pt x="618178" y="372279"/>
                </a:lnTo>
                <a:lnTo>
                  <a:pt x="619069" y="370170"/>
                </a:lnTo>
                <a:lnTo>
                  <a:pt x="619960" y="367981"/>
                </a:lnTo>
                <a:lnTo>
                  <a:pt x="620851" y="365791"/>
                </a:lnTo>
                <a:lnTo>
                  <a:pt x="621742" y="363520"/>
                </a:lnTo>
                <a:lnTo>
                  <a:pt x="622714" y="361249"/>
                </a:lnTo>
                <a:lnTo>
                  <a:pt x="623604" y="358978"/>
                </a:lnTo>
                <a:lnTo>
                  <a:pt x="624495" y="356707"/>
                </a:lnTo>
                <a:lnTo>
                  <a:pt x="625386" y="354436"/>
                </a:lnTo>
                <a:lnTo>
                  <a:pt x="626277" y="352165"/>
                </a:lnTo>
                <a:lnTo>
                  <a:pt x="627168" y="349975"/>
                </a:lnTo>
                <a:lnTo>
                  <a:pt x="628140" y="347786"/>
                </a:lnTo>
                <a:lnTo>
                  <a:pt x="629031" y="345677"/>
                </a:lnTo>
                <a:lnTo>
                  <a:pt x="629922" y="343568"/>
                </a:lnTo>
                <a:lnTo>
                  <a:pt x="630813" y="341540"/>
                </a:lnTo>
                <a:lnTo>
                  <a:pt x="631704" y="339594"/>
                </a:lnTo>
                <a:lnTo>
                  <a:pt x="632676" y="337647"/>
                </a:lnTo>
                <a:lnTo>
                  <a:pt x="633567" y="335863"/>
                </a:lnTo>
                <a:lnTo>
                  <a:pt x="634458" y="334078"/>
                </a:lnTo>
                <a:lnTo>
                  <a:pt x="635349" y="332375"/>
                </a:lnTo>
                <a:lnTo>
                  <a:pt x="636240" y="330834"/>
                </a:lnTo>
                <a:lnTo>
                  <a:pt x="637212" y="329293"/>
                </a:lnTo>
                <a:lnTo>
                  <a:pt x="638103" y="327833"/>
                </a:lnTo>
                <a:lnTo>
                  <a:pt x="638994" y="326536"/>
                </a:lnTo>
                <a:lnTo>
                  <a:pt x="639885" y="325238"/>
                </a:lnTo>
                <a:lnTo>
                  <a:pt x="640776" y="324102"/>
                </a:lnTo>
                <a:lnTo>
                  <a:pt x="641748" y="322967"/>
                </a:lnTo>
                <a:lnTo>
                  <a:pt x="642639" y="321993"/>
                </a:lnTo>
                <a:lnTo>
                  <a:pt x="643530" y="321101"/>
                </a:lnTo>
                <a:lnTo>
                  <a:pt x="644421" y="320209"/>
                </a:lnTo>
                <a:lnTo>
                  <a:pt x="645312" y="319479"/>
                </a:lnTo>
                <a:lnTo>
                  <a:pt x="646203" y="318749"/>
                </a:lnTo>
                <a:lnTo>
                  <a:pt x="647175" y="318182"/>
                </a:lnTo>
                <a:lnTo>
                  <a:pt x="648066" y="317614"/>
                </a:lnTo>
                <a:lnTo>
                  <a:pt x="648957" y="317127"/>
                </a:lnTo>
                <a:lnTo>
                  <a:pt x="649848" y="316641"/>
                </a:lnTo>
                <a:lnTo>
                  <a:pt x="650739" y="316316"/>
                </a:lnTo>
                <a:lnTo>
                  <a:pt x="651711" y="315911"/>
                </a:lnTo>
                <a:lnTo>
                  <a:pt x="652602" y="315667"/>
                </a:lnTo>
                <a:lnTo>
                  <a:pt x="653493" y="315343"/>
                </a:lnTo>
                <a:lnTo>
                  <a:pt x="654384" y="315100"/>
                </a:lnTo>
                <a:lnTo>
                  <a:pt x="655275" y="314856"/>
                </a:lnTo>
                <a:lnTo>
                  <a:pt x="656247" y="314694"/>
                </a:lnTo>
                <a:lnTo>
                  <a:pt x="657138" y="314451"/>
                </a:lnTo>
                <a:lnTo>
                  <a:pt x="658029" y="314289"/>
                </a:lnTo>
                <a:lnTo>
                  <a:pt x="658920" y="314045"/>
                </a:lnTo>
                <a:lnTo>
                  <a:pt x="659811" y="313802"/>
                </a:lnTo>
                <a:lnTo>
                  <a:pt x="660783" y="313640"/>
                </a:lnTo>
                <a:lnTo>
                  <a:pt x="661674" y="313316"/>
                </a:lnTo>
                <a:lnTo>
                  <a:pt x="662565" y="313072"/>
                </a:lnTo>
                <a:lnTo>
                  <a:pt x="663456" y="312667"/>
                </a:lnTo>
                <a:lnTo>
                  <a:pt x="664347" y="312342"/>
                </a:lnTo>
                <a:lnTo>
                  <a:pt x="665238" y="311937"/>
                </a:lnTo>
                <a:lnTo>
                  <a:pt x="666210" y="311450"/>
                </a:lnTo>
                <a:lnTo>
                  <a:pt x="667101" y="310882"/>
                </a:lnTo>
                <a:lnTo>
                  <a:pt x="667992" y="310315"/>
                </a:lnTo>
                <a:lnTo>
                  <a:pt x="674309" y="304069"/>
                </a:lnTo>
                <a:lnTo>
                  <a:pt x="675281" y="302853"/>
                </a:lnTo>
                <a:lnTo>
                  <a:pt x="684272" y="286226"/>
                </a:lnTo>
                <a:lnTo>
                  <a:pt x="685244" y="284117"/>
                </a:lnTo>
                <a:lnTo>
                  <a:pt x="686135" y="282008"/>
                </a:lnTo>
                <a:lnTo>
                  <a:pt x="687026" y="279818"/>
                </a:lnTo>
                <a:lnTo>
                  <a:pt x="687917" y="277629"/>
                </a:lnTo>
                <a:lnTo>
                  <a:pt x="688808" y="275358"/>
                </a:lnTo>
                <a:lnTo>
                  <a:pt x="689780" y="273006"/>
                </a:lnTo>
                <a:lnTo>
                  <a:pt x="690671" y="270653"/>
                </a:lnTo>
                <a:lnTo>
                  <a:pt x="691562" y="268301"/>
                </a:lnTo>
                <a:lnTo>
                  <a:pt x="692453" y="265949"/>
                </a:lnTo>
                <a:lnTo>
                  <a:pt x="693344" y="263597"/>
                </a:lnTo>
                <a:lnTo>
                  <a:pt x="694316" y="261164"/>
                </a:lnTo>
                <a:lnTo>
                  <a:pt x="695207" y="258812"/>
                </a:lnTo>
                <a:lnTo>
                  <a:pt x="696098" y="256460"/>
                </a:lnTo>
                <a:lnTo>
                  <a:pt x="696989" y="254107"/>
                </a:lnTo>
                <a:lnTo>
                  <a:pt x="697880" y="251755"/>
                </a:lnTo>
                <a:lnTo>
                  <a:pt x="698771" y="249484"/>
                </a:lnTo>
                <a:lnTo>
                  <a:pt x="699743" y="247213"/>
                </a:lnTo>
                <a:lnTo>
                  <a:pt x="700634" y="245104"/>
                </a:lnTo>
                <a:lnTo>
                  <a:pt x="708815" y="229045"/>
                </a:lnTo>
                <a:lnTo>
                  <a:pt x="709706" y="227748"/>
                </a:lnTo>
                <a:lnTo>
                  <a:pt x="716914" y="222719"/>
                </a:lnTo>
                <a:lnTo>
                  <a:pt x="717805" y="222719"/>
                </a:lnTo>
                <a:lnTo>
                  <a:pt x="731413" y="241617"/>
                </a:lnTo>
                <a:lnTo>
                  <a:pt x="732385" y="243969"/>
                </a:lnTo>
                <a:lnTo>
                  <a:pt x="736840" y="257270"/>
                </a:lnTo>
                <a:lnTo>
                  <a:pt x="737812" y="260190"/>
                </a:lnTo>
                <a:lnTo>
                  <a:pt x="738703" y="263191"/>
                </a:lnTo>
                <a:lnTo>
                  <a:pt x="739594" y="266192"/>
                </a:lnTo>
                <a:lnTo>
                  <a:pt x="740485" y="269274"/>
                </a:lnTo>
                <a:lnTo>
                  <a:pt x="741376" y="272437"/>
                </a:lnTo>
                <a:lnTo>
                  <a:pt x="742348" y="275600"/>
                </a:lnTo>
                <a:lnTo>
                  <a:pt x="743239" y="278764"/>
                </a:lnTo>
                <a:lnTo>
                  <a:pt x="744130" y="281927"/>
                </a:lnTo>
                <a:lnTo>
                  <a:pt x="745021" y="285171"/>
                </a:lnTo>
                <a:lnTo>
                  <a:pt x="745912" y="288335"/>
                </a:lnTo>
                <a:lnTo>
                  <a:pt x="746884" y="291579"/>
                </a:lnTo>
                <a:lnTo>
                  <a:pt x="747775" y="294742"/>
                </a:lnTo>
                <a:lnTo>
                  <a:pt x="748666" y="297905"/>
                </a:lnTo>
                <a:lnTo>
                  <a:pt x="749556" y="300987"/>
                </a:lnTo>
                <a:lnTo>
                  <a:pt x="750447" y="304069"/>
                </a:lnTo>
                <a:lnTo>
                  <a:pt x="751419" y="307070"/>
                </a:lnTo>
                <a:lnTo>
                  <a:pt x="752310" y="310071"/>
                </a:lnTo>
                <a:lnTo>
                  <a:pt x="756846" y="323859"/>
                </a:lnTo>
                <a:lnTo>
                  <a:pt x="757737" y="326373"/>
                </a:lnTo>
                <a:lnTo>
                  <a:pt x="758628" y="328726"/>
                </a:lnTo>
                <a:lnTo>
                  <a:pt x="759519" y="331078"/>
                </a:lnTo>
                <a:lnTo>
                  <a:pt x="760410" y="333268"/>
                </a:lnTo>
                <a:lnTo>
                  <a:pt x="761382" y="335295"/>
                </a:lnTo>
                <a:lnTo>
                  <a:pt x="762273" y="337242"/>
                </a:lnTo>
                <a:lnTo>
                  <a:pt x="776772" y="351760"/>
                </a:lnTo>
                <a:lnTo>
                  <a:pt x="777663" y="351598"/>
                </a:lnTo>
                <a:lnTo>
                  <a:pt x="789407" y="342190"/>
                </a:lnTo>
                <a:lnTo>
                  <a:pt x="790379" y="341054"/>
                </a:lnTo>
                <a:lnTo>
                  <a:pt x="791270" y="339919"/>
                </a:lnTo>
                <a:lnTo>
                  <a:pt x="792161" y="338702"/>
                </a:lnTo>
                <a:lnTo>
                  <a:pt x="793052" y="337486"/>
                </a:lnTo>
                <a:lnTo>
                  <a:pt x="793943" y="336269"/>
                </a:lnTo>
                <a:lnTo>
                  <a:pt x="794915" y="334971"/>
                </a:lnTo>
                <a:lnTo>
                  <a:pt x="795806" y="333755"/>
                </a:lnTo>
                <a:lnTo>
                  <a:pt x="796697" y="332457"/>
                </a:lnTo>
                <a:lnTo>
                  <a:pt x="797588" y="331240"/>
                </a:lnTo>
                <a:lnTo>
                  <a:pt x="798479" y="330024"/>
                </a:lnTo>
                <a:lnTo>
                  <a:pt x="799451" y="328807"/>
                </a:lnTo>
                <a:lnTo>
                  <a:pt x="800342" y="327672"/>
                </a:lnTo>
                <a:lnTo>
                  <a:pt x="801233" y="326455"/>
                </a:lnTo>
                <a:lnTo>
                  <a:pt x="802124" y="325320"/>
                </a:lnTo>
                <a:lnTo>
                  <a:pt x="803015" y="324265"/>
                </a:lnTo>
                <a:lnTo>
                  <a:pt x="803987" y="323211"/>
                </a:lnTo>
                <a:lnTo>
                  <a:pt x="804878" y="322156"/>
                </a:lnTo>
                <a:lnTo>
                  <a:pt x="813950" y="314776"/>
                </a:lnTo>
                <a:lnTo>
                  <a:pt x="814841" y="314289"/>
                </a:lnTo>
                <a:lnTo>
                  <a:pt x="820268" y="312910"/>
                </a:lnTo>
                <a:lnTo>
                  <a:pt x="821159" y="312910"/>
                </a:lnTo>
                <a:lnTo>
                  <a:pt x="822050" y="312910"/>
                </a:lnTo>
                <a:lnTo>
                  <a:pt x="823022" y="312910"/>
                </a:lnTo>
                <a:lnTo>
                  <a:pt x="823912" y="313072"/>
                </a:lnTo>
                <a:lnTo>
                  <a:pt x="824803" y="313154"/>
                </a:lnTo>
                <a:lnTo>
                  <a:pt x="825694" y="313316"/>
                </a:lnTo>
                <a:lnTo>
                  <a:pt x="826585" y="313559"/>
                </a:lnTo>
                <a:lnTo>
                  <a:pt x="827476" y="313802"/>
                </a:lnTo>
                <a:lnTo>
                  <a:pt x="828448" y="314127"/>
                </a:lnTo>
                <a:lnTo>
                  <a:pt x="829339" y="314370"/>
                </a:lnTo>
                <a:lnTo>
                  <a:pt x="830230" y="314695"/>
                </a:lnTo>
                <a:lnTo>
                  <a:pt x="831121" y="315100"/>
                </a:lnTo>
                <a:lnTo>
                  <a:pt x="832012" y="315425"/>
                </a:lnTo>
                <a:lnTo>
                  <a:pt x="832984" y="315830"/>
                </a:lnTo>
                <a:lnTo>
                  <a:pt x="833875" y="316235"/>
                </a:lnTo>
                <a:lnTo>
                  <a:pt x="834766" y="316560"/>
                </a:lnTo>
                <a:lnTo>
                  <a:pt x="835657" y="316965"/>
                </a:lnTo>
                <a:lnTo>
                  <a:pt x="836548" y="317371"/>
                </a:lnTo>
                <a:lnTo>
                  <a:pt x="837520" y="317776"/>
                </a:lnTo>
                <a:lnTo>
                  <a:pt x="838411" y="318182"/>
                </a:lnTo>
                <a:lnTo>
                  <a:pt x="839302" y="318587"/>
                </a:lnTo>
                <a:lnTo>
                  <a:pt x="840193" y="318912"/>
                </a:lnTo>
                <a:lnTo>
                  <a:pt x="841084" y="319236"/>
                </a:lnTo>
                <a:lnTo>
                  <a:pt x="842056" y="319561"/>
                </a:lnTo>
                <a:lnTo>
                  <a:pt x="842947" y="319885"/>
                </a:lnTo>
                <a:lnTo>
                  <a:pt x="843838" y="320210"/>
                </a:lnTo>
                <a:lnTo>
                  <a:pt x="844729" y="320453"/>
                </a:lnTo>
                <a:lnTo>
                  <a:pt x="845620" y="320696"/>
                </a:lnTo>
                <a:lnTo>
                  <a:pt x="846511" y="320858"/>
                </a:lnTo>
                <a:lnTo>
                  <a:pt x="847483" y="321020"/>
                </a:lnTo>
                <a:lnTo>
                  <a:pt x="848374" y="321183"/>
                </a:lnTo>
                <a:lnTo>
                  <a:pt x="849265" y="321264"/>
                </a:lnTo>
                <a:lnTo>
                  <a:pt x="850156" y="321345"/>
                </a:lnTo>
                <a:lnTo>
                  <a:pt x="851047" y="321345"/>
                </a:lnTo>
                <a:lnTo>
                  <a:pt x="852019" y="321345"/>
                </a:lnTo>
                <a:lnTo>
                  <a:pt x="852910" y="321264"/>
                </a:lnTo>
                <a:lnTo>
                  <a:pt x="853801" y="321183"/>
                </a:lnTo>
                <a:lnTo>
                  <a:pt x="854692" y="321020"/>
                </a:lnTo>
                <a:lnTo>
                  <a:pt x="855583" y="320858"/>
                </a:lnTo>
                <a:lnTo>
                  <a:pt x="856555" y="320696"/>
                </a:lnTo>
                <a:lnTo>
                  <a:pt x="857446" y="320453"/>
                </a:lnTo>
                <a:lnTo>
                  <a:pt x="858337" y="320128"/>
                </a:lnTo>
                <a:lnTo>
                  <a:pt x="859228" y="319804"/>
                </a:lnTo>
                <a:lnTo>
                  <a:pt x="860119" y="319399"/>
                </a:lnTo>
                <a:lnTo>
                  <a:pt x="861091" y="318993"/>
                </a:lnTo>
                <a:lnTo>
                  <a:pt x="861981" y="318588"/>
                </a:lnTo>
                <a:lnTo>
                  <a:pt x="862872" y="318101"/>
                </a:lnTo>
                <a:lnTo>
                  <a:pt x="863763" y="317614"/>
                </a:lnTo>
                <a:lnTo>
                  <a:pt x="864654" y="317128"/>
                </a:lnTo>
                <a:lnTo>
                  <a:pt x="865545" y="316560"/>
                </a:lnTo>
                <a:lnTo>
                  <a:pt x="866517" y="315992"/>
                </a:lnTo>
                <a:lnTo>
                  <a:pt x="867408" y="315424"/>
                </a:lnTo>
                <a:lnTo>
                  <a:pt x="868299" y="314776"/>
                </a:lnTo>
                <a:lnTo>
                  <a:pt x="869190" y="314127"/>
                </a:lnTo>
                <a:lnTo>
                  <a:pt x="870081" y="313478"/>
                </a:lnTo>
                <a:lnTo>
                  <a:pt x="871053" y="312829"/>
                </a:lnTo>
                <a:lnTo>
                  <a:pt x="871944" y="312181"/>
                </a:lnTo>
                <a:lnTo>
                  <a:pt x="872835" y="311532"/>
                </a:lnTo>
                <a:lnTo>
                  <a:pt x="873726" y="310802"/>
                </a:lnTo>
                <a:lnTo>
                  <a:pt x="874617" y="310153"/>
                </a:lnTo>
                <a:lnTo>
                  <a:pt x="875589" y="309504"/>
                </a:lnTo>
                <a:lnTo>
                  <a:pt x="876480" y="308856"/>
                </a:lnTo>
                <a:lnTo>
                  <a:pt x="877371" y="308207"/>
                </a:lnTo>
                <a:lnTo>
                  <a:pt x="878262" y="307558"/>
                </a:lnTo>
                <a:lnTo>
                  <a:pt x="879153" y="306909"/>
                </a:lnTo>
                <a:lnTo>
                  <a:pt x="880044" y="306261"/>
                </a:lnTo>
                <a:lnTo>
                  <a:pt x="881016" y="305693"/>
                </a:lnTo>
                <a:lnTo>
                  <a:pt x="881907" y="305125"/>
                </a:lnTo>
                <a:lnTo>
                  <a:pt x="888225" y="301962"/>
                </a:lnTo>
                <a:lnTo>
                  <a:pt x="889116" y="301638"/>
                </a:lnTo>
                <a:lnTo>
                  <a:pt x="890088" y="301313"/>
                </a:lnTo>
                <a:lnTo>
                  <a:pt x="890979" y="301151"/>
                </a:lnTo>
                <a:lnTo>
                  <a:pt x="891870" y="300908"/>
                </a:lnTo>
                <a:lnTo>
                  <a:pt x="892761" y="300746"/>
                </a:lnTo>
                <a:lnTo>
                  <a:pt x="893652" y="300664"/>
                </a:lnTo>
                <a:lnTo>
                  <a:pt x="894624" y="300583"/>
                </a:lnTo>
                <a:lnTo>
                  <a:pt x="895515" y="300583"/>
                </a:lnTo>
                <a:lnTo>
                  <a:pt x="896406" y="300664"/>
                </a:lnTo>
                <a:lnTo>
                  <a:pt x="897297" y="300746"/>
                </a:lnTo>
                <a:lnTo>
                  <a:pt x="898188" y="300827"/>
                </a:lnTo>
                <a:lnTo>
                  <a:pt x="899079" y="300989"/>
                </a:lnTo>
                <a:lnTo>
                  <a:pt x="900050" y="301151"/>
                </a:lnTo>
                <a:lnTo>
                  <a:pt x="900941" y="301476"/>
                </a:lnTo>
                <a:lnTo>
                  <a:pt x="901832" y="301719"/>
                </a:lnTo>
                <a:lnTo>
                  <a:pt x="902723" y="302043"/>
                </a:lnTo>
                <a:lnTo>
                  <a:pt x="903614" y="302449"/>
                </a:lnTo>
                <a:lnTo>
                  <a:pt x="904586" y="302854"/>
                </a:lnTo>
                <a:lnTo>
                  <a:pt x="905477" y="303260"/>
                </a:lnTo>
                <a:lnTo>
                  <a:pt x="906368" y="303746"/>
                </a:lnTo>
                <a:lnTo>
                  <a:pt x="907259" y="304233"/>
                </a:lnTo>
                <a:lnTo>
                  <a:pt x="908150" y="304801"/>
                </a:lnTo>
                <a:lnTo>
                  <a:pt x="909122" y="305368"/>
                </a:lnTo>
                <a:lnTo>
                  <a:pt x="910013" y="305936"/>
                </a:lnTo>
                <a:lnTo>
                  <a:pt x="910904" y="306504"/>
                </a:lnTo>
                <a:lnTo>
                  <a:pt x="911795" y="307153"/>
                </a:lnTo>
                <a:lnTo>
                  <a:pt x="912686" y="307802"/>
                </a:lnTo>
                <a:lnTo>
                  <a:pt x="913658" y="308450"/>
                </a:lnTo>
                <a:lnTo>
                  <a:pt x="914549" y="309180"/>
                </a:lnTo>
                <a:lnTo>
                  <a:pt x="915440" y="309829"/>
                </a:lnTo>
                <a:lnTo>
                  <a:pt x="916331" y="310559"/>
                </a:lnTo>
                <a:lnTo>
                  <a:pt x="917222" y="311208"/>
                </a:lnTo>
                <a:lnTo>
                  <a:pt x="918113" y="311938"/>
                </a:lnTo>
                <a:lnTo>
                  <a:pt x="919085" y="312667"/>
                </a:lnTo>
                <a:lnTo>
                  <a:pt x="919976" y="313316"/>
                </a:lnTo>
                <a:lnTo>
                  <a:pt x="920867" y="314046"/>
                </a:lnTo>
                <a:lnTo>
                  <a:pt x="921758" y="314695"/>
                </a:lnTo>
                <a:lnTo>
                  <a:pt x="922649" y="315344"/>
                </a:lnTo>
                <a:lnTo>
                  <a:pt x="923621" y="315992"/>
                </a:lnTo>
                <a:lnTo>
                  <a:pt x="924512" y="316641"/>
                </a:lnTo>
                <a:lnTo>
                  <a:pt x="925403" y="317209"/>
                </a:lnTo>
                <a:lnTo>
                  <a:pt x="926294" y="317858"/>
                </a:lnTo>
                <a:lnTo>
                  <a:pt x="927185" y="318425"/>
                </a:lnTo>
                <a:lnTo>
                  <a:pt x="928157" y="318912"/>
                </a:lnTo>
                <a:lnTo>
                  <a:pt x="929048" y="319399"/>
                </a:lnTo>
                <a:lnTo>
                  <a:pt x="929939" y="319885"/>
                </a:lnTo>
                <a:lnTo>
                  <a:pt x="930830" y="320372"/>
                </a:lnTo>
                <a:lnTo>
                  <a:pt x="931721" y="320777"/>
                </a:lnTo>
                <a:lnTo>
                  <a:pt x="932693" y="321102"/>
                </a:lnTo>
                <a:lnTo>
                  <a:pt x="933584" y="321426"/>
                </a:lnTo>
                <a:lnTo>
                  <a:pt x="934475" y="321751"/>
                </a:lnTo>
                <a:lnTo>
                  <a:pt x="935366" y="321994"/>
                </a:lnTo>
                <a:lnTo>
                  <a:pt x="936257" y="322237"/>
                </a:lnTo>
                <a:lnTo>
                  <a:pt x="937148" y="322400"/>
                </a:lnTo>
                <a:lnTo>
                  <a:pt x="938119" y="322481"/>
                </a:lnTo>
                <a:lnTo>
                  <a:pt x="939010" y="322562"/>
                </a:lnTo>
                <a:lnTo>
                  <a:pt x="939901" y="322643"/>
                </a:lnTo>
                <a:lnTo>
                  <a:pt x="940792" y="322643"/>
                </a:lnTo>
                <a:lnTo>
                  <a:pt x="941683" y="322562"/>
                </a:lnTo>
                <a:lnTo>
                  <a:pt x="942655" y="322481"/>
                </a:lnTo>
                <a:lnTo>
                  <a:pt x="943546" y="322319"/>
                </a:lnTo>
                <a:lnTo>
                  <a:pt x="944437" y="322157"/>
                </a:lnTo>
                <a:lnTo>
                  <a:pt x="945328" y="321913"/>
                </a:lnTo>
                <a:lnTo>
                  <a:pt x="946219" y="321670"/>
                </a:lnTo>
                <a:lnTo>
                  <a:pt x="950755" y="319724"/>
                </a:lnTo>
                <a:lnTo>
                  <a:pt x="951727" y="319237"/>
                </a:lnTo>
                <a:lnTo>
                  <a:pt x="952618" y="318750"/>
                </a:lnTo>
                <a:lnTo>
                  <a:pt x="953509" y="318182"/>
                </a:lnTo>
                <a:lnTo>
                  <a:pt x="954400" y="317534"/>
                </a:lnTo>
                <a:lnTo>
                  <a:pt x="955291" y="316966"/>
                </a:lnTo>
                <a:lnTo>
                  <a:pt x="956182" y="316317"/>
                </a:lnTo>
                <a:lnTo>
                  <a:pt x="957154" y="315668"/>
                </a:lnTo>
                <a:lnTo>
                  <a:pt x="958045" y="314938"/>
                </a:lnTo>
                <a:lnTo>
                  <a:pt x="958936" y="314290"/>
                </a:lnTo>
                <a:lnTo>
                  <a:pt x="959827" y="313560"/>
                </a:lnTo>
                <a:lnTo>
                  <a:pt x="960718" y="312830"/>
                </a:lnTo>
                <a:lnTo>
                  <a:pt x="961690" y="312100"/>
                </a:lnTo>
                <a:lnTo>
                  <a:pt x="962581" y="311289"/>
                </a:lnTo>
                <a:lnTo>
                  <a:pt x="963472" y="310559"/>
                </a:lnTo>
                <a:lnTo>
                  <a:pt x="964363" y="309748"/>
                </a:lnTo>
                <a:lnTo>
                  <a:pt x="965254" y="309018"/>
                </a:lnTo>
                <a:lnTo>
                  <a:pt x="966226" y="308288"/>
                </a:lnTo>
                <a:lnTo>
                  <a:pt x="967117" y="307477"/>
                </a:lnTo>
                <a:lnTo>
                  <a:pt x="968008" y="306747"/>
                </a:lnTo>
                <a:lnTo>
                  <a:pt x="968899" y="305936"/>
                </a:lnTo>
                <a:lnTo>
                  <a:pt x="969790" y="305206"/>
                </a:lnTo>
                <a:lnTo>
                  <a:pt x="970681" y="304476"/>
                </a:lnTo>
                <a:lnTo>
                  <a:pt x="971653" y="303746"/>
                </a:lnTo>
                <a:lnTo>
                  <a:pt x="972544" y="303097"/>
                </a:lnTo>
                <a:lnTo>
                  <a:pt x="973435" y="302367"/>
                </a:lnTo>
                <a:lnTo>
                  <a:pt x="974326" y="301719"/>
                </a:lnTo>
                <a:lnTo>
                  <a:pt x="975217" y="301070"/>
                </a:lnTo>
                <a:lnTo>
                  <a:pt x="976188" y="300421"/>
                </a:lnTo>
                <a:lnTo>
                  <a:pt x="977079" y="299853"/>
                </a:lnTo>
                <a:lnTo>
                  <a:pt x="977970" y="299285"/>
                </a:lnTo>
                <a:lnTo>
                  <a:pt x="978861" y="298718"/>
                </a:lnTo>
                <a:lnTo>
                  <a:pt x="979752" y="298150"/>
                </a:lnTo>
                <a:lnTo>
                  <a:pt x="980724" y="297663"/>
                </a:lnTo>
                <a:lnTo>
                  <a:pt x="981615" y="297258"/>
                </a:lnTo>
                <a:lnTo>
                  <a:pt x="982506" y="296771"/>
                </a:lnTo>
                <a:lnTo>
                  <a:pt x="983397" y="296366"/>
                </a:lnTo>
                <a:lnTo>
                  <a:pt x="984288" y="296041"/>
                </a:lnTo>
                <a:lnTo>
                  <a:pt x="985260" y="295636"/>
                </a:lnTo>
                <a:lnTo>
                  <a:pt x="986151" y="295393"/>
                </a:lnTo>
                <a:lnTo>
                  <a:pt x="987042" y="295068"/>
                </a:lnTo>
                <a:lnTo>
                  <a:pt x="987933" y="294825"/>
                </a:lnTo>
                <a:lnTo>
                  <a:pt x="988824" y="294581"/>
                </a:lnTo>
                <a:lnTo>
                  <a:pt x="989715" y="294419"/>
                </a:lnTo>
                <a:lnTo>
                  <a:pt x="990687" y="294257"/>
                </a:lnTo>
                <a:lnTo>
                  <a:pt x="991578" y="294176"/>
                </a:lnTo>
                <a:lnTo>
                  <a:pt x="992469" y="294095"/>
                </a:lnTo>
                <a:lnTo>
                  <a:pt x="993360" y="294014"/>
                </a:lnTo>
                <a:lnTo>
                  <a:pt x="994251" y="294014"/>
                </a:lnTo>
                <a:lnTo>
                  <a:pt x="995223" y="294014"/>
                </a:lnTo>
                <a:lnTo>
                  <a:pt x="996114" y="294014"/>
                </a:lnTo>
                <a:lnTo>
                  <a:pt x="997005" y="294014"/>
                </a:lnTo>
                <a:lnTo>
                  <a:pt x="997896" y="294095"/>
                </a:lnTo>
                <a:lnTo>
                  <a:pt x="998787" y="294257"/>
                </a:lnTo>
                <a:lnTo>
                  <a:pt x="999759" y="294338"/>
                </a:lnTo>
                <a:lnTo>
                  <a:pt x="1000650" y="294500"/>
                </a:lnTo>
                <a:lnTo>
                  <a:pt x="1001541" y="294662"/>
                </a:lnTo>
                <a:lnTo>
                  <a:pt x="1002432" y="294824"/>
                </a:lnTo>
                <a:lnTo>
                  <a:pt x="1003323" y="294987"/>
                </a:lnTo>
                <a:lnTo>
                  <a:pt x="1004295" y="295230"/>
                </a:lnTo>
                <a:lnTo>
                  <a:pt x="1005186" y="295473"/>
                </a:lnTo>
                <a:lnTo>
                  <a:pt x="1006077" y="295635"/>
                </a:lnTo>
                <a:lnTo>
                  <a:pt x="1006968" y="295879"/>
                </a:lnTo>
                <a:lnTo>
                  <a:pt x="1007859" y="296203"/>
                </a:lnTo>
                <a:lnTo>
                  <a:pt x="1008750" y="296446"/>
                </a:lnTo>
                <a:lnTo>
                  <a:pt x="1009722" y="296690"/>
                </a:lnTo>
                <a:lnTo>
                  <a:pt x="1010613" y="296933"/>
                </a:lnTo>
                <a:lnTo>
                  <a:pt x="1011504" y="297258"/>
                </a:lnTo>
                <a:lnTo>
                  <a:pt x="1012395" y="297501"/>
                </a:lnTo>
                <a:lnTo>
                  <a:pt x="1013286" y="297744"/>
                </a:lnTo>
                <a:lnTo>
                  <a:pt x="1014257" y="298069"/>
                </a:lnTo>
                <a:lnTo>
                  <a:pt x="1015148" y="298312"/>
                </a:lnTo>
                <a:lnTo>
                  <a:pt x="1016039" y="298555"/>
                </a:lnTo>
                <a:lnTo>
                  <a:pt x="1016930" y="298799"/>
                </a:lnTo>
                <a:lnTo>
                  <a:pt x="1017821" y="299042"/>
                </a:lnTo>
                <a:lnTo>
                  <a:pt x="1018793" y="299285"/>
                </a:lnTo>
                <a:lnTo>
                  <a:pt x="1019684" y="299529"/>
                </a:lnTo>
                <a:lnTo>
                  <a:pt x="1020575" y="299691"/>
                </a:lnTo>
                <a:lnTo>
                  <a:pt x="1021466" y="299934"/>
                </a:lnTo>
                <a:lnTo>
                  <a:pt x="1022357" y="300096"/>
                </a:lnTo>
                <a:lnTo>
                  <a:pt x="1023329" y="300258"/>
                </a:lnTo>
                <a:lnTo>
                  <a:pt x="1024220" y="300420"/>
                </a:lnTo>
                <a:lnTo>
                  <a:pt x="1025111" y="300582"/>
                </a:lnTo>
                <a:lnTo>
                  <a:pt x="1026002" y="300664"/>
                </a:lnTo>
                <a:lnTo>
                  <a:pt x="1026893" y="300745"/>
                </a:lnTo>
                <a:lnTo>
                  <a:pt x="1027784" y="300826"/>
                </a:lnTo>
                <a:lnTo>
                  <a:pt x="1028756" y="300907"/>
                </a:lnTo>
                <a:lnTo>
                  <a:pt x="1029647" y="300988"/>
                </a:lnTo>
                <a:lnTo>
                  <a:pt x="1030538" y="300988"/>
                </a:lnTo>
                <a:lnTo>
                  <a:pt x="1031429" y="301070"/>
                </a:lnTo>
                <a:lnTo>
                  <a:pt x="1032320" y="301070"/>
                </a:lnTo>
                <a:lnTo>
                  <a:pt x="1033292" y="300988"/>
                </a:lnTo>
                <a:lnTo>
                  <a:pt x="1034183" y="300988"/>
                </a:lnTo>
                <a:lnTo>
                  <a:pt x="1035074" y="300907"/>
                </a:lnTo>
                <a:lnTo>
                  <a:pt x="1035965" y="300907"/>
                </a:lnTo>
                <a:lnTo>
                  <a:pt x="1036856" y="300826"/>
                </a:lnTo>
                <a:lnTo>
                  <a:pt x="1037828" y="300664"/>
                </a:lnTo>
                <a:lnTo>
                  <a:pt x="1038719" y="300583"/>
                </a:lnTo>
                <a:lnTo>
                  <a:pt x="1039610" y="300421"/>
                </a:lnTo>
                <a:lnTo>
                  <a:pt x="1040501" y="300339"/>
                </a:lnTo>
                <a:lnTo>
                  <a:pt x="1041392" y="300177"/>
                </a:lnTo>
                <a:lnTo>
                  <a:pt x="1042364" y="300015"/>
                </a:lnTo>
                <a:lnTo>
                  <a:pt x="1043255" y="299853"/>
                </a:lnTo>
                <a:lnTo>
                  <a:pt x="1044146" y="299610"/>
                </a:lnTo>
                <a:lnTo>
                  <a:pt x="1045037" y="299448"/>
                </a:lnTo>
                <a:lnTo>
                  <a:pt x="1045928" y="299204"/>
                </a:lnTo>
                <a:lnTo>
                  <a:pt x="1046819" y="299042"/>
                </a:lnTo>
                <a:lnTo>
                  <a:pt x="1047791" y="298799"/>
                </a:lnTo>
                <a:lnTo>
                  <a:pt x="1048682" y="298637"/>
                </a:lnTo>
                <a:lnTo>
                  <a:pt x="1049573" y="298393"/>
                </a:lnTo>
                <a:lnTo>
                  <a:pt x="1050464" y="298150"/>
                </a:lnTo>
                <a:lnTo>
                  <a:pt x="1051354" y="297988"/>
                </a:lnTo>
                <a:lnTo>
                  <a:pt x="1052326" y="297745"/>
                </a:lnTo>
                <a:lnTo>
                  <a:pt x="1053217" y="297501"/>
                </a:lnTo>
                <a:lnTo>
                  <a:pt x="1054108" y="297258"/>
                </a:lnTo>
                <a:lnTo>
                  <a:pt x="1054999" y="297096"/>
                </a:lnTo>
                <a:lnTo>
                  <a:pt x="1055890" y="296853"/>
                </a:lnTo>
                <a:lnTo>
                  <a:pt x="1056862" y="296690"/>
                </a:lnTo>
                <a:lnTo>
                  <a:pt x="1057753" y="296447"/>
                </a:lnTo>
                <a:lnTo>
                  <a:pt x="1058644" y="296285"/>
                </a:lnTo>
                <a:lnTo>
                  <a:pt x="1059535" y="296123"/>
                </a:lnTo>
                <a:lnTo>
                  <a:pt x="1060426" y="295961"/>
                </a:lnTo>
                <a:lnTo>
                  <a:pt x="1061317" y="295799"/>
                </a:lnTo>
                <a:lnTo>
                  <a:pt x="1062289" y="295637"/>
                </a:lnTo>
                <a:lnTo>
                  <a:pt x="1063180" y="295555"/>
                </a:lnTo>
                <a:lnTo>
                  <a:pt x="1064071" y="295393"/>
                </a:lnTo>
                <a:lnTo>
                  <a:pt x="1064962" y="295312"/>
                </a:lnTo>
                <a:lnTo>
                  <a:pt x="1065853" y="295231"/>
                </a:lnTo>
                <a:lnTo>
                  <a:pt x="1066825" y="295150"/>
                </a:lnTo>
                <a:lnTo>
                  <a:pt x="1067716" y="295150"/>
                </a:lnTo>
                <a:lnTo>
                  <a:pt x="1068607" y="295069"/>
                </a:lnTo>
                <a:lnTo>
                  <a:pt x="1069498" y="295069"/>
                </a:lnTo>
                <a:lnTo>
                  <a:pt x="1070389" y="295069"/>
                </a:lnTo>
                <a:lnTo>
                  <a:pt x="1071361" y="295069"/>
                </a:lnTo>
                <a:lnTo>
                  <a:pt x="1072252" y="295150"/>
                </a:lnTo>
                <a:lnTo>
                  <a:pt x="1073143" y="295150"/>
                </a:lnTo>
                <a:lnTo>
                  <a:pt x="1074034" y="295231"/>
                </a:lnTo>
                <a:lnTo>
                  <a:pt x="1074925" y="295312"/>
                </a:lnTo>
                <a:lnTo>
                  <a:pt x="1075897" y="295393"/>
                </a:lnTo>
                <a:lnTo>
                  <a:pt x="1076788" y="295555"/>
                </a:lnTo>
                <a:lnTo>
                  <a:pt x="1077679" y="295718"/>
                </a:lnTo>
                <a:lnTo>
                  <a:pt x="1078570" y="295799"/>
                </a:lnTo>
                <a:lnTo>
                  <a:pt x="1079461" y="295961"/>
                </a:lnTo>
                <a:lnTo>
                  <a:pt x="1080352" y="296204"/>
                </a:lnTo>
                <a:lnTo>
                  <a:pt x="1081324" y="296366"/>
                </a:lnTo>
                <a:lnTo>
                  <a:pt x="1082215" y="296610"/>
                </a:lnTo>
                <a:lnTo>
                  <a:pt x="1083106" y="296853"/>
                </a:lnTo>
                <a:lnTo>
                  <a:pt x="1083997" y="297096"/>
                </a:lnTo>
                <a:lnTo>
                  <a:pt x="1084888" y="297340"/>
                </a:lnTo>
                <a:lnTo>
                  <a:pt x="1085860" y="297583"/>
                </a:lnTo>
                <a:lnTo>
                  <a:pt x="1086751" y="297907"/>
                </a:lnTo>
                <a:lnTo>
                  <a:pt x="1087642" y="298151"/>
                </a:lnTo>
                <a:lnTo>
                  <a:pt x="1088532" y="298475"/>
                </a:lnTo>
                <a:lnTo>
                  <a:pt x="1089423" y="298800"/>
                </a:lnTo>
                <a:lnTo>
                  <a:pt x="1090395" y="299043"/>
                </a:lnTo>
                <a:lnTo>
                  <a:pt x="1091286" y="299367"/>
                </a:lnTo>
                <a:lnTo>
                  <a:pt x="1092177" y="299692"/>
                </a:lnTo>
                <a:lnTo>
                  <a:pt x="1093068" y="300016"/>
                </a:lnTo>
                <a:lnTo>
                  <a:pt x="1093959" y="300422"/>
                </a:lnTo>
                <a:lnTo>
                  <a:pt x="1094931" y="300746"/>
                </a:lnTo>
                <a:lnTo>
                  <a:pt x="1095822" y="301071"/>
                </a:lnTo>
                <a:lnTo>
                  <a:pt x="1096713" y="301395"/>
                </a:lnTo>
                <a:lnTo>
                  <a:pt x="1097604" y="301720"/>
                </a:lnTo>
                <a:lnTo>
                  <a:pt x="1098495" y="302044"/>
                </a:lnTo>
                <a:lnTo>
                  <a:pt x="1099386" y="302369"/>
                </a:lnTo>
                <a:lnTo>
                  <a:pt x="1100358" y="302774"/>
                </a:lnTo>
                <a:lnTo>
                  <a:pt x="1101249" y="303099"/>
                </a:lnTo>
                <a:lnTo>
                  <a:pt x="1102140" y="303423"/>
                </a:lnTo>
                <a:lnTo>
                  <a:pt x="1103031" y="303667"/>
                </a:lnTo>
                <a:lnTo>
                  <a:pt x="1103922" y="303991"/>
                </a:lnTo>
                <a:lnTo>
                  <a:pt x="1104894" y="304316"/>
                </a:lnTo>
                <a:lnTo>
                  <a:pt x="1105785" y="304640"/>
                </a:lnTo>
                <a:lnTo>
                  <a:pt x="1106676" y="304883"/>
                </a:lnTo>
                <a:lnTo>
                  <a:pt x="1107567" y="305208"/>
                </a:lnTo>
                <a:lnTo>
                  <a:pt x="1108458" y="305451"/>
                </a:lnTo>
                <a:lnTo>
                  <a:pt x="1109430" y="305694"/>
                </a:lnTo>
                <a:lnTo>
                  <a:pt x="1110321" y="305938"/>
                </a:lnTo>
                <a:lnTo>
                  <a:pt x="1111212" y="306181"/>
                </a:lnTo>
                <a:lnTo>
                  <a:pt x="1112103" y="306424"/>
                </a:lnTo>
                <a:lnTo>
                  <a:pt x="1112994" y="306587"/>
                </a:lnTo>
                <a:lnTo>
                  <a:pt x="1113966" y="306830"/>
                </a:lnTo>
                <a:lnTo>
                  <a:pt x="1114857" y="306992"/>
                </a:lnTo>
                <a:lnTo>
                  <a:pt x="1115748" y="307154"/>
                </a:lnTo>
                <a:lnTo>
                  <a:pt x="1116639" y="307316"/>
                </a:lnTo>
                <a:lnTo>
                  <a:pt x="1117530" y="307478"/>
                </a:lnTo>
                <a:lnTo>
                  <a:pt x="1118421" y="307559"/>
                </a:lnTo>
                <a:lnTo>
                  <a:pt x="1119393" y="307722"/>
                </a:lnTo>
                <a:lnTo>
                  <a:pt x="1120284" y="307803"/>
                </a:lnTo>
                <a:lnTo>
                  <a:pt x="1121175" y="307884"/>
                </a:lnTo>
                <a:lnTo>
                  <a:pt x="1122066" y="307965"/>
                </a:lnTo>
                <a:lnTo>
                  <a:pt x="1122957" y="308046"/>
                </a:lnTo>
                <a:lnTo>
                  <a:pt x="1123929" y="308128"/>
                </a:lnTo>
                <a:lnTo>
                  <a:pt x="1124820" y="308128"/>
                </a:lnTo>
                <a:lnTo>
                  <a:pt x="1125710" y="308209"/>
                </a:lnTo>
                <a:lnTo>
                  <a:pt x="1126601" y="308209"/>
                </a:lnTo>
                <a:lnTo>
                  <a:pt x="1127492" y="308209"/>
                </a:lnTo>
                <a:lnTo>
                  <a:pt x="1128464" y="308209"/>
                </a:lnTo>
                <a:lnTo>
                  <a:pt x="1129355" y="308209"/>
                </a:lnTo>
                <a:lnTo>
                  <a:pt x="1130246" y="308209"/>
                </a:lnTo>
                <a:lnTo>
                  <a:pt x="1131137" y="308209"/>
                </a:lnTo>
                <a:lnTo>
                  <a:pt x="1132028" y="308128"/>
                </a:lnTo>
                <a:lnTo>
                  <a:pt x="1133000" y="308128"/>
                </a:lnTo>
                <a:lnTo>
                  <a:pt x="1133891" y="308046"/>
                </a:lnTo>
                <a:lnTo>
                  <a:pt x="1134782" y="308046"/>
                </a:lnTo>
                <a:lnTo>
                  <a:pt x="1135673" y="307965"/>
                </a:lnTo>
                <a:lnTo>
                  <a:pt x="1136564" y="307884"/>
                </a:lnTo>
                <a:lnTo>
                  <a:pt x="1137455" y="307884"/>
                </a:lnTo>
                <a:lnTo>
                  <a:pt x="1138427" y="307803"/>
                </a:lnTo>
                <a:lnTo>
                  <a:pt x="1139318" y="307722"/>
                </a:lnTo>
                <a:lnTo>
                  <a:pt x="1140209" y="307640"/>
                </a:lnTo>
                <a:lnTo>
                  <a:pt x="1141100" y="307559"/>
                </a:lnTo>
                <a:lnTo>
                  <a:pt x="1141991" y="307559"/>
                </a:lnTo>
                <a:lnTo>
                  <a:pt x="1142963" y="307478"/>
                </a:lnTo>
                <a:lnTo>
                  <a:pt x="1143854" y="307397"/>
                </a:lnTo>
                <a:lnTo>
                  <a:pt x="1144745" y="307316"/>
                </a:lnTo>
                <a:lnTo>
                  <a:pt x="1145636" y="307316"/>
                </a:lnTo>
                <a:lnTo>
                  <a:pt x="1146527" y="307235"/>
                </a:lnTo>
                <a:lnTo>
                  <a:pt x="1147499" y="307235"/>
                </a:lnTo>
                <a:lnTo>
                  <a:pt x="1148390" y="307153"/>
                </a:lnTo>
                <a:lnTo>
                  <a:pt x="1149281" y="307153"/>
                </a:lnTo>
                <a:lnTo>
                  <a:pt x="1150172" y="307072"/>
                </a:lnTo>
                <a:lnTo>
                  <a:pt x="1151063" y="307072"/>
                </a:lnTo>
                <a:lnTo>
                  <a:pt x="1151954" y="307072"/>
                </a:lnTo>
                <a:lnTo>
                  <a:pt x="1152926" y="307072"/>
                </a:lnTo>
                <a:lnTo>
                  <a:pt x="1153817" y="307072"/>
                </a:lnTo>
                <a:lnTo>
                  <a:pt x="1154708" y="307072"/>
                </a:lnTo>
                <a:lnTo>
                  <a:pt x="1155599" y="307072"/>
                </a:lnTo>
                <a:lnTo>
                  <a:pt x="1156490" y="307072"/>
                </a:lnTo>
                <a:lnTo>
                  <a:pt x="1157462" y="307153"/>
                </a:lnTo>
                <a:lnTo>
                  <a:pt x="1158353" y="307153"/>
                </a:lnTo>
                <a:lnTo>
                  <a:pt x="1159244" y="307235"/>
                </a:lnTo>
                <a:lnTo>
                  <a:pt x="1160135" y="307316"/>
                </a:lnTo>
                <a:lnTo>
                  <a:pt x="1161026" y="307316"/>
                </a:lnTo>
                <a:lnTo>
                  <a:pt x="1161998" y="307397"/>
                </a:lnTo>
                <a:lnTo>
                  <a:pt x="1162888" y="307478"/>
                </a:lnTo>
                <a:lnTo>
                  <a:pt x="1163779" y="307640"/>
                </a:lnTo>
                <a:lnTo>
                  <a:pt x="1164670" y="307721"/>
                </a:lnTo>
                <a:lnTo>
                  <a:pt x="1165562" y="307803"/>
                </a:lnTo>
                <a:lnTo>
                  <a:pt x="1166533" y="307965"/>
                </a:lnTo>
                <a:lnTo>
                  <a:pt x="1167424" y="308127"/>
                </a:lnTo>
                <a:lnTo>
                  <a:pt x="1168315" y="308208"/>
                </a:lnTo>
                <a:lnTo>
                  <a:pt x="1169206" y="308370"/>
                </a:lnTo>
                <a:lnTo>
                  <a:pt x="1170097" y="308532"/>
                </a:lnTo>
                <a:lnTo>
                  <a:pt x="1170988" y="308694"/>
                </a:lnTo>
                <a:lnTo>
                  <a:pt x="1171960" y="308856"/>
                </a:lnTo>
                <a:lnTo>
                  <a:pt x="1172851" y="309019"/>
                </a:lnTo>
                <a:lnTo>
                  <a:pt x="1173742" y="309181"/>
                </a:lnTo>
                <a:lnTo>
                  <a:pt x="1174633" y="309424"/>
                </a:lnTo>
                <a:lnTo>
                  <a:pt x="1175524" y="309586"/>
                </a:lnTo>
                <a:lnTo>
                  <a:pt x="1176496" y="309748"/>
                </a:lnTo>
                <a:lnTo>
                  <a:pt x="1177387" y="309910"/>
                </a:lnTo>
                <a:lnTo>
                  <a:pt x="1178278" y="310154"/>
                </a:lnTo>
                <a:lnTo>
                  <a:pt x="1179169" y="310316"/>
                </a:lnTo>
                <a:lnTo>
                  <a:pt x="1180060" y="310559"/>
                </a:lnTo>
                <a:lnTo>
                  <a:pt x="1181032" y="310721"/>
                </a:lnTo>
                <a:lnTo>
                  <a:pt x="1181923" y="310965"/>
                </a:lnTo>
                <a:lnTo>
                  <a:pt x="1182814" y="311127"/>
                </a:lnTo>
                <a:lnTo>
                  <a:pt x="1183705" y="311289"/>
                </a:lnTo>
                <a:lnTo>
                  <a:pt x="1184596" y="311532"/>
                </a:lnTo>
                <a:lnTo>
                  <a:pt x="1185568" y="311694"/>
                </a:lnTo>
                <a:lnTo>
                  <a:pt x="1186459" y="311856"/>
                </a:lnTo>
                <a:lnTo>
                  <a:pt x="1187350" y="312100"/>
                </a:lnTo>
                <a:lnTo>
                  <a:pt x="1188241" y="312262"/>
                </a:lnTo>
                <a:lnTo>
                  <a:pt x="1189132" y="312424"/>
                </a:lnTo>
                <a:lnTo>
                  <a:pt x="1190023" y="312586"/>
                </a:lnTo>
                <a:lnTo>
                  <a:pt x="1190995" y="312748"/>
                </a:lnTo>
                <a:lnTo>
                  <a:pt x="1191886" y="312910"/>
                </a:lnTo>
                <a:lnTo>
                  <a:pt x="1192777" y="313072"/>
                </a:lnTo>
                <a:lnTo>
                  <a:pt x="1193668" y="313235"/>
                </a:lnTo>
                <a:lnTo>
                  <a:pt x="1194559" y="313316"/>
                </a:lnTo>
                <a:lnTo>
                  <a:pt x="1195531" y="313478"/>
                </a:lnTo>
                <a:lnTo>
                  <a:pt x="1196422" y="313559"/>
                </a:lnTo>
                <a:lnTo>
                  <a:pt x="1197313" y="313640"/>
                </a:lnTo>
                <a:lnTo>
                  <a:pt x="1198204" y="313802"/>
                </a:lnTo>
                <a:lnTo>
                  <a:pt x="1199095" y="313884"/>
                </a:lnTo>
                <a:lnTo>
                  <a:pt x="1200066" y="313965"/>
                </a:lnTo>
                <a:lnTo>
                  <a:pt x="1200958" y="313965"/>
                </a:lnTo>
                <a:lnTo>
                  <a:pt x="1201849" y="314046"/>
                </a:lnTo>
                <a:lnTo>
                  <a:pt x="1202740" y="314127"/>
                </a:lnTo>
                <a:lnTo>
                  <a:pt x="1203630" y="314127"/>
                </a:lnTo>
                <a:lnTo>
                  <a:pt x="1204602" y="314127"/>
                </a:lnTo>
                <a:lnTo>
                  <a:pt x="1205493" y="314127"/>
                </a:lnTo>
                <a:lnTo>
                  <a:pt x="1206384" y="314127"/>
                </a:lnTo>
                <a:lnTo>
                  <a:pt x="1207275" y="314127"/>
                </a:lnTo>
                <a:lnTo>
                  <a:pt x="1208166" y="314127"/>
                </a:lnTo>
                <a:lnTo>
                  <a:pt x="1209057" y="314046"/>
                </a:lnTo>
                <a:lnTo>
                  <a:pt x="1210029" y="314046"/>
                </a:lnTo>
                <a:lnTo>
                  <a:pt x="1210920" y="313965"/>
                </a:lnTo>
                <a:lnTo>
                  <a:pt x="1211811" y="313884"/>
                </a:lnTo>
                <a:lnTo>
                  <a:pt x="1212702" y="313802"/>
                </a:lnTo>
                <a:lnTo>
                  <a:pt x="1213593" y="313721"/>
                </a:lnTo>
                <a:lnTo>
                  <a:pt x="1214565" y="313640"/>
                </a:lnTo>
                <a:lnTo>
                  <a:pt x="1215456" y="313559"/>
                </a:lnTo>
                <a:lnTo>
                  <a:pt x="1216347" y="313478"/>
                </a:lnTo>
                <a:lnTo>
                  <a:pt x="1217238" y="313316"/>
                </a:lnTo>
                <a:lnTo>
                  <a:pt x="1218129" y="313153"/>
                </a:lnTo>
                <a:lnTo>
                  <a:pt x="1219101" y="313072"/>
                </a:lnTo>
                <a:lnTo>
                  <a:pt x="1219992" y="312910"/>
                </a:lnTo>
                <a:lnTo>
                  <a:pt x="1220883" y="312748"/>
                </a:lnTo>
                <a:lnTo>
                  <a:pt x="1221774" y="312586"/>
                </a:lnTo>
                <a:lnTo>
                  <a:pt x="1222665" y="312424"/>
                </a:lnTo>
                <a:lnTo>
                  <a:pt x="1223637" y="312262"/>
                </a:lnTo>
                <a:lnTo>
                  <a:pt x="1224528" y="312099"/>
                </a:lnTo>
                <a:lnTo>
                  <a:pt x="1225419" y="311937"/>
                </a:lnTo>
                <a:lnTo>
                  <a:pt x="1226310" y="311694"/>
                </a:lnTo>
                <a:lnTo>
                  <a:pt x="1227201" y="311532"/>
                </a:lnTo>
                <a:lnTo>
                  <a:pt x="1228092" y="311370"/>
                </a:lnTo>
                <a:lnTo>
                  <a:pt x="1229064" y="311126"/>
                </a:lnTo>
                <a:lnTo>
                  <a:pt x="1229955" y="310964"/>
                </a:lnTo>
                <a:lnTo>
                  <a:pt x="1230846" y="310721"/>
                </a:lnTo>
                <a:lnTo>
                  <a:pt x="1231737" y="310559"/>
                </a:lnTo>
                <a:lnTo>
                  <a:pt x="1232628" y="310397"/>
                </a:lnTo>
                <a:lnTo>
                  <a:pt x="1233600" y="310153"/>
                </a:lnTo>
                <a:lnTo>
                  <a:pt x="1234491" y="309991"/>
                </a:lnTo>
                <a:lnTo>
                  <a:pt x="1235382" y="309748"/>
                </a:lnTo>
                <a:lnTo>
                  <a:pt x="1236273" y="309586"/>
                </a:lnTo>
                <a:lnTo>
                  <a:pt x="1237164" y="309343"/>
                </a:lnTo>
                <a:lnTo>
                  <a:pt x="1238136" y="309181"/>
                </a:lnTo>
                <a:lnTo>
                  <a:pt x="1239027" y="309018"/>
                </a:lnTo>
                <a:lnTo>
                  <a:pt x="1239918" y="308775"/>
                </a:lnTo>
                <a:lnTo>
                  <a:pt x="1240808" y="308613"/>
                </a:lnTo>
                <a:lnTo>
                  <a:pt x="1241699" y="308451"/>
                </a:lnTo>
                <a:lnTo>
                  <a:pt x="1242590" y="308289"/>
                </a:lnTo>
                <a:lnTo>
                  <a:pt x="1243562" y="308127"/>
                </a:lnTo>
                <a:lnTo>
                  <a:pt x="1244453" y="307964"/>
                </a:lnTo>
                <a:lnTo>
                  <a:pt x="1245344" y="307802"/>
                </a:lnTo>
                <a:lnTo>
                  <a:pt x="1246235" y="307640"/>
                </a:lnTo>
                <a:lnTo>
                  <a:pt x="1247126" y="307478"/>
                </a:lnTo>
                <a:lnTo>
                  <a:pt x="1248098" y="307316"/>
                </a:lnTo>
                <a:lnTo>
                  <a:pt x="1248989" y="307154"/>
                </a:lnTo>
                <a:lnTo>
                  <a:pt x="1249880" y="307073"/>
                </a:lnTo>
                <a:lnTo>
                  <a:pt x="1250771" y="306910"/>
                </a:lnTo>
                <a:lnTo>
                  <a:pt x="1251662" y="306829"/>
                </a:lnTo>
                <a:lnTo>
                  <a:pt x="1252634" y="306667"/>
                </a:lnTo>
                <a:lnTo>
                  <a:pt x="1253525" y="306586"/>
                </a:lnTo>
                <a:lnTo>
                  <a:pt x="1254416" y="306505"/>
                </a:lnTo>
                <a:lnTo>
                  <a:pt x="1255307" y="306424"/>
                </a:lnTo>
                <a:lnTo>
                  <a:pt x="1256198" y="306262"/>
                </a:lnTo>
                <a:lnTo>
                  <a:pt x="1257170" y="306180"/>
                </a:lnTo>
                <a:lnTo>
                  <a:pt x="1258061" y="306099"/>
                </a:lnTo>
                <a:lnTo>
                  <a:pt x="1258952" y="306018"/>
                </a:lnTo>
                <a:lnTo>
                  <a:pt x="1259843" y="306018"/>
                </a:lnTo>
                <a:lnTo>
                  <a:pt x="1260734" y="305937"/>
                </a:lnTo>
                <a:lnTo>
                  <a:pt x="1261625" y="305856"/>
                </a:lnTo>
                <a:lnTo>
                  <a:pt x="1262597" y="305774"/>
                </a:lnTo>
                <a:lnTo>
                  <a:pt x="1263488" y="305774"/>
                </a:lnTo>
                <a:lnTo>
                  <a:pt x="1264379" y="305693"/>
                </a:lnTo>
                <a:lnTo>
                  <a:pt x="1265270" y="305693"/>
                </a:lnTo>
                <a:lnTo>
                  <a:pt x="1266161" y="305612"/>
                </a:lnTo>
                <a:lnTo>
                  <a:pt x="1267133" y="305612"/>
                </a:lnTo>
                <a:lnTo>
                  <a:pt x="1268024" y="305612"/>
                </a:lnTo>
                <a:lnTo>
                  <a:pt x="1268915" y="305531"/>
                </a:lnTo>
                <a:lnTo>
                  <a:pt x="1269806" y="305531"/>
                </a:lnTo>
                <a:lnTo>
                  <a:pt x="1270697" y="305531"/>
                </a:lnTo>
                <a:lnTo>
                  <a:pt x="1271669" y="305531"/>
                </a:lnTo>
                <a:lnTo>
                  <a:pt x="1272560" y="305531"/>
                </a:lnTo>
                <a:lnTo>
                  <a:pt x="1273451" y="305531"/>
                </a:lnTo>
                <a:lnTo>
                  <a:pt x="1274342" y="305450"/>
                </a:lnTo>
                <a:lnTo>
                  <a:pt x="1275233" y="305450"/>
                </a:lnTo>
                <a:lnTo>
                  <a:pt x="1276205" y="305450"/>
                </a:lnTo>
                <a:lnTo>
                  <a:pt x="1277095" y="305450"/>
                </a:lnTo>
                <a:lnTo>
                  <a:pt x="1277986" y="305450"/>
                </a:lnTo>
                <a:lnTo>
                  <a:pt x="1278877" y="305450"/>
                </a:lnTo>
                <a:lnTo>
                  <a:pt x="1279768" y="305450"/>
                </a:lnTo>
                <a:lnTo>
                  <a:pt x="1280659" y="305450"/>
                </a:lnTo>
                <a:lnTo>
                  <a:pt x="1281631" y="305450"/>
                </a:lnTo>
                <a:lnTo>
                  <a:pt x="1282522" y="305450"/>
                </a:lnTo>
                <a:lnTo>
                  <a:pt x="1283413" y="305450"/>
                </a:lnTo>
                <a:lnTo>
                  <a:pt x="1284304" y="305450"/>
                </a:lnTo>
                <a:lnTo>
                  <a:pt x="1285195" y="305450"/>
                </a:lnTo>
                <a:lnTo>
                  <a:pt x="1286167" y="305450"/>
                </a:lnTo>
                <a:lnTo>
                  <a:pt x="1287058" y="305450"/>
                </a:lnTo>
                <a:lnTo>
                  <a:pt x="1287949" y="305450"/>
                </a:lnTo>
                <a:lnTo>
                  <a:pt x="1288840" y="305450"/>
                </a:lnTo>
                <a:lnTo>
                  <a:pt x="1289731" y="305450"/>
                </a:lnTo>
                <a:lnTo>
                  <a:pt x="1290703" y="305450"/>
                </a:lnTo>
                <a:lnTo>
                  <a:pt x="1291594" y="305450"/>
                </a:lnTo>
                <a:lnTo>
                  <a:pt x="1292485" y="305450"/>
                </a:lnTo>
                <a:lnTo>
                  <a:pt x="1293376" y="305369"/>
                </a:lnTo>
                <a:lnTo>
                  <a:pt x="1294267" y="305369"/>
                </a:lnTo>
                <a:lnTo>
                  <a:pt x="1295239" y="305369"/>
                </a:lnTo>
                <a:lnTo>
                  <a:pt x="1296130" y="305369"/>
                </a:lnTo>
                <a:lnTo>
                  <a:pt x="1297021" y="305369"/>
                </a:lnTo>
                <a:lnTo>
                  <a:pt x="1297912" y="305369"/>
                </a:lnTo>
                <a:lnTo>
                  <a:pt x="1298803" y="305287"/>
                </a:lnTo>
                <a:lnTo>
                  <a:pt x="1299694" y="305287"/>
                </a:lnTo>
                <a:lnTo>
                  <a:pt x="1300666" y="305287"/>
                </a:lnTo>
                <a:lnTo>
                  <a:pt x="1301557" y="305287"/>
                </a:lnTo>
                <a:lnTo>
                  <a:pt x="1302448" y="305206"/>
                </a:lnTo>
                <a:lnTo>
                  <a:pt x="1303339" y="305206"/>
                </a:lnTo>
                <a:lnTo>
                  <a:pt x="1304230" y="305206"/>
                </a:lnTo>
                <a:lnTo>
                  <a:pt x="1305202" y="305125"/>
                </a:lnTo>
                <a:lnTo>
                  <a:pt x="1306093" y="305125"/>
                </a:lnTo>
                <a:lnTo>
                  <a:pt x="1306984" y="305125"/>
                </a:lnTo>
                <a:lnTo>
                  <a:pt x="1307875" y="305044"/>
                </a:lnTo>
                <a:lnTo>
                  <a:pt x="1308766" y="305044"/>
                </a:lnTo>
                <a:lnTo>
                  <a:pt x="1309738" y="305044"/>
                </a:lnTo>
                <a:lnTo>
                  <a:pt x="1310629" y="305044"/>
                </a:lnTo>
                <a:lnTo>
                  <a:pt x="1311520" y="304963"/>
                </a:lnTo>
                <a:lnTo>
                  <a:pt x="1312411" y="304963"/>
                </a:lnTo>
                <a:lnTo>
                  <a:pt x="1313302" y="304963"/>
                </a:lnTo>
                <a:lnTo>
                  <a:pt x="1314273" y="304963"/>
                </a:lnTo>
                <a:lnTo>
                  <a:pt x="1315164" y="304963"/>
                </a:lnTo>
                <a:lnTo>
                  <a:pt x="1316055" y="304963"/>
                </a:lnTo>
                <a:lnTo>
                  <a:pt x="1316946" y="304881"/>
                </a:lnTo>
                <a:lnTo>
                  <a:pt x="1317837" y="304881"/>
                </a:lnTo>
                <a:lnTo>
                  <a:pt x="1318728" y="304881"/>
                </a:lnTo>
                <a:lnTo>
                  <a:pt x="1319700" y="304881"/>
                </a:lnTo>
                <a:lnTo>
                  <a:pt x="1320591" y="304881"/>
                </a:lnTo>
                <a:lnTo>
                  <a:pt x="1321482" y="304881"/>
                </a:lnTo>
                <a:lnTo>
                  <a:pt x="1322373" y="304963"/>
                </a:lnTo>
                <a:lnTo>
                  <a:pt x="1323264" y="304963"/>
                </a:lnTo>
                <a:lnTo>
                  <a:pt x="1324236" y="304963"/>
                </a:lnTo>
                <a:lnTo>
                  <a:pt x="1325127" y="304963"/>
                </a:lnTo>
                <a:lnTo>
                  <a:pt x="1326018" y="304963"/>
                </a:lnTo>
                <a:lnTo>
                  <a:pt x="1326909" y="305044"/>
                </a:lnTo>
                <a:lnTo>
                  <a:pt x="1327800" y="305044"/>
                </a:lnTo>
                <a:lnTo>
                  <a:pt x="1328772" y="305125"/>
                </a:lnTo>
                <a:lnTo>
                  <a:pt x="1329663" y="305125"/>
                </a:lnTo>
                <a:lnTo>
                  <a:pt x="1330554" y="305206"/>
                </a:lnTo>
                <a:lnTo>
                  <a:pt x="1331445" y="305206"/>
                </a:lnTo>
                <a:lnTo>
                  <a:pt x="1332336" y="305287"/>
                </a:lnTo>
                <a:lnTo>
                  <a:pt x="1333227" y="305369"/>
                </a:lnTo>
                <a:lnTo>
                  <a:pt x="1334199" y="305369"/>
                </a:lnTo>
                <a:lnTo>
                  <a:pt x="1335090" y="305450"/>
                </a:lnTo>
                <a:lnTo>
                  <a:pt x="1335981" y="305531"/>
                </a:lnTo>
                <a:lnTo>
                  <a:pt x="1336872" y="305612"/>
                </a:lnTo>
                <a:lnTo>
                  <a:pt x="1337763" y="305693"/>
                </a:lnTo>
                <a:lnTo>
                  <a:pt x="1338735" y="305774"/>
                </a:lnTo>
                <a:lnTo>
                  <a:pt x="1339626" y="305856"/>
                </a:lnTo>
                <a:lnTo>
                  <a:pt x="1340517" y="305937"/>
                </a:lnTo>
                <a:lnTo>
                  <a:pt x="1341408" y="306018"/>
                </a:lnTo>
                <a:lnTo>
                  <a:pt x="1342299" y="306180"/>
                </a:lnTo>
                <a:lnTo>
                  <a:pt x="1343271" y="306261"/>
                </a:lnTo>
                <a:lnTo>
                  <a:pt x="1344162" y="306343"/>
                </a:lnTo>
                <a:lnTo>
                  <a:pt x="1345053" y="306505"/>
                </a:lnTo>
                <a:lnTo>
                  <a:pt x="1345944" y="306586"/>
                </a:lnTo>
                <a:lnTo>
                  <a:pt x="1346835" y="306667"/>
                </a:lnTo>
                <a:lnTo>
                  <a:pt x="1347807" y="306829"/>
                </a:lnTo>
                <a:lnTo>
                  <a:pt x="1348698" y="306910"/>
                </a:lnTo>
                <a:lnTo>
                  <a:pt x="1349589" y="307072"/>
                </a:lnTo>
                <a:lnTo>
                  <a:pt x="1350480" y="307154"/>
                </a:lnTo>
                <a:lnTo>
                  <a:pt x="1351371" y="307235"/>
                </a:lnTo>
                <a:lnTo>
                  <a:pt x="1352262" y="307397"/>
                </a:lnTo>
                <a:lnTo>
                  <a:pt x="1353233" y="307478"/>
                </a:lnTo>
                <a:lnTo>
                  <a:pt x="1354124" y="307640"/>
                </a:lnTo>
                <a:lnTo>
                  <a:pt x="1355015" y="307721"/>
                </a:lnTo>
                <a:lnTo>
                  <a:pt x="1355906" y="307884"/>
                </a:lnTo>
                <a:lnTo>
                  <a:pt x="1356797" y="307965"/>
                </a:lnTo>
                <a:lnTo>
                  <a:pt x="1357769" y="308127"/>
                </a:lnTo>
                <a:lnTo>
                  <a:pt x="1358660" y="308208"/>
                </a:lnTo>
                <a:lnTo>
                  <a:pt x="1359551" y="308370"/>
                </a:lnTo>
                <a:lnTo>
                  <a:pt x="1360442" y="308451"/>
                </a:lnTo>
                <a:lnTo>
                  <a:pt x="1361333" y="308613"/>
                </a:lnTo>
                <a:lnTo>
                  <a:pt x="1362305" y="308695"/>
                </a:lnTo>
                <a:lnTo>
                  <a:pt x="1363196" y="308776"/>
                </a:lnTo>
                <a:lnTo>
                  <a:pt x="1364087" y="308938"/>
                </a:lnTo>
                <a:lnTo>
                  <a:pt x="1364978" y="309019"/>
                </a:lnTo>
                <a:lnTo>
                  <a:pt x="1365869" y="309100"/>
                </a:lnTo>
                <a:lnTo>
                  <a:pt x="1366841" y="309181"/>
                </a:lnTo>
                <a:lnTo>
                  <a:pt x="1367732" y="309263"/>
                </a:lnTo>
                <a:lnTo>
                  <a:pt x="1368623" y="309344"/>
                </a:lnTo>
                <a:lnTo>
                  <a:pt x="1369514" y="309425"/>
                </a:lnTo>
                <a:lnTo>
                  <a:pt x="1370405" y="309506"/>
                </a:lnTo>
                <a:lnTo>
                  <a:pt x="1371296" y="309587"/>
                </a:lnTo>
                <a:lnTo>
                  <a:pt x="1372268" y="309669"/>
                </a:lnTo>
                <a:lnTo>
                  <a:pt x="1373159" y="309750"/>
                </a:lnTo>
                <a:lnTo>
                  <a:pt x="1374050" y="309831"/>
                </a:lnTo>
                <a:lnTo>
                  <a:pt x="1374943" y="309831"/>
                </a:lnTo>
                <a:lnTo>
                  <a:pt x="1375834" y="309912"/>
                </a:lnTo>
                <a:lnTo>
                  <a:pt x="1376806" y="309912"/>
                </a:lnTo>
                <a:lnTo>
                  <a:pt x="1377697" y="309993"/>
                </a:lnTo>
                <a:lnTo>
                  <a:pt x="1378588" y="309993"/>
                </a:lnTo>
                <a:lnTo>
                  <a:pt x="1379479" y="309993"/>
                </a:lnTo>
                <a:lnTo>
                  <a:pt x="1380370" y="310075"/>
                </a:lnTo>
                <a:lnTo>
                  <a:pt x="1381342" y="310075"/>
                </a:lnTo>
                <a:lnTo>
                  <a:pt x="1382233" y="310075"/>
                </a:lnTo>
                <a:lnTo>
                  <a:pt x="1383124" y="310075"/>
                </a:lnTo>
                <a:lnTo>
                  <a:pt x="1384015" y="309993"/>
                </a:lnTo>
                <a:lnTo>
                  <a:pt x="1384906" y="309993"/>
                </a:lnTo>
                <a:lnTo>
                  <a:pt x="1385878" y="309993"/>
                </a:lnTo>
                <a:lnTo>
                  <a:pt x="1386769" y="309993"/>
                </a:lnTo>
                <a:lnTo>
                  <a:pt x="1387660" y="309912"/>
                </a:lnTo>
                <a:lnTo>
                  <a:pt x="1388551" y="309912"/>
                </a:lnTo>
                <a:lnTo>
                  <a:pt x="1389442" y="309831"/>
                </a:lnTo>
                <a:lnTo>
                  <a:pt x="1390333" y="309750"/>
                </a:lnTo>
                <a:lnTo>
                  <a:pt x="1391305" y="309750"/>
                </a:lnTo>
                <a:lnTo>
                  <a:pt x="1392196" y="309669"/>
                </a:lnTo>
                <a:lnTo>
                  <a:pt x="1393087" y="309587"/>
                </a:lnTo>
                <a:lnTo>
                  <a:pt x="1393978" y="309506"/>
                </a:lnTo>
                <a:lnTo>
                  <a:pt x="1394869" y="309425"/>
                </a:lnTo>
                <a:lnTo>
                  <a:pt x="1395841" y="309344"/>
                </a:lnTo>
                <a:lnTo>
                  <a:pt x="1396732" y="309263"/>
                </a:lnTo>
                <a:lnTo>
                  <a:pt x="1397623" y="309101"/>
                </a:lnTo>
                <a:lnTo>
                  <a:pt x="1398514" y="309019"/>
                </a:lnTo>
                <a:lnTo>
                  <a:pt x="1399405" y="308938"/>
                </a:lnTo>
                <a:lnTo>
                  <a:pt x="1400377" y="308776"/>
                </a:lnTo>
                <a:lnTo>
                  <a:pt x="1401268" y="308695"/>
                </a:lnTo>
                <a:lnTo>
                  <a:pt x="1402159" y="308533"/>
                </a:lnTo>
                <a:lnTo>
                  <a:pt x="1403050" y="308452"/>
                </a:lnTo>
                <a:lnTo>
                  <a:pt x="1403941" y="308289"/>
                </a:lnTo>
                <a:lnTo>
                  <a:pt x="1404913" y="308208"/>
                </a:lnTo>
                <a:lnTo>
                  <a:pt x="1405804" y="308046"/>
                </a:lnTo>
                <a:lnTo>
                  <a:pt x="1406695" y="307884"/>
                </a:lnTo>
                <a:lnTo>
                  <a:pt x="1407585" y="307803"/>
                </a:lnTo>
                <a:lnTo>
                  <a:pt x="1408476" y="307641"/>
                </a:lnTo>
                <a:lnTo>
                  <a:pt x="1409367" y="307479"/>
                </a:lnTo>
                <a:lnTo>
                  <a:pt x="1410339" y="307316"/>
                </a:lnTo>
                <a:lnTo>
                  <a:pt x="1411230" y="307235"/>
                </a:lnTo>
                <a:lnTo>
                  <a:pt x="1412121" y="307073"/>
                </a:lnTo>
                <a:lnTo>
                  <a:pt x="1413012" y="306911"/>
                </a:lnTo>
                <a:lnTo>
                  <a:pt x="1413903" y="306749"/>
                </a:lnTo>
                <a:lnTo>
                  <a:pt x="1414875" y="306587"/>
                </a:lnTo>
                <a:lnTo>
                  <a:pt x="1415766" y="306506"/>
                </a:lnTo>
                <a:lnTo>
                  <a:pt x="1416657" y="306343"/>
                </a:lnTo>
                <a:lnTo>
                  <a:pt x="1417548" y="306181"/>
                </a:lnTo>
                <a:lnTo>
                  <a:pt x="1418439" y="306019"/>
                </a:lnTo>
                <a:lnTo>
                  <a:pt x="1419411" y="305857"/>
                </a:lnTo>
                <a:lnTo>
                  <a:pt x="1420302" y="305695"/>
                </a:lnTo>
                <a:lnTo>
                  <a:pt x="1421193" y="305614"/>
                </a:lnTo>
                <a:lnTo>
                  <a:pt x="1422084" y="305452"/>
                </a:lnTo>
                <a:lnTo>
                  <a:pt x="1422975" y="305290"/>
                </a:lnTo>
                <a:lnTo>
                  <a:pt x="1423866" y="305127"/>
                </a:lnTo>
                <a:lnTo>
                  <a:pt x="1424838" y="305046"/>
                </a:lnTo>
                <a:lnTo>
                  <a:pt x="1425729" y="304884"/>
                </a:lnTo>
                <a:lnTo>
                  <a:pt x="1426620" y="304722"/>
                </a:lnTo>
                <a:lnTo>
                  <a:pt x="1427511" y="304641"/>
                </a:lnTo>
                <a:lnTo>
                  <a:pt x="1428402" y="304479"/>
                </a:lnTo>
                <a:lnTo>
                  <a:pt x="1429374" y="304398"/>
                </a:lnTo>
                <a:lnTo>
                  <a:pt x="1430265" y="304235"/>
                </a:lnTo>
                <a:lnTo>
                  <a:pt x="1431156" y="304154"/>
                </a:lnTo>
                <a:lnTo>
                  <a:pt x="1432047" y="303992"/>
                </a:lnTo>
                <a:lnTo>
                  <a:pt x="1432938" y="303911"/>
                </a:lnTo>
                <a:lnTo>
                  <a:pt x="1433910" y="303830"/>
                </a:lnTo>
                <a:lnTo>
                  <a:pt x="1434801" y="303668"/>
                </a:lnTo>
                <a:lnTo>
                  <a:pt x="1435692" y="303586"/>
                </a:lnTo>
                <a:lnTo>
                  <a:pt x="1436583" y="303505"/>
                </a:lnTo>
                <a:lnTo>
                  <a:pt x="1437474" y="303424"/>
                </a:lnTo>
                <a:lnTo>
                  <a:pt x="1438446" y="303343"/>
                </a:lnTo>
                <a:lnTo>
                  <a:pt x="1439337" y="303262"/>
                </a:lnTo>
                <a:lnTo>
                  <a:pt x="1440228" y="303180"/>
                </a:lnTo>
                <a:lnTo>
                  <a:pt x="1441119" y="303099"/>
                </a:lnTo>
                <a:lnTo>
                  <a:pt x="1442010" y="303018"/>
                </a:lnTo>
                <a:lnTo>
                  <a:pt x="1442901" y="303018"/>
                </a:lnTo>
                <a:lnTo>
                  <a:pt x="1443873" y="302937"/>
                </a:lnTo>
                <a:lnTo>
                  <a:pt x="1444763" y="302856"/>
                </a:lnTo>
                <a:lnTo>
                  <a:pt x="1445655" y="302856"/>
                </a:lnTo>
                <a:lnTo>
                  <a:pt x="1446546" y="302774"/>
                </a:lnTo>
                <a:lnTo>
                  <a:pt x="1447437" y="302774"/>
                </a:lnTo>
                <a:lnTo>
                  <a:pt x="1448408" y="302693"/>
                </a:lnTo>
                <a:lnTo>
                  <a:pt x="1449299" y="302693"/>
                </a:lnTo>
                <a:lnTo>
                  <a:pt x="1450190" y="302693"/>
                </a:lnTo>
                <a:lnTo>
                  <a:pt x="1451081" y="302693"/>
                </a:lnTo>
                <a:lnTo>
                  <a:pt x="1451972" y="302693"/>
                </a:lnTo>
                <a:lnTo>
                  <a:pt x="1452944" y="302693"/>
                </a:lnTo>
                <a:lnTo>
                  <a:pt x="1453835" y="302693"/>
                </a:lnTo>
                <a:lnTo>
                  <a:pt x="1454726" y="302693"/>
                </a:lnTo>
                <a:lnTo>
                  <a:pt x="1455617" y="302693"/>
                </a:lnTo>
                <a:lnTo>
                  <a:pt x="1456508" y="302693"/>
                </a:lnTo>
                <a:lnTo>
                  <a:pt x="1457480" y="302774"/>
                </a:lnTo>
                <a:lnTo>
                  <a:pt x="1458371" y="302774"/>
                </a:lnTo>
                <a:lnTo>
                  <a:pt x="1459262" y="302774"/>
                </a:lnTo>
                <a:lnTo>
                  <a:pt x="1460153" y="302856"/>
                </a:lnTo>
                <a:lnTo>
                  <a:pt x="1461044" y="302937"/>
                </a:lnTo>
                <a:lnTo>
                  <a:pt x="1461935" y="302937"/>
                </a:lnTo>
                <a:lnTo>
                  <a:pt x="1462907" y="303018"/>
                </a:lnTo>
                <a:lnTo>
                  <a:pt x="1463798" y="303099"/>
                </a:lnTo>
                <a:lnTo>
                  <a:pt x="1464689" y="303180"/>
                </a:lnTo>
                <a:lnTo>
                  <a:pt x="1465580" y="303262"/>
                </a:lnTo>
                <a:lnTo>
                  <a:pt x="1466471" y="303343"/>
                </a:lnTo>
                <a:lnTo>
                  <a:pt x="1467443" y="303424"/>
                </a:lnTo>
                <a:lnTo>
                  <a:pt x="1468334" y="303505"/>
                </a:lnTo>
                <a:lnTo>
                  <a:pt x="1469225" y="303586"/>
                </a:lnTo>
                <a:lnTo>
                  <a:pt x="1470116" y="303668"/>
                </a:lnTo>
                <a:lnTo>
                  <a:pt x="1471007" y="303749"/>
                </a:lnTo>
                <a:lnTo>
                  <a:pt x="1471979" y="303911"/>
                </a:lnTo>
                <a:lnTo>
                  <a:pt x="1472870" y="303992"/>
                </a:lnTo>
                <a:lnTo>
                  <a:pt x="1473761" y="304154"/>
                </a:lnTo>
                <a:lnTo>
                  <a:pt x="1474652" y="304235"/>
                </a:lnTo>
                <a:lnTo>
                  <a:pt x="1475543" y="304398"/>
                </a:lnTo>
                <a:lnTo>
                  <a:pt x="1476515" y="304479"/>
                </a:lnTo>
                <a:lnTo>
                  <a:pt x="1477406" y="304641"/>
                </a:lnTo>
                <a:lnTo>
                  <a:pt x="1478297" y="304803"/>
                </a:lnTo>
                <a:lnTo>
                  <a:pt x="1479188" y="304965"/>
                </a:lnTo>
                <a:lnTo>
                  <a:pt x="1480079" y="305127"/>
                </a:lnTo>
                <a:lnTo>
                  <a:pt x="1480970" y="305289"/>
                </a:lnTo>
                <a:lnTo>
                  <a:pt x="1481942" y="305370"/>
                </a:lnTo>
                <a:lnTo>
                  <a:pt x="1482833" y="305533"/>
                </a:lnTo>
                <a:lnTo>
                  <a:pt x="1483724" y="305776"/>
                </a:lnTo>
                <a:lnTo>
                  <a:pt x="1484615" y="305938"/>
                </a:lnTo>
                <a:lnTo>
                  <a:pt x="1485505" y="306100"/>
                </a:lnTo>
                <a:lnTo>
                  <a:pt x="1486477" y="306262"/>
                </a:lnTo>
                <a:lnTo>
                  <a:pt x="1487368" y="306424"/>
                </a:lnTo>
                <a:lnTo>
                  <a:pt x="1488259" y="306587"/>
                </a:lnTo>
                <a:lnTo>
                  <a:pt x="1489150" y="306830"/>
                </a:lnTo>
                <a:lnTo>
                  <a:pt x="1490041" y="306992"/>
                </a:lnTo>
                <a:lnTo>
                  <a:pt x="1491013" y="307154"/>
                </a:lnTo>
                <a:lnTo>
                  <a:pt x="1491904" y="307316"/>
                </a:lnTo>
                <a:lnTo>
                  <a:pt x="1492795" y="307560"/>
                </a:lnTo>
                <a:lnTo>
                  <a:pt x="1493686" y="307722"/>
                </a:lnTo>
                <a:lnTo>
                  <a:pt x="1494577" y="307965"/>
                </a:lnTo>
                <a:lnTo>
                  <a:pt x="1495468" y="308127"/>
                </a:lnTo>
                <a:lnTo>
                  <a:pt x="1496440" y="308289"/>
                </a:lnTo>
                <a:lnTo>
                  <a:pt x="1497331" y="308532"/>
                </a:lnTo>
                <a:lnTo>
                  <a:pt x="1498222" y="308695"/>
                </a:lnTo>
                <a:lnTo>
                  <a:pt x="1499113" y="308938"/>
                </a:lnTo>
                <a:lnTo>
                  <a:pt x="1500004" y="309100"/>
                </a:lnTo>
                <a:lnTo>
                  <a:pt x="1500976" y="309343"/>
                </a:lnTo>
                <a:lnTo>
                  <a:pt x="1501867" y="309506"/>
                </a:lnTo>
                <a:lnTo>
                  <a:pt x="1502758" y="309668"/>
                </a:lnTo>
                <a:lnTo>
                  <a:pt x="1503649" y="309911"/>
                </a:lnTo>
                <a:lnTo>
                  <a:pt x="1504540" y="310073"/>
                </a:lnTo>
                <a:lnTo>
                  <a:pt x="1505512" y="310235"/>
                </a:lnTo>
                <a:lnTo>
                  <a:pt x="1506403" y="310478"/>
                </a:lnTo>
                <a:lnTo>
                  <a:pt x="1507294" y="310641"/>
                </a:lnTo>
                <a:lnTo>
                  <a:pt x="1508185" y="310803"/>
                </a:lnTo>
                <a:lnTo>
                  <a:pt x="1509076" y="311046"/>
                </a:lnTo>
                <a:lnTo>
                  <a:pt x="1510048" y="311208"/>
                </a:lnTo>
                <a:lnTo>
                  <a:pt x="1510939" y="311370"/>
                </a:lnTo>
                <a:lnTo>
                  <a:pt x="1511830" y="311532"/>
                </a:lnTo>
                <a:lnTo>
                  <a:pt x="1512721" y="311695"/>
                </a:lnTo>
                <a:lnTo>
                  <a:pt x="1513612" y="311857"/>
                </a:lnTo>
                <a:lnTo>
                  <a:pt x="1514503" y="312019"/>
                </a:lnTo>
                <a:lnTo>
                  <a:pt x="1515475" y="312181"/>
                </a:lnTo>
                <a:lnTo>
                  <a:pt x="1516366" y="312343"/>
                </a:lnTo>
                <a:lnTo>
                  <a:pt x="1517257" y="312505"/>
                </a:lnTo>
                <a:lnTo>
                  <a:pt x="1518148" y="312586"/>
                </a:lnTo>
                <a:lnTo>
                  <a:pt x="1519039" y="312748"/>
                </a:lnTo>
                <a:lnTo>
                  <a:pt x="1520011" y="312911"/>
                </a:lnTo>
                <a:lnTo>
                  <a:pt x="1520902" y="312992"/>
                </a:lnTo>
                <a:lnTo>
                  <a:pt x="1521793" y="313154"/>
                </a:lnTo>
                <a:lnTo>
                  <a:pt x="1522683" y="313235"/>
                </a:lnTo>
                <a:lnTo>
                  <a:pt x="1523574" y="313316"/>
                </a:lnTo>
                <a:lnTo>
                  <a:pt x="1524546" y="313398"/>
                </a:lnTo>
                <a:lnTo>
                  <a:pt x="1525437" y="313479"/>
                </a:lnTo>
                <a:lnTo>
                  <a:pt x="1526328" y="313641"/>
                </a:lnTo>
                <a:lnTo>
                  <a:pt x="1527219" y="313641"/>
                </a:lnTo>
                <a:lnTo>
                  <a:pt x="1528110" y="313722"/>
                </a:lnTo>
                <a:lnTo>
                  <a:pt x="1529082" y="313803"/>
                </a:lnTo>
                <a:lnTo>
                  <a:pt x="1529973" y="313884"/>
                </a:lnTo>
                <a:lnTo>
                  <a:pt x="1530864" y="313884"/>
                </a:lnTo>
                <a:lnTo>
                  <a:pt x="1531755" y="313966"/>
                </a:lnTo>
                <a:lnTo>
                  <a:pt x="1532646" y="313966"/>
                </a:lnTo>
                <a:lnTo>
                  <a:pt x="1533537" y="313966"/>
                </a:lnTo>
                <a:lnTo>
                  <a:pt x="1534509" y="313966"/>
                </a:lnTo>
                <a:lnTo>
                  <a:pt x="1535400" y="313966"/>
                </a:lnTo>
                <a:lnTo>
                  <a:pt x="1536291" y="313966"/>
                </a:lnTo>
                <a:lnTo>
                  <a:pt x="1537182" y="313966"/>
                </a:lnTo>
                <a:lnTo>
                  <a:pt x="1538073" y="313966"/>
                </a:lnTo>
                <a:lnTo>
                  <a:pt x="1539045" y="313966"/>
                </a:lnTo>
                <a:lnTo>
                  <a:pt x="1539936" y="313884"/>
                </a:lnTo>
                <a:lnTo>
                  <a:pt x="1540827" y="313884"/>
                </a:lnTo>
                <a:lnTo>
                  <a:pt x="1541718" y="313803"/>
                </a:lnTo>
                <a:lnTo>
                  <a:pt x="1542609" y="313722"/>
                </a:lnTo>
                <a:lnTo>
                  <a:pt x="1543581" y="313641"/>
                </a:lnTo>
                <a:lnTo>
                  <a:pt x="1544472" y="313560"/>
                </a:lnTo>
                <a:lnTo>
                  <a:pt x="1545363" y="313478"/>
                </a:lnTo>
                <a:lnTo>
                  <a:pt x="1546254" y="313397"/>
                </a:lnTo>
                <a:lnTo>
                  <a:pt x="1547145" y="313316"/>
                </a:lnTo>
                <a:lnTo>
                  <a:pt x="1548117" y="313235"/>
                </a:lnTo>
                <a:lnTo>
                  <a:pt x="1549008" y="313073"/>
                </a:lnTo>
                <a:lnTo>
                  <a:pt x="1549899" y="312992"/>
                </a:lnTo>
                <a:lnTo>
                  <a:pt x="1550790" y="312829"/>
                </a:lnTo>
                <a:lnTo>
                  <a:pt x="1551681" y="312667"/>
                </a:lnTo>
                <a:lnTo>
                  <a:pt x="1552572" y="312586"/>
                </a:lnTo>
                <a:lnTo>
                  <a:pt x="1553544" y="312424"/>
                </a:lnTo>
                <a:lnTo>
                  <a:pt x="1554435" y="312262"/>
                </a:lnTo>
                <a:lnTo>
                  <a:pt x="1555326" y="312100"/>
                </a:lnTo>
                <a:lnTo>
                  <a:pt x="1556217" y="311938"/>
                </a:lnTo>
                <a:lnTo>
                  <a:pt x="1557108" y="311776"/>
                </a:lnTo>
                <a:lnTo>
                  <a:pt x="1558080" y="311532"/>
                </a:lnTo>
                <a:lnTo>
                  <a:pt x="1558970" y="311370"/>
                </a:lnTo>
                <a:lnTo>
                  <a:pt x="1559861" y="311208"/>
                </a:lnTo>
                <a:lnTo>
                  <a:pt x="1560752" y="310965"/>
                </a:lnTo>
                <a:lnTo>
                  <a:pt x="1561643" y="310803"/>
                </a:lnTo>
                <a:lnTo>
                  <a:pt x="1562615" y="310559"/>
                </a:lnTo>
                <a:lnTo>
                  <a:pt x="1563506" y="310397"/>
                </a:lnTo>
                <a:lnTo>
                  <a:pt x="1564397" y="310154"/>
                </a:lnTo>
                <a:lnTo>
                  <a:pt x="1565288" y="309992"/>
                </a:lnTo>
                <a:lnTo>
                  <a:pt x="1566179" y="309748"/>
                </a:lnTo>
                <a:lnTo>
                  <a:pt x="1567151" y="309505"/>
                </a:lnTo>
                <a:lnTo>
                  <a:pt x="1568042" y="309343"/>
                </a:lnTo>
                <a:lnTo>
                  <a:pt x="1568933" y="309100"/>
                </a:lnTo>
                <a:lnTo>
                  <a:pt x="1569824" y="308856"/>
                </a:lnTo>
                <a:lnTo>
                  <a:pt x="1570715" y="308694"/>
                </a:lnTo>
                <a:lnTo>
                  <a:pt x="1571606" y="308451"/>
                </a:lnTo>
                <a:lnTo>
                  <a:pt x="1572578" y="308208"/>
                </a:lnTo>
                <a:lnTo>
                  <a:pt x="1573469" y="307964"/>
                </a:lnTo>
                <a:lnTo>
                  <a:pt x="1574360" y="307802"/>
                </a:lnTo>
                <a:lnTo>
                  <a:pt x="1575251" y="307559"/>
                </a:lnTo>
                <a:lnTo>
                  <a:pt x="1576142" y="307315"/>
                </a:lnTo>
                <a:lnTo>
                  <a:pt x="1577114" y="307153"/>
                </a:lnTo>
                <a:lnTo>
                  <a:pt x="1578005" y="306910"/>
                </a:lnTo>
                <a:lnTo>
                  <a:pt x="1578896" y="306667"/>
                </a:lnTo>
                <a:lnTo>
                  <a:pt x="1579787" y="306505"/>
                </a:lnTo>
                <a:lnTo>
                  <a:pt x="1580678" y="306261"/>
                </a:lnTo>
                <a:lnTo>
                  <a:pt x="1581650" y="306099"/>
                </a:lnTo>
                <a:lnTo>
                  <a:pt x="1582541" y="305856"/>
                </a:lnTo>
                <a:lnTo>
                  <a:pt x="1583432" y="305694"/>
                </a:lnTo>
                <a:lnTo>
                  <a:pt x="1584323" y="305450"/>
                </a:lnTo>
                <a:lnTo>
                  <a:pt x="1585214" y="305288"/>
                </a:lnTo>
                <a:lnTo>
                  <a:pt x="1586186" y="305126"/>
                </a:lnTo>
                <a:lnTo>
                  <a:pt x="1587077" y="304883"/>
                </a:lnTo>
                <a:lnTo>
                  <a:pt x="1587968" y="304721"/>
                </a:lnTo>
                <a:lnTo>
                  <a:pt x="1588859" y="304559"/>
                </a:lnTo>
                <a:lnTo>
                  <a:pt x="1589750" y="304397"/>
                </a:lnTo>
                <a:lnTo>
                  <a:pt x="1590641" y="304234"/>
                </a:lnTo>
                <a:lnTo>
                  <a:pt x="1591613" y="304072"/>
                </a:lnTo>
                <a:lnTo>
                  <a:pt x="1592504" y="303910"/>
                </a:lnTo>
                <a:lnTo>
                  <a:pt x="1593395" y="303748"/>
                </a:lnTo>
                <a:lnTo>
                  <a:pt x="1594286" y="303667"/>
                </a:lnTo>
                <a:lnTo>
                  <a:pt x="1595177" y="303505"/>
                </a:lnTo>
                <a:lnTo>
                  <a:pt x="1596148" y="303424"/>
                </a:lnTo>
                <a:lnTo>
                  <a:pt x="1597039" y="303261"/>
                </a:lnTo>
                <a:lnTo>
                  <a:pt x="1597930" y="303180"/>
                </a:lnTo>
                <a:lnTo>
                  <a:pt x="1598821" y="303018"/>
                </a:lnTo>
                <a:lnTo>
                  <a:pt x="1599712" y="302937"/>
                </a:lnTo>
                <a:lnTo>
                  <a:pt x="1600684" y="302856"/>
                </a:lnTo>
                <a:lnTo>
                  <a:pt x="1601575" y="302775"/>
                </a:lnTo>
                <a:lnTo>
                  <a:pt x="1602466" y="302693"/>
                </a:lnTo>
                <a:lnTo>
                  <a:pt x="1603357" y="302612"/>
                </a:lnTo>
                <a:lnTo>
                  <a:pt x="1604248" y="302612"/>
                </a:lnTo>
                <a:lnTo>
                  <a:pt x="1605139" y="302531"/>
                </a:lnTo>
                <a:lnTo>
                  <a:pt x="1606111" y="302450"/>
                </a:lnTo>
                <a:lnTo>
                  <a:pt x="1607002" y="302450"/>
                </a:lnTo>
                <a:lnTo>
                  <a:pt x="1607893" y="302369"/>
                </a:lnTo>
                <a:lnTo>
                  <a:pt x="1608784" y="302369"/>
                </a:lnTo>
                <a:lnTo>
                  <a:pt x="1609675" y="302369"/>
                </a:lnTo>
                <a:lnTo>
                  <a:pt x="1610647" y="302369"/>
                </a:lnTo>
                <a:lnTo>
                  <a:pt x="1611538" y="302369"/>
                </a:lnTo>
                <a:lnTo>
                  <a:pt x="1612429" y="302369"/>
                </a:lnTo>
                <a:lnTo>
                  <a:pt x="1613320" y="302369"/>
                </a:lnTo>
                <a:lnTo>
                  <a:pt x="1614211" y="302369"/>
                </a:lnTo>
                <a:lnTo>
                  <a:pt x="1615183" y="302369"/>
                </a:lnTo>
                <a:lnTo>
                  <a:pt x="1616074" y="302450"/>
                </a:lnTo>
                <a:lnTo>
                  <a:pt x="1616965" y="302450"/>
                </a:lnTo>
                <a:lnTo>
                  <a:pt x="1617856" y="302531"/>
                </a:lnTo>
                <a:lnTo>
                  <a:pt x="1618747" y="302531"/>
                </a:lnTo>
                <a:lnTo>
                  <a:pt x="1619719" y="302612"/>
                </a:lnTo>
                <a:lnTo>
                  <a:pt x="1620610" y="302693"/>
                </a:lnTo>
                <a:lnTo>
                  <a:pt x="1621501" y="302775"/>
                </a:lnTo>
                <a:lnTo>
                  <a:pt x="1622392" y="302856"/>
                </a:lnTo>
                <a:lnTo>
                  <a:pt x="1623283" y="302937"/>
                </a:lnTo>
                <a:lnTo>
                  <a:pt x="1624174" y="303018"/>
                </a:lnTo>
                <a:lnTo>
                  <a:pt x="1625146" y="303099"/>
                </a:lnTo>
                <a:lnTo>
                  <a:pt x="1626037" y="303180"/>
                </a:lnTo>
                <a:lnTo>
                  <a:pt x="1626928" y="303343"/>
                </a:lnTo>
                <a:lnTo>
                  <a:pt x="1627819" y="303424"/>
                </a:lnTo>
                <a:lnTo>
                  <a:pt x="1628710" y="303505"/>
                </a:lnTo>
                <a:lnTo>
                  <a:pt x="1629682" y="303667"/>
                </a:lnTo>
                <a:lnTo>
                  <a:pt x="1630573" y="303748"/>
                </a:lnTo>
                <a:lnTo>
                  <a:pt x="1631464" y="303910"/>
                </a:lnTo>
                <a:lnTo>
                  <a:pt x="1632355" y="304073"/>
                </a:lnTo>
                <a:lnTo>
                  <a:pt x="1633246" y="304154"/>
                </a:lnTo>
                <a:lnTo>
                  <a:pt x="1634217" y="304316"/>
                </a:lnTo>
                <a:lnTo>
                  <a:pt x="1635108" y="304478"/>
                </a:lnTo>
                <a:lnTo>
                  <a:pt x="1635999" y="304559"/>
                </a:lnTo>
                <a:lnTo>
                  <a:pt x="1636890" y="304721"/>
                </a:lnTo>
                <a:lnTo>
                  <a:pt x="1637781" y="304883"/>
                </a:lnTo>
                <a:lnTo>
                  <a:pt x="1638753" y="305045"/>
                </a:lnTo>
                <a:lnTo>
                  <a:pt x="1639644" y="305208"/>
                </a:lnTo>
                <a:lnTo>
                  <a:pt x="1640535" y="305370"/>
                </a:lnTo>
                <a:lnTo>
                  <a:pt x="1641426" y="305532"/>
                </a:lnTo>
                <a:lnTo>
                  <a:pt x="1642317" y="305694"/>
                </a:lnTo>
                <a:lnTo>
                  <a:pt x="1643208" y="305856"/>
                </a:lnTo>
                <a:lnTo>
                  <a:pt x="1644180" y="306018"/>
                </a:lnTo>
                <a:lnTo>
                  <a:pt x="1645071" y="306180"/>
                </a:lnTo>
                <a:lnTo>
                  <a:pt x="1645962" y="306343"/>
                </a:lnTo>
                <a:lnTo>
                  <a:pt x="1646853" y="306505"/>
                </a:lnTo>
                <a:lnTo>
                  <a:pt x="1647744" y="306667"/>
                </a:lnTo>
                <a:lnTo>
                  <a:pt x="1648716" y="306829"/>
                </a:lnTo>
                <a:lnTo>
                  <a:pt x="1649607" y="306991"/>
                </a:lnTo>
                <a:lnTo>
                  <a:pt x="1650498" y="307153"/>
                </a:lnTo>
                <a:lnTo>
                  <a:pt x="1651389" y="307315"/>
                </a:lnTo>
                <a:lnTo>
                  <a:pt x="1652280" y="307477"/>
                </a:lnTo>
                <a:lnTo>
                  <a:pt x="1653252" y="307640"/>
                </a:lnTo>
                <a:lnTo>
                  <a:pt x="1654143" y="307802"/>
                </a:lnTo>
                <a:lnTo>
                  <a:pt x="1655034" y="307964"/>
                </a:lnTo>
                <a:lnTo>
                  <a:pt x="1655925" y="308126"/>
                </a:lnTo>
                <a:lnTo>
                  <a:pt x="1656816" y="308288"/>
                </a:lnTo>
                <a:lnTo>
                  <a:pt x="1657788" y="308450"/>
                </a:lnTo>
                <a:lnTo>
                  <a:pt x="1658679" y="308612"/>
                </a:lnTo>
                <a:lnTo>
                  <a:pt x="1659570" y="308774"/>
                </a:lnTo>
                <a:lnTo>
                  <a:pt x="1660461" y="308936"/>
                </a:lnTo>
                <a:lnTo>
                  <a:pt x="1661352" y="309018"/>
                </a:lnTo>
                <a:lnTo>
                  <a:pt x="1662243" y="309180"/>
                </a:lnTo>
                <a:lnTo>
                  <a:pt x="1663215" y="309342"/>
                </a:lnTo>
                <a:lnTo>
                  <a:pt x="1664106" y="309423"/>
                </a:lnTo>
                <a:lnTo>
                  <a:pt x="1664997" y="309585"/>
                </a:lnTo>
                <a:lnTo>
                  <a:pt x="1665888" y="309747"/>
                </a:lnTo>
                <a:lnTo>
                  <a:pt x="1666779" y="309829"/>
                </a:lnTo>
                <a:lnTo>
                  <a:pt x="1667751" y="309910"/>
                </a:lnTo>
                <a:lnTo>
                  <a:pt x="1668642" y="310072"/>
                </a:lnTo>
                <a:lnTo>
                  <a:pt x="1669533" y="310153"/>
                </a:lnTo>
                <a:lnTo>
                  <a:pt x="1670424" y="310234"/>
                </a:lnTo>
                <a:lnTo>
                  <a:pt x="1671315" y="310396"/>
                </a:lnTo>
                <a:lnTo>
                  <a:pt x="1672286" y="310478"/>
                </a:lnTo>
                <a:lnTo>
                  <a:pt x="1673177" y="310559"/>
                </a:lnTo>
                <a:lnTo>
                  <a:pt x="1674068" y="310640"/>
                </a:lnTo>
                <a:lnTo>
                  <a:pt x="1674959" y="310721"/>
                </a:lnTo>
                <a:lnTo>
                  <a:pt x="1675850" y="310802"/>
                </a:lnTo>
                <a:lnTo>
                  <a:pt x="1676741" y="310883"/>
                </a:lnTo>
                <a:lnTo>
                  <a:pt x="1677713" y="310883"/>
                </a:lnTo>
                <a:lnTo>
                  <a:pt x="1678604" y="310965"/>
                </a:lnTo>
                <a:lnTo>
                  <a:pt x="1679495" y="311046"/>
                </a:lnTo>
                <a:lnTo>
                  <a:pt x="1680386" y="311046"/>
                </a:lnTo>
                <a:lnTo>
                  <a:pt x="1681277" y="311127"/>
                </a:lnTo>
                <a:lnTo>
                  <a:pt x="1682249" y="311127"/>
                </a:lnTo>
                <a:lnTo>
                  <a:pt x="1683140" y="311127"/>
                </a:lnTo>
                <a:lnTo>
                  <a:pt x="1684031" y="311208"/>
                </a:lnTo>
                <a:lnTo>
                  <a:pt x="1684922" y="311208"/>
                </a:lnTo>
                <a:lnTo>
                  <a:pt x="1685813" y="311208"/>
                </a:lnTo>
                <a:lnTo>
                  <a:pt x="1686785" y="311208"/>
                </a:lnTo>
                <a:lnTo>
                  <a:pt x="1687676" y="311208"/>
                </a:lnTo>
                <a:lnTo>
                  <a:pt x="1688567" y="311208"/>
                </a:lnTo>
                <a:lnTo>
                  <a:pt x="1689458" y="311208"/>
                </a:lnTo>
                <a:lnTo>
                  <a:pt x="1690349" y="311127"/>
                </a:lnTo>
                <a:lnTo>
                  <a:pt x="1691321" y="311127"/>
                </a:lnTo>
                <a:lnTo>
                  <a:pt x="1692212" y="311046"/>
                </a:lnTo>
                <a:lnTo>
                  <a:pt x="1693103" y="311046"/>
                </a:lnTo>
                <a:lnTo>
                  <a:pt x="1693994" y="310965"/>
                </a:lnTo>
                <a:lnTo>
                  <a:pt x="1694884" y="310965"/>
                </a:lnTo>
                <a:lnTo>
                  <a:pt x="1695775" y="310883"/>
                </a:lnTo>
                <a:lnTo>
                  <a:pt x="1696747" y="310802"/>
                </a:lnTo>
                <a:lnTo>
                  <a:pt x="1697638" y="310721"/>
                </a:lnTo>
                <a:lnTo>
                  <a:pt x="1698529" y="310640"/>
                </a:lnTo>
                <a:lnTo>
                  <a:pt x="1699420" y="310559"/>
                </a:lnTo>
                <a:lnTo>
                  <a:pt x="1700311" y="310478"/>
                </a:lnTo>
                <a:lnTo>
                  <a:pt x="1701283" y="310396"/>
                </a:lnTo>
                <a:lnTo>
                  <a:pt x="1702173" y="310315"/>
                </a:lnTo>
                <a:lnTo>
                  <a:pt x="1703064" y="310234"/>
                </a:lnTo>
                <a:lnTo>
                  <a:pt x="1703955" y="310072"/>
                </a:lnTo>
                <a:lnTo>
                  <a:pt x="1704846" y="309991"/>
                </a:lnTo>
                <a:lnTo>
                  <a:pt x="1705818" y="309829"/>
                </a:lnTo>
                <a:lnTo>
                  <a:pt x="1706709" y="309747"/>
                </a:lnTo>
                <a:lnTo>
                  <a:pt x="1707600" y="309585"/>
                </a:lnTo>
                <a:lnTo>
                  <a:pt x="1708491" y="309504"/>
                </a:lnTo>
                <a:lnTo>
                  <a:pt x="1709381" y="309342"/>
                </a:lnTo>
                <a:lnTo>
                  <a:pt x="1710353" y="309261"/>
                </a:lnTo>
                <a:lnTo>
                  <a:pt x="1711244" y="309099"/>
                </a:lnTo>
                <a:lnTo>
                  <a:pt x="1712135" y="308937"/>
                </a:lnTo>
                <a:lnTo>
                  <a:pt x="1713026" y="308774"/>
                </a:lnTo>
                <a:lnTo>
                  <a:pt x="1713917" y="308612"/>
                </a:lnTo>
                <a:lnTo>
                  <a:pt x="1714808" y="308531"/>
                </a:lnTo>
                <a:lnTo>
                  <a:pt x="1715780" y="308369"/>
                </a:lnTo>
                <a:lnTo>
                  <a:pt x="1716670" y="308207"/>
                </a:lnTo>
                <a:lnTo>
                  <a:pt x="1717561" y="308045"/>
                </a:lnTo>
                <a:lnTo>
                  <a:pt x="1718452" y="307883"/>
                </a:lnTo>
                <a:lnTo>
                  <a:pt x="1719343" y="307720"/>
                </a:lnTo>
                <a:lnTo>
                  <a:pt x="1720315" y="307558"/>
                </a:lnTo>
                <a:lnTo>
                  <a:pt x="1721206" y="307396"/>
                </a:lnTo>
                <a:lnTo>
                  <a:pt x="1722097" y="307234"/>
                </a:lnTo>
                <a:lnTo>
                  <a:pt x="1722988" y="307072"/>
                </a:lnTo>
                <a:lnTo>
                  <a:pt x="1723878" y="306910"/>
                </a:lnTo>
                <a:lnTo>
                  <a:pt x="1724850" y="306748"/>
                </a:lnTo>
                <a:lnTo>
                  <a:pt x="1725741" y="306586"/>
                </a:lnTo>
                <a:lnTo>
                  <a:pt x="1726632" y="306423"/>
                </a:lnTo>
                <a:lnTo>
                  <a:pt x="1727523" y="306261"/>
                </a:lnTo>
                <a:lnTo>
                  <a:pt x="1728414" y="306180"/>
                </a:lnTo>
                <a:lnTo>
                  <a:pt x="1729386" y="306018"/>
                </a:lnTo>
                <a:lnTo>
                  <a:pt x="1730277" y="305856"/>
                </a:lnTo>
                <a:lnTo>
                  <a:pt x="1731167" y="305694"/>
                </a:lnTo>
                <a:lnTo>
                  <a:pt x="1732058" y="305532"/>
                </a:lnTo>
                <a:lnTo>
                  <a:pt x="1732949" y="305370"/>
                </a:lnTo>
                <a:lnTo>
                  <a:pt x="1733840" y="305288"/>
                </a:lnTo>
                <a:lnTo>
                  <a:pt x="1734812" y="305126"/>
                </a:lnTo>
                <a:lnTo>
                  <a:pt x="1735703" y="304964"/>
                </a:lnTo>
                <a:lnTo>
                  <a:pt x="1736594" y="304883"/>
                </a:lnTo>
                <a:lnTo>
                  <a:pt x="1737485" y="304721"/>
                </a:lnTo>
                <a:lnTo>
                  <a:pt x="1738375" y="304640"/>
                </a:lnTo>
                <a:lnTo>
                  <a:pt x="1739347" y="304478"/>
                </a:lnTo>
                <a:lnTo>
                  <a:pt x="1740238" y="304396"/>
                </a:lnTo>
                <a:lnTo>
                  <a:pt x="1741129" y="304234"/>
                </a:lnTo>
                <a:lnTo>
                  <a:pt x="1742020" y="304153"/>
                </a:lnTo>
                <a:lnTo>
                  <a:pt x="1742911" y="304072"/>
                </a:lnTo>
                <a:lnTo>
                  <a:pt x="1743883" y="303991"/>
                </a:lnTo>
                <a:lnTo>
                  <a:pt x="1744774" y="303909"/>
                </a:lnTo>
                <a:lnTo>
                  <a:pt x="1745664" y="303828"/>
                </a:lnTo>
                <a:lnTo>
                  <a:pt x="1746555" y="303747"/>
                </a:lnTo>
                <a:lnTo>
                  <a:pt x="1747446" y="303666"/>
                </a:lnTo>
                <a:lnTo>
                  <a:pt x="1748418" y="303585"/>
                </a:lnTo>
                <a:lnTo>
                  <a:pt x="1749309" y="303504"/>
                </a:lnTo>
                <a:lnTo>
                  <a:pt x="1750200" y="303422"/>
                </a:lnTo>
                <a:lnTo>
                  <a:pt x="1751091" y="303422"/>
                </a:lnTo>
                <a:lnTo>
                  <a:pt x="1751982" y="303341"/>
                </a:lnTo>
                <a:lnTo>
                  <a:pt x="1752872" y="303341"/>
                </a:lnTo>
                <a:lnTo>
                  <a:pt x="1753844" y="303260"/>
                </a:lnTo>
                <a:lnTo>
                  <a:pt x="1754735" y="303260"/>
                </a:lnTo>
                <a:lnTo>
                  <a:pt x="1755626" y="303260"/>
                </a:lnTo>
                <a:lnTo>
                  <a:pt x="1756517" y="303260"/>
                </a:lnTo>
                <a:lnTo>
                  <a:pt x="1757408" y="303260"/>
                </a:lnTo>
                <a:lnTo>
                  <a:pt x="1758380" y="303260"/>
                </a:lnTo>
                <a:lnTo>
                  <a:pt x="1759271" y="303260"/>
                </a:lnTo>
                <a:lnTo>
                  <a:pt x="1760162" y="303260"/>
                </a:lnTo>
                <a:lnTo>
                  <a:pt x="1761052" y="303260"/>
                </a:lnTo>
                <a:lnTo>
                  <a:pt x="1761943" y="303341"/>
                </a:lnTo>
                <a:lnTo>
                  <a:pt x="1762915" y="303341"/>
                </a:lnTo>
                <a:lnTo>
                  <a:pt x="1763806" y="303341"/>
                </a:lnTo>
                <a:lnTo>
                  <a:pt x="1764697" y="303422"/>
                </a:lnTo>
                <a:lnTo>
                  <a:pt x="1765588" y="303504"/>
                </a:lnTo>
                <a:lnTo>
                  <a:pt x="1766479" y="303504"/>
                </a:lnTo>
                <a:lnTo>
                  <a:pt x="1767451" y="303585"/>
                </a:lnTo>
                <a:lnTo>
                  <a:pt x="1768341" y="303666"/>
                </a:lnTo>
                <a:lnTo>
                  <a:pt x="1769232" y="303747"/>
                </a:lnTo>
                <a:lnTo>
                  <a:pt x="1770123" y="303828"/>
                </a:lnTo>
                <a:lnTo>
                  <a:pt x="1771014" y="303909"/>
                </a:lnTo>
                <a:lnTo>
                  <a:pt x="1771905" y="303991"/>
                </a:lnTo>
                <a:lnTo>
                  <a:pt x="1772877" y="304072"/>
                </a:lnTo>
                <a:lnTo>
                  <a:pt x="1773768" y="304153"/>
                </a:lnTo>
                <a:lnTo>
                  <a:pt x="1774658" y="304234"/>
                </a:lnTo>
                <a:lnTo>
                  <a:pt x="1775549" y="304315"/>
                </a:lnTo>
                <a:lnTo>
                  <a:pt x="1776440" y="304478"/>
                </a:lnTo>
                <a:lnTo>
                  <a:pt x="1777412" y="304559"/>
                </a:lnTo>
                <a:lnTo>
                  <a:pt x="1778303" y="304640"/>
                </a:lnTo>
                <a:lnTo>
                  <a:pt x="1779194" y="304802"/>
                </a:lnTo>
                <a:lnTo>
                  <a:pt x="1780085" y="304883"/>
                </a:lnTo>
                <a:lnTo>
                  <a:pt x="1780976" y="305045"/>
                </a:lnTo>
                <a:lnTo>
                  <a:pt x="1781948" y="305126"/>
                </a:lnTo>
                <a:lnTo>
                  <a:pt x="1782838" y="305289"/>
                </a:lnTo>
                <a:lnTo>
                  <a:pt x="1783729" y="305451"/>
                </a:lnTo>
                <a:lnTo>
                  <a:pt x="1784620" y="305532"/>
                </a:lnTo>
                <a:lnTo>
                  <a:pt x="1785511" y="305694"/>
                </a:lnTo>
                <a:lnTo>
                  <a:pt x="1786402" y="305856"/>
                </a:lnTo>
                <a:lnTo>
                  <a:pt x="1787374" y="305937"/>
                </a:lnTo>
                <a:lnTo>
                  <a:pt x="1788265" y="306099"/>
                </a:lnTo>
                <a:lnTo>
                  <a:pt x="1789156" y="306262"/>
                </a:lnTo>
                <a:lnTo>
                  <a:pt x="1790046" y="306343"/>
                </a:lnTo>
                <a:lnTo>
                  <a:pt x="1790937" y="306505"/>
                </a:lnTo>
                <a:lnTo>
                  <a:pt x="1791909" y="306667"/>
                </a:lnTo>
                <a:lnTo>
                  <a:pt x="1792800" y="306748"/>
                </a:lnTo>
                <a:lnTo>
                  <a:pt x="1793691" y="306910"/>
                </a:lnTo>
                <a:lnTo>
                  <a:pt x="1794582" y="307072"/>
                </a:lnTo>
                <a:lnTo>
                  <a:pt x="1795473" y="307154"/>
                </a:lnTo>
                <a:lnTo>
                  <a:pt x="1796445" y="307316"/>
                </a:lnTo>
                <a:lnTo>
                  <a:pt x="1797335" y="307478"/>
                </a:lnTo>
                <a:lnTo>
                  <a:pt x="1798226" y="307559"/>
                </a:lnTo>
                <a:lnTo>
                  <a:pt x="1799117" y="307721"/>
                </a:lnTo>
                <a:lnTo>
                  <a:pt x="1800008" y="307883"/>
                </a:lnTo>
                <a:lnTo>
                  <a:pt x="1800980" y="307965"/>
                </a:lnTo>
                <a:lnTo>
                  <a:pt x="1801871" y="308127"/>
                </a:lnTo>
                <a:lnTo>
                  <a:pt x="1802762" y="308208"/>
                </a:lnTo>
                <a:lnTo>
                  <a:pt x="1803653" y="308370"/>
                </a:lnTo>
                <a:lnTo>
                  <a:pt x="1804543" y="308451"/>
                </a:lnTo>
                <a:lnTo>
                  <a:pt x="1805434" y="308532"/>
                </a:lnTo>
                <a:lnTo>
                  <a:pt x="1806406" y="308694"/>
                </a:lnTo>
                <a:lnTo>
                  <a:pt x="1807297" y="308776"/>
                </a:lnTo>
                <a:lnTo>
                  <a:pt x="1808188" y="308857"/>
                </a:lnTo>
                <a:lnTo>
                  <a:pt x="1809079" y="309019"/>
                </a:lnTo>
                <a:lnTo>
                  <a:pt x="1809970" y="309100"/>
                </a:lnTo>
                <a:lnTo>
                  <a:pt x="1810942" y="309181"/>
                </a:lnTo>
                <a:lnTo>
                  <a:pt x="1811832" y="309262"/>
                </a:lnTo>
                <a:lnTo>
                  <a:pt x="1812723" y="309344"/>
                </a:lnTo>
                <a:lnTo>
                  <a:pt x="1813614" y="309425"/>
                </a:lnTo>
                <a:lnTo>
                  <a:pt x="1814505" y="309506"/>
                </a:lnTo>
                <a:lnTo>
                  <a:pt x="1815477" y="309587"/>
                </a:lnTo>
                <a:lnTo>
                  <a:pt x="1816368" y="309668"/>
                </a:lnTo>
                <a:lnTo>
                  <a:pt x="1817259" y="309668"/>
                </a:lnTo>
                <a:lnTo>
                  <a:pt x="1818150" y="309750"/>
                </a:lnTo>
                <a:lnTo>
                  <a:pt x="1819040" y="309831"/>
                </a:lnTo>
                <a:lnTo>
                  <a:pt x="1820012" y="309831"/>
                </a:lnTo>
                <a:lnTo>
                  <a:pt x="1820903" y="309912"/>
                </a:lnTo>
                <a:lnTo>
                  <a:pt x="1821794" y="309912"/>
                </a:lnTo>
                <a:lnTo>
                  <a:pt x="1822685" y="309993"/>
                </a:lnTo>
                <a:lnTo>
                  <a:pt x="1823576" y="309993"/>
                </a:lnTo>
                <a:lnTo>
                  <a:pt x="1824467" y="310074"/>
                </a:lnTo>
                <a:lnTo>
                  <a:pt x="1825439" y="310074"/>
                </a:lnTo>
                <a:lnTo>
                  <a:pt x="1826329" y="310074"/>
                </a:lnTo>
                <a:lnTo>
                  <a:pt x="1827220" y="310074"/>
                </a:lnTo>
                <a:lnTo>
                  <a:pt x="1828111" y="310074"/>
                </a:lnTo>
                <a:lnTo>
                  <a:pt x="1829002" y="310156"/>
                </a:lnTo>
                <a:lnTo>
                  <a:pt x="1829974" y="310156"/>
                </a:lnTo>
                <a:lnTo>
                  <a:pt x="1830865" y="310156"/>
                </a:lnTo>
                <a:lnTo>
                  <a:pt x="1831756" y="310074"/>
                </a:lnTo>
                <a:lnTo>
                  <a:pt x="1832647" y="310074"/>
                </a:lnTo>
                <a:lnTo>
                  <a:pt x="1833537" y="310074"/>
                </a:lnTo>
                <a:lnTo>
                  <a:pt x="1834509" y="310074"/>
                </a:lnTo>
                <a:lnTo>
                  <a:pt x="1835400" y="310074"/>
                </a:lnTo>
                <a:lnTo>
                  <a:pt x="1836291" y="309993"/>
                </a:lnTo>
                <a:lnTo>
                  <a:pt x="1837182" y="309993"/>
                </a:lnTo>
                <a:lnTo>
                  <a:pt x="1838073" y="309993"/>
                </a:lnTo>
                <a:lnTo>
                  <a:pt x="1839045" y="309912"/>
                </a:lnTo>
                <a:lnTo>
                  <a:pt x="1839936" y="309912"/>
                </a:lnTo>
                <a:lnTo>
                  <a:pt x="1840826" y="309831"/>
                </a:lnTo>
                <a:lnTo>
                  <a:pt x="1841717" y="309750"/>
                </a:lnTo>
                <a:lnTo>
                  <a:pt x="1842608" y="309750"/>
                </a:lnTo>
                <a:lnTo>
                  <a:pt x="1843499" y="309668"/>
                </a:lnTo>
                <a:lnTo>
                  <a:pt x="1844471" y="309668"/>
                </a:lnTo>
                <a:lnTo>
                  <a:pt x="1845362" y="309587"/>
                </a:lnTo>
                <a:lnTo>
                  <a:pt x="1846253" y="309506"/>
                </a:lnTo>
                <a:lnTo>
                  <a:pt x="1847144" y="309425"/>
                </a:lnTo>
                <a:lnTo>
                  <a:pt x="1848034" y="309425"/>
                </a:lnTo>
                <a:lnTo>
                  <a:pt x="1849006" y="309344"/>
                </a:lnTo>
                <a:lnTo>
                  <a:pt x="1849897" y="309262"/>
                </a:lnTo>
                <a:lnTo>
                  <a:pt x="1850788" y="309181"/>
                </a:lnTo>
                <a:lnTo>
                  <a:pt x="1851679" y="309100"/>
                </a:lnTo>
                <a:lnTo>
                  <a:pt x="1852570" y="309019"/>
                </a:lnTo>
                <a:lnTo>
                  <a:pt x="1853542" y="308938"/>
                </a:lnTo>
                <a:lnTo>
                  <a:pt x="1854433" y="308938"/>
                </a:lnTo>
                <a:lnTo>
                  <a:pt x="1855324" y="308857"/>
                </a:lnTo>
                <a:lnTo>
                  <a:pt x="1856214" y="308775"/>
                </a:lnTo>
                <a:lnTo>
                  <a:pt x="1857105" y="308694"/>
                </a:lnTo>
                <a:lnTo>
                  <a:pt x="1857996" y="308613"/>
                </a:lnTo>
                <a:lnTo>
                  <a:pt x="1858968" y="308532"/>
                </a:lnTo>
                <a:lnTo>
                  <a:pt x="1859859" y="308451"/>
                </a:lnTo>
                <a:lnTo>
                  <a:pt x="1860750" y="308369"/>
                </a:lnTo>
                <a:lnTo>
                  <a:pt x="1861641" y="308288"/>
                </a:lnTo>
                <a:lnTo>
                  <a:pt x="1862531" y="308207"/>
                </a:lnTo>
                <a:lnTo>
                  <a:pt x="1863503" y="308126"/>
                </a:lnTo>
                <a:lnTo>
                  <a:pt x="1864394" y="308045"/>
                </a:lnTo>
                <a:lnTo>
                  <a:pt x="1865285" y="307963"/>
                </a:lnTo>
                <a:lnTo>
                  <a:pt x="1866176" y="307882"/>
                </a:lnTo>
                <a:lnTo>
                  <a:pt x="1867067" y="307801"/>
                </a:lnTo>
                <a:lnTo>
                  <a:pt x="1868039" y="307720"/>
                </a:lnTo>
                <a:lnTo>
                  <a:pt x="1868930" y="307639"/>
                </a:lnTo>
                <a:lnTo>
                  <a:pt x="1869820" y="307558"/>
                </a:lnTo>
                <a:lnTo>
                  <a:pt x="1870711" y="307558"/>
                </a:lnTo>
                <a:lnTo>
                  <a:pt x="1871602" y="307476"/>
                </a:lnTo>
                <a:lnTo>
                  <a:pt x="1872574" y="307395"/>
                </a:lnTo>
                <a:lnTo>
                  <a:pt x="1873465" y="307314"/>
                </a:lnTo>
                <a:lnTo>
                  <a:pt x="1874356" y="307233"/>
                </a:lnTo>
                <a:lnTo>
                  <a:pt x="1875247" y="307152"/>
                </a:lnTo>
                <a:lnTo>
                  <a:pt x="1876138" y="307152"/>
                </a:lnTo>
                <a:lnTo>
                  <a:pt x="1877028" y="307070"/>
                </a:lnTo>
                <a:lnTo>
                  <a:pt x="1878000" y="306989"/>
                </a:lnTo>
                <a:lnTo>
                  <a:pt x="1878891" y="306908"/>
                </a:lnTo>
                <a:lnTo>
                  <a:pt x="1879782" y="306908"/>
                </a:lnTo>
                <a:lnTo>
                  <a:pt x="1880673" y="306827"/>
                </a:lnTo>
                <a:lnTo>
                  <a:pt x="1881564" y="306827"/>
                </a:lnTo>
                <a:lnTo>
                  <a:pt x="1882536" y="306746"/>
                </a:lnTo>
                <a:lnTo>
                  <a:pt x="1883427" y="306665"/>
                </a:lnTo>
                <a:lnTo>
                  <a:pt x="1884318" y="306665"/>
                </a:lnTo>
                <a:lnTo>
                  <a:pt x="1885208" y="306583"/>
                </a:lnTo>
                <a:lnTo>
                  <a:pt x="1886099" y="306583"/>
                </a:lnTo>
                <a:lnTo>
                  <a:pt x="1887071" y="306502"/>
                </a:lnTo>
                <a:lnTo>
                  <a:pt x="1887962" y="306502"/>
                </a:lnTo>
                <a:lnTo>
                  <a:pt x="1888853" y="306502"/>
                </a:lnTo>
                <a:lnTo>
                  <a:pt x="1889744" y="306421"/>
                </a:lnTo>
                <a:lnTo>
                  <a:pt x="1890635" y="306421"/>
                </a:lnTo>
                <a:lnTo>
                  <a:pt x="1891607" y="306421"/>
                </a:lnTo>
                <a:lnTo>
                  <a:pt x="1892497" y="306340"/>
                </a:lnTo>
                <a:lnTo>
                  <a:pt x="1893388" y="306340"/>
                </a:lnTo>
                <a:lnTo>
                  <a:pt x="1894279" y="306340"/>
                </a:lnTo>
                <a:lnTo>
                  <a:pt x="1895170" y="306340"/>
                </a:lnTo>
                <a:lnTo>
                  <a:pt x="1896061" y="306340"/>
                </a:lnTo>
                <a:lnTo>
                  <a:pt x="1897033" y="306340"/>
                </a:lnTo>
                <a:lnTo>
                  <a:pt x="1897924" y="306340"/>
                </a:lnTo>
                <a:lnTo>
                  <a:pt x="1898815" y="306340"/>
                </a:lnTo>
                <a:lnTo>
                  <a:pt x="1899705" y="306340"/>
                </a:lnTo>
                <a:lnTo>
                  <a:pt x="1900596" y="306340"/>
                </a:lnTo>
                <a:lnTo>
                  <a:pt x="1901568" y="306340"/>
                </a:lnTo>
                <a:lnTo>
                  <a:pt x="1902459" y="306340"/>
                </a:lnTo>
                <a:lnTo>
                  <a:pt x="1903350" y="306340"/>
                </a:lnTo>
                <a:lnTo>
                  <a:pt x="1904241" y="306340"/>
                </a:lnTo>
                <a:lnTo>
                  <a:pt x="1905132" y="306340"/>
                </a:lnTo>
                <a:lnTo>
                  <a:pt x="1906104" y="306421"/>
                </a:lnTo>
                <a:lnTo>
                  <a:pt x="1906994" y="306421"/>
                </a:lnTo>
                <a:lnTo>
                  <a:pt x="1907885" y="306421"/>
                </a:lnTo>
                <a:lnTo>
                  <a:pt x="1908776" y="306421"/>
                </a:lnTo>
                <a:lnTo>
                  <a:pt x="1909667" y="306502"/>
                </a:lnTo>
                <a:lnTo>
                  <a:pt x="1910639" y="306502"/>
                </a:lnTo>
                <a:lnTo>
                  <a:pt x="1911530" y="306502"/>
                </a:lnTo>
                <a:lnTo>
                  <a:pt x="1912421" y="306583"/>
                </a:lnTo>
                <a:lnTo>
                  <a:pt x="1913312" y="306583"/>
                </a:lnTo>
                <a:lnTo>
                  <a:pt x="1914202" y="306665"/>
                </a:lnTo>
                <a:lnTo>
                  <a:pt x="1915093" y="306665"/>
                </a:lnTo>
                <a:lnTo>
                  <a:pt x="1916065" y="306746"/>
                </a:lnTo>
                <a:lnTo>
                  <a:pt x="1916956" y="306746"/>
                </a:lnTo>
                <a:lnTo>
                  <a:pt x="1917847" y="306827"/>
                </a:lnTo>
                <a:lnTo>
                  <a:pt x="1918738" y="306827"/>
                </a:lnTo>
                <a:lnTo>
                  <a:pt x="1919629" y="306908"/>
                </a:lnTo>
                <a:lnTo>
                  <a:pt x="1920601" y="306908"/>
                </a:lnTo>
                <a:lnTo>
                  <a:pt x="1921491" y="306989"/>
                </a:lnTo>
                <a:lnTo>
                  <a:pt x="1922382" y="306989"/>
                </a:lnTo>
                <a:lnTo>
                  <a:pt x="1923273" y="307071"/>
                </a:lnTo>
                <a:lnTo>
                  <a:pt x="1924164" y="307071"/>
                </a:lnTo>
                <a:lnTo>
                  <a:pt x="1925136" y="307152"/>
                </a:lnTo>
                <a:lnTo>
                  <a:pt x="1926027" y="307233"/>
                </a:lnTo>
                <a:lnTo>
                  <a:pt x="1926918" y="307233"/>
                </a:lnTo>
                <a:lnTo>
                  <a:pt x="1927809" y="307314"/>
                </a:lnTo>
                <a:lnTo>
                  <a:pt x="1928699" y="307395"/>
                </a:lnTo>
                <a:lnTo>
                  <a:pt x="1929671" y="307395"/>
                </a:lnTo>
                <a:lnTo>
                  <a:pt x="1930562" y="307476"/>
                </a:lnTo>
                <a:lnTo>
                  <a:pt x="1931453" y="307476"/>
                </a:lnTo>
                <a:lnTo>
                  <a:pt x="1932344" y="307558"/>
                </a:lnTo>
                <a:lnTo>
                  <a:pt x="1933235" y="307639"/>
                </a:lnTo>
                <a:lnTo>
                  <a:pt x="1934126" y="307639"/>
                </a:lnTo>
                <a:lnTo>
                  <a:pt x="1935098" y="307720"/>
                </a:lnTo>
                <a:lnTo>
                  <a:pt x="1935988" y="307720"/>
                </a:lnTo>
                <a:lnTo>
                  <a:pt x="1936879" y="307801"/>
                </a:lnTo>
                <a:lnTo>
                  <a:pt x="1937770" y="307882"/>
                </a:lnTo>
                <a:lnTo>
                  <a:pt x="1938661" y="307882"/>
                </a:lnTo>
                <a:lnTo>
                  <a:pt x="1939633" y="307963"/>
                </a:lnTo>
                <a:lnTo>
                  <a:pt x="1940524" y="307963"/>
                </a:lnTo>
                <a:lnTo>
                  <a:pt x="1941415" y="308045"/>
                </a:lnTo>
                <a:lnTo>
                  <a:pt x="1942306" y="308045"/>
                </a:lnTo>
                <a:lnTo>
                  <a:pt x="1943196" y="308126"/>
                </a:lnTo>
                <a:lnTo>
                  <a:pt x="1944168" y="308126"/>
                </a:lnTo>
                <a:lnTo>
                  <a:pt x="1945059" y="308207"/>
                </a:lnTo>
                <a:lnTo>
                  <a:pt x="1945950" y="308207"/>
                </a:lnTo>
                <a:lnTo>
                  <a:pt x="1946841" y="308288"/>
                </a:lnTo>
                <a:lnTo>
                  <a:pt x="1947732" y="308288"/>
                </a:lnTo>
                <a:lnTo>
                  <a:pt x="1948623" y="308369"/>
                </a:lnTo>
                <a:lnTo>
                  <a:pt x="1949595" y="308369"/>
                </a:lnTo>
                <a:lnTo>
                  <a:pt x="1950485" y="308369"/>
                </a:lnTo>
                <a:lnTo>
                  <a:pt x="1951376" y="308451"/>
                </a:lnTo>
                <a:lnTo>
                  <a:pt x="1952267" y="308451"/>
                </a:lnTo>
                <a:lnTo>
                  <a:pt x="1953158" y="308451"/>
                </a:lnTo>
                <a:lnTo>
                  <a:pt x="1954130" y="308451"/>
                </a:lnTo>
                <a:lnTo>
                  <a:pt x="1955021" y="308532"/>
                </a:lnTo>
                <a:lnTo>
                  <a:pt x="1955912" y="308532"/>
                </a:lnTo>
                <a:lnTo>
                  <a:pt x="1956803" y="308532"/>
                </a:lnTo>
                <a:lnTo>
                  <a:pt x="1957693" y="308532"/>
                </a:lnTo>
                <a:lnTo>
                  <a:pt x="1958665" y="308532"/>
                </a:lnTo>
                <a:lnTo>
                  <a:pt x="1959556" y="308532"/>
                </a:lnTo>
                <a:lnTo>
                  <a:pt x="1960447" y="308613"/>
                </a:lnTo>
                <a:lnTo>
                  <a:pt x="1961338" y="308613"/>
                </a:lnTo>
                <a:lnTo>
                  <a:pt x="1962229" y="308613"/>
                </a:lnTo>
                <a:lnTo>
                  <a:pt x="1963201" y="308613"/>
                </a:lnTo>
                <a:lnTo>
                  <a:pt x="1964092" y="308613"/>
                </a:lnTo>
                <a:lnTo>
                  <a:pt x="1964982" y="308613"/>
                </a:lnTo>
                <a:lnTo>
                  <a:pt x="1965873" y="308613"/>
                </a:lnTo>
                <a:lnTo>
                  <a:pt x="1966764" y="308532"/>
                </a:lnTo>
                <a:lnTo>
                  <a:pt x="1967655" y="308532"/>
                </a:lnTo>
                <a:lnTo>
                  <a:pt x="1968627" y="308532"/>
                </a:lnTo>
                <a:lnTo>
                  <a:pt x="1969518" y="308532"/>
                </a:lnTo>
                <a:lnTo>
                  <a:pt x="1970409" y="308532"/>
                </a:lnTo>
                <a:lnTo>
                  <a:pt x="1971300" y="308532"/>
                </a:lnTo>
                <a:lnTo>
                  <a:pt x="1972190" y="308451"/>
                </a:lnTo>
                <a:lnTo>
                  <a:pt x="1973162" y="308451"/>
                </a:lnTo>
                <a:lnTo>
                  <a:pt x="1974053" y="308451"/>
                </a:lnTo>
                <a:lnTo>
                  <a:pt x="1974944" y="308369"/>
                </a:lnTo>
                <a:lnTo>
                  <a:pt x="1975835" y="308369"/>
                </a:lnTo>
                <a:lnTo>
                  <a:pt x="1976726" y="308369"/>
                </a:lnTo>
                <a:lnTo>
                  <a:pt x="1977698" y="308288"/>
                </a:lnTo>
                <a:lnTo>
                  <a:pt x="1978589" y="308288"/>
                </a:lnTo>
                <a:lnTo>
                  <a:pt x="1979479" y="308288"/>
                </a:lnTo>
                <a:lnTo>
                  <a:pt x="1980370" y="308207"/>
                </a:lnTo>
                <a:lnTo>
                  <a:pt x="1981261" y="308207"/>
                </a:lnTo>
                <a:lnTo>
                  <a:pt x="1982233" y="308126"/>
                </a:lnTo>
                <a:lnTo>
                  <a:pt x="1983124" y="308126"/>
                </a:lnTo>
                <a:lnTo>
                  <a:pt x="1984015" y="308045"/>
                </a:lnTo>
                <a:lnTo>
                  <a:pt x="1984906" y="308045"/>
                </a:lnTo>
                <a:lnTo>
                  <a:pt x="1985797" y="307963"/>
                </a:lnTo>
                <a:lnTo>
                  <a:pt x="1986687" y="307963"/>
                </a:lnTo>
                <a:lnTo>
                  <a:pt x="1987659" y="307882"/>
                </a:lnTo>
                <a:lnTo>
                  <a:pt x="1988550" y="307882"/>
                </a:lnTo>
                <a:lnTo>
                  <a:pt x="1989441" y="307801"/>
                </a:lnTo>
                <a:lnTo>
                  <a:pt x="1990332" y="307801"/>
                </a:lnTo>
                <a:lnTo>
                  <a:pt x="1991223" y="307720"/>
                </a:lnTo>
                <a:lnTo>
                  <a:pt x="1992195" y="307720"/>
                </a:lnTo>
                <a:lnTo>
                  <a:pt x="1993086" y="307639"/>
                </a:lnTo>
                <a:lnTo>
                  <a:pt x="1993977" y="307639"/>
                </a:lnTo>
                <a:lnTo>
                  <a:pt x="1994867" y="307558"/>
                </a:lnTo>
                <a:lnTo>
                  <a:pt x="1995758" y="307558"/>
                </a:lnTo>
                <a:lnTo>
                  <a:pt x="1996730" y="307476"/>
                </a:lnTo>
                <a:lnTo>
                  <a:pt x="1997621" y="307476"/>
                </a:lnTo>
                <a:lnTo>
                  <a:pt x="1998512" y="307395"/>
                </a:lnTo>
                <a:lnTo>
                  <a:pt x="1999403" y="307314"/>
                </a:lnTo>
                <a:lnTo>
                  <a:pt x="2000294" y="307314"/>
                </a:lnTo>
                <a:lnTo>
                  <a:pt x="2001266" y="307233"/>
                </a:lnTo>
                <a:lnTo>
                  <a:pt x="2002156" y="307233"/>
                </a:lnTo>
                <a:lnTo>
                  <a:pt x="2003047" y="307233"/>
                </a:lnTo>
                <a:lnTo>
                  <a:pt x="2003938" y="307152"/>
                </a:lnTo>
                <a:lnTo>
                  <a:pt x="2004829" y="307152"/>
                </a:lnTo>
                <a:lnTo>
                  <a:pt x="2005720" y="307071"/>
                </a:lnTo>
                <a:lnTo>
                  <a:pt x="2006729" y="307071"/>
                </a:lnTo>
                <a:lnTo>
                  <a:pt x="2007620" y="306989"/>
                </a:lnTo>
                <a:lnTo>
                  <a:pt x="2008511" y="306989"/>
                </a:lnTo>
                <a:lnTo>
                  <a:pt x="2009402" y="306989"/>
                </a:lnTo>
                <a:lnTo>
                  <a:pt x="2010293" y="306908"/>
                </a:lnTo>
                <a:lnTo>
                  <a:pt x="2011265" y="306908"/>
                </a:lnTo>
                <a:lnTo>
                  <a:pt x="2012155" y="306908"/>
                </a:lnTo>
                <a:lnTo>
                  <a:pt x="2013046" y="306827"/>
                </a:lnTo>
                <a:lnTo>
                  <a:pt x="2013937" y="306827"/>
                </a:lnTo>
                <a:lnTo>
                  <a:pt x="2014828" y="306827"/>
                </a:lnTo>
                <a:lnTo>
                  <a:pt x="2015800" y="306746"/>
                </a:lnTo>
                <a:lnTo>
                  <a:pt x="2016691" y="306746"/>
                </a:lnTo>
                <a:lnTo>
                  <a:pt x="2017582" y="306746"/>
                </a:lnTo>
                <a:lnTo>
                  <a:pt x="2018472" y="306746"/>
                </a:lnTo>
                <a:lnTo>
                  <a:pt x="2019363" y="306746"/>
                </a:lnTo>
                <a:lnTo>
                  <a:pt x="2020335" y="306746"/>
                </a:lnTo>
                <a:lnTo>
                  <a:pt x="2021226" y="306746"/>
                </a:lnTo>
                <a:lnTo>
                  <a:pt x="2022117" y="306665"/>
                </a:lnTo>
                <a:lnTo>
                  <a:pt x="2023008" y="306665"/>
                </a:lnTo>
                <a:lnTo>
                  <a:pt x="2023899" y="306665"/>
                </a:lnTo>
                <a:lnTo>
                  <a:pt x="2024790" y="306665"/>
                </a:lnTo>
                <a:lnTo>
                  <a:pt x="2025761" y="306665"/>
                </a:lnTo>
                <a:lnTo>
                  <a:pt x="2026652" y="306665"/>
                </a:lnTo>
                <a:lnTo>
                  <a:pt x="2027543" y="306665"/>
                </a:lnTo>
                <a:lnTo>
                  <a:pt x="2028434" y="306746"/>
                </a:lnTo>
                <a:lnTo>
                  <a:pt x="2029325" y="306746"/>
                </a:lnTo>
                <a:lnTo>
                  <a:pt x="2030297" y="306746"/>
                </a:lnTo>
                <a:lnTo>
                  <a:pt x="2031188" y="306746"/>
                </a:lnTo>
                <a:lnTo>
                  <a:pt x="2032079" y="306746"/>
                </a:lnTo>
                <a:lnTo>
                  <a:pt x="2032969" y="306746"/>
                </a:lnTo>
                <a:lnTo>
                  <a:pt x="2033860" y="306827"/>
                </a:lnTo>
                <a:lnTo>
                  <a:pt x="2034832" y="306827"/>
                </a:lnTo>
                <a:lnTo>
                  <a:pt x="2035723" y="306827"/>
                </a:lnTo>
                <a:lnTo>
                  <a:pt x="2036614" y="306827"/>
                </a:lnTo>
                <a:lnTo>
                  <a:pt x="2037505" y="306908"/>
                </a:lnTo>
                <a:lnTo>
                  <a:pt x="2038396" y="306908"/>
                </a:lnTo>
                <a:lnTo>
                  <a:pt x="2039368" y="306908"/>
                </a:lnTo>
                <a:lnTo>
                  <a:pt x="2040259" y="306989"/>
                </a:lnTo>
                <a:lnTo>
                  <a:pt x="2041149" y="306989"/>
                </a:lnTo>
                <a:lnTo>
                  <a:pt x="2042040" y="306989"/>
                </a:lnTo>
                <a:lnTo>
                  <a:pt x="2042931" y="307071"/>
                </a:lnTo>
                <a:lnTo>
                  <a:pt x="2043822" y="307071"/>
                </a:lnTo>
                <a:lnTo>
                  <a:pt x="2044794" y="307152"/>
                </a:lnTo>
                <a:lnTo>
                  <a:pt x="2045685" y="307152"/>
                </a:lnTo>
                <a:lnTo>
                  <a:pt x="2046576" y="307152"/>
                </a:lnTo>
                <a:lnTo>
                  <a:pt x="2047466" y="307233"/>
                </a:lnTo>
                <a:lnTo>
                  <a:pt x="2048357" y="307233"/>
                </a:lnTo>
                <a:lnTo>
                  <a:pt x="2049329" y="307314"/>
                </a:lnTo>
                <a:lnTo>
                  <a:pt x="2050220" y="307314"/>
                </a:lnTo>
                <a:lnTo>
                  <a:pt x="2051111" y="307395"/>
                </a:lnTo>
                <a:lnTo>
                  <a:pt x="2052002" y="307395"/>
                </a:lnTo>
                <a:lnTo>
                  <a:pt x="2052893" y="307476"/>
                </a:lnTo>
                <a:lnTo>
                  <a:pt x="2053865" y="307476"/>
                </a:lnTo>
                <a:lnTo>
                  <a:pt x="2054756" y="307558"/>
                </a:lnTo>
                <a:lnTo>
                  <a:pt x="2055646" y="307558"/>
                </a:lnTo>
                <a:lnTo>
                  <a:pt x="2056537" y="307639"/>
                </a:lnTo>
                <a:lnTo>
                  <a:pt x="2057428" y="307639"/>
                </a:lnTo>
                <a:lnTo>
                  <a:pt x="2058319" y="307720"/>
                </a:lnTo>
                <a:lnTo>
                  <a:pt x="2059291" y="307720"/>
                </a:lnTo>
                <a:lnTo>
                  <a:pt x="2060182" y="307801"/>
                </a:lnTo>
                <a:lnTo>
                  <a:pt x="2061073" y="307801"/>
                </a:lnTo>
                <a:lnTo>
                  <a:pt x="2061963" y="307882"/>
                </a:lnTo>
                <a:lnTo>
                  <a:pt x="2062854" y="307882"/>
                </a:lnTo>
                <a:lnTo>
                  <a:pt x="2063826" y="307963"/>
                </a:lnTo>
                <a:lnTo>
                  <a:pt x="2064717" y="307963"/>
                </a:lnTo>
                <a:lnTo>
                  <a:pt x="2065608" y="308045"/>
                </a:lnTo>
                <a:lnTo>
                  <a:pt x="2066499" y="308045"/>
                </a:lnTo>
                <a:lnTo>
                  <a:pt x="2067390" y="308126"/>
                </a:lnTo>
                <a:lnTo>
                  <a:pt x="2068362" y="308126"/>
                </a:lnTo>
                <a:lnTo>
                  <a:pt x="2069253" y="308126"/>
                </a:lnTo>
                <a:lnTo>
                  <a:pt x="2070143" y="308207"/>
                </a:lnTo>
                <a:lnTo>
                  <a:pt x="2071034" y="308207"/>
                </a:lnTo>
                <a:lnTo>
                  <a:pt x="2071925" y="308288"/>
                </a:lnTo>
                <a:lnTo>
                  <a:pt x="2072897" y="308288"/>
                </a:lnTo>
                <a:lnTo>
                  <a:pt x="2073788" y="308288"/>
                </a:lnTo>
                <a:lnTo>
                  <a:pt x="2074679" y="308369"/>
                </a:lnTo>
                <a:lnTo>
                  <a:pt x="2075570" y="308369"/>
                </a:lnTo>
                <a:lnTo>
                  <a:pt x="2076460" y="308369"/>
                </a:lnTo>
                <a:lnTo>
                  <a:pt x="2077351" y="308451"/>
                </a:lnTo>
                <a:lnTo>
                  <a:pt x="2078323" y="308451"/>
                </a:lnTo>
                <a:lnTo>
                  <a:pt x="2079214" y="308451"/>
                </a:lnTo>
                <a:lnTo>
                  <a:pt x="2080105" y="308451"/>
                </a:lnTo>
                <a:lnTo>
                  <a:pt x="2080996" y="308451"/>
                </a:lnTo>
                <a:lnTo>
                  <a:pt x="2081887" y="308532"/>
                </a:lnTo>
                <a:lnTo>
                  <a:pt x="2082859" y="308532"/>
                </a:lnTo>
                <a:lnTo>
                  <a:pt x="2083750" y="308532"/>
                </a:lnTo>
                <a:lnTo>
                  <a:pt x="2084640" y="308532"/>
                </a:lnTo>
                <a:lnTo>
                  <a:pt x="2085531" y="308532"/>
                </a:lnTo>
                <a:lnTo>
                  <a:pt x="2086422" y="308532"/>
                </a:lnTo>
                <a:lnTo>
                  <a:pt x="2087394" y="308532"/>
                </a:lnTo>
                <a:lnTo>
                  <a:pt x="2088285" y="308532"/>
                </a:lnTo>
                <a:lnTo>
                  <a:pt x="2089176" y="308613"/>
                </a:lnTo>
                <a:lnTo>
                  <a:pt x="2090067" y="308613"/>
                </a:lnTo>
                <a:lnTo>
                  <a:pt x="2090957" y="308613"/>
                </a:lnTo>
                <a:lnTo>
                  <a:pt x="2091929" y="308613"/>
                </a:lnTo>
                <a:lnTo>
                  <a:pt x="2092820" y="308532"/>
                </a:lnTo>
                <a:lnTo>
                  <a:pt x="2093711" y="308532"/>
                </a:lnTo>
                <a:lnTo>
                  <a:pt x="2094602" y="308532"/>
                </a:lnTo>
                <a:lnTo>
                  <a:pt x="2095493" y="308532"/>
                </a:lnTo>
                <a:lnTo>
                  <a:pt x="2096384" y="308532"/>
                </a:lnTo>
                <a:lnTo>
                  <a:pt x="2097356" y="308532"/>
                </a:lnTo>
                <a:lnTo>
                  <a:pt x="2098247" y="308532"/>
                </a:lnTo>
                <a:lnTo>
                  <a:pt x="2099137" y="308532"/>
                </a:lnTo>
                <a:lnTo>
                  <a:pt x="2100028" y="308451"/>
                </a:lnTo>
                <a:lnTo>
                  <a:pt x="2100919" y="308451"/>
                </a:lnTo>
                <a:lnTo>
                  <a:pt x="2101891" y="308451"/>
                </a:lnTo>
                <a:lnTo>
                  <a:pt x="2102782" y="308451"/>
                </a:lnTo>
                <a:lnTo>
                  <a:pt x="2103673" y="308451"/>
                </a:lnTo>
                <a:lnTo>
                  <a:pt x="2104564" y="308369"/>
                </a:lnTo>
                <a:lnTo>
                  <a:pt x="2105455" y="308369"/>
                </a:lnTo>
                <a:lnTo>
                  <a:pt x="2106426" y="308369"/>
                </a:lnTo>
                <a:lnTo>
                  <a:pt x="2107317" y="308288"/>
                </a:lnTo>
                <a:lnTo>
                  <a:pt x="2108208" y="308288"/>
                </a:lnTo>
                <a:lnTo>
                  <a:pt x="2109099" y="308288"/>
                </a:lnTo>
                <a:lnTo>
                  <a:pt x="2109990" y="308207"/>
                </a:lnTo>
                <a:lnTo>
                  <a:pt x="2110962" y="308207"/>
                </a:lnTo>
                <a:lnTo>
                  <a:pt x="2111853" y="308207"/>
                </a:lnTo>
                <a:lnTo>
                  <a:pt x="2112744" y="308126"/>
                </a:lnTo>
                <a:lnTo>
                  <a:pt x="2113634" y="308126"/>
                </a:lnTo>
                <a:lnTo>
                  <a:pt x="2114525" y="308126"/>
                </a:lnTo>
                <a:lnTo>
                  <a:pt x="2115416" y="308045"/>
                </a:lnTo>
                <a:lnTo>
                  <a:pt x="2116388" y="308045"/>
                </a:lnTo>
                <a:lnTo>
                  <a:pt x="2117279" y="307964"/>
                </a:lnTo>
                <a:lnTo>
                  <a:pt x="2118170" y="307964"/>
                </a:lnTo>
                <a:lnTo>
                  <a:pt x="2119061" y="307882"/>
                </a:lnTo>
                <a:lnTo>
                  <a:pt x="2119951" y="307882"/>
                </a:lnTo>
                <a:lnTo>
                  <a:pt x="2120923" y="307882"/>
                </a:lnTo>
                <a:lnTo>
                  <a:pt x="2121814" y="307801"/>
                </a:lnTo>
                <a:lnTo>
                  <a:pt x="2122705" y="307801"/>
                </a:lnTo>
                <a:lnTo>
                  <a:pt x="2123596" y="307720"/>
                </a:lnTo>
                <a:lnTo>
                  <a:pt x="2124487" y="307720"/>
                </a:lnTo>
                <a:lnTo>
                  <a:pt x="2125459" y="307639"/>
                </a:lnTo>
                <a:lnTo>
                  <a:pt x="2126350" y="307639"/>
                </a:lnTo>
                <a:lnTo>
                  <a:pt x="2127241" y="307558"/>
                </a:lnTo>
                <a:lnTo>
                  <a:pt x="2128131" y="307558"/>
                </a:lnTo>
                <a:lnTo>
                  <a:pt x="2129022" y="307558"/>
                </a:lnTo>
                <a:lnTo>
                  <a:pt x="2129994" y="307476"/>
                </a:lnTo>
                <a:lnTo>
                  <a:pt x="2130885" y="307476"/>
                </a:lnTo>
                <a:lnTo>
                  <a:pt x="2131776" y="307395"/>
                </a:lnTo>
                <a:lnTo>
                  <a:pt x="2132667" y="307395"/>
                </a:lnTo>
                <a:lnTo>
                  <a:pt x="2133558" y="307314"/>
                </a:lnTo>
                <a:lnTo>
                  <a:pt x="2134449" y="307314"/>
                </a:lnTo>
                <a:lnTo>
                  <a:pt x="2135420" y="307314"/>
                </a:lnTo>
                <a:lnTo>
                  <a:pt x="2136311" y="307233"/>
                </a:lnTo>
                <a:lnTo>
                  <a:pt x="2137202" y="307233"/>
                </a:lnTo>
                <a:lnTo>
                  <a:pt x="2138093" y="307233"/>
                </a:lnTo>
                <a:lnTo>
                  <a:pt x="2138984" y="307152"/>
                </a:lnTo>
                <a:lnTo>
                  <a:pt x="2139956" y="307152"/>
                </a:lnTo>
                <a:lnTo>
                  <a:pt x="2140847" y="307071"/>
                </a:lnTo>
                <a:lnTo>
                  <a:pt x="2141738" y="307071"/>
                </a:lnTo>
                <a:lnTo>
                  <a:pt x="2142628" y="307071"/>
                </a:lnTo>
                <a:lnTo>
                  <a:pt x="2143519" y="307071"/>
                </a:lnTo>
                <a:lnTo>
                  <a:pt x="2144491" y="306989"/>
                </a:lnTo>
                <a:lnTo>
                  <a:pt x="2145382" y="306989"/>
                </a:lnTo>
                <a:lnTo>
                  <a:pt x="2146273" y="306989"/>
                </a:lnTo>
                <a:lnTo>
                  <a:pt x="2147164" y="306908"/>
                </a:lnTo>
                <a:lnTo>
                  <a:pt x="2148055" y="306908"/>
                </a:lnTo>
                <a:lnTo>
                  <a:pt x="2148946" y="306908"/>
                </a:lnTo>
                <a:lnTo>
                  <a:pt x="2149917" y="306908"/>
                </a:lnTo>
                <a:lnTo>
                  <a:pt x="2150808" y="306908"/>
                </a:lnTo>
                <a:lnTo>
                  <a:pt x="2151699" y="306827"/>
                </a:lnTo>
                <a:lnTo>
                  <a:pt x="2152590" y="306827"/>
                </a:lnTo>
                <a:lnTo>
                  <a:pt x="2153481" y="306827"/>
                </a:lnTo>
                <a:lnTo>
                  <a:pt x="2154453" y="306827"/>
                </a:lnTo>
                <a:lnTo>
                  <a:pt x="2155344" y="306827"/>
                </a:lnTo>
                <a:lnTo>
                  <a:pt x="2156235" y="306827"/>
                </a:lnTo>
                <a:lnTo>
                  <a:pt x="2157125" y="306827"/>
                </a:lnTo>
                <a:lnTo>
                  <a:pt x="2158016" y="306827"/>
                </a:lnTo>
                <a:lnTo>
                  <a:pt x="2158988" y="306827"/>
                </a:lnTo>
                <a:lnTo>
                  <a:pt x="2159879" y="306827"/>
                </a:lnTo>
                <a:lnTo>
                  <a:pt x="2160770" y="306827"/>
                </a:lnTo>
                <a:lnTo>
                  <a:pt x="2161661" y="306827"/>
                </a:lnTo>
                <a:lnTo>
                  <a:pt x="2162552" y="306827"/>
                </a:lnTo>
                <a:lnTo>
                  <a:pt x="2163524" y="306827"/>
                </a:lnTo>
                <a:lnTo>
                  <a:pt x="2164414" y="306827"/>
                </a:lnTo>
                <a:lnTo>
                  <a:pt x="2165305" y="306827"/>
                </a:lnTo>
                <a:lnTo>
                  <a:pt x="2166196" y="306827"/>
                </a:lnTo>
                <a:lnTo>
                  <a:pt x="2167087" y="306827"/>
                </a:lnTo>
                <a:lnTo>
                  <a:pt x="2167978" y="306827"/>
                </a:lnTo>
                <a:lnTo>
                  <a:pt x="2168950" y="306908"/>
                </a:lnTo>
                <a:lnTo>
                  <a:pt x="2169841" y="306908"/>
                </a:lnTo>
                <a:lnTo>
                  <a:pt x="2170732" y="306908"/>
                </a:lnTo>
                <a:lnTo>
                  <a:pt x="2171622" y="306908"/>
                </a:lnTo>
                <a:lnTo>
                  <a:pt x="2172513" y="306908"/>
                </a:lnTo>
                <a:lnTo>
                  <a:pt x="2173485" y="306989"/>
                </a:lnTo>
                <a:lnTo>
                  <a:pt x="2174376" y="306989"/>
                </a:lnTo>
                <a:lnTo>
                  <a:pt x="2175267" y="306989"/>
                </a:lnTo>
                <a:lnTo>
                  <a:pt x="2176158" y="307071"/>
                </a:lnTo>
                <a:lnTo>
                  <a:pt x="2177049" y="307071"/>
                </a:lnTo>
                <a:lnTo>
                  <a:pt x="2178021" y="307071"/>
                </a:lnTo>
                <a:lnTo>
                  <a:pt x="2178912" y="307152"/>
                </a:lnTo>
                <a:lnTo>
                  <a:pt x="2179802" y="307152"/>
                </a:lnTo>
                <a:lnTo>
                  <a:pt x="2180693" y="307152"/>
                </a:lnTo>
                <a:lnTo>
                  <a:pt x="2181584" y="307233"/>
                </a:lnTo>
                <a:lnTo>
                  <a:pt x="2182556" y="307233"/>
                </a:lnTo>
                <a:lnTo>
                  <a:pt x="2183447" y="307233"/>
                </a:lnTo>
                <a:lnTo>
                  <a:pt x="2184338" y="307314"/>
                </a:lnTo>
                <a:lnTo>
                  <a:pt x="2185229" y="307314"/>
                </a:lnTo>
                <a:lnTo>
                  <a:pt x="2186119" y="307395"/>
                </a:lnTo>
                <a:lnTo>
                  <a:pt x="2187010" y="307395"/>
                </a:lnTo>
                <a:lnTo>
                  <a:pt x="2187982" y="307476"/>
                </a:lnTo>
                <a:lnTo>
                  <a:pt x="2188873" y="307476"/>
                </a:lnTo>
                <a:lnTo>
                  <a:pt x="2189764" y="307476"/>
                </a:lnTo>
                <a:lnTo>
                  <a:pt x="2190655" y="307558"/>
                </a:lnTo>
                <a:lnTo>
                  <a:pt x="2191546" y="307558"/>
                </a:lnTo>
                <a:lnTo>
                  <a:pt x="2192518" y="307639"/>
                </a:lnTo>
                <a:lnTo>
                  <a:pt x="2193408" y="307639"/>
                </a:lnTo>
                <a:lnTo>
                  <a:pt x="2194299" y="307720"/>
                </a:lnTo>
                <a:lnTo>
                  <a:pt x="2195190" y="307720"/>
                </a:lnTo>
                <a:lnTo>
                  <a:pt x="2196081" y="307801"/>
                </a:lnTo>
                <a:lnTo>
                  <a:pt x="2197053" y="307801"/>
                </a:lnTo>
                <a:lnTo>
                  <a:pt x="2197944" y="307882"/>
                </a:lnTo>
                <a:lnTo>
                  <a:pt x="2198835" y="307882"/>
                </a:lnTo>
                <a:lnTo>
                  <a:pt x="2199726" y="307964"/>
                </a:lnTo>
                <a:lnTo>
                  <a:pt x="2200617" y="307964"/>
                </a:lnTo>
                <a:lnTo>
                  <a:pt x="2201588" y="308045"/>
                </a:lnTo>
                <a:lnTo>
                  <a:pt x="2202479" y="308045"/>
                </a:lnTo>
                <a:lnTo>
                  <a:pt x="2203370" y="308126"/>
                </a:lnTo>
                <a:lnTo>
                  <a:pt x="2204261" y="308126"/>
                </a:lnTo>
                <a:lnTo>
                  <a:pt x="2205152" y="308126"/>
                </a:lnTo>
                <a:lnTo>
                  <a:pt x="2206043" y="308207"/>
                </a:lnTo>
                <a:lnTo>
                  <a:pt x="2207015" y="308207"/>
                </a:lnTo>
                <a:lnTo>
                  <a:pt x="2207906" y="308288"/>
                </a:lnTo>
                <a:lnTo>
                  <a:pt x="2208796" y="308288"/>
                </a:lnTo>
                <a:lnTo>
                  <a:pt x="2209687" y="308369"/>
                </a:lnTo>
                <a:lnTo>
                  <a:pt x="2210578" y="308369"/>
                </a:lnTo>
                <a:lnTo>
                  <a:pt x="2211550" y="308369"/>
                </a:lnTo>
                <a:lnTo>
                  <a:pt x="2212441" y="308451"/>
                </a:lnTo>
                <a:lnTo>
                  <a:pt x="2213332" y="308451"/>
                </a:lnTo>
                <a:lnTo>
                  <a:pt x="2214223" y="308532"/>
                </a:lnTo>
                <a:lnTo>
                  <a:pt x="2215113" y="308532"/>
                </a:lnTo>
                <a:lnTo>
                  <a:pt x="2216085" y="308532"/>
                </a:lnTo>
                <a:lnTo>
                  <a:pt x="2216976" y="308613"/>
                </a:lnTo>
                <a:lnTo>
                  <a:pt x="2217867" y="308613"/>
                </a:lnTo>
                <a:lnTo>
                  <a:pt x="2218758" y="308613"/>
                </a:lnTo>
                <a:lnTo>
                  <a:pt x="2219649" y="308613"/>
                </a:lnTo>
                <a:lnTo>
                  <a:pt x="2220621" y="308694"/>
                </a:lnTo>
                <a:lnTo>
                  <a:pt x="2221512" y="308694"/>
                </a:lnTo>
                <a:lnTo>
                  <a:pt x="2222403" y="308694"/>
                </a:lnTo>
                <a:lnTo>
                  <a:pt x="2223293" y="308694"/>
                </a:lnTo>
                <a:lnTo>
                  <a:pt x="2224184" y="308775"/>
                </a:lnTo>
                <a:lnTo>
                  <a:pt x="2225075" y="308775"/>
                </a:lnTo>
                <a:lnTo>
                  <a:pt x="2226047" y="308775"/>
                </a:lnTo>
                <a:lnTo>
                  <a:pt x="2226938" y="308775"/>
                </a:lnTo>
                <a:lnTo>
                  <a:pt x="2227829" y="308775"/>
                </a:lnTo>
                <a:lnTo>
                  <a:pt x="2228720" y="308775"/>
                </a:lnTo>
                <a:lnTo>
                  <a:pt x="2229611" y="308775"/>
                </a:lnTo>
                <a:lnTo>
                  <a:pt x="2230582" y="308775"/>
                </a:lnTo>
                <a:lnTo>
                  <a:pt x="2231473" y="308775"/>
                </a:lnTo>
                <a:lnTo>
                  <a:pt x="2232364" y="308857"/>
                </a:lnTo>
                <a:lnTo>
                  <a:pt x="2233255" y="308857"/>
                </a:lnTo>
                <a:lnTo>
                  <a:pt x="2234146" y="308857"/>
                </a:lnTo>
                <a:lnTo>
                  <a:pt x="2235118" y="308775"/>
                </a:lnTo>
                <a:lnTo>
                  <a:pt x="2236009" y="308775"/>
                </a:lnTo>
                <a:lnTo>
                  <a:pt x="2236900" y="308775"/>
                </a:lnTo>
                <a:lnTo>
                  <a:pt x="2237790" y="308775"/>
                </a:lnTo>
                <a:lnTo>
                  <a:pt x="2238681" y="308775"/>
                </a:lnTo>
                <a:lnTo>
                  <a:pt x="2239572" y="308775"/>
                </a:lnTo>
                <a:lnTo>
                  <a:pt x="2240544" y="308775"/>
                </a:lnTo>
                <a:lnTo>
                  <a:pt x="2241435" y="308775"/>
                </a:lnTo>
                <a:lnTo>
                  <a:pt x="2242326" y="308775"/>
                </a:lnTo>
                <a:lnTo>
                  <a:pt x="2243217" y="308775"/>
                </a:lnTo>
                <a:lnTo>
                  <a:pt x="2244108" y="308694"/>
                </a:lnTo>
                <a:lnTo>
                  <a:pt x="2245079" y="308694"/>
                </a:lnTo>
                <a:lnTo>
                  <a:pt x="2245970" y="308694"/>
                </a:lnTo>
                <a:lnTo>
                  <a:pt x="2246861" y="308694"/>
                </a:lnTo>
                <a:lnTo>
                  <a:pt x="2247752" y="308613"/>
                </a:lnTo>
                <a:lnTo>
                  <a:pt x="2248643" y="308613"/>
                </a:lnTo>
                <a:lnTo>
                  <a:pt x="2249615" y="308613"/>
                </a:lnTo>
                <a:lnTo>
                  <a:pt x="2250506" y="308613"/>
                </a:lnTo>
                <a:lnTo>
                  <a:pt x="2251397" y="308532"/>
                </a:lnTo>
                <a:lnTo>
                  <a:pt x="2252287" y="308532"/>
                </a:lnTo>
                <a:lnTo>
                  <a:pt x="2253178" y="308532"/>
                </a:lnTo>
                <a:lnTo>
                  <a:pt x="2254150" y="308451"/>
                </a:lnTo>
                <a:lnTo>
                  <a:pt x="2255041" y="308451"/>
                </a:lnTo>
                <a:lnTo>
                  <a:pt x="2255932" y="308451"/>
                </a:lnTo>
                <a:lnTo>
                  <a:pt x="2256823" y="308369"/>
                </a:lnTo>
                <a:lnTo>
                  <a:pt x="2257714" y="308369"/>
                </a:lnTo>
                <a:lnTo>
                  <a:pt x="2258605" y="308288"/>
                </a:lnTo>
                <a:lnTo>
                  <a:pt x="2259576" y="308288"/>
                </a:lnTo>
                <a:lnTo>
                  <a:pt x="2260467" y="308288"/>
                </a:lnTo>
                <a:lnTo>
                  <a:pt x="2261358" y="308207"/>
                </a:lnTo>
                <a:lnTo>
                  <a:pt x="2262249" y="308207"/>
                </a:lnTo>
                <a:lnTo>
                  <a:pt x="2263140" y="308126"/>
                </a:lnTo>
                <a:lnTo>
                  <a:pt x="2264112" y="308126"/>
                </a:lnTo>
                <a:lnTo>
                  <a:pt x="2265003" y="308126"/>
                </a:lnTo>
                <a:lnTo>
                  <a:pt x="2265894" y="308045"/>
                </a:lnTo>
              </a:path>
            </a:pathLst>
          </a:custGeom>
          <a:ln w="8920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06542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59727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12911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166096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19281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072465" y="3896281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784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06542" y="4603043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6542" y="4406684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6542" y="4210406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06542" y="4014129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6542" y="476006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6542" y="3896281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57702" y="473534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10886" y="473534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164071" y="473534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17256" y="473534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57702" y="3896301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10886" y="3896301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164071" y="389630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17256" y="389630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5328" y="4810919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06" y="0"/>
                </a:moveTo>
                <a:lnTo>
                  <a:pt x="0" y="37471"/>
                </a:lnTo>
                <a:lnTo>
                  <a:pt x="1765" y="44689"/>
                </a:lnTo>
                <a:lnTo>
                  <a:pt x="8237" y="52881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1"/>
                </a:lnTo>
                <a:lnTo>
                  <a:pt x="27158" y="51502"/>
                </a:lnTo>
                <a:lnTo>
                  <a:pt x="29726" y="49475"/>
                </a:lnTo>
                <a:lnTo>
                  <a:pt x="29830" y="49312"/>
                </a:lnTo>
                <a:lnTo>
                  <a:pt x="14425" y="49312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1939" y="6732"/>
                </a:lnTo>
                <a:lnTo>
                  <a:pt x="14352" y="5434"/>
                </a:lnTo>
                <a:lnTo>
                  <a:pt x="29514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84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5">
                <a:moveTo>
                  <a:pt x="29514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7102" y="12733"/>
                </a:lnTo>
                <a:lnTo>
                  <a:pt x="28130" y="18573"/>
                </a:lnTo>
                <a:lnTo>
                  <a:pt x="28130" y="36173"/>
                </a:lnTo>
                <a:lnTo>
                  <a:pt x="27102" y="42013"/>
                </a:lnTo>
                <a:lnTo>
                  <a:pt x="22987" y="47852"/>
                </a:lnTo>
                <a:lnTo>
                  <a:pt x="20452" y="49312"/>
                </a:lnTo>
                <a:lnTo>
                  <a:pt x="29830" y="49312"/>
                </a:lnTo>
                <a:lnTo>
                  <a:pt x="31654" y="46473"/>
                </a:lnTo>
                <a:lnTo>
                  <a:pt x="32941" y="42580"/>
                </a:lnTo>
                <a:lnTo>
                  <a:pt x="34229" y="38768"/>
                </a:lnTo>
                <a:lnTo>
                  <a:pt x="34877" y="33659"/>
                </a:lnTo>
                <a:lnTo>
                  <a:pt x="34784" y="21087"/>
                </a:lnTo>
                <a:lnTo>
                  <a:pt x="34472" y="17843"/>
                </a:lnTo>
                <a:lnTo>
                  <a:pt x="32869" y="11598"/>
                </a:lnTo>
                <a:lnTo>
                  <a:pt x="31759" y="8921"/>
                </a:lnTo>
                <a:lnTo>
                  <a:pt x="29514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38505" y="4811892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84" y="38201"/>
                </a:moveTo>
                <a:lnTo>
                  <a:pt x="0" y="38769"/>
                </a:lnTo>
                <a:lnTo>
                  <a:pt x="486" y="43311"/>
                </a:lnTo>
                <a:lnTo>
                  <a:pt x="2187" y="46879"/>
                </a:lnTo>
                <a:lnTo>
                  <a:pt x="8342" y="52394"/>
                </a:lnTo>
                <a:lnTo>
                  <a:pt x="12311" y="53692"/>
                </a:lnTo>
                <a:lnTo>
                  <a:pt x="23165" y="53692"/>
                </a:lnTo>
                <a:lnTo>
                  <a:pt x="27782" y="51583"/>
                </a:lnTo>
                <a:lnTo>
                  <a:pt x="30354" y="48339"/>
                </a:lnTo>
                <a:lnTo>
                  <a:pt x="14579" y="48339"/>
                </a:lnTo>
                <a:lnTo>
                  <a:pt x="12311" y="47447"/>
                </a:lnTo>
                <a:lnTo>
                  <a:pt x="10448" y="45744"/>
                </a:lnTo>
                <a:lnTo>
                  <a:pt x="8585" y="44122"/>
                </a:lnTo>
                <a:lnTo>
                  <a:pt x="7451" y="41526"/>
                </a:lnTo>
                <a:lnTo>
                  <a:pt x="6884" y="38201"/>
                </a:lnTo>
                <a:close/>
              </a:path>
              <a:path w="35559" h="53975">
                <a:moveTo>
                  <a:pt x="31589" y="23115"/>
                </a:moveTo>
                <a:lnTo>
                  <a:pt x="20492" y="23115"/>
                </a:lnTo>
                <a:lnTo>
                  <a:pt x="23246" y="24169"/>
                </a:lnTo>
                <a:lnTo>
                  <a:pt x="27458" y="28549"/>
                </a:lnTo>
                <a:lnTo>
                  <a:pt x="28511" y="31469"/>
                </a:lnTo>
                <a:lnTo>
                  <a:pt x="28395" y="39498"/>
                </a:lnTo>
                <a:lnTo>
                  <a:pt x="27377" y="42337"/>
                </a:lnTo>
                <a:lnTo>
                  <a:pt x="25190" y="44770"/>
                </a:lnTo>
                <a:lnTo>
                  <a:pt x="23003" y="47123"/>
                </a:lnTo>
                <a:lnTo>
                  <a:pt x="20330" y="48339"/>
                </a:lnTo>
                <a:lnTo>
                  <a:pt x="30354" y="48339"/>
                </a:lnTo>
                <a:lnTo>
                  <a:pt x="34019" y="43716"/>
                </a:lnTo>
                <a:lnTo>
                  <a:pt x="35477" y="39498"/>
                </a:lnTo>
                <a:lnTo>
                  <a:pt x="35477" y="29603"/>
                </a:lnTo>
                <a:lnTo>
                  <a:pt x="33857" y="25386"/>
                </a:lnTo>
                <a:lnTo>
                  <a:pt x="31589" y="23115"/>
                </a:lnTo>
                <a:close/>
              </a:path>
              <a:path w="35559" h="53975">
                <a:moveTo>
                  <a:pt x="32966" y="0"/>
                </a:moveTo>
                <a:lnTo>
                  <a:pt x="6317" y="0"/>
                </a:lnTo>
                <a:lnTo>
                  <a:pt x="1215" y="27495"/>
                </a:lnTo>
                <a:lnTo>
                  <a:pt x="7370" y="28306"/>
                </a:lnTo>
                <a:lnTo>
                  <a:pt x="8342" y="26765"/>
                </a:lnTo>
                <a:lnTo>
                  <a:pt x="9638" y="25548"/>
                </a:lnTo>
                <a:lnTo>
                  <a:pt x="13040" y="23602"/>
                </a:lnTo>
                <a:lnTo>
                  <a:pt x="14984" y="23115"/>
                </a:lnTo>
                <a:lnTo>
                  <a:pt x="31589" y="23115"/>
                </a:lnTo>
                <a:lnTo>
                  <a:pt x="29195" y="20682"/>
                </a:lnTo>
                <a:lnTo>
                  <a:pt x="8747" y="20682"/>
                </a:lnTo>
                <a:lnTo>
                  <a:pt x="11582" y="6245"/>
                </a:lnTo>
                <a:lnTo>
                  <a:pt x="32966" y="6245"/>
                </a:lnTo>
                <a:lnTo>
                  <a:pt x="32966" y="0"/>
                </a:lnTo>
                <a:close/>
              </a:path>
              <a:path w="35559" h="53975">
                <a:moveTo>
                  <a:pt x="23489" y="17275"/>
                </a:moveTo>
                <a:lnTo>
                  <a:pt x="15308" y="17275"/>
                </a:lnTo>
                <a:lnTo>
                  <a:pt x="11906" y="18411"/>
                </a:lnTo>
                <a:lnTo>
                  <a:pt x="8747" y="20682"/>
                </a:lnTo>
                <a:lnTo>
                  <a:pt x="29195" y="20682"/>
                </a:lnTo>
                <a:lnTo>
                  <a:pt x="27458" y="18897"/>
                </a:lnTo>
                <a:lnTo>
                  <a:pt x="23489" y="172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75490" y="4810919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82" y="11922"/>
                </a:moveTo>
                <a:lnTo>
                  <a:pt x="13121" y="11922"/>
                </a:lnTo>
                <a:lnTo>
                  <a:pt x="13121" y="53773"/>
                </a:lnTo>
                <a:lnTo>
                  <a:pt x="19682" y="53773"/>
                </a:lnTo>
                <a:lnTo>
                  <a:pt x="19682" y="11922"/>
                </a:lnTo>
                <a:close/>
              </a:path>
              <a:path w="73025" h="55245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1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89"/>
                </a:lnTo>
                <a:lnTo>
                  <a:pt x="2024" y="19060"/>
                </a:lnTo>
                <a:lnTo>
                  <a:pt x="4292" y="17924"/>
                </a:lnTo>
                <a:lnTo>
                  <a:pt x="6884" y="16383"/>
                </a:lnTo>
                <a:lnTo>
                  <a:pt x="9476" y="14923"/>
                </a:lnTo>
                <a:lnTo>
                  <a:pt x="11501" y="13382"/>
                </a:lnTo>
                <a:lnTo>
                  <a:pt x="13121" y="11922"/>
                </a:lnTo>
                <a:lnTo>
                  <a:pt x="19682" y="11922"/>
                </a:lnTo>
                <a:lnTo>
                  <a:pt x="19682" y="0"/>
                </a:lnTo>
                <a:close/>
              </a:path>
              <a:path w="73025" h="55245">
                <a:moveTo>
                  <a:pt x="58075" y="0"/>
                </a:moveTo>
                <a:lnTo>
                  <a:pt x="51271" y="0"/>
                </a:lnTo>
                <a:lnTo>
                  <a:pt x="48031" y="1054"/>
                </a:lnTo>
                <a:lnTo>
                  <a:pt x="45521" y="3163"/>
                </a:lnTo>
                <a:lnTo>
                  <a:pt x="42929" y="5272"/>
                </a:lnTo>
                <a:lnTo>
                  <a:pt x="40985" y="8272"/>
                </a:lnTo>
                <a:lnTo>
                  <a:pt x="38393" y="15977"/>
                </a:lnTo>
                <a:lnTo>
                  <a:pt x="37745" y="21087"/>
                </a:lnTo>
                <a:lnTo>
                  <a:pt x="37745" y="37471"/>
                </a:lnTo>
                <a:lnTo>
                  <a:pt x="59128" y="54665"/>
                </a:lnTo>
                <a:lnTo>
                  <a:pt x="62368" y="53611"/>
                </a:lnTo>
                <a:lnTo>
                  <a:pt x="64879" y="51502"/>
                </a:lnTo>
                <a:lnTo>
                  <a:pt x="67471" y="49475"/>
                </a:lnTo>
                <a:lnTo>
                  <a:pt x="67576" y="49312"/>
                </a:lnTo>
                <a:lnTo>
                  <a:pt x="52162" y="49312"/>
                </a:lnTo>
                <a:lnTo>
                  <a:pt x="49651" y="47852"/>
                </a:lnTo>
                <a:lnTo>
                  <a:pt x="47546" y="44933"/>
                </a:lnTo>
                <a:lnTo>
                  <a:pt x="45521" y="42013"/>
                </a:lnTo>
                <a:lnTo>
                  <a:pt x="44468" y="36173"/>
                </a:lnTo>
                <a:lnTo>
                  <a:pt x="44468" y="27414"/>
                </a:lnTo>
                <a:lnTo>
                  <a:pt x="44468" y="18573"/>
                </a:lnTo>
                <a:lnTo>
                  <a:pt x="45602" y="12571"/>
                </a:lnTo>
                <a:lnTo>
                  <a:pt x="47870" y="9327"/>
                </a:lnTo>
                <a:lnTo>
                  <a:pt x="49652" y="6731"/>
                </a:lnTo>
                <a:lnTo>
                  <a:pt x="52082" y="5434"/>
                </a:lnTo>
                <a:lnTo>
                  <a:pt x="67255" y="5434"/>
                </a:lnTo>
                <a:lnTo>
                  <a:pt x="66661" y="4541"/>
                </a:lnTo>
                <a:lnTo>
                  <a:pt x="64879" y="2919"/>
                </a:lnTo>
                <a:lnTo>
                  <a:pt x="62692" y="1784"/>
                </a:lnTo>
                <a:lnTo>
                  <a:pt x="60586" y="567"/>
                </a:lnTo>
                <a:lnTo>
                  <a:pt x="58075" y="0"/>
                </a:lnTo>
                <a:close/>
              </a:path>
              <a:path w="73025" h="55245">
                <a:moveTo>
                  <a:pt x="67255" y="5434"/>
                </a:moveTo>
                <a:lnTo>
                  <a:pt x="58156" y="5434"/>
                </a:lnTo>
                <a:lnTo>
                  <a:pt x="60748" y="6894"/>
                </a:lnTo>
                <a:lnTo>
                  <a:pt x="64798" y="12733"/>
                </a:lnTo>
                <a:lnTo>
                  <a:pt x="65851" y="18573"/>
                </a:lnTo>
                <a:lnTo>
                  <a:pt x="65851" y="36173"/>
                </a:lnTo>
                <a:lnTo>
                  <a:pt x="64798" y="42013"/>
                </a:lnTo>
                <a:lnTo>
                  <a:pt x="60748" y="47852"/>
                </a:lnTo>
                <a:lnTo>
                  <a:pt x="58156" y="49312"/>
                </a:lnTo>
                <a:lnTo>
                  <a:pt x="67576" y="49312"/>
                </a:lnTo>
                <a:lnTo>
                  <a:pt x="69415" y="46473"/>
                </a:lnTo>
                <a:lnTo>
                  <a:pt x="70711" y="42580"/>
                </a:lnTo>
                <a:lnTo>
                  <a:pt x="71926" y="38768"/>
                </a:lnTo>
                <a:lnTo>
                  <a:pt x="72574" y="33659"/>
                </a:lnTo>
                <a:lnTo>
                  <a:pt x="72480" y="21087"/>
                </a:lnTo>
                <a:lnTo>
                  <a:pt x="68119" y="6731"/>
                </a:lnTo>
                <a:lnTo>
                  <a:pt x="67255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28675" y="4810919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82" y="11922"/>
                </a:moveTo>
                <a:lnTo>
                  <a:pt x="13121" y="11922"/>
                </a:lnTo>
                <a:lnTo>
                  <a:pt x="13121" y="53773"/>
                </a:lnTo>
                <a:lnTo>
                  <a:pt x="19682" y="53773"/>
                </a:lnTo>
                <a:lnTo>
                  <a:pt x="19682" y="11922"/>
                </a:lnTo>
                <a:close/>
              </a:path>
              <a:path w="73660" h="55245">
                <a:moveTo>
                  <a:pt x="19682" y="0"/>
                </a:moveTo>
                <a:lnTo>
                  <a:pt x="15470" y="0"/>
                </a:lnTo>
                <a:lnTo>
                  <a:pt x="14336" y="2352"/>
                </a:lnTo>
                <a:lnTo>
                  <a:pt x="12392" y="4704"/>
                </a:lnTo>
                <a:lnTo>
                  <a:pt x="9638" y="7218"/>
                </a:lnTo>
                <a:lnTo>
                  <a:pt x="6884" y="9651"/>
                </a:lnTo>
                <a:lnTo>
                  <a:pt x="3644" y="11760"/>
                </a:lnTo>
                <a:lnTo>
                  <a:pt x="0" y="13463"/>
                </a:lnTo>
                <a:lnTo>
                  <a:pt x="0" y="19789"/>
                </a:lnTo>
                <a:lnTo>
                  <a:pt x="2024" y="19060"/>
                </a:lnTo>
                <a:lnTo>
                  <a:pt x="4292" y="17924"/>
                </a:lnTo>
                <a:lnTo>
                  <a:pt x="6884" y="16383"/>
                </a:lnTo>
                <a:lnTo>
                  <a:pt x="9476" y="14923"/>
                </a:lnTo>
                <a:lnTo>
                  <a:pt x="11501" y="13382"/>
                </a:lnTo>
                <a:lnTo>
                  <a:pt x="13121" y="11922"/>
                </a:lnTo>
                <a:lnTo>
                  <a:pt x="19682" y="11922"/>
                </a:lnTo>
                <a:lnTo>
                  <a:pt x="19682" y="0"/>
                </a:lnTo>
                <a:close/>
              </a:path>
              <a:path w="73660" h="55245">
                <a:moveTo>
                  <a:pt x="44630" y="39174"/>
                </a:moveTo>
                <a:lnTo>
                  <a:pt x="37745" y="39742"/>
                </a:lnTo>
                <a:lnTo>
                  <a:pt x="38150" y="44284"/>
                </a:lnTo>
                <a:lnTo>
                  <a:pt x="39932" y="47852"/>
                </a:lnTo>
                <a:lnTo>
                  <a:pt x="46088" y="53368"/>
                </a:lnTo>
                <a:lnTo>
                  <a:pt x="50057" y="54665"/>
                </a:lnTo>
                <a:lnTo>
                  <a:pt x="60829" y="54665"/>
                </a:lnTo>
                <a:lnTo>
                  <a:pt x="65527" y="52556"/>
                </a:lnTo>
                <a:lnTo>
                  <a:pt x="68047" y="49312"/>
                </a:lnTo>
                <a:lnTo>
                  <a:pt x="52324" y="49312"/>
                </a:lnTo>
                <a:lnTo>
                  <a:pt x="50056" y="48420"/>
                </a:lnTo>
                <a:lnTo>
                  <a:pt x="48193" y="46717"/>
                </a:lnTo>
                <a:lnTo>
                  <a:pt x="46331" y="45095"/>
                </a:lnTo>
                <a:lnTo>
                  <a:pt x="45115" y="42499"/>
                </a:lnTo>
                <a:lnTo>
                  <a:pt x="44630" y="39174"/>
                </a:lnTo>
                <a:close/>
              </a:path>
              <a:path w="73660" h="55245">
                <a:moveTo>
                  <a:pt x="69334" y="24088"/>
                </a:moveTo>
                <a:lnTo>
                  <a:pt x="58237" y="24088"/>
                </a:lnTo>
                <a:lnTo>
                  <a:pt x="60991" y="25142"/>
                </a:lnTo>
                <a:lnTo>
                  <a:pt x="65203" y="29522"/>
                </a:lnTo>
                <a:lnTo>
                  <a:pt x="66256" y="32442"/>
                </a:lnTo>
                <a:lnTo>
                  <a:pt x="66140" y="40472"/>
                </a:lnTo>
                <a:lnTo>
                  <a:pt x="65122" y="43310"/>
                </a:lnTo>
                <a:lnTo>
                  <a:pt x="62935" y="45744"/>
                </a:lnTo>
                <a:lnTo>
                  <a:pt x="60748" y="48096"/>
                </a:lnTo>
                <a:lnTo>
                  <a:pt x="58075" y="49312"/>
                </a:lnTo>
                <a:lnTo>
                  <a:pt x="68047" y="49312"/>
                </a:lnTo>
                <a:lnTo>
                  <a:pt x="68995" y="48096"/>
                </a:lnTo>
                <a:lnTo>
                  <a:pt x="71764" y="44689"/>
                </a:lnTo>
                <a:lnTo>
                  <a:pt x="73222" y="40472"/>
                </a:lnTo>
                <a:lnTo>
                  <a:pt x="73222" y="30577"/>
                </a:lnTo>
                <a:lnTo>
                  <a:pt x="71602" y="26359"/>
                </a:lnTo>
                <a:lnTo>
                  <a:pt x="69334" y="24088"/>
                </a:lnTo>
                <a:close/>
              </a:path>
              <a:path w="73660" h="55245">
                <a:moveTo>
                  <a:pt x="70711" y="973"/>
                </a:moveTo>
                <a:lnTo>
                  <a:pt x="44063" y="973"/>
                </a:lnTo>
                <a:lnTo>
                  <a:pt x="38879" y="28468"/>
                </a:lnTo>
                <a:lnTo>
                  <a:pt x="45035" y="29279"/>
                </a:lnTo>
                <a:lnTo>
                  <a:pt x="46006" y="27738"/>
                </a:lnTo>
                <a:lnTo>
                  <a:pt x="47383" y="26521"/>
                </a:lnTo>
                <a:lnTo>
                  <a:pt x="50786" y="24575"/>
                </a:lnTo>
                <a:lnTo>
                  <a:pt x="52729" y="24088"/>
                </a:lnTo>
                <a:lnTo>
                  <a:pt x="69334" y="24088"/>
                </a:lnTo>
                <a:lnTo>
                  <a:pt x="66940" y="21655"/>
                </a:lnTo>
                <a:lnTo>
                  <a:pt x="46492" y="21655"/>
                </a:lnTo>
                <a:lnTo>
                  <a:pt x="49327" y="7218"/>
                </a:lnTo>
                <a:lnTo>
                  <a:pt x="70711" y="7218"/>
                </a:lnTo>
                <a:lnTo>
                  <a:pt x="70711" y="973"/>
                </a:lnTo>
                <a:close/>
              </a:path>
              <a:path w="73660" h="55245">
                <a:moveTo>
                  <a:pt x="61234" y="18248"/>
                </a:moveTo>
                <a:lnTo>
                  <a:pt x="53053" y="18248"/>
                </a:lnTo>
                <a:lnTo>
                  <a:pt x="49651" y="19384"/>
                </a:lnTo>
                <a:lnTo>
                  <a:pt x="46492" y="21655"/>
                </a:lnTo>
                <a:lnTo>
                  <a:pt x="66940" y="21655"/>
                </a:lnTo>
                <a:lnTo>
                  <a:pt x="65203" y="19871"/>
                </a:lnTo>
                <a:lnTo>
                  <a:pt x="61234" y="182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575947" y="4810919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1978" y="5434"/>
                </a:moveTo>
                <a:lnTo>
                  <a:pt x="21464" y="5434"/>
                </a:lnTo>
                <a:lnTo>
                  <a:pt x="23894" y="6326"/>
                </a:lnTo>
                <a:lnTo>
                  <a:pt x="25757" y="8110"/>
                </a:lnTo>
                <a:lnTo>
                  <a:pt x="27620" y="9976"/>
                </a:lnTo>
                <a:lnTo>
                  <a:pt x="28511" y="12165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7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5"/>
                </a:lnTo>
                <a:lnTo>
                  <a:pt x="24218" y="33172"/>
                </a:lnTo>
                <a:lnTo>
                  <a:pt x="35277" y="17194"/>
                </a:lnTo>
                <a:lnTo>
                  <a:pt x="35210" y="10462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8739" h="55245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59"/>
                </a:lnTo>
                <a:lnTo>
                  <a:pt x="23732" y="0"/>
                </a:lnTo>
                <a:close/>
              </a:path>
              <a:path w="78739" h="55245">
                <a:moveTo>
                  <a:pt x="63988" y="0"/>
                </a:moveTo>
                <a:lnTo>
                  <a:pt x="57184" y="0"/>
                </a:lnTo>
                <a:lnTo>
                  <a:pt x="53944" y="1054"/>
                </a:lnTo>
                <a:lnTo>
                  <a:pt x="51433" y="3163"/>
                </a:lnTo>
                <a:lnTo>
                  <a:pt x="48841" y="5272"/>
                </a:lnTo>
                <a:lnTo>
                  <a:pt x="46897" y="8272"/>
                </a:lnTo>
                <a:lnTo>
                  <a:pt x="44305" y="15977"/>
                </a:lnTo>
                <a:lnTo>
                  <a:pt x="43657" y="21087"/>
                </a:lnTo>
                <a:lnTo>
                  <a:pt x="43657" y="37471"/>
                </a:lnTo>
                <a:lnTo>
                  <a:pt x="65041" y="54665"/>
                </a:lnTo>
                <a:lnTo>
                  <a:pt x="68281" y="53611"/>
                </a:lnTo>
                <a:lnTo>
                  <a:pt x="70792" y="51502"/>
                </a:lnTo>
                <a:lnTo>
                  <a:pt x="73384" y="49475"/>
                </a:lnTo>
                <a:lnTo>
                  <a:pt x="73489" y="49312"/>
                </a:lnTo>
                <a:lnTo>
                  <a:pt x="58075" y="49312"/>
                </a:lnTo>
                <a:lnTo>
                  <a:pt x="55564" y="47852"/>
                </a:lnTo>
                <a:lnTo>
                  <a:pt x="53458" y="44933"/>
                </a:lnTo>
                <a:lnTo>
                  <a:pt x="51433" y="42013"/>
                </a:lnTo>
                <a:lnTo>
                  <a:pt x="50380" y="36173"/>
                </a:lnTo>
                <a:lnTo>
                  <a:pt x="50380" y="27414"/>
                </a:lnTo>
                <a:lnTo>
                  <a:pt x="50380" y="18573"/>
                </a:lnTo>
                <a:lnTo>
                  <a:pt x="51514" y="12571"/>
                </a:lnTo>
                <a:lnTo>
                  <a:pt x="53782" y="9327"/>
                </a:lnTo>
                <a:lnTo>
                  <a:pt x="55564" y="6731"/>
                </a:lnTo>
                <a:lnTo>
                  <a:pt x="57994" y="5434"/>
                </a:lnTo>
                <a:lnTo>
                  <a:pt x="73168" y="5434"/>
                </a:lnTo>
                <a:lnTo>
                  <a:pt x="72574" y="4541"/>
                </a:lnTo>
                <a:lnTo>
                  <a:pt x="70792" y="2919"/>
                </a:lnTo>
                <a:lnTo>
                  <a:pt x="68605" y="1784"/>
                </a:lnTo>
                <a:lnTo>
                  <a:pt x="66499" y="567"/>
                </a:lnTo>
                <a:lnTo>
                  <a:pt x="63988" y="0"/>
                </a:lnTo>
                <a:close/>
              </a:path>
              <a:path w="78739" h="55245">
                <a:moveTo>
                  <a:pt x="73168" y="5434"/>
                </a:moveTo>
                <a:lnTo>
                  <a:pt x="64069" y="5434"/>
                </a:lnTo>
                <a:lnTo>
                  <a:pt x="66661" y="6894"/>
                </a:lnTo>
                <a:lnTo>
                  <a:pt x="70711" y="12733"/>
                </a:lnTo>
                <a:lnTo>
                  <a:pt x="71764" y="18573"/>
                </a:lnTo>
                <a:lnTo>
                  <a:pt x="71764" y="36173"/>
                </a:lnTo>
                <a:lnTo>
                  <a:pt x="70711" y="42013"/>
                </a:lnTo>
                <a:lnTo>
                  <a:pt x="66661" y="47852"/>
                </a:lnTo>
                <a:lnTo>
                  <a:pt x="64069" y="49312"/>
                </a:lnTo>
                <a:lnTo>
                  <a:pt x="73489" y="49312"/>
                </a:lnTo>
                <a:lnTo>
                  <a:pt x="75328" y="46473"/>
                </a:lnTo>
                <a:lnTo>
                  <a:pt x="76624" y="42580"/>
                </a:lnTo>
                <a:lnTo>
                  <a:pt x="77839" y="38768"/>
                </a:lnTo>
                <a:lnTo>
                  <a:pt x="78487" y="33659"/>
                </a:lnTo>
                <a:lnTo>
                  <a:pt x="78393" y="21087"/>
                </a:lnTo>
                <a:lnTo>
                  <a:pt x="74032" y="6731"/>
                </a:lnTo>
                <a:lnTo>
                  <a:pt x="73168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029131" y="4810919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1978" y="5434"/>
                </a:moveTo>
                <a:lnTo>
                  <a:pt x="21464" y="5434"/>
                </a:lnTo>
                <a:lnTo>
                  <a:pt x="23894" y="6326"/>
                </a:lnTo>
                <a:lnTo>
                  <a:pt x="25757" y="8110"/>
                </a:lnTo>
                <a:lnTo>
                  <a:pt x="27620" y="9976"/>
                </a:lnTo>
                <a:lnTo>
                  <a:pt x="28511" y="12165"/>
                </a:lnTo>
                <a:lnTo>
                  <a:pt x="28511" y="17194"/>
                </a:lnTo>
                <a:lnTo>
                  <a:pt x="27539" y="19871"/>
                </a:lnTo>
                <a:lnTo>
                  <a:pt x="23408" y="25467"/>
                </a:lnTo>
                <a:lnTo>
                  <a:pt x="19520" y="29198"/>
                </a:lnTo>
                <a:lnTo>
                  <a:pt x="9877" y="37146"/>
                </a:lnTo>
                <a:lnTo>
                  <a:pt x="7127" y="39742"/>
                </a:lnTo>
                <a:lnTo>
                  <a:pt x="5102" y="42094"/>
                </a:lnTo>
                <a:lnTo>
                  <a:pt x="3159" y="44446"/>
                </a:lnTo>
                <a:lnTo>
                  <a:pt x="1700" y="46798"/>
                </a:lnTo>
                <a:lnTo>
                  <a:pt x="810" y="49231"/>
                </a:lnTo>
                <a:lnTo>
                  <a:pt x="242" y="50691"/>
                </a:lnTo>
                <a:lnTo>
                  <a:pt x="0" y="52232"/>
                </a:lnTo>
                <a:lnTo>
                  <a:pt x="0" y="53773"/>
                </a:lnTo>
                <a:lnTo>
                  <a:pt x="35396" y="53773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311"/>
                </a:lnTo>
                <a:lnTo>
                  <a:pt x="19616" y="37065"/>
                </a:lnTo>
                <a:lnTo>
                  <a:pt x="24218" y="33172"/>
                </a:lnTo>
                <a:lnTo>
                  <a:pt x="35277" y="17194"/>
                </a:lnTo>
                <a:lnTo>
                  <a:pt x="35210" y="10462"/>
                </a:lnTo>
                <a:lnTo>
                  <a:pt x="33776" y="7137"/>
                </a:lnTo>
                <a:lnTo>
                  <a:pt x="31978" y="5434"/>
                </a:lnTo>
                <a:close/>
              </a:path>
              <a:path w="79375" h="55245">
                <a:moveTo>
                  <a:pt x="23732" y="0"/>
                </a:moveTo>
                <a:lnTo>
                  <a:pt x="1296" y="15491"/>
                </a:lnTo>
                <a:lnTo>
                  <a:pt x="8018" y="16221"/>
                </a:lnTo>
                <a:lnTo>
                  <a:pt x="8018" y="12814"/>
                </a:lnTo>
                <a:lnTo>
                  <a:pt x="8990" y="10219"/>
                </a:lnTo>
                <a:lnTo>
                  <a:pt x="12797" y="6407"/>
                </a:lnTo>
                <a:lnTo>
                  <a:pt x="15308" y="5434"/>
                </a:lnTo>
                <a:lnTo>
                  <a:pt x="31978" y="5434"/>
                </a:lnTo>
                <a:lnTo>
                  <a:pt x="27782" y="1459"/>
                </a:lnTo>
                <a:lnTo>
                  <a:pt x="23732" y="0"/>
                </a:lnTo>
                <a:close/>
              </a:path>
              <a:path w="79375" h="55245">
                <a:moveTo>
                  <a:pt x="50542" y="39174"/>
                </a:moveTo>
                <a:lnTo>
                  <a:pt x="43657" y="39742"/>
                </a:lnTo>
                <a:lnTo>
                  <a:pt x="44062" y="44284"/>
                </a:lnTo>
                <a:lnTo>
                  <a:pt x="45844" y="47852"/>
                </a:lnTo>
                <a:lnTo>
                  <a:pt x="52000" y="53368"/>
                </a:lnTo>
                <a:lnTo>
                  <a:pt x="55969" y="54665"/>
                </a:lnTo>
                <a:lnTo>
                  <a:pt x="66742" y="54665"/>
                </a:lnTo>
                <a:lnTo>
                  <a:pt x="71439" y="52556"/>
                </a:lnTo>
                <a:lnTo>
                  <a:pt x="73959" y="49312"/>
                </a:lnTo>
                <a:lnTo>
                  <a:pt x="58237" y="49312"/>
                </a:lnTo>
                <a:lnTo>
                  <a:pt x="55969" y="48420"/>
                </a:lnTo>
                <a:lnTo>
                  <a:pt x="54106" y="46717"/>
                </a:lnTo>
                <a:lnTo>
                  <a:pt x="52243" y="45095"/>
                </a:lnTo>
                <a:lnTo>
                  <a:pt x="51028" y="42499"/>
                </a:lnTo>
                <a:lnTo>
                  <a:pt x="50542" y="39174"/>
                </a:lnTo>
                <a:close/>
              </a:path>
              <a:path w="79375" h="55245">
                <a:moveTo>
                  <a:pt x="75246" y="24088"/>
                </a:moveTo>
                <a:lnTo>
                  <a:pt x="64150" y="24088"/>
                </a:lnTo>
                <a:lnTo>
                  <a:pt x="66904" y="25142"/>
                </a:lnTo>
                <a:lnTo>
                  <a:pt x="71116" y="29522"/>
                </a:lnTo>
                <a:lnTo>
                  <a:pt x="72169" y="32442"/>
                </a:lnTo>
                <a:lnTo>
                  <a:pt x="72052" y="40472"/>
                </a:lnTo>
                <a:lnTo>
                  <a:pt x="71035" y="43310"/>
                </a:lnTo>
                <a:lnTo>
                  <a:pt x="68848" y="45744"/>
                </a:lnTo>
                <a:lnTo>
                  <a:pt x="66661" y="48096"/>
                </a:lnTo>
                <a:lnTo>
                  <a:pt x="63988" y="49312"/>
                </a:lnTo>
                <a:lnTo>
                  <a:pt x="73959" y="49312"/>
                </a:lnTo>
                <a:lnTo>
                  <a:pt x="74907" y="48096"/>
                </a:lnTo>
                <a:lnTo>
                  <a:pt x="77676" y="44689"/>
                </a:lnTo>
                <a:lnTo>
                  <a:pt x="79134" y="40472"/>
                </a:lnTo>
                <a:lnTo>
                  <a:pt x="79134" y="30577"/>
                </a:lnTo>
                <a:lnTo>
                  <a:pt x="77514" y="26359"/>
                </a:lnTo>
                <a:lnTo>
                  <a:pt x="75246" y="24088"/>
                </a:lnTo>
                <a:close/>
              </a:path>
              <a:path w="79375" h="55245">
                <a:moveTo>
                  <a:pt x="76624" y="973"/>
                </a:moveTo>
                <a:lnTo>
                  <a:pt x="49975" y="973"/>
                </a:lnTo>
                <a:lnTo>
                  <a:pt x="44791" y="28468"/>
                </a:lnTo>
                <a:lnTo>
                  <a:pt x="50947" y="29279"/>
                </a:lnTo>
                <a:lnTo>
                  <a:pt x="51919" y="27738"/>
                </a:lnTo>
                <a:lnTo>
                  <a:pt x="53296" y="26521"/>
                </a:lnTo>
                <a:lnTo>
                  <a:pt x="56698" y="24575"/>
                </a:lnTo>
                <a:lnTo>
                  <a:pt x="58642" y="24088"/>
                </a:lnTo>
                <a:lnTo>
                  <a:pt x="75246" y="24088"/>
                </a:lnTo>
                <a:lnTo>
                  <a:pt x="72853" y="21655"/>
                </a:lnTo>
                <a:lnTo>
                  <a:pt x="52405" y="21655"/>
                </a:lnTo>
                <a:lnTo>
                  <a:pt x="55240" y="7218"/>
                </a:lnTo>
                <a:lnTo>
                  <a:pt x="76624" y="7218"/>
                </a:lnTo>
                <a:lnTo>
                  <a:pt x="76624" y="973"/>
                </a:lnTo>
                <a:close/>
              </a:path>
              <a:path w="79375" h="55245">
                <a:moveTo>
                  <a:pt x="67147" y="18248"/>
                </a:moveTo>
                <a:lnTo>
                  <a:pt x="58966" y="18248"/>
                </a:lnTo>
                <a:lnTo>
                  <a:pt x="55564" y="19384"/>
                </a:lnTo>
                <a:lnTo>
                  <a:pt x="52405" y="21655"/>
                </a:lnTo>
                <a:lnTo>
                  <a:pt x="72853" y="21655"/>
                </a:lnTo>
                <a:lnTo>
                  <a:pt x="71116" y="19871"/>
                </a:lnTo>
                <a:lnTo>
                  <a:pt x="67147" y="182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06542" y="3894253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072465" y="3894254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06542" y="460101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06542" y="440465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06542" y="420837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6542" y="401210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047761" y="460101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047761" y="440465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047761" y="420837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047761" y="401210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5937" y="4577657"/>
            <a:ext cx="104139" cy="55244"/>
          </a:xfrm>
          <a:custGeom>
            <a:avLst/>
            <a:gdLst/>
            <a:ahLst/>
            <a:cxnLst/>
            <a:rect l="l" t="t" r="r" b="b"/>
            <a:pathLst>
              <a:path w="104140" h="55245">
                <a:moveTo>
                  <a:pt x="20176" y="31063"/>
                </a:moveTo>
                <a:lnTo>
                  <a:pt x="0" y="31063"/>
                </a:lnTo>
                <a:lnTo>
                  <a:pt x="0" y="37714"/>
                </a:lnTo>
                <a:lnTo>
                  <a:pt x="20176" y="37714"/>
                </a:lnTo>
                <a:lnTo>
                  <a:pt x="20176" y="31063"/>
                </a:lnTo>
                <a:close/>
              </a:path>
              <a:path w="104140" h="55245">
                <a:moveTo>
                  <a:pt x="51069" y="11841"/>
                </a:moveTo>
                <a:lnTo>
                  <a:pt x="44508" y="11841"/>
                </a:lnTo>
                <a:lnTo>
                  <a:pt x="44508" y="53773"/>
                </a:lnTo>
                <a:lnTo>
                  <a:pt x="51069" y="53773"/>
                </a:lnTo>
                <a:lnTo>
                  <a:pt x="51069" y="11841"/>
                </a:lnTo>
                <a:close/>
              </a:path>
              <a:path w="104140" h="55245">
                <a:moveTo>
                  <a:pt x="51069" y="0"/>
                </a:moveTo>
                <a:lnTo>
                  <a:pt x="46841" y="0"/>
                </a:lnTo>
                <a:lnTo>
                  <a:pt x="45699" y="2270"/>
                </a:lnTo>
                <a:lnTo>
                  <a:pt x="43755" y="4704"/>
                </a:lnTo>
                <a:lnTo>
                  <a:pt x="41001" y="7137"/>
                </a:lnTo>
                <a:lnTo>
                  <a:pt x="38255" y="9651"/>
                </a:lnTo>
                <a:lnTo>
                  <a:pt x="35047" y="11679"/>
                </a:lnTo>
                <a:lnTo>
                  <a:pt x="31370" y="13463"/>
                </a:lnTo>
                <a:lnTo>
                  <a:pt x="31370" y="19790"/>
                </a:lnTo>
                <a:lnTo>
                  <a:pt x="44508" y="11841"/>
                </a:lnTo>
                <a:lnTo>
                  <a:pt x="51069" y="11841"/>
                </a:lnTo>
                <a:lnTo>
                  <a:pt x="51069" y="0"/>
                </a:lnTo>
                <a:close/>
              </a:path>
              <a:path w="104140" h="55245">
                <a:moveTo>
                  <a:pt x="89430" y="0"/>
                </a:moveTo>
                <a:lnTo>
                  <a:pt x="82674" y="0"/>
                </a:lnTo>
                <a:lnTo>
                  <a:pt x="79442" y="1054"/>
                </a:lnTo>
                <a:lnTo>
                  <a:pt x="76875" y="3163"/>
                </a:lnTo>
                <a:lnTo>
                  <a:pt x="74315" y="5190"/>
                </a:lnTo>
                <a:lnTo>
                  <a:pt x="72379" y="8191"/>
                </a:lnTo>
                <a:lnTo>
                  <a:pt x="69779" y="15896"/>
                </a:lnTo>
                <a:lnTo>
                  <a:pt x="69123" y="21006"/>
                </a:lnTo>
                <a:lnTo>
                  <a:pt x="69123" y="37390"/>
                </a:lnTo>
                <a:lnTo>
                  <a:pt x="70889" y="44689"/>
                </a:lnTo>
                <a:lnTo>
                  <a:pt x="74486" y="49231"/>
                </a:lnTo>
                <a:lnTo>
                  <a:pt x="77361" y="52800"/>
                </a:lnTo>
                <a:lnTo>
                  <a:pt x="81411" y="54665"/>
                </a:lnTo>
                <a:lnTo>
                  <a:pt x="90483" y="54665"/>
                </a:lnTo>
                <a:lnTo>
                  <a:pt x="93722" y="53611"/>
                </a:lnTo>
                <a:lnTo>
                  <a:pt x="98850" y="49393"/>
                </a:lnTo>
                <a:lnTo>
                  <a:pt x="98954" y="49231"/>
                </a:lnTo>
                <a:lnTo>
                  <a:pt x="83549" y="49231"/>
                </a:lnTo>
                <a:lnTo>
                  <a:pt x="81014" y="47771"/>
                </a:lnTo>
                <a:lnTo>
                  <a:pt x="78957" y="44933"/>
                </a:lnTo>
                <a:lnTo>
                  <a:pt x="76899" y="42013"/>
                </a:lnTo>
                <a:lnTo>
                  <a:pt x="75879" y="36173"/>
                </a:lnTo>
                <a:lnTo>
                  <a:pt x="75879" y="18573"/>
                </a:lnTo>
                <a:lnTo>
                  <a:pt x="77004" y="12571"/>
                </a:lnTo>
                <a:lnTo>
                  <a:pt x="79264" y="9246"/>
                </a:lnTo>
                <a:lnTo>
                  <a:pt x="81071" y="6732"/>
                </a:lnTo>
                <a:lnTo>
                  <a:pt x="83476" y="5434"/>
                </a:lnTo>
                <a:lnTo>
                  <a:pt x="98640" y="5434"/>
                </a:lnTo>
                <a:lnTo>
                  <a:pt x="98064" y="4542"/>
                </a:lnTo>
                <a:lnTo>
                  <a:pt x="96282" y="2919"/>
                </a:lnTo>
                <a:lnTo>
                  <a:pt x="94111" y="1703"/>
                </a:lnTo>
                <a:lnTo>
                  <a:pt x="91949" y="567"/>
                </a:lnTo>
                <a:lnTo>
                  <a:pt x="89430" y="0"/>
                </a:lnTo>
                <a:close/>
              </a:path>
              <a:path w="104140" h="55245">
                <a:moveTo>
                  <a:pt x="98640" y="5434"/>
                </a:moveTo>
                <a:lnTo>
                  <a:pt x="89551" y="5434"/>
                </a:lnTo>
                <a:lnTo>
                  <a:pt x="92111" y="6894"/>
                </a:lnTo>
                <a:lnTo>
                  <a:pt x="94168" y="9813"/>
                </a:lnTo>
                <a:lnTo>
                  <a:pt x="96225" y="12652"/>
                </a:lnTo>
                <a:lnTo>
                  <a:pt x="97127" y="17843"/>
                </a:lnTo>
                <a:lnTo>
                  <a:pt x="97240" y="36173"/>
                </a:lnTo>
                <a:lnTo>
                  <a:pt x="96225" y="41932"/>
                </a:lnTo>
                <a:lnTo>
                  <a:pt x="92111" y="47771"/>
                </a:lnTo>
                <a:lnTo>
                  <a:pt x="89575" y="49231"/>
                </a:lnTo>
                <a:lnTo>
                  <a:pt x="98954" y="49231"/>
                </a:lnTo>
                <a:lnTo>
                  <a:pt x="100777" y="46393"/>
                </a:lnTo>
                <a:lnTo>
                  <a:pt x="103353" y="38687"/>
                </a:lnTo>
                <a:lnTo>
                  <a:pt x="104001" y="33659"/>
                </a:lnTo>
                <a:lnTo>
                  <a:pt x="103900" y="21006"/>
                </a:lnTo>
                <a:lnTo>
                  <a:pt x="103596" y="17843"/>
                </a:lnTo>
                <a:lnTo>
                  <a:pt x="101992" y="11598"/>
                </a:lnTo>
                <a:lnTo>
                  <a:pt x="100891" y="8921"/>
                </a:lnTo>
                <a:lnTo>
                  <a:pt x="98640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461" y="4382271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20176" y="30172"/>
                </a:moveTo>
                <a:lnTo>
                  <a:pt x="0" y="30172"/>
                </a:lnTo>
                <a:lnTo>
                  <a:pt x="0" y="36741"/>
                </a:lnTo>
                <a:lnTo>
                  <a:pt x="20176" y="36741"/>
                </a:lnTo>
                <a:lnTo>
                  <a:pt x="20176" y="30172"/>
                </a:lnTo>
                <a:close/>
              </a:path>
              <a:path w="62229" h="53975">
                <a:moveTo>
                  <a:pt x="33233" y="38201"/>
                </a:moveTo>
                <a:lnTo>
                  <a:pt x="26346" y="38768"/>
                </a:lnTo>
                <a:lnTo>
                  <a:pt x="26778" y="43310"/>
                </a:lnTo>
                <a:lnTo>
                  <a:pt x="28535" y="46960"/>
                </a:lnTo>
                <a:lnTo>
                  <a:pt x="31613" y="49637"/>
                </a:lnTo>
                <a:lnTo>
                  <a:pt x="34683" y="52394"/>
                </a:lnTo>
                <a:lnTo>
                  <a:pt x="38660" y="53773"/>
                </a:lnTo>
                <a:lnTo>
                  <a:pt x="49457" y="53773"/>
                </a:lnTo>
                <a:lnTo>
                  <a:pt x="54139" y="51583"/>
                </a:lnTo>
                <a:lnTo>
                  <a:pt x="56676" y="48339"/>
                </a:lnTo>
                <a:lnTo>
                  <a:pt x="40895" y="48339"/>
                </a:lnTo>
                <a:lnTo>
                  <a:pt x="38652" y="47528"/>
                </a:lnTo>
                <a:lnTo>
                  <a:pt x="34926" y="44122"/>
                </a:lnTo>
                <a:lnTo>
                  <a:pt x="33743" y="41608"/>
                </a:lnTo>
                <a:lnTo>
                  <a:pt x="33233" y="38201"/>
                </a:lnTo>
                <a:close/>
              </a:path>
              <a:path w="62229" h="53975">
                <a:moveTo>
                  <a:pt x="57887" y="23115"/>
                </a:moveTo>
                <a:lnTo>
                  <a:pt x="46816" y="23115"/>
                </a:lnTo>
                <a:lnTo>
                  <a:pt x="49570" y="24251"/>
                </a:lnTo>
                <a:lnTo>
                  <a:pt x="51676" y="26359"/>
                </a:lnTo>
                <a:lnTo>
                  <a:pt x="53774" y="28549"/>
                </a:lnTo>
                <a:lnTo>
                  <a:pt x="54827" y="31550"/>
                </a:lnTo>
                <a:lnTo>
                  <a:pt x="54715" y="39498"/>
                </a:lnTo>
                <a:lnTo>
                  <a:pt x="53734" y="42338"/>
                </a:lnTo>
                <a:lnTo>
                  <a:pt x="51547" y="44771"/>
                </a:lnTo>
                <a:lnTo>
                  <a:pt x="49360" y="47123"/>
                </a:lnTo>
                <a:lnTo>
                  <a:pt x="46679" y="48339"/>
                </a:lnTo>
                <a:lnTo>
                  <a:pt x="56676" y="48339"/>
                </a:lnTo>
                <a:lnTo>
                  <a:pt x="57630" y="47123"/>
                </a:lnTo>
                <a:lnTo>
                  <a:pt x="60384" y="43716"/>
                </a:lnTo>
                <a:lnTo>
                  <a:pt x="61793" y="39498"/>
                </a:lnTo>
                <a:lnTo>
                  <a:pt x="61793" y="29603"/>
                </a:lnTo>
                <a:lnTo>
                  <a:pt x="60189" y="25386"/>
                </a:lnTo>
                <a:lnTo>
                  <a:pt x="57887" y="23115"/>
                </a:lnTo>
                <a:close/>
              </a:path>
              <a:path w="62229" h="53975">
                <a:moveTo>
                  <a:pt x="59282" y="0"/>
                </a:moveTo>
                <a:lnTo>
                  <a:pt x="32682" y="0"/>
                </a:lnTo>
                <a:lnTo>
                  <a:pt x="27506" y="27495"/>
                </a:lnTo>
                <a:lnTo>
                  <a:pt x="33670" y="28306"/>
                </a:lnTo>
                <a:lnTo>
                  <a:pt x="34642" y="26765"/>
                </a:lnTo>
                <a:lnTo>
                  <a:pt x="35979" y="25548"/>
                </a:lnTo>
                <a:lnTo>
                  <a:pt x="39389" y="23602"/>
                </a:lnTo>
                <a:lnTo>
                  <a:pt x="41292" y="23115"/>
                </a:lnTo>
                <a:lnTo>
                  <a:pt x="57887" y="23115"/>
                </a:lnTo>
                <a:lnTo>
                  <a:pt x="55454" y="20682"/>
                </a:lnTo>
                <a:lnTo>
                  <a:pt x="35056" y="20682"/>
                </a:lnTo>
                <a:lnTo>
                  <a:pt x="37939" y="6326"/>
                </a:lnTo>
                <a:lnTo>
                  <a:pt x="59282" y="6326"/>
                </a:lnTo>
                <a:lnTo>
                  <a:pt x="59282" y="0"/>
                </a:lnTo>
                <a:close/>
              </a:path>
              <a:path w="62229" h="53975">
                <a:moveTo>
                  <a:pt x="49830" y="17356"/>
                </a:moveTo>
                <a:lnTo>
                  <a:pt x="41633" y="17356"/>
                </a:lnTo>
                <a:lnTo>
                  <a:pt x="38263" y="18411"/>
                </a:lnTo>
                <a:lnTo>
                  <a:pt x="35056" y="20682"/>
                </a:lnTo>
                <a:lnTo>
                  <a:pt x="55454" y="20682"/>
                </a:lnTo>
                <a:lnTo>
                  <a:pt x="53766" y="18978"/>
                </a:lnTo>
                <a:lnTo>
                  <a:pt x="49830" y="173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33490" y="4185020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06" y="0"/>
                </a:moveTo>
                <a:lnTo>
                  <a:pt x="0" y="37390"/>
                </a:lnTo>
                <a:lnTo>
                  <a:pt x="1765" y="44690"/>
                </a:lnTo>
                <a:lnTo>
                  <a:pt x="5485" y="49393"/>
                </a:lnTo>
                <a:lnTo>
                  <a:pt x="8237" y="52800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1"/>
                </a:lnTo>
                <a:lnTo>
                  <a:pt x="29726" y="49393"/>
                </a:lnTo>
                <a:lnTo>
                  <a:pt x="14425" y="49313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0140" y="9246"/>
                </a:lnTo>
                <a:lnTo>
                  <a:pt x="11939" y="6732"/>
                </a:lnTo>
                <a:lnTo>
                  <a:pt x="14352" y="5434"/>
                </a:lnTo>
                <a:lnTo>
                  <a:pt x="29515" y="5434"/>
                </a:lnTo>
                <a:lnTo>
                  <a:pt x="28940" y="4541"/>
                </a:lnTo>
                <a:lnTo>
                  <a:pt x="27150" y="2919"/>
                </a:lnTo>
                <a:lnTo>
                  <a:pt x="24987" y="1703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5">
                <a:moveTo>
                  <a:pt x="29515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5044" y="9814"/>
                </a:lnTo>
                <a:lnTo>
                  <a:pt x="27102" y="12653"/>
                </a:lnTo>
                <a:lnTo>
                  <a:pt x="28003" y="17843"/>
                </a:lnTo>
                <a:lnTo>
                  <a:pt x="28116" y="36173"/>
                </a:lnTo>
                <a:lnTo>
                  <a:pt x="27102" y="41932"/>
                </a:lnTo>
                <a:lnTo>
                  <a:pt x="25044" y="44852"/>
                </a:lnTo>
                <a:lnTo>
                  <a:pt x="22987" y="47853"/>
                </a:lnTo>
                <a:lnTo>
                  <a:pt x="20452" y="49313"/>
                </a:lnTo>
                <a:lnTo>
                  <a:pt x="29778" y="49313"/>
                </a:lnTo>
                <a:lnTo>
                  <a:pt x="31654" y="46392"/>
                </a:lnTo>
                <a:lnTo>
                  <a:pt x="34229" y="38687"/>
                </a:lnTo>
                <a:lnTo>
                  <a:pt x="34877" y="33659"/>
                </a:lnTo>
                <a:lnTo>
                  <a:pt x="34776" y="21006"/>
                </a:lnTo>
                <a:lnTo>
                  <a:pt x="34472" y="17843"/>
                </a:lnTo>
                <a:lnTo>
                  <a:pt x="32869" y="11598"/>
                </a:lnTo>
                <a:lnTo>
                  <a:pt x="31759" y="8921"/>
                </a:lnTo>
                <a:lnTo>
                  <a:pt x="29515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33495" y="3989634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87" y="38201"/>
                </a:moveTo>
                <a:lnTo>
                  <a:pt x="0" y="38849"/>
                </a:lnTo>
                <a:lnTo>
                  <a:pt x="432" y="43310"/>
                </a:lnTo>
                <a:lnTo>
                  <a:pt x="2189" y="46960"/>
                </a:lnTo>
                <a:lnTo>
                  <a:pt x="5267" y="49636"/>
                </a:lnTo>
                <a:lnTo>
                  <a:pt x="8345" y="52394"/>
                </a:lnTo>
                <a:lnTo>
                  <a:pt x="12314" y="53773"/>
                </a:lnTo>
                <a:lnTo>
                  <a:pt x="23111" y="53773"/>
                </a:lnTo>
                <a:lnTo>
                  <a:pt x="27793" y="51583"/>
                </a:lnTo>
                <a:lnTo>
                  <a:pt x="30371" y="48339"/>
                </a:lnTo>
                <a:lnTo>
                  <a:pt x="14550" y="48339"/>
                </a:lnTo>
                <a:lnTo>
                  <a:pt x="12306" y="47528"/>
                </a:lnTo>
                <a:lnTo>
                  <a:pt x="8588" y="44122"/>
                </a:lnTo>
                <a:lnTo>
                  <a:pt x="7406" y="41608"/>
                </a:lnTo>
                <a:lnTo>
                  <a:pt x="6887" y="38201"/>
                </a:lnTo>
                <a:close/>
              </a:path>
              <a:path w="35559" h="53975">
                <a:moveTo>
                  <a:pt x="31524" y="23115"/>
                </a:moveTo>
                <a:lnTo>
                  <a:pt x="20471" y="23115"/>
                </a:lnTo>
                <a:lnTo>
                  <a:pt x="23225" y="24251"/>
                </a:lnTo>
                <a:lnTo>
                  <a:pt x="25331" y="26359"/>
                </a:lnTo>
                <a:lnTo>
                  <a:pt x="27437" y="28549"/>
                </a:lnTo>
                <a:lnTo>
                  <a:pt x="28490" y="31550"/>
                </a:lnTo>
                <a:lnTo>
                  <a:pt x="28380" y="39498"/>
                </a:lnTo>
                <a:lnTo>
                  <a:pt x="27388" y="42419"/>
                </a:lnTo>
                <a:lnTo>
                  <a:pt x="23014" y="47123"/>
                </a:lnTo>
                <a:lnTo>
                  <a:pt x="20341" y="48339"/>
                </a:lnTo>
                <a:lnTo>
                  <a:pt x="30371" y="48339"/>
                </a:lnTo>
                <a:lnTo>
                  <a:pt x="34046" y="43716"/>
                </a:lnTo>
                <a:lnTo>
                  <a:pt x="35455" y="39498"/>
                </a:lnTo>
                <a:lnTo>
                  <a:pt x="35455" y="29603"/>
                </a:lnTo>
                <a:lnTo>
                  <a:pt x="33852" y="25467"/>
                </a:lnTo>
                <a:lnTo>
                  <a:pt x="31524" y="23115"/>
                </a:lnTo>
                <a:close/>
              </a:path>
              <a:path w="35559" h="53975">
                <a:moveTo>
                  <a:pt x="32936" y="0"/>
                </a:moveTo>
                <a:lnTo>
                  <a:pt x="6345" y="0"/>
                </a:lnTo>
                <a:lnTo>
                  <a:pt x="1161" y="27495"/>
                </a:lnTo>
                <a:lnTo>
                  <a:pt x="7333" y="28306"/>
                </a:lnTo>
                <a:lnTo>
                  <a:pt x="8305" y="26765"/>
                </a:lnTo>
                <a:lnTo>
                  <a:pt x="9641" y="25548"/>
                </a:lnTo>
                <a:lnTo>
                  <a:pt x="13043" y="23602"/>
                </a:lnTo>
                <a:lnTo>
                  <a:pt x="14955" y="23115"/>
                </a:lnTo>
                <a:lnTo>
                  <a:pt x="31524" y="23115"/>
                </a:lnTo>
                <a:lnTo>
                  <a:pt x="29114" y="20682"/>
                </a:lnTo>
                <a:lnTo>
                  <a:pt x="8718" y="20682"/>
                </a:lnTo>
                <a:lnTo>
                  <a:pt x="11593" y="6326"/>
                </a:lnTo>
                <a:lnTo>
                  <a:pt x="32936" y="6326"/>
                </a:lnTo>
                <a:lnTo>
                  <a:pt x="32936" y="0"/>
                </a:lnTo>
                <a:close/>
              </a:path>
              <a:path w="35559" h="53975">
                <a:moveTo>
                  <a:pt x="23492" y="17356"/>
                </a:moveTo>
                <a:lnTo>
                  <a:pt x="15295" y="17356"/>
                </a:lnTo>
                <a:lnTo>
                  <a:pt x="11925" y="18492"/>
                </a:lnTo>
                <a:lnTo>
                  <a:pt x="8718" y="20682"/>
                </a:lnTo>
                <a:lnTo>
                  <a:pt x="29114" y="20682"/>
                </a:lnTo>
                <a:lnTo>
                  <a:pt x="27428" y="18978"/>
                </a:lnTo>
                <a:lnTo>
                  <a:pt x="23492" y="173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57975" y="4178451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15" y="253539"/>
                </a:moveTo>
                <a:lnTo>
                  <a:pt x="3312" y="260108"/>
                </a:lnTo>
                <a:lnTo>
                  <a:pt x="1960" y="262055"/>
                </a:lnTo>
                <a:lnTo>
                  <a:pt x="1044" y="264488"/>
                </a:lnTo>
                <a:lnTo>
                  <a:pt x="186" y="269435"/>
                </a:lnTo>
                <a:lnTo>
                  <a:pt x="119" y="270490"/>
                </a:lnTo>
                <a:lnTo>
                  <a:pt x="0" y="298553"/>
                </a:lnTo>
                <a:lnTo>
                  <a:pt x="58820" y="298553"/>
                </a:lnTo>
                <a:lnTo>
                  <a:pt x="58820" y="290766"/>
                </a:lnTo>
                <a:lnTo>
                  <a:pt x="6941" y="290766"/>
                </a:lnTo>
                <a:lnTo>
                  <a:pt x="7060" y="270490"/>
                </a:lnTo>
                <a:lnTo>
                  <a:pt x="14790" y="261568"/>
                </a:lnTo>
                <a:lnTo>
                  <a:pt x="33176" y="261568"/>
                </a:lnTo>
                <a:lnTo>
                  <a:pt x="29710" y="258324"/>
                </a:lnTo>
                <a:lnTo>
                  <a:pt x="26251" y="255161"/>
                </a:lnTo>
                <a:lnTo>
                  <a:pt x="22015" y="253539"/>
                </a:lnTo>
                <a:close/>
              </a:path>
              <a:path w="60325" h="299085">
                <a:moveTo>
                  <a:pt x="33176" y="261568"/>
                </a:moveTo>
                <a:lnTo>
                  <a:pt x="20654" y="261568"/>
                </a:lnTo>
                <a:lnTo>
                  <a:pt x="23286" y="262622"/>
                </a:lnTo>
                <a:lnTo>
                  <a:pt x="25158" y="264812"/>
                </a:lnTo>
                <a:lnTo>
                  <a:pt x="27029" y="266921"/>
                </a:lnTo>
                <a:lnTo>
                  <a:pt x="27968" y="270490"/>
                </a:lnTo>
                <a:lnTo>
                  <a:pt x="27968" y="290766"/>
                </a:lnTo>
                <a:lnTo>
                  <a:pt x="34910" y="290766"/>
                </a:lnTo>
                <a:lnTo>
                  <a:pt x="34788" y="266921"/>
                </a:lnTo>
                <a:lnTo>
                  <a:pt x="33176" y="261568"/>
                </a:lnTo>
                <a:close/>
              </a:path>
              <a:path w="60325" h="299085">
                <a:moveTo>
                  <a:pt x="39365" y="206010"/>
                </a:moveTo>
                <a:lnTo>
                  <a:pt x="30398" y="206010"/>
                </a:lnTo>
                <a:lnTo>
                  <a:pt x="24947" y="207794"/>
                </a:lnTo>
                <a:lnTo>
                  <a:pt x="21067" y="211444"/>
                </a:lnTo>
                <a:lnTo>
                  <a:pt x="17187" y="215013"/>
                </a:lnTo>
                <a:lnTo>
                  <a:pt x="15251" y="219717"/>
                </a:lnTo>
                <a:lnTo>
                  <a:pt x="15318" y="231477"/>
                </a:lnTo>
                <a:lnTo>
                  <a:pt x="17228" y="236100"/>
                </a:lnTo>
                <a:lnTo>
                  <a:pt x="21189" y="239750"/>
                </a:lnTo>
                <a:lnTo>
                  <a:pt x="25142" y="243481"/>
                </a:lnTo>
                <a:lnTo>
                  <a:pt x="30706" y="245346"/>
                </a:lnTo>
                <a:lnTo>
                  <a:pt x="44808" y="245346"/>
                </a:lnTo>
                <a:lnTo>
                  <a:pt x="50194" y="243481"/>
                </a:lnTo>
                <a:lnTo>
                  <a:pt x="56075" y="237884"/>
                </a:lnTo>
                <a:lnTo>
                  <a:pt x="39365" y="237884"/>
                </a:lnTo>
                <a:lnTo>
                  <a:pt x="39365" y="237479"/>
                </a:lnTo>
                <a:lnTo>
                  <a:pt x="21189" y="228639"/>
                </a:lnTo>
                <a:lnTo>
                  <a:pt x="21189" y="221663"/>
                </a:lnTo>
                <a:lnTo>
                  <a:pt x="22574" y="218663"/>
                </a:lnTo>
                <a:lnTo>
                  <a:pt x="25455" y="216310"/>
                </a:lnTo>
                <a:lnTo>
                  <a:pt x="27150" y="214851"/>
                </a:lnTo>
                <a:lnTo>
                  <a:pt x="29839" y="213958"/>
                </a:lnTo>
                <a:lnTo>
                  <a:pt x="33427" y="213634"/>
                </a:lnTo>
                <a:lnTo>
                  <a:pt x="39365" y="213634"/>
                </a:lnTo>
                <a:lnTo>
                  <a:pt x="39365" y="206010"/>
                </a:lnTo>
                <a:close/>
              </a:path>
              <a:path w="60325" h="299085">
                <a:moveTo>
                  <a:pt x="46023" y="206253"/>
                </a:moveTo>
                <a:lnTo>
                  <a:pt x="45100" y="213715"/>
                </a:lnTo>
                <a:lnTo>
                  <a:pt x="48153" y="214769"/>
                </a:lnTo>
                <a:lnTo>
                  <a:pt x="50372" y="216310"/>
                </a:lnTo>
                <a:lnTo>
                  <a:pt x="53150" y="220041"/>
                </a:lnTo>
                <a:lnTo>
                  <a:pt x="53847" y="222312"/>
                </a:lnTo>
                <a:lnTo>
                  <a:pt x="53780" y="228639"/>
                </a:lnTo>
                <a:lnTo>
                  <a:pt x="39365" y="237884"/>
                </a:lnTo>
                <a:lnTo>
                  <a:pt x="56075" y="237884"/>
                </a:lnTo>
                <a:lnTo>
                  <a:pt x="57780" y="236262"/>
                </a:lnTo>
                <a:lnTo>
                  <a:pt x="57896" y="236100"/>
                </a:lnTo>
                <a:lnTo>
                  <a:pt x="59690" y="231477"/>
                </a:lnTo>
                <a:lnTo>
                  <a:pt x="59688" y="219717"/>
                </a:lnTo>
                <a:lnTo>
                  <a:pt x="58585" y="215986"/>
                </a:lnTo>
                <a:lnTo>
                  <a:pt x="56180" y="212742"/>
                </a:lnTo>
                <a:lnTo>
                  <a:pt x="53766" y="209579"/>
                </a:lnTo>
                <a:lnTo>
                  <a:pt x="50380" y="207389"/>
                </a:lnTo>
                <a:lnTo>
                  <a:pt x="46023" y="206253"/>
                </a:lnTo>
                <a:close/>
              </a:path>
              <a:path w="60325" h="299085">
                <a:moveTo>
                  <a:pt x="39365" y="213634"/>
                </a:moveTo>
                <a:lnTo>
                  <a:pt x="33427" y="213634"/>
                </a:lnTo>
                <a:lnTo>
                  <a:pt x="33427" y="237479"/>
                </a:lnTo>
                <a:lnTo>
                  <a:pt x="39365" y="237479"/>
                </a:lnTo>
                <a:lnTo>
                  <a:pt x="39365" y="213634"/>
                </a:lnTo>
                <a:close/>
              </a:path>
              <a:path w="60325" h="299085">
                <a:moveTo>
                  <a:pt x="17576" y="172675"/>
                </a:moveTo>
                <a:lnTo>
                  <a:pt x="16021" y="175190"/>
                </a:lnTo>
                <a:lnTo>
                  <a:pt x="15251" y="177704"/>
                </a:lnTo>
                <a:lnTo>
                  <a:pt x="15327" y="182083"/>
                </a:lnTo>
                <a:lnTo>
                  <a:pt x="15729" y="183381"/>
                </a:lnTo>
                <a:lnTo>
                  <a:pt x="17657" y="186139"/>
                </a:lnTo>
                <a:lnTo>
                  <a:pt x="19650" y="187680"/>
                </a:lnTo>
                <a:lnTo>
                  <a:pt x="22671" y="189383"/>
                </a:lnTo>
                <a:lnTo>
                  <a:pt x="16207" y="189383"/>
                </a:lnTo>
                <a:lnTo>
                  <a:pt x="16207" y="195872"/>
                </a:lnTo>
                <a:lnTo>
                  <a:pt x="58820" y="195872"/>
                </a:lnTo>
                <a:lnTo>
                  <a:pt x="58820" y="188653"/>
                </a:lnTo>
                <a:lnTo>
                  <a:pt x="33468" y="188653"/>
                </a:lnTo>
                <a:lnTo>
                  <a:pt x="30657" y="188247"/>
                </a:lnTo>
                <a:lnTo>
                  <a:pt x="22711" y="182083"/>
                </a:lnTo>
                <a:lnTo>
                  <a:pt x="22711" y="178677"/>
                </a:lnTo>
                <a:lnTo>
                  <a:pt x="23230" y="176974"/>
                </a:lnTo>
                <a:lnTo>
                  <a:pt x="24275" y="175189"/>
                </a:lnTo>
                <a:lnTo>
                  <a:pt x="17576" y="172675"/>
                </a:lnTo>
                <a:close/>
              </a:path>
              <a:path w="60325" h="299085">
                <a:moveTo>
                  <a:pt x="39899" y="96679"/>
                </a:moveTo>
                <a:lnTo>
                  <a:pt x="0" y="96679"/>
                </a:lnTo>
                <a:lnTo>
                  <a:pt x="0" y="104465"/>
                </a:lnTo>
                <a:lnTo>
                  <a:pt x="41333" y="104465"/>
                </a:lnTo>
                <a:lnTo>
                  <a:pt x="46314" y="105682"/>
                </a:lnTo>
                <a:lnTo>
                  <a:pt x="51506" y="110548"/>
                </a:lnTo>
                <a:lnTo>
                  <a:pt x="52802" y="114604"/>
                </a:lnTo>
                <a:lnTo>
                  <a:pt x="52802" y="123687"/>
                </a:lnTo>
                <a:lnTo>
                  <a:pt x="45245" y="133745"/>
                </a:lnTo>
                <a:lnTo>
                  <a:pt x="42823" y="134718"/>
                </a:lnTo>
                <a:lnTo>
                  <a:pt x="39057" y="135205"/>
                </a:lnTo>
                <a:lnTo>
                  <a:pt x="0" y="135205"/>
                </a:lnTo>
                <a:lnTo>
                  <a:pt x="0" y="142991"/>
                </a:lnTo>
                <a:lnTo>
                  <a:pt x="40215" y="142991"/>
                </a:lnTo>
                <a:lnTo>
                  <a:pt x="45132" y="142261"/>
                </a:lnTo>
                <a:lnTo>
                  <a:pt x="48736" y="140720"/>
                </a:lnTo>
                <a:lnTo>
                  <a:pt x="52332" y="139260"/>
                </a:lnTo>
                <a:lnTo>
                  <a:pt x="55078" y="136745"/>
                </a:lnTo>
                <a:lnTo>
                  <a:pt x="56982" y="133258"/>
                </a:lnTo>
                <a:lnTo>
                  <a:pt x="58877" y="129689"/>
                </a:lnTo>
                <a:lnTo>
                  <a:pt x="59825" y="125228"/>
                </a:lnTo>
                <a:lnTo>
                  <a:pt x="59825" y="114035"/>
                </a:lnTo>
                <a:lnTo>
                  <a:pt x="58739" y="109412"/>
                </a:lnTo>
                <a:lnTo>
                  <a:pt x="54374" y="102437"/>
                </a:lnTo>
                <a:lnTo>
                  <a:pt x="51547" y="100004"/>
                </a:lnTo>
                <a:lnTo>
                  <a:pt x="48072" y="98706"/>
                </a:lnTo>
                <a:lnTo>
                  <a:pt x="44589" y="97327"/>
                </a:lnTo>
                <a:lnTo>
                  <a:pt x="39899" y="96679"/>
                </a:lnTo>
                <a:close/>
              </a:path>
              <a:path w="60325" h="299085">
                <a:moveTo>
                  <a:pt x="58820" y="48177"/>
                </a:moveTo>
                <a:lnTo>
                  <a:pt x="29280" y="48177"/>
                </a:lnTo>
                <a:lnTo>
                  <a:pt x="26940" y="48258"/>
                </a:lnTo>
                <a:lnTo>
                  <a:pt x="25603" y="48582"/>
                </a:lnTo>
                <a:lnTo>
                  <a:pt x="23538" y="48988"/>
                </a:lnTo>
                <a:lnTo>
                  <a:pt x="21764" y="49718"/>
                </a:lnTo>
                <a:lnTo>
                  <a:pt x="20265" y="50853"/>
                </a:lnTo>
                <a:lnTo>
                  <a:pt x="18767" y="51908"/>
                </a:lnTo>
                <a:lnTo>
                  <a:pt x="17552" y="53530"/>
                </a:lnTo>
                <a:lnTo>
                  <a:pt x="16628" y="55639"/>
                </a:lnTo>
                <a:lnTo>
                  <a:pt x="15705" y="57829"/>
                </a:lnTo>
                <a:lnTo>
                  <a:pt x="15251" y="60180"/>
                </a:lnTo>
                <a:lnTo>
                  <a:pt x="15251" y="68697"/>
                </a:lnTo>
                <a:lnTo>
                  <a:pt x="17584" y="73157"/>
                </a:lnTo>
                <a:lnTo>
                  <a:pt x="22266" y="76321"/>
                </a:lnTo>
                <a:lnTo>
                  <a:pt x="16207" y="76321"/>
                </a:lnTo>
                <a:lnTo>
                  <a:pt x="16207" y="82809"/>
                </a:lnTo>
                <a:lnTo>
                  <a:pt x="58820" y="82809"/>
                </a:lnTo>
                <a:lnTo>
                  <a:pt x="58820" y="75591"/>
                </a:lnTo>
                <a:lnTo>
                  <a:pt x="30090" y="75591"/>
                </a:lnTo>
                <a:lnTo>
                  <a:pt x="26389" y="74455"/>
                </a:lnTo>
                <a:lnTo>
                  <a:pt x="24437" y="72265"/>
                </a:lnTo>
                <a:lnTo>
                  <a:pt x="22485" y="69994"/>
                </a:lnTo>
                <a:lnTo>
                  <a:pt x="21505" y="67318"/>
                </a:lnTo>
                <a:lnTo>
                  <a:pt x="21505" y="62371"/>
                </a:lnTo>
                <a:lnTo>
                  <a:pt x="29961" y="55395"/>
                </a:lnTo>
                <a:lnTo>
                  <a:pt x="58820" y="55395"/>
                </a:lnTo>
                <a:lnTo>
                  <a:pt x="58820" y="48177"/>
                </a:lnTo>
                <a:close/>
              </a:path>
              <a:path w="60325" h="299085">
                <a:moveTo>
                  <a:pt x="8302" y="28468"/>
                </a:moveTo>
                <a:lnTo>
                  <a:pt x="0" y="28468"/>
                </a:lnTo>
                <a:lnTo>
                  <a:pt x="0" y="35686"/>
                </a:lnTo>
                <a:lnTo>
                  <a:pt x="8302" y="35686"/>
                </a:lnTo>
                <a:lnTo>
                  <a:pt x="8302" y="28468"/>
                </a:lnTo>
                <a:close/>
              </a:path>
              <a:path w="60325" h="299085">
                <a:moveTo>
                  <a:pt x="58820" y="28468"/>
                </a:moveTo>
                <a:lnTo>
                  <a:pt x="16207" y="28468"/>
                </a:lnTo>
                <a:lnTo>
                  <a:pt x="16207" y="35686"/>
                </a:lnTo>
                <a:lnTo>
                  <a:pt x="58820" y="35686"/>
                </a:lnTo>
                <a:lnTo>
                  <a:pt x="58820" y="28468"/>
                </a:lnTo>
                <a:close/>
              </a:path>
              <a:path w="60325" h="299085">
                <a:moveTo>
                  <a:pt x="21829" y="15572"/>
                </a:moveTo>
                <a:lnTo>
                  <a:pt x="16207" y="15572"/>
                </a:lnTo>
                <a:lnTo>
                  <a:pt x="16207" y="20844"/>
                </a:lnTo>
                <a:lnTo>
                  <a:pt x="21829" y="20844"/>
                </a:lnTo>
                <a:lnTo>
                  <a:pt x="21829" y="15572"/>
                </a:lnTo>
                <a:close/>
              </a:path>
              <a:path w="60325" h="299085">
                <a:moveTo>
                  <a:pt x="58747" y="0"/>
                </a:moveTo>
                <a:lnTo>
                  <a:pt x="52365" y="1054"/>
                </a:lnTo>
                <a:lnTo>
                  <a:pt x="52551" y="2351"/>
                </a:lnTo>
                <a:lnTo>
                  <a:pt x="52648" y="5352"/>
                </a:lnTo>
                <a:lnTo>
                  <a:pt x="48809" y="8353"/>
                </a:lnTo>
                <a:lnTo>
                  <a:pt x="1320" y="8353"/>
                </a:lnTo>
                <a:lnTo>
                  <a:pt x="5661" y="15572"/>
                </a:lnTo>
                <a:lnTo>
                  <a:pt x="50680" y="15572"/>
                </a:lnTo>
                <a:lnTo>
                  <a:pt x="59338" y="8353"/>
                </a:lnTo>
                <a:lnTo>
                  <a:pt x="59330" y="3406"/>
                </a:lnTo>
                <a:lnTo>
                  <a:pt x="59169" y="2027"/>
                </a:lnTo>
                <a:lnTo>
                  <a:pt x="58747" y="0"/>
                </a:lnTo>
                <a:close/>
              </a:path>
              <a:path w="60325" h="299085">
                <a:moveTo>
                  <a:pt x="21829" y="1054"/>
                </a:moveTo>
                <a:lnTo>
                  <a:pt x="16207" y="1054"/>
                </a:lnTo>
                <a:lnTo>
                  <a:pt x="16207" y="8353"/>
                </a:lnTo>
                <a:lnTo>
                  <a:pt x="21829" y="8353"/>
                </a:lnTo>
                <a:lnTo>
                  <a:pt x="21829" y="10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17930" y="383999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903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3" y="729"/>
                </a:lnTo>
                <a:lnTo>
                  <a:pt x="121" y="2270"/>
                </a:lnTo>
                <a:lnTo>
                  <a:pt x="356" y="2595"/>
                </a:lnTo>
                <a:lnTo>
                  <a:pt x="16515" y="18654"/>
                </a:lnTo>
                <a:lnTo>
                  <a:pt x="356" y="34713"/>
                </a:lnTo>
                <a:lnTo>
                  <a:pt x="121" y="35038"/>
                </a:lnTo>
                <a:lnTo>
                  <a:pt x="0" y="36255"/>
                </a:lnTo>
                <a:lnTo>
                  <a:pt x="153" y="36579"/>
                </a:lnTo>
                <a:lnTo>
                  <a:pt x="770" y="37228"/>
                </a:lnTo>
                <a:lnTo>
                  <a:pt x="1142" y="37309"/>
                </a:lnTo>
                <a:lnTo>
                  <a:pt x="1943" y="37309"/>
                </a:lnTo>
                <a:lnTo>
                  <a:pt x="2324" y="37146"/>
                </a:lnTo>
                <a:lnTo>
                  <a:pt x="4013" y="35443"/>
                </a:lnTo>
                <a:lnTo>
                  <a:pt x="18726" y="20844"/>
                </a:lnTo>
                <a:lnTo>
                  <a:pt x="23124" y="20844"/>
                </a:lnTo>
                <a:lnTo>
                  <a:pt x="20929" y="18654"/>
                </a:lnTo>
                <a:lnTo>
                  <a:pt x="23043" y="16545"/>
                </a:lnTo>
                <a:lnTo>
                  <a:pt x="18726" y="16545"/>
                </a:lnTo>
                <a:lnTo>
                  <a:pt x="2705" y="405"/>
                </a:lnTo>
                <a:lnTo>
                  <a:pt x="2276" y="162"/>
                </a:lnTo>
                <a:lnTo>
                  <a:pt x="1903" y="0"/>
                </a:lnTo>
                <a:close/>
              </a:path>
              <a:path w="37465" h="37464">
                <a:moveTo>
                  <a:pt x="23124" y="20844"/>
                </a:moveTo>
                <a:lnTo>
                  <a:pt x="18726" y="20844"/>
                </a:lnTo>
                <a:lnTo>
                  <a:pt x="34740" y="36741"/>
                </a:lnTo>
                <a:lnTo>
                  <a:pt x="35120" y="37147"/>
                </a:lnTo>
                <a:lnTo>
                  <a:pt x="35501" y="37309"/>
                </a:lnTo>
                <a:lnTo>
                  <a:pt x="36311" y="37309"/>
                </a:lnTo>
                <a:lnTo>
                  <a:pt x="36667" y="37228"/>
                </a:lnTo>
                <a:lnTo>
                  <a:pt x="36951" y="36903"/>
                </a:lnTo>
                <a:lnTo>
                  <a:pt x="37140" y="36741"/>
                </a:lnTo>
                <a:lnTo>
                  <a:pt x="37264" y="36579"/>
                </a:lnTo>
                <a:lnTo>
                  <a:pt x="37259" y="35038"/>
                </a:lnTo>
                <a:lnTo>
                  <a:pt x="37024" y="34713"/>
                </a:lnTo>
                <a:lnTo>
                  <a:pt x="23124" y="20844"/>
                </a:lnTo>
                <a:close/>
              </a:path>
              <a:path w="37465" h="37464">
                <a:moveTo>
                  <a:pt x="36311" y="0"/>
                </a:moveTo>
                <a:lnTo>
                  <a:pt x="35550" y="0"/>
                </a:lnTo>
                <a:lnTo>
                  <a:pt x="35169" y="162"/>
                </a:lnTo>
                <a:lnTo>
                  <a:pt x="34740" y="405"/>
                </a:lnTo>
                <a:lnTo>
                  <a:pt x="18726" y="16545"/>
                </a:lnTo>
                <a:lnTo>
                  <a:pt x="23043" y="16545"/>
                </a:lnTo>
                <a:lnTo>
                  <a:pt x="37024" y="2595"/>
                </a:lnTo>
                <a:lnTo>
                  <a:pt x="37259" y="2270"/>
                </a:lnTo>
                <a:lnTo>
                  <a:pt x="37380" y="1054"/>
                </a:lnTo>
                <a:lnTo>
                  <a:pt x="37234" y="729"/>
                </a:lnTo>
                <a:lnTo>
                  <a:pt x="36951" y="405"/>
                </a:lnTo>
                <a:lnTo>
                  <a:pt x="36667" y="162"/>
                </a:lnTo>
                <a:lnTo>
                  <a:pt x="363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75414" y="3797655"/>
            <a:ext cx="134319" cy="79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233030" y="3793925"/>
            <a:ext cx="1412240" cy="77470"/>
          </a:xfrm>
          <a:custGeom>
            <a:avLst/>
            <a:gdLst/>
            <a:ahLst/>
            <a:cxnLst/>
            <a:rect l="l" t="t" r="r" b="b"/>
            <a:pathLst>
              <a:path w="1412239" h="77470">
                <a:moveTo>
                  <a:pt x="20460" y="0"/>
                </a:moveTo>
                <a:lnTo>
                  <a:pt x="0" y="30820"/>
                </a:lnTo>
                <a:lnTo>
                  <a:pt x="0" y="44851"/>
                </a:lnTo>
                <a:lnTo>
                  <a:pt x="20298" y="77213"/>
                </a:lnTo>
                <a:lnTo>
                  <a:pt x="17949" y="72103"/>
                </a:lnTo>
                <a:lnTo>
                  <a:pt x="16329" y="68210"/>
                </a:lnTo>
                <a:lnTo>
                  <a:pt x="10821" y="43229"/>
                </a:lnTo>
                <a:lnTo>
                  <a:pt x="10821" y="32442"/>
                </a:lnTo>
                <a:lnTo>
                  <a:pt x="11469" y="26440"/>
                </a:lnTo>
                <a:lnTo>
                  <a:pt x="14223" y="15004"/>
                </a:lnTo>
                <a:lnTo>
                  <a:pt x="16734" y="8110"/>
                </a:lnTo>
                <a:lnTo>
                  <a:pt x="20460" y="0"/>
                </a:lnTo>
                <a:close/>
              </a:path>
              <a:path w="1412239" h="77470">
                <a:moveTo>
                  <a:pt x="53102" y="16302"/>
                </a:moveTo>
                <a:lnTo>
                  <a:pt x="27264" y="31550"/>
                </a:lnTo>
                <a:lnTo>
                  <a:pt x="27264" y="45581"/>
                </a:lnTo>
                <a:lnTo>
                  <a:pt x="53264" y="60911"/>
                </a:lnTo>
                <a:lnTo>
                  <a:pt x="57638" y="59613"/>
                </a:lnTo>
                <a:lnTo>
                  <a:pt x="64118" y="54422"/>
                </a:lnTo>
                <a:lnTo>
                  <a:pt x="65667" y="51664"/>
                </a:lnTo>
                <a:lnTo>
                  <a:pt x="45407" y="51664"/>
                </a:lnTo>
                <a:lnTo>
                  <a:pt x="43139" y="50610"/>
                </a:lnTo>
                <a:lnTo>
                  <a:pt x="41438" y="48582"/>
                </a:lnTo>
                <a:lnTo>
                  <a:pt x="39737" y="46474"/>
                </a:lnTo>
                <a:lnTo>
                  <a:pt x="38846" y="42905"/>
                </a:lnTo>
                <a:lnTo>
                  <a:pt x="38846" y="33253"/>
                </a:lnTo>
                <a:lnTo>
                  <a:pt x="39737" y="30009"/>
                </a:lnTo>
                <a:lnTo>
                  <a:pt x="41428" y="27981"/>
                </a:lnTo>
                <a:lnTo>
                  <a:pt x="43058" y="26116"/>
                </a:lnTo>
                <a:lnTo>
                  <a:pt x="45326" y="25143"/>
                </a:lnTo>
                <a:lnTo>
                  <a:pt x="65472" y="25143"/>
                </a:lnTo>
                <a:lnTo>
                  <a:pt x="63389" y="21898"/>
                </a:lnTo>
                <a:lnTo>
                  <a:pt x="60311" y="19627"/>
                </a:lnTo>
                <a:lnTo>
                  <a:pt x="57233" y="17438"/>
                </a:lnTo>
                <a:lnTo>
                  <a:pt x="53102" y="16302"/>
                </a:lnTo>
                <a:close/>
              </a:path>
              <a:path w="1412239" h="77470">
                <a:moveTo>
                  <a:pt x="56423" y="43554"/>
                </a:moveTo>
                <a:lnTo>
                  <a:pt x="55856" y="46555"/>
                </a:lnTo>
                <a:lnTo>
                  <a:pt x="54884" y="48663"/>
                </a:lnTo>
                <a:lnTo>
                  <a:pt x="52130" y="51097"/>
                </a:lnTo>
                <a:lnTo>
                  <a:pt x="50429" y="51664"/>
                </a:lnTo>
                <a:lnTo>
                  <a:pt x="65667" y="51664"/>
                </a:lnTo>
                <a:lnTo>
                  <a:pt x="66305" y="50529"/>
                </a:lnTo>
                <a:lnTo>
                  <a:pt x="67520" y="45419"/>
                </a:lnTo>
                <a:lnTo>
                  <a:pt x="56423" y="43554"/>
                </a:lnTo>
                <a:close/>
              </a:path>
              <a:path w="1412239" h="77470">
                <a:moveTo>
                  <a:pt x="65472" y="25143"/>
                </a:moveTo>
                <a:lnTo>
                  <a:pt x="50186" y="25143"/>
                </a:lnTo>
                <a:lnTo>
                  <a:pt x="51968" y="25710"/>
                </a:lnTo>
                <a:lnTo>
                  <a:pt x="54560" y="27981"/>
                </a:lnTo>
                <a:lnTo>
                  <a:pt x="55451" y="29685"/>
                </a:lnTo>
                <a:lnTo>
                  <a:pt x="55775" y="31874"/>
                </a:lnTo>
                <a:lnTo>
                  <a:pt x="66951" y="29847"/>
                </a:lnTo>
                <a:lnTo>
                  <a:pt x="65576" y="25305"/>
                </a:lnTo>
                <a:lnTo>
                  <a:pt x="65472" y="25143"/>
                </a:lnTo>
                <a:close/>
              </a:path>
              <a:path w="1412239" h="77470">
                <a:moveTo>
                  <a:pt x="81289" y="0"/>
                </a:moveTo>
                <a:lnTo>
                  <a:pt x="73594" y="0"/>
                </a:lnTo>
                <a:lnTo>
                  <a:pt x="77320" y="8110"/>
                </a:lnTo>
                <a:lnTo>
                  <a:pt x="79831" y="15004"/>
                </a:lnTo>
                <a:lnTo>
                  <a:pt x="81208" y="20682"/>
                </a:lnTo>
                <a:lnTo>
                  <a:pt x="82504" y="26440"/>
                </a:lnTo>
                <a:lnTo>
                  <a:pt x="83233" y="32442"/>
                </a:lnTo>
                <a:lnTo>
                  <a:pt x="83233" y="41931"/>
                </a:lnTo>
                <a:lnTo>
                  <a:pt x="78373" y="66263"/>
                </a:lnTo>
                <a:lnTo>
                  <a:pt x="77482" y="68778"/>
                </a:lnTo>
                <a:lnTo>
                  <a:pt x="75943" y="72428"/>
                </a:lnTo>
                <a:lnTo>
                  <a:pt x="73675" y="77213"/>
                </a:lnTo>
                <a:lnTo>
                  <a:pt x="81532" y="77213"/>
                </a:lnTo>
                <a:lnTo>
                  <a:pt x="86068" y="70238"/>
                </a:lnTo>
                <a:lnTo>
                  <a:pt x="89389" y="63182"/>
                </a:lnTo>
                <a:lnTo>
                  <a:pt x="93196" y="49556"/>
                </a:lnTo>
                <a:lnTo>
                  <a:pt x="94087" y="43554"/>
                </a:lnTo>
                <a:lnTo>
                  <a:pt x="94087" y="31307"/>
                </a:lnTo>
                <a:lnTo>
                  <a:pt x="92953" y="24818"/>
                </a:lnTo>
                <a:lnTo>
                  <a:pt x="90685" y="18330"/>
                </a:lnTo>
                <a:lnTo>
                  <a:pt x="88498" y="11841"/>
                </a:lnTo>
                <a:lnTo>
                  <a:pt x="85339" y="5758"/>
                </a:lnTo>
                <a:lnTo>
                  <a:pt x="81289" y="0"/>
                </a:lnTo>
                <a:close/>
              </a:path>
              <a:path w="1412239" h="77470">
                <a:moveTo>
                  <a:pt x="146250" y="1054"/>
                </a:moveTo>
                <a:lnTo>
                  <a:pt x="128430" y="1054"/>
                </a:lnTo>
                <a:lnTo>
                  <a:pt x="128430" y="59937"/>
                </a:lnTo>
                <a:lnTo>
                  <a:pt x="139446" y="59937"/>
                </a:lnTo>
                <a:lnTo>
                  <a:pt x="139446" y="13544"/>
                </a:lnTo>
                <a:lnTo>
                  <a:pt x="149551" y="13544"/>
                </a:lnTo>
                <a:lnTo>
                  <a:pt x="146250" y="1054"/>
                </a:lnTo>
                <a:close/>
              </a:path>
              <a:path w="1412239" h="77470">
                <a:moveTo>
                  <a:pt x="149551" y="13544"/>
                </a:moveTo>
                <a:lnTo>
                  <a:pt x="139446" y="13544"/>
                </a:lnTo>
                <a:lnTo>
                  <a:pt x="151110" y="59937"/>
                </a:lnTo>
                <a:lnTo>
                  <a:pt x="162530" y="59937"/>
                </a:lnTo>
                <a:lnTo>
                  <a:pt x="167241" y="41202"/>
                </a:lnTo>
                <a:lnTo>
                  <a:pt x="156861" y="41202"/>
                </a:lnTo>
                <a:lnTo>
                  <a:pt x="149551" y="13544"/>
                </a:lnTo>
                <a:close/>
              </a:path>
              <a:path w="1412239" h="77470">
                <a:moveTo>
                  <a:pt x="185291" y="13544"/>
                </a:moveTo>
                <a:lnTo>
                  <a:pt x="174194" y="13544"/>
                </a:lnTo>
                <a:lnTo>
                  <a:pt x="174194" y="59937"/>
                </a:lnTo>
                <a:lnTo>
                  <a:pt x="185291" y="59937"/>
                </a:lnTo>
                <a:lnTo>
                  <a:pt x="185291" y="13544"/>
                </a:lnTo>
                <a:close/>
              </a:path>
              <a:path w="1412239" h="77470">
                <a:moveTo>
                  <a:pt x="185291" y="1054"/>
                </a:moveTo>
                <a:lnTo>
                  <a:pt x="167471" y="1054"/>
                </a:lnTo>
                <a:lnTo>
                  <a:pt x="156861" y="41202"/>
                </a:lnTo>
                <a:lnTo>
                  <a:pt x="167241" y="41202"/>
                </a:lnTo>
                <a:lnTo>
                  <a:pt x="174194" y="13544"/>
                </a:lnTo>
                <a:lnTo>
                  <a:pt x="185291" y="13544"/>
                </a:lnTo>
                <a:lnTo>
                  <a:pt x="185291" y="1054"/>
                </a:lnTo>
                <a:close/>
              </a:path>
              <a:path w="1412239" h="77470">
                <a:moveTo>
                  <a:pt x="233161" y="24898"/>
                </a:moveTo>
                <a:lnTo>
                  <a:pt x="217852" y="24898"/>
                </a:lnTo>
                <a:lnTo>
                  <a:pt x="219877" y="25385"/>
                </a:lnTo>
                <a:lnTo>
                  <a:pt x="220930" y="26277"/>
                </a:lnTo>
                <a:lnTo>
                  <a:pt x="221983" y="27250"/>
                </a:lnTo>
                <a:lnTo>
                  <a:pt x="222550" y="28792"/>
                </a:lnTo>
                <a:lnTo>
                  <a:pt x="222550" y="32036"/>
                </a:lnTo>
                <a:lnTo>
                  <a:pt x="220525" y="32928"/>
                </a:lnTo>
                <a:lnTo>
                  <a:pt x="216880" y="33820"/>
                </a:lnTo>
                <a:lnTo>
                  <a:pt x="211615" y="34875"/>
                </a:lnTo>
                <a:lnTo>
                  <a:pt x="207647" y="35604"/>
                </a:lnTo>
                <a:lnTo>
                  <a:pt x="204650" y="36497"/>
                </a:lnTo>
                <a:lnTo>
                  <a:pt x="202625" y="37470"/>
                </a:lnTo>
                <a:lnTo>
                  <a:pt x="200519" y="38443"/>
                </a:lnTo>
                <a:lnTo>
                  <a:pt x="198898" y="39904"/>
                </a:lnTo>
                <a:lnTo>
                  <a:pt x="197765" y="41850"/>
                </a:lnTo>
                <a:lnTo>
                  <a:pt x="196631" y="43715"/>
                </a:lnTo>
                <a:lnTo>
                  <a:pt x="196151" y="45500"/>
                </a:lnTo>
                <a:lnTo>
                  <a:pt x="212669" y="60910"/>
                </a:lnTo>
                <a:lnTo>
                  <a:pt x="215017" y="60423"/>
                </a:lnTo>
                <a:lnTo>
                  <a:pt x="217204" y="59450"/>
                </a:lnTo>
                <a:lnTo>
                  <a:pt x="219391" y="58558"/>
                </a:lnTo>
                <a:lnTo>
                  <a:pt x="221497" y="57098"/>
                </a:lnTo>
                <a:lnTo>
                  <a:pt x="223441" y="55233"/>
                </a:lnTo>
                <a:lnTo>
                  <a:pt x="234243" y="55233"/>
                </a:lnTo>
                <a:lnTo>
                  <a:pt x="234052" y="54178"/>
                </a:lnTo>
                <a:lnTo>
                  <a:pt x="233776" y="52962"/>
                </a:lnTo>
                <a:lnTo>
                  <a:pt x="211777" y="52962"/>
                </a:lnTo>
                <a:lnTo>
                  <a:pt x="210238" y="52313"/>
                </a:lnTo>
                <a:lnTo>
                  <a:pt x="209104" y="51177"/>
                </a:lnTo>
                <a:lnTo>
                  <a:pt x="207889" y="50042"/>
                </a:lnTo>
                <a:lnTo>
                  <a:pt x="207322" y="48663"/>
                </a:lnTo>
                <a:lnTo>
                  <a:pt x="207322" y="45500"/>
                </a:lnTo>
                <a:lnTo>
                  <a:pt x="208051" y="44202"/>
                </a:lnTo>
                <a:lnTo>
                  <a:pt x="218824" y="40472"/>
                </a:lnTo>
                <a:lnTo>
                  <a:pt x="221094" y="39903"/>
                </a:lnTo>
                <a:lnTo>
                  <a:pt x="222550" y="39417"/>
                </a:lnTo>
                <a:lnTo>
                  <a:pt x="233564" y="39417"/>
                </a:lnTo>
                <a:lnTo>
                  <a:pt x="233498" y="26926"/>
                </a:lnTo>
                <a:lnTo>
                  <a:pt x="233161" y="24898"/>
                </a:lnTo>
                <a:close/>
              </a:path>
              <a:path w="1412239" h="77470">
                <a:moveTo>
                  <a:pt x="234243" y="55233"/>
                </a:moveTo>
                <a:lnTo>
                  <a:pt x="223441" y="55233"/>
                </a:lnTo>
                <a:lnTo>
                  <a:pt x="223522" y="55476"/>
                </a:lnTo>
                <a:lnTo>
                  <a:pt x="223630" y="55963"/>
                </a:lnTo>
                <a:lnTo>
                  <a:pt x="223846" y="56611"/>
                </a:lnTo>
                <a:lnTo>
                  <a:pt x="224575" y="59207"/>
                </a:lnTo>
                <a:lnTo>
                  <a:pt x="224899" y="59937"/>
                </a:lnTo>
                <a:lnTo>
                  <a:pt x="236077" y="59937"/>
                </a:lnTo>
                <a:lnTo>
                  <a:pt x="235105" y="57909"/>
                </a:lnTo>
                <a:lnTo>
                  <a:pt x="234376" y="55963"/>
                </a:lnTo>
                <a:lnTo>
                  <a:pt x="234243" y="55233"/>
                </a:lnTo>
                <a:close/>
              </a:path>
              <a:path w="1412239" h="77470">
                <a:moveTo>
                  <a:pt x="233564" y="39417"/>
                </a:moveTo>
                <a:lnTo>
                  <a:pt x="222550" y="39417"/>
                </a:lnTo>
                <a:lnTo>
                  <a:pt x="222452" y="45500"/>
                </a:lnTo>
                <a:lnTo>
                  <a:pt x="222388" y="46230"/>
                </a:lnTo>
                <a:lnTo>
                  <a:pt x="222064" y="47203"/>
                </a:lnTo>
                <a:lnTo>
                  <a:pt x="221659" y="48663"/>
                </a:lnTo>
                <a:lnTo>
                  <a:pt x="220768" y="49880"/>
                </a:lnTo>
                <a:lnTo>
                  <a:pt x="219391" y="50934"/>
                </a:lnTo>
                <a:lnTo>
                  <a:pt x="217528" y="52232"/>
                </a:lnTo>
                <a:lnTo>
                  <a:pt x="215584" y="52962"/>
                </a:lnTo>
                <a:lnTo>
                  <a:pt x="233776" y="52962"/>
                </a:lnTo>
                <a:lnTo>
                  <a:pt x="233647" y="52394"/>
                </a:lnTo>
                <a:lnTo>
                  <a:pt x="233561" y="50934"/>
                </a:lnTo>
                <a:lnTo>
                  <a:pt x="233564" y="39417"/>
                </a:lnTo>
                <a:close/>
              </a:path>
              <a:path w="1412239" h="77470">
                <a:moveTo>
                  <a:pt x="220687" y="16302"/>
                </a:moveTo>
                <a:lnTo>
                  <a:pt x="197198" y="28387"/>
                </a:lnTo>
                <a:lnTo>
                  <a:pt x="207484" y="30252"/>
                </a:lnTo>
                <a:lnTo>
                  <a:pt x="208133" y="28305"/>
                </a:lnTo>
                <a:lnTo>
                  <a:pt x="209024" y="26926"/>
                </a:lnTo>
                <a:lnTo>
                  <a:pt x="211291" y="25304"/>
                </a:lnTo>
                <a:lnTo>
                  <a:pt x="212830" y="24898"/>
                </a:lnTo>
                <a:lnTo>
                  <a:pt x="233161" y="24898"/>
                </a:lnTo>
                <a:lnTo>
                  <a:pt x="233036" y="24331"/>
                </a:lnTo>
                <a:lnTo>
                  <a:pt x="232108" y="22628"/>
                </a:lnTo>
                <a:lnTo>
                  <a:pt x="231136" y="20763"/>
                </a:lnTo>
                <a:lnTo>
                  <a:pt x="229354" y="19222"/>
                </a:lnTo>
                <a:lnTo>
                  <a:pt x="226924" y="18086"/>
                </a:lnTo>
                <a:lnTo>
                  <a:pt x="224413" y="16870"/>
                </a:lnTo>
                <a:lnTo>
                  <a:pt x="220687" y="16302"/>
                </a:lnTo>
                <a:close/>
              </a:path>
              <a:path w="1412239" h="77470">
                <a:moveTo>
                  <a:pt x="269448" y="16302"/>
                </a:moveTo>
                <a:lnTo>
                  <a:pt x="243610" y="31550"/>
                </a:lnTo>
                <a:lnTo>
                  <a:pt x="243610" y="45581"/>
                </a:lnTo>
                <a:lnTo>
                  <a:pt x="269529" y="60911"/>
                </a:lnTo>
                <a:lnTo>
                  <a:pt x="273903" y="59613"/>
                </a:lnTo>
                <a:lnTo>
                  <a:pt x="277224" y="57017"/>
                </a:lnTo>
                <a:lnTo>
                  <a:pt x="280464" y="54422"/>
                </a:lnTo>
                <a:lnTo>
                  <a:pt x="282013" y="51664"/>
                </a:lnTo>
                <a:lnTo>
                  <a:pt x="261753" y="51664"/>
                </a:lnTo>
                <a:lnTo>
                  <a:pt x="259404" y="50610"/>
                </a:lnTo>
                <a:lnTo>
                  <a:pt x="256083" y="46474"/>
                </a:lnTo>
                <a:lnTo>
                  <a:pt x="255192" y="42905"/>
                </a:lnTo>
                <a:lnTo>
                  <a:pt x="255192" y="33253"/>
                </a:lnTo>
                <a:lnTo>
                  <a:pt x="256002" y="30009"/>
                </a:lnTo>
                <a:lnTo>
                  <a:pt x="259404" y="26116"/>
                </a:lnTo>
                <a:lnTo>
                  <a:pt x="261591" y="25143"/>
                </a:lnTo>
                <a:lnTo>
                  <a:pt x="281818" y="25143"/>
                </a:lnTo>
                <a:lnTo>
                  <a:pt x="279735" y="21898"/>
                </a:lnTo>
                <a:lnTo>
                  <a:pt x="276657" y="19627"/>
                </a:lnTo>
                <a:lnTo>
                  <a:pt x="273579" y="17438"/>
                </a:lnTo>
                <a:lnTo>
                  <a:pt x="269448" y="16302"/>
                </a:lnTo>
                <a:close/>
              </a:path>
              <a:path w="1412239" h="77470">
                <a:moveTo>
                  <a:pt x="272769" y="43554"/>
                </a:moveTo>
                <a:lnTo>
                  <a:pt x="272202" y="46555"/>
                </a:lnTo>
                <a:lnTo>
                  <a:pt x="271230" y="48663"/>
                </a:lnTo>
                <a:lnTo>
                  <a:pt x="268476" y="51097"/>
                </a:lnTo>
                <a:lnTo>
                  <a:pt x="266694" y="51664"/>
                </a:lnTo>
                <a:lnTo>
                  <a:pt x="282013" y="51664"/>
                </a:lnTo>
                <a:lnTo>
                  <a:pt x="282651" y="50529"/>
                </a:lnTo>
                <a:lnTo>
                  <a:pt x="283785" y="45419"/>
                </a:lnTo>
                <a:lnTo>
                  <a:pt x="272769" y="43554"/>
                </a:lnTo>
                <a:close/>
              </a:path>
              <a:path w="1412239" h="77470">
                <a:moveTo>
                  <a:pt x="281818" y="25143"/>
                </a:moveTo>
                <a:lnTo>
                  <a:pt x="266532" y="25143"/>
                </a:lnTo>
                <a:lnTo>
                  <a:pt x="268233" y="25710"/>
                </a:lnTo>
                <a:lnTo>
                  <a:pt x="269610" y="26846"/>
                </a:lnTo>
                <a:lnTo>
                  <a:pt x="270906" y="27981"/>
                </a:lnTo>
                <a:lnTo>
                  <a:pt x="271716" y="29685"/>
                </a:lnTo>
                <a:lnTo>
                  <a:pt x="272121" y="31874"/>
                </a:lnTo>
                <a:lnTo>
                  <a:pt x="283218" y="29847"/>
                </a:lnTo>
                <a:lnTo>
                  <a:pt x="281922" y="25305"/>
                </a:lnTo>
                <a:lnTo>
                  <a:pt x="281818" y="25143"/>
                </a:lnTo>
                <a:close/>
              </a:path>
              <a:path w="1412239" h="77470">
                <a:moveTo>
                  <a:pt x="283218" y="29847"/>
                </a:moveTo>
                <a:close/>
              </a:path>
              <a:path w="1412239" h="77470">
                <a:moveTo>
                  <a:pt x="304358" y="1054"/>
                </a:moveTo>
                <a:lnTo>
                  <a:pt x="293100" y="1054"/>
                </a:lnTo>
                <a:lnTo>
                  <a:pt x="293100" y="59938"/>
                </a:lnTo>
                <a:lnTo>
                  <a:pt x="304358" y="59938"/>
                </a:lnTo>
                <a:lnTo>
                  <a:pt x="304358" y="34957"/>
                </a:lnTo>
                <a:lnTo>
                  <a:pt x="304763" y="32281"/>
                </a:lnTo>
                <a:lnTo>
                  <a:pt x="306059" y="28549"/>
                </a:lnTo>
                <a:lnTo>
                  <a:pt x="307193" y="27171"/>
                </a:lnTo>
                <a:lnTo>
                  <a:pt x="310109" y="25386"/>
                </a:lnTo>
                <a:lnTo>
                  <a:pt x="311810" y="24900"/>
                </a:lnTo>
                <a:lnTo>
                  <a:pt x="330998" y="24900"/>
                </a:lnTo>
                <a:lnTo>
                  <a:pt x="330926" y="24575"/>
                </a:lnTo>
                <a:lnTo>
                  <a:pt x="330197" y="22953"/>
                </a:lnTo>
                <a:lnTo>
                  <a:pt x="330030" y="22710"/>
                </a:lnTo>
                <a:lnTo>
                  <a:pt x="304358" y="22710"/>
                </a:lnTo>
                <a:lnTo>
                  <a:pt x="304358" y="1054"/>
                </a:lnTo>
                <a:close/>
              </a:path>
              <a:path w="1412239" h="77470">
                <a:moveTo>
                  <a:pt x="330998" y="24900"/>
                </a:moveTo>
                <a:lnTo>
                  <a:pt x="315293" y="24900"/>
                </a:lnTo>
                <a:lnTo>
                  <a:pt x="316670" y="25305"/>
                </a:lnTo>
                <a:lnTo>
                  <a:pt x="317723" y="25954"/>
                </a:lnTo>
                <a:lnTo>
                  <a:pt x="320639" y="59937"/>
                </a:lnTo>
                <a:lnTo>
                  <a:pt x="331898" y="59937"/>
                </a:lnTo>
                <a:lnTo>
                  <a:pt x="331842" y="30090"/>
                </a:lnTo>
                <a:lnTo>
                  <a:pt x="331736" y="28225"/>
                </a:lnTo>
                <a:lnTo>
                  <a:pt x="330998" y="24900"/>
                </a:lnTo>
                <a:close/>
              </a:path>
              <a:path w="1412239" h="77470">
                <a:moveTo>
                  <a:pt x="319991" y="16302"/>
                </a:moveTo>
                <a:lnTo>
                  <a:pt x="312377" y="16302"/>
                </a:lnTo>
                <a:lnTo>
                  <a:pt x="308003" y="18411"/>
                </a:lnTo>
                <a:lnTo>
                  <a:pt x="304358" y="22710"/>
                </a:lnTo>
                <a:lnTo>
                  <a:pt x="330030" y="22710"/>
                </a:lnTo>
                <a:lnTo>
                  <a:pt x="329144" y="21412"/>
                </a:lnTo>
                <a:lnTo>
                  <a:pt x="328091" y="19952"/>
                </a:lnTo>
                <a:lnTo>
                  <a:pt x="326552" y="18654"/>
                </a:lnTo>
                <a:lnTo>
                  <a:pt x="324446" y="17762"/>
                </a:lnTo>
                <a:lnTo>
                  <a:pt x="322340" y="16789"/>
                </a:lnTo>
                <a:lnTo>
                  <a:pt x="319991" y="16302"/>
                </a:lnTo>
                <a:close/>
              </a:path>
              <a:path w="1412239" h="77470">
                <a:moveTo>
                  <a:pt x="356116" y="1054"/>
                </a:moveTo>
                <a:lnTo>
                  <a:pt x="344857" y="1054"/>
                </a:lnTo>
                <a:lnTo>
                  <a:pt x="344857" y="11436"/>
                </a:lnTo>
                <a:lnTo>
                  <a:pt x="356116" y="11436"/>
                </a:lnTo>
                <a:lnTo>
                  <a:pt x="356116" y="1054"/>
                </a:lnTo>
                <a:close/>
              </a:path>
              <a:path w="1412239" h="77470">
                <a:moveTo>
                  <a:pt x="356116" y="17275"/>
                </a:moveTo>
                <a:lnTo>
                  <a:pt x="344857" y="17275"/>
                </a:lnTo>
                <a:lnTo>
                  <a:pt x="344857" y="59937"/>
                </a:lnTo>
                <a:lnTo>
                  <a:pt x="356116" y="59937"/>
                </a:lnTo>
                <a:lnTo>
                  <a:pt x="356116" y="17275"/>
                </a:lnTo>
                <a:close/>
              </a:path>
              <a:path w="1412239" h="77470">
                <a:moveTo>
                  <a:pt x="378796" y="17275"/>
                </a:moveTo>
                <a:lnTo>
                  <a:pt x="368347" y="17275"/>
                </a:lnTo>
                <a:lnTo>
                  <a:pt x="368347" y="59937"/>
                </a:lnTo>
                <a:lnTo>
                  <a:pt x="379606" y="59937"/>
                </a:lnTo>
                <a:lnTo>
                  <a:pt x="379606" y="35849"/>
                </a:lnTo>
                <a:lnTo>
                  <a:pt x="379849" y="32523"/>
                </a:lnTo>
                <a:lnTo>
                  <a:pt x="386977" y="24899"/>
                </a:lnTo>
                <a:lnTo>
                  <a:pt x="406295" y="24899"/>
                </a:lnTo>
                <a:lnTo>
                  <a:pt x="406092" y="24007"/>
                </a:lnTo>
                <a:lnTo>
                  <a:pt x="405862" y="23520"/>
                </a:lnTo>
                <a:lnTo>
                  <a:pt x="378796" y="23520"/>
                </a:lnTo>
                <a:lnTo>
                  <a:pt x="378796" y="17275"/>
                </a:lnTo>
                <a:close/>
              </a:path>
              <a:path w="1412239" h="77470">
                <a:moveTo>
                  <a:pt x="406295" y="24899"/>
                </a:moveTo>
                <a:lnTo>
                  <a:pt x="390460" y="24899"/>
                </a:lnTo>
                <a:lnTo>
                  <a:pt x="391755" y="25305"/>
                </a:lnTo>
                <a:lnTo>
                  <a:pt x="393861" y="26765"/>
                </a:lnTo>
                <a:lnTo>
                  <a:pt x="394671" y="27819"/>
                </a:lnTo>
                <a:lnTo>
                  <a:pt x="395643" y="30577"/>
                </a:lnTo>
                <a:lnTo>
                  <a:pt x="395805" y="32523"/>
                </a:lnTo>
                <a:lnTo>
                  <a:pt x="395886" y="59937"/>
                </a:lnTo>
                <a:lnTo>
                  <a:pt x="407145" y="59937"/>
                </a:lnTo>
                <a:lnTo>
                  <a:pt x="407077" y="29036"/>
                </a:lnTo>
                <a:lnTo>
                  <a:pt x="406983" y="27576"/>
                </a:lnTo>
                <a:lnTo>
                  <a:pt x="406497" y="25791"/>
                </a:lnTo>
                <a:lnTo>
                  <a:pt x="406295" y="24899"/>
                </a:lnTo>
                <a:close/>
              </a:path>
              <a:path w="1412239" h="77470">
                <a:moveTo>
                  <a:pt x="395319" y="16302"/>
                </a:moveTo>
                <a:lnTo>
                  <a:pt x="387220" y="16302"/>
                </a:lnTo>
                <a:lnTo>
                  <a:pt x="382522" y="18654"/>
                </a:lnTo>
                <a:lnTo>
                  <a:pt x="378796" y="23520"/>
                </a:lnTo>
                <a:lnTo>
                  <a:pt x="405862" y="23520"/>
                </a:lnTo>
                <a:lnTo>
                  <a:pt x="405363" y="22466"/>
                </a:lnTo>
                <a:lnTo>
                  <a:pt x="403257" y="19708"/>
                </a:lnTo>
                <a:lnTo>
                  <a:pt x="401718" y="18492"/>
                </a:lnTo>
                <a:lnTo>
                  <a:pt x="399612" y="17600"/>
                </a:lnTo>
                <a:lnTo>
                  <a:pt x="397587" y="16707"/>
                </a:lnTo>
                <a:lnTo>
                  <a:pt x="395319" y="16302"/>
                </a:lnTo>
                <a:close/>
              </a:path>
              <a:path w="1412239" h="77470">
                <a:moveTo>
                  <a:pt x="442703" y="16302"/>
                </a:moveTo>
                <a:lnTo>
                  <a:pt x="430715" y="16302"/>
                </a:lnTo>
                <a:lnTo>
                  <a:pt x="426018" y="18249"/>
                </a:lnTo>
                <a:lnTo>
                  <a:pt x="422373" y="22304"/>
                </a:lnTo>
                <a:lnTo>
                  <a:pt x="418647" y="26278"/>
                </a:lnTo>
                <a:lnTo>
                  <a:pt x="416839" y="31631"/>
                </a:lnTo>
                <a:lnTo>
                  <a:pt x="416881" y="45176"/>
                </a:lnTo>
                <a:lnTo>
                  <a:pt x="418242" y="49718"/>
                </a:lnTo>
                <a:lnTo>
                  <a:pt x="421077" y="53611"/>
                </a:lnTo>
                <a:lnTo>
                  <a:pt x="424560" y="58478"/>
                </a:lnTo>
                <a:lnTo>
                  <a:pt x="430067" y="60911"/>
                </a:lnTo>
                <a:lnTo>
                  <a:pt x="442136" y="60911"/>
                </a:lnTo>
                <a:lnTo>
                  <a:pt x="446105" y="59775"/>
                </a:lnTo>
                <a:lnTo>
                  <a:pt x="452342" y="55477"/>
                </a:lnTo>
                <a:lnTo>
                  <a:pt x="454494" y="52476"/>
                </a:lnTo>
                <a:lnTo>
                  <a:pt x="435008" y="52476"/>
                </a:lnTo>
                <a:lnTo>
                  <a:pt x="432821" y="51502"/>
                </a:lnTo>
                <a:lnTo>
                  <a:pt x="431120" y="49637"/>
                </a:lnTo>
                <a:lnTo>
                  <a:pt x="429338" y="47772"/>
                </a:lnTo>
                <a:lnTo>
                  <a:pt x="428447" y="45176"/>
                </a:lnTo>
                <a:lnTo>
                  <a:pt x="428366" y="41851"/>
                </a:lnTo>
                <a:lnTo>
                  <a:pt x="456635" y="41851"/>
                </a:lnTo>
                <a:lnTo>
                  <a:pt x="456764" y="34957"/>
                </a:lnTo>
                <a:lnTo>
                  <a:pt x="428609" y="34956"/>
                </a:lnTo>
                <a:lnTo>
                  <a:pt x="428609" y="31631"/>
                </a:lnTo>
                <a:lnTo>
                  <a:pt x="429338" y="29441"/>
                </a:lnTo>
                <a:lnTo>
                  <a:pt x="431032" y="27495"/>
                </a:lnTo>
                <a:lnTo>
                  <a:pt x="432578" y="25791"/>
                </a:lnTo>
                <a:lnTo>
                  <a:pt x="434603" y="24899"/>
                </a:lnTo>
                <a:lnTo>
                  <a:pt x="453403" y="24899"/>
                </a:lnTo>
                <a:lnTo>
                  <a:pt x="451370" y="22547"/>
                </a:lnTo>
                <a:lnTo>
                  <a:pt x="447725" y="18411"/>
                </a:lnTo>
                <a:lnTo>
                  <a:pt x="442703" y="16302"/>
                </a:lnTo>
                <a:close/>
              </a:path>
              <a:path w="1412239" h="77470">
                <a:moveTo>
                  <a:pt x="444809" y="46312"/>
                </a:moveTo>
                <a:lnTo>
                  <a:pt x="444161" y="48502"/>
                </a:lnTo>
                <a:lnTo>
                  <a:pt x="443270" y="50043"/>
                </a:lnTo>
                <a:lnTo>
                  <a:pt x="440840" y="51989"/>
                </a:lnTo>
                <a:lnTo>
                  <a:pt x="439382" y="52476"/>
                </a:lnTo>
                <a:lnTo>
                  <a:pt x="454494" y="52476"/>
                </a:lnTo>
                <a:lnTo>
                  <a:pt x="454610" y="52313"/>
                </a:lnTo>
                <a:lnTo>
                  <a:pt x="455987" y="48258"/>
                </a:lnTo>
                <a:lnTo>
                  <a:pt x="444809" y="46312"/>
                </a:lnTo>
                <a:close/>
              </a:path>
              <a:path w="1412239" h="77470">
                <a:moveTo>
                  <a:pt x="453403" y="24899"/>
                </a:moveTo>
                <a:lnTo>
                  <a:pt x="439382" y="24899"/>
                </a:lnTo>
                <a:lnTo>
                  <a:pt x="441326" y="25792"/>
                </a:lnTo>
                <a:lnTo>
                  <a:pt x="442942" y="27576"/>
                </a:lnTo>
                <a:lnTo>
                  <a:pt x="444485" y="29198"/>
                </a:lnTo>
                <a:lnTo>
                  <a:pt x="445376" y="31631"/>
                </a:lnTo>
                <a:lnTo>
                  <a:pt x="445457" y="34957"/>
                </a:lnTo>
                <a:lnTo>
                  <a:pt x="456764" y="34957"/>
                </a:lnTo>
                <a:lnTo>
                  <a:pt x="456797" y="33172"/>
                </a:lnTo>
                <a:lnTo>
                  <a:pt x="455015" y="26765"/>
                </a:lnTo>
                <a:lnTo>
                  <a:pt x="453403" y="24899"/>
                </a:lnTo>
                <a:close/>
              </a:path>
              <a:path w="1412239" h="77470">
                <a:moveTo>
                  <a:pt x="498835" y="42986"/>
                </a:moveTo>
                <a:lnTo>
                  <a:pt x="487900" y="44284"/>
                </a:lnTo>
                <a:lnTo>
                  <a:pt x="488430" y="48907"/>
                </a:lnTo>
                <a:lnTo>
                  <a:pt x="488508" y="49312"/>
                </a:lnTo>
                <a:lnTo>
                  <a:pt x="490492" y="53287"/>
                </a:lnTo>
                <a:lnTo>
                  <a:pt x="493975" y="56288"/>
                </a:lnTo>
                <a:lnTo>
                  <a:pt x="497458" y="59370"/>
                </a:lnTo>
                <a:lnTo>
                  <a:pt x="501913" y="60911"/>
                </a:lnTo>
                <a:lnTo>
                  <a:pt x="512848" y="60911"/>
                </a:lnTo>
                <a:lnTo>
                  <a:pt x="517546" y="59127"/>
                </a:lnTo>
                <a:lnTo>
                  <a:pt x="521271" y="55477"/>
                </a:lnTo>
                <a:lnTo>
                  <a:pt x="525078" y="51827"/>
                </a:lnTo>
                <a:lnTo>
                  <a:pt x="525182" y="51583"/>
                </a:lnTo>
                <a:lnTo>
                  <a:pt x="504991" y="51583"/>
                </a:lnTo>
                <a:lnTo>
                  <a:pt x="503128" y="50853"/>
                </a:lnTo>
                <a:lnTo>
                  <a:pt x="501504" y="49232"/>
                </a:lnTo>
                <a:lnTo>
                  <a:pt x="500050" y="47853"/>
                </a:lnTo>
                <a:lnTo>
                  <a:pt x="499159" y="45744"/>
                </a:lnTo>
                <a:lnTo>
                  <a:pt x="498835" y="42986"/>
                </a:lnTo>
                <a:close/>
              </a:path>
              <a:path w="1412239" h="77470">
                <a:moveTo>
                  <a:pt x="523487" y="32524"/>
                </a:moveTo>
                <a:lnTo>
                  <a:pt x="509770" y="32524"/>
                </a:lnTo>
                <a:lnTo>
                  <a:pt x="511633" y="33335"/>
                </a:lnTo>
                <a:lnTo>
                  <a:pt x="513091" y="35038"/>
                </a:lnTo>
                <a:lnTo>
                  <a:pt x="514630" y="36660"/>
                </a:lnTo>
                <a:lnTo>
                  <a:pt x="515353" y="38688"/>
                </a:lnTo>
                <a:lnTo>
                  <a:pt x="515440" y="44771"/>
                </a:lnTo>
                <a:lnTo>
                  <a:pt x="514630" y="47123"/>
                </a:lnTo>
                <a:lnTo>
                  <a:pt x="512660" y="49312"/>
                </a:lnTo>
                <a:lnTo>
                  <a:pt x="511471" y="50691"/>
                </a:lnTo>
                <a:lnTo>
                  <a:pt x="509446" y="51583"/>
                </a:lnTo>
                <a:lnTo>
                  <a:pt x="525182" y="51583"/>
                </a:lnTo>
                <a:lnTo>
                  <a:pt x="526941" y="47447"/>
                </a:lnTo>
                <a:lnTo>
                  <a:pt x="526941" y="38688"/>
                </a:lnTo>
                <a:lnTo>
                  <a:pt x="525969" y="35606"/>
                </a:lnTo>
                <a:lnTo>
                  <a:pt x="523487" y="32524"/>
                </a:lnTo>
                <a:close/>
              </a:path>
              <a:path w="1412239" h="77470">
                <a:moveTo>
                  <a:pt x="523420" y="10057"/>
                </a:moveTo>
                <a:lnTo>
                  <a:pt x="508474" y="10057"/>
                </a:lnTo>
                <a:lnTo>
                  <a:pt x="510094" y="10625"/>
                </a:lnTo>
                <a:lnTo>
                  <a:pt x="511228" y="11842"/>
                </a:lnTo>
                <a:lnTo>
                  <a:pt x="512443" y="12977"/>
                </a:lnTo>
                <a:lnTo>
                  <a:pt x="513010" y="14599"/>
                </a:lnTo>
                <a:lnTo>
                  <a:pt x="513010" y="18898"/>
                </a:lnTo>
                <a:lnTo>
                  <a:pt x="512200" y="20763"/>
                </a:lnTo>
                <a:lnTo>
                  <a:pt x="510580" y="22142"/>
                </a:lnTo>
                <a:lnTo>
                  <a:pt x="508960" y="23602"/>
                </a:lnTo>
                <a:lnTo>
                  <a:pt x="506692" y="24251"/>
                </a:lnTo>
                <a:lnTo>
                  <a:pt x="503603" y="24251"/>
                </a:lnTo>
                <a:lnTo>
                  <a:pt x="502399" y="33335"/>
                </a:lnTo>
                <a:lnTo>
                  <a:pt x="504343" y="32767"/>
                </a:lnTo>
                <a:lnTo>
                  <a:pt x="506125" y="32524"/>
                </a:lnTo>
                <a:lnTo>
                  <a:pt x="523487" y="32524"/>
                </a:lnTo>
                <a:lnTo>
                  <a:pt x="521920" y="30577"/>
                </a:lnTo>
                <a:lnTo>
                  <a:pt x="519247" y="28955"/>
                </a:lnTo>
                <a:lnTo>
                  <a:pt x="515845" y="28225"/>
                </a:lnTo>
                <a:lnTo>
                  <a:pt x="521514" y="25143"/>
                </a:lnTo>
                <a:lnTo>
                  <a:pt x="522138" y="24251"/>
                </a:lnTo>
                <a:lnTo>
                  <a:pt x="506692" y="24251"/>
                </a:lnTo>
                <a:lnTo>
                  <a:pt x="503614" y="24170"/>
                </a:lnTo>
                <a:lnTo>
                  <a:pt x="522195" y="24170"/>
                </a:lnTo>
                <a:lnTo>
                  <a:pt x="524349" y="21088"/>
                </a:lnTo>
                <a:lnTo>
                  <a:pt x="524281" y="12085"/>
                </a:lnTo>
                <a:lnTo>
                  <a:pt x="523420" y="10057"/>
                </a:lnTo>
                <a:close/>
              </a:path>
              <a:path w="1412239" h="77470">
                <a:moveTo>
                  <a:pt x="512443" y="811"/>
                </a:moveTo>
                <a:lnTo>
                  <a:pt x="488710" y="16140"/>
                </a:lnTo>
                <a:lnTo>
                  <a:pt x="499159" y="17925"/>
                </a:lnTo>
                <a:lnTo>
                  <a:pt x="499402" y="15329"/>
                </a:lnTo>
                <a:lnTo>
                  <a:pt x="500212" y="13383"/>
                </a:lnTo>
                <a:lnTo>
                  <a:pt x="501589" y="12085"/>
                </a:lnTo>
                <a:lnTo>
                  <a:pt x="502966" y="10706"/>
                </a:lnTo>
                <a:lnTo>
                  <a:pt x="504586" y="10057"/>
                </a:lnTo>
                <a:lnTo>
                  <a:pt x="523420" y="10057"/>
                </a:lnTo>
                <a:lnTo>
                  <a:pt x="522973" y="9003"/>
                </a:lnTo>
                <a:lnTo>
                  <a:pt x="516817" y="2514"/>
                </a:lnTo>
                <a:lnTo>
                  <a:pt x="512443" y="811"/>
                </a:lnTo>
                <a:close/>
              </a:path>
              <a:path w="1412239" h="77470">
                <a:moveTo>
                  <a:pt x="568412" y="811"/>
                </a:moveTo>
                <a:lnTo>
                  <a:pt x="558935" y="811"/>
                </a:lnTo>
                <a:lnTo>
                  <a:pt x="533477" y="38120"/>
                </a:lnTo>
                <a:lnTo>
                  <a:pt x="533421" y="48096"/>
                </a:lnTo>
                <a:lnTo>
                  <a:pt x="557478" y="48096"/>
                </a:lnTo>
                <a:lnTo>
                  <a:pt x="557478" y="59937"/>
                </a:lnTo>
                <a:lnTo>
                  <a:pt x="568412" y="59938"/>
                </a:lnTo>
                <a:lnTo>
                  <a:pt x="568412" y="48096"/>
                </a:lnTo>
                <a:lnTo>
                  <a:pt x="575702" y="48096"/>
                </a:lnTo>
                <a:lnTo>
                  <a:pt x="575702" y="38120"/>
                </a:lnTo>
                <a:lnTo>
                  <a:pt x="568412" y="38120"/>
                </a:lnTo>
                <a:lnTo>
                  <a:pt x="543951" y="38120"/>
                </a:lnTo>
                <a:lnTo>
                  <a:pt x="557478" y="18005"/>
                </a:lnTo>
                <a:lnTo>
                  <a:pt x="568412" y="18005"/>
                </a:lnTo>
                <a:lnTo>
                  <a:pt x="568412" y="811"/>
                </a:lnTo>
                <a:close/>
              </a:path>
              <a:path w="1412239" h="77470">
                <a:moveTo>
                  <a:pt x="568412" y="18005"/>
                </a:moveTo>
                <a:lnTo>
                  <a:pt x="557478" y="18005"/>
                </a:lnTo>
                <a:lnTo>
                  <a:pt x="557478" y="38120"/>
                </a:lnTo>
                <a:lnTo>
                  <a:pt x="568412" y="38120"/>
                </a:lnTo>
                <a:lnTo>
                  <a:pt x="568412" y="18005"/>
                </a:lnTo>
                <a:close/>
              </a:path>
              <a:path w="1412239" h="77470">
                <a:moveTo>
                  <a:pt x="605671" y="32929"/>
                </a:moveTo>
                <a:lnTo>
                  <a:pt x="583559" y="32929"/>
                </a:lnTo>
                <a:lnTo>
                  <a:pt x="583559" y="44203"/>
                </a:lnTo>
                <a:lnTo>
                  <a:pt x="605671" y="44203"/>
                </a:lnTo>
                <a:lnTo>
                  <a:pt x="605671" y="32929"/>
                </a:lnTo>
                <a:close/>
              </a:path>
              <a:path w="1412239" h="77470">
                <a:moveTo>
                  <a:pt x="647653" y="10138"/>
                </a:moveTo>
                <a:lnTo>
                  <a:pt x="632077" y="10138"/>
                </a:lnTo>
                <a:lnTo>
                  <a:pt x="633940" y="10787"/>
                </a:lnTo>
                <a:lnTo>
                  <a:pt x="636694" y="13545"/>
                </a:lnTo>
                <a:lnTo>
                  <a:pt x="637342" y="15491"/>
                </a:lnTo>
                <a:lnTo>
                  <a:pt x="637342" y="20276"/>
                </a:lnTo>
                <a:lnTo>
                  <a:pt x="636613" y="22547"/>
                </a:lnTo>
                <a:lnTo>
                  <a:pt x="634993" y="24899"/>
                </a:lnTo>
                <a:lnTo>
                  <a:pt x="633859" y="26602"/>
                </a:lnTo>
                <a:lnTo>
                  <a:pt x="630781" y="29766"/>
                </a:lnTo>
                <a:lnTo>
                  <a:pt x="625678" y="34551"/>
                </a:lnTo>
                <a:lnTo>
                  <a:pt x="619360" y="40391"/>
                </a:lnTo>
                <a:lnTo>
                  <a:pt x="615148" y="45095"/>
                </a:lnTo>
                <a:lnTo>
                  <a:pt x="612530" y="49394"/>
                </a:lnTo>
                <a:lnTo>
                  <a:pt x="610855" y="52232"/>
                </a:lnTo>
                <a:lnTo>
                  <a:pt x="609559" y="55963"/>
                </a:lnTo>
                <a:lnTo>
                  <a:pt x="609154" y="59937"/>
                </a:lnTo>
                <a:lnTo>
                  <a:pt x="648681" y="59937"/>
                </a:lnTo>
                <a:lnTo>
                  <a:pt x="648681" y="49394"/>
                </a:lnTo>
                <a:lnTo>
                  <a:pt x="626245" y="49393"/>
                </a:lnTo>
                <a:lnTo>
                  <a:pt x="627622" y="47366"/>
                </a:lnTo>
                <a:lnTo>
                  <a:pt x="629566" y="45257"/>
                </a:lnTo>
                <a:lnTo>
                  <a:pt x="631753" y="43067"/>
                </a:lnTo>
                <a:lnTo>
                  <a:pt x="635317" y="39823"/>
                </a:lnTo>
                <a:lnTo>
                  <a:pt x="638880" y="36497"/>
                </a:lnTo>
                <a:lnTo>
                  <a:pt x="647223" y="24737"/>
                </a:lnTo>
                <a:lnTo>
                  <a:pt x="648195" y="22304"/>
                </a:lnTo>
                <a:lnTo>
                  <a:pt x="648587" y="20276"/>
                </a:lnTo>
                <a:lnTo>
                  <a:pt x="648469" y="12003"/>
                </a:lnTo>
                <a:lnTo>
                  <a:pt x="647653" y="10138"/>
                </a:lnTo>
                <a:close/>
              </a:path>
              <a:path w="1412239" h="77470">
                <a:moveTo>
                  <a:pt x="635803" y="811"/>
                </a:moveTo>
                <a:lnTo>
                  <a:pt x="624706" y="811"/>
                </a:lnTo>
                <a:lnTo>
                  <a:pt x="620332" y="2108"/>
                </a:lnTo>
                <a:lnTo>
                  <a:pt x="616768" y="4866"/>
                </a:lnTo>
                <a:lnTo>
                  <a:pt x="613204" y="7542"/>
                </a:lnTo>
                <a:lnTo>
                  <a:pt x="611179" y="12003"/>
                </a:lnTo>
                <a:lnTo>
                  <a:pt x="610450" y="18249"/>
                </a:lnTo>
                <a:lnTo>
                  <a:pt x="621709" y="19303"/>
                </a:lnTo>
                <a:lnTo>
                  <a:pt x="621952" y="16059"/>
                </a:lnTo>
                <a:lnTo>
                  <a:pt x="622762" y="13707"/>
                </a:lnTo>
                <a:lnTo>
                  <a:pt x="624139" y="12247"/>
                </a:lnTo>
                <a:lnTo>
                  <a:pt x="625516" y="10868"/>
                </a:lnTo>
                <a:lnTo>
                  <a:pt x="627379" y="10138"/>
                </a:lnTo>
                <a:lnTo>
                  <a:pt x="647653" y="10138"/>
                </a:lnTo>
                <a:lnTo>
                  <a:pt x="646980" y="8597"/>
                </a:lnTo>
                <a:lnTo>
                  <a:pt x="643659" y="5434"/>
                </a:lnTo>
                <a:lnTo>
                  <a:pt x="640339" y="2352"/>
                </a:lnTo>
                <a:lnTo>
                  <a:pt x="635803" y="811"/>
                </a:lnTo>
                <a:close/>
              </a:path>
              <a:path w="1412239" h="77470">
                <a:moveTo>
                  <a:pt x="682215" y="811"/>
                </a:moveTo>
                <a:lnTo>
                  <a:pt x="670956" y="811"/>
                </a:lnTo>
                <a:lnTo>
                  <a:pt x="666663" y="2190"/>
                </a:lnTo>
                <a:lnTo>
                  <a:pt x="663585" y="5110"/>
                </a:lnTo>
                <a:lnTo>
                  <a:pt x="660507" y="7948"/>
                </a:lnTo>
                <a:lnTo>
                  <a:pt x="658968" y="11598"/>
                </a:lnTo>
                <a:lnTo>
                  <a:pt x="659011" y="18654"/>
                </a:lnTo>
                <a:lnTo>
                  <a:pt x="659616" y="20925"/>
                </a:lnTo>
                <a:lnTo>
                  <a:pt x="661137" y="23278"/>
                </a:lnTo>
                <a:lnTo>
                  <a:pt x="662289" y="25224"/>
                </a:lnTo>
                <a:lnTo>
                  <a:pt x="664395" y="26927"/>
                </a:lnTo>
                <a:lnTo>
                  <a:pt x="667311" y="28144"/>
                </a:lnTo>
                <a:lnTo>
                  <a:pt x="663909" y="29604"/>
                </a:lnTo>
                <a:lnTo>
                  <a:pt x="657510" y="48907"/>
                </a:lnTo>
                <a:lnTo>
                  <a:pt x="659616" y="53449"/>
                </a:lnTo>
                <a:lnTo>
                  <a:pt x="663828" y="56775"/>
                </a:lnTo>
                <a:lnTo>
                  <a:pt x="667392" y="59532"/>
                </a:lnTo>
                <a:lnTo>
                  <a:pt x="671847" y="60992"/>
                </a:lnTo>
                <a:lnTo>
                  <a:pt x="682944" y="60992"/>
                </a:lnTo>
                <a:lnTo>
                  <a:pt x="687480" y="59289"/>
                </a:lnTo>
                <a:lnTo>
                  <a:pt x="694445" y="52476"/>
                </a:lnTo>
                <a:lnTo>
                  <a:pt x="694662" y="51908"/>
                </a:lnTo>
                <a:lnTo>
                  <a:pt x="674601" y="51908"/>
                </a:lnTo>
                <a:lnTo>
                  <a:pt x="672576" y="51016"/>
                </a:lnTo>
                <a:lnTo>
                  <a:pt x="671037" y="49232"/>
                </a:lnTo>
                <a:lnTo>
                  <a:pt x="669417" y="47528"/>
                </a:lnTo>
                <a:lnTo>
                  <a:pt x="668661" y="45257"/>
                </a:lnTo>
                <a:lnTo>
                  <a:pt x="668607" y="42013"/>
                </a:lnTo>
                <a:lnTo>
                  <a:pt x="668607" y="39742"/>
                </a:lnTo>
                <a:lnTo>
                  <a:pt x="669255" y="37714"/>
                </a:lnTo>
                <a:lnTo>
                  <a:pt x="670632" y="35849"/>
                </a:lnTo>
                <a:lnTo>
                  <a:pt x="672009" y="33902"/>
                </a:lnTo>
                <a:lnTo>
                  <a:pt x="674034" y="32929"/>
                </a:lnTo>
                <a:lnTo>
                  <a:pt x="692977" y="32929"/>
                </a:lnTo>
                <a:lnTo>
                  <a:pt x="691935" y="31388"/>
                </a:lnTo>
                <a:lnTo>
                  <a:pt x="689424" y="29442"/>
                </a:lnTo>
                <a:lnTo>
                  <a:pt x="686184" y="28144"/>
                </a:lnTo>
                <a:lnTo>
                  <a:pt x="688776" y="27008"/>
                </a:lnTo>
                <a:lnTo>
                  <a:pt x="690720" y="25386"/>
                </a:lnTo>
                <a:lnTo>
                  <a:pt x="691729" y="23926"/>
                </a:lnTo>
                <a:lnTo>
                  <a:pt x="674520" y="23926"/>
                </a:lnTo>
                <a:lnTo>
                  <a:pt x="672819" y="23277"/>
                </a:lnTo>
                <a:lnTo>
                  <a:pt x="671523" y="22061"/>
                </a:lnTo>
                <a:lnTo>
                  <a:pt x="670308" y="20763"/>
                </a:lnTo>
                <a:lnTo>
                  <a:pt x="669660" y="18979"/>
                </a:lnTo>
                <a:lnTo>
                  <a:pt x="669691" y="14599"/>
                </a:lnTo>
                <a:lnTo>
                  <a:pt x="670308" y="12977"/>
                </a:lnTo>
                <a:lnTo>
                  <a:pt x="672900" y="10382"/>
                </a:lnTo>
                <a:lnTo>
                  <a:pt x="674601" y="9733"/>
                </a:lnTo>
                <a:lnTo>
                  <a:pt x="693497" y="9733"/>
                </a:lnTo>
                <a:lnTo>
                  <a:pt x="692745" y="7948"/>
                </a:lnTo>
                <a:lnTo>
                  <a:pt x="689667" y="5110"/>
                </a:lnTo>
                <a:lnTo>
                  <a:pt x="686589" y="2190"/>
                </a:lnTo>
                <a:lnTo>
                  <a:pt x="682215" y="811"/>
                </a:lnTo>
                <a:close/>
              </a:path>
              <a:path w="1412239" h="77470">
                <a:moveTo>
                  <a:pt x="692977" y="32929"/>
                </a:moveTo>
                <a:lnTo>
                  <a:pt x="679218" y="32929"/>
                </a:lnTo>
                <a:lnTo>
                  <a:pt x="681162" y="33821"/>
                </a:lnTo>
                <a:lnTo>
                  <a:pt x="682701" y="35443"/>
                </a:lnTo>
                <a:lnTo>
                  <a:pt x="684240" y="37147"/>
                </a:lnTo>
                <a:lnTo>
                  <a:pt x="685050" y="39337"/>
                </a:lnTo>
                <a:lnTo>
                  <a:pt x="685050" y="45257"/>
                </a:lnTo>
                <a:lnTo>
                  <a:pt x="684240" y="47691"/>
                </a:lnTo>
                <a:lnTo>
                  <a:pt x="681243" y="51016"/>
                </a:lnTo>
                <a:lnTo>
                  <a:pt x="679299" y="51908"/>
                </a:lnTo>
                <a:lnTo>
                  <a:pt x="694662" y="51908"/>
                </a:lnTo>
                <a:lnTo>
                  <a:pt x="696146" y="48015"/>
                </a:lnTo>
                <a:lnTo>
                  <a:pt x="696146" y="39337"/>
                </a:lnTo>
                <a:lnTo>
                  <a:pt x="695337" y="36417"/>
                </a:lnTo>
                <a:lnTo>
                  <a:pt x="692977" y="32929"/>
                </a:lnTo>
                <a:close/>
              </a:path>
              <a:path w="1412239" h="77470">
                <a:moveTo>
                  <a:pt x="693497" y="9733"/>
                </a:moveTo>
                <a:lnTo>
                  <a:pt x="678813" y="9733"/>
                </a:lnTo>
                <a:lnTo>
                  <a:pt x="680514" y="10382"/>
                </a:lnTo>
                <a:lnTo>
                  <a:pt x="681810" y="11679"/>
                </a:lnTo>
                <a:lnTo>
                  <a:pt x="683106" y="12896"/>
                </a:lnTo>
                <a:lnTo>
                  <a:pt x="683673" y="14599"/>
                </a:lnTo>
                <a:lnTo>
                  <a:pt x="683673" y="18979"/>
                </a:lnTo>
                <a:lnTo>
                  <a:pt x="683025" y="20763"/>
                </a:lnTo>
                <a:lnTo>
                  <a:pt x="680514" y="23278"/>
                </a:lnTo>
                <a:lnTo>
                  <a:pt x="678813" y="23926"/>
                </a:lnTo>
                <a:lnTo>
                  <a:pt x="691729" y="23926"/>
                </a:lnTo>
                <a:lnTo>
                  <a:pt x="692178" y="23277"/>
                </a:lnTo>
                <a:lnTo>
                  <a:pt x="693555" y="21088"/>
                </a:lnTo>
                <a:lnTo>
                  <a:pt x="694186" y="18979"/>
                </a:lnTo>
                <a:lnTo>
                  <a:pt x="694284" y="11598"/>
                </a:lnTo>
                <a:lnTo>
                  <a:pt x="693497" y="9733"/>
                </a:lnTo>
                <a:close/>
              </a:path>
              <a:path w="1412239" h="77470">
                <a:moveTo>
                  <a:pt x="739237" y="39661"/>
                </a:moveTo>
                <a:lnTo>
                  <a:pt x="727736" y="40715"/>
                </a:lnTo>
                <a:lnTo>
                  <a:pt x="728465" y="47366"/>
                </a:lnTo>
                <a:lnTo>
                  <a:pt x="730895" y="52394"/>
                </a:lnTo>
                <a:lnTo>
                  <a:pt x="738832" y="59207"/>
                </a:lnTo>
                <a:lnTo>
                  <a:pt x="744583" y="60992"/>
                </a:lnTo>
                <a:lnTo>
                  <a:pt x="757138" y="60992"/>
                </a:lnTo>
                <a:lnTo>
                  <a:pt x="761350" y="60262"/>
                </a:lnTo>
                <a:lnTo>
                  <a:pt x="764833" y="58802"/>
                </a:lnTo>
                <a:lnTo>
                  <a:pt x="768235" y="57342"/>
                </a:lnTo>
                <a:lnTo>
                  <a:pt x="770908" y="55152"/>
                </a:lnTo>
                <a:lnTo>
                  <a:pt x="773599" y="50934"/>
                </a:lnTo>
                <a:lnTo>
                  <a:pt x="748471" y="50934"/>
                </a:lnTo>
                <a:lnTo>
                  <a:pt x="745636" y="50042"/>
                </a:lnTo>
                <a:lnTo>
                  <a:pt x="743530" y="48177"/>
                </a:lnTo>
                <a:lnTo>
                  <a:pt x="741343" y="46393"/>
                </a:lnTo>
                <a:lnTo>
                  <a:pt x="739966" y="43473"/>
                </a:lnTo>
                <a:lnTo>
                  <a:pt x="739237" y="39661"/>
                </a:lnTo>
                <a:close/>
              </a:path>
              <a:path w="1412239" h="77470">
                <a:moveTo>
                  <a:pt x="758677" y="0"/>
                </a:moveTo>
                <a:lnTo>
                  <a:pt x="732381" y="8110"/>
                </a:lnTo>
                <a:lnTo>
                  <a:pt x="730733" y="10625"/>
                </a:lnTo>
                <a:lnTo>
                  <a:pt x="729944" y="13139"/>
                </a:lnTo>
                <a:lnTo>
                  <a:pt x="729842" y="21087"/>
                </a:lnTo>
                <a:lnTo>
                  <a:pt x="731624" y="25061"/>
                </a:lnTo>
                <a:lnTo>
                  <a:pt x="735269" y="28306"/>
                </a:lnTo>
                <a:lnTo>
                  <a:pt x="737861" y="30577"/>
                </a:lnTo>
                <a:lnTo>
                  <a:pt x="742315" y="32523"/>
                </a:lnTo>
                <a:lnTo>
                  <a:pt x="756814" y="36173"/>
                </a:lnTo>
                <a:lnTo>
                  <a:pt x="760216" y="37390"/>
                </a:lnTo>
                <a:lnTo>
                  <a:pt x="761593" y="38282"/>
                </a:lnTo>
                <a:lnTo>
                  <a:pt x="762484" y="39255"/>
                </a:lnTo>
                <a:lnTo>
                  <a:pt x="763294" y="40228"/>
                </a:lnTo>
                <a:lnTo>
                  <a:pt x="763699" y="41445"/>
                </a:lnTo>
                <a:lnTo>
                  <a:pt x="763699" y="44933"/>
                </a:lnTo>
                <a:lnTo>
                  <a:pt x="762727" y="46879"/>
                </a:lnTo>
                <a:lnTo>
                  <a:pt x="758839" y="50123"/>
                </a:lnTo>
                <a:lnTo>
                  <a:pt x="755923" y="50934"/>
                </a:lnTo>
                <a:lnTo>
                  <a:pt x="773599" y="50934"/>
                </a:lnTo>
                <a:lnTo>
                  <a:pt x="774634" y="49312"/>
                </a:lnTo>
                <a:lnTo>
                  <a:pt x="775456" y="46393"/>
                </a:lnTo>
                <a:lnTo>
                  <a:pt x="775525" y="39012"/>
                </a:lnTo>
                <a:lnTo>
                  <a:pt x="774796" y="35930"/>
                </a:lnTo>
                <a:lnTo>
                  <a:pt x="773176" y="33416"/>
                </a:lnTo>
                <a:lnTo>
                  <a:pt x="771637" y="30820"/>
                </a:lnTo>
                <a:lnTo>
                  <a:pt x="748066" y="21818"/>
                </a:lnTo>
                <a:lnTo>
                  <a:pt x="744502" y="20439"/>
                </a:lnTo>
                <a:lnTo>
                  <a:pt x="742963" y="19222"/>
                </a:lnTo>
                <a:lnTo>
                  <a:pt x="741829" y="18249"/>
                </a:lnTo>
                <a:lnTo>
                  <a:pt x="741181" y="17032"/>
                </a:lnTo>
                <a:lnTo>
                  <a:pt x="741181" y="14112"/>
                </a:lnTo>
                <a:lnTo>
                  <a:pt x="741829" y="12896"/>
                </a:lnTo>
                <a:lnTo>
                  <a:pt x="743125" y="12003"/>
                </a:lnTo>
                <a:lnTo>
                  <a:pt x="745069" y="10544"/>
                </a:lnTo>
                <a:lnTo>
                  <a:pt x="747742" y="9814"/>
                </a:lnTo>
                <a:lnTo>
                  <a:pt x="772488" y="9814"/>
                </a:lnTo>
                <a:lnTo>
                  <a:pt x="771718" y="8110"/>
                </a:lnTo>
                <a:lnTo>
                  <a:pt x="764266" y="1622"/>
                </a:lnTo>
                <a:lnTo>
                  <a:pt x="758677" y="0"/>
                </a:lnTo>
                <a:close/>
              </a:path>
              <a:path w="1412239" h="77470">
                <a:moveTo>
                  <a:pt x="772488" y="9814"/>
                </a:moveTo>
                <a:lnTo>
                  <a:pt x="754546" y="9814"/>
                </a:lnTo>
                <a:lnTo>
                  <a:pt x="757057" y="10544"/>
                </a:lnTo>
                <a:lnTo>
                  <a:pt x="758677" y="11841"/>
                </a:lnTo>
                <a:lnTo>
                  <a:pt x="760378" y="13139"/>
                </a:lnTo>
                <a:lnTo>
                  <a:pt x="761512" y="15329"/>
                </a:lnTo>
                <a:lnTo>
                  <a:pt x="761998" y="18411"/>
                </a:lnTo>
                <a:lnTo>
                  <a:pt x="773824" y="17843"/>
                </a:lnTo>
                <a:lnTo>
                  <a:pt x="773662" y="12409"/>
                </a:lnTo>
                <a:lnTo>
                  <a:pt x="772488" y="9814"/>
                </a:lnTo>
                <a:close/>
              </a:path>
              <a:path w="1412239" h="77470">
                <a:moveTo>
                  <a:pt x="797313" y="17275"/>
                </a:moveTo>
                <a:lnTo>
                  <a:pt x="786783" y="17275"/>
                </a:lnTo>
                <a:lnTo>
                  <a:pt x="786783" y="76159"/>
                </a:lnTo>
                <a:lnTo>
                  <a:pt x="798042" y="76159"/>
                </a:lnTo>
                <a:lnTo>
                  <a:pt x="798042" y="54665"/>
                </a:lnTo>
                <a:lnTo>
                  <a:pt x="823436" y="54665"/>
                </a:lnTo>
                <a:lnTo>
                  <a:pt x="825852" y="51908"/>
                </a:lnTo>
                <a:lnTo>
                  <a:pt x="805008" y="51908"/>
                </a:lnTo>
                <a:lnTo>
                  <a:pt x="802659" y="50772"/>
                </a:lnTo>
                <a:lnTo>
                  <a:pt x="800796" y="48501"/>
                </a:lnTo>
                <a:lnTo>
                  <a:pt x="798852" y="46230"/>
                </a:lnTo>
                <a:lnTo>
                  <a:pt x="797961" y="42662"/>
                </a:lnTo>
                <a:lnTo>
                  <a:pt x="797961" y="33659"/>
                </a:lnTo>
                <a:lnTo>
                  <a:pt x="798852" y="30496"/>
                </a:lnTo>
                <a:lnTo>
                  <a:pt x="800634" y="28387"/>
                </a:lnTo>
                <a:lnTo>
                  <a:pt x="802497" y="26278"/>
                </a:lnTo>
                <a:lnTo>
                  <a:pt x="804765" y="25224"/>
                </a:lnTo>
                <a:lnTo>
                  <a:pt x="825968" y="25224"/>
                </a:lnTo>
                <a:lnTo>
                  <a:pt x="824411" y="23520"/>
                </a:lnTo>
                <a:lnTo>
                  <a:pt x="797313" y="23520"/>
                </a:lnTo>
                <a:lnTo>
                  <a:pt x="797313" y="17275"/>
                </a:lnTo>
                <a:close/>
              </a:path>
              <a:path w="1412239" h="77470">
                <a:moveTo>
                  <a:pt x="823436" y="54665"/>
                </a:moveTo>
                <a:lnTo>
                  <a:pt x="798042" y="54665"/>
                </a:lnTo>
                <a:lnTo>
                  <a:pt x="800148" y="56936"/>
                </a:lnTo>
                <a:lnTo>
                  <a:pt x="802173" y="58559"/>
                </a:lnTo>
                <a:lnTo>
                  <a:pt x="804117" y="59451"/>
                </a:lnTo>
                <a:lnTo>
                  <a:pt x="805980" y="60424"/>
                </a:lnTo>
                <a:lnTo>
                  <a:pt x="808167" y="60910"/>
                </a:lnTo>
                <a:lnTo>
                  <a:pt x="815457" y="60910"/>
                </a:lnTo>
                <a:lnTo>
                  <a:pt x="819669" y="58883"/>
                </a:lnTo>
                <a:lnTo>
                  <a:pt x="823436" y="54665"/>
                </a:lnTo>
                <a:close/>
              </a:path>
              <a:path w="1412239" h="77470">
                <a:moveTo>
                  <a:pt x="825968" y="25224"/>
                </a:moveTo>
                <a:lnTo>
                  <a:pt x="810192" y="25224"/>
                </a:lnTo>
                <a:lnTo>
                  <a:pt x="812379" y="26278"/>
                </a:lnTo>
                <a:lnTo>
                  <a:pt x="815943" y="30658"/>
                </a:lnTo>
                <a:lnTo>
                  <a:pt x="816820" y="33659"/>
                </a:lnTo>
                <a:lnTo>
                  <a:pt x="816915" y="43230"/>
                </a:lnTo>
                <a:lnTo>
                  <a:pt x="816024" y="46636"/>
                </a:lnTo>
                <a:lnTo>
                  <a:pt x="814242" y="48745"/>
                </a:lnTo>
                <a:lnTo>
                  <a:pt x="812541" y="50854"/>
                </a:lnTo>
                <a:lnTo>
                  <a:pt x="810354" y="51908"/>
                </a:lnTo>
                <a:lnTo>
                  <a:pt x="825852" y="51908"/>
                </a:lnTo>
                <a:lnTo>
                  <a:pt x="826634" y="51015"/>
                </a:lnTo>
                <a:lnTo>
                  <a:pt x="828335" y="45500"/>
                </a:lnTo>
                <a:lnTo>
                  <a:pt x="828335" y="31388"/>
                </a:lnTo>
                <a:lnTo>
                  <a:pt x="826634" y="25954"/>
                </a:lnTo>
                <a:lnTo>
                  <a:pt x="825968" y="25224"/>
                </a:lnTo>
                <a:close/>
              </a:path>
              <a:path w="1412239" h="77470">
                <a:moveTo>
                  <a:pt x="815538" y="16302"/>
                </a:moveTo>
                <a:lnTo>
                  <a:pt x="807762" y="16302"/>
                </a:lnTo>
                <a:lnTo>
                  <a:pt x="805170" y="16951"/>
                </a:lnTo>
                <a:lnTo>
                  <a:pt x="802821" y="18329"/>
                </a:lnTo>
                <a:lnTo>
                  <a:pt x="800472" y="19627"/>
                </a:lnTo>
                <a:lnTo>
                  <a:pt x="798690" y="21412"/>
                </a:lnTo>
                <a:lnTo>
                  <a:pt x="797313" y="23520"/>
                </a:lnTo>
                <a:lnTo>
                  <a:pt x="824411" y="23520"/>
                </a:lnTo>
                <a:lnTo>
                  <a:pt x="823151" y="22142"/>
                </a:lnTo>
                <a:lnTo>
                  <a:pt x="819750" y="18248"/>
                </a:lnTo>
                <a:lnTo>
                  <a:pt x="815538" y="16302"/>
                </a:lnTo>
                <a:close/>
              </a:path>
              <a:path w="1412239" h="77470">
                <a:moveTo>
                  <a:pt x="861382" y="16302"/>
                </a:moveTo>
                <a:lnTo>
                  <a:pt x="849395" y="16302"/>
                </a:lnTo>
                <a:lnTo>
                  <a:pt x="844778" y="18249"/>
                </a:lnTo>
                <a:lnTo>
                  <a:pt x="837407" y="26278"/>
                </a:lnTo>
                <a:lnTo>
                  <a:pt x="835599" y="31631"/>
                </a:lnTo>
                <a:lnTo>
                  <a:pt x="835636" y="45176"/>
                </a:lnTo>
                <a:lnTo>
                  <a:pt x="836921" y="49718"/>
                </a:lnTo>
                <a:lnTo>
                  <a:pt x="843320" y="58478"/>
                </a:lnTo>
                <a:lnTo>
                  <a:pt x="848828" y="60911"/>
                </a:lnTo>
                <a:lnTo>
                  <a:pt x="860897" y="60911"/>
                </a:lnTo>
                <a:lnTo>
                  <a:pt x="864784" y="59775"/>
                </a:lnTo>
                <a:lnTo>
                  <a:pt x="871021" y="55477"/>
                </a:lnTo>
                <a:lnTo>
                  <a:pt x="873173" y="52476"/>
                </a:lnTo>
                <a:lnTo>
                  <a:pt x="853688" y="52476"/>
                </a:lnTo>
                <a:lnTo>
                  <a:pt x="851582" y="51503"/>
                </a:lnTo>
                <a:lnTo>
                  <a:pt x="849800" y="49637"/>
                </a:lnTo>
                <a:lnTo>
                  <a:pt x="848099" y="47772"/>
                </a:lnTo>
                <a:lnTo>
                  <a:pt x="847208" y="45176"/>
                </a:lnTo>
                <a:lnTo>
                  <a:pt x="847127" y="41851"/>
                </a:lnTo>
                <a:lnTo>
                  <a:pt x="875314" y="41851"/>
                </a:lnTo>
                <a:lnTo>
                  <a:pt x="875443" y="34957"/>
                </a:lnTo>
                <a:lnTo>
                  <a:pt x="847289" y="34956"/>
                </a:lnTo>
                <a:lnTo>
                  <a:pt x="847362" y="31631"/>
                </a:lnTo>
                <a:lnTo>
                  <a:pt x="848018" y="29441"/>
                </a:lnTo>
                <a:lnTo>
                  <a:pt x="849638" y="27576"/>
                </a:lnTo>
                <a:lnTo>
                  <a:pt x="851258" y="25791"/>
                </a:lnTo>
                <a:lnTo>
                  <a:pt x="853283" y="24899"/>
                </a:lnTo>
                <a:lnTo>
                  <a:pt x="872129" y="24899"/>
                </a:lnTo>
                <a:lnTo>
                  <a:pt x="866404" y="18411"/>
                </a:lnTo>
                <a:lnTo>
                  <a:pt x="861382" y="16302"/>
                </a:lnTo>
                <a:close/>
              </a:path>
              <a:path w="1412239" h="77470">
                <a:moveTo>
                  <a:pt x="863488" y="46312"/>
                </a:moveTo>
                <a:lnTo>
                  <a:pt x="858062" y="52476"/>
                </a:lnTo>
                <a:lnTo>
                  <a:pt x="873173" y="52476"/>
                </a:lnTo>
                <a:lnTo>
                  <a:pt x="873289" y="52313"/>
                </a:lnTo>
                <a:lnTo>
                  <a:pt x="874747" y="48258"/>
                </a:lnTo>
                <a:lnTo>
                  <a:pt x="863488" y="46312"/>
                </a:lnTo>
                <a:close/>
              </a:path>
              <a:path w="1412239" h="77470">
                <a:moveTo>
                  <a:pt x="872129" y="24899"/>
                </a:moveTo>
                <a:lnTo>
                  <a:pt x="858062" y="24899"/>
                </a:lnTo>
                <a:lnTo>
                  <a:pt x="860006" y="25792"/>
                </a:lnTo>
                <a:lnTo>
                  <a:pt x="863246" y="29198"/>
                </a:lnTo>
                <a:lnTo>
                  <a:pt x="864056" y="31631"/>
                </a:lnTo>
                <a:lnTo>
                  <a:pt x="864137" y="34957"/>
                </a:lnTo>
                <a:lnTo>
                  <a:pt x="875443" y="34957"/>
                </a:lnTo>
                <a:lnTo>
                  <a:pt x="875476" y="33172"/>
                </a:lnTo>
                <a:lnTo>
                  <a:pt x="873775" y="26765"/>
                </a:lnTo>
                <a:lnTo>
                  <a:pt x="872129" y="24899"/>
                </a:lnTo>
                <a:close/>
              </a:path>
              <a:path w="1412239" h="77470">
                <a:moveTo>
                  <a:pt x="908523" y="16302"/>
                </a:moveTo>
                <a:lnTo>
                  <a:pt x="896536" y="16302"/>
                </a:lnTo>
                <a:lnTo>
                  <a:pt x="891838" y="18249"/>
                </a:lnTo>
                <a:lnTo>
                  <a:pt x="884467" y="26278"/>
                </a:lnTo>
                <a:lnTo>
                  <a:pt x="882659" y="31631"/>
                </a:lnTo>
                <a:lnTo>
                  <a:pt x="882696" y="45176"/>
                </a:lnTo>
                <a:lnTo>
                  <a:pt x="883981" y="49718"/>
                </a:lnTo>
                <a:lnTo>
                  <a:pt x="890380" y="58478"/>
                </a:lnTo>
                <a:lnTo>
                  <a:pt x="895888" y="60911"/>
                </a:lnTo>
                <a:lnTo>
                  <a:pt x="907957" y="60911"/>
                </a:lnTo>
                <a:lnTo>
                  <a:pt x="911844" y="59775"/>
                </a:lnTo>
                <a:lnTo>
                  <a:pt x="915003" y="57666"/>
                </a:lnTo>
                <a:lnTo>
                  <a:pt x="918081" y="55477"/>
                </a:lnTo>
                <a:lnTo>
                  <a:pt x="920233" y="52476"/>
                </a:lnTo>
                <a:lnTo>
                  <a:pt x="900829" y="52476"/>
                </a:lnTo>
                <a:lnTo>
                  <a:pt x="898642" y="51503"/>
                </a:lnTo>
                <a:lnTo>
                  <a:pt x="896860" y="49637"/>
                </a:lnTo>
                <a:lnTo>
                  <a:pt x="895159" y="47772"/>
                </a:lnTo>
                <a:lnTo>
                  <a:pt x="894268" y="45176"/>
                </a:lnTo>
                <a:lnTo>
                  <a:pt x="894187" y="41851"/>
                </a:lnTo>
                <a:lnTo>
                  <a:pt x="922374" y="41851"/>
                </a:lnTo>
                <a:lnTo>
                  <a:pt x="922503" y="34957"/>
                </a:lnTo>
                <a:lnTo>
                  <a:pt x="894349" y="34956"/>
                </a:lnTo>
                <a:lnTo>
                  <a:pt x="894430" y="31631"/>
                </a:lnTo>
                <a:lnTo>
                  <a:pt x="895159" y="29441"/>
                </a:lnTo>
                <a:lnTo>
                  <a:pt x="896698" y="27576"/>
                </a:lnTo>
                <a:lnTo>
                  <a:pt x="898318" y="25791"/>
                </a:lnTo>
                <a:lnTo>
                  <a:pt x="900343" y="24899"/>
                </a:lnTo>
                <a:lnTo>
                  <a:pt x="919223" y="24899"/>
                </a:lnTo>
                <a:lnTo>
                  <a:pt x="917190" y="22547"/>
                </a:lnTo>
                <a:lnTo>
                  <a:pt x="913464" y="18411"/>
                </a:lnTo>
                <a:lnTo>
                  <a:pt x="908523" y="16302"/>
                </a:lnTo>
                <a:close/>
              </a:path>
              <a:path w="1412239" h="77470">
                <a:moveTo>
                  <a:pt x="910548" y="46312"/>
                </a:moveTo>
                <a:lnTo>
                  <a:pt x="905122" y="52476"/>
                </a:lnTo>
                <a:lnTo>
                  <a:pt x="920233" y="52476"/>
                </a:lnTo>
                <a:lnTo>
                  <a:pt x="920349" y="52313"/>
                </a:lnTo>
                <a:lnTo>
                  <a:pt x="921807" y="48258"/>
                </a:lnTo>
                <a:lnTo>
                  <a:pt x="910548" y="46312"/>
                </a:lnTo>
                <a:close/>
              </a:path>
              <a:path w="1412239" h="77470">
                <a:moveTo>
                  <a:pt x="919223" y="24899"/>
                </a:moveTo>
                <a:lnTo>
                  <a:pt x="905122" y="24899"/>
                </a:lnTo>
                <a:lnTo>
                  <a:pt x="907066" y="25792"/>
                </a:lnTo>
                <a:lnTo>
                  <a:pt x="910305" y="29198"/>
                </a:lnTo>
                <a:lnTo>
                  <a:pt x="911115" y="31631"/>
                </a:lnTo>
                <a:lnTo>
                  <a:pt x="911196" y="34957"/>
                </a:lnTo>
                <a:lnTo>
                  <a:pt x="922503" y="34957"/>
                </a:lnTo>
                <a:lnTo>
                  <a:pt x="922536" y="33172"/>
                </a:lnTo>
                <a:lnTo>
                  <a:pt x="920835" y="26765"/>
                </a:lnTo>
                <a:lnTo>
                  <a:pt x="919223" y="24899"/>
                </a:lnTo>
                <a:close/>
              </a:path>
              <a:path w="1412239" h="77470">
                <a:moveTo>
                  <a:pt x="953153" y="16302"/>
                </a:moveTo>
                <a:lnTo>
                  <a:pt x="930474" y="31225"/>
                </a:lnTo>
                <a:lnTo>
                  <a:pt x="930474" y="45500"/>
                </a:lnTo>
                <a:lnTo>
                  <a:pt x="950643" y="60911"/>
                </a:lnTo>
                <a:lnTo>
                  <a:pt x="953073" y="60262"/>
                </a:lnTo>
                <a:lnTo>
                  <a:pt x="955421" y="59126"/>
                </a:lnTo>
                <a:lnTo>
                  <a:pt x="957770" y="57910"/>
                </a:lnTo>
                <a:lnTo>
                  <a:pt x="959795" y="56125"/>
                </a:lnTo>
                <a:lnTo>
                  <a:pt x="961577" y="53611"/>
                </a:lnTo>
                <a:lnTo>
                  <a:pt x="972026" y="53611"/>
                </a:lnTo>
                <a:lnTo>
                  <a:pt x="972026" y="51989"/>
                </a:lnTo>
                <a:lnTo>
                  <a:pt x="948212" y="51989"/>
                </a:lnTo>
                <a:lnTo>
                  <a:pt x="945621" y="50529"/>
                </a:lnTo>
                <a:lnTo>
                  <a:pt x="943839" y="47528"/>
                </a:lnTo>
                <a:lnTo>
                  <a:pt x="942543" y="45500"/>
                </a:lnTo>
                <a:lnTo>
                  <a:pt x="941976" y="42175"/>
                </a:lnTo>
                <a:lnTo>
                  <a:pt x="941976" y="33415"/>
                </a:lnTo>
                <a:lnTo>
                  <a:pt x="942867" y="30252"/>
                </a:lnTo>
                <a:lnTo>
                  <a:pt x="944649" y="28144"/>
                </a:lnTo>
                <a:lnTo>
                  <a:pt x="946431" y="25954"/>
                </a:lnTo>
                <a:lnTo>
                  <a:pt x="948698" y="24899"/>
                </a:lnTo>
                <a:lnTo>
                  <a:pt x="972026" y="24899"/>
                </a:lnTo>
                <a:lnTo>
                  <a:pt x="972026" y="22223"/>
                </a:lnTo>
                <a:lnTo>
                  <a:pt x="960767" y="22223"/>
                </a:lnTo>
                <a:lnTo>
                  <a:pt x="957284" y="18248"/>
                </a:lnTo>
                <a:lnTo>
                  <a:pt x="953153" y="16302"/>
                </a:lnTo>
                <a:close/>
              </a:path>
              <a:path w="1412239" h="77470">
                <a:moveTo>
                  <a:pt x="972026" y="53611"/>
                </a:moveTo>
                <a:lnTo>
                  <a:pt x="961577" y="53611"/>
                </a:lnTo>
                <a:lnTo>
                  <a:pt x="961577" y="59937"/>
                </a:lnTo>
                <a:lnTo>
                  <a:pt x="972026" y="59937"/>
                </a:lnTo>
                <a:lnTo>
                  <a:pt x="972026" y="53611"/>
                </a:lnTo>
                <a:close/>
              </a:path>
              <a:path w="1412239" h="77470">
                <a:moveTo>
                  <a:pt x="972026" y="24899"/>
                </a:moveTo>
                <a:lnTo>
                  <a:pt x="954125" y="24899"/>
                </a:lnTo>
                <a:lnTo>
                  <a:pt x="956393" y="26035"/>
                </a:lnTo>
                <a:lnTo>
                  <a:pt x="958175" y="28144"/>
                </a:lnTo>
                <a:lnTo>
                  <a:pt x="959957" y="30333"/>
                </a:lnTo>
                <a:lnTo>
                  <a:pt x="960745" y="33415"/>
                </a:lnTo>
                <a:lnTo>
                  <a:pt x="960848" y="43148"/>
                </a:lnTo>
                <a:lnTo>
                  <a:pt x="959876" y="46474"/>
                </a:lnTo>
                <a:lnTo>
                  <a:pt x="958094" y="48663"/>
                </a:lnTo>
                <a:lnTo>
                  <a:pt x="956231" y="50853"/>
                </a:lnTo>
                <a:lnTo>
                  <a:pt x="954044" y="51989"/>
                </a:lnTo>
                <a:lnTo>
                  <a:pt x="972026" y="51989"/>
                </a:lnTo>
                <a:lnTo>
                  <a:pt x="972026" y="24899"/>
                </a:lnTo>
                <a:close/>
              </a:path>
              <a:path w="1412239" h="77470">
                <a:moveTo>
                  <a:pt x="972026" y="1054"/>
                </a:moveTo>
                <a:lnTo>
                  <a:pt x="960767" y="1054"/>
                </a:lnTo>
                <a:lnTo>
                  <a:pt x="960767" y="22223"/>
                </a:lnTo>
                <a:lnTo>
                  <a:pt x="972026" y="22223"/>
                </a:lnTo>
                <a:lnTo>
                  <a:pt x="972026" y="1054"/>
                </a:lnTo>
                <a:close/>
              </a:path>
              <a:path w="1412239" h="77470">
                <a:moveTo>
                  <a:pt x="1034880" y="1054"/>
                </a:moveTo>
                <a:lnTo>
                  <a:pt x="1008232" y="1054"/>
                </a:lnTo>
                <a:lnTo>
                  <a:pt x="1008232" y="59937"/>
                </a:lnTo>
                <a:lnTo>
                  <a:pt x="1034962" y="59937"/>
                </a:lnTo>
                <a:lnTo>
                  <a:pt x="1038444" y="59532"/>
                </a:lnTo>
                <a:lnTo>
                  <a:pt x="1041117" y="58640"/>
                </a:lnTo>
                <a:lnTo>
                  <a:pt x="1044600" y="57586"/>
                </a:lnTo>
                <a:lnTo>
                  <a:pt x="1047354" y="55963"/>
                </a:lnTo>
                <a:lnTo>
                  <a:pt x="1049460" y="53936"/>
                </a:lnTo>
                <a:lnTo>
                  <a:pt x="1052214" y="51340"/>
                </a:lnTo>
                <a:lnTo>
                  <a:pt x="1053015" y="49961"/>
                </a:lnTo>
                <a:lnTo>
                  <a:pt x="1020139" y="49961"/>
                </a:lnTo>
                <a:lnTo>
                  <a:pt x="1020139" y="10949"/>
                </a:lnTo>
                <a:lnTo>
                  <a:pt x="1052923" y="10949"/>
                </a:lnTo>
                <a:lnTo>
                  <a:pt x="1052457" y="10138"/>
                </a:lnTo>
                <a:lnTo>
                  <a:pt x="1050027" y="7543"/>
                </a:lnTo>
                <a:lnTo>
                  <a:pt x="1047516" y="4947"/>
                </a:lnTo>
                <a:lnTo>
                  <a:pt x="1044600" y="3163"/>
                </a:lnTo>
                <a:lnTo>
                  <a:pt x="1041117" y="2108"/>
                </a:lnTo>
                <a:lnTo>
                  <a:pt x="1038606" y="1379"/>
                </a:lnTo>
                <a:lnTo>
                  <a:pt x="1034880" y="1054"/>
                </a:lnTo>
                <a:close/>
              </a:path>
              <a:path w="1412239" h="77470">
                <a:moveTo>
                  <a:pt x="1052923" y="10949"/>
                </a:moveTo>
                <a:lnTo>
                  <a:pt x="1030264" y="10949"/>
                </a:lnTo>
                <a:lnTo>
                  <a:pt x="1033585" y="11192"/>
                </a:lnTo>
                <a:lnTo>
                  <a:pt x="1035204" y="11517"/>
                </a:lnTo>
                <a:lnTo>
                  <a:pt x="1044033" y="20033"/>
                </a:lnTo>
                <a:lnTo>
                  <a:pt x="1044843" y="22466"/>
                </a:lnTo>
                <a:lnTo>
                  <a:pt x="1045201" y="25548"/>
                </a:lnTo>
                <a:lnTo>
                  <a:pt x="1045158" y="35849"/>
                </a:lnTo>
                <a:lnTo>
                  <a:pt x="1044843" y="38687"/>
                </a:lnTo>
                <a:lnTo>
                  <a:pt x="1044033" y="41283"/>
                </a:lnTo>
                <a:lnTo>
                  <a:pt x="1043304" y="43959"/>
                </a:lnTo>
                <a:lnTo>
                  <a:pt x="1042251" y="45825"/>
                </a:lnTo>
                <a:lnTo>
                  <a:pt x="1039659" y="48096"/>
                </a:lnTo>
                <a:lnTo>
                  <a:pt x="1038120" y="48988"/>
                </a:lnTo>
                <a:lnTo>
                  <a:pt x="1036176" y="49393"/>
                </a:lnTo>
                <a:lnTo>
                  <a:pt x="1034719" y="49799"/>
                </a:lnTo>
                <a:lnTo>
                  <a:pt x="1032289" y="49961"/>
                </a:lnTo>
                <a:lnTo>
                  <a:pt x="1053015" y="49961"/>
                </a:lnTo>
                <a:lnTo>
                  <a:pt x="1054239" y="47853"/>
                </a:lnTo>
                <a:lnTo>
                  <a:pt x="1055778" y="43554"/>
                </a:lnTo>
                <a:lnTo>
                  <a:pt x="1056912" y="40066"/>
                </a:lnTo>
                <a:lnTo>
                  <a:pt x="1057560" y="35849"/>
                </a:lnTo>
                <a:lnTo>
                  <a:pt x="1057560" y="25548"/>
                </a:lnTo>
                <a:lnTo>
                  <a:pt x="1056912" y="20844"/>
                </a:lnTo>
                <a:lnTo>
                  <a:pt x="1054320" y="13382"/>
                </a:lnTo>
                <a:lnTo>
                  <a:pt x="1052923" y="10949"/>
                </a:lnTo>
                <a:close/>
              </a:path>
              <a:path w="1412239" h="77470">
                <a:moveTo>
                  <a:pt x="1080563" y="1054"/>
                </a:moveTo>
                <a:lnTo>
                  <a:pt x="1069305" y="1054"/>
                </a:lnTo>
                <a:lnTo>
                  <a:pt x="1069305" y="11436"/>
                </a:lnTo>
                <a:lnTo>
                  <a:pt x="1080563" y="11436"/>
                </a:lnTo>
                <a:lnTo>
                  <a:pt x="1080563" y="1054"/>
                </a:lnTo>
                <a:close/>
              </a:path>
              <a:path w="1412239" h="77470">
                <a:moveTo>
                  <a:pt x="1080563" y="17275"/>
                </a:moveTo>
                <a:lnTo>
                  <a:pt x="1069305" y="17275"/>
                </a:lnTo>
                <a:lnTo>
                  <a:pt x="1069305" y="59937"/>
                </a:lnTo>
                <a:lnTo>
                  <a:pt x="1080563" y="59937"/>
                </a:lnTo>
                <a:lnTo>
                  <a:pt x="1080563" y="17275"/>
                </a:lnTo>
                <a:close/>
              </a:path>
              <a:path w="1412239" h="77470">
                <a:moveTo>
                  <a:pt x="1105430" y="26116"/>
                </a:moveTo>
                <a:lnTo>
                  <a:pt x="1094171" y="26116"/>
                </a:lnTo>
                <a:lnTo>
                  <a:pt x="1094171" y="59938"/>
                </a:lnTo>
                <a:lnTo>
                  <a:pt x="1105430" y="59938"/>
                </a:lnTo>
                <a:lnTo>
                  <a:pt x="1105430" y="26116"/>
                </a:lnTo>
                <a:close/>
              </a:path>
              <a:path w="1412239" h="77470">
                <a:moveTo>
                  <a:pt x="1133617" y="26116"/>
                </a:moveTo>
                <a:lnTo>
                  <a:pt x="1122278" y="26116"/>
                </a:lnTo>
                <a:lnTo>
                  <a:pt x="1122278" y="59938"/>
                </a:lnTo>
                <a:lnTo>
                  <a:pt x="1133617" y="59938"/>
                </a:lnTo>
                <a:lnTo>
                  <a:pt x="1133617" y="26116"/>
                </a:lnTo>
                <a:close/>
              </a:path>
              <a:path w="1412239" h="77470">
                <a:moveTo>
                  <a:pt x="1110452" y="0"/>
                </a:moveTo>
                <a:lnTo>
                  <a:pt x="1104134" y="0"/>
                </a:lnTo>
                <a:lnTo>
                  <a:pt x="1101542" y="567"/>
                </a:lnTo>
                <a:lnTo>
                  <a:pt x="1099517" y="1703"/>
                </a:lnTo>
                <a:lnTo>
                  <a:pt x="1097492" y="2757"/>
                </a:lnTo>
                <a:lnTo>
                  <a:pt x="1096034" y="4217"/>
                </a:lnTo>
                <a:lnTo>
                  <a:pt x="1095305" y="6002"/>
                </a:lnTo>
                <a:lnTo>
                  <a:pt x="1094495" y="7786"/>
                </a:lnTo>
                <a:lnTo>
                  <a:pt x="1094250" y="9814"/>
                </a:lnTo>
                <a:lnTo>
                  <a:pt x="1094171" y="17275"/>
                </a:lnTo>
                <a:lnTo>
                  <a:pt x="1087853" y="17275"/>
                </a:lnTo>
                <a:lnTo>
                  <a:pt x="1087853" y="26116"/>
                </a:lnTo>
                <a:lnTo>
                  <a:pt x="1113854" y="26116"/>
                </a:lnTo>
                <a:lnTo>
                  <a:pt x="1113854" y="17276"/>
                </a:lnTo>
                <a:lnTo>
                  <a:pt x="1105430" y="17276"/>
                </a:lnTo>
                <a:lnTo>
                  <a:pt x="1105430" y="12085"/>
                </a:lnTo>
                <a:lnTo>
                  <a:pt x="1105754" y="10625"/>
                </a:lnTo>
                <a:lnTo>
                  <a:pt x="1106483" y="9814"/>
                </a:lnTo>
                <a:lnTo>
                  <a:pt x="1107212" y="9084"/>
                </a:lnTo>
                <a:lnTo>
                  <a:pt x="1108346" y="8678"/>
                </a:lnTo>
                <a:lnTo>
                  <a:pt x="1115277" y="8678"/>
                </a:lnTo>
                <a:lnTo>
                  <a:pt x="1116689" y="1460"/>
                </a:lnTo>
                <a:lnTo>
                  <a:pt x="1113611" y="486"/>
                </a:lnTo>
                <a:lnTo>
                  <a:pt x="1110452" y="0"/>
                </a:lnTo>
                <a:close/>
              </a:path>
              <a:path w="1412239" h="77470">
                <a:moveTo>
                  <a:pt x="1138639" y="0"/>
                </a:moveTo>
                <a:lnTo>
                  <a:pt x="1132321" y="0"/>
                </a:lnTo>
                <a:lnTo>
                  <a:pt x="1129729" y="567"/>
                </a:lnTo>
                <a:lnTo>
                  <a:pt x="1127704" y="1703"/>
                </a:lnTo>
                <a:lnTo>
                  <a:pt x="1125598" y="2757"/>
                </a:lnTo>
                <a:lnTo>
                  <a:pt x="1124221" y="4217"/>
                </a:lnTo>
                <a:lnTo>
                  <a:pt x="1123492" y="6002"/>
                </a:lnTo>
                <a:lnTo>
                  <a:pt x="1122683" y="7786"/>
                </a:lnTo>
                <a:lnTo>
                  <a:pt x="1122376" y="9814"/>
                </a:lnTo>
                <a:lnTo>
                  <a:pt x="1122278" y="17275"/>
                </a:lnTo>
                <a:lnTo>
                  <a:pt x="1116041" y="17275"/>
                </a:lnTo>
                <a:lnTo>
                  <a:pt x="1116041" y="26116"/>
                </a:lnTo>
                <a:lnTo>
                  <a:pt x="1142041" y="26116"/>
                </a:lnTo>
                <a:lnTo>
                  <a:pt x="1142041" y="17276"/>
                </a:lnTo>
                <a:lnTo>
                  <a:pt x="1133617" y="17276"/>
                </a:lnTo>
                <a:lnTo>
                  <a:pt x="1133617" y="12085"/>
                </a:lnTo>
                <a:lnTo>
                  <a:pt x="1133941" y="10625"/>
                </a:lnTo>
                <a:lnTo>
                  <a:pt x="1134670" y="9814"/>
                </a:lnTo>
                <a:lnTo>
                  <a:pt x="1135399" y="9084"/>
                </a:lnTo>
                <a:lnTo>
                  <a:pt x="1136533" y="8678"/>
                </a:lnTo>
                <a:lnTo>
                  <a:pt x="1143464" y="8678"/>
                </a:lnTo>
                <a:lnTo>
                  <a:pt x="1144876" y="1460"/>
                </a:lnTo>
                <a:lnTo>
                  <a:pt x="1141798" y="486"/>
                </a:lnTo>
                <a:lnTo>
                  <a:pt x="1138639" y="0"/>
                </a:lnTo>
                <a:close/>
              </a:path>
              <a:path w="1412239" h="77470">
                <a:moveTo>
                  <a:pt x="1115277" y="8678"/>
                </a:moveTo>
                <a:lnTo>
                  <a:pt x="1111667" y="8678"/>
                </a:lnTo>
                <a:lnTo>
                  <a:pt x="1113368" y="8922"/>
                </a:lnTo>
                <a:lnTo>
                  <a:pt x="1115150" y="9327"/>
                </a:lnTo>
                <a:lnTo>
                  <a:pt x="1115277" y="8678"/>
                </a:lnTo>
                <a:close/>
              </a:path>
              <a:path w="1412239" h="77470">
                <a:moveTo>
                  <a:pt x="1143464" y="8678"/>
                </a:moveTo>
                <a:lnTo>
                  <a:pt x="1139854" y="8678"/>
                </a:lnTo>
                <a:lnTo>
                  <a:pt x="1141555" y="8922"/>
                </a:lnTo>
                <a:lnTo>
                  <a:pt x="1143337" y="9327"/>
                </a:lnTo>
                <a:lnTo>
                  <a:pt x="1143464" y="8678"/>
                </a:lnTo>
                <a:close/>
              </a:path>
              <a:path w="1412239" h="77470">
                <a:moveTo>
                  <a:pt x="1171767" y="16302"/>
                </a:moveTo>
                <a:lnTo>
                  <a:pt x="1159780" y="16302"/>
                </a:lnTo>
                <a:lnTo>
                  <a:pt x="1155082" y="18249"/>
                </a:lnTo>
                <a:lnTo>
                  <a:pt x="1151437" y="22304"/>
                </a:lnTo>
                <a:lnTo>
                  <a:pt x="1147711" y="26278"/>
                </a:lnTo>
                <a:lnTo>
                  <a:pt x="1145903" y="31631"/>
                </a:lnTo>
                <a:lnTo>
                  <a:pt x="1145945" y="45176"/>
                </a:lnTo>
                <a:lnTo>
                  <a:pt x="1147306" y="49718"/>
                </a:lnTo>
                <a:lnTo>
                  <a:pt x="1150060" y="53611"/>
                </a:lnTo>
                <a:lnTo>
                  <a:pt x="1153624" y="58477"/>
                </a:lnTo>
                <a:lnTo>
                  <a:pt x="1159132" y="60910"/>
                </a:lnTo>
                <a:lnTo>
                  <a:pt x="1171200" y="60910"/>
                </a:lnTo>
                <a:lnTo>
                  <a:pt x="1175088" y="59775"/>
                </a:lnTo>
                <a:lnTo>
                  <a:pt x="1178247" y="57666"/>
                </a:lnTo>
                <a:lnTo>
                  <a:pt x="1181325" y="55476"/>
                </a:lnTo>
                <a:lnTo>
                  <a:pt x="1183477" y="52476"/>
                </a:lnTo>
                <a:lnTo>
                  <a:pt x="1164072" y="52476"/>
                </a:lnTo>
                <a:lnTo>
                  <a:pt x="1161886" y="51502"/>
                </a:lnTo>
                <a:lnTo>
                  <a:pt x="1160185" y="49637"/>
                </a:lnTo>
                <a:lnTo>
                  <a:pt x="1158403" y="47772"/>
                </a:lnTo>
                <a:lnTo>
                  <a:pt x="1157512" y="45176"/>
                </a:lnTo>
                <a:lnTo>
                  <a:pt x="1157431" y="41851"/>
                </a:lnTo>
                <a:lnTo>
                  <a:pt x="1185699" y="41851"/>
                </a:lnTo>
                <a:lnTo>
                  <a:pt x="1185828" y="34957"/>
                </a:lnTo>
                <a:lnTo>
                  <a:pt x="1157593" y="34956"/>
                </a:lnTo>
                <a:lnTo>
                  <a:pt x="1157674" y="31631"/>
                </a:lnTo>
                <a:lnTo>
                  <a:pt x="1158403" y="29441"/>
                </a:lnTo>
                <a:lnTo>
                  <a:pt x="1161562" y="25791"/>
                </a:lnTo>
                <a:lnTo>
                  <a:pt x="1163668" y="24899"/>
                </a:lnTo>
                <a:lnTo>
                  <a:pt x="1182467" y="24899"/>
                </a:lnTo>
                <a:lnTo>
                  <a:pt x="1180434" y="22547"/>
                </a:lnTo>
                <a:lnTo>
                  <a:pt x="1176789" y="18411"/>
                </a:lnTo>
                <a:lnTo>
                  <a:pt x="1171767" y="16302"/>
                </a:lnTo>
                <a:close/>
              </a:path>
              <a:path w="1412239" h="77470">
                <a:moveTo>
                  <a:pt x="1173873" y="46311"/>
                </a:moveTo>
                <a:lnTo>
                  <a:pt x="1173225" y="48501"/>
                </a:lnTo>
                <a:lnTo>
                  <a:pt x="1172334" y="50042"/>
                </a:lnTo>
                <a:lnTo>
                  <a:pt x="1169904" y="51989"/>
                </a:lnTo>
                <a:lnTo>
                  <a:pt x="1168446" y="52476"/>
                </a:lnTo>
                <a:lnTo>
                  <a:pt x="1183477" y="52476"/>
                </a:lnTo>
                <a:lnTo>
                  <a:pt x="1183593" y="52313"/>
                </a:lnTo>
                <a:lnTo>
                  <a:pt x="1185051" y="48258"/>
                </a:lnTo>
                <a:lnTo>
                  <a:pt x="1173873" y="46311"/>
                </a:lnTo>
                <a:close/>
              </a:path>
              <a:path w="1412239" h="77470">
                <a:moveTo>
                  <a:pt x="1182467" y="24899"/>
                </a:moveTo>
                <a:lnTo>
                  <a:pt x="1168365" y="24899"/>
                </a:lnTo>
                <a:lnTo>
                  <a:pt x="1170309" y="25791"/>
                </a:lnTo>
                <a:lnTo>
                  <a:pt x="1173549" y="29198"/>
                </a:lnTo>
                <a:lnTo>
                  <a:pt x="1174359" y="31631"/>
                </a:lnTo>
                <a:lnTo>
                  <a:pt x="1174440" y="34957"/>
                </a:lnTo>
                <a:lnTo>
                  <a:pt x="1185828" y="34957"/>
                </a:lnTo>
                <a:lnTo>
                  <a:pt x="1185861" y="33172"/>
                </a:lnTo>
                <a:lnTo>
                  <a:pt x="1184079" y="26765"/>
                </a:lnTo>
                <a:lnTo>
                  <a:pt x="1182467" y="24899"/>
                </a:lnTo>
                <a:close/>
              </a:path>
              <a:path w="1412239" h="77470">
                <a:moveTo>
                  <a:pt x="1206192" y="17275"/>
                </a:moveTo>
                <a:lnTo>
                  <a:pt x="1195743" y="17275"/>
                </a:lnTo>
                <a:lnTo>
                  <a:pt x="1195743" y="59937"/>
                </a:lnTo>
                <a:lnTo>
                  <a:pt x="1207002" y="59937"/>
                </a:lnTo>
                <a:lnTo>
                  <a:pt x="1207002" y="39498"/>
                </a:lnTo>
                <a:lnTo>
                  <a:pt x="1207326" y="34713"/>
                </a:lnTo>
                <a:lnTo>
                  <a:pt x="1208622" y="30171"/>
                </a:lnTo>
                <a:lnTo>
                  <a:pt x="1209432" y="28549"/>
                </a:lnTo>
                <a:lnTo>
                  <a:pt x="1210566" y="27738"/>
                </a:lnTo>
                <a:lnTo>
                  <a:pt x="1211619" y="26845"/>
                </a:lnTo>
                <a:lnTo>
                  <a:pt x="1212996" y="26440"/>
                </a:lnTo>
                <a:lnTo>
                  <a:pt x="1220514" y="26440"/>
                </a:lnTo>
                <a:lnTo>
                  <a:pt x="1221636" y="23277"/>
                </a:lnTo>
                <a:lnTo>
                  <a:pt x="1206192" y="23277"/>
                </a:lnTo>
                <a:lnTo>
                  <a:pt x="1206192" y="17275"/>
                </a:lnTo>
                <a:close/>
              </a:path>
              <a:path w="1412239" h="77470">
                <a:moveTo>
                  <a:pt x="1220514" y="26440"/>
                </a:moveTo>
                <a:lnTo>
                  <a:pt x="1216236" y="26440"/>
                </a:lnTo>
                <a:lnTo>
                  <a:pt x="1217936" y="27008"/>
                </a:lnTo>
                <a:lnTo>
                  <a:pt x="1219880" y="28224"/>
                </a:lnTo>
                <a:lnTo>
                  <a:pt x="1220514" y="26440"/>
                </a:lnTo>
                <a:close/>
              </a:path>
              <a:path w="1412239" h="77470">
                <a:moveTo>
                  <a:pt x="1218503" y="16302"/>
                </a:moveTo>
                <a:lnTo>
                  <a:pt x="1214130" y="16302"/>
                </a:lnTo>
                <a:lnTo>
                  <a:pt x="1212509" y="16707"/>
                </a:lnTo>
                <a:lnTo>
                  <a:pt x="1211052" y="17681"/>
                </a:lnTo>
                <a:lnTo>
                  <a:pt x="1209593" y="18573"/>
                </a:lnTo>
                <a:lnTo>
                  <a:pt x="1207974" y="20438"/>
                </a:lnTo>
                <a:lnTo>
                  <a:pt x="1206192" y="23277"/>
                </a:lnTo>
                <a:lnTo>
                  <a:pt x="1221636" y="23277"/>
                </a:lnTo>
                <a:lnTo>
                  <a:pt x="1223363" y="18410"/>
                </a:lnTo>
                <a:lnTo>
                  <a:pt x="1220933" y="17032"/>
                </a:lnTo>
                <a:lnTo>
                  <a:pt x="1218503" y="16302"/>
                </a:lnTo>
                <a:close/>
              </a:path>
              <a:path w="1412239" h="77470">
                <a:moveTo>
                  <a:pt x="1251794" y="16302"/>
                </a:moveTo>
                <a:lnTo>
                  <a:pt x="1239806" y="16302"/>
                </a:lnTo>
                <a:lnTo>
                  <a:pt x="1235108" y="18249"/>
                </a:lnTo>
                <a:lnTo>
                  <a:pt x="1227737" y="26278"/>
                </a:lnTo>
                <a:lnTo>
                  <a:pt x="1225929" y="31631"/>
                </a:lnTo>
                <a:lnTo>
                  <a:pt x="1225966" y="45176"/>
                </a:lnTo>
                <a:lnTo>
                  <a:pt x="1227251" y="49718"/>
                </a:lnTo>
                <a:lnTo>
                  <a:pt x="1233650" y="58477"/>
                </a:lnTo>
                <a:lnTo>
                  <a:pt x="1239158" y="60910"/>
                </a:lnTo>
                <a:lnTo>
                  <a:pt x="1251227" y="60910"/>
                </a:lnTo>
                <a:lnTo>
                  <a:pt x="1255115" y="59775"/>
                </a:lnTo>
                <a:lnTo>
                  <a:pt x="1258274" y="57666"/>
                </a:lnTo>
                <a:lnTo>
                  <a:pt x="1261351" y="55476"/>
                </a:lnTo>
                <a:lnTo>
                  <a:pt x="1263503" y="52476"/>
                </a:lnTo>
                <a:lnTo>
                  <a:pt x="1244099" y="52476"/>
                </a:lnTo>
                <a:lnTo>
                  <a:pt x="1241912" y="51502"/>
                </a:lnTo>
                <a:lnTo>
                  <a:pt x="1240130" y="49637"/>
                </a:lnTo>
                <a:lnTo>
                  <a:pt x="1238429" y="47772"/>
                </a:lnTo>
                <a:lnTo>
                  <a:pt x="1237538" y="45176"/>
                </a:lnTo>
                <a:lnTo>
                  <a:pt x="1237457" y="41851"/>
                </a:lnTo>
                <a:lnTo>
                  <a:pt x="1265725" y="41851"/>
                </a:lnTo>
                <a:lnTo>
                  <a:pt x="1265790" y="34957"/>
                </a:lnTo>
                <a:lnTo>
                  <a:pt x="1237619" y="34956"/>
                </a:lnTo>
                <a:lnTo>
                  <a:pt x="1237700" y="31631"/>
                </a:lnTo>
                <a:lnTo>
                  <a:pt x="1238429" y="29441"/>
                </a:lnTo>
                <a:lnTo>
                  <a:pt x="1239968" y="27576"/>
                </a:lnTo>
                <a:lnTo>
                  <a:pt x="1241588" y="25791"/>
                </a:lnTo>
                <a:lnTo>
                  <a:pt x="1243613" y="24899"/>
                </a:lnTo>
                <a:lnTo>
                  <a:pt x="1262493" y="24899"/>
                </a:lnTo>
                <a:lnTo>
                  <a:pt x="1260460" y="22547"/>
                </a:lnTo>
                <a:lnTo>
                  <a:pt x="1256734" y="18411"/>
                </a:lnTo>
                <a:lnTo>
                  <a:pt x="1251794" y="16302"/>
                </a:lnTo>
                <a:close/>
              </a:path>
              <a:path w="1412239" h="77470">
                <a:moveTo>
                  <a:pt x="1253819" y="46311"/>
                </a:moveTo>
                <a:lnTo>
                  <a:pt x="1253251" y="48501"/>
                </a:lnTo>
                <a:lnTo>
                  <a:pt x="1252360" y="50042"/>
                </a:lnTo>
                <a:lnTo>
                  <a:pt x="1249931" y="51989"/>
                </a:lnTo>
                <a:lnTo>
                  <a:pt x="1248392" y="52476"/>
                </a:lnTo>
                <a:lnTo>
                  <a:pt x="1263503" y="52476"/>
                </a:lnTo>
                <a:lnTo>
                  <a:pt x="1263619" y="52313"/>
                </a:lnTo>
                <a:lnTo>
                  <a:pt x="1265077" y="48258"/>
                </a:lnTo>
                <a:lnTo>
                  <a:pt x="1253819" y="46311"/>
                </a:lnTo>
                <a:close/>
              </a:path>
              <a:path w="1412239" h="77470">
                <a:moveTo>
                  <a:pt x="1262493" y="24899"/>
                </a:moveTo>
                <a:lnTo>
                  <a:pt x="1248392" y="24899"/>
                </a:lnTo>
                <a:lnTo>
                  <a:pt x="1250336" y="25791"/>
                </a:lnTo>
                <a:lnTo>
                  <a:pt x="1253576" y="29198"/>
                </a:lnTo>
                <a:lnTo>
                  <a:pt x="1254386" y="31631"/>
                </a:lnTo>
                <a:lnTo>
                  <a:pt x="1254467" y="34957"/>
                </a:lnTo>
                <a:lnTo>
                  <a:pt x="1265790" y="34957"/>
                </a:lnTo>
                <a:lnTo>
                  <a:pt x="1265806" y="33172"/>
                </a:lnTo>
                <a:lnTo>
                  <a:pt x="1264105" y="26765"/>
                </a:lnTo>
                <a:lnTo>
                  <a:pt x="1262493" y="24899"/>
                </a:lnTo>
                <a:close/>
              </a:path>
              <a:path w="1412239" h="77470">
                <a:moveTo>
                  <a:pt x="1286622" y="17275"/>
                </a:moveTo>
                <a:lnTo>
                  <a:pt x="1276174" y="17275"/>
                </a:lnTo>
                <a:lnTo>
                  <a:pt x="1276174" y="59937"/>
                </a:lnTo>
                <a:lnTo>
                  <a:pt x="1287433" y="59937"/>
                </a:lnTo>
                <a:lnTo>
                  <a:pt x="1287433" y="35848"/>
                </a:lnTo>
                <a:lnTo>
                  <a:pt x="1287756" y="32523"/>
                </a:lnTo>
                <a:lnTo>
                  <a:pt x="1288890" y="29035"/>
                </a:lnTo>
                <a:lnTo>
                  <a:pt x="1289944" y="27575"/>
                </a:lnTo>
                <a:lnTo>
                  <a:pt x="1293021" y="25467"/>
                </a:lnTo>
                <a:lnTo>
                  <a:pt x="1294803" y="24899"/>
                </a:lnTo>
                <a:lnTo>
                  <a:pt x="1314203" y="24899"/>
                </a:lnTo>
                <a:lnTo>
                  <a:pt x="1314000" y="24007"/>
                </a:lnTo>
                <a:lnTo>
                  <a:pt x="1313744" y="23520"/>
                </a:lnTo>
                <a:lnTo>
                  <a:pt x="1286622" y="23520"/>
                </a:lnTo>
                <a:lnTo>
                  <a:pt x="1286622" y="17275"/>
                </a:lnTo>
                <a:close/>
              </a:path>
              <a:path w="1412239" h="77470">
                <a:moveTo>
                  <a:pt x="1314203" y="24899"/>
                </a:moveTo>
                <a:lnTo>
                  <a:pt x="1298286" y="24899"/>
                </a:lnTo>
                <a:lnTo>
                  <a:pt x="1299582" y="25305"/>
                </a:lnTo>
                <a:lnTo>
                  <a:pt x="1300635" y="26035"/>
                </a:lnTo>
                <a:lnTo>
                  <a:pt x="1303713" y="59937"/>
                </a:lnTo>
                <a:lnTo>
                  <a:pt x="1314972" y="59937"/>
                </a:lnTo>
                <a:lnTo>
                  <a:pt x="1314904" y="29035"/>
                </a:lnTo>
                <a:lnTo>
                  <a:pt x="1314810" y="27575"/>
                </a:lnTo>
                <a:lnTo>
                  <a:pt x="1314203" y="24899"/>
                </a:lnTo>
                <a:close/>
              </a:path>
              <a:path w="1412239" h="77470">
                <a:moveTo>
                  <a:pt x="1303146" y="16302"/>
                </a:moveTo>
                <a:lnTo>
                  <a:pt x="1295046" y="16302"/>
                </a:lnTo>
                <a:lnTo>
                  <a:pt x="1290348" y="18654"/>
                </a:lnTo>
                <a:lnTo>
                  <a:pt x="1286622" y="23520"/>
                </a:lnTo>
                <a:lnTo>
                  <a:pt x="1313744" y="23520"/>
                </a:lnTo>
                <a:lnTo>
                  <a:pt x="1303146" y="16302"/>
                </a:lnTo>
                <a:close/>
              </a:path>
              <a:path w="1412239" h="77470">
                <a:moveTo>
                  <a:pt x="1351340" y="16302"/>
                </a:moveTo>
                <a:lnTo>
                  <a:pt x="1339839" y="16302"/>
                </a:lnTo>
                <a:lnTo>
                  <a:pt x="1334736" y="18249"/>
                </a:lnTo>
                <a:lnTo>
                  <a:pt x="1327365" y="26116"/>
                </a:lnTo>
                <a:lnTo>
                  <a:pt x="1325502" y="31550"/>
                </a:lnTo>
                <a:lnTo>
                  <a:pt x="1325502" y="45581"/>
                </a:lnTo>
                <a:lnTo>
                  <a:pt x="1351421" y="60911"/>
                </a:lnTo>
                <a:lnTo>
                  <a:pt x="1355795" y="59613"/>
                </a:lnTo>
                <a:lnTo>
                  <a:pt x="1359035" y="57018"/>
                </a:lnTo>
                <a:lnTo>
                  <a:pt x="1362356" y="54422"/>
                </a:lnTo>
                <a:lnTo>
                  <a:pt x="1363905" y="51664"/>
                </a:lnTo>
                <a:lnTo>
                  <a:pt x="1343564" y="51664"/>
                </a:lnTo>
                <a:lnTo>
                  <a:pt x="1341296" y="50610"/>
                </a:lnTo>
                <a:lnTo>
                  <a:pt x="1339596" y="48582"/>
                </a:lnTo>
                <a:lnTo>
                  <a:pt x="1337895" y="46474"/>
                </a:lnTo>
                <a:lnTo>
                  <a:pt x="1337085" y="42905"/>
                </a:lnTo>
                <a:lnTo>
                  <a:pt x="1337085" y="33253"/>
                </a:lnTo>
                <a:lnTo>
                  <a:pt x="1337895" y="30009"/>
                </a:lnTo>
                <a:lnTo>
                  <a:pt x="1339663" y="27981"/>
                </a:lnTo>
                <a:lnTo>
                  <a:pt x="1341215" y="26116"/>
                </a:lnTo>
                <a:lnTo>
                  <a:pt x="1343483" y="25143"/>
                </a:lnTo>
                <a:lnTo>
                  <a:pt x="1363706" y="25143"/>
                </a:lnTo>
                <a:lnTo>
                  <a:pt x="1361546" y="21899"/>
                </a:lnTo>
                <a:lnTo>
                  <a:pt x="1358549" y="19628"/>
                </a:lnTo>
                <a:lnTo>
                  <a:pt x="1355471" y="17438"/>
                </a:lnTo>
                <a:lnTo>
                  <a:pt x="1351340" y="16302"/>
                </a:lnTo>
                <a:close/>
              </a:path>
              <a:path w="1412239" h="77470">
                <a:moveTo>
                  <a:pt x="1354580" y="43554"/>
                </a:moveTo>
                <a:lnTo>
                  <a:pt x="1348586" y="51664"/>
                </a:lnTo>
                <a:lnTo>
                  <a:pt x="1363905" y="51664"/>
                </a:lnTo>
                <a:lnTo>
                  <a:pt x="1364543" y="50529"/>
                </a:lnTo>
                <a:lnTo>
                  <a:pt x="1365677" y="45419"/>
                </a:lnTo>
                <a:lnTo>
                  <a:pt x="1354580" y="43554"/>
                </a:lnTo>
                <a:close/>
              </a:path>
              <a:path w="1412239" h="77470">
                <a:moveTo>
                  <a:pt x="1363706" y="25143"/>
                </a:moveTo>
                <a:lnTo>
                  <a:pt x="1348424" y="25143"/>
                </a:lnTo>
                <a:lnTo>
                  <a:pt x="1350125" y="25710"/>
                </a:lnTo>
                <a:lnTo>
                  <a:pt x="1351421" y="26846"/>
                </a:lnTo>
                <a:lnTo>
                  <a:pt x="1352798" y="27981"/>
                </a:lnTo>
                <a:lnTo>
                  <a:pt x="1353608" y="29685"/>
                </a:lnTo>
                <a:lnTo>
                  <a:pt x="1354013" y="31874"/>
                </a:lnTo>
                <a:lnTo>
                  <a:pt x="1365109" y="29847"/>
                </a:lnTo>
                <a:lnTo>
                  <a:pt x="1363814" y="25305"/>
                </a:lnTo>
                <a:lnTo>
                  <a:pt x="1363706" y="25143"/>
                </a:lnTo>
                <a:close/>
              </a:path>
              <a:path w="1412239" h="77470">
                <a:moveTo>
                  <a:pt x="1397590" y="16302"/>
                </a:moveTo>
                <a:lnTo>
                  <a:pt x="1385602" y="16302"/>
                </a:lnTo>
                <a:lnTo>
                  <a:pt x="1380985" y="18249"/>
                </a:lnTo>
                <a:lnTo>
                  <a:pt x="1373615" y="26278"/>
                </a:lnTo>
                <a:lnTo>
                  <a:pt x="1371807" y="31631"/>
                </a:lnTo>
                <a:lnTo>
                  <a:pt x="1371844" y="45176"/>
                </a:lnTo>
                <a:lnTo>
                  <a:pt x="1373129" y="49718"/>
                </a:lnTo>
                <a:lnTo>
                  <a:pt x="1379528" y="58477"/>
                </a:lnTo>
                <a:lnTo>
                  <a:pt x="1384954" y="60910"/>
                </a:lnTo>
                <a:lnTo>
                  <a:pt x="1397104" y="60910"/>
                </a:lnTo>
                <a:lnTo>
                  <a:pt x="1400992" y="59775"/>
                </a:lnTo>
                <a:lnTo>
                  <a:pt x="1407229" y="55476"/>
                </a:lnTo>
                <a:lnTo>
                  <a:pt x="1409381" y="52476"/>
                </a:lnTo>
                <a:lnTo>
                  <a:pt x="1389895" y="52476"/>
                </a:lnTo>
                <a:lnTo>
                  <a:pt x="1387789" y="51502"/>
                </a:lnTo>
                <a:lnTo>
                  <a:pt x="1386007" y="49637"/>
                </a:lnTo>
                <a:lnTo>
                  <a:pt x="1384306" y="47772"/>
                </a:lnTo>
                <a:lnTo>
                  <a:pt x="1383335" y="45176"/>
                </a:lnTo>
                <a:lnTo>
                  <a:pt x="1383335" y="41851"/>
                </a:lnTo>
                <a:lnTo>
                  <a:pt x="1411522" y="41851"/>
                </a:lnTo>
                <a:lnTo>
                  <a:pt x="1411651" y="34957"/>
                </a:lnTo>
                <a:lnTo>
                  <a:pt x="1383496" y="34956"/>
                </a:lnTo>
                <a:lnTo>
                  <a:pt x="1383569" y="31631"/>
                </a:lnTo>
                <a:lnTo>
                  <a:pt x="1384225" y="29441"/>
                </a:lnTo>
                <a:lnTo>
                  <a:pt x="1385845" y="27576"/>
                </a:lnTo>
                <a:lnTo>
                  <a:pt x="1387465" y="25791"/>
                </a:lnTo>
                <a:lnTo>
                  <a:pt x="1389490" y="24899"/>
                </a:lnTo>
                <a:lnTo>
                  <a:pt x="1408337" y="24899"/>
                </a:lnTo>
                <a:lnTo>
                  <a:pt x="1402612" y="18411"/>
                </a:lnTo>
                <a:lnTo>
                  <a:pt x="1397590" y="16302"/>
                </a:lnTo>
                <a:close/>
              </a:path>
              <a:path w="1412239" h="77470">
                <a:moveTo>
                  <a:pt x="1399696" y="46311"/>
                </a:moveTo>
                <a:lnTo>
                  <a:pt x="1399129" y="48501"/>
                </a:lnTo>
                <a:lnTo>
                  <a:pt x="1398157" y="50043"/>
                </a:lnTo>
                <a:lnTo>
                  <a:pt x="1396942" y="51016"/>
                </a:lnTo>
                <a:lnTo>
                  <a:pt x="1395808" y="51989"/>
                </a:lnTo>
                <a:lnTo>
                  <a:pt x="1394269" y="52476"/>
                </a:lnTo>
                <a:lnTo>
                  <a:pt x="1409381" y="52476"/>
                </a:lnTo>
                <a:lnTo>
                  <a:pt x="1409497" y="52313"/>
                </a:lnTo>
                <a:lnTo>
                  <a:pt x="1410955" y="48258"/>
                </a:lnTo>
                <a:lnTo>
                  <a:pt x="1399696" y="46311"/>
                </a:lnTo>
                <a:close/>
              </a:path>
              <a:path w="1412239" h="77470">
                <a:moveTo>
                  <a:pt x="1408337" y="24899"/>
                </a:moveTo>
                <a:lnTo>
                  <a:pt x="1394269" y="24899"/>
                </a:lnTo>
                <a:lnTo>
                  <a:pt x="1396213" y="25792"/>
                </a:lnTo>
                <a:lnTo>
                  <a:pt x="1399453" y="29198"/>
                </a:lnTo>
                <a:lnTo>
                  <a:pt x="1400263" y="31631"/>
                </a:lnTo>
                <a:lnTo>
                  <a:pt x="1400344" y="34957"/>
                </a:lnTo>
                <a:lnTo>
                  <a:pt x="1411651" y="34957"/>
                </a:lnTo>
                <a:lnTo>
                  <a:pt x="1411684" y="33172"/>
                </a:lnTo>
                <a:lnTo>
                  <a:pt x="1409983" y="26765"/>
                </a:lnTo>
                <a:lnTo>
                  <a:pt x="1408337" y="24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06542" y="3941618"/>
            <a:ext cx="2266315" cy="732790"/>
          </a:xfrm>
          <a:custGeom>
            <a:avLst/>
            <a:gdLst/>
            <a:ahLst/>
            <a:cxnLst/>
            <a:rect l="l" t="t" r="r" b="b"/>
            <a:pathLst>
              <a:path w="2266315" h="732789">
                <a:moveTo>
                  <a:pt x="0" y="268788"/>
                </a:moveTo>
                <a:lnTo>
                  <a:pt x="907" y="268788"/>
                </a:lnTo>
                <a:lnTo>
                  <a:pt x="1814" y="268788"/>
                </a:lnTo>
                <a:lnTo>
                  <a:pt x="2721" y="268788"/>
                </a:lnTo>
                <a:lnTo>
                  <a:pt x="3628" y="268788"/>
                </a:lnTo>
                <a:lnTo>
                  <a:pt x="4527" y="268788"/>
                </a:lnTo>
                <a:lnTo>
                  <a:pt x="5434" y="268788"/>
                </a:lnTo>
                <a:lnTo>
                  <a:pt x="6342" y="268788"/>
                </a:lnTo>
                <a:lnTo>
                  <a:pt x="7249" y="268788"/>
                </a:lnTo>
                <a:lnTo>
                  <a:pt x="8156" y="268788"/>
                </a:lnTo>
                <a:lnTo>
                  <a:pt x="9063" y="268788"/>
                </a:lnTo>
                <a:lnTo>
                  <a:pt x="9970" y="268788"/>
                </a:lnTo>
                <a:lnTo>
                  <a:pt x="10878" y="268788"/>
                </a:lnTo>
                <a:lnTo>
                  <a:pt x="11785" y="268788"/>
                </a:lnTo>
                <a:lnTo>
                  <a:pt x="12692" y="268788"/>
                </a:lnTo>
                <a:lnTo>
                  <a:pt x="13591" y="268788"/>
                </a:lnTo>
                <a:lnTo>
                  <a:pt x="14498" y="268788"/>
                </a:lnTo>
                <a:lnTo>
                  <a:pt x="15405" y="268788"/>
                </a:lnTo>
                <a:lnTo>
                  <a:pt x="16312" y="268788"/>
                </a:lnTo>
                <a:lnTo>
                  <a:pt x="17220" y="268788"/>
                </a:lnTo>
                <a:lnTo>
                  <a:pt x="18127" y="268788"/>
                </a:lnTo>
                <a:lnTo>
                  <a:pt x="19034" y="268788"/>
                </a:lnTo>
                <a:lnTo>
                  <a:pt x="19941" y="268788"/>
                </a:lnTo>
                <a:lnTo>
                  <a:pt x="20848" y="268788"/>
                </a:lnTo>
                <a:lnTo>
                  <a:pt x="21756" y="268788"/>
                </a:lnTo>
                <a:lnTo>
                  <a:pt x="22663" y="268788"/>
                </a:lnTo>
                <a:lnTo>
                  <a:pt x="23562" y="268788"/>
                </a:lnTo>
                <a:lnTo>
                  <a:pt x="24469" y="268788"/>
                </a:lnTo>
                <a:lnTo>
                  <a:pt x="25376" y="268788"/>
                </a:lnTo>
                <a:lnTo>
                  <a:pt x="26283" y="268788"/>
                </a:lnTo>
                <a:lnTo>
                  <a:pt x="27190" y="268788"/>
                </a:lnTo>
                <a:lnTo>
                  <a:pt x="28098" y="268788"/>
                </a:lnTo>
                <a:lnTo>
                  <a:pt x="29005" y="268788"/>
                </a:lnTo>
                <a:lnTo>
                  <a:pt x="29912" y="268788"/>
                </a:lnTo>
                <a:lnTo>
                  <a:pt x="30819" y="268788"/>
                </a:lnTo>
                <a:lnTo>
                  <a:pt x="31718" y="268788"/>
                </a:lnTo>
                <a:lnTo>
                  <a:pt x="32625" y="268788"/>
                </a:lnTo>
                <a:lnTo>
                  <a:pt x="33533" y="268788"/>
                </a:lnTo>
                <a:lnTo>
                  <a:pt x="34440" y="268788"/>
                </a:lnTo>
                <a:lnTo>
                  <a:pt x="35347" y="268788"/>
                </a:lnTo>
                <a:lnTo>
                  <a:pt x="36254" y="268788"/>
                </a:lnTo>
                <a:lnTo>
                  <a:pt x="37161" y="268788"/>
                </a:lnTo>
                <a:lnTo>
                  <a:pt x="38068" y="268788"/>
                </a:lnTo>
                <a:lnTo>
                  <a:pt x="38976" y="268788"/>
                </a:lnTo>
                <a:lnTo>
                  <a:pt x="39883" y="268788"/>
                </a:lnTo>
                <a:lnTo>
                  <a:pt x="40782" y="268788"/>
                </a:lnTo>
                <a:lnTo>
                  <a:pt x="41689" y="268788"/>
                </a:lnTo>
                <a:lnTo>
                  <a:pt x="42596" y="268788"/>
                </a:lnTo>
                <a:lnTo>
                  <a:pt x="43503" y="268788"/>
                </a:lnTo>
                <a:lnTo>
                  <a:pt x="44411" y="268788"/>
                </a:lnTo>
                <a:lnTo>
                  <a:pt x="45318" y="268788"/>
                </a:lnTo>
                <a:lnTo>
                  <a:pt x="46225" y="268788"/>
                </a:lnTo>
                <a:lnTo>
                  <a:pt x="47132" y="268788"/>
                </a:lnTo>
                <a:lnTo>
                  <a:pt x="48039" y="268788"/>
                </a:lnTo>
                <a:lnTo>
                  <a:pt x="48946" y="268788"/>
                </a:lnTo>
                <a:lnTo>
                  <a:pt x="49854" y="268788"/>
                </a:lnTo>
                <a:lnTo>
                  <a:pt x="50753" y="268788"/>
                </a:lnTo>
                <a:lnTo>
                  <a:pt x="51660" y="268788"/>
                </a:lnTo>
                <a:lnTo>
                  <a:pt x="52567" y="268788"/>
                </a:lnTo>
                <a:lnTo>
                  <a:pt x="53474" y="268788"/>
                </a:lnTo>
                <a:lnTo>
                  <a:pt x="54381" y="268788"/>
                </a:lnTo>
                <a:lnTo>
                  <a:pt x="55289" y="268788"/>
                </a:lnTo>
                <a:lnTo>
                  <a:pt x="56196" y="268788"/>
                </a:lnTo>
                <a:lnTo>
                  <a:pt x="57103" y="268788"/>
                </a:lnTo>
                <a:lnTo>
                  <a:pt x="58010" y="268788"/>
                </a:lnTo>
                <a:lnTo>
                  <a:pt x="58909" y="268788"/>
                </a:lnTo>
                <a:lnTo>
                  <a:pt x="59816" y="268788"/>
                </a:lnTo>
                <a:lnTo>
                  <a:pt x="60724" y="268788"/>
                </a:lnTo>
                <a:lnTo>
                  <a:pt x="61631" y="268788"/>
                </a:lnTo>
                <a:lnTo>
                  <a:pt x="62538" y="268788"/>
                </a:lnTo>
                <a:lnTo>
                  <a:pt x="63445" y="268788"/>
                </a:lnTo>
                <a:lnTo>
                  <a:pt x="64352" y="268788"/>
                </a:lnTo>
                <a:lnTo>
                  <a:pt x="65259" y="268788"/>
                </a:lnTo>
                <a:lnTo>
                  <a:pt x="66167" y="268788"/>
                </a:lnTo>
                <a:lnTo>
                  <a:pt x="67074" y="268788"/>
                </a:lnTo>
                <a:lnTo>
                  <a:pt x="67981" y="268788"/>
                </a:lnTo>
                <a:lnTo>
                  <a:pt x="68880" y="268788"/>
                </a:lnTo>
                <a:lnTo>
                  <a:pt x="69787" y="268788"/>
                </a:lnTo>
                <a:lnTo>
                  <a:pt x="70694" y="268788"/>
                </a:lnTo>
                <a:lnTo>
                  <a:pt x="71602" y="268788"/>
                </a:lnTo>
                <a:lnTo>
                  <a:pt x="72509" y="268788"/>
                </a:lnTo>
                <a:lnTo>
                  <a:pt x="73416" y="268788"/>
                </a:lnTo>
                <a:lnTo>
                  <a:pt x="74323" y="268788"/>
                </a:lnTo>
                <a:lnTo>
                  <a:pt x="75230" y="268788"/>
                </a:lnTo>
                <a:lnTo>
                  <a:pt x="76137" y="268788"/>
                </a:lnTo>
                <a:lnTo>
                  <a:pt x="77037" y="268788"/>
                </a:lnTo>
                <a:lnTo>
                  <a:pt x="77944" y="268788"/>
                </a:lnTo>
                <a:lnTo>
                  <a:pt x="78851" y="268788"/>
                </a:lnTo>
                <a:lnTo>
                  <a:pt x="79758" y="268788"/>
                </a:lnTo>
                <a:lnTo>
                  <a:pt x="80665" y="268788"/>
                </a:lnTo>
                <a:lnTo>
                  <a:pt x="81572" y="268788"/>
                </a:lnTo>
                <a:lnTo>
                  <a:pt x="82480" y="268788"/>
                </a:lnTo>
                <a:lnTo>
                  <a:pt x="83387" y="268788"/>
                </a:lnTo>
                <a:lnTo>
                  <a:pt x="84294" y="268788"/>
                </a:lnTo>
                <a:lnTo>
                  <a:pt x="85201" y="268788"/>
                </a:lnTo>
                <a:lnTo>
                  <a:pt x="86108" y="268788"/>
                </a:lnTo>
                <a:lnTo>
                  <a:pt x="87007" y="268788"/>
                </a:lnTo>
                <a:lnTo>
                  <a:pt x="87915" y="268788"/>
                </a:lnTo>
                <a:lnTo>
                  <a:pt x="88822" y="268788"/>
                </a:lnTo>
                <a:lnTo>
                  <a:pt x="89729" y="268788"/>
                </a:lnTo>
                <a:lnTo>
                  <a:pt x="90636" y="267733"/>
                </a:lnTo>
                <a:lnTo>
                  <a:pt x="91543" y="265462"/>
                </a:lnTo>
                <a:lnTo>
                  <a:pt x="92450" y="263110"/>
                </a:lnTo>
                <a:lnTo>
                  <a:pt x="93358" y="260677"/>
                </a:lnTo>
                <a:lnTo>
                  <a:pt x="94265" y="258244"/>
                </a:lnTo>
                <a:lnTo>
                  <a:pt x="106949" y="237562"/>
                </a:lnTo>
                <a:lnTo>
                  <a:pt x="107856" y="237805"/>
                </a:lnTo>
                <a:lnTo>
                  <a:pt x="119641" y="274547"/>
                </a:lnTo>
                <a:lnTo>
                  <a:pt x="125076" y="315424"/>
                </a:lnTo>
                <a:lnTo>
                  <a:pt x="129612" y="360600"/>
                </a:lnTo>
                <a:lnTo>
                  <a:pt x="133233" y="402695"/>
                </a:lnTo>
                <a:lnTo>
                  <a:pt x="136862" y="448682"/>
                </a:lnTo>
                <a:lnTo>
                  <a:pt x="140490" y="496860"/>
                </a:lnTo>
                <a:lnTo>
                  <a:pt x="141389" y="509026"/>
                </a:lnTo>
                <a:lnTo>
                  <a:pt x="142297" y="521110"/>
                </a:lnTo>
                <a:lnTo>
                  <a:pt x="145925" y="568720"/>
                </a:lnTo>
                <a:lnTo>
                  <a:pt x="149554" y="613409"/>
                </a:lnTo>
                <a:lnTo>
                  <a:pt x="153175" y="653152"/>
                </a:lnTo>
                <a:lnTo>
                  <a:pt x="157710" y="693218"/>
                </a:lnTo>
                <a:lnTo>
                  <a:pt x="165867" y="730852"/>
                </a:lnTo>
                <a:lnTo>
                  <a:pt x="167681" y="732393"/>
                </a:lnTo>
                <a:lnTo>
                  <a:pt x="168580" y="732312"/>
                </a:lnTo>
                <a:lnTo>
                  <a:pt x="178551" y="691109"/>
                </a:lnTo>
                <a:lnTo>
                  <a:pt x="183087" y="651692"/>
                </a:lnTo>
                <a:lnTo>
                  <a:pt x="186708" y="613328"/>
                </a:lnTo>
                <a:lnTo>
                  <a:pt x="190336" y="570909"/>
                </a:lnTo>
                <a:lnTo>
                  <a:pt x="193965" y="526220"/>
                </a:lnTo>
                <a:lnTo>
                  <a:pt x="195771" y="503591"/>
                </a:lnTo>
                <a:lnTo>
                  <a:pt x="196678" y="492236"/>
                </a:lnTo>
                <a:lnTo>
                  <a:pt x="197586" y="481043"/>
                </a:lnTo>
                <a:lnTo>
                  <a:pt x="198493" y="469850"/>
                </a:lnTo>
                <a:lnTo>
                  <a:pt x="199400" y="458739"/>
                </a:lnTo>
                <a:lnTo>
                  <a:pt x="203029" y="415753"/>
                </a:lnTo>
                <a:lnTo>
                  <a:pt x="206649" y="375929"/>
                </a:lnTo>
                <a:lnTo>
                  <a:pt x="211185" y="331889"/>
                </a:lnTo>
                <a:lnTo>
                  <a:pt x="216620" y="288497"/>
                </a:lnTo>
                <a:lnTo>
                  <a:pt x="223869" y="246646"/>
                </a:lnTo>
                <a:lnTo>
                  <a:pt x="234747" y="209174"/>
                </a:lnTo>
                <a:lnTo>
                  <a:pt x="238376" y="200577"/>
                </a:lnTo>
                <a:lnTo>
                  <a:pt x="239283" y="198549"/>
                </a:lnTo>
                <a:lnTo>
                  <a:pt x="240191" y="196603"/>
                </a:lnTo>
                <a:lnTo>
                  <a:pt x="241090" y="194656"/>
                </a:lnTo>
                <a:lnTo>
                  <a:pt x="241997" y="192791"/>
                </a:lnTo>
                <a:lnTo>
                  <a:pt x="242904" y="190925"/>
                </a:lnTo>
                <a:lnTo>
                  <a:pt x="243811" y="189141"/>
                </a:lnTo>
                <a:lnTo>
                  <a:pt x="244718" y="187275"/>
                </a:lnTo>
                <a:lnTo>
                  <a:pt x="245625" y="185491"/>
                </a:lnTo>
                <a:lnTo>
                  <a:pt x="246533" y="183707"/>
                </a:lnTo>
                <a:lnTo>
                  <a:pt x="247440" y="181922"/>
                </a:lnTo>
                <a:lnTo>
                  <a:pt x="248347" y="180138"/>
                </a:lnTo>
                <a:lnTo>
                  <a:pt x="249254" y="178354"/>
                </a:lnTo>
                <a:lnTo>
                  <a:pt x="250153" y="176569"/>
                </a:lnTo>
                <a:lnTo>
                  <a:pt x="251060" y="174866"/>
                </a:lnTo>
                <a:lnTo>
                  <a:pt x="251968" y="173082"/>
                </a:lnTo>
                <a:lnTo>
                  <a:pt x="252875" y="171379"/>
                </a:lnTo>
                <a:lnTo>
                  <a:pt x="253782" y="169675"/>
                </a:lnTo>
                <a:lnTo>
                  <a:pt x="254689" y="167972"/>
                </a:lnTo>
                <a:lnTo>
                  <a:pt x="255596" y="166350"/>
                </a:lnTo>
                <a:lnTo>
                  <a:pt x="272816" y="147614"/>
                </a:lnTo>
                <a:lnTo>
                  <a:pt x="273724" y="147776"/>
                </a:lnTo>
                <a:lnTo>
                  <a:pt x="292758" y="183301"/>
                </a:lnTo>
                <a:lnTo>
                  <a:pt x="296379" y="194980"/>
                </a:lnTo>
                <a:lnTo>
                  <a:pt x="297286" y="197900"/>
                </a:lnTo>
                <a:lnTo>
                  <a:pt x="311793" y="234073"/>
                </a:lnTo>
                <a:lnTo>
                  <a:pt x="315413" y="236182"/>
                </a:lnTo>
                <a:lnTo>
                  <a:pt x="316320" y="236020"/>
                </a:lnTo>
                <a:lnTo>
                  <a:pt x="330827" y="197007"/>
                </a:lnTo>
                <a:lnTo>
                  <a:pt x="338076" y="154426"/>
                </a:lnTo>
                <a:lnTo>
                  <a:pt x="339883" y="142260"/>
                </a:lnTo>
                <a:lnTo>
                  <a:pt x="340790" y="136096"/>
                </a:lnTo>
                <a:lnTo>
                  <a:pt x="341697" y="129851"/>
                </a:lnTo>
                <a:lnTo>
                  <a:pt x="342604" y="123525"/>
                </a:lnTo>
                <a:lnTo>
                  <a:pt x="343511" y="117199"/>
                </a:lnTo>
                <a:lnTo>
                  <a:pt x="344419" y="110872"/>
                </a:lnTo>
                <a:lnTo>
                  <a:pt x="345326" y="104546"/>
                </a:lnTo>
                <a:lnTo>
                  <a:pt x="346233" y="98220"/>
                </a:lnTo>
                <a:lnTo>
                  <a:pt x="352575" y="56450"/>
                </a:lnTo>
                <a:lnTo>
                  <a:pt x="360732" y="16059"/>
                </a:lnTo>
                <a:lnTo>
                  <a:pt x="368888" y="0"/>
                </a:lnTo>
                <a:lnTo>
                  <a:pt x="369795" y="0"/>
                </a:lnTo>
                <a:lnTo>
                  <a:pt x="382488" y="38282"/>
                </a:lnTo>
                <a:lnTo>
                  <a:pt x="388830" y="80944"/>
                </a:lnTo>
                <a:lnTo>
                  <a:pt x="394273" y="126283"/>
                </a:lnTo>
                <a:lnTo>
                  <a:pt x="398801" y="167810"/>
                </a:lnTo>
                <a:lnTo>
                  <a:pt x="399708" y="176407"/>
                </a:lnTo>
                <a:lnTo>
                  <a:pt x="400615" y="184923"/>
                </a:lnTo>
                <a:lnTo>
                  <a:pt x="401522" y="193601"/>
                </a:lnTo>
                <a:lnTo>
                  <a:pt x="402429" y="202199"/>
                </a:lnTo>
                <a:lnTo>
                  <a:pt x="403336" y="210796"/>
                </a:lnTo>
                <a:lnTo>
                  <a:pt x="404235" y="219474"/>
                </a:lnTo>
                <a:lnTo>
                  <a:pt x="405143" y="227991"/>
                </a:lnTo>
                <a:lnTo>
                  <a:pt x="406050" y="236588"/>
                </a:lnTo>
                <a:lnTo>
                  <a:pt x="406957" y="245023"/>
                </a:lnTo>
                <a:lnTo>
                  <a:pt x="411493" y="286387"/>
                </a:lnTo>
                <a:lnTo>
                  <a:pt x="412400" y="294255"/>
                </a:lnTo>
                <a:lnTo>
                  <a:pt x="413299" y="302122"/>
                </a:lnTo>
                <a:lnTo>
                  <a:pt x="418742" y="345920"/>
                </a:lnTo>
                <a:lnTo>
                  <a:pt x="425084" y="389149"/>
                </a:lnTo>
                <a:lnTo>
                  <a:pt x="427830" y="404803"/>
                </a:lnTo>
                <a:lnTo>
                  <a:pt x="428721" y="409670"/>
                </a:lnTo>
                <a:lnTo>
                  <a:pt x="429612" y="414293"/>
                </a:lnTo>
                <a:lnTo>
                  <a:pt x="430503" y="418753"/>
                </a:lnTo>
                <a:lnTo>
                  <a:pt x="431394" y="422971"/>
                </a:lnTo>
                <a:lnTo>
                  <a:pt x="432366" y="427026"/>
                </a:lnTo>
                <a:lnTo>
                  <a:pt x="433257" y="430838"/>
                </a:lnTo>
                <a:lnTo>
                  <a:pt x="434148" y="434569"/>
                </a:lnTo>
                <a:lnTo>
                  <a:pt x="435039" y="437976"/>
                </a:lnTo>
                <a:lnTo>
                  <a:pt x="435930" y="441301"/>
                </a:lnTo>
                <a:lnTo>
                  <a:pt x="436902" y="444464"/>
                </a:lnTo>
                <a:lnTo>
                  <a:pt x="437793" y="447384"/>
                </a:lnTo>
                <a:lnTo>
                  <a:pt x="438684" y="450142"/>
                </a:lnTo>
                <a:lnTo>
                  <a:pt x="439575" y="452737"/>
                </a:lnTo>
                <a:lnTo>
                  <a:pt x="440466" y="455170"/>
                </a:lnTo>
                <a:lnTo>
                  <a:pt x="441438" y="457441"/>
                </a:lnTo>
                <a:lnTo>
                  <a:pt x="442329" y="459550"/>
                </a:lnTo>
                <a:lnTo>
                  <a:pt x="454074" y="474068"/>
                </a:lnTo>
                <a:lnTo>
                  <a:pt x="454965" y="474393"/>
                </a:lnTo>
                <a:lnTo>
                  <a:pt x="455937" y="474555"/>
                </a:lnTo>
                <a:lnTo>
                  <a:pt x="456828" y="474555"/>
                </a:lnTo>
                <a:lnTo>
                  <a:pt x="457719" y="474555"/>
                </a:lnTo>
                <a:lnTo>
                  <a:pt x="469464" y="465796"/>
                </a:lnTo>
                <a:lnTo>
                  <a:pt x="470436" y="464498"/>
                </a:lnTo>
                <a:lnTo>
                  <a:pt x="478535" y="449656"/>
                </a:lnTo>
                <a:lnTo>
                  <a:pt x="479507" y="447547"/>
                </a:lnTo>
                <a:lnTo>
                  <a:pt x="483962" y="436111"/>
                </a:lnTo>
                <a:lnTo>
                  <a:pt x="484934" y="433597"/>
                </a:lnTo>
                <a:lnTo>
                  <a:pt x="485825" y="430920"/>
                </a:lnTo>
                <a:lnTo>
                  <a:pt x="486716" y="428244"/>
                </a:lnTo>
                <a:lnTo>
                  <a:pt x="487607" y="425486"/>
                </a:lnTo>
                <a:lnTo>
                  <a:pt x="488498" y="422647"/>
                </a:lnTo>
                <a:lnTo>
                  <a:pt x="489470" y="419728"/>
                </a:lnTo>
                <a:lnTo>
                  <a:pt x="490361" y="416727"/>
                </a:lnTo>
                <a:lnTo>
                  <a:pt x="491252" y="413645"/>
                </a:lnTo>
                <a:lnTo>
                  <a:pt x="492143" y="410563"/>
                </a:lnTo>
                <a:lnTo>
                  <a:pt x="493034" y="407318"/>
                </a:lnTo>
                <a:lnTo>
                  <a:pt x="494006" y="404074"/>
                </a:lnTo>
                <a:lnTo>
                  <a:pt x="494897" y="400668"/>
                </a:lnTo>
                <a:lnTo>
                  <a:pt x="495788" y="397342"/>
                </a:lnTo>
                <a:lnTo>
                  <a:pt x="496679" y="393855"/>
                </a:lnTo>
                <a:lnTo>
                  <a:pt x="497570" y="390286"/>
                </a:lnTo>
                <a:lnTo>
                  <a:pt x="498461" y="386717"/>
                </a:lnTo>
                <a:lnTo>
                  <a:pt x="499433" y="383067"/>
                </a:lnTo>
                <a:lnTo>
                  <a:pt x="500324" y="379418"/>
                </a:lnTo>
                <a:lnTo>
                  <a:pt x="501215" y="375687"/>
                </a:lnTo>
                <a:lnTo>
                  <a:pt x="502106" y="371875"/>
                </a:lnTo>
                <a:lnTo>
                  <a:pt x="502997" y="368144"/>
                </a:lnTo>
                <a:lnTo>
                  <a:pt x="503969" y="364251"/>
                </a:lnTo>
                <a:lnTo>
                  <a:pt x="504860" y="360357"/>
                </a:lnTo>
                <a:lnTo>
                  <a:pt x="505751" y="356464"/>
                </a:lnTo>
                <a:lnTo>
                  <a:pt x="506642" y="352571"/>
                </a:lnTo>
                <a:lnTo>
                  <a:pt x="507533" y="348597"/>
                </a:lnTo>
                <a:lnTo>
                  <a:pt x="508505" y="344704"/>
                </a:lnTo>
                <a:lnTo>
                  <a:pt x="509396" y="340730"/>
                </a:lnTo>
                <a:lnTo>
                  <a:pt x="510287" y="336755"/>
                </a:lnTo>
                <a:lnTo>
                  <a:pt x="511178" y="332781"/>
                </a:lnTo>
                <a:lnTo>
                  <a:pt x="512069" y="328888"/>
                </a:lnTo>
                <a:lnTo>
                  <a:pt x="513041" y="324914"/>
                </a:lnTo>
                <a:lnTo>
                  <a:pt x="513932" y="321021"/>
                </a:lnTo>
                <a:lnTo>
                  <a:pt x="514823" y="317127"/>
                </a:lnTo>
                <a:lnTo>
                  <a:pt x="515714" y="313234"/>
                </a:lnTo>
                <a:lnTo>
                  <a:pt x="516605" y="309422"/>
                </a:lnTo>
                <a:lnTo>
                  <a:pt x="517496" y="305691"/>
                </a:lnTo>
                <a:lnTo>
                  <a:pt x="518468" y="301879"/>
                </a:lnTo>
                <a:lnTo>
                  <a:pt x="519359" y="298230"/>
                </a:lnTo>
                <a:lnTo>
                  <a:pt x="520250" y="294580"/>
                </a:lnTo>
                <a:lnTo>
                  <a:pt x="521141" y="291011"/>
                </a:lnTo>
                <a:lnTo>
                  <a:pt x="522032" y="287523"/>
                </a:lnTo>
                <a:lnTo>
                  <a:pt x="523004" y="284036"/>
                </a:lnTo>
                <a:lnTo>
                  <a:pt x="523895" y="280711"/>
                </a:lnTo>
                <a:lnTo>
                  <a:pt x="524786" y="277385"/>
                </a:lnTo>
                <a:lnTo>
                  <a:pt x="525677" y="274222"/>
                </a:lnTo>
                <a:lnTo>
                  <a:pt x="526568" y="271059"/>
                </a:lnTo>
                <a:lnTo>
                  <a:pt x="527540" y="268058"/>
                </a:lnTo>
                <a:lnTo>
                  <a:pt x="528431" y="265138"/>
                </a:lnTo>
                <a:lnTo>
                  <a:pt x="529322" y="262299"/>
                </a:lnTo>
                <a:lnTo>
                  <a:pt x="530213" y="259542"/>
                </a:lnTo>
                <a:lnTo>
                  <a:pt x="531104" y="256865"/>
                </a:lnTo>
                <a:lnTo>
                  <a:pt x="532076" y="254351"/>
                </a:lnTo>
                <a:lnTo>
                  <a:pt x="532967" y="251918"/>
                </a:lnTo>
                <a:lnTo>
                  <a:pt x="551110" y="227018"/>
                </a:lnTo>
                <a:lnTo>
                  <a:pt x="552001" y="226775"/>
                </a:lnTo>
                <a:lnTo>
                  <a:pt x="552892" y="226694"/>
                </a:lnTo>
                <a:lnTo>
                  <a:pt x="553783" y="226612"/>
                </a:lnTo>
                <a:lnTo>
                  <a:pt x="554674" y="226612"/>
                </a:lnTo>
                <a:lnTo>
                  <a:pt x="555565" y="226694"/>
                </a:lnTo>
                <a:lnTo>
                  <a:pt x="556537" y="226775"/>
                </a:lnTo>
                <a:lnTo>
                  <a:pt x="557428" y="226937"/>
                </a:lnTo>
                <a:lnTo>
                  <a:pt x="558319" y="227180"/>
                </a:lnTo>
                <a:lnTo>
                  <a:pt x="559210" y="227423"/>
                </a:lnTo>
                <a:lnTo>
                  <a:pt x="560101" y="227667"/>
                </a:lnTo>
                <a:lnTo>
                  <a:pt x="561073" y="227910"/>
                </a:lnTo>
                <a:lnTo>
                  <a:pt x="561964" y="228235"/>
                </a:lnTo>
                <a:lnTo>
                  <a:pt x="562855" y="228559"/>
                </a:lnTo>
                <a:lnTo>
                  <a:pt x="563746" y="228884"/>
                </a:lnTo>
                <a:lnTo>
                  <a:pt x="564637" y="229127"/>
                </a:lnTo>
                <a:lnTo>
                  <a:pt x="565609" y="229451"/>
                </a:lnTo>
                <a:lnTo>
                  <a:pt x="566500" y="229695"/>
                </a:lnTo>
                <a:lnTo>
                  <a:pt x="567391" y="229938"/>
                </a:lnTo>
                <a:lnTo>
                  <a:pt x="568282" y="230181"/>
                </a:lnTo>
                <a:lnTo>
                  <a:pt x="569173" y="230343"/>
                </a:lnTo>
                <a:lnTo>
                  <a:pt x="570145" y="230425"/>
                </a:lnTo>
                <a:lnTo>
                  <a:pt x="571036" y="230506"/>
                </a:lnTo>
                <a:lnTo>
                  <a:pt x="571927" y="230506"/>
                </a:lnTo>
                <a:lnTo>
                  <a:pt x="572818" y="230425"/>
                </a:lnTo>
                <a:lnTo>
                  <a:pt x="573709" y="230343"/>
                </a:lnTo>
                <a:lnTo>
                  <a:pt x="574600" y="230100"/>
                </a:lnTo>
                <a:lnTo>
                  <a:pt x="583672" y="222801"/>
                </a:lnTo>
                <a:lnTo>
                  <a:pt x="584644" y="221503"/>
                </a:lnTo>
                <a:lnTo>
                  <a:pt x="589099" y="213068"/>
                </a:lnTo>
                <a:lnTo>
                  <a:pt x="590071" y="211041"/>
                </a:lnTo>
                <a:lnTo>
                  <a:pt x="590962" y="208932"/>
                </a:lnTo>
                <a:lnTo>
                  <a:pt x="591853" y="206661"/>
                </a:lnTo>
                <a:lnTo>
                  <a:pt x="592744" y="204228"/>
                </a:lnTo>
                <a:lnTo>
                  <a:pt x="593635" y="201795"/>
                </a:lnTo>
                <a:lnTo>
                  <a:pt x="594607" y="199199"/>
                </a:lnTo>
                <a:lnTo>
                  <a:pt x="595498" y="196523"/>
                </a:lnTo>
                <a:lnTo>
                  <a:pt x="596389" y="193684"/>
                </a:lnTo>
                <a:lnTo>
                  <a:pt x="597280" y="190845"/>
                </a:lnTo>
                <a:lnTo>
                  <a:pt x="598171" y="187844"/>
                </a:lnTo>
                <a:lnTo>
                  <a:pt x="599143" y="184762"/>
                </a:lnTo>
                <a:lnTo>
                  <a:pt x="600034" y="181680"/>
                </a:lnTo>
                <a:lnTo>
                  <a:pt x="600925" y="178436"/>
                </a:lnTo>
                <a:lnTo>
                  <a:pt x="601816" y="175192"/>
                </a:lnTo>
                <a:lnTo>
                  <a:pt x="602707" y="171866"/>
                </a:lnTo>
                <a:lnTo>
                  <a:pt x="603679" y="168460"/>
                </a:lnTo>
                <a:lnTo>
                  <a:pt x="604570" y="165053"/>
                </a:lnTo>
                <a:lnTo>
                  <a:pt x="605461" y="161646"/>
                </a:lnTo>
                <a:lnTo>
                  <a:pt x="606352" y="158159"/>
                </a:lnTo>
                <a:lnTo>
                  <a:pt x="607243" y="154590"/>
                </a:lnTo>
                <a:lnTo>
                  <a:pt x="608134" y="151103"/>
                </a:lnTo>
                <a:lnTo>
                  <a:pt x="609106" y="147615"/>
                </a:lnTo>
                <a:lnTo>
                  <a:pt x="609997" y="144047"/>
                </a:lnTo>
                <a:lnTo>
                  <a:pt x="610888" y="140559"/>
                </a:lnTo>
                <a:lnTo>
                  <a:pt x="611779" y="137071"/>
                </a:lnTo>
                <a:lnTo>
                  <a:pt x="612670" y="133665"/>
                </a:lnTo>
                <a:lnTo>
                  <a:pt x="613642" y="130258"/>
                </a:lnTo>
                <a:lnTo>
                  <a:pt x="614533" y="126933"/>
                </a:lnTo>
                <a:lnTo>
                  <a:pt x="615424" y="123608"/>
                </a:lnTo>
                <a:lnTo>
                  <a:pt x="616315" y="120444"/>
                </a:lnTo>
                <a:lnTo>
                  <a:pt x="617206" y="117281"/>
                </a:lnTo>
                <a:lnTo>
                  <a:pt x="618178" y="114199"/>
                </a:lnTo>
                <a:lnTo>
                  <a:pt x="619069" y="111279"/>
                </a:lnTo>
                <a:lnTo>
                  <a:pt x="619960" y="108440"/>
                </a:lnTo>
                <a:lnTo>
                  <a:pt x="620851" y="105683"/>
                </a:lnTo>
                <a:lnTo>
                  <a:pt x="621742" y="103087"/>
                </a:lnTo>
                <a:lnTo>
                  <a:pt x="622714" y="100573"/>
                </a:lnTo>
                <a:lnTo>
                  <a:pt x="623604" y="98221"/>
                </a:lnTo>
                <a:lnTo>
                  <a:pt x="634458" y="82973"/>
                </a:lnTo>
                <a:lnTo>
                  <a:pt x="635349" y="82973"/>
                </a:lnTo>
                <a:lnTo>
                  <a:pt x="646203" y="98870"/>
                </a:lnTo>
                <a:lnTo>
                  <a:pt x="647175" y="101465"/>
                </a:lnTo>
                <a:lnTo>
                  <a:pt x="648066" y="104304"/>
                </a:lnTo>
                <a:lnTo>
                  <a:pt x="648957" y="107305"/>
                </a:lnTo>
                <a:lnTo>
                  <a:pt x="649848" y="110549"/>
                </a:lnTo>
                <a:lnTo>
                  <a:pt x="650739" y="113874"/>
                </a:lnTo>
                <a:lnTo>
                  <a:pt x="651711" y="117362"/>
                </a:lnTo>
                <a:lnTo>
                  <a:pt x="652602" y="121093"/>
                </a:lnTo>
                <a:lnTo>
                  <a:pt x="653493" y="124905"/>
                </a:lnTo>
                <a:lnTo>
                  <a:pt x="654384" y="128879"/>
                </a:lnTo>
                <a:lnTo>
                  <a:pt x="655275" y="133015"/>
                </a:lnTo>
                <a:lnTo>
                  <a:pt x="656247" y="137233"/>
                </a:lnTo>
                <a:lnTo>
                  <a:pt x="657138" y="141613"/>
                </a:lnTo>
                <a:lnTo>
                  <a:pt x="658029" y="146073"/>
                </a:lnTo>
                <a:lnTo>
                  <a:pt x="658920" y="150615"/>
                </a:lnTo>
                <a:lnTo>
                  <a:pt x="659811" y="155319"/>
                </a:lnTo>
                <a:lnTo>
                  <a:pt x="660783" y="160105"/>
                </a:lnTo>
                <a:lnTo>
                  <a:pt x="661674" y="164890"/>
                </a:lnTo>
                <a:lnTo>
                  <a:pt x="662565" y="169837"/>
                </a:lnTo>
                <a:lnTo>
                  <a:pt x="663456" y="174785"/>
                </a:lnTo>
                <a:lnTo>
                  <a:pt x="664347" y="179813"/>
                </a:lnTo>
                <a:lnTo>
                  <a:pt x="665238" y="184842"/>
                </a:lnTo>
                <a:lnTo>
                  <a:pt x="666210" y="189952"/>
                </a:lnTo>
                <a:lnTo>
                  <a:pt x="667101" y="195061"/>
                </a:lnTo>
                <a:lnTo>
                  <a:pt x="667992" y="200171"/>
                </a:lnTo>
                <a:lnTo>
                  <a:pt x="668883" y="205281"/>
                </a:lnTo>
                <a:lnTo>
                  <a:pt x="669774" y="210391"/>
                </a:lnTo>
                <a:lnTo>
                  <a:pt x="670746" y="215419"/>
                </a:lnTo>
                <a:lnTo>
                  <a:pt x="671637" y="220529"/>
                </a:lnTo>
                <a:lnTo>
                  <a:pt x="672528" y="225557"/>
                </a:lnTo>
                <a:lnTo>
                  <a:pt x="673419" y="230505"/>
                </a:lnTo>
                <a:lnTo>
                  <a:pt x="674309" y="235452"/>
                </a:lnTo>
                <a:lnTo>
                  <a:pt x="675281" y="240319"/>
                </a:lnTo>
                <a:lnTo>
                  <a:pt x="676172" y="245104"/>
                </a:lnTo>
                <a:lnTo>
                  <a:pt x="677063" y="249808"/>
                </a:lnTo>
                <a:lnTo>
                  <a:pt x="677954" y="254512"/>
                </a:lnTo>
                <a:lnTo>
                  <a:pt x="678845" y="259054"/>
                </a:lnTo>
                <a:lnTo>
                  <a:pt x="679736" y="263434"/>
                </a:lnTo>
                <a:lnTo>
                  <a:pt x="680708" y="267814"/>
                </a:lnTo>
                <a:lnTo>
                  <a:pt x="681599" y="272031"/>
                </a:lnTo>
                <a:lnTo>
                  <a:pt x="682490" y="276168"/>
                </a:lnTo>
                <a:lnTo>
                  <a:pt x="683381" y="280142"/>
                </a:lnTo>
                <a:lnTo>
                  <a:pt x="684272" y="284035"/>
                </a:lnTo>
                <a:lnTo>
                  <a:pt x="685244" y="287766"/>
                </a:lnTo>
                <a:lnTo>
                  <a:pt x="686135" y="291416"/>
                </a:lnTo>
                <a:lnTo>
                  <a:pt x="687026" y="294903"/>
                </a:lnTo>
                <a:lnTo>
                  <a:pt x="687917" y="298229"/>
                </a:lnTo>
                <a:lnTo>
                  <a:pt x="688808" y="301392"/>
                </a:lnTo>
                <a:lnTo>
                  <a:pt x="689780" y="304393"/>
                </a:lnTo>
                <a:lnTo>
                  <a:pt x="690671" y="307312"/>
                </a:lnTo>
                <a:lnTo>
                  <a:pt x="691562" y="310070"/>
                </a:lnTo>
                <a:lnTo>
                  <a:pt x="692453" y="312666"/>
                </a:lnTo>
                <a:lnTo>
                  <a:pt x="693344" y="315099"/>
                </a:lnTo>
                <a:lnTo>
                  <a:pt x="694316" y="317370"/>
                </a:lnTo>
                <a:lnTo>
                  <a:pt x="695207" y="319559"/>
                </a:lnTo>
                <a:lnTo>
                  <a:pt x="699743" y="328076"/>
                </a:lnTo>
                <a:lnTo>
                  <a:pt x="700634" y="329373"/>
                </a:lnTo>
                <a:lnTo>
                  <a:pt x="711487" y="335537"/>
                </a:lnTo>
                <a:lnTo>
                  <a:pt x="712378" y="335456"/>
                </a:lnTo>
                <a:lnTo>
                  <a:pt x="713350" y="335294"/>
                </a:lnTo>
                <a:lnTo>
                  <a:pt x="714241" y="335051"/>
                </a:lnTo>
                <a:lnTo>
                  <a:pt x="715132" y="334726"/>
                </a:lnTo>
                <a:lnTo>
                  <a:pt x="716023" y="334402"/>
                </a:lnTo>
                <a:lnTo>
                  <a:pt x="716914" y="334077"/>
                </a:lnTo>
                <a:lnTo>
                  <a:pt x="717805" y="333591"/>
                </a:lnTo>
                <a:lnTo>
                  <a:pt x="718777" y="333185"/>
                </a:lnTo>
                <a:lnTo>
                  <a:pt x="719668" y="332699"/>
                </a:lnTo>
                <a:lnTo>
                  <a:pt x="720559" y="332212"/>
                </a:lnTo>
                <a:lnTo>
                  <a:pt x="721450" y="331725"/>
                </a:lnTo>
                <a:lnTo>
                  <a:pt x="722341" y="331239"/>
                </a:lnTo>
                <a:lnTo>
                  <a:pt x="723313" y="330752"/>
                </a:lnTo>
                <a:lnTo>
                  <a:pt x="724204" y="330266"/>
                </a:lnTo>
                <a:lnTo>
                  <a:pt x="725095" y="329779"/>
                </a:lnTo>
                <a:lnTo>
                  <a:pt x="725986" y="329373"/>
                </a:lnTo>
                <a:lnTo>
                  <a:pt x="726877" y="328968"/>
                </a:lnTo>
                <a:lnTo>
                  <a:pt x="727849" y="328563"/>
                </a:lnTo>
                <a:lnTo>
                  <a:pt x="728740" y="328157"/>
                </a:lnTo>
                <a:lnTo>
                  <a:pt x="729631" y="327833"/>
                </a:lnTo>
                <a:lnTo>
                  <a:pt x="730522" y="327589"/>
                </a:lnTo>
                <a:lnTo>
                  <a:pt x="731413" y="327346"/>
                </a:lnTo>
                <a:lnTo>
                  <a:pt x="732385" y="327184"/>
                </a:lnTo>
                <a:lnTo>
                  <a:pt x="733276" y="327022"/>
                </a:lnTo>
                <a:lnTo>
                  <a:pt x="734167" y="327022"/>
                </a:lnTo>
                <a:lnTo>
                  <a:pt x="735058" y="327022"/>
                </a:lnTo>
                <a:lnTo>
                  <a:pt x="735949" y="327022"/>
                </a:lnTo>
                <a:lnTo>
                  <a:pt x="740485" y="328482"/>
                </a:lnTo>
                <a:lnTo>
                  <a:pt x="741376" y="328968"/>
                </a:lnTo>
                <a:lnTo>
                  <a:pt x="750447" y="338133"/>
                </a:lnTo>
                <a:lnTo>
                  <a:pt x="751419" y="339431"/>
                </a:lnTo>
                <a:lnTo>
                  <a:pt x="755874" y="346974"/>
                </a:lnTo>
                <a:lnTo>
                  <a:pt x="756846" y="348596"/>
                </a:lnTo>
                <a:lnTo>
                  <a:pt x="757737" y="350299"/>
                </a:lnTo>
                <a:lnTo>
                  <a:pt x="758628" y="352084"/>
                </a:lnTo>
                <a:lnTo>
                  <a:pt x="759519" y="353868"/>
                </a:lnTo>
                <a:lnTo>
                  <a:pt x="760410" y="355734"/>
                </a:lnTo>
                <a:lnTo>
                  <a:pt x="761382" y="357518"/>
                </a:lnTo>
                <a:lnTo>
                  <a:pt x="762273" y="359464"/>
                </a:lnTo>
                <a:lnTo>
                  <a:pt x="763164" y="361330"/>
                </a:lnTo>
                <a:lnTo>
                  <a:pt x="764055" y="363276"/>
                </a:lnTo>
                <a:lnTo>
                  <a:pt x="764946" y="365223"/>
                </a:lnTo>
                <a:lnTo>
                  <a:pt x="765918" y="367169"/>
                </a:lnTo>
                <a:lnTo>
                  <a:pt x="766809" y="369116"/>
                </a:lnTo>
                <a:lnTo>
                  <a:pt x="767700" y="371062"/>
                </a:lnTo>
                <a:lnTo>
                  <a:pt x="768591" y="373009"/>
                </a:lnTo>
                <a:lnTo>
                  <a:pt x="769482" y="374955"/>
                </a:lnTo>
                <a:lnTo>
                  <a:pt x="770454" y="376902"/>
                </a:lnTo>
                <a:lnTo>
                  <a:pt x="771345" y="378767"/>
                </a:lnTo>
                <a:lnTo>
                  <a:pt x="772236" y="380633"/>
                </a:lnTo>
                <a:lnTo>
                  <a:pt x="773127" y="382498"/>
                </a:lnTo>
                <a:lnTo>
                  <a:pt x="774018" y="384364"/>
                </a:lnTo>
                <a:lnTo>
                  <a:pt x="774909" y="386148"/>
                </a:lnTo>
                <a:lnTo>
                  <a:pt x="775881" y="387933"/>
                </a:lnTo>
                <a:lnTo>
                  <a:pt x="776772" y="389636"/>
                </a:lnTo>
                <a:lnTo>
                  <a:pt x="777663" y="391258"/>
                </a:lnTo>
                <a:lnTo>
                  <a:pt x="778554" y="392880"/>
                </a:lnTo>
                <a:lnTo>
                  <a:pt x="779445" y="394502"/>
                </a:lnTo>
                <a:lnTo>
                  <a:pt x="780417" y="395962"/>
                </a:lnTo>
                <a:lnTo>
                  <a:pt x="781308" y="397422"/>
                </a:lnTo>
                <a:lnTo>
                  <a:pt x="782199" y="398801"/>
                </a:lnTo>
                <a:lnTo>
                  <a:pt x="783090" y="400180"/>
                </a:lnTo>
                <a:lnTo>
                  <a:pt x="783981" y="401397"/>
                </a:lnTo>
                <a:lnTo>
                  <a:pt x="784953" y="402613"/>
                </a:lnTo>
                <a:lnTo>
                  <a:pt x="785844" y="403668"/>
                </a:lnTo>
                <a:lnTo>
                  <a:pt x="786734" y="404722"/>
                </a:lnTo>
                <a:lnTo>
                  <a:pt x="797588" y="410561"/>
                </a:lnTo>
                <a:lnTo>
                  <a:pt x="798479" y="410480"/>
                </a:lnTo>
                <a:lnTo>
                  <a:pt x="806660" y="405776"/>
                </a:lnTo>
                <a:lnTo>
                  <a:pt x="807551" y="404884"/>
                </a:lnTo>
                <a:lnTo>
                  <a:pt x="808442" y="403830"/>
                </a:lnTo>
                <a:lnTo>
                  <a:pt x="809414" y="402694"/>
                </a:lnTo>
                <a:lnTo>
                  <a:pt x="810305" y="401478"/>
                </a:lnTo>
                <a:lnTo>
                  <a:pt x="820268" y="383715"/>
                </a:lnTo>
                <a:lnTo>
                  <a:pt x="821159" y="381768"/>
                </a:lnTo>
                <a:lnTo>
                  <a:pt x="822050" y="379660"/>
                </a:lnTo>
                <a:lnTo>
                  <a:pt x="823022" y="377632"/>
                </a:lnTo>
                <a:lnTo>
                  <a:pt x="823912" y="375442"/>
                </a:lnTo>
                <a:lnTo>
                  <a:pt x="824803" y="373252"/>
                </a:lnTo>
                <a:lnTo>
                  <a:pt x="825694" y="370981"/>
                </a:lnTo>
                <a:lnTo>
                  <a:pt x="826585" y="368710"/>
                </a:lnTo>
                <a:lnTo>
                  <a:pt x="827476" y="366358"/>
                </a:lnTo>
                <a:lnTo>
                  <a:pt x="828448" y="363925"/>
                </a:lnTo>
                <a:lnTo>
                  <a:pt x="829339" y="361573"/>
                </a:lnTo>
                <a:lnTo>
                  <a:pt x="830230" y="359059"/>
                </a:lnTo>
                <a:lnTo>
                  <a:pt x="831121" y="356544"/>
                </a:lnTo>
                <a:lnTo>
                  <a:pt x="832012" y="354030"/>
                </a:lnTo>
                <a:lnTo>
                  <a:pt x="832984" y="351435"/>
                </a:lnTo>
                <a:lnTo>
                  <a:pt x="833875" y="348839"/>
                </a:lnTo>
                <a:lnTo>
                  <a:pt x="834766" y="346163"/>
                </a:lnTo>
                <a:lnTo>
                  <a:pt x="835657" y="343486"/>
                </a:lnTo>
                <a:lnTo>
                  <a:pt x="836548" y="340810"/>
                </a:lnTo>
                <a:lnTo>
                  <a:pt x="837520" y="338052"/>
                </a:lnTo>
                <a:lnTo>
                  <a:pt x="838411" y="335295"/>
                </a:lnTo>
                <a:lnTo>
                  <a:pt x="839302" y="332537"/>
                </a:lnTo>
                <a:lnTo>
                  <a:pt x="840193" y="329698"/>
                </a:lnTo>
                <a:lnTo>
                  <a:pt x="841084" y="326860"/>
                </a:lnTo>
                <a:lnTo>
                  <a:pt x="842056" y="324021"/>
                </a:lnTo>
                <a:lnTo>
                  <a:pt x="842947" y="321101"/>
                </a:lnTo>
                <a:lnTo>
                  <a:pt x="843838" y="318262"/>
                </a:lnTo>
                <a:lnTo>
                  <a:pt x="844729" y="315262"/>
                </a:lnTo>
                <a:lnTo>
                  <a:pt x="845620" y="312342"/>
                </a:lnTo>
                <a:lnTo>
                  <a:pt x="846511" y="309341"/>
                </a:lnTo>
                <a:lnTo>
                  <a:pt x="847483" y="306421"/>
                </a:lnTo>
                <a:lnTo>
                  <a:pt x="848374" y="303420"/>
                </a:lnTo>
                <a:lnTo>
                  <a:pt x="849265" y="300338"/>
                </a:lnTo>
                <a:lnTo>
                  <a:pt x="850156" y="297337"/>
                </a:lnTo>
                <a:lnTo>
                  <a:pt x="851047" y="294255"/>
                </a:lnTo>
                <a:lnTo>
                  <a:pt x="852019" y="291173"/>
                </a:lnTo>
                <a:lnTo>
                  <a:pt x="852910" y="288091"/>
                </a:lnTo>
                <a:lnTo>
                  <a:pt x="853801" y="285009"/>
                </a:lnTo>
                <a:lnTo>
                  <a:pt x="854692" y="281927"/>
                </a:lnTo>
                <a:lnTo>
                  <a:pt x="855583" y="278764"/>
                </a:lnTo>
                <a:lnTo>
                  <a:pt x="856555" y="275682"/>
                </a:lnTo>
                <a:lnTo>
                  <a:pt x="857446" y="272518"/>
                </a:lnTo>
                <a:lnTo>
                  <a:pt x="858337" y="269355"/>
                </a:lnTo>
                <a:lnTo>
                  <a:pt x="859228" y="266192"/>
                </a:lnTo>
                <a:lnTo>
                  <a:pt x="860119" y="263028"/>
                </a:lnTo>
                <a:lnTo>
                  <a:pt x="861091" y="259865"/>
                </a:lnTo>
                <a:lnTo>
                  <a:pt x="861981" y="256621"/>
                </a:lnTo>
                <a:lnTo>
                  <a:pt x="862872" y="253458"/>
                </a:lnTo>
                <a:lnTo>
                  <a:pt x="863763" y="250294"/>
                </a:lnTo>
                <a:lnTo>
                  <a:pt x="864654" y="247050"/>
                </a:lnTo>
                <a:lnTo>
                  <a:pt x="865545" y="243887"/>
                </a:lnTo>
                <a:lnTo>
                  <a:pt x="866517" y="240724"/>
                </a:lnTo>
                <a:lnTo>
                  <a:pt x="867408" y="237479"/>
                </a:lnTo>
                <a:lnTo>
                  <a:pt x="868299" y="234316"/>
                </a:lnTo>
                <a:lnTo>
                  <a:pt x="869190" y="231153"/>
                </a:lnTo>
                <a:lnTo>
                  <a:pt x="870081" y="227909"/>
                </a:lnTo>
                <a:lnTo>
                  <a:pt x="871053" y="224745"/>
                </a:lnTo>
                <a:lnTo>
                  <a:pt x="871944" y="221582"/>
                </a:lnTo>
                <a:lnTo>
                  <a:pt x="872835" y="218419"/>
                </a:lnTo>
                <a:lnTo>
                  <a:pt x="873726" y="215256"/>
                </a:lnTo>
                <a:lnTo>
                  <a:pt x="874617" y="212174"/>
                </a:lnTo>
                <a:lnTo>
                  <a:pt x="875589" y="209010"/>
                </a:lnTo>
                <a:lnTo>
                  <a:pt x="876480" y="205928"/>
                </a:lnTo>
                <a:lnTo>
                  <a:pt x="877371" y="202846"/>
                </a:lnTo>
                <a:lnTo>
                  <a:pt x="878262" y="199845"/>
                </a:lnTo>
                <a:lnTo>
                  <a:pt x="879153" y="196763"/>
                </a:lnTo>
                <a:lnTo>
                  <a:pt x="880044" y="193762"/>
                </a:lnTo>
                <a:lnTo>
                  <a:pt x="881016" y="190842"/>
                </a:lnTo>
                <a:lnTo>
                  <a:pt x="881907" y="187842"/>
                </a:lnTo>
                <a:lnTo>
                  <a:pt x="882798" y="184922"/>
                </a:lnTo>
                <a:lnTo>
                  <a:pt x="883689" y="182083"/>
                </a:lnTo>
                <a:lnTo>
                  <a:pt x="884580" y="179244"/>
                </a:lnTo>
                <a:lnTo>
                  <a:pt x="885552" y="176405"/>
                </a:lnTo>
                <a:lnTo>
                  <a:pt x="886443" y="173648"/>
                </a:lnTo>
                <a:lnTo>
                  <a:pt x="887334" y="170971"/>
                </a:lnTo>
                <a:lnTo>
                  <a:pt x="888225" y="168295"/>
                </a:lnTo>
                <a:lnTo>
                  <a:pt x="889116" y="165700"/>
                </a:lnTo>
                <a:lnTo>
                  <a:pt x="890088" y="163104"/>
                </a:lnTo>
                <a:lnTo>
                  <a:pt x="890979" y="160590"/>
                </a:lnTo>
                <a:lnTo>
                  <a:pt x="891870" y="158157"/>
                </a:lnTo>
                <a:lnTo>
                  <a:pt x="892761" y="155805"/>
                </a:lnTo>
                <a:lnTo>
                  <a:pt x="893652" y="153452"/>
                </a:lnTo>
                <a:lnTo>
                  <a:pt x="894624" y="151182"/>
                </a:lnTo>
                <a:lnTo>
                  <a:pt x="895515" y="148992"/>
                </a:lnTo>
                <a:lnTo>
                  <a:pt x="902723" y="134149"/>
                </a:lnTo>
                <a:lnTo>
                  <a:pt x="903614" y="132608"/>
                </a:lnTo>
                <a:lnTo>
                  <a:pt x="904586" y="131229"/>
                </a:lnTo>
                <a:lnTo>
                  <a:pt x="905477" y="129931"/>
                </a:lnTo>
                <a:lnTo>
                  <a:pt x="906368" y="128634"/>
                </a:lnTo>
                <a:lnTo>
                  <a:pt x="914549" y="121902"/>
                </a:lnTo>
                <a:lnTo>
                  <a:pt x="915440" y="121577"/>
                </a:lnTo>
                <a:lnTo>
                  <a:pt x="916331" y="121415"/>
                </a:lnTo>
                <a:lnTo>
                  <a:pt x="917222" y="121334"/>
                </a:lnTo>
                <a:lnTo>
                  <a:pt x="918113" y="121415"/>
                </a:lnTo>
                <a:lnTo>
                  <a:pt x="919085" y="121496"/>
                </a:lnTo>
                <a:lnTo>
                  <a:pt x="931721" y="132932"/>
                </a:lnTo>
                <a:lnTo>
                  <a:pt x="932693" y="134392"/>
                </a:lnTo>
                <a:lnTo>
                  <a:pt x="937148" y="142584"/>
                </a:lnTo>
                <a:lnTo>
                  <a:pt x="938119" y="144368"/>
                </a:lnTo>
                <a:lnTo>
                  <a:pt x="939010" y="146315"/>
                </a:lnTo>
                <a:lnTo>
                  <a:pt x="939901" y="148180"/>
                </a:lnTo>
                <a:lnTo>
                  <a:pt x="940792" y="150208"/>
                </a:lnTo>
                <a:lnTo>
                  <a:pt x="941683" y="152236"/>
                </a:lnTo>
                <a:lnTo>
                  <a:pt x="942655" y="154263"/>
                </a:lnTo>
                <a:lnTo>
                  <a:pt x="943546" y="156372"/>
                </a:lnTo>
                <a:lnTo>
                  <a:pt x="944437" y="158562"/>
                </a:lnTo>
                <a:lnTo>
                  <a:pt x="945328" y="160671"/>
                </a:lnTo>
                <a:lnTo>
                  <a:pt x="946219" y="162861"/>
                </a:lnTo>
                <a:lnTo>
                  <a:pt x="947191" y="165132"/>
                </a:lnTo>
                <a:lnTo>
                  <a:pt x="948082" y="167321"/>
                </a:lnTo>
                <a:lnTo>
                  <a:pt x="948973" y="169592"/>
                </a:lnTo>
                <a:lnTo>
                  <a:pt x="949864" y="171863"/>
                </a:lnTo>
                <a:lnTo>
                  <a:pt x="950755" y="174215"/>
                </a:lnTo>
                <a:lnTo>
                  <a:pt x="951727" y="176486"/>
                </a:lnTo>
                <a:lnTo>
                  <a:pt x="952618" y="178839"/>
                </a:lnTo>
                <a:lnTo>
                  <a:pt x="953509" y="181110"/>
                </a:lnTo>
                <a:lnTo>
                  <a:pt x="954400" y="183381"/>
                </a:lnTo>
                <a:lnTo>
                  <a:pt x="955291" y="185733"/>
                </a:lnTo>
                <a:lnTo>
                  <a:pt x="956182" y="188004"/>
                </a:lnTo>
                <a:lnTo>
                  <a:pt x="957154" y="190275"/>
                </a:lnTo>
                <a:lnTo>
                  <a:pt x="958045" y="192546"/>
                </a:lnTo>
                <a:lnTo>
                  <a:pt x="958936" y="194817"/>
                </a:lnTo>
                <a:lnTo>
                  <a:pt x="959827" y="197088"/>
                </a:lnTo>
                <a:lnTo>
                  <a:pt x="960718" y="199277"/>
                </a:lnTo>
                <a:lnTo>
                  <a:pt x="961690" y="201548"/>
                </a:lnTo>
                <a:lnTo>
                  <a:pt x="962581" y="203657"/>
                </a:lnTo>
                <a:lnTo>
                  <a:pt x="963472" y="205847"/>
                </a:lnTo>
                <a:lnTo>
                  <a:pt x="964363" y="207956"/>
                </a:lnTo>
                <a:lnTo>
                  <a:pt x="965254" y="210065"/>
                </a:lnTo>
                <a:lnTo>
                  <a:pt x="966226" y="212092"/>
                </a:lnTo>
                <a:lnTo>
                  <a:pt x="967117" y="214120"/>
                </a:lnTo>
                <a:lnTo>
                  <a:pt x="971653" y="223772"/>
                </a:lnTo>
                <a:lnTo>
                  <a:pt x="972544" y="225556"/>
                </a:lnTo>
                <a:lnTo>
                  <a:pt x="977079" y="233991"/>
                </a:lnTo>
                <a:lnTo>
                  <a:pt x="977970" y="235613"/>
                </a:lnTo>
                <a:lnTo>
                  <a:pt x="978861" y="237073"/>
                </a:lnTo>
                <a:lnTo>
                  <a:pt x="979752" y="238614"/>
                </a:lnTo>
                <a:lnTo>
                  <a:pt x="980724" y="240074"/>
                </a:lnTo>
                <a:lnTo>
                  <a:pt x="985260" y="246725"/>
                </a:lnTo>
                <a:lnTo>
                  <a:pt x="986151" y="247942"/>
                </a:lnTo>
                <a:lnTo>
                  <a:pt x="990687" y="253619"/>
                </a:lnTo>
                <a:lnTo>
                  <a:pt x="991578" y="254674"/>
                </a:lnTo>
                <a:lnTo>
                  <a:pt x="992469" y="255647"/>
                </a:lnTo>
                <a:lnTo>
                  <a:pt x="993360" y="256701"/>
                </a:lnTo>
                <a:lnTo>
                  <a:pt x="994251" y="257675"/>
                </a:lnTo>
                <a:lnTo>
                  <a:pt x="995223" y="258648"/>
                </a:lnTo>
                <a:lnTo>
                  <a:pt x="996114" y="259540"/>
                </a:lnTo>
                <a:lnTo>
                  <a:pt x="997005" y="260513"/>
                </a:lnTo>
                <a:lnTo>
                  <a:pt x="997896" y="261405"/>
                </a:lnTo>
                <a:lnTo>
                  <a:pt x="998787" y="262297"/>
                </a:lnTo>
                <a:lnTo>
                  <a:pt x="999759" y="263189"/>
                </a:lnTo>
                <a:lnTo>
                  <a:pt x="1000650" y="264081"/>
                </a:lnTo>
                <a:lnTo>
                  <a:pt x="1001541" y="264973"/>
                </a:lnTo>
                <a:lnTo>
                  <a:pt x="1002432" y="265865"/>
                </a:lnTo>
                <a:lnTo>
                  <a:pt x="1003323" y="266758"/>
                </a:lnTo>
                <a:lnTo>
                  <a:pt x="1004295" y="267650"/>
                </a:lnTo>
                <a:lnTo>
                  <a:pt x="1005186" y="268542"/>
                </a:lnTo>
                <a:lnTo>
                  <a:pt x="1006077" y="269434"/>
                </a:lnTo>
                <a:lnTo>
                  <a:pt x="1006968" y="270326"/>
                </a:lnTo>
                <a:lnTo>
                  <a:pt x="1007859" y="271218"/>
                </a:lnTo>
                <a:lnTo>
                  <a:pt x="1008750" y="272110"/>
                </a:lnTo>
                <a:lnTo>
                  <a:pt x="1009722" y="273083"/>
                </a:lnTo>
                <a:lnTo>
                  <a:pt x="1010613" y="273975"/>
                </a:lnTo>
                <a:lnTo>
                  <a:pt x="1011504" y="274948"/>
                </a:lnTo>
                <a:lnTo>
                  <a:pt x="1012395" y="275922"/>
                </a:lnTo>
                <a:lnTo>
                  <a:pt x="1013286" y="276895"/>
                </a:lnTo>
                <a:lnTo>
                  <a:pt x="1014257" y="277868"/>
                </a:lnTo>
                <a:lnTo>
                  <a:pt x="1015148" y="278922"/>
                </a:lnTo>
                <a:lnTo>
                  <a:pt x="1016039" y="279977"/>
                </a:lnTo>
                <a:lnTo>
                  <a:pt x="1016930" y="281031"/>
                </a:lnTo>
                <a:lnTo>
                  <a:pt x="1017821" y="282086"/>
                </a:lnTo>
                <a:lnTo>
                  <a:pt x="1018793" y="283221"/>
                </a:lnTo>
                <a:lnTo>
                  <a:pt x="1019684" y="284357"/>
                </a:lnTo>
                <a:lnTo>
                  <a:pt x="1020575" y="285493"/>
                </a:lnTo>
                <a:lnTo>
                  <a:pt x="1021466" y="286709"/>
                </a:lnTo>
                <a:lnTo>
                  <a:pt x="1022357" y="287926"/>
                </a:lnTo>
                <a:lnTo>
                  <a:pt x="1023329" y="289142"/>
                </a:lnTo>
                <a:lnTo>
                  <a:pt x="1024220" y="290359"/>
                </a:lnTo>
                <a:lnTo>
                  <a:pt x="1025111" y="291657"/>
                </a:lnTo>
                <a:lnTo>
                  <a:pt x="1026002" y="292954"/>
                </a:lnTo>
                <a:lnTo>
                  <a:pt x="1026893" y="294333"/>
                </a:lnTo>
                <a:lnTo>
                  <a:pt x="1027784" y="295631"/>
                </a:lnTo>
                <a:lnTo>
                  <a:pt x="1028756" y="297010"/>
                </a:lnTo>
                <a:lnTo>
                  <a:pt x="1029647" y="298470"/>
                </a:lnTo>
                <a:lnTo>
                  <a:pt x="1030538" y="299849"/>
                </a:lnTo>
                <a:lnTo>
                  <a:pt x="1031429" y="301308"/>
                </a:lnTo>
                <a:lnTo>
                  <a:pt x="1032320" y="302850"/>
                </a:lnTo>
                <a:lnTo>
                  <a:pt x="1033292" y="304309"/>
                </a:lnTo>
                <a:lnTo>
                  <a:pt x="1034183" y="305850"/>
                </a:lnTo>
                <a:lnTo>
                  <a:pt x="1035074" y="307391"/>
                </a:lnTo>
                <a:lnTo>
                  <a:pt x="1035965" y="308933"/>
                </a:lnTo>
                <a:lnTo>
                  <a:pt x="1036856" y="310555"/>
                </a:lnTo>
                <a:lnTo>
                  <a:pt x="1037828" y="312096"/>
                </a:lnTo>
                <a:lnTo>
                  <a:pt x="1038719" y="313718"/>
                </a:lnTo>
                <a:lnTo>
                  <a:pt x="1039610" y="315340"/>
                </a:lnTo>
                <a:lnTo>
                  <a:pt x="1040501" y="317043"/>
                </a:lnTo>
                <a:lnTo>
                  <a:pt x="1041392" y="318666"/>
                </a:lnTo>
                <a:lnTo>
                  <a:pt x="1042364" y="320288"/>
                </a:lnTo>
                <a:lnTo>
                  <a:pt x="1043255" y="321991"/>
                </a:lnTo>
                <a:lnTo>
                  <a:pt x="1044146" y="323694"/>
                </a:lnTo>
                <a:lnTo>
                  <a:pt x="1045037" y="325316"/>
                </a:lnTo>
                <a:lnTo>
                  <a:pt x="1045928" y="327020"/>
                </a:lnTo>
                <a:lnTo>
                  <a:pt x="1046819" y="328723"/>
                </a:lnTo>
                <a:lnTo>
                  <a:pt x="1047791" y="330426"/>
                </a:lnTo>
                <a:lnTo>
                  <a:pt x="1048682" y="332048"/>
                </a:lnTo>
                <a:lnTo>
                  <a:pt x="1049573" y="333751"/>
                </a:lnTo>
                <a:lnTo>
                  <a:pt x="1050464" y="335455"/>
                </a:lnTo>
                <a:lnTo>
                  <a:pt x="1051354" y="337077"/>
                </a:lnTo>
                <a:lnTo>
                  <a:pt x="1052326" y="338780"/>
                </a:lnTo>
                <a:lnTo>
                  <a:pt x="1053217" y="340402"/>
                </a:lnTo>
                <a:lnTo>
                  <a:pt x="1054108" y="342024"/>
                </a:lnTo>
                <a:lnTo>
                  <a:pt x="1054999" y="343647"/>
                </a:lnTo>
                <a:lnTo>
                  <a:pt x="1055890" y="345188"/>
                </a:lnTo>
                <a:lnTo>
                  <a:pt x="1056862" y="346810"/>
                </a:lnTo>
                <a:lnTo>
                  <a:pt x="1057753" y="348351"/>
                </a:lnTo>
                <a:lnTo>
                  <a:pt x="1058644" y="349892"/>
                </a:lnTo>
                <a:lnTo>
                  <a:pt x="1059535" y="351352"/>
                </a:lnTo>
                <a:lnTo>
                  <a:pt x="1060426" y="352893"/>
                </a:lnTo>
                <a:lnTo>
                  <a:pt x="1061317" y="354353"/>
                </a:lnTo>
                <a:lnTo>
                  <a:pt x="1062289" y="355732"/>
                </a:lnTo>
                <a:lnTo>
                  <a:pt x="1063180" y="357111"/>
                </a:lnTo>
                <a:lnTo>
                  <a:pt x="1064071" y="358489"/>
                </a:lnTo>
                <a:lnTo>
                  <a:pt x="1064962" y="359787"/>
                </a:lnTo>
                <a:lnTo>
                  <a:pt x="1065853" y="361085"/>
                </a:lnTo>
                <a:lnTo>
                  <a:pt x="1066825" y="362302"/>
                </a:lnTo>
                <a:lnTo>
                  <a:pt x="1067716" y="363518"/>
                </a:lnTo>
                <a:lnTo>
                  <a:pt x="1068607" y="364654"/>
                </a:lnTo>
                <a:lnTo>
                  <a:pt x="1069498" y="365789"/>
                </a:lnTo>
                <a:lnTo>
                  <a:pt x="1070389" y="366844"/>
                </a:lnTo>
                <a:lnTo>
                  <a:pt x="1071361" y="367898"/>
                </a:lnTo>
                <a:lnTo>
                  <a:pt x="1072252" y="368871"/>
                </a:lnTo>
                <a:lnTo>
                  <a:pt x="1073143" y="369763"/>
                </a:lnTo>
                <a:lnTo>
                  <a:pt x="1077679" y="373656"/>
                </a:lnTo>
                <a:lnTo>
                  <a:pt x="1078570" y="374305"/>
                </a:lnTo>
                <a:lnTo>
                  <a:pt x="1079461" y="374873"/>
                </a:lnTo>
                <a:lnTo>
                  <a:pt x="1080352" y="375360"/>
                </a:lnTo>
                <a:lnTo>
                  <a:pt x="1081324" y="375765"/>
                </a:lnTo>
                <a:lnTo>
                  <a:pt x="1082215" y="376170"/>
                </a:lnTo>
                <a:lnTo>
                  <a:pt x="1083106" y="376495"/>
                </a:lnTo>
                <a:lnTo>
                  <a:pt x="1083997" y="376819"/>
                </a:lnTo>
                <a:lnTo>
                  <a:pt x="1084888" y="376981"/>
                </a:lnTo>
                <a:lnTo>
                  <a:pt x="1085860" y="377144"/>
                </a:lnTo>
                <a:lnTo>
                  <a:pt x="1086751" y="377306"/>
                </a:lnTo>
                <a:lnTo>
                  <a:pt x="1087642" y="377306"/>
                </a:lnTo>
                <a:lnTo>
                  <a:pt x="1093959" y="375927"/>
                </a:lnTo>
                <a:lnTo>
                  <a:pt x="1094931" y="375522"/>
                </a:lnTo>
                <a:lnTo>
                  <a:pt x="1103922" y="368223"/>
                </a:lnTo>
                <a:lnTo>
                  <a:pt x="1104894" y="367249"/>
                </a:lnTo>
                <a:lnTo>
                  <a:pt x="1105785" y="366114"/>
                </a:lnTo>
                <a:lnTo>
                  <a:pt x="1106676" y="365059"/>
                </a:lnTo>
                <a:lnTo>
                  <a:pt x="1107567" y="363843"/>
                </a:lnTo>
                <a:lnTo>
                  <a:pt x="1108458" y="362626"/>
                </a:lnTo>
                <a:lnTo>
                  <a:pt x="1109430" y="361410"/>
                </a:lnTo>
                <a:lnTo>
                  <a:pt x="1110321" y="360112"/>
                </a:lnTo>
                <a:lnTo>
                  <a:pt x="1111212" y="358733"/>
                </a:lnTo>
                <a:lnTo>
                  <a:pt x="1112103" y="357354"/>
                </a:lnTo>
                <a:lnTo>
                  <a:pt x="1112994" y="355975"/>
                </a:lnTo>
                <a:lnTo>
                  <a:pt x="1113966" y="354515"/>
                </a:lnTo>
                <a:lnTo>
                  <a:pt x="1114857" y="352974"/>
                </a:lnTo>
                <a:lnTo>
                  <a:pt x="1115748" y="351433"/>
                </a:lnTo>
                <a:lnTo>
                  <a:pt x="1116639" y="349892"/>
                </a:lnTo>
                <a:lnTo>
                  <a:pt x="1117530" y="348270"/>
                </a:lnTo>
                <a:lnTo>
                  <a:pt x="1118421" y="346648"/>
                </a:lnTo>
                <a:lnTo>
                  <a:pt x="1119393" y="344945"/>
                </a:lnTo>
                <a:lnTo>
                  <a:pt x="1120284" y="343241"/>
                </a:lnTo>
                <a:lnTo>
                  <a:pt x="1121175" y="341457"/>
                </a:lnTo>
                <a:lnTo>
                  <a:pt x="1122066" y="339754"/>
                </a:lnTo>
                <a:lnTo>
                  <a:pt x="1122957" y="337970"/>
                </a:lnTo>
                <a:lnTo>
                  <a:pt x="1123929" y="336104"/>
                </a:lnTo>
                <a:lnTo>
                  <a:pt x="1124820" y="334320"/>
                </a:lnTo>
                <a:lnTo>
                  <a:pt x="1125710" y="332454"/>
                </a:lnTo>
                <a:lnTo>
                  <a:pt x="1126601" y="330589"/>
                </a:lnTo>
                <a:lnTo>
                  <a:pt x="1127492" y="328642"/>
                </a:lnTo>
                <a:lnTo>
                  <a:pt x="1128464" y="326777"/>
                </a:lnTo>
                <a:lnTo>
                  <a:pt x="1129355" y="324830"/>
                </a:lnTo>
                <a:lnTo>
                  <a:pt x="1130246" y="322884"/>
                </a:lnTo>
                <a:lnTo>
                  <a:pt x="1131137" y="320856"/>
                </a:lnTo>
                <a:lnTo>
                  <a:pt x="1132028" y="318909"/>
                </a:lnTo>
                <a:lnTo>
                  <a:pt x="1133000" y="316882"/>
                </a:lnTo>
                <a:lnTo>
                  <a:pt x="1133891" y="314935"/>
                </a:lnTo>
                <a:lnTo>
                  <a:pt x="1134782" y="312908"/>
                </a:lnTo>
                <a:lnTo>
                  <a:pt x="1135673" y="310880"/>
                </a:lnTo>
                <a:lnTo>
                  <a:pt x="1136564" y="308852"/>
                </a:lnTo>
                <a:lnTo>
                  <a:pt x="1137455" y="306825"/>
                </a:lnTo>
                <a:lnTo>
                  <a:pt x="1138427" y="304797"/>
                </a:lnTo>
                <a:lnTo>
                  <a:pt x="1139318" y="302769"/>
                </a:lnTo>
                <a:lnTo>
                  <a:pt x="1140209" y="300742"/>
                </a:lnTo>
                <a:lnTo>
                  <a:pt x="1141100" y="298714"/>
                </a:lnTo>
                <a:lnTo>
                  <a:pt x="1141991" y="296686"/>
                </a:lnTo>
                <a:lnTo>
                  <a:pt x="1142963" y="294659"/>
                </a:lnTo>
                <a:lnTo>
                  <a:pt x="1143854" y="292631"/>
                </a:lnTo>
                <a:lnTo>
                  <a:pt x="1144745" y="290603"/>
                </a:lnTo>
                <a:lnTo>
                  <a:pt x="1145636" y="288576"/>
                </a:lnTo>
                <a:lnTo>
                  <a:pt x="1146527" y="286548"/>
                </a:lnTo>
                <a:lnTo>
                  <a:pt x="1147499" y="284602"/>
                </a:lnTo>
                <a:lnTo>
                  <a:pt x="1148390" y="282574"/>
                </a:lnTo>
                <a:lnTo>
                  <a:pt x="1149281" y="280627"/>
                </a:lnTo>
                <a:lnTo>
                  <a:pt x="1150172" y="278600"/>
                </a:lnTo>
                <a:lnTo>
                  <a:pt x="1151063" y="276653"/>
                </a:lnTo>
                <a:lnTo>
                  <a:pt x="1151954" y="274707"/>
                </a:lnTo>
                <a:lnTo>
                  <a:pt x="1152926" y="272760"/>
                </a:lnTo>
                <a:lnTo>
                  <a:pt x="1153817" y="270895"/>
                </a:lnTo>
                <a:lnTo>
                  <a:pt x="1154708" y="268948"/>
                </a:lnTo>
                <a:lnTo>
                  <a:pt x="1155599" y="267083"/>
                </a:lnTo>
                <a:lnTo>
                  <a:pt x="1156490" y="265217"/>
                </a:lnTo>
                <a:lnTo>
                  <a:pt x="1157462" y="263352"/>
                </a:lnTo>
                <a:lnTo>
                  <a:pt x="1158353" y="261486"/>
                </a:lnTo>
                <a:lnTo>
                  <a:pt x="1159244" y="259702"/>
                </a:lnTo>
                <a:lnTo>
                  <a:pt x="1160135" y="257836"/>
                </a:lnTo>
                <a:lnTo>
                  <a:pt x="1161026" y="256052"/>
                </a:lnTo>
                <a:lnTo>
                  <a:pt x="1161998" y="254349"/>
                </a:lnTo>
                <a:lnTo>
                  <a:pt x="1162888" y="252564"/>
                </a:lnTo>
                <a:lnTo>
                  <a:pt x="1163779" y="250861"/>
                </a:lnTo>
                <a:lnTo>
                  <a:pt x="1164670" y="249158"/>
                </a:lnTo>
                <a:lnTo>
                  <a:pt x="1165562" y="247455"/>
                </a:lnTo>
                <a:lnTo>
                  <a:pt x="1166533" y="245833"/>
                </a:lnTo>
                <a:lnTo>
                  <a:pt x="1167424" y="244210"/>
                </a:lnTo>
                <a:lnTo>
                  <a:pt x="1168315" y="242588"/>
                </a:lnTo>
                <a:lnTo>
                  <a:pt x="1169206" y="240966"/>
                </a:lnTo>
                <a:lnTo>
                  <a:pt x="1170097" y="239425"/>
                </a:lnTo>
                <a:lnTo>
                  <a:pt x="1170988" y="237884"/>
                </a:lnTo>
                <a:lnTo>
                  <a:pt x="1171960" y="236343"/>
                </a:lnTo>
                <a:lnTo>
                  <a:pt x="1172851" y="234802"/>
                </a:lnTo>
                <a:lnTo>
                  <a:pt x="1173742" y="233342"/>
                </a:lnTo>
                <a:lnTo>
                  <a:pt x="1174633" y="231882"/>
                </a:lnTo>
                <a:lnTo>
                  <a:pt x="1175524" y="230422"/>
                </a:lnTo>
                <a:lnTo>
                  <a:pt x="1176496" y="229043"/>
                </a:lnTo>
                <a:lnTo>
                  <a:pt x="1177387" y="227664"/>
                </a:lnTo>
                <a:lnTo>
                  <a:pt x="1178278" y="226286"/>
                </a:lnTo>
                <a:lnTo>
                  <a:pt x="1179169" y="224907"/>
                </a:lnTo>
                <a:lnTo>
                  <a:pt x="1180060" y="223609"/>
                </a:lnTo>
                <a:lnTo>
                  <a:pt x="1181032" y="222311"/>
                </a:lnTo>
                <a:lnTo>
                  <a:pt x="1181923" y="221013"/>
                </a:lnTo>
                <a:lnTo>
                  <a:pt x="1182814" y="219797"/>
                </a:lnTo>
                <a:lnTo>
                  <a:pt x="1183705" y="218580"/>
                </a:lnTo>
                <a:lnTo>
                  <a:pt x="1184596" y="217364"/>
                </a:lnTo>
                <a:lnTo>
                  <a:pt x="1185568" y="216147"/>
                </a:lnTo>
                <a:lnTo>
                  <a:pt x="1186459" y="214931"/>
                </a:lnTo>
                <a:lnTo>
                  <a:pt x="1187350" y="213795"/>
                </a:lnTo>
                <a:lnTo>
                  <a:pt x="1188241" y="212659"/>
                </a:lnTo>
                <a:lnTo>
                  <a:pt x="1189132" y="211524"/>
                </a:lnTo>
                <a:lnTo>
                  <a:pt x="1190023" y="210469"/>
                </a:lnTo>
                <a:lnTo>
                  <a:pt x="1190995" y="209334"/>
                </a:lnTo>
                <a:lnTo>
                  <a:pt x="1191886" y="208279"/>
                </a:lnTo>
                <a:lnTo>
                  <a:pt x="1192777" y="207306"/>
                </a:lnTo>
                <a:lnTo>
                  <a:pt x="1193668" y="206252"/>
                </a:lnTo>
                <a:lnTo>
                  <a:pt x="1194559" y="205197"/>
                </a:lnTo>
                <a:lnTo>
                  <a:pt x="1195531" y="204224"/>
                </a:lnTo>
                <a:lnTo>
                  <a:pt x="1196422" y="203251"/>
                </a:lnTo>
                <a:lnTo>
                  <a:pt x="1197313" y="202278"/>
                </a:lnTo>
                <a:lnTo>
                  <a:pt x="1198204" y="201385"/>
                </a:lnTo>
                <a:lnTo>
                  <a:pt x="1199095" y="200412"/>
                </a:lnTo>
                <a:lnTo>
                  <a:pt x="1200066" y="199520"/>
                </a:lnTo>
                <a:lnTo>
                  <a:pt x="1200958" y="198628"/>
                </a:lnTo>
                <a:lnTo>
                  <a:pt x="1201849" y="197736"/>
                </a:lnTo>
                <a:lnTo>
                  <a:pt x="1202740" y="196844"/>
                </a:lnTo>
                <a:lnTo>
                  <a:pt x="1203630" y="196033"/>
                </a:lnTo>
                <a:lnTo>
                  <a:pt x="1204602" y="195222"/>
                </a:lnTo>
                <a:lnTo>
                  <a:pt x="1205493" y="194330"/>
                </a:lnTo>
                <a:lnTo>
                  <a:pt x="1206384" y="193519"/>
                </a:lnTo>
                <a:lnTo>
                  <a:pt x="1207275" y="192708"/>
                </a:lnTo>
                <a:lnTo>
                  <a:pt x="1208166" y="191978"/>
                </a:lnTo>
                <a:lnTo>
                  <a:pt x="1209057" y="191166"/>
                </a:lnTo>
                <a:lnTo>
                  <a:pt x="1210029" y="190437"/>
                </a:lnTo>
                <a:lnTo>
                  <a:pt x="1210920" y="189707"/>
                </a:lnTo>
                <a:lnTo>
                  <a:pt x="1211811" y="188977"/>
                </a:lnTo>
                <a:lnTo>
                  <a:pt x="1212702" y="188247"/>
                </a:lnTo>
                <a:lnTo>
                  <a:pt x="1213593" y="187517"/>
                </a:lnTo>
                <a:lnTo>
                  <a:pt x="1214565" y="186868"/>
                </a:lnTo>
                <a:lnTo>
                  <a:pt x="1215456" y="186138"/>
                </a:lnTo>
                <a:lnTo>
                  <a:pt x="1216347" y="185489"/>
                </a:lnTo>
                <a:lnTo>
                  <a:pt x="1217238" y="184841"/>
                </a:lnTo>
                <a:lnTo>
                  <a:pt x="1218129" y="184192"/>
                </a:lnTo>
                <a:lnTo>
                  <a:pt x="1219101" y="183624"/>
                </a:lnTo>
                <a:lnTo>
                  <a:pt x="1219992" y="182975"/>
                </a:lnTo>
                <a:lnTo>
                  <a:pt x="1220883" y="182408"/>
                </a:lnTo>
                <a:lnTo>
                  <a:pt x="1221774" y="181840"/>
                </a:lnTo>
                <a:lnTo>
                  <a:pt x="1222665" y="181272"/>
                </a:lnTo>
                <a:lnTo>
                  <a:pt x="1223637" y="180785"/>
                </a:lnTo>
                <a:lnTo>
                  <a:pt x="1224528" y="180218"/>
                </a:lnTo>
                <a:lnTo>
                  <a:pt x="1225419" y="179731"/>
                </a:lnTo>
                <a:lnTo>
                  <a:pt x="1226310" y="179244"/>
                </a:lnTo>
                <a:lnTo>
                  <a:pt x="1227201" y="178839"/>
                </a:lnTo>
                <a:lnTo>
                  <a:pt x="1228092" y="178352"/>
                </a:lnTo>
                <a:lnTo>
                  <a:pt x="1229064" y="177947"/>
                </a:lnTo>
                <a:lnTo>
                  <a:pt x="1229955" y="177541"/>
                </a:lnTo>
                <a:lnTo>
                  <a:pt x="1230846" y="177136"/>
                </a:lnTo>
                <a:lnTo>
                  <a:pt x="1231737" y="176811"/>
                </a:lnTo>
                <a:lnTo>
                  <a:pt x="1232628" y="176487"/>
                </a:lnTo>
                <a:lnTo>
                  <a:pt x="1233600" y="176162"/>
                </a:lnTo>
                <a:lnTo>
                  <a:pt x="1234491" y="175838"/>
                </a:lnTo>
                <a:lnTo>
                  <a:pt x="1235382" y="175595"/>
                </a:lnTo>
                <a:lnTo>
                  <a:pt x="1236273" y="175351"/>
                </a:lnTo>
                <a:lnTo>
                  <a:pt x="1237164" y="175189"/>
                </a:lnTo>
                <a:lnTo>
                  <a:pt x="1238136" y="174946"/>
                </a:lnTo>
                <a:lnTo>
                  <a:pt x="1239027" y="174865"/>
                </a:lnTo>
                <a:lnTo>
                  <a:pt x="1239918" y="174703"/>
                </a:lnTo>
                <a:lnTo>
                  <a:pt x="1240808" y="174621"/>
                </a:lnTo>
                <a:lnTo>
                  <a:pt x="1241699" y="174540"/>
                </a:lnTo>
                <a:lnTo>
                  <a:pt x="1242590" y="174540"/>
                </a:lnTo>
                <a:lnTo>
                  <a:pt x="1243562" y="174540"/>
                </a:lnTo>
                <a:lnTo>
                  <a:pt x="1244453" y="174540"/>
                </a:lnTo>
                <a:lnTo>
                  <a:pt x="1245344" y="174621"/>
                </a:lnTo>
                <a:lnTo>
                  <a:pt x="1246235" y="174703"/>
                </a:lnTo>
                <a:lnTo>
                  <a:pt x="1247126" y="174865"/>
                </a:lnTo>
                <a:lnTo>
                  <a:pt x="1248098" y="175027"/>
                </a:lnTo>
                <a:lnTo>
                  <a:pt x="1248989" y="175270"/>
                </a:lnTo>
                <a:lnTo>
                  <a:pt x="1249880" y="175513"/>
                </a:lnTo>
                <a:lnTo>
                  <a:pt x="1250771" y="175838"/>
                </a:lnTo>
                <a:lnTo>
                  <a:pt x="1251662" y="176162"/>
                </a:lnTo>
                <a:lnTo>
                  <a:pt x="1252634" y="176487"/>
                </a:lnTo>
                <a:lnTo>
                  <a:pt x="1253525" y="176892"/>
                </a:lnTo>
                <a:lnTo>
                  <a:pt x="1254416" y="177379"/>
                </a:lnTo>
                <a:lnTo>
                  <a:pt x="1255307" y="177866"/>
                </a:lnTo>
                <a:lnTo>
                  <a:pt x="1256198" y="178433"/>
                </a:lnTo>
                <a:lnTo>
                  <a:pt x="1257170" y="179001"/>
                </a:lnTo>
                <a:lnTo>
                  <a:pt x="1258061" y="179569"/>
                </a:lnTo>
                <a:lnTo>
                  <a:pt x="1258952" y="180218"/>
                </a:lnTo>
                <a:lnTo>
                  <a:pt x="1259843" y="180948"/>
                </a:lnTo>
                <a:lnTo>
                  <a:pt x="1260734" y="181678"/>
                </a:lnTo>
                <a:lnTo>
                  <a:pt x="1261625" y="182489"/>
                </a:lnTo>
                <a:lnTo>
                  <a:pt x="1262597" y="183300"/>
                </a:lnTo>
                <a:lnTo>
                  <a:pt x="1263488" y="184192"/>
                </a:lnTo>
                <a:lnTo>
                  <a:pt x="1264379" y="185084"/>
                </a:lnTo>
                <a:lnTo>
                  <a:pt x="1265270" y="186057"/>
                </a:lnTo>
                <a:lnTo>
                  <a:pt x="1266161" y="187030"/>
                </a:lnTo>
                <a:lnTo>
                  <a:pt x="1267133" y="188085"/>
                </a:lnTo>
                <a:lnTo>
                  <a:pt x="1268024" y="189220"/>
                </a:lnTo>
                <a:lnTo>
                  <a:pt x="1268915" y="190356"/>
                </a:lnTo>
                <a:lnTo>
                  <a:pt x="1269806" y="191492"/>
                </a:lnTo>
                <a:lnTo>
                  <a:pt x="1270697" y="192708"/>
                </a:lnTo>
                <a:lnTo>
                  <a:pt x="1271669" y="193925"/>
                </a:lnTo>
                <a:lnTo>
                  <a:pt x="1272560" y="195223"/>
                </a:lnTo>
                <a:lnTo>
                  <a:pt x="1273451" y="196601"/>
                </a:lnTo>
                <a:lnTo>
                  <a:pt x="1274342" y="197980"/>
                </a:lnTo>
                <a:lnTo>
                  <a:pt x="1275233" y="199359"/>
                </a:lnTo>
                <a:lnTo>
                  <a:pt x="1276205" y="200819"/>
                </a:lnTo>
                <a:lnTo>
                  <a:pt x="1277095" y="202360"/>
                </a:lnTo>
                <a:lnTo>
                  <a:pt x="1277986" y="203820"/>
                </a:lnTo>
                <a:lnTo>
                  <a:pt x="1278877" y="205442"/>
                </a:lnTo>
                <a:lnTo>
                  <a:pt x="1279768" y="206983"/>
                </a:lnTo>
                <a:lnTo>
                  <a:pt x="1280659" y="208606"/>
                </a:lnTo>
                <a:lnTo>
                  <a:pt x="1285195" y="217284"/>
                </a:lnTo>
                <a:lnTo>
                  <a:pt x="1286167" y="219068"/>
                </a:lnTo>
                <a:lnTo>
                  <a:pt x="1287058" y="220934"/>
                </a:lnTo>
                <a:lnTo>
                  <a:pt x="1287949" y="222799"/>
                </a:lnTo>
                <a:lnTo>
                  <a:pt x="1288840" y="224665"/>
                </a:lnTo>
                <a:lnTo>
                  <a:pt x="1289731" y="226611"/>
                </a:lnTo>
                <a:lnTo>
                  <a:pt x="1290703" y="228477"/>
                </a:lnTo>
                <a:lnTo>
                  <a:pt x="1291594" y="230423"/>
                </a:lnTo>
                <a:lnTo>
                  <a:pt x="1292485" y="232451"/>
                </a:lnTo>
                <a:lnTo>
                  <a:pt x="1293376" y="234397"/>
                </a:lnTo>
                <a:lnTo>
                  <a:pt x="1294267" y="236425"/>
                </a:lnTo>
                <a:lnTo>
                  <a:pt x="1295239" y="238453"/>
                </a:lnTo>
                <a:lnTo>
                  <a:pt x="1296130" y="240480"/>
                </a:lnTo>
                <a:lnTo>
                  <a:pt x="1297021" y="242508"/>
                </a:lnTo>
                <a:lnTo>
                  <a:pt x="1297912" y="244536"/>
                </a:lnTo>
                <a:lnTo>
                  <a:pt x="1298803" y="246563"/>
                </a:lnTo>
                <a:lnTo>
                  <a:pt x="1299694" y="248591"/>
                </a:lnTo>
                <a:lnTo>
                  <a:pt x="1300666" y="250700"/>
                </a:lnTo>
                <a:lnTo>
                  <a:pt x="1301557" y="252728"/>
                </a:lnTo>
                <a:lnTo>
                  <a:pt x="1302448" y="254836"/>
                </a:lnTo>
                <a:lnTo>
                  <a:pt x="1303339" y="256864"/>
                </a:lnTo>
                <a:lnTo>
                  <a:pt x="1304230" y="258973"/>
                </a:lnTo>
                <a:lnTo>
                  <a:pt x="1305202" y="261001"/>
                </a:lnTo>
                <a:lnTo>
                  <a:pt x="1306093" y="263109"/>
                </a:lnTo>
                <a:lnTo>
                  <a:pt x="1306984" y="265137"/>
                </a:lnTo>
                <a:lnTo>
                  <a:pt x="1307875" y="267165"/>
                </a:lnTo>
                <a:lnTo>
                  <a:pt x="1308766" y="269274"/>
                </a:lnTo>
                <a:lnTo>
                  <a:pt x="1309738" y="271301"/>
                </a:lnTo>
                <a:lnTo>
                  <a:pt x="1310629" y="273329"/>
                </a:lnTo>
                <a:lnTo>
                  <a:pt x="1311520" y="275275"/>
                </a:lnTo>
                <a:lnTo>
                  <a:pt x="1312411" y="277303"/>
                </a:lnTo>
                <a:lnTo>
                  <a:pt x="1313302" y="279250"/>
                </a:lnTo>
                <a:lnTo>
                  <a:pt x="1314273" y="281277"/>
                </a:lnTo>
                <a:lnTo>
                  <a:pt x="1315164" y="283224"/>
                </a:lnTo>
                <a:lnTo>
                  <a:pt x="1316055" y="285170"/>
                </a:lnTo>
                <a:lnTo>
                  <a:pt x="1316946" y="287036"/>
                </a:lnTo>
                <a:lnTo>
                  <a:pt x="1317837" y="288901"/>
                </a:lnTo>
                <a:lnTo>
                  <a:pt x="1318728" y="290848"/>
                </a:lnTo>
                <a:lnTo>
                  <a:pt x="1319700" y="292632"/>
                </a:lnTo>
                <a:lnTo>
                  <a:pt x="1320591" y="294498"/>
                </a:lnTo>
                <a:lnTo>
                  <a:pt x="1321482" y="296282"/>
                </a:lnTo>
                <a:lnTo>
                  <a:pt x="1322373" y="298066"/>
                </a:lnTo>
                <a:lnTo>
                  <a:pt x="1323264" y="299851"/>
                </a:lnTo>
                <a:lnTo>
                  <a:pt x="1324236" y="301554"/>
                </a:lnTo>
                <a:lnTo>
                  <a:pt x="1325127" y="303257"/>
                </a:lnTo>
                <a:lnTo>
                  <a:pt x="1326018" y="304960"/>
                </a:lnTo>
                <a:lnTo>
                  <a:pt x="1326909" y="306582"/>
                </a:lnTo>
                <a:lnTo>
                  <a:pt x="1327800" y="308205"/>
                </a:lnTo>
                <a:lnTo>
                  <a:pt x="1328772" y="309827"/>
                </a:lnTo>
                <a:lnTo>
                  <a:pt x="1329663" y="311368"/>
                </a:lnTo>
                <a:lnTo>
                  <a:pt x="1330554" y="312909"/>
                </a:lnTo>
                <a:lnTo>
                  <a:pt x="1331445" y="314450"/>
                </a:lnTo>
                <a:lnTo>
                  <a:pt x="1332336" y="315910"/>
                </a:lnTo>
                <a:lnTo>
                  <a:pt x="1333227" y="317370"/>
                </a:lnTo>
                <a:lnTo>
                  <a:pt x="1334199" y="318749"/>
                </a:lnTo>
                <a:lnTo>
                  <a:pt x="1335090" y="320128"/>
                </a:lnTo>
                <a:lnTo>
                  <a:pt x="1335981" y="321506"/>
                </a:lnTo>
                <a:lnTo>
                  <a:pt x="1336872" y="322804"/>
                </a:lnTo>
                <a:lnTo>
                  <a:pt x="1337763" y="324102"/>
                </a:lnTo>
                <a:lnTo>
                  <a:pt x="1338735" y="325400"/>
                </a:lnTo>
                <a:lnTo>
                  <a:pt x="1339626" y="326616"/>
                </a:lnTo>
                <a:lnTo>
                  <a:pt x="1340517" y="327833"/>
                </a:lnTo>
                <a:lnTo>
                  <a:pt x="1341408" y="328968"/>
                </a:lnTo>
                <a:lnTo>
                  <a:pt x="1342299" y="330104"/>
                </a:lnTo>
                <a:lnTo>
                  <a:pt x="1343271" y="331240"/>
                </a:lnTo>
                <a:lnTo>
                  <a:pt x="1344162" y="332294"/>
                </a:lnTo>
                <a:lnTo>
                  <a:pt x="1348698" y="337160"/>
                </a:lnTo>
                <a:lnTo>
                  <a:pt x="1349589" y="338052"/>
                </a:lnTo>
                <a:lnTo>
                  <a:pt x="1350480" y="338944"/>
                </a:lnTo>
                <a:lnTo>
                  <a:pt x="1351371" y="339755"/>
                </a:lnTo>
                <a:lnTo>
                  <a:pt x="1352262" y="340567"/>
                </a:lnTo>
                <a:lnTo>
                  <a:pt x="1359551" y="345919"/>
                </a:lnTo>
                <a:lnTo>
                  <a:pt x="1360442" y="346487"/>
                </a:lnTo>
                <a:lnTo>
                  <a:pt x="1361333" y="347055"/>
                </a:lnTo>
                <a:lnTo>
                  <a:pt x="1362305" y="347542"/>
                </a:lnTo>
                <a:lnTo>
                  <a:pt x="1363196" y="348028"/>
                </a:lnTo>
                <a:lnTo>
                  <a:pt x="1364087" y="348434"/>
                </a:lnTo>
                <a:lnTo>
                  <a:pt x="1364978" y="348839"/>
                </a:lnTo>
                <a:lnTo>
                  <a:pt x="1365869" y="349244"/>
                </a:lnTo>
                <a:lnTo>
                  <a:pt x="1366841" y="349650"/>
                </a:lnTo>
                <a:lnTo>
                  <a:pt x="1367732" y="349974"/>
                </a:lnTo>
                <a:lnTo>
                  <a:pt x="1368623" y="350299"/>
                </a:lnTo>
                <a:lnTo>
                  <a:pt x="1369514" y="350542"/>
                </a:lnTo>
                <a:lnTo>
                  <a:pt x="1370405" y="350867"/>
                </a:lnTo>
                <a:lnTo>
                  <a:pt x="1371296" y="351110"/>
                </a:lnTo>
                <a:lnTo>
                  <a:pt x="1372268" y="351272"/>
                </a:lnTo>
                <a:lnTo>
                  <a:pt x="1373159" y="351515"/>
                </a:lnTo>
                <a:lnTo>
                  <a:pt x="1374050" y="351678"/>
                </a:lnTo>
                <a:lnTo>
                  <a:pt x="1374941" y="351840"/>
                </a:lnTo>
                <a:lnTo>
                  <a:pt x="1375832" y="351921"/>
                </a:lnTo>
                <a:lnTo>
                  <a:pt x="1376804" y="352002"/>
                </a:lnTo>
                <a:lnTo>
                  <a:pt x="1377695" y="352083"/>
                </a:lnTo>
                <a:lnTo>
                  <a:pt x="1378586" y="352164"/>
                </a:lnTo>
                <a:lnTo>
                  <a:pt x="1379477" y="352164"/>
                </a:lnTo>
                <a:lnTo>
                  <a:pt x="1380368" y="352164"/>
                </a:lnTo>
                <a:lnTo>
                  <a:pt x="1381340" y="352164"/>
                </a:lnTo>
                <a:lnTo>
                  <a:pt x="1382231" y="352164"/>
                </a:lnTo>
                <a:lnTo>
                  <a:pt x="1383122" y="352083"/>
                </a:lnTo>
                <a:lnTo>
                  <a:pt x="1384013" y="352002"/>
                </a:lnTo>
                <a:lnTo>
                  <a:pt x="1384904" y="351840"/>
                </a:lnTo>
                <a:lnTo>
                  <a:pt x="1385876" y="351759"/>
                </a:lnTo>
                <a:lnTo>
                  <a:pt x="1386767" y="351597"/>
                </a:lnTo>
                <a:lnTo>
                  <a:pt x="1387658" y="351434"/>
                </a:lnTo>
                <a:lnTo>
                  <a:pt x="1388549" y="351191"/>
                </a:lnTo>
                <a:lnTo>
                  <a:pt x="1389440" y="350948"/>
                </a:lnTo>
                <a:lnTo>
                  <a:pt x="1390331" y="350705"/>
                </a:lnTo>
                <a:lnTo>
                  <a:pt x="1391302" y="350461"/>
                </a:lnTo>
                <a:lnTo>
                  <a:pt x="1392193" y="350137"/>
                </a:lnTo>
                <a:lnTo>
                  <a:pt x="1393084" y="349812"/>
                </a:lnTo>
                <a:lnTo>
                  <a:pt x="1393975" y="349488"/>
                </a:lnTo>
                <a:lnTo>
                  <a:pt x="1394866" y="349082"/>
                </a:lnTo>
                <a:lnTo>
                  <a:pt x="1395838" y="348677"/>
                </a:lnTo>
                <a:lnTo>
                  <a:pt x="1396729" y="348272"/>
                </a:lnTo>
                <a:lnTo>
                  <a:pt x="1397620" y="347785"/>
                </a:lnTo>
                <a:lnTo>
                  <a:pt x="1398511" y="347379"/>
                </a:lnTo>
                <a:lnTo>
                  <a:pt x="1399402" y="346893"/>
                </a:lnTo>
                <a:lnTo>
                  <a:pt x="1400374" y="346325"/>
                </a:lnTo>
                <a:lnTo>
                  <a:pt x="1401265" y="345838"/>
                </a:lnTo>
                <a:lnTo>
                  <a:pt x="1402156" y="345271"/>
                </a:lnTo>
                <a:lnTo>
                  <a:pt x="1403047" y="344622"/>
                </a:lnTo>
                <a:lnTo>
                  <a:pt x="1403938" y="344054"/>
                </a:lnTo>
                <a:lnTo>
                  <a:pt x="1404910" y="343405"/>
                </a:lnTo>
                <a:lnTo>
                  <a:pt x="1405801" y="342757"/>
                </a:lnTo>
                <a:lnTo>
                  <a:pt x="1406692" y="342108"/>
                </a:lnTo>
                <a:lnTo>
                  <a:pt x="1407583" y="341378"/>
                </a:lnTo>
                <a:lnTo>
                  <a:pt x="1408474" y="340648"/>
                </a:lnTo>
                <a:lnTo>
                  <a:pt x="1409365" y="339918"/>
                </a:lnTo>
                <a:lnTo>
                  <a:pt x="1410337" y="339107"/>
                </a:lnTo>
                <a:lnTo>
                  <a:pt x="1411228" y="338296"/>
                </a:lnTo>
                <a:lnTo>
                  <a:pt x="1412119" y="337485"/>
                </a:lnTo>
                <a:lnTo>
                  <a:pt x="1413010" y="336674"/>
                </a:lnTo>
                <a:lnTo>
                  <a:pt x="1413901" y="335782"/>
                </a:lnTo>
                <a:lnTo>
                  <a:pt x="1414873" y="334889"/>
                </a:lnTo>
                <a:lnTo>
                  <a:pt x="1415764" y="333997"/>
                </a:lnTo>
                <a:lnTo>
                  <a:pt x="1416655" y="333105"/>
                </a:lnTo>
                <a:lnTo>
                  <a:pt x="1417546" y="332132"/>
                </a:lnTo>
                <a:lnTo>
                  <a:pt x="1418437" y="331159"/>
                </a:lnTo>
                <a:lnTo>
                  <a:pt x="1419409" y="330186"/>
                </a:lnTo>
                <a:lnTo>
                  <a:pt x="1420300" y="329131"/>
                </a:lnTo>
                <a:lnTo>
                  <a:pt x="1421191" y="328158"/>
                </a:lnTo>
                <a:lnTo>
                  <a:pt x="1422082" y="327104"/>
                </a:lnTo>
                <a:lnTo>
                  <a:pt x="1422973" y="326049"/>
                </a:lnTo>
                <a:lnTo>
                  <a:pt x="1423864" y="324913"/>
                </a:lnTo>
                <a:lnTo>
                  <a:pt x="1424836" y="323859"/>
                </a:lnTo>
                <a:lnTo>
                  <a:pt x="1425727" y="322723"/>
                </a:lnTo>
                <a:lnTo>
                  <a:pt x="1426618" y="321588"/>
                </a:lnTo>
                <a:lnTo>
                  <a:pt x="1427509" y="320452"/>
                </a:lnTo>
                <a:lnTo>
                  <a:pt x="1428400" y="319317"/>
                </a:lnTo>
                <a:lnTo>
                  <a:pt x="1429371" y="318100"/>
                </a:lnTo>
                <a:lnTo>
                  <a:pt x="1430262" y="316964"/>
                </a:lnTo>
                <a:lnTo>
                  <a:pt x="1431153" y="315748"/>
                </a:lnTo>
                <a:lnTo>
                  <a:pt x="1432044" y="314531"/>
                </a:lnTo>
                <a:lnTo>
                  <a:pt x="1432935" y="313234"/>
                </a:lnTo>
                <a:lnTo>
                  <a:pt x="1433907" y="312017"/>
                </a:lnTo>
                <a:lnTo>
                  <a:pt x="1434798" y="310801"/>
                </a:lnTo>
                <a:lnTo>
                  <a:pt x="1435689" y="309503"/>
                </a:lnTo>
                <a:lnTo>
                  <a:pt x="1436580" y="308205"/>
                </a:lnTo>
                <a:lnTo>
                  <a:pt x="1437471" y="306989"/>
                </a:lnTo>
                <a:lnTo>
                  <a:pt x="1438443" y="305691"/>
                </a:lnTo>
                <a:lnTo>
                  <a:pt x="1439334" y="304393"/>
                </a:lnTo>
                <a:lnTo>
                  <a:pt x="1440225" y="303095"/>
                </a:lnTo>
                <a:lnTo>
                  <a:pt x="1441116" y="301716"/>
                </a:lnTo>
                <a:lnTo>
                  <a:pt x="1442007" y="300419"/>
                </a:lnTo>
                <a:lnTo>
                  <a:pt x="1442898" y="299121"/>
                </a:lnTo>
                <a:lnTo>
                  <a:pt x="1443870" y="297742"/>
                </a:lnTo>
                <a:lnTo>
                  <a:pt x="1444761" y="296444"/>
                </a:lnTo>
                <a:lnTo>
                  <a:pt x="1445652" y="295065"/>
                </a:lnTo>
                <a:lnTo>
                  <a:pt x="1446543" y="293768"/>
                </a:lnTo>
                <a:lnTo>
                  <a:pt x="1447434" y="292389"/>
                </a:lnTo>
                <a:lnTo>
                  <a:pt x="1448406" y="291010"/>
                </a:lnTo>
                <a:lnTo>
                  <a:pt x="1449297" y="289712"/>
                </a:lnTo>
                <a:lnTo>
                  <a:pt x="1450188" y="288333"/>
                </a:lnTo>
                <a:lnTo>
                  <a:pt x="1451079" y="286954"/>
                </a:lnTo>
                <a:lnTo>
                  <a:pt x="1451970" y="285656"/>
                </a:lnTo>
                <a:lnTo>
                  <a:pt x="1452942" y="284278"/>
                </a:lnTo>
                <a:lnTo>
                  <a:pt x="1453833" y="282899"/>
                </a:lnTo>
                <a:lnTo>
                  <a:pt x="1454724" y="281601"/>
                </a:lnTo>
                <a:lnTo>
                  <a:pt x="1455615" y="280222"/>
                </a:lnTo>
                <a:lnTo>
                  <a:pt x="1456506" y="278843"/>
                </a:lnTo>
                <a:lnTo>
                  <a:pt x="1457478" y="277545"/>
                </a:lnTo>
                <a:lnTo>
                  <a:pt x="1458369" y="276166"/>
                </a:lnTo>
                <a:lnTo>
                  <a:pt x="1459260" y="274788"/>
                </a:lnTo>
                <a:lnTo>
                  <a:pt x="1460151" y="273490"/>
                </a:lnTo>
                <a:lnTo>
                  <a:pt x="1461042" y="272192"/>
                </a:lnTo>
                <a:lnTo>
                  <a:pt x="1461933" y="270813"/>
                </a:lnTo>
                <a:lnTo>
                  <a:pt x="1462905" y="269515"/>
                </a:lnTo>
                <a:lnTo>
                  <a:pt x="1463796" y="268136"/>
                </a:lnTo>
                <a:lnTo>
                  <a:pt x="1464687" y="266839"/>
                </a:lnTo>
                <a:lnTo>
                  <a:pt x="1465578" y="265541"/>
                </a:lnTo>
                <a:lnTo>
                  <a:pt x="1466468" y="264243"/>
                </a:lnTo>
                <a:lnTo>
                  <a:pt x="1467440" y="262946"/>
                </a:lnTo>
                <a:lnTo>
                  <a:pt x="1468331" y="261648"/>
                </a:lnTo>
                <a:lnTo>
                  <a:pt x="1469222" y="260350"/>
                </a:lnTo>
                <a:lnTo>
                  <a:pt x="1470113" y="259052"/>
                </a:lnTo>
                <a:lnTo>
                  <a:pt x="1471004" y="257755"/>
                </a:lnTo>
                <a:lnTo>
                  <a:pt x="1471976" y="256457"/>
                </a:lnTo>
                <a:lnTo>
                  <a:pt x="1472867" y="255240"/>
                </a:lnTo>
                <a:lnTo>
                  <a:pt x="1473758" y="253943"/>
                </a:lnTo>
                <a:lnTo>
                  <a:pt x="1474649" y="252726"/>
                </a:lnTo>
                <a:lnTo>
                  <a:pt x="1475540" y="251428"/>
                </a:lnTo>
                <a:lnTo>
                  <a:pt x="1476512" y="250212"/>
                </a:lnTo>
                <a:lnTo>
                  <a:pt x="1477403" y="248995"/>
                </a:lnTo>
                <a:lnTo>
                  <a:pt x="1478294" y="247697"/>
                </a:lnTo>
                <a:lnTo>
                  <a:pt x="1479185" y="246481"/>
                </a:lnTo>
                <a:lnTo>
                  <a:pt x="1480076" y="245264"/>
                </a:lnTo>
                <a:lnTo>
                  <a:pt x="1480967" y="244048"/>
                </a:lnTo>
                <a:lnTo>
                  <a:pt x="1481939" y="242912"/>
                </a:lnTo>
                <a:lnTo>
                  <a:pt x="1482830" y="241696"/>
                </a:lnTo>
                <a:lnTo>
                  <a:pt x="1483721" y="240479"/>
                </a:lnTo>
                <a:lnTo>
                  <a:pt x="1484612" y="239344"/>
                </a:lnTo>
                <a:lnTo>
                  <a:pt x="1485503" y="238127"/>
                </a:lnTo>
                <a:lnTo>
                  <a:pt x="1486475" y="236991"/>
                </a:lnTo>
                <a:lnTo>
                  <a:pt x="1487366" y="235775"/>
                </a:lnTo>
                <a:lnTo>
                  <a:pt x="1488257" y="234639"/>
                </a:lnTo>
                <a:lnTo>
                  <a:pt x="1489148" y="233504"/>
                </a:lnTo>
                <a:lnTo>
                  <a:pt x="1490039" y="232368"/>
                </a:lnTo>
                <a:lnTo>
                  <a:pt x="1491011" y="231232"/>
                </a:lnTo>
                <a:lnTo>
                  <a:pt x="1491902" y="230097"/>
                </a:lnTo>
                <a:lnTo>
                  <a:pt x="1492793" y="228961"/>
                </a:lnTo>
                <a:lnTo>
                  <a:pt x="1493684" y="227907"/>
                </a:lnTo>
                <a:lnTo>
                  <a:pt x="1494575" y="226771"/>
                </a:lnTo>
                <a:lnTo>
                  <a:pt x="1495466" y="225717"/>
                </a:lnTo>
                <a:lnTo>
                  <a:pt x="1496438" y="224581"/>
                </a:lnTo>
                <a:lnTo>
                  <a:pt x="1497329" y="223527"/>
                </a:lnTo>
                <a:lnTo>
                  <a:pt x="1498220" y="222472"/>
                </a:lnTo>
                <a:lnTo>
                  <a:pt x="1499111" y="221418"/>
                </a:lnTo>
                <a:lnTo>
                  <a:pt x="1500002" y="220363"/>
                </a:lnTo>
                <a:lnTo>
                  <a:pt x="1500974" y="219309"/>
                </a:lnTo>
                <a:lnTo>
                  <a:pt x="1501865" y="218255"/>
                </a:lnTo>
                <a:lnTo>
                  <a:pt x="1502756" y="217281"/>
                </a:lnTo>
                <a:lnTo>
                  <a:pt x="1503646" y="216227"/>
                </a:lnTo>
                <a:lnTo>
                  <a:pt x="1504537" y="215254"/>
                </a:lnTo>
                <a:lnTo>
                  <a:pt x="1505509" y="214280"/>
                </a:lnTo>
                <a:lnTo>
                  <a:pt x="1506400" y="213307"/>
                </a:lnTo>
                <a:lnTo>
                  <a:pt x="1507291" y="212334"/>
                </a:lnTo>
                <a:lnTo>
                  <a:pt x="1508182" y="211361"/>
                </a:lnTo>
                <a:lnTo>
                  <a:pt x="1509073" y="210469"/>
                </a:lnTo>
                <a:lnTo>
                  <a:pt x="1510045" y="209495"/>
                </a:lnTo>
                <a:lnTo>
                  <a:pt x="1510936" y="208603"/>
                </a:lnTo>
                <a:lnTo>
                  <a:pt x="1511827" y="207711"/>
                </a:lnTo>
                <a:lnTo>
                  <a:pt x="1512718" y="206819"/>
                </a:lnTo>
                <a:lnTo>
                  <a:pt x="1513609" y="205927"/>
                </a:lnTo>
                <a:lnTo>
                  <a:pt x="1514500" y="205116"/>
                </a:lnTo>
                <a:lnTo>
                  <a:pt x="1515472" y="204305"/>
                </a:lnTo>
                <a:lnTo>
                  <a:pt x="1516363" y="203494"/>
                </a:lnTo>
                <a:lnTo>
                  <a:pt x="1517254" y="202683"/>
                </a:lnTo>
                <a:lnTo>
                  <a:pt x="1518145" y="201872"/>
                </a:lnTo>
                <a:lnTo>
                  <a:pt x="1519036" y="201142"/>
                </a:lnTo>
                <a:lnTo>
                  <a:pt x="1520008" y="200412"/>
                </a:lnTo>
                <a:lnTo>
                  <a:pt x="1520899" y="199682"/>
                </a:lnTo>
                <a:lnTo>
                  <a:pt x="1521790" y="198952"/>
                </a:lnTo>
                <a:lnTo>
                  <a:pt x="1522681" y="198303"/>
                </a:lnTo>
                <a:lnTo>
                  <a:pt x="1523572" y="197654"/>
                </a:lnTo>
                <a:lnTo>
                  <a:pt x="1524544" y="197006"/>
                </a:lnTo>
                <a:lnTo>
                  <a:pt x="1525435" y="196438"/>
                </a:lnTo>
                <a:lnTo>
                  <a:pt x="1526326" y="195789"/>
                </a:lnTo>
                <a:lnTo>
                  <a:pt x="1527217" y="195221"/>
                </a:lnTo>
                <a:lnTo>
                  <a:pt x="1528108" y="194735"/>
                </a:lnTo>
                <a:lnTo>
                  <a:pt x="1529080" y="194248"/>
                </a:lnTo>
                <a:lnTo>
                  <a:pt x="1529971" y="193761"/>
                </a:lnTo>
                <a:lnTo>
                  <a:pt x="1530862" y="193275"/>
                </a:lnTo>
                <a:lnTo>
                  <a:pt x="1531753" y="192869"/>
                </a:lnTo>
                <a:lnTo>
                  <a:pt x="1532644" y="192464"/>
                </a:lnTo>
                <a:lnTo>
                  <a:pt x="1533535" y="192139"/>
                </a:lnTo>
                <a:lnTo>
                  <a:pt x="1534507" y="191734"/>
                </a:lnTo>
                <a:lnTo>
                  <a:pt x="1535398" y="191491"/>
                </a:lnTo>
                <a:lnTo>
                  <a:pt x="1536289" y="191166"/>
                </a:lnTo>
                <a:lnTo>
                  <a:pt x="1537180" y="190923"/>
                </a:lnTo>
                <a:lnTo>
                  <a:pt x="1538071" y="190761"/>
                </a:lnTo>
                <a:lnTo>
                  <a:pt x="1539043" y="190599"/>
                </a:lnTo>
                <a:lnTo>
                  <a:pt x="1539933" y="190437"/>
                </a:lnTo>
                <a:lnTo>
                  <a:pt x="1540824" y="190274"/>
                </a:lnTo>
                <a:lnTo>
                  <a:pt x="1541715" y="190193"/>
                </a:lnTo>
                <a:lnTo>
                  <a:pt x="1542607" y="190193"/>
                </a:lnTo>
                <a:lnTo>
                  <a:pt x="1543578" y="190193"/>
                </a:lnTo>
                <a:lnTo>
                  <a:pt x="1544469" y="190193"/>
                </a:lnTo>
                <a:lnTo>
                  <a:pt x="1545360" y="190274"/>
                </a:lnTo>
                <a:lnTo>
                  <a:pt x="1546251" y="190356"/>
                </a:lnTo>
                <a:lnTo>
                  <a:pt x="1547142" y="190518"/>
                </a:lnTo>
                <a:lnTo>
                  <a:pt x="1551678" y="191734"/>
                </a:lnTo>
                <a:lnTo>
                  <a:pt x="1552569" y="192059"/>
                </a:lnTo>
                <a:lnTo>
                  <a:pt x="1553541" y="192464"/>
                </a:lnTo>
                <a:lnTo>
                  <a:pt x="1554432" y="192870"/>
                </a:lnTo>
                <a:lnTo>
                  <a:pt x="1555323" y="193356"/>
                </a:lnTo>
                <a:lnTo>
                  <a:pt x="1556214" y="193843"/>
                </a:lnTo>
                <a:lnTo>
                  <a:pt x="1557105" y="194330"/>
                </a:lnTo>
                <a:lnTo>
                  <a:pt x="1558077" y="194897"/>
                </a:lnTo>
                <a:lnTo>
                  <a:pt x="1558968" y="195546"/>
                </a:lnTo>
                <a:lnTo>
                  <a:pt x="1559859" y="196114"/>
                </a:lnTo>
                <a:lnTo>
                  <a:pt x="1560750" y="196844"/>
                </a:lnTo>
                <a:lnTo>
                  <a:pt x="1561641" y="197493"/>
                </a:lnTo>
                <a:lnTo>
                  <a:pt x="1562613" y="198222"/>
                </a:lnTo>
                <a:lnTo>
                  <a:pt x="1563504" y="199034"/>
                </a:lnTo>
                <a:lnTo>
                  <a:pt x="1564395" y="199845"/>
                </a:lnTo>
                <a:lnTo>
                  <a:pt x="1565286" y="200656"/>
                </a:lnTo>
                <a:lnTo>
                  <a:pt x="1566177" y="201548"/>
                </a:lnTo>
                <a:lnTo>
                  <a:pt x="1567149" y="202440"/>
                </a:lnTo>
                <a:lnTo>
                  <a:pt x="1568040" y="203332"/>
                </a:lnTo>
                <a:lnTo>
                  <a:pt x="1568931" y="204305"/>
                </a:lnTo>
                <a:lnTo>
                  <a:pt x="1569822" y="205278"/>
                </a:lnTo>
                <a:lnTo>
                  <a:pt x="1570713" y="206333"/>
                </a:lnTo>
                <a:lnTo>
                  <a:pt x="1571604" y="207387"/>
                </a:lnTo>
                <a:lnTo>
                  <a:pt x="1572576" y="208442"/>
                </a:lnTo>
                <a:lnTo>
                  <a:pt x="1573467" y="209496"/>
                </a:lnTo>
                <a:lnTo>
                  <a:pt x="1574358" y="210632"/>
                </a:lnTo>
                <a:lnTo>
                  <a:pt x="1575249" y="211767"/>
                </a:lnTo>
                <a:lnTo>
                  <a:pt x="1576140" y="212903"/>
                </a:lnTo>
                <a:lnTo>
                  <a:pt x="1580675" y="219067"/>
                </a:lnTo>
                <a:lnTo>
                  <a:pt x="1581647" y="220365"/>
                </a:lnTo>
                <a:lnTo>
                  <a:pt x="1582538" y="221662"/>
                </a:lnTo>
                <a:lnTo>
                  <a:pt x="1583429" y="222960"/>
                </a:lnTo>
                <a:lnTo>
                  <a:pt x="1584320" y="224258"/>
                </a:lnTo>
                <a:lnTo>
                  <a:pt x="1585211" y="225637"/>
                </a:lnTo>
                <a:lnTo>
                  <a:pt x="1586183" y="227016"/>
                </a:lnTo>
                <a:lnTo>
                  <a:pt x="1587074" y="228313"/>
                </a:lnTo>
                <a:lnTo>
                  <a:pt x="1587965" y="229692"/>
                </a:lnTo>
                <a:lnTo>
                  <a:pt x="1588856" y="231071"/>
                </a:lnTo>
                <a:lnTo>
                  <a:pt x="1589747" y="232531"/>
                </a:lnTo>
                <a:lnTo>
                  <a:pt x="1590638" y="233910"/>
                </a:lnTo>
                <a:lnTo>
                  <a:pt x="1591610" y="235289"/>
                </a:lnTo>
                <a:lnTo>
                  <a:pt x="1592501" y="236749"/>
                </a:lnTo>
                <a:lnTo>
                  <a:pt x="1593392" y="238128"/>
                </a:lnTo>
                <a:lnTo>
                  <a:pt x="1594283" y="239588"/>
                </a:lnTo>
                <a:lnTo>
                  <a:pt x="1595174" y="240966"/>
                </a:lnTo>
                <a:lnTo>
                  <a:pt x="1596146" y="242426"/>
                </a:lnTo>
                <a:lnTo>
                  <a:pt x="1597037" y="243805"/>
                </a:lnTo>
                <a:lnTo>
                  <a:pt x="1597928" y="245265"/>
                </a:lnTo>
                <a:lnTo>
                  <a:pt x="1598819" y="246725"/>
                </a:lnTo>
                <a:lnTo>
                  <a:pt x="1599710" y="248104"/>
                </a:lnTo>
                <a:lnTo>
                  <a:pt x="1600682" y="249564"/>
                </a:lnTo>
                <a:lnTo>
                  <a:pt x="1601573" y="250943"/>
                </a:lnTo>
                <a:lnTo>
                  <a:pt x="1602464" y="252403"/>
                </a:lnTo>
                <a:lnTo>
                  <a:pt x="1603355" y="253781"/>
                </a:lnTo>
                <a:lnTo>
                  <a:pt x="1604246" y="255241"/>
                </a:lnTo>
                <a:lnTo>
                  <a:pt x="1605137" y="256620"/>
                </a:lnTo>
                <a:lnTo>
                  <a:pt x="1606109" y="257999"/>
                </a:lnTo>
                <a:lnTo>
                  <a:pt x="1607000" y="259378"/>
                </a:lnTo>
                <a:lnTo>
                  <a:pt x="1607891" y="260757"/>
                </a:lnTo>
                <a:lnTo>
                  <a:pt x="1608782" y="262136"/>
                </a:lnTo>
                <a:lnTo>
                  <a:pt x="1609673" y="263515"/>
                </a:lnTo>
                <a:lnTo>
                  <a:pt x="1610645" y="264894"/>
                </a:lnTo>
                <a:lnTo>
                  <a:pt x="1611536" y="266191"/>
                </a:lnTo>
                <a:lnTo>
                  <a:pt x="1612427" y="267570"/>
                </a:lnTo>
                <a:lnTo>
                  <a:pt x="1613318" y="268868"/>
                </a:lnTo>
                <a:lnTo>
                  <a:pt x="1614209" y="270247"/>
                </a:lnTo>
                <a:lnTo>
                  <a:pt x="1615181" y="271545"/>
                </a:lnTo>
                <a:lnTo>
                  <a:pt x="1616072" y="272843"/>
                </a:lnTo>
                <a:lnTo>
                  <a:pt x="1616963" y="274140"/>
                </a:lnTo>
                <a:lnTo>
                  <a:pt x="1617853" y="275357"/>
                </a:lnTo>
                <a:lnTo>
                  <a:pt x="1618744" y="276655"/>
                </a:lnTo>
                <a:lnTo>
                  <a:pt x="1619716" y="277871"/>
                </a:lnTo>
                <a:lnTo>
                  <a:pt x="1620607" y="279169"/>
                </a:lnTo>
                <a:lnTo>
                  <a:pt x="1621498" y="280385"/>
                </a:lnTo>
                <a:lnTo>
                  <a:pt x="1622389" y="281602"/>
                </a:lnTo>
                <a:lnTo>
                  <a:pt x="1623280" y="282818"/>
                </a:lnTo>
                <a:lnTo>
                  <a:pt x="1624171" y="283954"/>
                </a:lnTo>
                <a:lnTo>
                  <a:pt x="1625143" y="285171"/>
                </a:lnTo>
                <a:lnTo>
                  <a:pt x="1626034" y="286306"/>
                </a:lnTo>
                <a:lnTo>
                  <a:pt x="1626925" y="287442"/>
                </a:lnTo>
                <a:lnTo>
                  <a:pt x="1627816" y="288658"/>
                </a:lnTo>
                <a:lnTo>
                  <a:pt x="1628707" y="289713"/>
                </a:lnTo>
                <a:lnTo>
                  <a:pt x="1629679" y="290848"/>
                </a:lnTo>
                <a:lnTo>
                  <a:pt x="1630570" y="291984"/>
                </a:lnTo>
                <a:lnTo>
                  <a:pt x="1631461" y="293038"/>
                </a:lnTo>
                <a:lnTo>
                  <a:pt x="1632352" y="294174"/>
                </a:lnTo>
                <a:lnTo>
                  <a:pt x="1633243" y="295229"/>
                </a:lnTo>
                <a:lnTo>
                  <a:pt x="1634215" y="296283"/>
                </a:lnTo>
                <a:lnTo>
                  <a:pt x="1635106" y="297337"/>
                </a:lnTo>
                <a:lnTo>
                  <a:pt x="1635997" y="298311"/>
                </a:lnTo>
                <a:lnTo>
                  <a:pt x="1636888" y="299365"/>
                </a:lnTo>
                <a:lnTo>
                  <a:pt x="1637779" y="300338"/>
                </a:lnTo>
                <a:lnTo>
                  <a:pt x="1638751" y="301312"/>
                </a:lnTo>
                <a:lnTo>
                  <a:pt x="1639642" y="302366"/>
                </a:lnTo>
                <a:lnTo>
                  <a:pt x="1640533" y="303258"/>
                </a:lnTo>
                <a:lnTo>
                  <a:pt x="1641424" y="304231"/>
                </a:lnTo>
                <a:lnTo>
                  <a:pt x="1642315" y="305204"/>
                </a:lnTo>
                <a:lnTo>
                  <a:pt x="1643206" y="306178"/>
                </a:lnTo>
                <a:lnTo>
                  <a:pt x="1644178" y="307070"/>
                </a:lnTo>
                <a:lnTo>
                  <a:pt x="1645069" y="307962"/>
                </a:lnTo>
                <a:lnTo>
                  <a:pt x="1645960" y="308854"/>
                </a:lnTo>
                <a:lnTo>
                  <a:pt x="1646851" y="309746"/>
                </a:lnTo>
                <a:lnTo>
                  <a:pt x="1647742" y="310638"/>
                </a:lnTo>
                <a:lnTo>
                  <a:pt x="1648714" y="311530"/>
                </a:lnTo>
                <a:lnTo>
                  <a:pt x="1649605" y="312341"/>
                </a:lnTo>
                <a:lnTo>
                  <a:pt x="1650496" y="313233"/>
                </a:lnTo>
                <a:lnTo>
                  <a:pt x="1651387" y="314044"/>
                </a:lnTo>
                <a:lnTo>
                  <a:pt x="1652278" y="314855"/>
                </a:lnTo>
                <a:lnTo>
                  <a:pt x="1653250" y="315667"/>
                </a:lnTo>
                <a:lnTo>
                  <a:pt x="1654141" y="316478"/>
                </a:lnTo>
                <a:lnTo>
                  <a:pt x="1655031" y="317289"/>
                </a:lnTo>
                <a:lnTo>
                  <a:pt x="1655922" y="318019"/>
                </a:lnTo>
                <a:lnTo>
                  <a:pt x="1656813" y="318830"/>
                </a:lnTo>
                <a:lnTo>
                  <a:pt x="1657785" y="319560"/>
                </a:lnTo>
                <a:lnTo>
                  <a:pt x="1658676" y="320290"/>
                </a:lnTo>
                <a:lnTo>
                  <a:pt x="1659567" y="321020"/>
                </a:lnTo>
                <a:lnTo>
                  <a:pt x="1660458" y="321750"/>
                </a:lnTo>
                <a:lnTo>
                  <a:pt x="1661349" y="322479"/>
                </a:lnTo>
                <a:lnTo>
                  <a:pt x="1662240" y="323128"/>
                </a:lnTo>
                <a:lnTo>
                  <a:pt x="1663212" y="323858"/>
                </a:lnTo>
                <a:lnTo>
                  <a:pt x="1664103" y="324507"/>
                </a:lnTo>
                <a:lnTo>
                  <a:pt x="1664994" y="325156"/>
                </a:lnTo>
                <a:lnTo>
                  <a:pt x="1665885" y="325804"/>
                </a:lnTo>
                <a:lnTo>
                  <a:pt x="1666776" y="326453"/>
                </a:lnTo>
                <a:lnTo>
                  <a:pt x="1667748" y="327021"/>
                </a:lnTo>
                <a:lnTo>
                  <a:pt x="1668639" y="327670"/>
                </a:lnTo>
                <a:lnTo>
                  <a:pt x="1669530" y="328237"/>
                </a:lnTo>
                <a:lnTo>
                  <a:pt x="1670421" y="328805"/>
                </a:lnTo>
                <a:lnTo>
                  <a:pt x="1671312" y="329292"/>
                </a:lnTo>
                <a:lnTo>
                  <a:pt x="1672284" y="329860"/>
                </a:lnTo>
                <a:lnTo>
                  <a:pt x="1673175" y="330346"/>
                </a:lnTo>
                <a:lnTo>
                  <a:pt x="1674066" y="330914"/>
                </a:lnTo>
                <a:lnTo>
                  <a:pt x="1674957" y="331401"/>
                </a:lnTo>
                <a:lnTo>
                  <a:pt x="1675848" y="331806"/>
                </a:lnTo>
                <a:lnTo>
                  <a:pt x="1676739" y="332293"/>
                </a:lnTo>
                <a:lnTo>
                  <a:pt x="1677711" y="332698"/>
                </a:lnTo>
                <a:lnTo>
                  <a:pt x="1678602" y="333104"/>
                </a:lnTo>
                <a:lnTo>
                  <a:pt x="1679493" y="333509"/>
                </a:lnTo>
                <a:lnTo>
                  <a:pt x="1680384" y="333915"/>
                </a:lnTo>
                <a:lnTo>
                  <a:pt x="1681275" y="334239"/>
                </a:lnTo>
                <a:lnTo>
                  <a:pt x="1682247" y="334563"/>
                </a:lnTo>
                <a:lnTo>
                  <a:pt x="1683138" y="334888"/>
                </a:lnTo>
                <a:lnTo>
                  <a:pt x="1684029" y="335131"/>
                </a:lnTo>
                <a:lnTo>
                  <a:pt x="1684920" y="335456"/>
                </a:lnTo>
                <a:lnTo>
                  <a:pt x="1685811" y="335699"/>
                </a:lnTo>
                <a:lnTo>
                  <a:pt x="1686783" y="335861"/>
                </a:lnTo>
                <a:lnTo>
                  <a:pt x="1687674" y="336105"/>
                </a:lnTo>
                <a:lnTo>
                  <a:pt x="1688565" y="336267"/>
                </a:lnTo>
                <a:lnTo>
                  <a:pt x="1689456" y="336429"/>
                </a:lnTo>
                <a:lnTo>
                  <a:pt x="1690347" y="336591"/>
                </a:lnTo>
                <a:lnTo>
                  <a:pt x="1691319" y="336672"/>
                </a:lnTo>
                <a:lnTo>
                  <a:pt x="1692209" y="336753"/>
                </a:lnTo>
                <a:lnTo>
                  <a:pt x="1693100" y="336753"/>
                </a:lnTo>
                <a:lnTo>
                  <a:pt x="1693991" y="336834"/>
                </a:lnTo>
                <a:lnTo>
                  <a:pt x="1694882" y="336834"/>
                </a:lnTo>
                <a:lnTo>
                  <a:pt x="1695773" y="336834"/>
                </a:lnTo>
                <a:lnTo>
                  <a:pt x="1696745" y="336753"/>
                </a:lnTo>
                <a:lnTo>
                  <a:pt x="1697636" y="336672"/>
                </a:lnTo>
                <a:lnTo>
                  <a:pt x="1698526" y="336591"/>
                </a:lnTo>
                <a:lnTo>
                  <a:pt x="1699417" y="336429"/>
                </a:lnTo>
                <a:lnTo>
                  <a:pt x="1700308" y="336267"/>
                </a:lnTo>
                <a:lnTo>
                  <a:pt x="1701280" y="336105"/>
                </a:lnTo>
                <a:lnTo>
                  <a:pt x="1702171" y="335942"/>
                </a:lnTo>
                <a:lnTo>
                  <a:pt x="1703062" y="335699"/>
                </a:lnTo>
                <a:lnTo>
                  <a:pt x="1703953" y="335375"/>
                </a:lnTo>
                <a:lnTo>
                  <a:pt x="1704844" y="335131"/>
                </a:lnTo>
                <a:lnTo>
                  <a:pt x="1705815" y="334807"/>
                </a:lnTo>
                <a:lnTo>
                  <a:pt x="1706706" y="334482"/>
                </a:lnTo>
                <a:lnTo>
                  <a:pt x="1707597" y="334077"/>
                </a:lnTo>
                <a:lnTo>
                  <a:pt x="1708488" y="333671"/>
                </a:lnTo>
                <a:lnTo>
                  <a:pt x="1709379" y="333266"/>
                </a:lnTo>
                <a:lnTo>
                  <a:pt x="1710351" y="332779"/>
                </a:lnTo>
                <a:lnTo>
                  <a:pt x="1711242" y="332293"/>
                </a:lnTo>
                <a:lnTo>
                  <a:pt x="1712133" y="331806"/>
                </a:lnTo>
                <a:lnTo>
                  <a:pt x="1713024" y="331238"/>
                </a:lnTo>
                <a:lnTo>
                  <a:pt x="1713914" y="330671"/>
                </a:lnTo>
                <a:lnTo>
                  <a:pt x="1714805" y="330103"/>
                </a:lnTo>
                <a:lnTo>
                  <a:pt x="1715777" y="329454"/>
                </a:lnTo>
                <a:lnTo>
                  <a:pt x="1716668" y="328886"/>
                </a:lnTo>
                <a:lnTo>
                  <a:pt x="1717559" y="328156"/>
                </a:lnTo>
                <a:lnTo>
                  <a:pt x="1718450" y="327508"/>
                </a:lnTo>
                <a:lnTo>
                  <a:pt x="1719341" y="326778"/>
                </a:lnTo>
                <a:lnTo>
                  <a:pt x="1720313" y="326048"/>
                </a:lnTo>
                <a:lnTo>
                  <a:pt x="1721203" y="325237"/>
                </a:lnTo>
                <a:lnTo>
                  <a:pt x="1722094" y="324425"/>
                </a:lnTo>
                <a:lnTo>
                  <a:pt x="1722985" y="323614"/>
                </a:lnTo>
                <a:lnTo>
                  <a:pt x="1723876" y="322803"/>
                </a:lnTo>
                <a:lnTo>
                  <a:pt x="1724848" y="321911"/>
                </a:lnTo>
                <a:lnTo>
                  <a:pt x="1725739" y="321019"/>
                </a:lnTo>
                <a:lnTo>
                  <a:pt x="1726630" y="320127"/>
                </a:lnTo>
                <a:lnTo>
                  <a:pt x="1727520" y="319235"/>
                </a:lnTo>
                <a:lnTo>
                  <a:pt x="1728411" y="318262"/>
                </a:lnTo>
                <a:lnTo>
                  <a:pt x="1729383" y="317289"/>
                </a:lnTo>
                <a:lnTo>
                  <a:pt x="1730274" y="316315"/>
                </a:lnTo>
                <a:lnTo>
                  <a:pt x="1731165" y="315261"/>
                </a:lnTo>
                <a:lnTo>
                  <a:pt x="1732056" y="314288"/>
                </a:lnTo>
                <a:lnTo>
                  <a:pt x="1732947" y="313233"/>
                </a:lnTo>
                <a:lnTo>
                  <a:pt x="1733838" y="312179"/>
                </a:lnTo>
                <a:lnTo>
                  <a:pt x="1734810" y="311124"/>
                </a:lnTo>
                <a:lnTo>
                  <a:pt x="1735700" y="309989"/>
                </a:lnTo>
                <a:lnTo>
                  <a:pt x="1736591" y="308853"/>
                </a:lnTo>
                <a:lnTo>
                  <a:pt x="1737482" y="307718"/>
                </a:lnTo>
                <a:lnTo>
                  <a:pt x="1738373" y="306582"/>
                </a:lnTo>
                <a:lnTo>
                  <a:pt x="1739345" y="305446"/>
                </a:lnTo>
                <a:lnTo>
                  <a:pt x="1740236" y="304311"/>
                </a:lnTo>
                <a:lnTo>
                  <a:pt x="1741127" y="303094"/>
                </a:lnTo>
                <a:lnTo>
                  <a:pt x="1742018" y="301878"/>
                </a:lnTo>
                <a:lnTo>
                  <a:pt x="1742908" y="300742"/>
                </a:lnTo>
                <a:lnTo>
                  <a:pt x="1743880" y="299525"/>
                </a:lnTo>
                <a:lnTo>
                  <a:pt x="1744771" y="298309"/>
                </a:lnTo>
                <a:lnTo>
                  <a:pt x="1745662" y="297011"/>
                </a:lnTo>
                <a:lnTo>
                  <a:pt x="1746553" y="295795"/>
                </a:lnTo>
                <a:lnTo>
                  <a:pt x="1747444" y="294578"/>
                </a:lnTo>
                <a:lnTo>
                  <a:pt x="1748416" y="293280"/>
                </a:lnTo>
                <a:lnTo>
                  <a:pt x="1749307" y="292064"/>
                </a:lnTo>
                <a:lnTo>
                  <a:pt x="1750197" y="290766"/>
                </a:lnTo>
                <a:lnTo>
                  <a:pt x="1751088" y="289468"/>
                </a:lnTo>
                <a:lnTo>
                  <a:pt x="1751979" y="288252"/>
                </a:lnTo>
                <a:lnTo>
                  <a:pt x="1752870" y="286954"/>
                </a:lnTo>
                <a:lnTo>
                  <a:pt x="1753842" y="285656"/>
                </a:lnTo>
                <a:lnTo>
                  <a:pt x="1754733" y="284359"/>
                </a:lnTo>
                <a:lnTo>
                  <a:pt x="1755624" y="283061"/>
                </a:lnTo>
                <a:lnTo>
                  <a:pt x="1756514" y="281844"/>
                </a:lnTo>
                <a:lnTo>
                  <a:pt x="1757405" y="280547"/>
                </a:lnTo>
                <a:lnTo>
                  <a:pt x="1758377" y="279249"/>
                </a:lnTo>
                <a:lnTo>
                  <a:pt x="1759268" y="277951"/>
                </a:lnTo>
                <a:lnTo>
                  <a:pt x="1760159" y="276653"/>
                </a:lnTo>
                <a:lnTo>
                  <a:pt x="1761050" y="275356"/>
                </a:lnTo>
                <a:lnTo>
                  <a:pt x="1761941" y="274058"/>
                </a:lnTo>
                <a:lnTo>
                  <a:pt x="1762913" y="272841"/>
                </a:lnTo>
                <a:lnTo>
                  <a:pt x="1763804" y="271544"/>
                </a:lnTo>
                <a:lnTo>
                  <a:pt x="1764694" y="270246"/>
                </a:lnTo>
                <a:lnTo>
                  <a:pt x="1765585" y="269029"/>
                </a:lnTo>
                <a:lnTo>
                  <a:pt x="1766476" y="267732"/>
                </a:lnTo>
                <a:lnTo>
                  <a:pt x="1767448" y="266515"/>
                </a:lnTo>
                <a:lnTo>
                  <a:pt x="1768339" y="265217"/>
                </a:lnTo>
                <a:lnTo>
                  <a:pt x="1769230" y="264001"/>
                </a:lnTo>
                <a:lnTo>
                  <a:pt x="1770121" y="262784"/>
                </a:lnTo>
                <a:lnTo>
                  <a:pt x="1771012" y="261486"/>
                </a:lnTo>
                <a:lnTo>
                  <a:pt x="1771902" y="260270"/>
                </a:lnTo>
                <a:lnTo>
                  <a:pt x="1772874" y="259053"/>
                </a:lnTo>
                <a:lnTo>
                  <a:pt x="1773765" y="257918"/>
                </a:lnTo>
                <a:lnTo>
                  <a:pt x="1774656" y="256701"/>
                </a:lnTo>
                <a:lnTo>
                  <a:pt x="1775547" y="255485"/>
                </a:lnTo>
                <a:lnTo>
                  <a:pt x="1776438" y="254349"/>
                </a:lnTo>
                <a:lnTo>
                  <a:pt x="1777410" y="253132"/>
                </a:lnTo>
                <a:lnTo>
                  <a:pt x="1778301" y="251997"/>
                </a:lnTo>
                <a:lnTo>
                  <a:pt x="1779191" y="250861"/>
                </a:lnTo>
                <a:lnTo>
                  <a:pt x="1780082" y="249726"/>
                </a:lnTo>
                <a:lnTo>
                  <a:pt x="1780973" y="248590"/>
                </a:lnTo>
                <a:lnTo>
                  <a:pt x="1781945" y="247454"/>
                </a:lnTo>
                <a:lnTo>
                  <a:pt x="1782836" y="246400"/>
                </a:lnTo>
                <a:lnTo>
                  <a:pt x="1783727" y="245264"/>
                </a:lnTo>
                <a:lnTo>
                  <a:pt x="1784618" y="244210"/>
                </a:lnTo>
                <a:lnTo>
                  <a:pt x="1785509" y="243156"/>
                </a:lnTo>
                <a:lnTo>
                  <a:pt x="1786399" y="242101"/>
                </a:lnTo>
                <a:lnTo>
                  <a:pt x="1787371" y="241047"/>
                </a:lnTo>
                <a:lnTo>
                  <a:pt x="1788262" y="240074"/>
                </a:lnTo>
                <a:lnTo>
                  <a:pt x="1789153" y="239019"/>
                </a:lnTo>
                <a:lnTo>
                  <a:pt x="1790044" y="238046"/>
                </a:lnTo>
                <a:lnTo>
                  <a:pt x="1790935" y="237073"/>
                </a:lnTo>
                <a:lnTo>
                  <a:pt x="1791907" y="236099"/>
                </a:lnTo>
                <a:lnTo>
                  <a:pt x="1792798" y="235207"/>
                </a:lnTo>
                <a:lnTo>
                  <a:pt x="1793688" y="234234"/>
                </a:lnTo>
                <a:lnTo>
                  <a:pt x="1794579" y="233342"/>
                </a:lnTo>
                <a:lnTo>
                  <a:pt x="1795470" y="232450"/>
                </a:lnTo>
                <a:lnTo>
                  <a:pt x="1796442" y="231558"/>
                </a:lnTo>
                <a:lnTo>
                  <a:pt x="1797333" y="230666"/>
                </a:lnTo>
                <a:lnTo>
                  <a:pt x="1798224" y="229774"/>
                </a:lnTo>
                <a:lnTo>
                  <a:pt x="1799115" y="228963"/>
                </a:lnTo>
                <a:lnTo>
                  <a:pt x="1800006" y="228152"/>
                </a:lnTo>
                <a:lnTo>
                  <a:pt x="1800977" y="227340"/>
                </a:lnTo>
                <a:lnTo>
                  <a:pt x="1801868" y="226529"/>
                </a:lnTo>
                <a:lnTo>
                  <a:pt x="1802759" y="225718"/>
                </a:lnTo>
                <a:lnTo>
                  <a:pt x="1803650" y="224988"/>
                </a:lnTo>
                <a:lnTo>
                  <a:pt x="1804541" y="224258"/>
                </a:lnTo>
                <a:lnTo>
                  <a:pt x="1805432" y="223528"/>
                </a:lnTo>
                <a:lnTo>
                  <a:pt x="1806404" y="222798"/>
                </a:lnTo>
                <a:lnTo>
                  <a:pt x="1807295" y="222150"/>
                </a:lnTo>
                <a:lnTo>
                  <a:pt x="1808185" y="221420"/>
                </a:lnTo>
                <a:lnTo>
                  <a:pt x="1809076" y="220771"/>
                </a:lnTo>
                <a:lnTo>
                  <a:pt x="1809967" y="220122"/>
                </a:lnTo>
                <a:lnTo>
                  <a:pt x="1810939" y="219555"/>
                </a:lnTo>
                <a:lnTo>
                  <a:pt x="1811830" y="218906"/>
                </a:lnTo>
                <a:lnTo>
                  <a:pt x="1812721" y="218338"/>
                </a:lnTo>
                <a:lnTo>
                  <a:pt x="1813612" y="217770"/>
                </a:lnTo>
                <a:lnTo>
                  <a:pt x="1814503" y="217202"/>
                </a:lnTo>
                <a:lnTo>
                  <a:pt x="1815475" y="216635"/>
                </a:lnTo>
                <a:lnTo>
                  <a:pt x="1816365" y="216148"/>
                </a:lnTo>
                <a:lnTo>
                  <a:pt x="1817256" y="215661"/>
                </a:lnTo>
                <a:lnTo>
                  <a:pt x="1818147" y="215175"/>
                </a:lnTo>
                <a:lnTo>
                  <a:pt x="1819038" y="214688"/>
                </a:lnTo>
                <a:lnTo>
                  <a:pt x="1820010" y="214283"/>
                </a:lnTo>
                <a:lnTo>
                  <a:pt x="1820901" y="213877"/>
                </a:lnTo>
                <a:lnTo>
                  <a:pt x="1821792" y="213391"/>
                </a:lnTo>
                <a:lnTo>
                  <a:pt x="1822682" y="213066"/>
                </a:lnTo>
                <a:lnTo>
                  <a:pt x="1823573" y="212661"/>
                </a:lnTo>
                <a:lnTo>
                  <a:pt x="1824464" y="212336"/>
                </a:lnTo>
                <a:lnTo>
                  <a:pt x="1825436" y="212012"/>
                </a:lnTo>
                <a:lnTo>
                  <a:pt x="1826327" y="211687"/>
                </a:lnTo>
                <a:lnTo>
                  <a:pt x="1827218" y="211363"/>
                </a:lnTo>
                <a:lnTo>
                  <a:pt x="1828109" y="211119"/>
                </a:lnTo>
                <a:lnTo>
                  <a:pt x="1829000" y="210876"/>
                </a:lnTo>
                <a:lnTo>
                  <a:pt x="1829971" y="210633"/>
                </a:lnTo>
                <a:lnTo>
                  <a:pt x="1830862" y="210390"/>
                </a:lnTo>
                <a:lnTo>
                  <a:pt x="1831753" y="210146"/>
                </a:lnTo>
                <a:lnTo>
                  <a:pt x="1832644" y="209984"/>
                </a:lnTo>
                <a:lnTo>
                  <a:pt x="1833535" y="209822"/>
                </a:lnTo>
                <a:lnTo>
                  <a:pt x="1834507" y="209660"/>
                </a:lnTo>
                <a:lnTo>
                  <a:pt x="1835398" y="209579"/>
                </a:lnTo>
                <a:lnTo>
                  <a:pt x="1836289" y="209497"/>
                </a:lnTo>
                <a:lnTo>
                  <a:pt x="1837179" y="209335"/>
                </a:lnTo>
                <a:lnTo>
                  <a:pt x="1838070" y="209335"/>
                </a:lnTo>
                <a:lnTo>
                  <a:pt x="1839042" y="209254"/>
                </a:lnTo>
                <a:lnTo>
                  <a:pt x="1839933" y="209254"/>
                </a:lnTo>
                <a:lnTo>
                  <a:pt x="1840824" y="209254"/>
                </a:lnTo>
                <a:lnTo>
                  <a:pt x="1841715" y="209254"/>
                </a:lnTo>
                <a:lnTo>
                  <a:pt x="1842606" y="209254"/>
                </a:lnTo>
                <a:lnTo>
                  <a:pt x="1843497" y="209335"/>
                </a:lnTo>
                <a:lnTo>
                  <a:pt x="1844469" y="209335"/>
                </a:lnTo>
                <a:lnTo>
                  <a:pt x="1845359" y="209497"/>
                </a:lnTo>
                <a:lnTo>
                  <a:pt x="1846250" y="209579"/>
                </a:lnTo>
                <a:lnTo>
                  <a:pt x="1847141" y="209660"/>
                </a:lnTo>
                <a:lnTo>
                  <a:pt x="1848032" y="209822"/>
                </a:lnTo>
                <a:lnTo>
                  <a:pt x="1849004" y="209984"/>
                </a:lnTo>
                <a:lnTo>
                  <a:pt x="1849895" y="210146"/>
                </a:lnTo>
                <a:lnTo>
                  <a:pt x="1850786" y="210390"/>
                </a:lnTo>
                <a:lnTo>
                  <a:pt x="1851676" y="210552"/>
                </a:lnTo>
                <a:lnTo>
                  <a:pt x="1852567" y="210795"/>
                </a:lnTo>
                <a:lnTo>
                  <a:pt x="1853539" y="211119"/>
                </a:lnTo>
                <a:lnTo>
                  <a:pt x="1854430" y="211363"/>
                </a:lnTo>
                <a:lnTo>
                  <a:pt x="1855321" y="211687"/>
                </a:lnTo>
                <a:lnTo>
                  <a:pt x="1856212" y="211931"/>
                </a:lnTo>
                <a:lnTo>
                  <a:pt x="1857103" y="212255"/>
                </a:lnTo>
                <a:lnTo>
                  <a:pt x="1857994" y="212660"/>
                </a:lnTo>
                <a:lnTo>
                  <a:pt x="1858966" y="212985"/>
                </a:lnTo>
                <a:lnTo>
                  <a:pt x="1859856" y="213390"/>
                </a:lnTo>
                <a:lnTo>
                  <a:pt x="1860747" y="213796"/>
                </a:lnTo>
                <a:lnTo>
                  <a:pt x="1861638" y="214201"/>
                </a:lnTo>
                <a:lnTo>
                  <a:pt x="1862529" y="214607"/>
                </a:lnTo>
                <a:lnTo>
                  <a:pt x="1863501" y="215093"/>
                </a:lnTo>
                <a:lnTo>
                  <a:pt x="1864392" y="215580"/>
                </a:lnTo>
                <a:lnTo>
                  <a:pt x="1865283" y="216067"/>
                </a:lnTo>
                <a:lnTo>
                  <a:pt x="1866173" y="216553"/>
                </a:lnTo>
                <a:lnTo>
                  <a:pt x="1867064" y="217040"/>
                </a:lnTo>
                <a:lnTo>
                  <a:pt x="1868036" y="217608"/>
                </a:lnTo>
                <a:lnTo>
                  <a:pt x="1868927" y="218175"/>
                </a:lnTo>
                <a:lnTo>
                  <a:pt x="1869818" y="218743"/>
                </a:lnTo>
                <a:lnTo>
                  <a:pt x="1870709" y="219311"/>
                </a:lnTo>
                <a:lnTo>
                  <a:pt x="1871600" y="219960"/>
                </a:lnTo>
                <a:lnTo>
                  <a:pt x="1872572" y="220528"/>
                </a:lnTo>
                <a:lnTo>
                  <a:pt x="1873463" y="221176"/>
                </a:lnTo>
                <a:lnTo>
                  <a:pt x="1874353" y="221825"/>
                </a:lnTo>
                <a:lnTo>
                  <a:pt x="1875244" y="222474"/>
                </a:lnTo>
                <a:lnTo>
                  <a:pt x="1876135" y="223123"/>
                </a:lnTo>
                <a:lnTo>
                  <a:pt x="1877026" y="223852"/>
                </a:lnTo>
                <a:lnTo>
                  <a:pt x="1877998" y="224582"/>
                </a:lnTo>
                <a:lnTo>
                  <a:pt x="1878889" y="225231"/>
                </a:lnTo>
                <a:lnTo>
                  <a:pt x="1879780" y="225961"/>
                </a:lnTo>
                <a:lnTo>
                  <a:pt x="1880671" y="226772"/>
                </a:lnTo>
                <a:lnTo>
                  <a:pt x="1881561" y="227502"/>
                </a:lnTo>
                <a:lnTo>
                  <a:pt x="1882533" y="228232"/>
                </a:lnTo>
                <a:lnTo>
                  <a:pt x="1883424" y="229043"/>
                </a:lnTo>
                <a:lnTo>
                  <a:pt x="1884315" y="229854"/>
                </a:lnTo>
                <a:lnTo>
                  <a:pt x="1885206" y="230665"/>
                </a:lnTo>
                <a:lnTo>
                  <a:pt x="1886097" y="231476"/>
                </a:lnTo>
                <a:lnTo>
                  <a:pt x="1887069" y="232288"/>
                </a:lnTo>
                <a:lnTo>
                  <a:pt x="1887960" y="233099"/>
                </a:lnTo>
                <a:lnTo>
                  <a:pt x="1888850" y="233991"/>
                </a:lnTo>
                <a:lnTo>
                  <a:pt x="1889741" y="234883"/>
                </a:lnTo>
                <a:lnTo>
                  <a:pt x="1890632" y="235694"/>
                </a:lnTo>
                <a:lnTo>
                  <a:pt x="1891604" y="236586"/>
                </a:lnTo>
                <a:lnTo>
                  <a:pt x="1892495" y="237478"/>
                </a:lnTo>
                <a:lnTo>
                  <a:pt x="1893386" y="238370"/>
                </a:lnTo>
                <a:lnTo>
                  <a:pt x="1894277" y="239343"/>
                </a:lnTo>
                <a:lnTo>
                  <a:pt x="1895167" y="240235"/>
                </a:lnTo>
                <a:lnTo>
                  <a:pt x="1896058" y="241127"/>
                </a:lnTo>
                <a:lnTo>
                  <a:pt x="1897030" y="242101"/>
                </a:lnTo>
                <a:lnTo>
                  <a:pt x="1897921" y="242993"/>
                </a:lnTo>
                <a:lnTo>
                  <a:pt x="1898812" y="243966"/>
                </a:lnTo>
                <a:lnTo>
                  <a:pt x="1899703" y="244939"/>
                </a:lnTo>
                <a:lnTo>
                  <a:pt x="1900594" y="245912"/>
                </a:lnTo>
                <a:lnTo>
                  <a:pt x="1901566" y="246886"/>
                </a:lnTo>
                <a:lnTo>
                  <a:pt x="1902457" y="247859"/>
                </a:lnTo>
                <a:lnTo>
                  <a:pt x="1903347" y="248832"/>
                </a:lnTo>
                <a:lnTo>
                  <a:pt x="1904238" y="249805"/>
                </a:lnTo>
                <a:lnTo>
                  <a:pt x="1905129" y="250779"/>
                </a:lnTo>
                <a:lnTo>
                  <a:pt x="1906101" y="251833"/>
                </a:lnTo>
                <a:lnTo>
                  <a:pt x="1906992" y="252806"/>
                </a:lnTo>
                <a:lnTo>
                  <a:pt x="1907883" y="253780"/>
                </a:lnTo>
                <a:lnTo>
                  <a:pt x="1908774" y="254834"/>
                </a:lnTo>
                <a:lnTo>
                  <a:pt x="1909665" y="255807"/>
                </a:lnTo>
                <a:lnTo>
                  <a:pt x="1910636" y="256862"/>
                </a:lnTo>
                <a:lnTo>
                  <a:pt x="1911527" y="257916"/>
                </a:lnTo>
                <a:lnTo>
                  <a:pt x="1912418" y="258889"/>
                </a:lnTo>
                <a:lnTo>
                  <a:pt x="1913309" y="259944"/>
                </a:lnTo>
                <a:lnTo>
                  <a:pt x="1914200" y="260917"/>
                </a:lnTo>
                <a:lnTo>
                  <a:pt x="1915091" y="261971"/>
                </a:lnTo>
                <a:lnTo>
                  <a:pt x="1916063" y="263026"/>
                </a:lnTo>
                <a:lnTo>
                  <a:pt x="1916954" y="263999"/>
                </a:lnTo>
                <a:lnTo>
                  <a:pt x="1917844" y="265053"/>
                </a:lnTo>
                <a:lnTo>
                  <a:pt x="1918735" y="266108"/>
                </a:lnTo>
                <a:lnTo>
                  <a:pt x="1919626" y="267162"/>
                </a:lnTo>
                <a:lnTo>
                  <a:pt x="1920598" y="268136"/>
                </a:lnTo>
                <a:lnTo>
                  <a:pt x="1921489" y="269190"/>
                </a:lnTo>
                <a:lnTo>
                  <a:pt x="1922380" y="270244"/>
                </a:lnTo>
                <a:lnTo>
                  <a:pt x="1923271" y="271218"/>
                </a:lnTo>
                <a:lnTo>
                  <a:pt x="1924162" y="272272"/>
                </a:lnTo>
                <a:lnTo>
                  <a:pt x="1925133" y="273326"/>
                </a:lnTo>
                <a:lnTo>
                  <a:pt x="1926024" y="274300"/>
                </a:lnTo>
                <a:lnTo>
                  <a:pt x="1926915" y="275354"/>
                </a:lnTo>
                <a:lnTo>
                  <a:pt x="1927806" y="276327"/>
                </a:lnTo>
                <a:lnTo>
                  <a:pt x="1928697" y="277382"/>
                </a:lnTo>
                <a:lnTo>
                  <a:pt x="1929669" y="278355"/>
                </a:lnTo>
                <a:lnTo>
                  <a:pt x="1930560" y="279409"/>
                </a:lnTo>
                <a:lnTo>
                  <a:pt x="1931451" y="280383"/>
                </a:lnTo>
                <a:lnTo>
                  <a:pt x="1932341" y="281437"/>
                </a:lnTo>
                <a:lnTo>
                  <a:pt x="1933232" y="282410"/>
                </a:lnTo>
                <a:lnTo>
                  <a:pt x="1934123" y="283384"/>
                </a:lnTo>
                <a:lnTo>
                  <a:pt x="1935095" y="284357"/>
                </a:lnTo>
                <a:lnTo>
                  <a:pt x="1935986" y="285330"/>
                </a:lnTo>
                <a:lnTo>
                  <a:pt x="1936877" y="286303"/>
                </a:lnTo>
                <a:lnTo>
                  <a:pt x="1937768" y="287277"/>
                </a:lnTo>
                <a:lnTo>
                  <a:pt x="1938659" y="288250"/>
                </a:lnTo>
                <a:lnTo>
                  <a:pt x="1939630" y="289223"/>
                </a:lnTo>
                <a:lnTo>
                  <a:pt x="1940521" y="290196"/>
                </a:lnTo>
                <a:lnTo>
                  <a:pt x="1941412" y="291088"/>
                </a:lnTo>
                <a:lnTo>
                  <a:pt x="1942303" y="292062"/>
                </a:lnTo>
                <a:lnTo>
                  <a:pt x="1943194" y="292954"/>
                </a:lnTo>
                <a:lnTo>
                  <a:pt x="1944166" y="293927"/>
                </a:lnTo>
                <a:lnTo>
                  <a:pt x="1945057" y="294819"/>
                </a:lnTo>
                <a:lnTo>
                  <a:pt x="1945948" y="295711"/>
                </a:lnTo>
                <a:lnTo>
                  <a:pt x="1946838" y="296603"/>
                </a:lnTo>
                <a:lnTo>
                  <a:pt x="1947729" y="297495"/>
                </a:lnTo>
                <a:lnTo>
                  <a:pt x="1948620" y="298387"/>
                </a:lnTo>
                <a:lnTo>
                  <a:pt x="1949592" y="299198"/>
                </a:lnTo>
                <a:lnTo>
                  <a:pt x="1950483" y="300090"/>
                </a:lnTo>
                <a:lnTo>
                  <a:pt x="1951374" y="300901"/>
                </a:lnTo>
                <a:lnTo>
                  <a:pt x="1952265" y="301793"/>
                </a:lnTo>
                <a:lnTo>
                  <a:pt x="1953156" y="302605"/>
                </a:lnTo>
                <a:lnTo>
                  <a:pt x="1954128" y="303416"/>
                </a:lnTo>
                <a:lnTo>
                  <a:pt x="1955018" y="304227"/>
                </a:lnTo>
                <a:lnTo>
                  <a:pt x="1955909" y="304957"/>
                </a:lnTo>
                <a:lnTo>
                  <a:pt x="1956800" y="305768"/>
                </a:lnTo>
                <a:lnTo>
                  <a:pt x="1957691" y="306579"/>
                </a:lnTo>
                <a:lnTo>
                  <a:pt x="1958663" y="307309"/>
                </a:lnTo>
                <a:lnTo>
                  <a:pt x="1959554" y="308039"/>
                </a:lnTo>
                <a:lnTo>
                  <a:pt x="1960445" y="308769"/>
                </a:lnTo>
                <a:lnTo>
                  <a:pt x="1961335" y="309499"/>
                </a:lnTo>
                <a:lnTo>
                  <a:pt x="1962226" y="310147"/>
                </a:lnTo>
                <a:lnTo>
                  <a:pt x="1963198" y="310877"/>
                </a:lnTo>
                <a:lnTo>
                  <a:pt x="1964089" y="311526"/>
                </a:lnTo>
                <a:lnTo>
                  <a:pt x="1964980" y="312175"/>
                </a:lnTo>
                <a:lnTo>
                  <a:pt x="1965871" y="312824"/>
                </a:lnTo>
                <a:lnTo>
                  <a:pt x="1966762" y="313472"/>
                </a:lnTo>
                <a:lnTo>
                  <a:pt x="1967653" y="314121"/>
                </a:lnTo>
                <a:lnTo>
                  <a:pt x="1968624" y="314689"/>
                </a:lnTo>
                <a:lnTo>
                  <a:pt x="1969515" y="315338"/>
                </a:lnTo>
                <a:lnTo>
                  <a:pt x="1970406" y="315905"/>
                </a:lnTo>
                <a:lnTo>
                  <a:pt x="1971297" y="316392"/>
                </a:lnTo>
                <a:lnTo>
                  <a:pt x="1972188" y="316960"/>
                </a:lnTo>
                <a:lnTo>
                  <a:pt x="1973160" y="317528"/>
                </a:lnTo>
                <a:lnTo>
                  <a:pt x="1974051" y="318014"/>
                </a:lnTo>
                <a:lnTo>
                  <a:pt x="1974942" y="318501"/>
                </a:lnTo>
                <a:lnTo>
                  <a:pt x="1975833" y="318987"/>
                </a:lnTo>
                <a:lnTo>
                  <a:pt x="1976723" y="319393"/>
                </a:lnTo>
                <a:lnTo>
                  <a:pt x="1977695" y="319880"/>
                </a:lnTo>
                <a:lnTo>
                  <a:pt x="1978586" y="320285"/>
                </a:lnTo>
                <a:lnTo>
                  <a:pt x="1979477" y="320690"/>
                </a:lnTo>
                <a:lnTo>
                  <a:pt x="1980368" y="321096"/>
                </a:lnTo>
                <a:lnTo>
                  <a:pt x="1981259" y="321420"/>
                </a:lnTo>
                <a:lnTo>
                  <a:pt x="1982231" y="321745"/>
                </a:lnTo>
                <a:lnTo>
                  <a:pt x="1983122" y="322069"/>
                </a:lnTo>
                <a:lnTo>
                  <a:pt x="1984012" y="322394"/>
                </a:lnTo>
                <a:lnTo>
                  <a:pt x="1984903" y="322718"/>
                </a:lnTo>
                <a:lnTo>
                  <a:pt x="1985794" y="322962"/>
                </a:lnTo>
                <a:lnTo>
                  <a:pt x="1986685" y="323205"/>
                </a:lnTo>
                <a:lnTo>
                  <a:pt x="1987657" y="323448"/>
                </a:lnTo>
                <a:lnTo>
                  <a:pt x="1988548" y="323692"/>
                </a:lnTo>
                <a:lnTo>
                  <a:pt x="1989439" y="323854"/>
                </a:lnTo>
                <a:lnTo>
                  <a:pt x="1990329" y="324016"/>
                </a:lnTo>
                <a:lnTo>
                  <a:pt x="1991220" y="324178"/>
                </a:lnTo>
                <a:lnTo>
                  <a:pt x="1992192" y="324340"/>
                </a:lnTo>
                <a:lnTo>
                  <a:pt x="1993083" y="324421"/>
                </a:lnTo>
                <a:lnTo>
                  <a:pt x="1993974" y="324502"/>
                </a:lnTo>
                <a:lnTo>
                  <a:pt x="1994865" y="324584"/>
                </a:lnTo>
                <a:lnTo>
                  <a:pt x="1995756" y="324665"/>
                </a:lnTo>
                <a:lnTo>
                  <a:pt x="1996728" y="324665"/>
                </a:lnTo>
                <a:lnTo>
                  <a:pt x="1997619" y="324665"/>
                </a:lnTo>
                <a:lnTo>
                  <a:pt x="1998509" y="324665"/>
                </a:lnTo>
                <a:lnTo>
                  <a:pt x="1999400" y="324665"/>
                </a:lnTo>
                <a:lnTo>
                  <a:pt x="2000291" y="324584"/>
                </a:lnTo>
                <a:lnTo>
                  <a:pt x="2001263" y="324502"/>
                </a:lnTo>
                <a:lnTo>
                  <a:pt x="2002154" y="324421"/>
                </a:lnTo>
                <a:lnTo>
                  <a:pt x="2003045" y="324259"/>
                </a:lnTo>
                <a:lnTo>
                  <a:pt x="2003936" y="324097"/>
                </a:lnTo>
                <a:lnTo>
                  <a:pt x="2004827" y="323935"/>
                </a:lnTo>
                <a:lnTo>
                  <a:pt x="2005717" y="323773"/>
                </a:lnTo>
                <a:lnTo>
                  <a:pt x="2006689" y="323611"/>
                </a:lnTo>
                <a:lnTo>
                  <a:pt x="2007580" y="323367"/>
                </a:lnTo>
                <a:lnTo>
                  <a:pt x="2008471" y="323124"/>
                </a:lnTo>
                <a:lnTo>
                  <a:pt x="2009362" y="322799"/>
                </a:lnTo>
                <a:lnTo>
                  <a:pt x="2010253" y="322556"/>
                </a:lnTo>
                <a:lnTo>
                  <a:pt x="2014788" y="320772"/>
                </a:lnTo>
                <a:lnTo>
                  <a:pt x="2015760" y="320366"/>
                </a:lnTo>
                <a:lnTo>
                  <a:pt x="2016651" y="319961"/>
                </a:lnTo>
                <a:lnTo>
                  <a:pt x="2017542" y="319474"/>
                </a:lnTo>
                <a:lnTo>
                  <a:pt x="2018433" y="318988"/>
                </a:lnTo>
                <a:lnTo>
                  <a:pt x="2019324" y="318501"/>
                </a:lnTo>
                <a:lnTo>
                  <a:pt x="2020295" y="318015"/>
                </a:lnTo>
                <a:lnTo>
                  <a:pt x="2021186" y="317447"/>
                </a:lnTo>
                <a:lnTo>
                  <a:pt x="2022077" y="316879"/>
                </a:lnTo>
                <a:lnTo>
                  <a:pt x="2022968" y="316311"/>
                </a:lnTo>
                <a:lnTo>
                  <a:pt x="2023859" y="315743"/>
                </a:lnTo>
                <a:lnTo>
                  <a:pt x="2024750" y="315095"/>
                </a:lnTo>
                <a:lnTo>
                  <a:pt x="2025722" y="314527"/>
                </a:lnTo>
                <a:lnTo>
                  <a:pt x="2026613" y="313878"/>
                </a:lnTo>
                <a:lnTo>
                  <a:pt x="2027503" y="313229"/>
                </a:lnTo>
                <a:lnTo>
                  <a:pt x="2028394" y="312499"/>
                </a:lnTo>
                <a:lnTo>
                  <a:pt x="2029285" y="311851"/>
                </a:lnTo>
                <a:lnTo>
                  <a:pt x="2030257" y="311121"/>
                </a:lnTo>
                <a:lnTo>
                  <a:pt x="2031148" y="310391"/>
                </a:lnTo>
                <a:lnTo>
                  <a:pt x="2032039" y="309661"/>
                </a:lnTo>
                <a:lnTo>
                  <a:pt x="2032930" y="308850"/>
                </a:lnTo>
                <a:lnTo>
                  <a:pt x="2033821" y="308120"/>
                </a:lnTo>
                <a:lnTo>
                  <a:pt x="2034792" y="307309"/>
                </a:lnTo>
                <a:lnTo>
                  <a:pt x="2035683" y="306497"/>
                </a:lnTo>
                <a:lnTo>
                  <a:pt x="2036574" y="305686"/>
                </a:lnTo>
                <a:lnTo>
                  <a:pt x="2037465" y="304794"/>
                </a:lnTo>
                <a:lnTo>
                  <a:pt x="2038356" y="303983"/>
                </a:lnTo>
                <a:lnTo>
                  <a:pt x="2039328" y="303091"/>
                </a:lnTo>
                <a:lnTo>
                  <a:pt x="2040219" y="302280"/>
                </a:lnTo>
                <a:lnTo>
                  <a:pt x="2041110" y="301388"/>
                </a:lnTo>
                <a:lnTo>
                  <a:pt x="2042000" y="300496"/>
                </a:lnTo>
                <a:lnTo>
                  <a:pt x="2042891" y="299523"/>
                </a:lnTo>
                <a:lnTo>
                  <a:pt x="2043782" y="298631"/>
                </a:lnTo>
                <a:lnTo>
                  <a:pt x="2044754" y="297739"/>
                </a:lnTo>
                <a:lnTo>
                  <a:pt x="2045645" y="296765"/>
                </a:lnTo>
                <a:lnTo>
                  <a:pt x="2046536" y="295792"/>
                </a:lnTo>
                <a:lnTo>
                  <a:pt x="2047427" y="294900"/>
                </a:lnTo>
                <a:lnTo>
                  <a:pt x="2048318" y="293927"/>
                </a:lnTo>
                <a:lnTo>
                  <a:pt x="2049290" y="292954"/>
                </a:lnTo>
                <a:lnTo>
                  <a:pt x="2050180" y="291980"/>
                </a:lnTo>
                <a:lnTo>
                  <a:pt x="2051071" y="290926"/>
                </a:lnTo>
                <a:lnTo>
                  <a:pt x="2051962" y="289953"/>
                </a:lnTo>
                <a:lnTo>
                  <a:pt x="2052853" y="288979"/>
                </a:lnTo>
                <a:lnTo>
                  <a:pt x="2053825" y="287925"/>
                </a:lnTo>
                <a:lnTo>
                  <a:pt x="2054716" y="286952"/>
                </a:lnTo>
                <a:lnTo>
                  <a:pt x="2055607" y="285979"/>
                </a:lnTo>
                <a:lnTo>
                  <a:pt x="2056497" y="284924"/>
                </a:lnTo>
                <a:lnTo>
                  <a:pt x="2057388" y="283870"/>
                </a:lnTo>
                <a:lnTo>
                  <a:pt x="2058279" y="282896"/>
                </a:lnTo>
                <a:lnTo>
                  <a:pt x="2059251" y="281842"/>
                </a:lnTo>
                <a:lnTo>
                  <a:pt x="2060142" y="280788"/>
                </a:lnTo>
                <a:lnTo>
                  <a:pt x="2061033" y="279814"/>
                </a:lnTo>
                <a:lnTo>
                  <a:pt x="2061924" y="278760"/>
                </a:lnTo>
                <a:lnTo>
                  <a:pt x="2062815" y="277706"/>
                </a:lnTo>
                <a:lnTo>
                  <a:pt x="2063786" y="276732"/>
                </a:lnTo>
                <a:lnTo>
                  <a:pt x="2064677" y="275678"/>
                </a:lnTo>
                <a:lnTo>
                  <a:pt x="2065568" y="274623"/>
                </a:lnTo>
                <a:lnTo>
                  <a:pt x="2066459" y="273650"/>
                </a:lnTo>
                <a:lnTo>
                  <a:pt x="2067350" y="272596"/>
                </a:lnTo>
                <a:lnTo>
                  <a:pt x="2068322" y="271541"/>
                </a:lnTo>
                <a:lnTo>
                  <a:pt x="2069213" y="270568"/>
                </a:lnTo>
                <a:lnTo>
                  <a:pt x="2070104" y="269514"/>
                </a:lnTo>
                <a:lnTo>
                  <a:pt x="2070994" y="268540"/>
                </a:lnTo>
                <a:lnTo>
                  <a:pt x="2071885" y="267486"/>
                </a:lnTo>
                <a:lnTo>
                  <a:pt x="2072857" y="266513"/>
                </a:lnTo>
                <a:lnTo>
                  <a:pt x="2073748" y="265458"/>
                </a:lnTo>
                <a:lnTo>
                  <a:pt x="2074639" y="264485"/>
                </a:lnTo>
                <a:lnTo>
                  <a:pt x="2075530" y="263512"/>
                </a:lnTo>
                <a:lnTo>
                  <a:pt x="2076421" y="262539"/>
                </a:lnTo>
                <a:lnTo>
                  <a:pt x="2077312" y="261565"/>
                </a:lnTo>
                <a:lnTo>
                  <a:pt x="2078284" y="260592"/>
                </a:lnTo>
                <a:lnTo>
                  <a:pt x="2079174" y="259619"/>
                </a:lnTo>
                <a:lnTo>
                  <a:pt x="2080065" y="258646"/>
                </a:lnTo>
                <a:lnTo>
                  <a:pt x="2080956" y="257673"/>
                </a:lnTo>
                <a:lnTo>
                  <a:pt x="2081847" y="256780"/>
                </a:lnTo>
                <a:lnTo>
                  <a:pt x="2082819" y="255807"/>
                </a:lnTo>
                <a:lnTo>
                  <a:pt x="2083710" y="254915"/>
                </a:lnTo>
                <a:lnTo>
                  <a:pt x="2084601" y="254023"/>
                </a:lnTo>
                <a:lnTo>
                  <a:pt x="2085491" y="253050"/>
                </a:lnTo>
                <a:lnTo>
                  <a:pt x="2086382" y="252158"/>
                </a:lnTo>
                <a:lnTo>
                  <a:pt x="2087354" y="251266"/>
                </a:lnTo>
                <a:lnTo>
                  <a:pt x="2088245" y="250455"/>
                </a:lnTo>
                <a:lnTo>
                  <a:pt x="2089136" y="249563"/>
                </a:lnTo>
                <a:lnTo>
                  <a:pt x="2090027" y="248671"/>
                </a:lnTo>
                <a:lnTo>
                  <a:pt x="2090918" y="247859"/>
                </a:lnTo>
                <a:lnTo>
                  <a:pt x="2091890" y="247048"/>
                </a:lnTo>
                <a:lnTo>
                  <a:pt x="2092780" y="246237"/>
                </a:lnTo>
                <a:lnTo>
                  <a:pt x="2093671" y="245426"/>
                </a:lnTo>
                <a:lnTo>
                  <a:pt x="2094562" y="244615"/>
                </a:lnTo>
                <a:lnTo>
                  <a:pt x="2095453" y="243804"/>
                </a:lnTo>
                <a:lnTo>
                  <a:pt x="2096344" y="242993"/>
                </a:lnTo>
                <a:lnTo>
                  <a:pt x="2097316" y="242263"/>
                </a:lnTo>
                <a:lnTo>
                  <a:pt x="2098207" y="241533"/>
                </a:lnTo>
                <a:lnTo>
                  <a:pt x="2099098" y="240803"/>
                </a:lnTo>
                <a:lnTo>
                  <a:pt x="2099988" y="240073"/>
                </a:lnTo>
                <a:lnTo>
                  <a:pt x="2100879" y="239343"/>
                </a:lnTo>
                <a:lnTo>
                  <a:pt x="2101851" y="238613"/>
                </a:lnTo>
                <a:lnTo>
                  <a:pt x="2102742" y="237964"/>
                </a:lnTo>
                <a:lnTo>
                  <a:pt x="2103633" y="237316"/>
                </a:lnTo>
                <a:lnTo>
                  <a:pt x="2104524" y="236586"/>
                </a:lnTo>
                <a:lnTo>
                  <a:pt x="2105415" y="235937"/>
                </a:lnTo>
                <a:lnTo>
                  <a:pt x="2106387" y="235369"/>
                </a:lnTo>
                <a:lnTo>
                  <a:pt x="2107278" y="234720"/>
                </a:lnTo>
                <a:lnTo>
                  <a:pt x="2108168" y="234072"/>
                </a:lnTo>
                <a:lnTo>
                  <a:pt x="2109059" y="233504"/>
                </a:lnTo>
                <a:lnTo>
                  <a:pt x="2109950" y="232936"/>
                </a:lnTo>
                <a:lnTo>
                  <a:pt x="2110922" y="232368"/>
                </a:lnTo>
                <a:lnTo>
                  <a:pt x="2111813" y="231801"/>
                </a:lnTo>
                <a:lnTo>
                  <a:pt x="2112704" y="231314"/>
                </a:lnTo>
                <a:lnTo>
                  <a:pt x="2113595" y="230746"/>
                </a:lnTo>
                <a:lnTo>
                  <a:pt x="2114485" y="230259"/>
                </a:lnTo>
                <a:lnTo>
                  <a:pt x="2115376" y="229773"/>
                </a:lnTo>
                <a:lnTo>
                  <a:pt x="2116348" y="229286"/>
                </a:lnTo>
                <a:lnTo>
                  <a:pt x="2117239" y="228800"/>
                </a:lnTo>
                <a:lnTo>
                  <a:pt x="2118130" y="228313"/>
                </a:lnTo>
                <a:lnTo>
                  <a:pt x="2119021" y="227908"/>
                </a:lnTo>
                <a:lnTo>
                  <a:pt x="2119912" y="227502"/>
                </a:lnTo>
                <a:lnTo>
                  <a:pt x="2120884" y="227097"/>
                </a:lnTo>
                <a:lnTo>
                  <a:pt x="2121775" y="226691"/>
                </a:lnTo>
                <a:lnTo>
                  <a:pt x="2122665" y="226286"/>
                </a:lnTo>
                <a:lnTo>
                  <a:pt x="2123556" y="225961"/>
                </a:lnTo>
                <a:lnTo>
                  <a:pt x="2124447" y="225556"/>
                </a:lnTo>
                <a:lnTo>
                  <a:pt x="2125419" y="225231"/>
                </a:lnTo>
                <a:lnTo>
                  <a:pt x="2126310" y="224907"/>
                </a:lnTo>
                <a:lnTo>
                  <a:pt x="2127201" y="224582"/>
                </a:lnTo>
                <a:lnTo>
                  <a:pt x="2128092" y="224258"/>
                </a:lnTo>
                <a:lnTo>
                  <a:pt x="2128982" y="224015"/>
                </a:lnTo>
                <a:lnTo>
                  <a:pt x="2129954" y="223771"/>
                </a:lnTo>
                <a:lnTo>
                  <a:pt x="2130845" y="223447"/>
                </a:lnTo>
                <a:lnTo>
                  <a:pt x="2131736" y="223285"/>
                </a:lnTo>
                <a:lnTo>
                  <a:pt x="2132627" y="223041"/>
                </a:lnTo>
                <a:lnTo>
                  <a:pt x="2133518" y="222798"/>
                </a:lnTo>
                <a:lnTo>
                  <a:pt x="2134409" y="222636"/>
                </a:lnTo>
                <a:lnTo>
                  <a:pt x="2135381" y="222393"/>
                </a:lnTo>
                <a:lnTo>
                  <a:pt x="2136272" y="222231"/>
                </a:lnTo>
                <a:lnTo>
                  <a:pt x="2137162" y="222149"/>
                </a:lnTo>
                <a:lnTo>
                  <a:pt x="2138053" y="221987"/>
                </a:lnTo>
                <a:lnTo>
                  <a:pt x="2138944" y="221825"/>
                </a:lnTo>
                <a:lnTo>
                  <a:pt x="2139916" y="221744"/>
                </a:lnTo>
                <a:lnTo>
                  <a:pt x="2140807" y="221663"/>
                </a:lnTo>
                <a:lnTo>
                  <a:pt x="2141698" y="221582"/>
                </a:lnTo>
                <a:lnTo>
                  <a:pt x="2142589" y="221500"/>
                </a:lnTo>
                <a:lnTo>
                  <a:pt x="2143480" y="221419"/>
                </a:lnTo>
                <a:lnTo>
                  <a:pt x="2144451" y="221419"/>
                </a:lnTo>
                <a:lnTo>
                  <a:pt x="2145342" y="221419"/>
                </a:lnTo>
                <a:lnTo>
                  <a:pt x="2146233" y="221338"/>
                </a:lnTo>
                <a:lnTo>
                  <a:pt x="2147124" y="221419"/>
                </a:lnTo>
                <a:lnTo>
                  <a:pt x="2148015" y="221419"/>
                </a:lnTo>
                <a:lnTo>
                  <a:pt x="2148906" y="221419"/>
                </a:lnTo>
                <a:lnTo>
                  <a:pt x="2149878" y="221500"/>
                </a:lnTo>
                <a:lnTo>
                  <a:pt x="2150769" y="221582"/>
                </a:lnTo>
                <a:lnTo>
                  <a:pt x="2151659" y="221663"/>
                </a:lnTo>
                <a:lnTo>
                  <a:pt x="2152550" y="221744"/>
                </a:lnTo>
                <a:lnTo>
                  <a:pt x="2153441" y="221825"/>
                </a:lnTo>
                <a:lnTo>
                  <a:pt x="2154413" y="221987"/>
                </a:lnTo>
                <a:lnTo>
                  <a:pt x="2155304" y="222068"/>
                </a:lnTo>
                <a:lnTo>
                  <a:pt x="2156195" y="222231"/>
                </a:lnTo>
                <a:lnTo>
                  <a:pt x="2157086" y="222393"/>
                </a:lnTo>
                <a:lnTo>
                  <a:pt x="2157976" y="222555"/>
                </a:lnTo>
                <a:lnTo>
                  <a:pt x="2158948" y="222798"/>
                </a:lnTo>
                <a:lnTo>
                  <a:pt x="2159839" y="222960"/>
                </a:lnTo>
                <a:lnTo>
                  <a:pt x="2160730" y="223203"/>
                </a:lnTo>
                <a:lnTo>
                  <a:pt x="2161621" y="223447"/>
                </a:lnTo>
                <a:lnTo>
                  <a:pt x="2162512" y="223690"/>
                </a:lnTo>
                <a:lnTo>
                  <a:pt x="2163484" y="224015"/>
                </a:lnTo>
                <a:lnTo>
                  <a:pt x="2164375" y="224258"/>
                </a:lnTo>
                <a:lnTo>
                  <a:pt x="2165266" y="224582"/>
                </a:lnTo>
                <a:lnTo>
                  <a:pt x="2166156" y="224907"/>
                </a:lnTo>
                <a:lnTo>
                  <a:pt x="2167047" y="225231"/>
                </a:lnTo>
                <a:lnTo>
                  <a:pt x="2167938" y="225556"/>
                </a:lnTo>
                <a:lnTo>
                  <a:pt x="2168910" y="225880"/>
                </a:lnTo>
                <a:lnTo>
                  <a:pt x="2169801" y="226286"/>
                </a:lnTo>
                <a:lnTo>
                  <a:pt x="2170692" y="226610"/>
                </a:lnTo>
                <a:lnTo>
                  <a:pt x="2171583" y="227016"/>
                </a:lnTo>
                <a:lnTo>
                  <a:pt x="2172474" y="227421"/>
                </a:lnTo>
                <a:lnTo>
                  <a:pt x="2173445" y="227827"/>
                </a:lnTo>
                <a:lnTo>
                  <a:pt x="2174336" y="228313"/>
                </a:lnTo>
                <a:lnTo>
                  <a:pt x="2175227" y="228719"/>
                </a:lnTo>
                <a:lnTo>
                  <a:pt x="2176118" y="229205"/>
                </a:lnTo>
                <a:lnTo>
                  <a:pt x="2177009" y="229692"/>
                </a:lnTo>
                <a:lnTo>
                  <a:pt x="2177981" y="230179"/>
                </a:lnTo>
                <a:lnTo>
                  <a:pt x="2178872" y="230665"/>
                </a:lnTo>
                <a:lnTo>
                  <a:pt x="2179763" y="231152"/>
                </a:lnTo>
                <a:lnTo>
                  <a:pt x="2180653" y="231720"/>
                </a:lnTo>
                <a:lnTo>
                  <a:pt x="2181544" y="232206"/>
                </a:lnTo>
                <a:lnTo>
                  <a:pt x="2182516" y="232774"/>
                </a:lnTo>
                <a:lnTo>
                  <a:pt x="2183407" y="233342"/>
                </a:lnTo>
                <a:lnTo>
                  <a:pt x="2184298" y="233910"/>
                </a:lnTo>
                <a:lnTo>
                  <a:pt x="2185189" y="234558"/>
                </a:lnTo>
                <a:lnTo>
                  <a:pt x="2186080" y="235126"/>
                </a:lnTo>
                <a:lnTo>
                  <a:pt x="2186971" y="235694"/>
                </a:lnTo>
                <a:lnTo>
                  <a:pt x="2187942" y="236343"/>
                </a:lnTo>
                <a:lnTo>
                  <a:pt x="2188833" y="236991"/>
                </a:lnTo>
                <a:lnTo>
                  <a:pt x="2189724" y="237640"/>
                </a:lnTo>
                <a:lnTo>
                  <a:pt x="2190615" y="238289"/>
                </a:lnTo>
                <a:lnTo>
                  <a:pt x="2191506" y="238938"/>
                </a:lnTo>
                <a:lnTo>
                  <a:pt x="2192478" y="239586"/>
                </a:lnTo>
                <a:lnTo>
                  <a:pt x="2193369" y="240316"/>
                </a:lnTo>
                <a:lnTo>
                  <a:pt x="2194260" y="240965"/>
                </a:lnTo>
                <a:lnTo>
                  <a:pt x="2195150" y="241695"/>
                </a:lnTo>
                <a:lnTo>
                  <a:pt x="2196041" y="242425"/>
                </a:lnTo>
                <a:lnTo>
                  <a:pt x="2197013" y="243155"/>
                </a:lnTo>
                <a:lnTo>
                  <a:pt x="2197904" y="243885"/>
                </a:lnTo>
                <a:lnTo>
                  <a:pt x="2198795" y="244615"/>
                </a:lnTo>
                <a:lnTo>
                  <a:pt x="2199686" y="245345"/>
                </a:lnTo>
                <a:lnTo>
                  <a:pt x="2200577" y="246075"/>
                </a:lnTo>
                <a:lnTo>
                  <a:pt x="2201549" y="246886"/>
                </a:lnTo>
                <a:lnTo>
                  <a:pt x="2202439" y="247616"/>
                </a:lnTo>
                <a:lnTo>
                  <a:pt x="2203330" y="248427"/>
                </a:lnTo>
                <a:lnTo>
                  <a:pt x="2204221" y="249157"/>
                </a:lnTo>
                <a:lnTo>
                  <a:pt x="2205112" y="249968"/>
                </a:lnTo>
                <a:lnTo>
                  <a:pt x="2206003" y="250779"/>
                </a:lnTo>
                <a:lnTo>
                  <a:pt x="2206975" y="251590"/>
                </a:lnTo>
                <a:lnTo>
                  <a:pt x="2207866" y="252401"/>
                </a:lnTo>
                <a:lnTo>
                  <a:pt x="2208757" y="253212"/>
                </a:lnTo>
                <a:lnTo>
                  <a:pt x="2209647" y="254023"/>
                </a:lnTo>
                <a:lnTo>
                  <a:pt x="2210538" y="254834"/>
                </a:lnTo>
                <a:lnTo>
                  <a:pt x="2211510" y="255646"/>
                </a:lnTo>
                <a:lnTo>
                  <a:pt x="2212401" y="256457"/>
                </a:lnTo>
                <a:lnTo>
                  <a:pt x="2213292" y="257349"/>
                </a:lnTo>
                <a:lnTo>
                  <a:pt x="2214183" y="258160"/>
                </a:lnTo>
                <a:lnTo>
                  <a:pt x="2215074" y="258971"/>
                </a:lnTo>
                <a:lnTo>
                  <a:pt x="2216046" y="259863"/>
                </a:lnTo>
                <a:lnTo>
                  <a:pt x="2216937" y="260674"/>
                </a:lnTo>
                <a:lnTo>
                  <a:pt x="2217827" y="261485"/>
                </a:lnTo>
                <a:lnTo>
                  <a:pt x="2218718" y="262377"/>
                </a:lnTo>
                <a:lnTo>
                  <a:pt x="2219609" y="263188"/>
                </a:lnTo>
                <a:lnTo>
                  <a:pt x="2220581" y="264081"/>
                </a:lnTo>
                <a:lnTo>
                  <a:pt x="2221472" y="264892"/>
                </a:lnTo>
                <a:lnTo>
                  <a:pt x="2222363" y="265784"/>
                </a:lnTo>
                <a:lnTo>
                  <a:pt x="2223254" y="266595"/>
                </a:lnTo>
                <a:lnTo>
                  <a:pt x="2224144" y="267487"/>
                </a:lnTo>
                <a:lnTo>
                  <a:pt x="2225035" y="268298"/>
                </a:lnTo>
                <a:lnTo>
                  <a:pt x="2226007" y="269190"/>
                </a:lnTo>
                <a:lnTo>
                  <a:pt x="2226898" y="270001"/>
                </a:lnTo>
                <a:lnTo>
                  <a:pt x="2227789" y="270893"/>
                </a:lnTo>
                <a:lnTo>
                  <a:pt x="2228680" y="271704"/>
                </a:lnTo>
                <a:lnTo>
                  <a:pt x="2229571" y="272596"/>
                </a:lnTo>
                <a:lnTo>
                  <a:pt x="2230543" y="273407"/>
                </a:lnTo>
                <a:lnTo>
                  <a:pt x="2231433" y="274219"/>
                </a:lnTo>
                <a:lnTo>
                  <a:pt x="2232324" y="275111"/>
                </a:lnTo>
                <a:lnTo>
                  <a:pt x="2233215" y="275922"/>
                </a:lnTo>
                <a:lnTo>
                  <a:pt x="2234106" y="276733"/>
                </a:lnTo>
                <a:lnTo>
                  <a:pt x="2235078" y="277544"/>
                </a:lnTo>
                <a:lnTo>
                  <a:pt x="2235969" y="278436"/>
                </a:lnTo>
                <a:lnTo>
                  <a:pt x="2236860" y="279247"/>
                </a:lnTo>
                <a:lnTo>
                  <a:pt x="2237751" y="280058"/>
                </a:lnTo>
                <a:lnTo>
                  <a:pt x="2238642" y="280869"/>
                </a:lnTo>
                <a:lnTo>
                  <a:pt x="2239532" y="281680"/>
                </a:lnTo>
                <a:lnTo>
                  <a:pt x="2240504" y="282492"/>
                </a:lnTo>
                <a:lnTo>
                  <a:pt x="2241395" y="283221"/>
                </a:lnTo>
                <a:lnTo>
                  <a:pt x="2242286" y="284033"/>
                </a:lnTo>
                <a:lnTo>
                  <a:pt x="2243177" y="284844"/>
                </a:lnTo>
                <a:lnTo>
                  <a:pt x="2244068" y="285574"/>
                </a:lnTo>
                <a:lnTo>
                  <a:pt x="2245040" y="286385"/>
                </a:lnTo>
                <a:lnTo>
                  <a:pt x="2245931" y="287115"/>
                </a:lnTo>
                <a:lnTo>
                  <a:pt x="2246821" y="287926"/>
                </a:lnTo>
                <a:lnTo>
                  <a:pt x="2247712" y="288656"/>
                </a:lnTo>
                <a:lnTo>
                  <a:pt x="2248603" y="289386"/>
                </a:lnTo>
                <a:lnTo>
                  <a:pt x="2249575" y="290116"/>
                </a:lnTo>
                <a:lnTo>
                  <a:pt x="2250466" y="290846"/>
                </a:lnTo>
                <a:lnTo>
                  <a:pt x="2251357" y="291575"/>
                </a:lnTo>
                <a:lnTo>
                  <a:pt x="2252248" y="292305"/>
                </a:lnTo>
                <a:lnTo>
                  <a:pt x="2253138" y="292954"/>
                </a:lnTo>
                <a:lnTo>
                  <a:pt x="2254110" y="293684"/>
                </a:lnTo>
                <a:lnTo>
                  <a:pt x="2255001" y="294333"/>
                </a:lnTo>
                <a:lnTo>
                  <a:pt x="2255892" y="294982"/>
                </a:lnTo>
                <a:lnTo>
                  <a:pt x="2256783" y="295711"/>
                </a:lnTo>
                <a:lnTo>
                  <a:pt x="2257674" y="296360"/>
                </a:lnTo>
                <a:lnTo>
                  <a:pt x="2258565" y="297009"/>
                </a:lnTo>
                <a:lnTo>
                  <a:pt x="2259537" y="297658"/>
                </a:lnTo>
                <a:lnTo>
                  <a:pt x="2260428" y="298226"/>
                </a:lnTo>
                <a:lnTo>
                  <a:pt x="2261318" y="298874"/>
                </a:lnTo>
                <a:lnTo>
                  <a:pt x="2262209" y="299442"/>
                </a:lnTo>
                <a:lnTo>
                  <a:pt x="2263100" y="300091"/>
                </a:lnTo>
                <a:lnTo>
                  <a:pt x="2264072" y="300659"/>
                </a:lnTo>
                <a:lnTo>
                  <a:pt x="2264963" y="301226"/>
                </a:lnTo>
                <a:lnTo>
                  <a:pt x="2265854" y="301794"/>
                </a:lnTo>
              </a:path>
            </a:pathLst>
          </a:custGeom>
          <a:ln w="9731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06542" y="3963518"/>
            <a:ext cx="2266315" cy="662940"/>
          </a:xfrm>
          <a:custGeom>
            <a:avLst/>
            <a:gdLst/>
            <a:ahLst/>
            <a:cxnLst/>
            <a:rect l="l" t="t" r="r" b="b"/>
            <a:pathLst>
              <a:path w="2266315" h="662939">
                <a:moveTo>
                  <a:pt x="0" y="246888"/>
                </a:moveTo>
                <a:lnTo>
                  <a:pt x="907" y="246888"/>
                </a:lnTo>
                <a:lnTo>
                  <a:pt x="1814" y="246888"/>
                </a:lnTo>
                <a:lnTo>
                  <a:pt x="2721" y="246888"/>
                </a:lnTo>
                <a:lnTo>
                  <a:pt x="3628" y="246888"/>
                </a:lnTo>
                <a:lnTo>
                  <a:pt x="4527" y="246888"/>
                </a:lnTo>
                <a:lnTo>
                  <a:pt x="5434" y="246888"/>
                </a:lnTo>
                <a:lnTo>
                  <a:pt x="6342" y="246888"/>
                </a:lnTo>
                <a:lnTo>
                  <a:pt x="7249" y="246888"/>
                </a:lnTo>
                <a:lnTo>
                  <a:pt x="8156" y="246888"/>
                </a:lnTo>
                <a:lnTo>
                  <a:pt x="9063" y="246888"/>
                </a:lnTo>
                <a:lnTo>
                  <a:pt x="9970" y="246888"/>
                </a:lnTo>
                <a:lnTo>
                  <a:pt x="10878" y="246888"/>
                </a:lnTo>
                <a:lnTo>
                  <a:pt x="11785" y="246888"/>
                </a:lnTo>
                <a:lnTo>
                  <a:pt x="12692" y="246888"/>
                </a:lnTo>
                <a:lnTo>
                  <a:pt x="13591" y="246888"/>
                </a:lnTo>
                <a:lnTo>
                  <a:pt x="14498" y="246888"/>
                </a:lnTo>
                <a:lnTo>
                  <a:pt x="15405" y="246888"/>
                </a:lnTo>
                <a:lnTo>
                  <a:pt x="16312" y="246888"/>
                </a:lnTo>
                <a:lnTo>
                  <a:pt x="17220" y="246888"/>
                </a:lnTo>
                <a:lnTo>
                  <a:pt x="18127" y="246888"/>
                </a:lnTo>
                <a:lnTo>
                  <a:pt x="19034" y="246888"/>
                </a:lnTo>
                <a:lnTo>
                  <a:pt x="19941" y="246888"/>
                </a:lnTo>
                <a:lnTo>
                  <a:pt x="20848" y="246888"/>
                </a:lnTo>
                <a:lnTo>
                  <a:pt x="21756" y="246888"/>
                </a:lnTo>
                <a:lnTo>
                  <a:pt x="22663" y="246888"/>
                </a:lnTo>
                <a:lnTo>
                  <a:pt x="23562" y="246888"/>
                </a:lnTo>
                <a:lnTo>
                  <a:pt x="24469" y="246888"/>
                </a:lnTo>
                <a:lnTo>
                  <a:pt x="25376" y="246888"/>
                </a:lnTo>
                <a:lnTo>
                  <a:pt x="26283" y="246888"/>
                </a:lnTo>
                <a:lnTo>
                  <a:pt x="27190" y="246888"/>
                </a:lnTo>
                <a:lnTo>
                  <a:pt x="28098" y="246888"/>
                </a:lnTo>
                <a:lnTo>
                  <a:pt x="29005" y="246888"/>
                </a:lnTo>
                <a:lnTo>
                  <a:pt x="29912" y="246888"/>
                </a:lnTo>
                <a:lnTo>
                  <a:pt x="30819" y="246888"/>
                </a:lnTo>
                <a:lnTo>
                  <a:pt x="31718" y="246888"/>
                </a:lnTo>
                <a:lnTo>
                  <a:pt x="32625" y="246888"/>
                </a:lnTo>
                <a:lnTo>
                  <a:pt x="33533" y="246888"/>
                </a:lnTo>
                <a:lnTo>
                  <a:pt x="34440" y="246888"/>
                </a:lnTo>
                <a:lnTo>
                  <a:pt x="35347" y="246888"/>
                </a:lnTo>
                <a:lnTo>
                  <a:pt x="36254" y="246888"/>
                </a:lnTo>
                <a:lnTo>
                  <a:pt x="37161" y="246888"/>
                </a:lnTo>
                <a:lnTo>
                  <a:pt x="38068" y="246888"/>
                </a:lnTo>
                <a:lnTo>
                  <a:pt x="38976" y="246888"/>
                </a:lnTo>
                <a:lnTo>
                  <a:pt x="39883" y="246888"/>
                </a:lnTo>
                <a:lnTo>
                  <a:pt x="40782" y="246888"/>
                </a:lnTo>
                <a:lnTo>
                  <a:pt x="41689" y="246888"/>
                </a:lnTo>
                <a:lnTo>
                  <a:pt x="42596" y="246888"/>
                </a:lnTo>
                <a:lnTo>
                  <a:pt x="43503" y="246888"/>
                </a:lnTo>
                <a:lnTo>
                  <a:pt x="44411" y="246888"/>
                </a:lnTo>
                <a:lnTo>
                  <a:pt x="45318" y="246888"/>
                </a:lnTo>
                <a:lnTo>
                  <a:pt x="46225" y="246888"/>
                </a:lnTo>
                <a:lnTo>
                  <a:pt x="47132" y="246888"/>
                </a:lnTo>
                <a:lnTo>
                  <a:pt x="48039" y="246888"/>
                </a:lnTo>
                <a:lnTo>
                  <a:pt x="48946" y="246888"/>
                </a:lnTo>
                <a:lnTo>
                  <a:pt x="49854" y="246888"/>
                </a:lnTo>
                <a:lnTo>
                  <a:pt x="50753" y="246888"/>
                </a:lnTo>
                <a:lnTo>
                  <a:pt x="51660" y="246888"/>
                </a:lnTo>
                <a:lnTo>
                  <a:pt x="52567" y="246888"/>
                </a:lnTo>
                <a:lnTo>
                  <a:pt x="53474" y="246888"/>
                </a:lnTo>
                <a:lnTo>
                  <a:pt x="54381" y="246888"/>
                </a:lnTo>
                <a:lnTo>
                  <a:pt x="55289" y="246888"/>
                </a:lnTo>
                <a:lnTo>
                  <a:pt x="56196" y="246888"/>
                </a:lnTo>
                <a:lnTo>
                  <a:pt x="57103" y="246888"/>
                </a:lnTo>
                <a:lnTo>
                  <a:pt x="58010" y="246888"/>
                </a:lnTo>
                <a:lnTo>
                  <a:pt x="58909" y="246888"/>
                </a:lnTo>
                <a:lnTo>
                  <a:pt x="59816" y="246888"/>
                </a:lnTo>
                <a:lnTo>
                  <a:pt x="60724" y="246888"/>
                </a:lnTo>
                <a:lnTo>
                  <a:pt x="61631" y="246888"/>
                </a:lnTo>
                <a:lnTo>
                  <a:pt x="62538" y="246888"/>
                </a:lnTo>
                <a:lnTo>
                  <a:pt x="63445" y="246888"/>
                </a:lnTo>
                <a:lnTo>
                  <a:pt x="64352" y="246888"/>
                </a:lnTo>
                <a:lnTo>
                  <a:pt x="65259" y="246888"/>
                </a:lnTo>
                <a:lnTo>
                  <a:pt x="66167" y="246888"/>
                </a:lnTo>
                <a:lnTo>
                  <a:pt x="67074" y="246888"/>
                </a:lnTo>
                <a:lnTo>
                  <a:pt x="67981" y="246888"/>
                </a:lnTo>
                <a:lnTo>
                  <a:pt x="68880" y="246888"/>
                </a:lnTo>
                <a:lnTo>
                  <a:pt x="69787" y="246888"/>
                </a:lnTo>
                <a:lnTo>
                  <a:pt x="70694" y="246888"/>
                </a:lnTo>
                <a:lnTo>
                  <a:pt x="71602" y="246888"/>
                </a:lnTo>
                <a:lnTo>
                  <a:pt x="72509" y="246888"/>
                </a:lnTo>
                <a:lnTo>
                  <a:pt x="73416" y="246888"/>
                </a:lnTo>
                <a:lnTo>
                  <a:pt x="74323" y="246888"/>
                </a:lnTo>
                <a:lnTo>
                  <a:pt x="75230" y="246888"/>
                </a:lnTo>
                <a:lnTo>
                  <a:pt x="76137" y="246888"/>
                </a:lnTo>
                <a:lnTo>
                  <a:pt x="77037" y="246888"/>
                </a:lnTo>
                <a:lnTo>
                  <a:pt x="77944" y="246888"/>
                </a:lnTo>
                <a:lnTo>
                  <a:pt x="78851" y="246888"/>
                </a:lnTo>
                <a:lnTo>
                  <a:pt x="79758" y="246888"/>
                </a:lnTo>
                <a:lnTo>
                  <a:pt x="80665" y="246888"/>
                </a:lnTo>
                <a:lnTo>
                  <a:pt x="81572" y="246888"/>
                </a:lnTo>
                <a:lnTo>
                  <a:pt x="82480" y="246888"/>
                </a:lnTo>
                <a:lnTo>
                  <a:pt x="83387" y="246888"/>
                </a:lnTo>
                <a:lnTo>
                  <a:pt x="84294" y="246888"/>
                </a:lnTo>
                <a:lnTo>
                  <a:pt x="85201" y="246888"/>
                </a:lnTo>
                <a:lnTo>
                  <a:pt x="86108" y="246888"/>
                </a:lnTo>
                <a:lnTo>
                  <a:pt x="87007" y="246888"/>
                </a:lnTo>
                <a:lnTo>
                  <a:pt x="87915" y="246888"/>
                </a:lnTo>
                <a:lnTo>
                  <a:pt x="88822" y="246888"/>
                </a:lnTo>
                <a:lnTo>
                  <a:pt x="89729" y="246888"/>
                </a:lnTo>
                <a:lnTo>
                  <a:pt x="90636" y="245834"/>
                </a:lnTo>
                <a:lnTo>
                  <a:pt x="91543" y="243806"/>
                </a:lnTo>
                <a:lnTo>
                  <a:pt x="92450" y="241535"/>
                </a:lnTo>
                <a:lnTo>
                  <a:pt x="93358" y="239264"/>
                </a:lnTo>
                <a:lnTo>
                  <a:pt x="94265" y="236993"/>
                </a:lnTo>
                <a:lnTo>
                  <a:pt x="106949" y="217041"/>
                </a:lnTo>
                <a:lnTo>
                  <a:pt x="107856" y="217285"/>
                </a:lnTo>
                <a:lnTo>
                  <a:pt x="120549" y="257838"/>
                </a:lnTo>
                <a:lnTo>
                  <a:pt x="125984" y="299121"/>
                </a:lnTo>
                <a:lnTo>
                  <a:pt x="130519" y="343568"/>
                </a:lnTo>
                <a:lnTo>
                  <a:pt x="134140" y="384121"/>
                </a:lnTo>
                <a:lnTo>
                  <a:pt x="137769" y="427675"/>
                </a:lnTo>
                <a:lnTo>
                  <a:pt x="139583" y="450061"/>
                </a:lnTo>
                <a:lnTo>
                  <a:pt x="140490" y="461253"/>
                </a:lnTo>
                <a:lnTo>
                  <a:pt x="144111" y="505537"/>
                </a:lnTo>
                <a:lnTo>
                  <a:pt x="147740" y="547551"/>
                </a:lnTo>
                <a:lnTo>
                  <a:pt x="152267" y="593862"/>
                </a:lnTo>
                <a:lnTo>
                  <a:pt x="157710" y="635957"/>
                </a:lnTo>
                <a:lnTo>
                  <a:pt x="166774" y="662722"/>
                </a:lnTo>
                <a:lnTo>
                  <a:pt x="167681" y="662154"/>
                </a:lnTo>
                <a:lnTo>
                  <a:pt x="176745" y="624845"/>
                </a:lnTo>
                <a:lnTo>
                  <a:pt x="182180" y="579101"/>
                </a:lnTo>
                <a:lnTo>
                  <a:pt x="186708" y="531897"/>
                </a:lnTo>
                <a:lnTo>
                  <a:pt x="190336" y="490695"/>
                </a:lnTo>
                <a:lnTo>
                  <a:pt x="192151" y="469607"/>
                </a:lnTo>
                <a:lnTo>
                  <a:pt x="193058" y="459063"/>
                </a:lnTo>
                <a:lnTo>
                  <a:pt x="193965" y="448520"/>
                </a:lnTo>
                <a:lnTo>
                  <a:pt x="194872" y="438057"/>
                </a:lnTo>
                <a:lnTo>
                  <a:pt x="195771" y="427594"/>
                </a:lnTo>
                <a:lnTo>
                  <a:pt x="199400" y="387284"/>
                </a:lnTo>
                <a:lnTo>
                  <a:pt x="203936" y="341378"/>
                </a:lnTo>
                <a:lnTo>
                  <a:pt x="208464" y="302446"/>
                </a:lnTo>
                <a:lnTo>
                  <a:pt x="214806" y="261731"/>
                </a:lnTo>
                <a:lnTo>
                  <a:pt x="227498" y="224908"/>
                </a:lnTo>
                <a:lnTo>
                  <a:pt x="237469" y="219555"/>
                </a:lnTo>
                <a:lnTo>
                  <a:pt x="238376" y="219312"/>
                </a:lnTo>
                <a:lnTo>
                  <a:pt x="239283" y="218988"/>
                </a:lnTo>
                <a:lnTo>
                  <a:pt x="240191" y="218744"/>
                </a:lnTo>
                <a:lnTo>
                  <a:pt x="241090" y="218420"/>
                </a:lnTo>
                <a:lnTo>
                  <a:pt x="241997" y="218014"/>
                </a:lnTo>
                <a:lnTo>
                  <a:pt x="242904" y="217609"/>
                </a:lnTo>
                <a:lnTo>
                  <a:pt x="243811" y="217122"/>
                </a:lnTo>
                <a:lnTo>
                  <a:pt x="244718" y="216554"/>
                </a:lnTo>
                <a:lnTo>
                  <a:pt x="245625" y="215987"/>
                </a:lnTo>
                <a:lnTo>
                  <a:pt x="246533" y="215257"/>
                </a:lnTo>
                <a:lnTo>
                  <a:pt x="251060" y="210471"/>
                </a:lnTo>
                <a:lnTo>
                  <a:pt x="251968" y="209336"/>
                </a:lnTo>
                <a:lnTo>
                  <a:pt x="252875" y="208038"/>
                </a:lnTo>
                <a:lnTo>
                  <a:pt x="253782" y="206740"/>
                </a:lnTo>
                <a:lnTo>
                  <a:pt x="254689" y="205280"/>
                </a:lnTo>
                <a:lnTo>
                  <a:pt x="259217" y="197332"/>
                </a:lnTo>
                <a:lnTo>
                  <a:pt x="260124" y="195629"/>
                </a:lnTo>
                <a:lnTo>
                  <a:pt x="261031" y="193925"/>
                </a:lnTo>
                <a:lnTo>
                  <a:pt x="261938" y="192141"/>
                </a:lnTo>
                <a:lnTo>
                  <a:pt x="262846" y="190357"/>
                </a:lnTo>
                <a:lnTo>
                  <a:pt x="263753" y="188654"/>
                </a:lnTo>
                <a:lnTo>
                  <a:pt x="264660" y="186869"/>
                </a:lnTo>
                <a:lnTo>
                  <a:pt x="265567" y="185166"/>
                </a:lnTo>
                <a:lnTo>
                  <a:pt x="266474" y="183463"/>
                </a:lnTo>
                <a:lnTo>
                  <a:pt x="267382" y="181841"/>
                </a:lnTo>
                <a:lnTo>
                  <a:pt x="268281" y="180218"/>
                </a:lnTo>
                <a:lnTo>
                  <a:pt x="280973" y="167728"/>
                </a:lnTo>
                <a:lnTo>
                  <a:pt x="281880" y="167809"/>
                </a:lnTo>
                <a:lnTo>
                  <a:pt x="296379" y="186545"/>
                </a:lnTo>
                <a:lnTo>
                  <a:pt x="297286" y="188491"/>
                </a:lnTo>
                <a:lnTo>
                  <a:pt x="298193" y="190519"/>
                </a:lnTo>
                <a:lnTo>
                  <a:pt x="299100" y="192628"/>
                </a:lnTo>
                <a:lnTo>
                  <a:pt x="300007" y="194656"/>
                </a:lnTo>
                <a:lnTo>
                  <a:pt x="300915" y="196764"/>
                </a:lnTo>
                <a:lnTo>
                  <a:pt x="301822" y="198792"/>
                </a:lnTo>
                <a:lnTo>
                  <a:pt x="302729" y="200820"/>
                </a:lnTo>
                <a:lnTo>
                  <a:pt x="316320" y="219555"/>
                </a:lnTo>
                <a:lnTo>
                  <a:pt x="317228" y="219474"/>
                </a:lnTo>
                <a:lnTo>
                  <a:pt x="332633" y="181111"/>
                </a:lnTo>
                <a:lnTo>
                  <a:pt x="339883" y="141530"/>
                </a:lnTo>
                <a:lnTo>
                  <a:pt x="342604" y="124579"/>
                </a:lnTo>
                <a:lnTo>
                  <a:pt x="343511" y="118821"/>
                </a:lnTo>
                <a:lnTo>
                  <a:pt x="344419" y="112981"/>
                </a:lnTo>
                <a:lnTo>
                  <a:pt x="345326" y="107141"/>
                </a:lnTo>
                <a:lnTo>
                  <a:pt x="346233" y="101302"/>
                </a:lnTo>
                <a:lnTo>
                  <a:pt x="347140" y="95462"/>
                </a:lnTo>
                <a:lnTo>
                  <a:pt x="348047" y="89622"/>
                </a:lnTo>
                <a:lnTo>
                  <a:pt x="348954" y="83864"/>
                </a:lnTo>
                <a:lnTo>
                  <a:pt x="355297" y="46231"/>
                </a:lnTo>
                <a:lnTo>
                  <a:pt x="364360" y="8840"/>
                </a:lnTo>
                <a:lnTo>
                  <a:pt x="370702" y="0"/>
                </a:lnTo>
                <a:lnTo>
                  <a:pt x="371610" y="81"/>
                </a:lnTo>
                <a:lnTo>
                  <a:pt x="384302" y="36822"/>
                </a:lnTo>
                <a:lnTo>
                  <a:pt x="390644" y="76969"/>
                </a:lnTo>
                <a:lnTo>
                  <a:pt x="396079" y="119388"/>
                </a:lnTo>
                <a:lnTo>
                  <a:pt x="400615" y="157995"/>
                </a:lnTo>
                <a:lnTo>
                  <a:pt x="402429" y="173892"/>
                </a:lnTo>
                <a:lnTo>
                  <a:pt x="403336" y="181840"/>
                </a:lnTo>
                <a:lnTo>
                  <a:pt x="407864" y="221501"/>
                </a:lnTo>
                <a:lnTo>
                  <a:pt x="412400" y="259702"/>
                </a:lnTo>
                <a:lnTo>
                  <a:pt x="417835" y="301716"/>
                </a:lnTo>
                <a:lnTo>
                  <a:pt x="424177" y="343405"/>
                </a:lnTo>
                <a:lnTo>
                  <a:pt x="432366" y="383147"/>
                </a:lnTo>
                <a:lnTo>
                  <a:pt x="433257" y="386554"/>
                </a:lnTo>
                <a:lnTo>
                  <a:pt x="434148" y="389798"/>
                </a:lnTo>
                <a:lnTo>
                  <a:pt x="435039" y="392880"/>
                </a:lnTo>
                <a:lnTo>
                  <a:pt x="435930" y="395719"/>
                </a:lnTo>
                <a:lnTo>
                  <a:pt x="436902" y="398314"/>
                </a:lnTo>
                <a:lnTo>
                  <a:pt x="437793" y="400828"/>
                </a:lnTo>
                <a:lnTo>
                  <a:pt x="438684" y="403099"/>
                </a:lnTo>
                <a:lnTo>
                  <a:pt x="439575" y="405127"/>
                </a:lnTo>
                <a:lnTo>
                  <a:pt x="440466" y="407074"/>
                </a:lnTo>
                <a:lnTo>
                  <a:pt x="441438" y="408777"/>
                </a:lnTo>
                <a:lnTo>
                  <a:pt x="442329" y="410399"/>
                </a:lnTo>
                <a:lnTo>
                  <a:pt x="452292" y="417536"/>
                </a:lnTo>
                <a:lnTo>
                  <a:pt x="453183" y="417374"/>
                </a:lnTo>
                <a:lnTo>
                  <a:pt x="454074" y="417050"/>
                </a:lnTo>
                <a:lnTo>
                  <a:pt x="454965" y="416725"/>
                </a:lnTo>
                <a:lnTo>
                  <a:pt x="455937" y="416239"/>
                </a:lnTo>
                <a:lnTo>
                  <a:pt x="456828" y="415590"/>
                </a:lnTo>
                <a:lnTo>
                  <a:pt x="457719" y="414941"/>
                </a:lnTo>
                <a:lnTo>
                  <a:pt x="458610" y="414130"/>
                </a:lnTo>
                <a:lnTo>
                  <a:pt x="459501" y="413238"/>
                </a:lnTo>
                <a:lnTo>
                  <a:pt x="460473" y="412265"/>
                </a:lnTo>
                <a:lnTo>
                  <a:pt x="464928" y="406182"/>
                </a:lnTo>
                <a:lnTo>
                  <a:pt x="465900" y="404722"/>
                </a:lnTo>
                <a:lnTo>
                  <a:pt x="466791" y="403181"/>
                </a:lnTo>
                <a:lnTo>
                  <a:pt x="467682" y="401558"/>
                </a:lnTo>
                <a:lnTo>
                  <a:pt x="468573" y="399936"/>
                </a:lnTo>
                <a:lnTo>
                  <a:pt x="469464" y="398233"/>
                </a:lnTo>
                <a:lnTo>
                  <a:pt x="470436" y="396449"/>
                </a:lnTo>
                <a:lnTo>
                  <a:pt x="471327" y="394583"/>
                </a:lnTo>
                <a:lnTo>
                  <a:pt x="472218" y="392718"/>
                </a:lnTo>
                <a:lnTo>
                  <a:pt x="473109" y="390771"/>
                </a:lnTo>
                <a:lnTo>
                  <a:pt x="474000" y="388743"/>
                </a:lnTo>
                <a:lnTo>
                  <a:pt x="474972" y="386716"/>
                </a:lnTo>
                <a:lnTo>
                  <a:pt x="475862" y="384526"/>
                </a:lnTo>
                <a:lnTo>
                  <a:pt x="476753" y="382417"/>
                </a:lnTo>
                <a:lnTo>
                  <a:pt x="477644" y="380146"/>
                </a:lnTo>
                <a:lnTo>
                  <a:pt x="478535" y="377875"/>
                </a:lnTo>
                <a:lnTo>
                  <a:pt x="479507" y="375523"/>
                </a:lnTo>
                <a:lnTo>
                  <a:pt x="480398" y="373171"/>
                </a:lnTo>
                <a:lnTo>
                  <a:pt x="481289" y="370738"/>
                </a:lnTo>
                <a:lnTo>
                  <a:pt x="482180" y="368305"/>
                </a:lnTo>
                <a:lnTo>
                  <a:pt x="483071" y="365790"/>
                </a:lnTo>
                <a:lnTo>
                  <a:pt x="483962" y="363195"/>
                </a:lnTo>
                <a:lnTo>
                  <a:pt x="484934" y="360599"/>
                </a:lnTo>
                <a:lnTo>
                  <a:pt x="485825" y="357923"/>
                </a:lnTo>
                <a:lnTo>
                  <a:pt x="486716" y="355247"/>
                </a:lnTo>
                <a:lnTo>
                  <a:pt x="487607" y="352489"/>
                </a:lnTo>
                <a:lnTo>
                  <a:pt x="488498" y="349731"/>
                </a:lnTo>
                <a:lnTo>
                  <a:pt x="489470" y="346893"/>
                </a:lnTo>
                <a:lnTo>
                  <a:pt x="490361" y="344054"/>
                </a:lnTo>
                <a:lnTo>
                  <a:pt x="491252" y="341134"/>
                </a:lnTo>
                <a:lnTo>
                  <a:pt x="492143" y="338214"/>
                </a:lnTo>
                <a:lnTo>
                  <a:pt x="493034" y="335214"/>
                </a:lnTo>
                <a:lnTo>
                  <a:pt x="494006" y="332213"/>
                </a:lnTo>
                <a:lnTo>
                  <a:pt x="494897" y="329212"/>
                </a:lnTo>
                <a:lnTo>
                  <a:pt x="495788" y="326130"/>
                </a:lnTo>
                <a:lnTo>
                  <a:pt x="496679" y="323048"/>
                </a:lnTo>
                <a:lnTo>
                  <a:pt x="497570" y="319965"/>
                </a:lnTo>
                <a:lnTo>
                  <a:pt x="498461" y="316802"/>
                </a:lnTo>
                <a:lnTo>
                  <a:pt x="499433" y="313639"/>
                </a:lnTo>
                <a:lnTo>
                  <a:pt x="500324" y="310476"/>
                </a:lnTo>
                <a:lnTo>
                  <a:pt x="501215" y="307312"/>
                </a:lnTo>
                <a:lnTo>
                  <a:pt x="502106" y="304068"/>
                </a:lnTo>
                <a:lnTo>
                  <a:pt x="502997" y="300905"/>
                </a:lnTo>
                <a:lnTo>
                  <a:pt x="503969" y="297661"/>
                </a:lnTo>
                <a:lnTo>
                  <a:pt x="504860" y="294417"/>
                </a:lnTo>
                <a:lnTo>
                  <a:pt x="505751" y="291253"/>
                </a:lnTo>
                <a:lnTo>
                  <a:pt x="506642" y="288009"/>
                </a:lnTo>
                <a:lnTo>
                  <a:pt x="507533" y="284765"/>
                </a:lnTo>
                <a:lnTo>
                  <a:pt x="508505" y="281602"/>
                </a:lnTo>
                <a:lnTo>
                  <a:pt x="509396" y="278438"/>
                </a:lnTo>
                <a:lnTo>
                  <a:pt x="510287" y="275275"/>
                </a:lnTo>
                <a:lnTo>
                  <a:pt x="511178" y="272112"/>
                </a:lnTo>
                <a:lnTo>
                  <a:pt x="512069" y="269030"/>
                </a:lnTo>
                <a:lnTo>
                  <a:pt x="513041" y="265948"/>
                </a:lnTo>
                <a:lnTo>
                  <a:pt x="513932" y="262865"/>
                </a:lnTo>
                <a:lnTo>
                  <a:pt x="518468" y="248348"/>
                </a:lnTo>
                <a:lnTo>
                  <a:pt x="519359" y="245590"/>
                </a:lnTo>
                <a:lnTo>
                  <a:pt x="520250" y="242914"/>
                </a:lnTo>
                <a:lnTo>
                  <a:pt x="521141" y="240237"/>
                </a:lnTo>
                <a:lnTo>
                  <a:pt x="522032" y="237723"/>
                </a:lnTo>
                <a:lnTo>
                  <a:pt x="523004" y="235290"/>
                </a:lnTo>
                <a:lnTo>
                  <a:pt x="523895" y="232857"/>
                </a:lnTo>
                <a:lnTo>
                  <a:pt x="524786" y="230586"/>
                </a:lnTo>
                <a:lnTo>
                  <a:pt x="525677" y="228315"/>
                </a:lnTo>
                <a:lnTo>
                  <a:pt x="526568" y="226206"/>
                </a:lnTo>
                <a:lnTo>
                  <a:pt x="527540" y="224178"/>
                </a:lnTo>
                <a:lnTo>
                  <a:pt x="528431" y="222232"/>
                </a:lnTo>
                <a:lnTo>
                  <a:pt x="529322" y="220366"/>
                </a:lnTo>
                <a:lnTo>
                  <a:pt x="530213" y="218663"/>
                </a:lnTo>
                <a:lnTo>
                  <a:pt x="531104" y="217041"/>
                </a:lnTo>
                <a:lnTo>
                  <a:pt x="532076" y="215500"/>
                </a:lnTo>
                <a:lnTo>
                  <a:pt x="532967" y="214040"/>
                </a:lnTo>
                <a:lnTo>
                  <a:pt x="539285" y="207227"/>
                </a:lnTo>
                <a:lnTo>
                  <a:pt x="540176" y="206659"/>
                </a:lnTo>
                <a:lnTo>
                  <a:pt x="541067" y="206254"/>
                </a:lnTo>
                <a:lnTo>
                  <a:pt x="542039" y="205930"/>
                </a:lnTo>
                <a:lnTo>
                  <a:pt x="542930" y="205686"/>
                </a:lnTo>
                <a:lnTo>
                  <a:pt x="543821" y="205605"/>
                </a:lnTo>
                <a:lnTo>
                  <a:pt x="544712" y="205605"/>
                </a:lnTo>
                <a:lnTo>
                  <a:pt x="545603" y="205767"/>
                </a:lnTo>
                <a:lnTo>
                  <a:pt x="546575" y="205929"/>
                </a:lnTo>
                <a:lnTo>
                  <a:pt x="555565" y="212823"/>
                </a:lnTo>
                <a:lnTo>
                  <a:pt x="556537" y="213878"/>
                </a:lnTo>
                <a:lnTo>
                  <a:pt x="557428" y="215013"/>
                </a:lnTo>
                <a:lnTo>
                  <a:pt x="558319" y="216149"/>
                </a:lnTo>
                <a:lnTo>
                  <a:pt x="559210" y="217365"/>
                </a:lnTo>
                <a:lnTo>
                  <a:pt x="560101" y="218582"/>
                </a:lnTo>
                <a:lnTo>
                  <a:pt x="561073" y="219880"/>
                </a:lnTo>
                <a:lnTo>
                  <a:pt x="561964" y="221096"/>
                </a:lnTo>
                <a:lnTo>
                  <a:pt x="562855" y="222394"/>
                </a:lnTo>
                <a:lnTo>
                  <a:pt x="563746" y="223692"/>
                </a:lnTo>
                <a:lnTo>
                  <a:pt x="564637" y="224989"/>
                </a:lnTo>
                <a:lnTo>
                  <a:pt x="565609" y="226287"/>
                </a:lnTo>
                <a:lnTo>
                  <a:pt x="566500" y="227504"/>
                </a:lnTo>
                <a:lnTo>
                  <a:pt x="567391" y="228801"/>
                </a:lnTo>
                <a:lnTo>
                  <a:pt x="568282" y="230018"/>
                </a:lnTo>
                <a:lnTo>
                  <a:pt x="569173" y="231154"/>
                </a:lnTo>
                <a:lnTo>
                  <a:pt x="570145" y="232289"/>
                </a:lnTo>
                <a:lnTo>
                  <a:pt x="571036" y="233425"/>
                </a:lnTo>
                <a:lnTo>
                  <a:pt x="576463" y="238615"/>
                </a:lnTo>
                <a:lnTo>
                  <a:pt x="577354" y="239264"/>
                </a:lnTo>
                <a:lnTo>
                  <a:pt x="582781" y="240805"/>
                </a:lnTo>
                <a:lnTo>
                  <a:pt x="583672" y="240643"/>
                </a:lnTo>
                <a:lnTo>
                  <a:pt x="598171" y="222718"/>
                </a:lnTo>
                <a:lnTo>
                  <a:pt x="599143" y="220609"/>
                </a:lnTo>
                <a:lnTo>
                  <a:pt x="600034" y="218500"/>
                </a:lnTo>
                <a:lnTo>
                  <a:pt x="600925" y="216229"/>
                </a:lnTo>
                <a:lnTo>
                  <a:pt x="601816" y="213877"/>
                </a:lnTo>
                <a:lnTo>
                  <a:pt x="602707" y="211444"/>
                </a:lnTo>
                <a:lnTo>
                  <a:pt x="603679" y="208930"/>
                </a:lnTo>
                <a:lnTo>
                  <a:pt x="604570" y="206416"/>
                </a:lnTo>
                <a:lnTo>
                  <a:pt x="605461" y="203739"/>
                </a:lnTo>
                <a:lnTo>
                  <a:pt x="606352" y="201063"/>
                </a:lnTo>
                <a:lnTo>
                  <a:pt x="607243" y="198386"/>
                </a:lnTo>
                <a:lnTo>
                  <a:pt x="608134" y="195629"/>
                </a:lnTo>
                <a:lnTo>
                  <a:pt x="609106" y="192871"/>
                </a:lnTo>
                <a:lnTo>
                  <a:pt x="609997" y="190032"/>
                </a:lnTo>
                <a:lnTo>
                  <a:pt x="610888" y="187194"/>
                </a:lnTo>
                <a:lnTo>
                  <a:pt x="611779" y="184355"/>
                </a:lnTo>
                <a:lnTo>
                  <a:pt x="612670" y="181516"/>
                </a:lnTo>
                <a:lnTo>
                  <a:pt x="613642" y="178677"/>
                </a:lnTo>
                <a:lnTo>
                  <a:pt x="614533" y="175839"/>
                </a:lnTo>
                <a:lnTo>
                  <a:pt x="615424" y="173081"/>
                </a:lnTo>
                <a:lnTo>
                  <a:pt x="616315" y="170242"/>
                </a:lnTo>
                <a:lnTo>
                  <a:pt x="617206" y="167566"/>
                </a:lnTo>
                <a:lnTo>
                  <a:pt x="618178" y="164889"/>
                </a:lnTo>
                <a:lnTo>
                  <a:pt x="619069" y="162213"/>
                </a:lnTo>
                <a:lnTo>
                  <a:pt x="619960" y="159699"/>
                </a:lnTo>
                <a:lnTo>
                  <a:pt x="620851" y="157184"/>
                </a:lnTo>
                <a:lnTo>
                  <a:pt x="621742" y="154751"/>
                </a:lnTo>
                <a:lnTo>
                  <a:pt x="622714" y="152399"/>
                </a:lnTo>
                <a:lnTo>
                  <a:pt x="623604" y="150209"/>
                </a:lnTo>
                <a:lnTo>
                  <a:pt x="637212" y="131474"/>
                </a:lnTo>
                <a:lnTo>
                  <a:pt x="638103" y="131474"/>
                </a:lnTo>
                <a:lnTo>
                  <a:pt x="650739" y="147614"/>
                </a:lnTo>
                <a:lnTo>
                  <a:pt x="651711" y="149885"/>
                </a:lnTo>
                <a:lnTo>
                  <a:pt x="652602" y="152319"/>
                </a:lnTo>
                <a:lnTo>
                  <a:pt x="653493" y="154833"/>
                </a:lnTo>
                <a:lnTo>
                  <a:pt x="654384" y="157428"/>
                </a:lnTo>
                <a:lnTo>
                  <a:pt x="655275" y="160186"/>
                </a:lnTo>
                <a:lnTo>
                  <a:pt x="656247" y="163025"/>
                </a:lnTo>
                <a:lnTo>
                  <a:pt x="657138" y="165944"/>
                </a:lnTo>
                <a:lnTo>
                  <a:pt x="658029" y="169026"/>
                </a:lnTo>
                <a:lnTo>
                  <a:pt x="658920" y="172109"/>
                </a:lnTo>
                <a:lnTo>
                  <a:pt x="659811" y="175272"/>
                </a:lnTo>
                <a:lnTo>
                  <a:pt x="660783" y="178597"/>
                </a:lnTo>
                <a:lnTo>
                  <a:pt x="661674" y="181841"/>
                </a:lnTo>
                <a:lnTo>
                  <a:pt x="662565" y="185248"/>
                </a:lnTo>
                <a:lnTo>
                  <a:pt x="663456" y="188655"/>
                </a:lnTo>
                <a:lnTo>
                  <a:pt x="664347" y="192142"/>
                </a:lnTo>
                <a:lnTo>
                  <a:pt x="665238" y="195549"/>
                </a:lnTo>
                <a:lnTo>
                  <a:pt x="666210" y="199117"/>
                </a:lnTo>
                <a:lnTo>
                  <a:pt x="667101" y="202605"/>
                </a:lnTo>
                <a:lnTo>
                  <a:pt x="667992" y="206092"/>
                </a:lnTo>
                <a:lnTo>
                  <a:pt x="668883" y="209580"/>
                </a:lnTo>
                <a:lnTo>
                  <a:pt x="669774" y="213149"/>
                </a:lnTo>
                <a:lnTo>
                  <a:pt x="670746" y="216636"/>
                </a:lnTo>
                <a:lnTo>
                  <a:pt x="671637" y="220043"/>
                </a:lnTo>
                <a:lnTo>
                  <a:pt x="672528" y="223530"/>
                </a:lnTo>
                <a:lnTo>
                  <a:pt x="673419" y="226856"/>
                </a:lnTo>
                <a:lnTo>
                  <a:pt x="674309" y="230262"/>
                </a:lnTo>
                <a:lnTo>
                  <a:pt x="675281" y="233506"/>
                </a:lnTo>
                <a:lnTo>
                  <a:pt x="676172" y="236751"/>
                </a:lnTo>
                <a:lnTo>
                  <a:pt x="680708" y="251837"/>
                </a:lnTo>
                <a:lnTo>
                  <a:pt x="681599" y="254594"/>
                </a:lnTo>
                <a:lnTo>
                  <a:pt x="682490" y="257271"/>
                </a:lnTo>
                <a:lnTo>
                  <a:pt x="683381" y="259785"/>
                </a:lnTo>
                <a:lnTo>
                  <a:pt x="684272" y="262218"/>
                </a:lnTo>
                <a:lnTo>
                  <a:pt x="685244" y="264570"/>
                </a:lnTo>
                <a:lnTo>
                  <a:pt x="686135" y="266841"/>
                </a:lnTo>
                <a:lnTo>
                  <a:pt x="692453" y="279332"/>
                </a:lnTo>
                <a:lnTo>
                  <a:pt x="693344" y="280711"/>
                </a:lnTo>
                <a:lnTo>
                  <a:pt x="694316" y="281846"/>
                </a:lnTo>
                <a:lnTo>
                  <a:pt x="695207" y="282982"/>
                </a:lnTo>
                <a:lnTo>
                  <a:pt x="696098" y="283955"/>
                </a:lnTo>
                <a:lnTo>
                  <a:pt x="696989" y="284766"/>
                </a:lnTo>
                <a:lnTo>
                  <a:pt x="697880" y="285577"/>
                </a:lnTo>
                <a:lnTo>
                  <a:pt x="698771" y="286226"/>
                </a:lnTo>
                <a:lnTo>
                  <a:pt x="699743" y="286713"/>
                </a:lnTo>
                <a:lnTo>
                  <a:pt x="700634" y="287199"/>
                </a:lnTo>
                <a:lnTo>
                  <a:pt x="705170" y="287929"/>
                </a:lnTo>
                <a:lnTo>
                  <a:pt x="706061" y="287848"/>
                </a:lnTo>
                <a:lnTo>
                  <a:pt x="712378" y="285415"/>
                </a:lnTo>
                <a:lnTo>
                  <a:pt x="713350" y="284928"/>
                </a:lnTo>
                <a:lnTo>
                  <a:pt x="714241" y="284361"/>
                </a:lnTo>
                <a:lnTo>
                  <a:pt x="715132" y="283712"/>
                </a:lnTo>
                <a:lnTo>
                  <a:pt x="716023" y="283144"/>
                </a:lnTo>
                <a:lnTo>
                  <a:pt x="716914" y="282495"/>
                </a:lnTo>
                <a:lnTo>
                  <a:pt x="717805" y="281928"/>
                </a:lnTo>
                <a:lnTo>
                  <a:pt x="718777" y="281279"/>
                </a:lnTo>
                <a:lnTo>
                  <a:pt x="719668" y="280630"/>
                </a:lnTo>
                <a:lnTo>
                  <a:pt x="720559" y="279981"/>
                </a:lnTo>
                <a:lnTo>
                  <a:pt x="721450" y="279413"/>
                </a:lnTo>
                <a:lnTo>
                  <a:pt x="722341" y="278846"/>
                </a:lnTo>
                <a:lnTo>
                  <a:pt x="723313" y="278278"/>
                </a:lnTo>
                <a:lnTo>
                  <a:pt x="724204" y="277710"/>
                </a:lnTo>
                <a:lnTo>
                  <a:pt x="725095" y="277223"/>
                </a:lnTo>
                <a:lnTo>
                  <a:pt x="725986" y="276737"/>
                </a:lnTo>
                <a:lnTo>
                  <a:pt x="726877" y="276250"/>
                </a:lnTo>
                <a:lnTo>
                  <a:pt x="727849" y="275926"/>
                </a:lnTo>
                <a:lnTo>
                  <a:pt x="728740" y="275520"/>
                </a:lnTo>
                <a:lnTo>
                  <a:pt x="729631" y="275277"/>
                </a:lnTo>
                <a:lnTo>
                  <a:pt x="730522" y="275034"/>
                </a:lnTo>
                <a:lnTo>
                  <a:pt x="731413" y="274872"/>
                </a:lnTo>
                <a:lnTo>
                  <a:pt x="732385" y="274709"/>
                </a:lnTo>
                <a:lnTo>
                  <a:pt x="733276" y="274628"/>
                </a:lnTo>
                <a:lnTo>
                  <a:pt x="734167" y="274628"/>
                </a:lnTo>
                <a:lnTo>
                  <a:pt x="735058" y="274709"/>
                </a:lnTo>
                <a:lnTo>
                  <a:pt x="735949" y="274791"/>
                </a:lnTo>
                <a:lnTo>
                  <a:pt x="736840" y="275034"/>
                </a:lnTo>
                <a:lnTo>
                  <a:pt x="737812" y="275277"/>
                </a:lnTo>
                <a:lnTo>
                  <a:pt x="738703" y="275602"/>
                </a:lnTo>
                <a:lnTo>
                  <a:pt x="739594" y="276007"/>
                </a:lnTo>
                <a:lnTo>
                  <a:pt x="740485" y="276494"/>
                </a:lnTo>
                <a:lnTo>
                  <a:pt x="741376" y="276980"/>
                </a:lnTo>
                <a:lnTo>
                  <a:pt x="750447" y="285740"/>
                </a:lnTo>
                <a:lnTo>
                  <a:pt x="751419" y="286956"/>
                </a:lnTo>
                <a:lnTo>
                  <a:pt x="752310" y="288173"/>
                </a:lnTo>
                <a:lnTo>
                  <a:pt x="753201" y="289389"/>
                </a:lnTo>
                <a:lnTo>
                  <a:pt x="754092" y="290687"/>
                </a:lnTo>
                <a:lnTo>
                  <a:pt x="754983" y="291985"/>
                </a:lnTo>
                <a:lnTo>
                  <a:pt x="755874" y="293364"/>
                </a:lnTo>
                <a:lnTo>
                  <a:pt x="756846" y="294743"/>
                </a:lnTo>
                <a:lnTo>
                  <a:pt x="757737" y="296203"/>
                </a:lnTo>
                <a:lnTo>
                  <a:pt x="758628" y="297581"/>
                </a:lnTo>
                <a:lnTo>
                  <a:pt x="759519" y="299041"/>
                </a:lnTo>
                <a:lnTo>
                  <a:pt x="760410" y="300501"/>
                </a:lnTo>
                <a:lnTo>
                  <a:pt x="764946" y="307720"/>
                </a:lnTo>
                <a:lnTo>
                  <a:pt x="765918" y="309099"/>
                </a:lnTo>
                <a:lnTo>
                  <a:pt x="766809" y="310558"/>
                </a:lnTo>
                <a:lnTo>
                  <a:pt x="767700" y="311856"/>
                </a:lnTo>
                <a:lnTo>
                  <a:pt x="768591" y="313235"/>
                </a:lnTo>
                <a:lnTo>
                  <a:pt x="769482" y="314533"/>
                </a:lnTo>
                <a:lnTo>
                  <a:pt x="770454" y="315830"/>
                </a:lnTo>
                <a:lnTo>
                  <a:pt x="771345" y="317128"/>
                </a:lnTo>
                <a:lnTo>
                  <a:pt x="776772" y="323617"/>
                </a:lnTo>
                <a:lnTo>
                  <a:pt x="777663" y="324590"/>
                </a:lnTo>
                <a:lnTo>
                  <a:pt x="782199" y="328159"/>
                </a:lnTo>
                <a:lnTo>
                  <a:pt x="783090" y="328727"/>
                </a:lnTo>
                <a:lnTo>
                  <a:pt x="787625" y="330267"/>
                </a:lnTo>
                <a:lnTo>
                  <a:pt x="788516" y="330430"/>
                </a:lnTo>
                <a:lnTo>
                  <a:pt x="789407" y="330430"/>
                </a:lnTo>
                <a:lnTo>
                  <a:pt x="790379" y="330430"/>
                </a:lnTo>
                <a:lnTo>
                  <a:pt x="791270" y="330348"/>
                </a:lnTo>
                <a:lnTo>
                  <a:pt x="792161" y="330186"/>
                </a:lnTo>
                <a:lnTo>
                  <a:pt x="793052" y="329943"/>
                </a:lnTo>
                <a:lnTo>
                  <a:pt x="793943" y="329618"/>
                </a:lnTo>
                <a:lnTo>
                  <a:pt x="794915" y="329294"/>
                </a:lnTo>
                <a:lnTo>
                  <a:pt x="795806" y="328807"/>
                </a:lnTo>
                <a:lnTo>
                  <a:pt x="796697" y="328321"/>
                </a:lnTo>
                <a:lnTo>
                  <a:pt x="797588" y="327834"/>
                </a:lnTo>
                <a:lnTo>
                  <a:pt x="798479" y="327185"/>
                </a:lnTo>
                <a:lnTo>
                  <a:pt x="799451" y="326537"/>
                </a:lnTo>
                <a:lnTo>
                  <a:pt x="800342" y="325807"/>
                </a:lnTo>
                <a:lnTo>
                  <a:pt x="801233" y="325077"/>
                </a:lnTo>
                <a:lnTo>
                  <a:pt x="802124" y="324266"/>
                </a:lnTo>
                <a:lnTo>
                  <a:pt x="803015" y="323374"/>
                </a:lnTo>
                <a:lnTo>
                  <a:pt x="803987" y="322482"/>
                </a:lnTo>
                <a:lnTo>
                  <a:pt x="804878" y="321590"/>
                </a:lnTo>
                <a:lnTo>
                  <a:pt x="805769" y="320535"/>
                </a:lnTo>
                <a:lnTo>
                  <a:pt x="806660" y="319562"/>
                </a:lnTo>
                <a:lnTo>
                  <a:pt x="807551" y="318507"/>
                </a:lnTo>
                <a:lnTo>
                  <a:pt x="808442" y="317372"/>
                </a:lnTo>
                <a:lnTo>
                  <a:pt x="809414" y="316317"/>
                </a:lnTo>
                <a:lnTo>
                  <a:pt x="810305" y="315182"/>
                </a:lnTo>
                <a:lnTo>
                  <a:pt x="811196" y="313965"/>
                </a:lnTo>
                <a:lnTo>
                  <a:pt x="812087" y="312830"/>
                </a:lnTo>
                <a:lnTo>
                  <a:pt x="812978" y="311613"/>
                </a:lnTo>
                <a:lnTo>
                  <a:pt x="813950" y="310396"/>
                </a:lnTo>
                <a:lnTo>
                  <a:pt x="814841" y="309099"/>
                </a:lnTo>
                <a:lnTo>
                  <a:pt x="815732" y="307882"/>
                </a:lnTo>
                <a:lnTo>
                  <a:pt x="816623" y="306584"/>
                </a:lnTo>
                <a:lnTo>
                  <a:pt x="817514" y="305368"/>
                </a:lnTo>
                <a:lnTo>
                  <a:pt x="818486" y="304070"/>
                </a:lnTo>
                <a:lnTo>
                  <a:pt x="819377" y="302772"/>
                </a:lnTo>
                <a:lnTo>
                  <a:pt x="820268" y="301475"/>
                </a:lnTo>
                <a:lnTo>
                  <a:pt x="821159" y="300258"/>
                </a:lnTo>
                <a:lnTo>
                  <a:pt x="822050" y="298960"/>
                </a:lnTo>
                <a:lnTo>
                  <a:pt x="823022" y="297663"/>
                </a:lnTo>
                <a:lnTo>
                  <a:pt x="823912" y="296446"/>
                </a:lnTo>
                <a:lnTo>
                  <a:pt x="824803" y="295148"/>
                </a:lnTo>
                <a:lnTo>
                  <a:pt x="825694" y="293932"/>
                </a:lnTo>
                <a:lnTo>
                  <a:pt x="826585" y="292634"/>
                </a:lnTo>
                <a:lnTo>
                  <a:pt x="827476" y="291418"/>
                </a:lnTo>
                <a:lnTo>
                  <a:pt x="828448" y="290201"/>
                </a:lnTo>
                <a:lnTo>
                  <a:pt x="829339" y="288985"/>
                </a:lnTo>
                <a:lnTo>
                  <a:pt x="830230" y="287768"/>
                </a:lnTo>
                <a:lnTo>
                  <a:pt x="831121" y="286551"/>
                </a:lnTo>
                <a:lnTo>
                  <a:pt x="832012" y="285416"/>
                </a:lnTo>
                <a:lnTo>
                  <a:pt x="832984" y="284199"/>
                </a:lnTo>
                <a:lnTo>
                  <a:pt x="833875" y="283064"/>
                </a:lnTo>
                <a:lnTo>
                  <a:pt x="834766" y="281928"/>
                </a:lnTo>
                <a:lnTo>
                  <a:pt x="835657" y="280792"/>
                </a:lnTo>
                <a:lnTo>
                  <a:pt x="836548" y="279657"/>
                </a:lnTo>
                <a:lnTo>
                  <a:pt x="837520" y="278521"/>
                </a:lnTo>
                <a:lnTo>
                  <a:pt x="838411" y="277467"/>
                </a:lnTo>
                <a:lnTo>
                  <a:pt x="839302" y="276331"/>
                </a:lnTo>
                <a:lnTo>
                  <a:pt x="840193" y="275277"/>
                </a:lnTo>
                <a:lnTo>
                  <a:pt x="841084" y="274222"/>
                </a:lnTo>
                <a:lnTo>
                  <a:pt x="842056" y="273087"/>
                </a:lnTo>
                <a:lnTo>
                  <a:pt x="842947" y="272032"/>
                </a:lnTo>
                <a:lnTo>
                  <a:pt x="843838" y="270978"/>
                </a:lnTo>
                <a:lnTo>
                  <a:pt x="844729" y="269923"/>
                </a:lnTo>
                <a:lnTo>
                  <a:pt x="845620" y="268869"/>
                </a:lnTo>
                <a:lnTo>
                  <a:pt x="846511" y="267815"/>
                </a:lnTo>
                <a:lnTo>
                  <a:pt x="847483" y="266760"/>
                </a:lnTo>
                <a:lnTo>
                  <a:pt x="848374" y="265625"/>
                </a:lnTo>
                <a:lnTo>
                  <a:pt x="849265" y="264570"/>
                </a:lnTo>
                <a:lnTo>
                  <a:pt x="850156" y="263516"/>
                </a:lnTo>
                <a:lnTo>
                  <a:pt x="851047" y="262461"/>
                </a:lnTo>
                <a:lnTo>
                  <a:pt x="852019" y="261326"/>
                </a:lnTo>
                <a:lnTo>
                  <a:pt x="852910" y="260190"/>
                </a:lnTo>
                <a:lnTo>
                  <a:pt x="853801" y="259136"/>
                </a:lnTo>
                <a:lnTo>
                  <a:pt x="854692" y="258000"/>
                </a:lnTo>
                <a:lnTo>
                  <a:pt x="855583" y="256864"/>
                </a:lnTo>
                <a:lnTo>
                  <a:pt x="856555" y="255648"/>
                </a:lnTo>
                <a:lnTo>
                  <a:pt x="857446" y="254512"/>
                </a:lnTo>
                <a:lnTo>
                  <a:pt x="858337" y="253296"/>
                </a:lnTo>
                <a:lnTo>
                  <a:pt x="859228" y="252079"/>
                </a:lnTo>
                <a:lnTo>
                  <a:pt x="860119" y="250863"/>
                </a:lnTo>
                <a:lnTo>
                  <a:pt x="861091" y="249565"/>
                </a:lnTo>
                <a:lnTo>
                  <a:pt x="861981" y="248348"/>
                </a:lnTo>
                <a:lnTo>
                  <a:pt x="862872" y="247051"/>
                </a:lnTo>
                <a:lnTo>
                  <a:pt x="863763" y="245672"/>
                </a:lnTo>
                <a:lnTo>
                  <a:pt x="864654" y="244374"/>
                </a:lnTo>
                <a:lnTo>
                  <a:pt x="865545" y="242995"/>
                </a:lnTo>
                <a:lnTo>
                  <a:pt x="866517" y="241535"/>
                </a:lnTo>
                <a:lnTo>
                  <a:pt x="867408" y="240156"/>
                </a:lnTo>
                <a:lnTo>
                  <a:pt x="868299" y="238696"/>
                </a:lnTo>
                <a:lnTo>
                  <a:pt x="869190" y="237237"/>
                </a:lnTo>
                <a:lnTo>
                  <a:pt x="870081" y="235696"/>
                </a:lnTo>
                <a:lnTo>
                  <a:pt x="874617" y="227828"/>
                </a:lnTo>
                <a:lnTo>
                  <a:pt x="875589" y="226206"/>
                </a:lnTo>
                <a:lnTo>
                  <a:pt x="880044" y="217771"/>
                </a:lnTo>
                <a:lnTo>
                  <a:pt x="881016" y="215986"/>
                </a:lnTo>
                <a:lnTo>
                  <a:pt x="881907" y="214283"/>
                </a:lnTo>
                <a:lnTo>
                  <a:pt x="882798" y="212499"/>
                </a:lnTo>
                <a:lnTo>
                  <a:pt x="883689" y="210715"/>
                </a:lnTo>
                <a:lnTo>
                  <a:pt x="884580" y="208930"/>
                </a:lnTo>
                <a:lnTo>
                  <a:pt x="885552" y="207227"/>
                </a:lnTo>
                <a:lnTo>
                  <a:pt x="886443" y="205443"/>
                </a:lnTo>
                <a:lnTo>
                  <a:pt x="887334" y="203658"/>
                </a:lnTo>
                <a:lnTo>
                  <a:pt x="888225" y="201955"/>
                </a:lnTo>
                <a:lnTo>
                  <a:pt x="889116" y="200171"/>
                </a:lnTo>
                <a:lnTo>
                  <a:pt x="890088" y="198468"/>
                </a:lnTo>
                <a:lnTo>
                  <a:pt x="890979" y="196683"/>
                </a:lnTo>
                <a:lnTo>
                  <a:pt x="891870" y="194980"/>
                </a:lnTo>
                <a:lnTo>
                  <a:pt x="892761" y="193358"/>
                </a:lnTo>
                <a:lnTo>
                  <a:pt x="893652" y="191655"/>
                </a:lnTo>
                <a:lnTo>
                  <a:pt x="894624" y="190033"/>
                </a:lnTo>
                <a:lnTo>
                  <a:pt x="895515" y="188410"/>
                </a:lnTo>
                <a:lnTo>
                  <a:pt x="896406" y="186869"/>
                </a:lnTo>
                <a:lnTo>
                  <a:pt x="897297" y="185328"/>
                </a:lnTo>
                <a:lnTo>
                  <a:pt x="898188" y="183787"/>
                </a:lnTo>
                <a:lnTo>
                  <a:pt x="899079" y="182327"/>
                </a:lnTo>
                <a:lnTo>
                  <a:pt x="900050" y="180948"/>
                </a:lnTo>
                <a:lnTo>
                  <a:pt x="900941" y="179569"/>
                </a:lnTo>
                <a:lnTo>
                  <a:pt x="901832" y="178272"/>
                </a:lnTo>
                <a:lnTo>
                  <a:pt x="902723" y="176974"/>
                </a:lnTo>
                <a:lnTo>
                  <a:pt x="903614" y="175757"/>
                </a:lnTo>
                <a:lnTo>
                  <a:pt x="904586" y="174622"/>
                </a:lnTo>
                <a:lnTo>
                  <a:pt x="905477" y="173486"/>
                </a:lnTo>
                <a:lnTo>
                  <a:pt x="906368" y="172432"/>
                </a:lnTo>
                <a:lnTo>
                  <a:pt x="919085" y="165214"/>
                </a:lnTo>
                <a:lnTo>
                  <a:pt x="919976" y="165295"/>
                </a:lnTo>
                <a:lnTo>
                  <a:pt x="920867" y="165457"/>
                </a:lnTo>
                <a:lnTo>
                  <a:pt x="921758" y="165700"/>
                </a:lnTo>
                <a:lnTo>
                  <a:pt x="922649" y="165944"/>
                </a:lnTo>
                <a:lnTo>
                  <a:pt x="923621" y="166349"/>
                </a:lnTo>
                <a:lnTo>
                  <a:pt x="924512" y="166754"/>
                </a:lnTo>
                <a:lnTo>
                  <a:pt x="925403" y="167322"/>
                </a:lnTo>
                <a:lnTo>
                  <a:pt x="926294" y="167890"/>
                </a:lnTo>
                <a:lnTo>
                  <a:pt x="927185" y="168620"/>
                </a:lnTo>
                <a:lnTo>
                  <a:pt x="928157" y="169350"/>
                </a:lnTo>
                <a:lnTo>
                  <a:pt x="929048" y="170161"/>
                </a:lnTo>
                <a:lnTo>
                  <a:pt x="929939" y="171053"/>
                </a:lnTo>
                <a:lnTo>
                  <a:pt x="930830" y="172026"/>
                </a:lnTo>
                <a:lnTo>
                  <a:pt x="931721" y="173000"/>
                </a:lnTo>
                <a:lnTo>
                  <a:pt x="932693" y="174135"/>
                </a:lnTo>
                <a:lnTo>
                  <a:pt x="933584" y="175271"/>
                </a:lnTo>
                <a:lnTo>
                  <a:pt x="934475" y="176487"/>
                </a:lnTo>
                <a:lnTo>
                  <a:pt x="935366" y="177704"/>
                </a:lnTo>
                <a:lnTo>
                  <a:pt x="936257" y="179002"/>
                </a:lnTo>
                <a:lnTo>
                  <a:pt x="937148" y="180381"/>
                </a:lnTo>
                <a:lnTo>
                  <a:pt x="938119" y="181759"/>
                </a:lnTo>
                <a:lnTo>
                  <a:pt x="939010" y="183219"/>
                </a:lnTo>
                <a:lnTo>
                  <a:pt x="939901" y="184760"/>
                </a:lnTo>
                <a:lnTo>
                  <a:pt x="940792" y="186220"/>
                </a:lnTo>
                <a:lnTo>
                  <a:pt x="941683" y="187842"/>
                </a:lnTo>
                <a:lnTo>
                  <a:pt x="942655" y="189383"/>
                </a:lnTo>
                <a:lnTo>
                  <a:pt x="943546" y="191006"/>
                </a:lnTo>
                <a:lnTo>
                  <a:pt x="944437" y="192709"/>
                </a:lnTo>
                <a:lnTo>
                  <a:pt x="945328" y="194331"/>
                </a:lnTo>
                <a:lnTo>
                  <a:pt x="946219" y="196034"/>
                </a:lnTo>
                <a:lnTo>
                  <a:pt x="947191" y="197737"/>
                </a:lnTo>
                <a:lnTo>
                  <a:pt x="948082" y="199441"/>
                </a:lnTo>
                <a:lnTo>
                  <a:pt x="948973" y="201225"/>
                </a:lnTo>
                <a:lnTo>
                  <a:pt x="949864" y="202928"/>
                </a:lnTo>
                <a:lnTo>
                  <a:pt x="950755" y="204631"/>
                </a:lnTo>
                <a:lnTo>
                  <a:pt x="951727" y="206416"/>
                </a:lnTo>
                <a:lnTo>
                  <a:pt x="952618" y="208119"/>
                </a:lnTo>
                <a:lnTo>
                  <a:pt x="953509" y="209822"/>
                </a:lnTo>
                <a:lnTo>
                  <a:pt x="954400" y="211525"/>
                </a:lnTo>
                <a:lnTo>
                  <a:pt x="955291" y="213228"/>
                </a:lnTo>
                <a:lnTo>
                  <a:pt x="956182" y="214932"/>
                </a:lnTo>
                <a:lnTo>
                  <a:pt x="957154" y="216635"/>
                </a:lnTo>
                <a:lnTo>
                  <a:pt x="958045" y="218257"/>
                </a:lnTo>
                <a:lnTo>
                  <a:pt x="958936" y="219879"/>
                </a:lnTo>
                <a:lnTo>
                  <a:pt x="959827" y="221420"/>
                </a:lnTo>
                <a:lnTo>
                  <a:pt x="960718" y="222961"/>
                </a:lnTo>
                <a:lnTo>
                  <a:pt x="961690" y="224502"/>
                </a:lnTo>
                <a:lnTo>
                  <a:pt x="962581" y="226043"/>
                </a:lnTo>
                <a:lnTo>
                  <a:pt x="963472" y="227503"/>
                </a:lnTo>
                <a:lnTo>
                  <a:pt x="964363" y="228882"/>
                </a:lnTo>
                <a:lnTo>
                  <a:pt x="965254" y="230261"/>
                </a:lnTo>
                <a:lnTo>
                  <a:pt x="966226" y="231559"/>
                </a:lnTo>
                <a:lnTo>
                  <a:pt x="967117" y="232856"/>
                </a:lnTo>
                <a:lnTo>
                  <a:pt x="968008" y="234154"/>
                </a:lnTo>
                <a:lnTo>
                  <a:pt x="968899" y="235371"/>
                </a:lnTo>
                <a:lnTo>
                  <a:pt x="969790" y="236506"/>
                </a:lnTo>
                <a:lnTo>
                  <a:pt x="970681" y="237642"/>
                </a:lnTo>
                <a:lnTo>
                  <a:pt x="971653" y="238696"/>
                </a:lnTo>
                <a:lnTo>
                  <a:pt x="972544" y="239670"/>
                </a:lnTo>
                <a:lnTo>
                  <a:pt x="973435" y="240643"/>
                </a:lnTo>
                <a:lnTo>
                  <a:pt x="974326" y="241535"/>
                </a:lnTo>
                <a:lnTo>
                  <a:pt x="975217" y="242427"/>
                </a:lnTo>
                <a:lnTo>
                  <a:pt x="976188" y="243238"/>
                </a:lnTo>
                <a:lnTo>
                  <a:pt x="977079" y="243968"/>
                </a:lnTo>
                <a:lnTo>
                  <a:pt x="977970" y="244698"/>
                </a:lnTo>
                <a:lnTo>
                  <a:pt x="985260" y="248753"/>
                </a:lnTo>
                <a:lnTo>
                  <a:pt x="986151" y="249078"/>
                </a:lnTo>
                <a:lnTo>
                  <a:pt x="987042" y="249321"/>
                </a:lnTo>
                <a:lnTo>
                  <a:pt x="987933" y="249564"/>
                </a:lnTo>
                <a:lnTo>
                  <a:pt x="988824" y="249726"/>
                </a:lnTo>
                <a:lnTo>
                  <a:pt x="989715" y="249888"/>
                </a:lnTo>
                <a:lnTo>
                  <a:pt x="990687" y="250051"/>
                </a:lnTo>
                <a:lnTo>
                  <a:pt x="991578" y="250132"/>
                </a:lnTo>
                <a:lnTo>
                  <a:pt x="992469" y="250213"/>
                </a:lnTo>
                <a:lnTo>
                  <a:pt x="993360" y="250213"/>
                </a:lnTo>
                <a:lnTo>
                  <a:pt x="994251" y="250294"/>
                </a:lnTo>
                <a:lnTo>
                  <a:pt x="995223" y="250294"/>
                </a:lnTo>
                <a:lnTo>
                  <a:pt x="996114" y="250213"/>
                </a:lnTo>
                <a:lnTo>
                  <a:pt x="997005" y="250213"/>
                </a:lnTo>
                <a:lnTo>
                  <a:pt x="997896" y="250132"/>
                </a:lnTo>
                <a:lnTo>
                  <a:pt x="998787" y="250051"/>
                </a:lnTo>
                <a:lnTo>
                  <a:pt x="999759" y="249969"/>
                </a:lnTo>
                <a:lnTo>
                  <a:pt x="1000650" y="249888"/>
                </a:lnTo>
                <a:lnTo>
                  <a:pt x="1001541" y="249807"/>
                </a:lnTo>
                <a:lnTo>
                  <a:pt x="1002432" y="249645"/>
                </a:lnTo>
                <a:lnTo>
                  <a:pt x="1003323" y="249564"/>
                </a:lnTo>
                <a:lnTo>
                  <a:pt x="1004295" y="249483"/>
                </a:lnTo>
                <a:lnTo>
                  <a:pt x="1005186" y="249320"/>
                </a:lnTo>
                <a:lnTo>
                  <a:pt x="1006077" y="249239"/>
                </a:lnTo>
                <a:lnTo>
                  <a:pt x="1006968" y="249158"/>
                </a:lnTo>
                <a:lnTo>
                  <a:pt x="1007859" y="248996"/>
                </a:lnTo>
                <a:lnTo>
                  <a:pt x="1008750" y="248915"/>
                </a:lnTo>
                <a:lnTo>
                  <a:pt x="1009722" y="248834"/>
                </a:lnTo>
                <a:lnTo>
                  <a:pt x="1010613" y="248834"/>
                </a:lnTo>
                <a:lnTo>
                  <a:pt x="1011504" y="248752"/>
                </a:lnTo>
                <a:lnTo>
                  <a:pt x="1012395" y="248671"/>
                </a:lnTo>
                <a:lnTo>
                  <a:pt x="1013286" y="248671"/>
                </a:lnTo>
                <a:lnTo>
                  <a:pt x="1014257" y="248671"/>
                </a:lnTo>
                <a:lnTo>
                  <a:pt x="1015148" y="248671"/>
                </a:lnTo>
                <a:lnTo>
                  <a:pt x="1016039" y="248752"/>
                </a:lnTo>
                <a:lnTo>
                  <a:pt x="1016930" y="248752"/>
                </a:lnTo>
                <a:lnTo>
                  <a:pt x="1017821" y="248834"/>
                </a:lnTo>
                <a:lnTo>
                  <a:pt x="1018793" y="248996"/>
                </a:lnTo>
                <a:lnTo>
                  <a:pt x="1019684" y="249077"/>
                </a:lnTo>
                <a:lnTo>
                  <a:pt x="1020575" y="249239"/>
                </a:lnTo>
                <a:lnTo>
                  <a:pt x="1021466" y="249401"/>
                </a:lnTo>
                <a:lnTo>
                  <a:pt x="1022357" y="249644"/>
                </a:lnTo>
                <a:lnTo>
                  <a:pt x="1023329" y="249806"/>
                </a:lnTo>
                <a:lnTo>
                  <a:pt x="1024220" y="250050"/>
                </a:lnTo>
                <a:lnTo>
                  <a:pt x="1025111" y="250374"/>
                </a:lnTo>
                <a:lnTo>
                  <a:pt x="1026002" y="250699"/>
                </a:lnTo>
                <a:lnTo>
                  <a:pt x="1026893" y="251023"/>
                </a:lnTo>
                <a:lnTo>
                  <a:pt x="1027784" y="251348"/>
                </a:lnTo>
                <a:lnTo>
                  <a:pt x="1028756" y="251753"/>
                </a:lnTo>
                <a:lnTo>
                  <a:pt x="1029647" y="252159"/>
                </a:lnTo>
                <a:lnTo>
                  <a:pt x="1030538" y="252564"/>
                </a:lnTo>
                <a:lnTo>
                  <a:pt x="1031429" y="253051"/>
                </a:lnTo>
                <a:lnTo>
                  <a:pt x="1032320" y="253537"/>
                </a:lnTo>
                <a:lnTo>
                  <a:pt x="1033292" y="254024"/>
                </a:lnTo>
                <a:lnTo>
                  <a:pt x="1034183" y="254592"/>
                </a:lnTo>
                <a:lnTo>
                  <a:pt x="1035074" y="255160"/>
                </a:lnTo>
                <a:lnTo>
                  <a:pt x="1035965" y="255727"/>
                </a:lnTo>
                <a:lnTo>
                  <a:pt x="1036856" y="256295"/>
                </a:lnTo>
                <a:lnTo>
                  <a:pt x="1041392" y="259620"/>
                </a:lnTo>
                <a:lnTo>
                  <a:pt x="1042364" y="260269"/>
                </a:lnTo>
                <a:lnTo>
                  <a:pt x="1043255" y="260999"/>
                </a:lnTo>
                <a:lnTo>
                  <a:pt x="1044146" y="261729"/>
                </a:lnTo>
                <a:lnTo>
                  <a:pt x="1045037" y="262459"/>
                </a:lnTo>
                <a:lnTo>
                  <a:pt x="1045928" y="263189"/>
                </a:lnTo>
                <a:lnTo>
                  <a:pt x="1046819" y="264000"/>
                </a:lnTo>
                <a:lnTo>
                  <a:pt x="1047791" y="264730"/>
                </a:lnTo>
                <a:lnTo>
                  <a:pt x="1048682" y="265541"/>
                </a:lnTo>
                <a:lnTo>
                  <a:pt x="1049573" y="266271"/>
                </a:lnTo>
                <a:lnTo>
                  <a:pt x="1050464" y="267082"/>
                </a:lnTo>
                <a:lnTo>
                  <a:pt x="1051354" y="267812"/>
                </a:lnTo>
                <a:lnTo>
                  <a:pt x="1052326" y="268623"/>
                </a:lnTo>
                <a:lnTo>
                  <a:pt x="1053217" y="269353"/>
                </a:lnTo>
                <a:lnTo>
                  <a:pt x="1054108" y="270164"/>
                </a:lnTo>
                <a:lnTo>
                  <a:pt x="1054999" y="270894"/>
                </a:lnTo>
                <a:lnTo>
                  <a:pt x="1055890" y="271705"/>
                </a:lnTo>
                <a:lnTo>
                  <a:pt x="1056862" y="272435"/>
                </a:lnTo>
                <a:lnTo>
                  <a:pt x="1057753" y="273165"/>
                </a:lnTo>
                <a:lnTo>
                  <a:pt x="1058644" y="273895"/>
                </a:lnTo>
                <a:lnTo>
                  <a:pt x="1059535" y="274625"/>
                </a:lnTo>
                <a:lnTo>
                  <a:pt x="1060426" y="275355"/>
                </a:lnTo>
                <a:lnTo>
                  <a:pt x="1061317" y="276084"/>
                </a:lnTo>
                <a:lnTo>
                  <a:pt x="1062289" y="276733"/>
                </a:lnTo>
                <a:lnTo>
                  <a:pt x="1063180" y="277382"/>
                </a:lnTo>
                <a:lnTo>
                  <a:pt x="1064071" y="278031"/>
                </a:lnTo>
                <a:lnTo>
                  <a:pt x="1064962" y="278679"/>
                </a:lnTo>
                <a:lnTo>
                  <a:pt x="1065853" y="279328"/>
                </a:lnTo>
                <a:lnTo>
                  <a:pt x="1066825" y="279896"/>
                </a:lnTo>
                <a:lnTo>
                  <a:pt x="1067716" y="280545"/>
                </a:lnTo>
                <a:lnTo>
                  <a:pt x="1068607" y="281113"/>
                </a:lnTo>
                <a:lnTo>
                  <a:pt x="1069498" y="281599"/>
                </a:lnTo>
                <a:lnTo>
                  <a:pt x="1070389" y="282167"/>
                </a:lnTo>
                <a:lnTo>
                  <a:pt x="1071361" y="282654"/>
                </a:lnTo>
                <a:lnTo>
                  <a:pt x="1072252" y="283140"/>
                </a:lnTo>
                <a:lnTo>
                  <a:pt x="1073143" y="283546"/>
                </a:lnTo>
                <a:lnTo>
                  <a:pt x="1074034" y="284032"/>
                </a:lnTo>
                <a:lnTo>
                  <a:pt x="1074925" y="284438"/>
                </a:lnTo>
                <a:lnTo>
                  <a:pt x="1075897" y="284762"/>
                </a:lnTo>
                <a:lnTo>
                  <a:pt x="1076788" y="285168"/>
                </a:lnTo>
                <a:lnTo>
                  <a:pt x="1077679" y="285492"/>
                </a:lnTo>
                <a:lnTo>
                  <a:pt x="1078570" y="285817"/>
                </a:lnTo>
                <a:lnTo>
                  <a:pt x="1079461" y="286060"/>
                </a:lnTo>
                <a:lnTo>
                  <a:pt x="1080352" y="286303"/>
                </a:lnTo>
                <a:lnTo>
                  <a:pt x="1081324" y="286547"/>
                </a:lnTo>
                <a:lnTo>
                  <a:pt x="1082215" y="286790"/>
                </a:lnTo>
                <a:lnTo>
                  <a:pt x="1083106" y="286952"/>
                </a:lnTo>
                <a:lnTo>
                  <a:pt x="1083997" y="287114"/>
                </a:lnTo>
                <a:lnTo>
                  <a:pt x="1084888" y="287195"/>
                </a:lnTo>
                <a:lnTo>
                  <a:pt x="1085860" y="287357"/>
                </a:lnTo>
                <a:lnTo>
                  <a:pt x="1086751" y="287439"/>
                </a:lnTo>
                <a:lnTo>
                  <a:pt x="1087642" y="287439"/>
                </a:lnTo>
                <a:lnTo>
                  <a:pt x="1088532" y="287520"/>
                </a:lnTo>
                <a:lnTo>
                  <a:pt x="1089423" y="287520"/>
                </a:lnTo>
                <a:lnTo>
                  <a:pt x="1090395" y="287439"/>
                </a:lnTo>
                <a:lnTo>
                  <a:pt x="1091286" y="287439"/>
                </a:lnTo>
                <a:lnTo>
                  <a:pt x="1092177" y="287357"/>
                </a:lnTo>
                <a:lnTo>
                  <a:pt x="1093068" y="287276"/>
                </a:lnTo>
                <a:lnTo>
                  <a:pt x="1093959" y="287195"/>
                </a:lnTo>
                <a:lnTo>
                  <a:pt x="1094931" y="287033"/>
                </a:lnTo>
                <a:lnTo>
                  <a:pt x="1095822" y="286871"/>
                </a:lnTo>
                <a:lnTo>
                  <a:pt x="1096713" y="286709"/>
                </a:lnTo>
                <a:lnTo>
                  <a:pt x="1097604" y="286465"/>
                </a:lnTo>
                <a:lnTo>
                  <a:pt x="1098495" y="286303"/>
                </a:lnTo>
                <a:lnTo>
                  <a:pt x="1099386" y="286060"/>
                </a:lnTo>
                <a:lnTo>
                  <a:pt x="1100358" y="285735"/>
                </a:lnTo>
                <a:lnTo>
                  <a:pt x="1101249" y="285492"/>
                </a:lnTo>
                <a:lnTo>
                  <a:pt x="1102140" y="285168"/>
                </a:lnTo>
                <a:lnTo>
                  <a:pt x="1103031" y="284843"/>
                </a:lnTo>
                <a:lnTo>
                  <a:pt x="1103922" y="284519"/>
                </a:lnTo>
                <a:lnTo>
                  <a:pt x="1104894" y="284194"/>
                </a:lnTo>
                <a:lnTo>
                  <a:pt x="1105785" y="283789"/>
                </a:lnTo>
                <a:lnTo>
                  <a:pt x="1106676" y="283383"/>
                </a:lnTo>
                <a:lnTo>
                  <a:pt x="1107567" y="282978"/>
                </a:lnTo>
                <a:lnTo>
                  <a:pt x="1108458" y="282572"/>
                </a:lnTo>
                <a:lnTo>
                  <a:pt x="1109430" y="282167"/>
                </a:lnTo>
                <a:lnTo>
                  <a:pt x="1110321" y="281680"/>
                </a:lnTo>
                <a:lnTo>
                  <a:pt x="1111212" y="281194"/>
                </a:lnTo>
                <a:lnTo>
                  <a:pt x="1112103" y="280788"/>
                </a:lnTo>
                <a:lnTo>
                  <a:pt x="1112994" y="280220"/>
                </a:lnTo>
                <a:lnTo>
                  <a:pt x="1113966" y="279734"/>
                </a:lnTo>
                <a:lnTo>
                  <a:pt x="1114857" y="279247"/>
                </a:lnTo>
                <a:lnTo>
                  <a:pt x="1115748" y="278679"/>
                </a:lnTo>
                <a:lnTo>
                  <a:pt x="1116639" y="278112"/>
                </a:lnTo>
                <a:lnTo>
                  <a:pt x="1117530" y="277625"/>
                </a:lnTo>
                <a:lnTo>
                  <a:pt x="1118421" y="277057"/>
                </a:lnTo>
                <a:lnTo>
                  <a:pt x="1119393" y="276408"/>
                </a:lnTo>
                <a:lnTo>
                  <a:pt x="1120284" y="275841"/>
                </a:lnTo>
                <a:lnTo>
                  <a:pt x="1121175" y="275273"/>
                </a:lnTo>
                <a:lnTo>
                  <a:pt x="1122066" y="274624"/>
                </a:lnTo>
                <a:lnTo>
                  <a:pt x="1122957" y="274056"/>
                </a:lnTo>
                <a:lnTo>
                  <a:pt x="1123929" y="273407"/>
                </a:lnTo>
                <a:lnTo>
                  <a:pt x="1124820" y="272759"/>
                </a:lnTo>
                <a:lnTo>
                  <a:pt x="1125710" y="272110"/>
                </a:lnTo>
                <a:lnTo>
                  <a:pt x="1126601" y="271461"/>
                </a:lnTo>
                <a:lnTo>
                  <a:pt x="1127492" y="270813"/>
                </a:lnTo>
                <a:lnTo>
                  <a:pt x="1128464" y="270083"/>
                </a:lnTo>
                <a:lnTo>
                  <a:pt x="1129355" y="269434"/>
                </a:lnTo>
                <a:lnTo>
                  <a:pt x="1130246" y="268785"/>
                </a:lnTo>
                <a:lnTo>
                  <a:pt x="1131137" y="268055"/>
                </a:lnTo>
                <a:lnTo>
                  <a:pt x="1132028" y="267325"/>
                </a:lnTo>
                <a:lnTo>
                  <a:pt x="1133000" y="266677"/>
                </a:lnTo>
                <a:lnTo>
                  <a:pt x="1133891" y="265947"/>
                </a:lnTo>
                <a:lnTo>
                  <a:pt x="1134782" y="265217"/>
                </a:lnTo>
                <a:lnTo>
                  <a:pt x="1135673" y="264487"/>
                </a:lnTo>
                <a:lnTo>
                  <a:pt x="1136564" y="263757"/>
                </a:lnTo>
                <a:lnTo>
                  <a:pt x="1137455" y="263027"/>
                </a:lnTo>
                <a:lnTo>
                  <a:pt x="1138427" y="262297"/>
                </a:lnTo>
                <a:lnTo>
                  <a:pt x="1139318" y="261567"/>
                </a:lnTo>
                <a:lnTo>
                  <a:pt x="1140209" y="260837"/>
                </a:lnTo>
                <a:lnTo>
                  <a:pt x="1141100" y="260107"/>
                </a:lnTo>
                <a:lnTo>
                  <a:pt x="1141991" y="259377"/>
                </a:lnTo>
                <a:lnTo>
                  <a:pt x="1142963" y="258566"/>
                </a:lnTo>
                <a:lnTo>
                  <a:pt x="1143854" y="257836"/>
                </a:lnTo>
                <a:lnTo>
                  <a:pt x="1144745" y="257106"/>
                </a:lnTo>
                <a:lnTo>
                  <a:pt x="1145636" y="256376"/>
                </a:lnTo>
                <a:lnTo>
                  <a:pt x="1146527" y="255565"/>
                </a:lnTo>
                <a:lnTo>
                  <a:pt x="1147499" y="254835"/>
                </a:lnTo>
                <a:lnTo>
                  <a:pt x="1148390" y="254105"/>
                </a:lnTo>
                <a:lnTo>
                  <a:pt x="1149281" y="253294"/>
                </a:lnTo>
                <a:lnTo>
                  <a:pt x="1150172" y="252564"/>
                </a:lnTo>
                <a:lnTo>
                  <a:pt x="1151063" y="251753"/>
                </a:lnTo>
                <a:lnTo>
                  <a:pt x="1151954" y="251023"/>
                </a:lnTo>
                <a:lnTo>
                  <a:pt x="1152926" y="250293"/>
                </a:lnTo>
                <a:lnTo>
                  <a:pt x="1153817" y="249482"/>
                </a:lnTo>
                <a:lnTo>
                  <a:pt x="1154708" y="248752"/>
                </a:lnTo>
                <a:lnTo>
                  <a:pt x="1155599" y="248022"/>
                </a:lnTo>
                <a:lnTo>
                  <a:pt x="1156490" y="247293"/>
                </a:lnTo>
                <a:lnTo>
                  <a:pt x="1157462" y="246481"/>
                </a:lnTo>
                <a:lnTo>
                  <a:pt x="1158353" y="245751"/>
                </a:lnTo>
                <a:lnTo>
                  <a:pt x="1159244" y="245022"/>
                </a:lnTo>
                <a:lnTo>
                  <a:pt x="1160135" y="244292"/>
                </a:lnTo>
                <a:lnTo>
                  <a:pt x="1161026" y="243562"/>
                </a:lnTo>
                <a:lnTo>
                  <a:pt x="1161998" y="242832"/>
                </a:lnTo>
                <a:lnTo>
                  <a:pt x="1162888" y="242102"/>
                </a:lnTo>
                <a:lnTo>
                  <a:pt x="1163779" y="241372"/>
                </a:lnTo>
                <a:lnTo>
                  <a:pt x="1164670" y="240723"/>
                </a:lnTo>
                <a:lnTo>
                  <a:pt x="1165562" y="239993"/>
                </a:lnTo>
                <a:lnTo>
                  <a:pt x="1166533" y="239263"/>
                </a:lnTo>
                <a:lnTo>
                  <a:pt x="1167424" y="238615"/>
                </a:lnTo>
                <a:lnTo>
                  <a:pt x="1168315" y="237885"/>
                </a:lnTo>
                <a:lnTo>
                  <a:pt x="1169206" y="237236"/>
                </a:lnTo>
                <a:lnTo>
                  <a:pt x="1170097" y="236587"/>
                </a:lnTo>
                <a:lnTo>
                  <a:pt x="1170988" y="235938"/>
                </a:lnTo>
                <a:lnTo>
                  <a:pt x="1171960" y="235208"/>
                </a:lnTo>
                <a:lnTo>
                  <a:pt x="1172851" y="234560"/>
                </a:lnTo>
                <a:lnTo>
                  <a:pt x="1173742" y="233992"/>
                </a:lnTo>
                <a:lnTo>
                  <a:pt x="1174633" y="233343"/>
                </a:lnTo>
                <a:lnTo>
                  <a:pt x="1175524" y="232694"/>
                </a:lnTo>
                <a:lnTo>
                  <a:pt x="1176496" y="232127"/>
                </a:lnTo>
                <a:lnTo>
                  <a:pt x="1177387" y="231478"/>
                </a:lnTo>
                <a:lnTo>
                  <a:pt x="1178278" y="230910"/>
                </a:lnTo>
                <a:lnTo>
                  <a:pt x="1179169" y="230342"/>
                </a:lnTo>
                <a:lnTo>
                  <a:pt x="1180060" y="229693"/>
                </a:lnTo>
                <a:lnTo>
                  <a:pt x="1181032" y="229207"/>
                </a:lnTo>
                <a:lnTo>
                  <a:pt x="1181923" y="228639"/>
                </a:lnTo>
                <a:lnTo>
                  <a:pt x="1182814" y="228071"/>
                </a:lnTo>
                <a:lnTo>
                  <a:pt x="1183705" y="227503"/>
                </a:lnTo>
                <a:lnTo>
                  <a:pt x="1184596" y="227017"/>
                </a:lnTo>
                <a:lnTo>
                  <a:pt x="1185568" y="226449"/>
                </a:lnTo>
                <a:lnTo>
                  <a:pt x="1186459" y="225962"/>
                </a:lnTo>
                <a:lnTo>
                  <a:pt x="1187350" y="225476"/>
                </a:lnTo>
                <a:lnTo>
                  <a:pt x="1188241" y="224989"/>
                </a:lnTo>
                <a:lnTo>
                  <a:pt x="1189132" y="224503"/>
                </a:lnTo>
                <a:lnTo>
                  <a:pt x="1190023" y="224016"/>
                </a:lnTo>
                <a:lnTo>
                  <a:pt x="1190995" y="223610"/>
                </a:lnTo>
                <a:lnTo>
                  <a:pt x="1191886" y="223124"/>
                </a:lnTo>
                <a:lnTo>
                  <a:pt x="1192777" y="222718"/>
                </a:lnTo>
                <a:lnTo>
                  <a:pt x="1193668" y="222313"/>
                </a:lnTo>
                <a:lnTo>
                  <a:pt x="1194559" y="221908"/>
                </a:lnTo>
                <a:lnTo>
                  <a:pt x="1195531" y="221502"/>
                </a:lnTo>
                <a:lnTo>
                  <a:pt x="1196422" y="221097"/>
                </a:lnTo>
                <a:lnTo>
                  <a:pt x="1197313" y="220691"/>
                </a:lnTo>
                <a:lnTo>
                  <a:pt x="1198204" y="220286"/>
                </a:lnTo>
                <a:lnTo>
                  <a:pt x="1199095" y="219961"/>
                </a:lnTo>
                <a:lnTo>
                  <a:pt x="1200066" y="219637"/>
                </a:lnTo>
                <a:lnTo>
                  <a:pt x="1200958" y="219231"/>
                </a:lnTo>
                <a:lnTo>
                  <a:pt x="1201849" y="218907"/>
                </a:lnTo>
                <a:lnTo>
                  <a:pt x="1202740" y="218582"/>
                </a:lnTo>
                <a:lnTo>
                  <a:pt x="1203630" y="218258"/>
                </a:lnTo>
                <a:lnTo>
                  <a:pt x="1204602" y="217933"/>
                </a:lnTo>
                <a:lnTo>
                  <a:pt x="1205493" y="217690"/>
                </a:lnTo>
                <a:lnTo>
                  <a:pt x="1206384" y="217366"/>
                </a:lnTo>
                <a:lnTo>
                  <a:pt x="1207275" y="217122"/>
                </a:lnTo>
                <a:lnTo>
                  <a:pt x="1208166" y="216798"/>
                </a:lnTo>
                <a:lnTo>
                  <a:pt x="1209057" y="216555"/>
                </a:lnTo>
                <a:lnTo>
                  <a:pt x="1210029" y="216311"/>
                </a:lnTo>
                <a:lnTo>
                  <a:pt x="1210920" y="216068"/>
                </a:lnTo>
                <a:lnTo>
                  <a:pt x="1211811" y="215825"/>
                </a:lnTo>
                <a:lnTo>
                  <a:pt x="1212702" y="215581"/>
                </a:lnTo>
                <a:lnTo>
                  <a:pt x="1213593" y="215338"/>
                </a:lnTo>
                <a:lnTo>
                  <a:pt x="1214565" y="215176"/>
                </a:lnTo>
                <a:lnTo>
                  <a:pt x="1215456" y="214933"/>
                </a:lnTo>
                <a:lnTo>
                  <a:pt x="1216347" y="214770"/>
                </a:lnTo>
                <a:lnTo>
                  <a:pt x="1217238" y="214527"/>
                </a:lnTo>
                <a:lnTo>
                  <a:pt x="1218129" y="214365"/>
                </a:lnTo>
                <a:lnTo>
                  <a:pt x="1219101" y="214203"/>
                </a:lnTo>
                <a:lnTo>
                  <a:pt x="1219992" y="214041"/>
                </a:lnTo>
                <a:lnTo>
                  <a:pt x="1220883" y="213879"/>
                </a:lnTo>
                <a:lnTo>
                  <a:pt x="1221774" y="213717"/>
                </a:lnTo>
                <a:lnTo>
                  <a:pt x="1222665" y="213635"/>
                </a:lnTo>
                <a:lnTo>
                  <a:pt x="1223637" y="213473"/>
                </a:lnTo>
                <a:lnTo>
                  <a:pt x="1224528" y="213311"/>
                </a:lnTo>
                <a:lnTo>
                  <a:pt x="1225419" y="213230"/>
                </a:lnTo>
                <a:lnTo>
                  <a:pt x="1226310" y="213149"/>
                </a:lnTo>
                <a:lnTo>
                  <a:pt x="1227201" y="213068"/>
                </a:lnTo>
                <a:lnTo>
                  <a:pt x="1228092" y="212986"/>
                </a:lnTo>
                <a:lnTo>
                  <a:pt x="1229064" y="212905"/>
                </a:lnTo>
                <a:lnTo>
                  <a:pt x="1229955" y="212824"/>
                </a:lnTo>
                <a:lnTo>
                  <a:pt x="1230846" y="212743"/>
                </a:lnTo>
                <a:lnTo>
                  <a:pt x="1231737" y="212743"/>
                </a:lnTo>
                <a:lnTo>
                  <a:pt x="1232628" y="212662"/>
                </a:lnTo>
                <a:lnTo>
                  <a:pt x="1233600" y="212662"/>
                </a:lnTo>
                <a:lnTo>
                  <a:pt x="1234491" y="212662"/>
                </a:lnTo>
                <a:lnTo>
                  <a:pt x="1235382" y="212662"/>
                </a:lnTo>
                <a:lnTo>
                  <a:pt x="1236273" y="212662"/>
                </a:lnTo>
                <a:lnTo>
                  <a:pt x="1237164" y="212662"/>
                </a:lnTo>
                <a:lnTo>
                  <a:pt x="1238136" y="212662"/>
                </a:lnTo>
                <a:lnTo>
                  <a:pt x="1239027" y="212743"/>
                </a:lnTo>
                <a:lnTo>
                  <a:pt x="1239918" y="212824"/>
                </a:lnTo>
                <a:lnTo>
                  <a:pt x="1240808" y="212824"/>
                </a:lnTo>
                <a:lnTo>
                  <a:pt x="1241699" y="212905"/>
                </a:lnTo>
                <a:lnTo>
                  <a:pt x="1242590" y="213067"/>
                </a:lnTo>
                <a:lnTo>
                  <a:pt x="1243562" y="213148"/>
                </a:lnTo>
                <a:lnTo>
                  <a:pt x="1244453" y="213230"/>
                </a:lnTo>
                <a:lnTo>
                  <a:pt x="1245344" y="213392"/>
                </a:lnTo>
                <a:lnTo>
                  <a:pt x="1246235" y="213554"/>
                </a:lnTo>
                <a:lnTo>
                  <a:pt x="1247126" y="213716"/>
                </a:lnTo>
                <a:lnTo>
                  <a:pt x="1248098" y="213878"/>
                </a:lnTo>
                <a:lnTo>
                  <a:pt x="1248989" y="214040"/>
                </a:lnTo>
                <a:lnTo>
                  <a:pt x="1249880" y="214284"/>
                </a:lnTo>
                <a:lnTo>
                  <a:pt x="1250771" y="214446"/>
                </a:lnTo>
                <a:lnTo>
                  <a:pt x="1251662" y="214689"/>
                </a:lnTo>
                <a:lnTo>
                  <a:pt x="1252634" y="214932"/>
                </a:lnTo>
                <a:lnTo>
                  <a:pt x="1253525" y="215176"/>
                </a:lnTo>
                <a:lnTo>
                  <a:pt x="1254416" y="215500"/>
                </a:lnTo>
                <a:lnTo>
                  <a:pt x="1255307" y="215743"/>
                </a:lnTo>
                <a:lnTo>
                  <a:pt x="1256198" y="216068"/>
                </a:lnTo>
                <a:lnTo>
                  <a:pt x="1257170" y="216392"/>
                </a:lnTo>
                <a:lnTo>
                  <a:pt x="1258061" y="216717"/>
                </a:lnTo>
                <a:lnTo>
                  <a:pt x="1258952" y="217041"/>
                </a:lnTo>
                <a:lnTo>
                  <a:pt x="1259843" y="217447"/>
                </a:lnTo>
                <a:lnTo>
                  <a:pt x="1260734" y="217852"/>
                </a:lnTo>
                <a:lnTo>
                  <a:pt x="1261625" y="218177"/>
                </a:lnTo>
                <a:lnTo>
                  <a:pt x="1262597" y="218663"/>
                </a:lnTo>
                <a:lnTo>
                  <a:pt x="1263488" y="219069"/>
                </a:lnTo>
                <a:lnTo>
                  <a:pt x="1264379" y="219474"/>
                </a:lnTo>
                <a:lnTo>
                  <a:pt x="1265270" y="219961"/>
                </a:lnTo>
                <a:lnTo>
                  <a:pt x="1266161" y="220447"/>
                </a:lnTo>
                <a:lnTo>
                  <a:pt x="1267133" y="220934"/>
                </a:lnTo>
                <a:lnTo>
                  <a:pt x="1268024" y="221421"/>
                </a:lnTo>
                <a:lnTo>
                  <a:pt x="1268915" y="221907"/>
                </a:lnTo>
                <a:lnTo>
                  <a:pt x="1269806" y="222475"/>
                </a:lnTo>
                <a:lnTo>
                  <a:pt x="1274342" y="225314"/>
                </a:lnTo>
                <a:lnTo>
                  <a:pt x="1275233" y="225882"/>
                </a:lnTo>
                <a:lnTo>
                  <a:pt x="1276205" y="226530"/>
                </a:lnTo>
                <a:lnTo>
                  <a:pt x="1277095" y="227098"/>
                </a:lnTo>
                <a:lnTo>
                  <a:pt x="1277986" y="227747"/>
                </a:lnTo>
                <a:lnTo>
                  <a:pt x="1278877" y="228396"/>
                </a:lnTo>
                <a:lnTo>
                  <a:pt x="1279768" y="229045"/>
                </a:lnTo>
                <a:lnTo>
                  <a:pt x="1280659" y="229693"/>
                </a:lnTo>
                <a:lnTo>
                  <a:pt x="1281631" y="230423"/>
                </a:lnTo>
                <a:lnTo>
                  <a:pt x="1282522" y="231072"/>
                </a:lnTo>
                <a:lnTo>
                  <a:pt x="1283413" y="231802"/>
                </a:lnTo>
                <a:lnTo>
                  <a:pt x="1284304" y="232451"/>
                </a:lnTo>
                <a:lnTo>
                  <a:pt x="1285195" y="233181"/>
                </a:lnTo>
                <a:lnTo>
                  <a:pt x="1286167" y="233910"/>
                </a:lnTo>
                <a:lnTo>
                  <a:pt x="1287058" y="234559"/>
                </a:lnTo>
                <a:lnTo>
                  <a:pt x="1287949" y="235289"/>
                </a:lnTo>
                <a:lnTo>
                  <a:pt x="1288840" y="236019"/>
                </a:lnTo>
                <a:lnTo>
                  <a:pt x="1289731" y="236749"/>
                </a:lnTo>
                <a:lnTo>
                  <a:pt x="1290703" y="237479"/>
                </a:lnTo>
                <a:lnTo>
                  <a:pt x="1291594" y="238209"/>
                </a:lnTo>
                <a:lnTo>
                  <a:pt x="1292485" y="238939"/>
                </a:lnTo>
                <a:lnTo>
                  <a:pt x="1293376" y="239669"/>
                </a:lnTo>
                <a:lnTo>
                  <a:pt x="1294267" y="240399"/>
                </a:lnTo>
                <a:lnTo>
                  <a:pt x="1295239" y="241129"/>
                </a:lnTo>
                <a:lnTo>
                  <a:pt x="1296130" y="241858"/>
                </a:lnTo>
                <a:lnTo>
                  <a:pt x="1297021" y="242588"/>
                </a:lnTo>
                <a:lnTo>
                  <a:pt x="1297912" y="243237"/>
                </a:lnTo>
                <a:lnTo>
                  <a:pt x="1298803" y="243967"/>
                </a:lnTo>
                <a:lnTo>
                  <a:pt x="1299694" y="244697"/>
                </a:lnTo>
                <a:lnTo>
                  <a:pt x="1300666" y="245427"/>
                </a:lnTo>
                <a:lnTo>
                  <a:pt x="1301557" y="246076"/>
                </a:lnTo>
                <a:lnTo>
                  <a:pt x="1302448" y="246806"/>
                </a:lnTo>
                <a:lnTo>
                  <a:pt x="1303339" y="247536"/>
                </a:lnTo>
                <a:lnTo>
                  <a:pt x="1304230" y="248184"/>
                </a:lnTo>
                <a:lnTo>
                  <a:pt x="1305202" y="248833"/>
                </a:lnTo>
                <a:lnTo>
                  <a:pt x="1306093" y="249563"/>
                </a:lnTo>
                <a:lnTo>
                  <a:pt x="1306984" y="250212"/>
                </a:lnTo>
                <a:lnTo>
                  <a:pt x="1307875" y="250860"/>
                </a:lnTo>
                <a:lnTo>
                  <a:pt x="1308766" y="251509"/>
                </a:lnTo>
                <a:lnTo>
                  <a:pt x="1309738" y="252158"/>
                </a:lnTo>
                <a:lnTo>
                  <a:pt x="1310629" y="252726"/>
                </a:lnTo>
                <a:lnTo>
                  <a:pt x="1311520" y="253374"/>
                </a:lnTo>
                <a:lnTo>
                  <a:pt x="1312411" y="254023"/>
                </a:lnTo>
                <a:lnTo>
                  <a:pt x="1313302" y="254591"/>
                </a:lnTo>
                <a:lnTo>
                  <a:pt x="1314273" y="255159"/>
                </a:lnTo>
                <a:lnTo>
                  <a:pt x="1315164" y="255727"/>
                </a:lnTo>
                <a:lnTo>
                  <a:pt x="1316055" y="256294"/>
                </a:lnTo>
                <a:lnTo>
                  <a:pt x="1316946" y="256862"/>
                </a:lnTo>
                <a:lnTo>
                  <a:pt x="1317837" y="257430"/>
                </a:lnTo>
                <a:lnTo>
                  <a:pt x="1318728" y="257917"/>
                </a:lnTo>
                <a:lnTo>
                  <a:pt x="1319700" y="258403"/>
                </a:lnTo>
                <a:lnTo>
                  <a:pt x="1320591" y="258971"/>
                </a:lnTo>
                <a:lnTo>
                  <a:pt x="1321482" y="259458"/>
                </a:lnTo>
                <a:lnTo>
                  <a:pt x="1322373" y="259944"/>
                </a:lnTo>
                <a:lnTo>
                  <a:pt x="1323264" y="260350"/>
                </a:lnTo>
                <a:lnTo>
                  <a:pt x="1324236" y="260836"/>
                </a:lnTo>
                <a:lnTo>
                  <a:pt x="1325127" y="261242"/>
                </a:lnTo>
                <a:lnTo>
                  <a:pt x="1326018" y="261728"/>
                </a:lnTo>
                <a:lnTo>
                  <a:pt x="1326909" y="262134"/>
                </a:lnTo>
                <a:lnTo>
                  <a:pt x="1327800" y="262539"/>
                </a:lnTo>
                <a:lnTo>
                  <a:pt x="1328772" y="262945"/>
                </a:lnTo>
                <a:lnTo>
                  <a:pt x="1329663" y="263350"/>
                </a:lnTo>
                <a:lnTo>
                  <a:pt x="1330554" y="263675"/>
                </a:lnTo>
                <a:lnTo>
                  <a:pt x="1331445" y="264080"/>
                </a:lnTo>
                <a:lnTo>
                  <a:pt x="1332336" y="264405"/>
                </a:lnTo>
                <a:lnTo>
                  <a:pt x="1333227" y="264729"/>
                </a:lnTo>
                <a:lnTo>
                  <a:pt x="1334199" y="265054"/>
                </a:lnTo>
                <a:lnTo>
                  <a:pt x="1335090" y="265378"/>
                </a:lnTo>
                <a:lnTo>
                  <a:pt x="1335981" y="265703"/>
                </a:lnTo>
                <a:lnTo>
                  <a:pt x="1336872" y="266027"/>
                </a:lnTo>
                <a:lnTo>
                  <a:pt x="1337763" y="266270"/>
                </a:lnTo>
                <a:lnTo>
                  <a:pt x="1338735" y="266514"/>
                </a:lnTo>
                <a:lnTo>
                  <a:pt x="1339626" y="266838"/>
                </a:lnTo>
                <a:lnTo>
                  <a:pt x="1340517" y="267082"/>
                </a:lnTo>
                <a:lnTo>
                  <a:pt x="1341408" y="267325"/>
                </a:lnTo>
                <a:lnTo>
                  <a:pt x="1342299" y="267568"/>
                </a:lnTo>
                <a:lnTo>
                  <a:pt x="1343271" y="267811"/>
                </a:lnTo>
                <a:lnTo>
                  <a:pt x="1344162" y="268055"/>
                </a:lnTo>
                <a:lnTo>
                  <a:pt x="1345053" y="268217"/>
                </a:lnTo>
                <a:lnTo>
                  <a:pt x="1345944" y="268460"/>
                </a:lnTo>
                <a:lnTo>
                  <a:pt x="1346835" y="268704"/>
                </a:lnTo>
                <a:lnTo>
                  <a:pt x="1347807" y="268866"/>
                </a:lnTo>
                <a:lnTo>
                  <a:pt x="1348698" y="269028"/>
                </a:lnTo>
                <a:lnTo>
                  <a:pt x="1349589" y="269271"/>
                </a:lnTo>
                <a:lnTo>
                  <a:pt x="1350480" y="269433"/>
                </a:lnTo>
                <a:lnTo>
                  <a:pt x="1351371" y="269595"/>
                </a:lnTo>
                <a:lnTo>
                  <a:pt x="1352262" y="269757"/>
                </a:lnTo>
                <a:lnTo>
                  <a:pt x="1353233" y="269920"/>
                </a:lnTo>
                <a:lnTo>
                  <a:pt x="1354124" y="270082"/>
                </a:lnTo>
                <a:lnTo>
                  <a:pt x="1355015" y="270244"/>
                </a:lnTo>
                <a:lnTo>
                  <a:pt x="1355906" y="270325"/>
                </a:lnTo>
                <a:lnTo>
                  <a:pt x="1356797" y="270487"/>
                </a:lnTo>
                <a:lnTo>
                  <a:pt x="1357769" y="270649"/>
                </a:lnTo>
                <a:lnTo>
                  <a:pt x="1358660" y="270730"/>
                </a:lnTo>
                <a:lnTo>
                  <a:pt x="1359551" y="270893"/>
                </a:lnTo>
                <a:lnTo>
                  <a:pt x="1360442" y="270974"/>
                </a:lnTo>
                <a:lnTo>
                  <a:pt x="1361333" y="271136"/>
                </a:lnTo>
                <a:lnTo>
                  <a:pt x="1362305" y="271217"/>
                </a:lnTo>
                <a:lnTo>
                  <a:pt x="1363196" y="271298"/>
                </a:lnTo>
                <a:lnTo>
                  <a:pt x="1364087" y="271460"/>
                </a:lnTo>
                <a:lnTo>
                  <a:pt x="1364978" y="271542"/>
                </a:lnTo>
                <a:lnTo>
                  <a:pt x="1365869" y="271623"/>
                </a:lnTo>
                <a:lnTo>
                  <a:pt x="1366841" y="271704"/>
                </a:lnTo>
                <a:lnTo>
                  <a:pt x="1367732" y="271785"/>
                </a:lnTo>
                <a:lnTo>
                  <a:pt x="1368623" y="271866"/>
                </a:lnTo>
                <a:lnTo>
                  <a:pt x="1369514" y="271947"/>
                </a:lnTo>
                <a:lnTo>
                  <a:pt x="1370405" y="272029"/>
                </a:lnTo>
                <a:lnTo>
                  <a:pt x="1371296" y="272029"/>
                </a:lnTo>
                <a:lnTo>
                  <a:pt x="1372268" y="272110"/>
                </a:lnTo>
                <a:lnTo>
                  <a:pt x="1373159" y="272191"/>
                </a:lnTo>
                <a:lnTo>
                  <a:pt x="1374050" y="272191"/>
                </a:lnTo>
                <a:lnTo>
                  <a:pt x="1374941" y="272272"/>
                </a:lnTo>
                <a:lnTo>
                  <a:pt x="1375832" y="272272"/>
                </a:lnTo>
                <a:lnTo>
                  <a:pt x="1376804" y="272353"/>
                </a:lnTo>
                <a:lnTo>
                  <a:pt x="1377695" y="272353"/>
                </a:lnTo>
                <a:lnTo>
                  <a:pt x="1378586" y="272353"/>
                </a:lnTo>
                <a:lnTo>
                  <a:pt x="1379477" y="272353"/>
                </a:lnTo>
                <a:lnTo>
                  <a:pt x="1380368" y="272353"/>
                </a:lnTo>
                <a:lnTo>
                  <a:pt x="1381340" y="272353"/>
                </a:lnTo>
                <a:lnTo>
                  <a:pt x="1382231" y="272353"/>
                </a:lnTo>
                <a:lnTo>
                  <a:pt x="1383122" y="272353"/>
                </a:lnTo>
                <a:lnTo>
                  <a:pt x="1384013" y="272272"/>
                </a:lnTo>
                <a:lnTo>
                  <a:pt x="1384904" y="272272"/>
                </a:lnTo>
                <a:lnTo>
                  <a:pt x="1385876" y="272191"/>
                </a:lnTo>
                <a:lnTo>
                  <a:pt x="1386767" y="272191"/>
                </a:lnTo>
                <a:lnTo>
                  <a:pt x="1387658" y="272110"/>
                </a:lnTo>
                <a:lnTo>
                  <a:pt x="1388549" y="272029"/>
                </a:lnTo>
                <a:lnTo>
                  <a:pt x="1389440" y="271947"/>
                </a:lnTo>
                <a:lnTo>
                  <a:pt x="1390331" y="271866"/>
                </a:lnTo>
                <a:lnTo>
                  <a:pt x="1391302" y="271785"/>
                </a:lnTo>
                <a:lnTo>
                  <a:pt x="1392193" y="271704"/>
                </a:lnTo>
                <a:lnTo>
                  <a:pt x="1393084" y="271542"/>
                </a:lnTo>
                <a:lnTo>
                  <a:pt x="1393975" y="271461"/>
                </a:lnTo>
                <a:lnTo>
                  <a:pt x="1394866" y="271298"/>
                </a:lnTo>
                <a:lnTo>
                  <a:pt x="1395838" y="271136"/>
                </a:lnTo>
                <a:lnTo>
                  <a:pt x="1396729" y="270974"/>
                </a:lnTo>
                <a:lnTo>
                  <a:pt x="1397620" y="270812"/>
                </a:lnTo>
                <a:lnTo>
                  <a:pt x="1398511" y="270650"/>
                </a:lnTo>
                <a:lnTo>
                  <a:pt x="1399402" y="270407"/>
                </a:lnTo>
                <a:lnTo>
                  <a:pt x="1400374" y="270245"/>
                </a:lnTo>
                <a:lnTo>
                  <a:pt x="1401265" y="270001"/>
                </a:lnTo>
                <a:lnTo>
                  <a:pt x="1402156" y="269839"/>
                </a:lnTo>
                <a:lnTo>
                  <a:pt x="1403047" y="269596"/>
                </a:lnTo>
                <a:lnTo>
                  <a:pt x="1403938" y="269352"/>
                </a:lnTo>
                <a:lnTo>
                  <a:pt x="1404910" y="269109"/>
                </a:lnTo>
                <a:lnTo>
                  <a:pt x="1405801" y="268866"/>
                </a:lnTo>
                <a:lnTo>
                  <a:pt x="1406692" y="268541"/>
                </a:lnTo>
                <a:lnTo>
                  <a:pt x="1407583" y="268298"/>
                </a:lnTo>
                <a:lnTo>
                  <a:pt x="1408474" y="267974"/>
                </a:lnTo>
                <a:lnTo>
                  <a:pt x="1409365" y="267649"/>
                </a:lnTo>
                <a:lnTo>
                  <a:pt x="1410337" y="267406"/>
                </a:lnTo>
                <a:lnTo>
                  <a:pt x="1411228" y="267081"/>
                </a:lnTo>
                <a:lnTo>
                  <a:pt x="1412119" y="266757"/>
                </a:lnTo>
                <a:lnTo>
                  <a:pt x="1413010" y="266351"/>
                </a:lnTo>
                <a:lnTo>
                  <a:pt x="1413901" y="266027"/>
                </a:lnTo>
                <a:lnTo>
                  <a:pt x="1414873" y="265702"/>
                </a:lnTo>
                <a:lnTo>
                  <a:pt x="1415764" y="265297"/>
                </a:lnTo>
                <a:lnTo>
                  <a:pt x="1416655" y="264972"/>
                </a:lnTo>
                <a:lnTo>
                  <a:pt x="1417546" y="264567"/>
                </a:lnTo>
                <a:lnTo>
                  <a:pt x="1418437" y="264162"/>
                </a:lnTo>
                <a:lnTo>
                  <a:pt x="1419409" y="263756"/>
                </a:lnTo>
                <a:lnTo>
                  <a:pt x="1420300" y="263432"/>
                </a:lnTo>
                <a:lnTo>
                  <a:pt x="1421191" y="263026"/>
                </a:lnTo>
                <a:lnTo>
                  <a:pt x="1422082" y="262621"/>
                </a:lnTo>
                <a:lnTo>
                  <a:pt x="1422973" y="262134"/>
                </a:lnTo>
                <a:lnTo>
                  <a:pt x="1423864" y="261729"/>
                </a:lnTo>
                <a:lnTo>
                  <a:pt x="1424836" y="261323"/>
                </a:lnTo>
                <a:lnTo>
                  <a:pt x="1425727" y="260918"/>
                </a:lnTo>
                <a:lnTo>
                  <a:pt x="1426618" y="260512"/>
                </a:lnTo>
                <a:lnTo>
                  <a:pt x="1427509" y="260026"/>
                </a:lnTo>
                <a:lnTo>
                  <a:pt x="1428400" y="259620"/>
                </a:lnTo>
                <a:lnTo>
                  <a:pt x="1429371" y="259215"/>
                </a:lnTo>
                <a:lnTo>
                  <a:pt x="1430262" y="258728"/>
                </a:lnTo>
                <a:lnTo>
                  <a:pt x="1431153" y="258323"/>
                </a:lnTo>
                <a:lnTo>
                  <a:pt x="1432044" y="257917"/>
                </a:lnTo>
                <a:lnTo>
                  <a:pt x="1432935" y="257431"/>
                </a:lnTo>
                <a:lnTo>
                  <a:pt x="1433907" y="257025"/>
                </a:lnTo>
                <a:lnTo>
                  <a:pt x="1434798" y="256620"/>
                </a:lnTo>
                <a:lnTo>
                  <a:pt x="1435689" y="256133"/>
                </a:lnTo>
                <a:lnTo>
                  <a:pt x="1436580" y="255728"/>
                </a:lnTo>
                <a:lnTo>
                  <a:pt x="1437471" y="255322"/>
                </a:lnTo>
                <a:lnTo>
                  <a:pt x="1438443" y="254917"/>
                </a:lnTo>
                <a:lnTo>
                  <a:pt x="1439334" y="254430"/>
                </a:lnTo>
                <a:lnTo>
                  <a:pt x="1440225" y="254025"/>
                </a:lnTo>
                <a:lnTo>
                  <a:pt x="1441116" y="253620"/>
                </a:lnTo>
                <a:lnTo>
                  <a:pt x="1442007" y="253214"/>
                </a:lnTo>
                <a:lnTo>
                  <a:pt x="1442898" y="252809"/>
                </a:lnTo>
                <a:lnTo>
                  <a:pt x="1443870" y="252403"/>
                </a:lnTo>
                <a:lnTo>
                  <a:pt x="1444761" y="252079"/>
                </a:lnTo>
                <a:lnTo>
                  <a:pt x="1445652" y="251673"/>
                </a:lnTo>
                <a:lnTo>
                  <a:pt x="1446543" y="251268"/>
                </a:lnTo>
                <a:lnTo>
                  <a:pt x="1447434" y="250943"/>
                </a:lnTo>
                <a:lnTo>
                  <a:pt x="1448406" y="250538"/>
                </a:lnTo>
                <a:lnTo>
                  <a:pt x="1449297" y="250213"/>
                </a:lnTo>
                <a:lnTo>
                  <a:pt x="1450188" y="249889"/>
                </a:lnTo>
                <a:lnTo>
                  <a:pt x="1451079" y="249484"/>
                </a:lnTo>
                <a:lnTo>
                  <a:pt x="1451970" y="249159"/>
                </a:lnTo>
                <a:lnTo>
                  <a:pt x="1452942" y="248835"/>
                </a:lnTo>
                <a:lnTo>
                  <a:pt x="1453833" y="248510"/>
                </a:lnTo>
                <a:lnTo>
                  <a:pt x="1454724" y="248186"/>
                </a:lnTo>
                <a:lnTo>
                  <a:pt x="1455615" y="247942"/>
                </a:lnTo>
                <a:lnTo>
                  <a:pt x="1456506" y="247618"/>
                </a:lnTo>
                <a:lnTo>
                  <a:pt x="1457478" y="247293"/>
                </a:lnTo>
                <a:lnTo>
                  <a:pt x="1458369" y="247050"/>
                </a:lnTo>
                <a:lnTo>
                  <a:pt x="1459260" y="246807"/>
                </a:lnTo>
                <a:lnTo>
                  <a:pt x="1460151" y="246482"/>
                </a:lnTo>
                <a:lnTo>
                  <a:pt x="1461042" y="246239"/>
                </a:lnTo>
                <a:lnTo>
                  <a:pt x="1461933" y="245995"/>
                </a:lnTo>
                <a:lnTo>
                  <a:pt x="1462905" y="245752"/>
                </a:lnTo>
                <a:lnTo>
                  <a:pt x="1463796" y="245509"/>
                </a:lnTo>
                <a:lnTo>
                  <a:pt x="1464687" y="245266"/>
                </a:lnTo>
                <a:lnTo>
                  <a:pt x="1465578" y="245022"/>
                </a:lnTo>
                <a:lnTo>
                  <a:pt x="1466468" y="244779"/>
                </a:lnTo>
                <a:lnTo>
                  <a:pt x="1467440" y="244617"/>
                </a:lnTo>
                <a:lnTo>
                  <a:pt x="1468331" y="244374"/>
                </a:lnTo>
                <a:lnTo>
                  <a:pt x="1469222" y="244211"/>
                </a:lnTo>
                <a:lnTo>
                  <a:pt x="1470113" y="243968"/>
                </a:lnTo>
                <a:lnTo>
                  <a:pt x="1471004" y="243806"/>
                </a:lnTo>
                <a:lnTo>
                  <a:pt x="1471976" y="243563"/>
                </a:lnTo>
                <a:lnTo>
                  <a:pt x="1472867" y="243401"/>
                </a:lnTo>
                <a:lnTo>
                  <a:pt x="1473758" y="243157"/>
                </a:lnTo>
                <a:lnTo>
                  <a:pt x="1474649" y="242995"/>
                </a:lnTo>
                <a:lnTo>
                  <a:pt x="1475540" y="242833"/>
                </a:lnTo>
                <a:lnTo>
                  <a:pt x="1476512" y="242671"/>
                </a:lnTo>
                <a:lnTo>
                  <a:pt x="1477403" y="242428"/>
                </a:lnTo>
                <a:lnTo>
                  <a:pt x="1478294" y="242265"/>
                </a:lnTo>
                <a:lnTo>
                  <a:pt x="1479185" y="242103"/>
                </a:lnTo>
                <a:lnTo>
                  <a:pt x="1480076" y="241941"/>
                </a:lnTo>
                <a:lnTo>
                  <a:pt x="1480967" y="241698"/>
                </a:lnTo>
                <a:lnTo>
                  <a:pt x="1481939" y="241536"/>
                </a:lnTo>
                <a:lnTo>
                  <a:pt x="1482830" y="241374"/>
                </a:lnTo>
                <a:lnTo>
                  <a:pt x="1483721" y="241211"/>
                </a:lnTo>
                <a:lnTo>
                  <a:pt x="1484612" y="240968"/>
                </a:lnTo>
                <a:lnTo>
                  <a:pt x="1485503" y="240806"/>
                </a:lnTo>
                <a:lnTo>
                  <a:pt x="1486475" y="240644"/>
                </a:lnTo>
                <a:lnTo>
                  <a:pt x="1487366" y="240401"/>
                </a:lnTo>
                <a:lnTo>
                  <a:pt x="1488257" y="240239"/>
                </a:lnTo>
                <a:lnTo>
                  <a:pt x="1489148" y="239995"/>
                </a:lnTo>
                <a:lnTo>
                  <a:pt x="1490039" y="239833"/>
                </a:lnTo>
                <a:lnTo>
                  <a:pt x="1491011" y="239590"/>
                </a:lnTo>
                <a:lnTo>
                  <a:pt x="1491902" y="239428"/>
                </a:lnTo>
                <a:lnTo>
                  <a:pt x="1492793" y="239184"/>
                </a:lnTo>
                <a:lnTo>
                  <a:pt x="1493684" y="238941"/>
                </a:lnTo>
                <a:lnTo>
                  <a:pt x="1494575" y="238698"/>
                </a:lnTo>
                <a:lnTo>
                  <a:pt x="1495466" y="238454"/>
                </a:lnTo>
                <a:lnTo>
                  <a:pt x="1496438" y="238211"/>
                </a:lnTo>
                <a:lnTo>
                  <a:pt x="1497329" y="237968"/>
                </a:lnTo>
                <a:lnTo>
                  <a:pt x="1498220" y="237724"/>
                </a:lnTo>
                <a:lnTo>
                  <a:pt x="1499111" y="237481"/>
                </a:lnTo>
                <a:lnTo>
                  <a:pt x="1500002" y="237238"/>
                </a:lnTo>
                <a:lnTo>
                  <a:pt x="1500974" y="236995"/>
                </a:lnTo>
                <a:lnTo>
                  <a:pt x="1501865" y="236670"/>
                </a:lnTo>
                <a:lnTo>
                  <a:pt x="1502756" y="236427"/>
                </a:lnTo>
                <a:lnTo>
                  <a:pt x="1503646" y="236102"/>
                </a:lnTo>
                <a:lnTo>
                  <a:pt x="1504537" y="235859"/>
                </a:lnTo>
                <a:lnTo>
                  <a:pt x="1505509" y="235534"/>
                </a:lnTo>
                <a:lnTo>
                  <a:pt x="1506400" y="235210"/>
                </a:lnTo>
                <a:lnTo>
                  <a:pt x="1507291" y="234967"/>
                </a:lnTo>
                <a:lnTo>
                  <a:pt x="1508182" y="234642"/>
                </a:lnTo>
                <a:lnTo>
                  <a:pt x="1509073" y="234318"/>
                </a:lnTo>
                <a:lnTo>
                  <a:pt x="1510045" y="233993"/>
                </a:lnTo>
                <a:lnTo>
                  <a:pt x="1510936" y="233669"/>
                </a:lnTo>
                <a:lnTo>
                  <a:pt x="1511827" y="233344"/>
                </a:lnTo>
                <a:lnTo>
                  <a:pt x="1512718" y="233020"/>
                </a:lnTo>
                <a:lnTo>
                  <a:pt x="1513609" y="232695"/>
                </a:lnTo>
                <a:lnTo>
                  <a:pt x="1514500" y="232371"/>
                </a:lnTo>
                <a:lnTo>
                  <a:pt x="1515472" y="232046"/>
                </a:lnTo>
                <a:lnTo>
                  <a:pt x="1516363" y="231722"/>
                </a:lnTo>
                <a:lnTo>
                  <a:pt x="1517254" y="231316"/>
                </a:lnTo>
                <a:lnTo>
                  <a:pt x="1518145" y="230992"/>
                </a:lnTo>
                <a:lnTo>
                  <a:pt x="1519036" y="230667"/>
                </a:lnTo>
                <a:lnTo>
                  <a:pt x="1520008" y="230343"/>
                </a:lnTo>
                <a:lnTo>
                  <a:pt x="1520899" y="230018"/>
                </a:lnTo>
                <a:lnTo>
                  <a:pt x="1521790" y="229694"/>
                </a:lnTo>
                <a:lnTo>
                  <a:pt x="1522681" y="229369"/>
                </a:lnTo>
                <a:lnTo>
                  <a:pt x="1523572" y="229045"/>
                </a:lnTo>
                <a:lnTo>
                  <a:pt x="1524544" y="228720"/>
                </a:lnTo>
                <a:lnTo>
                  <a:pt x="1525435" y="228396"/>
                </a:lnTo>
                <a:lnTo>
                  <a:pt x="1526326" y="228071"/>
                </a:lnTo>
                <a:lnTo>
                  <a:pt x="1527217" y="227747"/>
                </a:lnTo>
                <a:lnTo>
                  <a:pt x="1528108" y="227504"/>
                </a:lnTo>
                <a:lnTo>
                  <a:pt x="1529080" y="227179"/>
                </a:lnTo>
                <a:lnTo>
                  <a:pt x="1529971" y="226936"/>
                </a:lnTo>
                <a:lnTo>
                  <a:pt x="1530862" y="226611"/>
                </a:lnTo>
                <a:lnTo>
                  <a:pt x="1531753" y="226368"/>
                </a:lnTo>
                <a:lnTo>
                  <a:pt x="1532644" y="226125"/>
                </a:lnTo>
                <a:lnTo>
                  <a:pt x="1533535" y="225881"/>
                </a:lnTo>
                <a:lnTo>
                  <a:pt x="1534507" y="225638"/>
                </a:lnTo>
                <a:lnTo>
                  <a:pt x="1535398" y="225395"/>
                </a:lnTo>
                <a:lnTo>
                  <a:pt x="1536289" y="225233"/>
                </a:lnTo>
                <a:lnTo>
                  <a:pt x="1537180" y="224989"/>
                </a:lnTo>
                <a:lnTo>
                  <a:pt x="1538071" y="224827"/>
                </a:lnTo>
                <a:lnTo>
                  <a:pt x="1539043" y="224665"/>
                </a:lnTo>
                <a:lnTo>
                  <a:pt x="1539933" y="224503"/>
                </a:lnTo>
                <a:lnTo>
                  <a:pt x="1540824" y="224341"/>
                </a:lnTo>
                <a:lnTo>
                  <a:pt x="1541715" y="224179"/>
                </a:lnTo>
                <a:lnTo>
                  <a:pt x="1542607" y="224097"/>
                </a:lnTo>
                <a:lnTo>
                  <a:pt x="1543578" y="224016"/>
                </a:lnTo>
                <a:lnTo>
                  <a:pt x="1544469" y="223935"/>
                </a:lnTo>
                <a:lnTo>
                  <a:pt x="1545360" y="223854"/>
                </a:lnTo>
                <a:lnTo>
                  <a:pt x="1546251" y="223773"/>
                </a:lnTo>
                <a:lnTo>
                  <a:pt x="1547142" y="223773"/>
                </a:lnTo>
                <a:lnTo>
                  <a:pt x="1548114" y="223691"/>
                </a:lnTo>
                <a:lnTo>
                  <a:pt x="1549005" y="223691"/>
                </a:lnTo>
                <a:lnTo>
                  <a:pt x="1549896" y="223773"/>
                </a:lnTo>
                <a:lnTo>
                  <a:pt x="1550787" y="223773"/>
                </a:lnTo>
                <a:lnTo>
                  <a:pt x="1551678" y="223854"/>
                </a:lnTo>
                <a:lnTo>
                  <a:pt x="1552569" y="223935"/>
                </a:lnTo>
                <a:lnTo>
                  <a:pt x="1553541" y="224016"/>
                </a:lnTo>
                <a:lnTo>
                  <a:pt x="1554432" y="224097"/>
                </a:lnTo>
                <a:lnTo>
                  <a:pt x="1555323" y="224260"/>
                </a:lnTo>
                <a:lnTo>
                  <a:pt x="1556214" y="224341"/>
                </a:lnTo>
                <a:lnTo>
                  <a:pt x="1557105" y="224503"/>
                </a:lnTo>
                <a:lnTo>
                  <a:pt x="1558077" y="224746"/>
                </a:lnTo>
                <a:lnTo>
                  <a:pt x="1558968" y="224908"/>
                </a:lnTo>
                <a:lnTo>
                  <a:pt x="1559859" y="225152"/>
                </a:lnTo>
                <a:lnTo>
                  <a:pt x="1560750" y="225395"/>
                </a:lnTo>
                <a:lnTo>
                  <a:pt x="1561641" y="225638"/>
                </a:lnTo>
                <a:lnTo>
                  <a:pt x="1562613" y="225881"/>
                </a:lnTo>
                <a:lnTo>
                  <a:pt x="1563504" y="226125"/>
                </a:lnTo>
                <a:lnTo>
                  <a:pt x="1564395" y="226449"/>
                </a:lnTo>
                <a:lnTo>
                  <a:pt x="1565286" y="226774"/>
                </a:lnTo>
                <a:lnTo>
                  <a:pt x="1566177" y="227098"/>
                </a:lnTo>
                <a:lnTo>
                  <a:pt x="1567149" y="227423"/>
                </a:lnTo>
                <a:lnTo>
                  <a:pt x="1568040" y="227747"/>
                </a:lnTo>
                <a:lnTo>
                  <a:pt x="1568931" y="228153"/>
                </a:lnTo>
                <a:lnTo>
                  <a:pt x="1569822" y="228558"/>
                </a:lnTo>
                <a:lnTo>
                  <a:pt x="1570713" y="228964"/>
                </a:lnTo>
                <a:lnTo>
                  <a:pt x="1571604" y="229369"/>
                </a:lnTo>
                <a:lnTo>
                  <a:pt x="1572576" y="229774"/>
                </a:lnTo>
                <a:lnTo>
                  <a:pt x="1573467" y="230180"/>
                </a:lnTo>
                <a:lnTo>
                  <a:pt x="1574358" y="230667"/>
                </a:lnTo>
                <a:lnTo>
                  <a:pt x="1575249" y="231072"/>
                </a:lnTo>
                <a:lnTo>
                  <a:pt x="1576140" y="231559"/>
                </a:lnTo>
                <a:lnTo>
                  <a:pt x="1577111" y="232045"/>
                </a:lnTo>
                <a:lnTo>
                  <a:pt x="1578003" y="232451"/>
                </a:lnTo>
                <a:lnTo>
                  <a:pt x="1578894" y="232937"/>
                </a:lnTo>
                <a:lnTo>
                  <a:pt x="1579785" y="233424"/>
                </a:lnTo>
                <a:lnTo>
                  <a:pt x="1580675" y="233992"/>
                </a:lnTo>
                <a:lnTo>
                  <a:pt x="1581647" y="234478"/>
                </a:lnTo>
                <a:lnTo>
                  <a:pt x="1582538" y="234965"/>
                </a:lnTo>
                <a:lnTo>
                  <a:pt x="1583429" y="235452"/>
                </a:lnTo>
                <a:lnTo>
                  <a:pt x="1584320" y="236019"/>
                </a:lnTo>
                <a:lnTo>
                  <a:pt x="1585211" y="236506"/>
                </a:lnTo>
                <a:lnTo>
                  <a:pt x="1586183" y="236993"/>
                </a:lnTo>
                <a:lnTo>
                  <a:pt x="1587074" y="237560"/>
                </a:lnTo>
                <a:lnTo>
                  <a:pt x="1587965" y="238047"/>
                </a:lnTo>
                <a:lnTo>
                  <a:pt x="1588856" y="238615"/>
                </a:lnTo>
                <a:lnTo>
                  <a:pt x="1589747" y="239101"/>
                </a:lnTo>
                <a:lnTo>
                  <a:pt x="1590638" y="239588"/>
                </a:lnTo>
                <a:lnTo>
                  <a:pt x="1591610" y="240156"/>
                </a:lnTo>
                <a:lnTo>
                  <a:pt x="1592501" y="240642"/>
                </a:lnTo>
                <a:lnTo>
                  <a:pt x="1593392" y="241129"/>
                </a:lnTo>
                <a:lnTo>
                  <a:pt x="1594283" y="241616"/>
                </a:lnTo>
                <a:lnTo>
                  <a:pt x="1595174" y="242183"/>
                </a:lnTo>
                <a:lnTo>
                  <a:pt x="1596146" y="242670"/>
                </a:lnTo>
                <a:lnTo>
                  <a:pt x="1597037" y="243157"/>
                </a:lnTo>
                <a:lnTo>
                  <a:pt x="1597928" y="243643"/>
                </a:lnTo>
                <a:lnTo>
                  <a:pt x="1598819" y="244130"/>
                </a:lnTo>
                <a:lnTo>
                  <a:pt x="1599710" y="244535"/>
                </a:lnTo>
                <a:lnTo>
                  <a:pt x="1600682" y="245022"/>
                </a:lnTo>
                <a:lnTo>
                  <a:pt x="1601573" y="245509"/>
                </a:lnTo>
                <a:lnTo>
                  <a:pt x="1602464" y="245914"/>
                </a:lnTo>
                <a:lnTo>
                  <a:pt x="1603355" y="246401"/>
                </a:lnTo>
                <a:lnTo>
                  <a:pt x="1604246" y="246806"/>
                </a:lnTo>
                <a:lnTo>
                  <a:pt x="1605137" y="247212"/>
                </a:lnTo>
                <a:lnTo>
                  <a:pt x="1606109" y="247698"/>
                </a:lnTo>
                <a:lnTo>
                  <a:pt x="1607000" y="248104"/>
                </a:lnTo>
                <a:lnTo>
                  <a:pt x="1607891" y="248428"/>
                </a:lnTo>
                <a:lnTo>
                  <a:pt x="1608782" y="248834"/>
                </a:lnTo>
                <a:lnTo>
                  <a:pt x="1609673" y="249239"/>
                </a:lnTo>
                <a:lnTo>
                  <a:pt x="1610645" y="249563"/>
                </a:lnTo>
                <a:lnTo>
                  <a:pt x="1611536" y="249969"/>
                </a:lnTo>
                <a:lnTo>
                  <a:pt x="1612427" y="250293"/>
                </a:lnTo>
                <a:lnTo>
                  <a:pt x="1613318" y="250618"/>
                </a:lnTo>
                <a:lnTo>
                  <a:pt x="1614209" y="250942"/>
                </a:lnTo>
                <a:lnTo>
                  <a:pt x="1615181" y="251267"/>
                </a:lnTo>
                <a:lnTo>
                  <a:pt x="1616072" y="251591"/>
                </a:lnTo>
                <a:lnTo>
                  <a:pt x="1616963" y="251916"/>
                </a:lnTo>
                <a:lnTo>
                  <a:pt x="1617853" y="252159"/>
                </a:lnTo>
                <a:lnTo>
                  <a:pt x="1618744" y="252484"/>
                </a:lnTo>
                <a:lnTo>
                  <a:pt x="1619716" y="252727"/>
                </a:lnTo>
                <a:lnTo>
                  <a:pt x="1620607" y="252970"/>
                </a:lnTo>
                <a:lnTo>
                  <a:pt x="1621498" y="253214"/>
                </a:lnTo>
                <a:lnTo>
                  <a:pt x="1622389" y="253457"/>
                </a:lnTo>
                <a:lnTo>
                  <a:pt x="1623280" y="253700"/>
                </a:lnTo>
                <a:lnTo>
                  <a:pt x="1624171" y="253944"/>
                </a:lnTo>
                <a:lnTo>
                  <a:pt x="1625143" y="254187"/>
                </a:lnTo>
                <a:lnTo>
                  <a:pt x="1626034" y="254349"/>
                </a:lnTo>
                <a:lnTo>
                  <a:pt x="1626925" y="254592"/>
                </a:lnTo>
                <a:lnTo>
                  <a:pt x="1627816" y="254754"/>
                </a:lnTo>
                <a:lnTo>
                  <a:pt x="1628707" y="254917"/>
                </a:lnTo>
                <a:lnTo>
                  <a:pt x="1629679" y="255079"/>
                </a:lnTo>
                <a:lnTo>
                  <a:pt x="1630570" y="255322"/>
                </a:lnTo>
                <a:lnTo>
                  <a:pt x="1631461" y="255484"/>
                </a:lnTo>
                <a:lnTo>
                  <a:pt x="1632352" y="255565"/>
                </a:lnTo>
                <a:lnTo>
                  <a:pt x="1633243" y="255727"/>
                </a:lnTo>
                <a:lnTo>
                  <a:pt x="1634215" y="255890"/>
                </a:lnTo>
                <a:lnTo>
                  <a:pt x="1635106" y="256052"/>
                </a:lnTo>
                <a:lnTo>
                  <a:pt x="1635997" y="256133"/>
                </a:lnTo>
                <a:lnTo>
                  <a:pt x="1636888" y="256295"/>
                </a:lnTo>
                <a:lnTo>
                  <a:pt x="1637779" y="256457"/>
                </a:lnTo>
                <a:lnTo>
                  <a:pt x="1638751" y="256538"/>
                </a:lnTo>
                <a:lnTo>
                  <a:pt x="1639642" y="256619"/>
                </a:lnTo>
                <a:lnTo>
                  <a:pt x="1640533" y="256782"/>
                </a:lnTo>
                <a:lnTo>
                  <a:pt x="1641424" y="256863"/>
                </a:lnTo>
                <a:lnTo>
                  <a:pt x="1642315" y="256944"/>
                </a:lnTo>
                <a:lnTo>
                  <a:pt x="1643206" y="257106"/>
                </a:lnTo>
                <a:lnTo>
                  <a:pt x="1644178" y="257187"/>
                </a:lnTo>
                <a:lnTo>
                  <a:pt x="1645069" y="257268"/>
                </a:lnTo>
                <a:lnTo>
                  <a:pt x="1645960" y="257350"/>
                </a:lnTo>
                <a:lnTo>
                  <a:pt x="1646851" y="257431"/>
                </a:lnTo>
                <a:lnTo>
                  <a:pt x="1647742" y="257593"/>
                </a:lnTo>
                <a:lnTo>
                  <a:pt x="1648714" y="257674"/>
                </a:lnTo>
                <a:lnTo>
                  <a:pt x="1649605" y="257755"/>
                </a:lnTo>
                <a:lnTo>
                  <a:pt x="1650496" y="257836"/>
                </a:lnTo>
                <a:lnTo>
                  <a:pt x="1651387" y="257918"/>
                </a:lnTo>
                <a:lnTo>
                  <a:pt x="1652278" y="257999"/>
                </a:lnTo>
                <a:lnTo>
                  <a:pt x="1653250" y="258080"/>
                </a:lnTo>
                <a:lnTo>
                  <a:pt x="1654141" y="258161"/>
                </a:lnTo>
                <a:lnTo>
                  <a:pt x="1655031" y="258242"/>
                </a:lnTo>
                <a:lnTo>
                  <a:pt x="1655922" y="258324"/>
                </a:lnTo>
                <a:lnTo>
                  <a:pt x="1656813" y="258405"/>
                </a:lnTo>
                <a:lnTo>
                  <a:pt x="1657785" y="258486"/>
                </a:lnTo>
                <a:lnTo>
                  <a:pt x="1658676" y="258567"/>
                </a:lnTo>
                <a:lnTo>
                  <a:pt x="1659567" y="258648"/>
                </a:lnTo>
                <a:lnTo>
                  <a:pt x="1660458" y="258730"/>
                </a:lnTo>
                <a:lnTo>
                  <a:pt x="1661349" y="258811"/>
                </a:lnTo>
                <a:lnTo>
                  <a:pt x="1662240" y="258892"/>
                </a:lnTo>
                <a:lnTo>
                  <a:pt x="1663212" y="258973"/>
                </a:lnTo>
                <a:lnTo>
                  <a:pt x="1664103" y="259054"/>
                </a:lnTo>
                <a:lnTo>
                  <a:pt x="1664994" y="259135"/>
                </a:lnTo>
                <a:lnTo>
                  <a:pt x="1665885" y="259217"/>
                </a:lnTo>
                <a:lnTo>
                  <a:pt x="1666776" y="259298"/>
                </a:lnTo>
                <a:lnTo>
                  <a:pt x="1667748" y="259379"/>
                </a:lnTo>
                <a:lnTo>
                  <a:pt x="1668639" y="259460"/>
                </a:lnTo>
                <a:lnTo>
                  <a:pt x="1669530" y="259541"/>
                </a:lnTo>
                <a:lnTo>
                  <a:pt x="1670421" y="259623"/>
                </a:lnTo>
                <a:lnTo>
                  <a:pt x="1671312" y="259704"/>
                </a:lnTo>
                <a:lnTo>
                  <a:pt x="1672284" y="259785"/>
                </a:lnTo>
                <a:lnTo>
                  <a:pt x="1673175" y="259866"/>
                </a:lnTo>
                <a:lnTo>
                  <a:pt x="1674066" y="259947"/>
                </a:lnTo>
                <a:lnTo>
                  <a:pt x="1674957" y="260029"/>
                </a:lnTo>
                <a:lnTo>
                  <a:pt x="1675848" y="260110"/>
                </a:lnTo>
                <a:lnTo>
                  <a:pt x="1676739" y="260191"/>
                </a:lnTo>
                <a:lnTo>
                  <a:pt x="1677711" y="260272"/>
                </a:lnTo>
                <a:lnTo>
                  <a:pt x="1678602" y="260272"/>
                </a:lnTo>
                <a:lnTo>
                  <a:pt x="1679493" y="260353"/>
                </a:lnTo>
                <a:lnTo>
                  <a:pt x="1680384" y="260434"/>
                </a:lnTo>
                <a:lnTo>
                  <a:pt x="1681275" y="260516"/>
                </a:lnTo>
                <a:lnTo>
                  <a:pt x="1682247" y="260516"/>
                </a:lnTo>
                <a:lnTo>
                  <a:pt x="1683138" y="260597"/>
                </a:lnTo>
                <a:lnTo>
                  <a:pt x="1684029" y="260678"/>
                </a:lnTo>
                <a:lnTo>
                  <a:pt x="1684920" y="260678"/>
                </a:lnTo>
                <a:lnTo>
                  <a:pt x="1685811" y="260759"/>
                </a:lnTo>
                <a:lnTo>
                  <a:pt x="1686783" y="260759"/>
                </a:lnTo>
                <a:lnTo>
                  <a:pt x="1687674" y="260759"/>
                </a:lnTo>
                <a:lnTo>
                  <a:pt x="1688565" y="260840"/>
                </a:lnTo>
                <a:lnTo>
                  <a:pt x="1689456" y="260840"/>
                </a:lnTo>
                <a:lnTo>
                  <a:pt x="1690347" y="260840"/>
                </a:lnTo>
                <a:lnTo>
                  <a:pt x="1691319" y="260922"/>
                </a:lnTo>
                <a:lnTo>
                  <a:pt x="1692209" y="260922"/>
                </a:lnTo>
                <a:lnTo>
                  <a:pt x="1693100" y="260922"/>
                </a:lnTo>
                <a:lnTo>
                  <a:pt x="1693991" y="260922"/>
                </a:lnTo>
                <a:lnTo>
                  <a:pt x="1694882" y="260922"/>
                </a:lnTo>
                <a:lnTo>
                  <a:pt x="1695773" y="260840"/>
                </a:lnTo>
                <a:lnTo>
                  <a:pt x="1696745" y="260840"/>
                </a:lnTo>
                <a:lnTo>
                  <a:pt x="1697636" y="260840"/>
                </a:lnTo>
                <a:lnTo>
                  <a:pt x="1698526" y="260840"/>
                </a:lnTo>
                <a:lnTo>
                  <a:pt x="1699417" y="260759"/>
                </a:lnTo>
                <a:lnTo>
                  <a:pt x="1700308" y="260759"/>
                </a:lnTo>
                <a:lnTo>
                  <a:pt x="1701280" y="260678"/>
                </a:lnTo>
                <a:lnTo>
                  <a:pt x="1702171" y="260597"/>
                </a:lnTo>
                <a:lnTo>
                  <a:pt x="1703062" y="260597"/>
                </a:lnTo>
                <a:lnTo>
                  <a:pt x="1703953" y="260516"/>
                </a:lnTo>
                <a:lnTo>
                  <a:pt x="1704844" y="260434"/>
                </a:lnTo>
                <a:lnTo>
                  <a:pt x="1705815" y="260353"/>
                </a:lnTo>
                <a:lnTo>
                  <a:pt x="1706706" y="260272"/>
                </a:lnTo>
                <a:lnTo>
                  <a:pt x="1707597" y="260191"/>
                </a:lnTo>
                <a:lnTo>
                  <a:pt x="1708488" y="260110"/>
                </a:lnTo>
                <a:lnTo>
                  <a:pt x="1709379" y="259948"/>
                </a:lnTo>
                <a:lnTo>
                  <a:pt x="1710351" y="259866"/>
                </a:lnTo>
                <a:lnTo>
                  <a:pt x="1711242" y="259785"/>
                </a:lnTo>
                <a:lnTo>
                  <a:pt x="1712133" y="259623"/>
                </a:lnTo>
                <a:lnTo>
                  <a:pt x="1713024" y="259542"/>
                </a:lnTo>
                <a:lnTo>
                  <a:pt x="1713914" y="259380"/>
                </a:lnTo>
                <a:lnTo>
                  <a:pt x="1714805" y="259218"/>
                </a:lnTo>
                <a:lnTo>
                  <a:pt x="1715777" y="259056"/>
                </a:lnTo>
                <a:lnTo>
                  <a:pt x="1716668" y="258974"/>
                </a:lnTo>
                <a:lnTo>
                  <a:pt x="1717559" y="258812"/>
                </a:lnTo>
                <a:lnTo>
                  <a:pt x="1718450" y="258650"/>
                </a:lnTo>
                <a:lnTo>
                  <a:pt x="1719341" y="258488"/>
                </a:lnTo>
                <a:lnTo>
                  <a:pt x="1720313" y="258326"/>
                </a:lnTo>
                <a:lnTo>
                  <a:pt x="1721203" y="258083"/>
                </a:lnTo>
                <a:lnTo>
                  <a:pt x="1722094" y="257920"/>
                </a:lnTo>
                <a:lnTo>
                  <a:pt x="1722985" y="257758"/>
                </a:lnTo>
                <a:lnTo>
                  <a:pt x="1723876" y="257596"/>
                </a:lnTo>
                <a:lnTo>
                  <a:pt x="1724848" y="257353"/>
                </a:lnTo>
                <a:lnTo>
                  <a:pt x="1725739" y="257191"/>
                </a:lnTo>
                <a:lnTo>
                  <a:pt x="1726630" y="256947"/>
                </a:lnTo>
                <a:lnTo>
                  <a:pt x="1727520" y="256785"/>
                </a:lnTo>
                <a:lnTo>
                  <a:pt x="1728411" y="256542"/>
                </a:lnTo>
                <a:lnTo>
                  <a:pt x="1729383" y="256380"/>
                </a:lnTo>
                <a:lnTo>
                  <a:pt x="1730274" y="256137"/>
                </a:lnTo>
                <a:lnTo>
                  <a:pt x="1731165" y="255893"/>
                </a:lnTo>
                <a:lnTo>
                  <a:pt x="1732056" y="255650"/>
                </a:lnTo>
                <a:lnTo>
                  <a:pt x="1732947" y="255488"/>
                </a:lnTo>
                <a:lnTo>
                  <a:pt x="1733838" y="255244"/>
                </a:lnTo>
                <a:lnTo>
                  <a:pt x="1734810" y="255001"/>
                </a:lnTo>
                <a:lnTo>
                  <a:pt x="1735700" y="254758"/>
                </a:lnTo>
                <a:lnTo>
                  <a:pt x="1736591" y="254515"/>
                </a:lnTo>
                <a:lnTo>
                  <a:pt x="1737482" y="254271"/>
                </a:lnTo>
                <a:lnTo>
                  <a:pt x="1738373" y="254028"/>
                </a:lnTo>
                <a:lnTo>
                  <a:pt x="1739345" y="253785"/>
                </a:lnTo>
                <a:lnTo>
                  <a:pt x="1740236" y="253623"/>
                </a:lnTo>
                <a:lnTo>
                  <a:pt x="1741127" y="253379"/>
                </a:lnTo>
                <a:lnTo>
                  <a:pt x="1742018" y="253136"/>
                </a:lnTo>
                <a:lnTo>
                  <a:pt x="1742908" y="252811"/>
                </a:lnTo>
                <a:lnTo>
                  <a:pt x="1743880" y="252568"/>
                </a:lnTo>
                <a:lnTo>
                  <a:pt x="1744771" y="252325"/>
                </a:lnTo>
                <a:lnTo>
                  <a:pt x="1745662" y="252081"/>
                </a:lnTo>
                <a:lnTo>
                  <a:pt x="1746553" y="251838"/>
                </a:lnTo>
                <a:lnTo>
                  <a:pt x="1747444" y="251595"/>
                </a:lnTo>
                <a:lnTo>
                  <a:pt x="1748416" y="251352"/>
                </a:lnTo>
                <a:lnTo>
                  <a:pt x="1749307" y="251108"/>
                </a:lnTo>
                <a:lnTo>
                  <a:pt x="1750197" y="250865"/>
                </a:lnTo>
                <a:lnTo>
                  <a:pt x="1751088" y="250622"/>
                </a:lnTo>
                <a:lnTo>
                  <a:pt x="1751979" y="250378"/>
                </a:lnTo>
                <a:lnTo>
                  <a:pt x="1752870" y="250135"/>
                </a:lnTo>
                <a:lnTo>
                  <a:pt x="1753842" y="249892"/>
                </a:lnTo>
                <a:lnTo>
                  <a:pt x="1754733" y="249648"/>
                </a:lnTo>
                <a:lnTo>
                  <a:pt x="1755624" y="249405"/>
                </a:lnTo>
                <a:lnTo>
                  <a:pt x="1756514" y="249162"/>
                </a:lnTo>
                <a:lnTo>
                  <a:pt x="1757405" y="248837"/>
                </a:lnTo>
                <a:lnTo>
                  <a:pt x="1758377" y="248594"/>
                </a:lnTo>
                <a:lnTo>
                  <a:pt x="1759268" y="248351"/>
                </a:lnTo>
                <a:lnTo>
                  <a:pt x="1760159" y="248107"/>
                </a:lnTo>
                <a:lnTo>
                  <a:pt x="1761050" y="247864"/>
                </a:lnTo>
                <a:lnTo>
                  <a:pt x="1761941" y="247621"/>
                </a:lnTo>
                <a:lnTo>
                  <a:pt x="1762913" y="247377"/>
                </a:lnTo>
                <a:lnTo>
                  <a:pt x="1763804" y="247134"/>
                </a:lnTo>
                <a:lnTo>
                  <a:pt x="1764694" y="246891"/>
                </a:lnTo>
                <a:lnTo>
                  <a:pt x="1765585" y="246648"/>
                </a:lnTo>
                <a:lnTo>
                  <a:pt x="1766476" y="246404"/>
                </a:lnTo>
                <a:lnTo>
                  <a:pt x="1767448" y="246161"/>
                </a:lnTo>
                <a:lnTo>
                  <a:pt x="1768339" y="245918"/>
                </a:lnTo>
                <a:lnTo>
                  <a:pt x="1769230" y="245674"/>
                </a:lnTo>
                <a:lnTo>
                  <a:pt x="1770121" y="245431"/>
                </a:lnTo>
                <a:lnTo>
                  <a:pt x="1771012" y="245188"/>
                </a:lnTo>
                <a:lnTo>
                  <a:pt x="1771902" y="244944"/>
                </a:lnTo>
                <a:lnTo>
                  <a:pt x="1772874" y="244701"/>
                </a:lnTo>
                <a:lnTo>
                  <a:pt x="1773765" y="244539"/>
                </a:lnTo>
                <a:lnTo>
                  <a:pt x="1774656" y="244296"/>
                </a:lnTo>
                <a:lnTo>
                  <a:pt x="1775547" y="244052"/>
                </a:lnTo>
                <a:lnTo>
                  <a:pt x="1776438" y="243809"/>
                </a:lnTo>
                <a:lnTo>
                  <a:pt x="1777410" y="243566"/>
                </a:lnTo>
                <a:lnTo>
                  <a:pt x="1778301" y="243322"/>
                </a:lnTo>
                <a:lnTo>
                  <a:pt x="1779191" y="243079"/>
                </a:lnTo>
                <a:lnTo>
                  <a:pt x="1780082" y="242836"/>
                </a:lnTo>
                <a:lnTo>
                  <a:pt x="1780973" y="242592"/>
                </a:lnTo>
                <a:lnTo>
                  <a:pt x="1781945" y="242349"/>
                </a:lnTo>
                <a:lnTo>
                  <a:pt x="1782836" y="242187"/>
                </a:lnTo>
                <a:lnTo>
                  <a:pt x="1783727" y="241944"/>
                </a:lnTo>
                <a:lnTo>
                  <a:pt x="1784618" y="241700"/>
                </a:lnTo>
                <a:lnTo>
                  <a:pt x="1785509" y="241457"/>
                </a:lnTo>
                <a:lnTo>
                  <a:pt x="1786399" y="241214"/>
                </a:lnTo>
                <a:lnTo>
                  <a:pt x="1787371" y="240970"/>
                </a:lnTo>
                <a:lnTo>
                  <a:pt x="1788262" y="240808"/>
                </a:lnTo>
                <a:lnTo>
                  <a:pt x="1789153" y="240565"/>
                </a:lnTo>
                <a:lnTo>
                  <a:pt x="1790044" y="240322"/>
                </a:lnTo>
                <a:lnTo>
                  <a:pt x="1790935" y="240078"/>
                </a:lnTo>
                <a:lnTo>
                  <a:pt x="1791907" y="239835"/>
                </a:lnTo>
                <a:lnTo>
                  <a:pt x="1792798" y="239673"/>
                </a:lnTo>
                <a:lnTo>
                  <a:pt x="1793688" y="239430"/>
                </a:lnTo>
                <a:lnTo>
                  <a:pt x="1794579" y="239186"/>
                </a:lnTo>
                <a:lnTo>
                  <a:pt x="1795470" y="239024"/>
                </a:lnTo>
                <a:lnTo>
                  <a:pt x="1796442" y="238781"/>
                </a:lnTo>
                <a:lnTo>
                  <a:pt x="1797333" y="238538"/>
                </a:lnTo>
                <a:lnTo>
                  <a:pt x="1798224" y="238375"/>
                </a:lnTo>
                <a:lnTo>
                  <a:pt x="1799115" y="238132"/>
                </a:lnTo>
                <a:lnTo>
                  <a:pt x="1800006" y="237970"/>
                </a:lnTo>
                <a:lnTo>
                  <a:pt x="1800977" y="237727"/>
                </a:lnTo>
                <a:lnTo>
                  <a:pt x="1801868" y="237565"/>
                </a:lnTo>
                <a:lnTo>
                  <a:pt x="1802759" y="237321"/>
                </a:lnTo>
                <a:lnTo>
                  <a:pt x="1803650" y="237159"/>
                </a:lnTo>
                <a:lnTo>
                  <a:pt x="1804541" y="236916"/>
                </a:lnTo>
                <a:lnTo>
                  <a:pt x="1805432" y="236754"/>
                </a:lnTo>
                <a:lnTo>
                  <a:pt x="1806404" y="236592"/>
                </a:lnTo>
                <a:lnTo>
                  <a:pt x="1807295" y="236348"/>
                </a:lnTo>
                <a:lnTo>
                  <a:pt x="1808185" y="236186"/>
                </a:lnTo>
                <a:lnTo>
                  <a:pt x="1809076" y="236024"/>
                </a:lnTo>
                <a:lnTo>
                  <a:pt x="1809967" y="235862"/>
                </a:lnTo>
                <a:lnTo>
                  <a:pt x="1810939" y="235619"/>
                </a:lnTo>
                <a:lnTo>
                  <a:pt x="1811830" y="235457"/>
                </a:lnTo>
                <a:lnTo>
                  <a:pt x="1812721" y="235294"/>
                </a:lnTo>
                <a:lnTo>
                  <a:pt x="1813612" y="235132"/>
                </a:lnTo>
                <a:lnTo>
                  <a:pt x="1814503" y="235051"/>
                </a:lnTo>
                <a:lnTo>
                  <a:pt x="1815475" y="234889"/>
                </a:lnTo>
                <a:lnTo>
                  <a:pt x="1816365" y="234727"/>
                </a:lnTo>
                <a:lnTo>
                  <a:pt x="1817256" y="234565"/>
                </a:lnTo>
                <a:lnTo>
                  <a:pt x="1818147" y="234483"/>
                </a:lnTo>
                <a:lnTo>
                  <a:pt x="1819038" y="234321"/>
                </a:lnTo>
                <a:lnTo>
                  <a:pt x="1820010" y="234240"/>
                </a:lnTo>
                <a:lnTo>
                  <a:pt x="1820901" y="234078"/>
                </a:lnTo>
                <a:lnTo>
                  <a:pt x="1821792" y="233997"/>
                </a:lnTo>
                <a:lnTo>
                  <a:pt x="1822682" y="233835"/>
                </a:lnTo>
                <a:lnTo>
                  <a:pt x="1823573" y="233754"/>
                </a:lnTo>
                <a:lnTo>
                  <a:pt x="1824464" y="233672"/>
                </a:lnTo>
                <a:lnTo>
                  <a:pt x="1825436" y="233591"/>
                </a:lnTo>
                <a:lnTo>
                  <a:pt x="1826327" y="233510"/>
                </a:lnTo>
                <a:lnTo>
                  <a:pt x="1827218" y="233429"/>
                </a:lnTo>
                <a:lnTo>
                  <a:pt x="1828109" y="233348"/>
                </a:lnTo>
                <a:lnTo>
                  <a:pt x="1829000" y="233348"/>
                </a:lnTo>
                <a:lnTo>
                  <a:pt x="1829971" y="233266"/>
                </a:lnTo>
                <a:lnTo>
                  <a:pt x="1830862" y="233266"/>
                </a:lnTo>
                <a:lnTo>
                  <a:pt x="1831753" y="233185"/>
                </a:lnTo>
                <a:lnTo>
                  <a:pt x="1832644" y="233185"/>
                </a:lnTo>
                <a:lnTo>
                  <a:pt x="1833535" y="233104"/>
                </a:lnTo>
                <a:lnTo>
                  <a:pt x="1834507" y="233104"/>
                </a:lnTo>
                <a:lnTo>
                  <a:pt x="1835398" y="233104"/>
                </a:lnTo>
                <a:lnTo>
                  <a:pt x="1836289" y="233104"/>
                </a:lnTo>
                <a:lnTo>
                  <a:pt x="1837179" y="233104"/>
                </a:lnTo>
                <a:lnTo>
                  <a:pt x="1838070" y="233185"/>
                </a:lnTo>
                <a:lnTo>
                  <a:pt x="1839042" y="233185"/>
                </a:lnTo>
                <a:lnTo>
                  <a:pt x="1839933" y="233185"/>
                </a:lnTo>
                <a:lnTo>
                  <a:pt x="1840824" y="233266"/>
                </a:lnTo>
                <a:lnTo>
                  <a:pt x="1841715" y="233266"/>
                </a:lnTo>
                <a:lnTo>
                  <a:pt x="1842606" y="233348"/>
                </a:lnTo>
                <a:lnTo>
                  <a:pt x="1843497" y="233429"/>
                </a:lnTo>
                <a:lnTo>
                  <a:pt x="1844469" y="233510"/>
                </a:lnTo>
                <a:lnTo>
                  <a:pt x="1845359" y="233591"/>
                </a:lnTo>
                <a:lnTo>
                  <a:pt x="1846250" y="233672"/>
                </a:lnTo>
                <a:lnTo>
                  <a:pt x="1847141" y="233754"/>
                </a:lnTo>
                <a:lnTo>
                  <a:pt x="1848032" y="233835"/>
                </a:lnTo>
                <a:lnTo>
                  <a:pt x="1849004" y="233997"/>
                </a:lnTo>
                <a:lnTo>
                  <a:pt x="1849895" y="234078"/>
                </a:lnTo>
                <a:lnTo>
                  <a:pt x="1850786" y="234240"/>
                </a:lnTo>
                <a:lnTo>
                  <a:pt x="1851676" y="234321"/>
                </a:lnTo>
                <a:lnTo>
                  <a:pt x="1852567" y="234483"/>
                </a:lnTo>
                <a:lnTo>
                  <a:pt x="1853539" y="234646"/>
                </a:lnTo>
                <a:lnTo>
                  <a:pt x="1854430" y="234727"/>
                </a:lnTo>
                <a:lnTo>
                  <a:pt x="1855321" y="234889"/>
                </a:lnTo>
                <a:lnTo>
                  <a:pt x="1856212" y="235051"/>
                </a:lnTo>
                <a:lnTo>
                  <a:pt x="1857103" y="235213"/>
                </a:lnTo>
                <a:lnTo>
                  <a:pt x="1857994" y="235457"/>
                </a:lnTo>
                <a:lnTo>
                  <a:pt x="1858966" y="235619"/>
                </a:lnTo>
                <a:lnTo>
                  <a:pt x="1859856" y="235781"/>
                </a:lnTo>
                <a:lnTo>
                  <a:pt x="1860747" y="236024"/>
                </a:lnTo>
                <a:lnTo>
                  <a:pt x="1861638" y="236186"/>
                </a:lnTo>
                <a:lnTo>
                  <a:pt x="1862529" y="236348"/>
                </a:lnTo>
                <a:lnTo>
                  <a:pt x="1863501" y="236592"/>
                </a:lnTo>
                <a:lnTo>
                  <a:pt x="1864392" y="236835"/>
                </a:lnTo>
                <a:lnTo>
                  <a:pt x="1865283" y="236997"/>
                </a:lnTo>
                <a:lnTo>
                  <a:pt x="1866173" y="237240"/>
                </a:lnTo>
                <a:lnTo>
                  <a:pt x="1867064" y="237484"/>
                </a:lnTo>
                <a:lnTo>
                  <a:pt x="1868036" y="237646"/>
                </a:lnTo>
                <a:lnTo>
                  <a:pt x="1868927" y="237889"/>
                </a:lnTo>
                <a:lnTo>
                  <a:pt x="1869818" y="238132"/>
                </a:lnTo>
                <a:lnTo>
                  <a:pt x="1870709" y="238376"/>
                </a:lnTo>
                <a:lnTo>
                  <a:pt x="1871600" y="238619"/>
                </a:lnTo>
                <a:lnTo>
                  <a:pt x="1872572" y="238862"/>
                </a:lnTo>
                <a:lnTo>
                  <a:pt x="1873463" y="239106"/>
                </a:lnTo>
                <a:lnTo>
                  <a:pt x="1874353" y="239349"/>
                </a:lnTo>
                <a:lnTo>
                  <a:pt x="1875244" y="239592"/>
                </a:lnTo>
                <a:lnTo>
                  <a:pt x="1876135" y="239836"/>
                </a:lnTo>
                <a:lnTo>
                  <a:pt x="1877026" y="240079"/>
                </a:lnTo>
                <a:lnTo>
                  <a:pt x="1877998" y="240322"/>
                </a:lnTo>
                <a:lnTo>
                  <a:pt x="1878889" y="240566"/>
                </a:lnTo>
                <a:lnTo>
                  <a:pt x="1879780" y="240809"/>
                </a:lnTo>
                <a:lnTo>
                  <a:pt x="1880671" y="241052"/>
                </a:lnTo>
                <a:lnTo>
                  <a:pt x="1881561" y="241295"/>
                </a:lnTo>
                <a:lnTo>
                  <a:pt x="1882533" y="241539"/>
                </a:lnTo>
                <a:lnTo>
                  <a:pt x="1883424" y="241782"/>
                </a:lnTo>
                <a:lnTo>
                  <a:pt x="1884315" y="242025"/>
                </a:lnTo>
                <a:lnTo>
                  <a:pt x="1885206" y="242269"/>
                </a:lnTo>
                <a:lnTo>
                  <a:pt x="1886097" y="242512"/>
                </a:lnTo>
                <a:lnTo>
                  <a:pt x="1887069" y="242755"/>
                </a:lnTo>
                <a:lnTo>
                  <a:pt x="1887960" y="242999"/>
                </a:lnTo>
                <a:lnTo>
                  <a:pt x="1888850" y="243161"/>
                </a:lnTo>
                <a:lnTo>
                  <a:pt x="1889741" y="243404"/>
                </a:lnTo>
                <a:lnTo>
                  <a:pt x="1890632" y="243647"/>
                </a:lnTo>
                <a:lnTo>
                  <a:pt x="1891604" y="243891"/>
                </a:lnTo>
                <a:lnTo>
                  <a:pt x="1892495" y="244134"/>
                </a:lnTo>
                <a:lnTo>
                  <a:pt x="1893386" y="244296"/>
                </a:lnTo>
                <a:lnTo>
                  <a:pt x="1894277" y="244539"/>
                </a:lnTo>
                <a:lnTo>
                  <a:pt x="1895167" y="244702"/>
                </a:lnTo>
                <a:lnTo>
                  <a:pt x="1896058" y="244945"/>
                </a:lnTo>
                <a:lnTo>
                  <a:pt x="1897030" y="245188"/>
                </a:lnTo>
                <a:lnTo>
                  <a:pt x="1897921" y="245350"/>
                </a:lnTo>
                <a:lnTo>
                  <a:pt x="1898812" y="245512"/>
                </a:lnTo>
                <a:lnTo>
                  <a:pt x="1899703" y="245756"/>
                </a:lnTo>
                <a:lnTo>
                  <a:pt x="1900594" y="245918"/>
                </a:lnTo>
                <a:lnTo>
                  <a:pt x="1901566" y="246080"/>
                </a:lnTo>
                <a:lnTo>
                  <a:pt x="1902457" y="246323"/>
                </a:lnTo>
                <a:lnTo>
                  <a:pt x="1903347" y="246485"/>
                </a:lnTo>
                <a:lnTo>
                  <a:pt x="1904238" y="246648"/>
                </a:lnTo>
                <a:lnTo>
                  <a:pt x="1905129" y="246810"/>
                </a:lnTo>
                <a:lnTo>
                  <a:pt x="1906101" y="246972"/>
                </a:lnTo>
                <a:lnTo>
                  <a:pt x="1906992" y="247134"/>
                </a:lnTo>
                <a:lnTo>
                  <a:pt x="1907883" y="247296"/>
                </a:lnTo>
                <a:lnTo>
                  <a:pt x="1908774" y="247458"/>
                </a:lnTo>
                <a:lnTo>
                  <a:pt x="1909665" y="247539"/>
                </a:lnTo>
                <a:lnTo>
                  <a:pt x="1910636" y="247701"/>
                </a:lnTo>
                <a:lnTo>
                  <a:pt x="1911527" y="247864"/>
                </a:lnTo>
                <a:lnTo>
                  <a:pt x="1912418" y="247945"/>
                </a:lnTo>
                <a:lnTo>
                  <a:pt x="1913309" y="248107"/>
                </a:lnTo>
                <a:lnTo>
                  <a:pt x="1914200" y="248269"/>
                </a:lnTo>
                <a:lnTo>
                  <a:pt x="1915091" y="248350"/>
                </a:lnTo>
                <a:lnTo>
                  <a:pt x="1916063" y="248431"/>
                </a:lnTo>
                <a:lnTo>
                  <a:pt x="1916954" y="248594"/>
                </a:lnTo>
                <a:lnTo>
                  <a:pt x="1917844" y="248675"/>
                </a:lnTo>
                <a:lnTo>
                  <a:pt x="1918735" y="248756"/>
                </a:lnTo>
                <a:lnTo>
                  <a:pt x="1919626" y="248918"/>
                </a:lnTo>
                <a:lnTo>
                  <a:pt x="1920598" y="248999"/>
                </a:lnTo>
                <a:lnTo>
                  <a:pt x="1921489" y="249080"/>
                </a:lnTo>
                <a:lnTo>
                  <a:pt x="1922380" y="249162"/>
                </a:lnTo>
                <a:lnTo>
                  <a:pt x="1923271" y="249243"/>
                </a:lnTo>
                <a:lnTo>
                  <a:pt x="1924162" y="249324"/>
                </a:lnTo>
                <a:lnTo>
                  <a:pt x="1925133" y="249405"/>
                </a:lnTo>
                <a:lnTo>
                  <a:pt x="1926024" y="249486"/>
                </a:lnTo>
                <a:lnTo>
                  <a:pt x="1926915" y="249567"/>
                </a:lnTo>
                <a:lnTo>
                  <a:pt x="1927806" y="249649"/>
                </a:lnTo>
                <a:lnTo>
                  <a:pt x="1928697" y="249730"/>
                </a:lnTo>
                <a:lnTo>
                  <a:pt x="1929669" y="249811"/>
                </a:lnTo>
                <a:lnTo>
                  <a:pt x="1930560" y="249892"/>
                </a:lnTo>
                <a:lnTo>
                  <a:pt x="1931451" y="249892"/>
                </a:lnTo>
                <a:lnTo>
                  <a:pt x="1932341" y="249973"/>
                </a:lnTo>
                <a:lnTo>
                  <a:pt x="1933232" y="250055"/>
                </a:lnTo>
                <a:lnTo>
                  <a:pt x="1934123" y="250136"/>
                </a:lnTo>
                <a:lnTo>
                  <a:pt x="1935095" y="250217"/>
                </a:lnTo>
                <a:lnTo>
                  <a:pt x="1935986" y="250217"/>
                </a:lnTo>
                <a:lnTo>
                  <a:pt x="1936877" y="250298"/>
                </a:lnTo>
                <a:lnTo>
                  <a:pt x="1937768" y="250379"/>
                </a:lnTo>
                <a:lnTo>
                  <a:pt x="1938659" y="250379"/>
                </a:lnTo>
                <a:lnTo>
                  <a:pt x="1939630" y="250461"/>
                </a:lnTo>
                <a:lnTo>
                  <a:pt x="1940521" y="250542"/>
                </a:lnTo>
                <a:lnTo>
                  <a:pt x="1941412" y="250623"/>
                </a:lnTo>
                <a:lnTo>
                  <a:pt x="1942303" y="250623"/>
                </a:lnTo>
                <a:lnTo>
                  <a:pt x="1943194" y="250704"/>
                </a:lnTo>
                <a:lnTo>
                  <a:pt x="1944166" y="250785"/>
                </a:lnTo>
                <a:lnTo>
                  <a:pt x="1945057" y="250785"/>
                </a:lnTo>
                <a:lnTo>
                  <a:pt x="1945948" y="250866"/>
                </a:lnTo>
                <a:lnTo>
                  <a:pt x="1946838" y="250948"/>
                </a:lnTo>
                <a:lnTo>
                  <a:pt x="1947729" y="251029"/>
                </a:lnTo>
                <a:lnTo>
                  <a:pt x="1948620" y="251029"/>
                </a:lnTo>
                <a:lnTo>
                  <a:pt x="1949592" y="251110"/>
                </a:lnTo>
                <a:lnTo>
                  <a:pt x="1950483" y="251191"/>
                </a:lnTo>
                <a:lnTo>
                  <a:pt x="1951374" y="251272"/>
                </a:lnTo>
                <a:lnTo>
                  <a:pt x="1952265" y="251354"/>
                </a:lnTo>
                <a:lnTo>
                  <a:pt x="1953156" y="251435"/>
                </a:lnTo>
                <a:lnTo>
                  <a:pt x="1954128" y="251435"/>
                </a:lnTo>
                <a:lnTo>
                  <a:pt x="1955018" y="251516"/>
                </a:lnTo>
                <a:lnTo>
                  <a:pt x="1955909" y="251597"/>
                </a:lnTo>
                <a:lnTo>
                  <a:pt x="1956800" y="251678"/>
                </a:lnTo>
                <a:lnTo>
                  <a:pt x="1957691" y="251760"/>
                </a:lnTo>
                <a:lnTo>
                  <a:pt x="1958663" y="251841"/>
                </a:lnTo>
                <a:lnTo>
                  <a:pt x="1959554" y="251922"/>
                </a:lnTo>
                <a:lnTo>
                  <a:pt x="1960445" y="252003"/>
                </a:lnTo>
                <a:lnTo>
                  <a:pt x="1961335" y="252084"/>
                </a:lnTo>
                <a:lnTo>
                  <a:pt x="1962226" y="252165"/>
                </a:lnTo>
                <a:lnTo>
                  <a:pt x="1963198" y="252247"/>
                </a:lnTo>
                <a:lnTo>
                  <a:pt x="1964089" y="252409"/>
                </a:lnTo>
                <a:lnTo>
                  <a:pt x="1964980" y="252490"/>
                </a:lnTo>
                <a:lnTo>
                  <a:pt x="1965871" y="252571"/>
                </a:lnTo>
                <a:lnTo>
                  <a:pt x="1966762" y="252652"/>
                </a:lnTo>
                <a:lnTo>
                  <a:pt x="1967653" y="252733"/>
                </a:lnTo>
                <a:lnTo>
                  <a:pt x="1968624" y="252896"/>
                </a:lnTo>
                <a:lnTo>
                  <a:pt x="1969515" y="252977"/>
                </a:lnTo>
                <a:lnTo>
                  <a:pt x="1970406" y="253058"/>
                </a:lnTo>
                <a:lnTo>
                  <a:pt x="1971297" y="253139"/>
                </a:lnTo>
                <a:lnTo>
                  <a:pt x="1972188" y="253301"/>
                </a:lnTo>
                <a:lnTo>
                  <a:pt x="1973160" y="253382"/>
                </a:lnTo>
                <a:lnTo>
                  <a:pt x="1974051" y="253464"/>
                </a:lnTo>
                <a:lnTo>
                  <a:pt x="1974942" y="253626"/>
                </a:lnTo>
                <a:lnTo>
                  <a:pt x="1975833" y="253707"/>
                </a:lnTo>
                <a:lnTo>
                  <a:pt x="1976723" y="253788"/>
                </a:lnTo>
                <a:lnTo>
                  <a:pt x="1977695" y="253950"/>
                </a:lnTo>
                <a:lnTo>
                  <a:pt x="1978586" y="254031"/>
                </a:lnTo>
                <a:lnTo>
                  <a:pt x="1979477" y="254194"/>
                </a:lnTo>
                <a:lnTo>
                  <a:pt x="1980368" y="254275"/>
                </a:lnTo>
                <a:lnTo>
                  <a:pt x="1981259" y="254356"/>
                </a:lnTo>
                <a:lnTo>
                  <a:pt x="1982231" y="254518"/>
                </a:lnTo>
                <a:lnTo>
                  <a:pt x="1983122" y="254599"/>
                </a:lnTo>
                <a:lnTo>
                  <a:pt x="1984012" y="254680"/>
                </a:lnTo>
                <a:lnTo>
                  <a:pt x="1984903" y="254843"/>
                </a:lnTo>
                <a:lnTo>
                  <a:pt x="1985794" y="254924"/>
                </a:lnTo>
                <a:lnTo>
                  <a:pt x="1986685" y="255086"/>
                </a:lnTo>
                <a:lnTo>
                  <a:pt x="1987657" y="255167"/>
                </a:lnTo>
                <a:lnTo>
                  <a:pt x="1988548" y="255248"/>
                </a:lnTo>
                <a:lnTo>
                  <a:pt x="1989439" y="255329"/>
                </a:lnTo>
                <a:lnTo>
                  <a:pt x="1990329" y="255492"/>
                </a:lnTo>
                <a:lnTo>
                  <a:pt x="1991220" y="255573"/>
                </a:lnTo>
                <a:lnTo>
                  <a:pt x="1992192" y="255654"/>
                </a:lnTo>
                <a:lnTo>
                  <a:pt x="1993083" y="255735"/>
                </a:lnTo>
                <a:lnTo>
                  <a:pt x="1993974" y="255816"/>
                </a:lnTo>
                <a:lnTo>
                  <a:pt x="1994865" y="255978"/>
                </a:lnTo>
                <a:lnTo>
                  <a:pt x="1995756" y="256060"/>
                </a:lnTo>
                <a:lnTo>
                  <a:pt x="1996728" y="256141"/>
                </a:lnTo>
                <a:lnTo>
                  <a:pt x="1997619" y="256222"/>
                </a:lnTo>
                <a:lnTo>
                  <a:pt x="1998509" y="256303"/>
                </a:lnTo>
                <a:lnTo>
                  <a:pt x="1999400" y="256384"/>
                </a:lnTo>
                <a:lnTo>
                  <a:pt x="2000291" y="256384"/>
                </a:lnTo>
                <a:lnTo>
                  <a:pt x="2001263" y="256466"/>
                </a:lnTo>
                <a:lnTo>
                  <a:pt x="2002154" y="256547"/>
                </a:lnTo>
                <a:lnTo>
                  <a:pt x="2003045" y="256628"/>
                </a:lnTo>
                <a:lnTo>
                  <a:pt x="2003936" y="256628"/>
                </a:lnTo>
                <a:lnTo>
                  <a:pt x="2004827" y="256709"/>
                </a:lnTo>
                <a:lnTo>
                  <a:pt x="2005717" y="256709"/>
                </a:lnTo>
                <a:lnTo>
                  <a:pt x="2006689" y="256790"/>
                </a:lnTo>
                <a:lnTo>
                  <a:pt x="2007580" y="256790"/>
                </a:lnTo>
                <a:lnTo>
                  <a:pt x="2008471" y="256790"/>
                </a:lnTo>
                <a:lnTo>
                  <a:pt x="2009362" y="256872"/>
                </a:lnTo>
                <a:lnTo>
                  <a:pt x="2010253" y="256872"/>
                </a:lnTo>
                <a:lnTo>
                  <a:pt x="2011225" y="256872"/>
                </a:lnTo>
                <a:lnTo>
                  <a:pt x="2012116" y="256872"/>
                </a:lnTo>
                <a:lnTo>
                  <a:pt x="2013006" y="256872"/>
                </a:lnTo>
                <a:lnTo>
                  <a:pt x="2013897" y="256872"/>
                </a:lnTo>
                <a:lnTo>
                  <a:pt x="2014788" y="256872"/>
                </a:lnTo>
                <a:lnTo>
                  <a:pt x="2015760" y="256790"/>
                </a:lnTo>
                <a:lnTo>
                  <a:pt x="2016651" y="256790"/>
                </a:lnTo>
                <a:lnTo>
                  <a:pt x="2017542" y="256790"/>
                </a:lnTo>
                <a:lnTo>
                  <a:pt x="2018433" y="256709"/>
                </a:lnTo>
                <a:lnTo>
                  <a:pt x="2019324" y="256628"/>
                </a:lnTo>
                <a:lnTo>
                  <a:pt x="2020295" y="256628"/>
                </a:lnTo>
                <a:lnTo>
                  <a:pt x="2021186" y="256547"/>
                </a:lnTo>
                <a:lnTo>
                  <a:pt x="2022077" y="256466"/>
                </a:lnTo>
                <a:lnTo>
                  <a:pt x="2022968" y="256384"/>
                </a:lnTo>
                <a:lnTo>
                  <a:pt x="2023859" y="256303"/>
                </a:lnTo>
                <a:lnTo>
                  <a:pt x="2024750" y="256222"/>
                </a:lnTo>
                <a:lnTo>
                  <a:pt x="2025722" y="256141"/>
                </a:lnTo>
                <a:lnTo>
                  <a:pt x="2026613" y="256060"/>
                </a:lnTo>
                <a:lnTo>
                  <a:pt x="2027503" y="255897"/>
                </a:lnTo>
                <a:lnTo>
                  <a:pt x="2028394" y="255816"/>
                </a:lnTo>
                <a:lnTo>
                  <a:pt x="2029285" y="255654"/>
                </a:lnTo>
                <a:lnTo>
                  <a:pt x="2030257" y="255573"/>
                </a:lnTo>
                <a:lnTo>
                  <a:pt x="2031148" y="255411"/>
                </a:lnTo>
                <a:lnTo>
                  <a:pt x="2032039" y="255330"/>
                </a:lnTo>
                <a:lnTo>
                  <a:pt x="2032930" y="255168"/>
                </a:lnTo>
                <a:lnTo>
                  <a:pt x="2033821" y="255005"/>
                </a:lnTo>
                <a:lnTo>
                  <a:pt x="2034792" y="254843"/>
                </a:lnTo>
                <a:lnTo>
                  <a:pt x="2035683" y="254681"/>
                </a:lnTo>
                <a:lnTo>
                  <a:pt x="2036574" y="254519"/>
                </a:lnTo>
                <a:lnTo>
                  <a:pt x="2037465" y="254357"/>
                </a:lnTo>
                <a:lnTo>
                  <a:pt x="2038356" y="254114"/>
                </a:lnTo>
                <a:lnTo>
                  <a:pt x="2039328" y="253952"/>
                </a:lnTo>
                <a:lnTo>
                  <a:pt x="2040219" y="253789"/>
                </a:lnTo>
                <a:lnTo>
                  <a:pt x="2041110" y="253546"/>
                </a:lnTo>
                <a:lnTo>
                  <a:pt x="2042000" y="253384"/>
                </a:lnTo>
                <a:lnTo>
                  <a:pt x="2042891" y="253141"/>
                </a:lnTo>
                <a:lnTo>
                  <a:pt x="2043782" y="252979"/>
                </a:lnTo>
                <a:lnTo>
                  <a:pt x="2044754" y="252735"/>
                </a:lnTo>
                <a:lnTo>
                  <a:pt x="2045645" y="252573"/>
                </a:lnTo>
                <a:lnTo>
                  <a:pt x="2046536" y="252330"/>
                </a:lnTo>
                <a:lnTo>
                  <a:pt x="2047427" y="252086"/>
                </a:lnTo>
                <a:lnTo>
                  <a:pt x="2048318" y="251843"/>
                </a:lnTo>
                <a:lnTo>
                  <a:pt x="2049290" y="251600"/>
                </a:lnTo>
                <a:lnTo>
                  <a:pt x="2050180" y="251438"/>
                </a:lnTo>
                <a:lnTo>
                  <a:pt x="2051071" y="251194"/>
                </a:lnTo>
                <a:lnTo>
                  <a:pt x="2051962" y="250951"/>
                </a:lnTo>
                <a:lnTo>
                  <a:pt x="2052853" y="250708"/>
                </a:lnTo>
                <a:lnTo>
                  <a:pt x="2053825" y="250465"/>
                </a:lnTo>
                <a:lnTo>
                  <a:pt x="2054716" y="250221"/>
                </a:lnTo>
                <a:lnTo>
                  <a:pt x="2055607" y="249978"/>
                </a:lnTo>
                <a:lnTo>
                  <a:pt x="2056497" y="249735"/>
                </a:lnTo>
                <a:lnTo>
                  <a:pt x="2057388" y="249491"/>
                </a:lnTo>
                <a:lnTo>
                  <a:pt x="2058279" y="249167"/>
                </a:lnTo>
                <a:lnTo>
                  <a:pt x="2059251" y="248923"/>
                </a:lnTo>
                <a:lnTo>
                  <a:pt x="2060142" y="248680"/>
                </a:lnTo>
                <a:lnTo>
                  <a:pt x="2061033" y="248437"/>
                </a:lnTo>
                <a:lnTo>
                  <a:pt x="2061924" y="248194"/>
                </a:lnTo>
                <a:lnTo>
                  <a:pt x="2062815" y="247950"/>
                </a:lnTo>
                <a:lnTo>
                  <a:pt x="2063786" y="247707"/>
                </a:lnTo>
                <a:lnTo>
                  <a:pt x="2064677" y="247464"/>
                </a:lnTo>
                <a:lnTo>
                  <a:pt x="2065568" y="247220"/>
                </a:lnTo>
                <a:lnTo>
                  <a:pt x="2066459" y="246977"/>
                </a:lnTo>
                <a:lnTo>
                  <a:pt x="2067350" y="246734"/>
                </a:lnTo>
                <a:lnTo>
                  <a:pt x="2068322" y="246490"/>
                </a:lnTo>
                <a:lnTo>
                  <a:pt x="2069213" y="246247"/>
                </a:lnTo>
                <a:lnTo>
                  <a:pt x="2070104" y="246004"/>
                </a:lnTo>
                <a:lnTo>
                  <a:pt x="2070994" y="245760"/>
                </a:lnTo>
                <a:lnTo>
                  <a:pt x="2071885" y="245517"/>
                </a:lnTo>
                <a:lnTo>
                  <a:pt x="2072857" y="245274"/>
                </a:lnTo>
                <a:lnTo>
                  <a:pt x="2073748" y="245031"/>
                </a:lnTo>
                <a:lnTo>
                  <a:pt x="2074639" y="244787"/>
                </a:lnTo>
                <a:lnTo>
                  <a:pt x="2075530" y="244625"/>
                </a:lnTo>
                <a:lnTo>
                  <a:pt x="2076421" y="244382"/>
                </a:lnTo>
                <a:lnTo>
                  <a:pt x="2077312" y="244138"/>
                </a:lnTo>
                <a:lnTo>
                  <a:pt x="2078284" y="243976"/>
                </a:lnTo>
                <a:lnTo>
                  <a:pt x="2079174" y="243733"/>
                </a:lnTo>
                <a:lnTo>
                  <a:pt x="2080065" y="243490"/>
                </a:lnTo>
                <a:lnTo>
                  <a:pt x="2080956" y="243328"/>
                </a:lnTo>
                <a:lnTo>
                  <a:pt x="2081847" y="243084"/>
                </a:lnTo>
                <a:lnTo>
                  <a:pt x="2082819" y="242922"/>
                </a:lnTo>
                <a:lnTo>
                  <a:pt x="2083710" y="242760"/>
                </a:lnTo>
                <a:lnTo>
                  <a:pt x="2084601" y="242517"/>
                </a:lnTo>
                <a:lnTo>
                  <a:pt x="2085491" y="242355"/>
                </a:lnTo>
                <a:lnTo>
                  <a:pt x="2086382" y="242192"/>
                </a:lnTo>
                <a:lnTo>
                  <a:pt x="2087354" y="242030"/>
                </a:lnTo>
                <a:lnTo>
                  <a:pt x="2088245" y="241868"/>
                </a:lnTo>
                <a:lnTo>
                  <a:pt x="2089136" y="241706"/>
                </a:lnTo>
                <a:lnTo>
                  <a:pt x="2090027" y="241544"/>
                </a:lnTo>
                <a:lnTo>
                  <a:pt x="2090918" y="241382"/>
                </a:lnTo>
                <a:lnTo>
                  <a:pt x="2091890" y="241220"/>
                </a:lnTo>
                <a:lnTo>
                  <a:pt x="2092780" y="241058"/>
                </a:lnTo>
                <a:lnTo>
                  <a:pt x="2093671" y="240976"/>
                </a:lnTo>
                <a:lnTo>
                  <a:pt x="2094562" y="240814"/>
                </a:lnTo>
                <a:lnTo>
                  <a:pt x="2095453" y="240733"/>
                </a:lnTo>
                <a:lnTo>
                  <a:pt x="2096344" y="240571"/>
                </a:lnTo>
                <a:lnTo>
                  <a:pt x="2097316" y="240490"/>
                </a:lnTo>
                <a:lnTo>
                  <a:pt x="2098207" y="240328"/>
                </a:lnTo>
                <a:lnTo>
                  <a:pt x="2099098" y="240246"/>
                </a:lnTo>
                <a:lnTo>
                  <a:pt x="2099988" y="240165"/>
                </a:lnTo>
                <a:lnTo>
                  <a:pt x="2100879" y="240084"/>
                </a:lnTo>
                <a:lnTo>
                  <a:pt x="2101851" y="239922"/>
                </a:lnTo>
                <a:lnTo>
                  <a:pt x="2102742" y="239841"/>
                </a:lnTo>
                <a:lnTo>
                  <a:pt x="2103633" y="239760"/>
                </a:lnTo>
                <a:lnTo>
                  <a:pt x="2104524" y="239678"/>
                </a:lnTo>
                <a:lnTo>
                  <a:pt x="2105415" y="239597"/>
                </a:lnTo>
                <a:lnTo>
                  <a:pt x="2106387" y="239597"/>
                </a:lnTo>
                <a:lnTo>
                  <a:pt x="2107278" y="239516"/>
                </a:lnTo>
                <a:lnTo>
                  <a:pt x="2108168" y="239435"/>
                </a:lnTo>
                <a:lnTo>
                  <a:pt x="2109059" y="239435"/>
                </a:lnTo>
                <a:lnTo>
                  <a:pt x="2109950" y="239354"/>
                </a:lnTo>
                <a:lnTo>
                  <a:pt x="2110922" y="239273"/>
                </a:lnTo>
                <a:lnTo>
                  <a:pt x="2111813" y="239273"/>
                </a:lnTo>
                <a:lnTo>
                  <a:pt x="2112704" y="239273"/>
                </a:lnTo>
                <a:lnTo>
                  <a:pt x="2113595" y="239191"/>
                </a:lnTo>
                <a:lnTo>
                  <a:pt x="2114485" y="239191"/>
                </a:lnTo>
                <a:lnTo>
                  <a:pt x="2115376" y="239191"/>
                </a:lnTo>
                <a:lnTo>
                  <a:pt x="2116348" y="239110"/>
                </a:lnTo>
                <a:lnTo>
                  <a:pt x="2117239" y="239110"/>
                </a:lnTo>
                <a:lnTo>
                  <a:pt x="2118130" y="239110"/>
                </a:lnTo>
                <a:lnTo>
                  <a:pt x="2119021" y="239110"/>
                </a:lnTo>
                <a:lnTo>
                  <a:pt x="2119912" y="239110"/>
                </a:lnTo>
                <a:lnTo>
                  <a:pt x="2120884" y="239110"/>
                </a:lnTo>
                <a:lnTo>
                  <a:pt x="2121775" y="239110"/>
                </a:lnTo>
                <a:lnTo>
                  <a:pt x="2122665" y="239110"/>
                </a:lnTo>
                <a:lnTo>
                  <a:pt x="2123556" y="239110"/>
                </a:lnTo>
                <a:lnTo>
                  <a:pt x="2124447" y="239110"/>
                </a:lnTo>
                <a:lnTo>
                  <a:pt x="2125419" y="239191"/>
                </a:lnTo>
                <a:lnTo>
                  <a:pt x="2126310" y="239191"/>
                </a:lnTo>
                <a:lnTo>
                  <a:pt x="2127201" y="239191"/>
                </a:lnTo>
                <a:lnTo>
                  <a:pt x="2128092" y="239273"/>
                </a:lnTo>
                <a:lnTo>
                  <a:pt x="2128982" y="239273"/>
                </a:lnTo>
                <a:lnTo>
                  <a:pt x="2129954" y="239273"/>
                </a:lnTo>
                <a:lnTo>
                  <a:pt x="2130845" y="239354"/>
                </a:lnTo>
                <a:lnTo>
                  <a:pt x="2131736" y="239354"/>
                </a:lnTo>
                <a:lnTo>
                  <a:pt x="2132627" y="239435"/>
                </a:lnTo>
                <a:lnTo>
                  <a:pt x="2133518" y="239435"/>
                </a:lnTo>
                <a:lnTo>
                  <a:pt x="2134409" y="239516"/>
                </a:lnTo>
                <a:lnTo>
                  <a:pt x="2135381" y="239516"/>
                </a:lnTo>
                <a:lnTo>
                  <a:pt x="2136272" y="239597"/>
                </a:lnTo>
                <a:lnTo>
                  <a:pt x="2137162" y="239678"/>
                </a:lnTo>
                <a:lnTo>
                  <a:pt x="2138053" y="239678"/>
                </a:lnTo>
                <a:lnTo>
                  <a:pt x="2138944" y="239760"/>
                </a:lnTo>
                <a:lnTo>
                  <a:pt x="2139916" y="239841"/>
                </a:lnTo>
                <a:lnTo>
                  <a:pt x="2140807" y="239841"/>
                </a:lnTo>
                <a:lnTo>
                  <a:pt x="2141698" y="239922"/>
                </a:lnTo>
                <a:lnTo>
                  <a:pt x="2142589" y="240003"/>
                </a:lnTo>
                <a:lnTo>
                  <a:pt x="2143480" y="240084"/>
                </a:lnTo>
                <a:lnTo>
                  <a:pt x="2144451" y="240084"/>
                </a:lnTo>
                <a:lnTo>
                  <a:pt x="2145342" y="240166"/>
                </a:lnTo>
                <a:lnTo>
                  <a:pt x="2146233" y="240247"/>
                </a:lnTo>
                <a:lnTo>
                  <a:pt x="2147124" y="240328"/>
                </a:lnTo>
                <a:lnTo>
                  <a:pt x="2148015" y="240409"/>
                </a:lnTo>
                <a:lnTo>
                  <a:pt x="2148906" y="240490"/>
                </a:lnTo>
                <a:lnTo>
                  <a:pt x="2149878" y="240571"/>
                </a:lnTo>
                <a:lnTo>
                  <a:pt x="2150769" y="240571"/>
                </a:lnTo>
                <a:lnTo>
                  <a:pt x="2151659" y="240653"/>
                </a:lnTo>
                <a:lnTo>
                  <a:pt x="2152550" y="240734"/>
                </a:lnTo>
                <a:lnTo>
                  <a:pt x="2153441" y="240815"/>
                </a:lnTo>
                <a:lnTo>
                  <a:pt x="2154413" y="240896"/>
                </a:lnTo>
                <a:lnTo>
                  <a:pt x="2155304" y="240977"/>
                </a:lnTo>
                <a:lnTo>
                  <a:pt x="2156195" y="241059"/>
                </a:lnTo>
                <a:lnTo>
                  <a:pt x="2157086" y="241140"/>
                </a:lnTo>
                <a:lnTo>
                  <a:pt x="2157976" y="241221"/>
                </a:lnTo>
                <a:lnTo>
                  <a:pt x="2158948" y="241302"/>
                </a:lnTo>
                <a:lnTo>
                  <a:pt x="2159839" y="241383"/>
                </a:lnTo>
                <a:lnTo>
                  <a:pt x="2160730" y="241465"/>
                </a:lnTo>
                <a:lnTo>
                  <a:pt x="2161621" y="241546"/>
                </a:lnTo>
                <a:lnTo>
                  <a:pt x="2162512" y="241627"/>
                </a:lnTo>
                <a:lnTo>
                  <a:pt x="2163484" y="241708"/>
                </a:lnTo>
                <a:lnTo>
                  <a:pt x="2164375" y="241789"/>
                </a:lnTo>
                <a:lnTo>
                  <a:pt x="2165266" y="241870"/>
                </a:lnTo>
                <a:lnTo>
                  <a:pt x="2166156" y="241952"/>
                </a:lnTo>
                <a:lnTo>
                  <a:pt x="2167047" y="242114"/>
                </a:lnTo>
                <a:lnTo>
                  <a:pt x="2167938" y="242195"/>
                </a:lnTo>
                <a:lnTo>
                  <a:pt x="2168910" y="242276"/>
                </a:lnTo>
                <a:lnTo>
                  <a:pt x="2169801" y="242357"/>
                </a:lnTo>
                <a:lnTo>
                  <a:pt x="2170692" y="242439"/>
                </a:lnTo>
                <a:lnTo>
                  <a:pt x="2171583" y="242520"/>
                </a:lnTo>
                <a:lnTo>
                  <a:pt x="2172474" y="242601"/>
                </a:lnTo>
                <a:lnTo>
                  <a:pt x="2173445" y="242682"/>
                </a:lnTo>
                <a:lnTo>
                  <a:pt x="2174336" y="242763"/>
                </a:lnTo>
                <a:lnTo>
                  <a:pt x="2175227" y="242844"/>
                </a:lnTo>
                <a:lnTo>
                  <a:pt x="2176118" y="242926"/>
                </a:lnTo>
                <a:lnTo>
                  <a:pt x="2177009" y="243007"/>
                </a:lnTo>
                <a:lnTo>
                  <a:pt x="2177981" y="243169"/>
                </a:lnTo>
                <a:lnTo>
                  <a:pt x="2178872" y="243250"/>
                </a:lnTo>
                <a:lnTo>
                  <a:pt x="2179763" y="243331"/>
                </a:lnTo>
                <a:lnTo>
                  <a:pt x="2180653" y="243412"/>
                </a:lnTo>
                <a:lnTo>
                  <a:pt x="2181544" y="243494"/>
                </a:lnTo>
                <a:lnTo>
                  <a:pt x="2182516" y="243575"/>
                </a:lnTo>
                <a:lnTo>
                  <a:pt x="2183407" y="243656"/>
                </a:lnTo>
                <a:lnTo>
                  <a:pt x="2184298" y="243737"/>
                </a:lnTo>
                <a:lnTo>
                  <a:pt x="2185189" y="243818"/>
                </a:lnTo>
                <a:lnTo>
                  <a:pt x="2186080" y="243900"/>
                </a:lnTo>
                <a:lnTo>
                  <a:pt x="2186971" y="243981"/>
                </a:lnTo>
                <a:lnTo>
                  <a:pt x="2187942" y="244143"/>
                </a:lnTo>
                <a:lnTo>
                  <a:pt x="2188833" y="244224"/>
                </a:lnTo>
                <a:lnTo>
                  <a:pt x="2189724" y="244305"/>
                </a:lnTo>
                <a:lnTo>
                  <a:pt x="2190615" y="244386"/>
                </a:lnTo>
                <a:lnTo>
                  <a:pt x="2191506" y="244468"/>
                </a:lnTo>
                <a:lnTo>
                  <a:pt x="2192478" y="244549"/>
                </a:lnTo>
                <a:lnTo>
                  <a:pt x="2193369" y="244630"/>
                </a:lnTo>
                <a:lnTo>
                  <a:pt x="2194260" y="244711"/>
                </a:lnTo>
                <a:lnTo>
                  <a:pt x="2195150" y="244792"/>
                </a:lnTo>
                <a:lnTo>
                  <a:pt x="2196041" y="244874"/>
                </a:lnTo>
                <a:lnTo>
                  <a:pt x="2197013" y="244955"/>
                </a:lnTo>
                <a:lnTo>
                  <a:pt x="2197904" y="245036"/>
                </a:lnTo>
                <a:lnTo>
                  <a:pt x="2198795" y="245117"/>
                </a:lnTo>
                <a:lnTo>
                  <a:pt x="2199686" y="245198"/>
                </a:lnTo>
                <a:lnTo>
                  <a:pt x="2200577" y="245280"/>
                </a:lnTo>
                <a:lnTo>
                  <a:pt x="2201549" y="245361"/>
                </a:lnTo>
                <a:lnTo>
                  <a:pt x="2202439" y="245442"/>
                </a:lnTo>
                <a:lnTo>
                  <a:pt x="2203330" y="245523"/>
                </a:lnTo>
                <a:lnTo>
                  <a:pt x="2204221" y="245604"/>
                </a:lnTo>
                <a:lnTo>
                  <a:pt x="2205112" y="245685"/>
                </a:lnTo>
                <a:lnTo>
                  <a:pt x="2206003" y="245767"/>
                </a:lnTo>
                <a:lnTo>
                  <a:pt x="2206975" y="245848"/>
                </a:lnTo>
                <a:lnTo>
                  <a:pt x="2207866" y="245929"/>
                </a:lnTo>
                <a:lnTo>
                  <a:pt x="2208757" y="246010"/>
                </a:lnTo>
                <a:lnTo>
                  <a:pt x="2209647" y="246091"/>
                </a:lnTo>
                <a:lnTo>
                  <a:pt x="2210538" y="246173"/>
                </a:lnTo>
                <a:lnTo>
                  <a:pt x="2211510" y="246254"/>
                </a:lnTo>
                <a:lnTo>
                  <a:pt x="2212401" y="246335"/>
                </a:lnTo>
                <a:lnTo>
                  <a:pt x="2213292" y="246416"/>
                </a:lnTo>
                <a:lnTo>
                  <a:pt x="2214183" y="246497"/>
                </a:lnTo>
                <a:lnTo>
                  <a:pt x="2215074" y="246578"/>
                </a:lnTo>
                <a:lnTo>
                  <a:pt x="2216046" y="246660"/>
                </a:lnTo>
                <a:lnTo>
                  <a:pt x="2216937" y="246660"/>
                </a:lnTo>
                <a:lnTo>
                  <a:pt x="2217827" y="246741"/>
                </a:lnTo>
                <a:lnTo>
                  <a:pt x="2218718" y="246822"/>
                </a:lnTo>
                <a:lnTo>
                  <a:pt x="2219609" y="246903"/>
                </a:lnTo>
                <a:lnTo>
                  <a:pt x="2220581" y="246984"/>
                </a:lnTo>
                <a:lnTo>
                  <a:pt x="2221472" y="247066"/>
                </a:lnTo>
                <a:lnTo>
                  <a:pt x="2222363" y="247147"/>
                </a:lnTo>
                <a:lnTo>
                  <a:pt x="2223254" y="247228"/>
                </a:lnTo>
                <a:lnTo>
                  <a:pt x="2224144" y="247228"/>
                </a:lnTo>
                <a:lnTo>
                  <a:pt x="2225035" y="247309"/>
                </a:lnTo>
                <a:lnTo>
                  <a:pt x="2226007" y="247390"/>
                </a:lnTo>
                <a:lnTo>
                  <a:pt x="2226898" y="247472"/>
                </a:lnTo>
                <a:lnTo>
                  <a:pt x="2227789" y="247553"/>
                </a:lnTo>
                <a:lnTo>
                  <a:pt x="2228680" y="247634"/>
                </a:lnTo>
                <a:lnTo>
                  <a:pt x="2229571" y="247634"/>
                </a:lnTo>
                <a:lnTo>
                  <a:pt x="2230543" y="247715"/>
                </a:lnTo>
                <a:lnTo>
                  <a:pt x="2231433" y="247796"/>
                </a:lnTo>
                <a:lnTo>
                  <a:pt x="2232324" y="247877"/>
                </a:lnTo>
                <a:lnTo>
                  <a:pt x="2233215" y="247959"/>
                </a:lnTo>
                <a:lnTo>
                  <a:pt x="2234106" y="247959"/>
                </a:lnTo>
                <a:lnTo>
                  <a:pt x="2235078" y="248040"/>
                </a:lnTo>
                <a:lnTo>
                  <a:pt x="2235969" y="248121"/>
                </a:lnTo>
                <a:lnTo>
                  <a:pt x="2236860" y="248202"/>
                </a:lnTo>
                <a:lnTo>
                  <a:pt x="2237751" y="248283"/>
                </a:lnTo>
                <a:lnTo>
                  <a:pt x="2238642" y="248365"/>
                </a:lnTo>
                <a:lnTo>
                  <a:pt x="2239532" y="248365"/>
                </a:lnTo>
                <a:lnTo>
                  <a:pt x="2240504" y="248446"/>
                </a:lnTo>
                <a:lnTo>
                  <a:pt x="2241395" y="248527"/>
                </a:lnTo>
                <a:lnTo>
                  <a:pt x="2242286" y="248608"/>
                </a:lnTo>
                <a:lnTo>
                  <a:pt x="2243177" y="248689"/>
                </a:lnTo>
                <a:lnTo>
                  <a:pt x="2244068" y="248771"/>
                </a:lnTo>
                <a:lnTo>
                  <a:pt x="2245040" y="248771"/>
                </a:lnTo>
                <a:lnTo>
                  <a:pt x="2245931" y="248852"/>
                </a:lnTo>
                <a:lnTo>
                  <a:pt x="2246821" y="248933"/>
                </a:lnTo>
                <a:lnTo>
                  <a:pt x="2247712" y="249014"/>
                </a:lnTo>
                <a:lnTo>
                  <a:pt x="2248603" y="249095"/>
                </a:lnTo>
                <a:lnTo>
                  <a:pt x="2249575" y="249176"/>
                </a:lnTo>
                <a:lnTo>
                  <a:pt x="2250466" y="249176"/>
                </a:lnTo>
                <a:lnTo>
                  <a:pt x="2251357" y="249258"/>
                </a:lnTo>
                <a:lnTo>
                  <a:pt x="2252248" y="249339"/>
                </a:lnTo>
                <a:lnTo>
                  <a:pt x="2253138" y="249420"/>
                </a:lnTo>
                <a:lnTo>
                  <a:pt x="2254110" y="249501"/>
                </a:lnTo>
                <a:lnTo>
                  <a:pt x="2255001" y="249582"/>
                </a:lnTo>
                <a:lnTo>
                  <a:pt x="2255892" y="249664"/>
                </a:lnTo>
                <a:lnTo>
                  <a:pt x="2256783" y="249745"/>
                </a:lnTo>
                <a:lnTo>
                  <a:pt x="2257674" y="249826"/>
                </a:lnTo>
                <a:lnTo>
                  <a:pt x="2258565" y="249907"/>
                </a:lnTo>
                <a:lnTo>
                  <a:pt x="2259537" y="249988"/>
                </a:lnTo>
                <a:lnTo>
                  <a:pt x="2260428" y="249988"/>
                </a:lnTo>
                <a:lnTo>
                  <a:pt x="2261318" y="250069"/>
                </a:lnTo>
                <a:lnTo>
                  <a:pt x="2262209" y="250151"/>
                </a:lnTo>
                <a:lnTo>
                  <a:pt x="2263100" y="250232"/>
                </a:lnTo>
                <a:lnTo>
                  <a:pt x="2264072" y="250313"/>
                </a:lnTo>
                <a:lnTo>
                  <a:pt x="2264963" y="250394"/>
                </a:lnTo>
                <a:lnTo>
                  <a:pt x="2265854" y="250475"/>
                </a:lnTo>
              </a:path>
            </a:pathLst>
          </a:custGeom>
          <a:ln w="892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06542" y="3913396"/>
            <a:ext cx="2266315" cy="649605"/>
          </a:xfrm>
          <a:custGeom>
            <a:avLst/>
            <a:gdLst/>
            <a:ahLst/>
            <a:cxnLst/>
            <a:rect l="l" t="t" r="r" b="b"/>
            <a:pathLst>
              <a:path w="2266315" h="649604">
                <a:moveTo>
                  <a:pt x="0" y="297010"/>
                </a:moveTo>
                <a:lnTo>
                  <a:pt x="907" y="297010"/>
                </a:lnTo>
                <a:lnTo>
                  <a:pt x="1814" y="297010"/>
                </a:lnTo>
                <a:lnTo>
                  <a:pt x="2721" y="297010"/>
                </a:lnTo>
                <a:lnTo>
                  <a:pt x="3628" y="297010"/>
                </a:lnTo>
                <a:lnTo>
                  <a:pt x="4527" y="297010"/>
                </a:lnTo>
                <a:lnTo>
                  <a:pt x="5434" y="297010"/>
                </a:lnTo>
                <a:lnTo>
                  <a:pt x="6342" y="297010"/>
                </a:lnTo>
                <a:lnTo>
                  <a:pt x="7249" y="297010"/>
                </a:lnTo>
                <a:lnTo>
                  <a:pt x="8156" y="297010"/>
                </a:lnTo>
                <a:lnTo>
                  <a:pt x="9063" y="297010"/>
                </a:lnTo>
                <a:lnTo>
                  <a:pt x="9970" y="297010"/>
                </a:lnTo>
                <a:lnTo>
                  <a:pt x="10878" y="297010"/>
                </a:lnTo>
                <a:lnTo>
                  <a:pt x="11785" y="297010"/>
                </a:lnTo>
                <a:lnTo>
                  <a:pt x="12692" y="297010"/>
                </a:lnTo>
                <a:lnTo>
                  <a:pt x="13591" y="297010"/>
                </a:lnTo>
                <a:lnTo>
                  <a:pt x="14498" y="297010"/>
                </a:lnTo>
                <a:lnTo>
                  <a:pt x="15405" y="297010"/>
                </a:lnTo>
                <a:lnTo>
                  <a:pt x="16312" y="297010"/>
                </a:lnTo>
                <a:lnTo>
                  <a:pt x="17220" y="297010"/>
                </a:lnTo>
                <a:lnTo>
                  <a:pt x="18127" y="297010"/>
                </a:lnTo>
                <a:lnTo>
                  <a:pt x="19034" y="297010"/>
                </a:lnTo>
                <a:lnTo>
                  <a:pt x="19941" y="297010"/>
                </a:lnTo>
                <a:lnTo>
                  <a:pt x="20848" y="297010"/>
                </a:lnTo>
                <a:lnTo>
                  <a:pt x="21756" y="297010"/>
                </a:lnTo>
                <a:lnTo>
                  <a:pt x="22663" y="297010"/>
                </a:lnTo>
                <a:lnTo>
                  <a:pt x="23562" y="297010"/>
                </a:lnTo>
                <a:lnTo>
                  <a:pt x="24469" y="297010"/>
                </a:lnTo>
                <a:lnTo>
                  <a:pt x="25376" y="297010"/>
                </a:lnTo>
                <a:lnTo>
                  <a:pt x="26283" y="297010"/>
                </a:lnTo>
                <a:lnTo>
                  <a:pt x="27190" y="297010"/>
                </a:lnTo>
                <a:lnTo>
                  <a:pt x="28098" y="297010"/>
                </a:lnTo>
                <a:lnTo>
                  <a:pt x="29005" y="297010"/>
                </a:lnTo>
                <a:lnTo>
                  <a:pt x="29912" y="297010"/>
                </a:lnTo>
                <a:lnTo>
                  <a:pt x="30819" y="297010"/>
                </a:lnTo>
                <a:lnTo>
                  <a:pt x="31718" y="297010"/>
                </a:lnTo>
                <a:lnTo>
                  <a:pt x="32625" y="297010"/>
                </a:lnTo>
                <a:lnTo>
                  <a:pt x="33533" y="297010"/>
                </a:lnTo>
                <a:lnTo>
                  <a:pt x="34440" y="297010"/>
                </a:lnTo>
                <a:lnTo>
                  <a:pt x="35347" y="297010"/>
                </a:lnTo>
                <a:lnTo>
                  <a:pt x="36254" y="297010"/>
                </a:lnTo>
                <a:lnTo>
                  <a:pt x="37161" y="297010"/>
                </a:lnTo>
                <a:lnTo>
                  <a:pt x="38068" y="297010"/>
                </a:lnTo>
                <a:lnTo>
                  <a:pt x="38976" y="297010"/>
                </a:lnTo>
                <a:lnTo>
                  <a:pt x="39883" y="297010"/>
                </a:lnTo>
                <a:lnTo>
                  <a:pt x="40782" y="297010"/>
                </a:lnTo>
                <a:lnTo>
                  <a:pt x="41689" y="297010"/>
                </a:lnTo>
                <a:lnTo>
                  <a:pt x="42596" y="297010"/>
                </a:lnTo>
                <a:lnTo>
                  <a:pt x="43503" y="297010"/>
                </a:lnTo>
                <a:lnTo>
                  <a:pt x="44411" y="297010"/>
                </a:lnTo>
                <a:lnTo>
                  <a:pt x="45318" y="297010"/>
                </a:lnTo>
                <a:lnTo>
                  <a:pt x="46225" y="297010"/>
                </a:lnTo>
                <a:lnTo>
                  <a:pt x="47132" y="297010"/>
                </a:lnTo>
                <a:lnTo>
                  <a:pt x="48039" y="297010"/>
                </a:lnTo>
                <a:lnTo>
                  <a:pt x="48946" y="297010"/>
                </a:lnTo>
                <a:lnTo>
                  <a:pt x="49854" y="297010"/>
                </a:lnTo>
                <a:lnTo>
                  <a:pt x="50753" y="297010"/>
                </a:lnTo>
                <a:lnTo>
                  <a:pt x="51660" y="297010"/>
                </a:lnTo>
                <a:lnTo>
                  <a:pt x="52567" y="297010"/>
                </a:lnTo>
                <a:lnTo>
                  <a:pt x="53474" y="297010"/>
                </a:lnTo>
                <a:lnTo>
                  <a:pt x="54381" y="297010"/>
                </a:lnTo>
                <a:lnTo>
                  <a:pt x="55289" y="297010"/>
                </a:lnTo>
                <a:lnTo>
                  <a:pt x="56196" y="297010"/>
                </a:lnTo>
                <a:lnTo>
                  <a:pt x="57103" y="297010"/>
                </a:lnTo>
                <a:lnTo>
                  <a:pt x="58010" y="297010"/>
                </a:lnTo>
                <a:lnTo>
                  <a:pt x="58909" y="297010"/>
                </a:lnTo>
                <a:lnTo>
                  <a:pt x="59816" y="297010"/>
                </a:lnTo>
                <a:lnTo>
                  <a:pt x="60724" y="297010"/>
                </a:lnTo>
                <a:lnTo>
                  <a:pt x="61631" y="297010"/>
                </a:lnTo>
                <a:lnTo>
                  <a:pt x="62538" y="297010"/>
                </a:lnTo>
                <a:lnTo>
                  <a:pt x="63445" y="297010"/>
                </a:lnTo>
                <a:lnTo>
                  <a:pt x="64352" y="297010"/>
                </a:lnTo>
                <a:lnTo>
                  <a:pt x="65259" y="297010"/>
                </a:lnTo>
                <a:lnTo>
                  <a:pt x="66167" y="297010"/>
                </a:lnTo>
                <a:lnTo>
                  <a:pt x="67074" y="297010"/>
                </a:lnTo>
                <a:lnTo>
                  <a:pt x="67981" y="297010"/>
                </a:lnTo>
                <a:lnTo>
                  <a:pt x="68880" y="297010"/>
                </a:lnTo>
                <a:lnTo>
                  <a:pt x="69787" y="297010"/>
                </a:lnTo>
                <a:lnTo>
                  <a:pt x="70694" y="297010"/>
                </a:lnTo>
                <a:lnTo>
                  <a:pt x="71602" y="297010"/>
                </a:lnTo>
                <a:lnTo>
                  <a:pt x="72509" y="297010"/>
                </a:lnTo>
                <a:lnTo>
                  <a:pt x="73416" y="297010"/>
                </a:lnTo>
                <a:lnTo>
                  <a:pt x="74323" y="297010"/>
                </a:lnTo>
                <a:lnTo>
                  <a:pt x="75230" y="297010"/>
                </a:lnTo>
                <a:lnTo>
                  <a:pt x="76137" y="297010"/>
                </a:lnTo>
                <a:lnTo>
                  <a:pt x="77037" y="297010"/>
                </a:lnTo>
                <a:lnTo>
                  <a:pt x="77944" y="297010"/>
                </a:lnTo>
                <a:lnTo>
                  <a:pt x="78851" y="297010"/>
                </a:lnTo>
                <a:lnTo>
                  <a:pt x="79758" y="297010"/>
                </a:lnTo>
                <a:lnTo>
                  <a:pt x="80665" y="297010"/>
                </a:lnTo>
                <a:lnTo>
                  <a:pt x="81572" y="297010"/>
                </a:lnTo>
                <a:lnTo>
                  <a:pt x="82480" y="297010"/>
                </a:lnTo>
                <a:lnTo>
                  <a:pt x="83387" y="297010"/>
                </a:lnTo>
                <a:lnTo>
                  <a:pt x="84294" y="297010"/>
                </a:lnTo>
                <a:lnTo>
                  <a:pt x="85201" y="297010"/>
                </a:lnTo>
                <a:lnTo>
                  <a:pt x="86108" y="297010"/>
                </a:lnTo>
                <a:lnTo>
                  <a:pt x="87007" y="297010"/>
                </a:lnTo>
                <a:lnTo>
                  <a:pt x="87915" y="297010"/>
                </a:lnTo>
                <a:lnTo>
                  <a:pt x="88822" y="297010"/>
                </a:lnTo>
                <a:lnTo>
                  <a:pt x="89729" y="297010"/>
                </a:lnTo>
                <a:lnTo>
                  <a:pt x="90636" y="295956"/>
                </a:lnTo>
                <a:lnTo>
                  <a:pt x="91543" y="294010"/>
                </a:lnTo>
                <a:lnTo>
                  <a:pt x="92450" y="291657"/>
                </a:lnTo>
                <a:lnTo>
                  <a:pt x="93358" y="289549"/>
                </a:lnTo>
                <a:lnTo>
                  <a:pt x="94265" y="287359"/>
                </a:lnTo>
                <a:lnTo>
                  <a:pt x="95172" y="285169"/>
                </a:lnTo>
                <a:lnTo>
                  <a:pt x="96071" y="283141"/>
                </a:lnTo>
                <a:lnTo>
                  <a:pt x="106949" y="267894"/>
                </a:lnTo>
                <a:lnTo>
                  <a:pt x="107856" y="268056"/>
                </a:lnTo>
                <a:lnTo>
                  <a:pt x="120549" y="304959"/>
                </a:lnTo>
                <a:lnTo>
                  <a:pt x="125984" y="342755"/>
                </a:lnTo>
                <a:lnTo>
                  <a:pt x="130519" y="382903"/>
                </a:lnTo>
                <a:lnTo>
                  <a:pt x="135047" y="428809"/>
                </a:lnTo>
                <a:lnTo>
                  <a:pt x="135954" y="438379"/>
                </a:lnTo>
                <a:lnTo>
                  <a:pt x="136862" y="448031"/>
                </a:lnTo>
                <a:lnTo>
                  <a:pt x="137769" y="457845"/>
                </a:lnTo>
                <a:lnTo>
                  <a:pt x="138676" y="467578"/>
                </a:lnTo>
                <a:lnTo>
                  <a:pt x="139583" y="477391"/>
                </a:lnTo>
                <a:lnTo>
                  <a:pt x="140490" y="487124"/>
                </a:lnTo>
                <a:lnTo>
                  <a:pt x="141389" y="496776"/>
                </a:lnTo>
                <a:lnTo>
                  <a:pt x="145925" y="543575"/>
                </a:lnTo>
                <a:lnTo>
                  <a:pt x="150453" y="584858"/>
                </a:lnTo>
                <a:lnTo>
                  <a:pt x="155896" y="623059"/>
                </a:lnTo>
                <a:lnTo>
                  <a:pt x="164960" y="649581"/>
                </a:lnTo>
                <a:lnTo>
                  <a:pt x="165867" y="649338"/>
                </a:lnTo>
                <a:lnTo>
                  <a:pt x="176745" y="608703"/>
                </a:lnTo>
                <a:lnTo>
                  <a:pt x="182180" y="567339"/>
                </a:lnTo>
                <a:lnTo>
                  <a:pt x="186708" y="527435"/>
                </a:lnTo>
                <a:lnTo>
                  <a:pt x="187615" y="519162"/>
                </a:lnTo>
                <a:lnTo>
                  <a:pt x="188522" y="510889"/>
                </a:lnTo>
                <a:lnTo>
                  <a:pt x="193058" y="470498"/>
                </a:lnTo>
                <a:lnTo>
                  <a:pt x="198493" y="427431"/>
                </a:lnTo>
                <a:lnTo>
                  <a:pt x="205742" y="386878"/>
                </a:lnTo>
                <a:lnTo>
                  <a:pt x="213899" y="370494"/>
                </a:lnTo>
                <a:lnTo>
                  <a:pt x="214806" y="370494"/>
                </a:lnTo>
                <a:lnTo>
                  <a:pt x="226591" y="395962"/>
                </a:lnTo>
                <a:lnTo>
                  <a:pt x="227498" y="399044"/>
                </a:lnTo>
                <a:lnTo>
                  <a:pt x="228405" y="402288"/>
                </a:lnTo>
                <a:lnTo>
                  <a:pt x="229313" y="405451"/>
                </a:lnTo>
                <a:lnTo>
                  <a:pt x="230220" y="408695"/>
                </a:lnTo>
                <a:lnTo>
                  <a:pt x="244718" y="444301"/>
                </a:lnTo>
                <a:lnTo>
                  <a:pt x="246533" y="444868"/>
                </a:lnTo>
                <a:lnTo>
                  <a:pt x="247440" y="444706"/>
                </a:lnTo>
                <a:lnTo>
                  <a:pt x="261938" y="406829"/>
                </a:lnTo>
                <a:lnTo>
                  <a:pt x="266474" y="384849"/>
                </a:lnTo>
                <a:lnTo>
                  <a:pt x="267382" y="380226"/>
                </a:lnTo>
                <a:lnTo>
                  <a:pt x="268281" y="375522"/>
                </a:lnTo>
                <a:lnTo>
                  <a:pt x="269188" y="370737"/>
                </a:lnTo>
                <a:lnTo>
                  <a:pt x="270095" y="366033"/>
                </a:lnTo>
                <a:lnTo>
                  <a:pt x="271002" y="361248"/>
                </a:lnTo>
                <a:lnTo>
                  <a:pt x="271909" y="356544"/>
                </a:lnTo>
                <a:lnTo>
                  <a:pt x="272816" y="351840"/>
                </a:lnTo>
                <a:lnTo>
                  <a:pt x="273724" y="347216"/>
                </a:lnTo>
                <a:lnTo>
                  <a:pt x="274631" y="342593"/>
                </a:lnTo>
                <a:lnTo>
                  <a:pt x="283694" y="303662"/>
                </a:lnTo>
                <a:lnTo>
                  <a:pt x="298193" y="280141"/>
                </a:lnTo>
                <a:lnTo>
                  <a:pt x="299100" y="280222"/>
                </a:lnTo>
                <a:lnTo>
                  <a:pt x="305442" y="283709"/>
                </a:lnTo>
                <a:lnTo>
                  <a:pt x="306350" y="284439"/>
                </a:lnTo>
                <a:lnTo>
                  <a:pt x="307257" y="285169"/>
                </a:lnTo>
                <a:lnTo>
                  <a:pt x="308164" y="285980"/>
                </a:lnTo>
                <a:lnTo>
                  <a:pt x="309071" y="286710"/>
                </a:lnTo>
                <a:lnTo>
                  <a:pt x="309978" y="287440"/>
                </a:lnTo>
                <a:lnTo>
                  <a:pt x="310885" y="288089"/>
                </a:lnTo>
                <a:lnTo>
                  <a:pt x="311793" y="288657"/>
                </a:lnTo>
                <a:lnTo>
                  <a:pt x="312700" y="289225"/>
                </a:lnTo>
                <a:lnTo>
                  <a:pt x="313599" y="289630"/>
                </a:lnTo>
                <a:lnTo>
                  <a:pt x="314506" y="289955"/>
                </a:lnTo>
                <a:lnTo>
                  <a:pt x="315413" y="290117"/>
                </a:lnTo>
                <a:lnTo>
                  <a:pt x="316320" y="290198"/>
                </a:lnTo>
                <a:lnTo>
                  <a:pt x="317228" y="290036"/>
                </a:lnTo>
                <a:lnTo>
                  <a:pt x="332633" y="254592"/>
                </a:lnTo>
                <a:lnTo>
                  <a:pt x="339883" y="213309"/>
                </a:lnTo>
                <a:lnTo>
                  <a:pt x="345326" y="174459"/>
                </a:lnTo>
                <a:lnTo>
                  <a:pt x="349854" y="139259"/>
                </a:lnTo>
                <a:lnTo>
                  <a:pt x="350761" y="132203"/>
                </a:lnTo>
                <a:lnTo>
                  <a:pt x="351668" y="125065"/>
                </a:lnTo>
                <a:lnTo>
                  <a:pt x="352575" y="117928"/>
                </a:lnTo>
                <a:lnTo>
                  <a:pt x="353482" y="110953"/>
                </a:lnTo>
                <a:lnTo>
                  <a:pt x="354389" y="103978"/>
                </a:lnTo>
                <a:lnTo>
                  <a:pt x="359824" y="64560"/>
                </a:lnTo>
                <a:lnTo>
                  <a:pt x="367082" y="23520"/>
                </a:lnTo>
                <a:lnTo>
                  <a:pt x="377045" y="0"/>
                </a:lnTo>
                <a:lnTo>
                  <a:pt x="377952" y="81"/>
                </a:lnTo>
                <a:lnTo>
                  <a:pt x="390644" y="40066"/>
                </a:lnTo>
                <a:lnTo>
                  <a:pt x="396986" y="83297"/>
                </a:lnTo>
                <a:lnTo>
                  <a:pt x="402429" y="128392"/>
                </a:lnTo>
                <a:lnTo>
                  <a:pt x="404235" y="144451"/>
                </a:lnTo>
                <a:lnTo>
                  <a:pt x="405143" y="152562"/>
                </a:lnTo>
                <a:lnTo>
                  <a:pt x="406050" y="160834"/>
                </a:lnTo>
                <a:lnTo>
                  <a:pt x="406957" y="169026"/>
                </a:lnTo>
                <a:lnTo>
                  <a:pt x="407864" y="177299"/>
                </a:lnTo>
                <a:lnTo>
                  <a:pt x="408771" y="185572"/>
                </a:lnTo>
                <a:lnTo>
                  <a:pt x="409679" y="193844"/>
                </a:lnTo>
                <a:lnTo>
                  <a:pt x="410586" y="202117"/>
                </a:lnTo>
                <a:lnTo>
                  <a:pt x="411493" y="210390"/>
                </a:lnTo>
                <a:lnTo>
                  <a:pt x="412400" y="218501"/>
                </a:lnTo>
                <a:lnTo>
                  <a:pt x="413299" y="226693"/>
                </a:lnTo>
                <a:lnTo>
                  <a:pt x="417835" y="265786"/>
                </a:lnTo>
                <a:lnTo>
                  <a:pt x="423270" y="308124"/>
                </a:lnTo>
                <a:lnTo>
                  <a:pt x="429612" y="348515"/>
                </a:lnTo>
                <a:lnTo>
                  <a:pt x="432366" y="362384"/>
                </a:lnTo>
                <a:lnTo>
                  <a:pt x="433257" y="366521"/>
                </a:lnTo>
                <a:lnTo>
                  <a:pt x="434148" y="370414"/>
                </a:lnTo>
                <a:lnTo>
                  <a:pt x="435039" y="374064"/>
                </a:lnTo>
                <a:lnTo>
                  <a:pt x="435930" y="377470"/>
                </a:lnTo>
                <a:lnTo>
                  <a:pt x="436902" y="380633"/>
                </a:lnTo>
                <a:lnTo>
                  <a:pt x="437793" y="383553"/>
                </a:lnTo>
                <a:lnTo>
                  <a:pt x="449538" y="400666"/>
                </a:lnTo>
                <a:lnTo>
                  <a:pt x="450429" y="400504"/>
                </a:lnTo>
                <a:lnTo>
                  <a:pt x="459501" y="390285"/>
                </a:lnTo>
                <a:lnTo>
                  <a:pt x="460473" y="388582"/>
                </a:lnTo>
                <a:lnTo>
                  <a:pt x="461364" y="386716"/>
                </a:lnTo>
                <a:lnTo>
                  <a:pt x="462255" y="384770"/>
                </a:lnTo>
                <a:lnTo>
                  <a:pt x="463146" y="382661"/>
                </a:lnTo>
                <a:lnTo>
                  <a:pt x="464037" y="380552"/>
                </a:lnTo>
                <a:lnTo>
                  <a:pt x="464928" y="378362"/>
                </a:lnTo>
                <a:lnTo>
                  <a:pt x="465900" y="376091"/>
                </a:lnTo>
                <a:lnTo>
                  <a:pt x="466791" y="373739"/>
                </a:lnTo>
                <a:lnTo>
                  <a:pt x="467682" y="371306"/>
                </a:lnTo>
                <a:lnTo>
                  <a:pt x="468573" y="368873"/>
                </a:lnTo>
                <a:lnTo>
                  <a:pt x="469464" y="366359"/>
                </a:lnTo>
                <a:lnTo>
                  <a:pt x="470436" y="363844"/>
                </a:lnTo>
                <a:lnTo>
                  <a:pt x="471327" y="361249"/>
                </a:lnTo>
                <a:lnTo>
                  <a:pt x="472218" y="358573"/>
                </a:lnTo>
                <a:lnTo>
                  <a:pt x="473109" y="355977"/>
                </a:lnTo>
                <a:lnTo>
                  <a:pt x="474000" y="353301"/>
                </a:lnTo>
                <a:lnTo>
                  <a:pt x="474972" y="350624"/>
                </a:lnTo>
                <a:lnTo>
                  <a:pt x="475862" y="347948"/>
                </a:lnTo>
                <a:lnTo>
                  <a:pt x="476753" y="345271"/>
                </a:lnTo>
                <a:lnTo>
                  <a:pt x="477644" y="342514"/>
                </a:lnTo>
                <a:lnTo>
                  <a:pt x="478535" y="339837"/>
                </a:lnTo>
                <a:lnTo>
                  <a:pt x="479507" y="337161"/>
                </a:lnTo>
                <a:lnTo>
                  <a:pt x="480398" y="334403"/>
                </a:lnTo>
                <a:lnTo>
                  <a:pt x="481289" y="331727"/>
                </a:lnTo>
                <a:lnTo>
                  <a:pt x="482180" y="329132"/>
                </a:lnTo>
                <a:lnTo>
                  <a:pt x="483071" y="326455"/>
                </a:lnTo>
                <a:lnTo>
                  <a:pt x="483962" y="323860"/>
                </a:lnTo>
                <a:lnTo>
                  <a:pt x="484934" y="321264"/>
                </a:lnTo>
                <a:lnTo>
                  <a:pt x="485825" y="318669"/>
                </a:lnTo>
                <a:lnTo>
                  <a:pt x="486716" y="316073"/>
                </a:lnTo>
                <a:lnTo>
                  <a:pt x="487607" y="313559"/>
                </a:lnTo>
                <a:lnTo>
                  <a:pt x="488498" y="311126"/>
                </a:lnTo>
                <a:lnTo>
                  <a:pt x="489470" y="308612"/>
                </a:lnTo>
                <a:lnTo>
                  <a:pt x="490361" y="306259"/>
                </a:lnTo>
                <a:lnTo>
                  <a:pt x="491252" y="303826"/>
                </a:lnTo>
                <a:lnTo>
                  <a:pt x="492143" y="301555"/>
                </a:lnTo>
                <a:lnTo>
                  <a:pt x="493034" y="299203"/>
                </a:lnTo>
                <a:lnTo>
                  <a:pt x="494006" y="296932"/>
                </a:lnTo>
                <a:lnTo>
                  <a:pt x="494897" y="294743"/>
                </a:lnTo>
                <a:lnTo>
                  <a:pt x="495788" y="292634"/>
                </a:lnTo>
                <a:lnTo>
                  <a:pt x="496679" y="290525"/>
                </a:lnTo>
                <a:lnTo>
                  <a:pt x="497570" y="288416"/>
                </a:lnTo>
                <a:lnTo>
                  <a:pt x="498461" y="286388"/>
                </a:lnTo>
                <a:lnTo>
                  <a:pt x="499433" y="284442"/>
                </a:lnTo>
                <a:lnTo>
                  <a:pt x="500324" y="282576"/>
                </a:lnTo>
                <a:lnTo>
                  <a:pt x="501215" y="280711"/>
                </a:lnTo>
                <a:lnTo>
                  <a:pt x="502106" y="278845"/>
                </a:lnTo>
                <a:lnTo>
                  <a:pt x="502997" y="277142"/>
                </a:lnTo>
                <a:lnTo>
                  <a:pt x="503969" y="275439"/>
                </a:lnTo>
                <a:lnTo>
                  <a:pt x="504860" y="273817"/>
                </a:lnTo>
                <a:lnTo>
                  <a:pt x="505751" y="272276"/>
                </a:lnTo>
                <a:lnTo>
                  <a:pt x="506642" y="270735"/>
                </a:lnTo>
                <a:lnTo>
                  <a:pt x="507533" y="269275"/>
                </a:lnTo>
                <a:lnTo>
                  <a:pt x="508505" y="267977"/>
                </a:lnTo>
                <a:lnTo>
                  <a:pt x="509396" y="266598"/>
                </a:lnTo>
                <a:lnTo>
                  <a:pt x="510287" y="265381"/>
                </a:lnTo>
                <a:lnTo>
                  <a:pt x="511178" y="264165"/>
                </a:lnTo>
                <a:lnTo>
                  <a:pt x="512069" y="263110"/>
                </a:lnTo>
                <a:lnTo>
                  <a:pt x="513041" y="262056"/>
                </a:lnTo>
                <a:lnTo>
                  <a:pt x="513932" y="261083"/>
                </a:lnTo>
                <a:lnTo>
                  <a:pt x="523895" y="255568"/>
                </a:lnTo>
                <a:lnTo>
                  <a:pt x="524786" y="255568"/>
                </a:lnTo>
                <a:lnTo>
                  <a:pt x="533858" y="260597"/>
                </a:lnTo>
                <a:lnTo>
                  <a:pt x="534749" y="261570"/>
                </a:lnTo>
                <a:lnTo>
                  <a:pt x="535640" y="262705"/>
                </a:lnTo>
                <a:lnTo>
                  <a:pt x="536531" y="263922"/>
                </a:lnTo>
                <a:lnTo>
                  <a:pt x="537503" y="265138"/>
                </a:lnTo>
                <a:lnTo>
                  <a:pt x="538394" y="266598"/>
                </a:lnTo>
                <a:lnTo>
                  <a:pt x="539285" y="268058"/>
                </a:lnTo>
                <a:lnTo>
                  <a:pt x="540176" y="269599"/>
                </a:lnTo>
                <a:lnTo>
                  <a:pt x="541067" y="271302"/>
                </a:lnTo>
                <a:lnTo>
                  <a:pt x="542039" y="273005"/>
                </a:lnTo>
                <a:lnTo>
                  <a:pt x="542930" y="274871"/>
                </a:lnTo>
                <a:lnTo>
                  <a:pt x="543821" y="276818"/>
                </a:lnTo>
                <a:lnTo>
                  <a:pt x="544712" y="278764"/>
                </a:lnTo>
                <a:lnTo>
                  <a:pt x="545603" y="280873"/>
                </a:lnTo>
                <a:lnTo>
                  <a:pt x="546575" y="283063"/>
                </a:lnTo>
                <a:lnTo>
                  <a:pt x="547466" y="285252"/>
                </a:lnTo>
                <a:lnTo>
                  <a:pt x="548357" y="287605"/>
                </a:lnTo>
                <a:lnTo>
                  <a:pt x="549247" y="289957"/>
                </a:lnTo>
                <a:lnTo>
                  <a:pt x="550138" y="292471"/>
                </a:lnTo>
                <a:lnTo>
                  <a:pt x="551110" y="294985"/>
                </a:lnTo>
                <a:lnTo>
                  <a:pt x="552001" y="297500"/>
                </a:lnTo>
                <a:lnTo>
                  <a:pt x="552892" y="300176"/>
                </a:lnTo>
                <a:lnTo>
                  <a:pt x="553783" y="302852"/>
                </a:lnTo>
                <a:lnTo>
                  <a:pt x="554674" y="305610"/>
                </a:lnTo>
                <a:lnTo>
                  <a:pt x="555565" y="308368"/>
                </a:lnTo>
                <a:lnTo>
                  <a:pt x="556537" y="311206"/>
                </a:lnTo>
                <a:lnTo>
                  <a:pt x="557428" y="314045"/>
                </a:lnTo>
                <a:lnTo>
                  <a:pt x="558319" y="316884"/>
                </a:lnTo>
                <a:lnTo>
                  <a:pt x="559210" y="319804"/>
                </a:lnTo>
                <a:lnTo>
                  <a:pt x="560101" y="322723"/>
                </a:lnTo>
                <a:lnTo>
                  <a:pt x="561073" y="325643"/>
                </a:lnTo>
                <a:lnTo>
                  <a:pt x="561964" y="328563"/>
                </a:lnTo>
                <a:lnTo>
                  <a:pt x="562855" y="331482"/>
                </a:lnTo>
                <a:lnTo>
                  <a:pt x="563746" y="334402"/>
                </a:lnTo>
                <a:lnTo>
                  <a:pt x="564637" y="337322"/>
                </a:lnTo>
                <a:lnTo>
                  <a:pt x="565609" y="340161"/>
                </a:lnTo>
                <a:lnTo>
                  <a:pt x="566500" y="343080"/>
                </a:lnTo>
                <a:lnTo>
                  <a:pt x="567391" y="345838"/>
                </a:lnTo>
                <a:lnTo>
                  <a:pt x="568282" y="348677"/>
                </a:lnTo>
                <a:lnTo>
                  <a:pt x="569173" y="351434"/>
                </a:lnTo>
                <a:lnTo>
                  <a:pt x="570145" y="354111"/>
                </a:lnTo>
                <a:lnTo>
                  <a:pt x="571036" y="356787"/>
                </a:lnTo>
                <a:lnTo>
                  <a:pt x="571927" y="359383"/>
                </a:lnTo>
                <a:lnTo>
                  <a:pt x="572818" y="361897"/>
                </a:lnTo>
                <a:lnTo>
                  <a:pt x="573709" y="364330"/>
                </a:lnTo>
                <a:lnTo>
                  <a:pt x="574600" y="366682"/>
                </a:lnTo>
                <a:lnTo>
                  <a:pt x="575572" y="368953"/>
                </a:lnTo>
                <a:lnTo>
                  <a:pt x="576463" y="371143"/>
                </a:lnTo>
                <a:lnTo>
                  <a:pt x="584644" y="385905"/>
                </a:lnTo>
                <a:lnTo>
                  <a:pt x="585535" y="386959"/>
                </a:lnTo>
                <a:lnTo>
                  <a:pt x="591853" y="389960"/>
                </a:lnTo>
                <a:lnTo>
                  <a:pt x="592744" y="389798"/>
                </a:lnTo>
                <a:lnTo>
                  <a:pt x="598171" y="385662"/>
                </a:lnTo>
                <a:lnTo>
                  <a:pt x="599143" y="384526"/>
                </a:lnTo>
                <a:lnTo>
                  <a:pt x="600034" y="383147"/>
                </a:lnTo>
                <a:lnTo>
                  <a:pt x="600925" y="381687"/>
                </a:lnTo>
                <a:lnTo>
                  <a:pt x="601816" y="380065"/>
                </a:lnTo>
                <a:lnTo>
                  <a:pt x="602707" y="378281"/>
                </a:lnTo>
                <a:lnTo>
                  <a:pt x="603679" y="376415"/>
                </a:lnTo>
                <a:lnTo>
                  <a:pt x="604570" y="374469"/>
                </a:lnTo>
                <a:lnTo>
                  <a:pt x="605461" y="372279"/>
                </a:lnTo>
                <a:lnTo>
                  <a:pt x="606352" y="370089"/>
                </a:lnTo>
                <a:lnTo>
                  <a:pt x="607243" y="367737"/>
                </a:lnTo>
                <a:lnTo>
                  <a:pt x="608134" y="365304"/>
                </a:lnTo>
                <a:lnTo>
                  <a:pt x="609106" y="362708"/>
                </a:lnTo>
                <a:lnTo>
                  <a:pt x="609997" y="360113"/>
                </a:lnTo>
                <a:lnTo>
                  <a:pt x="610888" y="357355"/>
                </a:lnTo>
                <a:lnTo>
                  <a:pt x="611779" y="354516"/>
                </a:lnTo>
                <a:lnTo>
                  <a:pt x="612670" y="351597"/>
                </a:lnTo>
                <a:lnTo>
                  <a:pt x="613642" y="348677"/>
                </a:lnTo>
                <a:lnTo>
                  <a:pt x="614533" y="345676"/>
                </a:lnTo>
                <a:lnTo>
                  <a:pt x="615424" y="342594"/>
                </a:lnTo>
                <a:lnTo>
                  <a:pt x="616315" y="339431"/>
                </a:lnTo>
                <a:lnTo>
                  <a:pt x="617206" y="336268"/>
                </a:lnTo>
                <a:lnTo>
                  <a:pt x="618178" y="333104"/>
                </a:lnTo>
                <a:lnTo>
                  <a:pt x="619069" y="329860"/>
                </a:lnTo>
                <a:lnTo>
                  <a:pt x="619960" y="326616"/>
                </a:lnTo>
                <a:lnTo>
                  <a:pt x="620851" y="323290"/>
                </a:lnTo>
                <a:lnTo>
                  <a:pt x="621742" y="320046"/>
                </a:lnTo>
                <a:lnTo>
                  <a:pt x="622714" y="316802"/>
                </a:lnTo>
                <a:lnTo>
                  <a:pt x="623604" y="313477"/>
                </a:lnTo>
                <a:lnTo>
                  <a:pt x="624495" y="310232"/>
                </a:lnTo>
                <a:lnTo>
                  <a:pt x="625386" y="306988"/>
                </a:lnTo>
                <a:lnTo>
                  <a:pt x="626277" y="303825"/>
                </a:lnTo>
                <a:lnTo>
                  <a:pt x="627168" y="300662"/>
                </a:lnTo>
                <a:lnTo>
                  <a:pt x="628140" y="297498"/>
                </a:lnTo>
                <a:lnTo>
                  <a:pt x="629031" y="294416"/>
                </a:lnTo>
                <a:lnTo>
                  <a:pt x="629922" y="291415"/>
                </a:lnTo>
                <a:lnTo>
                  <a:pt x="630813" y="288415"/>
                </a:lnTo>
                <a:lnTo>
                  <a:pt x="631704" y="285495"/>
                </a:lnTo>
                <a:lnTo>
                  <a:pt x="632676" y="282656"/>
                </a:lnTo>
                <a:lnTo>
                  <a:pt x="633567" y="279898"/>
                </a:lnTo>
                <a:lnTo>
                  <a:pt x="634458" y="277222"/>
                </a:lnTo>
                <a:lnTo>
                  <a:pt x="635349" y="274626"/>
                </a:lnTo>
                <a:lnTo>
                  <a:pt x="636240" y="272112"/>
                </a:lnTo>
                <a:lnTo>
                  <a:pt x="637212" y="269679"/>
                </a:lnTo>
                <a:lnTo>
                  <a:pt x="638103" y="267327"/>
                </a:lnTo>
                <a:lnTo>
                  <a:pt x="638994" y="265056"/>
                </a:lnTo>
                <a:lnTo>
                  <a:pt x="639885" y="262947"/>
                </a:lnTo>
                <a:lnTo>
                  <a:pt x="640776" y="260919"/>
                </a:lnTo>
                <a:lnTo>
                  <a:pt x="641748" y="258973"/>
                </a:lnTo>
                <a:lnTo>
                  <a:pt x="642639" y="257107"/>
                </a:lnTo>
                <a:lnTo>
                  <a:pt x="658029" y="242265"/>
                </a:lnTo>
                <a:lnTo>
                  <a:pt x="658920" y="242265"/>
                </a:lnTo>
                <a:lnTo>
                  <a:pt x="663456" y="243400"/>
                </a:lnTo>
                <a:lnTo>
                  <a:pt x="664347" y="243806"/>
                </a:lnTo>
                <a:lnTo>
                  <a:pt x="665238" y="244292"/>
                </a:lnTo>
                <a:lnTo>
                  <a:pt x="666210" y="244860"/>
                </a:lnTo>
                <a:lnTo>
                  <a:pt x="667101" y="245428"/>
                </a:lnTo>
                <a:lnTo>
                  <a:pt x="667992" y="245996"/>
                </a:lnTo>
                <a:lnTo>
                  <a:pt x="668883" y="246726"/>
                </a:lnTo>
                <a:lnTo>
                  <a:pt x="669774" y="247375"/>
                </a:lnTo>
                <a:lnTo>
                  <a:pt x="670746" y="248104"/>
                </a:lnTo>
                <a:lnTo>
                  <a:pt x="671637" y="248834"/>
                </a:lnTo>
                <a:lnTo>
                  <a:pt x="672528" y="249646"/>
                </a:lnTo>
                <a:lnTo>
                  <a:pt x="673419" y="250375"/>
                </a:lnTo>
                <a:lnTo>
                  <a:pt x="674309" y="251187"/>
                </a:lnTo>
                <a:lnTo>
                  <a:pt x="675281" y="251998"/>
                </a:lnTo>
                <a:lnTo>
                  <a:pt x="676172" y="252809"/>
                </a:lnTo>
                <a:lnTo>
                  <a:pt x="677063" y="253620"/>
                </a:lnTo>
                <a:lnTo>
                  <a:pt x="677954" y="254431"/>
                </a:lnTo>
                <a:lnTo>
                  <a:pt x="678845" y="255242"/>
                </a:lnTo>
                <a:lnTo>
                  <a:pt x="679736" y="256053"/>
                </a:lnTo>
                <a:lnTo>
                  <a:pt x="680708" y="256783"/>
                </a:lnTo>
                <a:lnTo>
                  <a:pt x="681599" y="257594"/>
                </a:lnTo>
                <a:lnTo>
                  <a:pt x="682490" y="258324"/>
                </a:lnTo>
                <a:lnTo>
                  <a:pt x="683381" y="259054"/>
                </a:lnTo>
                <a:lnTo>
                  <a:pt x="684272" y="259784"/>
                </a:lnTo>
                <a:lnTo>
                  <a:pt x="685244" y="260433"/>
                </a:lnTo>
                <a:lnTo>
                  <a:pt x="686135" y="261163"/>
                </a:lnTo>
                <a:lnTo>
                  <a:pt x="687026" y="261731"/>
                </a:lnTo>
                <a:lnTo>
                  <a:pt x="691562" y="264488"/>
                </a:lnTo>
                <a:lnTo>
                  <a:pt x="692453" y="264975"/>
                </a:lnTo>
                <a:lnTo>
                  <a:pt x="693344" y="265461"/>
                </a:lnTo>
                <a:lnTo>
                  <a:pt x="694316" y="265867"/>
                </a:lnTo>
                <a:lnTo>
                  <a:pt x="695207" y="266191"/>
                </a:lnTo>
                <a:lnTo>
                  <a:pt x="696098" y="266597"/>
                </a:lnTo>
                <a:lnTo>
                  <a:pt x="696989" y="266921"/>
                </a:lnTo>
                <a:lnTo>
                  <a:pt x="697880" y="267165"/>
                </a:lnTo>
                <a:lnTo>
                  <a:pt x="698771" y="267489"/>
                </a:lnTo>
                <a:lnTo>
                  <a:pt x="699743" y="267732"/>
                </a:lnTo>
                <a:lnTo>
                  <a:pt x="700634" y="267976"/>
                </a:lnTo>
                <a:lnTo>
                  <a:pt x="701525" y="268219"/>
                </a:lnTo>
                <a:lnTo>
                  <a:pt x="702416" y="268381"/>
                </a:lnTo>
                <a:lnTo>
                  <a:pt x="703307" y="268543"/>
                </a:lnTo>
                <a:lnTo>
                  <a:pt x="704279" y="268787"/>
                </a:lnTo>
                <a:lnTo>
                  <a:pt x="705170" y="268949"/>
                </a:lnTo>
                <a:lnTo>
                  <a:pt x="706061" y="269111"/>
                </a:lnTo>
                <a:lnTo>
                  <a:pt x="706952" y="269273"/>
                </a:lnTo>
                <a:lnTo>
                  <a:pt x="707843" y="269435"/>
                </a:lnTo>
                <a:lnTo>
                  <a:pt x="708815" y="269597"/>
                </a:lnTo>
                <a:lnTo>
                  <a:pt x="709706" y="269759"/>
                </a:lnTo>
                <a:lnTo>
                  <a:pt x="710597" y="269921"/>
                </a:lnTo>
                <a:lnTo>
                  <a:pt x="711487" y="270084"/>
                </a:lnTo>
                <a:lnTo>
                  <a:pt x="712378" y="270246"/>
                </a:lnTo>
                <a:lnTo>
                  <a:pt x="713350" y="270489"/>
                </a:lnTo>
                <a:lnTo>
                  <a:pt x="714241" y="270732"/>
                </a:lnTo>
                <a:lnTo>
                  <a:pt x="715132" y="270976"/>
                </a:lnTo>
                <a:lnTo>
                  <a:pt x="716023" y="271219"/>
                </a:lnTo>
                <a:lnTo>
                  <a:pt x="716914" y="271543"/>
                </a:lnTo>
                <a:lnTo>
                  <a:pt x="717805" y="271868"/>
                </a:lnTo>
                <a:lnTo>
                  <a:pt x="718777" y="272192"/>
                </a:lnTo>
                <a:lnTo>
                  <a:pt x="731413" y="280952"/>
                </a:lnTo>
                <a:lnTo>
                  <a:pt x="732385" y="281844"/>
                </a:lnTo>
                <a:lnTo>
                  <a:pt x="736840" y="287035"/>
                </a:lnTo>
                <a:lnTo>
                  <a:pt x="737812" y="288170"/>
                </a:lnTo>
                <a:lnTo>
                  <a:pt x="738703" y="289306"/>
                </a:lnTo>
                <a:lnTo>
                  <a:pt x="739594" y="290522"/>
                </a:lnTo>
                <a:lnTo>
                  <a:pt x="740485" y="291739"/>
                </a:lnTo>
                <a:lnTo>
                  <a:pt x="741376" y="292955"/>
                </a:lnTo>
                <a:lnTo>
                  <a:pt x="742348" y="294172"/>
                </a:lnTo>
                <a:lnTo>
                  <a:pt x="743239" y="295470"/>
                </a:lnTo>
                <a:lnTo>
                  <a:pt x="744130" y="296767"/>
                </a:lnTo>
                <a:lnTo>
                  <a:pt x="745021" y="298065"/>
                </a:lnTo>
                <a:lnTo>
                  <a:pt x="745912" y="299363"/>
                </a:lnTo>
                <a:lnTo>
                  <a:pt x="746884" y="300661"/>
                </a:lnTo>
                <a:lnTo>
                  <a:pt x="747775" y="301958"/>
                </a:lnTo>
                <a:lnTo>
                  <a:pt x="748666" y="303256"/>
                </a:lnTo>
                <a:lnTo>
                  <a:pt x="749556" y="304473"/>
                </a:lnTo>
                <a:lnTo>
                  <a:pt x="750447" y="305770"/>
                </a:lnTo>
                <a:lnTo>
                  <a:pt x="751419" y="306987"/>
                </a:lnTo>
                <a:lnTo>
                  <a:pt x="752310" y="308285"/>
                </a:lnTo>
                <a:lnTo>
                  <a:pt x="753201" y="309501"/>
                </a:lnTo>
                <a:lnTo>
                  <a:pt x="754092" y="310637"/>
                </a:lnTo>
                <a:lnTo>
                  <a:pt x="754983" y="311853"/>
                </a:lnTo>
                <a:lnTo>
                  <a:pt x="755874" y="312908"/>
                </a:lnTo>
                <a:lnTo>
                  <a:pt x="756846" y="314043"/>
                </a:lnTo>
                <a:lnTo>
                  <a:pt x="757737" y="315098"/>
                </a:lnTo>
                <a:lnTo>
                  <a:pt x="758628" y="316071"/>
                </a:lnTo>
                <a:lnTo>
                  <a:pt x="759519" y="317044"/>
                </a:lnTo>
                <a:lnTo>
                  <a:pt x="760410" y="317936"/>
                </a:lnTo>
                <a:lnTo>
                  <a:pt x="761382" y="318747"/>
                </a:lnTo>
                <a:lnTo>
                  <a:pt x="762273" y="319559"/>
                </a:lnTo>
                <a:lnTo>
                  <a:pt x="763164" y="320289"/>
                </a:lnTo>
                <a:lnTo>
                  <a:pt x="764055" y="320937"/>
                </a:lnTo>
                <a:lnTo>
                  <a:pt x="764946" y="321586"/>
                </a:lnTo>
                <a:lnTo>
                  <a:pt x="772236" y="324019"/>
                </a:lnTo>
                <a:lnTo>
                  <a:pt x="773127" y="323938"/>
                </a:lnTo>
                <a:lnTo>
                  <a:pt x="777663" y="322722"/>
                </a:lnTo>
                <a:lnTo>
                  <a:pt x="778554" y="322316"/>
                </a:lnTo>
                <a:lnTo>
                  <a:pt x="779445" y="321748"/>
                </a:lnTo>
                <a:lnTo>
                  <a:pt x="780417" y="321181"/>
                </a:lnTo>
                <a:lnTo>
                  <a:pt x="781308" y="320532"/>
                </a:lnTo>
                <a:lnTo>
                  <a:pt x="782199" y="319802"/>
                </a:lnTo>
                <a:lnTo>
                  <a:pt x="783090" y="319072"/>
                </a:lnTo>
                <a:lnTo>
                  <a:pt x="783981" y="318180"/>
                </a:lnTo>
                <a:lnTo>
                  <a:pt x="784953" y="317288"/>
                </a:lnTo>
                <a:lnTo>
                  <a:pt x="785844" y="316396"/>
                </a:lnTo>
                <a:lnTo>
                  <a:pt x="786734" y="315341"/>
                </a:lnTo>
                <a:lnTo>
                  <a:pt x="787625" y="314368"/>
                </a:lnTo>
                <a:lnTo>
                  <a:pt x="788516" y="313314"/>
                </a:lnTo>
                <a:lnTo>
                  <a:pt x="789407" y="312178"/>
                </a:lnTo>
                <a:lnTo>
                  <a:pt x="790379" y="311043"/>
                </a:lnTo>
                <a:lnTo>
                  <a:pt x="791270" y="309826"/>
                </a:lnTo>
                <a:lnTo>
                  <a:pt x="792161" y="308690"/>
                </a:lnTo>
                <a:lnTo>
                  <a:pt x="793052" y="307474"/>
                </a:lnTo>
                <a:lnTo>
                  <a:pt x="793943" y="306176"/>
                </a:lnTo>
                <a:lnTo>
                  <a:pt x="794915" y="304960"/>
                </a:lnTo>
                <a:lnTo>
                  <a:pt x="795806" y="303743"/>
                </a:lnTo>
                <a:lnTo>
                  <a:pt x="796697" y="302445"/>
                </a:lnTo>
                <a:lnTo>
                  <a:pt x="797588" y="301229"/>
                </a:lnTo>
                <a:lnTo>
                  <a:pt x="798479" y="300012"/>
                </a:lnTo>
                <a:lnTo>
                  <a:pt x="799451" y="298714"/>
                </a:lnTo>
                <a:lnTo>
                  <a:pt x="800342" y="297498"/>
                </a:lnTo>
                <a:lnTo>
                  <a:pt x="801233" y="296362"/>
                </a:lnTo>
                <a:lnTo>
                  <a:pt x="802124" y="295146"/>
                </a:lnTo>
                <a:lnTo>
                  <a:pt x="803015" y="294010"/>
                </a:lnTo>
                <a:lnTo>
                  <a:pt x="803987" y="292874"/>
                </a:lnTo>
                <a:lnTo>
                  <a:pt x="804878" y="291820"/>
                </a:lnTo>
                <a:lnTo>
                  <a:pt x="805769" y="290847"/>
                </a:lnTo>
                <a:lnTo>
                  <a:pt x="816623" y="283061"/>
                </a:lnTo>
                <a:lnTo>
                  <a:pt x="817514" y="282818"/>
                </a:lnTo>
                <a:lnTo>
                  <a:pt x="818486" y="282736"/>
                </a:lnTo>
                <a:lnTo>
                  <a:pt x="819377" y="282736"/>
                </a:lnTo>
                <a:lnTo>
                  <a:pt x="820268" y="282736"/>
                </a:lnTo>
                <a:lnTo>
                  <a:pt x="827476" y="286224"/>
                </a:lnTo>
                <a:lnTo>
                  <a:pt x="828448" y="286954"/>
                </a:lnTo>
                <a:lnTo>
                  <a:pt x="829339" y="287846"/>
                </a:lnTo>
                <a:lnTo>
                  <a:pt x="830230" y="288738"/>
                </a:lnTo>
                <a:lnTo>
                  <a:pt x="831121" y="289711"/>
                </a:lnTo>
                <a:lnTo>
                  <a:pt x="832012" y="290847"/>
                </a:lnTo>
                <a:lnTo>
                  <a:pt x="832984" y="291901"/>
                </a:lnTo>
                <a:lnTo>
                  <a:pt x="833875" y="293118"/>
                </a:lnTo>
                <a:lnTo>
                  <a:pt x="834766" y="294334"/>
                </a:lnTo>
                <a:lnTo>
                  <a:pt x="835657" y="295632"/>
                </a:lnTo>
                <a:lnTo>
                  <a:pt x="836548" y="297011"/>
                </a:lnTo>
                <a:lnTo>
                  <a:pt x="837520" y="298390"/>
                </a:lnTo>
                <a:lnTo>
                  <a:pt x="838411" y="299850"/>
                </a:lnTo>
                <a:lnTo>
                  <a:pt x="839302" y="301310"/>
                </a:lnTo>
                <a:lnTo>
                  <a:pt x="840193" y="302769"/>
                </a:lnTo>
                <a:lnTo>
                  <a:pt x="841084" y="304311"/>
                </a:lnTo>
                <a:lnTo>
                  <a:pt x="842056" y="305933"/>
                </a:lnTo>
                <a:lnTo>
                  <a:pt x="842947" y="307474"/>
                </a:lnTo>
                <a:lnTo>
                  <a:pt x="843838" y="309015"/>
                </a:lnTo>
                <a:lnTo>
                  <a:pt x="844729" y="310637"/>
                </a:lnTo>
                <a:lnTo>
                  <a:pt x="845620" y="312259"/>
                </a:lnTo>
                <a:lnTo>
                  <a:pt x="846511" y="313882"/>
                </a:lnTo>
                <a:lnTo>
                  <a:pt x="847483" y="315423"/>
                </a:lnTo>
                <a:lnTo>
                  <a:pt x="848374" y="317045"/>
                </a:lnTo>
                <a:lnTo>
                  <a:pt x="849265" y="318586"/>
                </a:lnTo>
                <a:lnTo>
                  <a:pt x="850156" y="320127"/>
                </a:lnTo>
                <a:lnTo>
                  <a:pt x="851047" y="321668"/>
                </a:lnTo>
                <a:lnTo>
                  <a:pt x="852019" y="323209"/>
                </a:lnTo>
                <a:lnTo>
                  <a:pt x="852910" y="324669"/>
                </a:lnTo>
                <a:lnTo>
                  <a:pt x="853801" y="326048"/>
                </a:lnTo>
                <a:lnTo>
                  <a:pt x="854692" y="327427"/>
                </a:lnTo>
                <a:lnTo>
                  <a:pt x="855583" y="328806"/>
                </a:lnTo>
                <a:lnTo>
                  <a:pt x="856555" y="330103"/>
                </a:lnTo>
                <a:lnTo>
                  <a:pt x="871944" y="341053"/>
                </a:lnTo>
                <a:lnTo>
                  <a:pt x="872835" y="340890"/>
                </a:lnTo>
                <a:lnTo>
                  <a:pt x="873726" y="340728"/>
                </a:lnTo>
                <a:lnTo>
                  <a:pt x="874617" y="340404"/>
                </a:lnTo>
                <a:lnTo>
                  <a:pt x="875589" y="340079"/>
                </a:lnTo>
                <a:lnTo>
                  <a:pt x="876480" y="339593"/>
                </a:lnTo>
                <a:lnTo>
                  <a:pt x="877371" y="339025"/>
                </a:lnTo>
                <a:lnTo>
                  <a:pt x="878262" y="338457"/>
                </a:lnTo>
                <a:lnTo>
                  <a:pt x="879153" y="337727"/>
                </a:lnTo>
                <a:lnTo>
                  <a:pt x="880044" y="336916"/>
                </a:lnTo>
                <a:lnTo>
                  <a:pt x="881016" y="336105"/>
                </a:lnTo>
                <a:lnTo>
                  <a:pt x="881907" y="335132"/>
                </a:lnTo>
                <a:lnTo>
                  <a:pt x="882798" y="334158"/>
                </a:lnTo>
                <a:lnTo>
                  <a:pt x="883689" y="333104"/>
                </a:lnTo>
                <a:lnTo>
                  <a:pt x="884580" y="331968"/>
                </a:lnTo>
                <a:lnTo>
                  <a:pt x="885552" y="330752"/>
                </a:lnTo>
                <a:lnTo>
                  <a:pt x="886443" y="329454"/>
                </a:lnTo>
                <a:lnTo>
                  <a:pt x="887334" y="328156"/>
                </a:lnTo>
                <a:lnTo>
                  <a:pt x="888225" y="326778"/>
                </a:lnTo>
                <a:lnTo>
                  <a:pt x="889116" y="325399"/>
                </a:lnTo>
                <a:lnTo>
                  <a:pt x="890088" y="323939"/>
                </a:lnTo>
                <a:lnTo>
                  <a:pt x="890979" y="322479"/>
                </a:lnTo>
                <a:lnTo>
                  <a:pt x="891870" y="320938"/>
                </a:lnTo>
                <a:lnTo>
                  <a:pt x="892761" y="319397"/>
                </a:lnTo>
                <a:lnTo>
                  <a:pt x="893652" y="317775"/>
                </a:lnTo>
                <a:lnTo>
                  <a:pt x="894624" y="316233"/>
                </a:lnTo>
                <a:lnTo>
                  <a:pt x="895515" y="314611"/>
                </a:lnTo>
                <a:lnTo>
                  <a:pt x="896406" y="312989"/>
                </a:lnTo>
                <a:lnTo>
                  <a:pt x="897297" y="311367"/>
                </a:lnTo>
                <a:lnTo>
                  <a:pt x="898188" y="309664"/>
                </a:lnTo>
                <a:lnTo>
                  <a:pt x="899079" y="308041"/>
                </a:lnTo>
                <a:lnTo>
                  <a:pt x="900050" y="306419"/>
                </a:lnTo>
                <a:lnTo>
                  <a:pt x="900941" y="304797"/>
                </a:lnTo>
                <a:lnTo>
                  <a:pt x="901832" y="303175"/>
                </a:lnTo>
                <a:lnTo>
                  <a:pt x="902723" y="301634"/>
                </a:lnTo>
                <a:lnTo>
                  <a:pt x="903614" y="300093"/>
                </a:lnTo>
                <a:lnTo>
                  <a:pt x="904586" y="298552"/>
                </a:lnTo>
                <a:lnTo>
                  <a:pt x="905477" y="297011"/>
                </a:lnTo>
                <a:lnTo>
                  <a:pt x="906368" y="295551"/>
                </a:lnTo>
                <a:lnTo>
                  <a:pt x="907259" y="294172"/>
                </a:lnTo>
                <a:lnTo>
                  <a:pt x="908150" y="292793"/>
                </a:lnTo>
                <a:lnTo>
                  <a:pt x="909122" y="291414"/>
                </a:lnTo>
                <a:lnTo>
                  <a:pt x="910013" y="290116"/>
                </a:lnTo>
                <a:lnTo>
                  <a:pt x="910904" y="288900"/>
                </a:lnTo>
                <a:lnTo>
                  <a:pt x="911795" y="287683"/>
                </a:lnTo>
                <a:lnTo>
                  <a:pt x="912686" y="286547"/>
                </a:lnTo>
                <a:lnTo>
                  <a:pt x="913658" y="285493"/>
                </a:lnTo>
                <a:lnTo>
                  <a:pt x="914549" y="284520"/>
                </a:lnTo>
                <a:lnTo>
                  <a:pt x="919085" y="280465"/>
                </a:lnTo>
                <a:lnTo>
                  <a:pt x="919976" y="279816"/>
                </a:lnTo>
                <a:lnTo>
                  <a:pt x="920867" y="279329"/>
                </a:lnTo>
                <a:lnTo>
                  <a:pt x="921758" y="278843"/>
                </a:lnTo>
                <a:lnTo>
                  <a:pt x="922649" y="278437"/>
                </a:lnTo>
                <a:lnTo>
                  <a:pt x="927185" y="277545"/>
                </a:lnTo>
                <a:lnTo>
                  <a:pt x="928157" y="277545"/>
                </a:lnTo>
                <a:lnTo>
                  <a:pt x="932693" y="278680"/>
                </a:lnTo>
                <a:lnTo>
                  <a:pt x="933584" y="279005"/>
                </a:lnTo>
                <a:lnTo>
                  <a:pt x="934475" y="279492"/>
                </a:lnTo>
                <a:lnTo>
                  <a:pt x="935366" y="279978"/>
                </a:lnTo>
                <a:lnTo>
                  <a:pt x="936257" y="280546"/>
                </a:lnTo>
                <a:lnTo>
                  <a:pt x="940792" y="283871"/>
                </a:lnTo>
                <a:lnTo>
                  <a:pt x="941683" y="284601"/>
                </a:lnTo>
                <a:lnTo>
                  <a:pt x="942655" y="285412"/>
                </a:lnTo>
                <a:lnTo>
                  <a:pt x="943546" y="286223"/>
                </a:lnTo>
                <a:lnTo>
                  <a:pt x="944437" y="287034"/>
                </a:lnTo>
                <a:lnTo>
                  <a:pt x="945328" y="287926"/>
                </a:lnTo>
                <a:lnTo>
                  <a:pt x="946219" y="288738"/>
                </a:lnTo>
                <a:lnTo>
                  <a:pt x="947191" y="289630"/>
                </a:lnTo>
                <a:lnTo>
                  <a:pt x="948082" y="290522"/>
                </a:lnTo>
                <a:lnTo>
                  <a:pt x="948973" y="291414"/>
                </a:lnTo>
                <a:lnTo>
                  <a:pt x="949864" y="292306"/>
                </a:lnTo>
                <a:lnTo>
                  <a:pt x="950755" y="293117"/>
                </a:lnTo>
                <a:lnTo>
                  <a:pt x="951727" y="294009"/>
                </a:lnTo>
                <a:lnTo>
                  <a:pt x="952618" y="294820"/>
                </a:lnTo>
                <a:lnTo>
                  <a:pt x="953509" y="295712"/>
                </a:lnTo>
                <a:lnTo>
                  <a:pt x="954400" y="296523"/>
                </a:lnTo>
                <a:lnTo>
                  <a:pt x="955291" y="297334"/>
                </a:lnTo>
                <a:lnTo>
                  <a:pt x="956182" y="298064"/>
                </a:lnTo>
                <a:lnTo>
                  <a:pt x="957154" y="298794"/>
                </a:lnTo>
                <a:lnTo>
                  <a:pt x="958045" y="299524"/>
                </a:lnTo>
                <a:lnTo>
                  <a:pt x="958936" y="300254"/>
                </a:lnTo>
                <a:lnTo>
                  <a:pt x="959827" y="300903"/>
                </a:lnTo>
                <a:lnTo>
                  <a:pt x="960718" y="301471"/>
                </a:lnTo>
                <a:lnTo>
                  <a:pt x="961690" y="302038"/>
                </a:lnTo>
                <a:lnTo>
                  <a:pt x="962581" y="302606"/>
                </a:lnTo>
                <a:lnTo>
                  <a:pt x="963472" y="303093"/>
                </a:lnTo>
                <a:lnTo>
                  <a:pt x="964363" y="303579"/>
                </a:lnTo>
                <a:lnTo>
                  <a:pt x="965254" y="303985"/>
                </a:lnTo>
                <a:lnTo>
                  <a:pt x="966226" y="304309"/>
                </a:lnTo>
                <a:lnTo>
                  <a:pt x="967117" y="304634"/>
                </a:lnTo>
                <a:lnTo>
                  <a:pt x="968008" y="304877"/>
                </a:lnTo>
                <a:lnTo>
                  <a:pt x="968899" y="305120"/>
                </a:lnTo>
                <a:lnTo>
                  <a:pt x="969790" y="305283"/>
                </a:lnTo>
                <a:lnTo>
                  <a:pt x="970681" y="305445"/>
                </a:lnTo>
                <a:lnTo>
                  <a:pt x="971653" y="305445"/>
                </a:lnTo>
                <a:lnTo>
                  <a:pt x="972544" y="305526"/>
                </a:lnTo>
                <a:lnTo>
                  <a:pt x="973435" y="305445"/>
                </a:lnTo>
                <a:lnTo>
                  <a:pt x="974326" y="305364"/>
                </a:lnTo>
                <a:lnTo>
                  <a:pt x="975217" y="305282"/>
                </a:lnTo>
                <a:lnTo>
                  <a:pt x="976188" y="305039"/>
                </a:lnTo>
                <a:lnTo>
                  <a:pt x="977079" y="304877"/>
                </a:lnTo>
                <a:lnTo>
                  <a:pt x="977970" y="304552"/>
                </a:lnTo>
                <a:lnTo>
                  <a:pt x="983397" y="302038"/>
                </a:lnTo>
                <a:lnTo>
                  <a:pt x="984288" y="301470"/>
                </a:lnTo>
                <a:lnTo>
                  <a:pt x="985260" y="300903"/>
                </a:lnTo>
                <a:lnTo>
                  <a:pt x="986151" y="300335"/>
                </a:lnTo>
                <a:lnTo>
                  <a:pt x="987042" y="299686"/>
                </a:lnTo>
                <a:lnTo>
                  <a:pt x="987933" y="298956"/>
                </a:lnTo>
                <a:lnTo>
                  <a:pt x="988824" y="298307"/>
                </a:lnTo>
                <a:lnTo>
                  <a:pt x="989715" y="297577"/>
                </a:lnTo>
                <a:lnTo>
                  <a:pt x="990687" y="296766"/>
                </a:lnTo>
                <a:lnTo>
                  <a:pt x="991578" y="296036"/>
                </a:lnTo>
                <a:lnTo>
                  <a:pt x="992469" y="295306"/>
                </a:lnTo>
                <a:lnTo>
                  <a:pt x="993360" y="294495"/>
                </a:lnTo>
                <a:lnTo>
                  <a:pt x="994251" y="293684"/>
                </a:lnTo>
                <a:lnTo>
                  <a:pt x="995223" y="292873"/>
                </a:lnTo>
                <a:lnTo>
                  <a:pt x="996114" y="292062"/>
                </a:lnTo>
                <a:lnTo>
                  <a:pt x="997005" y="291251"/>
                </a:lnTo>
                <a:lnTo>
                  <a:pt x="997896" y="290440"/>
                </a:lnTo>
                <a:lnTo>
                  <a:pt x="998787" y="289629"/>
                </a:lnTo>
                <a:lnTo>
                  <a:pt x="999759" y="288817"/>
                </a:lnTo>
                <a:lnTo>
                  <a:pt x="1000650" y="288006"/>
                </a:lnTo>
                <a:lnTo>
                  <a:pt x="1001541" y="287195"/>
                </a:lnTo>
                <a:lnTo>
                  <a:pt x="1002432" y="286465"/>
                </a:lnTo>
                <a:lnTo>
                  <a:pt x="1003323" y="285654"/>
                </a:lnTo>
                <a:lnTo>
                  <a:pt x="1004295" y="284924"/>
                </a:lnTo>
                <a:lnTo>
                  <a:pt x="1005186" y="284194"/>
                </a:lnTo>
                <a:lnTo>
                  <a:pt x="1006077" y="283464"/>
                </a:lnTo>
                <a:lnTo>
                  <a:pt x="1006968" y="282734"/>
                </a:lnTo>
                <a:lnTo>
                  <a:pt x="1016039" y="277301"/>
                </a:lnTo>
                <a:lnTo>
                  <a:pt x="1016930" y="276895"/>
                </a:lnTo>
                <a:lnTo>
                  <a:pt x="1017821" y="276571"/>
                </a:lnTo>
                <a:lnTo>
                  <a:pt x="1018793" y="276246"/>
                </a:lnTo>
                <a:lnTo>
                  <a:pt x="1019684" y="275922"/>
                </a:lnTo>
                <a:lnTo>
                  <a:pt x="1020575" y="275678"/>
                </a:lnTo>
                <a:lnTo>
                  <a:pt x="1021466" y="275516"/>
                </a:lnTo>
                <a:lnTo>
                  <a:pt x="1022357" y="275354"/>
                </a:lnTo>
                <a:lnTo>
                  <a:pt x="1023329" y="275192"/>
                </a:lnTo>
                <a:lnTo>
                  <a:pt x="1024220" y="275111"/>
                </a:lnTo>
                <a:lnTo>
                  <a:pt x="1025111" y="275030"/>
                </a:lnTo>
                <a:lnTo>
                  <a:pt x="1026002" y="274949"/>
                </a:lnTo>
                <a:lnTo>
                  <a:pt x="1026893" y="274949"/>
                </a:lnTo>
                <a:lnTo>
                  <a:pt x="1027784" y="274949"/>
                </a:lnTo>
                <a:lnTo>
                  <a:pt x="1028756" y="275030"/>
                </a:lnTo>
                <a:lnTo>
                  <a:pt x="1029647" y="275111"/>
                </a:lnTo>
                <a:lnTo>
                  <a:pt x="1030538" y="275192"/>
                </a:lnTo>
                <a:lnTo>
                  <a:pt x="1031429" y="275354"/>
                </a:lnTo>
                <a:lnTo>
                  <a:pt x="1032320" y="275516"/>
                </a:lnTo>
                <a:lnTo>
                  <a:pt x="1033292" y="275678"/>
                </a:lnTo>
                <a:lnTo>
                  <a:pt x="1034183" y="275841"/>
                </a:lnTo>
                <a:lnTo>
                  <a:pt x="1035074" y="276084"/>
                </a:lnTo>
                <a:lnTo>
                  <a:pt x="1035965" y="276327"/>
                </a:lnTo>
                <a:lnTo>
                  <a:pt x="1036856" y="276571"/>
                </a:lnTo>
                <a:lnTo>
                  <a:pt x="1037828" y="276895"/>
                </a:lnTo>
                <a:lnTo>
                  <a:pt x="1038719" y="277138"/>
                </a:lnTo>
                <a:lnTo>
                  <a:pt x="1039610" y="277463"/>
                </a:lnTo>
                <a:lnTo>
                  <a:pt x="1040501" y="277787"/>
                </a:lnTo>
                <a:lnTo>
                  <a:pt x="1041392" y="278112"/>
                </a:lnTo>
                <a:lnTo>
                  <a:pt x="1042364" y="278436"/>
                </a:lnTo>
                <a:lnTo>
                  <a:pt x="1043255" y="278842"/>
                </a:lnTo>
                <a:lnTo>
                  <a:pt x="1044146" y="279166"/>
                </a:lnTo>
                <a:lnTo>
                  <a:pt x="1045037" y="279491"/>
                </a:lnTo>
                <a:lnTo>
                  <a:pt x="1045928" y="279896"/>
                </a:lnTo>
                <a:lnTo>
                  <a:pt x="1046819" y="280221"/>
                </a:lnTo>
                <a:lnTo>
                  <a:pt x="1047791" y="280626"/>
                </a:lnTo>
                <a:lnTo>
                  <a:pt x="1048682" y="280951"/>
                </a:lnTo>
                <a:lnTo>
                  <a:pt x="1049573" y="281356"/>
                </a:lnTo>
                <a:lnTo>
                  <a:pt x="1050464" y="281681"/>
                </a:lnTo>
                <a:lnTo>
                  <a:pt x="1051354" y="282086"/>
                </a:lnTo>
                <a:lnTo>
                  <a:pt x="1052326" y="282410"/>
                </a:lnTo>
                <a:lnTo>
                  <a:pt x="1053217" y="282735"/>
                </a:lnTo>
                <a:lnTo>
                  <a:pt x="1054108" y="283059"/>
                </a:lnTo>
                <a:lnTo>
                  <a:pt x="1054999" y="283384"/>
                </a:lnTo>
                <a:lnTo>
                  <a:pt x="1055890" y="283709"/>
                </a:lnTo>
                <a:lnTo>
                  <a:pt x="1056862" y="284033"/>
                </a:lnTo>
                <a:lnTo>
                  <a:pt x="1057753" y="284276"/>
                </a:lnTo>
                <a:lnTo>
                  <a:pt x="1058644" y="284601"/>
                </a:lnTo>
                <a:lnTo>
                  <a:pt x="1059535" y="284844"/>
                </a:lnTo>
                <a:lnTo>
                  <a:pt x="1060426" y="285087"/>
                </a:lnTo>
                <a:lnTo>
                  <a:pt x="1061317" y="285331"/>
                </a:lnTo>
                <a:lnTo>
                  <a:pt x="1062289" y="285574"/>
                </a:lnTo>
                <a:lnTo>
                  <a:pt x="1063180" y="285817"/>
                </a:lnTo>
                <a:lnTo>
                  <a:pt x="1064071" y="285979"/>
                </a:lnTo>
                <a:lnTo>
                  <a:pt x="1064962" y="286142"/>
                </a:lnTo>
                <a:lnTo>
                  <a:pt x="1065853" y="286304"/>
                </a:lnTo>
                <a:lnTo>
                  <a:pt x="1066825" y="286466"/>
                </a:lnTo>
                <a:lnTo>
                  <a:pt x="1067716" y="286628"/>
                </a:lnTo>
                <a:lnTo>
                  <a:pt x="1068607" y="286709"/>
                </a:lnTo>
                <a:lnTo>
                  <a:pt x="1069498" y="286871"/>
                </a:lnTo>
                <a:lnTo>
                  <a:pt x="1070389" y="286952"/>
                </a:lnTo>
                <a:lnTo>
                  <a:pt x="1071361" y="287034"/>
                </a:lnTo>
                <a:lnTo>
                  <a:pt x="1072252" y="287115"/>
                </a:lnTo>
                <a:lnTo>
                  <a:pt x="1073143" y="287196"/>
                </a:lnTo>
                <a:lnTo>
                  <a:pt x="1074034" y="287196"/>
                </a:lnTo>
                <a:lnTo>
                  <a:pt x="1074925" y="287277"/>
                </a:lnTo>
                <a:lnTo>
                  <a:pt x="1075897" y="287277"/>
                </a:lnTo>
                <a:lnTo>
                  <a:pt x="1076788" y="287277"/>
                </a:lnTo>
                <a:lnTo>
                  <a:pt x="1077679" y="287277"/>
                </a:lnTo>
                <a:lnTo>
                  <a:pt x="1078570" y="287277"/>
                </a:lnTo>
                <a:lnTo>
                  <a:pt x="1079461" y="287277"/>
                </a:lnTo>
                <a:lnTo>
                  <a:pt x="1080352" y="287277"/>
                </a:lnTo>
                <a:lnTo>
                  <a:pt x="1081324" y="287277"/>
                </a:lnTo>
                <a:lnTo>
                  <a:pt x="1082215" y="287196"/>
                </a:lnTo>
                <a:lnTo>
                  <a:pt x="1083106" y="287196"/>
                </a:lnTo>
                <a:lnTo>
                  <a:pt x="1083997" y="287196"/>
                </a:lnTo>
                <a:lnTo>
                  <a:pt x="1084888" y="287115"/>
                </a:lnTo>
                <a:lnTo>
                  <a:pt x="1085860" y="287115"/>
                </a:lnTo>
                <a:lnTo>
                  <a:pt x="1086751" y="287115"/>
                </a:lnTo>
                <a:lnTo>
                  <a:pt x="1087642" y="287034"/>
                </a:lnTo>
                <a:lnTo>
                  <a:pt x="1088532" y="287034"/>
                </a:lnTo>
                <a:lnTo>
                  <a:pt x="1089423" y="286952"/>
                </a:lnTo>
                <a:lnTo>
                  <a:pt x="1090395" y="286952"/>
                </a:lnTo>
                <a:lnTo>
                  <a:pt x="1091286" y="286952"/>
                </a:lnTo>
                <a:lnTo>
                  <a:pt x="1092177" y="286952"/>
                </a:lnTo>
                <a:lnTo>
                  <a:pt x="1093068" y="286952"/>
                </a:lnTo>
                <a:lnTo>
                  <a:pt x="1093959" y="286952"/>
                </a:lnTo>
                <a:lnTo>
                  <a:pt x="1094931" y="286952"/>
                </a:lnTo>
                <a:lnTo>
                  <a:pt x="1095822" y="286952"/>
                </a:lnTo>
                <a:lnTo>
                  <a:pt x="1096713" y="287034"/>
                </a:lnTo>
                <a:lnTo>
                  <a:pt x="1097604" y="287034"/>
                </a:lnTo>
                <a:lnTo>
                  <a:pt x="1098495" y="287115"/>
                </a:lnTo>
                <a:lnTo>
                  <a:pt x="1099386" y="287115"/>
                </a:lnTo>
                <a:lnTo>
                  <a:pt x="1100358" y="287196"/>
                </a:lnTo>
                <a:lnTo>
                  <a:pt x="1101249" y="287277"/>
                </a:lnTo>
                <a:lnTo>
                  <a:pt x="1102140" y="287358"/>
                </a:lnTo>
                <a:lnTo>
                  <a:pt x="1103031" y="287521"/>
                </a:lnTo>
                <a:lnTo>
                  <a:pt x="1103922" y="287602"/>
                </a:lnTo>
                <a:lnTo>
                  <a:pt x="1104894" y="287764"/>
                </a:lnTo>
                <a:lnTo>
                  <a:pt x="1105785" y="287926"/>
                </a:lnTo>
                <a:lnTo>
                  <a:pt x="1106676" y="288088"/>
                </a:lnTo>
                <a:lnTo>
                  <a:pt x="1107567" y="288250"/>
                </a:lnTo>
                <a:lnTo>
                  <a:pt x="1108458" y="288412"/>
                </a:lnTo>
                <a:lnTo>
                  <a:pt x="1109430" y="288656"/>
                </a:lnTo>
                <a:lnTo>
                  <a:pt x="1110321" y="288818"/>
                </a:lnTo>
                <a:lnTo>
                  <a:pt x="1111212" y="289061"/>
                </a:lnTo>
                <a:lnTo>
                  <a:pt x="1112103" y="289304"/>
                </a:lnTo>
                <a:lnTo>
                  <a:pt x="1112994" y="289548"/>
                </a:lnTo>
                <a:lnTo>
                  <a:pt x="1113966" y="289872"/>
                </a:lnTo>
                <a:lnTo>
                  <a:pt x="1114857" y="290115"/>
                </a:lnTo>
                <a:lnTo>
                  <a:pt x="1115748" y="290440"/>
                </a:lnTo>
                <a:lnTo>
                  <a:pt x="1116639" y="290683"/>
                </a:lnTo>
                <a:lnTo>
                  <a:pt x="1117530" y="291008"/>
                </a:lnTo>
                <a:lnTo>
                  <a:pt x="1118421" y="291332"/>
                </a:lnTo>
                <a:lnTo>
                  <a:pt x="1122957" y="293036"/>
                </a:lnTo>
                <a:lnTo>
                  <a:pt x="1123929" y="293360"/>
                </a:lnTo>
                <a:lnTo>
                  <a:pt x="1124820" y="293685"/>
                </a:lnTo>
                <a:lnTo>
                  <a:pt x="1125710" y="294090"/>
                </a:lnTo>
                <a:lnTo>
                  <a:pt x="1126601" y="294415"/>
                </a:lnTo>
                <a:lnTo>
                  <a:pt x="1127492" y="294820"/>
                </a:lnTo>
                <a:lnTo>
                  <a:pt x="1128464" y="295145"/>
                </a:lnTo>
                <a:lnTo>
                  <a:pt x="1129355" y="295550"/>
                </a:lnTo>
                <a:lnTo>
                  <a:pt x="1130246" y="295874"/>
                </a:lnTo>
                <a:lnTo>
                  <a:pt x="1131137" y="296280"/>
                </a:lnTo>
                <a:lnTo>
                  <a:pt x="1132028" y="296604"/>
                </a:lnTo>
                <a:lnTo>
                  <a:pt x="1133000" y="296929"/>
                </a:lnTo>
                <a:lnTo>
                  <a:pt x="1133891" y="297334"/>
                </a:lnTo>
                <a:lnTo>
                  <a:pt x="1134782" y="297659"/>
                </a:lnTo>
                <a:lnTo>
                  <a:pt x="1135673" y="297983"/>
                </a:lnTo>
                <a:lnTo>
                  <a:pt x="1136564" y="298308"/>
                </a:lnTo>
                <a:lnTo>
                  <a:pt x="1137455" y="298632"/>
                </a:lnTo>
                <a:lnTo>
                  <a:pt x="1138427" y="298957"/>
                </a:lnTo>
                <a:lnTo>
                  <a:pt x="1139318" y="299200"/>
                </a:lnTo>
                <a:lnTo>
                  <a:pt x="1140209" y="299525"/>
                </a:lnTo>
                <a:lnTo>
                  <a:pt x="1141100" y="299768"/>
                </a:lnTo>
                <a:lnTo>
                  <a:pt x="1141991" y="300011"/>
                </a:lnTo>
                <a:lnTo>
                  <a:pt x="1142963" y="300336"/>
                </a:lnTo>
                <a:lnTo>
                  <a:pt x="1143854" y="300498"/>
                </a:lnTo>
                <a:lnTo>
                  <a:pt x="1144745" y="300741"/>
                </a:lnTo>
                <a:lnTo>
                  <a:pt x="1145636" y="300984"/>
                </a:lnTo>
                <a:lnTo>
                  <a:pt x="1146527" y="301147"/>
                </a:lnTo>
                <a:lnTo>
                  <a:pt x="1147499" y="301309"/>
                </a:lnTo>
                <a:lnTo>
                  <a:pt x="1148390" y="301471"/>
                </a:lnTo>
                <a:lnTo>
                  <a:pt x="1149281" y="301633"/>
                </a:lnTo>
                <a:lnTo>
                  <a:pt x="1150172" y="301795"/>
                </a:lnTo>
                <a:lnTo>
                  <a:pt x="1151063" y="301876"/>
                </a:lnTo>
                <a:lnTo>
                  <a:pt x="1151954" y="301957"/>
                </a:lnTo>
                <a:lnTo>
                  <a:pt x="1152926" y="302039"/>
                </a:lnTo>
                <a:lnTo>
                  <a:pt x="1153817" y="302120"/>
                </a:lnTo>
                <a:lnTo>
                  <a:pt x="1154708" y="302201"/>
                </a:lnTo>
                <a:lnTo>
                  <a:pt x="1155599" y="302201"/>
                </a:lnTo>
                <a:lnTo>
                  <a:pt x="1156490" y="302282"/>
                </a:lnTo>
                <a:lnTo>
                  <a:pt x="1157462" y="302282"/>
                </a:lnTo>
                <a:lnTo>
                  <a:pt x="1158353" y="302201"/>
                </a:lnTo>
                <a:lnTo>
                  <a:pt x="1159244" y="302201"/>
                </a:lnTo>
                <a:lnTo>
                  <a:pt x="1160135" y="302120"/>
                </a:lnTo>
                <a:lnTo>
                  <a:pt x="1161026" y="302120"/>
                </a:lnTo>
                <a:lnTo>
                  <a:pt x="1161998" y="302039"/>
                </a:lnTo>
                <a:lnTo>
                  <a:pt x="1162888" y="301957"/>
                </a:lnTo>
                <a:lnTo>
                  <a:pt x="1163779" y="301876"/>
                </a:lnTo>
                <a:lnTo>
                  <a:pt x="1164670" y="301714"/>
                </a:lnTo>
                <a:lnTo>
                  <a:pt x="1165562" y="301633"/>
                </a:lnTo>
                <a:lnTo>
                  <a:pt x="1166533" y="301471"/>
                </a:lnTo>
                <a:lnTo>
                  <a:pt x="1167424" y="301309"/>
                </a:lnTo>
                <a:lnTo>
                  <a:pt x="1168315" y="301147"/>
                </a:lnTo>
                <a:lnTo>
                  <a:pt x="1169206" y="300984"/>
                </a:lnTo>
                <a:lnTo>
                  <a:pt x="1170097" y="300822"/>
                </a:lnTo>
                <a:lnTo>
                  <a:pt x="1170988" y="300660"/>
                </a:lnTo>
                <a:lnTo>
                  <a:pt x="1171960" y="300417"/>
                </a:lnTo>
                <a:lnTo>
                  <a:pt x="1172851" y="300255"/>
                </a:lnTo>
                <a:lnTo>
                  <a:pt x="1173742" y="300093"/>
                </a:lnTo>
                <a:lnTo>
                  <a:pt x="1174633" y="299849"/>
                </a:lnTo>
                <a:lnTo>
                  <a:pt x="1175524" y="299606"/>
                </a:lnTo>
                <a:lnTo>
                  <a:pt x="1176496" y="299444"/>
                </a:lnTo>
                <a:lnTo>
                  <a:pt x="1177387" y="299201"/>
                </a:lnTo>
                <a:lnTo>
                  <a:pt x="1178278" y="298957"/>
                </a:lnTo>
                <a:lnTo>
                  <a:pt x="1179169" y="298714"/>
                </a:lnTo>
                <a:lnTo>
                  <a:pt x="1180060" y="298552"/>
                </a:lnTo>
                <a:lnTo>
                  <a:pt x="1181032" y="298309"/>
                </a:lnTo>
                <a:lnTo>
                  <a:pt x="1181923" y="298065"/>
                </a:lnTo>
                <a:lnTo>
                  <a:pt x="1182814" y="297903"/>
                </a:lnTo>
                <a:lnTo>
                  <a:pt x="1183705" y="297660"/>
                </a:lnTo>
                <a:lnTo>
                  <a:pt x="1184596" y="297416"/>
                </a:lnTo>
                <a:lnTo>
                  <a:pt x="1185568" y="297254"/>
                </a:lnTo>
                <a:lnTo>
                  <a:pt x="1186459" y="297011"/>
                </a:lnTo>
                <a:lnTo>
                  <a:pt x="1187350" y="296849"/>
                </a:lnTo>
                <a:lnTo>
                  <a:pt x="1188241" y="296606"/>
                </a:lnTo>
                <a:lnTo>
                  <a:pt x="1189132" y="296444"/>
                </a:lnTo>
                <a:lnTo>
                  <a:pt x="1190023" y="296281"/>
                </a:lnTo>
                <a:lnTo>
                  <a:pt x="1190995" y="296119"/>
                </a:lnTo>
                <a:lnTo>
                  <a:pt x="1191886" y="295957"/>
                </a:lnTo>
                <a:lnTo>
                  <a:pt x="1192777" y="295795"/>
                </a:lnTo>
                <a:lnTo>
                  <a:pt x="1193668" y="295633"/>
                </a:lnTo>
                <a:lnTo>
                  <a:pt x="1194559" y="295552"/>
                </a:lnTo>
                <a:lnTo>
                  <a:pt x="1195531" y="295390"/>
                </a:lnTo>
                <a:lnTo>
                  <a:pt x="1196422" y="295308"/>
                </a:lnTo>
                <a:lnTo>
                  <a:pt x="1197313" y="295146"/>
                </a:lnTo>
                <a:lnTo>
                  <a:pt x="1198204" y="295065"/>
                </a:lnTo>
                <a:lnTo>
                  <a:pt x="1199095" y="294984"/>
                </a:lnTo>
                <a:lnTo>
                  <a:pt x="1200066" y="294984"/>
                </a:lnTo>
                <a:lnTo>
                  <a:pt x="1200958" y="294903"/>
                </a:lnTo>
                <a:lnTo>
                  <a:pt x="1201849" y="294821"/>
                </a:lnTo>
                <a:lnTo>
                  <a:pt x="1202740" y="294821"/>
                </a:lnTo>
                <a:lnTo>
                  <a:pt x="1203630" y="294821"/>
                </a:lnTo>
                <a:lnTo>
                  <a:pt x="1204602" y="294821"/>
                </a:lnTo>
                <a:lnTo>
                  <a:pt x="1205493" y="294821"/>
                </a:lnTo>
                <a:lnTo>
                  <a:pt x="1206384" y="294821"/>
                </a:lnTo>
                <a:lnTo>
                  <a:pt x="1207275" y="294821"/>
                </a:lnTo>
                <a:lnTo>
                  <a:pt x="1208166" y="294821"/>
                </a:lnTo>
                <a:lnTo>
                  <a:pt x="1209057" y="294903"/>
                </a:lnTo>
                <a:lnTo>
                  <a:pt x="1210029" y="294984"/>
                </a:lnTo>
                <a:lnTo>
                  <a:pt x="1210920" y="295065"/>
                </a:lnTo>
                <a:lnTo>
                  <a:pt x="1211811" y="295146"/>
                </a:lnTo>
                <a:lnTo>
                  <a:pt x="1212702" y="295227"/>
                </a:lnTo>
                <a:lnTo>
                  <a:pt x="1213593" y="295309"/>
                </a:lnTo>
                <a:lnTo>
                  <a:pt x="1214565" y="295390"/>
                </a:lnTo>
                <a:lnTo>
                  <a:pt x="1215456" y="295552"/>
                </a:lnTo>
                <a:lnTo>
                  <a:pt x="1216347" y="295633"/>
                </a:lnTo>
                <a:lnTo>
                  <a:pt x="1217238" y="295795"/>
                </a:lnTo>
                <a:lnTo>
                  <a:pt x="1218129" y="295957"/>
                </a:lnTo>
                <a:lnTo>
                  <a:pt x="1219101" y="296120"/>
                </a:lnTo>
                <a:lnTo>
                  <a:pt x="1219992" y="296282"/>
                </a:lnTo>
                <a:lnTo>
                  <a:pt x="1220883" y="296444"/>
                </a:lnTo>
                <a:lnTo>
                  <a:pt x="1221774" y="296606"/>
                </a:lnTo>
                <a:lnTo>
                  <a:pt x="1222665" y="296768"/>
                </a:lnTo>
                <a:lnTo>
                  <a:pt x="1223637" y="296930"/>
                </a:lnTo>
                <a:lnTo>
                  <a:pt x="1224528" y="297092"/>
                </a:lnTo>
                <a:lnTo>
                  <a:pt x="1225419" y="297336"/>
                </a:lnTo>
                <a:lnTo>
                  <a:pt x="1226310" y="297498"/>
                </a:lnTo>
                <a:lnTo>
                  <a:pt x="1227201" y="297660"/>
                </a:lnTo>
                <a:lnTo>
                  <a:pt x="1228092" y="297903"/>
                </a:lnTo>
                <a:lnTo>
                  <a:pt x="1229064" y="298065"/>
                </a:lnTo>
                <a:lnTo>
                  <a:pt x="1229955" y="298309"/>
                </a:lnTo>
                <a:lnTo>
                  <a:pt x="1230846" y="298471"/>
                </a:lnTo>
                <a:lnTo>
                  <a:pt x="1231737" y="298633"/>
                </a:lnTo>
                <a:lnTo>
                  <a:pt x="1232628" y="298876"/>
                </a:lnTo>
                <a:lnTo>
                  <a:pt x="1233600" y="299038"/>
                </a:lnTo>
                <a:lnTo>
                  <a:pt x="1234491" y="299282"/>
                </a:lnTo>
                <a:lnTo>
                  <a:pt x="1235382" y="299444"/>
                </a:lnTo>
                <a:lnTo>
                  <a:pt x="1236273" y="299606"/>
                </a:lnTo>
                <a:lnTo>
                  <a:pt x="1237164" y="299768"/>
                </a:lnTo>
                <a:lnTo>
                  <a:pt x="1238136" y="300011"/>
                </a:lnTo>
                <a:lnTo>
                  <a:pt x="1239027" y="300173"/>
                </a:lnTo>
                <a:lnTo>
                  <a:pt x="1239918" y="300335"/>
                </a:lnTo>
                <a:lnTo>
                  <a:pt x="1240808" y="300498"/>
                </a:lnTo>
                <a:lnTo>
                  <a:pt x="1241699" y="300660"/>
                </a:lnTo>
                <a:lnTo>
                  <a:pt x="1242590" y="300822"/>
                </a:lnTo>
                <a:lnTo>
                  <a:pt x="1243562" y="300903"/>
                </a:lnTo>
                <a:lnTo>
                  <a:pt x="1244453" y="301065"/>
                </a:lnTo>
                <a:lnTo>
                  <a:pt x="1245344" y="301227"/>
                </a:lnTo>
                <a:lnTo>
                  <a:pt x="1246235" y="301308"/>
                </a:lnTo>
                <a:lnTo>
                  <a:pt x="1247126" y="301390"/>
                </a:lnTo>
                <a:lnTo>
                  <a:pt x="1248098" y="301552"/>
                </a:lnTo>
                <a:lnTo>
                  <a:pt x="1248989" y="301633"/>
                </a:lnTo>
                <a:lnTo>
                  <a:pt x="1249880" y="301714"/>
                </a:lnTo>
                <a:lnTo>
                  <a:pt x="1250771" y="301795"/>
                </a:lnTo>
                <a:lnTo>
                  <a:pt x="1251662" y="301877"/>
                </a:lnTo>
                <a:lnTo>
                  <a:pt x="1252634" y="301877"/>
                </a:lnTo>
                <a:lnTo>
                  <a:pt x="1253525" y="301958"/>
                </a:lnTo>
                <a:lnTo>
                  <a:pt x="1254416" y="301958"/>
                </a:lnTo>
                <a:lnTo>
                  <a:pt x="1255307" y="302039"/>
                </a:lnTo>
                <a:lnTo>
                  <a:pt x="1256198" y="302039"/>
                </a:lnTo>
                <a:lnTo>
                  <a:pt x="1257170" y="302039"/>
                </a:lnTo>
                <a:lnTo>
                  <a:pt x="1258061" y="302039"/>
                </a:lnTo>
                <a:lnTo>
                  <a:pt x="1258952" y="302039"/>
                </a:lnTo>
                <a:lnTo>
                  <a:pt x="1259843" y="301958"/>
                </a:lnTo>
                <a:lnTo>
                  <a:pt x="1260734" y="301958"/>
                </a:lnTo>
                <a:lnTo>
                  <a:pt x="1261625" y="301877"/>
                </a:lnTo>
                <a:lnTo>
                  <a:pt x="1262597" y="301877"/>
                </a:lnTo>
                <a:lnTo>
                  <a:pt x="1263488" y="301795"/>
                </a:lnTo>
                <a:lnTo>
                  <a:pt x="1264379" y="301714"/>
                </a:lnTo>
                <a:lnTo>
                  <a:pt x="1265270" y="301633"/>
                </a:lnTo>
                <a:lnTo>
                  <a:pt x="1266161" y="301552"/>
                </a:lnTo>
                <a:lnTo>
                  <a:pt x="1267133" y="301390"/>
                </a:lnTo>
                <a:lnTo>
                  <a:pt x="1268024" y="301308"/>
                </a:lnTo>
                <a:lnTo>
                  <a:pt x="1268915" y="301227"/>
                </a:lnTo>
                <a:lnTo>
                  <a:pt x="1269806" y="301065"/>
                </a:lnTo>
                <a:lnTo>
                  <a:pt x="1270697" y="300903"/>
                </a:lnTo>
                <a:lnTo>
                  <a:pt x="1271669" y="300741"/>
                </a:lnTo>
                <a:lnTo>
                  <a:pt x="1272560" y="300579"/>
                </a:lnTo>
                <a:lnTo>
                  <a:pt x="1273451" y="300417"/>
                </a:lnTo>
                <a:lnTo>
                  <a:pt x="1274342" y="300254"/>
                </a:lnTo>
                <a:lnTo>
                  <a:pt x="1275233" y="300092"/>
                </a:lnTo>
                <a:lnTo>
                  <a:pt x="1276205" y="299930"/>
                </a:lnTo>
                <a:lnTo>
                  <a:pt x="1277095" y="299687"/>
                </a:lnTo>
                <a:lnTo>
                  <a:pt x="1277986" y="299525"/>
                </a:lnTo>
                <a:lnTo>
                  <a:pt x="1278877" y="299282"/>
                </a:lnTo>
                <a:lnTo>
                  <a:pt x="1279768" y="299119"/>
                </a:lnTo>
                <a:lnTo>
                  <a:pt x="1280659" y="298876"/>
                </a:lnTo>
                <a:lnTo>
                  <a:pt x="1281631" y="298633"/>
                </a:lnTo>
                <a:lnTo>
                  <a:pt x="1282522" y="298389"/>
                </a:lnTo>
                <a:lnTo>
                  <a:pt x="1283413" y="298146"/>
                </a:lnTo>
                <a:lnTo>
                  <a:pt x="1284304" y="297903"/>
                </a:lnTo>
                <a:lnTo>
                  <a:pt x="1285195" y="297660"/>
                </a:lnTo>
                <a:lnTo>
                  <a:pt x="1286167" y="297416"/>
                </a:lnTo>
                <a:lnTo>
                  <a:pt x="1287058" y="297173"/>
                </a:lnTo>
                <a:lnTo>
                  <a:pt x="1287949" y="296930"/>
                </a:lnTo>
                <a:lnTo>
                  <a:pt x="1288840" y="296686"/>
                </a:lnTo>
                <a:lnTo>
                  <a:pt x="1289731" y="296443"/>
                </a:lnTo>
                <a:lnTo>
                  <a:pt x="1290703" y="296200"/>
                </a:lnTo>
                <a:lnTo>
                  <a:pt x="1291594" y="295956"/>
                </a:lnTo>
                <a:lnTo>
                  <a:pt x="1292485" y="295713"/>
                </a:lnTo>
                <a:lnTo>
                  <a:pt x="1293376" y="295470"/>
                </a:lnTo>
                <a:lnTo>
                  <a:pt x="1294267" y="295226"/>
                </a:lnTo>
                <a:lnTo>
                  <a:pt x="1295239" y="294983"/>
                </a:lnTo>
                <a:lnTo>
                  <a:pt x="1296130" y="294740"/>
                </a:lnTo>
                <a:lnTo>
                  <a:pt x="1297021" y="294415"/>
                </a:lnTo>
                <a:lnTo>
                  <a:pt x="1297912" y="294172"/>
                </a:lnTo>
                <a:lnTo>
                  <a:pt x="1298803" y="293929"/>
                </a:lnTo>
                <a:lnTo>
                  <a:pt x="1299694" y="293767"/>
                </a:lnTo>
                <a:lnTo>
                  <a:pt x="1300666" y="293523"/>
                </a:lnTo>
                <a:lnTo>
                  <a:pt x="1301557" y="293280"/>
                </a:lnTo>
                <a:lnTo>
                  <a:pt x="1302448" y="293037"/>
                </a:lnTo>
                <a:lnTo>
                  <a:pt x="1303339" y="292793"/>
                </a:lnTo>
                <a:lnTo>
                  <a:pt x="1304230" y="292631"/>
                </a:lnTo>
                <a:lnTo>
                  <a:pt x="1305202" y="292388"/>
                </a:lnTo>
                <a:lnTo>
                  <a:pt x="1306093" y="292226"/>
                </a:lnTo>
                <a:lnTo>
                  <a:pt x="1306984" y="291983"/>
                </a:lnTo>
                <a:lnTo>
                  <a:pt x="1307875" y="291820"/>
                </a:lnTo>
                <a:lnTo>
                  <a:pt x="1308766" y="291658"/>
                </a:lnTo>
                <a:lnTo>
                  <a:pt x="1309738" y="291415"/>
                </a:lnTo>
                <a:lnTo>
                  <a:pt x="1310629" y="291253"/>
                </a:lnTo>
                <a:lnTo>
                  <a:pt x="1311520" y="291091"/>
                </a:lnTo>
                <a:lnTo>
                  <a:pt x="1312411" y="291009"/>
                </a:lnTo>
                <a:lnTo>
                  <a:pt x="1313302" y="290847"/>
                </a:lnTo>
                <a:lnTo>
                  <a:pt x="1314273" y="290685"/>
                </a:lnTo>
                <a:lnTo>
                  <a:pt x="1315164" y="290604"/>
                </a:lnTo>
                <a:lnTo>
                  <a:pt x="1316055" y="290442"/>
                </a:lnTo>
                <a:lnTo>
                  <a:pt x="1316946" y="290361"/>
                </a:lnTo>
                <a:lnTo>
                  <a:pt x="1317837" y="290280"/>
                </a:lnTo>
                <a:lnTo>
                  <a:pt x="1318728" y="290198"/>
                </a:lnTo>
                <a:lnTo>
                  <a:pt x="1319700" y="290117"/>
                </a:lnTo>
                <a:lnTo>
                  <a:pt x="1320591" y="290036"/>
                </a:lnTo>
                <a:lnTo>
                  <a:pt x="1321482" y="290036"/>
                </a:lnTo>
                <a:lnTo>
                  <a:pt x="1322373" y="289955"/>
                </a:lnTo>
                <a:lnTo>
                  <a:pt x="1323264" y="289955"/>
                </a:lnTo>
                <a:lnTo>
                  <a:pt x="1324236" y="289955"/>
                </a:lnTo>
                <a:lnTo>
                  <a:pt x="1325127" y="289955"/>
                </a:lnTo>
                <a:lnTo>
                  <a:pt x="1326018" y="289955"/>
                </a:lnTo>
                <a:lnTo>
                  <a:pt x="1326909" y="289955"/>
                </a:lnTo>
                <a:lnTo>
                  <a:pt x="1327800" y="289955"/>
                </a:lnTo>
                <a:lnTo>
                  <a:pt x="1328772" y="290036"/>
                </a:lnTo>
                <a:lnTo>
                  <a:pt x="1329663" y="290036"/>
                </a:lnTo>
                <a:lnTo>
                  <a:pt x="1330554" y="290117"/>
                </a:lnTo>
                <a:lnTo>
                  <a:pt x="1331445" y="290198"/>
                </a:lnTo>
                <a:lnTo>
                  <a:pt x="1332336" y="290280"/>
                </a:lnTo>
                <a:lnTo>
                  <a:pt x="1333227" y="290361"/>
                </a:lnTo>
                <a:lnTo>
                  <a:pt x="1334199" y="290523"/>
                </a:lnTo>
                <a:lnTo>
                  <a:pt x="1335090" y="290604"/>
                </a:lnTo>
                <a:lnTo>
                  <a:pt x="1335981" y="290766"/>
                </a:lnTo>
                <a:lnTo>
                  <a:pt x="1336872" y="290928"/>
                </a:lnTo>
                <a:lnTo>
                  <a:pt x="1337763" y="291090"/>
                </a:lnTo>
                <a:lnTo>
                  <a:pt x="1338735" y="291253"/>
                </a:lnTo>
                <a:lnTo>
                  <a:pt x="1339626" y="291415"/>
                </a:lnTo>
                <a:lnTo>
                  <a:pt x="1340517" y="291577"/>
                </a:lnTo>
                <a:lnTo>
                  <a:pt x="1341408" y="291739"/>
                </a:lnTo>
                <a:lnTo>
                  <a:pt x="1342299" y="291982"/>
                </a:lnTo>
                <a:lnTo>
                  <a:pt x="1343271" y="292144"/>
                </a:lnTo>
                <a:lnTo>
                  <a:pt x="1344162" y="292388"/>
                </a:lnTo>
                <a:lnTo>
                  <a:pt x="1345053" y="292631"/>
                </a:lnTo>
                <a:lnTo>
                  <a:pt x="1345944" y="292874"/>
                </a:lnTo>
                <a:lnTo>
                  <a:pt x="1346835" y="293118"/>
                </a:lnTo>
                <a:lnTo>
                  <a:pt x="1347807" y="293361"/>
                </a:lnTo>
                <a:lnTo>
                  <a:pt x="1348698" y="293604"/>
                </a:lnTo>
                <a:lnTo>
                  <a:pt x="1349589" y="293848"/>
                </a:lnTo>
                <a:lnTo>
                  <a:pt x="1350480" y="294091"/>
                </a:lnTo>
                <a:lnTo>
                  <a:pt x="1351371" y="294415"/>
                </a:lnTo>
                <a:lnTo>
                  <a:pt x="1352262" y="294659"/>
                </a:lnTo>
                <a:lnTo>
                  <a:pt x="1353233" y="294902"/>
                </a:lnTo>
                <a:lnTo>
                  <a:pt x="1354124" y="295226"/>
                </a:lnTo>
                <a:lnTo>
                  <a:pt x="1355015" y="295470"/>
                </a:lnTo>
                <a:lnTo>
                  <a:pt x="1355906" y="295794"/>
                </a:lnTo>
                <a:lnTo>
                  <a:pt x="1356797" y="296038"/>
                </a:lnTo>
                <a:lnTo>
                  <a:pt x="1357769" y="296362"/>
                </a:lnTo>
                <a:lnTo>
                  <a:pt x="1358660" y="296605"/>
                </a:lnTo>
                <a:lnTo>
                  <a:pt x="1359551" y="296930"/>
                </a:lnTo>
                <a:lnTo>
                  <a:pt x="1360442" y="297173"/>
                </a:lnTo>
                <a:lnTo>
                  <a:pt x="1361333" y="297498"/>
                </a:lnTo>
                <a:lnTo>
                  <a:pt x="1362305" y="297741"/>
                </a:lnTo>
                <a:lnTo>
                  <a:pt x="1363196" y="298066"/>
                </a:lnTo>
                <a:lnTo>
                  <a:pt x="1364087" y="298309"/>
                </a:lnTo>
                <a:lnTo>
                  <a:pt x="1364978" y="298552"/>
                </a:lnTo>
                <a:lnTo>
                  <a:pt x="1365869" y="298795"/>
                </a:lnTo>
                <a:lnTo>
                  <a:pt x="1366841" y="299120"/>
                </a:lnTo>
                <a:lnTo>
                  <a:pt x="1367732" y="299363"/>
                </a:lnTo>
                <a:lnTo>
                  <a:pt x="1368623" y="299607"/>
                </a:lnTo>
                <a:lnTo>
                  <a:pt x="1369514" y="299850"/>
                </a:lnTo>
                <a:lnTo>
                  <a:pt x="1370405" y="300012"/>
                </a:lnTo>
                <a:lnTo>
                  <a:pt x="1371296" y="300255"/>
                </a:lnTo>
                <a:lnTo>
                  <a:pt x="1372268" y="300499"/>
                </a:lnTo>
                <a:lnTo>
                  <a:pt x="1373159" y="300661"/>
                </a:lnTo>
                <a:lnTo>
                  <a:pt x="1374050" y="300904"/>
                </a:lnTo>
                <a:lnTo>
                  <a:pt x="1374941" y="301066"/>
                </a:lnTo>
                <a:lnTo>
                  <a:pt x="1375832" y="301228"/>
                </a:lnTo>
                <a:lnTo>
                  <a:pt x="1376804" y="301390"/>
                </a:lnTo>
                <a:lnTo>
                  <a:pt x="1377695" y="301553"/>
                </a:lnTo>
                <a:lnTo>
                  <a:pt x="1378586" y="301634"/>
                </a:lnTo>
                <a:lnTo>
                  <a:pt x="1379477" y="301796"/>
                </a:lnTo>
                <a:lnTo>
                  <a:pt x="1380368" y="301877"/>
                </a:lnTo>
                <a:lnTo>
                  <a:pt x="1381340" y="301958"/>
                </a:lnTo>
                <a:lnTo>
                  <a:pt x="1382231" y="302039"/>
                </a:lnTo>
                <a:lnTo>
                  <a:pt x="1383122" y="302121"/>
                </a:lnTo>
                <a:lnTo>
                  <a:pt x="1384013" y="302202"/>
                </a:lnTo>
                <a:lnTo>
                  <a:pt x="1384904" y="302202"/>
                </a:lnTo>
                <a:lnTo>
                  <a:pt x="1385876" y="302283"/>
                </a:lnTo>
                <a:lnTo>
                  <a:pt x="1386767" y="302283"/>
                </a:lnTo>
                <a:lnTo>
                  <a:pt x="1387658" y="302283"/>
                </a:lnTo>
                <a:lnTo>
                  <a:pt x="1388549" y="302202"/>
                </a:lnTo>
                <a:lnTo>
                  <a:pt x="1389440" y="302202"/>
                </a:lnTo>
                <a:lnTo>
                  <a:pt x="1390331" y="302121"/>
                </a:lnTo>
                <a:lnTo>
                  <a:pt x="1391302" y="302121"/>
                </a:lnTo>
                <a:lnTo>
                  <a:pt x="1392193" y="302039"/>
                </a:lnTo>
                <a:lnTo>
                  <a:pt x="1393084" y="301877"/>
                </a:lnTo>
                <a:lnTo>
                  <a:pt x="1393975" y="301796"/>
                </a:lnTo>
                <a:lnTo>
                  <a:pt x="1394866" y="301634"/>
                </a:lnTo>
                <a:lnTo>
                  <a:pt x="1395838" y="301553"/>
                </a:lnTo>
                <a:lnTo>
                  <a:pt x="1396729" y="301391"/>
                </a:lnTo>
                <a:lnTo>
                  <a:pt x="1397620" y="301229"/>
                </a:lnTo>
                <a:lnTo>
                  <a:pt x="1398511" y="301066"/>
                </a:lnTo>
                <a:lnTo>
                  <a:pt x="1399402" y="300823"/>
                </a:lnTo>
                <a:lnTo>
                  <a:pt x="1400374" y="300661"/>
                </a:lnTo>
                <a:lnTo>
                  <a:pt x="1401265" y="300418"/>
                </a:lnTo>
                <a:lnTo>
                  <a:pt x="1402156" y="300174"/>
                </a:lnTo>
                <a:lnTo>
                  <a:pt x="1403047" y="299931"/>
                </a:lnTo>
                <a:lnTo>
                  <a:pt x="1403938" y="299688"/>
                </a:lnTo>
                <a:lnTo>
                  <a:pt x="1404910" y="299444"/>
                </a:lnTo>
                <a:lnTo>
                  <a:pt x="1405801" y="299120"/>
                </a:lnTo>
                <a:lnTo>
                  <a:pt x="1406692" y="298877"/>
                </a:lnTo>
                <a:lnTo>
                  <a:pt x="1407583" y="298552"/>
                </a:lnTo>
                <a:lnTo>
                  <a:pt x="1408474" y="298309"/>
                </a:lnTo>
                <a:lnTo>
                  <a:pt x="1409365" y="297984"/>
                </a:lnTo>
                <a:lnTo>
                  <a:pt x="1410337" y="297660"/>
                </a:lnTo>
                <a:lnTo>
                  <a:pt x="1411228" y="297335"/>
                </a:lnTo>
                <a:lnTo>
                  <a:pt x="1412119" y="297011"/>
                </a:lnTo>
                <a:lnTo>
                  <a:pt x="1413010" y="296686"/>
                </a:lnTo>
                <a:lnTo>
                  <a:pt x="1413901" y="296362"/>
                </a:lnTo>
                <a:lnTo>
                  <a:pt x="1414873" y="296037"/>
                </a:lnTo>
                <a:lnTo>
                  <a:pt x="1415764" y="295713"/>
                </a:lnTo>
                <a:lnTo>
                  <a:pt x="1416655" y="295307"/>
                </a:lnTo>
                <a:lnTo>
                  <a:pt x="1417546" y="294983"/>
                </a:lnTo>
                <a:lnTo>
                  <a:pt x="1418437" y="294658"/>
                </a:lnTo>
                <a:lnTo>
                  <a:pt x="1419409" y="294334"/>
                </a:lnTo>
                <a:lnTo>
                  <a:pt x="1420300" y="294009"/>
                </a:lnTo>
                <a:lnTo>
                  <a:pt x="1421191" y="293685"/>
                </a:lnTo>
                <a:lnTo>
                  <a:pt x="1422082" y="293360"/>
                </a:lnTo>
                <a:lnTo>
                  <a:pt x="1422973" y="293036"/>
                </a:lnTo>
                <a:lnTo>
                  <a:pt x="1423864" y="292711"/>
                </a:lnTo>
                <a:lnTo>
                  <a:pt x="1424836" y="292387"/>
                </a:lnTo>
                <a:lnTo>
                  <a:pt x="1425727" y="292062"/>
                </a:lnTo>
                <a:lnTo>
                  <a:pt x="1426618" y="291819"/>
                </a:lnTo>
                <a:lnTo>
                  <a:pt x="1427509" y="291495"/>
                </a:lnTo>
                <a:lnTo>
                  <a:pt x="1428400" y="291170"/>
                </a:lnTo>
                <a:lnTo>
                  <a:pt x="1429371" y="290927"/>
                </a:lnTo>
                <a:lnTo>
                  <a:pt x="1430262" y="290684"/>
                </a:lnTo>
                <a:lnTo>
                  <a:pt x="1431153" y="290440"/>
                </a:lnTo>
                <a:lnTo>
                  <a:pt x="1432044" y="290197"/>
                </a:lnTo>
                <a:lnTo>
                  <a:pt x="1432935" y="289954"/>
                </a:lnTo>
                <a:lnTo>
                  <a:pt x="1433907" y="289710"/>
                </a:lnTo>
                <a:lnTo>
                  <a:pt x="1434798" y="289548"/>
                </a:lnTo>
                <a:lnTo>
                  <a:pt x="1435689" y="289386"/>
                </a:lnTo>
                <a:lnTo>
                  <a:pt x="1436580" y="289224"/>
                </a:lnTo>
                <a:lnTo>
                  <a:pt x="1437471" y="289062"/>
                </a:lnTo>
                <a:lnTo>
                  <a:pt x="1438443" y="288900"/>
                </a:lnTo>
                <a:lnTo>
                  <a:pt x="1439334" y="288738"/>
                </a:lnTo>
                <a:lnTo>
                  <a:pt x="1440225" y="288656"/>
                </a:lnTo>
                <a:lnTo>
                  <a:pt x="1441116" y="288575"/>
                </a:lnTo>
                <a:lnTo>
                  <a:pt x="1442007" y="288494"/>
                </a:lnTo>
                <a:lnTo>
                  <a:pt x="1442898" y="288413"/>
                </a:lnTo>
                <a:lnTo>
                  <a:pt x="1443870" y="288413"/>
                </a:lnTo>
                <a:lnTo>
                  <a:pt x="1444761" y="288332"/>
                </a:lnTo>
                <a:lnTo>
                  <a:pt x="1445652" y="288332"/>
                </a:lnTo>
                <a:lnTo>
                  <a:pt x="1446543" y="288332"/>
                </a:lnTo>
                <a:lnTo>
                  <a:pt x="1447434" y="288413"/>
                </a:lnTo>
                <a:lnTo>
                  <a:pt x="1448406" y="288413"/>
                </a:lnTo>
                <a:lnTo>
                  <a:pt x="1449297" y="288494"/>
                </a:lnTo>
                <a:lnTo>
                  <a:pt x="1450188" y="288575"/>
                </a:lnTo>
                <a:lnTo>
                  <a:pt x="1451079" y="288656"/>
                </a:lnTo>
                <a:lnTo>
                  <a:pt x="1451970" y="288818"/>
                </a:lnTo>
                <a:lnTo>
                  <a:pt x="1452942" y="288900"/>
                </a:lnTo>
                <a:lnTo>
                  <a:pt x="1453833" y="289062"/>
                </a:lnTo>
                <a:lnTo>
                  <a:pt x="1454724" y="289224"/>
                </a:lnTo>
                <a:lnTo>
                  <a:pt x="1455615" y="289386"/>
                </a:lnTo>
                <a:lnTo>
                  <a:pt x="1456506" y="289629"/>
                </a:lnTo>
                <a:lnTo>
                  <a:pt x="1457478" y="289792"/>
                </a:lnTo>
                <a:lnTo>
                  <a:pt x="1458369" y="290035"/>
                </a:lnTo>
                <a:lnTo>
                  <a:pt x="1459260" y="290278"/>
                </a:lnTo>
                <a:lnTo>
                  <a:pt x="1460151" y="290521"/>
                </a:lnTo>
                <a:lnTo>
                  <a:pt x="1461042" y="290765"/>
                </a:lnTo>
                <a:lnTo>
                  <a:pt x="1461933" y="291089"/>
                </a:lnTo>
                <a:lnTo>
                  <a:pt x="1462905" y="291333"/>
                </a:lnTo>
                <a:lnTo>
                  <a:pt x="1463796" y="291657"/>
                </a:lnTo>
                <a:lnTo>
                  <a:pt x="1464687" y="291981"/>
                </a:lnTo>
                <a:lnTo>
                  <a:pt x="1465578" y="292225"/>
                </a:lnTo>
                <a:lnTo>
                  <a:pt x="1466468" y="292549"/>
                </a:lnTo>
                <a:lnTo>
                  <a:pt x="1467440" y="292955"/>
                </a:lnTo>
                <a:lnTo>
                  <a:pt x="1468331" y="293279"/>
                </a:lnTo>
                <a:lnTo>
                  <a:pt x="1469222" y="293604"/>
                </a:lnTo>
                <a:lnTo>
                  <a:pt x="1470113" y="294009"/>
                </a:lnTo>
                <a:lnTo>
                  <a:pt x="1471004" y="294334"/>
                </a:lnTo>
                <a:lnTo>
                  <a:pt x="1471976" y="294658"/>
                </a:lnTo>
                <a:lnTo>
                  <a:pt x="1472867" y="295064"/>
                </a:lnTo>
                <a:lnTo>
                  <a:pt x="1473758" y="295469"/>
                </a:lnTo>
                <a:lnTo>
                  <a:pt x="1474649" y="295794"/>
                </a:lnTo>
                <a:lnTo>
                  <a:pt x="1475540" y="296199"/>
                </a:lnTo>
                <a:lnTo>
                  <a:pt x="1476512" y="296523"/>
                </a:lnTo>
                <a:lnTo>
                  <a:pt x="1477403" y="296929"/>
                </a:lnTo>
                <a:lnTo>
                  <a:pt x="1478294" y="297334"/>
                </a:lnTo>
                <a:lnTo>
                  <a:pt x="1479185" y="297659"/>
                </a:lnTo>
                <a:lnTo>
                  <a:pt x="1480076" y="298064"/>
                </a:lnTo>
                <a:lnTo>
                  <a:pt x="1480967" y="298389"/>
                </a:lnTo>
                <a:lnTo>
                  <a:pt x="1481939" y="298794"/>
                </a:lnTo>
                <a:lnTo>
                  <a:pt x="1482830" y="299119"/>
                </a:lnTo>
                <a:lnTo>
                  <a:pt x="1483721" y="299443"/>
                </a:lnTo>
                <a:lnTo>
                  <a:pt x="1484612" y="299849"/>
                </a:lnTo>
                <a:lnTo>
                  <a:pt x="1485503" y="300173"/>
                </a:lnTo>
                <a:lnTo>
                  <a:pt x="1486475" y="300498"/>
                </a:lnTo>
                <a:lnTo>
                  <a:pt x="1487366" y="300822"/>
                </a:lnTo>
                <a:lnTo>
                  <a:pt x="1488257" y="301065"/>
                </a:lnTo>
                <a:lnTo>
                  <a:pt x="1489148" y="301390"/>
                </a:lnTo>
                <a:lnTo>
                  <a:pt x="1490039" y="301714"/>
                </a:lnTo>
                <a:lnTo>
                  <a:pt x="1491011" y="301958"/>
                </a:lnTo>
                <a:lnTo>
                  <a:pt x="1491902" y="302201"/>
                </a:lnTo>
                <a:lnTo>
                  <a:pt x="1492793" y="302525"/>
                </a:lnTo>
                <a:lnTo>
                  <a:pt x="1493684" y="302769"/>
                </a:lnTo>
                <a:lnTo>
                  <a:pt x="1494575" y="302931"/>
                </a:lnTo>
                <a:lnTo>
                  <a:pt x="1495466" y="303174"/>
                </a:lnTo>
                <a:lnTo>
                  <a:pt x="1496438" y="303418"/>
                </a:lnTo>
                <a:lnTo>
                  <a:pt x="1497329" y="303580"/>
                </a:lnTo>
                <a:lnTo>
                  <a:pt x="1498220" y="303742"/>
                </a:lnTo>
                <a:lnTo>
                  <a:pt x="1499111" y="303904"/>
                </a:lnTo>
                <a:lnTo>
                  <a:pt x="1500002" y="304066"/>
                </a:lnTo>
                <a:lnTo>
                  <a:pt x="1500974" y="304147"/>
                </a:lnTo>
                <a:lnTo>
                  <a:pt x="1501865" y="304309"/>
                </a:lnTo>
                <a:lnTo>
                  <a:pt x="1502756" y="304391"/>
                </a:lnTo>
                <a:lnTo>
                  <a:pt x="1503646" y="304472"/>
                </a:lnTo>
                <a:lnTo>
                  <a:pt x="1504537" y="304553"/>
                </a:lnTo>
                <a:lnTo>
                  <a:pt x="1505509" y="304634"/>
                </a:lnTo>
                <a:lnTo>
                  <a:pt x="1506400" y="304634"/>
                </a:lnTo>
                <a:lnTo>
                  <a:pt x="1507291" y="304715"/>
                </a:lnTo>
                <a:lnTo>
                  <a:pt x="1508182" y="304715"/>
                </a:lnTo>
                <a:lnTo>
                  <a:pt x="1509073" y="304715"/>
                </a:lnTo>
                <a:lnTo>
                  <a:pt x="1510045" y="304715"/>
                </a:lnTo>
                <a:lnTo>
                  <a:pt x="1510936" y="304634"/>
                </a:lnTo>
                <a:lnTo>
                  <a:pt x="1511827" y="304634"/>
                </a:lnTo>
                <a:lnTo>
                  <a:pt x="1512718" y="304553"/>
                </a:lnTo>
                <a:lnTo>
                  <a:pt x="1513609" y="304472"/>
                </a:lnTo>
                <a:lnTo>
                  <a:pt x="1514500" y="304391"/>
                </a:lnTo>
                <a:lnTo>
                  <a:pt x="1515472" y="304309"/>
                </a:lnTo>
                <a:lnTo>
                  <a:pt x="1516363" y="304228"/>
                </a:lnTo>
                <a:lnTo>
                  <a:pt x="1517254" y="304066"/>
                </a:lnTo>
                <a:lnTo>
                  <a:pt x="1518145" y="303985"/>
                </a:lnTo>
                <a:lnTo>
                  <a:pt x="1519036" y="303823"/>
                </a:lnTo>
                <a:lnTo>
                  <a:pt x="1520008" y="303661"/>
                </a:lnTo>
                <a:lnTo>
                  <a:pt x="1520899" y="303499"/>
                </a:lnTo>
                <a:lnTo>
                  <a:pt x="1521790" y="303336"/>
                </a:lnTo>
                <a:lnTo>
                  <a:pt x="1522681" y="303174"/>
                </a:lnTo>
                <a:lnTo>
                  <a:pt x="1523572" y="303012"/>
                </a:lnTo>
                <a:lnTo>
                  <a:pt x="1524544" y="302769"/>
                </a:lnTo>
                <a:lnTo>
                  <a:pt x="1525435" y="302607"/>
                </a:lnTo>
                <a:lnTo>
                  <a:pt x="1526326" y="302363"/>
                </a:lnTo>
                <a:lnTo>
                  <a:pt x="1527217" y="302201"/>
                </a:lnTo>
                <a:lnTo>
                  <a:pt x="1528108" y="301958"/>
                </a:lnTo>
                <a:lnTo>
                  <a:pt x="1529080" y="301715"/>
                </a:lnTo>
                <a:lnTo>
                  <a:pt x="1529971" y="301471"/>
                </a:lnTo>
                <a:lnTo>
                  <a:pt x="1530862" y="301309"/>
                </a:lnTo>
                <a:lnTo>
                  <a:pt x="1531753" y="301066"/>
                </a:lnTo>
                <a:lnTo>
                  <a:pt x="1532644" y="300823"/>
                </a:lnTo>
                <a:lnTo>
                  <a:pt x="1533535" y="300579"/>
                </a:lnTo>
                <a:lnTo>
                  <a:pt x="1534507" y="300336"/>
                </a:lnTo>
                <a:lnTo>
                  <a:pt x="1535398" y="300093"/>
                </a:lnTo>
                <a:lnTo>
                  <a:pt x="1536289" y="299849"/>
                </a:lnTo>
                <a:lnTo>
                  <a:pt x="1537180" y="299606"/>
                </a:lnTo>
                <a:lnTo>
                  <a:pt x="1538071" y="299363"/>
                </a:lnTo>
                <a:lnTo>
                  <a:pt x="1539043" y="299119"/>
                </a:lnTo>
                <a:lnTo>
                  <a:pt x="1539933" y="298957"/>
                </a:lnTo>
                <a:lnTo>
                  <a:pt x="1540824" y="298714"/>
                </a:lnTo>
                <a:lnTo>
                  <a:pt x="1541715" y="298471"/>
                </a:lnTo>
                <a:lnTo>
                  <a:pt x="1542607" y="298227"/>
                </a:lnTo>
                <a:lnTo>
                  <a:pt x="1543578" y="297984"/>
                </a:lnTo>
                <a:lnTo>
                  <a:pt x="1544469" y="297822"/>
                </a:lnTo>
                <a:lnTo>
                  <a:pt x="1545360" y="297579"/>
                </a:lnTo>
                <a:lnTo>
                  <a:pt x="1546251" y="297335"/>
                </a:lnTo>
                <a:lnTo>
                  <a:pt x="1547142" y="297173"/>
                </a:lnTo>
                <a:lnTo>
                  <a:pt x="1548114" y="297011"/>
                </a:lnTo>
                <a:lnTo>
                  <a:pt x="1549005" y="296768"/>
                </a:lnTo>
                <a:lnTo>
                  <a:pt x="1549896" y="296606"/>
                </a:lnTo>
                <a:lnTo>
                  <a:pt x="1550787" y="296444"/>
                </a:lnTo>
                <a:lnTo>
                  <a:pt x="1551678" y="296200"/>
                </a:lnTo>
                <a:lnTo>
                  <a:pt x="1552569" y="296038"/>
                </a:lnTo>
                <a:lnTo>
                  <a:pt x="1553541" y="295876"/>
                </a:lnTo>
                <a:lnTo>
                  <a:pt x="1554432" y="295795"/>
                </a:lnTo>
                <a:lnTo>
                  <a:pt x="1555323" y="295633"/>
                </a:lnTo>
                <a:lnTo>
                  <a:pt x="1556214" y="295471"/>
                </a:lnTo>
                <a:lnTo>
                  <a:pt x="1557105" y="295308"/>
                </a:lnTo>
                <a:lnTo>
                  <a:pt x="1558077" y="295227"/>
                </a:lnTo>
                <a:lnTo>
                  <a:pt x="1558968" y="295065"/>
                </a:lnTo>
                <a:lnTo>
                  <a:pt x="1559859" y="294984"/>
                </a:lnTo>
                <a:lnTo>
                  <a:pt x="1560750" y="294903"/>
                </a:lnTo>
                <a:lnTo>
                  <a:pt x="1561641" y="294741"/>
                </a:lnTo>
                <a:lnTo>
                  <a:pt x="1562613" y="294659"/>
                </a:lnTo>
                <a:lnTo>
                  <a:pt x="1563504" y="294578"/>
                </a:lnTo>
                <a:lnTo>
                  <a:pt x="1564395" y="294497"/>
                </a:lnTo>
                <a:lnTo>
                  <a:pt x="1565286" y="294497"/>
                </a:lnTo>
                <a:lnTo>
                  <a:pt x="1566177" y="294416"/>
                </a:lnTo>
                <a:lnTo>
                  <a:pt x="1567149" y="294335"/>
                </a:lnTo>
                <a:lnTo>
                  <a:pt x="1568040" y="294254"/>
                </a:lnTo>
                <a:lnTo>
                  <a:pt x="1568931" y="294254"/>
                </a:lnTo>
                <a:lnTo>
                  <a:pt x="1569822" y="294172"/>
                </a:lnTo>
                <a:lnTo>
                  <a:pt x="1570713" y="294172"/>
                </a:lnTo>
                <a:lnTo>
                  <a:pt x="1571604" y="294172"/>
                </a:lnTo>
                <a:lnTo>
                  <a:pt x="1572576" y="294172"/>
                </a:lnTo>
                <a:lnTo>
                  <a:pt x="1573467" y="294091"/>
                </a:lnTo>
                <a:lnTo>
                  <a:pt x="1574358" y="294091"/>
                </a:lnTo>
                <a:lnTo>
                  <a:pt x="1575249" y="294091"/>
                </a:lnTo>
                <a:lnTo>
                  <a:pt x="1576140" y="294091"/>
                </a:lnTo>
                <a:lnTo>
                  <a:pt x="1577111" y="294091"/>
                </a:lnTo>
                <a:lnTo>
                  <a:pt x="1578003" y="294091"/>
                </a:lnTo>
                <a:lnTo>
                  <a:pt x="1578894" y="294091"/>
                </a:lnTo>
                <a:lnTo>
                  <a:pt x="1579785" y="294172"/>
                </a:lnTo>
                <a:lnTo>
                  <a:pt x="1580675" y="294172"/>
                </a:lnTo>
                <a:lnTo>
                  <a:pt x="1581647" y="294172"/>
                </a:lnTo>
                <a:lnTo>
                  <a:pt x="1582538" y="294172"/>
                </a:lnTo>
                <a:lnTo>
                  <a:pt x="1583429" y="294254"/>
                </a:lnTo>
                <a:lnTo>
                  <a:pt x="1584320" y="294254"/>
                </a:lnTo>
                <a:lnTo>
                  <a:pt x="1585211" y="294254"/>
                </a:lnTo>
                <a:lnTo>
                  <a:pt x="1586183" y="294335"/>
                </a:lnTo>
                <a:lnTo>
                  <a:pt x="1587074" y="294335"/>
                </a:lnTo>
                <a:lnTo>
                  <a:pt x="1587965" y="294416"/>
                </a:lnTo>
                <a:lnTo>
                  <a:pt x="1588856" y="294416"/>
                </a:lnTo>
                <a:lnTo>
                  <a:pt x="1589747" y="294497"/>
                </a:lnTo>
                <a:lnTo>
                  <a:pt x="1590638" y="294497"/>
                </a:lnTo>
                <a:lnTo>
                  <a:pt x="1591610" y="294497"/>
                </a:lnTo>
                <a:lnTo>
                  <a:pt x="1592501" y="294578"/>
                </a:lnTo>
                <a:lnTo>
                  <a:pt x="1593392" y="294578"/>
                </a:lnTo>
                <a:lnTo>
                  <a:pt x="1594283" y="294659"/>
                </a:lnTo>
                <a:lnTo>
                  <a:pt x="1595174" y="294659"/>
                </a:lnTo>
                <a:lnTo>
                  <a:pt x="1596146" y="294741"/>
                </a:lnTo>
                <a:lnTo>
                  <a:pt x="1597037" y="294741"/>
                </a:lnTo>
                <a:lnTo>
                  <a:pt x="1597928" y="294822"/>
                </a:lnTo>
                <a:lnTo>
                  <a:pt x="1598819" y="294822"/>
                </a:lnTo>
                <a:lnTo>
                  <a:pt x="1599710" y="294903"/>
                </a:lnTo>
                <a:lnTo>
                  <a:pt x="1600682" y="294903"/>
                </a:lnTo>
                <a:lnTo>
                  <a:pt x="1601573" y="294984"/>
                </a:lnTo>
                <a:lnTo>
                  <a:pt x="1602464" y="294984"/>
                </a:lnTo>
                <a:lnTo>
                  <a:pt x="1603355" y="295065"/>
                </a:lnTo>
                <a:lnTo>
                  <a:pt x="1604246" y="295065"/>
                </a:lnTo>
                <a:lnTo>
                  <a:pt x="1605137" y="295147"/>
                </a:lnTo>
                <a:lnTo>
                  <a:pt x="1606109" y="295147"/>
                </a:lnTo>
                <a:lnTo>
                  <a:pt x="1607000" y="295147"/>
                </a:lnTo>
                <a:lnTo>
                  <a:pt x="1607891" y="295228"/>
                </a:lnTo>
                <a:lnTo>
                  <a:pt x="1608782" y="295228"/>
                </a:lnTo>
                <a:lnTo>
                  <a:pt x="1609673" y="295309"/>
                </a:lnTo>
                <a:lnTo>
                  <a:pt x="1610645" y="295309"/>
                </a:lnTo>
                <a:lnTo>
                  <a:pt x="1611536" y="295309"/>
                </a:lnTo>
                <a:lnTo>
                  <a:pt x="1612427" y="295390"/>
                </a:lnTo>
                <a:lnTo>
                  <a:pt x="1613318" y="295390"/>
                </a:lnTo>
                <a:lnTo>
                  <a:pt x="1614209" y="295471"/>
                </a:lnTo>
                <a:lnTo>
                  <a:pt x="1615181" y="295471"/>
                </a:lnTo>
                <a:lnTo>
                  <a:pt x="1616072" y="295471"/>
                </a:lnTo>
                <a:lnTo>
                  <a:pt x="1616963" y="295552"/>
                </a:lnTo>
                <a:lnTo>
                  <a:pt x="1617853" y="295552"/>
                </a:lnTo>
                <a:lnTo>
                  <a:pt x="1618744" y="295634"/>
                </a:lnTo>
                <a:lnTo>
                  <a:pt x="1619716" y="295634"/>
                </a:lnTo>
                <a:lnTo>
                  <a:pt x="1620607" y="295634"/>
                </a:lnTo>
                <a:lnTo>
                  <a:pt x="1621498" y="295715"/>
                </a:lnTo>
                <a:lnTo>
                  <a:pt x="1622389" y="295715"/>
                </a:lnTo>
                <a:lnTo>
                  <a:pt x="1623280" y="295796"/>
                </a:lnTo>
                <a:lnTo>
                  <a:pt x="1624171" y="295796"/>
                </a:lnTo>
                <a:lnTo>
                  <a:pt x="1625143" y="295877"/>
                </a:lnTo>
                <a:lnTo>
                  <a:pt x="1626038" y="295877"/>
                </a:lnTo>
                <a:lnTo>
                  <a:pt x="1626929" y="295958"/>
                </a:lnTo>
                <a:lnTo>
                  <a:pt x="1627820" y="295958"/>
                </a:lnTo>
                <a:lnTo>
                  <a:pt x="1628711" y="296040"/>
                </a:lnTo>
                <a:lnTo>
                  <a:pt x="1629683" y="296040"/>
                </a:lnTo>
                <a:lnTo>
                  <a:pt x="1630574" y="296121"/>
                </a:lnTo>
                <a:lnTo>
                  <a:pt x="1631465" y="296121"/>
                </a:lnTo>
                <a:lnTo>
                  <a:pt x="1632356" y="296202"/>
                </a:lnTo>
                <a:lnTo>
                  <a:pt x="1633247" y="296202"/>
                </a:lnTo>
                <a:lnTo>
                  <a:pt x="1634218" y="296283"/>
                </a:lnTo>
                <a:lnTo>
                  <a:pt x="1635110" y="296364"/>
                </a:lnTo>
                <a:lnTo>
                  <a:pt x="1636000" y="296364"/>
                </a:lnTo>
                <a:lnTo>
                  <a:pt x="1636891" y="296446"/>
                </a:lnTo>
                <a:lnTo>
                  <a:pt x="1637782" y="296527"/>
                </a:lnTo>
                <a:lnTo>
                  <a:pt x="1638754" y="296527"/>
                </a:lnTo>
                <a:lnTo>
                  <a:pt x="1639645" y="296608"/>
                </a:lnTo>
                <a:lnTo>
                  <a:pt x="1640536" y="296689"/>
                </a:lnTo>
                <a:lnTo>
                  <a:pt x="1641427" y="296689"/>
                </a:lnTo>
                <a:lnTo>
                  <a:pt x="1642318" y="296770"/>
                </a:lnTo>
                <a:lnTo>
                  <a:pt x="1643209" y="296851"/>
                </a:lnTo>
                <a:lnTo>
                  <a:pt x="1644181" y="296933"/>
                </a:lnTo>
                <a:lnTo>
                  <a:pt x="1645072" y="296933"/>
                </a:lnTo>
                <a:lnTo>
                  <a:pt x="1645963" y="297014"/>
                </a:lnTo>
                <a:lnTo>
                  <a:pt x="1646854" y="297095"/>
                </a:lnTo>
                <a:lnTo>
                  <a:pt x="1647745" y="297176"/>
                </a:lnTo>
                <a:lnTo>
                  <a:pt x="1648717" y="297176"/>
                </a:lnTo>
                <a:lnTo>
                  <a:pt x="1649608" y="297257"/>
                </a:lnTo>
                <a:lnTo>
                  <a:pt x="1650499" y="297339"/>
                </a:lnTo>
                <a:lnTo>
                  <a:pt x="1651390" y="297420"/>
                </a:lnTo>
                <a:lnTo>
                  <a:pt x="1652281" y="297420"/>
                </a:lnTo>
                <a:lnTo>
                  <a:pt x="1653253" y="297501"/>
                </a:lnTo>
                <a:lnTo>
                  <a:pt x="1654144" y="297582"/>
                </a:lnTo>
                <a:lnTo>
                  <a:pt x="1655035" y="297663"/>
                </a:lnTo>
                <a:lnTo>
                  <a:pt x="1655926" y="297663"/>
                </a:lnTo>
                <a:lnTo>
                  <a:pt x="1656817" y="297745"/>
                </a:lnTo>
                <a:lnTo>
                  <a:pt x="1657789" y="297826"/>
                </a:lnTo>
                <a:lnTo>
                  <a:pt x="1658680" y="297826"/>
                </a:lnTo>
                <a:lnTo>
                  <a:pt x="1659571" y="297907"/>
                </a:lnTo>
                <a:lnTo>
                  <a:pt x="1660462" y="297907"/>
                </a:lnTo>
                <a:lnTo>
                  <a:pt x="1661353" y="297988"/>
                </a:lnTo>
                <a:lnTo>
                  <a:pt x="1662244" y="297988"/>
                </a:lnTo>
                <a:lnTo>
                  <a:pt x="1663216" y="298069"/>
                </a:lnTo>
                <a:lnTo>
                  <a:pt x="1664107" y="298069"/>
                </a:lnTo>
                <a:lnTo>
                  <a:pt x="1664998" y="298150"/>
                </a:lnTo>
                <a:lnTo>
                  <a:pt x="1665889" y="298150"/>
                </a:lnTo>
                <a:lnTo>
                  <a:pt x="1666780" y="298150"/>
                </a:lnTo>
                <a:lnTo>
                  <a:pt x="1667752" y="298150"/>
                </a:lnTo>
                <a:lnTo>
                  <a:pt x="1668643" y="298232"/>
                </a:lnTo>
                <a:lnTo>
                  <a:pt x="1669534" y="298232"/>
                </a:lnTo>
                <a:lnTo>
                  <a:pt x="1670425" y="298232"/>
                </a:lnTo>
                <a:lnTo>
                  <a:pt x="1671316" y="298232"/>
                </a:lnTo>
                <a:lnTo>
                  <a:pt x="1672288" y="298232"/>
                </a:lnTo>
                <a:lnTo>
                  <a:pt x="1673178" y="298232"/>
                </a:lnTo>
                <a:lnTo>
                  <a:pt x="1674069" y="298232"/>
                </a:lnTo>
                <a:lnTo>
                  <a:pt x="1674960" y="298150"/>
                </a:lnTo>
                <a:lnTo>
                  <a:pt x="1675851" y="298150"/>
                </a:lnTo>
                <a:lnTo>
                  <a:pt x="1676742" y="298150"/>
                </a:lnTo>
                <a:lnTo>
                  <a:pt x="1677714" y="298069"/>
                </a:lnTo>
                <a:lnTo>
                  <a:pt x="1678605" y="298069"/>
                </a:lnTo>
                <a:lnTo>
                  <a:pt x="1679496" y="297988"/>
                </a:lnTo>
                <a:lnTo>
                  <a:pt x="1680387" y="297988"/>
                </a:lnTo>
                <a:lnTo>
                  <a:pt x="1681278" y="297907"/>
                </a:lnTo>
                <a:lnTo>
                  <a:pt x="1682250" y="297826"/>
                </a:lnTo>
                <a:lnTo>
                  <a:pt x="1683141" y="297745"/>
                </a:lnTo>
                <a:lnTo>
                  <a:pt x="1684032" y="297663"/>
                </a:lnTo>
                <a:lnTo>
                  <a:pt x="1684923" y="297582"/>
                </a:lnTo>
                <a:lnTo>
                  <a:pt x="1685814" y="297501"/>
                </a:lnTo>
                <a:lnTo>
                  <a:pt x="1686786" y="297420"/>
                </a:lnTo>
                <a:lnTo>
                  <a:pt x="1687677" y="297339"/>
                </a:lnTo>
                <a:lnTo>
                  <a:pt x="1688568" y="297257"/>
                </a:lnTo>
                <a:lnTo>
                  <a:pt x="1689459" y="297176"/>
                </a:lnTo>
                <a:lnTo>
                  <a:pt x="1690350" y="297095"/>
                </a:lnTo>
                <a:lnTo>
                  <a:pt x="1691322" y="296933"/>
                </a:lnTo>
                <a:lnTo>
                  <a:pt x="1692213" y="296852"/>
                </a:lnTo>
                <a:lnTo>
                  <a:pt x="1693104" y="296690"/>
                </a:lnTo>
                <a:lnTo>
                  <a:pt x="1693995" y="296608"/>
                </a:lnTo>
                <a:lnTo>
                  <a:pt x="1694885" y="296446"/>
                </a:lnTo>
                <a:lnTo>
                  <a:pt x="1695776" y="296365"/>
                </a:lnTo>
                <a:lnTo>
                  <a:pt x="1696748" y="296203"/>
                </a:lnTo>
                <a:lnTo>
                  <a:pt x="1697639" y="296122"/>
                </a:lnTo>
                <a:lnTo>
                  <a:pt x="1698530" y="295960"/>
                </a:lnTo>
                <a:lnTo>
                  <a:pt x="1699421" y="295797"/>
                </a:lnTo>
                <a:lnTo>
                  <a:pt x="1700312" y="295716"/>
                </a:lnTo>
                <a:lnTo>
                  <a:pt x="1701284" y="295554"/>
                </a:lnTo>
                <a:lnTo>
                  <a:pt x="1702174" y="295392"/>
                </a:lnTo>
                <a:lnTo>
                  <a:pt x="1703065" y="295230"/>
                </a:lnTo>
                <a:lnTo>
                  <a:pt x="1703956" y="295149"/>
                </a:lnTo>
                <a:lnTo>
                  <a:pt x="1704847" y="294987"/>
                </a:lnTo>
                <a:lnTo>
                  <a:pt x="1705819" y="294825"/>
                </a:lnTo>
                <a:lnTo>
                  <a:pt x="1706710" y="294743"/>
                </a:lnTo>
                <a:lnTo>
                  <a:pt x="1707601" y="294581"/>
                </a:lnTo>
                <a:lnTo>
                  <a:pt x="1708492" y="294419"/>
                </a:lnTo>
                <a:lnTo>
                  <a:pt x="1709382" y="294338"/>
                </a:lnTo>
                <a:lnTo>
                  <a:pt x="1710354" y="294176"/>
                </a:lnTo>
                <a:lnTo>
                  <a:pt x="1711245" y="294014"/>
                </a:lnTo>
                <a:lnTo>
                  <a:pt x="1712136" y="293932"/>
                </a:lnTo>
                <a:lnTo>
                  <a:pt x="1713027" y="293770"/>
                </a:lnTo>
                <a:lnTo>
                  <a:pt x="1713918" y="293689"/>
                </a:lnTo>
                <a:lnTo>
                  <a:pt x="1714809" y="293527"/>
                </a:lnTo>
                <a:lnTo>
                  <a:pt x="1715781" y="293446"/>
                </a:lnTo>
                <a:lnTo>
                  <a:pt x="1716671" y="293365"/>
                </a:lnTo>
                <a:lnTo>
                  <a:pt x="1717562" y="293203"/>
                </a:lnTo>
                <a:lnTo>
                  <a:pt x="1718453" y="293121"/>
                </a:lnTo>
                <a:lnTo>
                  <a:pt x="1719344" y="293040"/>
                </a:lnTo>
                <a:lnTo>
                  <a:pt x="1720316" y="292959"/>
                </a:lnTo>
                <a:lnTo>
                  <a:pt x="1721207" y="292878"/>
                </a:lnTo>
                <a:lnTo>
                  <a:pt x="1722098" y="292797"/>
                </a:lnTo>
                <a:lnTo>
                  <a:pt x="1722989" y="292715"/>
                </a:lnTo>
                <a:lnTo>
                  <a:pt x="1723879" y="292715"/>
                </a:lnTo>
                <a:lnTo>
                  <a:pt x="1724851" y="292634"/>
                </a:lnTo>
                <a:lnTo>
                  <a:pt x="1725742" y="292553"/>
                </a:lnTo>
                <a:lnTo>
                  <a:pt x="1726633" y="292553"/>
                </a:lnTo>
                <a:lnTo>
                  <a:pt x="1727524" y="292472"/>
                </a:lnTo>
                <a:lnTo>
                  <a:pt x="1728415" y="292472"/>
                </a:lnTo>
                <a:lnTo>
                  <a:pt x="1729387" y="292472"/>
                </a:lnTo>
                <a:lnTo>
                  <a:pt x="1730278" y="292472"/>
                </a:lnTo>
                <a:lnTo>
                  <a:pt x="1731168" y="292472"/>
                </a:lnTo>
                <a:lnTo>
                  <a:pt x="1732059" y="292472"/>
                </a:lnTo>
                <a:lnTo>
                  <a:pt x="1732950" y="292472"/>
                </a:lnTo>
                <a:lnTo>
                  <a:pt x="1733841" y="292472"/>
                </a:lnTo>
                <a:lnTo>
                  <a:pt x="1734813" y="292472"/>
                </a:lnTo>
                <a:lnTo>
                  <a:pt x="1735704" y="292553"/>
                </a:lnTo>
                <a:lnTo>
                  <a:pt x="1736595" y="292553"/>
                </a:lnTo>
                <a:lnTo>
                  <a:pt x="1737486" y="292634"/>
                </a:lnTo>
                <a:lnTo>
                  <a:pt x="1738376" y="292715"/>
                </a:lnTo>
                <a:lnTo>
                  <a:pt x="1739348" y="292797"/>
                </a:lnTo>
                <a:lnTo>
                  <a:pt x="1740239" y="292878"/>
                </a:lnTo>
                <a:lnTo>
                  <a:pt x="1741130" y="292959"/>
                </a:lnTo>
                <a:lnTo>
                  <a:pt x="1742021" y="293040"/>
                </a:lnTo>
                <a:lnTo>
                  <a:pt x="1742912" y="293121"/>
                </a:lnTo>
                <a:lnTo>
                  <a:pt x="1743884" y="293203"/>
                </a:lnTo>
                <a:lnTo>
                  <a:pt x="1744775" y="293284"/>
                </a:lnTo>
                <a:lnTo>
                  <a:pt x="1745666" y="293446"/>
                </a:lnTo>
                <a:lnTo>
                  <a:pt x="1746556" y="293527"/>
                </a:lnTo>
                <a:lnTo>
                  <a:pt x="1747447" y="293689"/>
                </a:lnTo>
                <a:lnTo>
                  <a:pt x="1748419" y="293770"/>
                </a:lnTo>
                <a:lnTo>
                  <a:pt x="1749310" y="293932"/>
                </a:lnTo>
                <a:lnTo>
                  <a:pt x="1750201" y="294095"/>
                </a:lnTo>
                <a:lnTo>
                  <a:pt x="1751092" y="294176"/>
                </a:lnTo>
                <a:lnTo>
                  <a:pt x="1751983" y="294338"/>
                </a:lnTo>
                <a:lnTo>
                  <a:pt x="1752873" y="294500"/>
                </a:lnTo>
                <a:lnTo>
                  <a:pt x="1753845" y="294662"/>
                </a:lnTo>
                <a:lnTo>
                  <a:pt x="1754736" y="294824"/>
                </a:lnTo>
                <a:lnTo>
                  <a:pt x="1755627" y="294986"/>
                </a:lnTo>
                <a:lnTo>
                  <a:pt x="1756518" y="295149"/>
                </a:lnTo>
                <a:lnTo>
                  <a:pt x="1757409" y="295311"/>
                </a:lnTo>
                <a:lnTo>
                  <a:pt x="1758381" y="295473"/>
                </a:lnTo>
                <a:lnTo>
                  <a:pt x="1759272" y="295635"/>
                </a:lnTo>
                <a:lnTo>
                  <a:pt x="1760162" y="295797"/>
                </a:lnTo>
                <a:lnTo>
                  <a:pt x="1761053" y="295959"/>
                </a:lnTo>
                <a:lnTo>
                  <a:pt x="1761944" y="296121"/>
                </a:lnTo>
                <a:lnTo>
                  <a:pt x="1762916" y="296283"/>
                </a:lnTo>
                <a:lnTo>
                  <a:pt x="1763807" y="296446"/>
                </a:lnTo>
                <a:lnTo>
                  <a:pt x="1764698" y="296608"/>
                </a:lnTo>
                <a:lnTo>
                  <a:pt x="1765589" y="296770"/>
                </a:lnTo>
                <a:lnTo>
                  <a:pt x="1766480" y="296932"/>
                </a:lnTo>
                <a:lnTo>
                  <a:pt x="1767452" y="297013"/>
                </a:lnTo>
                <a:lnTo>
                  <a:pt x="1768342" y="297175"/>
                </a:lnTo>
                <a:lnTo>
                  <a:pt x="1769233" y="297337"/>
                </a:lnTo>
                <a:lnTo>
                  <a:pt x="1770124" y="297499"/>
                </a:lnTo>
                <a:lnTo>
                  <a:pt x="1771015" y="297581"/>
                </a:lnTo>
                <a:lnTo>
                  <a:pt x="1771906" y="297743"/>
                </a:lnTo>
                <a:lnTo>
                  <a:pt x="1772878" y="297905"/>
                </a:lnTo>
                <a:lnTo>
                  <a:pt x="1773769" y="297986"/>
                </a:lnTo>
                <a:lnTo>
                  <a:pt x="1774660" y="298148"/>
                </a:lnTo>
                <a:lnTo>
                  <a:pt x="1775550" y="298229"/>
                </a:lnTo>
                <a:lnTo>
                  <a:pt x="1776441" y="298311"/>
                </a:lnTo>
                <a:lnTo>
                  <a:pt x="1777413" y="298392"/>
                </a:lnTo>
                <a:lnTo>
                  <a:pt x="1778304" y="298554"/>
                </a:lnTo>
                <a:lnTo>
                  <a:pt x="1779195" y="298635"/>
                </a:lnTo>
                <a:lnTo>
                  <a:pt x="1780086" y="298716"/>
                </a:lnTo>
                <a:lnTo>
                  <a:pt x="1780977" y="298716"/>
                </a:lnTo>
                <a:lnTo>
                  <a:pt x="1781949" y="298797"/>
                </a:lnTo>
                <a:lnTo>
                  <a:pt x="1782839" y="298879"/>
                </a:lnTo>
                <a:lnTo>
                  <a:pt x="1783730" y="298960"/>
                </a:lnTo>
                <a:lnTo>
                  <a:pt x="1784621" y="298960"/>
                </a:lnTo>
                <a:lnTo>
                  <a:pt x="1785512" y="298960"/>
                </a:lnTo>
                <a:lnTo>
                  <a:pt x="1786403" y="299041"/>
                </a:lnTo>
                <a:lnTo>
                  <a:pt x="1787375" y="299041"/>
                </a:lnTo>
                <a:lnTo>
                  <a:pt x="1788266" y="299041"/>
                </a:lnTo>
                <a:lnTo>
                  <a:pt x="1789157" y="299041"/>
                </a:lnTo>
                <a:lnTo>
                  <a:pt x="1790047" y="299041"/>
                </a:lnTo>
                <a:lnTo>
                  <a:pt x="1790938" y="299041"/>
                </a:lnTo>
                <a:lnTo>
                  <a:pt x="1791910" y="299041"/>
                </a:lnTo>
                <a:lnTo>
                  <a:pt x="1792801" y="298960"/>
                </a:lnTo>
                <a:lnTo>
                  <a:pt x="1793692" y="298960"/>
                </a:lnTo>
                <a:lnTo>
                  <a:pt x="1794583" y="298879"/>
                </a:lnTo>
                <a:lnTo>
                  <a:pt x="1795474" y="298879"/>
                </a:lnTo>
                <a:lnTo>
                  <a:pt x="1796446" y="298797"/>
                </a:lnTo>
                <a:lnTo>
                  <a:pt x="1797336" y="298716"/>
                </a:lnTo>
                <a:lnTo>
                  <a:pt x="1798227" y="298635"/>
                </a:lnTo>
                <a:lnTo>
                  <a:pt x="1799118" y="298554"/>
                </a:lnTo>
                <a:lnTo>
                  <a:pt x="1800009" y="298473"/>
                </a:lnTo>
                <a:lnTo>
                  <a:pt x="1800981" y="298392"/>
                </a:lnTo>
                <a:lnTo>
                  <a:pt x="1801872" y="298310"/>
                </a:lnTo>
                <a:lnTo>
                  <a:pt x="1802763" y="298229"/>
                </a:lnTo>
                <a:lnTo>
                  <a:pt x="1803654" y="298067"/>
                </a:lnTo>
                <a:lnTo>
                  <a:pt x="1804544" y="297986"/>
                </a:lnTo>
                <a:lnTo>
                  <a:pt x="1805435" y="297905"/>
                </a:lnTo>
                <a:lnTo>
                  <a:pt x="1806407" y="297743"/>
                </a:lnTo>
                <a:lnTo>
                  <a:pt x="1807298" y="297661"/>
                </a:lnTo>
                <a:lnTo>
                  <a:pt x="1808189" y="297499"/>
                </a:lnTo>
                <a:lnTo>
                  <a:pt x="1809080" y="297337"/>
                </a:lnTo>
                <a:lnTo>
                  <a:pt x="1809971" y="297256"/>
                </a:lnTo>
                <a:lnTo>
                  <a:pt x="1810943" y="297094"/>
                </a:lnTo>
                <a:lnTo>
                  <a:pt x="1811833" y="296932"/>
                </a:lnTo>
                <a:lnTo>
                  <a:pt x="1812724" y="296851"/>
                </a:lnTo>
                <a:lnTo>
                  <a:pt x="1813615" y="296688"/>
                </a:lnTo>
                <a:lnTo>
                  <a:pt x="1814506" y="296526"/>
                </a:lnTo>
                <a:lnTo>
                  <a:pt x="1815478" y="296364"/>
                </a:lnTo>
                <a:lnTo>
                  <a:pt x="1816369" y="296283"/>
                </a:lnTo>
                <a:lnTo>
                  <a:pt x="1817260" y="296121"/>
                </a:lnTo>
                <a:lnTo>
                  <a:pt x="1818151" y="295959"/>
                </a:lnTo>
                <a:lnTo>
                  <a:pt x="1819041" y="295797"/>
                </a:lnTo>
                <a:lnTo>
                  <a:pt x="1820013" y="295715"/>
                </a:lnTo>
                <a:lnTo>
                  <a:pt x="1820904" y="295553"/>
                </a:lnTo>
                <a:lnTo>
                  <a:pt x="1821795" y="295391"/>
                </a:lnTo>
                <a:lnTo>
                  <a:pt x="1822686" y="295310"/>
                </a:lnTo>
                <a:lnTo>
                  <a:pt x="1823577" y="295148"/>
                </a:lnTo>
                <a:lnTo>
                  <a:pt x="1824468" y="295067"/>
                </a:lnTo>
                <a:lnTo>
                  <a:pt x="1825440" y="294905"/>
                </a:lnTo>
                <a:lnTo>
                  <a:pt x="1826330" y="294823"/>
                </a:lnTo>
                <a:lnTo>
                  <a:pt x="1827221" y="294661"/>
                </a:lnTo>
                <a:lnTo>
                  <a:pt x="1828112" y="294580"/>
                </a:lnTo>
                <a:lnTo>
                  <a:pt x="1829003" y="294418"/>
                </a:lnTo>
                <a:lnTo>
                  <a:pt x="1829975" y="294337"/>
                </a:lnTo>
                <a:lnTo>
                  <a:pt x="1830866" y="294256"/>
                </a:lnTo>
                <a:lnTo>
                  <a:pt x="1831757" y="294174"/>
                </a:lnTo>
                <a:lnTo>
                  <a:pt x="1832648" y="294093"/>
                </a:lnTo>
                <a:lnTo>
                  <a:pt x="1833538" y="294012"/>
                </a:lnTo>
                <a:lnTo>
                  <a:pt x="1834510" y="293931"/>
                </a:lnTo>
                <a:lnTo>
                  <a:pt x="1835401" y="293850"/>
                </a:lnTo>
                <a:lnTo>
                  <a:pt x="1836292" y="293850"/>
                </a:lnTo>
                <a:lnTo>
                  <a:pt x="1837183" y="293768"/>
                </a:lnTo>
                <a:lnTo>
                  <a:pt x="1838074" y="293687"/>
                </a:lnTo>
                <a:lnTo>
                  <a:pt x="1839046" y="293687"/>
                </a:lnTo>
                <a:lnTo>
                  <a:pt x="1839937" y="293606"/>
                </a:lnTo>
                <a:lnTo>
                  <a:pt x="1840827" y="293606"/>
                </a:lnTo>
                <a:lnTo>
                  <a:pt x="1841718" y="293606"/>
                </a:lnTo>
                <a:lnTo>
                  <a:pt x="1842609" y="293606"/>
                </a:lnTo>
                <a:lnTo>
                  <a:pt x="1843500" y="293606"/>
                </a:lnTo>
                <a:lnTo>
                  <a:pt x="1844472" y="293606"/>
                </a:lnTo>
                <a:lnTo>
                  <a:pt x="1845363" y="293606"/>
                </a:lnTo>
                <a:lnTo>
                  <a:pt x="1846254" y="293606"/>
                </a:lnTo>
                <a:lnTo>
                  <a:pt x="1847145" y="293687"/>
                </a:lnTo>
                <a:lnTo>
                  <a:pt x="1848035" y="293687"/>
                </a:lnTo>
                <a:lnTo>
                  <a:pt x="1849007" y="293687"/>
                </a:lnTo>
                <a:lnTo>
                  <a:pt x="1849898" y="293768"/>
                </a:lnTo>
                <a:lnTo>
                  <a:pt x="1850789" y="293850"/>
                </a:lnTo>
                <a:lnTo>
                  <a:pt x="1851680" y="293850"/>
                </a:lnTo>
                <a:lnTo>
                  <a:pt x="1852571" y="293931"/>
                </a:lnTo>
                <a:lnTo>
                  <a:pt x="1853543" y="294012"/>
                </a:lnTo>
                <a:lnTo>
                  <a:pt x="1854434" y="294093"/>
                </a:lnTo>
                <a:lnTo>
                  <a:pt x="1855324" y="294174"/>
                </a:lnTo>
                <a:lnTo>
                  <a:pt x="1856215" y="294256"/>
                </a:lnTo>
                <a:lnTo>
                  <a:pt x="1857106" y="294337"/>
                </a:lnTo>
                <a:lnTo>
                  <a:pt x="1857997" y="294499"/>
                </a:lnTo>
                <a:lnTo>
                  <a:pt x="1858969" y="294580"/>
                </a:lnTo>
                <a:lnTo>
                  <a:pt x="1859860" y="294661"/>
                </a:lnTo>
                <a:lnTo>
                  <a:pt x="1860751" y="294823"/>
                </a:lnTo>
                <a:lnTo>
                  <a:pt x="1861642" y="294905"/>
                </a:lnTo>
                <a:lnTo>
                  <a:pt x="1862532" y="295067"/>
                </a:lnTo>
                <a:lnTo>
                  <a:pt x="1863504" y="295148"/>
                </a:lnTo>
                <a:lnTo>
                  <a:pt x="1864395" y="295310"/>
                </a:lnTo>
                <a:lnTo>
                  <a:pt x="1865286" y="295472"/>
                </a:lnTo>
                <a:lnTo>
                  <a:pt x="1866177" y="295553"/>
                </a:lnTo>
                <a:lnTo>
                  <a:pt x="1867068" y="295715"/>
                </a:lnTo>
                <a:lnTo>
                  <a:pt x="1868040" y="295877"/>
                </a:lnTo>
                <a:lnTo>
                  <a:pt x="1868931" y="296040"/>
                </a:lnTo>
                <a:lnTo>
                  <a:pt x="1869821" y="296121"/>
                </a:lnTo>
                <a:lnTo>
                  <a:pt x="1870712" y="296283"/>
                </a:lnTo>
                <a:lnTo>
                  <a:pt x="1871603" y="296445"/>
                </a:lnTo>
                <a:lnTo>
                  <a:pt x="1872575" y="296607"/>
                </a:lnTo>
                <a:lnTo>
                  <a:pt x="1873466" y="296769"/>
                </a:lnTo>
                <a:lnTo>
                  <a:pt x="1874357" y="296851"/>
                </a:lnTo>
                <a:lnTo>
                  <a:pt x="1875248" y="297013"/>
                </a:lnTo>
                <a:lnTo>
                  <a:pt x="1876139" y="297175"/>
                </a:lnTo>
                <a:lnTo>
                  <a:pt x="1877029" y="297337"/>
                </a:lnTo>
                <a:lnTo>
                  <a:pt x="1878001" y="297418"/>
                </a:lnTo>
                <a:lnTo>
                  <a:pt x="1878892" y="297580"/>
                </a:lnTo>
                <a:lnTo>
                  <a:pt x="1879783" y="297742"/>
                </a:lnTo>
                <a:lnTo>
                  <a:pt x="1880674" y="297904"/>
                </a:lnTo>
                <a:lnTo>
                  <a:pt x="1881565" y="297986"/>
                </a:lnTo>
                <a:lnTo>
                  <a:pt x="1882537" y="298148"/>
                </a:lnTo>
                <a:lnTo>
                  <a:pt x="1883428" y="298229"/>
                </a:lnTo>
                <a:lnTo>
                  <a:pt x="1884319" y="298391"/>
                </a:lnTo>
                <a:lnTo>
                  <a:pt x="1885209" y="298472"/>
                </a:lnTo>
                <a:lnTo>
                  <a:pt x="1886100" y="298634"/>
                </a:lnTo>
                <a:lnTo>
                  <a:pt x="1887072" y="298716"/>
                </a:lnTo>
                <a:lnTo>
                  <a:pt x="1887963" y="298878"/>
                </a:lnTo>
                <a:lnTo>
                  <a:pt x="1888854" y="298959"/>
                </a:lnTo>
                <a:lnTo>
                  <a:pt x="1889745" y="299040"/>
                </a:lnTo>
                <a:lnTo>
                  <a:pt x="1890636" y="299121"/>
                </a:lnTo>
                <a:lnTo>
                  <a:pt x="1891608" y="299202"/>
                </a:lnTo>
                <a:lnTo>
                  <a:pt x="1892498" y="299284"/>
                </a:lnTo>
                <a:lnTo>
                  <a:pt x="1893389" y="299365"/>
                </a:lnTo>
                <a:lnTo>
                  <a:pt x="1894280" y="299446"/>
                </a:lnTo>
                <a:lnTo>
                  <a:pt x="1895171" y="299527"/>
                </a:lnTo>
                <a:lnTo>
                  <a:pt x="1896062" y="299608"/>
                </a:lnTo>
                <a:lnTo>
                  <a:pt x="1897034" y="299608"/>
                </a:lnTo>
                <a:lnTo>
                  <a:pt x="1897925" y="299689"/>
                </a:lnTo>
                <a:lnTo>
                  <a:pt x="1898815" y="299689"/>
                </a:lnTo>
                <a:lnTo>
                  <a:pt x="1899706" y="299771"/>
                </a:lnTo>
                <a:lnTo>
                  <a:pt x="1900597" y="299771"/>
                </a:lnTo>
                <a:lnTo>
                  <a:pt x="1901569" y="299771"/>
                </a:lnTo>
                <a:lnTo>
                  <a:pt x="1902460" y="299852"/>
                </a:lnTo>
                <a:lnTo>
                  <a:pt x="1903351" y="299852"/>
                </a:lnTo>
                <a:lnTo>
                  <a:pt x="1904242" y="299852"/>
                </a:lnTo>
                <a:lnTo>
                  <a:pt x="1905133" y="299852"/>
                </a:lnTo>
                <a:lnTo>
                  <a:pt x="1906105" y="299852"/>
                </a:lnTo>
                <a:lnTo>
                  <a:pt x="1906995" y="299771"/>
                </a:lnTo>
                <a:lnTo>
                  <a:pt x="1907886" y="299771"/>
                </a:lnTo>
                <a:lnTo>
                  <a:pt x="1908777" y="299771"/>
                </a:lnTo>
                <a:lnTo>
                  <a:pt x="1909668" y="299689"/>
                </a:lnTo>
                <a:lnTo>
                  <a:pt x="1910640" y="299689"/>
                </a:lnTo>
                <a:lnTo>
                  <a:pt x="1911531" y="299608"/>
                </a:lnTo>
                <a:lnTo>
                  <a:pt x="1912422" y="299608"/>
                </a:lnTo>
                <a:lnTo>
                  <a:pt x="1913313" y="299527"/>
                </a:lnTo>
                <a:lnTo>
                  <a:pt x="1914203" y="299446"/>
                </a:lnTo>
                <a:lnTo>
                  <a:pt x="1915094" y="299365"/>
                </a:lnTo>
                <a:lnTo>
                  <a:pt x="1916066" y="299365"/>
                </a:lnTo>
                <a:lnTo>
                  <a:pt x="1916957" y="299284"/>
                </a:lnTo>
                <a:lnTo>
                  <a:pt x="1917848" y="299202"/>
                </a:lnTo>
                <a:lnTo>
                  <a:pt x="1918739" y="299121"/>
                </a:lnTo>
                <a:lnTo>
                  <a:pt x="1919630" y="298959"/>
                </a:lnTo>
                <a:lnTo>
                  <a:pt x="1920602" y="298878"/>
                </a:lnTo>
                <a:lnTo>
                  <a:pt x="1921492" y="298797"/>
                </a:lnTo>
                <a:lnTo>
                  <a:pt x="1922383" y="298716"/>
                </a:lnTo>
                <a:lnTo>
                  <a:pt x="1923274" y="298634"/>
                </a:lnTo>
                <a:lnTo>
                  <a:pt x="1924165" y="298472"/>
                </a:lnTo>
                <a:lnTo>
                  <a:pt x="1925137" y="298391"/>
                </a:lnTo>
                <a:lnTo>
                  <a:pt x="1926028" y="298229"/>
                </a:lnTo>
                <a:lnTo>
                  <a:pt x="1926919" y="298148"/>
                </a:lnTo>
                <a:lnTo>
                  <a:pt x="1927810" y="298067"/>
                </a:lnTo>
                <a:lnTo>
                  <a:pt x="1928700" y="297904"/>
                </a:lnTo>
                <a:lnTo>
                  <a:pt x="1929672" y="297823"/>
                </a:lnTo>
                <a:lnTo>
                  <a:pt x="1930563" y="297661"/>
                </a:lnTo>
                <a:lnTo>
                  <a:pt x="1931454" y="297580"/>
                </a:lnTo>
                <a:lnTo>
                  <a:pt x="1932345" y="297418"/>
                </a:lnTo>
                <a:lnTo>
                  <a:pt x="1933236" y="297337"/>
                </a:lnTo>
                <a:lnTo>
                  <a:pt x="1934127" y="297174"/>
                </a:lnTo>
                <a:lnTo>
                  <a:pt x="1935099" y="297012"/>
                </a:lnTo>
                <a:lnTo>
                  <a:pt x="1935989" y="296931"/>
                </a:lnTo>
                <a:lnTo>
                  <a:pt x="1936880" y="296769"/>
                </a:lnTo>
                <a:lnTo>
                  <a:pt x="1937771" y="296688"/>
                </a:lnTo>
                <a:lnTo>
                  <a:pt x="1938662" y="296526"/>
                </a:lnTo>
                <a:lnTo>
                  <a:pt x="1939634" y="296445"/>
                </a:lnTo>
                <a:lnTo>
                  <a:pt x="1940525" y="296282"/>
                </a:lnTo>
                <a:lnTo>
                  <a:pt x="1941416" y="296201"/>
                </a:lnTo>
                <a:lnTo>
                  <a:pt x="1942307" y="296039"/>
                </a:lnTo>
                <a:lnTo>
                  <a:pt x="1943197" y="295958"/>
                </a:lnTo>
                <a:lnTo>
                  <a:pt x="1944169" y="295877"/>
                </a:lnTo>
                <a:lnTo>
                  <a:pt x="1945060" y="295715"/>
                </a:lnTo>
                <a:lnTo>
                  <a:pt x="1945951" y="295633"/>
                </a:lnTo>
                <a:lnTo>
                  <a:pt x="1946842" y="295471"/>
                </a:lnTo>
                <a:lnTo>
                  <a:pt x="1947733" y="295390"/>
                </a:lnTo>
                <a:lnTo>
                  <a:pt x="1948624" y="295309"/>
                </a:lnTo>
                <a:lnTo>
                  <a:pt x="1949596" y="295228"/>
                </a:lnTo>
                <a:lnTo>
                  <a:pt x="1950486" y="295147"/>
                </a:lnTo>
                <a:lnTo>
                  <a:pt x="1951377" y="294984"/>
                </a:lnTo>
                <a:lnTo>
                  <a:pt x="1952268" y="294903"/>
                </a:lnTo>
                <a:lnTo>
                  <a:pt x="1953159" y="294822"/>
                </a:lnTo>
                <a:lnTo>
                  <a:pt x="1954131" y="294741"/>
                </a:lnTo>
                <a:lnTo>
                  <a:pt x="1955022" y="294660"/>
                </a:lnTo>
                <a:lnTo>
                  <a:pt x="1955913" y="294660"/>
                </a:lnTo>
                <a:lnTo>
                  <a:pt x="1956804" y="294579"/>
                </a:lnTo>
                <a:lnTo>
                  <a:pt x="1957694" y="294497"/>
                </a:lnTo>
                <a:lnTo>
                  <a:pt x="1958666" y="294416"/>
                </a:lnTo>
                <a:lnTo>
                  <a:pt x="1959557" y="294416"/>
                </a:lnTo>
                <a:lnTo>
                  <a:pt x="1960448" y="294335"/>
                </a:lnTo>
                <a:lnTo>
                  <a:pt x="1961339" y="294254"/>
                </a:lnTo>
                <a:lnTo>
                  <a:pt x="1962230" y="294254"/>
                </a:lnTo>
                <a:lnTo>
                  <a:pt x="1963202" y="294173"/>
                </a:lnTo>
                <a:lnTo>
                  <a:pt x="1964093" y="294173"/>
                </a:lnTo>
                <a:lnTo>
                  <a:pt x="1964983" y="294173"/>
                </a:lnTo>
                <a:lnTo>
                  <a:pt x="1965874" y="294091"/>
                </a:lnTo>
                <a:lnTo>
                  <a:pt x="1966765" y="294091"/>
                </a:lnTo>
                <a:lnTo>
                  <a:pt x="1967656" y="294091"/>
                </a:lnTo>
                <a:lnTo>
                  <a:pt x="1968628" y="294091"/>
                </a:lnTo>
                <a:lnTo>
                  <a:pt x="1969519" y="294091"/>
                </a:lnTo>
                <a:lnTo>
                  <a:pt x="1970410" y="294091"/>
                </a:lnTo>
                <a:lnTo>
                  <a:pt x="1971301" y="294091"/>
                </a:lnTo>
                <a:lnTo>
                  <a:pt x="1972191" y="294091"/>
                </a:lnTo>
                <a:lnTo>
                  <a:pt x="1973163" y="294091"/>
                </a:lnTo>
                <a:lnTo>
                  <a:pt x="1974054" y="294091"/>
                </a:lnTo>
                <a:lnTo>
                  <a:pt x="1974945" y="294091"/>
                </a:lnTo>
                <a:lnTo>
                  <a:pt x="1975836" y="294173"/>
                </a:lnTo>
                <a:lnTo>
                  <a:pt x="1976727" y="294173"/>
                </a:lnTo>
                <a:lnTo>
                  <a:pt x="1977699" y="294173"/>
                </a:lnTo>
                <a:lnTo>
                  <a:pt x="1978590" y="294254"/>
                </a:lnTo>
                <a:lnTo>
                  <a:pt x="1979480" y="294254"/>
                </a:lnTo>
                <a:lnTo>
                  <a:pt x="1980371" y="294335"/>
                </a:lnTo>
                <a:lnTo>
                  <a:pt x="1981262" y="294335"/>
                </a:lnTo>
                <a:lnTo>
                  <a:pt x="1982234" y="294416"/>
                </a:lnTo>
                <a:lnTo>
                  <a:pt x="1983125" y="294497"/>
                </a:lnTo>
                <a:lnTo>
                  <a:pt x="1984016" y="294497"/>
                </a:lnTo>
                <a:lnTo>
                  <a:pt x="1984907" y="294579"/>
                </a:lnTo>
                <a:lnTo>
                  <a:pt x="1985798" y="294660"/>
                </a:lnTo>
                <a:lnTo>
                  <a:pt x="1986688" y="294741"/>
                </a:lnTo>
                <a:lnTo>
                  <a:pt x="1987660" y="294741"/>
                </a:lnTo>
                <a:lnTo>
                  <a:pt x="1988551" y="294822"/>
                </a:lnTo>
                <a:lnTo>
                  <a:pt x="1989442" y="294903"/>
                </a:lnTo>
                <a:lnTo>
                  <a:pt x="1990333" y="294984"/>
                </a:lnTo>
                <a:lnTo>
                  <a:pt x="1991224" y="295066"/>
                </a:lnTo>
                <a:lnTo>
                  <a:pt x="1992196" y="295147"/>
                </a:lnTo>
                <a:lnTo>
                  <a:pt x="1993087" y="295228"/>
                </a:lnTo>
                <a:lnTo>
                  <a:pt x="1993977" y="295309"/>
                </a:lnTo>
                <a:lnTo>
                  <a:pt x="1994868" y="295390"/>
                </a:lnTo>
                <a:lnTo>
                  <a:pt x="1995759" y="295472"/>
                </a:lnTo>
                <a:lnTo>
                  <a:pt x="1996731" y="295553"/>
                </a:lnTo>
                <a:lnTo>
                  <a:pt x="1997622" y="295634"/>
                </a:lnTo>
                <a:lnTo>
                  <a:pt x="1998513" y="295715"/>
                </a:lnTo>
                <a:lnTo>
                  <a:pt x="1999404" y="295796"/>
                </a:lnTo>
                <a:lnTo>
                  <a:pt x="2000295" y="295877"/>
                </a:lnTo>
                <a:lnTo>
                  <a:pt x="2001266" y="295959"/>
                </a:lnTo>
                <a:lnTo>
                  <a:pt x="2002157" y="296040"/>
                </a:lnTo>
                <a:lnTo>
                  <a:pt x="2003048" y="296121"/>
                </a:lnTo>
                <a:lnTo>
                  <a:pt x="2003939" y="296202"/>
                </a:lnTo>
                <a:lnTo>
                  <a:pt x="2004830" y="296283"/>
                </a:lnTo>
                <a:lnTo>
                  <a:pt x="2005721" y="296446"/>
                </a:lnTo>
                <a:lnTo>
                  <a:pt x="2006693" y="296527"/>
                </a:lnTo>
                <a:lnTo>
                  <a:pt x="2007584" y="296608"/>
                </a:lnTo>
                <a:lnTo>
                  <a:pt x="2008474" y="296689"/>
                </a:lnTo>
                <a:lnTo>
                  <a:pt x="2009365" y="296770"/>
                </a:lnTo>
                <a:lnTo>
                  <a:pt x="2010256" y="296851"/>
                </a:lnTo>
                <a:lnTo>
                  <a:pt x="2011228" y="296933"/>
                </a:lnTo>
                <a:lnTo>
                  <a:pt x="2012119" y="297014"/>
                </a:lnTo>
                <a:lnTo>
                  <a:pt x="2013010" y="297095"/>
                </a:lnTo>
                <a:lnTo>
                  <a:pt x="2013901" y="297176"/>
                </a:lnTo>
                <a:lnTo>
                  <a:pt x="2014829" y="297176"/>
                </a:lnTo>
                <a:lnTo>
                  <a:pt x="2015801" y="297257"/>
                </a:lnTo>
                <a:lnTo>
                  <a:pt x="2016692" y="297339"/>
                </a:lnTo>
                <a:lnTo>
                  <a:pt x="2017583" y="297420"/>
                </a:lnTo>
                <a:lnTo>
                  <a:pt x="2018473" y="297501"/>
                </a:lnTo>
                <a:lnTo>
                  <a:pt x="2019364" y="297582"/>
                </a:lnTo>
                <a:lnTo>
                  <a:pt x="2020336" y="297663"/>
                </a:lnTo>
                <a:lnTo>
                  <a:pt x="2021227" y="297663"/>
                </a:lnTo>
                <a:lnTo>
                  <a:pt x="2022118" y="297745"/>
                </a:lnTo>
                <a:lnTo>
                  <a:pt x="2023009" y="297826"/>
                </a:lnTo>
                <a:lnTo>
                  <a:pt x="2023900" y="297907"/>
                </a:lnTo>
                <a:lnTo>
                  <a:pt x="2024791" y="297907"/>
                </a:lnTo>
                <a:lnTo>
                  <a:pt x="2025762" y="297988"/>
                </a:lnTo>
                <a:lnTo>
                  <a:pt x="2026653" y="297988"/>
                </a:lnTo>
                <a:lnTo>
                  <a:pt x="2027544" y="298069"/>
                </a:lnTo>
                <a:lnTo>
                  <a:pt x="2028435" y="298150"/>
                </a:lnTo>
                <a:lnTo>
                  <a:pt x="2029326" y="298150"/>
                </a:lnTo>
                <a:lnTo>
                  <a:pt x="2030298" y="298232"/>
                </a:lnTo>
                <a:lnTo>
                  <a:pt x="2031189" y="298232"/>
                </a:lnTo>
                <a:lnTo>
                  <a:pt x="2032080" y="298313"/>
                </a:lnTo>
                <a:lnTo>
                  <a:pt x="2032970" y="298313"/>
                </a:lnTo>
                <a:lnTo>
                  <a:pt x="2033861" y="298313"/>
                </a:lnTo>
                <a:lnTo>
                  <a:pt x="2034833" y="298394"/>
                </a:lnTo>
                <a:lnTo>
                  <a:pt x="2035724" y="298394"/>
                </a:lnTo>
                <a:lnTo>
                  <a:pt x="2036615" y="298394"/>
                </a:lnTo>
                <a:lnTo>
                  <a:pt x="2037506" y="298394"/>
                </a:lnTo>
                <a:lnTo>
                  <a:pt x="2038397" y="298475"/>
                </a:lnTo>
                <a:lnTo>
                  <a:pt x="2039369" y="298475"/>
                </a:lnTo>
                <a:lnTo>
                  <a:pt x="2040260" y="298475"/>
                </a:lnTo>
                <a:lnTo>
                  <a:pt x="2041150" y="298475"/>
                </a:lnTo>
                <a:lnTo>
                  <a:pt x="2042041" y="298475"/>
                </a:lnTo>
                <a:lnTo>
                  <a:pt x="2042932" y="298475"/>
                </a:lnTo>
                <a:lnTo>
                  <a:pt x="2043823" y="298475"/>
                </a:lnTo>
                <a:lnTo>
                  <a:pt x="2044795" y="298475"/>
                </a:lnTo>
                <a:lnTo>
                  <a:pt x="2045686" y="298475"/>
                </a:lnTo>
                <a:lnTo>
                  <a:pt x="2046577" y="298475"/>
                </a:lnTo>
                <a:lnTo>
                  <a:pt x="2047467" y="298475"/>
                </a:lnTo>
                <a:lnTo>
                  <a:pt x="2048358" y="298475"/>
                </a:lnTo>
                <a:lnTo>
                  <a:pt x="2049330" y="298475"/>
                </a:lnTo>
                <a:lnTo>
                  <a:pt x="2050221" y="298475"/>
                </a:lnTo>
                <a:lnTo>
                  <a:pt x="2051112" y="298394"/>
                </a:lnTo>
                <a:lnTo>
                  <a:pt x="2052003" y="298394"/>
                </a:lnTo>
                <a:lnTo>
                  <a:pt x="2052894" y="298394"/>
                </a:lnTo>
                <a:lnTo>
                  <a:pt x="2053866" y="298394"/>
                </a:lnTo>
                <a:lnTo>
                  <a:pt x="2054756" y="298313"/>
                </a:lnTo>
                <a:lnTo>
                  <a:pt x="2055647" y="298313"/>
                </a:lnTo>
                <a:lnTo>
                  <a:pt x="2056538" y="298313"/>
                </a:lnTo>
                <a:lnTo>
                  <a:pt x="2057429" y="298232"/>
                </a:lnTo>
                <a:lnTo>
                  <a:pt x="2058320" y="298232"/>
                </a:lnTo>
                <a:lnTo>
                  <a:pt x="2059292" y="298150"/>
                </a:lnTo>
                <a:lnTo>
                  <a:pt x="2060183" y="298150"/>
                </a:lnTo>
                <a:lnTo>
                  <a:pt x="2061074" y="298069"/>
                </a:lnTo>
                <a:lnTo>
                  <a:pt x="2061964" y="298069"/>
                </a:lnTo>
                <a:lnTo>
                  <a:pt x="2062855" y="298069"/>
                </a:lnTo>
                <a:lnTo>
                  <a:pt x="2063827" y="297988"/>
                </a:lnTo>
                <a:lnTo>
                  <a:pt x="2064718" y="297907"/>
                </a:lnTo>
                <a:lnTo>
                  <a:pt x="2065609" y="297907"/>
                </a:lnTo>
                <a:lnTo>
                  <a:pt x="2066500" y="297826"/>
                </a:lnTo>
                <a:lnTo>
                  <a:pt x="2067391" y="297826"/>
                </a:lnTo>
                <a:lnTo>
                  <a:pt x="2068363" y="297745"/>
                </a:lnTo>
                <a:lnTo>
                  <a:pt x="2069254" y="297745"/>
                </a:lnTo>
                <a:lnTo>
                  <a:pt x="2070144" y="297663"/>
                </a:lnTo>
                <a:lnTo>
                  <a:pt x="2071035" y="297582"/>
                </a:lnTo>
                <a:lnTo>
                  <a:pt x="2071926" y="297582"/>
                </a:lnTo>
                <a:lnTo>
                  <a:pt x="2072898" y="297501"/>
                </a:lnTo>
                <a:lnTo>
                  <a:pt x="2073789" y="297420"/>
                </a:lnTo>
                <a:lnTo>
                  <a:pt x="2074680" y="297420"/>
                </a:lnTo>
                <a:lnTo>
                  <a:pt x="2075571" y="297339"/>
                </a:lnTo>
                <a:lnTo>
                  <a:pt x="2076461" y="297257"/>
                </a:lnTo>
                <a:lnTo>
                  <a:pt x="2077352" y="297257"/>
                </a:lnTo>
                <a:lnTo>
                  <a:pt x="2078324" y="297176"/>
                </a:lnTo>
                <a:lnTo>
                  <a:pt x="2079215" y="297095"/>
                </a:lnTo>
                <a:lnTo>
                  <a:pt x="2080106" y="297095"/>
                </a:lnTo>
                <a:lnTo>
                  <a:pt x="2080997" y="297014"/>
                </a:lnTo>
                <a:lnTo>
                  <a:pt x="2081888" y="296933"/>
                </a:lnTo>
                <a:lnTo>
                  <a:pt x="2082860" y="296933"/>
                </a:lnTo>
                <a:lnTo>
                  <a:pt x="2083750" y="296852"/>
                </a:lnTo>
                <a:lnTo>
                  <a:pt x="2084641" y="296770"/>
                </a:lnTo>
                <a:lnTo>
                  <a:pt x="2085532" y="296689"/>
                </a:lnTo>
                <a:lnTo>
                  <a:pt x="2086423" y="296689"/>
                </a:lnTo>
                <a:lnTo>
                  <a:pt x="2087395" y="296608"/>
                </a:lnTo>
                <a:lnTo>
                  <a:pt x="2088286" y="296527"/>
                </a:lnTo>
                <a:lnTo>
                  <a:pt x="2089177" y="296527"/>
                </a:lnTo>
                <a:lnTo>
                  <a:pt x="2090068" y="296446"/>
                </a:lnTo>
                <a:lnTo>
                  <a:pt x="2090959" y="296364"/>
                </a:lnTo>
                <a:lnTo>
                  <a:pt x="2091930" y="296364"/>
                </a:lnTo>
                <a:lnTo>
                  <a:pt x="2092821" y="296283"/>
                </a:lnTo>
                <a:lnTo>
                  <a:pt x="2093712" y="296202"/>
                </a:lnTo>
                <a:lnTo>
                  <a:pt x="2094603" y="296202"/>
                </a:lnTo>
                <a:lnTo>
                  <a:pt x="2095494" y="296121"/>
                </a:lnTo>
                <a:lnTo>
                  <a:pt x="2096385" y="296040"/>
                </a:lnTo>
                <a:lnTo>
                  <a:pt x="2097357" y="296040"/>
                </a:lnTo>
                <a:lnTo>
                  <a:pt x="2098248" y="295958"/>
                </a:lnTo>
                <a:lnTo>
                  <a:pt x="2099138" y="295958"/>
                </a:lnTo>
                <a:lnTo>
                  <a:pt x="2100029" y="295877"/>
                </a:lnTo>
                <a:lnTo>
                  <a:pt x="2100920" y="295877"/>
                </a:lnTo>
                <a:lnTo>
                  <a:pt x="2101892" y="295796"/>
                </a:lnTo>
                <a:lnTo>
                  <a:pt x="2102783" y="295715"/>
                </a:lnTo>
                <a:lnTo>
                  <a:pt x="2103674" y="295715"/>
                </a:lnTo>
                <a:lnTo>
                  <a:pt x="2104565" y="295634"/>
                </a:lnTo>
                <a:lnTo>
                  <a:pt x="2105455" y="295634"/>
                </a:lnTo>
                <a:lnTo>
                  <a:pt x="2106427" y="295553"/>
                </a:lnTo>
                <a:lnTo>
                  <a:pt x="2107318" y="295553"/>
                </a:lnTo>
                <a:lnTo>
                  <a:pt x="2108209" y="295553"/>
                </a:lnTo>
                <a:lnTo>
                  <a:pt x="2109100" y="295471"/>
                </a:lnTo>
                <a:lnTo>
                  <a:pt x="2109991" y="295471"/>
                </a:lnTo>
                <a:lnTo>
                  <a:pt x="2110963" y="295390"/>
                </a:lnTo>
                <a:lnTo>
                  <a:pt x="2111854" y="295390"/>
                </a:lnTo>
                <a:lnTo>
                  <a:pt x="2112745" y="295390"/>
                </a:lnTo>
                <a:lnTo>
                  <a:pt x="2113635" y="295309"/>
                </a:lnTo>
                <a:lnTo>
                  <a:pt x="2114526" y="295309"/>
                </a:lnTo>
                <a:lnTo>
                  <a:pt x="2115417" y="295309"/>
                </a:lnTo>
                <a:lnTo>
                  <a:pt x="2116389" y="295309"/>
                </a:lnTo>
                <a:lnTo>
                  <a:pt x="2117280" y="295309"/>
                </a:lnTo>
                <a:lnTo>
                  <a:pt x="2118171" y="295228"/>
                </a:lnTo>
                <a:lnTo>
                  <a:pt x="2119062" y="295228"/>
                </a:lnTo>
                <a:lnTo>
                  <a:pt x="2119953" y="295228"/>
                </a:lnTo>
                <a:lnTo>
                  <a:pt x="2120924" y="295228"/>
                </a:lnTo>
                <a:lnTo>
                  <a:pt x="2121815" y="295228"/>
                </a:lnTo>
                <a:lnTo>
                  <a:pt x="2122706" y="295228"/>
                </a:lnTo>
                <a:lnTo>
                  <a:pt x="2123597" y="295228"/>
                </a:lnTo>
                <a:lnTo>
                  <a:pt x="2124488" y="295228"/>
                </a:lnTo>
                <a:lnTo>
                  <a:pt x="2125460" y="295228"/>
                </a:lnTo>
                <a:lnTo>
                  <a:pt x="2126351" y="295228"/>
                </a:lnTo>
                <a:lnTo>
                  <a:pt x="2127242" y="295228"/>
                </a:lnTo>
                <a:lnTo>
                  <a:pt x="2128132" y="295228"/>
                </a:lnTo>
                <a:lnTo>
                  <a:pt x="2129023" y="295228"/>
                </a:lnTo>
                <a:lnTo>
                  <a:pt x="2129995" y="295228"/>
                </a:lnTo>
                <a:lnTo>
                  <a:pt x="2130886" y="295228"/>
                </a:lnTo>
                <a:lnTo>
                  <a:pt x="2131777" y="295309"/>
                </a:lnTo>
                <a:lnTo>
                  <a:pt x="2132668" y="295309"/>
                </a:lnTo>
                <a:lnTo>
                  <a:pt x="2133559" y="295309"/>
                </a:lnTo>
                <a:lnTo>
                  <a:pt x="2134450" y="295309"/>
                </a:lnTo>
                <a:lnTo>
                  <a:pt x="2135421" y="295390"/>
                </a:lnTo>
                <a:lnTo>
                  <a:pt x="2136312" y="295390"/>
                </a:lnTo>
                <a:lnTo>
                  <a:pt x="2137203" y="295390"/>
                </a:lnTo>
                <a:lnTo>
                  <a:pt x="2138094" y="295471"/>
                </a:lnTo>
                <a:lnTo>
                  <a:pt x="2138985" y="295471"/>
                </a:lnTo>
                <a:lnTo>
                  <a:pt x="2139957" y="295553"/>
                </a:lnTo>
                <a:lnTo>
                  <a:pt x="2140848" y="295553"/>
                </a:lnTo>
                <a:lnTo>
                  <a:pt x="2141739" y="295634"/>
                </a:lnTo>
                <a:lnTo>
                  <a:pt x="2142629" y="295634"/>
                </a:lnTo>
                <a:lnTo>
                  <a:pt x="2143520" y="295715"/>
                </a:lnTo>
                <a:lnTo>
                  <a:pt x="2144492" y="295715"/>
                </a:lnTo>
                <a:lnTo>
                  <a:pt x="2145383" y="295796"/>
                </a:lnTo>
                <a:lnTo>
                  <a:pt x="2146274" y="295796"/>
                </a:lnTo>
                <a:lnTo>
                  <a:pt x="2147165" y="295877"/>
                </a:lnTo>
                <a:lnTo>
                  <a:pt x="2148056" y="295877"/>
                </a:lnTo>
                <a:lnTo>
                  <a:pt x="2148947" y="295958"/>
                </a:lnTo>
                <a:lnTo>
                  <a:pt x="2149918" y="296040"/>
                </a:lnTo>
                <a:lnTo>
                  <a:pt x="2150809" y="296040"/>
                </a:lnTo>
                <a:lnTo>
                  <a:pt x="2151700" y="296121"/>
                </a:lnTo>
                <a:lnTo>
                  <a:pt x="2152591" y="296202"/>
                </a:lnTo>
                <a:lnTo>
                  <a:pt x="2153482" y="296202"/>
                </a:lnTo>
                <a:lnTo>
                  <a:pt x="2154454" y="296283"/>
                </a:lnTo>
                <a:lnTo>
                  <a:pt x="2155345" y="296364"/>
                </a:lnTo>
                <a:lnTo>
                  <a:pt x="2156236" y="296446"/>
                </a:lnTo>
                <a:lnTo>
                  <a:pt x="2157126" y="296446"/>
                </a:lnTo>
                <a:lnTo>
                  <a:pt x="2158017" y="296527"/>
                </a:lnTo>
                <a:lnTo>
                  <a:pt x="2158989" y="296608"/>
                </a:lnTo>
                <a:lnTo>
                  <a:pt x="2159880" y="296689"/>
                </a:lnTo>
                <a:lnTo>
                  <a:pt x="2160771" y="296689"/>
                </a:lnTo>
                <a:lnTo>
                  <a:pt x="2161662" y="296770"/>
                </a:lnTo>
                <a:lnTo>
                  <a:pt x="2162553" y="296852"/>
                </a:lnTo>
                <a:lnTo>
                  <a:pt x="2163525" y="296933"/>
                </a:lnTo>
                <a:lnTo>
                  <a:pt x="2164416" y="296933"/>
                </a:lnTo>
                <a:lnTo>
                  <a:pt x="2165306" y="297014"/>
                </a:lnTo>
                <a:lnTo>
                  <a:pt x="2166197" y="297095"/>
                </a:lnTo>
                <a:lnTo>
                  <a:pt x="2167088" y="297176"/>
                </a:lnTo>
                <a:lnTo>
                  <a:pt x="2167979" y="297257"/>
                </a:lnTo>
                <a:lnTo>
                  <a:pt x="2168951" y="297257"/>
                </a:lnTo>
                <a:lnTo>
                  <a:pt x="2169842" y="297339"/>
                </a:lnTo>
                <a:lnTo>
                  <a:pt x="2170733" y="297420"/>
                </a:lnTo>
                <a:lnTo>
                  <a:pt x="2171623" y="297501"/>
                </a:lnTo>
                <a:lnTo>
                  <a:pt x="2172514" y="297501"/>
                </a:lnTo>
                <a:lnTo>
                  <a:pt x="2173486" y="297582"/>
                </a:lnTo>
                <a:lnTo>
                  <a:pt x="2174377" y="297663"/>
                </a:lnTo>
                <a:lnTo>
                  <a:pt x="2175268" y="297663"/>
                </a:lnTo>
                <a:lnTo>
                  <a:pt x="2176159" y="297745"/>
                </a:lnTo>
                <a:lnTo>
                  <a:pt x="2177050" y="297826"/>
                </a:lnTo>
                <a:lnTo>
                  <a:pt x="2178022" y="297826"/>
                </a:lnTo>
                <a:lnTo>
                  <a:pt x="2178912" y="297907"/>
                </a:lnTo>
                <a:lnTo>
                  <a:pt x="2179803" y="297907"/>
                </a:lnTo>
                <a:lnTo>
                  <a:pt x="2180694" y="297988"/>
                </a:lnTo>
                <a:lnTo>
                  <a:pt x="2181585" y="298069"/>
                </a:lnTo>
                <a:lnTo>
                  <a:pt x="2182557" y="298069"/>
                </a:lnTo>
                <a:lnTo>
                  <a:pt x="2183448" y="298150"/>
                </a:lnTo>
                <a:lnTo>
                  <a:pt x="2184339" y="298150"/>
                </a:lnTo>
                <a:lnTo>
                  <a:pt x="2185230" y="298232"/>
                </a:lnTo>
                <a:lnTo>
                  <a:pt x="2186120" y="298232"/>
                </a:lnTo>
                <a:lnTo>
                  <a:pt x="2187011" y="298232"/>
                </a:lnTo>
                <a:lnTo>
                  <a:pt x="2187983" y="298313"/>
                </a:lnTo>
                <a:lnTo>
                  <a:pt x="2188874" y="298313"/>
                </a:lnTo>
                <a:lnTo>
                  <a:pt x="2189765" y="298313"/>
                </a:lnTo>
                <a:lnTo>
                  <a:pt x="2190656" y="298394"/>
                </a:lnTo>
                <a:lnTo>
                  <a:pt x="2191547" y="298394"/>
                </a:lnTo>
                <a:lnTo>
                  <a:pt x="2192519" y="298394"/>
                </a:lnTo>
                <a:lnTo>
                  <a:pt x="2193410" y="298394"/>
                </a:lnTo>
                <a:lnTo>
                  <a:pt x="2194300" y="298394"/>
                </a:lnTo>
                <a:lnTo>
                  <a:pt x="2195191" y="298475"/>
                </a:lnTo>
                <a:lnTo>
                  <a:pt x="2196082" y="298475"/>
                </a:lnTo>
                <a:lnTo>
                  <a:pt x="2197054" y="298475"/>
                </a:lnTo>
                <a:lnTo>
                  <a:pt x="2197945" y="298475"/>
                </a:lnTo>
                <a:lnTo>
                  <a:pt x="2198836" y="298475"/>
                </a:lnTo>
                <a:lnTo>
                  <a:pt x="2199727" y="298475"/>
                </a:lnTo>
                <a:lnTo>
                  <a:pt x="2200617" y="298475"/>
                </a:lnTo>
                <a:lnTo>
                  <a:pt x="2201589" y="298475"/>
                </a:lnTo>
                <a:lnTo>
                  <a:pt x="2202480" y="298394"/>
                </a:lnTo>
                <a:lnTo>
                  <a:pt x="2203371" y="298394"/>
                </a:lnTo>
                <a:lnTo>
                  <a:pt x="2204262" y="298394"/>
                </a:lnTo>
                <a:lnTo>
                  <a:pt x="2205153" y="298394"/>
                </a:lnTo>
                <a:lnTo>
                  <a:pt x="2206044" y="298394"/>
                </a:lnTo>
                <a:lnTo>
                  <a:pt x="2207016" y="298313"/>
                </a:lnTo>
                <a:lnTo>
                  <a:pt x="2207907" y="298313"/>
                </a:lnTo>
                <a:lnTo>
                  <a:pt x="2208797" y="298313"/>
                </a:lnTo>
                <a:lnTo>
                  <a:pt x="2209688" y="298232"/>
                </a:lnTo>
                <a:lnTo>
                  <a:pt x="2210579" y="298232"/>
                </a:lnTo>
                <a:lnTo>
                  <a:pt x="2211551" y="298232"/>
                </a:lnTo>
                <a:lnTo>
                  <a:pt x="2212442" y="298150"/>
                </a:lnTo>
                <a:lnTo>
                  <a:pt x="2213333" y="298150"/>
                </a:lnTo>
                <a:lnTo>
                  <a:pt x="2214224" y="298069"/>
                </a:lnTo>
                <a:lnTo>
                  <a:pt x="2215114" y="298069"/>
                </a:lnTo>
                <a:lnTo>
                  <a:pt x="2216086" y="297988"/>
                </a:lnTo>
                <a:lnTo>
                  <a:pt x="2216977" y="297988"/>
                </a:lnTo>
                <a:lnTo>
                  <a:pt x="2217868" y="297907"/>
                </a:lnTo>
                <a:lnTo>
                  <a:pt x="2218759" y="297826"/>
                </a:lnTo>
                <a:lnTo>
                  <a:pt x="2219650" y="297826"/>
                </a:lnTo>
                <a:lnTo>
                  <a:pt x="2220622" y="297745"/>
                </a:lnTo>
                <a:lnTo>
                  <a:pt x="2221513" y="297745"/>
                </a:lnTo>
                <a:lnTo>
                  <a:pt x="2222404" y="297663"/>
                </a:lnTo>
                <a:lnTo>
                  <a:pt x="2223294" y="297582"/>
                </a:lnTo>
                <a:lnTo>
                  <a:pt x="2224185" y="297582"/>
                </a:lnTo>
                <a:lnTo>
                  <a:pt x="2225076" y="297501"/>
                </a:lnTo>
                <a:lnTo>
                  <a:pt x="2226048" y="297420"/>
                </a:lnTo>
                <a:lnTo>
                  <a:pt x="2226939" y="297420"/>
                </a:lnTo>
                <a:lnTo>
                  <a:pt x="2227830" y="297339"/>
                </a:lnTo>
                <a:lnTo>
                  <a:pt x="2228721" y="297257"/>
                </a:lnTo>
                <a:lnTo>
                  <a:pt x="2229612" y="297176"/>
                </a:lnTo>
                <a:lnTo>
                  <a:pt x="2230583" y="297176"/>
                </a:lnTo>
                <a:lnTo>
                  <a:pt x="2231474" y="297095"/>
                </a:lnTo>
                <a:lnTo>
                  <a:pt x="2232365" y="297014"/>
                </a:lnTo>
                <a:lnTo>
                  <a:pt x="2233256" y="297014"/>
                </a:lnTo>
                <a:lnTo>
                  <a:pt x="2234147" y="296933"/>
                </a:lnTo>
                <a:lnTo>
                  <a:pt x="2235119" y="296852"/>
                </a:lnTo>
                <a:lnTo>
                  <a:pt x="2236010" y="296852"/>
                </a:lnTo>
                <a:lnTo>
                  <a:pt x="2236901" y="296770"/>
                </a:lnTo>
                <a:lnTo>
                  <a:pt x="2237791" y="296689"/>
                </a:lnTo>
                <a:lnTo>
                  <a:pt x="2238682" y="296689"/>
                </a:lnTo>
                <a:lnTo>
                  <a:pt x="2239573" y="296608"/>
                </a:lnTo>
                <a:lnTo>
                  <a:pt x="2240545" y="296527"/>
                </a:lnTo>
                <a:lnTo>
                  <a:pt x="2241436" y="296527"/>
                </a:lnTo>
                <a:lnTo>
                  <a:pt x="2242327" y="296446"/>
                </a:lnTo>
                <a:lnTo>
                  <a:pt x="2243218" y="296446"/>
                </a:lnTo>
                <a:lnTo>
                  <a:pt x="2244108" y="296364"/>
                </a:lnTo>
                <a:lnTo>
                  <a:pt x="2245080" y="296364"/>
                </a:lnTo>
                <a:lnTo>
                  <a:pt x="2245971" y="296283"/>
                </a:lnTo>
                <a:lnTo>
                  <a:pt x="2246862" y="296283"/>
                </a:lnTo>
                <a:lnTo>
                  <a:pt x="2247753" y="296202"/>
                </a:lnTo>
                <a:lnTo>
                  <a:pt x="2248644" y="296202"/>
                </a:lnTo>
                <a:lnTo>
                  <a:pt x="2249616" y="296121"/>
                </a:lnTo>
                <a:lnTo>
                  <a:pt x="2250507" y="296121"/>
                </a:lnTo>
                <a:lnTo>
                  <a:pt x="2251398" y="296040"/>
                </a:lnTo>
                <a:lnTo>
                  <a:pt x="2252288" y="296040"/>
                </a:lnTo>
                <a:lnTo>
                  <a:pt x="2253179" y="296040"/>
                </a:lnTo>
                <a:lnTo>
                  <a:pt x="2254151" y="295958"/>
                </a:lnTo>
                <a:lnTo>
                  <a:pt x="2255042" y="295958"/>
                </a:lnTo>
                <a:lnTo>
                  <a:pt x="2255933" y="295958"/>
                </a:lnTo>
                <a:lnTo>
                  <a:pt x="2256824" y="295958"/>
                </a:lnTo>
                <a:lnTo>
                  <a:pt x="2257715" y="295877"/>
                </a:lnTo>
                <a:lnTo>
                  <a:pt x="2258606" y="295877"/>
                </a:lnTo>
                <a:lnTo>
                  <a:pt x="2259577" y="295877"/>
                </a:lnTo>
                <a:lnTo>
                  <a:pt x="2260468" y="295877"/>
                </a:lnTo>
                <a:lnTo>
                  <a:pt x="2261359" y="295877"/>
                </a:lnTo>
                <a:lnTo>
                  <a:pt x="2262250" y="295877"/>
                </a:lnTo>
                <a:lnTo>
                  <a:pt x="2263141" y="295877"/>
                </a:lnTo>
                <a:lnTo>
                  <a:pt x="2264113" y="295877"/>
                </a:lnTo>
                <a:lnTo>
                  <a:pt x="2265004" y="295877"/>
                </a:lnTo>
                <a:lnTo>
                  <a:pt x="2265895" y="295877"/>
                </a:lnTo>
              </a:path>
            </a:pathLst>
          </a:custGeom>
          <a:ln w="8920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06542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59727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12911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166096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619281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072465" y="5112879"/>
            <a:ext cx="0" cy="864235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3800"/>
                </a:moveTo>
                <a:lnTo>
                  <a:pt x="0" y="0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06542" y="5976679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6542" y="5706740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6542" y="5436818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06542" y="516689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2265923" y="0"/>
                </a:moveTo>
                <a:lnTo>
                  <a:pt x="0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06542" y="5976679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06542" y="5112879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>
                <a:moveTo>
                  <a:pt x="0" y="0"/>
                </a:moveTo>
                <a:lnTo>
                  <a:pt x="2267948" y="0"/>
                </a:lnTo>
              </a:path>
            </a:pathLst>
          </a:custGeom>
          <a:ln w="405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57702" y="595196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710886" y="595196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164071" y="595196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17256" y="595196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57702" y="511289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710886" y="511289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164071" y="511289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49" y="24717"/>
                </a:lnTo>
                <a:lnTo>
                  <a:pt x="4049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617256" y="511289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4" h="24764">
                <a:moveTo>
                  <a:pt x="0" y="24717"/>
                </a:moveTo>
                <a:lnTo>
                  <a:pt x="4050" y="24717"/>
                </a:lnTo>
                <a:lnTo>
                  <a:pt x="4050" y="0"/>
                </a:lnTo>
                <a:lnTo>
                  <a:pt x="0" y="0"/>
                </a:lnTo>
                <a:lnTo>
                  <a:pt x="0" y="24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85328" y="6027541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06" y="0"/>
                </a:moveTo>
                <a:lnTo>
                  <a:pt x="0" y="37414"/>
                </a:lnTo>
                <a:lnTo>
                  <a:pt x="1765" y="44673"/>
                </a:lnTo>
                <a:lnTo>
                  <a:pt x="8237" y="52824"/>
                </a:lnTo>
                <a:lnTo>
                  <a:pt x="12287" y="54681"/>
                </a:lnTo>
                <a:lnTo>
                  <a:pt x="21351" y="54681"/>
                </a:lnTo>
                <a:lnTo>
                  <a:pt x="24591" y="53627"/>
                </a:lnTo>
                <a:lnTo>
                  <a:pt x="29726" y="49410"/>
                </a:lnTo>
                <a:lnTo>
                  <a:pt x="29815" y="49272"/>
                </a:lnTo>
                <a:lnTo>
                  <a:pt x="14425" y="49272"/>
                </a:lnTo>
                <a:lnTo>
                  <a:pt x="11884" y="47812"/>
                </a:lnTo>
                <a:lnTo>
                  <a:pt x="7775" y="41996"/>
                </a:lnTo>
                <a:lnTo>
                  <a:pt x="6747" y="36149"/>
                </a:lnTo>
                <a:lnTo>
                  <a:pt x="6751" y="18540"/>
                </a:lnTo>
                <a:lnTo>
                  <a:pt x="7881" y="12539"/>
                </a:lnTo>
                <a:lnTo>
                  <a:pt x="11939" y="6715"/>
                </a:lnTo>
                <a:lnTo>
                  <a:pt x="14352" y="5442"/>
                </a:lnTo>
                <a:lnTo>
                  <a:pt x="29512" y="5442"/>
                </a:lnTo>
                <a:lnTo>
                  <a:pt x="28940" y="4558"/>
                </a:lnTo>
                <a:lnTo>
                  <a:pt x="27150" y="2887"/>
                </a:lnTo>
                <a:lnTo>
                  <a:pt x="22825" y="575"/>
                </a:lnTo>
                <a:lnTo>
                  <a:pt x="20306" y="0"/>
                </a:lnTo>
                <a:close/>
              </a:path>
              <a:path w="34925" h="55245">
                <a:moveTo>
                  <a:pt x="29512" y="5442"/>
                </a:moveTo>
                <a:lnTo>
                  <a:pt x="20427" y="5442"/>
                </a:lnTo>
                <a:lnTo>
                  <a:pt x="22987" y="6885"/>
                </a:lnTo>
                <a:lnTo>
                  <a:pt x="27102" y="12685"/>
                </a:lnTo>
                <a:lnTo>
                  <a:pt x="28005" y="17827"/>
                </a:lnTo>
                <a:lnTo>
                  <a:pt x="28126" y="36149"/>
                </a:lnTo>
                <a:lnTo>
                  <a:pt x="27102" y="41964"/>
                </a:lnTo>
                <a:lnTo>
                  <a:pt x="22973" y="47820"/>
                </a:lnTo>
                <a:lnTo>
                  <a:pt x="20452" y="49272"/>
                </a:lnTo>
                <a:lnTo>
                  <a:pt x="29815" y="49272"/>
                </a:lnTo>
                <a:lnTo>
                  <a:pt x="31654" y="46425"/>
                </a:lnTo>
                <a:lnTo>
                  <a:pt x="34229" y="38712"/>
                </a:lnTo>
                <a:lnTo>
                  <a:pt x="34877" y="33634"/>
                </a:lnTo>
                <a:lnTo>
                  <a:pt x="34779" y="21022"/>
                </a:lnTo>
                <a:lnTo>
                  <a:pt x="34472" y="17827"/>
                </a:lnTo>
                <a:lnTo>
                  <a:pt x="32869" y="11573"/>
                </a:lnTo>
                <a:lnTo>
                  <a:pt x="31759" y="8913"/>
                </a:lnTo>
                <a:lnTo>
                  <a:pt x="29512" y="54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38505" y="6028490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84" y="38201"/>
                </a:moveTo>
                <a:lnTo>
                  <a:pt x="0" y="38793"/>
                </a:lnTo>
                <a:lnTo>
                  <a:pt x="485" y="43294"/>
                </a:lnTo>
                <a:lnTo>
                  <a:pt x="2186" y="46912"/>
                </a:lnTo>
                <a:lnTo>
                  <a:pt x="8342" y="52362"/>
                </a:lnTo>
                <a:lnTo>
                  <a:pt x="12311" y="53733"/>
                </a:lnTo>
                <a:lnTo>
                  <a:pt x="23165" y="53733"/>
                </a:lnTo>
                <a:lnTo>
                  <a:pt x="27782" y="51559"/>
                </a:lnTo>
                <a:lnTo>
                  <a:pt x="30384" y="48323"/>
                </a:lnTo>
                <a:lnTo>
                  <a:pt x="14579" y="48323"/>
                </a:lnTo>
                <a:lnTo>
                  <a:pt x="12311" y="47479"/>
                </a:lnTo>
                <a:lnTo>
                  <a:pt x="8585" y="44089"/>
                </a:lnTo>
                <a:lnTo>
                  <a:pt x="7451" y="41567"/>
                </a:lnTo>
                <a:lnTo>
                  <a:pt x="6884" y="38201"/>
                </a:lnTo>
                <a:close/>
              </a:path>
              <a:path w="35559" h="53975">
                <a:moveTo>
                  <a:pt x="31572" y="23123"/>
                </a:moveTo>
                <a:lnTo>
                  <a:pt x="20492" y="23123"/>
                </a:lnTo>
                <a:lnTo>
                  <a:pt x="23246" y="24202"/>
                </a:lnTo>
                <a:lnTo>
                  <a:pt x="27458" y="28541"/>
                </a:lnTo>
                <a:lnTo>
                  <a:pt x="28511" y="31493"/>
                </a:lnTo>
                <a:lnTo>
                  <a:pt x="28397" y="39507"/>
                </a:lnTo>
                <a:lnTo>
                  <a:pt x="27377" y="42353"/>
                </a:lnTo>
                <a:lnTo>
                  <a:pt x="23003" y="47130"/>
                </a:lnTo>
                <a:lnTo>
                  <a:pt x="20330" y="48323"/>
                </a:lnTo>
                <a:lnTo>
                  <a:pt x="30384" y="48323"/>
                </a:lnTo>
                <a:lnTo>
                  <a:pt x="31341" y="47130"/>
                </a:lnTo>
                <a:lnTo>
                  <a:pt x="34018" y="43700"/>
                </a:lnTo>
                <a:lnTo>
                  <a:pt x="35476" y="39507"/>
                </a:lnTo>
                <a:lnTo>
                  <a:pt x="35476" y="29571"/>
                </a:lnTo>
                <a:lnTo>
                  <a:pt x="33857" y="25410"/>
                </a:lnTo>
                <a:lnTo>
                  <a:pt x="31572" y="23123"/>
                </a:lnTo>
                <a:close/>
              </a:path>
              <a:path w="35559" h="53975">
                <a:moveTo>
                  <a:pt x="32966" y="0"/>
                </a:moveTo>
                <a:lnTo>
                  <a:pt x="6317" y="0"/>
                </a:lnTo>
                <a:lnTo>
                  <a:pt x="1214" y="27503"/>
                </a:lnTo>
                <a:lnTo>
                  <a:pt x="7370" y="28306"/>
                </a:lnTo>
                <a:lnTo>
                  <a:pt x="8342" y="26773"/>
                </a:lnTo>
                <a:lnTo>
                  <a:pt x="9638" y="25524"/>
                </a:lnTo>
                <a:lnTo>
                  <a:pt x="13040" y="23601"/>
                </a:lnTo>
                <a:lnTo>
                  <a:pt x="14984" y="23123"/>
                </a:lnTo>
                <a:lnTo>
                  <a:pt x="31572" y="23123"/>
                </a:lnTo>
                <a:lnTo>
                  <a:pt x="29160" y="20674"/>
                </a:lnTo>
                <a:lnTo>
                  <a:pt x="8747" y="20674"/>
                </a:lnTo>
                <a:lnTo>
                  <a:pt x="11582" y="6277"/>
                </a:lnTo>
                <a:lnTo>
                  <a:pt x="32966" y="6277"/>
                </a:lnTo>
                <a:lnTo>
                  <a:pt x="32966" y="0"/>
                </a:lnTo>
                <a:close/>
              </a:path>
              <a:path w="35559" h="53975">
                <a:moveTo>
                  <a:pt x="23489" y="17308"/>
                </a:moveTo>
                <a:lnTo>
                  <a:pt x="15308" y="17308"/>
                </a:lnTo>
                <a:lnTo>
                  <a:pt x="11906" y="18435"/>
                </a:lnTo>
                <a:lnTo>
                  <a:pt x="8747" y="20674"/>
                </a:lnTo>
                <a:lnTo>
                  <a:pt x="29160" y="20674"/>
                </a:lnTo>
                <a:lnTo>
                  <a:pt x="27458" y="18930"/>
                </a:lnTo>
                <a:lnTo>
                  <a:pt x="23489" y="1730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675490" y="6027541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82" y="11865"/>
                </a:moveTo>
                <a:lnTo>
                  <a:pt x="13121" y="11865"/>
                </a:lnTo>
                <a:lnTo>
                  <a:pt x="13121" y="53765"/>
                </a:lnTo>
                <a:lnTo>
                  <a:pt x="19682" y="53765"/>
                </a:lnTo>
                <a:lnTo>
                  <a:pt x="19682" y="11865"/>
                </a:lnTo>
                <a:close/>
              </a:path>
              <a:path w="73025" h="55245">
                <a:moveTo>
                  <a:pt x="19682" y="0"/>
                </a:moveTo>
                <a:lnTo>
                  <a:pt x="15470" y="0"/>
                </a:lnTo>
                <a:lnTo>
                  <a:pt x="14336" y="2311"/>
                </a:lnTo>
                <a:lnTo>
                  <a:pt x="12392" y="4696"/>
                </a:lnTo>
                <a:lnTo>
                  <a:pt x="6884" y="9619"/>
                </a:lnTo>
                <a:lnTo>
                  <a:pt x="3644" y="11711"/>
                </a:lnTo>
                <a:lnTo>
                  <a:pt x="0" y="13439"/>
                </a:lnTo>
                <a:lnTo>
                  <a:pt x="0" y="19798"/>
                </a:lnTo>
                <a:lnTo>
                  <a:pt x="13121" y="11865"/>
                </a:lnTo>
                <a:lnTo>
                  <a:pt x="19682" y="11865"/>
                </a:lnTo>
                <a:lnTo>
                  <a:pt x="19682" y="0"/>
                </a:lnTo>
                <a:close/>
              </a:path>
              <a:path w="73025" h="55245">
                <a:moveTo>
                  <a:pt x="44468" y="27357"/>
                </a:moveTo>
                <a:lnTo>
                  <a:pt x="37745" y="27357"/>
                </a:lnTo>
                <a:lnTo>
                  <a:pt x="37745" y="37414"/>
                </a:lnTo>
                <a:lnTo>
                  <a:pt x="59128" y="54682"/>
                </a:lnTo>
                <a:lnTo>
                  <a:pt x="62368" y="53627"/>
                </a:lnTo>
                <a:lnTo>
                  <a:pt x="64879" y="51518"/>
                </a:lnTo>
                <a:lnTo>
                  <a:pt x="67471" y="49410"/>
                </a:lnTo>
                <a:lnTo>
                  <a:pt x="67561" y="49272"/>
                </a:lnTo>
                <a:lnTo>
                  <a:pt x="52162" y="49272"/>
                </a:lnTo>
                <a:lnTo>
                  <a:pt x="49646" y="47812"/>
                </a:lnTo>
                <a:lnTo>
                  <a:pt x="47546" y="44908"/>
                </a:lnTo>
                <a:lnTo>
                  <a:pt x="45521" y="41997"/>
                </a:lnTo>
                <a:lnTo>
                  <a:pt x="44468" y="36149"/>
                </a:lnTo>
                <a:lnTo>
                  <a:pt x="44468" y="27357"/>
                </a:lnTo>
                <a:close/>
              </a:path>
              <a:path w="73025" h="55245">
                <a:moveTo>
                  <a:pt x="67252" y="5442"/>
                </a:moveTo>
                <a:lnTo>
                  <a:pt x="58156" y="5442"/>
                </a:lnTo>
                <a:lnTo>
                  <a:pt x="60748" y="6886"/>
                </a:lnTo>
                <a:lnTo>
                  <a:pt x="64798" y="12685"/>
                </a:lnTo>
                <a:lnTo>
                  <a:pt x="65723" y="17827"/>
                </a:lnTo>
                <a:lnTo>
                  <a:pt x="65847" y="36149"/>
                </a:lnTo>
                <a:lnTo>
                  <a:pt x="64798" y="41964"/>
                </a:lnTo>
                <a:lnTo>
                  <a:pt x="60734" y="47820"/>
                </a:lnTo>
                <a:lnTo>
                  <a:pt x="58156" y="49272"/>
                </a:lnTo>
                <a:lnTo>
                  <a:pt x="67561" y="49272"/>
                </a:lnTo>
                <a:lnTo>
                  <a:pt x="69415" y="46425"/>
                </a:lnTo>
                <a:lnTo>
                  <a:pt x="70902" y="41964"/>
                </a:lnTo>
                <a:lnTo>
                  <a:pt x="71926" y="38712"/>
                </a:lnTo>
                <a:lnTo>
                  <a:pt x="72574" y="33634"/>
                </a:lnTo>
                <a:lnTo>
                  <a:pt x="72476" y="21022"/>
                </a:lnTo>
                <a:lnTo>
                  <a:pt x="68103" y="6715"/>
                </a:lnTo>
                <a:lnTo>
                  <a:pt x="67252" y="5442"/>
                </a:lnTo>
                <a:close/>
              </a:path>
              <a:path w="73025" h="55245">
                <a:moveTo>
                  <a:pt x="58075" y="0"/>
                </a:moveTo>
                <a:lnTo>
                  <a:pt x="51271" y="0"/>
                </a:lnTo>
                <a:lnTo>
                  <a:pt x="48031" y="1046"/>
                </a:lnTo>
                <a:lnTo>
                  <a:pt x="45521" y="3138"/>
                </a:lnTo>
                <a:lnTo>
                  <a:pt x="42929" y="5231"/>
                </a:lnTo>
                <a:lnTo>
                  <a:pt x="40985" y="8208"/>
                </a:lnTo>
                <a:lnTo>
                  <a:pt x="38393" y="15929"/>
                </a:lnTo>
                <a:lnTo>
                  <a:pt x="37745" y="21022"/>
                </a:lnTo>
                <a:lnTo>
                  <a:pt x="37745" y="27357"/>
                </a:lnTo>
                <a:lnTo>
                  <a:pt x="44468" y="27357"/>
                </a:lnTo>
                <a:lnTo>
                  <a:pt x="44472" y="18541"/>
                </a:lnTo>
                <a:lnTo>
                  <a:pt x="45602" y="12539"/>
                </a:lnTo>
                <a:lnTo>
                  <a:pt x="49652" y="6715"/>
                </a:lnTo>
                <a:lnTo>
                  <a:pt x="52082" y="5442"/>
                </a:lnTo>
                <a:lnTo>
                  <a:pt x="67252" y="5442"/>
                </a:lnTo>
                <a:lnTo>
                  <a:pt x="66661" y="4558"/>
                </a:lnTo>
                <a:lnTo>
                  <a:pt x="64879" y="2887"/>
                </a:lnTo>
                <a:lnTo>
                  <a:pt x="62692" y="1735"/>
                </a:lnTo>
                <a:lnTo>
                  <a:pt x="60586" y="575"/>
                </a:lnTo>
                <a:lnTo>
                  <a:pt x="580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128675" y="6027541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82" y="11865"/>
                </a:moveTo>
                <a:lnTo>
                  <a:pt x="13121" y="11865"/>
                </a:lnTo>
                <a:lnTo>
                  <a:pt x="13121" y="53765"/>
                </a:lnTo>
                <a:lnTo>
                  <a:pt x="19682" y="53765"/>
                </a:lnTo>
                <a:lnTo>
                  <a:pt x="19682" y="11865"/>
                </a:lnTo>
                <a:close/>
              </a:path>
              <a:path w="73660" h="55245">
                <a:moveTo>
                  <a:pt x="19682" y="0"/>
                </a:moveTo>
                <a:lnTo>
                  <a:pt x="15470" y="0"/>
                </a:lnTo>
                <a:lnTo>
                  <a:pt x="14336" y="2311"/>
                </a:lnTo>
                <a:lnTo>
                  <a:pt x="12392" y="4696"/>
                </a:lnTo>
                <a:lnTo>
                  <a:pt x="6884" y="9619"/>
                </a:lnTo>
                <a:lnTo>
                  <a:pt x="3644" y="11711"/>
                </a:lnTo>
                <a:lnTo>
                  <a:pt x="0" y="13439"/>
                </a:lnTo>
                <a:lnTo>
                  <a:pt x="0" y="19798"/>
                </a:lnTo>
                <a:lnTo>
                  <a:pt x="13121" y="11865"/>
                </a:lnTo>
                <a:lnTo>
                  <a:pt x="19682" y="11865"/>
                </a:lnTo>
                <a:lnTo>
                  <a:pt x="19682" y="0"/>
                </a:lnTo>
                <a:close/>
              </a:path>
              <a:path w="73660" h="55245">
                <a:moveTo>
                  <a:pt x="44630" y="39150"/>
                </a:moveTo>
                <a:lnTo>
                  <a:pt x="37745" y="39742"/>
                </a:lnTo>
                <a:lnTo>
                  <a:pt x="38150" y="44243"/>
                </a:lnTo>
                <a:lnTo>
                  <a:pt x="39932" y="47860"/>
                </a:lnTo>
                <a:lnTo>
                  <a:pt x="46088" y="53311"/>
                </a:lnTo>
                <a:lnTo>
                  <a:pt x="50057" y="54682"/>
                </a:lnTo>
                <a:lnTo>
                  <a:pt x="60829" y="54682"/>
                </a:lnTo>
                <a:lnTo>
                  <a:pt x="65527" y="52508"/>
                </a:lnTo>
                <a:lnTo>
                  <a:pt x="68069" y="49272"/>
                </a:lnTo>
                <a:lnTo>
                  <a:pt x="52324" y="49272"/>
                </a:lnTo>
                <a:lnTo>
                  <a:pt x="50056" y="48428"/>
                </a:lnTo>
                <a:lnTo>
                  <a:pt x="46331" y="45038"/>
                </a:lnTo>
                <a:lnTo>
                  <a:pt x="45115" y="42516"/>
                </a:lnTo>
                <a:lnTo>
                  <a:pt x="44630" y="39150"/>
                </a:lnTo>
                <a:close/>
              </a:path>
              <a:path w="73660" h="55245">
                <a:moveTo>
                  <a:pt x="69318" y="24072"/>
                </a:moveTo>
                <a:lnTo>
                  <a:pt x="58237" y="24072"/>
                </a:lnTo>
                <a:lnTo>
                  <a:pt x="60991" y="25151"/>
                </a:lnTo>
                <a:lnTo>
                  <a:pt x="65203" y="29490"/>
                </a:lnTo>
                <a:lnTo>
                  <a:pt x="66256" y="32442"/>
                </a:lnTo>
                <a:lnTo>
                  <a:pt x="66143" y="40455"/>
                </a:lnTo>
                <a:lnTo>
                  <a:pt x="65122" y="43302"/>
                </a:lnTo>
                <a:lnTo>
                  <a:pt x="60748" y="48079"/>
                </a:lnTo>
                <a:lnTo>
                  <a:pt x="58075" y="49272"/>
                </a:lnTo>
                <a:lnTo>
                  <a:pt x="68069" y="49272"/>
                </a:lnTo>
                <a:lnTo>
                  <a:pt x="71764" y="44649"/>
                </a:lnTo>
                <a:lnTo>
                  <a:pt x="73222" y="40455"/>
                </a:lnTo>
                <a:lnTo>
                  <a:pt x="73222" y="30520"/>
                </a:lnTo>
                <a:lnTo>
                  <a:pt x="71602" y="26359"/>
                </a:lnTo>
                <a:lnTo>
                  <a:pt x="69318" y="24072"/>
                </a:lnTo>
                <a:close/>
              </a:path>
              <a:path w="73660" h="55245">
                <a:moveTo>
                  <a:pt x="70711" y="948"/>
                </a:moveTo>
                <a:lnTo>
                  <a:pt x="44063" y="948"/>
                </a:lnTo>
                <a:lnTo>
                  <a:pt x="38879" y="28452"/>
                </a:lnTo>
                <a:lnTo>
                  <a:pt x="45035" y="29255"/>
                </a:lnTo>
                <a:lnTo>
                  <a:pt x="46006" y="27722"/>
                </a:lnTo>
                <a:lnTo>
                  <a:pt x="47383" y="26473"/>
                </a:lnTo>
                <a:lnTo>
                  <a:pt x="50786" y="24550"/>
                </a:lnTo>
                <a:lnTo>
                  <a:pt x="52729" y="24072"/>
                </a:lnTo>
                <a:lnTo>
                  <a:pt x="69318" y="24072"/>
                </a:lnTo>
                <a:lnTo>
                  <a:pt x="66905" y="21623"/>
                </a:lnTo>
                <a:lnTo>
                  <a:pt x="46492" y="21623"/>
                </a:lnTo>
                <a:lnTo>
                  <a:pt x="49327" y="7226"/>
                </a:lnTo>
                <a:lnTo>
                  <a:pt x="70711" y="7226"/>
                </a:lnTo>
                <a:lnTo>
                  <a:pt x="70711" y="948"/>
                </a:lnTo>
                <a:close/>
              </a:path>
              <a:path w="73660" h="55245">
                <a:moveTo>
                  <a:pt x="61234" y="18257"/>
                </a:moveTo>
                <a:lnTo>
                  <a:pt x="53053" y="18257"/>
                </a:lnTo>
                <a:lnTo>
                  <a:pt x="49651" y="19384"/>
                </a:lnTo>
                <a:lnTo>
                  <a:pt x="46492" y="21623"/>
                </a:lnTo>
                <a:lnTo>
                  <a:pt x="66905" y="21623"/>
                </a:lnTo>
                <a:lnTo>
                  <a:pt x="65203" y="19879"/>
                </a:lnTo>
                <a:lnTo>
                  <a:pt x="61234" y="182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575947" y="6027541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2011" y="5442"/>
                </a:moveTo>
                <a:lnTo>
                  <a:pt x="21464" y="5442"/>
                </a:lnTo>
                <a:lnTo>
                  <a:pt x="23894" y="6334"/>
                </a:lnTo>
                <a:lnTo>
                  <a:pt x="27620" y="9911"/>
                </a:lnTo>
                <a:lnTo>
                  <a:pt x="28511" y="12109"/>
                </a:lnTo>
                <a:lnTo>
                  <a:pt x="28511" y="17202"/>
                </a:lnTo>
                <a:lnTo>
                  <a:pt x="9844" y="37146"/>
                </a:lnTo>
                <a:lnTo>
                  <a:pt x="7127" y="39742"/>
                </a:lnTo>
                <a:lnTo>
                  <a:pt x="5102" y="42078"/>
                </a:lnTo>
                <a:lnTo>
                  <a:pt x="3159" y="44413"/>
                </a:lnTo>
                <a:lnTo>
                  <a:pt x="1700" y="46790"/>
                </a:lnTo>
                <a:lnTo>
                  <a:pt x="810" y="49199"/>
                </a:lnTo>
                <a:lnTo>
                  <a:pt x="242" y="50659"/>
                </a:lnTo>
                <a:lnTo>
                  <a:pt x="0" y="52183"/>
                </a:lnTo>
                <a:lnTo>
                  <a:pt x="0" y="53765"/>
                </a:lnTo>
                <a:lnTo>
                  <a:pt x="35396" y="53765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255"/>
                </a:lnTo>
                <a:lnTo>
                  <a:pt x="10772" y="45062"/>
                </a:lnTo>
                <a:lnTo>
                  <a:pt x="13040" y="42702"/>
                </a:lnTo>
                <a:lnTo>
                  <a:pt x="15551" y="40455"/>
                </a:lnTo>
                <a:lnTo>
                  <a:pt x="19520" y="37146"/>
                </a:lnTo>
                <a:lnTo>
                  <a:pt x="24218" y="33148"/>
                </a:lnTo>
                <a:lnTo>
                  <a:pt x="35270" y="17202"/>
                </a:lnTo>
                <a:lnTo>
                  <a:pt x="35226" y="10446"/>
                </a:lnTo>
                <a:lnTo>
                  <a:pt x="33776" y="7121"/>
                </a:lnTo>
                <a:lnTo>
                  <a:pt x="32011" y="5442"/>
                </a:lnTo>
                <a:close/>
              </a:path>
              <a:path w="78739" h="55245">
                <a:moveTo>
                  <a:pt x="23732" y="0"/>
                </a:moveTo>
                <a:lnTo>
                  <a:pt x="1296" y="15483"/>
                </a:lnTo>
                <a:lnTo>
                  <a:pt x="8018" y="16180"/>
                </a:lnTo>
                <a:lnTo>
                  <a:pt x="8018" y="12814"/>
                </a:lnTo>
                <a:lnTo>
                  <a:pt x="8990" y="10186"/>
                </a:lnTo>
                <a:lnTo>
                  <a:pt x="10853" y="8289"/>
                </a:lnTo>
                <a:lnTo>
                  <a:pt x="12797" y="6391"/>
                </a:lnTo>
                <a:lnTo>
                  <a:pt x="15308" y="5442"/>
                </a:lnTo>
                <a:lnTo>
                  <a:pt x="32011" y="5442"/>
                </a:lnTo>
                <a:lnTo>
                  <a:pt x="27782" y="1419"/>
                </a:lnTo>
                <a:lnTo>
                  <a:pt x="23732" y="0"/>
                </a:lnTo>
                <a:close/>
              </a:path>
              <a:path w="78739" h="55245">
                <a:moveTo>
                  <a:pt x="63988" y="0"/>
                </a:moveTo>
                <a:lnTo>
                  <a:pt x="57184" y="0"/>
                </a:lnTo>
                <a:lnTo>
                  <a:pt x="53944" y="1046"/>
                </a:lnTo>
                <a:lnTo>
                  <a:pt x="51433" y="3138"/>
                </a:lnTo>
                <a:lnTo>
                  <a:pt x="48841" y="5231"/>
                </a:lnTo>
                <a:lnTo>
                  <a:pt x="46897" y="8208"/>
                </a:lnTo>
                <a:lnTo>
                  <a:pt x="44305" y="15929"/>
                </a:lnTo>
                <a:lnTo>
                  <a:pt x="43657" y="21022"/>
                </a:lnTo>
                <a:lnTo>
                  <a:pt x="43657" y="37414"/>
                </a:lnTo>
                <a:lnTo>
                  <a:pt x="65041" y="54682"/>
                </a:lnTo>
                <a:lnTo>
                  <a:pt x="68281" y="53627"/>
                </a:lnTo>
                <a:lnTo>
                  <a:pt x="70792" y="51518"/>
                </a:lnTo>
                <a:lnTo>
                  <a:pt x="73384" y="49410"/>
                </a:lnTo>
                <a:lnTo>
                  <a:pt x="73474" y="49272"/>
                </a:lnTo>
                <a:lnTo>
                  <a:pt x="58075" y="49272"/>
                </a:lnTo>
                <a:lnTo>
                  <a:pt x="55558" y="47812"/>
                </a:lnTo>
                <a:lnTo>
                  <a:pt x="53458" y="44908"/>
                </a:lnTo>
                <a:lnTo>
                  <a:pt x="51433" y="41997"/>
                </a:lnTo>
                <a:lnTo>
                  <a:pt x="50380" y="36149"/>
                </a:lnTo>
                <a:lnTo>
                  <a:pt x="50384" y="18541"/>
                </a:lnTo>
                <a:lnTo>
                  <a:pt x="51514" y="12539"/>
                </a:lnTo>
                <a:lnTo>
                  <a:pt x="55564" y="6715"/>
                </a:lnTo>
                <a:lnTo>
                  <a:pt x="57994" y="5442"/>
                </a:lnTo>
                <a:lnTo>
                  <a:pt x="73164" y="5442"/>
                </a:lnTo>
                <a:lnTo>
                  <a:pt x="72574" y="4558"/>
                </a:lnTo>
                <a:lnTo>
                  <a:pt x="70792" y="2887"/>
                </a:lnTo>
                <a:lnTo>
                  <a:pt x="68605" y="1735"/>
                </a:lnTo>
                <a:lnTo>
                  <a:pt x="66499" y="575"/>
                </a:lnTo>
                <a:lnTo>
                  <a:pt x="63988" y="0"/>
                </a:lnTo>
                <a:close/>
              </a:path>
              <a:path w="78739" h="55245">
                <a:moveTo>
                  <a:pt x="73164" y="5442"/>
                </a:moveTo>
                <a:lnTo>
                  <a:pt x="64069" y="5442"/>
                </a:lnTo>
                <a:lnTo>
                  <a:pt x="66661" y="6886"/>
                </a:lnTo>
                <a:lnTo>
                  <a:pt x="70711" y="12685"/>
                </a:lnTo>
                <a:lnTo>
                  <a:pt x="71635" y="17827"/>
                </a:lnTo>
                <a:lnTo>
                  <a:pt x="71759" y="36149"/>
                </a:lnTo>
                <a:lnTo>
                  <a:pt x="70711" y="41964"/>
                </a:lnTo>
                <a:lnTo>
                  <a:pt x="66646" y="47820"/>
                </a:lnTo>
                <a:lnTo>
                  <a:pt x="64069" y="49272"/>
                </a:lnTo>
                <a:lnTo>
                  <a:pt x="73474" y="49272"/>
                </a:lnTo>
                <a:lnTo>
                  <a:pt x="75328" y="46425"/>
                </a:lnTo>
                <a:lnTo>
                  <a:pt x="76815" y="41964"/>
                </a:lnTo>
                <a:lnTo>
                  <a:pt x="77839" y="38712"/>
                </a:lnTo>
                <a:lnTo>
                  <a:pt x="78487" y="33634"/>
                </a:lnTo>
                <a:lnTo>
                  <a:pt x="78389" y="21022"/>
                </a:lnTo>
                <a:lnTo>
                  <a:pt x="74015" y="6715"/>
                </a:lnTo>
                <a:lnTo>
                  <a:pt x="73164" y="54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029131" y="6027541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2011" y="5442"/>
                </a:moveTo>
                <a:lnTo>
                  <a:pt x="21464" y="5442"/>
                </a:lnTo>
                <a:lnTo>
                  <a:pt x="23894" y="6334"/>
                </a:lnTo>
                <a:lnTo>
                  <a:pt x="27620" y="9911"/>
                </a:lnTo>
                <a:lnTo>
                  <a:pt x="28511" y="12109"/>
                </a:lnTo>
                <a:lnTo>
                  <a:pt x="28511" y="17202"/>
                </a:lnTo>
                <a:lnTo>
                  <a:pt x="9844" y="37146"/>
                </a:lnTo>
                <a:lnTo>
                  <a:pt x="7127" y="39742"/>
                </a:lnTo>
                <a:lnTo>
                  <a:pt x="5102" y="42078"/>
                </a:lnTo>
                <a:lnTo>
                  <a:pt x="3159" y="44413"/>
                </a:lnTo>
                <a:lnTo>
                  <a:pt x="1700" y="46790"/>
                </a:lnTo>
                <a:lnTo>
                  <a:pt x="810" y="49199"/>
                </a:lnTo>
                <a:lnTo>
                  <a:pt x="242" y="50659"/>
                </a:lnTo>
                <a:lnTo>
                  <a:pt x="0" y="52183"/>
                </a:lnTo>
                <a:lnTo>
                  <a:pt x="0" y="53765"/>
                </a:lnTo>
                <a:lnTo>
                  <a:pt x="35396" y="53765"/>
                </a:lnTo>
                <a:lnTo>
                  <a:pt x="35396" y="47447"/>
                </a:lnTo>
                <a:lnTo>
                  <a:pt x="9152" y="47447"/>
                </a:lnTo>
                <a:lnTo>
                  <a:pt x="9881" y="46255"/>
                </a:lnTo>
                <a:lnTo>
                  <a:pt x="10772" y="45062"/>
                </a:lnTo>
                <a:lnTo>
                  <a:pt x="13040" y="42702"/>
                </a:lnTo>
                <a:lnTo>
                  <a:pt x="15551" y="40455"/>
                </a:lnTo>
                <a:lnTo>
                  <a:pt x="19520" y="37146"/>
                </a:lnTo>
                <a:lnTo>
                  <a:pt x="24218" y="33148"/>
                </a:lnTo>
                <a:lnTo>
                  <a:pt x="35270" y="17202"/>
                </a:lnTo>
                <a:lnTo>
                  <a:pt x="35226" y="10446"/>
                </a:lnTo>
                <a:lnTo>
                  <a:pt x="33776" y="7121"/>
                </a:lnTo>
                <a:lnTo>
                  <a:pt x="32011" y="5442"/>
                </a:lnTo>
                <a:close/>
              </a:path>
              <a:path w="79375" h="55245">
                <a:moveTo>
                  <a:pt x="23732" y="0"/>
                </a:moveTo>
                <a:lnTo>
                  <a:pt x="1296" y="15483"/>
                </a:lnTo>
                <a:lnTo>
                  <a:pt x="8018" y="16180"/>
                </a:lnTo>
                <a:lnTo>
                  <a:pt x="8018" y="12814"/>
                </a:lnTo>
                <a:lnTo>
                  <a:pt x="8990" y="10186"/>
                </a:lnTo>
                <a:lnTo>
                  <a:pt x="10853" y="8289"/>
                </a:lnTo>
                <a:lnTo>
                  <a:pt x="12797" y="6391"/>
                </a:lnTo>
                <a:lnTo>
                  <a:pt x="15308" y="5442"/>
                </a:lnTo>
                <a:lnTo>
                  <a:pt x="32011" y="5442"/>
                </a:lnTo>
                <a:lnTo>
                  <a:pt x="27782" y="1419"/>
                </a:lnTo>
                <a:lnTo>
                  <a:pt x="23732" y="0"/>
                </a:lnTo>
                <a:close/>
              </a:path>
              <a:path w="79375" h="55245">
                <a:moveTo>
                  <a:pt x="50542" y="39150"/>
                </a:moveTo>
                <a:lnTo>
                  <a:pt x="43657" y="39742"/>
                </a:lnTo>
                <a:lnTo>
                  <a:pt x="44062" y="44243"/>
                </a:lnTo>
                <a:lnTo>
                  <a:pt x="45844" y="47860"/>
                </a:lnTo>
                <a:lnTo>
                  <a:pt x="52000" y="53311"/>
                </a:lnTo>
                <a:lnTo>
                  <a:pt x="55969" y="54682"/>
                </a:lnTo>
                <a:lnTo>
                  <a:pt x="66742" y="54682"/>
                </a:lnTo>
                <a:lnTo>
                  <a:pt x="71439" y="52508"/>
                </a:lnTo>
                <a:lnTo>
                  <a:pt x="73981" y="49272"/>
                </a:lnTo>
                <a:lnTo>
                  <a:pt x="58237" y="49272"/>
                </a:lnTo>
                <a:lnTo>
                  <a:pt x="55969" y="48428"/>
                </a:lnTo>
                <a:lnTo>
                  <a:pt x="52243" y="45038"/>
                </a:lnTo>
                <a:lnTo>
                  <a:pt x="51028" y="42516"/>
                </a:lnTo>
                <a:lnTo>
                  <a:pt x="50542" y="39150"/>
                </a:lnTo>
                <a:close/>
              </a:path>
              <a:path w="79375" h="55245">
                <a:moveTo>
                  <a:pt x="75230" y="24072"/>
                </a:moveTo>
                <a:lnTo>
                  <a:pt x="64150" y="24072"/>
                </a:lnTo>
                <a:lnTo>
                  <a:pt x="66904" y="25151"/>
                </a:lnTo>
                <a:lnTo>
                  <a:pt x="71116" y="29490"/>
                </a:lnTo>
                <a:lnTo>
                  <a:pt x="72169" y="32442"/>
                </a:lnTo>
                <a:lnTo>
                  <a:pt x="72055" y="40455"/>
                </a:lnTo>
                <a:lnTo>
                  <a:pt x="71035" y="43302"/>
                </a:lnTo>
                <a:lnTo>
                  <a:pt x="66661" y="48079"/>
                </a:lnTo>
                <a:lnTo>
                  <a:pt x="63988" y="49272"/>
                </a:lnTo>
                <a:lnTo>
                  <a:pt x="73981" y="49272"/>
                </a:lnTo>
                <a:lnTo>
                  <a:pt x="77676" y="44649"/>
                </a:lnTo>
                <a:lnTo>
                  <a:pt x="79134" y="40455"/>
                </a:lnTo>
                <a:lnTo>
                  <a:pt x="79134" y="30520"/>
                </a:lnTo>
                <a:lnTo>
                  <a:pt x="77514" y="26359"/>
                </a:lnTo>
                <a:lnTo>
                  <a:pt x="75230" y="24072"/>
                </a:lnTo>
                <a:close/>
              </a:path>
              <a:path w="79375" h="55245">
                <a:moveTo>
                  <a:pt x="43657" y="39742"/>
                </a:moveTo>
                <a:close/>
              </a:path>
              <a:path w="79375" h="55245">
                <a:moveTo>
                  <a:pt x="76624" y="948"/>
                </a:moveTo>
                <a:lnTo>
                  <a:pt x="49975" y="948"/>
                </a:lnTo>
                <a:lnTo>
                  <a:pt x="44791" y="28452"/>
                </a:lnTo>
                <a:lnTo>
                  <a:pt x="50947" y="29255"/>
                </a:lnTo>
                <a:lnTo>
                  <a:pt x="51919" y="27722"/>
                </a:lnTo>
                <a:lnTo>
                  <a:pt x="53296" y="26473"/>
                </a:lnTo>
                <a:lnTo>
                  <a:pt x="56698" y="24550"/>
                </a:lnTo>
                <a:lnTo>
                  <a:pt x="58642" y="24072"/>
                </a:lnTo>
                <a:lnTo>
                  <a:pt x="75230" y="24072"/>
                </a:lnTo>
                <a:lnTo>
                  <a:pt x="72818" y="21623"/>
                </a:lnTo>
                <a:lnTo>
                  <a:pt x="52405" y="21623"/>
                </a:lnTo>
                <a:lnTo>
                  <a:pt x="55240" y="7226"/>
                </a:lnTo>
                <a:lnTo>
                  <a:pt x="76624" y="7226"/>
                </a:lnTo>
                <a:lnTo>
                  <a:pt x="76624" y="948"/>
                </a:lnTo>
                <a:close/>
              </a:path>
              <a:path w="79375" h="55245">
                <a:moveTo>
                  <a:pt x="67147" y="18257"/>
                </a:moveTo>
                <a:lnTo>
                  <a:pt x="58966" y="18257"/>
                </a:lnTo>
                <a:lnTo>
                  <a:pt x="55564" y="19384"/>
                </a:lnTo>
                <a:lnTo>
                  <a:pt x="52405" y="21623"/>
                </a:lnTo>
                <a:lnTo>
                  <a:pt x="72818" y="21623"/>
                </a:lnTo>
                <a:lnTo>
                  <a:pt x="71116" y="19879"/>
                </a:lnTo>
                <a:lnTo>
                  <a:pt x="67147" y="182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786539" y="6130692"/>
            <a:ext cx="301625" cy="77470"/>
          </a:xfrm>
          <a:custGeom>
            <a:avLst/>
            <a:gdLst/>
            <a:ahLst/>
            <a:cxnLst/>
            <a:rect l="l" t="t" r="r" b="b"/>
            <a:pathLst>
              <a:path w="301625" h="77470">
                <a:moveTo>
                  <a:pt x="27134" y="7948"/>
                </a:moveTo>
                <a:lnTo>
                  <a:pt x="19358" y="7948"/>
                </a:lnTo>
                <a:lnTo>
                  <a:pt x="19358" y="59905"/>
                </a:lnTo>
                <a:lnTo>
                  <a:pt x="27134" y="59905"/>
                </a:lnTo>
                <a:lnTo>
                  <a:pt x="27134" y="7948"/>
                </a:lnTo>
                <a:close/>
              </a:path>
              <a:path w="301625" h="77470">
                <a:moveTo>
                  <a:pt x="46573" y="997"/>
                </a:moveTo>
                <a:lnTo>
                  <a:pt x="0" y="997"/>
                </a:lnTo>
                <a:lnTo>
                  <a:pt x="0" y="7948"/>
                </a:lnTo>
                <a:lnTo>
                  <a:pt x="46573" y="7948"/>
                </a:lnTo>
                <a:lnTo>
                  <a:pt x="46573" y="997"/>
                </a:lnTo>
                <a:close/>
              </a:path>
              <a:path w="301625" h="77470">
                <a:moveTo>
                  <a:pt x="59290" y="997"/>
                </a:moveTo>
                <a:lnTo>
                  <a:pt x="52081" y="997"/>
                </a:lnTo>
                <a:lnTo>
                  <a:pt x="52081" y="9319"/>
                </a:lnTo>
                <a:lnTo>
                  <a:pt x="59290" y="9319"/>
                </a:lnTo>
                <a:lnTo>
                  <a:pt x="59290" y="997"/>
                </a:lnTo>
                <a:close/>
              </a:path>
              <a:path w="301625" h="77470">
                <a:moveTo>
                  <a:pt x="59290" y="17235"/>
                </a:moveTo>
                <a:lnTo>
                  <a:pt x="52081" y="17235"/>
                </a:lnTo>
                <a:lnTo>
                  <a:pt x="52081" y="59905"/>
                </a:lnTo>
                <a:lnTo>
                  <a:pt x="59290" y="59905"/>
                </a:lnTo>
                <a:lnTo>
                  <a:pt x="59290" y="17235"/>
                </a:lnTo>
                <a:close/>
              </a:path>
              <a:path w="301625" h="77470">
                <a:moveTo>
                  <a:pt x="77272" y="17235"/>
                </a:moveTo>
                <a:lnTo>
                  <a:pt x="70792" y="17235"/>
                </a:lnTo>
                <a:lnTo>
                  <a:pt x="70792" y="59905"/>
                </a:lnTo>
                <a:lnTo>
                  <a:pt x="78082" y="59905"/>
                </a:lnTo>
                <a:lnTo>
                  <a:pt x="78082" y="33878"/>
                </a:lnTo>
                <a:lnTo>
                  <a:pt x="78405" y="30909"/>
                </a:lnTo>
                <a:lnTo>
                  <a:pt x="80026" y="26781"/>
                </a:lnTo>
                <a:lnTo>
                  <a:pt x="81240" y="25216"/>
                </a:lnTo>
                <a:lnTo>
                  <a:pt x="84481" y="23220"/>
                </a:lnTo>
                <a:lnTo>
                  <a:pt x="77272" y="23220"/>
                </a:lnTo>
                <a:lnTo>
                  <a:pt x="77272" y="17235"/>
                </a:lnTo>
                <a:close/>
              </a:path>
              <a:path w="301625" h="77470">
                <a:moveTo>
                  <a:pt x="101806" y="22539"/>
                </a:moveTo>
                <a:lnTo>
                  <a:pt x="91284" y="22539"/>
                </a:lnTo>
                <a:lnTo>
                  <a:pt x="93228" y="23342"/>
                </a:lnTo>
                <a:lnTo>
                  <a:pt x="94362" y="24948"/>
                </a:lnTo>
                <a:lnTo>
                  <a:pt x="95577" y="26554"/>
                </a:lnTo>
                <a:lnTo>
                  <a:pt x="96144" y="28963"/>
                </a:lnTo>
                <a:lnTo>
                  <a:pt x="96144" y="59905"/>
                </a:lnTo>
                <a:lnTo>
                  <a:pt x="103353" y="59905"/>
                </a:lnTo>
                <a:lnTo>
                  <a:pt x="103353" y="30723"/>
                </a:lnTo>
                <a:lnTo>
                  <a:pt x="104325" y="27527"/>
                </a:lnTo>
                <a:lnTo>
                  <a:pt x="106382" y="25499"/>
                </a:lnTo>
                <a:lnTo>
                  <a:pt x="108097" y="23739"/>
                </a:lnTo>
                <a:lnTo>
                  <a:pt x="102219" y="23739"/>
                </a:lnTo>
                <a:lnTo>
                  <a:pt x="101806" y="22539"/>
                </a:lnTo>
                <a:close/>
              </a:path>
              <a:path w="301625" h="77470">
                <a:moveTo>
                  <a:pt x="127540" y="22539"/>
                </a:moveTo>
                <a:lnTo>
                  <a:pt x="115503" y="22539"/>
                </a:lnTo>
                <a:lnTo>
                  <a:pt x="116880" y="22928"/>
                </a:lnTo>
                <a:lnTo>
                  <a:pt x="118239" y="23739"/>
                </a:lnTo>
                <a:lnTo>
                  <a:pt x="119391" y="24477"/>
                </a:lnTo>
                <a:lnTo>
                  <a:pt x="120201" y="25499"/>
                </a:lnTo>
                <a:lnTo>
                  <a:pt x="121173" y="28046"/>
                </a:lnTo>
                <a:lnTo>
                  <a:pt x="121416" y="30131"/>
                </a:lnTo>
                <a:lnTo>
                  <a:pt x="121416" y="59905"/>
                </a:lnTo>
                <a:lnTo>
                  <a:pt x="128544" y="59905"/>
                </a:lnTo>
                <a:lnTo>
                  <a:pt x="128470" y="25499"/>
                </a:lnTo>
                <a:lnTo>
                  <a:pt x="127540" y="22539"/>
                </a:lnTo>
                <a:close/>
              </a:path>
              <a:path w="301625" h="77470">
                <a:moveTo>
                  <a:pt x="119634" y="16269"/>
                </a:moveTo>
                <a:lnTo>
                  <a:pt x="109995" y="16269"/>
                </a:lnTo>
                <a:lnTo>
                  <a:pt x="105621" y="18759"/>
                </a:lnTo>
                <a:lnTo>
                  <a:pt x="102219" y="23739"/>
                </a:lnTo>
                <a:lnTo>
                  <a:pt x="108097" y="23739"/>
                </a:lnTo>
                <a:lnTo>
                  <a:pt x="108294" y="23537"/>
                </a:lnTo>
                <a:lnTo>
                  <a:pt x="110805" y="22539"/>
                </a:lnTo>
                <a:lnTo>
                  <a:pt x="127540" y="22539"/>
                </a:lnTo>
                <a:lnTo>
                  <a:pt x="127410" y="22125"/>
                </a:lnTo>
                <a:lnTo>
                  <a:pt x="122874" y="17437"/>
                </a:lnTo>
                <a:lnTo>
                  <a:pt x="119634" y="16269"/>
                </a:lnTo>
                <a:close/>
              </a:path>
              <a:path w="301625" h="77470">
                <a:moveTo>
                  <a:pt x="93390" y="16269"/>
                </a:moveTo>
                <a:lnTo>
                  <a:pt x="77272" y="23220"/>
                </a:lnTo>
                <a:lnTo>
                  <a:pt x="84481" y="23220"/>
                </a:lnTo>
                <a:lnTo>
                  <a:pt x="84723" y="23074"/>
                </a:lnTo>
                <a:lnTo>
                  <a:pt x="86586" y="22539"/>
                </a:lnTo>
                <a:lnTo>
                  <a:pt x="101806" y="22539"/>
                </a:lnTo>
                <a:lnTo>
                  <a:pt x="101409" y="21387"/>
                </a:lnTo>
                <a:lnTo>
                  <a:pt x="100032" y="19546"/>
                </a:lnTo>
                <a:lnTo>
                  <a:pt x="95982" y="16926"/>
                </a:lnTo>
                <a:lnTo>
                  <a:pt x="93390" y="16269"/>
                </a:lnTo>
                <a:close/>
              </a:path>
              <a:path w="301625" h="77470">
                <a:moveTo>
                  <a:pt x="164507" y="16269"/>
                </a:moveTo>
                <a:lnTo>
                  <a:pt x="152924" y="16269"/>
                </a:lnTo>
                <a:lnTo>
                  <a:pt x="148145" y="18248"/>
                </a:lnTo>
                <a:lnTo>
                  <a:pt x="144500" y="22215"/>
                </a:lnTo>
                <a:lnTo>
                  <a:pt x="140774" y="26181"/>
                </a:lnTo>
                <a:lnTo>
                  <a:pt x="139014" y="31444"/>
                </a:lnTo>
                <a:lnTo>
                  <a:pt x="139015" y="46165"/>
                </a:lnTo>
                <a:lnTo>
                  <a:pt x="140774" y="51259"/>
                </a:lnTo>
                <a:lnTo>
                  <a:pt x="148064" y="58948"/>
                </a:lnTo>
                <a:lnTo>
                  <a:pt x="153005" y="60870"/>
                </a:lnTo>
                <a:lnTo>
                  <a:pt x="164183" y="60870"/>
                </a:lnTo>
                <a:lnTo>
                  <a:pt x="168233" y="59661"/>
                </a:lnTo>
                <a:lnTo>
                  <a:pt x="171391" y="57253"/>
                </a:lnTo>
                <a:lnTo>
                  <a:pt x="174522" y="54925"/>
                </a:lnTo>
                <a:lnTo>
                  <a:pt x="146363" y="40415"/>
                </a:lnTo>
                <a:lnTo>
                  <a:pt x="178195" y="40415"/>
                </a:lnTo>
                <a:lnTo>
                  <a:pt x="178195" y="34470"/>
                </a:lnTo>
                <a:lnTo>
                  <a:pt x="146768" y="34470"/>
                </a:lnTo>
                <a:lnTo>
                  <a:pt x="147011" y="30747"/>
                </a:lnTo>
                <a:lnTo>
                  <a:pt x="148307" y="27770"/>
                </a:lnTo>
                <a:lnTo>
                  <a:pt x="150575" y="25548"/>
                </a:lnTo>
                <a:lnTo>
                  <a:pt x="152762" y="23326"/>
                </a:lnTo>
                <a:lnTo>
                  <a:pt x="155597" y="22215"/>
                </a:lnTo>
                <a:lnTo>
                  <a:pt x="172883" y="22215"/>
                </a:lnTo>
                <a:lnTo>
                  <a:pt x="169205" y="18208"/>
                </a:lnTo>
                <a:lnTo>
                  <a:pt x="164507" y="16269"/>
                </a:lnTo>
                <a:close/>
              </a:path>
              <a:path w="301625" h="77470">
                <a:moveTo>
                  <a:pt x="170501" y="46165"/>
                </a:moveTo>
                <a:lnTo>
                  <a:pt x="169448" y="49215"/>
                </a:lnTo>
                <a:lnTo>
                  <a:pt x="167887" y="51453"/>
                </a:lnTo>
                <a:lnTo>
                  <a:pt x="164183" y="54227"/>
                </a:lnTo>
                <a:lnTo>
                  <a:pt x="161915" y="54925"/>
                </a:lnTo>
                <a:lnTo>
                  <a:pt x="174522" y="54925"/>
                </a:lnTo>
                <a:lnTo>
                  <a:pt x="176818" y="51453"/>
                </a:lnTo>
                <a:lnTo>
                  <a:pt x="177952" y="47090"/>
                </a:lnTo>
                <a:lnTo>
                  <a:pt x="170501" y="46165"/>
                </a:lnTo>
                <a:close/>
              </a:path>
              <a:path w="301625" h="77470">
                <a:moveTo>
                  <a:pt x="172883" y="22215"/>
                </a:moveTo>
                <a:lnTo>
                  <a:pt x="162563" y="22215"/>
                </a:lnTo>
                <a:lnTo>
                  <a:pt x="165560" y="23610"/>
                </a:lnTo>
                <a:lnTo>
                  <a:pt x="167828" y="26392"/>
                </a:lnTo>
                <a:lnTo>
                  <a:pt x="169367" y="28192"/>
                </a:lnTo>
                <a:lnTo>
                  <a:pt x="170215" y="30747"/>
                </a:lnTo>
                <a:lnTo>
                  <a:pt x="170337" y="31753"/>
                </a:lnTo>
                <a:lnTo>
                  <a:pt x="170582" y="34470"/>
                </a:lnTo>
                <a:lnTo>
                  <a:pt x="178195" y="34470"/>
                </a:lnTo>
                <a:lnTo>
                  <a:pt x="178195" y="31444"/>
                </a:lnTo>
                <a:lnTo>
                  <a:pt x="176413" y="25978"/>
                </a:lnTo>
                <a:lnTo>
                  <a:pt x="172883" y="22215"/>
                </a:lnTo>
                <a:close/>
              </a:path>
              <a:path w="301625" h="77470">
                <a:moveTo>
                  <a:pt x="230925" y="0"/>
                </a:moveTo>
                <a:lnTo>
                  <a:pt x="211486" y="32191"/>
                </a:lnTo>
                <a:lnTo>
                  <a:pt x="211486" y="45800"/>
                </a:lnTo>
                <a:lnTo>
                  <a:pt x="230925" y="77221"/>
                </a:lnTo>
                <a:lnTo>
                  <a:pt x="225657" y="67576"/>
                </a:lnTo>
                <a:lnTo>
                  <a:pt x="221884" y="57926"/>
                </a:lnTo>
                <a:lnTo>
                  <a:pt x="219615" y="48269"/>
                </a:lnTo>
                <a:lnTo>
                  <a:pt x="218857" y="38606"/>
                </a:lnTo>
                <a:lnTo>
                  <a:pt x="218857" y="33545"/>
                </a:lnTo>
                <a:lnTo>
                  <a:pt x="227685" y="5563"/>
                </a:lnTo>
                <a:lnTo>
                  <a:pt x="230925" y="0"/>
                </a:lnTo>
                <a:close/>
              </a:path>
              <a:path w="301625" h="77470">
                <a:moveTo>
                  <a:pt x="244371" y="46044"/>
                </a:moveTo>
                <a:lnTo>
                  <a:pt x="237162" y="47163"/>
                </a:lnTo>
                <a:lnTo>
                  <a:pt x="237972" y="51697"/>
                </a:lnTo>
                <a:lnTo>
                  <a:pt x="239835" y="55111"/>
                </a:lnTo>
                <a:lnTo>
                  <a:pt x="245667" y="59718"/>
                </a:lnTo>
                <a:lnTo>
                  <a:pt x="249879" y="60870"/>
                </a:lnTo>
                <a:lnTo>
                  <a:pt x="258789" y="60870"/>
                </a:lnTo>
                <a:lnTo>
                  <a:pt x="261786" y="60286"/>
                </a:lnTo>
                <a:lnTo>
                  <a:pt x="264378" y="59118"/>
                </a:lnTo>
                <a:lnTo>
                  <a:pt x="267051" y="57958"/>
                </a:lnTo>
                <a:lnTo>
                  <a:pt x="269076" y="56304"/>
                </a:lnTo>
                <a:lnTo>
                  <a:pt x="269969" y="54925"/>
                </a:lnTo>
                <a:lnTo>
                  <a:pt x="252066" y="54925"/>
                </a:lnTo>
                <a:lnTo>
                  <a:pt x="249555" y="54154"/>
                </a:lnTo>
                <a:lnTo>
                  <a:pt x="245829" y="51105"/>
                </a:lnTo>
                <a:lnTo>
                  <a:pt x="244776" y="48907"/>
                </a:lnTo>
                <a:lnTo>
                  <a:pt x="244371" y="46044"/>
                </a:lnTo>
                <a:close/>
              </a:path>
              <a:path w="301625" h="77470">
                <a:moveTo>
                  <a:pt x="257412" y="16269"/>
                </a:moveTo>
                <a:lnTo>
                  <a:pt x="238490" y="31031"/>
                </a:lnTo>
                <a:lnTo>
                  <a:pt x="238944" y="32564"/>
                </a:lnTo>
                <a:lnTo>
                  <a:pt x="259671" y="42840"/>
                </a:lnTo>
                <a:lnTo>
                  <a:pt x="262029" y="43635"/>
                </a:lnTo>
                <a:lnTo>
                  <a:pt x="264459" y="45208"/>
                </a:lnTo>
                <a:lnTo>
                  <a:pt x="265187" y="46498"/>
                </a:lnTo>
                <a:lnTo>
                  <a:pt x="265187" y="49953"/>
                </a:lnTo>
                <a:lnTo>
                  <a:pt x="264377" y="51543"/>
                </a:lnTo>
                <a:lnTo>
                  <a:pt x="261138" y="54244"/>
                </a:lnTo>
                <a:lnTo>
                  <a:pt x="258708" y="54925"/>
                </a:lnTo>
                <a:lnTo>
                  <a:pt x="269969" y="54925"/>
                </a:lnTo>
                <a:lnTo>
                  <a:pt x="270469" y="54154"/>
                </a:lnTo>
                <a:lnTo>
                  <a:pt x="271911" y="52046"/>
                </a:lnTo>
                <a:lnTo>
                  <a:pt x="272508" y="49953"/>
                </a:lnTo>
                <a:lnTo>
                  <a:pt x="255387" y="34032"/>
                </a:lnTo>
                <a:lnTo>
                  <a:pt x="249717" y="32450"/>
                </a:lnTo>
                <a:lnTo>
                  <a:pt x="245343" y="28654"/>
                </a:lnTo>
                <a:lnTo>
                  <a:pt x="245343" y="26246"/>
                </a:lnTo>
                <a:lnTo>
                  <a:pt x="246072" y="24964"/>
                </a:lnTo>
                <a:lnTo>
                  <a:pt x="247530" y="23861"/>
                </a:lnTo>
                <a:lnTo>
                  <a:pt x="248907" y="22766"/>
                </a:lnTo>
                <a:lnTo>
                  <a:pt x="251256" y="22215"/>
                </a:lnTo>
                <a:lnTo>
                  <a:pt x="268939" y="22215"/>
                </a:lnTo>
                <a:lnTo>
                  <a:pt x="267293" y="19984"/>
                </a:lnTo>
                <a:lnTo>
                  <a:pt x="265430" y="18678"/>
                </a:lnTo>
                <a:lnTo>
                  <a:pt x="262898" y="17705"/>
                </a:lnTo>
                <a:lnTo>
                  <a:pt x="260328" y="16748"/>
                </a:lnTo>
                <a:lnTo>
                  <a:pt x="257412" y="16269"/>
                </a:lnTo>
                <a:close/>
              </a:path>
              <a:path w="301625" h="77470">
                <a:moveTo>
                  <a:pt x="268939" y="22215"/>
                </a:moveTo>
                <a:lnTo>
                  <a:pt x="257412" y="22215"/>
                </a:lnTo>
                <a:lnTo>
                  <a:pt x="259599" y="22831"/>
                </a:lnTo>
                <a:lnTo>
                  <a:pt x="262677" y="25297"/>
                </a:lnTo>
                <a:lnTo>
                  <a:pt x="263568" y="27008"/>
                </a:lnTo>
                <a:lnTo>
                  <a:pt x="263892" y="29206"/>
                </a:lnTo>
                <a:lnTo>
                  <a:pt x="271019" y="28241"/>
                </a:lnTo>
                <a:lnTo>
                  <a:pt x="270533" y="25483"/>
                </a:lnTo>
                <a:lnTo>
                  <a:pt x="269723" y="23277"/>
                </a:lnTo>
                <a:lnTo>
                  <a:pt x="268939" y="22215"/>
                </a:lnTo>
                <a:close/>
              </a:path>
              <a:path w="301625" h="77470">
                <a:moveTo>
                  <a:pt x="287138" y="0"/>
                </a:moveTo>
                <a:lnTo>
                  <a:pt x="281954" y="0"/>
                </a:lnTo>
                <a:lnTo>
                  <a:pt x="285275" y="5620"/>
                </a:lnTo>
                <a:lnTo>
                  <a:pt x="287381" y="9643"/>
                </a:lnTo>
                <a:lnTo>
                  <a:pt x="290054" y="15742"/>
                </a:lnTo>
                <a:lnTo>
                  <a:pt x="291350" y="19603"/>
                </a:lnTo>
                <a:lnTo>
                  <a:pt x="292241" y="23626"/>
                </a:lnTo>
                <a:lnTo>
                  <a:pt x="293375" y="28573"/>
                </a:lnTo>
                <a:lnTo>
                  <a:pt x="293942" y="33569"/>
                </a:lnTo>
                <a:lnTo>
                  <a:pt x="293942" y="38606"/>
                </a:lnTo>
                <a:lnTo>
                  <a:pt x="293196" y="48269"/>
                </a:lnTo>
                <a:lnTo>
                  <a:pt x="290955" y="57926"/>
                </a:lnTo>
                <a:lnTo>
                  <a:pt x="287210" y="67576"/>
                </a:lnTo>
                <a:lnTo>
                  <a:pt x="281954" y="77221"/>
                </a:lnTo>
                <a:lnTo>
                  <a:pt x="287138" y="77221"/>
                </a:lnTo>
                <a:lnTo>
                  <a:pt x="291107" y="72184"/>
                </a:lnTo>
                <a:lnTo>
                  <a:pt x="294509" y="66296"/>
                </a:lnTo>
                <a:lnTo>
                  <a:pt x="300017" y="52792"/>
                </a:lnTo>
                <a:lnTo>
                  <a:pt x="301394" y="45800"/>
                </a:lnTo>
                <a:lnTo>
                  <a:pt x="301394" y="32191"/>
                </a:lnTo>
                <a:lnTo>
                  <a:pt x="300341" y="26083"/>
                </a:lnTo>
                <a:lnTo>
                  <a:pt x="298316" y="20244"/>
                </a:lnTo>
                <a:lnTo>
                  <a:pt x="295886" y="13471"/>
                </a:lnTo>
                <a:lnTo>
                  <a:pt x="292160" y="6723"/>
                </a:lnTo>
                <a:lnTo>
                  <a:pt x="2871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06542" y="5110867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072465" y="5110867"/>
            <a:ext cx="0" cy="866140"/>
          </a:xfrm>
          <a:custGeom>
            <a:avLst/>
            <a:gdLst/>
            <a:ahLst/>
            <a:cxnLst/>
            <a:rect l="l" t="t" r="r" b="b"/>
            <a:pathLst>
              <a:path h="866139">
                <a:moveTo>
                  <a:pt x="0" y="0"/>
                </a:moveTo>
                <a:lnTo>
                  <a:pt x="0" y="865811"/>
                </a:lnTo>
              </a:path>
            </a:pathLst>
          </a:custGeom>
          <a:ln w="404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06542" y="597465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06542" y="570471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06542" y="543479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06542" y="516486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55"/>
                </a:moveTo>
                <a:lnTo>
                  <a:pt x="24684" y="4055"/>
                </a:lnTo>
                <a:lnTo>
                  <a:pt x="24684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47761" y="597465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047761" y="570471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047761" y="543479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047761" y="516486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5"/>
                </a:moveTo>
                <a:lnTo>
                  <a:pt x="24685" y="4055"/>
                </a:lnTo>
                <a:lnTo>
                  <a:pt x="24685" y="0"/>
                </a:lnTo>
                <a:lnTo>
                  <a:pt x="0" y="0"/>
                </a:lnTo>
                <a:lnTo>
                  <a:pt x="0" y="4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5937" y="5951301"/>
            <a:ext cx="104139" cy="55244"/>
          </a:xfrm>
          <a:custGeom>
            <a:avLst/>
            <a:gdLst/>
            <a:ahLst/>
            <a:cxnLst/>
            <a:rect l="l" t="t" r="r" b="b"/>
            <a:pathLst>
              <a:path w="104140" h="55245">
                <a:moveTo>
                  <a:pt x="20176" y="31079"/>
                </a:moveTo>
                <a:lnTo>
                  <a:pt x="0" y="31079"/>
                </a:lnTo>
                <a:lnTo>
                  <a:pt x="0" y="37690"/>
                </a:lnTo>
                <a:lnTo>
                  <a:pt x="20176" y="37690"/>
                </a:lnTo>
                <a:lnTo>
                  <a:pt x="20176" y="31079"/>
                </a:lnTo>
                <a:close/>
              </a:path>
              <a:path w="104140" h="55245">
                <a:moveTo>
                  <a:pt x="51069" y="11865"/>
                </a:moveTo>
                <a:lnTo>
                  <a:pt x="44508" y="11865"/>
                </a:lnTo>
                <a:lnTo>
                  <a:pt x="44508" y="53765"/>
                </a:lnTo>
                <a:lnTo>
                  <a:pt x="51069" y="53765"/>
                </a:lnTo>
                <a:lnTo>
                  <a:pt x="51069" y="11865"/>
                </a:lnTo>
                <a:close/>
              </a:path>
              <a:path w="104140" h="55245">
                <a:moveTo>
                  <a:pt x="51069" y="0"/>
                </a:moveTo>
                <a:lnTo>
                  <a:pt x="46841" y="0"/>
                </a:lnTo>
                <a:lnTo>
                  <a:pt x="45699" y="2311"/>
                </a:lnTo>
                <a:lnTo>
                  <a:pt x="43755" y="4696"/>
                </a:lnTo>
                <a:lnTo>
                  <a:pt x="38255" y="9619"/>
                </a:lnTo>
                <a:lnTo>
                  <a:pt x="35047" y="11711"/>
                </a:lnTo>
                <a:lnTo>
                  <a:pt x="31491" y="13382"/>
                </a:lnTo>
                <a:lnTo>
                  <a:pt x="31370" y="19798"/>
                </a:lnTo>
                <a:lnTo>
                  <a:pt x="44508" y="11865"/>
                </a:lnTo>
                <a:lnTo>
                  <a:pt x="51069" y="11865"/>
                </a:lnTo>
                <a:lnTo>
                  <a:pt x="51069" y="0"/>
                </a:lnTo>
                <a:close/>
              </a:path>
              <a:path w="104140" h="55245">
                <a:moveTo>
                  <a:pt x="89430" y="0"/>
                </a:moveTo>
                <a:lnTo>
                  <a:pt x="69123" y="37414"/>
                </a:lnTo>
                <a:lnTo>
                  <a:pt x="70889" y="44673"/>
                </a:lnTo>
                <a:lnTo>
                  <a:pt x="77361" y="52824"/>
                </a:lnTo>
                <a:lnTo>
                  <a:pt x="81411" y="54681"/>
                </a:lnTo>
                <a:lnTo>
                  <a:pt x="90483" y="54681"/>
                </a:lnTo>
                <a:lnTo>
                  <a:pt x="93722" y="53627"/>
                </a:lnTo>
                <a:lnTo>
                  <a:pt x="98850" y="49410"/>
                </a:lnTo>
                <a:lnTo>
                  <a:pt x="98939" y="49272"/>
                </a:lnTo>
                <a:lnTo>
                  <a:pt x="83549" y="49272"/>
                </a:lnTo>
                <a:lnTo>
                  <a:pt x="81008" y="47812"/>
                </a:lnTo>
                <a:lnTo>
                  <a:pt x="76899" y="41996"/>
                </a:lnTo>
                <a:lnTo>
                  <a:pt x="75879" y="36149"/>
                </a:lnTo>
                <a:lnTo>
                  <a:pt x="75883" y="18540"/>
                </a:lnTo>
                <a:lnTo>
                  <a:pt x="77004" y="12539"/>
                </a:lnTo>
                <a:lnTo>
                  <a:pt x="79264" y="9278"/>
                </a:lnTo>
                <a:lnTo>
                  <a:pt x="81071" y="6715"/>
                </a:lnTo>
                <a:lnTo>
                  <a:pt x="83476" y="5442"/>
                </a:lnTo>
                <a:lnTo>
                  <a:pt x="98638" y="5442"/>
                </a:lnTo>
                <a:lnTo>
                  <a:pt x="98064" y="4558"/>
                </a:lnTo>
                <a:lnTo>
                  <a:pt x="96282" y="2887"/>
                </a:lnTo>
                <a:lnTo>
                  <a:pt x="91949" y="575"/>
                </a:lnTo>
                <a:lnTo>
                  <a:pt x="89430" y="0"/>
                </a:lnTo>
                <a:close/>
              </a:path>
              <a:path w="104140" h="55245">
                <a:moveTo>
                  <a:pt x="98638" y="5442"/>
                </a:moveTo>
                <a:lnTo>
                  <a:pt x="89551" y="5442"/>
                </a:lnTo>
                <a:lnTo>
                  <a:pt x="92111" y="6885"/>
                </a:lnTo>
                <a:lnTo>
                  <a:pt x="96225" y="12685"/>
                </a:lnTo>
                <a:lnTo>
                  <a:pt x="97129" y="17827"/>
                </a:lnTo>
                <a:lnTo>
                  <a:pt x="97250" y="36149"/>
                </a:lnTo>
                <a:lnTo>
                  <a:pt x="96225" y="41964"/>
                </a:lnTo>
                <a:lnTo>
                  <a:pt x="92097" y="47820"/>
                </a:lnTo>
                <a:lnTo>
                  <a:pt x="89575" y="49272"/>
                </a:lnTo>
                <a:lnTo>
                  <a:pt x="98939" y="49272"/>
                </a:lnTo>
                <a:lnTo>
                  <a:pt x="100777" y="46425"/>
                </a:lnTo>
                <a:lnTo>
                  <a:pt x="103353" y="38712"/>
                </a:lnTo>
                <a:lnTo>
                  <a:pt x="104001" y="33642"/>
                </a:lnTo>
                <a:lnTo>
                  <a:pt x="103903" y="21022"/>
                </a:lnTo>
                <a:lnTo>
                  <a:pt x="103596" y="17827"/>
                </a:lnTo>
                <a:lnTo>
                  <a:pt x="101992" y="11573"/>
                </a:lnTo>
                <a:lnTo>
                  <a:pt x="100891" y="8913"/>
                </a:lnTo>
                <a:lnTo>
                  <a:pt x="98638" y="54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8461" y="5682327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20176" y="30090"/>
                </a:moveTo>
                <a:lnTo>
                  <a:pt x="0" y="30090"/>
                </a:lnTo>
                <a:lnTo>
                  <a:pt x="0" y="36741"/>
                </a:lnTo>
                <a:lnTo>
                  <a:pt x="20176" y="36741"/>
                </a:lnTo>
                <a:lnTo>
                  <a:pt x="20176" y="30090"/>
                </a:lnTo>
                <a:close/>
              </a:path>
              <a:path w="62229" h="53975">
                <a:moveTo>
                  <a:pt x="33233" y="38201"/>
                </a:moveTo>
                <a:lnTo>
                  <a:pt x="26340" y="38768"/>
                </a:lnTo>
                <a:lnTo>
                  <a:pt x="26778" y="43310"/>
                </a:lnTo>
                <a:lnTo>
                  <a:pt x="28535" y="46879"/>
                </a:lnTo>
                <a:lnTo>
                  <a:pt x="34683" y="52394"/>
                </a:lnTo>
                <a:lnTo>
                  <a:pt x="38660" y="53692"/>
                </a:lnTo>
                <a:lnTo>
                  <a:pt x="49457" y="53692"/>
                </a:lnTo>
                <a:lnTo>
                  <a:pt x="54139" y="51583"/>
                </a:lnTo>
                <a:lnTo>
                  <a:pt x="56677" y="48339"/>
                </a:lnTo>
                <a:lnTo>
                  <a:pt x="40895" y="48339"/>
                </a:lnTo>
                <a:lnTo>
                  <a:pt x="38652" y="47447"/>
                </a:lnTo>
                <a:lnTo>
                  <a:pt x="36789" y="45744"/>
                </a:lnTo>
                <a:lnTo>
                  <a:pt x="34926" y="44121"/>
                </a:lnTo>
                <a:lnTo>
                  <a:pt x="33743" y="41526"/>
                </a:lnTo>
                <a:lnTo>
                  <a:pt x="33233" y="38201"/>
                </a:lnTo>
                <a:close/>
              </a:path>
              <a:path w="62229" h="53975">
                <a:moveTo>
                  <a:pt x="57941" y="23115"/>
                </a:moveTo>
                <a:lnTo>
                  <a:pt x="46816" y="23115"/>
                </a:lnTo>
                <a:lnTo>
                  <a:pt x="49570" y="24169"/>
                </a:lnTo>
                <a:lnTo>
                  <a:pt x="53774" y="28549"/>
                </a:lnTo>
                <a:lnTo>
                  <a:pt x="54827" y="31469"/>
                </a:lnTo>
                <a:lnTo>
                  <a:pt x="54715" y="39498"/>
                </a:lnTo>
                <a:lnTo>
                  <a:pt x="53734" y="42337"/>
                </a:lnTo>
                <a:lnTo>
                  <a:pt x="51547" y="44770"/>
                </a:lnTo>
                <a:lnTo>
                  <a:pt x="49360" y="47122"/>
                </a:lnTo>
                <a:lnTo>
                  <a:pt x="46679" y="48339"/>
                </a:lnTo>
                <a:lnTo>
                  <a:pt x="56677" y="48339"/>
                </a:lnTo>
                <a:lnTo>
                  <a:pt x="57631" y="47122"/>
                </a:lnTo>
                <a:lnTo>
                  <a:pt x="60384" y="43716"/>
                </a:lnTo>
                <a:lnTo>
                  <a:pt x="61793" y="39498"/>
                </a:lnTo>
                <a:lnTo>
                  <a:pt x="61793" y="29522"/>
                </a:lnTo>
                <a:lnTo>
                  <a:pt x="60189" y="25386"/>
                </a:lnTo>
                <a:lnTo>
                  <a:pt x="57941" y="23115"/>
                </a:lnTo>
                <a:close/>
              </a:path>
              <a:path w="62229" h="53975">
                <a:moveTo>
                  <a:pt x="59282" y="0"/>
                </a:moveTo>
                <a:lnTo>
                  <a:pt x="32682" y="0"/>
                </a:lnTo>
                <a:lnTo>
                  <a:pt x="27506" y="27495"/>
                </a:lnTo>
                <a:lnTo>
                  <a:pt x="33670" y="28306"/>
                </a:lnTo>
                <a:lnTo>
                  <a:pt x="34642" y="26765"/>
                </a:lnTo>
                <a:lnTo>
                  <a:pt x="35979" y="25548"/>
                </a:lnTo>
                <a:lnTo>
                  <a:pt x="39389" y="23601"/>
                </a:lnTo>
                <a:lnTo>
                  <a:pt x="41292" y="23115"/>
                </a:lnTo>
                <a:lnTo>
                  <a:pt x="57941" y="23115"/>
                </a:lnTo>
                <a:lnTo>
                  <a:pt x="55532" y="20682"/>
                </a:lnTo>
                <a:lnTo>
                  <a:pt x="35056" y="20682"/>
                </a:lnTo>
                <a:lnTo>
                  <a:pt x="37939" y="6245"/>
                </a:lnTo>
                <a:lnTo>
                  <a:pt x="59282" y="6245"/>
                </a:lnTo>
                <a:lnTo>
                  <a:pt x="59282" y="0"/>
                </a:lnTo>
                <a:close/>
              </a:path>
              <a:path w="62229" h="53975">
                <a:moveTo>
                  <a:pt x="49830" y="17275"/>
                </a:moveTo>
                <a:lnTo>
                  <a:pt x="41633" y="17275"/>
                </a:lnTo>
                <a:lnTo>
                  <a:pt x="38263" y="18411"/>
                </a:lnTo>
                <a:lnTo>
                  <a:pt x="35056" y="20682"/>
                </a:lnTo>
                <a:lnTo>
                  <a:pt x="55532" y="20682"/>
                </a:lnTo>
                <a:lnTo>
                  <a:pt x="53766" y="18897"/>
                </a:lnTo>
                <a:lnTo>
                  <a:pt x="49830" y="172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33490" y="5411432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06" y="0"/>
                </a:moveTo>
                <a:lnTo>
                  <a:pt x="0" y="37390"/>
                </a:lnTo>
                <a:lnTo>
                  <a:pt x="1765" y="44689"/>
                </a:lnTo>
                <a:lnTo>
                  <a:pt x="5485" y="49393"/>
                </a:lnTo>
                <a:lnTo>
                  <a:pt x="8237" y="52800"/>
                </a:lnTo>
                <a:lnTo>
                  <a:pt x="12287" y="54665"/>
                </a:lnTo>
                <a:lnTo>
                  <a:pt x="21351" y="54665"/>
                </a:lnTo>
                <a:lnTo>
                  <a:pt x="24591" y="53611"/>
                </a:lnTo>
                <a:lnTo>
                  <a:pt x="29726" y="49393"/>
                </a:lnTo>
                <a:lnTo>
                  <a:pt x="14425" y="49312"/>
                </a:lnTo>
                <a:lnTo>
                  <a:pt x="11890" y="47852"/>
                </a:lnTo>
                <a:lnTo>
                  <a:pt x="7775" y="42013"/>
                </a:lnTo>
                <a:lnTo>
                  <a:pt x="6747" y="36173"/>
                </a:lnTo>
                <a:lnTo>
                  <a:pt x="6747" y="18573"/>
                </a:lnTo>
                <a:lnTo>
                  <a:pt x="7881" y="12571"/>
                </a:lnTo>
                <a:lnTo>
                  <a:pt x="10140" y="9246"/>
                </a:lnTo>
                <a:lnTo>
                  <a:pt x="11939" y="6731"/>
                </a:lnTo>
                <a:lnTo>
                  <a:pt x="14352" y="5434"/>
                </a:lnTo>
                <a:lnTo>
                  <a:pt x="29514" y="5434"/>
                </a:lnTo>
                <a:lnTo>
                  <a:pt x="28940" y="4542"/>
                </a:lnTo>
                <a:lnTo>
                  <a:pt x="27150" y="2919"/>
                </a:lnTo>
                <a:lnTo>
                  <a:pt x="24987" y="1703"/>
                </a:lnTo>
                <a:lnTo>
                  <a:pt x="22825" y="567"/>
                </a:lnTo>
                <a:lnTo>
                  <a:pt x="20306" y="0"/>
                </a:lnTo>
                <a:close/>
              </a:path>
              <a:path w="34925" h="55245">
                <a:moveTo>
                  <a:pt x="29514" y="5434"/>
                </a:moveTo>
                <a:lnTo>
                  <a:pt x="20427" y="5434"/>
                </a:lnTo>
                <a:lnTo>
                  <a:pt x="22987" y="6894"/>
                </a:lnTo>
                <a:lnTo>
                  <a:pt x="25044" y="9813"/>
                </a:lnTo>
                <a:lnTo>
                  <a:pt x="27102" y="12652"/>
                </a:lnTo>
                <a:lnTo>
                  <a:pt x="28003" y="17843"/>
                </a:lnTo>
                <a:lnTo>
                  <a:pt x="28116" y="36173"/>
                </a:lnTo>
                <a:lnTo>
                  <a:pt x="27102" y="41932"/>
                </a:lnTo>
                <a:lnTo>
                  <a:pt x="25044" y="44933"/>
                </a:lnTo>
                <a:lnTo>
                  <a:pt x="22987" y="47852"/>
                </a:lnTo>
                <a:lnTo>
                  <a:pt x="20452" y="49312"/>
                </a:lnTo>
                <a:lnTo>
                  <a:pt x="29778" y="49312"/>
                </a:lnTo>
                <a:lnTo>
                  <a:pt x="31654" y="46392"/>
                </a:lnTo>
                <a:lnTo>
                  <a:pt x="34229" y="38687"/>
                </a:lnTo>
                <a:lnTo>
                  <a:pt x="34877" y="33659"/>
                </a:lnTo>
                <a:lnTo>
                  <a:pt x="34776" y="21006"/>
                </a:lnTo>
                <a:lnTo>
                  <a:pt x="34472" y="17843"/>
                </a:lnTo>
                <a:lnTo>
                  <a:pt x="32869" y="11598"/>
                </a:lnTo>
                <a:lnTo>
                  <a:pt x="31759" y="8921"/>
                </a:lnTo>
                <a:lnTo>
                  <a:pt x="29514" y="54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33490" y="5142482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92" y="38201"/>
                </a:moveTo>
                <a:lnTo>
                  <a:pt x="0" y="38768"/>
                </a:lnTo>
                <a:lnTo>
                  <a:pt x="437" y="43229"/>
                </a:lnTo>
                <a:lnTo>
                  <a:pt x="2195" y="46879"/>
                </a:lnTo>
                <a:lnTo>
                  <a:pt x="5273" y="49637"/>
                </a:lnTo>
                <a:lnTo>
                  <a:pt x="8350" y="52313"/>
                </a:lnTo>
                <a:lnTo>
                  <a:pt x="12319" y="53692"/>
                </a:lnTo>
                <a:lnTo>
                  <a:pt x="23116" y="53692"/>
                </a:lnTo>
                <a:lnTo>
                  <a:pt x="27798" y="51502"/>
                </a:lnTo>
                <a:lnTo>
                  <a:pt x="30377" y="48258"/>
                </a:lnTo>
                <a:lnTo>
                  <a:pt x="14555" y="48258"/>
                </a:lnTo>
                <a:lnTo>
                  <a:pt x="12311" y="47447"/>
                </a:lnTo>
                <a:lnTo>
                  <a:pt x="8593" y="44040"/>
                </a:lnTo>
                <a:lnTo>
                  <a:pt x="7411" y="41526"/>
                </a:lnTo>
                <a:lnTo>
                  <a:pt x="6892" y="38201"/>
                </a:lnTo>
                <a:close/>
              </a:path>
              <a:path w="35559" h="53975">
                <a:moveTo>
                  <a:pt x="31609" y="23115"/>
                </a:moveTo>
                <a:lnTo>
                  <a:pt x="20476" y="23115"/>
                </a:lnTo>
                <a:lnTo>
                  <a:pt x="23230" y="24169"/>
                </a:lnTo>
                <a:lnTo>
                  <a:pt x="25336" y="26359"/>
                </a:lnTo>
                <a:lnTo>
                  <a:pt x="27442" y="28468"/>
                </a:lnTo>
                <a:lnTo>
                  <a:pt x="28495" y="31469"/>
                </a:lnTo>
                <a:lnTo>
                  <a:pt x="28382" y="39498"/>
                </a:lnTo>
                <a:lnTo>
                  <a:pt x="27393" y="42337"/>
                </a:lnTo>
                <a:lnTo>
                  <a:pt x="25206" y="44689"/>
                </a:lnTo>
                <a:lnTo>
                  <a:pt x="23019" y="47122"/>
                </a:lnTo>
                <a:lnTo>
                  <a:pt x="20346" y="48258"/>
                </a:lnTo>
                <a:lnTo>
                  <a:pt x="30377" y="48258"/>
                </a:lnTo>
                <a:lnTo>
                  <a:pt x="34051" y="43635"/>
                </a:lnTo>
                <a:lnTo>
                  <a:pt x="35461" y="39498"/>
                </a:lnTo>
                <a:lnTo>
                  <a:pt x="35461" y="29522"/>
                </a:lnTo>
                <a:lnTo>
                  <a:pt x="33857" y="25386"/>
                </a:lnTo>
                <a:lnTo>
                  <a:pt x="31609" y="23115"/>
                </a:lnTo>
                <a:close/>
              </a:path>
              <a:path w="35559" h="53975">
                <a:moveTo>
                  <a:pt x="32941" y="0"/>
                </a:moveTo>
                <a:lnTo>
                  <a:pt x="6350" y="0"/>
                </a:lnTo>
                <a:lnTo>
                  <a:pt x="1166" y="27495"/>
                </a:lnTo>
                <a:lnTo>
                  <a:pt x="7338" y="28306"/>
                </a:lnTo>
                <a:lnTo>
                  <a:pt x="8310" y="26765"/>
                </a:lnTo>
                <a:lnTo>
                  <a:pt x="9646" y="25467"/>
                </a:lnTo>
                <a:lnTo>
                  <a:pt x="11347" y="24494"/>
                </a:lnTo>
                <a:lnTo>
                  <a:pt x="13048" y="23601"/>
                </a:lnTo>
                <a:lnTo>
                  <a:pt x="14960" y="23115"/>
                </a:lnTo>
                <a:lnTo>
                  <a:pt x="31609" y="23115"/>
                </a:lnTo>
                <a:lnTo>
                  <a:pt x="29200" y="20682"/>
                </a:lnTo>
                <a:lnTo>
                  <a:pt x="8723" y="20682"/>
                </a:lnTo>
                <a:lnTo>
                  <a:pt x="11598" y="6245"/>
                </a:lnTo>
                <a:lnTo>
                  <a:pt x="32941" y="6245"/>
                </a:lnTo>
                <a:lnTo>
                  <a:pt x="32941" y="0"/>
                </a:lnTo>
                <a:close/>
              </a:path>
              <a:path w="35559" h="53975">
                <a:moveTo>
                  <a:pt x="23497" y="17275"/>
                </a:moveTo>
                <a:lnTo>
                  <a:pt x="15300" y="17275"/>
                </a:lnTo>
                <a:lnTo>
                  <a:pt x="11931" y="18411"/>
                </a:lnTo>
                <a:lnTo>
                  <a:pt x="8723" y="20682"/>
                </a:lnTo>
                <a:lnTo>
                  <a:pt x="29200" y="20682"/>
                </a:lnTo>
                <a:lnTo>
                  <a:pt x="27434" y="18897"/>
                </a:lnTo>
                <a:lnTo>
                  <a:pt x="23497" y="172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57975" y="5495945"/>
            <a:ext cx="59055" cy="94615"/>
          </a:xfrm>
          <a:custGeom>
            <a:avLst/>
            <a:gdLst/>
            <a:ahLst/>
            <a:cxnLst/>
            <a:rect l="l" t="t" r="r" b="b"/>
            <a:pathLst>
              <a:path w="59054" h="94614">
                <a:moveTo>
                  <a:pt x="58820" y="47771"/>
                </a:moveTo>
                <a:lnTo>
                  <a:pt x="0" y="47771"/>
                </a:lnTo>
                <a:lnTo>
                  <a:pt x="0" y="55557"/>
                </a:lnTo>
                <a:lnTo>
                  <a:pt x="24153" y="55558"/>
                </a:lnTo>
                <a:lnTo>
                  <a:pt x="24153" y="86216"/>
                </a:lnTo>
                <a:lnTo>
                  <a:pt x="0" y="86216"/>
                </a:lnTo>
                <a:lnTo>
                  <a:pt x="0" y="94002"/>
                </a:lnTo>
                <a:lnTo>
                  <a:pt x="58820" y="94002"/>
                </a:lnTo>
                <a:lnTo>
                  <a:pt x="58820" y="86216"/>
                </a:lnTo>
                <a:lnTo>
                  <a:pt x="31095" y="86216"/>
                </a:lnTo>
                <a:lnTo>
                  <a:pt x="31095" y="55557"/>
                </a:lnTo>
                <a:lnTo>
                  <a:pt x="58820" y="55557"/>
                </a:lnTo>
                <a:lnTo>
                  <a:pt x="58820" y="47771"/>
                </a:lnTo>
                <a:close/>
              </a:path>
              <a:path w="59054" h="94614">
                <a:moveTo>
                  <a:pt x="31899" y="10624"/>
                </a:moveTo>
                <a:lnTo>
                  <a:pt x="21829" y="10624"/>
                </a:lnTo>
                <a:lnTo>
                  <a:pt x="52964" y="37795"/>
                </a:lnTo>
                <a:lnTo>
                  <a:pt x="58820" y="37795"/>
                </a:lnTo>
                <a:lnTo>
                  <a:pt x="58820" y="28873"/>
                </a:lnTo>
                <a:lnTo>
                  <a:pt x="52964" y="28873"/>
                </a:lnTo>
                <a:lnTo>
                  <a:pt x="48031" y="24413"/>
                </a:lnTo>
                <a:lnTo>
                  <a:pt x="31899" y="10624"/>
                </a:lnTo>
                <a:close/>
              </a:path>
              <a:path w="59054" h="94614">
                <a:moveTo>
                  <a:pt x="20986" y="1297"/>
                </a:moveTo>
                <a:lnTo>
                  <a:pt x="16207" y="1297"/>
                </a:lnTo>
                <a:lnTo>
                  <a:pt x="16207" y="36173"/>
                </a:lnTo>
                <a:lnTo>
                  <a:pt x="22072" y="36173"/>
                </a:lnTo>
                <a:lnTo>
                  <a:pt x="21990" y="13707"/>
                </a:lnTo>
                <a:lnTo>
                  <a:pt x="21829" y="10624"/>
                </a:lnTo>
                <a:lnTo>
                  <a:pt x="31899" y="10624"/>
                </a:lnTo>
                <a:lnTo>
                  <a:pt x="20986" y="1297"/>
                </a:lnTo>
                <a:close/>
              </a:path>
              <a:path w="59054" h="94614">
                <a:moveTo>
                  <a:pt x="58820" y="0"/>
                </a:moveTo>
                <a:lnTo>
                  <a:pt x="52608" y="0"/>
                </a:lnTo>
                <a:lnTo>
                  <a:pt x="52721" y="25629"/>
                </a:lnTo>
                <a:lnTo>
                  <a:pt x="52964" y="28873"/>
                </a:lnTo>
                <a:lnTo>
                  <a:pt x="58820" y="28873"/>
                </a:lnTo>
                <a:lnTo>
                  <a:pt x="588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17930" y="505659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903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3" y="729"/>
                </a:lnTo>
                <a:lnTo>
                  <a:pt x="121" y="2271"/>
                </a:lnTo>
                <a:lnTo>
                  <a:pt x="356" y="2595"/>
                </a:lnTo>
                <a:lnTo>
                  <a:pt x="16515" y="18654"/>
                </a:lnTo>
                <a:lnTo>
                  <a:pt x="356" y="34713"/>
                </a:lnTo>
                <a:lnTo>
                  <a:pt x="121" y="35037"/>
                </a:lnTo>
                <a:lnTo>
                  <a:pt x="0" y="36254"/>
                </a:lnTo>
                <a:lnTo>
                  <a:pt x="153" y="36579"/>
                </a:lnTo>
                <a:lnTo>
                  <a:pt x="769" y="37227"/>
                </a:lnTo>
                <a:lnTo>
                  <a:pt x="1142" y="37309"/>
                </a:lnTo>
                <a:lnTo>
                  <a:pt x="1943" y="37309"/>
                </a:lnTo>
                <a:lnTo>
                  <a:pt x="2324" y="37146"/>
                </a:lnTo>
                <a:lnTo>
                  <a:pt x="2868" y="36579"/>
                </a:lnTo>
                <a:lnTo>
                  <a:pt x="18726" y="20844"/>
                </a:lnTo>
                <a:lnTo>
                  <a:pt x="23124" y="20844"/>
                </a:lnTo>
                <a:lnTo>
                  <a:pt x="20929" y="18654"/>
                </a:lnTo>
                <a:lnTo>
                  <a:pt x="23043" y="16545"/>
                </a:lnTo>
                <a:lnTo>
                  <a:pt x="18726" y="16545"/>
                </a:lnTo>
                <a:lnTo>
                  <a:pt x="2705" y="405"/>
                </a:lnTo>
                <a:lnTo>
                  <a:pt x="2276" y="162"/>
                </a:lnTo>
                <a:lnTo>
                  <a:pt x="1903" y="0"/>
                </a:lnTo>
                <a:close/>
              </a:path>
              <a:path w="37465" h="37464">
                <a:moveTo>
                  <a:pt x="23124" y="20844"/>
                </a:moveTo>
                <a:lnTo>
                  <a:pt x="18726" y="20844"/>
                </a:lnTo>
                <a:lnTo>
                  <a:pt x="34740" y="36741"/>
                </a:lnTo>
                <a:lnTo>
                  <a:pt x="35120" y="37146"/>
                </a:lnTo>
                <a:lnTo>
                  <a:pt x="35501" y="37309"/>
                </a:lnTo>
                <a:lnTo>
                  <a:pt x="36311" y="37309"/>
                </a:lnTo>
                <a:lnTo>
                  <a:pt x="36667" y="37227"/>
                </a:lnTo>
                <a:lnTo>
                  <a:pt x="36951" y="36903"/>
                </a:lnTo>
                <a:lnTo>
                  <a:pt x="37140" y="36741"/>
                </a:lnTo>
                <a:lnTo>
                  <a:pt x="37264" y="36579"/>
                </a:lnTo>
                <a:lnTo>
                  <a:pt x="37259" y="35037"/>
                </a:lnTo>
                <a:lnTo>
                  <a:pt x="37024" y="34713"/>
                </a:lnTo>
                <a:lnTo>
                  <a:pt x="23124" y="20844"/>
                </a:lnTo>
                <a:close/>
              </a:path>
              <a:path w="37465" h="37464">
                <a:moveTo>
                  <a:pt x="36311" y="0"/>
                </a:moveTo>
                <a:lnTo>
                  <a:pt x="35550" y="0"/>
                </a:lnTo>
                <a:lnTo>
                  <a:pt x="35169" y="162"/>
                </a:lnTo>
                <a:lnTo>
                  <a:pt x="34740" y="405"/>
                </a:lnTo>
                <a:lnTo>
                  <a:pt x="18726" y="16545"/>
                </a:lnTo>
                <a:lnTo>
                  <a:pt x="23043" y="16545"/>
                </a:lnTo>
                <a:lnTo>
                  <a:pt x="37024" y="2595"/>
                </a:lnTo>
                <a:lnTo>
                  <a:pt x="37259" y="2271"/>
                </a:lnTo>
                <a:lnTo>
                  <a:pt x="37380" y="1054"/>
                </a:lnTo>
                <a:lnTo>
                  <a:pt x="37234" y="729"/>
                </a:lnTo>
                <a:lnTo>
                  <a:pt x="36951" y="405"/>
                </a:lnTo>
                <a:lnTo>
                  <a:pt x="36667" y="162"/>
                </a:lnTo>
                <a:lnTo>
                  <a:pt x="363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75414" y="5013523"/>
            <a:ext cx="134003" cy="79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90270" y="5010522"/>
            <a:ext cx="1692275" cy="77470"/>
          </a:xfrm>
          <a:custGeom>
            <a:avLst/>
            <a:gdLst/>
            <a:ahLst/>
            <a:cxnLst/>
            <a:rect l="l" t="t" r="r" b="b"/>
            <a:pathLst>
              <a:path w="1692275" h="77470">
                <a:moveTo>
                  <a:pt x="20419" y="0"/>
                </a:moveTo>
                <a:lnTo>
                  <a:pt x="0" y="30820"/>
                </a:lnTo>
                <a:lnTo>
                  <a:pt x="0" y="44852"/>
                </a:lnTo>
                <a:lnTo>
                  <a:pt x="20298" y="77213"/>
                </a:lnTo>
                <a:lnTo>
                  <a:pt x="17949" y="72103"/>
                </a:lnTo>
                <a:lnTo>
                  <a:pt x="16304" y="68210"/>
                </a:lnTo>
                <a:lnTo>
                  <a:pt x="13947" y="61316"/>
                </a:lnTo>
                <a:lnTo>
                  <a:pt x="12830" y="56936"/>
                </a:lnTo>
                <a:lnTo>
                  <a:pt x="11202" y="47690"/>
                </a:lnTo>
                <a:lnTo>
                  <a:pt x="10789" y="43229"/>
                </a:lnTo>
                <a:lnTo>
                  <a:pt x="10789" y="32442"/>
                </a:lnTo>
                <a:lnTo>
                  <a:pt x="11477" y="26440"/>
                </a:lnTo>
                <a:lnTo>
                  <a:pt x="14231" y="15004"/>
                </a:lnTo>
                <a:lnTo>
                  <a:pt x="16758" y="8110"/>
                </a:lnTo>
                <a:lnTo>
                  <a:pt x="20419" y="0"/>
                </a:lnTo>
                <a:close/>
              </a:path>
              <a:path w="1692275" h="77470">
                <a:moveTo>
                  <a:pt x="49983" y="16302"/>
                </a:moveTo>
                <a:lnTo>
                  <a:pt x="27239" y="31226"/>
                </a:lnTo>
                <a:lnTo>
                  <a:pt x="27239" y="45500"/>
                </a:lnTo>
                <a:lnTo>
                  <a:pt x="47464" y="60911"/>
                </a:lnTo>
                <a:lnTo>
                  <a:pt x="49854" y="60262"/>
                </a:lnTo>
                <a:lnTo>
                  <a:pt x="52219" y="59126"/>
                </a:lnTo>
                <a:lnTo>
                  <a:pt x="54584" y="57910"/>
                </a:lnTo>
                <a:lnTo>
                  <a:pt x="56642" y="56125"/>
                </a:lnTo>
                <a:lnTo>
                  <a:pt x="58383" y="53611"/>
                </a:lnTo>
                <a:lnTo>
                  <a:pt x="68856" y="53611"/>
                </a:lnTo>
                <a:lnTo>
                  <a:pt x="68856" y="51989"/>
                </a:lnTo>
                <a:lnTo>
                  <a:pt x="45002" y="51989"/>
                </a:lnTo>
                <a:lnTo>
                  <a:pt x="42459" y="50529"/>
                </a:lnTo>
                <a:lnTo>
                  <a:pt x="40644" y="47528"/>
                </a:lnTo>
                <a:lnTo>
                  <a:pt x="39389" y="45500"/>
                </a:lnTo>
                <a:lnTo>
                  <a:pt x="38757" y="42175"/>
                </a:lnTo>
                <a:lnTo>
                  <a:pt x="38757" y="33415"/>
                </a:lnTo>
                <a:lnTo>
                  <a:pt x="39664" y="30252"/>
                </a:lnTo>
                <a:lnTo>
                  <a:pt x="41462" y="28144"/>
                </a:lnTo>
                <a:lnTo>
                  <a:pt x="43269" y="25954"/>
                </a:lnTo>
                <a:lnTo>
                  <a:pt x="45512" y="24899"/>
                </a:lnTo>
                <a:lnTo>
                  <a:pt x="68856" y="24899"/>
                </a:lnTo>
                <a:lnTo>
                  <a:pt x="68856" y="22223"/>
                </a:lnTo>
                <a:lnTo>
                  <a:pt x="57573" y="22223"/>
                </a:lnTo>
                <a:lnTo>
                  <a:pt x="54098" y="18249"/>
                </a:lnTo>
                <a:lnTo>
                  <a:pt x="49983" y="16302"/>
                </a:lnTo>
                <a:close/>
              </a:path>
              <a:path w="1692275" h="77470">
                <a:moveTo>
                  <a:pt x="68856" y="53611"/>
                </a:moveTo>
                <a:lnTo>
                  <a:pt x="58383" y="53611"/>
                </a:lnTo>
                <a:lnTo>
                  <a:pt x="58383" y="59937"/>
                </a:lnTo>
                <a:lnTo>
                  <a:pt x="68856" y="59937"/>
                </a:lnTo>
                <a:lnTo>
                  <a:pt x="68856" y="53611"/>
                </a:lnTo>
                <a:close/>
              </a:path>
              <a:path w="1692275" h="77470">
                <a:moveTo>
                  <a:pt x="68856" y="24899"/>
                </a:moveTo>
                <a:lnTo>
                  <a:pt x="50939" y="24899"/>
                </a:lnTo>
                <a:lnTo>
                  <a:pt x="53199" y="26035"/>
                </a:lnTo>
                <a:lnTo>
                  <a:pt x="54965" y="28144"/>
                </a:lnTo>
                <a:lnTo>
                  <a:pt x="56731" y="30334"/>
                </a:lnTo>
                <a:lnTo>
                  <a:pt x="57511" y="33415"/>
                </a:lnTo>
                <a:lnTo>
                  <a:pt x="57614" y="43148"/>
                </a:lnTo>
                <a:lnTo>
                  <a:pt x="56706" y="46474"/>
                </a:lnTo>
                <a:lnTo>
                  <a:pt x="53070" y="50853"/>
                </a:lnTo>
                <a:lnTo>
                  <a:pt x="50866" y="51989"/>
                </a:lnTo>
                <a:lnTo>
                  <a:pt x="68856" y="51989"/>
                </a:lnTo>
                <a:lnTo>
                  <a:pt x="68856" y="24899"/>
                </a:lnTo>
                <a:close/>
              </a:path>
              <a:path w="1692275" h="77470">
                <a:moveTo>
                  <a:pt x="68856" y="1054"/>
                </a:moveTo>
                <a:lnTo>
                  <a:pt x="57573" y="1054"/>
                </a:lnTo>
                <a:lnTo>
                  <a:pt x="57573" y="22223"/>
                </a:lnTo>
                <a:lnTo>
                  <a:pt x="68856" y="22223"/>
                </a:lnTo>
                <a:lnTo>
                  <a:pt x="68856" y="1054"/>
                </a:lnTo>
                <a:close/>
              </a:path>
              <a:path w="1692275" h="77470">
                <a:moveTo>
                  <a:pt x="85947" y="0"/>
                </a:moveTo>
                <a:lnTo>
                  <a:pt x="78284" y="0"/>
                </a:lnTo>
                <a:lnTo>
                  <a:pt x="81945" y="8110"/>
                </a:lnTo>
                <a:lnTo>
                  <a:pt x="84464" y="15004"/>
                </a:lnTo>
                <a:lnTo>
                  <a:pt x="87186" y="26440"/>
                </a:lnTo>
                <a:lnTo>
                  <a:pt x="87744" y="31307"/>
                </a:lnTo>
                <a:lnTo>
                  <a:pt x="87776" y="43554"/>
                </a:lnTo>
                <a:lnTo>
                  <a:pt x="87688" y="45014"/>
                </a:lnTo>
                <a:lnTo>
                  <a:pt x="78365" y="77213"/>
                </a:lnTo>
                <a:lnTo>
                  <a:pt x="86149" y="77213"/>
                </a:lnTo>
                <a:lnTo>
                  <a:pt x="90750" y="70238"/>
                </a:lnTo>
                <a:lnTo>
                  <a:pt x="94055" y="63181"/>
                </a:lnTo>
                <a:lnTo>
                  <a:pt x="97821" y="49556"/>
                </a:lnTo>
                <a:lnTo>
                  <a:pt x="98704" y="43554"/>
                </a:lnTo>
                <a:lnTo>
                  <a:pt x="98704" y="31307"/>
                </a:lnTo>
                <a:lnTo>
                  <a:pt x="97586" y="24818"/>
                </a:lnTo>
                <a:lnTo>
                  <a:pt x="93123" y="11841"/>
                </a:lnTo>
                <a:lnTo>
                  <a:pt x="89988" y="5758"/>
                </a:lnTo>
                <a:lnTo>
                  <a:pt x="85947" y="0"/>
                </a:lnTo>
                <a:close/>
              </a:path>
              <a:path w="1692275" h="77470">
                <a:moveTo>
                  <a:pt x="145156" y="1054"/>
                </a:moveTo>
                <a:lnTo>
                  <a:pt x="133298" y="1054"/>
                </a:lnTo>
                <a:lnTo>
                  <a:pt x="133298" y="59937"/>
                </a:lnTo>
                <a:lnTo>
                  <a:pt x="145156" y="59937"/>
                </a:lnTo>
                <a:lnTo>
                  <a:pt x="145156" y="34146"/>
                </a:lnTo>
                <a:lnTo>
                  <a:pt x="180309" y="34146"/>
                </a:lnTo>
                <a:lnTo>
                  <a:pt x="180309" y="24169"/>
                </a:lnTo>
                <a:lnTo>
                  <a:pt x="145156" y="24169"/>
                </a:lnTo>
                <a:lnTo>
                  <a:pt x="145156" y="1054"/>
                </a:lnTo>
                <a:close/>
              </a:path>
              <a:path w="1692275" h="77470">
                <a:moveTo>
                  <a:pt x="180309" y="34146"/>
                </a:moveTo>
                <a:lnTo>
                  <a:pt x="168484" y="34146"/>
                </a:lnTo>
                <a:lnTo>
                  <a:pt x="168484" y="59937"/>
                </a:lnTo>
                <a:lnTo>
                  <a:pt x="180309" y="59937"/>
                </a:lnTo>
                <a:lnTo>
                  <a:pt x="180309" y="34146"/>
                </a:lnTo>
                <a:close/>
              </a:path>
              <a:path w="1692275" h="77470">
                <a:moveTo>
                  <a:pt x="180309" y="1054"/>
                </a:moveTo>
                <a:lnTo>
                  <a:pt x="168484" y="1054"/>
                </a:lnTo>
                <a:lnTo>
                  <a:pt x="168484" y="24169"/>
                </a:lnTo>
                <a:lnTo>
                  <a:pt x="180309" y="24169"/>
                </a:lnTo>
                <a:lnTo>
                  <a:pt x="180309" y="1054"/>
                </a:lnTo>
                <a:close/>
              </a:path>
              <a:path w="1692275" h="77470">
                <a:moveTo>
                  <a:pt x="201207" y="1054"/>
                </a:moveTo>
                <a:lnTo>
                  <a:pt x="188328" y="1054"/>
                </a:lnTo>
                <a:lnTo>
                  <a:pt x="209388" y="59937"/>
                </a:lnTo>
                <a:lnTo>
                  <a:pt x="222024" y="59937"/>
                </a:lnTo>
                <a:lnTo>
                  <a:pt x="227506" y="44608"/>
                </a:lnTo>
                <a:lnTo>
                  <a:pt x="216111" y="44608"/>
                </a:lnTo>
                <a:lnTo>
                  <a:pt x="201207" y="1054"/>
                </a:lnTo>
                <a:close/>
              </a:path>
              <a:path w="1692275" h="77470">
                <a:moveTo>
                  <a:pt x="243083" y="1054"/>
                </a:moveTo>
                <a:lnTo>
                  <a:pt x="230528" y="1054"/>
                </a:lnTo>
                <a:lnTo>
                  <a:pt x="216111" y="44608"/>
                </a:lnTo>
                <a:lnTo>
                  <a:pt x="227506" y="44608"/>
                </a:lnTo>
                <a:lnTo>
                  <a:pt x="243083" y="1054"/>
                </a:lnTo>
                <a:close/>
              </a:path>
              <a:path w="1692275" h="77470">
                <a:moveTo>
                  <a:pt x="277426" y="1054"/>
                </a:moveTo>
                <a:lnTo>
                  <a:pt x="250778" y="1054"/>
                </a:lnTo>
                <a:lnTo>
                  <a:pt x="250778" y="59937"/>
                </a:lnTo>
                <a:lnTo>
                  <a:pt x="277507" y="59937"/>
                </a:lnTo>
                <a:lnTo>
                  <a:pt x="280990" y="59532"/>
                </a:lnTo>
                <a:lnTo>
                  <a:pt x="283663" y="58640"/>
                </a:lnTo>
                <a:lnTo>
                  <a:pt x="287146" y="57585"/>
                </a:lnTo>
                <a:lnTo>
                  <a:pt x="289900" y="55963"/>
                </a:lnTo>
                <a:lnTo>
                  <a:pt x="292006" y="53935"/>
                </a:lnTo>
                <a:lnTo>
                  <a:pt x="294760" y="51340"/>
                </a:lnTo>
                <a:lnTo>
                  <a:pt x="295560" y="49961"/>
                </a:lnTo>
                <a:lnTo>
                  <a:pt x="262685" y="49961"/>
                </a:lnTo>
                <a:lnTo>
                  <a:pt x="262685" y="10949"/>
                </a:lnTo>
                <a:lnTo>
                  <a:pt x="295469" y="10949"/>
                </a:lnTo>
                <a:lnTo>
                  <a:pt x="295003" y="10138"/>
                </a:lnTo>
                <a:lnTo>
                  <a:pt x="292573" y="7543"/>
                </a:lnTo>
                <a:lnTo>
                  <a:pt x="290062" y="4947"/>
                </a:lnTo>
                <a:lnTo>
                  <a:pt x="287146" y="3163"/>
                </a:lnTo>
                <a:lnTo>
                  <a:pt x="283663" y="2109"/>
                </a:lnTo>
                <a:lnTo>
                  <a:pt x="281152" y="1378"/>
                </a:lnTo>
                <a:lnTo>
                  <a:pt x="277426" y="1054"/>
                </a:lnTo>
                <a:close/>
              </a:path>
              <a:path w="1692275" h="77470">
                <a:moveTo>
                  <a:pt x="295469" y="10949"/>
                </a:moveTo>
                <a:lnTo>
                  <a:pt x="272809" y="10949"/>
                </a:lnTo>
                <a:lnTo>
                  <a:pt x="276049" y="11192"/>
                </a:lnTo>
                <a:lnTo>
                  <a:pt x="277750" y="11517"/>
                </a:lnTo>
                <a:lnTo>
                  <a:pt x="286579" y="20033"/>
                </a:lnTo>
                <a:lnTo>
                  <a:pt x="287389" y="22466"/>
                </a:lnTo>
                <a:lnTo>
                  <a:pt x="287747" y="25548"/>
                </a:lnTo>
                <a:lnTo>
                  <a:pt x="287704" y="35849"/>
                </a:lnTo>
                <a:lnTo>
                  <a:pt x="287389" y="38687"/>
                </a:lnTo>
                <a:lnTo>
                  <a:pt x="286579" y="41283"/>
                </a:lnTo>
                <a:lnTo>
                  <a:pt x="285850" y="43959"/>
                </a:lnTo>
                <a:lnTo>
                  <a:pt x="284797" y="45825"/>
                </a:lnTo>
                <a:lnTo>
                  <a:pt x="282205" y="48096"/>
                </a:lnTo>
                <a:lnTo>
                  <a:pt x="280666" y="48988"/>
                </a:lnTo>
                <a:lnTo>
                  <a:pt x="278722" y="49394"/>
                </a:lnTo>
                <a:lnTo>
                  <a:pt x="277264" y="49799"/>
                </a:lnTo>
                <a:lnTo>
                  <a:pt x="274834" y="49961"/>
                </a:lnTo>
                <a:lnTo>
                  <a:pt x="295560" y="49961"/>
                </a:lnTo>
                <a:lnTo>
                  <a:pt x="296785" y="47852"/>
                </a:lnTo>
                <a:lnTo>
                  <a:pt x="298324" y="43554"/>
                </a:lnTo>
                <a:lnTo>
                  <a:pt x="299458" y="40066"/>
                </a:lnTo>
                <a:lnTo>
                  <a:pt x="300106" y="35849"/>
                </a:lnTo>
                <a:lnTo>
                  <a:pt x="300106" y="25548"/>
                </a:lnTo>
                <a:lnTo>
                  <a:pt x="299458" y="20844"/>
                </a:lnTo>
                <a:lnTo>
                  <a:pt x="296866" y="13382"/>
                </a:lnTo>
                <a:lnTo>
                  <a:pt x="295469" y="10949"/>
                </a:lnTo>
                <a:close/>
              </a:path>
              <a:path w="1692275" h="77470">
                <a:moveTo>
                  <a:pt x="344574" y="0"/>
                </a:moveTo>
                <a:lnTo>
                  <a:pt x="329103" y="0"/>
                </a:lnTo>
                <a:lnTo>
                  <a:pt x="322461" y="2757"/>
                </a:lnTo>
                <a:lnTo>
                  <a:pt x="312337" y="13544"/>
                </a:lnTo>
                <a:lnTo>
                  <a:pt x="309826" y="21168"/>
                </a:lnTo>
                <a:lnTo>
                  <a:pt x="309826" y="40228"/>
                </a:lnTo>
                <a:lnTo>
                  <a:pt x="312337" y="47528"/>
                </a:lnTo>
                <a:lnTo>
                  <a:pt x="322380" y="58234"/>
                </a:lnTo>
                <a:lnTo>
                  <a:pt x="328860" y="60911"/>
                </a:lnTo>
                <a:lnTo>
                  <a:pt x="342954" y="60911"/>
                </a:lnTo>
                <a:lnTo>
                  <a:pt x="348138" y="59370"/>
                </a:lnTo>
                <a:lnTo>
                  <a:pt x="352269" y="56206"/>
                </a:lnTo>
                <a:lnTo>
                  <a:pt x="356400" y="53124"/>
                </a:lnTo>
                <a:lnTo>
                  <a:pt x="357833" y="50772"/>
                </a:lnTo>
                <a:lnTo>
                  <a:pt x="332262" y="50772"/>
                </a:lnTo>
                <a:lnTo>
                  <a:pt x="328779" y="49150"/>
                </a:lnTo>
                <a:lnTo>
                  <a:pt x="323433" y="42824"/>
                </a:lnTo>
                <a:lnTo>
                  <a:pt x="322056" y="37552"/>
                </a:lnTo>
                <a:lnTo>
                  <a:pt x="322056" y="23115"/>
                </a:lnTo>
                <a:lnTo>
                  <a:pt x="323433" y="18005"/>
                </a:lnTo>
                <a:lnTo>
                  <a:pt x="328860" y="11760"/>
                </a:lnTo>
                <a:lnTo>
                  <a:pt x="332424" y="10138"/>
                </a:lnTo>
                <a:lnTo>
                  <a:pt x="358263" y="10138"/>
                </a:lnTo>
                <a:lnTo>
                  <a:pt x="357615" y="8921"/>
                </a:lnTo>
                <a:lnTo>
                  <a:pt x="350406" y="2108"/>
                </a:lnTo>
                <a:lnTo>
                  <a:pt x="344574" y="0"/>
                </a:lnTo>
                <a:close/>
              </a:path>
              <a:path w="1692275" h="77470">
                <a:moveTo>
                  <a:pt x="349596" y="38282"/>
                </a:moveTo>
                <a:lnTo>
                  <a:pt x="339714" y="50772"/>
                </a:lnTo>
                <a:lnTo>
                  <a:pt x="357833" y="50772"/>
                </a:lnTo>
                <a:lnTo>
                  <a:pt x="359315" y="48339"/>
                </a:lnTo>
                <a:lnTo>
                  <a:pt x="361097" y="41932"/>
                </a:lnTo>
                <a:lnTo>
                  <a:pt x="349596" y="38282"/>
                </a:lnTo>
                <a:close/>
              </a:path>
              <a:path w="1692275" h="77470">
                <a:moveTo>
                  <a:pt x="358263" y="10138"/>
                </a:moveTo>
                <a:lnTo>
                  <a:pt x="339957" y="10138"/>
                </a:lnTo>
                <a:lnTo>
                  <a:pt x="342630" y="11030"/>
                </a:lnTo>
                <a:lnTo>
                  <a:pt x="347004" y="14599"/>
                </a:lnTo>
                <a:lnTo>
                  <a:pt x="348462" y="17032"/>
                </a:lnTo>
                <a:lnTo>
                  <a:pt x="349191" y="20033"/>
                </a:lnTo>
                <a:lnTo>
                  <a:pt x="360935" y="17275"/>
                </a:lnTo>
                <a:lnTo>
                  <a:pt x="359559" y="12571"/>
                </a:lnTo>
                <a:lnTo>
                  <a:pt x="358263" y="10138"/>
                </a:lnTo>
                <a:close/>
              </a:path>
              <a:path w="1692275" h="77470">
                <a:moveTo>
                  <a:pt x="464532" y="16302"/>
                </a:moveTo>
                <a:lnTo>
                  <a:pt x="452544" y="16302"/>
                </a:lnTo>
                <a:lnTo>
                  <a:pt x="447846" y="18249"/>
                </a:lnTo>
                <a:lnTo>
                  <a:pt x="440476" y="26278"/>
                </a:lnTo>
                <a:lnTo>
                  <a:pt x="438667" y="31631"/>
                </a:lnTo>
                <a:lnTo>
                  <a:pt x="438704" y="45176"/>
                </a:lnTo>
                <a:lnTo>
                  <a:pt x="439990" y="49718"/>
                </a:lnTo>
                <a:lnTo>
                  <a:pt x="446388" y="58478"/>
                </a:lnTo>
                <a:lnTo>
                  <a:pt x="451896" y="60911"/>
                </a:lnTo>
                <a:lnTo>
                  <a:pt x="463965" y="60911"/>
                </a:lnTo>
                <a:lnTo>
                  <a:pt x="467853" y="59775"/>
                </a:lnTo>
                <a:lnTo>
                  <a:pt x="471012" y="57667"/>
                </a:lnTo>
                <a:lnTo>
                  <a:pt x="474090" y="55477"/>
                </a:lnTo>
                <a:lnTo>
                  <a:pt x="476241" y="52476"/>
                </a:lnTo>
                <a:lnTo>
                  <a:pt x="456837" y="52476"/>
                </a:lnTo>
                <a:lnTo>
                  <a:pt x="454650" y="51502"/>
                </a:lnTo>
                <a:lnTo>
                  <a:pt x="452868" y="49637"/>
                </a:lnTo>
                <a:lnTo>
                  <a:pt x="451167" y="47772"/>
                </a:lnTo>
                <a:lnTo>
                  <a:pt x="450276" y="45176"/>
                </a:lnTo>
                <a:lnTo>
                  <a:pt x="450195" y="41851"/>
                </a:lnTo>
                <a:lnTo>
                  <a:pt x="478383" y="41851"/>
                </a:lnTo>
                <a:lnTo>
                  <a:pt x="478511" y="34957"/>
                </a:lnTo>
                <a:lnTo>
                  <a:pt x="450357" y="34957"/>
                </a:lnTo>
                <a:lnTo>
                  <a:pt x="450438" y="31631"/>
                </a:lnTo>
                <a:lnTo>
                  <a:pt x="451167" y="29441"/>
                </a:lnTo>
                <a:lnTo>
                  <a:pt x="452706" y="27576"/>
                </a:lnTo>
                <a:lnTo>
                  <a:pt x="454326" y="25792"/>
                </a:lnTo>
                <a:lnTo>
                  <a:pt x="456351" y="24899"/>
                </a:lnTo>
                <a:lnTo>
                  <a:pt x="475231" y="24899"/>
                </a:lnTo>
                <a:lnTo>
                  <a:pt x="473199" y="22547"/>
                </a:lnTo>
                <a:lnTo>
                  <a:pt x="469473" y="18411"/>
                </a:lnTo>
                <a:lnTo>
                  <a:pt x="464532" y="16302"/>
                </a:lnTo>
                <a:close/>
              </a:path>
              <a:path w="1692275" h="77470">
                <a:moveTo>
                  <a:pt x="421684" y="10949"/>
                </a:moveTo>
                <a:lnTo>
                  <a:pt x="409777" y="10949"/>
                </a:lnTo>
                <a:lnTo>
                  <a:pt x="409777" y="59937"/>
                </a:lnTo>
                <a:lnTo>
                  <a:pt x="421684" y="59937"/>
                </a:lnTo>
                <a:lnTo>
                  <a:pt x="421684" y="10949"/>
                </a:lnTo>
                <a:close/>
              </a:path>
              <a:path w="1692275" h="77470">
                <a:moveTo>
                  <a:pt x="466557" y="46312"/>
                </a:moveTo>
                <a:lnTo>
                  <a:pt x="461130" y="52476"/>
                </a:lnTo>
                <a:lnTo>
                  <a:pt x="476241" y="52476"/>
                </a:lnTo>
                <a:lnTo>
                  <a:pt x="476358" y="52313"/>
                </a:lnTo>
                <a:lnTo>
                  <a:pt x="477816" y="48258"/>
                </a:lnTo>
                <a:lnTo>
                  <a:pt x="466557" y="46312"/>
                </a:lnTo>
                <a:close/>
              </a:path>
              <a:path w="1692275" h="77470">
                <a:moveTo>
                  <a:pt x="475231" y="24899"/>
                </a:moveTo>
                <a:lnTo>
                  <a:pt x="461130" y="24899"/>
                </a:lnTo>
                <a:lnTo>
                  <a:pt x="463074" y="25792"/>
                </a:lnTo>
                <a:lnTo>
                  <a:pt x="466314" y="29198"/>
                </a:lnTo>
                <a:lnTo>
                  <a:pt x="467124" y="31631"/>
                </a:lnTo>
                <a:lnTo>
                  <a:pt x="467205" y="34957"/>
                </a:lnTo>
                <a:lnTo>
                  <a:pt x="478511" y="34957"/>
                </a:lnTo>
                <a:lnTo>
                  <a:pt x="478545" y="33172"/>
                </a:lnTo>
                <a:lnTo>
                  <a:pt x="476844" y="26765"/>
                </a:lnTo>
                <a:lnTo>
                  <a:pt x="475231" y="24899"/>
                </a:lnTo>
                <a:close/>
              </a:path>
              <a:path w="1692275" h="77470">
                <a:moveTo>
                  <a:pt x="439099" y="1054"/>
                </a:moveTo>
                <a:lnTo>
                  <a:pt x="392363" y="1054"/>
                </a:lnTo>
                <a:lnTo>
                  <a:pt x="392363" y="10949"/>
                </a:lnTo>
                <a:lnTo>
                  <a:pt x="439099" y="10949"/>
                </a:lnTo>
                <a:lnTo>
                  <a:pt x="439099" y="1054"/>
                </a:lnTo>
                <a:close/>
              </a:path>
              <a:path w="1692275" h="77470">
                <a:moveTo>
                  <a:pt x="498956" y="17276"/>
                </a:moveTo>
                <a:lnTo>
                  <a:pt x="488508" y="17276"/>
                </a:lnTo>
                <a:lnTo>
                  <a:pt x="488508" y="59937"/>
                </a:lnTo>
                <a:lnTo>
                  <a:pt x="499766" y="59937"/>
                </a:lnTo>
                <a:lnTo>
                  <a:pt x="499766" y="39499"/>
                </a:lnTo>
                <a:lnTo>
                  <a:pt x="500090" y="34714"/>
                </a:lnTo>
                <a:lnTo>
                  <a:pt x="500738" y="32443"/>
                </a:lnTo>
                <a:lnTo>
                  <a:pt x="501305" y="30172"/>
                </a:lnTo>
                <a:lnTo>
                  <a:pt x="502196" y="28549"/>
                </a:lnTo>
                <a:lnTo>
                  <a:pt x="503330" y="27738"/>
                </a:lnTo>
                <a:lnTo>
                  <a:pt x="504383" y="26846"/>
                </a:lnTo>
                <a:lnTo>
                  <a:pt x="505760" y="26441"/>
                </a:lnTo>
                <a:lnTo>
                  <a:pt x="513212" y="26441"/>
                </a:lnTo>
                <a:lnTo>
                  <a:pt x="514361" y="23278"/>
                </a:lnTo>
                <a:lnTo>
                  <a:pt x="498956" y="23278"/>
                </a:lnTo>
                <a:lnTo>
                  <a:pt x="498956" y="17276"/>
                </a:lnTo>
                <a:close/>
              </a:path>
              <a:path w="1692275" h="77470">
                <a:moveTo>
                  <a:pt x="513212" y="26441"/>
                </a:moveTo>
                <a:lnTo>
                  <a:pt x="508919" y="26441"/>
                </a:lnTo>
                <a:lnTo>
                  <a:pt x="510701" y="27008"/>
                </a:lnTo>
                <a:lnTo>
                  <a:pt x="512564" y="28225"/>
                </a:lnTo>
                <a:lnTo>
                  <a:pt x="513212" y="26441"/>
                </a:lnTo>
                <a:close/>
              </a:path>
              <a:path w="1692275" h="77470">
                <a:moveTo>
                  <a:pt x="511268" y="16302"/>
                </a:moveTo>
                <a:lnTo>
                  <a:pt x="506813" y="16302"/>
                </a:lnTo>
                <a:lnTo>
                  <a:pt x="505193" y="16708"/>
                </a:lnTo>
                <a:lnTo>
                  <a:pt x="503816" y="17681"/>
                </a:lnTo>
                <a:lnTo>
                  <a:pt x="502358" y="18573"/>
                </a:lnTo>
                <a:lnTo>
                  <a:pt x="500738" y="20439"/>
                </a:lnTo>
                <a:lnTo>
                  <a:pt x="498956" y="23278"/>
                </a:lnTo>
                <a:lnTo>
                  <a:pt x="514361" y="23278"/>
                </a:lnTo>
                <a:lnTo>
                  <a:pt x="516128" y="18411"/>
                </a:lnTo>
                <a:lnTo>
                  <a:pt x="513698" y="17032"/>
                </a:lnTo>
                <a:lnTo>
                  <a:pt x="511268" y="16302"/>
                </a:lnTo>
                <a:close/>
              </a:path>
              <a:path w="1692275" h="77470">
                <a:moveTo>
                  <a:pt x="583040" y="24899"/>
                </a:moveTo>
                <a:lnTo>
                  <a:pt x="542371" y="24899"/>
                </a:lnTo>
                <a:lnTo>
                  <a:pt x="543505" y="25224"/>
                </a:lnTo>
                <a:lnTo>
                  <a:pt x="544396" y="25792"/>
                </a:lnTo>
                <a:lnTo>
                  <a:pt x="546826" y="59938"/>
                </a:lnTo>
                <a:lnTo>
                  <a:pt x="558085" y="59938"/>
                </a:lnTo>
                <a:lnTo>
                  <a:pt x="558120" y="35119"/>
                </a:lnTo>
                <a:lnTo>
                  <a:pt x="558409" y="32442"/>
                </a:lnTo>
                <a:lnTo>
                  <a:pt x="559106" y="30415"/>
                </a:lnTo>
                <a:lnTo>
                  <a:pt x="559624" y="28711"/>
                </a:lnTo>
                <a:lnTo>
                  <a:pt x="560677" y="27333"/>
                </a:lnTo>
                <a:lnTo>
                  <a:pt x="563431" y="25386"/>
                </a:lnTo>
                <a:lnTo>
                  <a:pt x="564889" y="24900"/>
                </a:lnTo>
                <a:lnTo>
                  <a:pt x="583040" y="24900"/>
                </a:lnTo>
                <a:close/>
              </a:path>
              <a:path w="1692275" h="77470">
                <a:moveTo>
                  <a:pt x="583040" y="24900"/>
                </a:moveTo>
                <a:lnTo>
                  <a:pt x="568696" y="24900"/>
                </a:lnTo>
                <a:lnTo>
                  <a:pt x="570235" y="25711"/>
                </a:lnTo>
                <a:lnTo>
                  <a:pt x="572098" y="28549"/>
                </a:lnTo>
                <a:lnTo>
                  <a:pt x="572395" y="30577"/>
                </a:lnTo>
                <a:lnTo>
                  <a:pt x="572503" y="59938"/>
                </a:lnTo>
                <a:lnTo>
                  <a:pt x="583761" y="59938"/>
                </a:lnTo>
                <a:lnTo>
                  <a:pt x="583761" y="28549"/>
                </a:lnTo>
                <a:lnTo>
                  <a:pt x="583357" y="25630"/>
                </a:lnTo>
                <a:lnTo>
                  <a:pt x="583040" y="24900"/>
                </a:lnTo>
                <a:close/>
              </a:path>
              <a:path w="1692275" h="77470">
                <a:moveTo>
                  <a:pt x="531437" y="17276"/>
                </a:moveTo>
                <a:lnTo>
                  <a:pt x="521069" y="17276"/>
                </a:lnTo>
                <a:lnTo>
                  <a:pt x="521069" y="59937"/>
                </a:lnTo>
                <a:lnTo>
                  <a:pt x="532328" y="59937"/>
                </a:lnTo>
                <a:lnTo>
                  <a:pt x="532328" y="35119"/>
                </a:lnTo>
                <a:lnTo>
                  <a:pt x="532652" y="32118"/>
                </a:lnTo>
                <a:lnTo>
                  <a:pt x="536216" y="26359"/>
                </a:lnTo>
                <a:lnTo>
                  <a:pt x="537593" y="25386"/>
                </a:lnTo>
                <a:lnTo>
                  <a:pt x="539213" y="24899"/>
                </a:lnTo>
                <a:lnTo>
                  <a:pt x="583040" y="24899"/>
                </a:lnTo>
                <a:lnTo>
                  <a:pt x="582232" y="23034"/>
                </a:lnTo>
                <a:lnTo>
                  <a:pt x="531437" y="23034"/>
                </a:lnTo>
                <a:lnTo>
                  <a:pt x="531437" y="17276"/>
                </a:lnTo>
                <a:close/>
              </a:path>
              <a:path w="1692275" h="77470">
                <a:moveTo>
                  <a:pt x="547474" y="16302"/>
                </a:moveTo>
                <a:lnTo>
                  <a:pt x="539617" y="16302"/>
                </a:lnTo>
                <a:lnTo>
                  <a:pt x="535163" y="18573"/>
                </a:lnTo>
                <a:lnTo>
                  <a:pt x="531437" y="23034"/>
                </a:lnTo>
                <a:lnTo>
                  <a:pt x="556789" y="23034"/>
                </a:lnTo>
                <a:lnTo>
                  <a:pt x="555493" y="20763"/>
                </a:lnTo>
                <a:lnTo>
                  <a:pt x="553873" y="19060"/>
                </a:lnTo>
                <a:lnTo>
                  <a:pt x="551848" y="18006"/>
                </a:lnTo>
                <a:lnTo>
                  <a:pt x="549823" y="16870"/>
                </a:lnTo>
                <a:lnTo>
                  <a:pt x="547474" y="16302"/>
                </a:lnTo>
                <a:close/>
              </a:path>
              <a:path w="1692275" h="77470">
                <a:moveTo>
                  <a:pt x="572908" y="16302"/>
                </a:moveTo>
                <a:lnTo>
                  <a:pt x="567319" y="16302"/>
                </a:lnTo>
                <a:lnTo>
                  <a:pt x="564970" y="16870"/>
                </a:lnTo>
                <a:lnTo>
                  <a:pt x="562864" y="18006"/>
                </a:lnTo>
                <a:lnTo>
                  <a:pt x="560677" y="19060"/>
                </a:lnTo>
                <a:lnTo>
                  <a:pt x="558652" y="20763"/>
                </a:lnTo>
                <a:lnTo>
                  <a:pt x="556789" y="23034"/>
                </a:lnTo>
                <a:lnTo>
                  <a:pt x="582232" y="23034"/>
                </a:lnTo>
                <a:lnTo>
                  <a:pt x="581494" y="21331"/>
                </a:lnTo>
                <a:lnTo>
                  <a:pt x="579874" y="19465"/>
                </a:lnTo>
                <a:lnTo>
                  <a:pt x="577768" y="18168"/>
                </a:lnTo>
                <a:lnTo>
                  <a:pt x="575581" y="16951"/>
                </a:lnTo>
                <a:lnTo>
                  <a:pt x="572908" y="16302"/>
                </a:lnTo>
                <a:close/>
              </a:path>
              <a:path w="1692275" h="77470">
                <a:moveTo>
                  <a:pt x="608466" y="1054"/>
                </a:moveTo>
                <a:lnTo>
                  <a:pt x="597207" y="1054"/>
                </a:lnTo>
                <a:lnTo>
                  <a:pt x="597207" y="11436"/>
                </a:lnTo>
                <a:lnTo>
                  <a:pt x="608466" y="11436"/>
                </a:lnTo>
                <a:lnTo>
                  <a:pt x="608466" y="1054"/>
                </a:lnTo>
                <a:close/>
              </a:path>
              <a:path w="1692275" h="77470">
                <a:moveTo>
                  <a:pt x="608466" y="17276"/>
                </a:moveTo>
                <a:lnTo>
                  <a:pt x="597207" y="17276"/>
                </a:lnTo>
                <a:lnTo>
                  <a:pt x="597207" y="59938"/>
                </a:lnTo>
                <a:lnTo>
                  <a:pt x="608466" y="59938"/>
                </a:lnTo>
                <a:lnTo>
                  <a:pt x="608466" y="17276"/>
                </a:lnTo>
                <a:close/>
              </a:path>
              <a:path w="1692275" h="77470">
                <a:moveTo>
                  <a:pt x="658644" y="24900"/>
                </a:moveTo>
                <a:lnTo>
                  <a:pt x="642728" y="24900"/>
                </a:lnTo>
                <a:lnTo>
                  <a:pt x="644024" y="25305"/>
                </a:lnTo>
                <a:lnTo>
                  <a:pt x="645158" y="26035"/>
                </a:lnTo>
                <a:lnTo>
                  <a:pt x="648155" y="59938"/>
                </a:lnTo>
                <a:lnTo>
                  <a:pt x="659495" y="59938"/>
                </a:lnTo>
                <a:lnTo>
                  <a:pt x="659393" y="29036"/>
                </a:lnTo>
                <a:lnTo>
                  <a:pt x="659252" y="27576"/>
                </a:lnTo>
                <a:lnTo>
                  <a:pt x="658644" y="24900"/>
                </a:lnTo>
                <a:close/>
              </a:path>
              <a:path w="1692275" h="77470">
                <a:moveTo>
                  <a:pt x="631064" y="17275"/>
                </a:moveTo>
                <a:lnTo>
                  <a:pt x="620616" y="17275"/>
                </a:lnTo>
                <a:lnTo>
                  <a:pt x="620616" y="59937"/>
                </a:lnTo>
                <a:lnTo>
                  <a:pt x="631874" y="59937"/>
                </a:lnTo>
                <a:lnTo>
                  <a:pt x="631874" y="35849"/>
                </a:lnTo>
                <a:lnTo>
                  <a:pt x="632198" y="32524"/>
                </a:lnTo>
                <a:lnTo>
                  <a:pt x="633332" y="29036"/>
                </a:lnTo>
                <a:lnTo>
                  <a:pt x="634385" y="27576"/>
                </a:lnTo>
                <a:lnTo>
                  <a:pt x="637463" y="25467"/>
                </a:lnTo>
                <a:lnTo>
                  <a:pt x="639245" y="24900"/>
                </a:lnTo>
                <a:lnTo>
                  <a:pt x="658644" y="24900"/>
                </a:lnTo>
                <a:lnTo>
                  <a:pt x="658442" y="24007"/>
                </a:lnTo>
                <a:lnTo>
                  <a:pt x="658212" y="23521"/>
                </a:lnTo>
                <a:lnTo>
                  <a:pt x="631064" y="23521"/>
                </a:lnTo>
                <a:lnTo>
                  <a:pt x="631064" y="17275"/>
                </a:lnTo>
                <a:close/>
              </a:path>
              <a:path w="1692275" h="77470">
                <a:moveTo>
                  <a:pt x="647588" y="16302"/>
                </a:moveTo>
                <a:lnTo>
                  <a:pt x="639488" y="16302"/>
                </a:lnTo>
                <a:lnTo>
                  <a:pt x="634790" y="18654"/>
                </a:lnTo>
                <a:lnTo>
                  <a:pt x="631064" y="23521"/>
                </a:lnTo>
                <a:lnTo>
                  <a:pt x="658212" y="23521"/>
                </a:lnTo>
                <a:lnTo>
                  <a:pt x="647588" y="16302"/>
                </a:lnTo>
                <a:close/>
              </a:path>
              <a:path w="1692275" h="77470">
                <a:moveTo>
                  <a:pt x="706554" y="24900"/>
                </a:moveTo>
                <a:lnTo>
                  <a:pt x="691246" y="24900"/>
                </a:lnTo>
                <a:lnTo>
                  <a:pt x="693271" y="25386"/>
                </a:lnTo>
                <a:lnTo>
                  <a:pt x="694324" y="26278"/>
                </a:lnTo>
                <a:lnTo>
                  <a:pt x="695377" y="27252"/>
                </a:lnTo>
                <a:lnTo>
                  <a:pt x="695944" y="28793"/>
                </a:lnTo>
                <a:lnTo>
                  <a:pt x="695944" y="32037"/>
                </a:lnTo>
                <a:lnTo>
                  <a:pt x="693919" y="32929"/>
                </a:lnTo>
                <a:lnTo>
                  <a:pt x="690274" y="33821"/>
                </a:lnTo>
                <a:lnTo>
                  <a:pt x="685009" y="34876"/>
                </a:lnTo>
                <a:lnTo>
                  <a:pt x="681040" y="35606"/>
                </a:lnTo>
                <a:lnTo>
                  <a:pt x="678124" y="36498"/>
                </a:lnTo>
                <a:lnTo>
                  <a:pt x="673912" y="38445"/>
                </a:lnTo>
                <a:lnTo>
                  <a:pt x="672292" y="39904"/>
                </a:lnTo>
                <a:lnTo>
                  <a:pt x="671158" y="41851"/>
                </a:lnTo>
                <a:lnTo>
                  <a:pt x="670024" y="43716"/>
                </a:lnTo>
                <a:lnTo>
                  <a:pt x="669545" y="45501"/>
                </a:lnTo>
                <a:lnTo>
                  <a:pt x="669457" y="51908"/>
                </a:lnTo>
                <a:lnTo>
                  <a:pt x="670753" y="54909"/>
                </a:lnTo>
                <a:lnTo>
                  <a:pt x="673264" y="57342"/>
                </a:lnTo>
                <a:lnTo>
                  <a:pt x="675775" y="59694"/>
                </a:lnTo>
                <a:lnTo>
                  <a:pt x="679258" y="60911"/>
                </a:lnTo>
                <a:lnTo>
                  <a:pt x="686143" y="60911"/>
                </a:lnTo>
                <a:lnTo>
                  <a:pt x="688411" y="60424"/>
                </a:lnTo>
                <a:lnTo>
                  <a:pt x="690679" y="59451"/>
                </a:lnTo>
                <a:lnTo>
                  <a:pt x="692866" y="58559"/>
                </a:lnTo>
                <a:lnTo>
                  <a:pt x="694891" y="57099"/>
                </a:lnTo>
                <a:lnTo>
                  <a:pt x="696835" y="55234"/>
                </a:lnTo>
                <a:lnTo>
                  <a:pt x="707637" y="55234"/>
                </a:lnTo>
                <a:lnTo>
                  <a:pt x="707446" y="54179"/>
                </a:lnTo>
                <a:lnTo>
                  <a:pt x="707169" y="52963"/>
                </a:lnTo>
                <a:lnTo>
                  <a:pt x="685171" y="52963"/>
                </a:lnTo>
                <a:lnTo>
                  <a:pt x="683713" y="52314"/>
                </a:lnTo>
                <a:lnTo>
                  <a:pt x="681283" y="50043"/>
                </a:lnTo>
                <a:lnTo>
                  <a:pt x="680716" y="48664"/>
                </a:lnTo>
                <a:lnTo>
                  <a:pt x="680716" y="45501"/>
                </a:lnTo>
                <a:lnTo>
                  <a:pt x="692218" y="40472"/>
                </a:lnTo>
                <a:lnTo>
                  <a:pt x="694486" y="39904"/>
                </a:lnTo>
                <a:lnTo>
                  <a:pt x="695944" y="39418"/>
                </a:lnTo>
                <a:lnTo>
                  <a:pt x="706958" y="39418"/>
                </a:lnTo>
                <a:lnTo>
                  <a:pt x="706892" y="26927"/>
                </a:lnTo>
                <a:lnTo>
                  <a:pt x="706554" y="24900"/>
                </a:lnTo>
                <a:close/>
              </a:path>
              <a:path w="1692275" h="77470">
                <a:moveTo>
                  <a:pt x="707637" y="55234"/>
                </a:moveTo>
                <a:lnTo>
                  <a:pt x="696835" y="55234"/>
                </a:lnTo>
                <a:lnTo>
                  <a:pt x="696916" y="55477"/>
                </a:lnTo>
                <a:lnTo>
                  <a:pt x="697024" y="55963"/>
                </a:lnTo>
                <a:lnTo>
                  <a:pt x="697240" y="56612"/>
                </a:lnTo>
                <a:lnTo>
                  <a:pt x="697645" y="58072"/>
                </a:lnTo>
                <a:lnTo>
                  <a:pt x="698293" y="59938"/>
                </a:lnTo>
                <a:lnTo>
                  <a:pt x="709471" y="59938"/>
                </a:lnTo>
                <a:lnTo>
                  <a:pt x="708499" y="57910"/>
                </a:lnTo>
                <a:lnTo>
                  <a:pt x="707769" y="55963"/>
                </a:lnTo>
                <a:lnTo>
                  <a:pt x="707637" y="55234"/>
                </a:lnTo>
                <a:close/>
              </a:path>
              <a:path w="1692275" h="77470">
                <a:moveTo>
                  <a:pt x="706958" y="39418"/>
                </a:moveTo>
                <a:lnTo>
                  <a:pt x="695944" y="39418"/>
                </a:lnTo>
                <a:lnTo>
                  <a:pt x="695845" y="45501"/>
                </a:lnTo>
                <a:lnTo>
                  <a:pt x="695782" y="46231"/>
                </a:lnTo>
                <a:lnTo>
                  <a:pt x="695458" y="47204"/>
                </a:lnTo>
                <a:lnTo>
                  <a:pt x="695053" y="48664"/>
                </a:lnTo>
                <a:lnTo>
                  <a:pt x="694162" y="49880"/>
                </a:lnTo>
                <a:lnTo>
                  <a:pt x="692785" y="50935"/>
                </a:lnTo>
                <a:lnTo>
                  <a:pt x="691003" y="52233"/>
                </a:lnTo>
                <a:lnTo>
                  <a:pt x="689059" y="52963"/>
                </a:lnTo>
                <a:lnTo>
                  <a:pt x="707169" y="52963"/>
                </a:lnTo>
                <a:lnTo>
                  <a:pt x="707041" y="52395"/>
                </a:lnTo>
                <a:lnTo>
                  <a:pt x="706955" y="50935"/>
                </a:lnTo>
                <a:lnTo>
                  <a:pt x="706958" y="39418"/>
                </a:lnTo>
                <a:close/>
              </a:path>
              <a:path w="1692275" h="77470">
                <a:moveTo>
                  <a:pt x="694081" y="16302"/>
                </a:moveTo>
                <a:lnTo>
                  <a:pt x="670591" y="28387"/>
                </a:lnTo>
                <a:lnTo>
                  <a:pt x="680878" y="30253"/>
                </a:lnTo>
                <a:lnTo>
                  <a:pt x="681526" y="28306"/>
                </a:lnTo>
                <a:lnTo>
                  <a:pt x="682417" y="26927"/>
                </a:lnTo>
                <a:lnTo>
                  <a:pt x="684685" y="25305"/>
                </a:lnTo>
                <a:lnTo>
                  <a:pt x="686305" y="24900"/>
                </a:lnTo>
                <a:lnTo>
                  <a:pt x="706554" y="24900"/>
                </a:lnTo>
                <a:lnTo>
                  <a:pt x="706429" y="24332"/>
                </a:lnTo>
                <a:lnTo>
                  <a:pt x="705502" y="22629"/>
                </a:lnTo>
                <a:lnTo>
                  <a:pt x="704530" y="20763"/>
                </a:lnTo>
                <a:lnTo>
                  <a:pt x="702748" y="19222"/>
                </a:lnTo>
                <a:lnTo>
                  <a:pt x="700318" y="18087"/>
                </a:lnTo>
                <a:lnTo>
                  <a:pt x="697888" y="16870"/>
                </a:lnTo>
                <a:lnTo>
                  <a:pt x="694081" y="16302"/>
                </a:lnTo>
                <a:close/>
              </a:path>
              <a:path w="1692275" h="77470">
                <a:moveTo>
                  <a:pt x="730773" y="1054"/>
                </a:moveTo>
                <a:lnTo>
                  <a:pt x="719514" y="1054"/>
                </a:lnTo>
                <a:lnTo>
                  <a:pt x="719514" y="59938"/>
                </a:lnTo>
                <a:lnTo>
                  <a:pt x="730773" y="59938"/>
                </a:lnTo>
                <a:lnTo>
                  <a:pt x="730773" y="1054"/>
                </a:lnTo>
                <a:close/>
              </a:path>
              <a:path w="1692275" h="77470">
                <a:moveTo>
                  <a:pt x="806992" y="1054"/>
                </a:moveTo>
                <a:lnTo>
                  <a:pt x="766655" y="1054"/>
                </a:lnTo>
                <a:lnTo>
                  <a:pt x="766655" y="59938"/>
                </a:lnTo>
                <a:lnTo>
                  <a:pt x="778562" y="59938"/>
                </a:lnTo>
                <a:lnTo>
                  <a:pt x="778562" y="34876"/>
                </a:lnTo>
                <a:lnTo>
                  <a:pt x="803104" y="34876"/>
                </a:lnTo>
                <a:lnTo>
                  <a:pt x="803104" y="24900"/>
                </a:lnTo>
                <a:lnTo>
                  <a:pt x="778562" y="24900"/>
                </a:lnTo>
                <a:lnTo>
                  <a:pt x="778562" y="10949"/>
                </a:lnTo>
                <a:lnTo>
                  <a:pt x="806992" y="10949"/>
                </a:lnTo>
                <a:lnTo>
                  <a:pt x="806992" y="1054"/>
                </a:lnTo>
                <a:close/>
              </a:path>
              <a:path w="1692275" h="77470">
                <a:moveTo>
                  <a:pt x="828214" y="17276"/>
                </a:moveTo>
                <a:lnTo>
                  <a:pt x="817765" y="17276"/>
                </a:lnTo>
                <a:lnTo>
                  <a:pt x="817765" y="59938"/>
                </a:lnTo>
                <a:lnTo>
                  <a:pt x="829024" y="59938"/>
                </a:lnTo>
                <a:lnTo>
                  <a:pt x="829024" y="39499"/>
                </a:lnTo>
                <a:lnTo>
                  <a:pt x="829348" y="34714"/>
                </a:lnTo>
                <a:lnTo>
                  <a:pt x="830644" y="30172"/>
                </a:lnTo>
                <a:lnTo>
                  <a:pt x="831454" y="28549"/>
                </a:lnTo>
                <a:lnTo>
                  <a:pt x="832588" y="27738"/>
                </a:lnTo>
                <a:lnTo>
                  <a:pt x="833641" y="26846"/>
                </a:lnTo>
                <a:lnTo>
                  <a:pt x="835018" y="26441"/>
                </a:lnTo>
                <a:lnTo>
                  <a:pt x="842536" y="26441"/>
                </a:lnTo>
                <a:lnTo>
                  <a:pt x="843658" y="23278"/>
                </a:lnTo>
                <a:lnTo>
                  <a:pt x="828214" y="23278"/>
                </a:lnTo>
                <a:lnTo>
                  <a:pt x="828214" y="17276"/>
                </a:lnTo>
                <a:close/>
              </a:path>
              <a:path w="1692275" h="77470">
                <a:moveTo>
                  <a:pt x="842536" y="26441"/>
                </a:moveTo>
                <a:lnTo>
                  <a:pt x="838177" y="26441"/>
                </a:lnTo>
                <a:lnTo>
                  <a:pt x="839959" y="27008"/>
                </a:lnTo>
                <a:lnTo>
                  <a:pt x="841903" y="28225"/>
                </a:lnTo>
                <a:lnTo>
                  <a:pt x="842536" y="26441"/>
                </a:lnTo>
                <a:close/>
              </a:path>
              <a:path w="1692275" h="77470">
                <a:moveTo>
                  <a:pt x="840526" y="16302"/>
                </a:moveTo>
                <a:lnTo>
                  <a:pt x="836152" y="16302"/>
                </a:lnTo>
                <a:lnTo>
                  <a:pt x="834532" y="16708"/>
                </a:lnTo>
                <a:lnTo>
                  <a:pt x="833074" y="17681"/>
                </a:lnTo>
                <a:lnTo>
                  <a:pt x="831616" y="18573"/>
                </a:lnTo>
                <a:lnTo>
                  <a:pt x="829996" y="20439"/>
                </a:lnTo>
                <a:lnTo>
                  <a:pt x="828214" y="23278"/>
                </a:lnTo>
                <a:lnTo>
                  <a:pt x="843658" y="23278"/>
                </a:lnTo>
                <a:lnTo>
                  <a:pt x="845386" y="18411"/>
                </a:lnTo>
                <a:lnTo>
                  <a:pt x="842956" y="17032"/>
                </a:lnTo>
                <a:lnTo>
                  <a:pt x="840526" y="16302"/>
                </a:lnTo>
                <a:close/>
              </a:path>
              <a:path w="1692275" h="77470">
                <a:moveTo>
                  <a:pt x="873816" y="16302"/>
                </a:moveTo>
                <a:lnTo>
                  <a:pt x="861828" y="16302"/>
                </a:lnTo>
                <a:lnTo>
                  <a:pt x="857130" y="18249"/>
                </a:lnTo>
                <a:lnTo>
                  <a:pt x="849759" y="26279"/>
                </a:lnTo>
                <a:lnTo>
                  <a:pt x="847951" y="31631"/>
                </a:lnTo>
                <a:lnTo>
                  <a:pt x="847988" y="45176"/>
                </a:lnTo>
                <a:lnTo>
                  <a:pt x="849273" y="49718"/>
                </a:lnTo>
                <a:lnTo>
                  <a:pt x="855672" y="58478"/>
                </a:lnTo>
                <a:lnTo>
                  <a:pt x="861180" y="60911"/>
                </a:lnTo>
                <a:lnTo>
                  <a:pt x="873249" y="60911"/>
                </a:lnTo>
                <a:lnTo>
                  <a:pt x="877137" y="59775"/>
                </a:lnTo>
                <a:lnTo>
                  <a:pt x="880296" y="57667"/>
                </a:lnTo>
                <a:lnTo>
                  <a:pt x="883374" y="55477"/>
                </a:lnTo>
                <a:lnTo>
                  <a:pt x="885525" y="52476"/>
                </a:lnTo>
                <a:lnTo>
                  <a:pt x="866121" y="52476"/>
                </a:lnTo>
                <a:lnTo>
                  <a:pt x="863934" y="51503"/>
                </a:lnTo>
                <a:lnTo>
                  <a:pt x="862152" y="49637"/>
                </a:lnTo>
                <a:lnTo>
                  <a:pt x="860451" y="47772"/>
                </a:lnTo>
                <a:lnTo>
                  <a:pt x="859560" y="45176"/>
                </a:lnTo>
                <a:lnTo>
                  <a:pt x="859479" y="41851"/>
                </a:lnTo>
                <a:lnTo>
                  <a:pt x="887666" y="41851"/>
                </a:lnTo>
                <a:lnTo>
                  <a:pt x="887795" y="34957"/>
                </a:lnTo>
                <a:lnTo>
                  <a:pt x="859641" y="34957"/>
                </a:lnTo>
                <a:lnTo>
                  <a:pt x="859722" y="31631"/>
                </a:lnTo>
                <a:lnTo>
                  <a:pt x="860451" y="29442"/>
                </a:lnTo>
                <a:lnTo>
                  <a:pt x="861990" y="27576"/>
                </a:lnTo>
                <a:lnTo>
                  <a:pt x="863610" y="25792"/>
                </a:lnTo>
                <a:lnTo>
                  <a:pt x="865635" y="24900"/>
                </a:lnTo>
                <a:lnTo>
                  <a:pt x="884515" y="24900"/>
                </a:lnTo>
                <a:lnTo>
                  <a:pt x="882483" y="22548"/>
                </a:lnTo>
                <a:lnTo>
                  <a:pt x="878757" y="18411"/>
                </a:lnTo>
                <a:lnTo>
                  <a:pt x="873816" y="16302"/>
                </a:lnTo>
                <a:close/>
              </a:path>
              <a:path w="1692275" h="77470">
                <a:moveTo>
                  <a:pt x="875841" y="46312"/>
                </a:moveTo>
                <a:lnTo>
                  <a:pt x="870414" y="52476"/>
                </a:lnTo>
                <a:lnTo>
                  <a:pt x="885525" y="52476"/>
                </a:lnTo>
                <a:lnTo>
                  <a:pt x="885642" y="52314"/>
                </a:lnTo>
                <a:lnTo>
                  <a:pt x="887100" y="48258"/>
                </a:lnTo>
                <a:lnTo>
                  <a:pt x="875841" y="46312"/>
                </a:lnTo>
                <a:close/>
              </a:path>
              <a:path w="1692275" h="77470">
                <a:moveTo>
                  <a:pt x="884515" y="24900"/>
                </a:moveTo>
                <a:lnTo>
                  <a:pt x="870414" y="24900"/>
                </a:lnTo>
                <a:lnTo>
                  <a:pt x="872358" y="25792"/>
                </a:lnTo>
                <a:lnTo>
                  <a:pt x="875598" y="29198"/>
                </a:lnTo>
                <a:lnTo>
                  <a:pt x="876408" y="31631"/>
                </a:lnTo>
                <a:lnTo>
                  <a:pt x="876489" y="34957"/>
                </a:lnTo>
                <a:lnTo>
                  <a:pt x="887795" y="34957"/>
                </a:lnTo>
                <a:lnTo>
                  <a:pt x="887828" y="33173"/>
                </a:lnTo>
                <a:lnTo>
                  <a:pt x="886127" y="26765"/>
                </a:lnTo>
                <a:lnTo>
                  <a:pt x="884515" y="24900"/>
                </a:lnTo>
                <a:close/>
              </a:path>
              <a:path w="1692275" h="77470">
                <a:moveTo>
                  <a:pt x="937399" y="54666"/>
                </a:moveTo>
                <a:lnTo>
                  <a:pt x="926141" y="54666"/>
                </a:lnTo>
                <a:lnTo>
                  <a:pt x="926141" y="76159"/>
                </a:lnTo>
                <a:lnTo>
                  <a:pt x="937399" y="76159"/>
                </a:lnTo>
                <a:lnTo>
                  <a:pt x="937399" y="54666"/>
                </a:lnTo>
                <a:close/>
              </a:path>
              <a:path w="1692275" h="77470">
                <a:moveTo>
                  <a:pt x="916907" y="16302"/>
                </a:moveTo>
                <a:lnTo>
                  <a:pt x="908969" y="16302"/>
                </a:lnTo>
                <a:lnTo>
                  <a:pt x="904676" y="18168"/>
                </a:lnTo>
                <a:lnTo>
                  <a:pt x="901193" y="22061"/>
                </a:lnTo>
                <a:lnTo>
                  <a:pt x="897711" y="25873"/>
                </a:lnTo>
                <a:lnTo>
                  <a:pt x="896009" y="31226"/>
                </a:lnTo>
                <a:lnTo>
                  <a:pt x="896009" y="45420"/>
                </a:lnTo>
                <a:lnTo>
                  <a:pt x="897872" y="51178"/>
                </a:lnTo>
                <a:lnTo>
                  <a:pt x="904676" y="59046"/>
                </a:lnTo>
                <a:lnTo>
                  <a:pt x="908645" y="60911"/>
                </a:lnTo>
                <a:lnTo>
                  <a:pt x="916016" y="60911"/>
                </a:lnTo>
                <a:lnTo>
                  <a:pt x="918446" y="60343"/>
                </a:lnTo>
                <a:lnTo>
                  <a:pt x="922820" y="58072"/>
                </a:lnTo>
                <a:lnTo>
                  <a:pt x="924602" y="56612"/>
                </a:lnTo>
                <a:lnTo>
                  <a:pt x="926141" y="54666"/>
                </a:lnTo>
                <a:lnTo>
                  <a:pt x="937399" y="54666"/>
                </a:lnTo>
                <a:lnTo>
                  <a:pt x="937399" y="51989"/>
                </a:lnTo>
                <a:lnTo>
                  <a:pt x="914153" y="51989"/>
                </a:lnTo>
                <a:lnTo>
                  <a:pt x="911966" y="50935"/>
                </a:lnTo>
                <a:lnTo>
                  <a:pt x="910184" y="48826"/>
                </a:lnTo>
                <a:lnTo>
                  <a:pt x="908402" y="46798"/>
                </a:lnTo>
                <a:lnTo>
                  <a:pt x="907511" y="43392"/>
                </a:lnTo>
                <a:lnTo>
                  <a:pt x="907596" y="33659"/>
                </a:lnTo>
                <a:lnTo>
                  <a:pt x="908402" y="30577"/>
                </a:lnTo>
                <a:lnTo>
                  <a:pt x="912128" y="26197"/>
                </a:lnTo>
                <a:lnTo>
                  <a:pt x="914396" y="25143"/>
                </a:lnTo>
                <a:lnTo>
                  <a:pt x="937399" y="25143"/>
                </a:lnTo>
                <a:lnTo>
                  <a:pt x="937399" y="23521"/>
                </a:lnTo>
                <a:lnTo>
                  <a:pt x="926951" y="23521"/>
                </a:lnTo>
                <a:lnTo>
                  <a:pt x="925412" y="21088"/>
                </a:lnTo>
                <a:lnTo>
                  <a:pt x="923549" y="19303"/>
                </a:lnTo>
                <a:lnTo>
                  <a:pt x="921443" y="18087"/>
                </a:lnTo>
                <a:lnTo>
                  <a:pt x="919418" y="16870"/>
                </a:lnTo>
                <a:lnTo>
                  <a:pt x="916907" y="16302"/>
                </a:lnTo>
                <a:close/>
              </a:path>
              <a:path w="1692275" h="77470">
                <a:moveTo>
                  <a:pt x="937399" y="25143"/>
                </a:moveTo>
                <a:lnTo>
                  <a:pt x="919823" y="25143"/>
                </a:lnTo>
                <a:lnTo>
                  <a:pt x="922010" y="26197"/>
                </a:lnTo>
                <a:lnTo>
                  <a:pt x="925574" y="30415"/>
                </a:lnTo>
                <a:lnTo>
                  <a:pt x="926465" y="33659"/>
                </a:lnTo>
                <a:lnTo>
                  <a:pt x="926465" y="42662"/>
                </a:lnTo>
                <a:lnTo>
                  <a:pt x="925493" y="46150"/>
                </a:lnTo>
                <a:lnTo>
                  <a:pt x="923549" y="48502"/>
                </a:lnTo>
                <a:lnTo>
                  <a:pt x="921605" y="50773"/>
                </a:lnTo>
                <a:lnTo>
                  <a:pt x="919337" y="51989"/>
                </a:lnTo>
                <a:lnTo>
                  <a:pt x="937399" y="51989"/>
                </a:lnTo>
                <a:lnTo>
                  <a:pt x="937399" y="25143"/>
                </a:lnTo>
                <a:close/>
              </a:path>
              <a:path w="1692275" h="77470">
                <a:moveTo>
                  <a:pt x="937399" y="17276"/>
                </a:moveTo>
                <a:lnTo>
                  <a:pt x="926951" y="17276"/>
                </a:lnTo>
                <a:lnTo>
                  <a:pt x="926951" y="23521"/>
                </a:lnTo>
                <a:lnTo>
                  <a:pt x="937399" y="23521"/>
                </a:lnTo>
                <a:lnTo>
                  <a:pt x="937399" y="17276"/>
                </a:lnTo>
                <a:close/>
              </a:path>
              <a:path w="1692275" h="77470">
                <a:moveTo>
                  <a:pt x="960970" y="17276"/>
                </a:moveTo>
                <a:lnTo>
                  <a:pt x="949711" y="17276"/>
                </a:lnTo>
                <a:lnTo>
                  <a:pt x="949726" y="48340"/>
                </a:lnTo>
                <a:lnTo>
                  <a:pt x="950278" y="51422"/>
                </a:lnTo>
                <a:lnTo>
                  <a:pt x="951250" y="53693"/>
                </a:lnTo>
                <a:lnTo>
                  <a:pt x="952303" y="55964"/>
                </a:lnTo>
                <a:lnTo>
                  <a:pt x="953923" y="57748"/>
                </a:lnTo>
                <a:lnTo>
                  <a:pt x="956191" y="58964"/>
                </a:lnTo>
                <a:lnTo>
                  <a:pt x="958459" y="60262"/>
                </a:lnTo>
                <a:lnTo>
                  <a:pt x="961051" y="60911"/>
                </a:lnTo>
                <a:lnTo>
                  <a:pt x="966721" y="60911"/>
                </a:lnTo>
                <a:lnTo>
                  <a:pt x="969394" y="60262"/>
                </a:lnTo>
                <a:lnTo>
                  <a:pt x="971905" y="58883"/>
                </a:lnTo>
                <a:lnTo>
                  <a:pt x="974416" y="57586"/>
                </a:lnTo>
                <a:lnTo>
                  <a:pt x="976440" y="55801"/>
                </a:lnTo>
                <a:lnTo>
                  <a:pt x="978060" y="53530"/>
                </a:lnTo>
                <a:lnTo>
                  <a:pt x="988509" y="53530"/>
                </a:lnTo>
                <a:lnTo>
                  <a:pt x="988509" y="52314"/>
                </a:lnTo>
                <a:lnTo>
                  <a:pt x="966397" y="52314"/>
                </a:lnTo>
                <a:lnTo>
                  <a:pt x="965020" y="51908"/>
                </a:lnTo>
                <a:lnTo>
                  <a:pt x="960970" y="42824"/>
                </a:lnTo>
                <a:lnTo>
                  <a:pt x="960970" y="17276"/>
                </a:lnTo>
                <a:close/>
              </a:path>
              <a:path w="1692275" h="77470">
                <a:moveTo>
                  <a:pt x="988509" y="53530"/>
                </a:moveTo>
                <a:lnTo>
                  <a:pt x="978060" y="53530"/>
                </a:lnTo>
                <a:lnTo>
                  <a:pt x="978060" y="59938"/>
                </a:lnTo>
                <a:lnTo>
                  <a:pt x="988509" y="59938"/>
                </a:lnTo>
                <a:lnTo>
                  <a:pt x="988509" y="53530"/>
                </a:lnTo>
                <a:close/>
              </a:path>
              <a:path w="1692275" h="77470">
                <a:moveTo>
                  <a:pt x="988509" y="17276"/>
                </a:moveTo>
                <a:lnTo>
                  <a:pt x="977251" y="17276"/>
                </a:lnTo>
                <a:lnTo>
                  <a:pt x="977126" y="42824"/>
                </a:lnTo>
                <a:lnTo>
                  <a:pt x="976927" y="45176"/>
                </a:lnTo>
                <a:lnTo>
                  <a:pt x="969961" y="52314"/>
                </a:lnTo>
                <a:lnTo>
                  <a:pt x="988509" y="52314"/>
                </a:lnTo>
                <a:lnTo>
                  <a:pt x="988509" y="17276"/>
                </a:lnTo>
                <a:close/>
              </a:path>
              <a:path w="1692275" h="77470">
                <a:moveTo>
                  <a:pt x="1024310" y="16302"/>
                </a:moveTo>
                <a:lnTo>
                  <a:pt x="1012323" y="16302"/>
                </a:lnTo>
                <a:lnTo>
                  <a:pt x="1007625" y="18249"/>
                </a:lnTo>
                <a:lnTo>
                  <a:pt x="1003980" y="22304"/>
                </a:lnTo>
                <a:lnTo>
                  <a:pt x="1000254" y="26279"/>
                </a:lnTo>
                <a:lnTo>
                  <a:pt x="998446" y="31632"/>
                </a:lnTo>
                <a:lnTo>
                  <a:pt x="998488" y="45176"/>
                </a:lnTo>
                <a:lnTo>
                  <a:pt x="999849" y="49718"/>
                </a:lnTo>
                <a:lnTo>
                  <a:pt x="1002603" y="53612"/>
                </a:lnTo>
                <a:lnTo>
                  <a:pt x="1006167" y="58478"/>
                </a:lnTo>
                <a:lnTo>
                  <a:pt x="1011675" y="60911"/>
                </a:lnTo>
                <a:lnTo>
                  <a:pt x="1023743" y="60911"/>
                </a:lnTo>
                <a:lnTo>
                  <a:pt x="1027631" y="59776"/>
                </a:lnTo>
                <a:lnTo>
                  <a:pt x="1030790" y="57667"/>
                </a:lnTo>
                <a:lnTo>
                  <a:pt x="1033868" y="55477"/>
                </a:lnTo>
                <a:lnTo>
                  <a:pt x="1036020" y="52476"/>
                </a:lnTo>
                <a:lnTo>
                  <a:pt x="1016615" y="52476"/>
                </a:lnTo>
                <a:lnTo>
                  <a:pt x="1014429" y="51503"/>
                </a:lnTo>
                <a:lnTo>
                  <a:pt x="1012728" y="49637"/>
                </a:lnTo>
                <a:lnTo>
                  <a:pt x="1010946" y="47772"/>
                </a:lnTo>
                <a:lnTo>
                  <a:pt x="1010055" y="45176"/>
                </a:lnTo>
                <a:lnTo>
                  <a:pt x="1009974" y="41851"/>
                </a:lnTo>
                <a:lnTo>
                  <a:pt x="1038242" y="41851"/>
                </a:lnTo>
                <a:lnTo>
                  <a:pt x="1038371" y="34957"/>
                </a:lnTo>
                <a:lnTo>
                  <a:pt x="1010136" y="34957"/>
                </a:lnTo>
                <a:lnTo>
                  <a:pt x="1010217" y="31632"/>
                </a:lnTo>
                <a:lnTo>
                  <a:pt x="1010946" y="29442"/>
                </a:lnTo>
                <a:lnTo>
                  <a:pt x="1014105" y="25792"/>
                </a:lnTo>
                <a:lnTo>
                  <a:pt x="1016130" y="24900"/>
                </a:lnTo>
                <a:lnTo>
                  <a:pt x="1035010" y="24900"/>
                </a:lnTo>
                <a:lnTo>
                  <a:pt x="1032977" y="22548"/>
                </a:lnTo>
                <a:lnTo>
                  <a:pt x="1029251" y="18411"/>
                </a:lnTo>
                <a:lnTo>
                  <a:pt x="1024310" y="16302"/>
                </a:lnTo>
                <a:close/>
              </a:path>
              <a:path w="1692275" h="77470">
                <a:moveTo>
                  <a:pt x="1026335" y="46312"/>
                </a:moveTo>
                <a:lnTo>
                  <a:pt x="1025768" y="48502"/>
                </a:lnTo>
                <a:lnTo>
                  <a:pt x="1024877" y="50043"/>
                </a:lnTo>
                <a:lnTo>
                  <a:pt x="1022447" y="51990"/>
                </a:lnTo>
                <a:lnTo>
                  <a:pt x="1020989" y="52476"/>
                </a:lnTo>
                <a:lnTo>
                  <a:pt x="1036020" y="52476"/>
                </a:lnTo>
                <a:lnTo>
                  <a:pt x="1036136" y="52314"/>
                </a:lnTo>
                <a:lnTo>
                  <a:pt x="1037594" y="48258"/>
                </a:lnTo>
                <a:lnTo>
                  <a:pt x="1026335" y="46312"/>
                </a:lnTo>
                <a:close/>
              </a:path>
              <a:path w="1692275" h="77470">
                <a:moveTo>
                  <a:pt x="1035010" y="24900"/>
                </a:moveTo>
                <a:lnTo>
                  <a:pt x="1020909" y="24900"/>
                </a:lnTo>
                <a:lnTo>
                  <a:pt x="1022853" y="25792"/>
                </a:lnTo>
                <a:lnTo>
                  <a:pt x="1026092" y="29198"/>
                </a:lnTo>
                <a:lnTo>
                  <a:pt x="1026902" y="31632"/>
                </a:lnTo>
                <a:lnTo>
                  <a:pt x="1026983" y="34957"/>
                </a:lnTo>
                <a:lnTo>
                  <a:pt x="1038371" y="34957"/>
                </a:lnTo>
                <a:lnTo>
                  <a:pt x="1038404" y="33173"/>
                </a:lnTo>
                <a:lnTo>
                  <a:pt x="1036622" y="26765"/>
                </a:lnTo>
                <a:lnTo>
                  <a:pt x="1035010" y="24900"/>
                </a:lnTo>
                <a:close/>
              </a:path>
              <a:path w="1692275" h="77470">
                <a:moveTo>
                  <a:pt x="1086720" y="24900"/>
                </a:moveTo>
                <a:lnTo>
                  <a:pt x="1070804" y="24900"/>
                </a:lnTo>
                <a:lnTo>
                  <a:pt x="1072099" y="25305"/>
                </a:lnTo>
                <a:lnTo>
                  <a:pt x="1073152" y="26035"/>
                </a:lnTo>
                <a:lnTo>
                  <a:pt x="1076230" y="59938"/>
                </a:lnTo>
                <a:lnTo>
                  <a:pt x="1087489" y="59938"/>
                </a:lnTo>
                <a:lnTo>
                  <a:pt x="1087421" y="29036"/>
                </a:lnTo>
                <a:lnTo>
                  <a:pt x="1087327" y="27576"/>
                </a:lnTo>
                <a:lnTo>
                  <a:pt x="1086720" y="24900"/>
                </a:lnTo>
                <a:close/>
              </a:path>
              <a:path w="1692275" h="77470">
                <a:moveTo>
                  <a:pt x="1059140" y="17276"/>
                </a:moveTo>
                <a:lnTo>
                  <a:pt x="1048691" y="17276"/>
                </a:lnTo>
                <a:lnTo>
                  <a:pt x="1048691" y="59938"/>
                </a:lnTo>
                <a:lnTo>
                  <a:pt x="1059950" y="59938"/>
                </a:lnTo>
                <a:lnTo>
                  <a:pt x="1059950" y="35849"/>
                </a:lnTo>
                <a:lnTo>
                  <a:pt x="1060274" y="32524"/>
                </a:lnTo>
                <a:lnTo>
                  <a:pt x="1061408" y="29036"/>
                </a:lnTo>
                <a:lnTo>
                  <a:pt x="1062461" y="27576"/>
                </a:lnTo>
                <a:lnTo>
                  <a:pt x="1065539" y="25468"/>
                </a:lnTo>
                <a:lnTo>
                  <a:pt x="1067321" y="24900"/>
                </a:lnTo>
                <a:lnTo>
                  <a:pt x="1086720" y="24900"/>
                </a:lnTo>
                <a:lnTo>
                  <a:pt x="1086517" y="24008"/>
                </a:lnTo>
                <a:lnTo>
                  <a:pt x="1086287" y="23521"/>
                </a:lnTo>
                <a:lnTo>
                  <a:pt x="1059140" y="23521"/>
                </a:lnTo>
                <a:lnTo>
                  <a:pt x="1059140" y="17276"/>
                </a:lnTo>
                <a:close/>
              </a:path>
              <a:path w="1692275" h="77470">
                <a:moveTo>
                  <a:pt x="1075663" y="16302"/>
                </a:moveTo>
                <a:lnTo>
                  <a:pt x="1067564" y="16302"/>
                </a:lnTo>
                <a:lnTo>
                  <a:pt x="1062866" y="18655"/>
                </a:lnTo>
                <a:lnTo>
                  <a:pt x="1059140" y="23521"/>
                </a:lnTo>
                <a:lnTo>
                  <a:pt x="1086287" y="23521"/>
                </a:lnTo>
                <a:lnTo>
                  <a:pt x="1075663" y="16302"/>
                </a:lnTo>
                <a:close/>
              </a:path>
              <a:path w="1692275" h="77470">
                <a:moveTo>
                  <a:pt x="1123857" y="16302"/>
                </a:moveTo>
                <a:lnTo>
                  <a:pt x="1098019" y="31550"/>
                </a:lnTo>
                <a:lnTo>
                  <a:pt x="1098019" y="45582"/>
                </a:lnTo>
                <a:lnTo>
                  <a:pt x="1123938" y="60911"/>
                </a:lnTo>
                <a:lnTo>
                  <a:pt x="1128312" y="59613"/>
                </a:lnTo>
                <a:lnTo>
                  <a:pt x="1131552" y="57018"/>
                </a:lnTo>
                <a:lnTo>
                  <a:pt x="1134873" y="54423"/>
                </a:lnTo>
                <a:lnTo>
                  <a:pt x="1136422" y="51665"/>
                </a:lnTo>
                <a:lnTo>
                  <a:pt x="1116162" y="51665"/>
                </a:lnTo>
                <a:lnTo>
                  <a:pt x="1113814" y="50611"/>
                </a:lnTo>
                <a:lnTo>
                  <a:pt x="1112113" y="48583"/>
                </a:lnTo>
                <a:lnTo>
                  <a:pt x="1110412" y="46474"/>
                </a:lnTo>
                <a:lnTo>
                  <a:pt x="1109602" y="42905"/>
                </a:lnTo>
                <a:lnTo>
                  <a:pt x="1109602" y="33254"/>
                </a:lnTo>
                <a:lnTo>
                  <a:pt x="1110412" y="30009"/>
                </a:lnTo>
                <a:lnTo>
                  <a:pt x="1113814" y="26116"/>
                </a:lnTo>
                <a:lnTo>
                  <a:pt x="1116000" y="25143"/>
                </a:lnTo>
                <a:lnTo>
                  <a:pt x="1136227" y="25143"/>
                </a:lnTo>
                <a:lnTo>
                  <a:pt x="1134144" y="21899"/>
                </a:lnTo>
                <a:lnTo>
                  <a:pt x="1131066" y="19628"/>
                </a:lnTo>
                <a:lnTo>
                  <a:pt x="1127988" y="17438"/>
                </a:lnTo>
                <a:lnTo>
                  <a:pt x="1123857" y="16302"/>
                </a:lnTo>
                <a:close/>
              </a:path>
              <a:path w="1692275" h="77470">
                <a:moveTo>
                  <a:pt x="1127097" y="43554"/>
                </a:moveTo>
                <a:lnTo>
                  <a:pt x="1126530" y="46555"/>
                </a:lnTo>
                <a:lnTo>
                  <a:pt x="1125639" y="48664"/>
                </a:lnTo>
                <a:lnTo>
                  <a:pt x="1122885" y="51097"/>
                </a:lnTo>
                <a:lnTo>
                  <a:pt x="1121103" y="51665"/>
                </a:lnTo>
                <a:lnTo>
                  <a:pt x="1136422" y="51665"/>
                </a:lnTo>
                <a:lnTo>
                  <a:pt x="1137060" y="50529"/>
                </a:lnTo>
                <a:lnTo>
                  <a:pt x="1138194" y="45420"/>
                </a:lnTo>
                <a:lnTo>
                  <a:pt x="1127097" y="43554"/>
                </a:lnTo>
                <a:close/>
              </a:path>
              <a:path w="1692275" h="77470">
                <a:moveTo>
                  <a:pt x="1136227" y="25143"/>
                </a:moveTo>
                <a:lnTo>
                  <a:pt x="1120941" y="25143"/>
                </a:lnTo>
                <a:lnTo>
                  <a:pt x="1122642" y="25711"/>
                </a:lnTo>
                <a:lnTo>
                  <a:pt x="1124019" y="26846"/>
                </a:lnTo>
                <a:lnTo>
                  <a:pt x="1125315" y="27982"/>
                </a:lnTo>
                <a:lnTo>
                  <a:pt x="1126125" y="29685"/>
                </a:lnTo>
                <a:lnTo>
                  <a:pt x="1126530" y="31875"/>
                </a:lnTo>
                <a:lnTo>
                  <a:pt x="1137627" y="29847"/>
                </a:lnTo>
                <a:lnTo>
                  <a:pt x="1136331" y="25305"/>
                </a:lnTo>
                <a:lnTo>
                  <a:pt x="1136227" y="25143"/>
                </a:lnTo>
                <a:close/>
              </a:path>
              <a:path w="1692275" h="77470">
                <a:moveTo>
                  <a:pt x="1158848" y="1054"/>
                </a:moveTo>
                <a:lnTo>
                  <a:pt x="1147590" y="1054"/>
                </a:lnTo>
                <a:lnTo>
                  <a:pt x="1147590" y="11436"/>
                </a:lnTo>
                <a:lnTo>
                  <a:pt x="1158848" y="11436"/>
                </a:lnTo>
                <a:lnTo>
                  <a:pt x="1158848" y="1054"/>
                </a:lnTo>
                <a:close/>
              </a:path>
              <a:path w="1692275" h="77470">
                <a:moveTo>
                  <a:pt x="1158848" y="17276"/>
                </a:moveTo>
                <a:lnTo>
                  <a:pt x="1147590" y="17276"/>
                </a:lnTo>
                <a:lnTo>
                  <a:pt x="1147590" y="59938"/>
                </a:lnTo>
                <a:lnTo>
                  <a:pt x="1158848" y="59938"/>
                </a:lnTo>
                <a:lnTo>
                  <a:pt x="1158848" y="17276"/>
                </a:lnTo>
                <a:close/>
              </a:path>
              <a:path w="1692275" h="77470">
                <a:moveTo>
                  <a:pt x="1193678" y="16303"/>
                </a:moveTo>
                <a:lnTo>
                  <a:pt x="1181690" y="16303"/>
                </a:lnTo>
                <a:lnTo>
                  <a:pt x="1176992" y="18249"/>
                </a:lnTo>
                <a:lnTo>
                  <a:pt x="1173347" y="22304"/>
                </a:lnTo>
                <a:lnTo>
                  <a:pt x="1169621" y="26279"/>
                </a:lnTo>
                <a:lnTo>
                  <a:pt x="1167813" y="31632"/>
                </a:lnTo>
                <a:lnTo>
                  <a:pt x="1167855" y="45177"/>
                </a:lnTo>
                <a:lnTo>
                  <a:pt x="1169216" y="49718"/>
                </a:lnTo>
                <a:lnTo>
                  <a:pt x="1171970" y="53612"/>
                </a:lnTo>
                <a:lnTo>
                  <a:pt x="1175534" y="58478"/>
                </a:lnTo>
                <a:lnTo>
                  <a:pt x="1181042" y="60911"/>
                </a:lnTo>
                <a:lnTo>
                  <a:pt x="1193111" y="60911"/>
                </a:lnTo>
                <a:lnTo>
                  <a:pt x="1196999" y="59776"/>
                </a:lnTo>
                <a:lnTo>
                  <a:pt x="1200157" y="57667"/>
                </a:lnTo>
                <a:lnTo>
                  <a:pt x="1203235" y="55477"/>
                </a:lnTo>
                <a:lnTo>
                  <a:pt x="1205387" y="52476"/>
                </a:lnTo>
                <a:lnTo>
                  <a:pt x="1185983" y="52476"/>
                </a:lnTo>
                <a:lnTo>
                  <a:pt x="1183796" y="51503"/>
                </a:lnTo>
                <a:lnTo>
                  <a:pt x="1182095" y="49637"/>
                </a:lnTo>
                <a:lnTo>
                  <a:pt x="1180313" y="47772"/>
                </a:lnTo>
                <a:lnTo>
                  <a:pt x="1179422" y="45177"/>
                </a:lnTo>
                <a:lnTo>
                  <a:pt x="1179341" y="41851"/>
                </a:lnTo>
                <a:lnTo>
                  <a:pt x="1207609" y="41851"/>
                </a:lnTo>
                <a:lnTo>
                  <a:pt x="1207738" y="34957"/>
                </a:lnTo>
                <a:lnTo>
                  <a:pt x="1179503" y="34957"/>
                </a:lnTo>
                <a:lnTo>
                  <a:pt x="1179584" y="31632"/>
                </a:lnTo>
                <a:lnTo>
                  <a:pt x="1180313" y="29442"/>
                </a:lnTo>
                <a:lnTo>
                  <a:pt x="1183472" y="25792"/>
                </a:lnTo>
                <a:lnTo>
                  <a:pt x="1185578" y="24900"/>
                </a:lnTo>
                <a:lnTo>
                  <a:pt x="1204377" y="24900"/>
                </a:lnTo>
                <a:lnTo>
                  <a:pt x="1202345" y="22548"/>
                </a:lnTo>
                <a:lnTo>
                  <a:pt x="1198699" y="18411"/>
                </a:lnTo>
                <a:lnTo>
                  <a:pt x="1193678" y="16303"/>
                </a:lnTo>
                <a:close/>
              </a:path>
              <a:path w="1692275" h="77470">
                <a:moveTo>
                  <a:pt x="1195784" y="46312"/>
                </a:moveTo>
                <a:lnTo>
                  <a:pt x="1195136" y="48502"/>
                </a:lnTo>
                <a:lnTo>
                  <a:pt x="1194245" y="50043"/>
                </a:lnTo>
                <a:lnTo>
                  <a:pt x="1191815" y="51990"/>
                </a:lnTo>
                <a:lnTo>
                  <a:pt x="1190357" y="52476"/>
                </a:lnTo>
                <a:lnTo>
                  <a:pt x="1205387" y="52476"/>
                </a:lnTo>
                <a:lnTo>
                  <a:pt x="1205503" y="52314"/>
                </a:lnTo>
                <a:lnTo>
                  <a:pt x="1206961" y="48258"/>
                </a:lnTo>
                <a:lnTo>
                  <a:pt x="1195784" y="46312"/>
                </a:lnTo>
                <a:close/>
              </a:path>
              <a:path w="1692275" h="77470">
                <a:moveTo>
                  <a:pt x="1204377" y="24900"/>
                </a:moveTo>
                <a:lnTo>
                  <a:pt x="1190276" y="24900"/>
                </a:lnTo>
                <a:lnTo>
                  <a:pt x="1192220" y="25792"/>
                </a:lnTo>
                <a:lnTo>
                  <a:pt x="1195460" y="29198"/>
                </a:lnTo>
                <a:lnTo>
                  <a:pt x="1196270" y="31632"/>
                </a:lnTo>
                <a:lnTo>
                  <a:pt x="1196351" y="34957"/>
                </a:lnTo>
                <a:lnTo>
                  <a:pt x="1207738" y="34957"/>
                </a:lnTo>
                <a:lnTo>
                  <a:pt x="1207771" y="33173"/>
                </a:lnTo>
                <a:lnTo>
                  <a:pt x="1205989" y="26765"/>
                </a:lnTo>
                <a:lnTo>
                  <a:pt x="1204377" y="24900"/>
                </a:lnTo>
                <a:close/>
              </a:path>
              <a:path w="1692275" h="77470">
                <a:moveTo>
                  <a:pt x="1225510" y="45987"/>
                </a:moveTo>
                <a:lnTo>
                  <a:pt x="1214170" y="47772"/>
                </a:lnTo>
                <a:lnTo>
                  <a:pt x="1215223" y="51827"/>
                </a:lnTo>
                <a:lnTo>
                  <a:pt x="1217410" y="54990"/>
                </a:lnTo>
                <a:lnTo>
                  <a:pt x="1224214" y="59695"/>
                </a:lnTo>
                <a:lnTo>
                  <a:pt x="1228750" y="60911"/>
                </a:lnTo>
                <a:lnTo>
                  <a:pt x="1240980" y="60911"/>
                </a:lnTo>
                <a:lnTo>
                  <a:pt x="1245840" y="59451"/>
                </a:lnTo>
                <a:lnTo>
                  <a:pt x="1249080" y="56694"/>
                </a:lnTo>
                <a:lnTo>
                  <a:pt x="1252320" y="53855"/>
                </a:lnTo>
                <a:lnTo>
                  <a:pt x="1252873" y="52719"/>
                </a:lnTo>
                <a:lnTo>
                  <a:pt x="1231909" y="52719"/>
                </a:lnTo>
                <a:lnTo>
                  <a:pt x="1229884" y="52152"/>
                </a:lnTo>
                <a:lnTo>
                  <a:pt x="1226968" y="49881"/>
                </a:lnTo>
                <a:lnTo>
                  <a:pt x="1225996" y="48177"/>
                </a:lnTo>
                <a:lnTo>
                  <a:pt x="1225510" y="45987"/>
                </a:lnTo>
                <a:close/>
              </a:path>
              <a:path w="1692275" h="77470">
                <a:moveTo>
                  <a:pt x="1239522" y="16303"/>
                </a:moveTo>
                <a:lnTo>
                  <a:pt x="1215709" y="33497"/>
                </a:lnTo>
                <a:lnTo>
                  <a:pt x="1217410" y="36661"/>
                </a:lnTo>
                <a:lnTo>
                  <a:pt x="1240009" y="44933"/>
                </a:lnTo>
                <a:lnTo>
                  <a:pt x="1241304" y="45420"/>
                </a:lnTo>
                <a:lnTo>
                  <a:pt x="1241871" y="45988"/>
                </a:lnTo>
                <a:lnTo>
                  <a:pt x="1242357" y="46555"/>
                </a:lnTo>
                <a:lnTo>
                  <a:pt x="1242681" y="47285"/>
                </a:lnTo>
                <a:lnTo>
                  <a:pt x="1242681" y="49394"/>
                </a:lnTo>
                <a:lnTo>
                  <a:pt x="1242195" y="50367"/>
                </a:lnTo>
                <a:lnTo>
                  <a:pt x="1241142" y="51097"/>
                </a:lnTo>
                <a:lnTo>
                  <a:pt x="1239685" y="52152"/>
                </a:lnTo>
                <a:lnTo>
                  <a:pt x="1237498" y="52719"/>
                </a:lnTo>
                <a:lnTo>
                  <a:pt x="1252873" y="52719"/>
                </a:lnTo>
                <a:lnTo>
                  <a:pt x="1253940" y="50530"/>
                </a:lnTo>
                <a:lnTo>
                  <a:pt x="1253940" y="42987"/>
                </a:lnTo>
                <a:lnTo>
                  <a:pt x="1252806" y="40229"/>
                </a:lnTo>
                <a:lnTo>
                  <a:pt x="1250457" y="38201"/>
                </a:lnTo>
                <a:lnTo>
                  <a:pt x="1248027" y="36174"/>
                </a:lnTo>
                <a:lnTo>
                  <a:pt x="1243896" y="34552"/>
                </a:lnTo>
                <a:lnTo>
                  <a:pt x="1231827" y="31794"/>
                </a:lnTo>
                <a:lnTo>
                  <a:pt x="1228345" y="30740"/>
                </a:lnTo>
                <a:lnTo>
                  <a:pt x="1227292" y="30010"/>
                </a:lnTo>
                <a:lnTo>
                  <a:pt x="1226562" y="29442"/>
                </a:lnTo>
                <a:lnTo>
                  <a:pt x="1226239" y="28712"/>
                </a:lnTo>
                <a:lnTo>
                  <a:pt x="1226239" y="27009"/>
                </a:lnTo>
                <a:lnTo>
                  <a:pt x="1226643" y="26198"/>
                </a:lnTo>
                <a:lnTo>
                  <a:pt x="1227453" y="25630"/>
                </a:lnTo>
                <a:lnTo>
                  <a:pt x="1228749" y="24819"/>
                </a:lnTo>
                <a:lnTo>
                  <a:pt x="1230936" y="24413"/>
                </a:lnTo>
                <a:lnTo>
                  <a:pt x="1251602" y="24413"/>
                </a:lnTo>
                <a:lnTo>
                  <a:pt x="1251429" y="23846"/>
                </a:lnTo>
                <a:lnTo>
                  <a:pt x="1249485" y="21007"/>
                </a:lnTo>
                <a:lnTo>
                  <a:pt x="1246650" y="19142"/>
                </a:lnTo>
                <a:lnTo>
                  <a:pt x="1243815" y="17195"/>
                </a:lnTo>
                <a:lnTo>
                  <a:pt x="1239522" y="16303"/>
                </a:lnTo>
                <a:close/>
              </a:path>
              <a:path w="1692275" h="77470">
                <a:moveTo>
                  <a:pt x="1251602" y="24413"/>
                </a:moveTo>
                <a:lnTo>
                  <a:pt x="1236201" y="24413"/>
                </a:lnTo>
                <a:lnTo>
                  <a:pt x="1238064" y="24819"/>
                </a:lnTo>
                <a:lnTo>
                  <a:pt x="1239279" y="25711"/>
                </a:lnTo>
                <a:lnTo>
                  <a:pt x="1240575" y="26603"/>
                </a:lnTo>
                <a:lnTo>
                  <a:pt x="1241466" y="27901"/>
                </a:lnTo>
                <a:lnTo>
                  <a:pt x="1241871" y="29523"/>
                </a:lnTo>
                <a:lnTo>
                  <a:pt x="1252563" y="27577"/>
                </a:lnTo>
                <a:lnTo>
                  <a:pt x="1251602" y="24413"/>
                </a:lnTo>
                <a:close/>
              </a:path>
              <a:path w="1692275" h="77470">
                <a:moveTo>
                  <a:pt x="1315337" y="1055"/>
                </a:moveTo>
                <a:lnTo>
                  <a:pt x="1288769" y="1055"/>
                </a:lnTo>
                <a:lnTo>
                  <a:pt x="1288770" y="59938"/>
                </a:lnTo>
                <a:lnTo>
                  <a:pt x="1315499" y="59938"/>
                </a:lnTo>
                <a:lnTo>
                  <a:pt x="1318982" y="59532"/>
                </a:lnTo>
                <a:lnTo>
                  <a:pt x="1321655" y="58640"/>
                </a:lnTo>
                <a:lnTo>
                  <a:pt x="1325138" y="57586"/>
                </a:lnTo>
                <a:lnTo>
                  <a:pt x="1327892" y="55964"/>
                </a:lnTo>
                <a:lnTo>
                  <a:pt x="1332671" y="51341"/>
                </a:lnTo>
                <a:lnTo>
                  <a:pt x="1333503" y="49962"/>
                </a:lnTo>
                <a:lnTo>
                  <a:pt x="1300595" y="49962"/>
                </a:lnTo>
                <a:lnTo>
                  <a:pt x="1300595" y="10950"/>
                </a:lnTo>
                <a:lnTo>
                  <a:pt x="1333460" y="10949"/>
                </a:lnTo>
                <a:lnTo>
                  <a:pt x="1332995" y="10139"/>
                </a:lnTo>
                <a:lnTo>
                  <a:pt x="1330565" y="7543"/>
                </a:lnTo>
                <a:lnTo>
                  <a:pt x="1328054" y="4948"/>
                </a:lnTo>
                <a:lnTo>
                  <a:pt x="1325138" y="3163"/>
                </a:lnTo>
                <a:lnTo>
                  <a:pt x="1321655" y="2109"/>
                </a:lnTo>
                <a:lnTo>
                  <a:pt x="1319063" y="1379"/>
                </a:lnTo>
                <a:lnTo>
                  <a:pt x="1315337" y="1055"/>
                </a:lnTo>
                <a:close/>
              </a:path>
              <a:path w="1692275" h="77470">
                <a:moveTo>
                  <a:pt x="1333460" y="10949"/>
                </a:moveTo>
                <a:lnTo>
                  <a:pt x="1310801" y="10949"/>
                </a:lnTo>
                <a:lnTo>
                  <a:pt x="1314041" y="11193"/>
                </a:lnTo>
                <a:lnTo>
                  <a:pt x="1315742" y="11517"/>
                </a:lnTo>
                <a:lnTo>
                  <a:pt x="1325739" y="25549"/>
                </a:lnTo>
                <a:lnTo>
                  <a:pt x="1325696" y="35849"/>
                </a:lnTo>
                <a:lnTo>
                  <a:pt x="1316714" y="49394"/>
                </a:lnTo>
                <a:lnTo>
                  <a:pt x="1315175" y="49800"/>
                </a:lnTo>
                <a:lnTo>
                  <a:pt x="1312826" y="49962"/>
                </a:lnTo>
                <a:lnTo>
                  <a:pt x="1333503" y="49962"/>
                </a:lnTo>
                <a:lnTo>
                  <a:pt x="1334777" y="47853"/>
                </a:lnTo>
                <a:lnTo>
                  <a:pt x="1336235" y="43554"/>
                </a:lnTo>
                <a:lnTo>
                  <a:pt x="1337449" y="40067"/>
                </a:lnTo>
                <a:lnTo>
                  <a:pt x="1338098" y="35849"/>
                </a:lnTo>
                <a:lnTo>
                  <a:pt x="1338098" y="25549"/>
                </a:lnTo>
                <a:lnTo>
                  <a:pt x="1337449" y="20845"/>
                </a:lnTo>
                <a:lnTo>
                  <a:pt x="1334858" y="13383"/>
                </a:lnTo>
                <a:lnTo>
                  <a:pt x="1333460" y="10949"/>
                </a:lnTo>
                <a:close/>
              </a:path>
              <a:path w="1692275" h="77470">
                <a:moveTo>
                  <a:pt x="1361101" y="1055"/>
                </a:moveTo>
                <a:lnTo>
                  <a:pt x="1349842" y="1055"/>
                </a:lnTo>
                <a:lnTo>
                  <a:pt x="1349842" y="11436"/>
                </a:lnTo>
                <a:lnTo>
                  <a:pt x="1361101" y="11436"/>
                </a:lnTo>
                <a:lnTo>
                  <a:pt x="1361101" y="1055"/>
                </a:lnTo>
                <a:close/>
              </a:path>
              <a:path w="1692275" h="77470">
                <a:moveTo>
                  <a:pt x="1361101" y="17276"/>
                </a:moveTo>
                <a:lnTo>
                  <a:pt x="1349842" y="17276"/>
                </a:lnTo>
                <a:lnTo>
                  <a:pt x="1349842" y="59938"/>
                </a:lnTo>
                <a:lnTo>
                  <a:pt x="1361101" y="59938"/>
                </a:lnTo>
                <a:lnTo>
                  <a:pt x="1361101" y="17276"/>
                </a:lnTo>
                <a:close/>
              </a:path>
              <a:path w="1692275" h="77470">
                <a:moveTo>
                  <a:pt x="1385967" y="26116"/>
                </a:moveTo>
                <a:lnTo>
                  <a:pt x="1374628" y="26116"/>
                </a:lnTo>
                <a:lnTo>
                  <a:pt x="1374628" y="59938"/>
                </a:lnTo>
                <a:lnTo>
                  <a:pt x="1385967" y="59938"/>
                </a:lnTo>
                <a:lnTo>
                  <a:pt x="1385967" y="26116"/>
                </a:lnTo>
                <a:close/>
              </a:path>
              <a:path w="1692275" h="77470">
                <a:moveTo>
                  <a:pt x="1414073" y="26116"/>
                </a:moveTo>
                <a:lnTo>
                  <a:pt x="1402815" y="26116"/>
                </a:lnTo>
                <a:lnTo>
                  <a:pt x="1402815" y="59938"/>
                </a:lnTo>
                <a:lnTo>
                  <a:pt x="1414073" y="59938"/>
                </a:lnTo>
                <a:lnTo>
                  <a:pt x="1414073" y="26116"/>
                </a:lnTo>
                <a:close/>
              </a:path>
              <a:path w="1692275" h="77470">
                <a:moveTo>
                  <a:pt x="1390989" y="0"/>
                </a:moveTo>
                <a:lnTo>
                  <a:pt x="1384671" y="0"/>
                </a:lnTo>
                <a:lnTo>
                  <a:pt x="1382079" y="568"/>
                </a:lnTo>
                <a:lnTo>
                  <a:pt x="1380055" y="1703"/>
                </a:lnTo>
                <a:lnTo>
                  <a:pt x="1377948" y="2758"/>
                </a:lnTo>
                <a:lnTo>
                  <a:pt x="1376571" y="4218"/>
                </a:lnTo>
                <a:lnTo>
                  <a:pt x="1375843" y="6002"/>
                </a:lnTo>
                <a:lnTo>
                  <a:pt x="1375033" y="7786"/>
                </a:lnTo>
                <a:lnTo>
                  <a:pt x="1374726" y="9814"/>
                </a:lnTo>
                <a:lnTo>
                  <a:pt x="1374628" y="17276"/>
                </a:lnTo>
                <a:lnTo>
                  <a:pt x="1368391" y="17276"/>
                </a:lnTo>
                <a:lnTo>
                  <a:pt x="1368391" y="26116"/>
                </a:lnTo>
                <a:lnTo>
                  <a:pt x="1394391" y="26116"/>
                </a:lnTo>
                <a:lnTo>
                  <a:pt x="1394391" y="17276"/>
                </a:lnTo>
                <a:lnTo>
                  <a:pt x="1385967" y="17276"/>
                </a:lnTo>
                <a:lnTo>
                  <a:pt x="1385967" y="12085"/>
                </a:lnTo>
                <a:lnTo>
                  <a:pt x="1386291" y="10625"/>
                </a:lnTo>
                <a:lnTo>
                  <a:pt x="1387020" y="9814"/>
                </a:lnTo>
                <a:lnTo>
                  <a:pt x="1387749" y="9084"/>
                </a:lnTo>
                <a:lnTo>
                  <a:pt x="1388883" y="8679"/>
                </a:lnTo>
                <a:lnTo>
                  <a:pt x="1395814" y="8679"/>
                </a:lnTo>
                <a:lnTo>
                  <a:pt x="1397226" y="1460"/>
                </a:lnTo>
                <a:lnTo>
                  <a:pt x="1394148" y="487"/>
                </a:lnTo>
                <a:lnTo>
                  <a:pt x="1390989" y="0"/>
                </a:lnTo>
                <a:close/>
              </a:path>
              <a:path w="1692275" h="77470">
                <a:moveTo>
                  <a:pt x="1419176" y="0"/>
                </a:moveTo>
                <a:lnTo>
                  <a:pt x="1412859" y="0"/>
                </a:lnTo>
                <a:lnTo>
                  <a:pt x="1410267" y="568"/>
                </a:lnTo>
                <a:lnTo>
                  <a:pt x="1408161" y="1703"/>
                </a:lnTo>
                <a:lnTo>
                  <a:pt x="1406136" y="2758"/>
                </a:lnTo>
                <a:lnTo>
                  <a:pt x="1402815" y="17276"/>
                </a:lnTo>
                <a:lnTo>
                  <a:pt x="1396578" y="17276"/>
                </a:lnTo>
                <a:lnTo>
                  <a:pt x="1396578" y="26116"/>
                </a:lnTo>
                <a:lnTo>
                  <a:pt x="1422497" y="26116"/>
                </a:lnTo>
                <a:lnTo>
                  <a:pt x="1422497" y="17276"/>
                </a:lnTo>
                <a:lnTo>
                  <a:pt x="1414073" y="17276"/>
                </a:lnTo>
                <a:lnTo>
                  <a:pt x="1414073" y="12085"/>
                </a:lnTo>
                <a:lnTo>
                  <a:pt x="1414479" y="10625"/>
                </a:lnTo>
                <a:lnTo>
                  <a:pt x="1415855" y="9084"/>
                </a:lnTo>
                <a:lnTo>
                  <a:pt x="1417070" y="8679"/>
                </a:lnTo>
                <a:lnTo>
                  <a:pt x="1424001" y="8679"/>
                </a:lnTo>
                <a:lnTo>
                  <a:pt x="1425413" y="1460"/>
                </a:lnTo>
                <a:lnTo>
                  <a:pt x="1422335" y="487"/>
                </a:lnTo>
                <a:lnTo>
                  <a:pt x="1419176" y="0"/>
                </a:lnTo>
                <a:close/>
              </a:path>
              <a:path w="1692275" h="77470">
                <a:moveTo>
                  <a:pt x="1395814" y="8679"/>
                </a:moveTo>
                <a:lnTo>
                  <a:pt x="1392204" y="8679"/>
                </a:lnTo>
                <a:lnTo>
                  <a:pt x="1393905" y="8922"/>
                </a:lnTo>
                <a:lnTo>
                  <a:pt x="1395687" y="9327"/>
                </a:lnTo>
                <a:lnTo>
                  <a:pt x="1395814" y="8679"/>
                </a:lnTo>
                <a:close/>
              </a:path>
              <a:path w="1692275" h="77470">
                <a:moveTo>
                  <a:pt x="1424001" y="8679"/>
                </a:moveTo>
                <a:lnTo>
                  <a:pt x="1420310" y="8679"/>
                </a:lnTo>
                <a:lnTo>
                  <a:pt x="1422092" y="8922"/>
                </a:lnTo>
                <a:lnTo>
                  <a:pt x="1423874" y="9327"/>
                </a:lnTo>
                <a:lnTo>
                  <a:pt x="1424001" y="8679"/>
                </a:lnTo>
                <a:close/>
              </a:path>
              <a:path w="1692275" h="77470">
                <a:moveTo>
                  <a:pt x="1452305" y="16303"/>
                </a:moveTo>
                <a:lnTo>
                  <a:pt x="1440317" y="16303"/>
                </a:lnTo>
                <a:lnTo>
                  <a:pt x="1435619" y="18249"/>
                </a:lnTo>
                <a:lnTo>
                  <a:pt x="1428249" y="26279"/>
                </a:lnTo>
                <a:lnTo>
                  <a:pt x="1426440" y="31632"/>
                </a:lnTo>
                <a:lnTo>
                  <a:pt x="1426477" y="45177"/>
                </a:lnTo>
                <a:lnTo>
                  <a:pt x="1427762" y="49719"/>
                </a:lnTo>
                <a:lnTo>
                  <a:pt x="1434161" y="58478"/>
                </a:lnTo>
                <a:lnTo>
                  <a:pt x="1439669" y="60911"/>
                </a:lnTo>
                <a:lnTo>
                  <a:pt x="1451738" y="60911"/>
                </a:lnTo>
                <a:lnTo>
                  <a:pt x="1455626" y="59776"/>
                </a:lnTo>
                <a:lnTo>
                  <a:pt x="1458785" y="57667"/>
                </a:lnTo>
                <a:lnTo>
                  <a:pt x="1461863" y="55477"/>
                </a:lnTo>
                <a:lnTo>
                  <a:pt x="1464014" y="52476"/>
                </a:lnTo>
                <a:lnTo>
                  <a:pt x="1444610" y="52476"/>
                </a:lnTo>
                <a:lnTo>
                  <a:pt x="1442423" y="51503"/>
                </a:lnTo>
                <a:lnTo>
                  <a:pt x="1440641" y="49638"/>
                </a:lnTo>
                <a:lnTo>
                  <a:pt x="1438940" y="47772"/>
                </a:lnTo>
                <a:lnTo>
                  <a:pt x="1438049" y="45177"/>
                </a:lnTo>
                <a:lnTo>
                  <a:pt x="1437968" y="41851"/>
                </a:lnTo>
                <a:lnTo>
                  <a:pt x="1466156" y="41851"/>
                </a:lnTo>
                <a:lnTo>
                  <a:pt x="1466284" y="34957"/>
                </a:lnTo>
                <a:lnTo>
                  <a:pt x="1438130" y="34957"/>
                </a:lnTo>
                <a:lnTo>
                  <a:pt x="1438211" y="31632"/>
                </a:lnTo>
                <a:lnTo>
                  <a:pt x="1438940" y="29442"/>
                </a:lnTo>
                <a:lnTo>
                  <a:pt x="1440479" y="27576"/>
                </a:lnTo>
                <a:lnTo>
                  <a:pt x="1442099" y="25792"/>
                </a:lnTo>
                <a:lnTo>
                  <a:pt x="1444124" y="24900"/>
                </a:lnTo>
                <a:lnTo>
                  <a:pt x="1463004" y="24900"/>
                </a:lnTo>
                <a:lnTo>
                  <a:pt x="1460972" y="22548"/>
                </a:lnTo>
                <a:lnTo>
                  <a:pt x="1457246" y="18411"/>
                </a:lnTo>
                <a:lnTo>
                  <a:pt x="1452305" y="16303"/>
                </a:lnTo>
                <a:close/>
              </a:path>
              <a:path w="1692275" h="77470">
                <a:moveTo>
                  <a:pt x="1454330" y="46312"/>
                </a:moveTo>
                <a:lnTo>
                  <a:pt x="1453763" y="48502"/>
                </a:lnTo>
                <a:lnTo>
                  <a:pt x="1452872" y="50043"/>
                </a:lnTo>
                <a:lnTo>
                  <a:pt x="1450442" y="51990"/>
                </a:lnTo>
                <a:lnTo>
                  <a:pt x="1448903" y="52476"/>
                </a:lnTo>
                <a:lnTo>
                  <a:pt x="1464014" y="52476"/>
                </a:lnTo>
                <a:lnTo>
                  <a:pt x="1464131" y="52314"/>
                </a:lnTo>
                <a:lnTo>
                  <a:pt x="1465589" y="48259"/>
                </a:lnTo>
                <a:lnTo>
                  <a:pt x="1454330" y="46312"/>
                </a:lnTo>
                <a:close/>
              </a:path>
              <a:path w="1692275" h="77470">
                <a:moveTo>
                  <a:pt x="1463004" y="24900"/>
                </a:moveTo>
                <a:lnTo>
                  <a:pt x="1448903" y="24900"/>
                </a:lnTo>
                <a:lnTo>
                  <a:pt x="1450847" y="25792"/>
                </a:lnTo>
                <a:lnTo>
                  <a:pt x="1454087" y="29199"/>
                </a:lnTo>
                <a:lnTo>
                  <a:pt x="1454897" y="31632"/>
                </a:lnTo>
                <a:lnTo>
                  <a:pt x="1454978" y="34957"/>
                </a:lnTo>
                <a:lnTo>
                  <a:pt x="1466284" y="34957"/>
                </a:lnTo>
                <a:lnTo>
                  <a:pt x="1466318" y="33173"/>
                </a:lnTo>
                <a:lnTo>
                  <a:pt x="1464617" y="26765"/>
                </a:lnTo>
                <a:lnTo>
                  <a:pt x="1463004" y="24900"/>
                </a:lnTo>
                <a:close/>
              </a:path>
              <a:path w="1692275" h="77470">
                <a:moveTo>
                  <a:pt x="1486729" y="17276"/>
                </a:moveTo>
                <a:lnTo>
                  <a:pt x="1476280" y="17276"/>
                </a:lnTo>
                <a:lnTo>
                  <a:pt x="1476280" y="59938"/>
                </a:lnTo>
                <a:lnTo>
                  <a:pt x="1487539" y="59938"/>
                </a:lnTo>
                <a:lnTo>
                  <a:pt x="1487539" y="39499"/>
                </a:lnTo>
                <a:lnTo>
                  <a:pt x="1487863" y="34714"/>
                </a:lnTo>
                <a:lnTo>
                  <a:pt x="1488511" y="32443"/>
                </a:lnTo>
                <a:lnTo>
                  <a:pt x="1489078" y="30172"/>
                </a:lnTo>
                <a:lnTo>
                  <a:pt x="1489969" y="28550"/>
                </a:lnTo>
                <a:lnTo>
                  <a:pt x="1491103" y="27739"/>
                </a:lnTo>
                <a:lnTo>
                  <a:pt x="1492156" y="26847"/>
                </a:lnTo>
                <a:lnTo>
                  <a:pt x="1493533" y="26441"/>
                </a:lnTo>
                <a:lnTo>
                  <a:pt x="1501051" y="26441"/>
                </a:lnTo>
                <a:lnTo>
                  <a:pt x="1502174" y="23278"/>
                </a:lnTo>
                <a:lnTo>
                  <a:pt x="1486729" y="23278"/>
                </a:lnTo>
                <a:lnTo>
                  <a:pt x="1486729" y="17276"/>
                </a:lnTo>
                <a:close/>
              </a:path>
              <a:path w="1692275" h="77470">
                <a:moveTo>
                  <a:pt x="1501051" y="26441"/>
                </a:moveTo>
                <a:lnTo>
                  <a:pt x="1496692" y="26441"/>
                </a:lnTo>
                <a:lnTo>
                  <a:pt x="1498474" y="27009"/>
                </a:lnTo>
                <a:lnTo>
                  <a:pt x="1500418" y="28225"/>
                </a:lnTo>
                <a:lnTo>
                  <a:pt x="1501051" y="26441"/>
                </a:lnTo>
                <a:close/>
              </a:path>
              <a:path w="1692275" h="77470">
                <a:moveTo>
                  <a:pt x="1499041" y="16303"/>
                </a:moveTo>
                <a:lnTo>
                  <a:pt x="1494667" y="16303"/>
                </a:lnTo>
                <a:lnTo>
                  <a:pt x="1492966" y="16708"/>
                </a:lnTo>
                <a:lnTo>
                  <a:pt x="1491589" y="17682"/>
                </a:lnTo>
                <a:lnTo>
                  <a:pt x="1490131" y="18574"/>
                </a:lnTo>
                <a:lnTo>
                  <a:pt x="1488511" y="20439"/>
                </a:lnTo>
                <a:lnTo>
                  <a:pt x="1486729" y="23278"/>
                </a:lnTo>
                <a:lnTo>
                  <a:pt x="1502174" y="23278"/>
                </a:lnTo>
                <a:lnTo>
                  <a:pt x="1503901" y="18411"/>
                </a:lnTo>
                <a:lnTo>
                  <a:pt x="1501471" y="17033"/>
                </a:lnTo>
                <a:lnTo>
                  <a:pt x="1499041" y="16303"/>
                </a:lnTo>
                <a:close/>
              </a:path>
              <a:path w="1692275" h="77470">
                <a:moveTo>
                  <a:pt x="1532250" y="16303"/>
                </a:moveTo>
                <a:lnTo>
                  <a:pt x="1520262" y="16303"/>
                </a:lnTo>
                <a:lnTo>
                  <a:pt x="1515645" y="18249"/>
                </a:lnTo>
                <a:lnTo>
                  <a:pt x="1508275" y="26279"/>
                </a:lnTo>
                <a:lnTo>
                  <a:pt x="1506466" y="31632"/>
                </a:lnTo>
                <a:lnTo>
                  <a:pt x="1506503" y="45177"/>
                </a:lnTo>
                <a:lnTo>
                  <a:pt x="1507788" y="49719"/>
                </a:lnTo>
                <a:lnTo>
                  <a:pt x="1514187" y="58478"/>
                </a:lnTo>
                <a:lnTo>
                  <a:pt x="1519695" y="60911"/>
                </a:lnTo>
                <a:lnTo>
                  <a:pt x="1531764" y="60911"/>
                </a:lnTo>
                <a:lnTo>
                  <a:pt x="1535652" y="59776"/>
                </a:lnTo>
                <a:lnTo>
                  <a:pt x="1541889" y="55477"/>
                </a:lnTo>
                <a:lnTo>
                  <a:pt x="1544040" y="52476"/>
                </a:lnTo>
                <a:lnTo>
                  <a:pt x="1524555" y="52476"/>
                </a:lnTo>
                <a:lnTo>
                  <a:pt x="1522449" y="51503"/>
                </a:lnTo>
                <a:lnTo>
                  <a:pt x="1520667" y="49638"/>
                </a:lnTo>
                <a:lnTo>
                  <a:pt x="1518966" y="47772"/>
                </a:lnTo>
                <a:lnTo>
                  <a:pt x="1518075" y="45177"/>
                </a:lnTo>
                <a:lnTo>
                  <a:pt x="1517994" y="41851"/>
                </a:lnTo>
                <a:lnTo>
                  <a:pt x="1546182" y="41851"/>
                </a:lnTo>
                <a:lnTo>
                  <a:pt x="1546310" y="34957"/>
                </a:lnTo>
                <a:lnTo>
                  <a:pt x="1518156" y="34957"/>
                </a:lnTo>
                <a:lnTo>
                  <a:pt x="1518229" y="31632"/>
                </a:lnTo>
                <a:lnTo>
                  <a:pt x="1518885" y="29442"/>
                </a:lnTo>
                <a:lnTo>
                  <a:pt x="1520505" y="27577"/>
                </a:lnTo>
                <a:lnTo>
                  <a:pt x="1522125" y="25792"/>
                </a:lnTo>
                <a:lnTo>
                  <a:pt x="1524150" y="24900"/>
                </a:lnTo>
                <a:lnTo>
                  <a:pt x="1542997" y="24900"/>
                </a:lnTo>
                <a:lnTo>
                  <a:pt x="1537272" y="18411"/>
                </a:lnTo>
                <a:lnTo>
                  <a:pt x="1532250" y="16303"/>
                </a:lnTo>
                <a:close/>
              </a:path>
              <a:path w="1692275" h="77470">
                <a:moveTo>
                  <a:pt x="1534356" y="46312"/>
                </a:moveTo>
                <a:lnTo>
                  <a:pt x="1533788" y="48502"/>
                </a:lnTo>
                <a:lnTo>
                  <a:pt x="1532817" y="50043"/>
                </a:lnTo>
                <a:lnTo>
                  <a:pt x="1531602" y="51017"/>
                </a:lnTo>
                <a:lnTo>
                  <a:pt x="1530468" y="51990"/>
                </a:lnTo>
                <a:lnTo>
                  <a:pt x="1528929" y="52476"/>
                </a:lnTo>
                <a:lnTo>
                  <a:pt x="1544040" y="52476"/>
                </a:lnTo>
                <a:lnTo>
                  <a:pt x="1544157" y="52314"/>
                </a:lnTo>
                <a:lnTo>
                  <a:pt x="1545615" y="48259"/>
                </a:lnTo>
                <a:lnTo>
                  <a:pt x="1534356" y="46312"/>
                </a:lnTo>
                <a:close/>
              </a:path>
              <a:path w="1692275" h="77470">
                <a:moveTo>
                  <a:pt x="1542997" y="24900"/>
                </a:moveTo>
                <a:lnTo>
                  <a:pt x="1528929" y="24900"/>
                </a:lnTo>
                <a:lnTo>
                  <a:pt x="1530873" y="25792"/>
                </a:lnTo>
                <a:lnTo>
                  <a:pt x="1534113" y="29199"/>
                </a:lnTo>
                <a:lnTo>
                  <a:pt x="1534923" y="31632"/>
                </a:lnTo>
                <a:lnTo>
                  <a:pt x="1535004" y="34957"/>
                </a:lnTo>
                <a:lnTo>
                  <a:pt x="1546310" y="34957"/>
                </a:lnTo>
                <a:lnTo>
                  <a:pt x="1546344" y="33173"/>
                </a:lnTo>
                <a:lnTo>
                  <a:pt x="1544643" y="26766"/>
                </a:lnTo>
                <a:lnTo>
                  <a:pt x="1542997" y="24900"/>
                </a:lnTo>
                <a:close/>
              </a:path>
              <a:path w="1692275" h="77470">
                <a:moveTo>
                  <a:pt x="1594658" y="24900"/>
                </a:moveTo>
                <a:lnTo>
                  <a:pt x="1578823" y="24900"/>
                </a:lnTo>
                <a:lnTo>
                  <a:pt x="1580119" y="25306"/>
                </a:lnTo>
                <a:lnTo>
                  <a:pt x="1582225" y="26765"/>
                </a:lnTo>
                <a:lnTo>
                  <a:pt x="1583035" y="27820"/>
                </a:lnTo>
                <a:lnTo>
                  <a:pt x="1584007" y="30578"/>
                </a:lnTo>
                <a:lnTo>
                  <a:pt x="1584169" y="32524"/>
                </a:lnTo>
                <a:lnTo>
                  <a:pt x="1584250" y="59938"/>
                </a:lnTo>
                <a:lnTo>
                  <a:pt x="1595509" y="59938"/>
                </a:lnTo>
                <a:lnTo>
                  <a:pt x="1595441" y="29036"/>
                </a:lnTo>
                <a:lnTo>
                  <a:pt x="1595347" y="27577"/>
                </a:lnTo>
                <a:lnTo>
                  <a:pt x="1594861" y="25792"/>
                </a:lnTo>
                <a:lnTo>
                  <a:pt x="1594658" y="24900"/>
                </a:lnTo>
                <a:close/>
              </a:path>
              <a:path w="1692275" h="77470">
                <a:moveTo>
                  <a:pt x="1567160" y="17276"/>
                </a:moveTo>
                <a:lnTo>
                  <a:pt x="1556711" y="17276"/>
                </a:lnTo>
                <a:lnTo>
                  <a:pt x="1556711" y="59938"/>
                </a:lnTo>
                <a:lnTo>
                  <a:pt x="1567970" y="59938"/>
                </a:lnTo>
                <a:lnTo>
                  <a:pt x="1567970" y="35849"/>
                </a:lnTo>
                <a:lnTo>
                  <a:pt x="1568213" y="32524"/>
                </a:lnTo>
                <a:lnTo>
                  <a:pt x="1575341" y="24900"/>
                </a:lnTo>
                <a:lnTo>
                  <a:pt x="1594658" y="24900"/>
                </a:lnTo>
                <a:lnTo>
                  <a:pt x="1594456" y="24008"/>
                </a:lnTo>
                <a:lnTo>
                  <a:pt x="1594226" y="23521"/>
                </a:lnTo>
                <a:lnTo>
                  <a:pt x="1567160" y="23521"/>
                </a:lnTo>
                <a:lnTo>
                  <a:pt x="1567160" y="17276"/>
                </a:lnTo>
                <a:close/>
              </a:path>
              <a:path w="1692275" h="77470">
                <a:moveTo>
                  <a:pt x="1583683" y="16303"/>
                </a:moveTo>
                <a:lnTo>
                  <a:pt x="1575584" y="16303"/>
                </a:lnTo>
                <a:lnTo>
                  <a:pt x="1570886" y="18655"/>
                </a:lnTo>
                <a:lnTo>
                  <a:pt x="1567160" y="23521"/>
                </a:lnTo>
                <a:lnTo>
                  <a:pt x="1594226" y="23521"/>
                </a:lnTo>
                <a:lnTo>
                  <a:pt x="1593727" y="22467"/>
                </a:lnTo>
                <a:lnTo>
                  <a:pt x="1591621" y="19709"/>
                </a:lnTo>
                <a:lnTo>
                  <a:pt x="1590082" y="18493"/>
                </a:lnTo>
                <a:lnTo>
                  <a:pt x="1587976" y="17600"/>
                </a:lnTo>
                <a:lnTo>
                  <a:pt x="1585951" y="16708"/>
                </a:lnTo>
                <a:lnTo>
                  <a:pt x="1583683" y="16303"/>
                </a:lnTo>
                <a:close/>
              </a:path>
              <a:path w="1692275" h="77470">
                <a:moveTo>
                  <a:pt x="1631878" y="16303"/>
                </a:moveTo>
                <a:lnTo>
                  <a:pt x="1605958" y="31551"/>
                </a:lnTo>
                <a:lnTo>
                  <a:pt x="1605958" y="45582"/>
                </a:lnTo>
                <a:lnTo>
                  <a:pt x="1631958" y="60911"/>
                </a:lnTo>
                <a:lnTo>
                  <a:pt x="1636332" y="59614"/>
                </a:lnTo>
                <a:lnTo>
                  <a:pt x="1642812" y="54423"/>
                </a:lnTo>
                <a:lnTo>
                  <a:pt x="1644419" y="51665"/>
                </a:lnTo>
                <a:lnTo>
                  <a:pt x="1624102" y="51665"/>
                </a:lnTo>
                <a:lnTo>
                  <a:pt x="1621834" y="50611"/>
                </a:lnTo>
                <a:lnTo>
                  <a:pt x="1620133" y="48583"/>
                </a:lnTo>
                <a:lnTo>
                  <a:pt x="1618432" y="46474"/>
                </a:lnTo>
                <a:lnTo>
                  <a:pt x="1617622" y="42906"/>
                </a:lnTo>
                <a:lnTo>
                  <a:pt x="1617622" y="33254"/>
                </a:lnTo>
                <a:lnTo>
                  <a:pt x="1618432" y="30010"/>
                </a:lnTo>
                <a:lnTo>
                  <a:pt x="1620200" y="27982"/>
                </a:lnTo>
                <a:lnTo>
                  <a:pt x="1621753" y="26117"/>
                </a:lnTo>
                <a:lnTo>
                  <a:pt x="1624021" y="25143"/>
                </a:lnTo>
                <a:lnTo>
                  <a:pt x="1644166" y="25143"/>
                </a:lnTo>
                <a:lnTo>
                  <a:pt x="1642083" y="21899"/>
                </a:lnTo>
                <a:lnTo>
                  <a:pt x="1636008" y="17438"/>
                </a:lnTo>
                <a:lnTo>
                  <a:pt x="1631878" y="16303"/>
                </a:lnTo>
                <a:close/>
              </a:path>
              <a:path w="1692275" h="77470">
                <a:moveTo>
                  <a:pt x="1635117" y="43555"/>
                </a:moveTo>
                <a:lnTo>
                  <a:pt x="1634551" y="46556"/>
                </a:lnTo>
                <a:lnTo>
                  <a:pt x="1633579" y="48664"/>
                </a:lnTo>
                <a:lnTo>
                  <a:pt x="1632202" y="49881"/>
                </a:lnTo>
                <a:lnTo>
                  <a:pt x="1630906" y="51097"/>
                </a:lnTo>
                <a:lnTo>
                  <a:pt x="1629124" y="51665"/>
                </a:lnTo>
                <a:lnTo>
                  <a:pt x="1644419" y="51665"/>
                </a:lnTo>
                <a:lnTo>
                  <a:pt x="1645080" y="50530"/>
                </a:lnTo>
                <a:lnTo>
                  <a:pt x="1646214" y="45420"/>
                </a:lnTo>
                <a:lnTo>
                  <a:pt x="1635117" y="43555"/>
                </a:lnTo>
                <a:close/>
              </a:path>
              <a:path w="1692275" h="77470">
                <a:moveTo>
                  <a:pt x="1644166" y="25143"/>
                </a:moveTo>
                <a:lnTo>
                  <a:pt x="1628962" y="25143"/>
                </a:lnTo>
                <a:lnTo>
                  <a:pt x="1630662" y="25711"/>
                </a:lnTo>
                <a:lnTo>
                  <a:pt x="1631958" y="26847"/>
                </a:lnTo>
                <a:lnTo>
                  <a:pt x="1633336" y="27982"/>
                </a:lnTo>
                <a:lnTo>
                  <a:pt x="1634146" y="29685"/>
                </a:lnTo>
                <a:lnTo>
                  <a:pt x="1634550" y="31875"/>
                </a:lnTo>
                <a:lnTo>
                  <a:pt x="1645647" y="29848"/>
                </a:lnTo>
                <a:lnTo>
                  <a:pt x="1644270" y="25306"/>
                </a:lnTo>
                <a:lnTo>
                  <a:pt x="1644166" y="25143"/>
                </a:lnTo>
                <a:close/>
              </a:path>
              <a:path w="1692275" h="77470">
                <a:moveTo>
                  <a:pt x="1678128" y="16303"/>
                </a:moveTo>
                <a:lnTo>
                  <a:pt x="1666140" y="16303"/>
                </a:lnTo>
                <a:lnTo>
                  <a:pt x="1661523" y="18249"/>
                </a:lnTo>
                <a:lnTo>
                  <a:pt x="1657797" y="22305"/>
                </a:lnTo>
                <a:lnTo>
                  <a:pt x="1654071" y="26279"/>
                </a:lnTo>
                <a:lnTo>
                  <a:pt x="1652341" y="31632"/>
                </a:lnTo>
                <a:lnTo>
                  <a:pt x="1652381" y="45177"/>
                </a:lnTo>
                <a:lnTo>
                  <a:pt x="1653666" y="49719"/>
                </a:lnTo>
                <a:lnTo>
                  <a:pt x="1660065" y="58478"/>
                </a:lnTo>
                <a:lnTo>
                  <a:pt x="1665492" y="60911"/>
                </a:lnTo>
                <a:lnTo>
                  <a:pt x="1677642" y="60911"/>
                </a:lnTo>
                <a:lnTo>
                  <a:pt x="1681529" y="59776"/>
                </a:lnTo>
                <a:lnTo>
                  <a:pt x="1687766" y="55477"/>
                </a:lnTo>
                <a:lnTo>
                  <a:pt x="1689918" y="52476"/>
                </a:lnTo>
                <a:lnTo>
                  <a:pt x="1670433" y="52476"/>
                </a:lnTo>
                <a:lnTo>
                  <a:pt x="1668246" y="51503"/>
                </a:lnTo>
                <a:lnTo>
                  <a:pt x="1664844" y="47772"/>
                </a:lnTo>
                <a:lnTo>
                  <a:pt x="1663872" y="45177"/>
                </a:lnTo>
                <a:lnTo>
                  <a:pt x="1663791" y="41851"/>
                </a:lnTo>
                <a:lnTo>
                  <a:pt x="1692059" y="41851"/>
                </a:lnTo>
                <a:lnTo>
                  <a:pt x="1692188" y="34957"/>
                </a:lnTo>
                <a:lnTo>
                  <a:pt x="1664033" y="34957"/>
                </a:lnTo>
                <a:lnTo>
                  <a:pt x="1664034" y="31632"/>
                </a:lnTo>
                <a:lnTo>
                  <a:pt x="1664762" y="29442"/>
                </a:lnTo>
                <a:lnTo>
                  <a:pt x="1666456" y="27496"/>
                </a:lnTo>
                <a:lnTo>
                  <a:pt x="1668002" y="25792"/>
                </a:lnTo>
                <a:lnTo>
                  <a:pt x="1670027" y="24900"/>
                </a:lnTo>
                <a:lnTo>
                  <a:pt x="1688827" y="24900"/>
                </a:lnTo>
                <a:lnTo>
                  <a:pt x="1686794" y="22548"/>
                </a:lnTo>
                <a:lnTo>
                  <a:pt x="1683149" y="18411"/>
                </a:lnTo>
                <a:lnTo>
                  <a:pt x="1678128" y="16303"/>
                </a:lnTo>
                <a:close/>
              </a:path>
              <a:path w="1692275" h="77470">
                <a:moveTo>
                  <a:pt x="1680233" y="46312"/>
                </a:moveTo>
                <a:lnTo>
                  <a:pt x="1679585" y="48502"/>
                </a:lnTo>
                <a:lnTo>
                  <a:pt x="1678694" y="50043"/>
                </a:lnTo>
                <a:lnTo>
                  <a:pt x="1676264" y="51990"/>
                </a:lnTo>
                <a:lnTo>
                  <a:pt x="1674807" y="52476"/>
                </a:lnTo>
                <a:lnTo>
                  <a:pt x="1689918" y="52476"/>
                </a:lnTo>
                <a:lnTo>
                  <a:pt x="1690034" y="52314"/>
                </a:lnTo>
                <a:lnTo>
                  <a:pt x="1691492" y="48259"/>
                </a:lnTo>
                <a:lnTo>
                  <a:pt x="1680233" y="46312"/>
                </a:lnTo>
                <a:close/>
              </a:path>
              <a:path w="1692275" h="77470">
                <a:moveTo>
                  <a:pt x="1688827" y="24900"/>
                </a:moveTo>
                <a:lnTo>
                  <a:pt x="1674806" y="24900"/>
                </a:lnTo>
                <a:lnTo>
                  <a:pt x="1676750" y="25792"/>
                </a:lnTo>
                <a:lnTo>
                  <a:pt x="1678443" y="27577"/>
                </a:lnTo>
                <a:lnTo>
                  <a:pt x="1679909" y="29199"/>
                </a:lnTo>
                <a:lnTo>
                  <a:pt x="1680800" y="31632"/>
                </a:lnTo>
                <a:lnTo>
                  <a:pt x="1680881" y="34957"/>
                </a:lnTo>
                <a:lnTo>
                  <a:pt x="1692188" y="34957"/>
                </a:lnTo>
                <a:lnTo>
                  <a:pt x="1692221" y="33173"/>
                </a:lnTo>
                <a:lnTo>
                  <a:pt x="1690439" y="26766"/>
                </a:lnTo>
                <a:lnTo>
                  <a:pt x="1688827" y="24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06542" y="5112797"/>
            <a:ext cx="90805" cy="324485"/>
          </a:xfrm>
          <a:custGeom>
            <a:avLst/>
            <a:gdLst/>
            <a:ahLst/>
            <a:cxnLst/>
            <a:rect l="l" t="t" r="r" b="b"/>
            <a:pathLst>
              <a:path w="90805" h="324485">
                <a:moveTo>
                  <a:pt x="0" y="324020"/>
                </a:moveTo>
                <a:lnTo>
                  <a:pt x="907" y="324020"/>
                </a:lnTo>
                <a:lnTo>
                  <a:pt x="1814" y="324020"/>
                </a:lnTo>
                <a:lnTo>
                  <a:pt x="2721" y="324020"/>
                </a:lnTo>
                <a:lnTo>
                  <a:pt x="3628" y="324020"/>
                </a:lnTo>
                <a:lnTo>
                  <a:pt x="4527" y="324020"/>
                </a:lnTo>
                <a:lnTo>
                  <a:pt x="5434" y="324020"/>
                </a:lnTo>
                <a:lnTo>
                  <a:pt x="6342" y="324020"/>
                </a:lnTo>
                <a:lnTo>
                  <a:pt x="7249" y="324020"/>
                </a:lnTo>
                <a:lnTo>
                  <a:pt x="8156" y="324020"/>
                </a:lnTo>
                <a:lnTo>
                  <a:pt x="9063" y="324020"/>
                </a:lnTo>
                <a:lnTo>
                  <a:pt x="9970" y="324020"/>
                </a:lnTo>
                <a:lnTo>
                  <a:pt x="10878" y="324020"/>
                </a:lnTo>
                <a:lnTo>
                  <a:pt x="11785" y="324020"/>
                </a:lnTo>
                <a:lnTo>
                  <a:pt x="12692" y="324020"/>
                </a:lnTo>
                <a:lnTo>
                  <a:pt x="13591" y="324020"/>
                </a:lnTo>
                <a:lnTo>
                  <a:pt x="14498" y="324020"/>
                </a:lnTo>
                <a:lnTo>
                  <a:pt x="15405" y="324020"/>
                </a:lnTo>
                <a:lnTo>
                  <a:pt x="16312" y="324020"/>
                </a:lnTo>
                <a:lnTo>
                  <a:pt x="17220" y="324020"/>
                </a:lnTo>
                <a:lnTo>
                  <a:pt x="18127" y="324020"/>
                </a:lnTo>
                <a:lnTo>
                  <a:pt x="19034" y="324020"/>
                </a:lnTo>
                <a:lnTo>
                  <a:pt x="19941" y="324020"/>
                </a:lnTo>
                <a:lnTo>
                  <a:pt x="20848" y="324020"/>
                </a:lnTo>
                <a:lnTo>
                  <a:pt x="21756" y="324020"/>
                </a:lnTo>
                <a:lnTo>
                  <a:pt x="22663" y="324020"/>
                </a:lnTo>
                <a:lnTo>
                  <a:pt x="23562" y="324020"/>
                </a:lnTo>
                <a:lnTo>
                  <a:pt x="24469" y="324020"/>
                </a:lnTo>
                <a:lnTo>
                  <a:pt x="25376" y="324020"/>
                </a:lnTo>
                <a:lnTo>
                  <a:pt x="26283" y="324020"/>
                </a:lnTo>
                <a:lnTo>
                  <a:pt x="27190" y="324020"/>
                </a:lnTo>
                <a:lnTo>
                  <a:pt x="28098" y="324020"/>
                </a:lnTo>
                <a:lnTo>
                  <a:pt x="29005" y="324020"/>
                </a:lnTo>
                <a:lnTo>
                  <a:pt x="29912" y="324020"/>
                </a:lnTo>
                <a:lnTo>
                  <a:pt x="30819" y="324020"/>
                </a:lnTo>
                <a:lnTo>
                  <a:pt x="31718" y="324020"/>
                </a:lnTo>
                <a:lnTo>
                  <a:pt x="32625" y="324020"/>
                </a:lnTo>
                <a:lnTo>
                  <a:pt x="33533" y="324020"/>
                </a:lnTo>
                <a:lnTo>
                  <a:pt x="34440" y="324020"/>
                </a:lnTo>
                <a:lnTo>
                  <a:pt x="35347" y="324020"/>
                </a:lnTo>
                <a:lnTo>
                  <a:pt x="36254" y="324020"/>
                </a:lnTo>
                <a:lnTo>
                  <a:pt x="37161" y="324020"/>
                </a:lnTo>
                <a:lnTo>
                  <a:pt x="38068" y="324020"/>
                </a:lnTo>
                <a:lnTo>
                  <a:pt x="38976" y="324020"/>
                </a:lnTo>
                <a:lnTo>
                  <a:pt x="39883" y="324020"/>
                </a:lnTo>
                <a:lnTo>
                  <a:pt x="40782" y="324020"/>
                </a:lnTo>
                <a:lnTo>
                  <a:pt x="41689" y="324020"/>
                </a:lnTo>
                <a:lnTo>
                  <a:pt x="42596" y="324020"/>
                </a:lnTo>
                <a:lnTo>
                  <a:pt x="43503" y="324020"/>
                </a:lnTo>
                <a:lnTo>
                  <a:pt x="44411" y="324020"/>
                </a:lnTo>
                <a:lnTo>
                  <a:pt x="45318" y="324020"/>
                </a:lnTo>
                <a:lnTo>
                  <a:pt x="46225" y="324020"/>
                </a:lnTo>
                <a:lnTo>
                  <a:pt x="47132" y="324020"/>
                </a:lnTo>
                <a:lnTo>
                  <a:pt x="48039" y="324020"/>
                </a:lnTo>
                <a:lnTo>
                  <a:pt x="48946" y="324020"/>
                </a:lnTo>
                <a:lnTo>
                  <a:pt x="49854" y="324020"/>
                </a:lnTo>
                <a:lnTo>
                  <a:pt x="50753" y="324020"/>
                </a:lnTo>
                <a:lnTo>
                  <a:pt x="51660" y="324020"/>
                </a:lnTo>
                <a:lnTo>
                  <a:pt x="52567" y="324020"/>
                </a:lnTo>
                <a:lnTo>
                  <a:pt x="53474" y="324020"/>
                </a:lnTo>
                <a:lnTo>
                  <a:pt x="54381" y="324020"/>
                </a:lnTo>
                <a:lnTo>
                  <a:pt x="55289" y="324020"/>
                </a:lnTo>
                <a:lnTo>
                  <a:pt x="56196" y="324020"/>
                </a:lnTo>
                <a:lnTo>
                  <a:pt x="57103" y="324020"/>
                </a:lnTo>
                <a:lnTo>
                  <a:pt x="58010" y="324020"/>
                </a:lnTo>
                <a:lnTo>
                  <a:pt x="58909" y="324020"/>
                </a:lnTo>
                <a:lnTo>
                  <a:pt x="59816" y="324020"/>
                </a:lnTo>
                <a:lnTo>
                  <a:pt x="60724" y="324020"/>
                </a:lnTo>
                <a:lnTo>
                  <a:pt x="61631" y="324020"/>
                </a:lnTo>
                <a:lnTo>
                  <a:pt x="62538" y="324020"/>
                </a:lnTo>
                <a:lnTo>
                  <a:pt x="63445" y="324020"/>
                </a:lnTo>
                <a:lnTo>
                  <a:pt x="64352" y="324020"/>
                </a:lnTo>
                <a:lnTo>
                  <a:pt x="65259" y="324020"/>
                </a:lnTo>
                <a:lnTo>
                  <a:pt x="66167" y="324020"/>
                </a:lnTo>
                <a:lnTo>
                  <a:pt x="67074" y="324020"/>
                </a:lnTo>
                <a:lnTo>
                  <a:pt x="67981" y="324020"/>
                </a:lnTo>
                <a:lnTo>
                  <a:pt x="68880" y="324020"/>
                </a:lnTo>
                <a:lnTo>
                  <a:pt x="69787" y="324020"/>
                </a:lnTo>
                <a:lnTo>
                  <a:pt x="70694" y="324020"/>
                </a:lnTo>
                <a:lnTo>
                  <a:pt x="71602" y="324020"/>
                </a:lnTo>
                <a:lnTo>
                  <a:pt x="72509" y="324020"/>
                </a:lnTo>
                <a:lnTo>
                  <a:pt x="73416" y="324020"/>
                </a:lnTo>
                <a:lnTo>
                  <a:pt x="74323" y="324020"/>
                </a:lnTo>
                <a:lnTo>
                  <a:pt x="75230" y="324020"/>
                </a:lnTo>
                <a:lnTo>
                  <a:pt x="76137" y="324020"/>
                </a:lnTo>
                <a:lnTo>
                  <a:pt x="77037" y="324020"/>
                </a:lnTo>
                <a:lnTo>
                  <a:pt x="77944" y="324020"/>
                </a:lnTo>
                <a:lnTo>
                  <a:pt x="78851" y="324020"/>
                </a:lnTo>
                <a:lnTo>
                  <a:pt x="79758" y="324020"/>
                </a:lnTo>
                <a:lnTo>
                  <a:pt x="80665" y="324020"/>
                </a:lnTo>
                <a:lnTo>
                  <a:pt x="81572" y="324020"/>
                </a:lnTo>
                <a:lnTo>
                  <a:pt x="82480" y="324020"/>
                </a:lnTo>
                <a:lnTo>
                  <a:pt x="83387" y="324020"/>
                </a:lnTo>
                <a:lnTo>
                  <a:pt x="84294" y="324020"/>
                </a:lnTo>
                <a:lnTo>
                  <a:pt x="85201" y="324020"/>
                </a:lnTo>
                <a:lnTo>
                  <a:pt x="86108" y="324020"/>
                </a:lnTo>
                <a:lnTo>
                  <a:pt x="87007" y="324020"/>
                </a:lnTo>
                <a:lnTo>
                  <a:pt x="87915" y="324020"/>
                </a:lnTo>
                <a:lnTo>
                  <a:pt x="88822" y="324020"/>
                </a:lnTo>
                <a:lnTo>
                  <a:pt x="89729" y="324020"/>
                </a:lnTo>
                <a:lnTo>
                  <a:pt x="90353" y="0"/>
                </a:lnTo>
              </a:path>
            </a:pathLst>
          </a:custGeom>
          <a:ln w="9720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98062" y="5112797"/>
            <a:ext cx="2174875" cy="829944"/>
          </a:xfrm>
          <a:custGeom>
            <a:avLst/>
            <a:gdLst/>
            <a:ahLst/>
            <a:cxnLst/>
            <a:rect l="l" t="t" r="r" b="b"/>
            <a:pathLst>
              <a:path w="2174875" h="829945">
                <a:moveTo>
                  <a:pt x="0" y="0"/>
                </a:moveTo>
                <a:lnTo>
                  <a:pt x="931" y="108682"/>
                </a:lnTo>
                <a:lnTo>
                  <a:pt x="1838" y="180705"/>
                </a:lnTo>
                <a:lnTo>
                  <a:pt x="2745" y="230667"/>
                </a:lnTo>
                <a:lnTo>
                  <a:pt x="4552" y="291253"/>
                </a:lnTo>
                <a:lnTo>
                  <a:pt x="7273" y="336592"/>
                </a:lnTo>
                <a:lnTo>
                  <a:pt x="10902" y="374225"/>
                </a:lnTo>
                <a:lnTo>
                  <a:pt x="11809" y="383309"/>
                </a:lnTo>
                <a:lnTo>
                  <a:pt x="15430" y="423214"/>
                </a:lnTo>
                <a:lnTo>
                  <a:pt x="19058" y="470580"/>
                </a:lnTo>
                <a:lnTo>
                  <a:pt x="21780" y="510565"/>
                </a:lnTo>
                <a:lnTo>
                  <a:pt x="24493" y="553227"/>
                </a:lnTo>
                <a:lnTo>
                  <a:pt x="27215" y="597430"/>
                </a:lnTo>
                <a:lnTo>
                  <a:pt x="29029" y="627115"/>
                </a:lnTo>
                <a:lnTo>
                  <a:pt x="29936" y="641714"/>
                </a:lnTo>
                <a:lnTo>
                  <a:pt x="32650" y="684571"/>
                </a:lnTo>
                <a:lnTo>
                  <a:pt x="35371" y="724370"/>
                </a:lnTo>
                <a:lnTo>
                  <a:pt x="39000" y="770114"/>
                </a:lnTo>
                <a:lnTo>
                  <a:pt x="43528" y="811000"/>
                </a:lnTo>
                <a:lnTo>
                  <a:pt x="48971" y="829703"/>
                </a:lnTo>
                <a:lnTo>
                  <a:pt x="49870" y="829233"/>
                </a:lnTo>
                <a:lnTo>
                  <a:pt x="57127" y="787187"/>
                </a:lnTo>
                <a:lnTo>
                  <a:pt x="60748" y="741759"/>
                </a:lnTo>
                <a:lnTo>
                  <a:pt x="63469" y="698343"/>
                </a:lnTo>
                <a:lnTo>
                  <a:pt x="66191" y="648041"/>
                </a:lnTo>
                <a:lnTo>
                  <a:pt x="68904" y="592239"/>
                </a:lnTo>
                <a:lnTo>
                  <a:pt x="70719" y="552659"/>
                </a:lnTo>
                <a:lnTo>
                  <a:pt x="72533" y="511700"/>
                </a:lnTo>
                <a:lnTo>
                  <a:pt x="74347" y="469849"/>
                </a:lnTo>
                <a:lnTo>
                  <a:pt x="76162" y="427674"/>
                </a:lnTo>
                <a:lnTo>
                  <a:pt x="77061" y="406505"/>
                </a:lnTo>
                <a:lnTo>
                  <a:pt x="77968" y="385499"/>
                </a:lnTo>
                <a:lnTo>
                  <a:pt x="79782" y="344053"/>
                </a:lnTo>
                <a:lnTo>
                  <a:pt x="81597" y="303662"/>
                </a:lnTo>
                <a:lnTo>
                  <a:pt x="83411" y="264893"/>
                </a:lnTo>
                <a:lnTo>
                  <a:pt x="86125" y="210714"/>
                </a:lnTo>
                <a:lnTo>
                  <a:pt x="88846" y="162618"/>
                </a:lnTo>
                <a:lnTo>
                  <a:pt x="91568" y="121903"/>
                </a:lnTo>
                <a:lnTo>
                  <a:pt x="95188" y="80863"/>
                </a:lnTo>
                <a:lnTo>
                  <a:pt x="102446" y="49150"/>
                </a:lnTo>
                <a:lnTo>
                  <a:pt x="103353" y="50042"/>
                </a:lnTo>
                <a:lnTo>
                  <a:pt x="110602" y="92542"/>
                </a:lnTo>
                <a:lnTo>
                  <a:pt x="114223" y="133906"/>
                </a:lnTo>
                <a:lnTo>
                  <a:pt x="117851" y="184760"/>
                </a:lnTo>
                <a:lnTo>
                  <a:pt x="120573" y="226936"/>
                </a:lnTo>
                <a:lnTo>
                  <a:pt x="123286" y="270895"/>
                </a:lnTo>
                <a:lnTo>
                  <a:pt x="124194" y="285657"/>
                </a:lnTo>
                <a:lnTo>
                  <a:pt x="126915" y="329454"/>
                </a:lnTo>
                <a:lnTo>
                  <a:pt x="129637" y="371386"/>
                </a:lnTo>
                <a:lnTo>
                  <a:pt x="132350" y="410236"/>
                </a:lnTo>
                <a:lnTo>
                  <a:pt x="135979" y="455169"/>
                </a:lnTo>
                <a:lnTo>
                  <a:pt x="140506" y="497263"/>
                </a:lnTo>
                <a:lnTo>
                  <a:pt x="148671" y="527679"/>
                </a:lnTo>
                <a:lnTo>
                  <a:pt x="149570" y="527354"/>
                </a:lnTo>
                <a:lnTo>
                  <a:pt x="158634" y="488017"/>
                </a:lnTo>
                <a:lnTo>
                  <a:pt x="163170" y="448762"/>
                </a:lnTo>
                <a:lnTo>
                  <a:pt x="166790" y="411615"/>
                </a:lnTo>
                <a:lnTo>
                  <a:pt x="167697" y="401882"/>
                </a:lnTo>
                <a:lnTo>
                  <a:pt x="168605" y="391987"/>
                </a:lnTo>
                <a:lnTo>
                  <a:pt x="169512" y="382011"/>
                </a:lnTo>
                <a:lnTo>
                  <a:pt x="170419" y="371954"/>
                </a:lnTo>
                <a:lnTo>
                  <a:pt x="171326" y="361897"/>
                </a:lnTo>
                <a:lnTo>
                  <a:pt x="172233" y="351921"/>
                </a:lnTo>
                <a:lnTo>
                  <a:pt x="175862" y="312665"/>
                </a:lnTo>
                <a:lnTo>
                  <a:pt x="180390" y="267975"/>
                </a:lnTo>
                <a:lnTo>
                  <a:pt x="185825" y="224827"/>
                </a:lnTo>
                <a:lnTo>
                  <a:pt x="193989" y="187518"/>
                </a:lnTo>
                <a:lnTo>
                  <a:pt x="199424" y="180948"/>
                </a:lnTo>
                <a:lnTo>
                  <a:pt x="200332" y="181029"/>
                </a:lnTo>
                <a:lnTo>
                  <a:pt x="213016" y="205198"/>
                </a:lnTo>
                <a:lnTo>
                  <a:pt x="213923" y="207632"/>
                </a:lnTo>
                <a:lnTo>
                  <a:pt x="214830" y="210065"/>
                </a:lnTo>
                <a:lnTo>
                  <a:pt x="215737" y="212417"/>
                </a:lnTo>
                <a:lnTo>
                  <a:pt x="216644" y="214769"/>
                </a:lnTo>
                <a:lnTo>
                  <a:pt x="217552" y="216959"/>
                </a:lnTo>
                <a:lnTo>
                  <a:pt x="218459" y="219149"/>
                </a:lnTo>
                <a:lnTo>
                  <a:pt x="219366" y="221176"/>
                </a:lnTo>
                <a:lnTo>
                  <a:pt x="230236" y="233343"/>
                </a:lnTo>
                <a:lnTo>
                  <a:pt x="231143" y="233099"/>
                </a:lnTo>
                <a:lnTo>
                  <a:pt x="243835" y="213228"/>
                </a:lnTo>
                <a:lnTo>
                  <a:pt x="244743" y="211038"/>
                </a:lnTo>
                <a:lnTo>
                  <a:pt x="245650" y="208767"/>
                </a:lnTo>
                <a:lnTo>
                  <a:pt x="246557" y="206415"/>
                </a:lnTo>
                <a:lnTo>
                  <a:pt x="247464" y="204144"/>
                </a:lnTo>
                <a:lnTo>
                  <a:pt x="262870" y="179326"/>
                </a:lnTo>
                <a:lnTo>
                  <a:pt x="263777" y="179488"/>
                </a:lnTo>
                <a:lnTo>
                  <a:pt x="278276" y="215418"/>
                </a:lnTo>
                <a:lnTo>
                  <a:pt x="285525" y="253457"/>
                </a:lnTo>
                <a:lnTo>
                  <a:pt x="288247" y="269516"/>
                </a:lnTo>
                <a:lnTo>
                  <a:pt x="289154" y="274869"/>
                </a:lnTo>
                <a:lnTo>
                  <a:pt x="293690" y="301716"/>
                </a:lnTo>
                <a:lnTo>
                  <a:pt x="294589" y="306988"/>
                </a:lnTo>
                <a:lnTo>
                  <a:pt x="302753" y="347703"/>
                </a:lnTo>
                <a:lnTo>
                  <a:pt x="316345" y="374955"/>
                </a:lnTo>
                <a:lnTo>
                  <a:pt x="317252" y="374712"/>
                </a:lnTo>
                <a:lnTo>
                  <a:pt x="332658" y="342837"/>
                </a:lnTo>
                <a:lnTo>
                  <a:pt x="333565" y="340160"/>
                </a:lnTo>
                <a:lnTo>
                  <a:pt x="334472" y="337484"/>
                </a:lnTo>
                <a:lnTo>
                  <a:pt x="335379" y="334807"/>
                </a:lnTo>
                <a:lnTo>
                  <a:pt x="336311" y="332293"/>
                </a:lnTo>
                <a:lnTo>
                  <a:pt x="337202" y="329779"/>
                </a:lnTo>
                <a:lnTo>
                  <a:pt x="348947" y="310962"/>
                </a:lnTo>
                <a:lnTo>
                  <a:pt x="349919" y="311043"/>
                </a:lnTo>
                <a:lnTo>
                  <a:pt x="358909" y="327751"/>
                </a:lnTo>
                <a:lnTo>
                  <a:pt x="359881" y="330995"/>
                </a:lnTo>
                <a:lnTo>
                  <a:pt x="360772" y="334564"/>
                </a:lnTo>
                <a:lnTo>
                  <a:pt x="361663" y="338457"/>
                </a:lnTo>
                <a:lnTo>
                  <a:pt x="362554" y="342512"/>
                </a:lnTo>
                <a:lnTo>
                  <a:pt x="363445" y="346892"/>
                </a:lnTo>
                <a:lnTo>
                  <a:pt x="364417" y="351515"/>
                </a:lnTo>
                <a:lnTo>
                  <a:pt x="365308" y="356381"/>
                </a:lnTo>
                <a:lnTo>
                  <a:pt x="366199" y="361491"/>
                </a:lnTo>
                <a:lnTo>
                  <a:pt x="367090" y="366844"/>
                </a:lnTo>
                <a:lnTo>
                  <a:pt x="367981" y="372359"/>
                </a:lnTo>
                <a:lnTo>
                  <a:pt x="368953" y="378118"/>
                </a:lnTo>
                <a:lnTo>
                  <a:pt x="373408" y="409101"/>
                </a:lnTo>
                <a:lnTo>
                  <a:pt x="374380" y="415670"/>
                </a:lnTo>
                <a:lnTo>
                  <a:pt x="375271" y="422240"/>
                </a:lnTo>
                <a:lnTo>
                  <a:pt x="376162" y="428891"/>
                </a:lnTo>
                <a:lnTo>
                  <a:pt x="377053" y="435623"/>
                </a:lnTo>
                <a:lnTo>
                  <a:pt x="377944" y="442354"/>
                </a:lnTo>
                <a:lnTo>
                  <a:pt x="378916" y="449086"/>
                </a:lnTo>
                <a:lnTo>
                  <a:pt x="379807" y="455818"/>
                </a:lnTo>
                <a:lnTo>
                  <a:pt x="380698" y="462469"/>
                </a:lnTo>
                <a:lnTo>
                  <a:pt x="381589" y="469039"/>
                </a:lnTo>
                <a:lnTo>
                  <a:pt x="382480" y="475527"/>
                </a:lnTo>
                <a:lnTo>
                  <a:pt x="383452" y="481934"/>
                </a:lnTo>
                <a:lnTo>
                  <a:pt x="384343" y="488261"/>
                </a:lnTo>
                <a:lnTo>
                  <a:pt x="385234" y="494425"/>
                </a:lnTo>
                <a:lnTo>
                  <a:pt x="386125" y="500346"/>
                </a:lnTo>
                <a:lnTo>
                  <a:pt x="387016" y="506185"/>
                </a:lnTo>
                <a:lnTo>
                  <a:pt x="387988" y="511782"/>
                </a:lnTo>
                <a:lnTo>
                  <a:pt x="388879" y="517216"/>
                </a:lnTo>
                <a:lnTo>
                  <a:pt x="393415" y="540331"/>
                </a:lnTo>
                <a:lnTo>
                  <a:pt x="394306" y="544143"/>
                </a:lnTo>
                <a:lnTo>
                  <a:pt x="403378" y="562960"/>
                </a:lnTo>
                <a:lnTo>
                  <a:pt x="404269" y="562798"/>
                </a:lnTo>
                <a:lnTo>
                  <a:pt x="416014" y="526949"/>
                </a:lnTo>
                <a:lnTo>
                  <a:pt x="416986" y="521839"/>
                </a:lnTo>
                <a:lnTo>
                  <a:pt x="417877" y="516405"/>
                </a:lnTo>
                <a:lnTo>
                  <a:pt x="418768" y="510727"/>
                </a:lnTo>
                <a:lnTo>
                  <a:pt x="419659" y="504726"/>
                </a:lnTo>
                <a:lnTo>
                  <a:pt x="420550" y="498561"/>
                </a:lnTo>
                <a:lnTo>
                  <a:pt x="421522" y="492073"/>
                </a:lnTo>
                <a:lnTo>
                  <a:pt x="425976" y="456873"/>
                </a:lnTo>
                <a:lnTo>
                  <a:pt x="426948" y="449330"/>
                </a:lnTo>
                <a:lnTo>
                  <a:pt x="427839" y="441706"/>
                </a:lnTo>
                <a:lnTo>
                  <a:pt x="428730" y="433919"/>
                </a:lnTo>
                <a:lnTo>
                  <a:pt x="429621" y="426052"/>
                </a:lnTo>
                <a:lnTo>
                  <a:pt x="430512" y="418185"/>
                </a:lnTo>
                <a:lnTo>
                  <a:pt x="431484" y="410155"/>
                </a:lnTo>
                <a:lnTo>
                  <a:pt x="432375" y="402207"/>
                </a:lnTo>
                <a:lnTo>
                  <a:pt x="433266" y="394177"/>
                </a:lnTo>
                <a:lnTo>
                  <a:pt x="434157" y="386148"/>
                </a:lnTo>
                <a:lnTo>
                  <a:pt x="435048" y="378118"/>
                </a:lnTo>
                <a:lnTo>
                  <a:pt x="436020" y="370088"/>
                </a:lnTo>
                <a:lnTo>
                  <a:pt x="436911" y="362140"/>
                </a:lnTo>
                <a:lnTo>
                  <a:pt x="437802" y="354273"/>
                </a:lnTo>
                <a:lnTo>
                  <a:pt x="438693" y="346405"/>
                </a:lnTo>
                <a:lnTo>
                  <a:pt x="439584" y="338700"/>
                </a:lnTo>
                <a:lnTo>
                  <a:pt x="440556" y="331076"/>
                </a:lnTo>
                <a:lnTo>
                  <a:pt x="441447" y="323533"/>
                </a:lnTo>
                <a:lnTo>
                  <a:pt x="445983" y="288090"/>
                </a:lnTo>
                <a:lnTo>
                  <a:pt x="446874" y="281439"/>
                </a:lnTo>
                <a:lnTo>
                  <a:pt x="447765" y="275032"/>
                </a:lnTo>
                <a:lnTo>
                  <a:pt x="448656" y="268868"/>
                </a:lnTo>
                <a:lnTo>
                  <a:pt x="449547" y="262785"/>
                </a:lnTo>
                <a:lnTo>
                  <a:pt x="450519" y="257026"/>
                </a:lnTo>
                <a:lnTo>
                  <a:pt x="451410" y="251430"/>
                </a:lnTo>
                <a:lnTo>
                  <a:pt x="452301" y="246077"/>
                </a:lnTo>
                <a:lnTo>
                  <a:pt x="453192" y="240886"/>
                </a:lnTo>
                <a:lnTo>
                  <a:pt x="454083" y="236019"/>
                </a:lnTo>
                <a:lnTo>
                  <a:pt x="455055" y="231315"/>
                </a:lnTo>
                <a:lnTo>
                  <a:pt x="455946" y="226854"/>
                </a:lnTo>
                <a:lnTo>
                  <a:pt x="456837" y="222637"/>
                </a:lnTo>
                <a:lnTo>
                  <a:pt x="457728" y="218662"/>
                </a:lnTo>
                <a:lnTo>
                  <a:pt x="458619" y="214850"/>
                </a:lnTo>
                <a:lnTo>
                  <a:pt x="459591" y="211363"/>
                </a:lnTo>
                <a:lnTo>
                  <a:pt x="460482" y="208038"/>
                </a:lnTo>
                <a:lnTo>
                  <a:pt x="475872" y="183787"/>
                </a:lnTo>
                <a:lnTo>
                  <a:pt x="476763" y="183949"/>
                </a:lnTo>
                <a:lnTo>
                  <a:pt x="487617" y="193357"/>
                </a:lnTo>
                <a:lnTo>
                  <a:pt x="488589" y="194655"/>
                </a:lnTo>
                <a:lnTo>
                  <a:pt x="489480" y="195953"/>
                </a:lnTo>
                <a:lnTo>
                  <a:pt x="490371" y="197331"/>
                </a:lnTo>
                <a:lnTo>
                  <a:pt x="491262" y="198710"/>
                </a:lnTo>
                <a:lnTo>
                  <a:pt x="492153" y="200089"/>
                </a:lnTo>
                <a:lnTo>
                  <a:pt x="493125" y="201549"/>
                </a:lnTo>
                <a:lnTo>
                  <a:pt x="494016" y="203090"/>
                </a:lnTo>
                <a:lnTo>
                  <a:pt x="494907" y="204550"/>
                </a:lnTo>
                <a:lnTo>
                  <a:pt x="495798" y="206091"/>
                </a:lnTo>
                <a:lnTo>
                  <a:pt x="496689" y="207632"/>
                </a:lnTo>
                <a:lnTo>
                  <a:pt x="497579" y="209173"/>
                </a:lnTo>
                <a:lnTo>
                  <a:pt x="498551" y="210714"/>
                </a:lnTo>
                <a:lnTo>
                  <a:pt x="499442" y="212336"/>
                </a:lnTo>
                <a:lnTo>
                  <a:pt x="500333" y="213958"/>
                </a:lnTo>
                <a:lnTo>
                  <a:pt x="501224" y="215499"/>
                </a:lnTo>
                <a:lnTo>
                  <a:pt x="502115" y="217121"/>
                </a:lnTo>
                <a:lnTo>
                  <a:pt x="503087" y="218743"/>
                </a:lnTo>
                <a:lnTo>
                  <a:pt x="503978" y="220366"/>
                </a:lnTo>
                <a:lnTo>
                  <a:pt x="504869" y="221988"/>
                </a:lnTo>
                <a:lnTo>
                  <a:pt x="505760" y="223610"/>
                </a:lnTo>
                <a:lnTo>
                  <a:pt x="506651" y="225313"/>
                </a:lnTo>
                <a:lnTo>
                  <a:pt x="507623" y="226935"/>
                </a:lnTo>
                <a:lnTo>
                  <a:pt x="508514" y="228557"/>
                </a:lnTo>
                <a:lnTo>
                  <a:pt x="509405" y="230261"/>
                </a:lnTo>
                <a:lnTo>
                  <a:pt x="510296" y="231883"/>
                </a:lnTo>
                <a:lnTo>
                  <a:pt x="511187" y="233586"/>
                </a:lnTo>
                <a:lnTo>
                  <a:pt x="512159" y="235289"/>
                </a:lnTo>
                <a:lnTo>
                  <a:pt x="513050" y="236992"/>
                </a:lnTo>
                <a:lnTo>
                  <a:pt x="513941" y="238696"/>
                </a:lnTo>
                <a:lnTo>
                  <a:pt x="514832" y="240399"/>
                </a:lnTo>
                <a:lnTo>
                  <a:pt x="515723" y="242183"/>
                </a:lnTo>
                <a:lnTo>
                  <a:pt x="516614" y="243887"/>
                </a:lnTo>
                <a:lnTo>
                  <a:pt x="517586" y="245671"/>
                </a:lnTo>
                <a:lnTo>
                  <a:pt x="518477" y="247455"/>
                </a:lnTo>
                <a:lnTo>
                  <a:pt x="519368" y="249240"/>
                </a:lnTo>
                <a:lnTo>
                  <a:pt x="520259" y="251024"/>
                </a:lnTo>
                <a:lnTo>
                  <a:pt x="521150" y="252808"/>
                </a:lnTo>
                <a:lnTo>
                  <a:pt x="522122" y="254674"/>
                </a:lnTo>
                <a:lnTo>
                  <a:pt x="523013" y="256539"/>
                </a:lnTo>
                <a:lnTo>
                  <a:pt x="523904" y="258405"/>
                </a:lnTo>
                <a:lnTo>
                  <a:pt x="524795" y="260270"/>
                </a:lnTo>
                <a:lnTo>
                  <a:pt x="525686" y="262136"/>
                </a:lnTo>
                <a:lnTo>
                  <a:pt x="526658" y="264082"/>
                </a:lnTo>
                <a:lnTo>
                  <a:pt x="527549" y="265948"/>
                </a:lnTo>
                <a:lnTo>
                  <a:pt x="528440" y="267894"/>
                </a:lnTo>
                <a:lnTo>
                  <a:pt x="529331" y="269841"/>
                </a:lnTo>
                <a:lnTo>
                  <a:pt x="530222" y="271787"/>
                </a:lnTo>
                <a:lnTo>
                  <a:pt x="531194" y="273734"/>
                </a:lnTo>
                <a:lnTo>
                  <a:pt x="532085" y="275762"/>
                </a:lnTo>
                <a:lnTo>
                  <a:pt x="532976" y="277708"/>
                </a:lnTo>
                <a:lnTo>
                  <a:pt x="533867" y="279655"/>
                </a:lnTo>
                <a:lnTo>
                  <a:pt x="534758" y="281682"/>
                </a:lnTo>
                <a:lnTo>
                  <a:pt x="535649" y="283629"/>
                </a:lnTo>
                <a:lnTo>
                  <a:pt x="536621" y="285576"/>
                </a:lnTo>
                <a:lnTo>
                  <a:pt x="537512" y="287522"/>
                </a:lnTo>
                <a:lnTo>
                  <a:pt x="538403" y="289469"/>
                </a:lnTo>
                <a:lnTo>
                  <a:pt x="539294" y="291416"/>
                </a:lnTo>
                <a:lnTo>
                  <a:pt x="540185" y="293362"/>
                </a:lnTo>
                <a:lnTo>
                  <a:pt x="541157" y="295228"/>
                </a:lnTo>
                <a:lnTo>
                  <a:pt x="542048" y="297093"/>
                </a:lnTo>
                <a:lnTo>
                  <a:pt x="542939" y="298877"/>
                </a:lnTo>
                <a:lnTo>
                  <a:pt x="543830" y="300662"/>
                </a:lnTo>
                <a:lnTo>
                  <a:pt x="544721" y="302446"/>
                </a:lnTo>
                <a:lnTo>
                  <a:pt x="545693" y="304149"/>
                </a:lnTo>
                <a:lnTo>
                  <a:pt x="546584" y="305853"/>
                </a:lnTo>
                <a:lnTo>
                  <a:pt x="547475" y="307475"/>
                </a:lnTo>
                <a:lnTo>
                  <a:pt x="548366" y="309016"/>
                </a:lnTo>
                <a:lnTo>
                  <a:pt x="549257" y="310557"/>
                </a:lnTo>
                <a:lnTo>
                  <a:pt x="550229" y="311936"/>
                </a:lnTo>
                <a:lnTo>
                  <a:pt x="551120" y="313314"/>
                </a:lnTo>
                <a:lnTo>
                  <a:pt x="555656" y="318992"/>
                </a:lnTo>
                <a:lnTo>
                  <a:pt x="556547" y="319884"/>
                </a:lnTo>
                <a:lnTo>
                  <a:pt x="561974" y="323128"/>
                </a:lnTo>
                <a:lnTo>
                  <a:pt x="562865" y="323372"/>
                </a:lnTo>
                <a:lnTo>
                  <a:pt x="563756" y="323372"/>
                </a:lnTo>
                <a:lnTo>
                  <a:pt x="564727" y="323372"/>
                </a:lnTo>
                <a:lnTo>
                  <a:pt x="565618" y="323209"/>
                </a:lnTo>
                <a:lnTo>
                  <a:pt x="573718" y="316964"/>
                </a:lnTo>
                <a:lnTo>
                  <a:pt x="574690" y="315748"/>
                </a:lnTo>
                <a:lnTo>
                  <a:pt x="575581" y="314450"/>
                </a:lnTo>
                <a:lnTo>
                  <a:pt x="576472" y="313071"/>
                </a:lnTo>
                <a:lnTo>
                  <a:pt x="577363" y="311611"/>
                </a:lnTo>
                <a:lnTo>
                  <a:pt x="578254" y="310070"/>
                </a:lnTo>
                <a:lnTo>
                  <a:pt x="579226" y="308448"/>
                </a:lnTo>
                <a:lnTo>
                  <a:pt x="580117" y="306745"/>
                </a:lnTo>
                <a:lnTo>
                  <a:pt x="581008" y="304960"/>
                </a:lnTo>
                <a:lnTo>
                  <a:pt x="581899" y="303095"/>
                </a:lnTo>
                <a:lnTo>
                  <a:pt x="582790" y="301230"/>
                </a:lnTo>
                <a:lnTo>
                  <a:pt x="583762" y="299364"/>
                </a:lnTo>
                <a:lnTo>
                  <a:pt x="584653" y="297336"/>
                </a:lnTo>
                <a:lnTo>
                  <a:pt x="585544" y="295390"/>
                </a:lnTo>
                <a:lnTo>
                  <a:pt x="586435" y="293362"/>
                </a:lnTo>
                <a:lnTo>
                  <a:pt x="587326" y="291335"/>
                </a:lnTo>
                <a:lnTo>
                  <a:pt x="588217" y="289307"/>
                </a:lnTo>
                <a:lnTo>
                  <a:pt x="589189" y="287198"/>
                </a:lnTo>
                <a:lnTo>
                  <a:pt x="590080" y="285171"/>
                </a:lnTo>
                <a:lnTo>
                  <a:pt x="590971" y="283143"/>
                </a:lnTo>
                <a:lnTo>
                  <a:pt x="591862" y="281115"/>
                </a:lnTo>
                <a:lnTo>
                  <a:pt x="592753" y="279088"/>
                </a:lnTo>
                <a:lnTo>
                  <a:pt x="593725" y="277141"/>
                </a:lnTo>
                <a:lnTo>
                  <a:pt x="594616" y="275194"/>
                </a:lnTo>
                <a:lnTo>
                  <a:pt x="602796" y="261244"/>
                </a:lnTo>
                <a:lnTo>
                  <a:pt x="603687" y="260108"/>
                </a:lnTo>
                <a:lnTo>
                  <a:pt x="608223" y="256783"/>
                </a:lnTo>
                <a:lnTo>
                  <a:pt x="609114" y="256459"/>
                </a:lnTo>
                <a:lnTo>
                  <a:pt x="626286" y="282899"/>
                </a:lnTo>
                <a:lnTo>
                  <a:pt x="627258" y="285900"/>
                </a:lnTo>
                <a:lnTo>
                  <a:pt x="628149" y="289063"/>
                </a:lnTo>
                <a:lnTo>
                  <a:pt x="629040" y="292389"/>
                </a:lnTo>
                <a:lnTo>
                  <a:pt x="629931" y="295795"/>
                </a:lnTo>
                <a:lnTo>
                  <a:pt x="630822" y="299364"/>
                </a:lnTo>
                <a:lnTo>
                  <a:pt x="631794" y="303014"/>
                </a:lnTo>
                <a:lnTo>
                  <a:pt x="632685" y="306826"/>
                </a:lnTo>
                <a:lnTo>
                  <a:pt x="633576" y="310719"/>
                </a:lnTo>
                <a:lnTo>
                  <a:pt x="634467" y="314693"/>
                </a:lnTo>
                <a:lnTo>
                  <a:pt x="635358" y="318748"/>
                </a:lnTo>
                <a:lnTo>
                  <a:pt x="636330" y="322885"/>
                </a:lnTo>
                <a:lnTo>
                  <a:pt x="637221" y="327184"/>
                </a:lnTo>
                <a:lnTo>
                  <a:pt x="638112" y="331482"/>
                </a:lnTo>
                <a:lnTo>
                  <a:pt x="639003" y="335781"/>
                </a:lnTo>
                <a:lnTo>
                  <a:pt x="639894" y="340242"/>
                </a:lnTo>
                <a:lnTo>
                  <a:pt x="640865" y="344703"/>
                </a:lnTo>
                <a:lnTo>
                  <a:pt x="641756" y="349163"/>
                </a:lnTo>
                <a:lnTo>
                  <a:pt x="642647" y="353705"/>
                </a:lnTo>
                <a:lnTo>
                  <a:pt x="643538" y="358247"/>
                </a:lnTo>
                <a:lnTo>
                  <a:pt x="644429" y="362708"/>
                </a:lnTo>
                <a:lnTo>
                  <a:pt x="645320" y="367250"/>
                </a:lnTo>
                <a:lnTo>
                  <a:pt x="646292" y="371792"/>
                </a:lnTo>
                <a:lnTo>
                  <a:pt x="647183" y="376334"/>
                </a:lnTo>
                <a:lnTo>
                  <a:pt x="648074" y="380795"/>
                </a:lnTo>
                <a:lnTo>
                  <a:pt x="648965" y="385256"/>
                </a:lnTo>
                <a:lnTo>
                  <a:pt x="649856" y="389636"/>
                </a:lnTo>
                <a:lnTo>
                  <a:pt x="650828" y="393934"/>
                </a:lnTo>
                <a:lnTo>
                  <a:pt x="651719" y="398233"/>
                </a:lnTo>
                <a:lnTo>
                  <a:pt x="652610" y="402450"/>
                </a:lnTo>
                <a:lnTo>
                  <a:pt x="653501" y="406587"/>
                </a:lnTo>
                <a:lnTo>
                  <a:pt x="654392" y="410642"/>
                </a:lnTo>
                <a:lnTo>
                  <a:pt x="655364" y="414616"/>
                </a:lnTo>
                <a:lnTo>
                  <a:pt x="656255" y="418509"/>
                </a:lnTo>
                <a:lnTo>
                  <a:pt x="657146" y="422240"/>
                </a:lnTo>
                <a:lnTo>
                  <a:pt x="658037" y="425890"/>
                </a:lnTo>
                <a:lnTo>
                  <a:pt x="658928" y="429459"/>
                </a:lnTo>
                <a:lnTo>
                  <a:pt x="659900" y="432865"/>
                </a:lnTo>
                <a:lnTo>
                  <a:pt x="660791" y="436110"/>
                </a:lnTo>
                <a:lnTo>
                  <a:pt x="665327" y="450384"/>
                </a:lnTo>
                <a:lnTo>
                  <a:pt x="666218" y="452817"/>
                </a:lnTo>
                <a:lnTo>
                  <a:pt x="679825" y="469769"/>
                </a:lnTo>
                <a:lnTo>
                  <a:pt x="680716" y="469607"/>
                </a:lnTo>
                <a:lnTo>
                  <a:pt x="692461" y="455494"/>
                </a:lnTo>
                <a:lnTo>
                  <a:pt x="693433" y="453629"/>
                </a:lnTo>
                <a:lnTo>
                  <a:pt x="697888" y="443085"/>
                </a:lnTo>
                <a:lnTo>
                  <a:pt x="698860" y="440814"/>
                </a:lnTo>
                <a:lnTo>
                  <a:pt x="699751" y="438462"/>
                </a:lnTo>
                <a:lnTo>
                  <a:pt x="700642" y="436110"/>
                </a:lnTo>
                <a:lnTo>
                  <a:pt x="701533" y="433595"/>
                </a:lnTo>
                <a:lnTo>
                  <a:pt x="702424" y="431162"/>
                </a:lnTo>
                <a:lnTo>
                  <a:pt x="703396" y="428648"/>
                </a:lnTo>
                <a:lnTo>
                  <a:pt x="704287" y="426133"/>
                </a:lnTo>
                <a:lnTo>
                  <a:pt x="705178" y="423538"/>
                </a:lnTo>
                <a:lnTo>
                  <a:pt x="706069" y="420942"/>
                </a:lnTo>
                <a:lnTo>
                  <a:pt x="706960" y="418428"/>
                </a:lnTo>
                <a:lnTo>
                  <a:pt x="707932" y="415833"/>
                </a:lnTo>
                <a:lnTo>
                  <a:pt x="708823" y="413156"/>
                </a:lnTo>
                <a:lnTo>
                  <a:pt x="709714" y="410561"/>
                </a:lnTo>
                <a:lnTo>
                  <a:pt x="710605" y="407965"/>
                </a:lnTo>
                <a:lnTo>
                  <a:pt x="711496" y="405370"/>
                </a:lnTo>
                <a:lnTo>
                  <a:pt x="712468" y="402856"/>
                </a:lnTo>
                <a:lnTo>
                  <a:pt x="713359" y="400260"/>
                </a:lnTo>
                <a:lnTo>
                  <a:pt x="714250" y="397746"/>
                </a:lnTo>
                <a:lnTo>
                  <a:pt x="715141" y="395232"/>
                </a:lnTo>
                <a:lnTo>
                  <a:pt x="716031" y="392717"/>
                </a:lnTo>
                <a:lnTo>
                  <a:pt x="716922" y="390203"/>
                </a:lnTo>
                <a:lnTo>
                  <a:pt x="717894" y="387770"/>
                </a:lnTo>
                <a:lnTo>
                  <a:pt x="718785" y="385336"/>
                </a:lnTo>
                <a:lnTo>
                  <a:pt x="719676" y="382984"/>
                </a:lnTo>
                <a:lnTo>
                  <a:pt x="720567" y="380632"/>
                </a:lnTo>
                <a:lnTo>
                  <a:pt x="721458" y="378361"/>
                </a:lnTo>
                <a:lnTo>
                  <a:pt x="722430" y="376090"/>
                </a:lnTo>
                <a:lnTo>
                  <a:pt x="723321" y="373820"/>
                </a:lnTo>
                <a:lnTo>
                  <a:pt x="724212" y="371630"/>
                </a:lnTo>
                <a:lnTo>
                  <a:pt x="725103" y="369521"/>
                </a:lnTo>
                <a:lnTo>
                  <a:pt x="725994" y="367412"/>
                </a:lnTo>
                <a:lnTo>
                  <a:pt x="726966" y="365303"/>
                </a:lnTo>
                <a:lnTo>
                  <a:pt x="727857" y="363276"/>
                </a:lnTo>
                <a:lnTo>
                  <a:pt x="728748" y="361329"/>
                </a:lnTo>
                <a:lnTo>
                  <a:pt x="729639" y="359383"/>
                </a:lnTo>
                <a:lnTo>
                  <a:pt x="730530" y="357436"/>
                </a:lnTo>
                <a:lnTo>
                  <a:pt x="731502" y="355571"/>
                </a:lnTo>
                <a:lnTo>
                  <a:pt x="732393" y="353786"/>
                </a:lnTo>
                <a:lnTo>
                  <a:pt x="733284" y="352002"/>
                </a:lnTo>
                <a:lnTo>
                  <a:pt x="734175" y="350299"/>
                </a:lnTo>
                <a:lnTo>
                  <a:pt x="735066" y="348595"/>
                </a:lnTo>
                <a:lnTo>
                  <a:pt x="735957" y="346973"/>
                </a:lnTo>
                <a:lnTo>
                  <a:pt x="736929" y="345351"/>
                </a:lnTo>
                <a:lnTo>
                  <a:pt x="737820" y="343729"/>
                </a:lnTo>
                <a:lnTo>
                  <a:pt x="738711" y="342188"/>
                </a:lnTo>
                <a:lnTo>
                  <a:pt x="739602" y="340728"/>
                </a:lnTo>
                <a:lnTo>
                  <a:pt x="740493" y="339268"/>
                </a:lnTo>
                <a:lnTo>
                  <a:pt x="741465" y="337808"/>
                </a:lnTo>
                <a:lnTo>
                  <a:pt x="742356" y="336430"/>
                </a:lnTo>
                <a:lnTo>
                  <a:pt x="743247" y="335051"/>
                </a:lnTo>
                <a:lnTo>
                  <a:pt x="744138" y="333672"/>
                </a:lnTo>
                <a:lnTo>
                  <a:pt x="745029" y="332374"/>
                </a:lnTo>
                <a:lnTo>
                  <a:pt x="746001" y="331076"/>
                </a:lnTo>
                <a:lnTo>
                  <a:pt x="746892" y="329779"/>
                </a:lnTo>
                <a:lnTo>
                  <a:pt x="747783" y="328562"/>
                </a:lnTo>
                <a:lnTo>
                  <a:pt x="748674" y="327346"/>
                </a:lnTo>
                <a:lnTo>
                  <a:pt x="749565" y="326129"/>
                </a:lnTo>
                <a:lnTo>
                  <a:pt x="750537" y="324994"/>
                </a:lnTo>
                <a:lnTo>
                  <a:pt x="751428" y="323777"/>
                </a:lnTo>
                <a:lnTo>
                  <a:pt x="752319" y="322642"/>
                </a:lnTo>
                <a:lnTo>
                  <a:pt x="753210" y="321506"/>
                </a:lnTo>
                <a:lnTo>
                  <a:pt x="754100" y="320371"/>
                </a:lnTo>
                <a:lnTo>
                  <a:pt x="754991" y="319316"/>
                </a:lnTo>
                <a:lnTo>
                  <a:pt x="755963" y="318181"/>
                </a:lnTo>
                <a:lnTo>
                  <a:pt x="756854" y="317126"/>
                </a:lnTo>
                <a:lnTo>
                  <a:pt x="757745" y="316072"/>
                </a:lnTo>
                <a:lnTo>
                  <a:pt x="758636" y="315017"/>
                </a:lnTo>
                <a:lnTo>
                  <a:pt x="759527" y="313963"/>
                </a:lnTo>
                <a:lnTo>
                  <a:pt x="760499" y="312909"/>
                </a:lnTo>
                <a:lnTo>
                  <a:pt x="761390" y="311935"/>
                </a:lnTo>
                <a:lnTo>
                  <a:pt x="762281" y="310881"/>
                </a:lnTo>
                <a:lnTo>
                  <a:pt x="763172" y="309908"/>
                </a:lnTo>
                <a:lnTo>
                  <a:pt x="764063" y="308853"/>
                </a:lnTo>
                <a:lnTo>
                  <a:pt x="765035" y="307880"/>
                </a:lnTo>
                <a:lnTo>
                  <a:pt x="765926" y="306907"/>
                </a:lnTo>
                <a:lnTo>
                  <a:pt x="766817" y="305934"/>
                </a:lnTo>
                <a:lnTo>
                  <a:pt x="767708" y="304960"/>
                </a:lnTo>
                <a:lnTo>
                  <a:pt x="768599" y="303987"/>
                </a:lnTo>
                <a:lnTo>
                  <a:pt x="769571" y="303014"/>
                </a:lnTo>
                <a:lnTo>
                  <a:pt x="770462" y="302041"/>
                </a:lnTo>
                <a:lnTo>
                  <a:pt x="771353" y="301067"/>
                </a:lnTo>
                <a:lnTo>
                  <a:pt x="772244" y="300094"/>
                </a:lnTo>
                <a:lnTo>
                  <a:pt x="773135" y="299121"/>
                </a:lnTo>
                <a:lnTo>
                  <a:pt x="774026" y="298229"/>
                </a:lnTo>
                <a:lnTo>
                  <a:pt x="774998" y="297255"/>
                </a:lnTo>
                <a:lnTo>
                  <a:pt x="775889" y="296363"/>
                </a:lnTo>
                <a:lnTo>
                  <a:pt x="776780" y="295390"/>
                </a:lnTo>
                <a:lnTo>
                  <a:pt x="777671" y="294498"/>
                </a:lnTo>
                <a:lnTo>
                  <a:pt x="778562" y="293525"/>
                </a:lnTo>
                <a:lnTo>
                  <a:pt x="779534" y="292632"/>
                </a:lnTo>
                <a:lnTo>
                  <a:pt x="780425" y="291740"/>
                </a:lnTo>
                <a:lnTo>
                  <a:pt x="781316" y="290848"/>
                </a:lnTo>
                <a:lnTo>
                  <a:pt x="782207" y="289956"/>
                </a:lnTo>
                <a:lnTo>
                  <a:pt x="783098" y="289064"/>
                </a:lnTo>
                <a:lnTo>
                  <a:pt x="784070" y="288172"/>
                </a:lnTo>
                <a:lnTo>
                  <a:pt x="784961" y="287279"/>
                </a:lnTo>
                <a:lnTo>
                  <a:pt x="785852" y="286387"/>
                </a:lnTo>
                <a:lnTo>
                  <a:pt x="786743" y="285576"/>
                </a:lnTo>
                <a:lnTo>
                  <a:pt x="787634" y="284684"/>
                </a:lnTo>
                <a:lnTo>
                  <a:pt x="788525" y="283873"/>
                </a:lnTo>
                <a:lnTo>
                  <a:pt x="789497" y="282981"/>
                </a:lnTo>
                <a:lnTo>
                  <a:pt x="790388" y="282170"/>
                </a:lnTo>
                <a:lnTo>
                  <a:pt x="791278" y="281358"/>
                </a:lnTo>
                <a:lnTo>
                  <a:pt x="792169" y="280547"/>
                </a:lnTo>
                <a:lnTo>
                  <a:pt x="793060" y="279736"/>
                </a:lnTo>
                <a:lnTo>
                  <a:pt x="794032" y="278925"/>
                </a:lnTo>
                <a:lnTo>
                  <a:pt x="794923" y="278114"/>
                </a:lnTo>
                <a:lnTo>
                  <a:pt x="795814" y="277303"/>
                </a:lnTo>
                <a:lnTo>
                  <a:pt x="796705" y="276492"/>
                </a:lnTo>
                <a:lnTo>
                  <a:pt x="797596" y="275762"/>
                </a:lnTo>
                <a:lnTo>
                  <a:pt x="798568" y="274951"/>
                </a:lnTo>
                <a:lnTo>
                  <a:pt x="799459" y="274221"/>
                </a:lnTo>
                <a:lnTo>
                  <a:pt x="800350" y="273410"/>
                </a:lnTo>
                <a:lnTo>
                  <a:pt x="801241" y="272680"/>
                </a:lnTo>
                <a:lnTo>
                  <a:pt x="802132" y="271950"/>
                </a:lnTo>
                <a:lnTo>
                  <a:pt x="803104" y="271220"/>
                </a:lnTo>
                <a:lnTo>
                  <a:pt x="803995" y="270409"/>
                </a:lnTo>
                <a:lnTo>
                  <a:pt x="804886" y="269679"/>
                </a:lnTo>
                <a:lnTo>
                  <a:pt x="805777" y="268949"/>
                </a:lnTo>
                <a:lnTo>
                  <a:pt x="806668" y="268219"/>
                </a:lnTo>
                <a:lnTo>
                  <a:pt x="807559" y="267489"/>
                </a:lnTo>
                <a:lnTo>
                  <a:pt x="808531" y="266759"/>
                </a:lnTo>
                <a:lnTo>
                  <a:pt x="809422" y="266029"/>
                </a:lnTo>
                <a:lnTo>
                  <a:pt x="810313" y="265299"/>
                </a:lnTo>
                <a:lnTo>
                  <a:pt x="811204" y="264569"/>
                </a:lnTo>
                <a:lnTo>
                  <a:pt x="815740" y="261001"/>
                </a:lnTo>
                <a:lnTo>
                  <a:pt x="816631" y="260271"/>
                </a:lnTo>
                <a:lnTo>
                  <a:pt x="817603" y="259541"/>
                </a:lnTo>
                <a:lnTo>
                  <a:pt x="818494" y="258811"/>
                </a:lnTo>
                <a:lnTo>
                  <a:pt x="819385" y="258081"/>
                </a:lnTo>
                <a:lnTo>
                  <a:pt x="820276" y="257351"/>
                </a:lnTo>
                <a:lnTo>
                  <a:pt x="821167" y="256621"/>
                </a:lnTo>
                <a:lnTo>
                  <a:pt x="822139" y="255891"/>
                </a:lnTo>
                <a:lnTo>
                  <a:pt x="823030" y="255161"/>
                </a:lnTo>
                <a:lnTo>
                  <a:pt x="823921" y="254431"/>
                </a:lnTo>
                <a:lnTo>
                  <a:pt x="824812" y="253701"/>
                </a:lnTo>
                <a:lnTo>
                  <a:pt x="825703" y="252971"/>
                </a:lnTo>
                <a:lnTo>
                  <a:pt x="826594" y="252242"/>
                </a:lnTo>
                <a:lnTo>
                  <a:pt x="827566" y="251512"/>
                </a:lnTo>
                <a:lnTo>
                  <a:pt x="828456" y="250782"/>
                </a:lnTo>
                <a:lnTo>
                  <a:pt x="829347" y="250052"/>
                </a:lnTo>
                <a:lnTo>
                  <a:pt x="830238" y="249241"/>
                </a:lnTo>
                <a:lnTo>
                  <a:pt x="831129" y="248511"/>
                </a:lnTo>
                <a:lnTo>
                  <a:pt x="832101" y="247781"/>
                </a:lnTo>
                <a:lnTo>
                  <a:pt x="832992" y="247132"/>
                </a:lnTo>
                <a:lnTo>
                  <a:pt x="833883" y="246402"/>
                </a:lnTo>
                <a:lnTo>
                  <a:pt x="834774" y="245672"/>
                </a:lnTo>
                <a:lnTo>
                  <a:pt x="835665" y="244942"/>
                </a:lnTo>
                <a:lnTo>
                  <a:pt x="836637" y="244293"/>
                </a:lnTo>
                <a:lnTo>
                  <a:pt x="837528" y="243563"/>
                </a:lnTo>
                <a:lnTo>
                  <a:pt x="838419" y="242914"/>
                </a:lnTo>
                <a:lnTo>
                  <a:pt x="839310" y="242185"/>
                </a:lnTo>
                <a:lnTo>
                  <a:pt x="840201" y="241536"/>
                </a:lnTo>
                <a:lnTo>
                  <a:pt x="841173" y="240968"/>
                </a:lnTo>
                <a:lnTo>
                  <a:pt x="842064" y="240319"/>
                </a:lnTo>
                <a:lnTo>
                  <a:pt x="842955" y="239751"/>
                </a:lnTo>
                <a:lnTo>
                  <a:pt x="843846" y="239102"/>
                </a:lnTo>
                <a:lnTo>
                  <a:pt x="844737" y="238616"/>
                </a:lnTo>
                <a:lnTo>
                  <a:pt x="845628" y="238048"/>
                </a:lnTo>
                <a:lnTo>
                  <a:pt x="846600" y="237561"/>
                </a:lnTo>
                <a:lnTo>
                  <a:pt x="847491" y="237075"/>
                </a:lnTo>
                <a:lnTo>
                  <a:pt x="848382" y="236588"/>
                </a:lnTo>
                <a:lnTo>
                  <a:pt x="849273" y="236183"/>
                </a:lnTo>
                <a:lnTo>
                  <a:pt x="850164" y="235777"/>
                </a:lnTo>
                <a:lnTo>
                  <a:pt x="851136" y="235453"/>
                </a:lnTo>
                <a:lnTo>
                  <a:pt x="852027" y="235128"/>
                </a:lnTo>
                <a:lnTo>
                  <a:pt x="856563" y="234155"/>
                </a:lnTo>
                <a:lnTo>
                  <a:pt x="857454" y="234074"/>
                </a:lnTo>
                <a:lnTo>
                  <a:pt x="858345" y="234074"/>
                </a:lnTo>
                <a:lnTo>
                  <a:pt x="859236" y="234155"/>
                </a:lnTo>
                <a:lnTo>
                  <a:pt x="860208" y="234236"/>
                </a:lnTo>
                <a:lnTo>
                  <a:pt x="861099" y="234398"/>
                </a:lnTo>
                <a:lnTo>
                  <a:pt x="861990" y="234642"/>
                </a:lnTo>
                <a:lnTo>
                  <a:pt x="862881" y="234885"/>
                </a:lnTo>
                <a:lnTo>
                  <a:pt x="863772" y="235209"/>
                </a:lnTo>
                <a:lnTo>
                  <a:pt x="864663" y="235615"/>
                </a:lnTo>
                <a:lnTo>
                  <a:pt x="865635" y="236020"/>
                </a:lnTo>
                <a:lnTo>
                  <a:pt x="866525" y="236588"/>
                </a:lnTo>
                <a:lnTo>
                  <a:pt x="867416" y="237156"/>
                </a:lnTo>
                <a:lnTo>
                  <a:pt x="868307" y="237805"/>
                </a:lnTo>
                <a:lnTo>
                  <a:pt x="873734" y="243158"/>
                </a:lnTo>
                <a:lnTo>
                  <a:pt x="874706" y="244294"/>
                </a:lnTo>
                <a:lnTo>
                  <a:pt x="875597" y="245429"/>
                </a:lnTo>
                <a:lnTo>
                  <a:pt x="876488" y="246727"/>
                </a:lnTo>
                <a:lnTo>
                  <a:pt x="877379" y="248024"/>
                </a:lnTo>
                <a:lnTo>
                  <a:pt x="878270" y="249484"/>
                </a:lnTo>
                <a:lnTo>
                  <a:pt x="879161" y="250944"/>
                </a:lnTo>
                <a:lnTo>
                  <a:pt x="880133" y="252485"/>
                </a:lnTo>
                <a:lnTo>
                  <a:pt x="881024" y="254026"/>
                </a:lnTo>
                <a:lnTo>
                  <a:pt x="881915" y="255730"/>
                </a:lnTo>
                <a:lnTo>
                  <a:pt x="882806" y="257433"/>
                </a:lnTo>
                <a:lnTo>
                  <a:pt x="883697" y="259298"/>
                </a:lnTo>
                <a:lnTo>
                  <a:pt x="884669" y="261083"/>
                </a:lnTo>
                <a:lnTo>
                  <a:pt x="885560" y="263029"/>
                </a:lnTo>
                <a:lnTo>
                  <a:pt x="886451" y="264976"/>
                </a:lnTo>
                <a:lnTo>
                  <a:pt x="887342" y="267004"/>
                </a:lnTo>
                <a:lnTo>
                  <a:pt x="888233" y="269112"/>
                </a:lnTo>
                <a:lnTo>
                  <a:pt x="889205" y="271221"/>
                </a:lnTo>
                <a:lnTo>
                  <a:pt x="890096" y="273411"/>
                </a:lnTo>
                <a:lnTo>
                  <a:pt x="890987" y="275682"/>
                </a:lnTo>
                <a:lnTo>
                  <a:pt x="891878" y="277953"/>
                </a:lnTo>
                <a:lnTo>
                  <a:pt x="892769" y="280305"/>
                </a:lnTo>
                <a:lnTo>
                  <a:pt x="893741" y="282657"/>
                </a:lnTo>
                <a:lnTo>
                  <a:pt x="894632" y="285090"/>
                </a:lnTo>
                <a:lnTo>
                  <a:pt x="895523" y="287523"/>
                </a:lnTo>
                <a:lnTo>
                  <a:pt x="896414" y="289957"/>
                </a:lnTo>
                <a:lnTo>
                  <a:pt x="897305" y="292471"/>
                </a:lnTo>
                <a:lnTo>
                  <a:pt x="898196" y="294985"/>
                </a:lnTo>
                <a:lnTo>
                  <a:pt x="899168" y="297581"/>
                </a:lnTo>
                <a:lnTo>
                  <a:pt x="900059" y="300095"/>
                </a:lnTo>
                <a:lnTo>
                  <a:pt x="900950" y="302690"/>
                </a:lnTo>
                <a:lnTo>
                  <a:pt x="901841" y="305286"/>
                </a:lnTo>
                <a:lnTo>
                  <a:pt x="902732" y="307881"/>
                </a:lnTo>
                <a:lnTo>
                  <a:pt x="903704" y="310558"/>
                </a:lnTo>
                <a:lnTo>
                  <a:pt x="904594" y="313153"/>
                </a:lnTo>
                <a:lnTo>
                  <a:pt x="905485" y="315749"/>
                </a:lnTo>
                <a:lnTo>
                  <a:pt x="906376" y="318425"/>
                </a:lnTo>
                <a:lnTo>
                  <a:pt x="907267" y="321021"/>
                </a:lnTo>
                <a:lnTo>
                  <a:pt x="908239" y="323616"/>
                </a:lnTo>
                <a:lnTo>
                  <a:pt x="909130" y="326212"/>
                </a:lnTo>
                <a:lnTo>
                  <a:pt x="910021" y="328807"/>
                </a:lnTo>
                <a:lnTo>
                  <a:pt x="910912" y="331321"/>
                </a:lnTo>
                <a:lnTo>
                  <a:pt x="911803" y="333917"/>
                </a:lnTo>
                <a:lnTo>
                  <a:pt x="912775" y="336431"/>
                </a:lnTo>
                <a:lnTo>
                  <a:pt x="913666" y="338864"/>
                </a:lnTo>
                <a:lnTo>
                  <a:pt x="918202" y="350787"/>
                </a:lnTo>
                <a:lnTo>
                  <a:pt x="919093" y="353058"/>
                </a:lnTo>
                <a:lnTo>
                  <a:pt x="919984" y="355329"/>
                </a:lnTo>
                <a:lnTo>
                  <a:pt x="920875" y="357438"/>
                </a:lnTo>
                <a:lnTo>
                  <a:pt x="921766" y="359628"/>
                </a:lnTo>
                <a:lnTo>
                  <a:pt x="922738" y="361655"/>
                </a:lnTo>
                <a:lnTo>
                  <a:pt x="923629" y="363683"/>
                </a:lnTo>
                <a:lnTo>
                  <a:pt x="924520" y="365629"/>
                </a:lnTo>
                <a:lnTo>
                  <a:pt x="925411" y="367495"/>
                </a:lnTo>
                <a:lnTo>
                  <a:pt x="926302" y="369360"/>
                </a:lnTo>
                <a:lnTo>
                  <a:pt x="927274" y="371145"/>
                </a:lnTo>
                <a:lnTo>
                  <a:pt x="928165" y="372848"/>
                </a:lnTo>
                <a:lnTo>
                  <a:pt x="929056" y="374470"/>
                </a:lnTo>
                <a:lnTo>
                  <a:pt x="929947" y="376092"/>
                </a:lnTo>
                <a:lnTo>
                  <a:pt x="930838" y="377552"/>
                </a:lnTo>
                <a:lnTo>
                  <a:pt x="931810" y="379012"/>
                </a:lnTo>
                <a:lnTo>
                  <a:pt x="932701" y="380391"/>
                </a:lnTo>
                <a:lnTo>
                  <a:pt x="933592" y="381769"/>
                </a:lnTo>
                <a:lnTo>
                  <a:pt x="934483" y="382986"/>
                </a:lnTo>
                <a:lnTo>
                  <a:pt x="935374" y="384121"/>
                </a:lnTo>
                <a:lnTo>
                  <a:pt x="936265" y="385257"/>
                </a:lnTo>
                <a:lnTo>
                  <a:pt x="937237" y="386311"/>
                </a:lnTo>
                <a:lnTo>
                  <a:pt x="941772" y="390448"/>
                </a:lnTo>
                <a:lnTo>
                  <a:pt x="942663" y="391097"/>
                </a:lnTo>
                <a:lnTo>
                  <a:pt x="943554" y="391665"/>
                </a:lnTo>
                <a:lnTo>
                  <a:pt x="944445" y="392151"/>
                </a:lnTo>
                <a:lnTo>
                  <a:pt x="945336" y="392638"/>
                </a:lnTo>
                <a:lnTo>
                  <a:pt x="946308" y="393043"/>
                </a:lnTo>
                <a:lnTo>
                  <a:pt x="947199" y="393287"/>
                </a:lnTo>
                <a:lnTo>
                  <a:pt x="948090" y="393611"/>
                </a:lnTo>
                <a:lnTo>
                  <a:pt x="948981" y="393773"/>
                </a:lnTo>
                <a:lnTo>
                  <a:pt x="949872" y="393936"/>
                </a:lnTo>
                <a:lnTo>
                  <a:pt x="950844" y="394017"/>
                </a:lnTo>
                <a:lnTo>
                  <a:pt x="951735" y="394017"/>
                </a:lnTo>
                <a:lnTo>
                  <a:pt x="952626" y="394017"/>
                </a:lnTo>
                <a:lnTo>
                  <a:pt x="953517" y="393936"/>
                </a:lnTo>
                <a:lnTo>
                  <a:pt x="954408" y="393854"/>
                </a:lnTo>
                <a:lnTo>
                  <a:pt x="955299" y="393692"/>
                </a:lnTo>
                <a:lnTo>
                  <a:pt x="956271" y="393530"/>
                </a:lnTo>
                <a:lnTo>
                  <a:pt x="957162" y="393206"/>
                </a:lnTo>
                <a:lnTo>
                  <a:pt x="958053" y="392962"/>
                </a:lnTo>
                <a:lnTo>
                  <a:pt x="958944" y="392638"/>
                </a:lnTo>
                <a:lnTo>
                  <a:pt x="959835" y="392314"/>
                </a:lnTo>
                <a:lnTo>
                  <a:pt x="960807" y="391908"/>
                </a:lnTo>
                <a:lnTo>
                  <a:pt x="961698" y="391421"/>
                </a:lnTo>
                <a:lnTo>
                  <a:pt x="962589" y="391016"/>
                </a:lnTo>
                <a:lnTo>
                  <a:pt x="963480" y="390529"/>
                </a:lnTo>
                <a:lnTo>
                  <a:pt x="964371" y="390043"/>
                </a:lnTo>
                <a:lnTo>
                  <a:pt x="965343" y="389475"/>
                </a:lnTo>
                <a:lnTo>
                  <a:pt x="966234" y="388907"/>
                </a:lnTo>
                <a:lnTo>
                  <a:pt x="967125" y="388339"/>
                </a:lnTo>
                <a:lnTo>
                  <a:pt x="968016" y="387771"/>
                </a:lnTo>
                <a:lnTo>
                  <a:pt x="968907" y="387122"/>
                </a:lnTo>
                <a:lnTo>
                  <a:pt x="969798" y="386555"/>
                </a:lnTo>
                <a:lnTo>
                  <a:pt x="970770" y="385906"/>
                </a:lnTo>
                <a:lnTo>
                  <a:pt x="971661" y="385257"/>
                </a:lnTo>
                <a:lnTo>
                  <a:pt x="972552" y="384608"/>
                </a:lnTo>
                <a:lnTo>
                  <a:pt x="973443" y="383959"/>
                </a:lnTo>
                <a:lnTo>
                  <a:pt x="974334" y="383310"/>
                </a:lnTo>
                <a:lnTo>
                  <a:pt x="975306" y="382661"/>
                </a:lnTo>
                <a:lnTo>
                  <a:pt x="976197" y="382013"/>
                </a:lnTo>
                <a:lnTo>
                  <a:pt x="977088" y="381283"/>
                </a:lnTo>
                <a:lnTo>
                  <a:pt x="977979" y="380634"/>
                </a:lnTo>
                <a:lnTo>
                  <a:pt x="978870" y="379985"/>
                </a:lnTo>
                <a:lnTo>
                  <a:pt x="979841" y="379336"/>
                </a:lnTo>
                <a:lnTo>
                  <a:pt x="980732" y="378687"/>
                </a:lnTo>
                <a:lnTo>
                  <a:pt x="981623" y="378038"/>
                </a:lnTo>
                <a:lnTo>
                  <a:pt x="982514" y="377471"/>
                </a:lnTo>
                <a:lnTo>
                  <a:pt x="983405" y="376822"/>
                </a:lnTo>
                <a:lnTo>
                  <a:pt x="984377" y="376173"/>
                </a:lnTo>
                <a:lnTo>
                  <a:pt x="985268" y="375605"/>
                </a:lnTo>
                <a:lnTo>
                  <a:pt x="986159" y="375037"/>
                </a:lnTo>
                <a:lnTo>
                  <a:pt x="987050" y="374469"/>
                </a:lnTo>
                <a:lnTo>
                  <a:pt x="987941" y="373902"/>
                </a:lnTo>
                <a:lnTo>
                  <a:pt x="988832" y="373334"/>
                </a:lnTo>
                <a:lnTo>
                  <a:pt x="989804" y="372766"/>
                </a:lnTo>
                <a:lnTo>
                  <a:pt x="990695" y="372279"/>
                </a:lnTo>
                <a:lnTo>
                  <a:pt x="991586" y="371793"/>
                </a:lnTo>
                <a:lnTo>
                  <a:pt x="992477" y="371306"/>
                </a:lnTo>
                <a:lnTo>
                  <a:pt x="993368" y="370820"/>
                </a:lnTo>
                <a:lnTo>
                  <a:pt x="994340" y="370414"/>
                </a:lnTo>
                <a:lnTo>
                  <a:pt x="995231" y="369927"/>
                </a:lnTo>
                <a:lnTo>
                  <a:pt x="996122" y="369522"/>
                </a:lnTo>
                <a:lnTo>
                  <a:pt x="997013" y="369116"/>
                </a:lnTo>
                <a:lnTo>
                  <a:pt x="997904" y="368792"/>
                </a:lnTo>
                <a:lnTo>
                  <a:pt x="998876" y="368386"/>
                </a:lnTo>
                <a:lnTo>
                  <a:pt x="999767" y="368062"/>
                </a:lnTo>
                <a:lnTo>
                  <a:pt x="1000658" y="367738"/>
                </a:lnTo>
                <a:lnTo>
                  <a:pt x="1001549" y="367413"/>
                </a:lnTo>
                <a:lnTo>
                  <a:pt x="1002440" y="367089"/>
                </a:lnTo>
                <a:lnTo>
                  <a:pt x="1003412" y="366845"/>
                </a:lnTo>
                <a:lnTo>
                  <a:pt x="1004303" y="366521"/>
                </a:lnTo>
                <a:lnTo>
                  <a:pt x="1005194" y="366278"/>
                </a:lnTo>
                <a:lnTo>
                  <a:pt x="1006085" y="366035"/>
                </a:lnTo>
                <a:lnTo>
                  <a:pt x="1006976" y="365872"/>
                </a:lnTo>
                <a:lnTo>
                  <a:pt x="1007867" y="365629"/>
                </a:lnTo>
                <a:lnTo>
                  <a:pt x="1008839" y="365467"/>
                </a:lnTo>
                <a:lnTo>
                  <a:pt x="1009730" y="365223"/>
                </a:lnTo>
                <a:lnTo>
                  <a:pt x="1010621" y="365061"/>
                </a:lnTo>
                <a:lnTo>
                  <a:pt x="1011512" y="364899"/>
                </a:lnTo>
                <a:lnTo>
                  <a:pt x="1012403" y="364737"/>
                </a:lnTo>
                <a:lnTo>
                  <a:pt x="1013375" y="364574"/>
                </a:lnTo>
                <a:lnTo>
                  <a:pt x="1014266" y="364493"/>
                </a:lnTo>
                <a:lnTo>
                  <a:pt x="1015157" y="364331"/>
                </a:lnTo>
                <a:lnTo>
                  <a:pt x="1016048" y="364169"/>
                </a:lnTo>
                <a:lnTo>
                  <a:pt x="1016939" y="364088"/>
                </a:lnTo>
                <a:lnTo>
                  <a:pt x="1017910" y="364007"/>
                </a:lnTo>
                <a:lnTo>
                  <a:pt x="1018801" y="363844"/>
                </a:lnTo>
                <a:lnTo>
                  <a:pt x="1019692" y="363763"/>
                </a:lnTo>
                <a:lnTo>
                  <a:pt x="1020583" y="363682"/>
                </a:lnTo>
                <a:lnTo>
                  <a:pt x="1021474" y="363520"/>
                </a:lnTo>
                <a:lnTo>
                  <a:pt x="1022446" y="363439"/>
                </a:lnTo>
                <a:lnTo>
                  <a:pt x="1023337" y="363358"/>
                </a:lnTo>
                <a:lnTo>
                  <a:pt x="1024228" y="363196"/>
                </a:lnTo>
                <a:lnTo>
                  <a:pt x="1025119" y="363115"/>
                </a:lnTo>
                <a:lnTo>
                  <a:pt x="1026010" y="363034"/>
                </a:lnTo>
                <a:lnTo>
                  <a:pt x="1026901" y="362871"/>
                </a:lnTo>
                <a:lnTo>
                  <a:pt x="1027873" y="362790"/>
                </a:lnTo>
                <a:lnTo>
                  <a:pt x="1028764" y="362628"/>
                </a:lnTo>
                <a:lnTo>
                  <a:pt x="1029655" y="362466"/>
                </a:lnTo>
                <a:lnTo>
                  <a:pt x="1030546" y="362385"/>
                </a:lnTo>
                <a:lnTo>
                  <a:pt x="1031437" y="362222"/>
                </a:lnTo>
                <a:lnTo>
                  <a:pt x="1032409" y="362060"/>
                </a:lnTo>
                <a:lnTo>
                  <a:pt x="1033300" y="361817"/>
                </a:lnTo>
                <a:lnTo>
                  <a:pt x="1034191" y="361655"/>
                </a:lnTo>
                <a:lnTo>
                  <a:pt x="1035082" y="361492"/>
                </a:lnTo>
                <a:lnTo>
                  <a:pt x="1035973" y="361249"/>
                </a:lnTo>
                <a:lnTo>
                  <a:pt x="1036945" y="361006"/>
                </a:lnTo>
                <a:lnTo>
                  <a:pt x="1037836" y="360763"/>
                </a:lnTo>
                <a:lnTo>
                  <a:pt x="1038727" y="360519"/>
                </a:lnTo>
                <a:lnTo>
                  <a:pt x="1039618" y="360276"/>
                </a:lnTo>
                <a:lnTo>
                  <a:pt x="1040509" y="359952"/>
                </a:lnTo>
                <a:lnTo>
                  <a:pt x="1041481" y="359627"/>
                </a:lnTo>
                <a:lnTo>
                  <a:pt x="1042372" y="359303"/>
                </a:lnTo>
                <a:lnTo>
                  <a:pt x="1043263" y="358978"/>
                </a:lnTo>
                <a:lnTo>
                  <a:pt x="1044154" y="358573"/>
                </a:lnTo>
                <a:lnTo>
                  <a:pt x="1045045" y="358167"/>
                </a:lnTo>
                <a:lnTo>
                  <a:pt x="1045936" y="357762"/>
                </a:lnTo>
                <a:lnTo>
                  <a:pt x="1046908" y="357356"/>
                </a:lnTo>
                <a:lnTo>
                  <a:pt x="1047799" y="356870"/>
                </a:lnTo>
                <a:lnTo>
                  <a:pt x="1048690" y="356383"/>
                </a:lnTo>
                <a:lnTo>
                  <a:pt x="1049581" y="355896"/>
                </a:lnTo>
                <a:lnTo>
                  <a:pt x="1050472" y="355410"/>
                </a:lnTo>
                <a:lnTo>
                  <a:pt x="1051444" y="354842"/>
                </a:lnTo>
                <a:lnTo>
                  <a:pt x="1052335" y="354274"/>
                </a:lnTo>
                <a:lnTo>
                  <a:pt x="1053226" y="353625"/>
                </a:lnTo>
                <a:lnTo>
                  <a:pt x="1054117" y="352976"/>
                </a:lnTo>
                <a:lnTo>
                  <a:pt x="1055008" y="352327"/>
                </a:lnTo>
                <a:lnTo>
                  <a:pt x="1055979" y="351679"/>
                </a:lnTo>
                <a:lnTo>
                  <a:pt x="1056870" y="350949"/>
                </a:lnTo>
                <a:lnTo>
                  <a:pt x="1057761" y="350219"/>
                </a:lnTo>
                <a:lnTo>
                  <a:pt x="1058652" y="349408"/>
                </a:lnTo>
                <a:lnTo>
                  <a:pt x="1059543" y="348678"/>
                </a:lnTo>
                <a:lnTo>
                  <a:pt x="1060434" y="347867"/>
                </a:lnTo>
                <a:lnTo>
                  <a:pt x="1061406" y="346974"/>
                </a:lnTo>
                <a:lnTo>
                  <a:pt x="1062297" y="346082"/>
                </a:lnTo>
                <a:lnTo>
                  <a:pt x="1063188" y="345190"/>
                </a:lnTo>
                <a:lnTo>
                  <a:pt x="1064079" y="344298"/>
                </a:lnTo>
                <a:lnTo>
                  <a:pt x="1064970" y="343325"/>
                </a:lnTo>
                <a:lnTo>
                  <a:pt x="1065942" y="342270"/>
                </a:lnTo>
                <a:lnTo>
                  <a:pt x="1066833" y="341297"/>
                </a:lnTo>
                <a:lnTo>
                  <a:pt x="1067724" y="340243"/>
                </a:lnTo>
                <a:lnTo>
                  <a:pt x="1068615" y="339188"/>
                </a:lnTo>
                <a:lnTo>
                  <a:pt x="1069506" y="338053"/>
                </a:lnTo>
                <a:lnTo>
                  <a:pt x="1070478" y="336917"/>
                </a:lnTo>
                <a:lnTo>
                  <a:pt x="1071369" y="335782"/>
                </a:lnTo>
                <a:lnTo>
                  <a:pt x="1072260" y="334565"/>
                </a:lnTo>
                <a:lnTo>
                  <a:pt x="1073151" y="333349"/>
                </a:lnTo>
                <a:lnTo>
                  <a:pt x="1074042" y="332132"/>
                </a:lnTo>
                <a:lnTo>
                  <a:pt x="1075014" y="330915"/>
                </a:lnTo>
                <a:lnTo>
                  <a:pt x="1075905" y="329618"/>
                </a:lnTo>
                <a:lnTo>
                  <a:pt x="1076796" y="328320"/>
                </a:lnTo>
                <a:lnTo>
                  <a:pt x="1077687" y="326941"/>
                </a:lnTo>
                <a:lnTo>
                  <a:pt x="1078578" y="325643"/>
                </a:lnTo>
                <a:lnTo>
                  <a:pt x="1079469" y="324265"/>
                </a:lnTo>
                <a:lnTo>
                  <a:pt x="1080441" y="322805"/>
                </a:lnTo>
                <a:lnTo>
                  <a:pt x="1081332" y="321426"/>
                </a:lnTo>
                <a:lnTo>
                  <a:pt x="1082223" y="319966"/>
                </a:lnTo>
                <a:lnTo>
                  <a:pt x="1083114" y="318506"/>
                </a:lnTo>
                <a:lnTo>
                  <a:pt x="1084005" y="317046"/>
                </a:lnTo>
                <a:lnTo>
                  <a:pt x="1084977" y="315505"/>
                </a:lnTo>
                <a:lnTo>
                  <a:pt x="1085868" y="314046"/>
                </a:lnTo>
                <a:lnTo>
                  <a:pt x="1086759" y="312505"/>
                </a:lnTo>
                <a:lnTo>
                  <a:pt x="1087650" y="310963"/>
                </a:lnTo>
                <a:lnTo>
                  <a:pt x="1088541" y="309422"/>
                </a:lnTo>
                <a:lnTo>
                  <a:pt x="1089513" y="307800"/>
                </a:lnTo>
                <a:lnTo>
                  <a:pt x="1090404" y="306259"/>
                </a:lnTo>
                <a:lnTo>
                  <a:pt x="1091295" y="304637"/>
                </a:lnTo>
                <a:lnTo>
                  <a:pt x="1092186" y="303096"/>
                </a:lnTo>
                <a:lnTo>
                  <a:pt x="1093076" y="301474"/>
                </a:lnTo>
                <a:lnTo>
                  <a:pt x="1094048" y="299852"/>
                </a:lnTo>
                <a:lnTo>
                  <a:pt x="1094939" y="298230"/>
                </a:lnTo>
                <a:lnTo>
                  <a:pt x="1095830" y="296608"/>
                </a:lnTo>
                <a:lnTo>
                  <a:pt x="1096721" y="294986"/>
                </a:lnTo>
                <a:lnTo>
                  <a:pt x="1097612" y="293364"/>
                </a:lnTo>
                <a:lnTo>
                  <a:pt x="1098503" y="291741"/>
                </a:lnTo>
                <a:lnTo>
                  <a:pt x="1099475" y="290119"/>
                </a:lnTo>
                <a:lnTo>
                  <a:pt x="1100366" y="288578"/>
                </a:lnTo>
                <a:lnTo>
                  <a:pt x="1101257" y="286956"/>
                </a:lnTo>
                <a:lnTo>
                  <a:pt x="1102148" y="285334"/>
                </a:lnTo>
                <a:lnTo>
                  <a:pt x="1103039" y="283712"/>
                </a:lnTo>
                <a:lnTo>
                  <a:pt x="1104011" y="282171"/>
                </a:lnTo>
                <a:lnTo>
                  <a:pt x="1104902" y="280630"/>
                </a:lnTo>
                <a:lnTo>
                  <a:pt x="1105793" y="279008"/>
                </a:lnTo>
                <a:lnTo>
                  <a:pt x="1106684" y="277467"/>
                </a:lnTo>
                <a:lnTo>
                  <a:pt x="1107575" y="275926"/>
                </a:lnTo>
                <a:lnTo>
                  <a:pt x="1108547" y="274466"/>
                </a:lnTo>
                <a:lnTo>
                  <a:pt x="1109438" y="272925"/>
                </a:lnTo>
                <a:lnTo>
                  <a:pt x="1110329" y="271465"/>
                </a:lnTo>
                <a:lnTo>
                  <a:pt x="1111220" y="270005"/>
                </a:lnTo>
                <a:lnTo>
                  <a:pt x="1112111" y="268626"/>
                </a:lnTo>
                <a:lnTo>
                  <a:pt x="1113083" y="267247"/>
                </a:lnTo>
                <a:lnTo>
                  <a:pt x="1113974" y="265869"/>
                </a:lnTo>
                <a:lnTo>
                  <a:pt x="1114865" y="264490"/>
                </a:lnTo>
                <a:lnTo>
                  <a:pt x="1115756" y="263192"/>
                </a:lnTo>
                <a:lnTo>
                  <a:pt x="1116647" y="261894"/>
                </a:lnTo>
                <a:lnTo>
                  <a:pt x="1117538" y="260597"/>
                </a:lnTo>
                <a:lnTo>
                  <a:pt x="1118510" y="259380"/>
                </a:lnTo>
                <a:lnTo>
                  <a:pt x="1119401" y="258245"/>
                </a:lnTo>
                <a:lnTo>
                  <a:pt x="1120292" y="257028"/>
                </a:lnTo>
                <a:lnTo>
                  <a:pt x="1121183" y="255974"/>
                </a:lnTo>
                <a:lnTo>
                  <a:pt x="1122074" y="254838"/>
                </a:lnTo>
                <a:lnTo>
                  <a:pt x="1123046" y="253865"/>
                </a:lnTo>
                <a:lnTo>
                  <a:pt x="1123937" y="252811"/>
                </a:lnTo>
                <a:lnTo>
                  <a:pt x="1124828" y="251837"/>
                </a:lnTo>
                <a:lnTo>
                  <a:pt x="1125719" y="250945"/>
                </a:lnTo>
                <a:lnTo>
                  <a:pt x="1126610" y="250053"/>
                </a:lnTo>
                <a:lnTo>
                  <a:pt x="1127582" y="249242"/>
                </a:lnTo>
                <a:lnTo>
                  <a:pt x="1128473" y="248431"/>
                </a:lnTo>
                <a:lnTo>
                  <a:pt x="1129364" y="247701"/>
                </a:lnTo>
                <a:lnTo>
                  <a:pt x="1130254" y="247052"/>
                </a:lnTo>
                <a:lnTo>
                  <a:pt x="1131145" y="246403"/>
                </a:lnTo>
                <a:lnTo>
                  <a:pt x="1132117" y="245754"/>
                </a:lnTo>
                <a:lnTo>
                  <a:pt x="1133008" y="245268"/>
                </a:lnTo>
                <a:lnTo>
                  <a:pt x="1133899" y="244700"/>
                </a:lnTo>
                <a:lnTo>
                  <a:pt x="1134790" y="244294"/>
                </a:lnTo>
                <a:lnTo>
                  <a:pt x="1135681" y="243889"/>
                </a:lnTo>
                <a:lnTo>
                  <a:pt x="1136572" y="243483"/>
                </a:lnTo>
                <a:lnTo>
                  <a:pt x="1137544" y="243240"/>
                </a:lnTo>
                <a:lnTo>
                  <a:pt x="1142080" y="242429"/>
                </a:lnTo>
                <a:lnTo>
                  <a:pt x="1142971" y="242429"/>
                </a:lnTo>
                <a:lnTo>
                  <a:pt x="1143862" y="242510"/>
                </a:lnTo>
                <a:lnTo>
                  <a:pt x="1144753" y="242591"/>
                </a:lnTo>
                <a:lnTo>
                  <a:pt x="1145644" y="242753"/>
                </a:lnTo>
                <a:lnTo>
                  <a:pt x="1146616" y="242915"/>
                </a:lnTo>
                <a:lnTo>
                  <a:pt x="1147507" y="243159"/>
                </a:lnTo>
                <a:lnTo>
                  <a:pt x="1148398" y="243483"/>
                </a:lnTo>
                <a:lnTo>
                  <a:pt x="1149289" y="243807"/>
                </a:lnTo>
                <a:lnTo>
                  <a:pt x="1150180" y="244213"/>
                </a:lnTo>
                <a:lnTo>
                  <a:pt x="1151071" y="244619"/>
                </a:lnTo>
                <a:lnTo>
                  <a:pt x="1152043" y="245105"/>
                </a:lnTo>
                <a:lnTo>
                  <a:pt x="1152934" y="245592"/>
                </a:lnTo>
                <a:lnTo>
                  <a:pt x="1153825" y="246160"/>
                </a:lnTo>
                <a:lnTo>
                  <a:pt x="1154716" y="246808"/>
                </a:lnTo>
                <a:lnTo>
                  <a:pt x="1155607" y="247457"/>
                </a:lnTo>
                <a:lnTo>
                  <a:pt x="1156579" y="248106"/>
                </a:lnTo>
                <a:lnTo>
                  <a:pt x="1157470" y="248836"/>
                </a:lnTo>
                <a:lnTo>
                  <a:pt x="1158361" y="249647"/>
                </a:lnTo>
                <a:lnTo>
                  <a:pt x="1159252" y="250458"/>
                </a:lnTo>
                <a:lnTo>
                  <a:pt x="1160143" y="251269"/>
                </a:lnTo>
                <a:lnTo>
                  <a:pt x="1161115" y="252162"/>
                </a:lnTo>
                <a:lnTo>
                  <a:pt x="1162006" y="253135"/>
                </a:lnTo>
                <a:lnTo>
                  <a:pt x="1162897" y="254027"/>
                </a:lnTo>
                <a:lnTo>
                  <a:pt x="1163788" y="255081"/>
                </a:lnTo>
                <a:lnTo>
                  <a:pt x="1164679" y="256055"/>
                </a:lnTo>
                <a:lnTo>
                  <a:pt x="1165651" y="257109"/>
                </a:lnTo>
                <a:lnTo>
                  <a:pt x="1166542" y="258164"/>
                </a:lnTo>
                <a:lnTo>
                  <a:pt x="1167432" y="259299"/>
                </a:lnTo>
                <a:lnTo>
                  <a:pt x="1168323" y="260435"/>
                </a:lnTo>
                <a:lnTo>
                  <a:pt x="1169215" y="261570"/>
                </a:lnTo>
                <a:lnTo>
                  <a:pt x="1170106" y="262787"/>
                </a:lnTo>
                <a:lnTo>
                  <a:pt x="1171077" y="264003"/>
                </a:lnTo>
                <a:lnTo>
                  <a:pt x="1171968" y="265220"/>
                </a:lnTo>
                <a:lnTo>
                  <a:pt x="1172859" y="266436"/>
                </a:lnTo>
                <a:lnTo>
                  <a:pt x="1173750" y="267734"/>
                </a:lnTo>
                <a:lnTo>
                  <a:pt x="1174641" y="269032"/>
                </a:lnTo>
                <a:lnTo>
                  <a:pt x="1175613" y="270329"/>
                </a:lnTo>
                <a:lnTo>
                  <a:pt x="1176504" y="271627"/>
                </a:lnTo>
                <a:lnTo>
                  <a:pt x="1177395" y="273006"/>
                </a:lnTo>
                <a:lnTo>
                  <a:pt x="1178286" y="274304"/>
                </a:lnTo>
                <a:lnTo>
                  <a:pt x="1179177" y="275682"/>
                </a:lnTo>
                <a:lnTo>
                  <a:pt x="1183713" y="282658"/>
                </a:lnTo>
                <a:lnTo>
                  <a:pt x="1184685" y="284036"/>
                </a:lnTo>
                <a:lnTo>
                  <a:pt x="1185576" y="285496"/>
                </a:lnTo>
                <a:lnTo>
                  <a:pt x="1186467" y="286875"/>
                </a:lnTo>
                <a:lnTo>
                  <a:pt x="1187358" y="288335"/>
                </a:lnTo>
                <a:lnTo>
                  <a:pt x="1188249" y="289714"/>
                </a:lnTo>
                <a:lnTo>
                  <a:pt x="1189140" y="291173"/>
                </a:lnTo>
                <a:lnTo>
                  <a:pt x="1190112" y="292552"/>
                </a:lnTo>
                <a:lnTo>
                  <a:pt x="1191003" y="294012"/>
                </a:lnTo>
                <a:lnTo>
                  <a:pt x="1191894" y="295391"/>
                </a:lnTo>
                <a:lnTo>
                  <a:pt x="1192785" y="296851"/>
                </a:lnTo>
                <a:lnTo>
                  <a:pt x="1193676" y="298230"/>
                </a:lnTo>
                <a:lnTo>
                  <a:pt x="1194648" y="299689"/>
                </a:lnTo>
                <a:lnTo>
                  <a:pt x="1195539" y="301068"/>
                </a:lnTo>
                <a:lnTo>
                  <a:pt x="1196430" y="302447"/>
                </a:lnTo>
                <a:lnTo>
                  <a:pt x="1197321" y="303826"/>
                </a:lnTo>
                <a:lnTo>
                  <a:pt x="1198212" y="305205"/>
                </a:lnTo>
                <a:lnTo>
                  <a:pt x="1199184" y="306583"/>
                </a:lnTo>
                <a:lnTo>
                  <a:pt x="1200075" y="307962"/>
                </a:lnTo>
                <a:lnTo>
                  <a:pt x="1200966" y="309341"/>
                </a:lnTo>
                <a:lnTo>
                  <a:pt x="1201857" y="310720"/>
                </a:lnTo>
                <a:lnTo>
                  <a:pt x="1202748" y="312018"/>
                </a:lnTo>
                <a:lnTo>
                  <a:pt x="1203720" y="313396"/>
                </a:lnTo>
                <a:lnTo>
                  <a:pt x="1204611" y="314694"/>
                </a:lnTo>
                <a:lnTo>
                  <a:pt x="1205502" y="315992"/>
                </a:lnTo>
                <a:lnTo>
                  <a:pt x="1206393" y="317290"/>
                </a:lnTo>
                <a:lnTo>
                  <a:pt x="1207284" y="318587"/>
                </a:lnTo>
                <a:lnTo>
                  <a:pt x="1208174" y="319885"/>
                </a:lnTo>
                <a:lnTo>
                  <a:pt x="1209146" y="321183"/>
                </a:lnTo>
                <a:lnTo>
                  <a:pt x="1210037" y="322399"/>
                </a:lnTo>
                <a:lnTo>
                  <a:pt x="1210928" y="323697"/>
                </a:lnTo>
                <a:lnTo>
                  <a:pt x="1211819" y="324914"/>
                </a:lnTo>
                <a:lnTo>
                  <a:pt x="1212710" y="326130"/>
                </a:lnTo>
                <a:lnTo>
                  <a:pt x="1213682" y="327347"/>
                </a:lnTo>
                <a:lnTo>
                  <a:pt x="1214573" y="328563"/>
                </a:lnTo>
                <a:lnTo>
                  <a:pt x="1215464" y="329699"/>
                </a:lnTo>
                <a:lnTo>
                  <a:pt x="1216355" y="330915"/>
                </a:lnTo>
                <a:lnTo>
                  <a:pt x="1217246" y="332051"/>
                </a:lnTo>
                <a:lnTo>
                  <a:pt x="1218218" y="333186"/>
                </a:lnTo>
                <a:lnTo>
                  <a:pt x="1219109" y="334322"/>
                </a:lnTo>
                <a:lnTo>
                  <a:pt x="1220000" y="335457"/>
                </a:lnTo>
                <a:lnTo>
                  <a:pt x="1220891" y="336512"/>
                </a:lnTo>
                <a:lnTo>
                  <a:pt x="1221782" y="337647"/>
                </a:lnTo>
                <a:lnTo>
                  <a:pt x="1222754" y="338702"/>
                </a:lnTo>
                <a:lnTo>
                  <a:pt x="1223645" y="339756"/>
                </a:lnTo>
                <a:lnTo>
                  <a:pt x="1224536" y="340810"/>
                </a:lnTo>
                <a:lnTo>
                  <a:pt x="1225427" y="341865"/>
                </a:lnTo>
                <a:lnTo>
                  <a:pt x="1226318" y="342919"/>
                </a:lnTo>
                <a:lnTo>
                  <a:pt x="1227209" y="343892"/>
                </a:lnTo>
                <a:lnTo>
                  <a:pt x="1228181" y="344947"/>
                </a:lnTo>
                <a:lnTo>
                  <a:pt x="1229072" y="345920"/>
                </a:lnTo>
                <a:lnTo>
                  <a:pt x="1229963" y="346893"/>
                </a:lnTo>
                <a:lnTo>
                  <a:pt x="1230854" y="347867"/>
                </a:lnTo>
                <a:lnTo>
                  <a:pt x="1231745" y="348759"/>
                </a:lnTo>
                <a:lnTo>
                  <a:pt x="1232717" y="349732"/>
                </a:lnTo>
                <a:lnTo>
                  <a:pt x="1233608" y="350624"/>
                </a:lnTo>
                <a:lnTo>
                  <a:pt x="1234499" y="351516"/>
                </a:lnTo>
                <a:lnTo>
                  <a:pt x="1235390" y="352409"/>
                </a:lnTo>
                <a:lnTo>
                  <a:pt x="1236281" y="353301"/>
                </a:lnTo>
                <a:lnTo>
                  <a:pt x="1237253" y="354193"/>
                </a:lnTo>
                <a:lnTo>
                  <a:pt x="1238144" y="355085"/>
                </a:lnTo>
                <a:lnTo>
                  <a:pt x="1239035" y="355896"/>
                </a:lnTo>
                <a:lnTo>
                  <a:pt x="1239926" y="356707"/>
                </a:lnTo>
                <a:lnTo>
                  <a:pt x="1240817" y="357518"/>
                </a:lnTo>
                <a:lnTo>
                  <a:pt x="1241708" y="358330"/>
                </a:lnTo>
                <a:lnTo>
                  <a:pt x="1242680" y="359141"/>
                </a:lnTo>
                <a:lnTo>
                  <a:pt x="1243571" y="359952"/>
                </a:lnTo>
                <a:lnTo>
                  <a:pt x="1244461" y="360682"/>
                </a:lnTo>
                <a:lnTo>
                  <a:pt x="1245352" y="361412"/>
                </a:lnTo>
                <a:lnTo>
                  <a:pt x="1246243" y="362142"/>
                </a:lnTo>
                <a:lnTo>
                  <a:pt x="1247215" y="362871"/>
                </a:lnTo>
                <a:lnTo>
                  <a:pt x="1248106" y="363601"/>
                </a:lnTo>
                <a:lnTo>
                  <a:pt x="1248997" y="364250"/>
                </a:lnTo>
                <a:lnTo>
                  <a:pt x="1249888" y="364980"/>
                </a:lnTo>
                <a:lnTo>
                  <a:pt x="1250779" y="365629"/>
                </a:lnTo>
                <a:lnTo>
                  <a:pt x="1251751" y="366278"/>
                </a:lnTo>
                <a:lnTo>
                  <a:pt x="1252642" y="366927"/>
                </a:lnTo>
                <a:lnTo>
                  <a:pt x="1253533" y="367576"/>
                </a:lnTo>
                <a:lnTo>
                  <a:pt x="1254424" y="368143"/>
                </a:lnTo>
                <a:lnTo>
                  <a:pt x="1255315" y="368792"/>
                </a:lnTo>
                <a:lnTo>
                  <a:pt x="1256287" y="369360"/>
                </a:lnTo>
                <a:lnTo>
                  <a:pt x="1257178" y="369928"/>
                </a:lnTo>
                <a:lnTo>
                  <a:pt x="1258069" y="370496"/>
                </a:lnTo>
                <a:lnTo>
                  <a:pt x="1258960" y="370982"/>
                </a:lnTo>
                <a:lnTo>
                  <a:pt x="1259851" y="371550"/>
                </a:lnTo>
                <a:lnTo>
                  <a:pt x="1260742" y="372037"/>
                </a:lnTo>
                <a:lnTo>
                  <a:pt x="1261714" y="372523"/>
                </a:lnTo>
                <a:lnTo>
                  <a:pt x="1262605" y="373010"/>
                </a:lnTo>
                <a:lnTo>
                  <a:pt x="1263496" y="373497"/>
                </a:lnTo>
                <a:lnTo>
                  <a:pt x="1264387" y="373902"/>
                </a:lnTo>
                <a:lnTo>
                  <a:pt x="1265278" y="374389"/>
                </a:lnTo>
                <a:lnTo>
                  <a:pt x="1266250" y="374794"/>
                </a:lnTo>
                <a:lnTo>
                  <a:pt x="1267141" y="375200"/>
                </a:lnTo>
                <a:lnTo>
                  <a:pt x="1268032" y="375524"/>
                </a:lnTo>
                <a:lnTo>
                  <a:pt x="1268923" y="375930"/>
                </a:lnTo>
                <a:lnTo>
                  <a:pt x="1269814" y="376254"/>
                </a:lnTo>
                <a:lnTo>
                  <a:pt x="1270786" y="376660"/>
                </a:lnTo>
                <a:lnTo>
                  <a:pt x="1271677" y="376903"/>
                </a:lnTo>
                <a:lnTo>
                  <a:pt x="1272568" y="377228"/>
                </a:lnTo>
                <a:lnTo>
                  <a:pt x="1273459" y="377552"/>
                </a:lnTo>
                <a:lnTo>
                  <a:pt x="1274350" y="377795"/>
                </a:lnTo>
                <a:lnTo>
                  <a:pt x="1275322" y="378039"/>
                </a:lnTo>
                <a:lnTo>
                  <a:pt x="1276213" y="378282"/>
                </a:lnTo>
                <a:lnTo>
                  <a:pt x="1277104" y="378525"/>
                </a:lnTo>
                <a:lnTo>
                  <a:pt x="1277995" y="378687"/>
                </a:lnTo>
                <a:lnTo>
                  <a:pt x="1278886" y="378931"/>
                </a:lnTo>
                <a:lnTo>
                  <a:pt x="1279777" y="379093"/>
                </a:lnTo>
                <a:lnTo>
                  <a:pt x="1280749" y="379255"/>
                </a:lnTo>
                <a:lnTo>
                  <a:pt x="1281639" y="379336"/>
                </a:lnTo>
                <a:lnTo>
                  <a:pt x="1282530" y="379498"/>
                </a:lnTo>
                <a:lnTo>
                  <a:pt x="1283421" y="379580"/>
                </a:lnTo>
                <a:lnTo>
                  <a:pt x="1284312" y="379661"/>
                </a:lnTo>
                <a:lnTo>
                  <a:pt x="1285284" y="379742"/>
                </a:lnTo>
                <a:lnTo>
                  <a:pt x="1286175" y="379742"/>
                </a:lnTo>
                <a:lnTo>
                  <a:pt x="1287066" y="379823"/>
                </a:lnTo>
                <a:lnTo>
                  <a:pt x="1287957" y="379823"/>
                </a:lnTo>
                <a:lnTo>
                  <a:pt x="1288848" y="379823"/>
                </a:lnTo>
                <a:lnTo>
                  <a:pt x="1289820" y="379823"/>
                </a:lnTo>
                <a:lnTo>
                  <a:pt x="1290711" y="379742"/>
                </a:lnTo>
                <a:lnTo>
                  <a:pt x="1291602" y="379742"/>
                </a:lnTo>
                <a:lnTo>
                  <a:pt x="1292493" y="379661"/>
                </a:lnTo>
                <a:lnTo>
                  <a:pt x="1293384" y="379580"/>
                </a:lnTo>
                <a:lnTo>
                  <a:pt x="1294356" y="379498"/>
                </a:lnTo>
                <a:lnTo>
                  <a:pt x="1295247" y="379336"/>
                </a:lnTo>
                <a:lnTo>
                  <a:pt x="1296138" y="379174"/>
                </a:lnTo>
                <a:lnTo>
                  <a:pt x="1297029" y="379093"/>
                </a:lnTo>
                <a:lnTo>
                  <a:pt x="1297920" y="378850"/>
                </a:lnTo>
                <a:lnTo>
                  <a:pt x="1298811" y="378687"/>
                </a:lnTo>
                <a:lnTo>
                  <a:pt x="1299783" y="378525"/>
                </a:lnTo>
                <a:lnTo>
                  <a:pt x="1300674" y="378282"/>
                </a:lnTo>
                <a:lnTo>
                  <a:pt x="1301565" y="378039"/>
                </a:lnTo>
                <a:lnTo>
                  <a:pt x="1302456" y="377795"/>
                </a:lnTo>
                <a:lnTo>
                  <a:pt x="1303347" y="377552"/>
                </a:lnTo>
                <a:lnTo>
                  <a:pt x="1304319" y="377228"/>
                </a:lnTo>
                <a:lnTo>
                  <a:pt x="1305210" y="376984"/>
                </a:lnTo>
                <a:lnTo>
                  <a:pt x="1306101" y="376660"/>
                </a:lnTo>
                <a:lnTo>
                  <a:pt x="1306992" y="376335"/>
                </a:lnTo>
                <a:lnTo>
                  <a:pt x="1307883" y="375930"/>
                </a:lnTo>
                <a:lnTo>
                  <a:pt x="1308855" y="375606"/>
                </a:lnTo>
                <a:lnTo>
                  <a:pt x="1309746" y="375200"/>
                </a:lnTo>
                <a:lnTo>
                  <a:pt x="1310637" y="374794"/>
                </a:lnTo>
                <a:lnTo>
                  <a:pt x="1311528" y="374389"/>
                </a:lnTo>
                <a:lnTo>
                  <a:pt x="1312419" y="373983"/>
                </a:lnTo>
                <a:lnTo>
                  <a:pt x="1313391" y="373578"/>
                </a:lnTo>
                <a:lnTo>
                  <a:pt x="1314282" y="373091"/>
                </a:lnTo>
                <a:lnTo>
                  <a:pt x="1315173" y="372686"/>
                </a:lnTo>
                <a:lnTo>
                  <a:pt x="1316064" y="372199"/>
                </a:lnTo>
                <a:lnTo>
                  <a:pt x="1316955" y="371712"/>
                </a:lnTo>
                <a:lnTo>
                  <a:pt x="1317846" y="371145"/>
                </a:lnTo>
                <a:lnTo>
                  <a:pt x="1318817" y="370658"/>
                </a:lnTo>
                <a:lnTo>
                  <a:pt x="1319708" y="370090"/>
                </a:lnTo>
                <a:lnTo>
                  <a:pt x="1320599" y="369603"/>
                </a:lnTo>
                <a:lnTo>
                  <a:pt x="1321490" y="369036"/>
                </a:lnTo>
                <a:lnTo>
                  <a:pt x="1322381" y="368468"/>
                </a:lnTo>
                <a:lnTo>
                  <a:pt x="1323353" y="367819"/>
                </a:lnTo>
                <a:lnTo>
                  <a:pt x="1324244" y="367251"/>
                </a:lnTo>
                <a:lnTo>
                  <a:pt x="1325135" y="366683"/>
                </a:lnTo>
                <a:lnTo>
                  <a:pt x="1326026" y="366035"/>
                </a:lnTo>
                <a:lnTo>
                  <a:pt x="1326917" y="365386"/>
                </a:lnTo>
                <a:lnTo>
                  <a:pt x="1327889" y="364737"/>
                </a:lnTo>
                <a:lnTo>
                  <a:pt x="1328780" y="364088"/>
                </a:lnTo>
                <a:lnTo>
                  <a:pt x="1329671" y="363358"/>
                </a:lnTo>
                <a:lnTo>
                  <a:pt x="1330562" y="362709"/>
                </a:lnTo>
                <a:lnTo>
                  <a:pt x="1331453" y="361979"/>
                </a:lnTo>
                <a:lnTo>
                  <a:pt x="1332344" y="361330"/>
                </a:lnTo>
                <a:lnTo>
                  <a:pt x="1333316" y="360600"/>
                </a:lnTo>
                <a:lnTo>
                  <a:pt x="1334207" y="359870"/>
                </a:lnTo>
                <a:lnTo>
                  <a:pt x="1335098" y="359141"/>
                </a:lnTo>
                <a:lnTo>
                  <a:pt x="1335989" y="358329"/>
                </a:lnTo>
                <a:lnTo>
                  <a:pt x="1336880" y="357600"/>
                </a:lnTo>
                <a:lnTo>
                  <a:pt x="1337852" y="356788"/>
                </a:lnTo>
                <a:lnTo>
                  <a:pt x="1338743" y="356058"/>
                </a:lnTo>
                <a:lnTo>
                  <a:pt x="1339634" y="355247"/>
                </a:lnTo>
                <a:lnTo>
                  <a:pt x="1340525" y="354436"/>
                </a:lnTo>
                <a:lnTo>
                  <a:pt x="1341416" y="353625"/>
                </a:lnTo>
                <a:lnTo>
                  <a:pt x="1342388" y="352814"/>
                </a:lnTo>
                <a:lnTo>
                  <a:pt x="1343279" y="352003"/>
                </a:lnTo>
                <a:lnTo>
                  <a:pt x="1344170" y="351192"/>
                </a:lnTo>
                <a:lnTo>
                  <a:pt x="1345061" y="350300"/>
                </a:lnTo>
                <a:lnTo>
                  <a:pt x="1345952" y="349488"/>
                </a:lnTo>
                <a:lnTo>
                  <a:pt x="1346924" y="348596"/>
                </a:lnTo>
                <a:lnTo>
                  <a:pt x="1347815" y="347704"/>
                </a:lnTo>
                <a:lnTo>
                  <a:pt x="1348706" y="346812"/>
                </a:lnTo>
                <a:lnTo>
                  <a:pt x="1349597" y="346001"/>
                </a:lnTo>
                <a:lnTo>
                  <a:pt x="1350488" y="345109"/>
                </a:lnTo>
                <a:lnTo>
                  <a:pt x="1351379" y="344216"/>
                </a:lnTo>
                <a:lnTo>
                  <a:pt x="1352351" y="343243"/>
                </a:lnTo>
                <a:lnTo>
                  <a:pt x="1353242" y="342351"/>
                </a:lnTo>
                <a:lnTo>
                  <a:pt x="1354133" y="341459"/>
                </a:lnTo>
                <a:lnTo>
                  <a:pt x="1355024" y="340567"/>
                </a:lnTo>
                <a:lnTo>
                  <a:pt x="1355915" y="339593"/>
                </a:lnTo>
                <a:lnTo>
                  <a:pt x="1356886" y="338701"/>
                </a:lnTo>
                <a:lnTo>
                  <a:pt x="1357777" y="337728"/>
                </a:lnTo>
                <a:lnTo>
                  <a:pt x="1358668" y="336836"/>
                </a:lnTo>
                <a:lnTo>
                  <a:pt x="1359559" y="335863"/>
                </a:lnTo>
                <a:lnTo>
                  <a:pt x="1360450" y="334970"/>
                </a:lnTo>
                <a:lnTo>
                  <a:pt x="1361422" y="333997"/>
                </a:lnTo>
                <a:lnTo>
                  <a:pt x="1362313" y="333024"/>
                </a:lnTo>
                <a:lnTo>
                  <a:pt x="1363204" y="332132"/>
                </a:lnTo>
                <a:lnTo>
                  <a:pt x="1364095" y="331159"/>
                </a:lnTo>
                <a:lnTo>
                  <a:pt x="1364986" y="330185"/>
                </a:lnTo>
                <a:lnTo>
                  <a:pt x="1365958" y="329212"/>
                </a:lnTo>
                <a:lnTo>
                  <a:pt x="1366849" y="328320"/>
                </a:lnTo>
                <a:lnTo>
                  <a:pt x="1367740" y="327347"/>
                </a:lnTo>
                <a:lnTo>
                  <a:pt x="1368631" y="326373"/>
                </a:lnTo>
                <a:lnTo>
                  <a:pt x="1369522" y="325400"/>
                </a:lnTo>
                <a:lnTo>
                  <a:pt x="1370413" y="324508"/>
                </a:lnTo>
                <a:lnTo>
                  <a:pt x="1371385" y="323535"/>
                </a:lnTo>
                <a:lnTo>
                  <a:pt x="1372276" y="322562"/>
                </a:lnTo>
                <a:lnTo>
                  <a:pt x="1373167" y="321588"/>
                </a:lnTo>
                <a:lnTo>
                  <a:pt x="1374058" y="320696"/>
                </a:lnTo>
                <a:lnTo>
                  <a:pt x="1374949" y="319723"/>
                </a:lnTo>
                <a:lnTo>
                  <a:pt x="1375921" y="318750"/>
                </a:lnTo>
                <a:lnTo>
                  <a:pt x="1376812" y="317857"/>
                </a:lnTo>
                <a:lnTo>
                  <a:pt x="1377703" y="316884"/>
                </a:lnTo>
                <a:lnTo>
                  <a:pt x="1378594" y="315992"/>
                </a:lnTo>
                <a:lnTo>
                  <a:pt x="1379485" y="315019"/>
                </a:lnTo>
                <a:lnTo>
                  <a:pt x="1380457" y="314127"/>
                </a:lnTo>
                <a:lnTo>
                  <a:pt x="1381348" y="313234"/>
                </a:lnTo>
                <a:lnTo>
                  <a:pt x="1382239" y="312261"/>
                </a:lnTo>
                <a:lnTo>
                  <a:pt x="1383130" y="311369"/>
                </a:lnTo>
                <a:lnTo>
                  <a:pt x="1384021" y="310477"/>
                </a:lnTo>
                <a:lnTo>
                  <a:pt x="1384993" y="309585"/>
                </a:lnTo>
                <a:lnTo>
                  <a:pt x="1385884" y="308693"/>
                </a:lnTo>
                <a:lnTo>
                  <a:pt x="1386775" y="307800"/>
                </a:lnTo>
                <a:lnTo>
                  <a:pt x="1387666" y="306908"/>
                </a:lnTo>
                <a:lnTo>
                  <a:pt x="1388557" y="306097"/>
                </a:lnTo>
                <a:lnTo>
                  <a:pt x="1389448" y="305205"/>
                </a:lnTo>
                <a:lnTo>
                  <a:pt x="1390420" y="304313"/>
                </a:lnTo>
                <a:lnTo>
                  <a:pt x="1391311" y="303502"/>
                </a:lnTo>
                <a:lnTo>
                  <a:pt x="1392202" y="302691"/>
                </a:lnTo>
                <a:lnTo>
                  <a:pt x="1393093" y="301798"/>
                </a:lnTo>
                <a:lnTo>
                  <a:pt x="1393984" y="300987"/>
                </a:lnTo>
                <a:lnTo>
                  <a:pt x="1394955" y="300176"/>
                </a:lnTo>
                <a:lnTo>
                  <a:pt x="1395846" y="299365"/>
                </a:lnTo>
                <a:lnTo>
                  <a:pt x="1396737" y="298635"/>
                </a:lnTo>
                <a:lnTo>
                  <a:pt x="1397628" y="297824"/>
                </a:lnTo>
                <a:lnTo>
                  <a:pt x="1398519" y="297013"/>
                </a:lnTo>
                <a:lnTo>
                  <a:pt x="1399491" y="296283"/>
                </a:lnTo>
                <a:lnTo>
                  <a:pt x="1400382" y="295553"/>
                </a:lnTo>
                <a:lnTo>
                  <a:pt x="1401273" y="294823"/>
                </a:lnTo>
                <a:lnTo>
                  <a:pt x="1402164" y="294093"/>
                </a:lnTo>
                <a:lnTo>
                  <a:pt x="1403055" y="293363"/>
                </a:lnTo>
                <a:lnTo>
                  <a:pt x="1403946" y="292633"/>
                </a:lnTo>
                <a:lnTo>
                  <a:pt x="1404918" y="291903"/>
                </a:lnTo>
                <a:lnTo>
                  <a:pt x="1405809" y="291254"/>
                </a:lnTo>
                <a:lnTo>
                  <a:pt x="1406700" y="290525"/>
                </a:lnTo>
                <a:lnTo>
                  <a:pt x="1407591" y="289876"/>
                </a:lnTo>
                <a:lnTo>
                  <a:pt x="1408482" y="289227"/>
                </a:lnTo>
                <a:lnTo>
                  <a:pt x="1409454" y="288578"/>
                </a:lnTo>
                <a:lnTo>
                  <a:pt x="1410345" y="287929"/>
                </a:lnTo>
                <a:lnTo>
                  <a:pt x="1411236" y="287361"/>
                </a:lnTo>
                <a:lnTo>
                  <a:pt x="1412127" y="286712"/>
                </a:lnTo>
                <a:lnTo>
                  <a:pt x="1413018" y="286145"/>
                </a:lnTo>
                <a:lnTo>
                  <a:pt x="1413990" y="285577"/>
                </a:lnTo>
                <a:lnTo>
                  <a:pt x="1414881" y="285009"/>
                </a:lnTo>
                <a:lnTo>
                  <a:pt x="1415772" y="284441"/>
                </a:lnTo>
                <a:lnTo>
                  <a:pt x="1416663" y="283873"/>
                </a:lnTo>
                <a:lnTo>
                  <a:pt x="1417554" y="283306"/>
                </a:lnTo>
                <a:lnTo>
                  <a:pt x="1418526" y="282819"/>
                </a:lnTo>
                <a:lnTo>
                  <a:pt x="1419417" y="282251"/>
                </a:lnTo>
                <a:lnTo>
                  <a:pt x="1420308" y="281765"/>
                </a:lnTo>
                <a:lnTo>
                  <a:pt x="1421199" y="281278"/>
                </a:lnTo>
                <a:lnTo>
                  <a:pt x="1422090" y="280791"/>
                </a:lnTo>
                <a:lnTo>
                  <a:pt x="1422981" y="280386"/>
                </a:lnTo>
                <a:lnTo>
                  <a:pt x="1423953" y="279899"/>
                </a:lnTo>
                <a:lnTo>
                  <a:pt x="1424844" y="279494"/>
                </a:lnTo>
                <a:lnTo>
                  <a:pt x="1425735" y="279007"/>
                </a:lnTo>
                <a:lnTo>
                  <a:pt x="1426626" y="278601"/>
                </a:lnTo>
                <a:lnTo>
                  <a:pt x="1427517" y="278196"/>
                </a:lnTo>
                <a:lnTo>
                  <a:pt x="1428489" y="277790"/>
                </a:lnTo>
                <a:lnTo>
                  <a:pt x="1429380" y="277466"/>
                </a:lnTo>
                <a:lnTo>
                  <a:pt x="1430271" y="277060"/>
                </a:lnTo>
                <a:lnTo>
                  <a:pt x="1431162" y="276736"/>
                </a:lnTo>
                <a:lnTo>
                  <a:pt x="1432053" y="276412"/>
                </a:lnTo>
                <a:lnTo>
                  <a:pt x="1433025" y="276087"/>
                </a:lnTo>
                <a:lnTo>
                  <a:pt x="1433915" y="275763"/>
                </a:lnTo>
                <a:lnTo>
                  <a:pt x="1434806" y="275438"/>
                </a:lnTo>
                <a:lnTo>
                  <a:pt x="1435697" y="275195"/>
                </a:lnTo>
                <a:lnTo>
                  <a:pt x="1436588" y="274871"/>
                </a:lnTo>
                <a:lnTo>
                  <a:pt x="1437560" y="274627"/>
                </a:lnTo>
                <a:lnTo>
                  <a:pt x="1438451" y="274384"/>
                </a:lnTo>
                <a:lnTo>
                  <a:pt x="1439342" y="274141"/>
                </a:lnTo>
                <a:lnTo>
                  <a:pt x="1440233" y="273979"/>
                </a:lnTo>
                <a:lnTo>
                  <a:pt x="1441124" y="273735"/>
                </a:lnTo>
                <a:lnTo>
                  <a:pt x="1442015" y="273573"/>
                </a:lnTo>
                <a:lnTo>
                  <a:pt x="1442987" y="273411"/>
                </a:lnTo>
                <a:lnTo>
                  <a:pt x="1443878" y="273249"/>
                </a:lnTo>
                <a:lnTo>
                  <a:pt x="1444769" y="273086"/>
                </a:lnTo>
                <a:lnTo>
                  <a:pt x="1445660" y="272924"/>
                </a:lnTo>
                <a:lnTo>
                  <a:pt x="1446551" y="272843"/>
                </a:lnTo>
                <a:lnTo>
                  <a:pt x="1447523" y="272681"/>
                </a:lnTo>
                <a:lnTo>
                  <a:pt x="1448414" y="272600"/>
                </a:lnTo>
                <a:lnTo>
                  <a:pt x="1449305" y="272519"/>
                </a:lnTo>
                <a:lnTo>
                  <a:pt x="1450196" y="272519"/>
                </a:lnTo>
                <a:lnTo>
                  <a:pt x="1451087" y="272438"/>
                </a:lnTo>
                <a:lnTo>
                  <a:pt x="1452059" y="272438"/>
                </a:lnTo>
                <a:lnTo>
                  <a:pt x="1452950" y="272438"/>
                </a:lnTo>
                <a:lnTo>
                  <a:pt x="1453841" y="272438"/>
                </a:lnTo>
                <a:lnTo>
                  <a:pt x="1454732" y="272438"/>
                </a:lnTo>
                <a:lnTo>
                  <a:pt x="1455623" y="272438"/>
                </a:lnTo>
                <a:lnTo>
                  <a:pt x="1456595" y="272519"/>
                </a:lnTo>
                <a:lnTo>
                  <a:pt x="1457486" y="272600"/>
                </a:lnTo>
                <a:lnTo>
                  <a:pt x="1458377" y="272681"/>
                </a:lnTo>
                <a:lnTo>
                  <a:pt x="1459268" y="272762"/>
                </a:lnTo>
                <a:lnTo>
                  <a:pt x="1460159" y="272843"/>
                </a:lnTo>
                <a:lnTo>
                  <a:pt x="1461050" y="273005"/>
                </a:lnTo>
                <a:lnTo>
                  <a:pt x="1462022" y="273167"/>
                </a:lnTo>
                <a:lnTo>
                  <a:pt x="1462913" y="273330"/>
                </a:lnTo>
                <a:lnTo>
                  <a:pt x="1463804" y="273492"/>
                </a:lnTo>
                <a:lnTo>
                  <a:pt x="1464695" y="273735"/>
                </a:lnTo>
                <a:lnTo>
                  <a:pt x="1465586" y="273978"/>
                </a:lnTo>
                <a:lnTo>
                  <a:pt x="1466558" y="274222"/>
                </a:lnTo>
                <a:lnTo>
                  <a:pt x="1467449" y="274465"/>
                </a:lnTo>
                <a:lnTo>
                  <a:pt x="1468340" y="274708"/>
                </a:lnTo>
                <a:lnTo>
                  <a:pt x="1469231" y="275033"/>
                </a:lnTo>
                <a:lnTo>
                  <a:pt x="1470122" y="275357"/>
                </a:lnTo>
                <a:lnTo>
                  <a:pt x="1471093" y="275682"/>
                </a:lnTo>
                <a:lnTo>
                  <a:pt x="1471984" y="276006"/>
                </a:lnTo>
                <a:lnTo>
                  <a:pt x="1472875" y="276411"/>
                </a:lnTo>
                <a:lnTo>
                  <a:pt x="1473766" y="276817"/>
                </a:lnTo>
                <a:lnTo>
                  <a:pt x="1474657" y="277223"/>
                </a:lnTo>
                <a:lnTo>
                  <a:pt x="1475629" y="277628"/>
                </a:lnTo>
                <a:lnTo>
                  <a:pt x="1476520" y="278115"/>
                </a:lnTo>
                <a:lnTo>
                  <a:pt x="1477411" y="278601"/>
                </a:lnTo>
                <a:lnTo>
                  <a:pt x="1478302" y="279088"/>
                </a:lnTo>
                <a:lnTo>
                  <a:pt x="1479193" y="279575"/>
                </a:lnTo>
                <a:lnTo>
                  <a:pt x="1480084" y="280142"/>
                </a:lnTo>
                <a:lnTo>
                  <a:pt x="1481056" y="280629"/>
                </a:lnTo>
                <a:lnTo>
                  <a:pt x="1481947" y="281197"/>
                </a:lnTo>
                <a:lnTo>
                  <a:pt x="1482838" y="281846"/>
                </a:lnTo>
                <a:lnTo>
                  <a:pt x="1483729" y="282414"/>
                </a:lnTo>
                <a:lnTo>
                  <a:pt x="1484620" y="283062"/>
                </a:lnTo>
                <a:lnTo>
                  <a:pt x="1485592" y="283711"/>
                </a:lnTo>
                <a:lnTo>
                  <a:pt x="1486483" y="284360"/>
                </a:lnTo>
                <a:lnTo>
                  <a:pt x="1487374" y="285009"/>
                </a:lnTo>
                <a:lnTo>
                  <a:pt x="1488265" y="285739"/>
                </a:lnTo>
                <a:lnTo>
                  <a:pt x="1489156" y="286469"/>
                </a:lnTo>
                <a:lnTo>
                  <a:pt x="1490128" y="287199"/>
                </a:lnTo>
                <a:lnTo>
                  <a:pt x="1491019" y="287929"/>
                </a:lnTo>
                <a:lnTo>
                  <a:pt x="1491910" y="288740"/>
                </a:lnTo>
                <a:lnTo>
                  <a:pt x="1492801" y="289551"/>
                </a:lnTo>
                <a:lnTo>
                  <a:pt x="1493692" y="290362"/>
                </a:lnTo>
                <a:lnTo>
                  <a:pt x="1494664" y="291173"/>
                </a:lnTo>
                <a:lnTo>
                  <a:pt x="1495555" y="291984"/>
                </a:lnTo>
                <a:lnTo>
                  <a:pt x="1496446" y="292876"/>
                </a:lnTo>
                <a:lnTo>
                  <a:pt x="1497337" y="293769"/>
                </a:lnTo>
                <a:lnTo>
                  <a:pt x="1498228" y="294661"/>
                </a:lnTo>
                <a:lnTo>
                  <a:pt x="1499119" y="295553"/>
                </a:lnTo>
                <a:lnTo>
                  <a:pt x="1500091" y="296445"/>
                </a:lnTo>
                <a:lnTo>
                  <a:pt x="1500982" y="297418"/>
                </a:lnTo>
                <a:lnTo>
                  <a:pt x="1501873" y="298392"/>
                </a:lnTo>
                <a:lnTo>
                  <a:pt x="1502764" y="299365"/>
                </a:lnTo>
                <a:lnTo>
                  <a:pt x="1503655" y="300338"/>
                </a:lnTo>
                <a:lnTo>
                  <a:pt x="1504627" y="301311"/>
                </a:lnTo>
                <a:lnTo>
                  <a:pt x="1505518" y="302285"/>
                </a:lnTo>
                <a:lnTo>
                  <a:pt x="1506409" y="303339"/>
                </a:lnTo>
                <a:lnTo>
                  <a:pt x="1507299" y="304393"/>
                </a:lnTo>
                <a:lnTo>
                  <a:pt x="1508190" y="305367"/>
                </a:lnTo>
                <a:lnTo>
                  <a:pt x="1509162" y="306421"/>
                </a:lnTo>
                <a:lnTo>
                  <a:pt x="1510053" y="307476"/>
                </a:lnTo>
                <a:lnTo>
                  <a:pt x="1510944" y="308611"/>
                </a:lnTo>
                <a:lnTo>
                  <a:pt x="1511835" y="309665"/>
                </a:lnTo>
                <a:lnTo>
                  <a:pt x="1512726" y="310720"/>
                </a:lnTo>
                <a:lnTo>
                  <a:pt x="1513617" y="311855"/>
                </a:lnTo>
                <a:lnTo>
                  <a:pt x="1514589" y="312910"/>
                </a:lnTo>
                <a:lnTo>
                  <a:pt x="1515480" y="314045"/>
                </a:lnTo>
                <a:lnTo>
                  <a:pt x="1516371" y="315181"/>
                </a:lnTo>
                <a:lnTo>
                  <a:pt x="1517262" y="316316"/>
                </a:lnTo>
                <a:lnTo>
                  <a:pt x="1518153" y="317371"/>
                </a:lnTo>
                <a:lnTo>
                  <a:pt x="1519125" y="318506"/>
                </a:lnTo>
                <a:lnTo>
                  <a:pt x="1520016" y="319642"/>
                </a:lnTo>
                <a:lnTo>
                  <a:pt x="1520907" y="320777"/>
                </a:lnTo>
                <a:lnTo>
                  <a:pt x="1521798" y="321913"/>
                </a:lnTo>
                <a:lnTo>
                  <a:pt x="1522689" y="323048"/>
                </a:lnTo>
                <a:lnTo>
                  <a:pt x="1523661" y="324184"/>
                </a:lnTo>
                <a:lnTo>
                  <a:pt x="1524552" y="325319"/>
                </a:lnTo>
                <a:lnTo>
                  <a:pt x="1525443" y="326455"/>
                </a:lnTo>
                <a:lnTo>
                  <a:pt x="1526334" y="327590"/>
                </a:lnTo>
                <a:lnTo>
                  <a:pt x="1527225" y="328726"/>
                </a:lnTo>
                <a:lnTo>
                  <a:pt x="1528197" y="329780"/>
                </a:lnTo>
                <a:lnTo>
                  <a:pt x="1529088" y="330915"/>
                </a:lnTo>
                <a:lnTo>
                  <a:pt x="1529979" y="332051"/>
                </a:lnTo>
                <a:lnTo>
                  <a:pt x="1530870" y="333186"/>
                </a:lnTo>
                <a:lnTo>
                  <a:pt x="1531761" y="334241"/>
                </a:lnTo>
                <a:lnTo>
                  <a:pt x="1532652" y="335376"/>
                </a:lnTo>
                <a:lnTo>
                  <a:pt x="1533624" y="336431"/>
                </a:lnTo>
                <a:lnTo>
                  <a:pt x="1534515" y="337485"/>
                </a:lnTo>
                <a:lnTo>
                  <a:pt x="1535406" y="338621"/>
                </a:lnTo>
                <a:lnTo>
                  <a:pt x="1536297" y="339675"/>
                </a:lnTo>
                <a:lnTo>
                  <a:pt x="1537188" y="340729"/>
                </a:lnTo>
                <a:lnTo>
                  <a:pt x="1538160" y="341784"/>
                </a:lnTo>
                <a:lnTo>
                  <a:pt x="1539051" y="342757"/>
                </a:lnTo>
                <a:lnTo>
                  <a:pt x="1539942" y="343812"/>
                </a:lnTo>
                <a:lnTo>
                  <a:pt x="1540833" y="344785"/>
                </a:lnTo>
                <a:lnTo>
                  <a:pt x="1541724" y="345839"/>
                </a:lnTo>
                <a:lnTo>
                  <a:pt x="1542696" y="346812"/>
                </a:lnTo>
                <a:lnTo>
                  <a:pt x="1543587" y="347786"/>
                </a:lnTo>
                <a:lnTo>
                  <a:pt x="1544477" y="348678"/>
                </a:lnTo>
                <a:lnTo>
                  <a:pt x="1545368" y="349651"/>
                </a:lnTo>
                <a:lnTo>
                  <a:pt x="1546260" y="350543"/>
                </a:lnTo>
                <a:lnTo>
                  <a:pt x="1547231" y="351517"/>
                </a:lnTo>
                <a:lnTo>
                  <a:pt x="1548122" y="352409"/>
                </a:lnTo>
                <a:lnTo>
                  <a:pt x="1549013" y="353220"/>
                </a:lnTo>
                <a:lnTo>
                  <a:pt x="1549904" y="354112"/>
                </a:lnTo>
                <a:lnTo>
                  <a:pt x="1550795" y="354923"/>
                </a:lnTo>
                <a:lnTo>
                  <a:pt x="1551686" y="355734"/>
                </a:lnTo>
                <a:lnTo>
                  <a:pt x="1552658" y="356545"/>
                </a:lnTo>
                <a:lnTo>
                  <a:pt x="1553549" y="357356"/>
                </a:lnTo>
                <a:lnTo>
                  <a:pt x="1554440" y="358086"/>
                </a:lnTo>
                <a:lnTo>
                  <a:pt x="1555331" y="358898"/>
                </a:lnTo>
                <a:lnTo>
                  <a:pt x="1556222" y="359627"/>
                </a:lnTo>
                <a:lnTo>
                  <a:pt x="1557194" y="360276"/>
                </a:lnTo>
                <a:lnTo>
                  <a:pt x="1558085" y="361006"/>
                </a:lnTo>
                <a:lnTo>
                  <a:pt x="1558976" y="361655"/>
                </a:lnTo>
                <a:lnTo>
                  <a:pt x="1559867" y="362304"/>
                </a:lnTo>
                <a:lnTo>
                  <a:pt x="1560758" y="362953"/>
                </a:lnTo>
                <a:lnTo>
                  <a:pt x="1561730" y="363521"/>
                </a:lnTo>
                <a:lnTo>
                  <a:pt x="1562621" y="364088"/>
                </a:lnTo>
                <a:lnTo>
                  <a:pt x="1563512" y="364656"/>
                </a:lnTo>
                <a:lnTo>
                  <a:pt x="1564403" y="365224"/>
                </a:lnTo>
                <a:lnTo>
                  <a:pt x="1565294" y="365711"/>
                </a:lnTo>
                <a:lnTo>
                  <a:pt x="1566266" y="366278"/>
                </a:lnTo>
                <a:lnTo>
                  <a:pt x="1567157" y="366684"/>
                </a:lnTo>
                <a:lnTo>
                  <a:pt x="1568048" y="367171"/>
                </a:lnTo>
                <a:lnTo>
                  <a:pt x="1568939" y="367576"/>
                </a:lnTo>
                <a:lnTo>
                  <a:pt x="1569830" y="367982"/>
                </a:lnTo>
                <a:lnTo>
                  <a:pt x="1570721" y="368387"/>
                </a:lnTo>
                <a:lnTo>
                  <a:pt x="1571693" y="368793"/>
                </a:lnTo>
                <a:lnTo>
                  <a:pt x="1572584" y="369117"/>
                </a:lnTo>
                <a:lnTo>
                  <a:pt x="1573475" y="369442"/>
                </a:lnTo>
                <a:lnTo>
                  <a:pt x="1574366" y="369766"/>
                </a:lnTo>
                <a:lnTo>
                  <a:pt x="1575257" y="370009"/>
                </a:lnTo>
                <a:lnTo>
                  <a:pt x="1576229" y="370253"/>
                </a:lnTo>
                <a:lnTo>
                  <a:pt x="1577120" y="370496"/>
                </a:lnTo>
                <a:lnTo>
                  <a:pt x="1578011" y="370739"/>
                </a:lnTo>
                <a:lnTo>
                  <a:pt x="1578902" y="370901"/>
                </a:lnTo>
                <a:lnTo>
                  <a:pt x="1579793" y="371145"/>
                </a:lnTo>
                <a:lnTo>
                  <a:pt x="1580765" y="371226"/>
                </a:lnTo>
                <a:lnTo>
                  <a:pt x="1581656" y="371388"/>
                </a:lnTo>
                <a:lnTo>
                  <a:pt x="1582547" y="371550"/>
                </a:lnTo>
                <a:lnTo>
                  <a:pt x="1583438" y="371631"/>
                </a:lnTo>
                <a:lnTo>
                  <a:pt x="1584329" y="371712"/>
                </a:lnTo>
                <a:lnTo>
                  <a:pt x="1585219" y="371712"/>
                </a:lnTo>
                <a:lnTo>
                  <a:pt x="1586191" y="371794"/>
                </a:lnTo>
                <a:lnTo>
                  <a:pt x="1587082" y="371794"/>
                </a:lnTo>
                <a:lnTo>
                  <a:pt x="1587973" y="371794"/>
                </a:lnTo>
                <a:lnTo>
                  <a:pt x="1588864" y="371712"/>
                </a:lnTo>
                <a:lnTo>
                  <a:pt x="1589755" y="371712"/>
                </a:lnTo>
                <a:lnTo>
                  <a:pt x="1590727" y="371631"/>
                </a:lnTo>
                <a:lnTo>
                  <a:pt x="1591618" y="371550"/>
                </a:lnTo>
                <a:lnTo>
                  <a:pt x="1592509" y="371469"/>
                </a:lnTo>
                <a:lnTo>
                  <a:pt x="1593400" y="371388"/>
                </a:lnTo>
                <a:lnTo>
                  <a:pt x="1594291" y="371226"/>
                </a:lnTo>
                <a:lnTo>
                  <a:pt x="1595263" y="371064"/>
                </a:lnTo>
                <a:lnTo>
                  <a:pt x="1596154" y="370901"/>
                </a:lnTo>
                <a:lnTo>
                  <a:pt x="1597045" y="370739"/>
                </a:lnTo>
                <a:lnTo>
                  <a:pt x="1597936" y="370577"/>
                </a:lnTo>
                <a:lnTo>
                  <a:pt x="1598827" y="370334"/>
                </a:lnTo>
                <a:lnTo>
                  <a:pt x="1599799" y="370090"/>
                </a:lnTo>
                <a:lnTo>
                  <a:pt x="1600690" y="369847"/>
                </a:lnTo>
                <a:lnTo>
                  <a:pt x="1601581" y="369604"/>
                </a:lnTo>
                <a:lnTo>
                  <a:pt x="1602472" y="369360"/>
                </a:lnTo>
                <a:lnTo>
                  <a:pt x="1603363" y="369036"/>
                </a:lnTo>
                <a:lnTo>
                  <a:pt x="1604253" y="368793"/>
                </a:lnTo>
                <a:lnTo>
                  <a:pt x="1605225" y="368468"/>
                </a:lnTo>
                <a:lnTo>
                  <a:pt x="1606116" y="368144"/>
                </a:lnTo>
                <a:lnTo>
                  <a:pt x="1607007" y="367820"/>
                </a:lnTo>
                <a:lnTo>
                  <a:pt x="1607898" y="367495"/>
                </a:lnTo>
                <a:lnTo>
                  <a:pt x="1608789" y="367090"/>
                </a:lnTo>
                <a:lnTo>
                  <a:pt x="1609761" y="366765"/>
                </a:lnTo>
                <a:lnTo>
                  <a:pt x="1610652" y="366360"/>
                </a:lnTo>
                <a:lnTo>
                  <a:pt x="1611543" y="365954"/>
                </a:lnTo>
                <a:lnTo>
                  <a:pt x="1612433" y="365549"/>
                </a:lnTo>
                <a:lnTo>
                  <a:pt x="1613324" y="365143"/>
                </a:lnTo>
                <a:lnTo>
                  <a:pt x="1614296" y="364738"/>
                </a:lnTo>
                <a:lnTo>
                  <a:pt x="1615187" y="364332"/>
                </a:lnTo>
                <a:lnTo>
                  <a:pt x="1616078" y="363926"/>
                </a:lnTo>
                <a:lnTo>
                  <a:pt x="1616969" y="363440"/>
                </a:lnTo>
                <a:lnTo>
                  <a:pt x="1617860" y="362953"/>
                </a:lnTo>
                <a:lnTo>
                  <a:pt x="1618832" y="362548"/>
                </a:lnTo>
                <a:lnTo>
                  <a:pt x="1619722" y="362061"/>
                </a:lnTo>
                <a:lnTo>
                  <a:pt x="1620613" y="361574"/>
                </a:lnTo>
                <a:lnTo>
                  <a:pt x="1621504" y="361088"/>
                </a:lnTo>
                <a:lnTo>
                  <a:pt x="1622395" y="360601"/>
                </a:lnTo>
                <a:lnTo>
                  <a:pt x="1623286" y="360115"/>
                </a:lnTo>
                <a:lnTo>
                  <a:pt x="1624258" y="359628"/>
                </a:lnTo>
                <a:lnTo>
                  <a:pt x="1625149" y="359060"/>
                </a:lnTo>
                <a:lnTo>
                  <a:pt x="1626039" y="358574"/>
                </a:lnTo>
                <a:lnTo>
                  <a:pt x="1626930" y="358087"/>
                </a:lnTo>
                <a:lnTo>
                  <a:pt x="1627821" y="357519"/>
                </a:lnTo>
                <a:lnTo>
                  <a:pt x="1628793" y="357032"/>
                </a:lnTo>
                <a:lnTo>
                  <a:pt x="1629684" y="356465"/>
                </a:lnTo>
                <a:lnTo>
                  <a:pt x="1630575" y="355897"/>
                </a:lnTo>
                <a:lnTo>
                  <a:pt x="1631466" y="355329"/>
                </a:lnTo>
                <a:lnTo>
                  <a:pt x="1632357" y="354842"/>
                </a:lnTo>
                <a:lnTo>
                  <a:pt x="1633329" y="354275"/>
                </a:lnTo>
                <a:lnTo>
                  <a:pt x="1634219" y="353707"/>
                </a:lnTo>
                <a:lnTo>
                  <a:pt x="1635110" y="353139"/>
                </a:lnTo>
                <a:lnTo>
                  <a:pt x="1636001" y="352571"/>
                </a:lnTo>
                <a:lnTo>
                  <a:pt x="1636892" y="352003"/>
                </a:lnTo>
                <a:lnTo>
                  <a:pt x="1637864" y="351436"/>
                </a:lnTo>
                <a:lnTo>
                  <a:pt x="1638755" y="350868"/>
                </a:lnTo>
                <a:lnTo>
                  <a:pt x="1639646" y="350219"/>
                </a:lnTo>
                <a:lnTo>
                  <a:pt x="1640537" y="349651"/>
                </a:lnTo>
                <a:lnTo>
                  <a:pt x="1641427" y="349083"/>
                </a:lnTo>
                <a:lnTo>
                  <a:pt x="1642318" y="348516"/>
                </a:lnTo>
                <a:lnTo>
                  <a:pt x="1643290" y="347867"/>
                </a:lnTo>
                <a:lnTo>
                  <a:pt x="1644181" y="347299"/>
                </a:lnTo>
                <a:lnTo>
                  <a:pt x="1645072" y="346731"/>
                </a:lnTo>
                <a:lnTo>
                  <a:pt x="1645963" y="346082"/>
                </a:lnTo>
                <a:lnTo>
                  <a:pt x="1646854" y="345514"/>
                </a:lnTo>
                <a:lnTo>
                  <a:pt x="1647826" y="344866"/>
                </a:lnTo>
                <a:lnTo>
                  <a:pt x="1648716" y="344298"/>
                </a:lnTo>
                <a:lnTo>
                  <a:pt x="1649607" y="343649"/>
                </a:lnTo>
                <a:lnTo>
                  <a:pt x="1650498" y="343081"/>
                </a:lnTo>
                <a:lnTo>
                  <a:pt x="1651389" y="342432"/>
                </a:lnTo>
                <a:lnTo>
                  <a:pt x="1652361" y="341783"/>
                </a:lnTo>
                <a:lnTo>
                  <a:pt x="1653252" y="341215"/>
                </a:lnTo>
                <a:lnTo>
                  <a:pt x="1654143" y="340567"/>
                </a:lnTo>
                <a:lnTo>
                  <a:pt x="1655034" y="339918"/>
                </a:lnTo>
                <a:lnTo>
                  <a:pt x="1655924" y="339350"/>
                </a:lnTo>
                <a:lnTo>
                  <a:pt x="1656896" y="338701"/>
                </a:lnTo>
                <a:lnTo>
                  <a:pt x="1657787" y="338052"/>
                </a:lnTo>
                <a:lnTo>
                  <a:pt x="1658678" y="337403"/>
                </a:lnTo>
                <a:lnTo>
                  <a:pt x="1659569" y="336754"/>
                </a:lnTo>
                <a:lnTo>
                  <a:pt x="1660460" y="336187"/>
                </a:lnTo>
                <a:lnTo>
                  <a:pt x="1661351" y="335538"/>
                </a:lnTo>
                <a:lnTo>
                  <a:pt x="1662323" y="334889"/>
                </a:lnTo>
                <a:lnTo>
                  <a:pt x="1663213" y="334240"/>
                </a:lnTo>
                <a:lnTo>
                  <a:pt x="1664104" y="333591"/>
                </a:lnTo>
                <a:lnTo>
                  <a:pt x="1664995" y="332942"/>
                </a:lnTo>
                <a:lnTo>
                  <a:pt x="1665886" y="332293"/>
                </a:lnTo>
                <a:lnTo>
                  <a:pt x="1666858" y="331645"/>
                </a:lnTo>
                <a:lnTo>
                  <a:pt x="1667749" y="330915"/>
                </a:lnTo>
                <a:lnTo>
                  <a:pt x="1668640" y="330266"/>
                </a:lnTo>
                <a:lnTo>
                  <a:pt x="1669531" y="329617"/>
                </a:lnTo>
                <a:lnTo>
                  <a:pt x="1670421" y="328968"/>
                </a:lnTo>
                <a:lnTo>
                  <a:pt x="1671393" y="328319"/>
                </a:lnTo>
                <a:lnTo>
                  <a:pt x="1672284" y="327589"/>
                </a:lnTo>
                <a:lnTo>
                  <a:pt x="1673175" y="326940"/>
                </a:lnTo>
                <a:lnTo>
                  <a:pt x="1674066" y="326292"/>
                </a:lnTo>
                <a:lnTo>
                  <a:pt x="1674957" y="325562"/>
                </a:lnTo>
                <a:lnTo>
                  <a:pt x="1675929" y="324913"/>
                </a:lnTo>
                <a:lnTo>
                  <a:pt x="1676820" y="324264"/>
                </a:lnTo>
                <a:lnTo>
                  <a:pt x="1677710" y="323534"/>
                </a:lnTo>
                <a:lnTo>
                  <a:pt x="1678601" y="322885"/>
                </a:lnTo>
                <a:lnTo>
                  <a:pt x="1679492" y="322155"/>
                </a:lnTo>
                <a:lnTo>
                  <a:pt x="1680383" y="321506"/>
                </a:lnTo>
                <a:lnTo>
                  <a:pt x="1681355" y="320776"/>
                </a:lnTo>
                <a:lnTo>
                  <a:pt x="1682246" y="320128"/>
                </a:lnTo>
                <a:lnTo>
                  <a:pt x="1683137" y="319398"/>
                </a:lnTo>
                <a:lnTo>
                  <a:pt x="1684028" y="318668"/>
                </a:lnTo>
                <a:lnTo>
                  <a:pt x="1684918" y="318019"/>
                </a:lnTo>
                <a:lnTo>
                  <a:pt x="1685890" y="317289"/>
                </a:lnTo>
                <a:lnTo>
                  <a:pt x="1686781" y="316559"/>
                </a:lnTo>
                <a:lnTo>
                  <a:pt x="1687672" y="315910"/>
                </a:lnTo>
                <a:lnTo>
                  <a:pt x="1688563" y="315180"/>
                </a:lnTo>
                <a:lnTo>
                  <a:pt x="1689454" y="314450"/>
                </a:lnTo>
                <a:lnTo>
                  <a:pt x="1690426" y="313801"/>
                </a:lnTo>
                <a:lnTo>
                  <a:pt x="1691317" y="313071"/>
                </a:lnTo>
                <a:lnTo>
                  <a:pt x="1692207" y="312341"/>
                </a:lnTo>
                <a:lnTo>
                  <a:pt x="1693098" y="311612"/>
                </a:lnTo>
                <a:lnTo>
                  <a:pt x="1693989" y="310882"/>
                </a:lnTo>
                <a:lnTo>
                  <a:pt x="1694880" y="310233"/>
                </a:lnTo>
                <a:lnTo>
                  <a:pt x="1695852" y="309503"/>
                </a:lnTo>
                <a:lnTo>
                  <a:pt x="1696743" y="308773"/>
                </a:lnTo>
                <a:lnTo>
                  <a:pt x="1697634" y="308043"/>
                </a:lnTo>
                <a:lnTo>
                  <a:pt x="1698525" y="307394"/>
                </a:lnTo>
                <a:lnTo>
                  <a:pt x="1699415" y="306664"/>
                </a:lnTo>
                <a:lnTo>
                  <a:pt x="1700387" y="305934"/>
                </a:lnTo>
                <a:lnTo>
                  <a:pt x="1701278" y="305204"/>
                </a:lnTo>
                <a:lnTo>
                  <a:pt x="1702169" y="304555"/>
                </a:lnTo>
                <a:lnTo>
                  <a:pt x="1703060" y="303826"/>
                </a:lnTo>
                <a:lnTo>
                  <a:pt x="1703951" y="303096"/>
                </a:lnTo>
                <a:lnTo>
                  <a:pt x="1704923" y="302447"/>
                </a:lnTo>
                <a:lnTo>
                  <a:pt x="1705814" y="301717"/>
                </a:lnTo>
                <a:lnTo>
                  <a:pt x="1706705" y="301068"/>
                </a:lnTo>
                <a:lnTo>
                  <a:pt x="1707595" y="300338"/>
                </a:lnTo>
                <a:lnTo>
                  <a:pt x="1708486" y="299689"/>
                </a:lnTo>
                <a:lnTo>
                  <a:pt x="1709458" y="298959"/>
                </a:lnTo>
                <a:lnTo>
                  <a:pt x="1710349" y="298310"/>
                </a:lnTo>
                <a:lnTo>
                  <a:pt x="1711240" y="297661"/>
                </a:lnTo>
                <a:lnTo>
                  <a:pt x="1712131" y="296932"/>
                </a:lnTo>
                <a:lnTo>
                  <a:pt x="1713022" y="296283"/>
                </a:lnTo>
                <a:lnTo>
                  <a:pt x="1713912" y="295634"/>
                </a:lnTo>
                <a:lnTo>
                  <a:pt x="1714884" y="294985"/>
                </a:lnTo>
                <a:lnTo>
                  <a:pt x="1715775" y="294336"/>
                </a:lnTo>
                <a:lnTo>
                  <a:pt x="1716666" y="293687"/>
                </a:lnTo>
                <a:lnTo>
                  <a:pt x="1717557" y="293119"/>
                </a:lnTo>
                <a:lnTo>
                  <a:pt x="1718448" y="292471"/>
                </a:lnTo>
                <a:lnTo>
                  <a:pt x="1719420" y="291822"/>
                </a:lnTo>
                <a:lnTo>
                  <a:pt x="1720311" y="291254"/>
                </a:lnTo>
                <a:lnTo>
                  <a:pt x="1721201" y="290686"/>
                </a:lnTo>
                <a:lnTo>
                  <a:pt x="1722092" y="290118"/>
                </a:lnTo>
                <a:lnTo>
                  <a:pt x="1722983" y="289550"/>
                </a:lnTo>
                <a:lnTo>
                  <a:pt x="1723955" y="288983"/>
                </a:lnTo>
                <a:lnTo>
                  <a:pt x="1724846" y="288415"/>
                </a:lnTo>
                <a:lnTo>
                  <a:pt x="1725737" y="287847"/>
                </a:lnTo>
                <a:lnTo>
                  <a:pt x="1726628" y="287360"/>
                </a:lnTo>
                <a:lnTo>
                  <a:pt x="1727519" y="286793"/>
                </a:lnTo>
                <a:lnTo>
                  <a:pt x="1728491" y="286306"/>
                </a:lnTo>
                <a:lnTo>
                  <a:pt x="1729381" y="285819"/>
                </a:lnTo>
                <a:lnTo>
                  <a:pt x="1730272" y="285333"/>
                </a:lnTo>
                <a:lnTo>
                  <a:pt x="1731163" y="284846"/>
                </a:lnTo>
                <a:lnTo>
                  <a:pt x="1732054" y="284441"/>
                </a:lnTo>
                <a:lnTo>
                  <a:pt x="1732945" y="283954"/>
                </a:lnTo>
                <a:lnTo>
                  <a:pt x="1733917" y="283548"/>
                </a:lnTo>
                <a:lnTo>
                  <a:pt x="1734808" y="283143"/>
                </a:lnTo>
                <a:lnTo>
                  <a:pt x="1735699" y="282737"/>
                </a:lnTo>
                <a:lnTo>
                  <a:pt x="1736589" y="282413"/>
                </a:lnTo>
                <a:lnTo>
                  <a:pt x="1737480" y="282007"/>
                </a:lnTo>
                <a:lnTo>
                  <a:pt x="1738452" y="281683"/>
                </a:lnTo>
                <a:lnTo>
                  <a:pt x="1739343" y="281359"/>
                </a:lnTo>
                <a:lnTo>
                  <a:pt x="1740234" y="281034"/>
                </a:lnTo>
                <a:lnTo>
                  <a:pt x="1741125" y="280791"/>
                </a:lnTo>
                <a:lnTo>
                  <a:pt x="1742016" y="280467"/>
                </a:lnTo>
                <a:lnTo>
                  <a:pt x="1742988" y="280223"/>
                </a:lnTo>
                <a:lnTo>
                  <a:pt x="1743878" y="279980"/>
                </a:lnTo>
                <a:lnTo>
                  <a:pt x="1744769" y="279818"/>
                </a:lnTo>
                <a:lnTo>
                  <a:pt x="1745660" y="279574"/>
                </a:lnTo>
                <a:lnTo>
                  <a:pt x="1746551" y="279412"/>
                </a:lnTo>
                <a:lnTo>
                  <a:pt x="1747523" y="279250"/>
                </a:lnTo>
                <a:lnTo>
                  <a:pt x="1748414" y="279088"/>
                </a:lnTo>
                <a:lnTo>
                  <a:pt x="1749305" y="279007"/>
                </a:lnTo>
                <a:lnTo>
                  <a:pt x="1750196" y="278926"/>
                </a:lnTo>
                <a:lnTo>
                  <a:pt x="1751086" y="278844"/>
                </a:lnTo>
                <a:lnTo>
                  <a:pt x="1751977" y="278763"/>
                </a:lnTo>
                <a:lnTo>
                  <a:pt x="1752949" y="278682"/>
                </a:lnTo>
                <a:lnTo>
                  <a:pt x="1753840" y="278682"/>
                </a:lnTo>
                <a:lnTo>
                  <a:pt x="1754731" y="278682"/>
                </a:lnTo>
                <a:lnTo>
                  <a:pt x="1755622" y="278682"/>
                </a:lnTo>
                <a:lnTo>
                  <a:pt x="1756513" y="278763"/>
                </a:lnTo>
                <a:lnTo>
                  <a:pt x="1757485" y="278844"/>
                </a:lnTo>
                <a:lnTo>
                  <a:pt x="1758375" y="278926"/>
                </a:lnTo>
                <a:lnTo>
                  <a:pt x="1759266" y="279007"/>
                </a:lnTo>
                <a:lnTo>
                  <a:pt x="1760157" y="279088"/>
                </a:lnTo>
                <a:lnTo>
                  <a:pt x="1761048" y="279250"/>
                </a:lnTo>
                <a:lnTo>
                  <a:pt x="1762020" y="279412"/>
                </a:lnTo>
                <a:lnTo>
                  <a:pt x="1762911" y="279655"/>
                </a:lnTo>
                <a:lnTo>
                  <a:pt x="1763802" y="279818"/>
                </a:lnTo>
                <a:lnTo>
                  <a:pt x="1764693" y="280061"/>
                </a:lnTo>
                <a:lnTo>
                  <a:pt x="1765583" y="280304"/>
                </a:lnTo>
                <a:lnTo>
                  <a:pt x="1766474" y="280548"/>
                </a:lnTo>
                <a:lnTo>
                  <a:pt x="1767446" y="280872"/>
                </a:lnTo>
                <a:lnTo>
                  <a:pt x="1768337" y="281196"/>
                </a:lnTo>
                <a:lnTo>
                  <a:pt x="1769228" y="281521"/>
                </a:lnTo>
                <a:lnTo>
                  <a:pt x="1770119" y="281845"/>
                </a:lnTo>
                <a:lnTo>
                  <a:pt x="1771010" y="282251"/>
                </a:lnTo>
                <a:lnTo>
                  <a:pt x="1771982" y="282575"/>
                </a:lnTo>
                <a:lnTo>
                  <a:pt x="1772872" y="282981"/>
                </a:lnTo>
                <a:lnTo>
                  <a:pt x="1773763" y="283467"/>
                </a:lnTo>
                <a:lnTo>
                  <a:pt x="1774654" y="283873"/>
                </a:lnTo>
                <a:lnTo>
                  <a:pt x="1775545" y="284359"/>
                </a:lnTo>
                <a:lnTo>
                  <a:pt x="1776517" y="284846"/>
                </a:lnTo>
                <a:lnTo>
                  <a:pt x="1777408" y="285333"/>
                </a:lnTo>
                <a:lnTo>
                  <a:pt x="1778299" y="285819"/>
                </a:lnTo>
                <a:lnTo>
                  <a:pt x="1779190" y="286387"/>
                </a:lnTo>
                <a:lnTo>
                  <a:pt x="1780080" y="286874"/>
                </a:lnTo>
                <a:lnTo>
                  <a:pt x="1781052" y="287441"/>
                </a:lnTo>
                <a:lnTo>
                  <a:pt x="1781943" y="288090"/>
                </a:lnTo>
                <a:lnTo>
                  <a:pt x="1782834" y="288658"/>
                </a:lnTo>
                <a:lnTo>
                  <a:pt x="1783725" y="289226"/>
                </a:lnTo>
                <a:lnTo>
                  <a:pt x="1784616" y="289875"/>
                </a:lnTo>
                <a:lnTo>
                  <a:pt x="1785507" y="290524"/>
                </a:lnTo>
                <a:lnTo>
                  <a:pt x="1786479" y="291173"/>
                </a:lnTo>
                <a:lnTo>
                  <a:pt x="1787369" y="291821"/>
                </a:lnTo>
                <a:lnTo>
                  <a:pt x="1788260" y="292551"/>
                </a:lnTo>
                <a:lnTo>
                  <a:pt x="1789151" y="293200"/>
                </a:lnTo>
                <a:lnTo>
                  <a:pt x="1790042" y="293930"/>
                </a:lnTo>
                <a:lnTo>
                  <a:pt x="1791014" y="294660"/>
                </a:lnTo>
                <a:lnTo>
                  <a:pt x="1791905" y="295390"/>
                </a:lnTo>
                <a:lnTo>
                  <a:pt x="1792796" y="296120"/>
                </a:lnTo>
                <a:lnTo>
                  <a:pt x="1793687" y="296850"/>
                </a:lnTo>
                <a:lnTo>
                  <a:pt x="1794577" y="297580"/>
                </a:lnTo>
                <a:lnTo>
                  <a:pt x="1795549" y="298391"/>
                </a:lnTo>
                <a:lnTo>
                  <a:pt x="1796440" y="299121"/>
                </a:lnTo>
                <a:lnTo>
                  <a:pt x="1797331" y="299932"/>
                </a:lnTo>
                <a:lnTo>
                  <a:pt x="1798222" y="300743"/>
                </a:lnTo>
                <a:lnTo>
                  <a:pt x="1799113" y="301554"/>
                </a:lnTo>
                <a:lnTo>
                  <a:pt x="1800085" y="302365"/>
                </a:lnTo>
                <a:lnTo>
                  <a:pt x="1800976" y="303176"/>
                </a:lnTo>
                <a:lnTo>
                  <a:pt x="1801866" y="303988"/>
                </a:lnTo>
                <a:lnTo>
                  <a:pt x="1802757" y="304799"/>
                </a:lnTo>
                <a:lnTo>
                  <a:pt x="1803648" y="305610"/>
                </a:lnTo>
                <a:lnTo>
                  <a:pt x="1804539" y="306421"/>
                </a:lnTo>
                <a:lnTo>
                  <a:pt x="1805511" y="307313"/>
                </a:lnTo>
                <a:lnTo>
                  <a:pt x="1806402" y="308124"/>
                </a:lnTo>
                <a:lnTo>
                  <a:pt x="1807293" y="308935"/>
                </a:lnTo>
                <a:lnTo>
                  <a:pt x="1808184" y="309827"/>
                </a:lnTo>
                <a:lnTo>
                  <a:pt x="1809074" y="310639"/>
                </a:lnTo>
                <a:lnTo>
                  <a:pt x="1810046" y="311531"/>
                </a:lnTo>
                <a:lnTo>
                  <a:pt x="1810937" y="312342"/>
                </a:lnTo>
                <a:lnTo>
                  <a:pt x="1811828" y="313234"/>
                </a:lnTo>
                <a:lnTo>
                  <a:pt x="1812719" y="314045"/>
                </a:lnTo>
                <a:lnTo>
                  <a:pt x="1813610" y="314856"/>
                </a:lnTo>
                <a:lnTo>
                  <a:pt x="1814582" y="315748"/>
                </a:lnTo>
                <a:lnTo>
                  <a:pt x="1815473" y="316560"/>
                </a:lnTo>
                <a:lnTo>
                  <a:pt x="1816363" y="317452"/>
                </a:lnTo>
                <a:lnTo>
                  <a:pt x="1817254" y="318263"/>
                </a:lnTo>
                <a:lnTo>
                  <a:pt x="1818145" y="319074"/>
                </a:lnTo>
                <a:lnTo>
                  <a:pt x="1819117" y="319966"/>
                </a:lnTo>
                <a:lnTo>
                  <a:pt x="1820008" y="320777"/>
                </a:lnTo>
                <a:lnTo>
                  <a:pt x="1820899" y="321588"/>
                </a:lnTo>
                <a:lnTo>
                  <a:pt x="1821790" y="322399"/>
                </a:lnTo>
                <a:lnTo>
                  <a:pt x="1822681" y="323292"/>
                </a:lnTo>
                <a:lnTo>
                  <a:pt x="1823571" y="324103"/>
                </a:lnTo>
                <a:lnTo>
                  <a:pt x="1824543" y="324914"/>
                </a:lnTo>
                <a:lnTo>
                  <a:pt x="1825434" y="325644"/>
                </a:lnTo>
                <a:lnTo>
                  <a:pt x="1826325" y="326455"/>
                </a:lnTo>
                <a:lnTo>
                  <a:pt x="1827216" y="327266"/>
                </a:lnTo>
                <a:lnTo>
                  <a:pt x="1828107" y="328077"/>
                </a:lnTo>
                <a:lnTo>
                  <a:pt x="1829079" y="328807"/>
                </a:lnTo>
                <a:lnTo>
                  <a:pt x="1829970" y="329618"/>
                </a:lnTo>
                <a:lnTo>
                  <a:pt x="1830860" y="330348"/>
                </a:lnTo>
                <a:lnTo>
                  <a:pt x="1831751" y="331078"/>
                </a:lnTo>
                <a:lnTo>
                  <a:pt x="1832642" y="331889"/>
                </a:lnTo>
                <a:lnTo>
                  <a:pt x="1833614" y="332619"/>
                </a:lnTo>
                <a:lnTo>
                  <a:pt x="1834505" y="333349"/>
                </a:lnTo>
                <a:lnTo>
                  <a:pt x="1835396" y="333998"/>
                </a:lnTo>
                <a:lnTo>
                  <a:pt x="1836287" y="334728"/>
                </a:lnTo>
                <a:lnTo>
                  <a:pt x="1837178" y="335458"/>
                </a:lnTo>
                <a:lnTo>
                  <a:pt x="1838150" y="336107"/>
                </a:lnTo>
                <a:lnTo>
                  <a:pt x="1839040" y="336837"/>
                </a:lnTo>
                <a:lnTo>
                  <a:pt x="1839931" y="337485"/>
                </a:lnTo>
                <a:lnTo>
                  <a:pt x="1840822" y="338134"/>
                </a:lnTo>
                <a:lnTo>
                  <a:pt x="1841713" y="338783"/>
                </a:lnTo>
                <a:lnTo>
                  <a:pt x="1842604" y="339432"/>
                </a:lnTo>
                <a:lnTo>
                  <a:pt x="1843576" y="340081"/>
                </a:lnTo>
                <a:lnTo>
                  <a:pt x="1844467" y="340649"/>
                </a:lnTo>
                <a:lnTo>
                  <a:pt x="1845357" y="341298"/>
                </a:lnTo>
                <a:lnTo>
                  <a:pt x="1846248" y="341865"/>
                </a:lnTo>
                <a:lnTo>
                  <a:pt x="1847139" y="342433"/>
                </a:lnTo>
                <a:lnTo>
                  <a:pt x="1848111" y="343082"/>
                </a:lnTo>
                <a:lnTo>
                  <a:pt x="1849002" y="343569"/>
                </a:lnTo>
                <a:lnTo>
                  <a:pt x="1849893" y="344136"/>
                </a:lnTo>
                <a:lnTo>
                  <a:pt x="1850784" y="344704"/>
                </a:lnTo>
                <a:lnTo>
                  <a:pt x="1851675" y="345191"/>
                </a:lnTo>
                <a:lnTo>
                  <a:pt x="1852647" y="345759"/>
                </a:lnTo>
                <a:lnTo>
                  <a:pt x="1853537" y="346245"/>
                </a:lnTo>
                <a:lnTo>
                  <a:pt x="1854428" y="346732"/>
                </a:lnTo>
                <a:lnTo>
                  <a:pt x="1855319" y="347219"/>
                </a:lnTo>
                <a:lnTo>
                  <a:pt x="1856210" y="347705"/>
                </a:lnTo>
                <a:lnTo>
                  <a:pt x="1857101" y="348111"/>
                </a:lnTo>
                <a:lnTo>
                  <a:pt x="1858073" y="348597"/>
                </a:lnTo>
                <a:lnTo>
                  <a:pt x="1858964" y="349003"/>
                </a:lnTo>
                <a:lnTo>
                  <a:pt x="1859854" y="349490"/>
                </a:lnTo>
                <a:lnTo>
                  <a:pt x="1860745" y="349895"/>
                </a:lnTo>
                <a:lnTo>
                  <a:pt x="1861636" y="350301"/>
                </a:lnTo>
                <a:lnTo>
                  <a:pt x="1862608" y="350625"/>
                </a:lnTo>
                <a:lnTo>
                  <a:pt x="1863499" y="351031"/>
                </a:lnTo>
                <a:lnTo>
                  <a:pt x="1864390" y="351436"/>
                </a:lnTo>
                <a:lnTo>
                  <a:pt x="1865281" y="351761"/>
                </a:lnTo>
                <a:lnTo>
                  <a:pt x="1866172" y="352085"/>
                </a:lnTo>
                <a:lnTo>
                  <a:pt x="1867144" y="352409"/>
                </a:lnTo>
                <a:lnTo>
                  <a:pt x="1868034" y="352734"/>
                </a:lnTo>
                <a:lnTo>
                  <a:pt x="1868925" y="353058"/>
                </a:lnTo>
                <a:lnTo>
                  <a:pt x="1869816" y="353382"/>
                </a:lnTo>
                <a:lnTo>
                  <a:pt x="1870707" y="353707"/>
                </a:lnTo>
                <a:lnTo>
                  <a:pt x="1871679" y="353950"/>
                </a:lnTo>
                <a:lnTo>
                  <a:pt x="1872570" y="354193"/>
                </a:lnTo>
                <a:lnTo>
                  <a:pt x="1873461" y="354518"/>
                </a:lnTo>
                <a:lnTo>
                  <a:pt x="1874352" y="354761"/>
                </a:lnTo>
                <a:lnTo>
                  <a:pt x="1875242" y="355004"/>
                </a:lnTo>
                <a:lnTo>
                  <a:pt x="1876133" y="355167"/>
                </a:lnTo>
                <a:lnTo>
                  <a:pt x="1877105" y="355410"/>
                </a:lnTo>
                <a:lnTo>
                  <a:pt x="1877996" y="355653"/>
                </a:lnTo>
                <a:lnTo>
                  <a:pt x="1878887" y="355815"/>
                </a:lnTo>
                <a:lnTo>
                  <a:pt x="1879778" y="356059"/>
                </a:lnTo>
                <a:lnTo>
                  <a:pt x="1880669" y="356221"/>
                </a:lnTo>
                <a:lnTo>
                  <a:pt x="1881641" y="356383"/>
                </a:lnTo>
                <a:lnTo>
                  <a:pt x="1882531" y="356546"/>
                </a:lnTo>
                <a:lnTo>
                  <a:pt x="1883422" y="356708"/>
                </a:lnTo>
                <a:lnTo>
                  <a:pt x="1884313" y="356870"/>
                </a:lnTo>
                <a:lnTo>
                  <a:pt x="1885204" y="356951"/>
                </a:lnTo>
                <a:lnTo>
                  <a:pt x="1886176" y="357113"/>
                </a:lnTo>
                <a:lnTo>
                  <a:pt x="1887067" y="357194"/>
                </a:lnTo>
                <a:lnTo>
                  <a:pt x="1887958" y="357357"/>
                </a:lnTo>
                <a:lnTo>
                  <a:pt x="1888848" y="357438"/>
                </a:lnTo>
                <a:lnTo>
                  <a:pt x="1889739" y="357519"/>
                </a:lnTo>
                <a:lnTo>
                  <a:pt x="1890711" y="357600"/>
                </a:lnTo>
                <a:lnTo>
                  <a:pt x="1891602" y="357681"/>
                </a:lnTo>
                <a:lnTo>
                  <a:pt x="1892493" y="357762"/>
                </a:lnTo>
                <a:lnTo>
                  <a:pt x="1893384" y="357843"/>
                </a:lnTo>
                <a:lnTo>
                  <a:pt x="1894275" y="357843"/>
                </a:lnTo>
                <a:lnTo>
                  <a:pt x="1895166" y="357924"/>
                </a:lnTo>
                <a:lnTo>
                  <a:pt x="1896138" y="357924"/>
                </a:lnTo>
                <a:lnTo>
                  <a:pt x="1897028" y="358005"/>
                </a:lnTo>
                <a:lnTo>
                  <a:pt x="1897919" y="358005"/>
                </a:lnTo>
                <a:lnTo>
                  <a:pt x="1898810" y="358005"/>
                </a:lnTo>
                <a:lnTo>
                  <a:pt x="1899701" y="358005"/>
                </a:lnTo>
                <a:lnTo>
                  <a:pt x="1900673" y="358005"/>
                </a:lnTo>
                <a:lnTo>
                  <a:pt x="1901564" y="358005"/>
                </a:lnTo>
                <a:lnTo>
                  <a:pt x="1902455" y="358005"/>
                </a:lnTo>
                <a:lnTo>
                  <a:pt x="1903346" y="358005"/>
                </a:lnTo>
                <a:lnTo>
                  <a:pt x="1904236" y="357924"/>
                </a:lnTo>
                <a:lnTo>
                  <a:pt x="1905208" y="357924"/>
                </a:lnTo>
                <a:lnTo>
                  <a:pt x="1906099" y="357924"/>
                </a:lnTo>
                <a:lnTo>
                  <a:pt x="1906990" y="357843"/>
                </a:lnTo>
                <a:lnTo>
                  <a:pt x="1907881" y="357762"/>
                </a:lnTo>
                <a:lnTo>
                  <a:pt x="1908772" y="357681"/>
                </a:lnTo>
                <a:lnTo>
                  <a:pt x="1909744" y="357681"/>
                </a:lnTo>
                <a:lnTo>
                  <a:pt x="1910635" y="357600"/>
                </a:lnTo>
                <a:lnTo>
                  <a:pt x="1911525" y="357438"/>
                </a:lnTo>
                <a:lnTo>
                  <a:pt x="1912416" y="357356"/>
                </a:lnTo>
                <a:lnTo>
                  <a:pt x="1913307" y="357275"/>
                </a:lnTo>
                <a:lnTo>
                  <a:pt x="1914198" y="357194"/>
                </a:lnTo>
                <a:lnTo>
                  <a:pt x="1915170" y="357032"/>
                </a:lnTo>
                <a:lnTo>
                  <a:pt x="1916061" y="356951"/>
                </a:lnTo>
                <a:lnTo>
                  <a:pt x="1916952" y="356789"/>
                </a:lnTo>
                <a:lnTo>
                  <a:pt x="1917843" y="356708"/>
                </a:lnTo>
                <a:lnTo>
                  <a:pt x="1918733" y="356546"/>
                </a:lnTo>
                <a:lnTo>
                  <a:pt x="1919705" y="356383"/>
                </a:lnTo>
                <a:lnTo>
                  <a:pt x="1920596" y="356221"/>
                </a:lnTo>
                <a:lnTo>
                  <a:pt x="1921487" y="356059"/>
                </a:lnTo>
                <a:lnTo>
                  <a:pt x="1922378" y="355897"/>
                </a:lnTo>
                <a:lnTo>
                  <a:pt x="1923269" y="355734"/>
                </a:lnTo>
                <a:lnTo>
                  <a:pt x="1924241" y="355491"/>
                </a:lnTo>
                <a:lnTo>
                  <a:pt x="1925132" y="355329"/>
                </a:lnTo>
                <a:lnTo>
                  <a:pt x="1926022" y="355166"/>
                </a:lnTo>
                <a:lnTo>
                  <a:pt x="1926913" y="354923"/>
                </a:lnTo>
                <a:lnTo>
                  <a:pt x="1927804" y="354680"/>
                </a:lnTo>
                <a:lnTo>
                  <a:pt x="1928776" y="354437"/>
                </a:lnTo>
                <a:lnTo>
                  <a:pt x="1929667" y="354274"/>
                </a:lnTo>
                <a:lnTo>
                  <a:pt x="1930558" y="354031"/>
                </a:lnTo>
                <a:lnTo>
                  <a:pt x="1931449" y="353788"/>
                </a:lnTo>
                <a:lnTo>
                  <a:pt x="1932340" y="353463"/>
                </a:lnTo>
                <a:lnTo>
                  <a:pt x="1933230" y="353220"/>
                </a:lnTo>
                <a:lnTo>
                  <a:pt x="1934202" y="352977"/>
                </a:lnTo>
                <a:lnTo>
                  <a:pt x="1935093" y="352652"/>
                </a:lnTo>
                <a:lnTo>
                  <a:pt x="1935984" y="352409"/>
                </a:lnTo>
                <a:lnTo>
                  <a:pt x="1936875" y="352085"/>
                </a:lnTo>
                <a:lnTo>
                  <a:pt x="1937766" y="351760"/>
                </a:lnTo>
                <a:lnTo>
                  <a:pt x="1938738" y="351436"/>
                </a:lnTo>
                <a:lnTo>
                  <a:pt x="1939629" y="351112"/>
                </a:lnTo>
                <a:lnTo>
                  <a:pt x="1940519" y="350787"/>
                </a:lnTo>
                <a:lnTo>
                  <a:pt x="1941410" y="350463"/>
                </a:lnTo>
                <a:lnTo>
                  <a:pt x="1942301" y="350138"/>
                </a:lnTo>
                <a:lnTo>
                  <a:pt x="1943273" y="349733"/>
                </a:lnTo>
                <a:lnTo>
                  <a:pt x="1944164" y="349327"/>
                </a:lnTo>
                <a:lnTo>
                  <a:pt x="1945055" y="349003"/>
                </a:lnTo>
                <a:lnTo>
                  <a:pt x="1945946" y="348597"/>
                </a:lnTo>
                <a:lnTo>
                  <a:pt x="1946837" y="348192"/>
                </a:lnTo>
                <a:lnTo>
                  <a:pt x="1947809" y="347786"/>
                </a:lnTo>
                <a:lnTo>
                  <a:pt x="1948699" y="347381"/>
                </a:lnTo>
                <a:lnTo>
                  <a:pt x="1949590" y="346975"/>
                </a:lnTo>
                <a:lnTo>
                  <a:pt x="1950481" y="346489"/>
                </a:lnTo>
                <a:lnTo>
                  <a:pt x="1951372" y="346083"/>
                </a:lnTo>
                <a:lnTo>
                  <a:pt x="1952263" y="345596"/>
                </a:lnTo>
                <a:lnTo>
                  <a:pt x="1953235" y="345191"/>
                </a:lnTo>
                <a:lnTo>
                  <a:pt x="1954126" y="344704"/>
                </a:lnTo>
                <a:lnTo>
                  <a:pt x="1955016" y="344218"/>
                </a:lnTo>
                <a:lnTo>
                  <a:pt x="1955907" y="343731"/>
                </a:lnTo>
                <a:lnTo>
                  <a:pt x="1956798" y="343244"/>
                </a:lnTo>
                <a:lnTo>
                  <a:pt x="1957770" y="342676"/>
                </a:lnTo>
                <a:lnTo>
                  <a:pt x="1958661" y="342190"/>
                </a:lnTo>
                <a:lnTo>
                  <a:pt x="1959552" y="341703"/>
                </a:lnTo>
                <a:lnTo>
                  <a:pt x="1960443" y="341135"/>
                </a:lnTo>
                <a:lnTo>
                  <a:pt x="1961334" y="340568"/>
                </a:lnTo>
                <a:lnTo>
                  <a:pt x="1962305" y="340081"/>
                </a:lnTo>
                <a:lnTo>
                  <a:pt x="1963196" y="339513"/>
                </a:lnTo>
                <a:lnTo>
                  <a:pt x="1964087" y="338945"/>
                </a:lnTo>
                <a:lnTo>
                  <a:pt x="1964978" y="338297"/>
                </a:lnTo>
                <a:lnTo>
                  <a:pt x="1965869" y="337729"/>
                </a:lnTo>
                <a:lnTo>
                  <a:pt x="1966760" y="337161"/>
                </a:lnTo>
                <a:lnTo>
                  <a:pt x="1967732" y="336512"/>
                </a:lnTo>
                <a:lnTo>
                  <a:pt x="1968623" y="335944"/>
                </a:lnTo>
                <a:lnTo>
                  <a:pt x="1969514" y="335295"/>
                </a:lnTo>
                <a:lnTo>
                  <a:pt x="1970404" y="334647"/>
                </a:lnTo>
                <a:lnTo>
                  <a:pt x="1971295" y="334079"/>
                </a:lnTo>
                <a:lnTo>
                  <a:pt x="1972267" y="333430"/>
                </a:lnTo>
                <a:lnTo>
                  <a:pt x="1973158" y="332781"/>
                </a:lnTo>
                <a:lnTo>
                  <a:pt x="1974049" y="332132"/>
                </a:lnTo>
                <a:lnTo>
                  <a:pt x="1974940" y="331402"/>
                </a:lnTo>
                <a:lnTo>
                  <a:pt x="1975831" y="330753"/>
                </a:lnTo>
                <a:lnTo>
                  <a:pt x="1976803" y="330104"/>
                </a:lnTo>
                <a:lnTo>
                  <a:pt x="1977693" y="329456"/>
                </a:lnTo>
                <a:lnTo>
                  <a:pt x="1978584" y="328726"/>
                </a:lnTo>
                <a:lnTo>
                  <a:pt x="1979475" y="328077"/>
                </a:lnTo>
                <a:lnTo>
                  <a:pt x="1980366" y="327347"/>
                </a:lnTo>
                <a:lnTo>
                  <a:pt x="1981338" y="326617"/>
                </a:lnTo>
                <a:lnTo>
                  <a:pt x="1982229" y="325968"/>
                </a:lnTo>
                <a:lnTo>
                  <a:pt x="1983120" y="325238"/>
                </a:lnTo>
                <a:lnTo>
                  <a:pt x="1984010" y="324508"/>
                </a:lnTo>
                <a:lnTo>
                  <a:pt x="1984901" y="323778"/>
                </a:lnTo>
                <a:lnTo>
                  <a:pt x="1985792" y="323048"/>
                </a:lnTo>
                <a:lnTo>
                  <a:pt x="1986764" y="322318"/>
                </a:lnTo>
                <a:lnTo>
                  <a:pt x="1987655" y="321589"/>
                </a:lnTo>
                <a:lnTo>
                  <a:pt x="1988546" y="320859"/>
                </a:lnTo>
                <a:lnTo>
                  <a:pt x="1989437" y="320129"/>
                </a:lnTo>
                <a:lnTo>
                  <a:pt x="1990328" y="319399"/>
                </a:lnTo>
                <a:lnTo>
                  <a:pt x="1991300" y="318669"/>
                </a:lnTo>
                <a:lnTo>
                  <a:pt x="1992190" y="317939"/>
                </a:lnTo>
                <a:lnTo>
                  <a:pt x="1993081" y="317209"/>
                </a:lnTo>
                <a:lnTo>
                  <a:pt x="1993972" y="316479"/>
                </a:lnTo>
                <a:lnTo>
                  <a:pt x="1994863" y="315749"/>
                </a:lnTo>
                <a:lnTo>
                  <a:pt x="1995835" y="315019"/>
                </a:lnTo>
                <a:lnTo>
                  <a:pt x="1996726" y="314208"/>
                </a:lnTo>
                <a:lnTo>
                  <a:pt x="1997617" y="313478"/>
                </a:lnTo>
                <a:lnTo>
                  <a:pt x="1998508" y="312748"/>
                </a:lnTo>
                <a:lnTo>
                  <a:pt x="1999398" y="312018"/>
                </a:lnTo>
                <a:lnTo>
                  <a:pt x="2000370" y="311288"/>
                </a:lnTo>
                <a:lnTo>
                  <a:pt x="2001261" y="310558"/>
                </a:lnTo>
                <a:lnTo>
                  <a:pt x="2002152" y="309910"/>
                </a:lnTo>
                <a:lnTo>
                  <a:pt x="2003043" y="309180"/>
                </a:lnTo>
                <a:lnTo>
                  <a:pt x="2003934" y="308450"/>
                </a:lnTo>
                <a:lnTo>
                  <a:pt x="2004825" y="307720"/>
                </a:lnTo>
                <a:lnTo>
                  <a:pt x="2005797" y="307071"/>
                </a:lnTo>
                <a:lnTo>
                  <a:pt x="2006687" y="306341"/>
                </a:lnTo>
                <a:lnTo>
                  <a:pt x="2007578" y="305611"/>
                </a:lnTo>
                <a:lnTo>
                  <a:pt x="2008469" y="304962"/>
                </a:lnTo>
                <a:lnTo>
                  <a:pt x="2009360" y="304313"/>
                </a:lnTo>
                <a:lnTo>
                  <a:pt x="2010332" y="303583"/>
                </a:lnTo>
                <a:lnTo>
                  <a:pt x="2011223" y="302934"/>
                </a:lnTo>
                <a:lnTo>
                  <a:pt x="2012114" y="302286"/>
                </a:lnTo>
                <a:lnTo>
                  <a:pt x="2013005" y="301637"/>
                </a:lnTo>
                <a:lnTo>
                  <a:pt x="2013895" y="300988"/>
                </a:lnTo>
                <a:lnTo>
                  <a:pt x="2014867" y="300339"/>
                </a:lnTo>
                <a:lnTo>
                  <a:pt x="2015758" y="299771"/>
                </a:lnTo>
                <a:lnTo>
                  <a:pt x="2016649" y="299122"/>
                </a:lnTo>
                <a:lnTo>
                  <a:pt x="2017540" y="298555"/>
                </a:lnTo>
                <a:lnTo>
                  <a:pt x="2018431" y="297987"/>
                </a:lnTo>
                <a:lnTo>
                  <a:pt x="2019403" y="297419"/>
                </a:lnTo>
                <a:lnTo>
                  <a:pt x="2020294" y="296851"/>
                </a:lnTo>
                <a:lnTo>
                  <a:pt x="2021184" y="296283"/>
                </a:lnTo>
                <a:lnTo>
                  <a:pt x="2022075" y="295716"/>
                </a:lnTo>
                <a:lnTo>
                  <a:pt x="2022966" y="295229"/>
                </a:lnTo>
                <a:lnTo>
                  <a:pt x="2023857" y="294661"/>
                </a:lnTo>
                <a:lnTo>
                  <a:pt x="2024829" y="294174"/>
                </a:lnTo>
                <a:lnTo>
                  <a:pt x="2025720" y="293688"/>
                </a:lnTo>
                <a:lnTo>
                  <a:pt x="2026611" y="293201"/>
                </a:lnTo>
                <a:lnTo>
                  <a:pt x="2027502" y="292715"/>
                </a:lnTo>
                <a:lnTo>
                  <a:pt x="2028392" y="292309"/>
                </a:lnTo>
                <a:lnTo>
                  <a:pt x="2029364" y="291904"/>
                </a:lnTo>
                <a:lnTo>
                  <a:pt x="2030255" y="291417"/>
                </a:lnTo>
                <a:lnTo>
                  <a:pt x="2031146" y="291011"/>
                </a:lnTo>
                <a:lnTo>
                  <a:pt x="2032037" y="290687"/>
                </a:lnTo>
                <a:lnTo>
                  <a:pt x="2032928" y="290281"/>
                </a:lnTo>
                <a:lnTo>
                  <a:pt x="2033900" y="289957"/>
                </a:lnTo>
                <a:lnTo>
                  <a:pt x="2034791" y="289633"/>
                </a:lnTo>
                <a:lnTo>
                  <a:pt x="2035681" y="289308"/>
                </a:lnTo>
                <a:lnTo>
                  <a:pt x="2036572" y="288984"/>
                </a:lnTo>
                <a:lnTo>
                  <a:pt x="2037463" y="288660"/>
                </a:lnTo>
                <a:lnTo>
                  <a:pt x="2038435" y="288416"/>
                </a:lnTo>
                <a:lnTo>
                  <a:pt x="2039326" y="288173"/>
                </a:lnTo>
                <a:lnTo>
                  <a:pt x="2040217" y="287930"/>
                </a:lnTo>
                <a:lnTo>
                  <a:pt x="2041108" y="287686"/>
                </a:lnTo>
                <a:lnTo>
                  <a:pt x="2041999" y="287524"/>
                </a:lnTo>
                <a:lnTo>
                  <a:pt x="2042889" y="287281"/>
                </a:lnTo>
                <a:lnTo>
                  <a:pt x="2043861" y="287118"/>
                </a:lnTo>
                <a:lnTo>
                  <a:pt x="2044752" y="286956"/>
                </a:lnTo>
                <a:lnTo>
                  <a:pt x="2045643" y="286875"/>
                </a:lnTo>
                <a:lnTo>
                  <a:pt x="2046534" y="286713"/>
                </a:lnTo>
                <a:lnTo>
                  <a:pt x="2047425" y="286632"/>
                </a:lnTo>
                <a:lnTo>
                  <a:pt x="2048397" y="286551"/>
                </a:lnTo>
                <a:lnTo>
                  <a:pt x="2049288" y="286470"/>
                </a:lnTo>
                <a:lnTo>
                  <a:pt x="2050178" y="286470"/>
                </a:lnTo>
                <a:lnTo>
                  <a:pt x="2051069" y="286389"/>
                </a:lnTo>
                <a:lnTo>
                  <a:pt x="2051960" y="286389"/>
                </a:lnTo>
                <a:lnTo>
                  <a:pt x="2052932" y="286389"/>
                </a:lnTo>
                <a:lnTo>
                  <a:pt x="2053823" y="286470"/>
                </a:lnTo>
                <a:lnTo>
                  <a:pt x="2054714" y="286470"/>
                </a:lnTo>
                <a:lnTo>
                  <a:pt x="2055605" y="286551"/>
                </a:lnTo>
                <a:lnTo>
                  <a:pt x="2056496" y="286632"/>
                </a:lnTo>
                <a:lnTo>
                  <a:pt x="2057386" y="286713"/>
                </a:lnTo>
                <a:lnTo>
                  <a:pt x="2058358" y="286794"/>
                </a:lnTo>
                <a:lnTo>
                  <a:pt x="2059249" y="286956"/>
                </a:lnTo>
                <a:lnTo>
                  <a:pt x="2060140" y="287118"/>
                </a:lnTo>
                <a:lnTo>
                  <a:pt x="2061031" y="287281"/>
                </a:lnTo>
                <a:lnTo>
                  <a:pt x="2061922" y="287443"/>
                </a:lnTo>
                <a:lnTo>
                  <a:pt x="2062894" y="287605"/>
                </a:lnTo>
                <a:lnTo>
                  <a:pt x="2063785" y="287849"/>
                </a:lnTo>
                <a:lnTo>
                  <a:pt x="2064675" y="288092"/>
                </a:lnTo>
                <a:lnTo>
                  <a:pt x="2065566" y="288335"/>
                </a:lnTo>
                <a:lnTo>
                  <a:pt x="2066457" y="288578"/>
                </a:lnTo>
                <a:lnTo>
                  <a:pt x="2067429" y="288822"/>
                </a:lnTo>
                <a:lnTo>
                  <a:pt x="2068320" y="289146"/>
                </a:lnTo>
                <a:lnTo>
                  <a:pt x="2069211" y="289471"/>
                </a:lnTo>
                <a:lnTo>
                  <a:pt x="2070102" y="289714"/>
                </a:lnTo>
                <a:lnTo>
                  <a:pt x="2070993" y="290119"/>
                </a:lnTo>
                <a:lnTo>
                  <a:pt x="2071965" y="290444"/>
                </a:lnTo>
                <a:lnTo>
                  <a:pt x="2072855" y="290768"/>
                </a:lnTo>
                <a:lnTo>
                  <a:pt x="2073746" y="291174"/>
                </a:lnTo>
                <a:lnTo>
                  <a:pt x="2074637" y="291579"/>
                </a:lnTo>
                <a:lnTo>
                  <a:pt x="2075528" y="291904"/>
                </a:lnTo>
                <a:lnTo>
                  <a:pt x="2076419" y="292309"/>
                </a:lnTo>
                <a:lnTo>
                  <a:pt x="2077391" y="292796"/>
                </a:lnTo>
                <a:lnTo>
                  <a:pt x="2078282" y="293201"/>
                </a:lnTo>
                <a:lnTo>
                  <a:pt x="2079172" y="293688"/>
                </a:lnTo>
                <a:lnTo>
                  <a:pt x="2080063" y="294094"/>
                </a:lnTo>
                <a:lnTo>
                  <a:pt x="2080954" y="294580"/>
                </a:lnTo>
                <a:lnTo>
                  <a:pt x="2081926" y="295067"/>
                </a:lnTo>
                <a:lnTo>
                  <a:pt x="2082817" y="295553"/>
                </a:lnTo>
                <a:lnTo>
                  <a:pt x="2083708" y="296040"/>
                </a:lnTo>
                <a:lnTo>
                  <a:pt x="2084599" y="296527"/>
                </a:lnTo>
                <a:lnTo>
                  <a:pt x="2085490" y="297013"/>
                </a:lnTo>
                <a:lnTo>
                  <a:pt x="2086462" y="297581"/>
                </a:lnTo>
                <a:lnTo>
                  <a:pt x="2087352" y="298149"/>
                </a:lnTo>
                <a:lnTo>
                  <a:pt x="2088243" y="298635"/>
                </a:lnTo>
                <a:lnTo>
                  <a:pt x="2089134" y="299203"/>
                </a:lnTo>
                <a:lnTo>
                  <a:pt x="2090025" y="299771"/>
                </a:lnTo>
                <a:lnTo>
                  <a:pt x="2090997" y="300339"/>
                </a:lnTo>
                <a:lnTo>
                  <a:pt x="2091888" y="300907"/>
                </a:lnTo>
                <a:lnTo>
                  <a:pt x="2092779" y="301475"/>
                </a:lnTo>
                <a:lnTo>
                  <a:pt x="2093669" y="302042"/>
                </a:lnTo>
                <a:lnTo>
                  <a:pt x="2094560" y="302610"/>
                </a:lnTo>
                <a:lnTo>
                  <a:pt x="2095451" y="303178"/>
                </a:lnTo>
                <a:lnTo>
                  <a:pt x="2096423" y="303827"/>
                </a:lnTo>
                <a:lnTo>
                  <a:pt x="2097314" y="304395"/>
                </a:lnTo>
                <a:lnTo>
                  <a:pt x="2098205" y="304962"/>
                </a:lnTo>
                <a:lnTo>
                  <a:pt x="2099096" y="305611"/>
                </a:lnTo>
                <a:lnTo>
                  <a:pt x="2099987" y="306179"/>
                </a:lnTo>
                <a:lnTo>
                  <a:pt x="2100959" y="306828"/>
                </a:lnTo>
                <a:lnTo>
                  <a:pt x="2101849" y="307396"/>
                </a:lnTo>
                <a:lnTo>
                  <a:pt x="2102740" y="308045"/>
                </a:lnTo>
                <a:lnTo>
                  <a:pt x="2103631" y="308693"/>
                </a:lnTo>
                <a:lnTo>
                  <a:pt x="2104522" y="309261"/>
                </a:lnTo>
                <a:lnTo>
                  <a:pt x="2105494" y="309910"/>
                </a:lnTo>
                <a:lnTo>
                  <a:pt x="2106385" y="310559"/>
                </a:lnTo>
                <a:lnTo>
                  <a:pt x="2107276" y="311127"/>
                </a:lnTo>
                <a:lnTo>
                  <a:pt x="2108167" y="311776"/>
                </a:lnTo>
                <a:lnTo>
                  <a:pt x="2109057" y="312425"/>
                </a:lnTo>
                <a:lnTo>
                  <a:pt x="2110029" y="312992"/>
                </a:lnTo>
                <a:lnTo>
                  <a:pt x="2110920" y="313641"/>
                </a:lnTo>
                <a:lnTo>
                  <a:pt x="2111811" y="314209"/>
                </a:lnTo>
                <a:lnTo>
                  <a:pt x="2112702" y="314858"/>
                </a:lnTo>
                <a:lnTo>
                  <a:pt x="2113593" y="315507"/>
                </a:lnTo>
                <a:lnTo>
                  <a:pt x="2114484" y="316075"/>
                </a:lnTo>
                <a:lnTo>
                  <a:pt x="2115456" y="316723"/>
                </a:lnTo>
                <a:lnTo>
                  <a:pt x="2116346" y="317291"/>
                </a:lnTo>
                <a:lnTo>
                  <a:pt x="2117237" y="317940"/>
                </a:lnTo>
                <a:lnTo>
                  <a:pt x="2118128" y="318508"/>
                </a:lnTo>
                <a:lnTo>
                  <a:pt x="2119019" y="319157"/>
                </a:lnTo>
                <a:lnTo>
                  <a:pt x="2119991" y="319725"/>
                </a:lnTo>
                <a:lnTo>
                  <a:pt x="2120882" y="320292"/>
                </a:lnTo>
                <a:lnTo>
                  <a:pt x="2121773" y="320860"/>
                </a:lnTo>
                <a:lnTo>
                  <a:pt x="2122663" y="321509"/>
                </a:lnTo>
                <a:lnTo>
                  <a:pt x="2123554" y="322077"/>
                </a:lnTo>
                <a:lnTo>
                  <a:pt x="2124526" y="322645"/>
                </a:lnTo>
                <a:lnTo>
                  <a:pt x="2125417" y="323212"/>
                </a:lnTo>
                <a:lnTo>
                  <a:pt x="2126308" y="323780"/>
                </a:lnTo>
                <a:lnTo>
                  <a:pt x="2127199" y="324348"/>
                </a:lnTo>
                <a:lnTo>
                  <a:pt x="2128090" y="324916"/>
                </a:lnTo>
                <a:lnTo>
                  <a:pt x="2129062" y="325484"/>
                </a:lnTo>
                <a:lnTo>
                  <a:pt x="2129953" y="325970"/>
                </a:lnTo>
                <a:lnTo>
                  <a:pt x="2130843" y="326538"/>
                </a:lnTo>
                <a:lnTo>
                  <a:pt x="2131734" y="327106"/>
                </a:lnTo>
                <a:lnTo>
                  <a:pt x="2132625" y="327593"/>
                </a:lnTo>
                <a:lnTo>
                  <a:pt x="2133516" y="328160"/>
                </a:lnTo>
                <a:lnTo>
                  <a:pt x="2134488" y="328647"/>
                </a:lnTo>
                <a:lnTo>
                  <a:pt x="2135379" y="329134"/>
                </a:lnTo>
                <a:lnTo>
                  <a:pt x="2136270" y="329701"/>
                </a:lnTo>
                <a:lnTo>
                  <a:pt x="2137161" y="330188"/>
                </a:lnTo>
                <a:lnTo>
                  <a:pt x="2138051" y="330675"/>
                </a:lnTo>
                <a:lnTo>
                  <a:pt x="2139023" y="331161"/>
                </a:lnTo>
                <a:lnTo>
                  <a:pt x="2139914" y="331648"/>
                </a:lnTo>
                <a:lnTo>
                  <a:pt x="2140805" y="332134"/>
                </a:lnTo>
                <a:lnTo>
                  <a:pt x="2141696" y="332621"/>
                </a:lnTo>
                <a:lnTo>
                  <a:pt x="2142587" y="333027"/>
                </a:lnTo>
                <a:lnTo>
                  <a:pt x="2143559" y="333513"/>
                </a:lnTo>
                <a:lnTo>
                  <a:pt x="2144450" y="333919"/>
                </a:lnTo>
                <a:lnTo>
                  <a:pt x="2145340" y="334405"/>
                </a:lnTo>
                <a:lnTo>
                  <a:pt x="2146231" y="334811"/>
                </a:lnTo>
                <a:lnTo>
                  <a:pt x="2147122" y="335298"/>
                </a:lnTo>
                <a:lnTo>
                  <a:pt x="2148013" y="335703"/>
                </a:lnTo>
                <a:lnTo>
                  <a:pt x="2148985" y="336109"/>
                </a:lnTo>
                <a:lnTo>
                  <a:pt x="2149876" y="336514"/>
                </a:lnTo>
                <a:lnTo>
                  <a:pt x="2150767" y="336920"/>
                </a:lnTo>
                <a:lnTo>
                  <a:pt x="2151657" y="337325"/>
                </a:lnTo>
                <a:lnTo>
                  <a:pt x="2152548" y="337731"/>
                </a:lnTo>
                <a:lnTo>
                  <a:pt x="2153520" y="338055"/>
                </a:lnTo>
                <a:lnTo>
                  <a:pt x="2154411" y="338461"/>
                </a:lnTo>
                <a:lnTo>
                  <a:pt x="2155302" y="338866"/>
                </a:lnTo>
                <a:lnTo>
                  <a:pt x="2156193" y="339191"/>
                </a:lnTo>
                <a:lnTo>
                  <a:pt x="2157084" y="339596"/>
                </a:lnTo>
                <a:lnTo>
                  <a:pt x="2158056" y="339921"/>
                </a:lnTo>
                <a:lnTo>
                  <a:pt x="2158947" y="340245"/>
                </a:lnTo>
                <a:lnTo>
                  <a:pt x="2159837" y="340651"/>
                </a:lnTo>
                <a:lnTo>
                  <a:pt x="2160728" y="340975"/>
                </a:lnTo>
                <a:lnTo>
                  <a:pt x="2161619" y="341299"/>
                </a:lnTo>
                <a:lnTo>
                  <a:pt x="2162591" y="341624"/>
                </a:lnTo>
                <a:lnTo>
                  <a:pt x="2163482" y="341948"/>
                </a:lnTo>
                <a:lnTo>
                  <a:pt x="2164373" y="342273"/>
                </a:lnTo>
                <a:lnTo>
                  <a:pt x="2165264" y="342516"/>
                </a:lnTo>
                <a:lnTo>
                  <a:pt x="2166155" y="342840"/>
                </a:lnTo>
                <a:lnTo>
                  <a:pt x="2167045" y="343165"/>
                </a:lnTo>
                <a:lnTo>
                  <a:pt x="2168017" y="343408"/>
                </a:lnTo>
                <a:lnTo>
                  <a:pt x="2168908" y="343732"/>
                </a:lnTo>
                <a:lnTo>
                  <a:pt x="2169799" y="343976"/>
                </a:lnTo>
                <a:lnTo>
                  <a:pt x="2170690" y="344300"/>
                </a:lnTo>
                <a:lnTo>
                  <a:pt x="2171581" y="344543"/>
                </a:lnTo>
                <a:lnTo>
                  <a:pt x="2172553" y="344787"/>
                </a:lnTo>
                <a:lnTo>
                  <a:pt x="2173444" y="345030"/>
                </a:lnTo>
                <a:lnTo>
                  <a:pt x="2174334" y="345273"/>
                </a:lnTo>
              </a:path>
            </a:pathLst>
          </a:custGeom>
          <a:ln w="9731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06542" y="5112797"/>
            <a:ext cx="90805" cy="324485"/>
          </a:xfrm>
          <a:custGeom>
            <a:avLst/>
            <a:gdLst/>
            <a:ahLst/>
            <a:cxnLst/>
            <a:rect l="l" t="t" r="r" b="b"/>
            <a:pathLst>
              <a:path w="90805" h="324485">
                <a:moveTo>
                  <a:pt x="0" y="324020"/>
                </a:moveTo>
                <a:lnTo>
                  <a:pt x="907" y="324020"/>
                </a:lnTo>
                <a:lnTo>
                  <a:pt x="1814" y="324020"/>
                </a:lnTo>
                <a:lnTo>
                  <a:pt x="2721" y="324020"/>
                </a:lnTo>
                <a:lnTo>
                  <a:pt x="3628" y="324020"/>
                </a:lnTo>
                <a:lnTo>
                  <a:pt x="4527" y="324020"/>
                </a:lnTo>
                <a:lnTo>
                  <a:pt x="5434" y="324020"/>
                </a:lnTo>
                <a:lnTo>
                  <a:pt x="6342" y="324020"/>
                </a:lnTo>
                <a:lnTo>
                  <a:pt x="7249" y="324020"/>
                </a:lnTo>
                <a:lnTo>
                  <a:pt x="8156" y="324020"/>
                </a:lnTo>
                <a:lnTo>
                  <a:pt x="9063" y="324020"/>
                </a:lnTo>
                <a:lnTo>
                  <a:pt x="9970" y="324020"/>
                </a:lnTo>
                <a:lnTo>
                  <a:pt x="10878" y="324020"/>
                </a:lnTo>
                <a:lnTo>
                  <a:pt x="11785" y="324020"/>
                </a:lnTo>
                <a:lnTo>
                  <a:pt x="12692" y="324020"/>
                </a:lnTo>
                <a:lnTo>
                  <a:pt x="13591" y="324020"/>
                </a:lnTo>
                <a:lnTo>
                  <a:pt x="14498" y="324020"/>
                </a:lnTo>
                <a:lnTo>
                  <a:pt x="15405" y="324020"/>
                </a:lnTo>
                <a:lnTo>
                  <a:pt x="16312" y="324020"/>
                </a:lnTo>
                <a:lnTo>
                  <a:pt x="17220" y="324020"/>
                </a:lnTo>
                <a:lnTo>
                  <a:pt x="18127" y="324020"/>
                </a:lnTo>
                <a:lnTo>
                  <a:pt x="19034" y="324020"/>
                </a:lnTo>
                <a:lnTo>
                  <a:pt x="19941" y="324020"/>
                </a:lnTo>
                <a:lnTo>
                  <a:pt x="20848" y="324020"/>
                </a:lnTo>
                <a:lnTo>
                  <a:pt x="21756" y="324020"/>
                </a:lnTo>
                <a:lnTo>
                  <a:pt x="22663" y="324020"/>
                </a:lnTo>
                <a:lnTo>
                  <a:pt x="23562" y="324020"/>
                </a:lnTo>
                <a:lnTo>
                  <a:pt x="24469" y="324020"/>
                </a:lnTo>
                <a:lnTo>
                  <a:pt x="25376" y="324020"/>
                </a:lnTo>
                <a:lnTo>
                  <a:pt x="26283" y="324020"/>
                </a:lnTo>
                <a:lnTo>
                  <a:pt x="27190" y="324020"/>
                </a:lnTo>
                <a:lnTo>
                  <a:pt x="28098" y="324020"/>
                </a:lnTo>
                <a:lnTo>
                  <a:pt x="29005" y="324020"/>
                </a:lnTo>
                <a:lnTo>
                  <a:pt x="29912" y="324020"/>
                </a:lnTo>
                <a:lnTo>
                  <a:pt x="30819" y="324020"/>
                </a:lnTo>
                <a:lnTo>
                  <a:pt x="31718" y="324020"/>
                </a:lnTo>
                <a:lnTo>
                  <a:pt x="32625" y="324020"/>
                </a:lnTo>
                <a:lnTo>
                  <a:pt x="33533" y="324020"/>
                </a:lnTo>
                <a:lnTo>
                  <a:pt x="34440" y="324020"/>
                </a:lnTo>
                <a:lnTo>
                  <a:pt x="35347" y="324020"/>
                </a:lnTo>
                <a:lnTo>
                  <a:pt x="36254" y="324020"/>
                </a:lnTo>
                <a:lnTo>
                  <a:pt x="37161" y="324020"/>
                </a:lnTo>
                <a:lnTo>
                  <a:pt x="38068" y="324020"/>
                </a:lnTo>
                <a:lnTo>
                  <a:pt x="38976" y="324020"/>
                </a:lnTo>
                <a:lnTo>
                  <a:pt x="39883" y="324020"/>
                </a:lnTo>
                <a:lnTo>
                  <a:pt x="40782" y="324020"/>
                </a:lnTo>
                <a:lnTo>
                  <a:pt x="41689" y="324020"/>
                </a:lnTo>
                <a:lnTo>
                  <a:pt x="42596" y="324020"/>
                </a:lnTo>
                <a:lnTo>
                  <a:pt x="43503" y="324020"/>
                </a:lnTo>
                <a:lnTo>
                  <a:pt x="44411" y="324020"/>
                </a:lnTo>
                <a:lnTo>
                  <a:pt x="45318" y="324020"/>
                </a:lnTo>
                <a:lnTo>
                  <a:pt x="46225" y="324020"/>
                </a:lnTo>
                <a:lnTo>
                  <a:pt x="47132" y="324020"/>
                </a:lnTo>
                <a:lnTo>
                  <a:pt x="48039" y="324020"/>
                </a:lnTo>
                <a:lnTo>
                  <a:pt x="48946" y="324020"/>
                </a:lnTo>
                <a:lnTo>
                  <a:pt x="49854" y="324020"/>
                </a:lnTo>
                <a:lnTo>
                  <a:pt x="50753" y="324020"/>
                </a:lnTo>
                <a:lnTo>
                  <a:pt x="51660" y="324020"/>
                </a:lnTo>
                <a:lnTo>
                  <a:pt x="52567" y="324020"/>
                </a:lnTo>
                <a:lnTo>
                  <a:pt x="53474" y="324020"/>
                </a:lnTo>
                <a:lnTo>
                  <a:pt x="54381" y="324020"/>
                </a:lnTo>
                <a:lnTo>
                  <a:pt x="55289" y="324020"/>
                </a:lnTo>
                <a:lnTo>
                  <a:pt x="56196" y="324020"/>
                </a:lnTo>
                <a:lnTo>
                  <a:pt x="57103" y="324020"/>
                </a:lnTo>
                <a:lnTo>
                  <a:pt x="58010" y="324020"/>
                </a:lnTo>
                <a:lnTo>
                  <a:pt x="58909" y="324020"/>
                </a:lnTo>
                <a:lnTo>
                  <a:pt x="59816" y="324020"/>
                </a:lnTo>
                <a:lnTo>
                  <a:pt x="60724" y="324020"/>
                </a:lnTo>
                <a:lnTo>
                  <a:pt x="61631" y="324020"/>
                </a:lnTo>
                <a:lnTo>
                  <a:pt x="62538" y="324020"/>
                </a:lnTo>
                <a:lnTo>
                  <a:pt x="63445" y="324020"/>
                </a:lnTo>
                <a:lnTo>
                  <a:pt x="64352" y="324020"/>
                </a:lnTo>
                <a:lnTo>
                  <a:pt x="65259" y="324020"/>
                </a:lnTo>
                <a:lnTo>
                  <a:pt x="66167" y="324020"/>
                </a:lnTo>
                <a:lnTo>
                  <a:pt x="67074" y="324020"/>
                </a:lnTo>
                <a:lnTo>
                  <a:pt x="67981" y="324020"/>
                </a:lnTo>
                <a:lnTo>
                  <a:pt x="68880" y="324020"/>
                </a:lnTo>
                <a:lnTo>
                  <a:pt x="69787" y="324020"/>
                </a:lnTo>
                <a:lnTo>
                  <a:pt x="70694" y="324020"/>
                </a:lnTo>
                <a:lnTo>
                  <a:pt x="71602" y="324020"/>
                </a:lnTo>
                <a:lnTo>
                  <a:pt x="72509" y="324020"/>
                </a:lnTo>
                <a:lnTo>
                  <a:pt x="73416" y="324020"/>
                </a:lnTo>
                <a:lnTo>
                  <a:pt x="74323" y="324020"/>
                </a:lnTo>
                <a:lnTo>
                  <a:pt x="75230" y="324020"/>
                </a:lnTo>
                <a:lnTo>
                  <a:pt x="76137" y="324020"/>
                </a:lnTo>
                <a:lnTo>
                  <a:pt x="77037" y="324020"/>
                </a:lnTo>
                <a:lnTo>
                  <a:pt x="77944" y="324020"/>
                </a:lnTo>
                <a:lnTo>
                  <a:pt x="78851" y="324020"/>
                </a:lnTo>
                <a:lnTo>
                  <a:pt x="79758" y="324020"/>
                </a:lnTo>
                <a:lnTo>
                  <a:pt x="80665" y="324020"/>
                </a:lnTo>
                <a:lnTo>
                  <a:pt x="81572" y="324020"/>
                </a:lnTo>
                <a:lnTo>
                  <a:pt x="82480" y="324020"/>
                </a:lnTo>
                <a:lnTo>
                  <a:pt x="83387" y="324020"/>
                </a:lnTo>
                <a:lnTo>
                  <a:pt x="84294" y="324020"/>
                </a:lnTo>
                <a:lnTo>
                  <a:pt x="85201" y="324020"/>
                </a:lnTo>
                <a:lnTo>
                  <a:pt x="86108" y="324020"/>
                </a:lnTo>
                <a:lnTo>
                  <a:pt x="87007" y="324020"/>
                </a:lnTo>
                <a:lnTo>
                  <a:pt x="87915" y="324020"/>
                </a:lnTo>
                <a:lnTo>
                  <a:pt x="88822" y="324020"/>
                </a:lnTo>
                <a:lnTo>
                  <a:pt x="89729" y="324020"/>
                </a:lnTo>
                <a:lnTo>
                  <a:pt x="90466" y="0"/>
                </a:lnTo>
              </a:path>
            </a:pathLst>
          </a:custGeom>
          <a:ln w="891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97802" y="5112797"/>
            <a:ext cx="2174875" cy="650875"/>
          </a:xfrm>
          <a:custGeom>
            <a:avLst/>
            <a:gdLst/>
            <a:ahLst/>
            <a:cxnLst/>
            <a:rect l="l" t="t" r="r" b="b"/>
            <a:pathLst>
              <a:path w="2174875" h="650875">
                <a:moveTo>
                  <a:pt x="0" y="0"/>
                </a:moveTo>
                <a:lnTo>
                  <a:pt x="283" y="34226"/>
                </a:lnTo>
                <a:lnTo>
                  <a:pt x="1190" y="160104"/>
                </a:lnTo>
                <a:lnTo>
                  <a:pt x="2097" y="214445"/>
                </a:lnTo>
                <a:lnTo>
                  <a:pt x="3005" y="235127"/>
                </a:lnTo>
                <a:lnTo>
                  <a:pt x="3912" y="269679"/>
                </a:lnTo>
                <a:lnTo>
                  <a:pt x="4811" y="286873"/>
                </a:lnTo>
                <a:lnTo>
                  <a:pt x="7532" y="329130"/>
                </a:lnTo>
                <a:lnTo>
                  <a:pt x="12068" y="364411"/>
                </a:lnTo>
                <a:lnTo>
                  <a:pt x="12967" y="371062"/>
                </a:lnTo>
                <a:lnTo>
                  <a:pt x="18410" y="415751"/>
                </a:lnTo>
                <a:lnTo>
                  <a:pt x="22938" y="459873"/>
                </a:lnTo>
                <a:lnTo>
                  <a:pt x="23845" y="469282"/>
                </a:lnTo>
                <a:lnTo>
                  <a:pt x="24752" y="478690"/>
                </a:lnTo>
                <a:lnTo>
                  <a:pt x="25660" y="488261"/>
                </a:lnTo>
                <a:lnTo>
                  <a:pt x="26567" y="497912"/>
                </a:lnTo>
                <a:lnTo>
                  <a:pt x="27474" y="507483"/>
                </a:lnTo>
                <a:lnTo>
                  <a:pt x="28381" y="517054"/>
                </a:lnTo>
                <a:lnTo>
                  <a:pt x="29288" y="526624"/>
                </a:lnTo>
                <a:lnTo>
                  <a:pt x="30196" y="536032"/>
                </a:lnTo>
                <a:lnTo>
                  <a:pt x="34723" y="580317"/>
                </a:lnTo>
                <a:lnTo>
                  <a:pt x="40166" y="622492"/>
                </a:lnTo>
                <a:lnTo>
                  <a:pt x="49230" y="650555"/>
                </a:lnTo>
                <a:lnTo>
                  <a:pt x="50129" y="649825"/>
                </a:lnTo>
                <a:lnTo>
                  <a:pt x="59193" y="605622"/>
                </a:lnTo>
                <a:lnTo>
                  <a:pt x="63729" y="560040"/>
                </a:lnTo>
                <a:lnTo>
                  <a:pt x="67357" y="514539"/>
                </a:lnTo>
                <a:lnTo>
                  <a:pt x="70071" y="476338"/>
                </a:lnTo>
                <a:lnTo>
                  <a:pt x="72792" y="435704"/>
                </a:lnTo>
                <a:lnTo>
                  <a:pt x="75514" y="393691"/>
                </a:lnTo>
                <a:lnTo>
                  <a:pt x="77320" y="365547"/>
                </a:lnTo>
                <a:lnTo>
                  <a:pt x="78227" y="351515"/>
                </a:lnTo>
                <a:lnTo>
                  <a:pt x="80949" y="310232"/>
                </a:lnTo>
                <a:lnTo>
                  <a:pt x="83670" y="271139"/>
                </a:lnTo>
                <a:lnTo>
                  <a:pt x="87291" y="224178"/>
                </a:lnTo>
                <a:lnTo>
                  <a:pt x="90920" y="185490"/>
                </a:lnTo>
                <a:lnTo>
                  <a:pt x="96355" y="147046"/>
                </a:lnTo>
                <a:lnTo>
                  <a:pt x="101798" y="135285"/>
                </a:lnTo>
                <a:lnTo>
                  <a:pt x="102705" y="136015"/>
                </a:lnTo>
                <a:lnTo>
                  <a:pt x="110861" y="173405"/>
                </a:lnTo>
                <a:lnTo>
                  <a:pt x="115389" y="213553"/>
                </a:lnTo>
                <a:lnTo>
                  <a:pt x="119018" y="251835"/>
                </a:lnTo>
                <a:lnTo>
                  <a:pt x="121731" y="282331"/>
                </a:lnTo>
                <a:lnTo>
                  <a:pt x="122638" y="292632"/>
                </a:lnTo>
                <a:lnTo>
                  <a:pt x="126267" y="333347"/>
                </a:lnTo>
                <a:lnTo>
                  <a:pt x="129896" y="371548"/>
                </a:lnTo>
                <a:lnTo>
                  <a:pt x="134424" y="412588"/>
                </a:lnTo>
                <a:lnTo>
                  <a:pt x="140766" y="452574"/>
                </a:lnTo>
                <a:lnTo>
                  <a:pt x="148023" y="468552"/>
                </a:lnTo>
                <a:lnTo>
                  <a:pt x="148930" y="468308"/>
                </a:lnTo>
                <a:lnTo>
                  <a:pt x="159800" y="431243"/>
                </a:lnTo>
                <a:lnTo>
                  <a:pt x="166150" y="388743"/>
                </a:lnTo>
                <a:lnTo>
                  <a:pt x="169771" y="361410"/>
                </a:lnTo>
                <a:lnTo>
                  <a:pt x="170678" y="354516"/>
                </a:lnTo>
                <a:lnTo>
                  <a:pt x="176121" y="314125"/>
                </a:lnTo>
                <a:lnTo>
                  <a:pt x="182463" y="274140"/>
                </a:lnTo>
                <a:lnTo>
                  <a:pt x="193341" y="237155"/>
                </a:lnTo>
                <a:lnTo>
                  <a:pt x="196962" y="234559"/>
                </a:lnTo>
                <a:lnTo>
                  <a:pt x="197869" y="234640"/>
                </a:lnTo>
                <a:lnTo>
                  <a:pt x="208747" y="251024"/>
                </a:lnTo>
                <a:lnTo>
                  <a:pt x="209654" y="253214"/>
                </a:lnTo>
                <a:lnTo>
                  <a:pt x="210562" y="255404"/>
                </a:lnTo>
                <a:lnTo>
                  <a:pt x="211469" y="257675"/>
                </a:lnTo>
                <a:lnTo>
                  <a:pt x="212376" y="260027"/>
                </a:lnTo>
                <a:lnTo>
                  <a:pt x="213275" y="262298"/>
                </a:lnTo>
                <a:lnTo>
                  <a:pt x="214182" y="264569"/>
                </a:lnTo>
                <a:lnTo>
                  <a:pt x="215089" y="266840"/>
                </a:lnTo>
                <a:lnTo>
                  <a:pt x="215997" y="269030"/>
                </a:lnTo>
                <a:lnTo>
                  <a:pt x="231402" y="289631"/>
                </a:lnTo>
                <a:lnTo>
                  <a:pt x="232309" y="289469"/>
                </a:lnTo>
                <a:lnTo>
                  <a:pt x="237753" y="285575"/>
                </a:lnTo>
                <a:lnTo>
                  <a:pt x="238660" y="284521"/>
                </a:lnTo>
                <a:lnTo>
                  <a:pt x="245909" y="271868"/>
                </a:lnTo>
                <a:lnTo>
                  <a:pt x="246816" y="270003"/>
                </a:lnTo>
                <a:lnTo>
                  <a:pt x="247723" y="268137"/>
                </a:lnTo>
                <a:lnTo>
                  <a:pt x="248622" y="266191"/>
                </a:lnTo>
                <a:lnTo>
                  <a:pt x="249530" y="264244"/>
                </a:lnTo>
                <a:lnTo>
                  <a:pt x="250437" y="262298"/>
                </a:lnTo>
                <a:lnTo>
                  <a:pt x="251344" y="260351"/>
                </a:lnTo>
                <a:lnTo>
                  <a:pt x="252251" y="258404"/>
                </a:lnTo>
                <a:lnTo>
                  <a:pt x="253158" y="256539"/>
                </a:lnTo>
                <a:lnTo>
                  <a:pt x="254066" y="254755"/>
                </a:lnTo>
                <a:lnTo>
                  <a:pt x="254973" y="252970"/>
                </a:lnTo>
                <a:lnTo>
                  <a:pt x="267657" y="238939"/>
                </a:lnTo>
                <a:lnTo>
                  <a:pt x="268564" y="239020"/>
                </a:lnTo>
                <a:lnTo>
                  <a:pt x="276721" y="246644"/>
                </a:lnTo>
                <a:lnTo>
                  <a:pt x="277628" y="248185"/>
                </a:lnTo>
                <a:lnTo>
                  <a:pt x="286691" y="270489"/>
                </a:lnTo>
                <a:lnTo>
                  <a:pt x="287599" y="273085"/>
                </a:lnTo>
                <a:lnTo>
                  <a:pt x="288506" y="275761"/>
                </a:lnTo>
                <a:lnTo>
                  <a:pt x="289413" y="278519"/>
                </a:lnTo>
                <a:lnTo>
                  <a:pt x="290320" y="281276"/>
                </a:lnTo>
                <a:lnTo>
                  <a:pt x="291227" y="284034"/>
                </a:lnTo>
                <a:lnTo>
                  <a:pt x="292134" y="286792"/>
                </a:lnTo>
                <a:lnTo>
                  <a:pt x="293042" y="289468"/>
                </a:lnTo>
                <a:lnTo>
                  <a:pt x="293949" y="292226"/>
                </a:lnTo>
                <a:lnTo>
                  <a:pt x="294848" y="294902"/>
                </a:lnTo>
                <a:lnTo>
                  <a:pt x="295755" y="297498"/>
                </a:lnTo>
                <a:lnTo>
                  <a:pt x="296662" y="300093"/>
                </a:lnTo>
                <a:lnTo>
                  <a:pt x="316604" y="329454"/>
                </a:lnTo>
                <a:lnTo>
                  <a:pt x="317511" y="329211"/>
                </a:lnTo>
                <a:lnTo>
                  <a:pt x="318418" y="328967"/>
                </a:lnTo>
                <a:lnTo>
                  <a:pt x="319325" y="328481"/>
                </a:lnTo>
                <a:lnTo>
                  <a:pt x="320233" y="327994"/>
                </a:lnTo>
                <a:lnTo>
                  <a:pt x="321140" y="327345"/>
                </a:lnTo>
                <a:lnTo>
                  <a:pt x="327482" y="320613"/>
                </a:lnTo>
                <a:lnTo>
                  <a:pt x="328389" y="319478"/>
                </a:lnTo>
                <a:lnTo>
                  <a:pt x="329296" y="318261"/>
                </a:lnTo>
                <a:lnTo>
                  <a:pt x="330203" y="316963"/>
                </a:lnTo>
                <a:lnTo>
                  <a:pt x="331103" y="315747"/>
                </a:lnTo>
                <a:lnTo>
                  <a:pt x="332010" y="314530"/>
                </a:lnTo>
                <a:lnTo>
                  <a:pt x="332917" y="313314"/>
                </a:lnTo>
                <a:lnTo>
                  <a:pt x="333824" y="312097"/>
                </a:lnTo>
                <a:lnTo>
                  <a:pt x="334731" y="310962"/>
                </a:lnTo>
                <a:lnTo>
                  <a:pt x="335638" y="309907"/>
                </a:lnTo>
                <a:lnTo>
                  <a:pt x="336570" y="308853"/>
                </a:lnTo>
                <a:lnTo>
                  <a:pt x="337461" y="307799"/>
                </a:lnTo>
                <a:lnTo>
                  <a:pt x="344670" y="303500"/>
                </a:lnTo>
                <a:lnTo>
                  <a:pt x="345642" y="303500"/>
                </a:lnTo>
                <a:lnTo>
                  <a:pt x="363705" y="339674"/>
                </a:lnTo>
                <a:lnTo>
                  <a:pt x="364677" y="343161"/>
                </a:lnTo>
                <a:lnTo>
                  <a:pt x="365568" y="346811"/>
                </a:lnTo>
                <a:lnTo>
                  <a:pt x="366458" y="350623"/>
                </a:lnTo>
                <a:lnTo>
                  <a:pt x="367349" y="354435"/>
                </a:lnTo>
                <a:lnTo>
                  <a:pt x="368240" y="358490"/>
                </a:lnTo>
                <a:lnTo>
                  <a:pt x="369212" y="362546"/>
                </a:lnTo>
                <a:lnTo>
                  <a:pt x="370103" y="366682"/>
                </a:lnTo>
                <a:lnTo>
                  <a:pt x="370994" y="370900"/>
                </a:lnTo>
                <a:lnTo>
                  <a:pt x="371885" y="375198"/>
                </a:lnTo>
                <a:lnTo>
                  <a:pt x="372776" y="379497"/>
                </a:lnTo>
                <a:lnTo>
                  <a:pt x="373667" y="383876"/>
                </a:lnTo>
                <a:lnTo>
                  <a:pt x="374639" y="388256"/>
                </a:lnTo>
                <a:lnTo>
                  <a:pt x="375530" y="392636"/>
                </a:lnTo>
                <a:lnTo>
                  <a:pt x="376421" y="397016"/>
                </a:lnTo>
                <a:lnTo>
                  <a:pt x="377312" y="401314"/>
                </a:lnTo>
                <a:lnTo>
                  <a:pt x="378203" y="405694"/>
                </a:lnTo>
                <a:lnTo>
                  <a:pt x="379175" y="409993"/>
                </a:lnTo>
                <a:lnTo>
                  <a:pt x="380066" y="414210"/>
                </a:lnTo>
                <a:lnTo>
                  <a:pt x="380957" y="418428"/>
                </a:lnTo>
                <a:lnTo>
                  <a:pt x="381848" y="422483"/>
                </a:lnTo>
                <a:lnTo>
                  <a:pt x="382739" y="426538"/>
                </a:lnTo>
                <a:lnTo>
                  <a:pt x="383711" y="430431"/>
                </a:lnTo>
                <a:lnTo>
                  <a:pt x="384602" y="434243"/>
                </a:lnTo>
                <a:lnTo>
                  <a:pt x="385493" y="437893"/>
                </a:lnTo>
                <a:lnTo>
                  <a:pt x="386384" y="441462"/>
                </a:lnTo>
                <a:lnTo>
                  <a:pt x="387275" y="444868"/>
                </a:lnTo>
                <a:lnTo>
                  <a:pt x="388247" y="448032"/>
                </a:lnTo>
                <a:lnTo>
                  <a:pt x="389138" y="451114"/>
                </a:lnTo>
                <a:lnTo>
                  <a:pt x="401774" y="472445"/>
                </a:lnTo>
                <a:lnTo>
                  <a:pt x="402746" y="472282"/>
                </a:lnTo>
                <a:lnTo>
                  <a:pt x="411737" y="456791"/>
                </a:lnTo>
                <a:lnTo>
                  <a:pt x="412709" y="454034"/>
                </a:lnTo>
                <a:lnTo>
                  <a:pt x="413600" y="451033"/>
                </a:lnTo>
                <a:lnTo>
                  <a:pt x="414491" y="447788"/>
                </a:lnTo>
                <a:lnTo>
                  <a:pt x="415382" y="444382"/>
                </a:lnTo>
                <a:lnTo>
                  <a:pt x="416273" y="440813"/>
                </a:lnTo>
                <a:lnTo>
                  <a:pt x="417245" y="437082"/>
                </a:lnTo>
                <a:lnTo>
                  <a:pt x="418136" y="433108"/>
                </a:lnTo>
                <a:lnTo>
                  <a:pt x="419027" y="429053"/>
                </a:lnTo>
                <a:lnTo>
                  <a:pt x="419918" y="424835"/>
                </a:lnTo>
                <a:lnTo>
                  <a:pt x="420809" y="420455"/>
                </a:lnTo>
                <a:lnTo>
                  <a:pt x="421781" y="415913"/>
                </a:lnTo>
                <a:lnTo>
                  <a:pt x="426236" y="391825"/>
                </a:lnTo>
                <a:lnTo>
                  <a:pt x="427208" y="386715"/>
                </a:lnTo>
                <a:lnTo>
                  <a:pt x="428099" y="381605"/>
                </a:lnTo>
                <a:lnTo>
                  <a:pt x="428990" y="376495"/>
                </a:lnTo>
                <a:lnTo>
                  <a:pt x="429881" y="371305"/>
                </a:lnTo>
                <a:lnTo>
                  <a:pt x="430772" y="366033"/>
                </a:lnTo>
                <a:lnTo>
                  <a:pt x="431744" y="360842"/>
                </a:lnTo>
                <a:lnTo>
                  <a:pt x="432635" y="355651"/>
                </a:lnTo>
                <a:lnTo>
                  <a:pt x="433526" y="350460"/>
                </a:lnTo>
                <a:lnTo>
                  <a:pt x="434417" y="345269"/>
                </a:lnTo>
                <a:lnTo>
                  <a:pt x="435308" y="340079"/>
                </a:lnTo>
                <a:lnTo>
                  <a:pt x="436280" y="335050"/>
                </a:lnTo>
                <a:lnTo>
                  <a:pt x="437171" y="330022"/>
                </a:lnTo>
                <a:lnTo>
                  <a:pt x="438062" y="324993"/>
                </a:lnTo>
                <a:lnTo>
                  <a:pt x="438953" y="320127"/>
                </a:lnTo>
                <a:lnTo>
                  <a:pt x="439843" y="315260"/>
                </a:lnTo>
                <a:lnTo>
                  <a:pt x="440815" y="310556"/>
                </a:lnTo>
                <a:lnTo>
                  <a:pt x="441706" y="305933"/>
                </a:lnTo>
                <a:lnTo>
                  <a:pt x="446242" y="284683"/>
                </a:lnTo>
                <a:lnTo>
                  <a:pt x="447133" y="280790"/>
                </a:lnTo>
                <a:lnTo>
                  <a:pt x="448024" y="277140"/>
                </a:lnTo>
                <a:lnTo>
                  <a:pt x="448915" y="273571"/>
                </a:lnTo>
                <a:lnTo>
                  <a:pt x="449806" y="270165"/>
                </a:lnTo>
                <a:lnTo>
                  <a:pt x="450778" y="266921"/>
                </a:lnTo>
                <a:lnTo>
                  <a:pt x="451669" y="263839"/>
                </a:lnTo>
                <a:lnTo>
                  <a:pt x="452560" y="260919"/>
                </a:lnTo>
                <a:lnTo>
                  <a:pt x="453451" y="258242"/>
                </a:lnTo>
                <a:lnTo>
                  <a:pt x="454342" y="255647"/>
                </a:lnTo>
                <a:lnTo>
                  <a:pt x="455314" y="253295"/>
                </a:lnTo>
                <a:lnTo>
                  <a:pt x="456205" y="251024"/>
                </a:lnTo>
                <a:lnTo>
                  <a:pt x="467950" y="237073"/>
                </a:lnTo>
                <a:lnTo>
                  <a:pt x="468841" y="237073"/>
                </a:lnTo>
                <a:lnTo>
                  <a:pt x="476131" y="241048"/>
                </a:lnTo>
                <a:lnTo>
                  <a:pt x="477022" y="241940"/>
                </a:lnTo>
                <a:lnTo>
                  <a:pt x="477913" y="242994"/>
                </a:lnTo>
                <a:lnTo>
                  <a:pt x="478885" y="244049"/>
                </a:lnTo>
                <a:lnTo>
                  <a:pt x="479776" y="245265"/>
                </a:lnTo>
                <a:lnTo>
                  <a:pt x="480667" y="246482"/>
                </a:lnTo>
                <a:lnTo>
                  <a:pt x="481558" y="247779"/>
                </a:lnTo>
                <a:lnTo>
                  <a:pt x="482449" y="249077"/>
                </a:lnTo>
                <a:lnTo>
                  <a:pt x="483340" y="250456"/>
                </a:lnTo>
                <a:lnTo>
                  <a:pt x="484312" y="251835"/>
                </a:lnTo>
                <a:lnTo>
                  <a:pt x="485203" y="253295"/>
                </a:lnTo>
                <a:lnTo>
                  <a:pt x="486094" y="254754"/>
                </a:lnTo>
                <a:lnTo>
                  <a:pt x="486985" y="256295"/>
                </a:lnTo>
                <a:lnTo>
                  <a:pt x="487876" y="257837"/>
                </a:lnTo>
                <a:lnTo>
                  <a:pt x="488848" y="259378"/>
                </a:lnTo>
                <a:lnTo>
                  <a:pt x="489739" y="260919"/>
                </a:lnTo>
                <a:lnTo>
                  <a:pt x="490630" y="262541"/>
                </a:lnTo>
                <a:lnTo>
                  <a:pt x="491521" y="264082"/>
                </a:lnTo>
                <a:lnTo>
                  <a:pt x="492412" y="265704"/>
                </a:lnTo>
                <a:lnTo>
                  <a:pt x="493384" y="267326"/>
                </a:lnTo>
                <a:lnTo>
                  <a:pt x="494275" y="268867"/>
                </a:lnTo>
                <a:lnTo>
                  <a:pt x="495166" y="270489"/>
                </a:lnTo>
                <a:lnTo>
                  <a:pt x="496057" y="272030"/>
                </a:lnTo>
                <a:lnTo>
                  <a:pt x="496948" y="273652"/>
                </a:lnTo>
                <a:lnTo>
                  <a:pt x="497839" y="275193"/>
                </a:lnTo>
                <a:lnTo>
                  <a:pt x="498811" y="276734"/>
                </a:lnTo>
                <a:lnTo>
                  <a:pt x="499702" y="278275"/>
                </a:lnTo>
                <a:lnTo>
                  <a:pt x="500593" y="279816"/>
                </a:lnTo>
                <a:lnTo>
                  <a:pt x="501484" y="281276"/>
                </a:lnTo>
                <a:lnTo>
                  <a:pt x="502375" y="282817"/>
                </a:lnTo>
                <a:lnTo>
                  <a:pt x="503347" y="284277"/>
                </a:lnTo>
                <a:lnTo>
                  <a:pt x="504238" y="285737"/>
                </a:lnTo>
                <a:lnTo>
                  <a:pt x="505129" y="287197"/>
                </a:lnTo>
                <a:lnTo>
                  <a:pt x="506020" y="288576"/>
                </a:lnTo>
                <a:lnTo>
                  <a:pt x="506911" y="289955"/>
                </a:lnTo>
                <a:lnTo>
                  <a:pt x="507883" y="291333"/>
                </a:lnTo>
                <a:lnTo>
                  <a:pt x="508774" y="292712"/>
                </a:lnTo>
                <a:lnTo>
                  <a:pt x="509665" y="294091"/>
                </a:lnTo>
                <a:lnTo>
                  <a:pt x="510556" y="295389"/>
                </a:lnTo>
                <a:lnTo>
                  <a:pt x="511447" y="296686"/>
                </a:lnTo>
                <a:lnTo>
                  <a:pt x="512419" y="297984"/>
                </a:lnTo>
                <a:lnTo>
                  <a:pt x="513310" y="299282"/>
                </a:lnTo>
                <a:lnTo>
                  <a:pt x="514200" y="300498"/>
                </a:lnTo>
                <a:lnTo>
                  <a:pt x="515091" y="301715"/>
                </a:lnTo>
                <a:lnTo>
                  <a:pt x="515982" y="302931"/>
                </a:lnTo>
                <a:lnTo>
                  <a:pt x="516873" y="304148"/>
                </a:lnTo>
                <a:lnTo>
                  <a:pt x="517845" y="305365"/>
                </a:lnTo>
                <a:lnTo>
                  <a:pt x="518736" y="306581"/>
                </a:lnTo>
                <a:lnTo>
                  <a:pt x="519627" y="307717"/>
                </a:lnTo>
                <a:lnTo>
                  <a:pt x="520518" y="308852"/>
                </a:lnTo>
                <a:lnTo>
                  <a:pt x="521409" y="309988"/>
                </a:lnTo>
                <a:lnTo>
                  <a:pt x="522381" y="311123"/>
                </a:lnTo>
                <a:lnTo>
                  <a:pt x="523272" y="312259"/>
                </a:lnTo>
                <a:lnTo>
                  <a:pt x="524163" y="313394"/>
                </a:lnTo>
                <a:lnTo>
                  <a:pt x="525054" y="314448"/>
                </a:lnTo>
                <a:lnTo>
                  <a:pt x="525945" y="315584"/>
                </a:lnTo>
                <a:lnTo>
                  <a:pt x="526917" y="316638"/>
                </a:lnTo>
                <a:lnTo>
                  <a:pt x="527808" y="317693"/>
                </a:lnTo>
                <a:lnTo>
                  <a:pt x="528699" y="318747"/>
                </a:lnTo>
                <a:lnTo>
                  <a:pt x="529590" y="319802"/>
                </a:lnTo>
                <a:lnTo>
                  <a:pt x="530481" y="320775"/>
                </a:lnTo>
                <a:lnTo>
                  <a:pt x="531453" y="321829"/>
                </a:lnTo>
                <a:lnTo>
                  <a:pt x="532344" y="322803"/>
                </a:lnTo>
                <a:lnTo>
                  <a:pt x="533235" y="323776"/>
                </a:lnTo>
                <a:lnTo>
                  <a:pt x="534126" y="324749"/>
                </a:lnTo>
                <a:lnTo>
                  <a:pt x="535017" y="325722"/>
                </a:lnTo>
                <a:lnTo>
                  <a:pt x="535908" y="326614"/>
                </a:lnTo>
                <a:lnTo>
                  <a:pt x="536880" y="327588"/>
                </a:lnTo>
                <a:lnTo>
                  <a:pt x="537771" y="328480"/>
                </a:lnTo>
                <a:lnTo>
                  <a:pt x="538662" y="329291"/>
                </a:lnTo>
                <a:lnTo>
                  <a:pt x="539553" y="330183"/>
                </a:lnTo>
                <a:lnTo>
                  <a:pt x="540444" y="330994"/>
                </a:lnTo>
                <a:lnTo>
                  <a:pt x="546843" y="335861"/>
                </a:lnTo>
                <a:lnTo>
                  <a:pt x="547734" y="336429"/>
                </a:lnTo>
                <a:lnTo>
                  <a:pt x="548625" y="336915"/>
                </a:lnTo>
                <a:lnTo>
                  <a:pt x="549516" y="337402"/>
                </a:lnTo>
                <a:lnTo>
                  <a:pt x="550488" y="337807"/>
                </a:lnTo>
                <a:lnTo>
                  <a:pt x="556806" y="339186"/>
                </a:lnTo>
                <a:lnTo>
                  <a:pt x="557697" y="339186"/>
                </a:lnTo>
                <a:lnTo>
                  <a:pt x="573977" y="327507"/>
                </a:lnTo>
                <a:lnTo>
                  <a:pt x="574949" y="326290"/>
                </a:lnTo>
                <a:lnTo>
                  <a:pt x="575840" y="324992"/>
                </a:lnTo>
                <a:lnTo>
                  <a:pt x="576731" y="323695"/>
                </a:lnTo>
                <a:lnTo>
                  <a:pt x="577622" y="322316"/>
                </a:lnTo>
                <a:lnTo>
                  <a:pt x="578513" y="320856"/>
                </a:lnTo>
                <a:lnTo>
                  <a:pt x="579485" y="319396"/>
                </a:lnTo>
                <a:lnTo>
                  <a:pt x="580376" y="317855"/>
                </a:lnTo>
                <a:lnTo>
                  <a:pt x="581267" y="316314"/>
                </a:lnTo>
                <a:lnTo>
                  <a:pt x="582158" y="314773"/>
                </a:lnTo>
                <a:lnTo>
                  <a:pt x="583049" y="313151"/>
                </a:lnTo>
                <a:lnTo>
                  <a:pt x="584021" y="311529"/>
                </a:lnTo>
                <a:lnTo>
                  <a:pt x="584912" y="309907"/>
                </a:lnTo>
                <a:lnTo>
                  <a:pt x="585803" y="308285"/>
                </a:lnTo>
                <a:lnTo>
                  <a:pt x="586694" y="306581"/>
                </a:lnTo>
                <a:lnTo>
                  <a:pt x="587585" y="304959"/>
                </a:lnTo>
                <a:lnTo>
                  <a:pt x="588476" y="303256"/>
                </a:lnTo>
                <a:lnTo>
                  <a:pt x="589448" y="301634"/>
                </a:lnTo>
                <a:lnTo>
                  <a:pt x="590339" y="299930"/>
                </a:lnTo>
                <a:lnTo>
                  <a:pt x="591230" y="298308"/>
                </a:lnTo>
                <a:lnTo>
                  <a:pt x="592121" y="296686"/>
                </a:lnTo>
                <a:lnTo>
                  <a:pt x="593012" y="295145"/>
                </a:lnTo>
                <a:lnTo>
                  <a:pt x="593984" y="293523"/>
                </a:lnTo>
                <a:lnTo>
                  <a:pt x="594875" y="291982"/>
                </a:lnTo>
                <a:lnTo>
                  <a:pt x="595766" y="290522"/>
                </a:lnTo>
                <a:lnTo>
                  <a:pt x="596657" y="289062"/>
                </a:lnTo>
                <a:lnTo>
                  <a:pt x="597548" y="287684"/>
                </a:lnTo>
                <a:lnTo>
                  <a:pt x="598520" y="286305"/>
                </a:lnTo>
                <a:lnTo>
                  <a:pt x="599411" y="285088"/>
                </a:lnTo>
                <a:lnTo>
                  <a:pt x="600302" y="283790"/>
                </a:lnTo>
                <a:lnTo>
                  <a:pt x="601193" y="282655"/>
                </a:lnTo>
                <a:lnTo>
                  <a:pt x="602084" y="281601"/>
                </a:lnTo>
                <a:lnTo>
                  <a:pt x="603056" y="280546"/>
                </a:lnTo>
                <a:lnTo>
                  <a:pt x="603947" y="279654"/>
                </a:lnTo>
                <a:lnTo>
                  <a:pt x="604838" y="278762"/>
                </a:lnTo>
                <a:lnTo>
                  <a:pt x="605729" y="278032"/>
                </a:lnTo>
                <a:lnTo>
                  <a:pt x="606620" y="277302"/>
                </a:lnTo>
                <a:lnTo>
                  <a:pt x="607511" y="276734"/>
                </a:lnTo>
                <a:lnTo>
                  <a:pt x="608483" y="276248"/>
                </a:lnTo>
                <a:lnTo>
                  <a:pt x="609374" y="275842"/>
                </a:lnTo>
                <a:lnTo>
                  <a:pt x="610265" y="275599"/>
                </a:lnTo>
                <a:lnTo>
                  <a:pt x="611155" y="275355"/>
                </a:lnTo>
                <a:lnTo>
                  <a:pt x="612046" y="275274"/>
                </a:lnTo>
                <a:lnTo>
                  <a:pt x="613018" y="275274"/>
                </a:lnTo>
                <a:lnTo>
                  <a:pt x="613909" y="275437"/>
                </a:lnTo>
                <a:lnTo>
                  <a:pt x="621118" y="280303"/>
                </a:lnTo>
                <a:lnTo>
                  <a:pt x="622090" y="281357"/>
                </a:lnTo>
                <a:lnTo>
                  <a:pt x="626545" y="288332"/>
                </a:lnTo>
                <a:lnTo>
                  <a:pt x="627517" y="289955"/>
                </a:lnTo>
                <a:lnTo>
                  <a:pt x="628408" y="291739"/>
                </a:lnTo>
                <a:lnTo>
                  <a:pt x="629299" y="293604"/>
                </a:lnTo>
                <a:lnTo>
                  <a:pt x="630190" y="295551"/>
                </a:lnTo>
                <a:lnTo>
                  <a:pt x="631081" y="297498"/>
                </a:lnTo>
                <a:lnTo>
                  <a:pt x="632053" y="299606"/>
                </a:lnTo>
                <a:lnTo>
                  <a:pt x="632944" y="301715"/>
                </a:lnTo>
                <a:lnTo>
                  <a:pt x="633835" y="303905"/>
                </a:lnTo>
                <a:lnTo>
                  <a:pt x="634726" y="306176"/>
                </a:lnTo>
                <a:lnTo>
                  <a:pt x="635617" y="308528"/>
                </a:lnTo>
                <a:lnTo>
                  <a:pt x="636589" y="310880"/>
                </a:lnTo>
                <a:lnTo>
                  <a:pt x="637480" y="313313"/>
                </a:lnTo>
                <a:lnTo>
                  <a:pt x="638371" y="315746"/>
                </a:lnTo>
                <a:lnTo>
                  <a:pt x="639262" y="318261"/>
                </a:lnTo>
                <a:lnTo>
                  <a:pt x="640153" y="320775"/>
                </a:lnTo>
                <a:lnTo>
                  <a:pt x="641125" y="323289"/>
                </a:lnTo>
                <a:lnTo>
                  <a:pt x="642016" y="325885"/>
                </a:lnTo>
                <a:lnTo>
                  <a:pt x="642907" y="328480"/>
                </a:lnTo>
                <a:lnTo>
                  <a:pt x="643798" y="330994"/>
                </a:lnTo>
                <a:lnTo>
                  <a:pt x="644689" y="333590"/>
                </a:lnTo>
                <a:lnTo>
                  <a:pt x="645580" y="336185"/>
                </a:lnTo>
                <a:lnTo>
                  <a:pt x="646552" y="338781"/>
                </a:lnTo>
                <a:lnTo>
                  <a:pt x="647443" y="341376"/>
                </a:lnTo>
                <a:lnTo>
                  <a:pt x="648333" y="343891"/>
                </a:lnTo>
                <a:lnTo>
                  <a:pt x="649224" y="346405"/>
                </a:lnTo>
                <a:lnTo>
                  <a:pt x="650115" y="348919"/>
                </a:lnTo>
                <a:lnTo>
                  <a:pt x="651087" y="351352"/>
                </a:lnTo>
                <a:lnTo>
                  <a:pt x="651978" y="353786"/>
                </a:lnTo>
                <a:lnTo>
                  <a:pt x="652869" y="356219"/>
                </a:lnTo>
                <a:lnTo>
                  <a:pt x="653760" y="358490"/>
                </a:lnTo>
                <a:lnTo>
                  <a:pt x="654651" y="360842"/>
                </a:lnTo>
                <a:lnTo>
                  <a:pt x="655623" y="363032"/>
                </a:lnTo>
                <a:lnTo>
                  <a:pt x="656514" y="365222"/>
                </a:lnTo>
                <a:lnTo>
                  <a:pt x="657405" y="367330"/>
                </a:lnTo>
                <a:lnTo>
                  <a:pt x="658296" y="369358"/>
                </a:lnTo>
                <a:lnTo>
                  <a:pt x="659187" y="371386"/>
                </a:lnTo>
                <a:lnTo>
                  <a:pt x="660159" y="373251"/>
                </a:lnTo>
                <a:lnTo>
                  <a:pt x="661050" y="375116"/>
                </a:lnTo>
                <a:lnTo>
                  <a:pt x="661941" y="376820"/>
                </a:lnTo>
                <a:lnTo>
                  <a:pt x="662832" y="378523"/>
                </a:lnTo>
                <a:lnTo>
                  <a:pt x="670122" y="388823"/>
                </a:lnTo>
                <a:lnTo>
                  <a:pt x="671013" y="389716"/>
                </a:lnTo>
                <a:lnTo>
                  <a:pt x="671904" y="390445"/>
                </a:lnTo>
                <a:lnTo>
                  <a:pt x="672795" y="391175"/>
                </a:lnTo>
                <a:lnTo>
                  <a:pt x="673686" y="391743"/>
                </a:lnTo>
                <a:lnTo>
                  <a:pt x="679194" y="393528"/>
                </a:lnTo>
                <a:lnTo>
                  <a:pt x="680085" y="393447"/>
                </a:lnTo>
                <a:lnTo>
                  <a:pt x="680976" y="393365"/>
                </a:lnTo>
                <a:lnTo>
                  <a:pt x="681867" y="393203"/>
                </a:lnTo>
                <a:lnTo>
                  <a:pt x="682758" y="392960"/>
                </a:lnTo>
                <a:lnTo>
                  <a:pt x="683649" y="392554"/>
                </a:lnTo>
                <a:lnTo>
                  <a:pt x="684621" y="392149"/>
                </a:lnTo>
                <a:lnTo>
                  <a:pt x="685512" y="391662"/>
                </a:lnTo>
                <a:lnTo>
                  <a:pt x="686402" y="391094"/>
                </a:lnTo>
                <a:lnTo>
                  <a:pt x="687293" y="390527"/>
                </a:lnTo>
                <a:lnTo>
                  <a:pt x="688184" y="389797"/>
                </a:lnTo>
                <a:lnTo>
                  <a:pt x="689156" y="389067"/>
                </a:lnTo>
                <a:lnTo>
                  <a:pt x="690047" y="388256"/>
                </a:lnTo>
                <a:lnTo>
                  <a:pt x="690938" y="387363"/>
                </a:lnTo>
                <a:lnTo>
                  <a:pt x="691829" y="386471"/>
                </a:lnTo>
                <a:lnTo>
                  <a:pt x="692720" y="385498"/>
                </a:lnTo>
                <a:lnTo>
                  <a:pt x="693692" y="384525"/>
                </a:lnTo>
                <a:lnTo>
                  <a:pt x="694583" y="383470"/>
                </a:lnTo>
                <a:lnTo>
                  <a:pt x="695474" y="382335"/>
                </a:lnTo>
                <a:lnTo>
                  <a:pt x="696365" y="381199"/>
                </a:lnTo>
                <a:lnTo>
                  <a:pt x="697256" y="380064"/>
                </a:lnTo>
                <a:lnTo>
                  <a:pt x="698147" y="378847"/>
                </a:lnTo>
                <a:lnTo>
                  <a:pt x="699119" y="377631"/>
                </a:lnTo>
                <a:lnTo>
                  <a:pt x="700010" y="376414"/>
                </a:lnTo>
                <a:lnTo>
                  <a:pt x="700901" y="375117"/>
                </a:lnTo>
                <a:lnTo>
                  <a:pt x="701792" y="373819"/>
                </a:lnTo>
                <a:lnTo>
                  <a:pt x="702683" y="372521"/>
                </a:lnTo>
                <a:lnTo>
                  <a:pt x="703655" y="371223"/>
                </a:lnTo>
                <a:lnTo>
                  <a:pt x="704546" y="369845"/>
                </a:lnTo>
                <a:lnTo>
                  <a:pt x="705437" y="368547"/>
                </a:lnTo>
                <a:lnTo>
                  <a:pt x="706328" y="367168"/>
                </a:lnTo>
                <a:lnTo>
                  <a:pt x="707219" y="365870"/>
                </a:lnTo>
                <a:lnTo>
                  <a:pt x="708191" y="364491"/>
                </a:lnTo>
                <a:lnTo>
                  <a:pt x="709082" y="363194"/>
                </a:lnTo>
                <a:lnTo>
                  <a:pt x="709973" y="361815"/>
                </a:lnTo>
                <a:lnTo>
                  <a:pt x="710864" y="360517"/>
                </a:lnTo>
                <a:lnTo>
                  <a:pt x="711755" y="359219"/>
                </a:lnTo>
                <a:lnTo>
                  <a:pt x="712727" y="357922"/>
                </a:lnTo>
                <a:lnTo>
                  <a:pt x="713618" y="356624"/>
                </a:lnTo>
                <a:lnTo>
                  <a:pt x="714509" y="355326"/>
                </a:lnTo>
                <a:lnTo>
                  <a:pt x="715400" y="354110"/>
                </a:lnTo>
                <a:lnTo>
                  <a:pt x="716291" y="352812"/>
                </a:lnTo>
                <a:lnTo>
                  <a:pt x="717182" y="351595"/>
                </a:lnTo>
                <a:lnTo>
                  <a:pt x="718154" y="350379"/>
                </a:lnTo>
                <a:lnTo>
                  <a:pt x="719045" y="349243"/>
                </a:lnTo>
                <a:lnTo>
                  <a:pt x="719936" y="348027"/>
                </a:lnTo>
                <a:lnTo>
                  <a:pt x="720827" y="346891"/>
                </a:lnTo>
                <a:lnTo>
                  <a:pt x="721718" y="345756"/>
                </a:lnTo>
                <a:lnTo>
                  <a:pt x="722690" y="344701"/>
                </a:lnTo>
                <a:lnTo>
                  <a:pt x="723580" y="343647"/>
                </a:lnTo>
                <a:lnTo>
                  <a:pt x="724471" y="342593"/>
                </a:lnTo>
                <a:lnTo>
                  <a:pt x="725362" y="341538"/>
                </a:lnTo>
                <a:lnTo>
                  <a:pt x="726253" y="340565"/>
                </a:lnTo>
                <a:lnTo>
                  <a:pt x="727225" y="339592"/>
                </a:lnTo>
                <a:lnTo>
                  <a:pt x="728116" y="338700"/>
                </a:lnTo>
                <a:lnTo>
                  <a:pt x="729007" y="337726"/>
                </a:lnTo>
                <a:lnTo>
                  <a:pt x="729898" y="336834"/>
                </a:lnTo>
                <a:lnTo>
                  <a:pt x="730789" y="336023"/>
                </a:lnTo>
                <a:lnTo>
                  <a:pt x="731761" y="335131"/>
                </a:lnTo>
                <a:lnTo>
                  <a:pt x="732652" y="334320"/>
                </a:lnTo>
                <a:lnTo>
                  <a:pt x="733543" y="333590"/>
                </a:lnTo>
                <a:lnTo>
                  <a:pt x="734434" y="332779"/>
                </a:lnTo>
                <a:lnTo>
                  <a:pt x="735325" y="332049"/>
                </a:lnTo>
                <a:lnTo>
                  <a:pt x="736216" y="331319"/>
                </a:lnTo>
                <a:lnTo>
                  <a:pt x="737188" y="330589"/>
                </a:lnTo>
                <a:lnTo>
                  <a:pt x="738079" y="329940"/>
                </a:lnTo>
                <a:lnTo>
                  <a:pt x="738970" y="329291"/>
                </a:lnTo>
                <a:lnTo>
                  <a:pt x="739861" y="328642"/>
                </a:lnTo>
                <a:lnTo>
                  <a:pt x="740752" y="327993"/>
                </a:lnTo>
                <a:lnTo>
                  <a:pt x="741724" y="327426"/>
                </a:lnTo>
                <a:lnTo>
                  <a:pt x="742615" y="326858"/>
                </a:lnTo>
                <a:lnTo>
                  <a:pt x="743506" y="326290"/>
                </a:lnTo>
                <a:lnTo>
                  <a:pt x="744397" y="325722"/>
                </a:lnTo>
                <a:lnTo>
                  <a:pt x="745288" y="325154"/>
                </a:lnTo>
                <a:lnTo>
                  <a:pt x="746260" y="324668"/>
                </a:lnTo>
                <a:lnTo>
                  <a:pt x="747151" y="324100"/>
                </a:lnTo>
                <a:lnTo>
                  <a:pt x="748042" y="323613"/>
                </a:lnTo>
                <a:lnTo>
                  <a:pt x="748933" y="323127"/>
                </a:lnTo>
                <a:lnTo>
                  <a:pt x="749824" y="322640"/>
                </a:lnTo>
                <a:lnTo>
                  <a:pt x="750796" y="322235"/>
                </a:lnTo>
                <a:lnTo>
                  <a:pt x="751687" y="321748"/>
                </a:lnTo>
                <a:lnTo>
                  <a:pt x="752578" y="321261"/>
                </a:lnTo>
                <a:lnTo>
                  <a:pt x="753469" y="320856"/>
                </a:lnTo>
                <a:lnTo>
                  <a:pt x="754360" y="320450"/>
                </a:lnTo>
                <a:lnTo>
                  <a:pt x="755251" y="320045"/>
                </a:lnTo>
                <a:lnTo>
                  <a:pt x="756223" y="319558"/>
                </a:lnTo>
                <a:lnTo>
                  <a:pt x="757114" y="319152"/>
                </a:lnTo>
                <a:lnTo>
                  <a:pt x="758005" y="318747"/>
                </a:lnTo>
                <a:lnTo>
                  <a:pt x="758896" y="318423"/>
                </a:lnTo>
                <a:lnTo>
                  <a:pt x="759787" y="318017"/>
                </a:lnTo>
                <a:lnTo>
                  <a:pt x="760758" y="317611"/>
                </a:lnTo>
                <a:lnTo>
                  <a:pt x="761649" y="317206"/>
                </a:lnTo>
                <a:lnTo>
                  <a:pt x="762540" y="316881"/>
                </a:lnTo>
                <a:lnTo>
                  <a:pt x="763431" y="316476"/>
                </a:lnTo>
                <a:lnTo>
                  <a:pt x="764322" y="316152"/>
                </a:lnTo>
                <a:lnTo>
                  <a:pt x="765294" y="315746"/>
                </a:lnTo>
                <a:lnTo>
                  <a:pt x="766185" y="315422"/>
                </a:lnTo>
                <a:lnTo>
                  <a:pt x="767076" y="315097"/>
                </a:lnTo>
                <a:lnTo>
                  <a:pt x="767967" y="314692"/>
                </a:lnTo>
                <a:lnTo>
                  <a:pt x="768858" y="314367"/>
                </a:lnTo>
                <a:lnTo>
                  <a:pt x="769830" y="314043"/>
                </a:lnTo>
                <a:lnTo>
                  <a:pt x="770721" y="313719"/>
                </a:lnTo>
                <a:lnTo>
                  <a:pt x="771612" y="313394"/>
                </a:lnTo>
                <a:lnTo>
                  <a:pt x="772503" y="313070"/>
                </a:lnTo>
                <a:lnTo>
                  <a:pt x="773394" y="312745"/>
                </a:lnTo>
                <a:lnTo>
                  <a:pt x="774285" y="312421"/>
                </a:lnTo>
                <a:lnTo>
                  <a:pt x="775257" y="312097"/>
                </a:lnTo>
                <a:lnTo>
                  <a:pt x="776148" y="311853"/>
                </a:lnTo>
                <a:lnTo>
                  <a:pt x="777039" y="311529"/>
                </a:lnTo>
                <a:lnTo>
                  <a:pt x="777930" y="311205"/>
                </a:lnTo>
                <a:lnTo>
                  <a:pt x="778821" y="310961"/>
                </a:lnTo>
                <a:lnTo>
                  <a:pt x="779793" y="310718"/>
                </a:lnTo>
                <a:lnTo>
                  <a:pt x="780684" y="310394"/>
                </a:lnTo>
                <a:lnTo>
                  <a:pt x="781575" y="310150"/>
                </a:lnTo>
                <a:lnTo>
                  <a:pt x="782466" y="309907"/>
                </a:lnTo>
                <a:lnTo>
                  <a:pt x="783357" y="309664"/>
                </a:lnTo>
                <a:lnTo>
                  <a:pt x="784329" y="309420"/>
                </a:lnTo>
                <a:lnTo>
                  <a:pt x="785220" y="309177"/>
                </a:lnTo>
                <a:lnTo>
                  <a:pt x="786111" y="308934"/>
                </a:lnTo>
                <a:lnTo>
                  <a:pt x="787002" y="308772"/>
                </a:lnTo>
                <a:lnTo>
                  <a:pt x="787893" y="308528"/>
                </a:lnTo>
                <a:lnTo>
                  <a:pt x="788784" y="308366"/>
                </a:lnTo>
                <a:lnTo>
                  <a:pt x="789756" y="308123"/>
                </a:lnTo>
                <a:lnTo>
                  <a:pt x="790647" y="307960"/>
                </a:lnTo>
                <a:lnTo>
                  <a:pt x="791538" y="307798"/>
                </a:lnTo>
                <a:lnTo>
                  <a:pt x="792429" y="307636"/>
                </a:lnTo>
                <a:lnTo>
                  <a:pt x="793320" y="307474"/>
                </a:lnTo>
                <a:lnTo>
                  <a:pt x="794292" y="307311"/>
                </a:lnTo>
                <a:lnTo>
                  <a:pt x="795183" y="307149"/>
                </a:lnTo>
                <a:lnTo>
                  <a:pt x="796074" y="306987"/>
                </a:lnTo>
                <a:lnTo>
                  <a:pt x="796965" y="306825"/>
                </a:lnTo>
                <a:lnTo>
                  <a:pt x="797856" y="306744"/>
                </a:lnTo>
                <a:lnTo>
                  <a:pt x="798827" y="306581"/>
                </a:lnTo>
                <a:lnTo>
                  <a:pt x="799718" y="306500"/>
                </a:lnTo>
                <a:lnTo>
                  <a:pt x="800609" y="306419"/>
                </a:lnTo>
                <a:lnTo>
                  <a:pt x="801500" y="306257"/>
                </a:lnTo>
                <a:lnTo>
                  <a:pt x="802391" y="306176"/>
                </a:lnTo>
                <a:lnTo>
                  <a:pt x="803363" y="306095"/>
                </a:lnTo>
                <a:lnTo>
                  <a:pt x="804254" y="306014"/>
                </a:lnTo>
                <a:lnTo>
                  <a:pt x="805145" y="305933"/>
                </a:lnTo>
                <a:lnTo>
                  <a:pt x="806036" y="305771"/>
                </a:lnTo>
                <a:lnTo>
                  <a:pt x="806927" y="305689"/>
                </a:lnTo>
                <a:lnTo>
                  <a:pt x="807818" y="305608"/>
                </a:lnTo>
                <a:lnTo>
                  <a:pt x="808790" y="305527"/>
                </a:lnTo>
                <a:lnTo>
                  <a:pt x="809681" y="305446"/>
                </a:lnTo>
                <a:lnTo>
                  <a:pt x="810572" y="305365"/>
                </a:lnTo>
                <a:lnTo>
                  <a:pt x="811463" y="305284"/>
                </a:lnTo>
                <a:lnTo>
                  <a:pt x="812354" y="305203"/>
                </a:lnTo>
                <a:lnTo>
                  <a:pt x="813326" y="305122"/>
                </a:lnTo>
                <a:lnTo>
                  <a:pt x="814217" y="305041"/>
                </a:lnTo>
                <a:lnTo>
                  <a:pt x="815108" y="304960"/>
                </a:lnTo>
                <a:lnTo>
                  <a:pt x="815999" y="304879"/>
                </a:lnTo>
                <a:lnTo>
                  <a:pt x="816890" y="304798"/>
                </a:lnTo>
                <a:lnTo>
                  <a:pt x="817862" y="304636"/>
                </a:lnTo>
                <a:lnTo>
                  <a:pt x="818753" y="304555"/>
                </a:lnTo>
                <a:lnTo>
                  <a:pt x="819644" y="304473"/>
                </a:lnTo>
                <a:lnTo>
                  <a:pt x="820535" y="304311"/>
                </a:lnTo>
                <a:lnTo>
                  <a:pt x="821426" y="304230"/>
                </a:lnTo>
                <a:lnTo>
                  <a:pt x="822398" y="304068"/>
                </a:lnTo>
                <a:lnTo>
                  <a:pt x="823289" y="303906"/>
                </a:lnTo>
                <a:lnTo>
                  <a:pt x="824180" y="303825"/>
                </a:lnTo>
                <a:lnTo>
                  <a:pt x="825071" y="303662"/>
                </a:lnTo>
                <a:lnTo>
                  <a:pt x="825962" y="303500"/>
                </a:lnTo>
                <a:lnTo>
                  <a:pt x="826853" y="303338"/>
                </a:lnTo>
                <a:lnTo>
                  <a:pt x="827825" y="303176"/>
                </a:lnTo>
                <a:lnTo>
                  <a:pt x="828716" y="302932"/>
                </a:lnTo>
                <a:lnTo>
                  <a:pt x="829607" y="302770"/>
                </a:lnTo>
                <a:lnTo>
                  <a:pt x="830498" y="302608"/>
                </a:lnTo>
                <a:lnTo>
                  <a:pt x="831389" y="302364"/>
                </a:lnTo>
                <a:lnTo>
                  <a:pt x="832361" y="302121"/>
                </a:lnTo>
                <a:lnTo>
                  <a:pt x="833252" y="301959"/>
                </a:lnTo>
                <a:lnTo>
                  <a:pt x="834143" y="301716"/>
                </a:lnTo>
                <a:lnTo>
                  <a:pt x="835034" y="301472"/>
                </a:lnTo>
                <a:lnTo>
                  <a:pt x="835925" y="301229"/>
                </a:lnTo>
                <a:lnTo>
                  <a:pt x="836896" y="300986"/>
                </a:lnTo>
                <a:lnTo>
                  <a:pt x="837787" y="300661"/>
                </a:lnTo>
                <a:lnTo>
                  <a:pt x="838678" y="300418"/>
                </a:lnTo>
                <a:lnTo>
                  <a:pt x="839569" y="300175"/>
                </a:lnTo>
                <a:lnTo>
                  <a:pt x="840460" y="299931"/>
                </a:lnTo>
                <a:lnTo>
                  <a:pt x="841432" y="299607"/>
                </a:lnTo>
                <a:lnTo>
                  <a:pt x="842323" y="299364"/>
                </a:lnTo>
                <a:lnTo>
                  <a:pt x="843214" y="299039"/>
                </a:lnTo>
                <a:lnTo>
                  <a:pt x="844105" y="298796"/>
                </a:lnTo>
                <a:lnTo>
                  <a:pt x="844996" y="298472"/>
                </a:lnTo>
                <a:lnTo>
                  <a:pt x="845887" y="298228"/>
                </a:lnTo>
                <a:lnTo>
                  <a:pt x="846859" y="297904"/>
                </a:lnTo>
                <a:lnTo>
                  <a:pt x="847750" y="297661"/>
                </a:lnTo>
                <a:lnTo>
                  <a:pt x="848641" y="297336"/>
                </a:lnTo>
                <a:lnTo>
                  <a:pt x="849532" y="297093"/>
                </a:lnTo>
                <a:lnTo>
                  <a:pt x="850423" y="296850"/>
                </a:lnTo>
                <a:lnTo>
                  <a:pt x="851395" y="296606"/>
                </a:lnTo>
                <a:lnTo>
                  <a:pt x="852286" y="296282"/>
                </a:lnTo>
                <a:lnTo>
                  <a:pt x="853177" y="296039"/>
                </a:lnTo>
                <a:lnTo>
                  <a:pt x="854068" y="295795"/>
                </a:lnTo>
                <a:lnTo>
                  <a:pt x="854959" y="295633"/>
                </a:lnTo>
                <a:lnTo>
                  <a:pt x="855931" y="295390"/>
                </a:lnTo>
                <a:lnTo>
                  <a:pt x="856822" y="295228"/>
                </a:lnTo>
                <a:lnTo>
                  <a:pt x="857713" y="294984"/>
                </a:lnTo>
                <a:lnTo>
                  <a:pt x="862249" y="294335"/>
                </a:lnTo>
                <a:lnTo>
                  <a:pt x="863140" y="294254"/>
                </a:lnTo>
                <a:lnTo>
                  <a:pt x="864031" y="294173"/>
                </a:lnTo>
                <a:lnTo>
                  <a:pt x="864922" y="294092"/>
                </a:lnTo>
                <a:lnTo>
                  <a:pt x="865894" y="294092"/>
                </a:lnTo>
                <a:lnTo>
                  <a:pt x="866785" y="294092"/>
                </a:lnTo>
                <a:lnTo>
                  <a:pt x="867676" y="294173"/>
                </a:lnTo>
                <a:lnTo>
                  <a:pt x="868567" y="294254"/>
                </a:lnTo>
                <a:lnTo>
                  <a:pt x="869458" y="294335"/>
                </a:lnTo>
                <a:lnTo>
                  <a:pt x="870430" y="294416"/>
                </a:lnTo>
                <a:lnTo>
                  <a:pt x="871321" y="294579"/>
                </a:lnTo>
                <a:lnTo>
                  <a:pt x="872212" y="294741"/>
                </a:lnTo>
                <a:lnTo>
                  <a:pt x="873103" y="294903"/>
                </a:lnTo>
                <a:lnTo>
                  <a:pt x="873994" y="295146"/>
                </a:lnTo>
                <a:lnTo>
                  <a:pt x="874965" y="295390"/>
                </a:lnTo>
                <a:lnTo>
                  <a:pt x="875856" y="295714"/>
                </a:lnTo>
                <a:lnTo>
                  <a:pt x="876747" y="296039"/>
                </a:lnTo>
                <a:lnTo>
                  <a:pt x="877638" y="296363"/>
                </a:lnTo>
                <a:lnTo>
                  <a:pt x="878529" y="296768"/>
                </a:lnTo>
                <a:lnTo>
                  <a:pt x="879420" y="297174"/>
                </a:lnTo>
                <a:lnTo>
                  <a:pt x="880392" y="297580"/>
                </a:lnTo>
                <a:lnTo>
                  <a:pt x="881283" y="298066"/>
                </a:lnTo>
                <a:lnTo>
                  <a:pt x="882174" y="298553"/>
                </a:lnTo>
                <a:lnTo>
                  <a:pt x="883065" y="299039"/>
                </a:lnTo>
                <a:lnTo>
                  <a:pt x="883956" y="299607"/>
                </a:lnTo>
                <a:lnTo>
                  <a:pt x="884928" y="300256"/>
                </a:lnTo>
                <a:lnTo>
                  <a:pt x="885819" y="300824"/>
                </a:lnTo>
                <a:lnTo>
                  <a:pt x="886710" y="301473"/>
                </a:lnTo>
                <a:lnTo>
                  <a:pt x="887601" y="302122"/>
                </a:lnTo>
                <a:lnTo>
                  <a:pt x="888492" y="302852"/>
                </a:lnTo>
                <a:lnTo>
                  <a:pt x="889464" y="303582"/>
                </a:lnTo>
                <a:lnTo>
                  <a:pt x="890355" y="304311"/>
                </a:lnTo>
                <a:lnTo>
                  <a:pt x="891246" y="305123"/>
                </a:lnTo>
                <a:lnTo>
                  <a:pt x="892137" y="305852"/>
                </a:lnTo>
                <a:lnTo>
                  <a:pt x="893028" y="306664"/>
                </a:lnTo>
                <a:lnTo>
                  <a:pt x="894000" y="307556"/>
                </a:lnTo>
                <a:lnTo>
                  <a:pt x="894891" y="308367"/>
                </a:lnTo>
                <a:lnTo>
                  <a:pt x="895782" y="309259"/>
                </a:lnTo>
                <a:lnTo>
                  <a:pt x="896673" y="310151"/>
                </a:lnTo>
                <a:lnTo>
                  <a:pt x="897564" y="311043"/>
                </a:lnTo>
                <a:lnTo>
                  <a:pt x="898455" y="312017"/>
                </a:lnTo>
                <a:lnTo>
                  <a:pt x="899427" y="312909"/>
                </a:lnTo>
                <a:lnTo>
                  <a:pt x="900318" y="313882"/>
                </a:lnTo>
                <a:lnTo>
                  <a:pt x="901209" y="314855"/>
                </a:lnTo>
                <a:lnTo>
                  <a:pt x="902100" y="315829"/>
                </a:lnTo>
                <a:lnTo>
                  <a:pt x="902991" y="316802"/>
                </a:lnTo>
                <a:lnTo>
                  <a:pt x="903963" y="317775"/>
                </a:lnTo>
                <a:lnTo>
                  <a:pt x="904854" y="318748"/>
                </a:lnTo>
                <a:lnTo>
                  <a:pt x="905745" y="319722"/>
                </a:lnTo>
                <a:lnTo>
                  <a:pt x="906636" y="320776"/>
                </a:lnTo>
                <a:lnTo>
                  <a:pt x="907527" y="321749"/>
                </a:lnTo>
                <a:lnTo>
                  <a:pt x="908499" y="322722"/>
                </a:lnTo>
                <a:lnTo>
                  <a:pt x="909390" y="323696"/>
                </a:lnTo>
                <a:lnTo>
                  <a:pt x="910281" y="324669"/>
                </a:lnTo>
                <a:lnTo>
                  <a:pt x="911172" y="325642"/>
                </a:lnTo>
                <a:lnTo>
                  <a:pt x="912063" y="326615"/>
                </a:lnTo>
                <a:lnTo>
                  <a:pt x="913034" y="327589"/>
                </a:lnTo>
                <a:lnTo>
                  <a:pt x="913925" y="328562"/>
                </a:lnTo>
                <a:lnTo>
                  <a:pt x="914816" y="329454"/>
                </a:lnTo>
                <a:lnTo>
                  <a:pt x="915707" y="330427"/>
                </a:lnTo>
                <a:lnTo>
                  <a:pt x="916598" y="331319"/>
                </a:lnTo>
                <a:lnTo>
                  <a:pt x="917489" y="332212"/>
                </a:lnTo>
                <a:lnTo>
                  <a:pt x="918461" y="333104"/>
                </a:lnTo>
                <a:lnTo>
                  <a:pt x="919352" y="333996"/>
                </a:lnTo>
                <a:lnTo>
                  <a:pt x="920243" y="334807"/>
                </a:lnTo>
                <a:lnTo>
                  <a:pt x="921134" y="335618"/>
                </a:lnTo>
                <a:lnTo>
                  <a:pt x="922025" y="336429"/>
                </a:lnTo>
                <a:lnTo>
                  <a:pt x="922997" y="337159"/>
                </a:lnTo>
                <a:lnTo>
                  <a:pt x="923888" y="337970"/>
                </a:lnTo>
                <a:lnTo>
                  <a:pt x="924779" y="338700"/>
                </a:lnTo>
                <a:lnTo>
                  <a:pt x="925670" y="339349"/>
                </a:lnTo>
                <a:lnTo>
                  <a:pt x="926561" y="340079"/>
                </a:lnTo>
                <a:lnTo>
                  <a:pt x="927533" y="340728"/>
                </a:lnTo>
                <a:lnTo>
                  <a:pt x="928424" y="341296"/>
                </a:lnTo>
                <a:lnTo>
                  <a:pt x="929315" y="341945"/>
                </a:lnTo>
                <a:lnTo>
                  <a:pt x="930206" y="342512"/>
                </a:lnTo>
                <a:lnTo>
                  <a:pt x="931097" y="342999"/>
                </a:lnTo>
                <a:lnTo>
                  <a:pt x="932069" y="343486"/>
                </a:lnTo>
                <a:lnTo>
                  <a:pt x="932960" y="343972"/>
                </a:lnTo>
                <a:lnTo>
                  <a:pt x="937496" y="345919"/>
                </a:lnTo>
                <a:lnTo>
                  <a:pt x="938387" y="346243"/>
                </a:lnTo>
                <a:lnTo>
                  <a:pt x="939278" y="346486"/>
                </a:lnTo>
                <a:lnTo>
                  <a:pt x="940169" y="346730"/>
                </a:lnTo>
                <a:lnTo>
                  <a:pt x="941060" y="346892"/>
                </a:lnTo>
                <a:lnTo>
                  <a:pt x="942032" y="347135"/>
                </a:lnTo>
                <a:lnTo>
                  <a:pt x="942923" y="347216"/>
                </a:lnTo>
                <a:lnTo>
                  <a:pt x="943814" y="347379"/>
                </a:lnTo>
                <a:lnTo>
                  <a:pt x="944705" y="347460"/>
                </a:lnTo>
                <a:lnTo>
                  <a:pt x="945596" y="347541"/>
                </a:lnTo>
                <a:lnTo>
                  <a:pt x="946568" y="347541"/>
                </a:lnTo>
                <a:lnTo>
                  <a:pt x="947459" y="347541"/>
                </a:lnTo>
                <a:lnTo>
                  <a:pt x="948350" y="347541"/>
                </a:lnTo>
                <a:lnTo>
                  <a:pt x="949241" y="347460"/>
                </a:lnTo>
                <a:lnTo>
                  <a:pt x="950132" y="347460"/>
                </a:lnTo>
                <a:lnTo>
                  <a:pt x="951103" y="347297"/>
                </a:lnTo>
                <a:lnTo>
                  <a:pt x="951994" y="347216"/>
                </a:lnTo>
                <a:lnTo>
                  <a:pt x="952885" y="347054"/>
                </a:lnTo>
                <a:lnTo>
                  <a:pt x="953776" y="346973"/>
                </a:lnTo>
                <a:lnTo>
                  <a:pt x="954667" y="346730"/>
                </a:lnTo>
                <a:lnTo>
                  <a:pt x="955558" y="346567"/>
                </a:lnTo>
                <a:lnTo>
                  <a:pt x="956530" y="346324"/>
                </a:lnTo>
                <a:lnTo>
                  <a:pt x="957421" y="346081"/>
                </a:lnTo>
                <a:lnTo>
                  <a:pt x="958312" y="345838"/>
                </a:lnTo>
                <a:lnTo>
                  <a:pt x="959203" y="345594"/>
                </a:lnTo>
                <a:lnTo>
                  <a:pt x="960094" y="345351"/>
                </a:lnTo>
                <a:lnTo>
                  <a:pt x="961066" y="345027"/>
                </a:lnTo>
                <a:lnTo>
                  <a:pt x="961957" y="344702"/>
                </a:lnTo>
                <a:lnTo>
                  <a:pt x="962848" y="344378"/>
                </a:lnTo>
                <a:lnTo>
                  <a:pt x="963739" y="344053"/>
                </a:lnTo>
                <a:lnTo>
                  <a:pt x="964630" y="343729"/>
                </a:lnTo>
                <a:lnTo>
                  <a:pt x="965602" y="343405"/>
                </a:lnTo>
                <a:lnTo>
                  <a:pt x="966493" y="343080"/>
                </a:lnTo>
                <a:lnTo>
                  <a:pt x="967384" y="342675"/>
                </a:lnTo>
                <a:lnTo>
                  <a:pt x="968275" y="342350"/>
                </a:lnTo>
                <a:lnTo>
                  <a:pt x="969166" y="341945"/>
                </a:lnTo>
                <a:lnTo>
                  <a:pt x="970057" y="341620"/>
                </a:lnTo>
                <a:lnTo>
                  <a:pt x="971029" y="341215"/>
                </a:lnTo>
                <a:lnTo>
                  <a:pt x="971920" y="340891"/>
                </a:lnTo>
                <a:lnTo>
                  <a:pt x="972811" y="340485"/>
                </a:lnTo>
                <a:lnTo>
                  <a:pt x="973702" y="340079"/>
                </a:lnTo>
                <a:lnTo>
                  <a:pt x="974593" y="339755"/>
                </a:lnTo>
                <a:lnTo>
                  <a:pt x="975565" y="339350"/>
                </a:lnTo>
                <a:lnTo>
                  <a:pt x="976456" y="338944"/>
                </a:lnTo>
                <a:lnTo>
                  <a:pt x="977347" y="338620"/>
                </a:lnTo>
                <a:lnTo>
                  <a:pt x="978238" y="338214"/>
                </a:lnTo>
                <a:lnTo>
                  <a:pt x="979129" y="337890"/>
                </a:lnTo>
                <a:lnTo>
                  <a:pt x="980101" y="337565"/>
                </a:lnTo>
                <a:lnTo>
                  <a:pt x="980992" y="337160"/>
                </a:lnTo>
                <a:lnTo>
                  <a:pt x="981883" y="336835"/>
                </a:lnTo>
                <a:lnTo>
                  <a:pt x="982774" y="336511"/>
                </a:lnTo>
                <a:lnTo>
                  <a:pt x="983665" y="336187"/>
                </a:lnTo>
                <a:lnTo>
                  <a:pt x="984637" y="335862"/>
                </a:lnTo>
                <a:lnTo>
                  <a:pt x="985528" y="335538"/>
                </a:lnTo>
                <a:lnTo>
                  <a:pt x="986419" y="335214"/>
                </a:lnTo>
                <a:lnTo>
                  <a:pt x="987310" y="334970"/>
                </a:lnTo>
                <a:lnTo>
                  <a:pt x="988200" y="334646"/>
                </a:lnTo>
                <a:lnTo>
                  <a:pt x="989091" y="334403"/>
                </a:lnTo>
                <a:lnTo>
                  <a:pt x="990063" y="334078"/>
                </a:lnTo>
                <a:lnTo>
                  <a:pt x="990954" y="333835"/>
                </a:lnTo>
                <a:lnTo>
                  <a:pt x="991845" y="333592"/>
                </a:lnTo>
                <a:lnTo>
                  <a:pt x="992736" y="333348"/>
                </a:lnTo>
                <a:lnTo>
                  <a:pt x="993627" y="333105"/>
                </a:lnTo>
                <a:lnTo>
                  <a:pt x="994599" y="332943"/>
                </a:lnTo>
                <a:lnTo>
                  <a:pt x="995490" y="332699"/>
                </a:lnTo>
                <a:lnTo>
                  <a:pt x="996381" y="332537"/>
                </a:lnTo>
                <a:lnTo>
                  <a:pt x="997272" y="332375"/>
                </a:lnTo>
                <a:lnTo>
                  <a:pt x="998163" y="332213"/>
                </a:lnTo>
                <a:lnTo>
                  <a:pt x="999135" y="332050"/>
                </a:lnTo>
                <a:lnTo>
                  <a:pt x="1000026" y="331888"/>
                </a:lnTo>
                <a:lnTo>
                  <a:pt x="1000917" y="331726"/>
                </a:lnTo>
                <a:lnTo>
                  <a:pt x="1001808" y="331645"/>
                </a:lnTo>
                <a:lnTo>
                  <a:pt x="1002699" y="331483"/>
                </a:lnTo>
                <a:lnTo>
                  <a:pt x="1003671" y="331401"/>
                </a:lnTo>
                <a:lnTo>
                  <a:pt x="1004562" y="331320"/>
                </a:lnTo>
                <a:lnTo>
                  <a:pt x="1005453" y="331239"/>
                </a:lnTo>
                <a:lnTo>
                  <a:pt x="1006344" y="331158"/>
                </a:lnTo>
                <a:lnTo>
                  <a:pt x="1007235" y="331077"/>
                </a:lnTo>
                <a:lnTo>
                  <a:pt x="1008126" y="330996"/>
                </a:lnTo>
                <a:lnTo>
                  <a:pt x="1009098" y="330996"/>
                </a:lnTo>
                <a:lnTo>
                  <a:pt x="1009989" y="330915"/>
                </a:lnTo>
                <a:lnTo>
                  <a:pt x="1010880" y="330915"/>
                </a:lnTo>
                <a:lnTo>
                  <a:pt x="1011771" y="330915"/>
                </a:lnTo>
                <a:lnTo>
                  <a:pt x="1012662" y="330915"/>
                </a:lnTo>
                <a:lnTo>
                  <a:pt x="1013634" y="330915"/>
                </a:lnTo>
                <a:lnTo>
                  <a:pt x="1014525" y="330915"/>
                </a:lnTo>
                <a:lnTo>
                  <a:pt x="1015416" y="330915"/>
                </a:lnTo>
                <a:lnTo>
                  <a:pt x="1016307" y="330915"/>
                </a:lnTo>
                <a:lnTo>
                  <a:pt x="1017198" y="330915"/>
                </a:lnTo>
                <a:lnTo>
                  <a:pt x="1018170" y="330996"/>
                </a:lnTo>
                <a:lnTo>
                  <a:pt x="1019061" y="330996"/>
                </a:lnTo>
                <a:lnTo>
                  <a:pt x="1019952" y="331077"/>
                </a:lnTo>
                <a:lnTo>
                  <a:pt x="1020843" y="331077"/>
                </a:lnTo>
                <a:lnTo>
                  <a:pt x="1021734" y="331158"/>
                </a:lnTo>
                <a:lnTo>
                  <a:pt x="1022706" y="331239"/>
                </a:lnTo>
                <a:lnTo>
                  <a:pt x="1023597" y="331239"/>
                </a:lnTo>
                <a:lnTo>
                  <a:pt x="1024488" y="331320"/>
                </a:lnTo>
                <a:lnTo>
                  <a:pt x="1025378" y="331401"/>
                </a:lnTo>
                <a:lnTo>
                  <a:pt x="1026269" y="331483"/>
                </a:lnTo>
                <a:lnTo>
                  <a:pt x="1027160" y="331564"/>
                </a:lnTo>
                <a:lnTo>
                  <a:pt x="1028132" y="331645"/>
                </a:lnTo>
                <a:lnTo>
                  <a:pt x="1029023" y="331726"/>
                </a:lnTo>
                <a:lnTo>
                  <a:pt x="1029914" y="331807"/>
                </a:lnTo>
                <a:lnTo>
                  <a:pt x="1030805" y="331888"/>
                </a:lnTo>
                <a:lnTo>
                  <a:pt x="1031696" y="331969"/>
                </a:lnTo>
                <a:lnTo>
                  <a:pt x="1032668" y="332050"/>
                </a:lnTo>
                <a:lnTo>
                  <a:pt x="1033559" y="332131"/>
                </a:lnTo>
                <a:lnTo>
                  <a:pt x="1034450" y="332212"/>
                </a:lnTo>
                <a:lnTo>
                  <a:pt x="1035341" y="332293"/>
                </a:lnTo>
                <a:lnTo>
                  <a:pt x="1036232" y="332374"/>
                </a:lnTo>
                <a:lnTo>
                  <a:pt x="1037204" y="332455"/>
                </a:lnTo>
                <a:lnTo>
                  <a:pt x="1038095" y="332536"/>
                </a:lnTo>
                <a:lnTo>
                  <a:pt x="1038986" y="332617"/>
                </a:lnTo>
                <a:lnTo>
                  <a:pt x="1039877" y="332698"/>
                </a:lnTo>
                <a:lnTo>
                  <a:pt x="1040768" y="332780"/>
                </a:lnTo>
                <a:lnTo>
                  <a:pt x="1041740" y="332780"/>
                </a:lnTo>
                <a:lnTo>
                  <a:pt x="1042631" y="332861"/>
                </a:lnTo>
                <a:lnTo>
                  <a:pt x="1043522" y="332942"/>
                </a:lnTo>
                <a:lnTo>
                  <a:pt x="1044413" y="333023"/>
                </a:lnTo>
                <a:lnTo>
                  <a:pt x="1045304" y="333023"/>
                </a:lnTo>
                <a:lnTo>
                  <a:pt x="1046195" y="333104"/>
                </a:lnTo>
                <a:lnTo>
                  <a:pt x="1047167" y="333104"/>
                </a:lnTo>
                <a:lnTo>
                  <a:pt x="1048058" y="333185"/>
                </a:lnTo>
                <a:lnTo>
                  <a:pt x="1048949" y="333185"/>
                </a:lnTo>
                <a:lnTo>
                  <a:pt x="1049840" y="333266"/>
                </a:lnTo>
                <a:lnTo>
                  <a:pt x="1050731" y="333266"/>
                </a:lnTo>
                <a:lnTo>
                  <a:pt x="1051703" y="333266"/>
                </a:lnTo>
                <a:lnTo>
                  <a:pt x="1052594" y="333266"/>
                </a:lnTo>
                <a:lnTo>
                  <a:pt x="1053485" y="333266"/>
                </a:lnTo>
                <a:lnTo>
                  <a:pt x="1054376" y="333266"/>
                </a:lnTo>
                <a:lnTo>
                  <a:pt x="1055267" y="333266"/>
                </a:lnTo>
                <a:lnTo>
                  <a:pt x="1056239" y="333185"/>
                </a:lnTo>
                <a:lnTo>
                  <a:pt x="1057130" y="333185"/>
                </a:lnTo>
                <a:lnTo>
                  <a:pt x="1058021" y="333185"/>
                </a:lnTo>
                <a:lnTo>
                  <a:pt x="1058912" y="333104"/>
                </a:lnTo>
                <a:lnTo>
                  <a:pt x="1059803" y="333023"/>
                </a:lnTo>
                <a:lnTo>
                  <a:pt x="1060694" y="332942"/>
                </a:lnTo>
                <a:lnTo>
                  <a:pt x="1061665" y="332861"/>
                </a:lnTo>
                <a:lnTo>
                  <a:pt x="1062556" y="332780"/>
                </a:lnTo>
                <a:lnTo>
                  <a:pt x="1063447" y="332698"/>
                </a:lnTo>
                <a:lnTo>
                  <a:pt x="1064339" y="332617"/>
                </a:lnTo>
                <a:lnTo>
                  <a:pt x="1065229" y="332455"/>
                </a:lnTo>
                <a:lnTo>
                  <a:pt x="1066201" y="332374"/>
                </a:lnTo>
                <a:lnTo>
                  <a:pt x="1067092" y="332212"/>
                </a:lnTo>
                <a:lnTo>
                  <a:pt x="1067983" y="332050"/>
                </a:lnTo>
                <a:lnTo>
                  <a:pt x="1068874" y="331887"/>
                </a:lnTo>
                <a:lnTo>
                  <a:pt x="1069765" y="331725"/>
                </a:lnTo>
                <a:lnTo>
                  <a:pt x="1070737" y="331563"/>
                </a:lnTo>
                <a:lnTo>
                  <a:pt x="1071628" y="331401"/>
                </a:lnTo>
                <a:lnTo>
                  <a:pt x="1072519" y="331157"/>
                </a:lnTo>
                <a:lnTo>
                  <a:pt x="1073410" y="330914"/>
                </a:lnTo>
                <a:lnTo>
                  <a:pt x="1074301" y="330752"/>
                </a:lnTo>
                <a:lnTo>
                  <a:pt x="1075273" y="330508"/>
                </a:lnTo>
                <a:lnTo>
                  <a:pt x="1076164" y="330265"/>
                </a:lnTo>
                <a:lnTo>
                  <a:pt x="1077055" y="329941"/>
                </a:lnTo>
                <a:lnTo>
                  <a:pt x="1077946" y="329697"/>
                </a:lnTo>
                <a:lnTo>
                  <a:pt x="1078837" y="329373"/>
                </a:lnTo>
                <a:lnTo>
                  <a:pt x="1079728" y="329130"/>
                </a:lnTo>
                <a:lnTo>
                  <a:pt x="1080700" y="328805"/>
                </a:lnTo>
                <a:lnTo>
                  <a:pt x="1081591" y="328481"/>
                </a:lnTo>
                <a:lnTo>
                  <a:pt x="1082482" y="328157"/>
                </a:lnTo>
                <a:lnTo>
                  <a:pt x="1083373" y="327832"/>
                </a:lnTo>
                <a:lnTo>
                  <a:pt x="1084264" y="327427"/>
                </a:lnTo>
                <a:lnTo>
                  <a:pt x="1085236" y="327102"/>
                </a:lnTo>
                <a:lnTo>
                  <a:pt x="1086127" y="326697"/>
                </a:lnTo>
                <a:lnTo>
                  <a:pt x="1087018" y="326372"/>
                </a:lnTo>
                <a:lnTo>
                  <a:pt x="1087909" y="325967"/>
                </a:lnTo>
                <a:lnTo>
                  <a:pt x="1088800" y="325561"/>
                </a:lnTo>
                <a:lnTo>
                  <a:pt x="1089772" y="325156"/>
                </a:lnTo>
                <a:lnTo>
                  <a:pt x="1090663" y="324669"/>
                </a:lnTo>
                <a:lnTo>
                  <a:pt x="1091554" y="324264"/>
                </a:lnTo>
                <a:lnTo>
                  <a:pt x="1092445" y="323858"/>
                </a:lnTo>
                <a:lnTo>
                  <a:pt x="1093336" y="323371"/>
                </a:lnTo>
                <a:lnTo>
                  <a:pt x="1094308" y="322885"/>
                </a:lnTo>
                <a:lnTo>
                  <a:pt x="1095199" y="322479"/>
                </a:lnTo>
                <a:lnTo>
                  <a:pt x="1096090" y="321993"/>
                </a:lnTo>
                <a:lnTo>
                  <a:pt x="1096981" y="321506"/>
                </a:lnTo>
                <a:lnTo>
                  <a:pt x="1097872" y="321019"/>
                </a:lnTo>
                <a:lnTo>
                  <a:pt x="1098763" y="320533"/>
                </a:lnTo>
                <a:lnTo>
                  <a:pt x="1099735" y="320046"/>
                </a:lnTo>
                <a:lnTo>
                  <a:pt x="1100626" y="319478"/>
                </a:lnTo>
                <a:lnTo>
                  <a:pt x="1101517" y="318992"/>
                </a:lnTo>
                <a:lnTo>
                  <a:pt x="1102407" y="318505"/>
                </a:lnTo>
                <a:lnTo>
                  <a:pt x="1103298" y="317937"/>
                </a:lnTo>
                <a:lnTo>
                  <a:pt x="1104270" y="317451"/>
                </a:lnTo>
                <a:lnTo>
                  <a:pt x="1105161" y="316964"/>
                </a:lnTo>
                <a:lnTo>
                  <a:pt x="1106052" y="316396"/>
                </a:lnTo>
                <a:lnTo>
                  <a:pt x="1106943" y="315910"/>
                </a:lnTo>
                <a:lnTo>
                  <a:pt x="1107834" y="315342"/>
                </a:lnTo>
                <a:lnTo>
                  <a:pt x="1108806" y="314855"/>
                </a:lnTo>
                <a:lnTo>
                  <a:pt x="1109697" y="314287"/>
                </a:lnTo>
                <a:lnTo>
                  <a:pt x="1110588" y="313801"/>
                </a:lnTo>
                <a:lnTo>
                  <a:pt x="1111479" y="313233"/>
                </a:lnTo>
                <a:lnTo>
                  <a:pt x="1112370" y="312746"/>
                </a:lnTo>
                <a:lnTo>
                  <a:pt x="1113342" y="312179"/>
                </a:lnTo>
                <a:lnTo>
                  <a:pt x="1114233" y="311692"/>
                </a:lnTo>
                <a:lnTo>
                  <a:pt x="1115124" y="311205"/>
                </a:lnTo>
                <a:lnTo>
                  <a:pt x="1116015" y="310719"/>
                </a:lnTo>
                <a:lnTo>
                  <a:pt x="1116906" y="310151"/>
                </a:lnTo>
                <a:lnTo>
                  <a:pt x="1117797" y="309664"/>
                </a:lnTo>
                <a:lnTo>
                  <a:pt x="1118769" y="309178"/>
                </a:lnTo>
                <a:lnTo>
                  <a:pt x="1119660" y="308691"/>
                </a:lnTo>
                <a:lnTo>
                  <a:pt x="1120551" y="308204"/>
                </a:lnTo>
                <a:lnTo>
                  <a:pt x="1121442" y="307799"/>
                </a:lnTo>
                <a:lnTo>
                  <a:pt x="1122333" y="307312"/>
                </a:lnTo>
                <a:lnTo>
                  <a:pt x="1123305" y="306907"/>
                </a:lnTo>
                <a:lnTo>
                  <a:pt x="1124196" y="306420"/>
                </a:lnTo>
                <a:lnTo>
                  <a:pt x="1125087" y="306015"/>
                </a:lnTo>
                <a:lnTo>
                  <a:pt x="1125978" y="305609"/>
                </a:lnTo>
                <a:lnTo>
                  <a:pt x="1126869" y="305203"/>
                </a:lnTo>
                <a:lnTo>
                  <a:pt x="1127841" y="304798"/>
                </a:lnTo>
                <a:lnTo>
                  <a:pt x="1128732" y="304392"/>
                </a:lnTo>
                <a:lnTo>
                  <a:pt x="1129623" y="304068"/>
                </a:lnTo>
                <a:lnTo>
                  <a:pt x="1130514" y="303744"/>
                </a:lnTo>
                <a:lnTo>
                  <a:pt x="1131405" y="303338"/>
                </a:lnTo>
                <a:lnTo>
                  <a:pt x="1132377" y="303014"/>
                </a:lnTo>
                <a:lnTo>
                  <a:pt x="1133268" y="302770"/>
                </a:lnTo>
                <a:lnTo>
                  <a:pt x="1134159" y="302446"/>
                </a:lnTo>
                <a:lnTo>
                  <a:pt x="1135050" y="302203"/>
                </a:lnTo>
                <a:lnTo>
                  <a:pt x="1135941" y="301878"/>
                </a:lnTo>
                <a:lnTo>
                  <a:pt x="1136832" y="301635"/>
                </a:lnTo>
                <a:lnTo>
                  <a:pt x="1137804" y="301392"/>
                </a:lnTo>
                <a:lnTo>
                  <a:pt x="1138695" y="301229"/>
                </a:lnTo>
                <a:lnTo>
                  <a:pt x="1139585" y="300986"/>
                </a:lnTo>
                <a:lnTo>
                  <a:pt x="1140476" y="300824"/>
                </a:lnTo>
                <a:lnTo>
                  <a:pt x="1141367" y="300662"/>
                </a:lnTo>
                <a:lnTo>
                  <a:pt x="1142339" y="300581"/>
                </a:lnTo>
                <a:lnTo>
                  <a:pt x="1143230" y="300418"/>
                </a:lnTo>
                <a:lnTo>
                  <a:pt x="1144121" y="300337"/>
                </a:lnTo>
                <a:lnTo>
                  <a:pt x="1145012" y="300256"/>
                </a:lnTo>
                <a:lnTo>
                  <a:pt x="1145903" y="300175"/>
                </a:lnTo>
                <a:lnTo>
                  <a:pt x="1146875" y="300094"/>
                </a:lnTo>
                <a:lnTo>
                  <a:pt x="1147766" y="300094"/>
                </a:lnTo>
                <a:lnTo>
                  <a:pt x="1148657" y="300013"/>
                </a:lnTo>
                <a:lnTo>
                  <a:pt x="1149548" y="300094"/>
                </a:lnTo>
                <a:lnTo>
                  <a:pt x="1150439" y="300094"/>
                </a:lnTo>
                <a:lnTo>
                  <a:pt x="1151330" y="300094"/>
                </a:lnTo>
                <a:lnTo>
                  <a:pt x="1152302" y="300175"/>
                </a:lnTo>
                <a:lnTo>
                  <a:pt x="1153193" y="300256"/>
                </a:lnTo>
                <a:lnTo>
                  <a:pt x="1154084" y="300337"/>
                </a:lnTo>
                <a:lnTo>
                  <a:pt x="1154975" y="300418"/>
                </a:lnTo>
                <a:lnTo>
                  <a:pt x="1155866" y="300581"/>
                </a:lnTo>
                <a:lnTo>
                  <a:pt x="1156838" y="300743"/>
                </a:lnTo>
                <a:lnTo>
                  <a:pt x="1157729" y="300905"/>
                </a:lnTo>
                <a:lnTo>
                  <a:pt x="1158620" y="301067"/>
                </a:lnTo>
                <a:lnTo>
                  <a:pt x="1159511" y="301230"/>
                </a:lnTo>
                <a:lnTo>
                  <a:pt x="1160402" y="301473"/>
                </a:lnTo>
                <a:lnTo>
                  <a:pt x="1161374" y="301716"/>
                </a:lnTo>
                <a:lnTo>
                  <a:pt x="1162265" y="301878"/>
                </a:lnTo>
                <a:lnTo>
                  <a:pt x="1163156" y="302203"/>
                </a:lnTo>
                <a:lnTo>
                  <a:pt x="1164047" y="302446"/>
                </a:lnTo>
                <a:lnTo>
                  <a:pt x="1164938" y="302689"/>
                </a:lnTo>
                <a:lnTo>
                  <a:pt x="1165910" y="303014"/>
                </a:lnTo>
                <a:lnTo>
                  <a:pt x="1166801" y="303338"/>
                </a:lnTo>
                <a:lnTo>
                  <a:pt x="1167692" y="303662"/>
                </a:lnTo>
                <a:lnTo>
                  <a:pt x="1168583" y="303987"/>
                </a:lnTo>
                <a:lnTo>
                  <a:pt x="1169474" y="304311"/>
                </a:lnTo>
                <a:lnTo>
                  <a:pt x="1170365" y="304717"/>
                </a:lnTo>
                <a:lnTo>
                  <a:pt x="1171337" y="305041"/>
                </a:lnTo>
                <a:lnTo>
                  <a:pt x="1172228" y="305447"/>
                </a:lnTo>
                <a:lnTo>
                  <a:pt x="1173119" y="305852"/>
                </a:lnTo>
                <a:lnTo>
                  <a:pt x="1174010" y="306258"/>
                </a:lnTo>
                <a:lnTo>
                  <a:pt x="1174901" y="306663"/>
                </a:lnTo>
                <a:lnTo>
                  <a:pt x="1175873" y="307069"/>
                </a:lnTo>
                <a:lnTo>
                  <a:pt x="1176763" y="307474"/>
                </a:lnTo>
                <a:lnTo>
                  <a:pt x="1177654" y="307961"/>
                </a:lnTo>
                <a:lnTo>
                  <a:pt x="1178545" y="308367"/>
                </a:lnTo>
                <a:lnTo>
                  <a:pt x="1179436" y="308853"/>
                </a:lnTo>
                <a:lnTo>
                  <a:pt x="1180408" y="309259"/>
                </a:lnTo>
                <a:lnTo>
                  <a:pt x="1181299" y="309745"/>
                </a:lnTo>
                <a:lnTo>
                  <a:pt x="1182190" y="310232"/>
                </a:lnTo>
                <a:lnTo>
                  <a:pt x="1183081" y="310719"/>
                </a:lnTo>
                <a:lnTo>
                  <a:pt x="1183972" y="311205"/>
                </a:lnTo>
                <a:lnTo>
                  <a:pt x="1184944" y="311692"/>
                </a:lnTo>
                <a:lnTo>
                  <a:pt x="1185835" y="312179"/>
                </a:lnTo>
                <a:lnTo>
                  <a:pt x="1186726" y="312665"/>
                </a:lnTo>
                <a:lnTo>
                  <a:pt x="1187617" y="313152"/>
                </a:lnTo>
                <a:lnTo>
                  <a:pt x="1188508" y="313638"/>
                </a:lnTo>
                <a:lnTo>
                  <a:pt x="1189399" y="314125"/>
                </a:lnTo>
                <a:lnTo>
                  <a:pt x="1190371" y="314612"/>
                </a:lnTo>
                <a:lnTo>
                  <a:pt x="1191262" y="315098"/>
                </a:lnTo>
                <a:lnTo>
                  <a:pt x="1192153" y="315585"/>
                </a:lnTo>
                <a:lnTo>
                  <a:pt x="1193044" y="316072"/>
                </a:lnTo>
                <a:lnTo>
                  <a:pt x="1193935" y="316558"/>
                </a:lnTo>
                <a:lnTo>
                  <a:pt x="1194907" y="317126"/>
                </a:lnTo>
                <a:lnTo>
                  <a:pt x="1195798" y="317613"/>
                </a:lnTo>
                <a:lnTo>
                  <a:pt x="1196689" y="318099"/>
                </a:lnTo>
                <a:lnTo>
                  <a:pt x="1197580" y="318586"/>
                </a:lnTo>
                <a:lnTo>
                  <a:pt x="1198471" y="319072"/>
                </a:lnTo>
                <a:lnTo>
                  <a:pt x="1199443" y="319559"/>
                </a:lnTo>
                <a:lnTo>
                  <a:pt x="1200334" y="320046"/>
                </a:lnTo>
                <a:lnTo>
                  <a:pt x="1201225" y="320532"/>
                </a:lnTo>
                <a:lnTo>
                  <a:pt x="1202116" y="321019"/>
                </a:lnTo>
                <a:lnTo>
                  <a:pt x="1203007" y="321506"/>
                </a:lnTo>
                <a:lnTo>
                  <a:pt x="1203979" y="321992"/>
                </a:lnTo>
                <a:lnTo>
                  <a:pt x="1204870" y="322398"/>
                </a:lnTo>
                <a:lnTo>
                  <a:pt x="1205761" y="322884"/>
                </a:lnTo>
                <a:lnTo>
                  <a:pt x="1206652" y="323371"/>
                </a:lnTo>
                <a:lnTo>
                  <a:pt x="1207543" y="323776"/>
                </a:lnTo>
                <a:lnTo>
                  <a:pt x="1208434" y="324263"/>
                </a:lnTo>
                <a:lnTo>
                  <a:pt x="1209406" y="324669"/>
                </a:lnTo>
                <a:lnTo>
                  <a:pt x="1210297" y="325155"/>
                </a:lnTo>
                <a:lnTo>
                  <a:pt x="1211188" y="325561"/>
                </a:lnTo>
                <a:lnTo>
                  <a:pt x="1212079" y="325966"/>
                </a:lnTo>
                <a:lnTo>
                  <a:pt x="1212970" y="326453"/>
                </a:lnTo>
                <a:lnTo>
                  <a:pt x="1213941" y="326859"/>
                </a:lnTo>
                <a:lnTo>
                  <a:pt x="1214832" y="327264"/>
                </a:lnTo>
                <a:lnTo>
                  <a:pt x="1215723" y="327670"/>
                </a:lnTo>
                <a:lnTo>
                  <a:pt x="1216614" y="328075"/>
                </a:lnTo>
                <a:lnTo>
                  <a:pt x="1217505" y="328400"/>
                </a:lnTo>
                <a:lnTo>
                  <a:pt x="1218477" y="328805"/>
                </a:lnTo>
                <a:lnTo>
                  <a:pt x="1219368" y="329211"/>
                </a:lnTo>
                <a:lnTo>
                  <a:pt x="1220259" y="329535"/>
                </a:lnTo>
                <a:lnTo>
                  <a:pt x="1221150" y="329941"/>
                </a:lnTo>
                <a:lnTo>
                  <a:pt x="1222041" y="330265"/>
                </a:lnTo>
                <a:lnTo>
                  <a:pt x="1223013" y="330589"/>
                </a:lnTo>
                <a:lnTo>
                  <a:pt x="1223904" y="330995"/>
                </a:lnTo>
                <a:lnTo>
                  <a:pt x="1224795" y="331319"/>
                </a:lnTo>
                <a:lnTo>
                  <a:pt x="1225686" y="331644"/>
                </a:lnTo>
                <a:lnTo>
                  <a:pt x="1226577" y="331968"/>
                </a:lnTo>
                <a:lnTo>
                  <a:pt x="1227468" y="332211"/>
                </a:lnTo>
                <a:lnTo>
                  <a:pt x="1228440" y="332536"/>
                </a:lnTo>
                <a:lnTo>
                  <a:pt x="1229331" y="332860"/>
                </a:lnTo>
                <a:lnTo>
                  <a:pt x="1230222" y="333103"/>
                </a:lnTo>
                <a:lnTo>
                  <a:pt x="1231113" y="333347"/>
                </a:lnTo>
                <a:lnTo>
                  <a:pt x="1232004" y="333671"/>
                </a:lnTo>
                <a:lnTo>
                  <a:pt x="1232976" y="333914"/>
                </a:lnTo>
                <a:lnTo>
                  <a:pt x="1233867" y="334158"/>
                </a:lnTo>
                <a:lnTo>
                  <a:pt x="1234758" y="334401"/>
                </a:lnTo>
                <a:lnTo>
                  <a:pt x="1235649" y="334644"/>
                </a:lnTo>
                <a:lnTo>
                  <a:pt x="1236540" y="334888"/>
                </a:lnTo>
                <a:lnTo>
                  <a:pt x="1237512" y="335050"/>
                </a:lnTo>
                <a:lnTo>
                  <a:pt x="1238403" y="335293"/>
                </a:lnTo>
                <a:lnTo>
                  <a:pt x="1239294" y="335455"/>
                </a:lnTo>
                <a:lnTo>
                  <a:pt x="1240185" y="335699"/>
                </a:lnTo>
                <a:lnTo>
                  <a:pt x="1241076" y="335861"/>
                </a:lnTo>
                <a:lnTo>
                  <a:pt x="1241967" y="336023"/>
                </a:lnTo>
                <a:lnTo>
                  <a:pt x="1242939" y="336186"/>
                </a:lnTo>
                <a:lnTo>
                  <a:pt x="1243830" y="336348"/>
                </a:lnTo>
                <a:lnTo>
                  <a:pt x="1244721" y="336510"/>
                </a:lnTo>
                <a:lnTo>
                  <a:pt x="1245612" y="336672"/>
                </a:lnTo>
                <a:lnTo>
                  <a:pt x="1246503" y="336835"/>
                </a:lnTo>
                <a:lnTo>
                  <a:pt x="1247475" y="336916"/>
                </a:lnTo>
                <a:lnTo>
                  <a:pt x="1248366" y="337078"/>
                </a:lnTo>
                <a:lnTo>
                  <a:pt x="1249257" y="337159"/>
                </a:lnTo>
                <a:lnTo>
                  <a:pt x="1250148" y="337240"/>
                </a:lnTo>
                <a:lnTo>
                  <a:pt x="1251039" y="337321"/>
                </a:lnTo>
                <a:lnTo>
                  <a:pt x="1252010" y="337402"/>
                </a:lnTo>
                <a:lnTo>
                  <a:pt x="1252901" y="337483"/>
                </a:lnTo>
                <a:lnTo>
                  <a:pt x="1253792" y="337564"/>
                </a:lnTo>
                <a:lnTo>
                  <a:pt x="1254683" y="337645"/>
                </a:lnTo>
                <a:lnTo>
                  <a:pt x="1255574" y="337726"/>
                </a:lnTo>
                <a:lnTo>
                  <a:pt x="1256546" y="337726"/>
                </a:lnTo>
                <a:lnTo>
                  <a:pt x="1257437" y="337807"/>
                </a:lnTo>
                <a:lnTo>
                  <a:pt x="1258328" y="337807"/>
                </a:lnTo>
                <a:lnTo>
                  <a:pt x="1259219" y="337807"/>
                </a:lnTo>
                <a:lnTo>
                  <a:pt x="1260110" y="337888"/>
                </a:lnTo>
                <a:lnTo>
                  <a:pt x="1261001" y="337888"/>
                </a:lnTo>
                <a:lnTo>
                  <a:pt x="1261973" y="337888"/>
                </a:lnTo>
                <a:lnTo>
                  <a:pt x="1262864" y="337888"/>
                </a:lnTo>
                <a:lnTo>
                  <a:pt x="1263755" y="337807"/>
                </a:lnTo>
                <a:lnTo>
                  <a:pt x="1264646" y="337807"/>
                </a:lnTo>
                <a:lnTo>
                  <a:pt x="1265537" y="337807"/>
                </a:lnTo>
                <a:lnTo>
                  <a:pt x="1266509" y="337807"/>
                </a:lnTo>
                <a:lnTo>
                  <a:pt x="1267400" y="337726"/>
                </a:lnTo>
                <a:lnTo>
                  <a:pt x="1268291" y="337645"/>
                </a:lnTo>
                <a:lnTo>
                  <a:pt x="1269182" y="337645"/>
                </a:lnTo>
                <a:lnTo>
                  <a:pt x="1270073" y="337564"/>
                </a:lnTo>
                <a:lnTo>
                  <a:pt x="1271045" y="337483"/>
                </a:lnTo>
                <a:lnTo>
                  <a:pt x="1271936" y="337483"/>
                </a:lnTo>
                <a:lnTo>
                  <a:pt x="1272827" y="337402"/>
                </a:lnTo>
                <a:lnTo>
                  <a:pt x="1273718" y="337321"/>
                </a:lnTo>
                <a:lnTo>
                  <a:pt x="1274609" y="337240"/>
                </a:lnTo>
                <a:lnTo>
                  <a:pt x="1275581" y="337159"/>
                </a:lnTo>
                <a:lnTo>
                  <a:pt x="1276472" y="336997"/>
                </a:lnTo>
                <a:lnTo>
                  <a:pt x="1277363" y="336916"/>
                </a:lnTo>
                <a:lnTo>
                  <a:pt x="1278254" y="336835"/>
                </a:lnTo>
                <a:lnTo>
                  <a:pt x="1279145" y="336753"/>
                </a:lnTo>
                <a:lnTo>
                  <a:pt x="1280036" y="336591"/>
                </a:lnTo>
                <a:lnTo>
                  <a:pt x="1281008" y="336510"/>
                </a:lnTo>
                <a:lnTo>
                  <a:pt x="1281899" y="336348"/>
                </a:lnTo>
                <a:lnTo>
                  <a:pt x="1282790" y="336267"/>
                </a:lnTo>
                <a:lnTo>
                  <a:pt x="1283681" y="336105"/>
                </a:lnTo>
                <a:lnTo>
                  <a:pt x="1284572" y="336024"/>
                </a:lnTo>
                <a:lnTo>
                  <a:pt x="1285544" y="335861"/>
                </a:lnTo>
                <a:lnTo>
                  <a:pt x="1286435" y="335699"/>
                </a:lnTo>
                <a:lnTo>
                  <a:pt x="1287326" y="335618"/>
                </a:lnTo>
                <a:lnTo>
                  <a:pt x="1288217" y="335456"/>
                </a:lnTo>
                <a:lnTo>
                  <a:pt x="1289108" y="335293"/>
                </a:lnTo>
                <a:lnTo>
                  <a:pt x="1290079" y="335131"/>
                </a:lnTo>
                <a:lnTo>
                  <a:pt x="1290970" y="335050"/>
                </a:lnTo>
                <a:lnTo>
                  <a:pt x="1291861" y="334888"/>
                </a:lnTo>
                <a:lnTo>
                  <a:pt x="1292752" y="334726"/>
                </a:lnTo>
                <a:lnTo>
                  <a:pt x="1293643" y="334563"/>
                </a:lnTo>
                <a:lnTo>
                  <a:pt x="1294615" y="334401"/>
                </a:lnTo>
                <a:lnTo>
                  <a:pt x="1295506" y="334320"/>
                </a:lnTo>
                <a:lnTo>
                  <a:pt x="1296397" y="334158"/>
                </a:lnTo>
                <a:lnTo>
                  <a:pt x="1297288" y="333996"/>
                </a:lnTo>
                <a:lnTo>
                  <a:pt x="1298179" y="333833"/>
                </a:lnTo>
                <a:lnTo>
                  <a:pt x="1299070" y="333671"/>
                </a:lnTo>
                <a:lnTo>
                  <a:pt x="1300042" y="333509"/>
                </a:lnTo>
                <a:lnTo>
                  <a:pt x="1300933" y="333347"/>
                </a:lnTo>
                <a:lnTo>
                  <a:pt x="1301824" y="333184"/>
                </a:lnTo>
                <a:lnTo>
                  <a:pt x="1302715" y="333022"/>
                </a:lnTo>
                <a:lnTo>
                  <a:pt x="1303606" y="332941"/>
                </a:lnTo>
                <a:lnTo>
                  <a:pt x="1304578" y="332779"/>
                </a:lnTo>
                <a:lnTo>
                  <a:pt x="1305469" y="332617"/>
                </a:lnTo>
                <a:lnTo>
                  <a:pt x="1306360" y="332454"/>
                </a:lnTo>
                <a:lnTo>
                  <a:pt x="1307251" y="332292"/>
                </a:lnTo>
                <a:lnTo>
                  <a:pt x="1308142" y="332211"/>
                </a:lnTo>
                <a:lnTo>
                  <a:pt x="1309114" y="332049"/>
                </a:lnTo>
                <a:lnTo>
                  <a:pt x="1310005" y="331887"/>
                </a:lnTo>
                <a:lnTo>
                  <a:pt x="1310896" y="331724"/>
                </a:lnTo>
                <a:lnTo>
                  <a:pt x="1311787" y="331562"/>
                </a:lnTo>
                <a:lnTo>
                  <a:pt x="1312678" y="331481"/>
                </a:lnTo>
                <a:lnTo>
                  <a:pt x="1313650" y="331319"/>
                </a:lnTo>
                <a:lnTo>
                  <a:pt x="1314541" y="331156"/>
                </a:lnTo>
                <a:lnTo>
                  <a:pt x="1315432" y="331075"/>
                </a:lnTo>
                <a:lnTo>
                  <a:pt x="1316323" y="330913"/>
                </a:lnTo>
                <a:lnTo>
                  <a:pt x="1317214" y="330832"/>
                </a:lnTo>
                <a:lnTo>
                  <a:pt x="1318105" y="330670"/>
                </a:lnTo>
                <a:lnTo>
                  <a:pt x="1319077" y="330508"/>
                </a:lnTo>
                <a:lnTo>
                  <a:pt x="1319968" y="330427"/>
                </a:lnTo>
                <a:lnTo>
                  <a:pt x="1320859" y="330264"/>
                </a:lnTo>
                <a:lnTo>
                  <a:pt x="1321750" y="330183"/>
                </a:lnTo>
                <a:lnTo>
                  <a:pt x="1322641" y="330021"/>
                </a:lnTo>
                <a:lnTo>
                  <a:pt x="1323613" y="329940"/>
                </a:lnTo>
                <a:lnTo>
                  <a:pt x="1324504" y="329859"/>
                </a:lnTo>
                <a:lnTo>
                  <a:pt x="1325395" y="329697"/>
                </a:lnTo>
                <a:lnTo>
                  <a:pt x="1326286" y="329616"/>
                </a:lnTo>
                <a:lnTo>
                  <a:pt x="1327177" y="329535"/>
                </a:lnTo>
                <a:lnTo>
                  <a:pt x="1328148" y="329372"/>
                </a:lnTo>
                <a:lnTo>
                  <a:pt x="1329039" y="329291"/>
                </a:lnTo>
                <a:lnTo>
                  <a:pt x="1329930" y="329210"/>
                </a:lnTo>
                <a:lnTo>
                  <a:pt x="1330821" y="329048"/>
                </a:lnTo>
                <a:lnTo>
                  <a:pt x="1331712" y="328967"/>
                </a:lnTo>
                <a:lnTo>
                  <a:pt x="1332603" y="328886"/>
                </a:lnTo>
                <a:lnTo>
                  <a:pt x="1333575" y="328805"/>
                </a:lnTo>
                <a:lnTo>
                  <a:pt x="1334466" y="328724"/>
                </a:lnTo>
                <a:lnTo>
                  <a:pt x="1335357" y="328561"/>
                </a:lnTo>
                <a:lnTo>
                  <a:pt x="1336248" y="328480"/>
                </a:lnTo>
                <a:lnTo>
                  <a:pt x="1337139" y="328399"/>
                </a:lnTo>
                <a:lnTo>
                  <a:pt x="1338111" y="328318"/>
                </a:lnTo>
                <a:lnTo>
                  <a:pt x="1339002" y="328237"/>
                </a:lnTo>
                <a:lnTo>
                  <a:pt x="1339893" y="328156"/>
                </a:lnTo>
                <a:lnTo>
                  <a:pt x="1340784" y="328075"/>
                </a:lnTo>
                <a:lnTo>
                  <a:pt x="1341675" y="327994"/>
                </a:lnTo>
                <a:lnTo>
                  <a:pt x="1342647" y="327913"/>
                </a:lnTo>
                <a:lnTo>
                  <a:pt x="1343538" y="327832"/>
                </a:lnTo>
                <a:lnTo>
                  <a:pt x="1344429" y="327670"/>
                </a:lnTo>
                <a:lnTo>
                  <a:pt x="1345320" y="327589"/>
                </a:lnTo>
                <a:lnTo>
                  <a:pt x="1346211" y="327507"/>
                </a:lnTo>
                <a:lnTo>
                  <a:pt x="1347183" y="327426"/>
                </a:lnTo>
                <a:lnTo>
                  <a:pt x="1348074" y="327345"/>
                </a:lnTo>
                <a:lnTo>
                  <a:pt x="1348965" y="327264"/>
                </a:lnTo>
                <a:lnTo>
                  <a:pt x="1349856" y="327183"/>
                </a:lnTo>
                <a:lnTo>
                  <a:pt x="1350747" y="327102"/>
                </a:lnTo>
                <a:lnTo>
                  <a:pt x="1351638" y="327021"/>
                </a:lnTo>
                <a:lnTo>
                  <a:pt x="1352610" y="326940"/>
                </a:lnTo>
                <a:lnTo>
                  <a:pt x="1353501" y="326859"/>
                </a:lnTo>
                <a:lnTo>
                  <a:pt x="1354392" y="326778"/>
                </a:lnTo>
                <a:lnTo>
                  <a:pt x="1355283" y="326697"/>
                </a:lnTo>
                <a:lnTo>
                  <a:pt x="1356174" y="326616"/>
                </a:lnTo>
                <a:lnTo>
                  <a:pt x="1357146" y="326535"/>
                </a:lnTo>
                <a:lnTo>
                  <a:pt x="1358037" y="326372"/>
                </a:lnTo>
                <a:lnTo>
                  <a:pt x="1358928" y="326291"/>
                </a:lnTo>
                <a:lnTo>
                  <a:pt x="1359819" y="326210"/>
                </a:lnTo>
                <a:lnTo>
                  <a:pt x="1360710" y="326129"/>
                </a:lnTo>
                <a:lnTo>
                  <a:pt x="1361682" y="326048"/>
                </a:lnTo>
                <a:lnTo>
                  <a:pt x="1362573" y="325967"/>
                </a:lnTo>
                <a:lnTo>
                  <a:pt x="1363464" y="325805"/>
                </a:lnTo>
                <a:lnTo>
                  <a:pt x="1364355" y="325724"/>
                </a:lnTo>
                <a:lnTo>
                  <a:pt x="1365245" y="325643"/>
                </a:lnTo>
                <a:lnTo>
                  <a:pt x="1366217" y="325562"/>
                </a:lnTo>
                <a:lnTo>
                  <a:pt x="1367108" y="325481"/>
                </a:lnTo>
                <a:lnTo>
                  <a:pt x="1367999" y="325318"/>
                </a:lnTo>
                <a:lnTo>
                  <a:pt x="1368890" y="325237"/>
                </a:lnTo>
                <a:lnTo>
                  <a:pt x="1369781" y="325156"/>
                </a:lnTo>
                <a:lnTo>
                  <a:pt x="1370672" y="324994"/>
                </a:lnTo>
                <a:lnTo>
                  <a:pt x="1371644" y="324913"/>
                </a:lnTo>
                <a:lnTo>
                  <a:pt x="1372535" y="324832"/>
                </a:lnTo>
                <a:lnTo>
                  <a:pt x="1373426" y="324670"/>
                </a:lnTo>
                <a:lnTo>
                  <a:pt x="1374317" y="324589"/>
                </a:lnTo>
                <a:lnTo>
                  <a:pt x="1375208" y="324508"/>
                </a:lnTo>
                <a:lnTo>
                  <a:pt x="1376180" y="324345"/>
                </a:lnTo>
                <a:lnTo>
                  <a:pt x="1377071" y="324264"/>
                </a:lnTo>
                <a:lnTo>
                  <a:pt x="1377962" y="324102"/>
                </a:lnTo>
                <a:lnTo>
                  <a:pt x="1378853" y="324021"/>
                </a:lnTo>
                <a:lnTo>
                  <a:pt x="1379744" y="323940"/>
                </a:lnTo>
                <a:lnTo>
                  <a:pt x="1380716" y="323778"/>
                </a:lnTo>
                <a:lnTo>
                  <a:pt x="1381607" y="323697"/>
                </a:lnTo>
                <a:lnTo>
                  <a:pt x="1382498" y="323534"/>
                </a:lnTo>
                <a:lnTo>
                  <a:pt x="1383389" y="323453"/>
                </a:lnTo>
                <a:lnTo>
                  <a:pt x="1384280" y="323291"/>
                </a:lnTo>
                <a:lnTo>
                  <a:pt x="1385252" y="323210"/>
                </a:lnTo>
                <a:lnTo>
                  <a:pt x="1386143" y="323048"/>
                </a:lnTo>
                <a:lnTo>
                  <a:pt x="1387034" y="322885"/>
                </a:lnTo>
                <a:lnTo>
                  <a:pt x="1387925" y="322804"/>
                </a:lnTo>
                <a:lnTo>
                  <a:pt x="1388816" y="322642"/>
                </a:lnTo>
                <a:lnTo>
                  <a:pt x="1389707" y="322561"/>
                </a:lnTo>
                <a:lnTo>
                  <a:pt x="1390679" y="322399"/>
                </a:lnTo>
                <a:lnTo>
                  <a:pt x="1391570" y="322318"/>
                </a:lnTo>
                <a:lnTo>
                  <a:pt x="1392461" y="322156"/>
                </a:lnTo>
                <a:lnTo>
                  <a:pt x="1393352" y="321993"/>
                </a:lnTo>
                <a:lnTo>
                  <a:pt x="1394243" y="321912"/>
                </a:lnTo>
                <a:lnTo>
                  <a:pt x="1395215" y="321750"/>
                </a:lnTo>
                <a:lnTo>
                  <a:pt x="1396106" y="321669"/>
                </a:lnTo>
                <a:lnTo>
                  <a:pt x="1396997" y="321507"/>
                </a:lnTo>
                <a:lnTo>
                  <a:pt x="1397888" y="321344"/>
                </a:lnTo>
                <a:lnTo>
                  <a:pt x="1398779" y="321263"/>
                </a:lnTo>
                <a:lnTo>
                  <a:pt x="1399751" y="321101"/>
                </a:lnTo>
                <a:lnTo>
                  <a:pt x="1400642" y="320939"/>
                </a:lnTo>
                <a:lnTo>
                  <a:pt x="1401533" y="320858"/>
                </a:lnTo>
                <a:lnTo>
                  <a:pt x="1402423" y="320696"/>
                </a:lnTo>
                <a:lnTo>
                  <a:pt x="1403314" y="320533"/>
                </a:lnTo>
                <a:lnTo>
                  <a:pt x="1404205" y="320452"/>
                </a:lnTo>
                <a:lnTo>
                  <a:pt x="1405177" y="320290"/>
                </a:lnTo>
                <a:lnTo>
                  <a:pt x="1406068" y="320209"/>
                </a:lnTo>
                <a:lnTo>
                  <a:pt x="1406959" y="320047"/>
                </a:lnTo>
                <a:lnTo>
                  <a:pt x="1407850" y="319884"/>
                </a:lnTo>
                <a:lnTo>
                  <a:pt x="1408741" y="319803"/>
                </a:lnTo>
                <a:lnTo>
                  <a:pt x="1409713" y="319641"/>
                </a:lnTo>
                <a:lnTo>
                  <a:pt x="1410604" y="319479"/>
                </a:lnTo>
                <a:lnTo>
                  <a:pt x="1411495" y="319398"/>
                </a:lnTo>
                <a:lnTo>
                  <a:pt x="1412386" y="319236"/>
                </a:lnTo>
                <a:lnTo>
                  <a:pt x="1413277" y="319073"/>
                </a:lnTo>
                <a:lnTo>
                  <a:pt x="1414249" y="318992"/>
                </a:lnTo>
                <a:lnTo>
                  <a:pt x="1415140" y="318830"/>
                </a:lnTo>
                <a:lnTo>
                  <a:pt x="1416031" y="318749"/>
                </a:lnTo>
                <a:lnTo>
                  <a:pt x="1416922" y="318587"/>
                </a:lnTo>
                <a:lnTo>
                  <a:pt x="1417813" y="318424"/>
                </a:lnTo>
                <a:lnTo>
                  <a:pt x="1418785" y="318343"/>
                </a:lnTo>
                <a:lnTo>
                  <a:pt x="1419676" y="318181"/>
                </a:lnTo>
                <a:lnTo>
                  <a:pt x="1420567" y="318100"/>
                </a:lnTo>
                <a:lnTo>
                  <a:pt x="1421458" y="317938"/>
                </a:lnTo>
                <a:lnTo>
                  <a:pt x="1422349" y="317776"/>
                </a:lnTo>
                <a:lnTo>
                  <a:pt x="1423240" y="317695"/>
                </a:lnTo>
                <a:lnTo>
                  <a:pt x="1424212" y="317532"/>
                </a:lnTo>
                <a:lnTo>
                  <a:pt x="1425103" y="317451"/>
                </a:lnTo>
                <a:lnTo>
                  <a:pt x="1425994" y="317289"/>
                </a:lnTo>
                <a:lnTo>
                  <a:pt x="1426885" y="317208"/>
                </a:lnTo>
                <a:lnTo>
                  <a:pt x="1427776" y="317046"/>
                </a:lnTo>
                <a:lnTo>
                  <a:pt x="1428748" y="316965"/>
                </a:lnTo>
                <a:lnTo>
                  <a:pt x="1429639" y="316802"/>
                </a:lnTo>
                <a:lnTo>
                  <a:pt x="1430530" y="316721"/>
                </a:lnTo>
                <a:lnTo>
                  <a:pt x="1431421" y="316559"/>
                </a:lnTo>
                <a:lnTo>
                  <a:pt x="1432312" y="316478"/>
                </a:lnTo>
                <a:lnTo>
                  <a:pt x="1433284" y="316316"/>
                </a:lnTo>
                <a:lnTo>
                  <a:pt x="1434175" y="316235"/>
                </a:lnTo>
                <a:lnTo>
                  <a:pt x="1435066" y="316154"/>
                </a:lnTo>
                <a:lnTo>
                  <a:pt x="1435957" y="315991"/>
                </a:lnTo>
                <a:lnTo>
                  <a:pt x="1436848" y="315910"/>
                </a:lnTo>
                <a:lnTo>
                  <a:pt x="1437820" y="315748"/>
                </a:lnTo>
                <a:lnTo>
                  <a:pt x="1438711" y="315667"/>
                </a:lnTo>
                <a:lnTo>
                  <a:pt x="1439601" y="315586"/>
                </a:lnTo>
                <a:lnTo>
                  <a:pt x="1440492" y="315505"/>
                </a:lnTo>
                <a:lnTo>
                  <a:pt x="1441384" y="315343"/>
                </a:lnTo>
                <a:lnTo>
                  <a:pt x="1442275" y="315262"/>
                </a:lnTo>
                <a:lnTo>
                  <a:pt x="1443246" y="315180"/>
                </a:lnTo>
                <a:lnTo>
                  <a:pt x="1444137" y="315099"/>
                </a:lnTo>
                <a:lnTo>
                  <a:pt x="1445028" y="314937"/>
                </a:lnTo>
                <a:lnTo>
                  <a:pt x="1445919" y="314856"/>
                </a:lnTo>
                <a:lnTo>
                  <a:pt x="1446810" y="314775"/>
                </a:lnTo>
                <a:lnTo>
                  <a:pt x="1447782" y="314694"/>
                </a:lnTo>
                <a:lnTo>
                  <a:pt x="1448673" y="314613"/>
                </a:lnTo>
                <a:lnTo>
                  <a:pt x="1449564" y="314532"/>
                </a:lnTo>
                <a:lnTo>
                  <a:pt x="1450455" y="314451"/>
                </a:lnTo>
                <a:lnTo>
                  <a:pt x="1451346" y="314370"/>
                </a:lnTo>
                <a:lnTo>
                  <a:pt x="1452318" y="314289"/>
                </a:lnTo>
                <a:lnTo>
                  <a:pt x="1453209" y="314208"/>
                </a:lnTo>
                <a:lnTo>
                  <a:pt x="1454100" y="314127"/>
                </a:lnTo>
                <a:lnTo>
                  <a:pt x="1454991" y="314045"/>
                </a:lnTo>
                <a:lnTo>
                  <a:pt x="1455882" y="313964"/>
                </a:lnTo>
                <a:lnTo>
                  <a:pt x="1456854" y="313964"/>
                </a:lnTo>
                <a:lnTo>
                  <a:pt x="1457745" y="313883"/>
                </a:lnTo>
                <a:lnTo>
                  <a:pt x="1458636" y="313802"/>
                </a:lnTo>
                <a:lnTo>
                  <a:pt x="1459527" y="313802"/>
                </a:lnTo>
                <a:lnTo>
                  <a:pt x="1460418" y="313721"/>
                </a:lnTo>
                <a:lnTo>
                  <a:pt x="1461309" y="313721"/>
                </a:lnTo>
                <a:lnTo>
                  <a:pt x="1462281" y="313640"/>
                </a:lnTo>
                <a:lnTo>
                  <a:pt x="1463172" y="313640"/>
                </a:lnTo>
                <a:lnTo>
                  <a:pt x="1464063" y="313559"/>
                </a:lnTo>
                <a:lnTo>
                  <a:pt x="1464954" y="313559"/>
                </a:lnTo>
                <a:lnTo>
                  <a:pt x="1465845" y="313559"/>
                </a:lnTo>
                <a:lnTo>
                  <a:pt x="1466817" y="313559"/>
                </a:lnTo>
                <a:lnTo>
                  <a:pt x="1467708" y="313478"/>
                </a:lnTo>
                <a:lnTo>
                  <a:pt x="1468599" y="313478"/>
                </a:lnTo>
                <a:lnTo>
                  <a:pt x="1469490" y="313478"/>
                </a:lnTo>
                <a:lnTo>
                  <a:pt x="1470381" y="313478"/>
                </a:lnTo>
                <a:lnTo>
                  <a:pt x="1471353" y="313478"/>
                </a:lnTo>
                <a:lnTo>
                  <a:pt x="1472244" y="313559"/>
                </a:lnTo>
                <a:lnTo>
                  <a:pt x="1473135" y="313559"/>
                </a:lnTo>
                <a:lnTo>
                  <a:pt x="1474026" y="313559"/>
                </a:lnTo>
                <a:lnTo>
                  <a:pt x="1474917" y="313640"/>
                </a:lnTo>
                <a:lnTo>
                  <a:pt x="1475889" y="313640"/>
                </a:lnTo>
                <a:lnTo>
                  <a:pt x="1476780" y="313721"/>
                </a:lnTo>
                <a:lnTo>
                  <a:pt x="1477671" y="313721"/>
                </a:lnTo>
                <a:lnTo>
                  <a:pt x="1478562" y="313802"/>
                </a:lnTo>
                <a:lnTo>
                  <a:pt x="1479453" y="313883"/>
                </a:lnTo>
                <a:lnTo>
                  <a:pt x="1480343" y="313883"/>
                </a:lnTo>
                <a:lnTo>
                  <a:pt x="1481315" y="313964"/>
                </a:lnTo>
                <a:lnTo>
                  <a:pt x="1482206" y="314045"/>
                </a:lnTo>
                <a:lnTo>
                  <a:pt x="1483097" y="314127"/>
                </a:lnTo>
                <a:lnTo>
                  <a:pt x="1483988" y="314208"/>
                </a:lnTo>
                <a:lnTo>
                  <a:pt x="1484879" y="314370"/>
                </a:lnTo>
                <a:lnTo>
                  <a:pt x="1485851" y="314451"/>
                </a:lnTo>
                <a:lnTo>
                  <a:pt x="1486742" y="314532"/>
                </a:lnTo>
                <a:lnTo>
                  <a:pt x="1487633" y="314694"/>
                </a:lnTo>
                <a:lnTo>
                  <a:pt x="1488524" y="314775"/>
                </a:lnTo>
                <a:lnTo>
                  <a:pt x="1489415" y="314938"/>
                </a:lnTo>
                <a:lnTo>
                  <a:pt x="1490387" y="315019"/>
                </a:lnTo>
                <a:lnTo>
                  <a:pt x="1491278" y="315181"/>
                </a:lnTo>
                <a:lnTo>
                  <a:pt x="1492169" y="315343"/>
                </a:lnTo>
                <a:lnTo>
                  <a:pt x="1493060" y="315505"/>
                </a:lnTo>
                <a:lnTo>
                  <a:pt x="1493951" y="315668"/>
                </a:lnTo>
                <a:lnTo>
                  <a:pt x="1494923" y="315830"/>
                </a:lnTo>
                <a:lnTo>
                  <a:pt x="1495814" y="315992"/>
                </a:lnTo>
                <a:lnTo>
                  <a:pt x="1496705" y="316154"/>
                </a:lnTo>
                <a:lnTo>
                  <a:pt x="1497596" y="316317"/>
                </a:lnTo>
                <a:lnTo>
                  <a:pt x="1498487" y="316560"/>
                </a:lnTo>
                <a:lnTo>
                  <a:pt x="1499378" y="316722"/>
                </a:lnTo>
                <a:lnTo>
                  <a:pt x="1500350" y="316965"/>
                </a:lnTo>
                <a:lnTo>
                  <a:pt x="1501241" y="317128"/>
                </a:lnTo>
                <a:lnTo>
                  <a:pt x="1502132" y="317371"/>
                </a:lnTo>
                <a:lnTo>
                  <a:pt x="1503023" y="317533"/>
                </a:lnTo>
                <a:lnTo>
                  <a:pt x="1503914" y="317777"/>
                </a:lnTo>
                <a:lnTo>
                  <a:pt x="1504886" y="318020"/>
                </a:lnTo>
                <a:lnTo>
                  <a:pt x="1505777" y="318263"/>
                </a:lnTo>
                <a:lnTo>
                  <a:pt x="1506668" y="318507"/>
                </a:lnTo>
                <a:lnTo>
                  <a:pt x="1507559" y="318750"/>
                </a:lnTo>
                <a:lnTo>
                  <a:pt x="1508450" y="318993"/>
                </a:lnTo>
                <a:lnTo>
                  <a:pt x="1509422" y="319236"/>
                </a:lnTo>
                <a:lnTo>
                  <a:pt x="1510313" y="319480"/>
                </a:lnTo>
                <a:lnTo>
                  <a:pt x="1511204" y="319723"/>
                </a:lnTo>
                <a:lnTo>
                  <a:pt x="1512095" y="319966"/>
                </a:lnTo>
                <a:lnTo>
                  <a:pt x="1512986" y="320210"/>
                </a:lnTo>
                <a:lnTo>
                  <a:pt x="1513877" y="320534"/>
                </a:lnTo>
                <a:lnTo>
                  <a:pt x="1514849" y="320777"/>
                </a:lnTo>
                <a:lnTo>
                  <a:pt x="1515740" y="321021"/>
                </a:lnTo>
                <a:lnTo>
                  <a:pt x="1516631" y="321345"/>
                </a:lnTo>
                <a:lnTo>
                  <a:pt x="1517521" y="321588"/>
                </a:lnTo>
                <a:lnTo>
                  <a:pt x="1518412" y="321832"/>
                </a:lnTo>
                <a:lnTo>
                  <a:pt x="1519384" y="322156"/>
                </a:lnTo>
                <a:lnTo>
                  <a:pt x="1520275" y="322399"/>
                </a:lnTo>
                <a:lnTo>
                  <a:pt x="1521166" y="322724"/>
                </a:lnTo>
                <a:lnTo>
                  <a:pt x="1522057" y="322967"/>
                </a:lnTo>
                <a:lnTo>
                  <a:pt x="1522948" y="323291"/>
                </a:lnTo>
                <a:lnTo>
                  <a:pt x="1523920" y="323535"/>
                </a:lnTo>
                <a:lnTo>
                  <a:pt x="1524811" y="323859"/>
                </a:lnTo>
                <a:lnTo>
                  <a:pt x="1525702" y="324102"/>
                </a:lnTo>
                <a:lnTo>
                  <a:pt x="1526593" y="324427"/>
                </a:lnTo>
                <a:lnTo>
                  <a:pt x="1527484" y="324670"/>
                </a:lnTo>
                <a:lnTo>
                  <a:pt x="1528456" y="324994"/>
                </a:lnTo>
                <a:lnTo>
                  <a:pt x="1529347" y="325238"/>
                </a:lnTo>
                <a:lnTo>
                  <a:pt x="1530238" y="325562"/>
                </a:lnTo>
                <a:lnTo>
                  <a:pt x="1531129" y="325805"/>
                </a:lnTo>
                <a:lnTo>
                  <a:pt x="1532020" y="326130"/>
                </a:lnTo>
                <a:lnTo>
                  <a:pt x="1532911" y="326373"/>
                </a:lnTo>
                <a:lnTo>
                  <a:pt x="1533883" y="326616"/>
                </a:lnTo>
                <a:lnTo>
                  <a:pt x="1534774" y="326941"/>
                </a:lnTo>
                <a:lnTo>
                  <a:pt x="1535665" y="327184"/>
                </a:lnTo>
                <a:lnTo>
                  <a:pt x="1536556" y="327427"/>
                </a:lnTo>
                <a:lnTo>
                  <a:pt x="1537447" y="327752"/>
                </a:lnTo>
                <a:lnTo>
                  <a:pt x="1538419" y="327995"/>
                </a:lnTo>
                <a:lnTo>
                  <a:pt x="1539310" y="328238"/>
                </a:lnTo>
                <a:lnTo>
                  <a:pt x="1540201" y="328482"/>
                </a:lnTo>
                <a:lnTo>
                  <a:pt x="1541092" y="328725"/>
                </a:lnTo>
                <a:lnTo>
                  <a:pt x="1541983" y="328968"/>
                </a:lnTo>
                <a:lnTo>
                  <a:pt x="1542955" y="329212"/>
                </a:lnTo>
                <a:lnTo>
                  <a:pt x="1543846" y="329455"/>
                </a:lnTo>
                <a:lnTo>
                  <a:pt x="1544737" y="329698"/>
                </a:lnTo>
                <a:lnTo>
                  <a:pt x="1545628" y="329942"/>
                </a:lnTo>
                <a:lnTo>
                  <a:pt x="1546519" y="330185"/>
                </a:lnTo>
                <a:lnTo>
                  <a:pt x="1547491" y="330347"/>
                </a:lnTo>
                <a:lnTo>
                  <a:pt x="1548382" y="330590"/>
                </a:lnTo>
                <a:lnTo>
                  <a:pt x="1549273" y="330753"/>
                </a:lnTo>
                <a:lnTo>
                  <a:pt x="1550164" y="330996"/>
                </a:lnTo>
                <a:lnTo>
                  <a:pt x="1551055" y="331158"/>
                </a:lnTo>
                <a:lnTo>
                  <a:pt x="1551946" y="331402"/>
                </a:lnTo>
                <a:lnTo>
                  <a:pt x="1552918" y="331564"/>
                </a:lnTo>
                <a:lnTo>
                  <a:pt x="1553809" y="331726"/>
                </a:lnTo>
                <a:lnTo>
                  <a:pt x="1554699" y="331888"/>
                </a:lnTo>
                <a:lnTo>
                  <a:pt x="1555590" y="332051"/>
                </a:lnTo>
                <a:lnTo>
                  <a:pt x="1556481" y="332213"/>
                </a:lnTo>
                <a:lnTo>
                  <a:pt x="1557453" y="332375"/>
                </a:lnTo>
                <a:lnTo>
                  <a:pt x="1558344" y="332537"/>
                </a:lnTo>
                <a:lnTo>
                  <a:pt x="1559235" y="332618"/>
                </a:lnTo>
                <a:lnTo>
                  <a:pt x="1560126" y="332781"/>
                </a:lnTo>
                <a:lnTo>
                  <a:pt x="1561017" y="332943"/>
                </a:lnTo>
                <a:lnTo>
                  <a:pt x="1561989" y="333024"/>
                </a:lnTo>
                <a:lnTo>
                  <a:pt x="1562880" y="333105"/>
                </a:lnTo>
                <a:lnTo>
                  <a:pt x="1563771" y="333267"/>
                </a:lnTo>
                <a:lnTo>
                  <a:pt x="1564662" y="333348"/>
                </a:lnTo>
                <a:lnTo>
                  <a:pt x="1565553" y="333429"/>
                </a:lnTo>
                <a:lnTo>
                  <a:pt x="1566525" y="333510"/>
                </a:lnTo>
                <a:lnTo>
                  <a:pt x="1567416" y="333591"/>
                </a:lnTo>
                <a:lnTo>
                  <a:pt x="1568307" y="333673"/>
                </a:lnTo>
                <a:lnTo>
                  <a:pt x="1569198" y="333673"/>
                </a:lnTo>
                <a:lnTo>
                  <a:pt x="1570089" y="333754"/>
                </a:lnTo>
                <a:lnTo>
                  <a:pt x="1570980" y="333835"/>
                </a:lnTo>
                <a:lnTo>
                  <a:pt x="1571952" y="333835"/>
                </a:lnTo>
                <a:lnTo>
                  <a:pt x="1572843" y="333916"/>
                </a:lnTo>
                <a:lnTo>
                  <a:pt x="1573734" y="333916"/>
                </a:lnTo>
                <a:lnTo>
                  <a:pt x="1574625" y="333916"/>
                </a:lnTo>
                <a:lnTo>
                  <a:pt x="1575516" y="333916"/>
                </a:lnTo>
                <a:lnTo>
                  <a:pt x="1576488" y="333916"/>
                </a:lnTo>
                <a:lnTo>
                  <a:pt x="1577379" y="333916"/>
                </a:lnTo>
                <a:lnTo>
                  <a:pt x="1578270" y="333916"/>
                </a:lnTo>
                <a:lnTo>
                  <a:pt x="1579161" y="333916"/>
                </a:lnTo>
                <a:lnTo>
                  <a:pt x="1580052" y="333916"/>
                </a:lnTo>
                <a:lnTo>
                  <a:pt x="1581024" y="333835"/>
                </a:lnTo>
                <a:lnTo>
                  <a:pt x="1581915" y="333835"/>
                </a:lnTo>
                <a:lnTo>
                  <a:pt x="1582806" y="333754"/>
                </a:lnTo>
                <a:lnTo>
                  <a:pt x="1583697" y="333754"/>
                </a:lnTo>
                <a:lnTo>
                  <a:pt x="1584588" y="333673"/>
                </a:lnTo>
                <a:lnTo>
                  <a:pt x="1585479" y="333591"/>
                </a:lnTo>
                <a:lnTo>
                  <a:pt x="1586451" y="333591"/>
                </a:lnTo>
                <a:lnTo>
                  <a:pt x="1587342" y="333510"/>
                </a:lnTo>
                <a:lnTo>
                  <a:pt x="1588233" y="333429"/>
                </a:lnTo>
                <a:lnTo>
                  <a:pt x="1589124" y="333348"/>
                </a:lnTo>
                <a:lnTo>
                  <a:pt x="1590015" y="333267"/>
                </a:lnTo>
                <a:lnTo>
                  <a:pt x="1590986" y="333186"/>
                </a:lnTo>
                <a:lnTo>
                  <a:pt x="1591877" y="333105"/>
                </a:lnTo>
                <a:lnTo>
                  <a:pt x="1592768" y="332943"/>
                </a:lnTo>
                <a:lnTo>
                  <a:pt x="1593659" y="332862"/>
                </a:lnTo>
                <a:lnTo>
                  <a:pt x="1594550" y="332781"/>
                </a:lnTo>
                <a:lnTo>
                  <a:pt x="1595522" y="332618"/>
                </a:lnTo>
                <a:lnTo>
                  <a:pt x="1596413" y="332537"/>
                </a:lnTo>
                <a:lnTo>
                  <a:pt x="1597304" y="332375"/>
                </a:lnTo>
                <a:lnTo>
                  <a:pt x="1598195" y="332294"/>
                </a:lnTo>
                <a:lnTo>
                  <a:pt x="1599086" y="332132"/>
                </a:lnTo>
                <a:lnTo>
                  <a:pt x="1600058" y="332051"/>
                </a:lnTo>
                <a:lnTo>
                  <a:pt x="1600949" y="331889"/>
                </a:lnTo>
                <a:lnTo>
                  <a:pt x="1601840" y="331726"/>
                </a:lnTo>
                <a:lnTo>
                  <a:pt x="1602731" y="331645"/>
                </a:lnTo>
                <a:lnTo>
                  <a:pt x="1603622" y="331483"/>
                </a:lnTo>
                <a:lnTo>
                  <a:pt x="1604513" y="331321"/>
                </a:lnTo>
                <a:lnTo>
                  <a:pt x="1605485" y="331158"/>
                </a:lnTo>
                <a:lnTo>
                  <a:pt x="1606376" y="330996"/>
                </a:lnTo>
                <a:lnTo>
                  <a:pt x="1607266" y="330834"/>
                </a:lnTo>
                <a:lnTo>
                  <a:pt x="1608157" y="330753"/>
                </a:lnTo>
                <a:lnTo>
                  <a:pt x="1609048" y="330591"/>
                </a:lnTo>
                <a:lnTo>
                  <a:pt x="1610020" y="330428"/>
                </a:lnTo>
                <a:lnTo>
                  <a:pt x="1610911" y="330266"/>
                </a:lnTo>
                <a:lnTo>
                  <a:pt x="1611802" y="330104"/>
                </a:lnTo>
                <a:lnTo>
                  <a:pt x="1612693" y="329942"/>
                </a:lnTo>
                <a:lnTo>
                  <a:pt x="1613583" y="329779"/>
                </a:lnTo>
                <a:lnTo>
                  <a:pt x="1614555" y="329617"/>
                </a:lnTo>
                <a:lnTo>
                  <a:pt x="1615446" y="329455"/>
                </a:lnTo>
                <a:lnTo>
                  <a:pt x="1616337" y="329293"/>
                </a:lnTo>
                <a:lnTo>
                  <a:pt x="1617228" y="329130"/>
                </a:lnTo>
                <a:lnTo>
                  <a:pt x="1618119" y="328968"/>
                </a:lnTo>
                <a:lnTo>
                  <a:pt x="1619091" y="328806"/>
                </a:lnTo>
                <a:lnTo>
                  <a:pt x="1619982" y="328644"/>
                </a:lnTo>
                <a:lnTo>
                  <a:pt x="1620872" y="328481"/>
                </a:lnTo>
                <a:lnTo>
                  <a:pt x="1621763" y="328319"/>
                </a:lnTo>
                <a:lnTo>
                  <a:pt x="1622654" y="328157"/>
                </a:lnTo>
                <a:lnTo>
                  <a:pt x="1623545" y="327995"/>
                </a:lnTo>
                <a:lnTo>
                  <a:pt x="1624517" y="327832"/>
                </a:lnTo>
                <a:lnTo>
                  <a:pt x="1625408" y="327751"/>
                </a:lnTo>
                <a:lnTo>
                  <a:pt x="1626299" y="327589"/>
                </a:lnTo>
                <a:lnTo>
                  <a:pt x="1627190" y="327427"/>
                </a:lnTo>
                <a:lnTo>
                  <a:pt x="1628080" y="327265"/>
                </a:lnTo>
                <a:lnTo>
                  <a:pt x="1629052" y="327102"/>
                </a:lnTo>
                <a:lnTo>
                  <a:pt x="1629943" y="326940"/>
                </a:lnTo>
                <a:lnTo>
                  <a:pt x="1630834" y="326859"/>
                </a:lnTo>
                <a:lnTo>
                  <a:pt x="1631725" y="326697"/>
                </a:lnTo>
                <a:lnTo>
                  <a:pt x="1632616" y="326535"/>
                </a:lnTo>
                <a:lnTo>
                  <a:pt x="1633588" y="326454"/>
                </a:lnTo>
                <a:lnTo>
                  <a:pt x="1634479" y="326291"/>
                </a:lnTo>
                <a:lnTo>
                  <a:pt x="1635370" y="326129"/>
                </a:lnTo>
                <a:lnTo>
                  <a:pt x="1636260" y="326048"/>
                </a:lnTo>
                <a:lnTo>
                  <a:pt x="1637151" y="325886"/>
                </a:lnTo>
                <a:lnTo>
                  <a:pt x="1638123" y="325805"/>
                </a:lnTo>
                <a:lnTo>
                  <a:pt x="1639014" y="325642"/>
                </a:lnTo>
                <a:lnTo>
                  <a:pt x="1639905" y="325561"/>
                </a:lnTo>
                <a:lnTo>
                  <a:pt x="1640796" y="325480"/>
                </a:lnTo>
                <a:lnTo>
                  <a:pt x="1641687" y="325318"/>
                </a:lnTo>
                <a:lnTo>
                  <a:pt x="1642577" y="325237"/>
                </a:lnTo>
                <a:lnTo>
                  <a:pt x="1643549" y="325156"/>
                </a:lnTo>
                <a:lnTo>
                  <a:pt x="1644440" y="325075"/>
                </a:lnTo>
                <a:lnTo>
                  <a:pt x="1645331" y="324913"/>
                </a:lnTo>
                <a:lnTo>
                  <a:pt x="1646222" y="324832"/>
                </a:lnTo>
                <a:lnTo>
                  <a:pt x="1647113" y="324751"/>
                </a:lnTo>
                <a:lnTo>
                  <a:pt x="1648085" y="324669"/>
                </a:lnTo>
                <a:lnTo>
                  <a:pt x="1648976" y="324588"/>
                </a:lnTo>
                <a:lnTo>
                  <a:pt x="1649866" y="324507"/>
                </a:lnTo>
                <a:lnTo>
                  <a:pt x="1650757" y="324426"/>
                </a:lnTo>
                <a:lnTo>
                  <a:pt x="1651648" y="324345"/>
                </a:lnTo>
                <a:lnTo>
                  <a:pt x="1652620" y="324264"/>
                </a:lnTo>
                <a:lnTo>
                  <a:pt x="1653511" y="324264"/>
                </a:lnTo>
                <a:lnTo>
                  <a:pt x="1654402" y="324183"/>
                </a:lnTo>
                <a:lnTo>
                  <a:pt x="1655293" y="324102"/>
                </a:lnTo>
                <a:lnTo>
                  <a:pt x="1656184" y="324021"/>
                </a:lnTo>
                <a:lnTo>
                  <a:pt x="1657156" y="324021"/>
                </a:lnTo>
                <a:lnTo>
                  <a:pt x="1658046" y="323940"/>
                </a:lnTo>
                <a:lnTo>
                  <a:pt x="1658937" y="323940"/>
                </a:lnTo>
                <a:lnTo>
                  <a:pt x="1659828" y="323859"/>
                </a:lnTo>
                <a:lnTo>
                  <a:pt x="1660719" y="323778"/>
                </a:lnTo>
                <a:lnTo>
                  <a:pt x="1661610" y="323778"/>
                </a:lnTo>
                <a:lnTo>
                  <a:pt x="1662582" y="323697"/>
                </a:lnTo>
                <a:lnTo>
                  <a:pt x="1663473" y="323697"/>
                </a:lnTo>
                <a:lnTo>
                  <a:pt x="1664364" y="323697"/>
                </a:lnTo>
                <a:lnTo>
                  <a:pt x="1665254" y="323616"/>
                </a:lnTo>
                <a:lnTo>
                  <a:pt x="1666145" y="323616"/>
                </a:lnTo>
                <a:lnTo>
                  <a:pt x="1667117" y="323616"/>
                </a:lnTo>
                <a:lnTo>
                  <a:pt x="1668008" y="323535"/>
                </a:lnTo>
                <a:lnTo>
                  <a:pt x="1668899" y="323535"/>
                </a:lnTo>
                <a:lnTo>
                  <a:pt x="1669790" y="323535"/>
                </a:lnTo>
                <a:lnTo>
                  <a:pt x="1670681" y="323454"/>
                </a:lnTo>
                <a:lnTo>
                  <a:pt x="1671653" y="323454"/>
                </a:lnTo>
                <a:lnTo>
                  <a:pt x="1672543" y="323454"/>
                </a:lnTo>
                <a:lnTo>
                  <a:pt x="1673434" y="323454"/>
                </a:lnTo>
                <a:lnTo>
                  <a:pt x="1674325" y="323454"/>
                </a:lnTo>
                <a:lnTo>
                  <a:pt x="1675216" y="323372"/>
                </a:lnTo>
                <a:lnTo>
                  <a:pt x="1676188" y="323372"/>
                </a:lnTo>
                <a:lnTo>
                  <a:pt x="1677079" y="323372"/>
                </a:lnTo>
                <a:lnTo>
                  <a:pt x="1677970" y="323372"/>
                </a:lnTo>
                <a:lnTo>
                  <a:pt x="1678861" y="323372"/>
                </a:lnTo>
                <a:lnTo>
                  <a:pt x="1679751" y="323372"/>
                </a:lnTo>
                <a:lnTo>
                  <a:pt x="1680642" y="323291"/>
                </a:lnTo>
                <a:lnTo>
                  <a:pt x="1681614" y="323291"/>
                </a:lnTo>
                <a:lnTo>
                  <a:pt x="1682505" y="323291"/>
                </a:lnTo>
                <a:lnTo>
                  <a:pt x="1683396" y="323291"/>
                </a:lnTo>
                <a:lnTo>
                  <a:pt x="1684287" y="323291"/>
                </a:lnTo>
                <a:lnTo>
                  <a:pt x="1685178" y="323291"/>
                </a:lnTo>
                <a:lnTo>
                  <a:pt x="1686150" y="323210"/>
                </a:lnTo>
                <a:lnTo>
                  <a:pt x="1687040" y="323210"/>
                </a:lnTo>
                <a:lnTo>
                  <a:pt x="1687931" y="323210"/>
                </a:lnTo>
                <a:lnTo>
                  <a:pt x="1688822" y="323210"/>
                </a:lnTo>
                <a:lnTo>
                  <a:pt x="1689713" y="323210"/>
                </a:lnTo>
                <a:lnTo>
                  <a:pt x="1690685" y="323129"/>
                </a:lnTo>
                <a:lnTo>
                  <a:pt x="1691576" y="323129"/>
                </a:lnTo>
                <a:lnTo>
                  <a:pt x="1692467" y="323129"/>
                </a:lnTo>
                <a:lnTo>
                  <a:pt x="1693358" y="323129"/>
                </a:lnTo>
                <a:lnTo>
                  <a:pt x="1694248" y="323048"/>
                </a:lnTo>
                <a:lnTo>
                  <a:pt x="1695139" y="323048"/>
                </a:lnTo>
                <a:lnTo>
                  <a:pt x="1696111" y="323048"/>
                </a:lnTo>
                <a:lnTo>
                  <a:pt x="1697002" y="322967"/>
                </a:lnTo>
                <a:lnTo>
                  <a:pt x="1697893" y="322967"/>
                </a:lnTo>
                <a:lnTo>
                  <a:pt x="1698784" y="322886"/>
                </a:lnTo>
                <a:lnTo>
                  <a:pt x="1699675" y="322886"/>
                </a:lnTo>
                <a:lnTo>
                  <a:pt x="1700647" y="322805"/>
                </a:lnTo>
                <a:lnTo>
                  <a:pt x="1701537" y="322805"/>
                </a:lnTo>
                <a:lnTo>
                  <a:pt x="1702428" y="322724"/>
                </a:lnTo>
                <a:lnTo>
                  <a:pt x="1703319" y="322724"/>
                </a:lnTo>
                <a:lnTo>
                  <a:pt x="1704210" y="322643"/>
                </a:lnTo>
                <a:lnTo>
                  <a:pt x="1705182" y="322562"/>
                </a:lnTo>
                <a:lnTo>
                  <a:pt x="1706073" y="322562"/>
                </a:lnTo>
                <a:lnTo>
                  <a:pt x="1706964" y="322481"/>
                </a:lnTo>
                <a:lnTo>
                  <a:pt x="1707855" y="322400"/>
                </a:lnTo>
                <a:lnTo>
                  <a:pt x="1708745" y="322400"/>
                </a:lnTo>
                <a:lnTo>
                  <a:pt x="1709717" y="322319"/>
                </a:lnTo>
                <a:lnTo>
                  <a:pt x="1710608" y="322238"/>
                </a:lnTo>
                <a:lnTo>
                  <a:pt x="1711499" y="322157"/>
                </a:lnTo>
                <a:lnTo>
                  <a:pt x="1712390" y="322075"/>
                </a:lnTo>
                <a:lnTo>
                  <a:pt x="1713281" y="321994"/>
                </a:lnTo>
                <a:lnTo>
                  <a:pt x="1714172" y="321913"/>
                </a:lnTo>
                <a:lnTo>
                  <a:pt x="1715144" y="321832"/>
                </a:lnTo>
                <a:lnTo>
                  <a:pt x="1716034" y="321751"/>
                </a:lnTo>
                <a:lnTo>
                  <a:pt x="1716925" y="321670"/>
                </a:lnTo>
                <a:lnTo>
                  <a:pt x="1717816" y="321589"/>
                </a:lnTo>
                <a:lnTo>
                  <a:pt x="1718707" y="321508"/>
                </a:lnTo>
                <a:lnTo>
                  <a:pt x="1719679" y="321427"/>
                </a:lnTo>
                <a:lnTo>
                  <a:pt x="1720570" y="321346"/>
                </a:lnTo>
                <a:lnTo>
                  <a:pt x="1721461" y="321265"/>
                </a:lnTo>
                <a:lnTo>
                  <a:pt x="1722352" y="321103"/>
                </a:lnTo>
                <a:lnTo>
                  <a:pt x="1723242" y="321022"/>
                </a:lnTo>
                <a:lnTo>
                  <a:pt x="1724214" y="320940"/>
                </a:lnTo>
                <a:lnTo>
                  <a:pt x="1725105" y="320859"/>
                </a:lnTo>
                <a:lnTo>
                  <a:pt x="1725996" y="320697"/>
                </a:lnTo>
                <a:lnTo>
                  <a:pt x="1726887" y="320616"/>
                </a:lnTo>
                <a:lnTo>
                  <a:pt x="1727778" y="320535"/>
                </a:lnTo>
                <a:lnTo>
                  <a:pt x="1728750" y="320373"/>
                </a:lnTo>
                <a:lnTo>
                  <a:pt x="1729641" y="320292"/>
                </a:lnTo>
                <a:lnTo>
                  <a:pt x="1730532" y="320211"/>
                </a:lnTo>
                <a:lnTo>
                  <a:pt x="1731422" y="320048"/>
                </a:lnTo>
                <a:lnTo>
                  <a:pt x="1732313" y="319967"/>
                </a:lnTo>
                <a:lnTo>
                  <a:pt x="1733204" y="319886"/>
                </a:lnTo>
                <a:lnTo>
                  <a:pt x="1734176" y="319724"/>
                </a:lnTo>
                <a:lnTo>
                  <a:pt x="1735067" y="319643"/>
                </a:lnTo>
                <a:lnTo>
                  <a:pt x="1735958" y="319481"/>
                </a:lnTo>
                <a:lnTo>
                  <a:pt x="1736849" y="319400"/>
                </a:lnTo>
                <a:lnTo>
                  <a:pt x="1737739" y="319319"/>
                </a:lnTo>
                <a:lnTo>
                  <a:pt x="1738711" y="319156"/>
                </a:lnTo>
                <a:lnTo>
                  <a:pt x="1739602" y="319075"/>
                </a:lnTo>
                <a:lnTo>
                  <a:pt x="1740493" y="318994"/>
                </a:lnTo>
                <a:lnTo>
                  <a:pt x="1741384" y="318832"/>
                </a:lnTo>
                <a:lnTo>
                  <a:pt x="1742275" y="318751"/>
                </a:lnTo>
                <a:lnTo>
                  <a:pt x="1743247" y="318670"/>
                </a:lnTo>
                <a:lnTo>
                  <a:pt x="1744138" y="318508"/>
                </a:lnTo>
                <a:lnTo>
                  <a:pt x="1745028" y="318427"/>
                </a:lnTo>
                <a:lnTo>
                  <a:pt x="1745919" y="318346"/>
                </a:lnTo>
                <a:lnTo>
                  <a:pt x="1746810" y="318183"/>
                </a:lnTo>
                <a:lnTo>
                  <a:pt x="1747782" y="318102"/>
                </a:lnTo>
                <a:lnTo>
                  <a:pt x="1748673" y="318021"/>
                </a:lnTo>
                <a:lnTo>
                  <a:pt x="1749564" y="317940"/>
                </a:lnTo>
                <a:lnTo>
                  <a:pt x="1750455" y="317859"/>
                </a:lnTo>
                <a:lnTo>
                  <a:pt x="1751346" y="317778"/>
                </a:lnTo>
                <a:lnTo>
                  <a:pt x="1752236" y="317697"/>
                </a:lnTo>
                <a:lnTo>
                  <a:pt x="1753208" y="317616"/>
                </a:lnTo>
                <a:lnTo>
                  <a:pt x="1754099" y="317535"/>
                </a:lnTo>
                <a:lnTo>
                  <a:pt x="1754990" y="317454"/>
                </a:lnTo>
                <a:lnTo>
                  <a:pt x="1755881" y="317373"/>
                </a:lnTo>
                <a:lnTo>
                  <a:pt x="1756772" y="317292"/>
                </a:lnTo>
                <a:lnTo>
                  <a:pt x="1757744" y="317211"/>
                </a:lnTo>
                <a:lnTo>
                  <a:pt x="1758635" y="317129"/>
                </a:lnTo>
                <a:lnTo>
                  <a:pt x="1759525" y="317129"/>
                </a:lnTo>
                <a:lnTo>
                  <a:pt x="1760416" y="317048"/>
                </a:lnTo>
                <a:lnTo>
                  <a:pt x="1761307" y="316967"/>
                </a:lnTo>
                <a:lnTo>
                  <a:pt x="1762279" y="316967"/>
                </a:lnTo>
                <a:lnTo>
                  <a:pt x="1763170" y="316886"/>
                </a:lnTo>
                <a:lnTo>
                  <a:pt x="1764061" y="316886"/>
                </a:lnTo>
                <a:lnTo>
                  <a:pt x="1764952" y="316805"/>
                </a:lnTo>
                <a:lnTo>
                  <a:pt x="1765843" y="316805"/>
                </a:lnTo>
                <a:lnTo>
                  <a:pt x="1766733" y="316805"/>
                </a:lnTo>
                <a:lnTo>
                  <a:pt x="1767705" y="316724"/>
                </a:lnTo>
                <a:lnTo>
                  <a:pt x="1768596" y="316724"/>
                </a:lnTo>
                <a:lnTo>
                  <a:pt x="1769487" y="316724"/>
                </a:lnTo>
                <a:lnTo>
                  <a:pt x="1770378" y="316724"/>
                </a:lnTo>
                <a:lnTo>
                  <a:pt x="1771269" y="316724"/>
                </a:lnTo>
                <a:lnTo>
                  <a:pt x="1772241" y="316724"/>
                </a:lnTo>
                <a:lnTo>
                  <a:pt x="1773132" y="316724"/>
                </a:lnTo>
                <a:lnTo>
                  <a:pt x="1774023" y="316805"/>
                </a:lnTo>
                <a:lnTo>
                  <a:pt x="1774913" y="316805"/>
                </a:lnTo>
                <a:lnTo>
                  <a:pt x="1775804" y="316805"/>
                </a:lnTo>
                <a:lnTo>
                  <a:pt x="1776776" y="316886"/>
                </a:lnTo>
                <a:lnTo>
                  <a:pt x="1777667" y="316886"/>
                </a:lnTo>
                <a:lnTo>
                  <a:pt x="1778558" y="316967"/>
                </a:lnTo>
                <a:lnTo>
                  <a:pt x="1779449" y="316967"/>
                </a:lnTo>
                <a:lnTo>
                  <a:pt x="1780340" y="317048"/>
                </a:lnTo>
                <a:lnTo>
                  <a:pt x="1781312" y="317129"/>
                </a:lnTo>
                <a:lnTo>
                  <a:pt x="1782202" y="317211"/>
                </a:lnTo>
                <a:lnTo>
                  <a:pt x="1783093" y="317292"/>
                </a:lnTo>
                <a:lnTo>
                  <a:pt x="1783984" y="317373"/>
                </a:lnTo>
                <a:lnTo>
                  <a:pt x="1784875" y="317454"/>
                </a:lnTo>
                <a:lnTo>
                  <a:pt x="1785766" y="317535"/>
                </a:lnTo>
                <a:lnTo>
                  <a:pt x="1786738" y="317616"/>
                </a:lnTo>
                <a:lnTo>
                  <a:pt x="1787629" y="317697"/>
                </a:lnTo>
                <a:lnTo>
                  <a:pt x="1788519" y="317778"/>
                </a:lnTo>
                <a:lnTo>
                  <a:pt x="1789410" y="317940"/>
                </a:lnTo>
                <a:lnTo>
                  <a:pt x="1790301" y="318021"/>
                </a:lnTo>
                <a:lnTo>
                  <a:pt x="1791273" y="318184"/>
                </a:lnTo>
                <a:lnTo>
                  <a:pt x="1792164" y="318265"/>
                </a:lnTo>
                <a:lnTo>
                  <a:pt x="1793055" y="318427"/>
                </a:lnTo>
                <a:lnTo>
                  <a:pt x="1793946" y="318508"/>
                </a:lnTo>
                <a:lnTo>
                  <a:pt x="1794837" y="318670"/>
                </a:lnTo>
                <a:lnTo>
                  <a:pt x="1795809" y="318832"/>
                </a:lnTo>
                <a:lnTo>
                  <a:pt x="1796699" y="318913"/>
                </a:lnTo>
                <a:lnTo>
                  <a:pt x="1797590" y="319076"/>
                </a:lnTo>
                <a:lnTo>
                  <a:pt x="1798481" y="319238"/>
                </a:lnTo>
                <a:lnTo>
                  <a:pt x="1799372" y="319400"/>
                </a:lnTo>
                <a:lnTo>
                  <a:pt x="1800344" y="319562"/>
                </a:lnTo>
                <a:lnTo>
                  <a:pt x="1801235" y="319725"/>
                </a:lnTo>
                <a:lnTo>
                  <a:pt x="1802126" y="319887"/>
                </a:lnTo>
                <a:lnTo>
                  <a:pt x="1803017" y="320049"/>
                </a:lnTo>
                <a:lnTo>
                  <a:pt x="1803907" y="320211"/>
                </a:lnTo>
                <a:lnTo>
                  <a:pt x="1804798" y="320374"/>
                </a:lnTo>
                <a:lnTo>
                  <a:pt x="1805770" y="320617"/>
                </a:lnTo>
                <a:lnTo>
                  <a:pt x="1806661" y="320779"/>
                </a:lnTo>
                <a:lnTo>
                  <a:pt x="1807552" y="320941"/>
                </a:lnTo>
                <a:lnTo>
                  <a:pt x="1808443" y="321104"/>
                </a:lnTo>
                <a:lnTo>
                  <a:pt x="1809334" y="321347"/>
                </a:lnTo>
                <a:lnTo>
                  <a:pt x="1810306" y="321509"/>
                </a:lnTo>
                <a:lnTo>
                  <a:pt x="1811196" y="321672"/>
                </a:lnTo>
                <a:lnTo>
                  <a:pt x="1812087" y="321915"/>
                </a:lnTo>
                <a:lnTo>
                  <a:pt x="1812978" y="322077"/>
                </a:lnTo>
                <a:lnTo>
                  <a:pt x="1813869" y="322320"/>
                </a:lnTo>
                <a:lnTo>
                  <a:pt x="1814841" y="322483"/>
                </a:lnTo>
                <a:lnTo>
                  <a:pt x="1815732" y="322645"/>
                </a:lnTo>
                <a:lnTo>
                  <a:pt x="1816623" y="322888"/>
                </a:lnTo>
                <a:lnTo>
                  <a:pt x="1817514" y="323050"/>
                </a:lnTo>
                <a:lnTo>
                  <a:pt x="1818404" y="323294"/>
                </a:lnTo>
                <a:lnTo>
                  <a:pt x="1819376" y="323456"/>
                </a:lnTo>
                <a:lnTo>
                  <a:pt x="1820267" y="323618"/>
                </a:lnTo>
                <a:lnTo>
                  <a:pt x="1821158" y="323862"/>
                </a:lnTo>
                <a:lnTo>
                  <a:pt x="1822049" y="324024"/>
                </a:lnTo>
                <a:lnTo>
                  <a:pt x="1822940" y="324267"/>
                </a:lnTo>
                <a:lnTo>
                  <a:pt x="1823831" y="324429"/>
                </a:lnTo>
                <a:lnTo>
                  <a:pt x="1824803" y="324592"/>
                </a:lnTo>
                <a:lnTo>
                  <a:pt x="1825693" y="324835"/>
                </a:lnTo>
                <a:lnTo>
                  <a:pt x="1826584" y="324997"/>
                </a:lnTo>
                <a:lnTo>
                  <a:pt x="1827475" y="325159"/>
                </a:lnTo>
                <a:lnTo>
                  <a:pt x="1828366" y="325322"/>
                </a:lnTo>
                <a:lnTo>
                  <a:pt x="1829338" y="325565"/>
                </a:lnTo>
                <a:lnTo>
                  <a:pt x="1830229" y="325727"/>
                </a:lnTo>
                <a:lnTo>
                  <a:pt x="1831120" y="325889"/>
                </a:lnTo>
                <a:lnTo>
                  <a:pt x="1832011" y="326052"/>
                </a:lnTo>
                <a:lnTo>
                  <a:pt x="1832901" y="326214"/>
                </a:lnTo>
                <a:lnTo>
                  <a:pt x="1833873" y="326376"/>
                </a:lnTo>
                <a:lnTo>
                  <a:pt x="1834764" y="326538"/>
                </a:lnTo>
                <a:lnTo>
                  <a:pt x="1835655" y="326701"/>
                </a:lnTo>
                <a:lnTo>
                  <a:pt x="1836546" y="326863"/>
                </a:lnTo>
                <a:lnTo>
                  <a:pt x="1837437" y="327025"/>
                </a:lnTo>
                <a:lnTo>
                  <a:pt x="1838409" y="327187"/>
                </a:lnTo>
                <a:lnTo>
                  <a:pt x="1839300" y="327350"/>
                </a:lnTo>
                <a:lnTo>
                  <a:pt x="1840190" y="327512"/>
                </a:lnTo>
                <a:lnTo>
                  <a:pt x="1841081" y="327593"/>
                </a:lnTo>
                <a:lnTo>
                  <a:pt x="1841972" y="327755"/>
                </a:lnTo>
                <a:lnTo>
                  <a:pt x="1842863" y="327918"/>
                </a:lnTo>
                <a:lnTo>
                  <a:pt x="1843835" y="327999"/>
                </a:lnTo>
                <a:lnTo>
                  <a:pt x="1844726" y="328161"/>
                </a:lnTo>
                <a:lnTo>
                  <a:pt x="1845617" y="328242"/>
                </a:lnTo>
                <a:lnTo>
                  <a:pt x="1846508" y="328323"/>
                </a:lnTo>
                <a:lnTo>
                  <a:pt x="1847398" y="328485"/>
                </a:lnTo>
                <a:lnTo>
                  <a:pt x="1848370" y="328566"/>
                </a:lnTo>
                <a:lnTo>
                  <a:pt x="1849261" y="328647"/>
                </a:lnTo>
                <a:lnTo>
                  <a:pt x="1850152" y="328728"/>
                </a:lnTo>
                <a:lnTo>
                  <a:pt x="1851043" y="328809"/>
                </a:lnTo>
                <a:lnTo>
                  <a:pt x="1851934" y="328891"/>
                </a:lnTo>
                <a:lnTo>
                  <a:pt x="1852906" y="328972"/>
                </a:lnTo>
                <a:lnTo>
                  <a:pt x="1853797" y="329053"/>
                </a:lnTo>
                <a:lnTo>
                  <a:pt x="1854687" y="329134"/>
                </a:lnTo>
                <a:lnTo>
                  <a:pt x="1855578" y="329215"/>
                </a:lnTo>
                <a:lnTo>
                  <a:pt x="1856469" y="329215"/>
                </a:lnTo>
                <a:lnTo>
                  <a:pt x="1857360" y="329296"/>
                </a:lnTo>
                <a:lnTo>
                  <a:pt x="1858332" y="329377"/>
                </a:lnTo>
                <a:lnTo>
                  <a:pt x="1859223" y="329377"/>
                </a:lnTo>
                <a:lnTo>
                  <a:pt x="1860114" y="329458"/>
                </a:lnTo>
                <a:lnTo>
                  <a:pt x="1861005" y="329458"/>
                </a:lnTo>
                <a:lnTo>
                  <a:pt x="1861895" y="329458"/>
                </a:lnTo>
                <a:lnTo>
                  <a:pt x="1862867" y="329539"/>
                </a:lnTo>
                <a:lnTo>
                  <a:pt x="1863758" y="329539"/>
                </a:lnTo>
                <a:lnTo>
                  <a:pt x="1864649" y="329539"/>
                </a:lnTo>
                <a:lnTo>
                  <a:pt x="1865540" y="329539"/>
                </a:lnTo>
                <a:lnTo>
                  <a:pt x="1866431" y="329539"/>
                </a:lnTo>
                <a:lnTo>
                  <a:pt x="1867403" y="329539"/>
                </a:lnTo>
                <a:lnTo>
                  <a:pt x="1868294" y="329539"/>
                </a:lnTo>
                <a:lnTo>
                  <a:pt x="1869185" y="329539"/>
                </a:lnTo>
                <a:lnTo>
                  <a:pt x="1870075" y="329539"/>
                </a:lnTo>
                <a:lnTo>
                  <a:pt x="1870966" y="329458"/>
                </a:lnTo>
                <a:lnTo>
                  <a:pt x="1871938" y="329458"/>
                </a:lnTo>
                <a:lnTo>
                  <a:pt x="1872829" y="329458"/>
                </a:lnTo>
                <a:lnTo>
                  <a:pt x="1873720" y="329377"/>
                </a:lnTo>
                <a:lnTo>
                  <a:pt x="1874611" y="329377"/>
                </a:lnTo>
                <a:lnTo>
                  <a:pt x="1875502" y="329296"/>
                </a:lnTo>
                <a:lnTo>
                  <a:pt x="1876392" y="329296"/>
                </a:lnTo>
                <a:lnTo>
                  <a:pt x="1877364" y="329215"/>
                </a:lnTo>
                <a:lnTo>
                  <a:pt x="1878255" y="329134"/>
                </a:lnTo>
                <a:lnTo>
                  <a:pt x="1879146" y="329134"/>
                </a:lnTo>
                <a:lnTo>
                  <a:pt x="1880037" y="329053"/>
                </a:lnTo>
                <a:lnTo>
                  <a:pt x="1880928" y="328972"/>
                </a:lnTo>
                <a:lnTo>
                  <a:pt x="1881900" y="328972"/>
                </a:lnTo>
                <a:lnTo>
                  <a:pt x="1882791" y="328891"/>
                </a:lnTo>
                <a:lnTo>
                  <a:pt x="1883681" y="328809"/>
                </a:lnTo>
                <a:lnTo>
                  <a:pt x="1884572" y="328728"/>
                </a:lnTo>
                <a:lnTo>
                  <a:pt x="1885463" y="328647"/>
                </a:lnTo>
                <a:lnTo>
                  <a:pt x="1886435" y="328566"/>
                </a:lnTo>
                <a:lnTo>
                  <a:pt x="1887326" y="328485"/>
                </a:lnTo>
                <a:lnTo>
                  <a:pt x="1888217" y="328404"/>
                </a:lnTo>
                <a:lnTo>
                  <a:pt x="1889108" y="328323"/>
                </a:lnTo>
                <a:lnTo>
                  <a:pt x="1889999" y="328242"/>
                </a:lnTo>
                <a:lnTo>
                  <a:pt x="1890971" y="328161"/>
                </a:lnTo>
                <a:lnTo>
                  <a:pt x="1891861" y="328080"/>
                </a:lnTo>
                <a:lnTo>
                  <a:pt x="1892752" y="327999"/>
                </a:lnTo>
                <a:lnTo>
                  <a:pt x="1893643" y="327918"/>
                </a:lnTo>
                <a:lnTo>
                  <a:pt x="1894534" y="327837"/>
                </a:lnTo>
                <a:lnTo>
                  <a:pt x="1895425" y="327756"/>
                </a:lnTo>
                <a:lnTo>
                  <a:pt x="1896397" y="327675"/>
                </a:lnTo>
                <a:lnTo>
                  <a:pt x="1897288" y="327594"/>
                </a:lnTo>
                <a:lnTo>
                  <a:pt x="1898179" y="327512"/>
                </a:lnTo>
                <a:lnTo>
                  <a:pt x="1899069" y="327431"/>
                </a:lnTo>
                <a:lnTo>
                  <a:pt x="1899960" y="327350"/>
                </a:lnTo>
                <a:lnTo>
                  <a:pt x="1900932" y="327269"/>
                </a:lnTo>
                <a:lnTo>
                  <a:pt x="1901823" y="327188"/>
                </a:lnTo>
                <a:lnTo>
                  <a:pt x="1902714" y="327107"/>
                </a:lnTo>
                <a:lnTo>
                  <a:pt x="1903605" y="327026"/>
                </a:lnTo>
                <a:lnTo>
                  <a:pt x="1904496" y="326945"/>
                </a:lnTo>
                <a:lnTo>
                  <a:pt x="1905468" y="326864"/>
                </a:lnTo>
                <a:lnTo>
                  <a:pt x="1906358" y="326783"/>
                </a:lnTo>
                <a:lnTo>
                  <a:pt x="1907249" y="326702"/>
                </a:lnTo>
                <a:lnTo>
                  <a:pt x="1908140" y="326621"/>
                </a:lnTo>
                <a:lnTo>
                  <a:pt x="1909031" y="326540"/>
                </a:lnTo>
                <a:lnTo>
                  <a:pt x="1910003" y="326459"/>
                </a:lnTo>
                <a:lnTo>
                  <a:pt x="1910894" y="326378"/>
                </a:lnTo>
                <a:lnTo>
                  <a:pt x="1911785" y="326297"/>
                </a:lnTo>
                <a:lnTo>
                  <a:pt x="1912675" y="326297"/>
                </a:lnTo>
                <a:lnTo>
                  <a:pt x="1913566" y="326215"/>
                </a:lnTo>
                <a:lnTo>
                  <a:pt x="1914457" y="326134"/>
                </a:lnTo>
                <a:lnTo>
                  <a:pt x="1915429" y="326053"/>
                </a:lnTo>
                <a:lnTo>
                  <a:pt x="1916320" y="326053"/>
                </a:lnTo>
                <a:lnTo>
                  <a:pt x="1917211" y="325972"/>
                </a:lnTo>
                <a:lnTo>
                  <a:pt x="1918102" y="325891"/>
                </a:lnTo>
                <a:lnTo>
                  <a:pt x="1918993" y="325891"/>
                </a:lnTo>
                <a:lnTo>
                  <a:pt x="1919965" y="325810"/>
                </a:lnTo>
                <a:lnTo>
                  <a:pt x="1920855" y="325810"/>
                </a:lnTo>
                <a:lnTo>
                  <a:pt x="1921746" y="325729"/>
                </a:lnTo>
                <a:lnTo>
                  <a:pt x="1922637" y="325729"/>
                </a:lnTo>
                <a:lnTo>
                  <a:pt x="1923528" y="325648"/>
                </a:lnTo>
                <a:lnTo>
                  <a:pt x="1924500" y="325648"/>
                </a:lnTo>
                <a:lnTo>
                  <a:pt x="1925391" y="325567"/>
                </a:lnTo>
                <a:lnTo>
                  <a:pt x="1926282" y="325567"/>
                </a:lnTo>
                <a:lnTo>
                  <a:pt x="1927173" y="325567"/>
                </a:lnTo>
                <a:lnTo>
                  <a:pt x="1928063" y="325486"/>
                </a:lnTo>
                <a:lnTo>
                  <a:pt x="1929035" y="325486"/>
                </a:lnTo>
                <a:lnTo>
                  <a:pt x="1929926" y="325486"/>
                </a:lnTo>
                <a:lnTo>
                  <a:pt x="1930817" y="325486"/>
                </a:lnTo>
                <a:lnTo>
                  <a:pt x="1931708" y="325486"/>
                </a:lnTo>
                <a:lnTo>
                  <a:pt x="1932599" y="325486"/>
                </a:lnTo>
                <a:lnTo>
                  <a:pt x="1933490" y="325405"/>
                </a:lnTo>
                <a:lnTo>
                  <a:pt x="1934462" y="325405"/>
                </a:lnTo>
                <a:lnTo>
                  <a:pt x="1935352" y="325405"/>
                </a:lnTo>
                <a:lnTo>
                  <a:pt x="1936243" y="325405"/>
                </a:lnTo>
                <a:lnTo>
                  <a:pt x="1937134" y="325405"/>
                </a:lnTo>
                <a:lnTo>
                  <a:pt x="1938025" y="325405"/>
                </a:lnTo>
                <a:lnTo>
                  <a:pt x="1938997" y="325486"/>
                </a:lnTo>
                <a:lnTo>
                  <a:pt x="1939888" y="325486"/>
                </a:lnTo>
                <a:lnTo>
                  <a:pt x="1940779" y="325486"/>
                </a:lnTo>
                <a:lnTo>
                  <a:pt x="1941670" y="325486"/>
                </a:lnTo>
                <a:lnTo>
                  <a:pt x="1942560" y="325486"/>
                </a:lnTo>
                <a:lnTo>
                  <a:pt x="1943532" y="325486"/>
                </a:lnTo>
                <a:lnTo>
                  <a:pt x="1944423" y="325567"/>
                </a:lnTo>
                <a:lnTo>
                  <a:pt x="1945314" y="325567"/>
                </a:lnTo>
                <a:lnTo>
                  <a:pt x="1946205" y="325567"/>
                </a:lnTo>
                <a:lnTo>
                  <a:pt x="1947096" y="325567"/>
                </a:lnTo>
                <a:lnTo>
                  <a:pt x="1948068" y="325567"/>
                </a:lnTo>
                <a:lnTo>
                  <a:pt x="1948959" y="325648"/>
                </a:lnTo>
                <a:lnTo>
                  <a:pt x="1949849" y="325648"/>
                </a:lnTo>
                <a:lnTo>
                  <a:pt x="1950740" y="325648"/>
                </a:lnTo>
                <a:lnTo>
                  <a:pt x="1951631" y="325729"/>
                </a:lnTo>
                <a:lnTo>
                  <a:pt x="1952522" y="325729"/>
                </a:lnTo>
                <a:lnTo>
                  <a:pt x="1953494" y="325729"/>
                </a:lnTo>
                <a:lnTo>
                  <a:pt x="1954385" y="325810"/>
                </a:lnTo>
                <a:lnTo>
                  <a:pt x="1955276" y="325810"/>
                </a:lnTo>
                <a:lnTo>
                  <a:pt x="1956167" y="325810"/>
                </a:lnTo>
                <a:lnTo>
                  <a:pt x="1957057" y="325810"/>
                </a:lnTo>
                <a:lnTo>
                  <a:pt x="1958029" y="325891"/>
                </a:lnTo>
                <a:lnTo>
                  <a:pt x="1958920" y="325891"/>
                </a:lnTo>
                <a:lnTo>
                  <a:pt x="1959811" y="325891"/>
                </a:lnTo>
                <a:lnTo>
                  <a:pt x="1960702" y="325891"/>
                </a:lnTo>
                <a:lnTo>
                  <a:pt x="1961593" y="325972"/>
                </a:lnTo>
                <a:lnTo>
                  <a:pt x="1962565" y="325972"/>
                </a:lnTo>
                <a:lnTo>
                  <a:pt x="1963456" y="325972"/>
                </a:lnTo>
                <a:lnTo>
                  <a:pt x="1964346" y="325972"/>
                </a:lnTo>
                <a:lnTo>
                  <a:pt x="1965237" y="326053"/>
                </a:lnTo>
                <a:lnTo>
                  <a:pt x="1966128" y="326053"/>
                </a:lnTo>
                <a:lnTo>
                  <a:pt x="1967019" y="326053"/>
                </a:lnTo>
                <a:lnTo>
                  <a:pt x="1967991" y="326053"/>
                </a:lnTo>
                <a:lnTo>
                  <a:pt x="1968882" y="326053"/>
                </a:lnTo>
                <a:lnTo>
                  <a:pt x="1969773" y="326053"/>
                </a:lnTo>
                <a:lnTo>
                  <a:pt x="1970664" y="326053"/>
                </a:lnTo>
                <a:lnTo>
                  <a:pt x="1971554" y="326053"/>
                </a:lnTo>
                <a:lnTo>
                  <a:pt x="1972526" y="326053"/>
                </a:lnTo>
                <a:lnTo>
                  <a:pt x="1973417" y="326053"/>
                </a:lnTo>
                <a:lnTo>
                  <a:pt x="1974308" y="326053"/>
                </a:lnTo>
                <a:lnTo>
                  <a:pt x="1975199" y="326053"/>
                </a:lnTo>
                <a:lnTo>
                  <a:pt x="1976090" y="326053"/>
                </a:lnTo>
                <a:lnTo>
                  <a:pt x="1977062" y="325972"/>
                </a:lnTo>
                <a:lnTo>
                  <a:pt x="1977953" y="325972"/>
                </a:lnTo>
                <a:lnTo>
                  <a:pt x="1978843" y="325972"/>
                </a:lnTo>
                <a:lnTo>
                  <a:pt x="1979734" y="325891"/>
                </a:lnTo>
                <a:lnTo>
                  <a:pt x="1980625" y="325891"/>
                </a:lnTo>
                <a:lnTo>
                  <a:pt x="1981597" y="325891"/>
                </a:lnTo>
                <a:lnTo>
                  <a:pt x="1982488" y="325810"/>
                </a:lnTo>
                <a:lnTo>
                  <a:pt x="1983379" y="325810"/>
                </a:lnTo>
                <a:lnTo>
                  <a:pt x="1984270" y="325729"/>
                </a:lnTo>
                <a:lnTo>
                  <a:pt x="1985161" y="325729"/>
                </a:lnTo>
                <a:lnTo>
                  <a:pt x="1986051" y="325648"/>
                </a:lnTo>
                <a:lnTo>
                  <a:pt x="1987023" y="325567"/>
                </a:lnTo>
                <a:lnTo>
                  <a:pt x="1987914" y="325567"/>
                </a:lnTo>
                <a:lnTo>
                  <a:pt x="1988805" y="325486"/>
                </a:lnTo>
                <a:lnTo>
                  <a:pt x="1989696" y="325405"/>
                </a:lnTo>
                <a:lnTo>
                  <a:pt x="1990587" y="325324"/>
                </a:lnTo>
                <a:lnTo>
                  <a:pt x="1991559" y="325324"/>
                </a:lnTo>
                <a:lnTo>
                  <a:pt x="1992450" y="325243"/>
                </a:lnTo>
                <a:lnTo>
                  <a:pt x="1993340" y="325162"/>
                </a:lnTo>
                <a:lnTo>
                  <a:pt x="1994231" y="325081"/>
                </a:lnTo>
                <a:lnTo>
                  <a:pt x="1995122" y="325000"/>
                </a:lnTo>
                <a:lnTo>
                  <a:pt x="1996094" y="324918"/>
                </a:lnTo>
                <a:lnTo>
                  <a:pt x="1996985" y="324756"/>
                </a:lnTo>
                <a:lnTo>
                  <a:pt x="1997876" y="324675"/>
                </a:lnTo>
                <a:lnTo>
                  <a:pt x="1998767" y="324594"/>
                </a:lnTo>
                <a:lnTo>
                  <a:pt x="1999658" y="324513"/>
                </a:lnTo>
                <a:lnTo>
                  <a:pt x="2000630" y="324432"/>
                </a:lnTo>
                <a:lnTo>
                  <a:pt x="2001520" y="324270"/>
                </a:lnTo>
                <a:lnTo>
                  <a:pt x="2002411" y="324189"/>
                </a:lnTo>
                <a:lnTo>
                  <a:pt x="2003302" y="324108"/>
                </a:lnTo>
                <a:lnTo>
                  <a:pt x="2004193" y="323945"/>
                </a:lnTo>
                <a:lnTo>
                  <a:pt x="2005084" y="323864"/>
                </a:lnTo>
                <a:lnTo>
                  <a:pt x="2006056" y="323702"/>
                </a:lnTo>
                <a:lnTo>
                  <a:pt x="2006947" y="323621"/>
                </a:lnTo>
                <a:lnTo>
                  <a:pt x="2007837" y="323459"/>
                </a:lnTo>
                <a:lnTo>
                  <a:pt x="2008728" y="323378"/>
                </a:lnTo>
                <a:lnTo>
                  <a:pt x="2009619" y="323215"/>
                </a:lnTo>
                <a:lnTo>
                  <a:pt x="2010591" y="323134"/>
                </a:lnTo>
                <a:lnTo>
                  <a:pt x="2011482" y="322972"/>
                </a:lnTo>
                <a:lnTo>
                  <a:pt x="2012373" y="322891"/>
                </a:lnTo>
                <a:lnTo>
                  <a:pt x="2013264" y="322729"/>
                </a:lnTo>
                <a:lnTo>
                  <a:pt x="2014155" y="322567"/>
                </a:lnTo>
                <a:lnTo>
                  <a:pt x="2015127" y="322486"/>
                </a:lnTo>
                <a:lnTo>
                  <a:pt x="2016017" y="322323"/>
                </a:lnTo>
                <a:lnTo>
                  <a:pt x="2016908" y="322242"/>
                </a:lnTo>
                <a:lnTo>
                  <a:pt x="2017799" y="322080"/>
                </a:lnTo>
                <a:lnTo>
                  <a:pt x="2018690" y="321918"/>
                </a:lnTo>
                <a:lnTo>
                  <a:pt x="2019662" y="321837"/>
                </a:lnTo>
                <a:lnTo>
                  <a:pt x="2020553" y="321674"/>
                </a:lnTo>
                <a:lnTo>
                  <a:pt x="2021444" y="321512"/>
                </a:lnTo>
                <a:lnTo>
                  <a:pt x="2022334" y="321431"/>
                </a:lnTo>
                <a:lnTo>
                  <a:pt x="2023225" y="321269"/>
                </a:lnTo>
                <a:lnTo>
                  <a:pt x="2024116" y="321107"/>
                </a:lnTo>
                <a:lnTo>
                  <a:pt x="2025088" y="321026"/>
                </a:lnTo>
                <a:lnTo>
                  <a:pt x="2025979" y="320863"/>
                </a:lnTo>
                <a:lnTo>
                  <a:pt x="2026870" y="320782"/>
                </a:lnTo>
                <a:lnTo>
                  <a:pt x="2027761" y="320620"/>
                </a:lnTo>
                <a:lnTo>
                  <a:pt x="2028652" y="320458"/>
                </a:lnTo>
                <a:lnTo>
                  <a:pt x="2029624" y="320377"/>
                </a:lnTo>
                <a:lnTo>
                  <a:pt x="2030514" y="320214"/>
                </a:lnTo>
                <a:lnTo>
                  <a:pt x="2031405" y="320133"/>
                </a:lnTo>
                <a:lnTo>
                  <a:pt x="2032296" y="319971"/>
                </a:lnTo>
                <a:lnTo>
                  <a:pt x="2033187" y="319890"/>
                </a:lnTo>
                <a:lnTo>
                  <a:pt x="2034159" y="319809"/>
                </a:lnTo>
                <a:lnTo>
                  <a:pt x="2035050" y="319647"/>
                </a:lnTo>
                <a:lnTo>
                  <a:pt x="2035941" y="319566"/>
                </a:lnTo>
                <a:lnTo>
                  <a:pt x="2036832" y="319485"/>
                </a:lnTo>
                <a:lnTo>
                  <a:pt x="2037722" y="319322"/>
                </a:lnTo>
                <a:lnTo>
                  <a:pt x="2038694" y="319241"/>
                </a:lnTo>
                <a:lnTo>
                  <a:pt x="2039585" y="319160"/>
                </a:lnTo>
                <a:lnTo>
                  <a:pt x="2040476" y="319079"/>
                </a:lnTo>
                <a:lnTo>
                  <a:pt x="2041367" y="318998"/>
                </a:lnTo>
                <a:lnTo>
                  <a:pt x="2042258" y="318917"/>
                </a:lnTo>
                <a:lnTo>
                  <a:pt x="2043149" y="318836"/>
                </a:lnTo>
                <a:lnTo>
                  <a:pt x="2044121" y="318755"/>
                </a:lnTo>
                <a:lnTo>
                  <a:pt x="2045011" y="318674"/>
                </a:lnTo>
                <a:lnTo>
                  <a:pt x="2045902" y="318593"/>
                </a:lnTo>
                <a:lnTo>
                  <a:pt x="2046793" y="318512"/>
                </a:lnTo>
                <a:lnTo>
                  <a:pt x="2047684" y="318512"/>
                </a:lnTo>
                <a:lnTo>
                  <a:pt x="2048656" y="318431"/>
                </a:lnTo>
                <a:lnTo>
                  <a:pt x="2049547" y="318350"/>
                </a:lnTo>
                <a:lnTo>
                  <a:pt x="2050438" y="318350"/>
                </a:lnTo>
                <a:lnTo>
                  <a:pt x="2051328" y="318269"/>
                </a:lnTo>
                <a:lnTo>
                  <a:pt x="2052219" y="318269"/>
                </a:lnTo>
                <a:lnTo>
                  <a:pt x="2053191" y="318188"/>
                </a:lnTo>
                <a:lnTo>
                  <a:pt x="2054082" y="318188"/>
                </a:lnTo>
                <a:lnTo>
                  <a:pt x="2054973" y="318188"/>
                </a:lnTo>
                <a:lnTo>
                  <a:pt x="2055864" y="318188"/>
                </a:lnTo>
                <a:lnTo>
                  <a:pt x="2056755" y="318106"/>
                </a:lnTo>
                <a:lnTo>
                  <a:pt x="2057646" y="318106"/>
                </a:lnTo>
                <a:lnTo>
                  <a:pt x="2058618" y="318106"/>
                </a:lnTo>
                <a:lnTo>
                  <a:pt x="2059508" y="318106"/>
                </a:lnTo>
                <a:lnTo>
                  <a:pt x="2060399" y="318188"/>
                </a:lnTo>
                <a:lnTo>
                  <a:pt x="2061290" y="318188"/>
                </a:lnTo>
                <a:lnTo>
                  <a:pt x="2062181" y="318188"/>
                </a:lnTo>
                <a:lnTo>
                  <a:pt x="2063153" y="318188"/>
                </a:lnTo>
                <a:lnTo>
                  <a:pt x="2064044" y="318269"/>
                </a:lnTo>
                <a:lnTo>
                  <a:pt x="2064935" y="318269"/>
                </a:lnTo>
                <a:lnTo>
                  <a:pt x="2065826" y="318269"/>
                </a:lnTo>
                <a:lnTo>
                  <a:pt x="2066716" y="318350"/>
                </a:lnTo>
                <a:lnTo>
                  <a:pt x="2067688" y="318431"/>
                </a:lnTo>
                <a:lnTo>
                  <a:pt x="2068579" y="318431"/>
                </a:lnTo>
                <a:lnTo>
                  <a:pt x="2069470" y="318512"/>
                </a:lnTo>
                <a:lnTo>
                  <a:pt x="2070361" y="318593"/>
                </a:lnTo>
                <a:lnTo>
                  <a:pt x="2071252" y="318674"/>
                </a:lnTo>
                <a:lnTo>
                  <a:pt x="2072224" y="318674"/>
                </a:lnTo>
                <a:lnTo>
                  <a:pt x="2073115" y="318755"/>
                </a:lnTo>
                <a:lnTo>
                  <a:pt x="2074005" y="318836"/>
                </a:lnTo>
                <a:lnTo>
                  <a:pt x="2074896" y="318917"/>
                </a:lnTo>
                <a:lnTo>
                  <a:pt x="2075787" y="318998"/>
                </a:lnTo>
                <a:lnTo>
                  <a:pt x="2076678" y="319160"/>
                </a:lnTo>
                <a:lnTo>
                  <a:pt x="2077650" y="319241"/>
                </a:lnTo>
                <a:lnTo>
                  <a:pt x="2078541" y="319322"/>
                </a:lnTo>
                <a:lnTo>
                  <a:pt x="2079432" y="319404"/>
                </a:lnTo>
                <a:lnTo>
                  <a:pt x="2080323" y="319566"/>
                </a:lnTo>
                <a:lnTo>
                  <a:pt x="2081213" y="319647"/>
                </a:lnTo>
                <a:lnTo>
                  <a:pt x="2082185" y="319728"/>
                </a:lnTo>
                <a:lnTo>
                  <a:pt x="2083076" y="319890"/>
                </a:lnTo>
                <a:lnTo>
                  <a:pt x="2083967" y="319971"/>
                </a:lnTo>
                <a:lnTo>
                  <a:pt x="2084858" y="320133"/>
                </a:lnTo>
                <a:lnTo>
                  <a:pt x="2085749" y="320215"/>
                </a:lnTo>
                <a:lnTo>
                  <a:pt x="2086721" y="320377"/>
                </a:lnTo>
                <a:lnTo>
                  <a:pt x="2087612" y="320458"/>
                </a:lnTo>
                <a:lnTo>
                  <a:pt x="2088502" y="320620"/>
                </a:lnTo>
                <a:lnTo>
                  <a:pt x="2089393" y="320782"/>
                </a:lnTo>
                <a:lnTo>
                  <a:pt x="2090284" y="320863"/>
                </a:lnTo>
                <a:lnTo>
                  <a:pt x="2091256" y="321026"/>
                </a:lnTo>
                <a:lnTo>
                  <a:pt x="2092147" y="321188"/>
                </a:lnTo>
                <a:lnTo>
                  <a:pt x="2093038" y="321350"/>
                </a:lnTo>
                <a:lnTo>
                  <a:pt x="2093929" y="321431"/>
                </a:lnTo>
                <a:lnTo>
                  <a:pt x="2094820" y="321593"/>
                </a:lnTo>
                <a:lnTo>
                  <a:pt x="2095710" y="321756"/>
                </a:lnTo>
                <a:lnTo>
                  <a:pt x="2096682" y="321918"/>
                </a:lnTo>
                <a:lnTo>
                  <a:pt x="2097573" y="321999"/>
                </a:lnTo>
                <a:lnTo>
                  <a:pt x="2098464" y="322161"/>
                </a:lnTo>
                <a:lnTo>
                  <a:pt x="2099355" y="322324"/>
                </a:lnTo>
                <a:lnTo>
                  <a:pt x="2100246" y="322486"/>
                </a:lnTo>
                <a:lnTo>
                  <a:pt x="2101218" y="322648"/>
                </a:lnTo>
                <a:lnTo>
                  <a:pt x="2102109" y="322729"/>
                </a:lnTo>
                <a:lnTo>
                  <a:pt x="2102999" y="322891"/>
                </a:lnTo>
                <a:lnTo>
                  <a:pt x="2103890" y="323054"/>
                </a:lnTo>
                <a:lnTo>
                  <a:pt x="2104781" y="323216"/>
                </a:lnTo>
                <a:lnTo>
                  <a:pt x="2105753" y="323378"/>
                </a:lnTo>
                <a:lnTo>
                  <a:pt x="2106644" y="323459"/>
                </a:lnTo>
                <a:lnTo>
                  <a:pt x="2107535" y="323621"/>
                </a:lnTo>
                <a:lnTo>
                  <a:pt x="2108426" y="323784"/>
                </a:lnTo>
                <a:lnTo>
                  <a:pt x="2109317" y="323946"/>
                </a:lnTo>
                <a:lnTo>
                  <a:pt x="2110289" y="324027"/>
                </a:lnTo>
                <a:lnTo>
                  <a:pt x="2111179" y="324189"/>
                </a:lnTo>
                <a:lnTo>
                  <a:pt x="2112070" y="324270"/>
                </a:lnTo>
                <a:lnTo>
                  <a:pt x="2112961" y="324433"/>
                </a:lnTo>
                <a:lnTo>
                  <a:pt x="2113852" y="324595"/>
                </a:lnTo>
                <a:lnTo>
                  <a:pt x="2114743" y="324676"/>
                </a:lnTo>
                <a:lnTo>
                  <a:pt x="2115715" y="324838"/>
                </a:lnTo>
                <a:lnTo>
                  <a:pt x="2116606" y="324919"/>
                </a:lnTo>
                <a:lnTo>
                  <a:pt x="2117496" y="325081"/>
                </a:lnTo>
                <a:lnTo>
                  <a:pt x="2118387" y="325162"/>
                </a:lnTo>
                <a:lnTo>
                  <a:pt x="2119278" y="325325"/>
                </a:lnTo>
                <a:lnTo>
                  <a:pt x="2120250" y="325406"/>
                </a:lnTo>
                <a:lnTo>
                  <a:pt x="2121141" y="325487"/>
                </a:lnTo>
                <a:lnTo>
                  <a:pt x="2122032" y="325568"/>
                </a:lnTo>
                <a:lnTo>
                  <a:pt x="2122923" y="325730"/>
                </a:lnTo>
                <a:lnTo>
                  <a:pt x="2123814" y="325811"/>
                </a:lnTo>
                <a:lnTo>
                  <a:pt x="2124785" y="325892"/>
                </a:lnTo>
                <a:lnTo>
                  <a:pt x="2125676" y="325973"/>
                </a:lnTo>
                <a:lnTo>
                  <a:pt x="2126567" y="326054"/>
                </a:lnTo>
                <a:lnTo>
                  <a:pt x="2127458" y="326135"/>
                </a:lnTo>
                <a:lnTo>
                  <a:pt x="2128349" y="326216"/>
                </a:lnTo>
                <a:lnTo>
                  <a:pt x="2129321" y="326298"/>
                </a:lnTo>
                <a:lnTo>
                  <a:pt x="2130212" y="326379"/>
                </a:lnTo>
                <a:lnTo>
                  <a:pt x="2131103" y="326460"/>
                </a:lnTo>
                <a:lnTo>
                  <a:pt x="2131994" y="326541"/>
                </a:lnTo>
                <a:lnTo>
                  <a:pt x="2132884" y="326541"/>
                </a:lnTo>
                <a:lnTo>
                  <a:pt x="2133775" y="326622"/>
                </a:lnTo>
                <a:lnTo>
                  <a:pt x="2134747" y="326703"/>
                </a:lnTo>
                <a:lnTo>
                  <a:pt x="2135638" y="326703"/>
                </a:lnTo>
                <a:lnTo>
                  <a:pt x="2136529" y="326784"/>
                </a:lnTo>
                <a:lnTo>
                  <a:pt x="2137420" y="326784"/>
                </a:lnTo>
                <a:lnTo>
                  <a:pt x="2138311" y="326865"/>
                </a:lnTo>
                <a:lnTo>
                  <a:pt x="2139283" y="326865"/>
                </a:lnTo>
                <a:lnTo>
                  <a:pt x="2140173" y="326946"/>
                </a:lnTo>
                <a:lnTo>
                  <a:pt x="2141064" y="326946"/>
                </a:lnTo>
                <a:lnTo>
                  <a:pt x="2141955" y="326946"/>
                </a:lnTo>
                <a:lnTo>
                  <a:pt x="2142846" y="326946"/>
                </a:lnTo>
                <a:lnTo>
                  <a:pt x="2143818" y="327027"/>
                </a:lnTo>
                <a:lnTo>
                  <a:pt x="2144709" y="327027"/>
                </a:lnTo>
                <a:lnTo>
                  <a:pt x="2145600" y="327027"/>
                </a:lnTo>
                <a:lnTo>
                  <a:pt x="2146490" y="327027"/>
                </a:lnTo>
                <a:lnTo>
                  <a:pt x="2147381" y="327027"/>
                </a:lnTo>
                <a:lnTo>
                  <a:pt x="2148272" y="327027"/>
                </a:lnTo>
                <a:lnTo>
                  <a:pt x="2149244" y="327027"/>
                </a:lnTo>
                <a:lnTo>
                  <a:pt x="2150135" y="327027"/>
                </a:lnTo>
                <a:lnTo>
                  <a:pt x="2151026" y="326946"/>
                </a:lnTo>
                <a:lnTo>
                  <a:pt x="2151917" y="326946"/>
                </a:lnTo>
                <a:lnTo>
                  <a:pt x="2152808" y="326946"/>
                </a:lnTo>
                <a:lnTo>
                  <a:pt x="2153780" y="326946"/>
                </a:lnTo>
                <a:lnTo>
                  <a:pt x="2154670" y="326865"/>
                </a:lnTo>
                <a:lnTo>
                  <a:pt x="2155561" y="326865"/>
                </a:lnTo>
                <a:lnTo>
                  <a:pt x="2156452" y="326865"/>
                </a:lnTo>
                <a:lnTo>
                  <a:pt x="2157343" y="326784"/>
                </a:lnTo>
                <a:lnTo>
                  <a:pt x="2158315" y="326784"/>
                </a:lnTo>
                <a:lnTo>
                  <a:pt x="2159206" y="326703"/>
                </a:lnTo>
                <a:lnTo>
                  <a:pt x="2160097" y="326703"/>
                </a:lnTo>
                <a:lnTo>
                  <a:pt x="2160988" y="326622"/>
                </a:lnTo>
                <a:lnTo>
                  <a:pt x="2161878" y="326622"/>
                </a:lnTo>
                <a:lnTo>
                  <a:pt x="2162850" y="326541"/>
                </a:lnTo>
                <a:lnTo>
                  <a:pt x="2163741" y="326541"/>
                </a:lnTo>
                <a:lnTo>
                  <a:pt x="2164632" y="326460"/>
                </a:lnTo>
                <a:lnTo>
                  <a:pt x="2165523" y="326379"/>
                </a:lnTo>
                <a:lnTo>
                  <a:pt x="2166414" y="326379"/>
                </a:lnTo>
                <a:lnTo>
                  <a:pt x="2167305" y="326298"/>
                </a:lnTo>
                <a:lnTo>
                  <a:pt x="2168277" y="326298"/>
                </a:lnTo>
                <a:lnTo>
                  <a:pt x="2169167" y="326216"/>
                </a:lnTo>
                <a:lnTo>
                  <a:pt x="2170058" y="326135"/>
                </a:lnTo>
                <a:lnTo>
                  <a:pt x="2170949" y="326054"/>
                </a:lnTo>
                <a:lnTo>
                  <a:pt x="2171840" y="326054"/>
                </a:lnTo>
                <a:lnTo>
                  <a:pt x="2172812" y="325973"/>
                </a:lnTo>
                <a:lnTo>
                  <a:pt x="2173703" y="325892"/>
                </a:lnTo>
                <a:lnTo>
                  <a:pt x="2174594" y="327109"/>
                </a:lnTo>
              </a:path>
            </a:pathLst>
          </a:custGeom>
          <a:ln w="892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06542" y="5112797"/>
            <a:ext cx="90805" cy="324485"/>
          </a:xfrm>
          <a:custGeom>
            <a:avLst/>
            <a:gdLst/>
            <a:ahLst/>
            <a:cxnLst/>
            <a:rect l="l" t="t" r="r" b="b"/>
            <a:pathLst>
              <a:path w="90805" h="324485">
                <a:moveTo>
                  <a:pt x="0" y="324020"/>
                </a:moveTo>
                <a:lnTo>
                  <a:pt x="907" y="324020"/>
                </a:lnTo>
                <a:lnTo>
                  <a:pt x="1814" y="324020"/>
                </a:lnTo>
                <a:lnTo>
                  <a:pt x="2721" y="324020"/>
                </a:lnTo>
                <a:lnTo>
                  <a:pt x="3628" y="324020"/>
                </a:lnTo>
                <a:lnTo>
                  <a:pt x="4527" y="324020"/>
                </a:lnTo>
                <a:lnTo>
                  <a:pt x="5434" y="324020"/>
                </a:lnTo>
                <a:lnTo>
                  <a:pt x="6342" y="324020"/>
                </a:lnTo>
                <a:lnTo>
                  <a:pt x="7249" y="324020"/>
                </a:lnTo>
                <a:lnTo>
                  <a:pt x="8156" y="324020"/>
                </a:lnTo>
                <a:lnTo>
                  <a:pt x="9063" y="324020"/>
                </a:lnTo>
                <a:lnTo>
                  <a:pt x="9970" y="324020"/>
                </a:lnTo>
                <a:lnTo>
                  <a:pt x="10878" y="324020"/>
                </a:lnTo>
                <a:lnTo>
                  <a:pt x="11785" y="324020"/>
                </a:lnTo>
                <a:lnTo>
                  <a:pt x="12692" y="324020"/>
                </a:lnTo>
                <a:lnTo>
                  <a:pt x="13591" y="324020"/>
                </a:lnTo>
                <a:lnTo>
                  <a:pt x="14498" y="324020"/>
                </a:lnTo>
                <a:lnTo>
                  <a:pt x="15405" y="324020"/>
                </a:lnTo>
                <a:lnTo>
                  <a:pt x="16312" y="324020"/>
                </a:lnTo>
                <a:lnTo>
                  <a:pt x="17220" y="324020"/>
                </a:lnTo>
                <a:lnTo>
                  <a:pt x="18127" y="324020"/>
                </a:lnTo>
                <a:lnTo>
                  <a:pt x="19034" y="324020"/>
                </a:lnTo>
                <a:lnTo>
                  <a:pt x="19941" y="324020"/>
                </a:lnTo>
                <a:lnTo>
                  <a:pt x="20848" y="324020"/>
                </a:lnTo>
                <a:lnTo>
                  <a:pt x="21756" y="324020"/>
                </a:lnTo>
                <a:lnTo>
                  <a:pt x="22663" y="324020"/>
                </a:lnTo>
                <a:lnTo>
                  <a:pt x="23562" y="324020"/>
                </a:lnTo>
                <a:lnTo>
                  <a:pt x="24469" y="324020"/>
                </a:lnTo>
                <a:lnTo>
                  <a:pt x="25376" y="324020"/>
                </a:lnTo>
                <a:lnTo>
                  <a:pt x="26283" y="324020"/>
                </a:lnTo>
                <a:lnTo>
                  <a:pt x="27190" y="324020"/>
                </a:lnTo>
                <a:lnTo>
                  <a:pt x="28098" y="324020"/>
                </a:lnTo>
                <a:lnTo>
                  <a:pt x="29005" y="324020"/>
                </a:lnTo>
                <a:lnTo>
                  <a:pt x="29912" y="324020"/>
                </a:lnTo>
                <a:lnTo>
                  <a:pt x="30819" y="324020"/>
                </a:lnTo>
                <a:lnTo>
                  <a:pt x="31718" y="324020"/>
                </a:lnTo>
                <a:lnTo>
                  <a:pt x="32625" y="324020"/>
                </a:lnTo>
                <a:lnTo>
                  <a:pt x="33533" y="324020"/>
                </a:lnTo>
                <a:lnTo>
                  <a:pt x="34440" y="324020"/>
                </a:lnTo>
                <a:lnTo>
                  <a:pt x="35347" y="324020"/>
                </a:lnTo>
                <a:lnTo>
                  <a:pt x="36254" y="324020"/>
                </a:lnTo>
                <a:lnTo>
                  <a:pt x="37161" y="324020"/>
                </a:lnTo>
                <a:lnTo>
                  <a:pt x="38068" y="324020"/>
                </a:lnTo>
                <a:lnTo>
                  <a:pt x="38976" y="324020"/>
                </a:lnTo>
                <a:lnTo>
                  <a:pt x="39883" y="324020"/>
                </a:lnTo>
                <a:lnTo>
                  <a:pt x="40782" y="324020"/>
                </a:lnTo>
                <a:lnTo>
                  <a:pt x="41689" y="324020"/>
                </a:lnTo>
                <a:lnTo>
                  <a:pt x="42596" y="324020"/>
                </a:lnTo>
                <a:lnTo>
                  <a:pt x="43503" y="324020"/>
                </a:lnTo>
                <a:lnTo>
                  <a:pt x="44411" y="324020"/>
                </a:lnTo>
                <a:lnTo>
                  <a:pt x="45318" y="324020"/>
                </a:lnTo>
                <a:lnTo>
                  <a:pt x="46225" y="324020"/>
                </a:lnTo>
                <a:lnTo>
                  <a:pt x="47132" y="324020"/>
                </a:lnTo>
                <a:lnTo>
                  <a:pt x="48039" y="324020"/>
                </a:lnTo>
                <a:lnTo>
                  <a:pt x="48946" y="324020"/>
                </a:lnTo>
                <a:lnTo>
                  <a:pt x="49854" y="324020"/>
                </a:lnTo>
                <a:lnTo>
                  <a:pt x="50753" y="324020"/>
                </a:lnTo>
                <a:lnTo>
                  <a:pt x="51660" y="324020"/>
                </a:lnTo>
                <a:lnTo>
                  <a:pt x="52567" y="324020"/>
                </a:lnTo>
                <a:lnTo>
                  <a:pt x="53474" y="324020"/>
                </a:lnTo>
                <a:lnTo>
                  <a:pt x="54381" y="324020"/>
                </a:lnTo>
                <a:lnTo>
                  <a:pt x="55289" y="324020"/>
                </a:lnTo>
                <a:lnTo>
                  <a:pt x="56196" y="324020"/>
                </a:lnTo>
                <a:lnTo>
                  <a:pt x="57103" y="324020"/>
                </a:lnTo>
                <a:lnTo>
                  <a:pt x="58010" y="324020"/>
                </a:lnTo>
                <a:lnTo>
                  <a:pt x="58909" y="324020"/>
                </a:lnTo>
                <a:lnTo>
                  <a:pt x="59816" y="324020"/>
                </a:lnTo>
                <a:lnTo>
                  <a:pt x="60724" y="324020"/>
                </a:lnTo>
                <a:lnTo>
                  <a:pt x="61631" y="324020"/>
                </a:lnTo>
                <a:lnTo>
                  <a:pt x="62538" y="324020"/>
                </a:lnTo>
                <a:lnTo>
                  <a:pt x="63445" y="324020"/>
                </a:lnTo>
                <a:lnTo>
                  <a:pt x="64352" y="324020"/>
                </a:lnTo>
                <a:lnTo>
                  <a:pt x="65259" y="324020"/>
                </a:lnTo>
                <a:lnTo>
                  <a:pt x="66167" y="324020"/>
                </a:lnTo>
                <a:lnTo>
                  <a:pt x="67074" y="324020"/>
                </a:lnTo>
                <a:lnTo>
                  <a:pt x="67981" y="324020"/>
                </a:lnTo>
                <a:lnTo>
                  <a:pt x="68880" y="324020"/>
                </a:lnTo>
                <a:lnTo>
                  <a:pt x="69787" y="324020"/>
                </a:lnTo>
                <a:lnTo>
                  <a:pt x="70694" y="324020"/>
                </a:lnTo>
                <a:lnTo>
                  <a:pt x="71602" y="324020"/>
                </a:lnTo>
                <a:lnTo>
                  <a:pt x="72509" y="324020"/>
                </a:lnTo>
                <a:lnTo>
                  <a:pt x="73416" y="324020"/>
                </a:lnTo>
                <a:lnTo>
                  <a:pt x="74323" y="324020"/>
                </a:lnTo>
                <a:lnTo>
                  <a:pt x="75230" y="324020"/>
                </a:lnTo>
                <a:lnTo>
                  <a:pt x="76137" y="324020"/>
                </a:lnTo>
                <a:lnTo>
                  <a:pt x="77037" y="324020"/>
                </a:lnTo>
                <a:lnTo>
                  <a:pt x="77944" y="324020"/>
                </a:lnTo>
                <a:lnTo>
                  <a:pt x="78851" y="324020"/>
                </a:lnTo>
                <a:lnTo>
                  <a:pt x="79758" y="324020"/>
                </a:lnTo>
                <a:lnTo>
                  <a:pt x="80665" y="324020"/>
                </a:lnTo>
                <a:lnTo>
                  <a:pt x="81572" y="324020"/>
                </a:lnTo>
                <a:lnTo>
                  <a:pt x="82480" y="324020"/>
                </a:lnTo>
                <a:lnTo>
                  <a:pt x="83387" y="324020"/>
                </a:lnTo>
                <a:lnTo>
                  <a:pt x="84294" y="324020"/>
                </a:lnTo>
                <a:lnTo>
                  <a:pt x="85201" y="324020"/>
                </a:lnTo>
                <a:lnTo>
                  <a:pt x="86108" y="324020"/>
                </a:lnTo>
                <a:lnTo>
                  <a:pt x="87007" y="324020"/>
                </a:lnTo>
                <a:lnTo>
                  <a:pt x="87915" y="324020"/>
                </a:lnTo>
                <a:lnTo>
                  <a:pt x="88822" y="324020"/>
                </a:lnTo>
                <a:lnTo>
                  <a:pt x="89729" y="324020"/>
                </a:lnTo>
                <a:lnTo>
                  <a:pt x="90385" y="0"/>
                </a:lnTo>
              </a:path>
            </a:pathLst>
          </a:custGeom>
          <a:ln w="8910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98280" y="5112797"/>
            <a:ext cx="2174240" cy="351790"/>
          </a:xfrm>
          <a:custGeom>
            <a:avLst/>
            <a:gdLst/>
            <a:ahLst/>
            <a:cxnLst/>
            <a:rect l="l" t="t" r="r" b="b"/>
            <a:pathLst>
              <a:path w="2174240" h="351789">
                <a:moveTo>
                  <a:pt x="0" y="0"/>
                </a:moveTo>
                <a:lnTo>
                  <a:pt x="712" y="219555"/>
                </a:lnTo>
                <a:lnTo>
                  <a:pt x="1619" y="276816"/>
                </a:lnTo>
                <a:lnTo>
                  <a:pt x="2527" y="207956"/>
                </a:lnTo>
                <a:lnTo>
                  <a:pt x="3434" y="312908"/>
                </a:lnTo>
                <a:lnTo>
                  <a:pt x="4333" y="295308"/>
                </a:lnTo>
                <a:lnTo>
                  <a:pt x="5240" y="314530"/>
                </a:lnTo>
                <a:lnTo>
                  <a:pt x="6147" y="321587"/>
                </a:lnTo>
                <a:lnTo>
                  <a:pt x="13397" y="335780"/>
                </a:lnTo>
                <a:lnTo>
                  <a:pt x="14304" y="337159"/>
                </a:lnTo>
                <a:lnTo>
                  <a:pt x="24275" y="347379"/>
                </a:lnTo>
                <a:lnTo>
                  <a:pt x="25182" y="347298"/>
                </a:lnTo>
                <a:lnTo>
                  <a:pt x="37874" y="308123"/>
                </a:lnTo>
                <a:lnTo>
                  <a:pt x="40588" y="291659"/>
                </a:lnTo>
                <a:lnTo>
                  <a:pt x="41495" y="286143"/>
                </a:lnTo>
                <a:lnTo>
                  <a:pt x="50558" y="248753"/>
                </a:lnTo>
                <a:lnTo>
                  <a:pt x="51466" y="248267"/>
                </a:lnTo>
                <a:lnTo>
                  <a:pt x="52373" y="248591"/>
                </a:lnTo>
                <a:lnTo>
                  <a:pt x="61436" y="288090"/>
                </a:lnTo>
                <a:lnTo>
                  <a:pt x="62344" y="294092"/>
                </a:lnTo>
                <a:lnTo>
                  <a:pt x="63251" y="300013"/>
                </a:lnTo>
                <a:lnTo>
                  <a:pt x="71407" y="337240"/>
                </a:lnTo>
                <a:lnTo>
                  <a:pt x="74129" y="339106"/>
                </a:lnTo>
                <a:lnTo>
                  <a:pt x="75036" y="338457"/>
                </a:lnTo>
                <a:lnTo>
                  <a:pt x="84100" y="315017"/>
                </a:lnTo>
                <a:lnTo>
                  <a:pt x="85007" y="312016"/>
                </a:lnTo>
                <a:lnTo>
                  <a:pt x="85906" y="309096"/>
                </a:lnTo>
                <a:lnTo>
                  <a:pt x="86813" y="306096"/>
                </a:lnTo>
                <a:lnTo>
                  <a:pt x="87720" y="303257"/>
                </a:lnTo>
                <a:lnTo>
                  <a:pt x="88627" y="300580"/>
                </a:lnTo>
                <a:lnTo>
                  <a:pt x="89535" y="297904"/>
                </a:lnTo>
                <a:lnTo>
                  <a:pt x="90442" y="295471"/>
                </a:lnTo>
                <a:lnTo>
                  <a:pt x="99505" y="282413"/>
                </a:lnTo>
                <a:lnTo>
                  <a:pt x="100413" y="282494"/>
                </a:lnTo>
                <a:lnTo>
                  <a:pt x="114004" y="307799"/>
                </a:lnTo>
                <a:lnTo>
                  <a:pt x="114911" y="310313"/>
                </a:lnTo>
                <a:lnTo>
                  <a:pt x="115818" y="312909"/>
                </a:lnTo>
                <a:lnTo>
                  <a:pt x="116726" y="315504"/>
                </a:lnTo>
                <a:lnTo>
                  <a:pt x="117633" y="318018"/>
                </a:lnTo>
                <a:lnTo>
                  <a:pt x="125789" y="337240"/>
                </a:lnTo>
                <a:lnTo>
                  <a:pt x="126696" y="338863"/>
                </a:lnTo>
                <a:lnTo>
                  <a:pt x="135760" y="347298"/>
                </a:lnTo>
                <a:lnTo>
                  <a:pt x="136667" y="347622"/>
                </a:lnTo>
                <a:lnTo>
                  <a:pt x="142102" y="348271"/>
                </a:lnTo>
                <a:lnTo>
                  <a:pt x="143009" y="348352"/>
                </a:lnTo>
                <a:lnTo>
                  <a:pt x="143917" y="348514"/>
                </a:lnTo>
                <a:lnTo>
                  <a:pt x="144824" y="348595"/>
                </a:lnTo>
                <a:lnTo>
                  <a:pt x="145731" y="348758"/>
                </a:lnTo>
                <a:lnTo>
                  <a:pt x="146638" y="348920"/>
                </a:lnTo>
                <a:lnTo>
                  <a:pt x="147545" y="349163"/>
                </a:lnTo>
                <a:lnTo>
                  <a:pt x="148452" y="349325"/>
                </a:lnTo>
                <a:lnTo>
                  <a:pt x="149351" y="349650"/>
                </a:lnTo>
                <a:lnTo>
                  <a:pt x="150259" y="349893"/>
                </a:lnTo>
                <a:lnTo>
                  <a:pt x="151166" y="350217"/>
                </a:lnTo>
                <a:lnTo>
                  <a:pt x="152073" y="350461"/>
                </a:lnTo>
                <a:lnTo>
                  <a:pt x="152980" y="350785"/>
                </a:lnTo>
                <a:lnTo>
                  <a:pt x="153887" y="351028"/>
                </a:lnTo>
                <a:lnTo>
                  <a:pt x="158415" y="351515"/>
                </a:lnTo>
                <a:lnTo>
                  <a:pt x="159322" y="351353"/>
                </a:lnTo>
                <a:lnTo>
                  <a:pt x="174736" y="333996"/>
                </a:lnTo>
                <a:lnTo>
                  <a:pt x="175643" y="332455"/>
                </a:lnTo>
                <a:lnTo>
                  <a:pt x="181985" y="322236"/>
                </a:lnTo>
                <a:lnTo>
                  <a:pt x="182893" y="320938"/>
                </a:lnTo>
                <a:lnTo>
                  <a:pt x="191956" y="312746"/>
                </a:lnTo>
                <a:lnTo>
                  <a:pt x="192863" y="312341"/>
                </a:lnTo>
                <a:lnTo>
                  <a:pt x="193771" y="312098"/>
                </a:lnTo>
                <a:lnTo>
                  <a:pt x="194670" y="311935"/>
                </a:lnTo>
                <a:lnTo>
                  <a:pt x="195577" y="311854"/>
                </a:lnTo>
                <a:lnTo>
                  <a:pt x="196484" y="311854"/>
                </a:lnTo>
                <a:lnTo>
                  <a:pt x="197391" y="311935"/>
                </a:lnTo>
                <a:lnTo>
                  <a:pt x="198298" y="312098"/>
                </a:lnTo>
                <a:lnTo>
                  <a:pt x="199206" y="312260"/>
                </a:lnTo>
                <a:lnTo>
                  <a:pt x="200113" y="312584"/>
                </a:lnTo>
                <a:lnTo>
                  <a:pt x="201020" y="312827"/>
                </a:lnTo>
                <a:lnTo>
                  <a:pt x="201927" y="313233"/>
                </a:lnTo>
                <a:lnTo>
                  <a:pt x="202834" y="313639"/>
                </a:lnTo>
                <a:lnTo>
                  <a:pt x="203733" y="314125"/>
                </a:lnTo>
                <a:lnTo>
                  <a:pt x="204641" y="314612"/>
                </a:lnTo>
                <a:lnTo>
                  <a:pt x="205548" y="315098"/>
                </a:lnTo>
                <a:lnTo>
                  <a:pt x="206455" y="315666"/>
                </a:lnTo>
                <a:lnTo>
                  <a:pt x="207362" y="316153"/>
                </a:lnTo>
                <a:lnTo>
                  <a:pt x="208269" y="316721"/>
                </a:lnTo>
                <a:lnTo>
                  <a:pt x="209176" y="317370"/>
                </a:lnTo>
                <a:lnTo>
                  <a:pt x="210084" y="317937"/>
                </a:lnTo>
                <a:lnTo>
                  <a:pt x="210991" y="318505"/>
                </a:lnTo>
                <a:lnTo>
                  <a:pt x="211898" y="319073"/>
                </a:lnTo>
                <a:lnTo>
                  <a:pt x="212797" y="319641"/>
                </a:lnTo>
                <a:lnTo>
                  <a:pt x="217333" y="322317"/>
                </a:lnTo>
                <a:lnTo>
                  <a:pt x="218240" y="322804"/>
                </a:lnTo>
                <a:lnTo>
                  <a:pt x="219147" y="323291"/>
                </a:lnTo>
                <a:lnTo>
                  <a:pt x="220054" y="323696"/>
                </a:lnTo>
                <a:lnTo>
                  <a:pt x="220962" y="324102"/>
                </a:lnTo>
                <a:lnTo>
                  <a:pt x="221861" y="324507"/>
                </a:lnTo>
                <a:lnTo>
                  <a:pt x="222768" y="324832"/>
                </a:lnTo>
                <a:lnTo>
                  <a:pt x="223675" y="325156"/>
                </a:lnTo>
                <a:lnTo>
                  <a:pt x="224582" y="325480"/>
                </a:lnTo>
                <a:lnTo>
                  <a:pt x="225489" y="325724"/>
                </a:lnTo>
                <a:lnTo>
                  <a:pt x="226397" y="325886"/>
                </a:lnTo>
                <a:lnTo>
                  <a:pt x="227304" y="326129"/>
                </a:lnTo>
                <a:lnTo>
                  <a:pt x="228211" y="326210"/>
                </a:lnTo>
                <a:lnTo>
                  <a:pt x="229118" y="326291"/>
                </a:lnTo>
                <a:lnTo>
                  <a:pt x="230017" y="326372"/>
                </a:lnTo>
                <a:lnTo>
                  <a:pt x="230924" y="326372"/>
                </a:lnTo>
                <a:lnTo>
                  <a:pt x="231832" y="326372"/>
                </a:lnTo>
                <a:lnTo>
                  <a:pt x="232739" y="326291"/>
                </a:lnTo>
                <a:lnTo>
                  <a:pt x="233646" y="326129"/>
                </a:lnTo>
                <a:lnTo>
                  <a:pt x="234553" y="325967"/>
                </a:lnTo>
                <a:lnTo>
                  <a:pt x="235460" y="325724"/>
                </a:lnTo>
                <a:lnTo>
                  <a:pt x="236367" y="325480"/>
                </a:lnTo>
                <a:lnTo>
                  <a:pt x="237275" y="325156"/>
                </a:lnTo>
                <a:lnTo>
                  <a:pt x="243617" y="321344"/>
                </a:lnTo>
                <a:lnTo>
                  <a:pt x="244524" y="320614"/>
                </a:lnTo>
                <a:lnTo>
                  <a:pt x="245431" y="319803"/>
                </a:lnTo>
                <a:lnTo>
                  <a:pt x="246338" y="318911"/>
                </a:lnTo>
                <a:lnTo>
                  <a:pt x="247245" y="318018"/>
                </a:lnTo>
                <a:lnTo>
                  <a:pt x="248145" y="317126"/>
                </a:lnTo>
                <a:lnTo>
                  <a:pt x="249052" y="316153"/>
                </a:lnTo>
                <a:lnTo>
                  <a:pt x="249959" y="315099"/>
                </a:lnTo>
                <a:lnTo>
                  <a:pt x="250866" y="314044"/>
                </a:lnTo>
                <a:lnTo>
                  <a:pt x="251773" y="312990"/>
                </a:lnTo>
                <a:lnTo>
                  <a:pt x="252680" y="311854"/>
                </a:lnTo>
                <a:lnTo>
                  <a:pt x="253588" y="310719"/>
                </a:lnTo>
                <a:lnTo>
                  <a:pt x="254495" y="309583"/>
                </a:lnTo>
                <a:lnTo>
                  <a:pt x="255402" y="308448"/>
                </a:lnTo>
                <a:lnTo>
                  <a:pt x="256309" y="307231"/>
                </a:lnTo>
                <a:lnTo>
                  <a:pt x="257216" y="306015"/>
                </a:lnTo>
                <a:lnTo>
                  <a:pt x="258115" y="304879"/>
                </a:lnTo>
                <a:lnTo>
                  <a:pt x="259023" y="303663"/>
                </a:lnTo>
                <a:lnTo>
                  <a:pt x="259930" y="302527"/>
                </a:lnTo>
                <a:lnTo>
                  <a:pt x="260837" y="301311"/>
                </a:lnTo>
                <a:lnTo>
                  <a:pt x="261744" y="300175"/>
                </a:lnTo>
                <a:lnTo>
                  <a:pt x="262651" y="299040"/>
                </a:lnTo>
                <a:lnTo>
                  <a:pt x="263558" y="297904"/>
                </a:lnTo>
                <a:lnTo>
                  <a:pt x="264466" y="296850"/>
                </a:lnTo>
                <a:lnTo>
                  <a:pt x="265373" y="295795"/>
                </a:lnTo>
                <a:lnTo>
                  <a:pt x="266280" y="294822"/>
                </a:lnTo>
                <a:lnTo>
                  <a:pt x="267179" y="293849"/>
                </a:lnTo>
                <a:lnTo>
                  <a:pt x="275344" y="287279"/>
                </a:lnTo>
                <a:lnTo>
                  <a:pt x="276243" y="286792"/>
                </a:lnTo>
                <a:lnTo>
                  <a:pt x="277150" y="286387"/>
                </a:lnTo>
                <a:lnTo>
                  <a:pt x="278057" y="286063"/>
                </a:lnTo>
                <a:lnTo>
                  <a:pt x="278964" y="285738"/>
                </a:lnTo>
                <a:lnTo>
                  <a:pt x="279871" y="285495"/>
                </a:lnTo>
                <a:lnTo>
                  <a:pt x="280779" y="285333"/>
                </a:lnTo>
                <a:lnTo>
                  <a:pt x="281686" y="285170"/>
                </a:lnTo>
                <a:lnTo>
                  <a:pt x="282593" y="285089"/>
                </a:lnTo>
                <a:lnTo>
                  <a:pt x="283500" y="285089"/>
                </a:lnTo>
                <a:lnTo>
                  <a:pt x="284407" y="285089"/>
                </a:lnTo>
                <a:lnTo>
                  <a:pt x="285306" y="285170"/>
                </a:lnTo>
                <a:lnTo>
                  <a:pt x="286214" y="285251"/>
                </a:lnTo>
                <a:lnTo>
                  <a:pt x="287121" y="285414"/>
                </a:lnTo>
                <a:lnTo>
                  <a:pt x="288028" y="285657"/>
                </a:lnTo>
                <a:lnTo>
                  <a:pt x="288935" y="285819"/>
                </a:lnTo>
                <a:lnTo>
                  <a:pt x="289842" y="286063"/>
                </a:lnTo>
                <a:lnTo>
                  <a:pt x="290749" y="286387"/>
                </a:lnTo>
                <a:lnTo>
                  <a:pt x="291657" y="286630"/>
                </a:lnTo>
                <a:lnTo>
                  <a:pt x="292564" y="286955"/>
                </a:lnTo>
                <a:lnTo>
                  <a:pt x="293471" y="287360"/>
                </a:lnTo>
                <a:lnTo>
                  <a:pt x="294370" y="287685"/>
                </a:lnTo>
                <a:lnTo>
                  <a:pt x="295277" y="288090"/>
                </a:lnTo>
                <a:lnTo>
                  <a:pt x="296184" y="288496"/>
                </a:lnTo>
                <a:lnTo>
                  <a:pt x="297092" y="288901"/>
                </a:lnTo>
                <a:lnTo>
                  <a:pt x="297999" y="289307"/>
                </a:lnTo>
                <a:lnTo>
                  <a:pt x="298906" y="289712"/>
                </a:lnTo>
                <a:lnTo>
                  <a:pt x="299813" y="290118"/>
                </a:lnTo>
                <a:lnTo>
                  <a:pt x="300720" y="290523"/>
                </a:lnTo>
                <a:lnTo>
                  <a:pt x="301627" y="290929"/>
                </a:lnTo>
                <a:lnTo>
                  <a:pt x="302535" y="291335"/>
                </a:lnTo>
                <a:lnTo>
                  <a:pt x="303434" y="291740"/>
                </a:lnTo>
                <a:lnTo>
                  <a:pt x="304341" y="292146"/>
                </a:lnTo>
                <a:lnTo>
                  <a:pt x="305248" y="292551"/>
                </a:lnTo>
                <a:lnTo>
                  <a:pt x="306155" y="292876"/>
                </a:lnTo>
                <a:lnTo>
                  <a:pt x="307062" y="293281"/>
                </a:lnTo>
                <a:lnTo>
                  <a:pt x="307970" y="293606"/>
                </a:lnTo>
                <a:lnTo>
                  <a:pt x="308877" y="293930"/>
                </a:lnTo>
                <a:lnTo>
                  <a:pt x="309784" y="294254"/>
                </a:lnTo>
                <a:lnTo>
                  <a:pt x="310691" y="294579"/>
                </a:lnTo>
                <a:lnTo>
                  <a:pt x="311598" y="294822"/>
                </a:lnTo>
                <a:lnTo>
                  <a:pt x="312497" y="295146"/>
                </a:lnTo>
                <a:lnTo>
                  <a:pt x="313405" y="295390"/>
                </a:lnTo>
                <a:lnTo>
                  <a:pt x="314312" y="295633"/>
                </a:lnTo>
                <a:lnTo>
                  <a:pt x="315219" y="295876"/>
                </a:lnTo>
                <a:lnTo>
                  <a:pt x="316126" y="296038"/>
                </a:lnTo>
                <a:lnTo>
                  <a:pt x="317033" y="296282"/>
                </a:lnTo>
                <a:lnTo>
                  <a:pt x="317940" y="296444"/>
                </a:lnTo>
                <a:lnTo>
                  <a:pt x="318848" y="296606"/>
                </a:lnTo>
                <a:lnTo>
                  <a:pt x="319755" y="296769"/>
                </a:lnTo>
                <a:lnTo>
                  <a:pt x="320662" y="296931"/>
                </a:lnTo>
                <a:lnTo>
                  <a:pt x="321561" y="297093"/>
                </a:lnTo>
                <a:lnTo>
                  <a:pt x="322468" y="297255"/>
                </a:lnTo>
                <a:lnTo>
                  <a:pt x="323375" y="297336"/>
                </a:lnTo>
                <a:lnTo>
                  <a:pt x="324283" y="297499"/>
                </a:lnTo>
                <a:lnTo>
                  <a:pt x="325190" y="297580"/>
                </a:lnTo>
                <a:lnTo>
                  <a:pt x="326097" y="297742"/>
                </a:lnTo>
                <a:lnTo>
                  <a:pt x="327004" y="297823"/>
                </a:lnTo>
                <a:lnTo>
                  <a:pt x="327911" y="297985"/>
                </a:lnTo>
                <a:lnTo>
                  <a:pt x="328818" y="298147"/>
                </a:lnTo>
                <a:lnTo>
                  <a:pt x="329726" y="298229"/>
                </a:lnTo>
                <a:lnTo>
                  <a:pt x="330625" y="298391"/>
                </a:lnTo>
                <a:lnTo>
                  <a:pt x="331532" y="298553"/>
                </a:lnTo>
                <a:lnTo>
                  <a:pt x="332439" y="298796"/>
                </a:lnTo>
                <a:lnTo>
                  <a:pt x="333346" y="298959"/>
                </a:lnTo>
                <a:lnTo>
                  <a:pt x="334253" y="299202"/>
                </a:lnTo>
                <a:lnTo>
                  <a:pt x="335161" y="299445"/>
                </a:lnTo>
                <a:lnTo>
                  <a:pt x="336092" y="299689"/>
                </a:lnTo>
                <a:lnTo>
                  <a:pt x="336983" y="300013"/>
                </a:lnTo>
                <a:lnTo>
                  <a:pt x="337874" y="300337"/>
                </a:lnTo>
                <a:lnTo>
                  <a:pt x="338765" y="300662"/>
                </a:lnTo>
                <a:lnTo>
                  <a:pt x="339656" y="301067"/>
                </a:lnTo>
                <a:lnTo>
                  <a:pt x="340628" y="301473"/>
                </a:lnTo>
                <a:lnTo>
                  <a:pt x="341519" y="301959"/>
                </a:lnTo>
                <a:lnTo>
                  <a:pt x="342410" y="302446"/>
                </a:lnTo>
                <a:lnTo>
                  <a:pt x="343301" y="302933"/>
                </a:lnTo>
                <a:lnTo>
                  <a:pt x="344192" y="303500"/>
                </a:lnTo>
                <a:lnTo>
                  <a:pt x="345164" y="304068"/>
                </a:lnTo>
                <a:lnTo>
                  <a:pt x="346055" y="304717"/>
                </a:lnTo>
                <a:lnTo>
                  <a:pt x="346946" y="305447"/>
                </a:lnTo>
                <a:lnTo>
                  <a:pt x="347837" y="306096"/>
                </a:lnTo>
                <a:lnTo>
                  <a:pt x="348728" y="306907"/>
                </a:lnTo>
                <a:lnTo>
                  <a:pt x="349700" y="307637"/>
                </a:lnTo>
                <a:lnTo>
                  <a:pt x="350591" y="308529"/>
                </a:lnTo>
                <a:lnTo>
                  <a:pt x="351482" y="309340"/>
                </a:lnTo>
                <a:lnTo>
                  <a:pt x="352373" y="310232"/>
                </a:lnTo>
                <a:lnTo>
                  <a:pt x="353264" y="311206"/>
                </a:lnTo>
                <a:lnTo>
                  <a:pt x="354155" y="312098"/>
                </a:lnTo>
                <a:lnTo>
                  <a:pt x="358691" y="317289"/>
                </a:lnTo>
                <a:lnTo>
                  <a:pt x="359663" y="318343"/>
                </a:lnTo>
                <a:lnTo>
                  <a:pt x="360554" y="319479"/>
                </a:lnTo>
                <a:lnTo>
                  <a:pt x="361445" y="320614"/>
                </a:lnTo>
                <a:lnTo>
                  <a:pt x="362336" y="321669"/>
                </a:lnTo>
                <a:lnTo>
                  <a:pt x="363227" y="322804"/>
                </a:lnTo>
                <a:lnTo>
                  <a:pt x="364199" y="323940"/>
                </a:lnTo>
                <a:lnTo>
                  <a:pt x="365090" y="324994"/>
                </a:lnTo>
                <a:lnTo>
                  <a:pt x="365981" y="326129"/>
                </a:lnTo>
                <a:lnTo>
                  <a:pt x="366872" y="327184"/>
                </a:lnTo>
                <a:lnTo>
                  <a:pt x="367763" y="328238"/>
                </a:lnTo>
                <a:lnTo>
                  <a:pt x="368735" y="329293"/>
                </a:lnTo>
                <a:lnTo>
                  <a:pt x="369626" y="330347"/>
                </a:lnTo>
                <a:lnTo>
                  <a:pt x="370517" y="331320"/>
                </a:lnTo>
                <a:lnTo>
                  <a:pt x="371408" y="332294"/>
                </a:lnTo>
                <a:lnTo>
                  <a:pt x="372298" y="333186"/>
                </a:lnTo>
                <a:lnTo>
                  <a:pt x="373189" y="334078"/>
                </a:lnTo>
                <a:lnTo>
                  <a:pt x="374161" y="334970"/>
                </a:lnTo>
                <a:lnTo>
                  <a:pt x="375052" y="335781"/>
                </a:lnTo>
                <a:lnTo>
                  <a:pt x="375943" y="336511"/>
                </a:lnTo>
                <a:lnTo>
                  <a:pt x="376834" y="337241"/>
                </a:lnTo>
                <a:lnTo>
                  <a:pt x="377725" y="337971"/>
                </a:lnTo>
                <a:lnTo>
                  <a:pt x="378697" y="338620"/>
                </a:lnTo>
                <a:lnTo>
                  <a:pt x="379588" y="339188"/>
                </a:lnTo>
                <a:lnTo>
                  <a:pt x="380479" y="339756"/>
                </a:lnTo>
                <a:lnTo>
                  <a:pt x="381370" y="340242"/>
                </a:lnTo>
                <a:lnTo>
                  <a:pt x="382261" y="340648"/>
                </a:lnTo>
                <a:lnTo>
                  <a:pt x="383233" y="341053"/>
                </a:lnTo>
                <a:lnTo>
                  <a:pt x="384124" y="341459"/>
                </a:lnTo>
                <a:lnTo>
                  <a:pt x="385015" y="341783"/>
                </a:lnTo>
                <a:lnTo>
                  <a:pt x="385906" y="342026"/>
                </a:lnTo>
                <a:lnTo>
                  <a:pt x="386797" y="342270"/>
                </a:lnTo>
                <a:lnTo>
                  <a:pt x="387769" y="342432"/>
                </a:lnTo>
                <a:lnTo>
                  <a:pt x="388660" y="342594"/>
                </a:lnTo>
                <a:lnTo>
                  <a:pt x="389551" y="342757"/>
                </a:lnTo>
                <a:lnTo>
                  <a:pt x="390442" y="342838"/>
                </a:lnTo>
                <a:lnTo>
                  <a:pt x="391333" y="342919"/>
                </a:lnTo>
                <a:lnTo>
                  <a:pt x="392225" y="342919"/>
                </a:lnTo>
                <a:lnTo>
                  <a:pt x="393197" y="343000"/>
                </a:lnTo>
                <a:lnTo>
                  <a:pt x="394088" y="343000"/>
                </a:lnTo>
                <a:lnTo>
                  <a:pt x="394979" y="343000"/>
                </a:lnTo>
                <a:lnTo>
                  <a:pt x="395870" y="343000"/>
                </a:lnTo>
                <a:lnTo>
                  <a:pt x="396761" y="342919"/>
                </a:lnTo>
                <a:lnTo>
                  <a:pt x="397733" y="342919"/>
                </a:lnTo>
                <a:lnTo>
                  <a:pt x="398624" y="342838"/>
                </a:lnTo>
                <a:lnTo>
                  <a:pt x="399515" y="342838"/>
                </a:lnTo>
                <a:lnTo>
                  <a:pt x="400406" y="342757"/>
                </a:lnTo>
                <a:lnTo>
                  <a:pt x="401297" y="342757"/>
                </a:lnTo>
                <a:lnTo>
                  <a:pt x="402269" y="342757"/>
                </a:lnTo>
                <a:lnTo>
                  <a:pt x="403160" y="342675"/>
                </a:lnTo>
                <a:lnTo>
                  <a:pt x="404051" y="342675"/>
                </a:lnTo>
                <a:lnTo>
                  <a:pt x="404942" y="342594"/>
                </a:lnTo>
                <a:lnTo>
                  <a:pt x="405833" y="342594"/>
                </a:lnTo>
                <a:lnTo>
                  <a:pt x="406724" y="342594"/>
                </a:lnTo>
                <a:lnTo>
                  <a:pt x="407696" y="342513"/>
                </a:lnTo>
                <a:lnTo>
                  <a:pt x="408587" y="342513"/>
                </a:lnTo>
                <a:lnTo>
                  <a:pt x="409478" y="342432"/>
                </a:lnTo>
                <a:lnTo>
                  <a:pt x="410369" y="342351"/>
                </a:lnTo>
                <a:lnTo>
                  <a:pt x="411260" y="342270"/>
                </a:lnTo>
                <a:lnTo>
                  <a:pt x="412232" y="342189"/>
                </a:lnTo>
                <a:lnTo>
                  <a:pt x="413123" y="342108"/>
                </a:lnTo>
                <a:lnTo>
                  <a:pt x="414014" y="341946"/>
                </a:lnTo>
                <a:lnTo>
                  <a:pt x="414905" y="341784"/>
                </a:lnTo>
                <a:lnTo>
                  <a:pt x="415796" y="341621"/>
                </a:lnTo>
                <a:lnTo>
                  <a:pt x="416768" y="341378"/>
                </a:lnTo>
                <a:lnTo>
                  <a:pt x="417659" y="341135"/>
                </a:lnTo>
                <a:lnTo>
                  <a:pt x="418550" y="340810"/>
                </a:lnTo>
                <a:lnTo>
                  <a:pt x="419441" y="340486"/>
                </a:lnTo>
                <a:lnTo>
                  <a:pt x="420332" y="340162"/>
                </a:lnTo>
                <a:lnTo>
                  <a:pt x="421304" y="339675"/>
                </a:lnTo>
                <a:lnTo>
                  <a:pt x="422195" y="339269"/>
                </a:lnTo>
                <a:lnTo>
                  <a:pt x="423086" y="338783"/>
                </a:lnTo>
                <a:lnTo>
                  <a:pt x="423977" y="338215"/>
                </a:lnTo>
                <a:lnTo>
                  <a:pt x="424868" y="337647"/>
                </a:lnTo>
                <a:lnTo>
                  <a:pt x="425759" y="336998"/>
                </a:lnTo>
                <a:lnTo>
                  <a:pt x="426731" y="336349"/>
                </a:lnTo>
                <a:lnTo>
                  <a:pt x="427622" y="335620"/>
                </a:lnTo>
                <a:lnTo>
                  <a:pt x="428513" y="334890"/>
                </a:lnTo>
                <a:lnTo>
                  <a:pt x="429404" y="334078"/>
                </a:lnTo>
                <a:lnTo>
                  <a:pt x="430295" y="333267"/>
                </a:lnTo>
                <a:lnTo>
                  <a:pt x="431267" y="332456"/>
                </a:lnTo>
                <a:lnTo>
                  <a:pt x="432157" y="331564"/>
                </a:lnTo>
                <a:lnTo>
                  <a:pt x="433048" y="330672"/>
                </a:lnTo>
                <a:lnTo>
                  <a:pt x="433939" y="329699"/>
                </a:lnTo>
                <a:lnTo>
                  <a:pt x="434830" y="328806"/>
                </a:lnTo>
                <a:lnTo>
                  <a:pt x="435802" y="327833"/>
                </a:lnTo>
                <a:lnTo>
                  <a:pt x="436693" y="326860"/>
                </a:lnTo>
                <a:lnTo>
                  <a:pt x="437584" y="325887"/>
                </a:lnTo>
                <a:lnTo>
                  <a:pt x="438475" y="324914"/>
                </a:lnTo>
                <a:lnTo>
                  <a:pt x="439366" y="323940"/>
                </a:lnTo>
                <a:lnTo>
                  <a:pt x="440338" y="322967"/>
                </a:lnTo>
                <a:lnTo>
                  <a:pt x="441229" y="321994"/>
                </a:lnTo>
                <a:lnTo>
                  <a:pt x="442120" y="321021"/>
                </a:lnTo>
                <a:lnTo>
                  <a:pt x="443011" y="320128"/>
                </a:lnTo>
                <a:lnTo>
                  <a:pt x="443902" y="319155"/>
                </a:lnTo>
                <a:lnTo>
                  <a:pt x="444793" y="318263"/>
                </a:lnTo>
                <a:lnTo>
                  <a:pt x="445765" y="317371"/>
                </a:lnTo>
                <a:lnTo>
                  <a:pt x="446656" y="316479"/>
                </a:lnTo>
                <a:lnTo>
                  <a:pt x="447547" y="315668"/>
                </a:lnTo>
                <a:lnTo>
                  <a:pt x="448438" y="314856"/>
                </a:lnTo>
                <a:lnTo>
                  <a:pt x="449329" y="314045"/>
                </a:lnTo>
                <a:lnTo>
                  <a:pt x="450301" y="313315"/>
                </a:lnTo>
                <a:lnTo>
                  <a:pt x="451192" y="312666"/>
                </a:lnTo>
                <a:lnTo>
                  <a:pt x="452083" y="311937"/>
                </a:lnTo>
                <a:lnTo>
                  <a:pt x="452974" y="311369"/>
                </a:lnTo>
                <a:lnTo>
                  <a:pt x="453865" y="310720"/>
                </a:lnTo>
                <a:lnTo>
                  <a:pt x="454837" y="310233"/>
                </a:lnTo>
                <a:lnTo>
                  <a:pt x="455728" y="309665"/>
                </a:lnTo>
                <a:lnTo>
                  <a:pt x="456619" y="309260"/>
                </a:lnTo>
                <a:lnTo>
                  <a:pt x="457510" y="308854"/>
                </a:lnTo>
                <a:lnTo>
                  <a:pt x="458401" y="308449"/>
                </a:lnTo>
                <a:lnTo>
                  <a:pt x="459373" y="308124"/>
                </a:lnTo>
                <a:lnTo>
                  <a:pt x="460264" y="307881"/>
                </a:lnTo>
                <a:lnTo>
                  <a:pt x="461155" y="307638"/>
                </a:lnTo>
                <a:lnTo>
                  <a:pt x="462046" y="307394"/>
                </a:lnTo>
                <a:lnTo>
                  <a:pt x="462937" y="307232"/>
                </a:lnTo>
                <a:lnTo>
                  <a:pt x="463828" y="307151"/>
                </a:lnTo>
                <a:lnTo>
                  <a:pt x="464800" y="307070"/>
                </a:lnTo>
                <a:lnTo>
                  <a:pt x="465691" y="307070"/>
                </a:lnTo>
                <a:lnTo>
                  <a:pt x="466582" y="307070"/>
                </a:lnTo>
                <a:lnTo>
                  <a:pt x="467473" y="307151"/>
                </a:lnTo>
                <a:lnTo>
                  <a:pt x="468364" y="307232"/>
                </a:lnTo>
                <a:lnTo>
                  <a:pt x="469336" y="307313"/>
                </a:lnTo>
                <a:lnTo>
                  <a:pt x="470227" y="307476"/>
                </a:lnTo>
                <a:lnTo>
                  <a:pt x="471118" y="307719"/>
                </a:lnTo>
                <a:lnTo>
                  <a:pt x="472009" y="307881"/>
                </a:lnTo>
                <a:lnTo>
                  <a:pt x="477436" y="309827"/>
                </a:lnTo>
                <a:lnTo>
                  <a:pt x="478408" y="310233"/>
                </a:lnTo>
                <a:lnTo>
                  <a:pt x="479299" y="310639"/>
                </a:lnTo>
                <a:lnTo>
                  <a:pt x="480190" y="311044"/>
                </a:lnTo>
                <a:lnTo>
                  <a:pt x="481081" y="311531"/>
                </a:lnTo>
                <a:lnTo>
                  <a:pt x="481972" y="311936"/>
                </a:lnTo>
                <a:lnTo>
                  <a:pt x="482863" y="312423"/>
                </a:lnTo>
                <a:lnTo>
                  <a:pt x="483835" y="312910"/>
                </a:lnTo>
                <a:lnTo>
                  <a:pt x="484726" y="313396"/>
                </a:lnTo>
                <a:lnTo>
                  <a:pt x="485617" y="313883"/>
                </a:lnTo>
                <a:lnTo>
                  <a:pt x="486508" y="314451"/>
                </a:lnTo>
                <a:lnTo>
                  <a:pt x="487399" y="314937"/>
                </a:lnTo>
                <a:lnTo>
                  <a:pt x="488371" y="315424"/>
                </a:lnTo>
                <a:lnTo>
                  <a:pt x="489262" y="315992"/>
                </a:lnTo>
                <a:lnTo>
                  <a:pt x="490153" y="316478"/>
                </a:lnTo>
                <a:lnTo>
                  <a:pt x="491044" y="317046"/>
                </a:lnTo>
                <a:lnTo>
                  <a:pt x="491935" y="317533"/>
                </a:lnTo>
                <a:lnTo>
                  <a:pt x="492907" y="318100"/>
                </a:lnTo>
                <a:lnTo>
                  <a:pt x="493798" y="318587"/>
                </a:lnTo>
                <a:lnTo>
                  <a:pt x="494689" y="319155"/>
                </a:lnTo>
                <a:lnTo>
                  <a:pt x="495580" y="319642"/>
                </a:lnTo>
                <a:lnTo>
                  <a:pt x="496471" y="320209"/>
                </a:lnTo>
                <a:lnTo>
                  <a:pt x="497362" y="320696"/>
                </a:lnTo>
                <a:lnTo>
                  <a:pt x="498334" y="321183"/>
                </a:lnTo>
                <a:lnTo>
                  <a:pt x="499225" y="321669"/>
                </a:lnTo>
                <a:lnTo>
                  <a:pt x="500116" y="322156"/>
                </a:lnTo>
                <a:lnTo>
                  <a:pt x="501007" y="322724"/>
                </a:lnTo>
                <a:lnTo>
                  <a:pt x="501898" y="323210"/>
                </a:lnTo>
                <a:lnTo>
                  <a:pt x="502870" y="323616"/>
                </a:lnTo>
                <a:lnTo>
                  <a:pt x="503761" y="324102"/>
                </a:lnTo>
                <a:lnTo>
                  <a:pt x="504652" y="324589"/>
                </a:lnTo>
                <a:lnTo>
                  <a:pt x="505542" y="325076"/>
                </a:lnTo>
                <a:lnTo>
                  <a:pt x="506433" y="325481"/>
                </a:lnTo>
                <a:lnTo>
                  <a:pt x="507405" y="325968"/>
                </a:lnTo>
                <a:lnTo>
                  <a:pt x="508296" y="326373"/>
                </a:lnTo>
                <a:lnTo>
                  <a:pt x="509187" y="326779"/>
                </a:lnTo>
                <a:lnTo>
                  <a:pt x="510078" y="327184"/>
                </a:lnTo>
                <a:lnTo>
                  <a:pt x="510969" y="327590"/>
                </a:lnTo>
                <a:lnTo>
                  <a:pt x="511941" y="327996"/>
                </a:lnTo>
                <a:lnTo>
                  <a:pt x="512832" y="328401"/>
                </a:lnTo>
                <a:lnTo>
                  <a:pt x="513723" y="328807"/>
                </a:lnTo>
                <a:lnTo>
                  <a:pt x="514614" y="329131"/>
                </a:lnTo>
                <a:lnTo>
                  <a:pt x="515505" y="329537"/>
                </a:lnTo>
                <a:lnTo>
                  <a:pt x="516396" y="329861"/>
                </a:lnTo>
                <a:lnTo>
                  <a:pt x="517368" y="330185"/>
                </a:lnTo>
                <a:lnTo>
                  <a:pt x="518259" y="330510"/>
                </a:lnTo>
                <a:lnTo>
                  <a:pt x="519150" y="330834"/>
                </a:lnTo>
                <a:lnTo>
                  <a:pt x="520041" y="331159"/>
                </a:lnTo>
                <a:lnTo>
                  <a:pt x="520932" y="331483"/>
                </a:lnTo>
                <a:lnTo>
                  <a:pt x="521904" y="331726"/>
                </a:lnTo>
                <a:lnTo>
                  <a:pt x="522795" y="332051"/>
                </a:lnTo>
                <a:lnTo>
                  <a:pt x="523686" y="332294"/>
                </a:lnTo>
                <a:lnTo>
                  <a:pt x="524577" y="332537"/>
                </a:lnTo>
                <a:lnTo>
                  <a:pt x="525468" y="332780"/>
                </a:lnTo>
                <a:lnTo>
                  <a:pt x="526440" y="333024"/>
                </a:lnTo>
                <a:lnTo>
                  <a:pt x="527331" y="333267"/>
                </a:lnTo>
                <a:lnTo>
                  <a:pt x="528222" y="333510"/>
                </a:lnTo>
                <a:lnTo>
                  <a:pt x="529113" y="333754"/>
                </a:lnTo>
                <a:lnTo>
                  <a:pt x="530004" y="333916"/>
                </a:lnTo>
                <a:lnTo>
                  <a:pt x="530976" y="334078"/>
                </a:lnTo>
                <a:lnTo>
                  <a:pt x="531867" y="334240"/>
                </a:lnTo>
                <a:lnTo>
                  <a:pt x="532758" y="334403"/>
                </a:lnTo>
                <a:lnTo>
                  <a:pt x="533649" y="334565"/>
                </a:lnTo>
                <a:lnTo>
                  <a:pt x="534540" y="334727"/>
                </a:lnTo>
                <a:lnTo>
                  <a:pt x="535431" y="334889"/>
                </a:lnTo>
                <a:lnTo>
                  <a:pt x="536403" y="334971"/>
                </a:lnTo>
                <a:lnTo>
                  <a:pt x="537294" y="335052"/>
                </a:lnTo>
                <a:lnTo>
                  <a:pt x="538185" y="335214"/>
                </a:lnTo>
                <a:lnTo>
                  <a:pt x="539076" y="335295"/>
                </a:lnTo>
                <a:lnTo>
                  <a:pt x="539967" y="335376"/>
                </a:lnTo>
                <a:lnTo>
                  <a:pt x="540939" y="335376"/>
                </a:lnTo>
                <a:lnTo>
                  <a:pt x="541830" y="335457"/>
                </a:lnTo>
                <a:lnTo>
                  <a:pt x="542721" y="335538"/>
                </a:lnTo>
                <a:lnTo>
                  <a:pt x="543612" y="335538"/>
                </a:lnTo>
                <a:lnTo>
                  <a:pt x="544503" y="335538"/>
                </a:lnTo>
                <a:lnTo>
                  <a:pt x="545475" y="335538"/>
                </a:lnTo>
                <a:lnTo>
                  <a:pt x="546366" y="335538"/>
                </a:lnTo>
                <a:lnTo>
                  <a:pt x="547257" y="335538"/>
                </a:lnTo>
                <a:lnTo>
                  <a:pt x="548148" y="335538"/>
                </a:lnTo>
                <a:lnTo>
                  <a:pt x="549039" y="335457"/>
                </a:lnTo>
                <a:lnTo>
                  <a:pt x="550011" y="335457"/>
                </a:lnTo>
                <a:lnTo>
                  <a:pt x="550902" y="335376"/>
                </a:lnTo>
                <a:lnTo>
                  <a:pt x="551793" y="335295"/>
                </a:lnTo>
                <a:lnTo>
                  <a:pt x="552684" y="335214"/>
                </a:lnTo>
                <a:lnTo>
                  <a:pt x="553575" y="335133"/>
                </a:lnTo>
                <a:lnTo>
                  <a:pt x="554466" y="334971"/>
                </a:lnTo>
                <a:lnTo>
                  <a:pt x="555438" y="334889"/>
                </a:lnTo>
                <a:lnTo>
                  <a:pt x="556329" y="334727"/>
                </a:lnTo>
                <a:lnTo>
                  <a:pt x="557220" y="334646"/>
                </a:lnTo>
                <a:lnTo>
                  <a:pt x="558111" y="334484"/>
                </a:lnTo>
                <a:lnTo>
                  <a:pt x="559002" y="334322"/>
                </a:lnTo>
                <a:lnTo>
                  <a:pt x="559974" y="334159"/>
                </a:lnTo>
                <a:lnTo>
                  <a:pt x="560865" y="333916"/>
                </a:lnTo>
                <a:lnTo>
                  <a:pt x="561756" y="333754"/>
                </a:lnTo>
                <a:lnTo>
                  <a:pt x="562647" y="333511"/>
                </a:lnTo>
                <a:lnTo>
                  <a:pt x="563538" y="333267"/>
                </a:lnTo>
                <a:lnTo>
                  <a:pt x="564510" y="333024"/>
                </a:lnTo>
                <a:lnTo>
                  <a:pt x="565401" y="332781"/>
                </a:lnTo>
                <a:lnTo>
                  <a:pt x="566292" y="332537"/>
                </a:lnTo>
                <a:lnTo>
                  <a:pt x="567183" y="332294"/>
                </a:lnTo>
                <a:lnTo>
                  <a:pt x="568074" y="331970"/>
                </a:lnTo>
                <a:lnTo>
                  <a:pt x="569046" y="331645"/>
                </a:lnTo>
                <a:lnTo>
                  <a:pt x="569937" y="331321"/>
                </a:lnTo>
                <a:lnTo>
                  <a:pt x="570827" y="330997"/>
                </a:lnTo>
                <a:lnTo>
                  <a:pt x="571718" y="330672"/>
                </a:lnTo>
                <a:lnTo>
                  <a:pt x="572609" y="330267"/>
                </a:lnTo>
                <a:lnTo>
                  <a:pt x="573500" y="329861"/>
                </a:lnTo>
                <a:lnTo>
                  <a:pt x="574472" y="329455"/>
                </a:lnTo>
                <a:lnTo>
                  <a:pt x="575363" y="329050"/>
                </a:lnTo>
                <a:lnTo>
                  <a:pt x="576254" y="328644"/>
                </a:lnTo>
                <a:lnTo>
                  <a:pt x="577145" y="328158"/>
                </a:lnTo>
                <a:lnTo>
                  <a:pt x="578036" y="327752"/>
                </a:lnTo>
                <a:lnTo>
                  <a:pt x="579008" y="327266"/>
                </a:lnTo>
                <a:lnTo>
                  <a:pt x="579899" y="326698"/>
                </a:lnTo>
                <a:lnTo>
                  <a:pt x="580790" y="326211"/>
                </a:lnTo>
                <a:lnTo>
                  <a:pt x="581681" y="325643"/>
                </a:lnTo>
                <a:lnTo>
                  <a:pt x="582572" y="325157"/>
                </a:lnTo>
                <a:lnTo>
                  <a:pt x="583544" y="324589"/>
                </a:lnTo>
                <a:lnTo>
                  <a:pt x="584435" y="324021"/>
                </a:lnTo>
                <a:lnTo>
                  <a:pt x="585326" y="323372"/>
                </a:lnTo>
                <a:lnTo>
                  <a:pt x="586217" y="322804"/>
                </a:lnTo>
                <a:lnTo>
                  <a:pt x="587108" y="322156"/>
                </a:lnTo>
                <a:lnTo>
                  <a:pt x="587999" y="321507"/>
                </a:lnTo>
                <a:lnTo>
                  <a:pt x="588971" y="320858"/>
                </a:lnTo>
                <a:lnTo>
                  <a:pt x="589862" y="320209"/>
                </a:lnTo>
                <a:lnTo>
                  <a:pt x="590753" y="319560"/>
                </a:lnTo>
                <a:lnTo>
                  <a:pt x="591644" y="318911"/>
                </a:lnTo>
                <a:lnTo>
                  <a:pt x="592535" y="318262"/>
                </a:lnTo>
                <a:lnTo>
                  <a:pt x="593507" y="317532"/>
                </a:lnTo>
                <a:lnTo>
                  <a:pt x="594398" y="316884"/>
                </a:lnTo>
                <a:lnTo>
                  <a:pt x="595289" y="316154"/>
                </a:lnTo>
                <a:lnTo>
                  <a:pt x="596180" y="315505"/>
                </a:lnTo>
                <a:lnTo>
                  <a:pt x="597071" y="314775"/>
                </a:lnTo>
                <a:lnTo>
                  <a:pt x="598043" y="314126"/>
                </a:lnTo>
                <a:lnTo>
                  <a:pt x="598934" y="313396"/>
                </a:lnTo>
                <a:lnTo>
                  <a:pt x="599825" y="312747"/>
                </a:lnTo>
                <a:lnTo>
                  <a:pt x="600716" y="312098"/>
                </a:lnTo>
                <a:lnTo>
                  <a:pt x="601607" y="311449"/>
                </a:lnTo>
                <a:lnTo>
                  <a:pt x="602579" y="310801"/>
                </a:lnTo>
                <a:lnTo>
                  <a:pt x="603470" y="310152"/>
                </a:lnTo>
                <a:lnTo>
                  <a:pt x="604361" y="309503"/>
                </a:lnTo>
                <a:lnTo>
                  <a:pt x="605252" y="308935"/>
                </a:lnTo>
                <a:lnTo>
                  <a:pt x="606143" y="308286"/>
                </a:lnTo>
                <a:lnTo>
                  <a:pt x="607034" y="307718"/>
                </a:lnTo>
                <a:lnTo>
                  <a:pt x="608005" y="307232"/>
                </a:lnTo>
                <a:lnTo>
                  <a:pt x="608896" y="306664"/>
                </a:lnTo>
                <a:lnTo>
                  <a:pt x="609787" y="306177"/>
                </a:lnTo>
                <a:lnTo>
                  <a:pt x="610678" y="305691"/>
                </a:lnTo>
                <a:lnTo>
                  <a:pt x="611569" y="305285"/>
                </a:lnTo>
                <a:lnTo>
                  <a:pt x="612541" y="304799"/>
                </a:lnTo>
                <a:lnTo>
                  <a:pt x="613432" y="304474"/>
                </a:lnTo>
                <a:lnTo>
                  <a:pt x="614323" y="304069"/>
                </a:lnTo>
                <a:lnTo>
                  <a:pt x="615214" y="303744"/>
                </a:lnTo>
                <a:lnTo>
                  <a:pt x="616105" y="303420"/>
                </a:lnTo>
                <a:lnTo>
                  <a:pt x="617077" y="303177"/>
                </a:lnTo>
                <a:lnTo>
                  <a:pt x="617968" y="302933"/>
                </a:lnTo>
                <a:lnTo>
                  <a:pt x="618859" y="302771"/>
                </a:lnTo>
                <a:lnTo>
                  <a:pt x="619750" y="302609"/>
                </a:lnTo>
                <a:lnTo>
                  <a:pt x="620641" y="302447"/>
                </a:lnTo>
                <a:lnTo>
                  <a:pt x="621613" y="302365"/>
                </a:lnTo>
                <a:lnTo>
                  <a:pt x="622504" y="302365"/>
                </a:lnTo>
                <a:lnTo>
                  <a:pt x="623395" y="302365"/>
                </a:lnTo>
                <a:lnTo>
                  <a:pt x="624286" y="302365"/>
                </a:lnTo>
                <a:lnTo>
                  <a:pt x="630604" y="303420"/>
                </a:lnTo>
                <a:lnTo>
                  <a:pt x="631576" y="303663"/>
                </a:lnTo>
                <a:lnTo>
                  <a:pt x="632467" y="303988"/>
                </a:lnTo>
                <a:lnTo>
                  <a:pt x="633358" y="304393"/>
                </a:lnTo>
                <a:lnTo>
                  <a:pt x="634249" y="304717"/>
                </a:lnTo>
                <a:lnTo>
                  <a:pt x="635140" y="305123"/>
                </a:lnTo>
                <a:lnTo>
                  <a:pt x="636112" y="305529"/>
                </a:lnTo>
                <a:lnTo>
                  <a:pt x="637003" y="305934"/>
                </a:lnTo>
                <a:lnTo>
                  <a:pt x="637894" y="306421"/>
                </a:lnTo>
                <a:lnTo>
                  <a:pt x="638785" y="306907"/>
                </a:lnTo>
                <a:lnTo>
                  <a:pt x="639676" y="307394"/>
                </a:lnTo>
                <a:lnTo>
                  <a:pt x="640648" y="307962"/>
                </a:lnTo>
                <a:lnTo>
                  <a:pt x="641539" y="308448"/>
                </a:lnTo>
                <a:lnTo>
                  <a:pt x="642430" y="309016"/>
                </a:lnTo>
                <a:lnTo>
                  <a:pt x="643321" y="309584"/>
                </a:lnTo>
                <a:lnTo>
                  <a:pt x="644212" y="310152"/>
                </a:lnTo>
                <a:lnTo>
                  <a:pt x="645103" y="310720"/>
                </a:lnTo>
                <a:lnTo>
                  <a:pt x="646074" y="311287"/>
                </a:lnTo>
                <a:lnTo>
                  <a:pt x="646965" y="311936"/>
                </a:lnTo>
                <a:lnTo>
                  <a:pt x="647856" y="312504"/>
                </a:lnTo>
                <a:lnTo>
                  <a:pt x="648747" y="313153"/>
                </a:lnTo>
                <a:lnTo>
                  <a:pt x="649638" y="313721"/>
                </a:lnTo>
                <a:lnTo>
                  <a:pt x="650610" y="314370"/>
                </a:lnTo>
                <a:lnTo>
                  <a:pt x="651501" y="314937"/>
                </a:lnTo>
                <a:lnTo>
                  <a:pt x="652392" y="315586"/>
                </a:lnTo>
                <a:lnTo>
                  <a:pt x="653283" y="316154"/>
                </a:lnTo>
                <a:lnTo>
                  <a:pt x="654174" y="316722"/>
                </a:lnTo>
                <a:lnTo>
                  <a:pt x="655146" y="317371"/>
                </a:lnTo>
                <a:lnTo>
                  <a:pt x="656037" y="317939"/>
                </a:lnTo>
                <a:lnTo>
                  <a:pt x="656928" y="318506"/>
                </a:lnTo>
                <a:lnTo>
                  <a:pt x="657819" y="319074"/>
                </a:lnTo>
                <a:lnTo>
                  <a:pt x="658710" y="319642"/>
                </a:lnTo>
                <a:lnTo>
                  <a:pt x="659682" y="320210"/>
                </a:lnTo>
                <a:lnTo>
                  <a:pt x="660573" y="320778"/>
                </a:lnTo>
                <a:lnTo>
                  <a:pt x="661464" y="321345"/>
                </a:lnTo>
                <a:lnTo>
                  <a:pt x="662355" y="321832"/>
                </a:lnTo>
                <a:lnTo>
                  <a:pt x="663246" y="322400"/>
                </a:lnTo>
                <a:lnTo>
                  <a:pt x="664137" y="322886"/>
                </a:lnTo>
                <a:lnTo>
                  <a:pt x="665109" y="323373"/>
                </a:lnTo>
                <a:lnTo>
                  <a:pt x="666000" y="323860"/>
                </a:lnTo>
                <a:lnTo>
                  <a:pt x="666891" y="324346"/>
                </a:lnTo>
                <a:lnTo>
                  <a:pt x="667782" y="324752"/>
                </a:lnTo>
                <a:lnTo>
                  <a:pt x="668673" y="325239"/>
                </a:lnTo>
                <a:lnTo>
                  <a:pt x="669645" y="325644"/>
                </a:lnTo>
                <a:lnTo>
                  <a:pt x="670536" y="326050"/>
                </a:lnTo>
                <a:lnTo>
                  <a:pt x="671427" y="326455"/>
                </a:lnTo>
                <a:lnTo>
                  <a:pt x="672318" y="326780"/>
                </a:lnTo>
                <a:lnTo>
                  <a:pt x="673209" y="327185"/>
                </a:lnTo>
                <a:lnTo>
                  <a:pt x="674181" y="327509"/>
                </a:lnTo>
                <a:lnTo>
                  <a:pt x="675072" y="327834"/>
                </a:lnTo>
                <a:lnTo>
                  <a:pt x="675963" y="328158"/>
                </a:lnTo>
                <a:lnTo>
                  <a:pt x="676854" y="328483"/>
                </a:lnTo>
                <a:lnTo>
                  <a:pt x="677745" y="328807"/>
                </a:lnTo>
                <a:lnTo>
                  <a:pt x="678717" y="329050"/>
                </a:lnTo>
                <a:lnTo>
                  <a:pt x="679608" y="329294"/>
                </a:lnTo>
                <a:lnTo>
                  <a:pt x="680499" y="329537"/>
                </a:lnTo>
                <a:lnTo>
                  <a:pt x="681390" y="329780"/>
                </a:lnTo>
                <a:lnTo>
                  <a:pt x="682281" y="330024"/>
                </a:lnTo>
                <a:lnTo>
                  <a:pt x="683172" y="330267"/>
                </a:lnTo>
                <a:lnTo>
                  <a:pt x="684143" y="330429"/>
                </a:lnTo>
                <a:lnTo>
                  <a:pt x="685034" y="330591"/>
                </a:lnTo>
                <a:lnTo>
                  <a:pt x="685925" y="330754"/>
                </a:lnTo>
                <a:lnTo>
                  <a:pt x="686816" y="330916"/>
                </a:lnTo>
                <a:lnTo>
                  <a:pt x="687707" y="331078"/>
                </a:lnTo>
                <a:lnTo>
                  <a:pt x="688679" y="331240"/>
                </a:lnTo>
                <a:lnTo>
                  <a:pt x="689570" y="331321"/>
                </a:lnTo>
                <a:lnTo>
                  <a:pt x="690461" y="331402"/>
                </a:lnTo>
                <a:lnTo>
                  <a:pt x="691352" y="331484"/>
                </a:lnTo>
                <a:lnTo>
                  <a:pt x="692243" y="331565"/>
                </a:lnTo>
                <a:lnTo>
                  <a:pt x="693215" y="331646"/>
                </a:lnTo>
                <a:lnTo>
                  <a:pt x="694106" y="331727"/>
                </a:lnTo>
                <a:lnTo>
                  <a:pt x="694997" y="331808"/>
                </a:lnTo>
                <a:lnTo>
                  <a:pt x="695888" y="331808"/>
                </a:lnTo>
                <a:lnTo>
                  <a:pt x="696779" y="331808"/>
                </a:lnTo>
                <a:lnTo>
                  <a:pt x="697670" y="331889"/>
                </a:lnTo>
                <a:lnTo>
                  <a:pt x="698642" y="331889"/>
                </a:lnTo>
                <a:lnTo>
                  <a:pt x="699533" y="331889"/>
                </a:lnTo>
                <a:lnTo>
                  <a:pt x="700424" y="331889"/>
                </a:lnTo>
                <a:lnTo>
                  <a:pt x="701315" y="331889"/>
                </a:lnTo>
                <a:lnTo>
                  <a:pt x="702206" y="331808"/>
                </a:lnTo>
                <a:lnTo>
                  <a:pt x="703178" y="331808"/>
                </a:lnTo>
                <a:lnTo>
                  <a:pt x="704069" y="331727"/>
                </a:lnTo>
                <a:lnTo>
                  <a:pt x="704960" y="331727"/>
                </a:lnTo>
                <a:lnTo>
                  <a:pt x="705851" y="331646"/>
                </a:lnTo>
                <a:lnTo>
                  <a:pt x="706742" y="331565"/>
                </a:lnTo>
                <a:lnTo>
                  <a:pt x="707714" y="331565"/>
                </a:lnTo>
                <a:lnTo>
                  <a:pt x="708605" y="331484"/>
                </a:lnTo>
                <a:lnTo>
                  <a:pt x="709496" y="331402"/>
                </a:lnTo>
                <a:lnTo>
                  <a:pt x="710387" y="331321"/>
                </a:lnTo>
                <a:lnTo>
                  <a:pt x="711278" y="331240"/>
                </a:lnTo>
                <a:lnTo>
                  <a:pt x="712250" y="331078"/>
                </a:lnTo>
                <a:lnTo>
                  <a:pt x="713141" y="330997"/>
                </a:lnTo>
                <a:lnTo>
                  <a:pt x="714032" y="330916"/>
                </a:lnTo>
                <a:lnTo>
                  <a:pt x="714923" y="330835"/>
                </a:lnTo>
                <a:lnTo>
                  <a:pt x="715814" y="330673"/>
                </a:lnTo>
                <a:lnTo>
                  <a:pt x="716705" y="330592"/>
                </a:lnTo>
                <a:lnTo>
                  <a:pt x="717677" y="330429"/>
                </a:lnTo>
                <a:lnTo>
                  <a:pt x="718568" y="330348"/>
                </a:lnTo>
                <a:lnTo>
                  <a:pt x="719459" y="330186"/>
                </a:lnTo>
                <a:lnTo>
                  <a:pt x="720350" y="330105"/>
                </a:lnTo>
                <a:lnTo>
                  <a:pt x="721241" y="329943"/>
                </a:lnTo>
                <a:lnTo>
                  <a:pt x="722212" y="329862"/>
                </a:lnTo>
                <a:lnTo>
                  <a:pt x="723103" y="329699"/>
                </a:lnTo>
                <a:lnTo>
                  <a:pt x="723994" y="329537"/>
                </a:lnTo>
                <a:lnTo>
                  <a:pt x="724885" y="329456"/>
                </a:lnTo>
                <a:lnTo>
                  <a:pt x="725776" y="329294"/>
                </a:lnTo>
                <a:lnTo>
                  <a:pt x="726748" y="329132"/>
                </a:lnTo>
                <a:lnTo>
                  <a:pt x="727639" y="329051"/>
                </a:lnTo>
                <a:lnTo>
                  <a:pt x="728530" y="328888"/>
                </a:lnTo>
                <a:lnTo>
                  <a:pt x="729421" y="328726"/>
                </a:lnTo>
                <a:lnTo>
                  <a:pt x="730312" y="328564"/>
                </a:lnTo>
                <a:lnTo>
                  <a:pt x="731284" y="328483"/>
                </a:lnTo>
                <a:lnTo>
                  <a:pt x="732175" y="328320"/>
                </a:lnTo>
                <a:lnTo>
                  <a:pt x="733066" y="328158"/>
                </a:lnTo>
                <a:lnTo>
                  <a:pt x="733957" y="327996"/>
                </a:lnTo>
                <a:lnTo>
                  <a:pt x="734848" y="327834"/>
                </a:lnTo>
                <a:lnTo>
                  <a:pt x="735739" y="327672"/>
                </a:lnTo>
                <a:lnTo>
                  <a:pt x="736711" y="327590"/>
                </a:lnTo>
                <a:lnTo>
                  <a:pt x="737602" y="327428"/>
                </a:lnTo>
                <a:lnTo>
                  <a:pt x="738493" y="327266"/>
                </a:lnTo>
                <a:lnTo>
                  <a:pt x="739384" y="327104"/>
                </a:lnTo>
                <a:lnTo>
                  <a:pt x="740275" y="326941"/>
                </a:lnTo>
                <a:lnTo>
                  <a:pt x="741247" y="326860"/>
                </a:lnTo>
                <a:lnTo>
                  <a:pt x="742138" y="326698"/>
                </a:lnTo>
                <a:lnTo>
                  <a:pt x="743029" y="326536"/>
                </a:lnTo>
                <a:lnTo>
                  <a:pt x="743920" y="326374"/>
                </a:lnTo>
                <a:lnTo>
                  <a:pt x="744811" y="326211"/>
                </a:lnTo>
                <a:lnTo>
                  <a:pt x="745783" y="326049"/>
                </a:lnTo>
                <a:lnTo>
                  <a:pt x="746674" y="325968"/>
                </a:lnTo>
                <a:lnTo>
                  <a:pt x="747565" y="325806"/>
                </a:lnTo>
                <a:lnTo>
                  <a:pt x="748456" y="325644"/>
                </a:lnTo>
                <a:lnTo>
                  <a:pt x="749347" y="325481"/>
                </a:lnTo>
                <a:lnTo>
                  <a:pt x="750319" y="325319"/>
                </a:lnTo>
                <a:lnTo>
                  <a:pt x="751210" y="325238"/>
                </a:lnTo>
                <a:lnTo>
                  <a:pt x="752101" y="325076"/>
                </a:lnTo>
                <a:lnTo>
                  <a:pt x="752992" y="324914"/>
                </a:lnTo>
                <a:lnTo>
                  <a:pt x="753883" y="324832"/>
                </a:lnTo>
                <a:lnTo>
                  <a:pt x="754774" y="324670"/>
                </a:lnTo>
                <a:lnTo>
                  <a:pt x="755746" y="324508"/>
                </a:lnTo>
                <a:lnTo>
                  <a:pt x="756637" y="324427"/>
                </a:lnTo>
                <a:lnTo>
                  <a:pt x="757528" y="324265"/>
                </a:lnTo>
                <a:lnTo>
                  <a:pt x="758419" y="324102"/>
                </a:lnTo>
                <a:lnTo>
                  <a:pt x="759310" y="324021"/>
                </a:lnTo>
                <a:lnTo>
                  <a:pt x="760281" y="323859"/>
                </a:lnTo>
                <a:lnTo>
                  <a:pt x="761172" y="323778"/>
                </a:lnTo>
                <a:lnTo>
                  <a:pt x="762063" y="323616"/>
                </a:lnTo>
                <a:lnTo>
                  <a:pt x="762954" y="323535"/>
                </a:lnTo>
                <a:lnTo>
                  <a:pt x="763845" y="323372"/>
                </a:lnTo>
                <a:lnTo>
                  <a:pt x="764817" y="323291"/>
                </a:lnTo>
                <a:lnTo>
                  <a:pt x="765708" y="323210"/>
                </a:lnTo>
                <a:lnTo>
                  <a:pt x="766599" y="323129"/>
                </a:lnTo>
                <a:lnTo>
                  <a:pt x="767490" y="322967"/>
                </a:lnTo>
                <a:lnTo>
                  <a:pt x="768381" y="322886"/>
                </a:lnTo>
                <a:lnTo>
                  <a:pt x="769353" y="322805"/>
                </a:lnTo>
                <a:lnTo>
                  <a:pt x="770244" y="322724"/>
                </a:lnTo>
                <a:lnTo>
                  <a:pt x="771135" y="322643"/>
                </a:lnTo>
                <a:lnTo>
                  <a:pt x="772026" y="322562"/>
                </a:lnTo>
                <a:lnTo>
                  <a:pt x="772917" y="322481"/>
                </a:lnTo>
                <a:lnTo>
                  <a:pt x="773808" y="322400"/>
                </a:lnTo>
                <a:lnTo>
                  <a:pt x="774780" y="322400"/>
                </a:lnTo>
                <a:lnTo>
                  <a:pt x="775671" y="322319"/>
                </a:lnTo>
                <a:lnTo>
                  <a:pt x="776562" y="322238"/>
                </a:lnTo>
                <a:lnTo>
                  <a:pt x="777453" y="322238"/>
                </a:lnTo>
                <a:lnTo>
                  <a:pt x="778344" y="322156"/>
                </a:lnTo>
                <a:lnTo>
                  <a:pt x="779316" y="322156"/>
                </a:lnTo>
                <a:lnTo>
                  <a:pt x="780207" y="322075"/>
                </a:lnTo>
                <a:lnTo>
                  <a:pt x="781098" y="322075"/>
                </a:lnTo>
                <a:lnTo>
                  <a:pt x="781989" y="322075"/>
                </a:lnTo>
                <a:lnTo>
                  <a:pt x="782880" y="322075"/>
                </a:lnTo>
                <a:lnTo>
                  <a:pt x="783852" y="322075"/>
                </a:lnTo>
                <a:lnTo>
                  <a:pt x="784743" y="322075"/>
                </a:lnTo>
                <a:lnTo>
                  <a:pt x="785634" y="322075"/>
                </a:lnTo>
                <a:lnTo>
                  <a:pt x="786525" y="322075"/>
                </a:lnTo>
                <a:lnTo>
                  <a:pt x="787416" y="322075"/>
                </a:lnTo>
                <a:lnTo>
                  <a:pt x="788307" y="322156"/>
                </a:lnTo>
                <a:lnTo>
                  <a:pt x="789279" y="322156"/>
                </a:lnTo>
                <a:lnTo>
                  <a:pt x="790170" y="322238"/>
                </a:lnTo>
                <a:lnTo>
                  <a:pt x="791061" y="322238"/>
                </a:lnTo>
                <a:lnTo>
                  <a:pt x="791952" y="322319"/>
                </a:lnTo>
                <a:lnTo>
                  <a:pt x="792843" y="322319"/>
                </a:lnTo>
                <a:lnTo>
                  <a:pt x="793815" y="322400"/>
                </a:lnTo>
                <a:lnTo>
                  <a:pt x="794706" y="322481"/>
                </a:lnTo>
                <a:lnTo>
                  <a:pt x="795597" y="322562"/>
                </a:lnTo>
                <a:lnTo>
                  <a:pt x="796488" y="322643"/>
                </a:lnTo>
                <a:lnTo>
                  <a:pt x="797379" y="322724"/>
                </a:lnTo>
                <a:lnTo>
                  <a:pt x="798350" y="322805"/>
                </a:lnTo>
                <a:lnTo>
                  <a:pt x="799241" y="322886"/>
                </a:lnTo>
                <a:lnTo>
                  <a:pt x="800132" y="322967"/>
                </a:lnTo>
                <a:lnTo>
                  <a:pt x="801023" y="323048"/>
                </a:lnTo>
                <a:lnTo>
                  <a:pt x="801914" y="323129"/>
                </a:lnTo>
                <a:lnTo>
                  <a:pt x="802886" y="323291"/>
                </a:lnTo>
                <a:lnTo>
                  <a:pt x="803777" y="323372"/>
                </a:lnTo>
                <a:lnTo>
                  <a:pt x="804668" y="323454"/>
                </a:lnTo>
                <a:lnTo>
                  <a:pt x="805559" y="323616"/>
                </a:lnTo>
                <a:lnTo>
                  <a:pt x="806450" y="323697"/>
                </a:lnTo>
                <a:lnTo>
                  <a:pt x="807341" y="323778"/>
                </a:lnTo>
                <a:lnTo>
                  <a:pt x="808313" y="323940"/>
                </a:lnTo>
                <a:lnTo>
                  <a:pt x="809204" y="324021"/>
                </a:lnTo>
                <a:lnTo>
                  <a:pt x="810095" y="324102"/>
                </a:lnTo>
                <a:lnTo>
                  <a:pt x="810986" y="324265"/>
                </a:lnTo>
                <a:lnTo>
                  <a:pt x="811877" y="324346"/>
                </a:lnTo>
                <a:lnTo>
                  <a:pt x="812849" y="324508"/>
                </a:lnTo>
                <a:lnTo>
                  <a:pt x="813740" y="324589"/>
                </a:lnTo>
                <a:lnTo>
                  <a:pt x="814631" y="324751"/>
                </a:lnTo>
                <a:lnTo>
                  <a:pt x="815522" y="324832"/>
                </a:lnTo>
                <a:lnTo>
                  <a:pt x="816413" y="324913"/>
                </a:lnTo>
                <a:lnTo>
                  <a:pt x="817385" y="325076"/>
                </a:lnTo>
                <a:lnTo>
                  <a:pt x="818276" y="325157"/>
                </a:lnTo>
                <a:lnTo>
                  <a:pt x="819167" y="325238"/>
                </a:lnTo>
                <a:lnTo>
                  <a:pt x="820058" y="325400"/>
                </a:lnTo>
                <a:lnTo>
                  <a:pt x="820949" y="325481"/>
                </a:lnTo>
                <a:lnTo>
                  <a:pt x="821921" y="325562"/>
                </a:lnTo>
                <a:lnTo>
                  <a:pt x="822812" y="325643"/>
                </a:lnTo>
                <a:lnTo>
                  <a:pt x="823703" y="325724"/>
                </a:lnTo>
                <a:lnTo>
                  <a:pt x="824594" y="325805"/>
                </a:lnTo>
                <a:lnTo>
                  <a:pt x="825485" y="325886"/>
                </a:lnTo>
                <a:lnTo>
                  <a:pt x="826376" y="325967"/>
                </a:lnTo>
                <a:lnTo>
                  <a:pt x="827348" y="326048"/>
                </a:lnTo>
                <a:lnTo>
                  <a:pt x="828239" y="326129"/>
                </a:lnTo>
                <a:lnTo>
                  <a:pt x="829130" y="326211"/>
                </a:lnTo>
                <a:lnTo>
                  <a:pt x="830021" y="326211"/>
                </a:lnTo>
                <a:lnTo>
                  <a:pt x="830912" y="326292"/>
                </a:lnTo>
                <a:lnTo>
                  <a:pt x="831884" y="326373"/>
                </a:lnTo>
                <a:lnTo>
                  <a:pt x="832775" y="326373"/>
                </a:lnTo>
                <a:lnTo>
                  <a:pt x="833666" y="326454"/>
                </a:lnTo>
                <a:lnTo>
                  <a:pt x="834557" y="326454"/>
                </a:lnTo>
                <a:lnTo>
                  <a:pt x="835447" y="326535"/>
                </a:lnTo>
                <a:lnTo>
                  <a:pt x="836419" y="326535"/>
                </a:lnTo>
                <a:lnTo>
                  <a:pt x="837310" y="326535"/>
                </a:lnTo>
                <a:lnTo>
                  <a:pt x="838201" y="326535"/>
                </a:lnTo>
                <a:lnTo>
                  <a:pt x="839092" y="326535"/>
                </a:lnTo>
                <a:lnTo>
                  <a:pt x="839983" y="326535"/>
                </a:lnTo>
                <a:lnTo>
                  <a:pt x="840955" y="326535"/>
                </a:lnTo>
                <a:lnTo>
                  <a:pt x="841846" y="326535"/>
                </a:lnTo>
                <a:lnTo>
                  <a:pt x="842737" y="326535"/>
                </a:lnTo>
                <a:lnTo>
                  <a:pt x="843628" y="326535"/>
                </a:lnTo>
                <a:lnTo>
                  <a:pt x="844519" y="326454"/>
                </a:lnTo>
                <a:lnTo>
                  <a:pt x="845410" y="326454"/>
                </a:lnTo>
                <a:lnTo>
                  <a:pt x="846382" y="326373"/>
                </a:lnTo>
                <a:lnTo>
                  <a:pt x="847273" y="326373"/>
                </a:lnTo>
                <a:lnTo>
                  <a:pt x="848164" y="326292"/>
                </a:lnTo>
                <a:lnTo>
                  <a:pt x="849055" y="326292"/>
                </a:lnTo>
                <a:lnTo>
                  <a:pt x="849946" y="326211"/>
                </a:lnTo>
                <a:lnTo>
                  <a:pt x="850918" y="326129"/>
                </a:lnTo>
                <a:lnTo>
                  <a:pt x="851809" y="326048"/>
                </a:lnTo>
                <a:lnTo>
                  <a:pt x="852700" y="325967"/>
                </a:lnTo>
                <a:lnTo>
                  <a:pt x="853591" y="325886"/>
                </a:lnTo>
                <a:lnTo>
                  <a:pt x="854482" y="325805"/>
                </a:lnTo>
                <a:lnTo>
                  <a:pt x="855454" y="325724"/>
                </a:lnTo>
                <a:lnTo>
                  <a:pt x="856345" y="325643"/>
                </a:lnTo>
                <a:lnTo>
                  <a:pt x="857236" y="325562"/>
                </a:lnTo>
                <a:lnTo>
                  <a:pt x="858127" y="325481"/>
                </a:lnTo>
                <a:lnTo>
                  <a:pt x="859018" y="325400"/>
                </a:lnTo>
                <a:lnTo>
                  <a:pt x="859990" y="325238"/>
                </a:lnTo>
                <a:lnTo>
                  <a:pt x="860881" y="325157"/>
                </a:lnTo>
                <a:lnTo>
                  <a:pt x="861772" y="325076"/>
                </a:lnTo>
                <a:lnTo>
                  <a:pt x="862663" y="324913"/>
                </a:lnTo>
                <a:lnTo>
                  <a:pt x="863554" y="324832"/>
                </a:lnTo>
                <a:lnTo>
                  <a:pt x="864445" y="324751"/>
                </a:lnTo>
                <a:lnTo>
                  <a:pt x="865417" y="324589"/>
                </a:lnTo>
                <a:lnTo>
                  <a:pt x="866308" y="324508"/>
                </a:lnTo>
                <a:lnTo>
                  <a:pt x="867199" y="324346"/>
                </a:lnTo>
                <a:lnTo>
                  <a:pt x="868090" y="324265"/>
                </a:lnTo>
                <a:lnTo>
                  <a:pt x="868981" y="324102"/>
                </a:lnTo>
                <a:lnTo>
                  <a:pt x="869953" y="324021"/>
                </a:lnTo>
                <a:lnTo>
                  <a:pt x="870844" y="323940"/>
                </a:lnTo>
                <a:lnTo>
                  <a:pt x="871735" y="323778"/>
                </a:lnTo>
                <a:lnTo>
                  <a:pt x="872626" y="323697"/>
                </a:lnTo>
                <a:lnTo>
                  <a:pt x="873516" y="323535"/>
                </a:lnTo>
                <a:lnTo>
                  <a:pt x="874488" y="323454"/>
                </a:lnTo>
                <a:lnTo>
                  <a:pt x="875379" y="323291"/>
                </a:lnTo>
                <a:lnTo>
                  <a:pt x="876270" y="323210"/>
                </a:lnTo>
                <a:lnTo>
                  <a:pt x="877161" y="323129"/>
                </a:lnTo>
                <a:lnTo>
                  <a:pt x="878052" y="322967"/>
                </a:lnTo>
                <a:lnTo>
                  <a:pt x="878943" y="322886"/>
                </a:lnTo>
                <a:lnTo>
                  <a:pt x="879915" y="322805"/>
                </a:lnTo>
                <a:lnTo>
                  <a:pt x="880806" y="322724"/>
                </a:lnTo>
                <a:lnTo>
                  <a:pt x="881697" y="322562"/>
                </a:lnTo>
                <a:lnTo>
                  <a:pt x="882588" y="322480"/>
                </a:lnTo>
                <a:lnTo>
                  <a:pt x="883479" y="322399"/>
                </a:lnTo>
                <a:lnTo>
                  <a:pt x="884451" y="322318"/>
                </a:lnTo>
                <a:lnTo>
                  <a:pt x="885342" y="322237"/>
                </a:lnTo>
                <a:lnTo>
                  <a:pt x="886233" y="322156"/>
                </a:lnTo>
                <a:lnTo>
                  <a:pt x="887124" y="322075"/>
                </a:lnTo>
                <a:lnTo>
                  <a:pt x="888015" y="322075"/>
                </a:lnTo>
                <a:lnTo>
                  <a:pt x="888987" y="321994"/>
                </a:lnTo>
                <a:lnTo>
                  <a:pt x="889878" y="321913"/>
                </a:lnTo>
                <a:lnTo>
                  <a:pt x="890769" y="321832"/>
                </a:lnTo>
                <a:lnTo>
                  <a:pt x="891660" y="321832"/>
                </a:lnTo>
                <a:lnTo>
                  <a:pt x="892551" y="321751"/>
                </a:lnTo>
                <a:lnTo>
                  <a:pt x="893523" y="321751"/>
                </a:lnTo>
                <a:lnTo>
                  <a:pt x="894414" y="321670"/>
                </a:lnTo>
                <a:lnTo>
                  <a:pt x="895305" y="321670"/>
                </a:lnTo>
                <a:lnTo>
                  <a:pt x="896196" y="321670"/>
                </a:lnTo>
                <a:lnTo>
                  <a:pt x="897087" y="321589"/>
                </a:lnTo>
                <a:lnTo>
                  <a:pt x="897978" y="321589"/>
                </a:lnTo>
                <a:lnTo>
                  <a:pt x="898950" y="321589"/>
                </a:lnTo>
                <a:lnTo>
                  <a:pt x="899841" y="321589"/>
                </a:lnTo>
                <a:lnTo>
                  <a:pt x="900732" y="321589"/>
                </a:lnTo>
                <a:lnTo>
                  <a:pt x="901623" y="321589"/>
                </a:lnTo>
                <a:lnTo>
                  <a:pt x="902514" y="321589"/>
                </a:lnTo>
                <a:lnTo>
                  <a:pt x="903486" y="321589"/>
                </a:lnTo>
                <a:lnTo>
                  <a:pt x="904377" y="321589"/>
                </a:lnTo>
                <a:lnTo>
                  <a:pt x="905268" y="321589"/>
                </a:lnTo>
                <a:lnTo>
                  <a:pt x="906159" y="321670"/>
                </a:lnTo>
                <a:lnTo>
                  <a:pt x="907050" y="321670"/>
                </a:lnTo>
                <a:lnTo>
                  <a:pt x="908022" y="321670"/>
                </a:lnTo>
                <a:lnTo>
                  <a:pt x="908912" y="321751"/>
                </a:lnTo>
                <a:lnTo>
                  <a:pt x="909803" y="321751"/>
                </a:lnTo>
                <a:lnTo>
                  <a:pt x="910695" y="321751"/>
                </a:lnTo>
                <a:lnTo>
                  <a:pt x="911586" y="321832"/>
                </a:lnTo>
                <a:lnTo>
                  <a:pt x="912557" y="321832"/>
                </a:lnTo>
                <a:lnTo>
                  <a:pt x="913448" y="321913"/>
                </a:lnTo>
                <a:lnTo>
                  <a:pt x="914339" y="321913"/>
                </a:lnTo>
                <a:lnTo>
                  <a:pt x="915230" y="321994"/>
                </a:lnTo>
                <a:lnTo>
                  <a:pt x="916121" y="321994"/>
                </a:lnTo>
                <a:lnTo>
                  <a:pt x="917012" y="322075"/>
                </a:lnTo>
                <a:lnTo>
                  <a:pt x="917984" y="322075"/>
                </a:lnTo>
                <a:lnTo>
                  <a:pt x="918875" y="322156"/>
                </a:lnTo>
                <a:lnTo>
                  <a:pt x="919766" y="322237"/>
                </a:lnTo>
                <a:lnTo>
                  <a:pt x="920657" y="322237"/>
                </a:lnTo>
                <a:lnTo>
                  <a:pt x="921548" y="322318"/>
                </a:lnTo>
                <a:lnTo>
                  <a:pt x="922520" y="322318"/>
                </a:lnTo>
                <a:lnTo>
                  <a:pt x="923411" y="322399"/>
                </a:lnTo>
                <a:lnTo>
                  <a:pt x="924302" y="322399"/>
                </a:lnTo>
                <a:lnTo>
                  <a:pt x="925193" y="322480"/>
                </a:lnTo>
                <a:lnTo>
                  <a:pt x="926084" y="322562"/>
                </a:lnTo>
                <a:lnTo>
                  <a:pt x="927056" y="322562"/>
                </a:lnTo>
                <a:lnTo>
                  <a:pt x="927947" y="322643"/>
                </a:lnTo>
                <a:lnTo>
                  <a:pt x="928838" y="322643"/>
                </a:lnTo>
                <a:lnTo>
                  <a:pt x="929729" y="322724"/>
                </a:lnTo>
                <a:lnTo>
                  <a:pt x="930620" y="322724"/>
                </a:lnTo>
                <a:lnTo>
                  <a:pt x="931592" y="322724"/>
                </a:lnTo>
                <a:lnTo>
                  <a:pt x="932483" y="322805"/>
                </a:lnTo>
                <a:lnTo>
                  <a:pt x="933374" y="322805"/>
                </a:lnTo>
                <a:lnTo>
                  <a:pt x="934265" y="322886"/>
                </a:lnTo>
                <a:lnTo>
                  <a:pt x="935156" y="322886"/>
                </a:lnTo>
                <a:lnTo>
                  <a:pt x="936047" y="322886"/>
                </a:lnTo>
                <a:lnTo>
                  <a:pt x="937019" y="322967"/>
                </a:lnTo>
                <a:lnTo>
                  <a:pt x="937910" y="322967"/>
                </a:lnTo>
                <a:lnTo>
                  <a:pt x="938801" y="322967"/>
                </a:lnTo>
                <a:lnTo>
                  <a:pt x="939692" y="322967"/>
                </a:lnTo>
                <a:lnTo>
                  <a:pt x="940583" y="322967"/>
                </a:lnTo>
                <a:lnTo>
                  <a:pt x="941555" y="323048"/>
                </a:lnTo>
                <a:lnTo>
                  <a:pt x="942446" y="323048"/>
                </a:lnTo>
                <a:lnTo>
                  <a:pt x="943337" y="323048"/>
                </a:lnTo>
                <a:lnTo>
                  <a:pt x="944228" y="323048"/>
                </a:lnTo>
                <a:lnTo>
                  <a:pt x="945119" y="323048"/>
                </a:lnTo>
                <a:lnTo>
                  <a:pt x="946090" y="323048"/>
                </a:lnTo>
                <a:lnTo>
                  <a:pt x="946982" y="323048"/>
                </a:lnTo>
                <a:lnTo>
                  <a:pt x="947873" y="323048"/>
                </a:lnTo>
                <a:lnTo>
                  <a:pt x="948764" y="323048"/>
                </a:lnTo>
                <a:lnTo>
                  <a:pt x="949654" y="322967"/>
                </a:lnTo>
                <a:lnTo>
                  <a:pt x="950626" y="322967"/>
                </a:lnTo>
                <a:lnTo>
                  <a:pt x="951517" y="322967"/>
                </a:lnTo>
                <a:lnTo>
                  <a:pt x="952408" y="322967"/>
                </a:lnTo>
                <a:lnTo>
                  <a:pt x="953299" y="322886"/>
                </a:lnTo>
                <a:lnTo>
                  <a:pt x="954190" y="322886"/>
                </a:lnTo>
                <a:lnTo>
                  <a:pt x="955081" y="322886"/>
                </a:lnTo>
                <a:lnTo>
                  <a:pt x="956053" y="322805"/>
                </a:lnTo>
                <a:lnTo>
                  <a:pt x="956944" y="322805"/>
                </a:lnTo>
                <a:lnTo>
                  <a:pt x="957835" y="322805"/>
                </a:lnTo>
                <a:lnTo>
                  <a:pt x="958726" y="322724"/>
                </a:lnTo>
                <a:lnTo>
                  <a:pt x="959617" y="322724"/>
                </a:lnTo>
                <a:lnTo>
                  <a:pt x="960589" y="322643"/>
                </a:lnTo>
                <a:lnTo>
                  <a:pt x="961480" y="322643"/>
                </a:lnTo>
                <a:lnTo>
                  <a:pt x="962371" y="322562"/>
                </a:lnTo>
                <a:lnTo>
                  <a:pt x="963262" y="322562"/>
                </a:lnTo>
                <a:lnTo>
                  <a:pt x="964153" y="322480"/>
                </a:lnTo>
                <a:lnTo>
                  <a:pt x="965125" y="322480"/>
                </a:lnTo>
                <a:lnTo>
                  <a:pt x="966016" y="322399"/>
                </a:lnTo>
                <a:lnTo>
                  <a:pt x="966907" y="322399"/>
                </a:lnTo>
                <a:lnTo>
                  <a:pt x="967798" y="322318"/>
                </a:lnTo>
                <a:lnTo>
                  <a:pt x="968689" y="322237"/>
                </a:lnTo>
                <a:lnTo>
                  <a:pt x="969580" y="322237"/>
                </a:lnTo>
                <a:lnTo>
                  <a:pt x="970552" y="322156"/>
                </a:lnTo>
                <a:lnTo>
                  <a:pt x="971443" y="322156"/>
                </a:lnTo>
                <a:lnTo>
                  <a:pt x="972334" y="322075"/>
                </a:lnTo>
                <a:lnTo>
                  <a:pt x="973225" y="321994"/>
                </a:lnTo>
                <a:lnTo>
                  <a:pt x="974116" y="321994"/>
                </a:lnTo>
                <a:lnTo>
                  <a:pt x="975088" y="321913"/>
                </a:lnTo>
                <a:lnTo>
                  <a:pt x="975979" y="321913"/>
                </a:lnTo>
                <a:lnTo>
                  <a:pt x="976870" y="321832"/>
                </a:lnTo>
                <a:lnTo>
                  <a:pt x="977761" y="321751"/>
                </a:lnTo>
                <a:lnTo>
                  <a:pt x="978652" y="321751"/>
                </a:lnTo>
                <a:lnTo>
                  <a:pt x="979624" y="321670"/>
                </a:lnTo>
                <a:lnTo>
                  <a:pt x="980515" y="321670"/>
                </a:lnTo>
                <a:lnTo>
                  <a:pt x="981406" y="321589"/>
                </a:lnTo>
                <a:lnTo>
                  <a:pt x="982297" y="321589"/>
                </a:lnTo>
                <a:lnTo>
                  <a:pt x="983188" y="321508"/>
                </a:lnTo>
                <a:lnTo>
                  <a:pt x="984160" y="321427"/>
                </a:lnTo>
                <a:lnTo>
                  <a:pt x="985051" y="321427"/>
                </a:lnTo>
                <a:lnTo>
                  <a:pt x="985942" y="321427"/>
                </a:lnTo>
                <a:lnTo>
                  <a:pt x="986832" y="321346"/>
                </a:lnTo>
                <a:lnTo>
                  <a:pt x="987723" y="321346"/>
                </a:lnTo>
                <a:lnTo>
                  <a:pt x="988614" y="321265"/>
                </a:lnTo>
                <a:lnTo>
                  <a:pt x="989586" y="321265"/>
                </a:lnTo>
                <a:lnTo>
                  <a:pt x="990477" y="321183"/>
                </a:lnTo>
                <a:lnTo>
                  <a:pt x="991368" y="321183"/>
                </a:lnTo>
                <a:lnTo>
                  <a:pt x="992259" y="321183"/>
                </a:lnTo>
                <a:lnTo>
                  <a:pt x="993150" y="321183"/>
                </a:lnTo>
                <a:lnTo>
                  <a:pt x="994122" y="321102"/>
                </a:lnTo>
                <a:lnTo>
                  <a:pt x="995013" y="321102"/>
                </a:lnTo>
                <a:lnTo>
                  <a:pt x="995904" y="321102"/>
                </a:lnTo>
                <a:lnTo>
                  <a:pt x="996795" y="321102"/>
                </a:lnTo>
                <a:lnTo>
                  <a:pt x="997686" y="321102"/>
                </a:lnTo>
                <a:lnTo>
                  <a:pt x="998658" y="321021"/>
                </a:lnTo>
                <a:lnTo>
                  <a:pt x="999549" y="321021"/>
                </a:lnTo>
                <a:lnTo>
                  <a:pt x="1000440" y="321021"/>
                </a:lnTo>
                <a:lnTo>
                  <a:pt x="1001331" y="321021"/>
                </a:lnTo>
                <a:lnTo>
                  <a:pt x="1002222" y="321021"/>
                </a:lnTo>
                <a:lnTo>
                  <a:pt x="1003194" y="321021"/>
                </a:lnTo>
                <a:lnTo>
                  <a:pt x="1004085" y="321021"/>
                </a:lnTo>
                <a:lnTo>
                  <a:pt x="1004976" y="321021"/>
                </a:lnTo>
                <a:lnTo>
                  <a:pt x="1005867" y="321021"/>
                </a:lnTo>
                <a:lnTo>
                  <a:pt x="1006758" y="321102"/>
                </a:lnTo>
                <a:lnTo>
                  <a:pt x="1007649" y="321102"/>
                </a:lnTo>
                <a:lnTo>
                  <a:pt x="1008621" y="321102"/>
                </a:lnTo>
                <a:lnTo>
                  <a:pt x="1009512" y="321102"/>
                </a:lnTo>
                <a:lnTo>
                  <a:pt x="1010403" y="321102"/>
                </a:lnTo>
                <a:lnTo>
                  <a:pt x="1011294" y="321183"/>
                </a:lnTo>
                <a:lnTo>
                  <a:pt x="1012185" y="321183"/>
                </a:lnTo>
                <a:lnTo>
                  <a:pt x="1013157" y="321183"/>
                </a:lnTo>
                <a:lnTo>
                  <a:pt x="1014048" y="321265"/>
                </a:lnTo>
                <a:lnTo>
                  <a:pt x="1014939" y="321265"/>
                </a:lnTo>
                <a:lnTo>
                  <a:pt x="1015830" y="321346"/>
                </a:lnTo>
                <a:lnTo>
                  <a:pt x="1016721" y="321346"/>
                </a:lnTo>
                <a:lnTo>
                  <a:pt x="1017693" y="321427"/>
                </a:lnTo>
                <a:lnTo>
                  <a:pt x="1018584" y="321427"/>
                </a:lnTo>
                <a:lnTo>
                  <a:pt x="1019475" y="321508"/>
                </a:lnTo>
                <a:lnTo>
                  <a:pt x="1020366" y="321508"/>
                </a:lnTo>
                <a:lnTo>
                  <a:pt x="1021257" y="321589"/>
                </a:lnTo>
                <a:lnTo>
                  <a:pt x="1022229" y="321589"/>
                </a:lnTo>
                <a:lnTo>
                  <a:pt x="1023120" y="321670"/>
                </a:lnTo>
                <a:lnTo>
                  <a:pt x="1024010" y="321751"/>
                </a:lnTo>
                <a:lnTo>
                  <a:pt x="1024901" y="321751"/>
                </a:lnTo>
                <a:lnTo>
                  <a:pt x="1025792" y="321832"/>
                </a:lnTo>
                <a:lnTo>
                  <a:pt x="1026683" y="321913"/>
                </a:lnTo>
                <a:lnTo>
                  <a:pt x="1027655" y="321994"/>
                </a:lnTo>
                <a:lnTo>
                  <a:pt x="1028546" y="322075"/>
                </a:lnTo>
                <a:lnTo>
                  <a:pt x="1029437" y="322075"/>
                </a:lnTo>
                <a:lnTo>
                  <a:pt x="1030328" y="322156"/>
                </a:lnTo>
                <a:lnTo>
                  <a:pt x="1031219" y="322237"/>
                </a:lnTo>
                <a:lnTo>
                  <a:pt x="1032191" y="322318"/>
                </a:lnTo>
                <a:lnTo>
                  <a:pt x="1033082" y="322399"/>
                </a:lnTo>
                <a:lnTo>
                  <a:pt x="1033973" y="322480"/>
                </a:lnTo>
                <a:lnTo>
                  <a:pt x="1034864" y="322562"/>
                </a:lnTo>
                <a:lnTo>
                  <a:pt x="1035755" y="322562"/>
                </a:lnTo>
                <a:lnTo>
                  <a:pt x="1036727" y="322643"/>
                </a:lnTo>
                <a:lnTo>
                  <a:pt x="1037618" y="322724"/>
                </a:lnTo>
                <a:lnTo>
                  <a:pt x="1038509" y="322805"/>
                </a:lnTo>
                <a:lnTo>
                  <a:pt x="1039400" y="322886"/>
                </a:lnTo>
                <a:lnTo>
                  <a:pt x="1040291" y="322967"/>
                </a:lnTo>
                <a:lnTo>
                  <a:pt x="1041263" y="323048"/>
                </a:lnTo>
                <a:lnTo>
                  <a:pt x="1042154" y="323129"/>
                </a:lnTo>
                <a:lnTo>
                  <a:pt x="1043045" y="323210"/>
                </a:lnTo>
                <a:lnTo>
                  <a:pt x="1043936" y="323291"/>
                </a:lnTo>
                <a:lnTo>
                  <a:pt x="1044827" y="323372"/>
                </a:lnTo>
                <a:lnTo>
                  <a:pt x="1045718" y="323534"/>
                </a:lnTo>
                <a:lnTo>
                  <a:pt x="1046690" y="323615"/>
                </a:lnTo>
                <a:lnTo>
                  <a:pt x="1047581" y="323697"/>
                </a:lnTo>
                <a:lnTo>
                  <a:pt x="1048472" y="323778"/>
                </a:lnTo>
                <a:lnTo>
                  <a:pt x="1049363" y="323859"/>
                </a:lnTo>
                <a:lnTo>
                  <a:pt x="1050254" y="323940"/>
                </a:lnTo>
                <a:lnTo>
                  <a:pt x="1051226" y="324021"/>
                </a:lnTo>
                <a:lnTo>
                  <a:pt x="1052117" y="324102"/>
                </a:lnTo>
                <a:lnTo>
                  <a:pt x="1053008" y="324183"/>
                </a:lnTo>
                <a:lnTo>
                  <a:pt x="1053899" y="324264"/>
                </a:lnTo>
                <a:lnTo>
                  <a:pt x="1054790" y="324345"/>
                </a:lnTo>
                <a:lnTo>
                  <a:pt x="1055762" y="324426"/>
                </a:lnTo>
                <a:lnTo>
                  <a:pt x="1056653" y="324507"/>
                </a:lnTo>
                <a:lnTo>
                  <a:pt x="1057544" y="324588"/>
                </a:lnTo>
                <a:lnTo>
                  <a:pt x="1058435" y="324669"/>
                </a:lnTo>
                <a:lnTo>
                  <a:pt x="1059326" y="324750"/>
                </a:lnTo>
                <a:lnTo>
                  <a:pt x="1060217" y="324831"/>
                </a:lnTo>
                <a:lnTo>
                  <a:pt x="1061188" y="324912"/>
                </a:lnTo>
                <a:lnTo>
                  <a:pt x="1062079" y="324994"/>
                </a:lnTo>
                <a:lnTo>
                  <a:pt x="1062970" y="325075"/>
                </a:lnTo>
                <a:lnTo>
                  <a:pt x="1063861" y="325156"/>
                </a:lnTo>
                <a:lnTo>
                  <a:pt x="1064752" y="325237"/>
                </a:lnTo>
                <a:lnTo>
                  <a:pt x="1065724" y="325318"/>
                </a:lnTo>
                <a:lnTo>
                  <a:pt x="1066615" y="325399"/>
                </a:lnTo>
                <a:lnTo>
                  <a:pt x="1067506" y="325399"/>
                </a:lnTo>
                <a:lnTo>
                  <a:pt x="1068397" y="325480"/>
                </a:lnTo>
                <a:lnTo>
                  <a:pt x="1069288" y="325561"/>
                </a:lnTo>
                <a:lnTo>
                  <a:pt x="1070260" y="325642"/>
                </a:lnTo>
                <a:lnTo>
                  <a:pt x="1071151" y="325723"/>
                </a:lnTo>
                <a:lnTo>
                  <a:pt x="1072042" y="325723"/>
                </a:lnTo>
                <a:lnTo>
                  <a:pt x="1072933" y="325804"/>
                </a:lnTo>
                <a:lnTo>
                  <a:pt x="1073824" y="325885"/>
                </a:lnTo>
                <a:lnTo>
                  <a:pt x="1074796" y="325885"/>
                </a:lnTo>
                <a:lnTo>
                  <a:pt x="1075687" y="325966"/>
                </a:lnTo>
                <a:lnTo>
                  <a:pt x="1076578" y="326047"/>
                </a:lnTo>
                <a:lnTo>
                  <a:pt x="1077469" y="326047"/>
                </a:lnTo>
                <a:lnTo>
                  <a:pt x="1078360" y="326128"/>
                </a:lnTo>
                <a:lnTo>
                  <a:pt x="1079251" y="326128"/>
                </a:lnTo>
                <a:lnTo>
                  <a:pt x="1080223" y="326209"/>
                </a:lnTo>
                <a:lnTo>
                  <a:pt x="1081114" y="326209"/>
                </a:lnTo>
                <a:lnTo>
                  <a:pt x="1082005" y="326291"/>
                </a:lnTo>
                <a:lnTo>
                  <a:pt x="1082896" y="326291"/>
                </a:lnTo>
                <a:lnTo>
                  <a:pt x="1083787" y="326291"/>
                </a:lnTo>
                <a:lnTo>
                  <a:pt x="1084759" y="326372"/>
                </a:lnTo>
                <a:lnTo>
                  <a:pt x="1085650" y="326372"/>
                </a:lnTo>
                <a:lnTo>
                  <a:pt x="1086541" y="326372"/>
                </a:lnTo>
                <a:lnTo>
                  <a:pt x="1087432" y="326372"/>
                </a:lnTo>
                <a:lnTo>
                  <a:pt x="1088323" y="326372"/>
                </a:lnTo>
                <a:lnTo>
                  <a:pt x="1089295" y="326372"/>
                </a:lnTo>
                <a:lnTo>
                  <a:pt x="1090186" y="326372"/>
                </a:lnTo>
                <a:lnTo>
                  <a:pt x="1091077" y="326372"/>
                </a:lnTo>
                <a:lnTo>
                  <a:pt x="1091968" y="326372"/>
                </a:lnTo>
                <a:lnTo>
                  <a:pt x="1092859" y="326372"/>
                </a:lnTo>
                <a:lnTo>
                  <a:pt x="1093831" y="326372"/>
                </a:lnTo>
                <a:lnTo>
                  <a:pt x="1094722" y="326372"/>
                </a:lnTo>
                <a:lnTo>
                  <a:pt x="1095613" y="326372"/>
                </a:lnTo>
                <a:lnTo>
                  <a:pt x="1096504" y="326372"/>
                </a:lnTo>
                <a:lnTo>
                  <a:pt x="1097395" y="326372"/>
                </a:lnTo>
                <a:lnTo>
                  <a:pt x="1098286" y="326291"/>
                </a:lnTo>
                <a:lnTo>
                  <a:pt x="1099257" y="326291"/>
                </a:lnTo>
                <a:lnTo>
                  <a:pt x="1100148" y="326291"/>
                </a:lnTo>
                <a:lnTo>
                  <a:pt x="1101039" y="326209"/>
                </a:lnTo>
                <a:lnTo>
                  <a:pt x="1101930" y="326209"/>
                </a:lnTo>
                <a:lnTo>
                  <a:pt x="1102821" y="326128"/>
                </a:lnTo>
                <a:lnTo>
                  <a:pt x="1103793" y="326128"/>
                </a:lnTo>
                <a:lnTo>
                  <a:pt x="1104684" y="326047"/>
                </a:lnTo>
                <a:lnTo>
                  <a:pt x="1105575" y="326047"/>
                </a:lnTo>
                <a:lnTo>
                  <a:pt x="1106466" y="325966"/>
                </a:lnTo>
                <a:lnTo>
                  <a:pt x="1107357" y="325885"/>
                </a:lnTo>
                <a:lnTo>
                  <a:pt x="1108329" y="325885"/>
                </a:lnTo>
                <a:lnTo>
                  <a:pt x="1109220" y="325804"/>
                </a:lnTo>
                <a:lnTo>
                  <a:pt x="1110111" y="325723"/>
                </a:lnTo>
                <a:lnTo>
                  <a:pt x="1111002" y="325723"/>
                </a:lnTo>
                <a:lnTo>
                  <a:pt x="1111893" y="325642"/>
                </a:lnTo>
                <a:lnTo>
                  <a:pt x="1112865" y="325561"/>
                </a:lnTo>
                <a:lnTo>
                  <a:pt x="1113756" y="325480"/>
                </a:lnTo>
                <a:lnTo>
                  <a:pt x="1114647" y="325399"/>
                </a:lnTo>
                <a:lnTo>
                  <a:pt x="1115538" y="325318"/>
                </a:lnTo>
                <a:lnTo>
                  <a:pt x="1116429" y="325237"/>
                </a:lnTo>
                <a:lnTo>
                  <a:pt x="1117320" y="325237"/>
                </a:lnTo>
                <a:lnTo>
                  <a:pt x="1118292" y="325156"/>
                </a:lnTo>
                <a:lnTo>
                  <a:pt x="1119183" y="325075"/>
                </a:lnTo>
                <a:lnTo>
                  <a:pt x="1120074" y="324994"/>
                </a:lnTo>
                <a:lnTo>
                  <a:pt x="1120965" y="324912"/>
                </a:lnTo>
                <a:lnTo>
                  <a:pt x="1121856" y="324831"/>
                </a:lnTo>
                <a:lnTo>
                  <a:pt x="1122828" y="324750"/>
                </a:lnTo>
                <a:lnTo>
                  <a:pt x="1123719" y="324669"/>
                </a:lnTo>
                <a:lnTo>
                  <a:pt x="1124610" y="324588"/>
                </a:lnTo>
                <a:lnTo>
                  <a:pt x="1125501" y="324507"/>
                </a:lnTo>
                <a:lnTo>
                  <a:pt x="1126392" y="324426"/>
                </a:lnTo>
                <a:lnTo>
                  <a:pt x="1127364" y="324345"/>
                </a:lnTo>
                <a:lnTo>
                  <a:pt x="1128255" y="324264"/>
                </a:lnTo>
                <a:lnTo>
                  <a:pt x="1129146" y="324183"/>
                </a:lnTo>
                <a:lnTo>
                  <a:pt x="1130037" y="324102"/>
                </a:lnTo>
                <a:lnTo>
                  <a:pt x="1130928" y="323940"/>
                </a:lnTo>
                <a:lnTo>
                  <a:pt x="1131900" y="323940"/>
                </a:lnTo>
                <a:lnTo>
                  <a:pt x="1132791" y="323777"/>
                </a:lnTo>
                <a:lnTo>
                  <a:pt x="1133682" y="323696"/>
                </a:lnTo>
                <a:lnTo>
                  <a:pt x="1134573" y="323615"/>
                </a:lnTo>
                <a:lnTo>
                  <a:pt x="1135464" y="323615"/>
                </a:lnTo>
                <a:lnTo>
                  <a:pt x="1136355" y="323534"/>
                </a:lnTo>
                <a:lnTo>
                  <a:pt x="1137326" y="323453"/>
                </a:lnTo>
                <a:lnTo>
                  <a:pt x="1138217" y="323372"/>
                </a:lnTo>
                <a:lnTo>
                  <a:pt x="1139108" y="323291"/>
                </a:lnTo>
                <a:lnTo>
                  <a:pt x="1139999" y="323210"/>
                </a:lnTo>
                <a:lnTo>
                  <a:pt x="1140890" y="323129"/>
                </a:lnTo>
                <a:lnTo>
                  <a:pt x="1141862" y="323048"/>
                </a:lnTo>
                <a:lnTo>
                  <a:pt x="1142753" y="322967"/>
                </a:lnTo>
                <a:lnTo>
                  <a:pt x="1143644" y="322967"/>
                </a:lnTo>
                <a:lnTo>
                  <a:pt x="1144535" y="322886"/>
                </a:lnTo>
                <a:lnTo>
                  <a:pt x="1145426" y="322805"/>
                </a:lnTo>
                <a:lnTo>
                  <a:pt x="1146398" y="322724"/>
                </a:lnTo>
                <a:lnTo>
                  <a:pt x="1147289" y="322724"/>
                </a:lnTo>
                <a:lnTo>
                  <a:pt x="1148180" y="322642"/>
                </a:lnTo>
                <a:lnTo>
                  <a:pt x="1149071" y="322561"/>
                </a:lnTo>
                <a:lnTo>
                  <a:pt x="1149962" y="322561"/>
                </a:lnTo>
                <a:lnTo>
                  <a:pt x="1150853" y="322480"/>
                </a:lnTo>
                <a:lnTo>
                  <a:pt x="1151825" y="322480"/>
                </a:lnTo>
                <a:lnTo>
                  <a:pt x="1152716" y="322399"/>
                </a:lnTo>
                <a:lnTo>
                  <a:pt x="1153608" y="322399"/>
                </a:lnTo>
                <a:lnTo>
                  <a:pt x="1154499" y="322318"/>
                </a:lnTo>
                <a:lnTo>
                  <a:pt x="1155390" y="322318"/>
                </a:lnTo>
                <a:lnTo>
                  <a:pt x="1156362" y="322318"/>
                </a:lnTo>
                <a:lnTo>
                  <a:pt x="1157253" y="322318"/>
                </a:lnTo>
                <a:lnTo>
                  <a:pt x="1158144" y="322237"/>
                </a:lnTo>
                <a:lnTo>
                  <a:pt x="1159035" y="322237"/>
                </a:lnTo>
                <a:lnTo>
                  <a:pt x="1159926" y="322237"/>
                </a:lnTo>
                <a:lnTo>
                  <a:pt x="1160898" y="322237"/>
                </a:lnTo>
                <a:lnTo>
                  <a:pt x="1161789" y="322237"/>
                </a:lnTo>
                <a:lnTo>
                  <a:pt x="1162680" y="322237"/>
                </a:lnTo>
                <a:lnTo>
                  <a:pt x="1163571" y="322237"/>
                </a:lnTo>
                <a:lnTo>
                  <a:pt x="1164462" y="322237"/>
                </a:lnTo>
                <a:lnTo>
                  <a:pt x="1165433" y="322237"/>
                </a:lnTo>
                <a:lnTo>
                  <a:pt x="1166324" y="322237"/>
                </a:lnTo>
                <a:lnTo>
                  <a:pt x="1167215" y="322237"/>
                </a:lnTo>
                <a:lnTo>
                  <a:pt x="1168106" y="322237"/>
                </a:lnTo>
                <a:lnTo>
                  <a:pt x="1168997" y="322237"/>
                </a:lnTo>
                <a:lnTo>
                  <a:pt x="1169888" y="322237"/>
                </a:lnTo>
                <a:lnTo>
                  <a:pt x="1170860" y="322318"/>
                </a:lnTo>
                <a:lnTo>
                  <a:pt x="1171751" y="322318"/>
                </a:lnTo>
                <a:lnTo>
                  <a:pt x="1172642" y="322318"/>
                </a:lnTo>
                <a:lnTo>
                  <a:pt x="1173533" y="322399"/>
                </a:lnTo>
                <a:lnTo>
                  <a:pt x="1174424" y="322399"/>
                </a:lnTo>
                <a:lnTo>
                  <a:pt x="1175396" y="322480"/>
                </a:lnTo>
                <a:lnTo>
                  <a:pt x="1176287" y="322480"/>
                </a:lnTo>
                <a:lnTo>
                  <a:pt x="1177178" y="322480"/>
                </a:lnTo>
                <a:lnTo>
                  <a:pt x="1178069" y="322561"/>
                </a:lnTo>
                <a:lnTo>
                  <a:pt x="1178960" y="322642"/>
                </a:lnTo>
                <a:lnTo>
                  <a:pt x="1179932" y="322642"/>
                </a:lnTo>
                <a:lnTo>
                  <a:pt x="1180823" y="322724"/>
                </a:lnTo>
                <a:lnTo>
                  <a:pt x="1181714" y="322724"/>
                </a:lnTo>
                <a:lnTo>
                  <a:pt x="1182605" y="322805"/>
                </a:lnTo>
                <a:lnTo>
                  <a:pt x="1183496" y="322805"/>
                </a:lnTo>
                <a:lnTo>
                  <a:pt x="1184468" y="322886"/>
                </a:lnTo>
                <a:lnTo>
                  <a:pt x="1185359" y="322967"/>
                </a:lnTo>
                <a:lnTo>
                  <a:pt x="1186250" y="322967"/>
                </a:lnTo>
                <a:lnTo>
                  <a:pt x="1187141" y="323048"/>
                </a:lnTo>
                <a:lnTo>
                  <a:pt x="1188032" y="323129"/>
                </a:lnTo>
                <a:lnTo>
                  <a:pt x="1188923" y="323210"/>
                </a:lnTo>
                <a:lnTo>
                  <a:pt x="1189895" y="323210"/>
                </a:lnTo>
                <a:lnTo>
                  <a:pt x="1190786" y="323291"/>
                </a:lnTo>
                <a:lnTo>
                  <a:pt x="1191677" y="323372"/>
                </a:lnTo>
                <a:lnTo>
                  <a:pt x="1192568" y="323453"/>
                </a:lnTo>
                <a:lnTo>
                  <a:pt x="1193459" y="323453"/>
                </a:lnTo>
                <a:lnTo>
                  <a:pt x="1194431" y="323534"/>
                </a:lnTo>
                <a:lnTo>
                  <a:pt x="1195322" y="323615"/>
                </a:lnTo>
                <a:lnTo>
                  <a:pt x="1196213" y="323615"/>
                </a:lnTo>
                <a:lnTo>
                  <a:pt x="1197104" y="323696"/>
                </a:lnTo>
                <a:lnTo>
                  <a:pt x="1197995" y="323777"/>
                </a:lnTo>
                <a:lnTo>
                  <a:pt x="1198967" y="323858"/>
                </a:lnTo>
                <a:lnTo>
                  <a:pt x="1199858" y="323858"/>
                </a:lnTo>
                <a:lnTo>
                  <a:pt x="1200749" y="323939"/>
                </a:lnTo>
                <a:lnTo>
                  <a:pt x="1201640" y="324021"/>
                </a:lnTo>
                <a:lnTo>
                  <a:pt x="1202531" y="324021"/>
                </a:lnTo>
                <a:lnTo>
                  <a:pt x="1203502" y="324102"/>
                </a:lnTo>
                <a:lnTo>
                  <a:pt x="1204393" y="324183"/>
                </a:lnTo>
                <a:lnTo>
                  <a:pt x="1205284" y="324183"/>
                </a:lnTo>
                <a:lnTo>
                  <a:pt x="1206175" y="324264"/>
                </a:lnTo>
                <a:lnTo>
                  <a:pt x="1207066" y="324345"/>
                </a:lnTo>
                <a:lnTo>
                  <a:pt x="1207957" y="324345"/>
                </a:lnTo>
                <a:lnTo>
                  <a:pt x="1208929" y="324426"/>
                </a:lnTo>
                <a:lnTo>
                  <a:pt x="1209820" y="324507"/>
                </a:lnTo>
                <a:lnTo>
                  <a:pt x="1210711" y="324507"/>
                </a:lnTo>
                <a:lnTo>
                  <a:pt x="1211602" y="324588"/>
                </a:lnTo>
                <a:lnTo>
                  <a:pt x="1212493" y="324588"/>
                </a:lnTo>
                <a:lnTo>
                  <a:pt x="1213465" y="324669"/>
                </a:lnTo>
                <a:lnTo>
                  <a:pt x="1214356" y="324669"/>
                </a:lnTo>
                <a:lnTo>
                  <a:pt x="1215247" y="324750"/>
                </a:lnTo>
                <a:lnTo>
                  <a:pt x="1216138" y="324750"/>
                </a:lnTo>
                <a:lnTo>
                  <a:pt x="1217029" y="324750"/>
                </a:lnTo>
                <a:lnTo>
                  <a:pt x="1218001" y="324831"/>
                </a:lnTo>
                <a:lnTo>
                  <a:pt x="1218892" y="324831"/>
                </a:lnTo>
                <a:lnTo>
                  <a:pt x="1219783" y="324831"/>
                </a:lnTo>
                <a:lnTo>
                  <a:pt x="1220674" y="324912"/>
                </a:lnTo>
                <a:lnTo>
                  <a:pt x="1221565" y="324912"/>
                </a:lnTo>
                <a:lnTo>
                  <a:pt x="1222537" y="324912"/>
                </a:lnTo>
                <a:lnTo>
                  <a:pt x="1223428" y="324912"/>
                </a:lnTo>
                <a:lnTo>
                  <a:pt x="1224319" y="324993"/>
                </a:lnTo>
                <a:lnTo>
                  <a:pt x="1225210" y="324993"/>
                </a:lnTo>
                <a:lnTo>
                  <a:pt x="1226101" y="324993"/>
                </a:lnTo>
                <a:lnTo>
                  <a:pt x="1226992" y="324993"/>
                </a:lnTo>
                <a:lnTo>
                  <a:pt x="1227964" y="324993"/>
                </a:lnTo>
                <a:lnTo>
                  <a:pt x="1228855" y="324993"/>
                </a:lnTo>
                <a:lnTo>
                  <a:pt x="1229746" y="324993"/>
                </a:lnTo>
                <a:lnTo>
                  <a:pt x="1230637" y="324993"/>
                </a:lnTo>
                <a:lnTo>
                  <a:pt x="1231528" y="324993"/>
                </a:lnTo>
                <a:lnTo>
                  <a:pt x="1232500" y="324993"/>
                </a:lnTo>
                <a:lnTo>
                  <a:pt x="1233391" y="324993"/>
                </a:lnTo>
                <a:lnTo>
                  <a:pt x="1234282" y="324993"/>
                </a:lnTo>
                <a:lnTo>
                  <a:pt x="1235173" y="324993"/>
                </a:lnTo>
                <a:lnTo>
                  <a:pt x="1236064" y="324993"/>
                </a:lnTo>
                <a:lnTo>
                  <a:pt x="1237036" y="324993"/>
                </a:lnTo>
                <a:lnTo>
                  <a:pt x="1237927" y="324993"/>
                </a:lnTo>
                <a:lnTo>
                  <a:pt x="1238818" y="324912"/>
                </a:lnTo>
                <a:lnTo>
                  <a:pt x="1239709" y="324912"/>
                </a:lnTo>
                <a:lnTo>
                  <a:pt x="1240600" y="324912"/>
                </a:lnTo>
                <a:lnTo>
                  <a:pt x="1241490" y="324912"/>
                </a:lnTo>
                <a:lnTo>
                  <a:pt x="1242462" y="324831"/>
                </a:lnTo>
                <a:lnTo>
                  <a:pt x="1243353" y="324831"/>
                </a:lnTo>
                <a:lnTo>
                  <a:pt x="1244244" y="324831"/>
                </a:lnTo>
                <a:lnTo>
                  <a:pt x="1245135" y="324750"/>
                </a:lnTo>
                <a:lnTo>
                  <a:pt x="1246026" y="324750"/>
                </a:lnTo>
                <a:lnTo>
                  <a:pt x="1246998" y="324750"/>
                </a:lnTo>
                <a:lnTo>
                  <a:pt x="1247889" y="324669"/>
                </a:lnTo>
                <a:lnTo>
                  <a:pt x="1248780" y="324669"/>
                </a:lnTo>
                <a:lnTo>
                  <a:pt x="1249671" y="324588"/>
                </a:lnTo>
                <a:lnTo>
                  <a:pt x="1250562" y="324588"/>
                </a:lnTo>
                <a:lnTo>
                  <a:pt x="1251534" y="324588"/>
                </a:lnTo>
                <a:lnTo>
                  <a:pt x="1252425" y="324507"/>
                </a:lnTo>
                <a:lnTo>
                  <a:pt x="1253316" y="324507"/>
                </a:lnTo>
                <a:lnTo>
                  <a:pt x="1254207" y="324426"/>
                </a:lnTo>
                <a:lnTo>
                  <a:pt x="1255098" y="324426"/>
                </a:lnTo>
                <a:lnTo>
                  <a:pt x="1256070" y="324345"/>
                </a:lnTo>
                <a:lnTo>
                  <a:pt x="1256961" y="324345"/>
                </a:lnTo>
                <a:lnTo>
                  <a:pt x="1257852" y="324264"/>
                </a:lnTo>
                <a:lnTo>
                  <a:pt x="1258743" y="324264"/>
                </a:lnTo>
                <a:lnTo>
                  <a:pt x="1259634" y="324183"/>
                </a:lnTo>
                <a:lnTo>
                  <a:pt x="1260525" y="324183"/>
                </a:lnTo>
                <a:lnTo>
                  <a:pt x="1261497" y="324102"/>
                </a:lnTo>
                <a:lnTo>
                  <a:pt x="1262388" y="324102"/>
                </a:lnTo>
                <a:lnTo>
                  <a:pt x="1263279" y="324021"/>
                </a:lnTo>
                <a:lnTo>
                  <a:pt x="1264170" y="324021"/>
                </a:lnTo>
                <a:lnTo>
                  <a:pt x="1265061" y="323939"/>
                </a:lnTo>
                <a:lnTo>
                  <a:pt x="1266033" y="323939"/>
                </a:lnTo>
                <a:lnTo>
                  <a:pt x="1266924" y="323858"/>
                </a:lnTo>
                <a:lnTo>
                  <a:pt x="1267815" y="323858"/>
                </a:lnTo>
                <a:lnTo>
                  <a:pt x="1268706" y="323777"/>
                </a:lnTo>
                <a:lnTo>
                  <a:pt x="1269597" y="323777"/>
                </a:lnTo>
                <a:lnTo>
                  <a:pt x="1270569" y="323696"/>
                </a:lnTo>
                <a:lnTo>
                  <a:pt x="1271460" y="323696"/>
                </a:lnTo>
                <a:lnTo>
                  <a:pt x="1272351" y="323615"/>
                </a:lnTo>
                <a:lnTo>
                  <a:pt x="1273242" y="323615"/>
                </a:lnTo>
                <a:lnTo>
                  <a:pt x="1274133" y="323534"/>
                </a:lnTo>
                <a:lnTo>
                  <a:pt x="1275105" y="323534"/>
                </a:lnTo>
                <a:lnTo>
                  <a:pt x="1275996" y="323453"/>
                </a:lnTo>
                <a:lnTo>
                  <a:pt x="1276887" y="323453"/>
                </a:lnTo>
                <a:lnTo>
                  <a:pt x="1277778" y="323453"/>
                </a:lnTo>
                <a:lnTo>
                  <a:pt x="1278669" y="323372"/>
                </a:lnTo>
                <a:lnTo>
                  <a:pt x="1279560" y="323372"/>
                </a:lnTo>
                <a:lnTo>
                  <a:pt x="1280532" y="323291"/>
                </a:lnTo>
                <a:lnTo>
                  <a:pt x="1281423" y="323291"/>
                </a:lnTo>
                <a:lnTo>
                  <a:pt x="1282314" y="323291"/>
                </a:lnTo>
                <a:lnTo>
                  <a:pt x="1283205" y="323210"/>
                </a:lnTo>
                <a:lnTo>
                  <a:pt x="1284096" y="323210"/>
                </a:lnTo>
                <a:lnTo>
                  <a:pt x="1285068" y="323210"/>
                </a:lnTo>
                <a:lnTo>
                  <a:pt x="1285959" y="323129"/>
                </a:lnTo>
                <a:lnTo>
                  <a:pt x="1286850" y="323129"/>
                </a:lnTo>
                <a:lnTo>
                  <a:pt x="1287741" y="323129"/>
                </a:lnTo>
                <a:lnTo>
                  <a:pt x="1288632" y="323129"/>
                </a:lnTo>
                <a:lnTo>
                  <a:pt x="1289604" y="323048"/>
                </a:lnTo>
                <a:lnTo>
                  <a:pt x="1290495" y="323048"/>
                </a:lnTo>
                <a:lnTo>
                  <a:pt x="1291386" y="323048"/>
                </a:lnTo>
                <a:lnTo>
                  <a:pt x="1292277" y="323048"/>
                </a:lnTo>
                <a:lnTo>
                  <a:pt x="1293168" y="323048"/>
                </a:lnTo>
                <a:lnTo>
                  <a:pt x="1294140" y="322967"/>
                </a:lnTo>
                <a:lnTo>
                  <a:pt x="1295031" y="322967"/>
                </a:lnTo>
                <a:lnTo>
                  <a:pt x="1295921" y="322967"/>
                </a:lnTo>
                <a:lnTo>
                  <a:pt x="1296812" y="322967"/>
                </a:lnTo>
                <a:lnTo>
                  <a:pt x="1297703" y="322967"/>
                </a:lnTo>
                <a:lnTo>
                  <a:pt x="1298594" y="322967"/>
                </a:lnTo>
                <a:lnTo>
                  <a:pt x="1299566" y="322967"/>
                </a:lnTo>
                <a:lnTo>
                  <a:pt x="1300457" y="322967"/>
                </a:lnTo>
                <a:lnTo>
                  <a:pt x="1301348" y="322967"/>
                </a:lnTo>
                <a:lnTo>
                  <a:pt x="1302239" y="322967"/>
                </a:lnTo>
                <a:lnTo>
                  <a:pt x="1303130" y="322967"/>
                </a:lnTo>
                <a:lnTo>
                  <a:pt x="1304102" y="322967"/>
                </a:lnTo>
                <a:lnTo>
                  <a:pt x="1304993" y="322967"/>
                </a:lnTo>
                <a:lnTo>
                  <a:pt x="1305884" y="322967"/>
                </a:lnTo>
                <a:lnTo>
                  <a:pt x="1306775" y="322967"/>
                </a:lnTo>
                <a:lnTo>
                  <a:pt x="1307666" y="322967"/>
                </a:lnTo>
                <a:lnTo>
                  <a:pt x="1308638" y="322967"/>
                </a:lnTo>
                <a:lnTo>
                  <a:pt x="1309529" y="322967"/>
                </a:lnTo>
                <a:lnTo>
                  <a:pt x="1310420" y="322967"/>
                </a:lnTo>
                <a:lnTo>
                  <a:pt x="1311311" y="323048"/>
                </a:lnTo>
                <a:lnTo>
                  <a:pt x="1312202" y="323048"/>
                </a:lnTo>
                <a:lnTo>
                  <a:pt x="1313174" y="323048"/>
                </a:lnTo>
                <a:lnTo>
                  <a:pt x="1314065" y="323048"/>
                </a:lnTo>
                <a:lnTo>
                  <a:pt x="1314956" y="323048"/>
                </a:lnTo>
                <a:lnTo>
                  <a:pt x="1315847" y="323048"/>
                </a:lnTo>
                <a:lnTo>
                  <a:pt x="1316738" y="323129"/>
                </a:lnTo>
                <a:lnTo>
                  <a:pt x="1317629" y="323129"/>
                </a:lnTo>
                <a:lnTo>
                  <a:pt x="1318601" y="323129"/>
                </a:lnTo>
                <a:lnTo>
                  <a:pt x="1319492" y="323129"/>
                </a:lnTo>
                <a:lnTo>
                  <a:pt x="1320383" y="323129"/>
                </a:lnTo>
                <a:lnTo>
                  <a:pt x="1321274" y="323210"/>
                </a:lnTo>
                <a:lnTo>
                  <a:pt x="1322165" y="323210"/>
                </a:lnTo>
                <a:lnTo>
                  <a:pt x="1323137" y="323210"/>
                </a:lnTo>
                <a:lnTo>
                  <a:pt x="1324028" y="323210"/>
                </a:lnTo>
                <a:lnTo>
                  <a:pt x="1324919" y="323291"/>
                </a:lnTo>
                <a:lnTo>
                  <a:pt x="1325810" y="323291"/>
                </a:lnTo>
                <a:lnTo>
                  <a:pt x="1326701" y="323291"/>
                </a:lnTo>
                <a:lnTo>
                  <a:pt x="1327673" y="323291"/>
                </a:lnTo>
                <a:lnTo>
                  <a:pt x="1328564" y="323372"/>
                </a:lnTo>
                <a:lnTo>
                  <a:pt x="1329455" y="323372"/>
                </a:lnTo>
                <a:lnTo>
                  <a:pt x="1330346" y="323372"/>
                </a:lnTo>
                <a:lnTo>
                  <a:pt x="1331237" y="323372"/>
                </a:lnTo>
                <a:lnTo>
                  <a:pt x="1332128" y="323453"/>
                </a:lnTo>
                <a:lnTo>
                  <a:pt x="1333099" y="323453"/>
                </a:lnTo>
                <a:lnTo>
                  <a:pt x="1333990" y="323453"/>
                </a:lnTo>
                <a:lnTo>
                  <a:pt x="1334881" y="323534"/>
                </a:lnTo>
                <a:lnTo>
                  <a:pt x="1335772" y="323534"/>
                </a:lnTo>
                <a:lnTo>
                  <a:pt x="1336663" y="323534"/>
                </a:lnTo>
                <a:lnTo>
                  <a:pt x="1337635" y="323534"/>
                </a:lnTo>
                <a:lnTo>
                  <a:pt x="1338526" y="323615"/>
                </a:lnTo>
                <a:lnTo>
                  <a:pt x="1339417" y="323615"/>
                </a:lnTo>
                <a:lnTo>
                  <a:pt x="1340308" y="323615"/>
                </a:lnTo>
                <a:lnTo>
                  <a:pt x="1341199" y="323615"/>
                </a:lnTo>
                <a:lnTo>
                  <a:pt x="1342171" y="323615"/>
                </a:lnTo>
                <a:lnTo>
                  <a:pt x="1343062" y="323696"/>
                </a:lnTo>
                <a:lnTo>
                  <a:pt x="1343953" y="323696"/>
                </a:lnTo>
                <a:lnTo>
                  <a:pt x="1344844" y="323696"/>
                </a:lnTo>
                <a:lnTo>
                  <a:pt x="1345735" y="323696"/>
                </a:lnTo>
                <a:lnTo>
                  <a:pt x="1346707" y="323777"/>
                </a:lnTo>
                <a:lnTo>
                  <a:pt x="1347598" y="323777"/>
                </a:lnTo>
                <a:lnTo>
                  <a:pt x="1348489" y="323777"/>
                </a:lnTo>
                <a:lnTo>
                  <a:pt x="1349380" y="323777"/>
                </a:lnTo>
                <a:lnTo>
                  <a:pt x="1350271" y="323777"/>
                </a:lnTo>
                <a:lnTo>
                  <a:pt x="1351162" y="323777"/>
                </a:lnTo>
                <a:lnTo>
                  <a:pt x="1352134" y="323858"/>
                </a:lnTo>
                <a:lnTo>
                  <a:pt x="1353025" y="323858"/>
                </a:lnTo>
                <a:lnTo>
                  <a:pt x="1353916" y="323858"/>
                </a:lnTo>
                <a:lnTo>
                  <a:pt x="1354807" y="323858"/>
                </a:lnTo>
                <a:lnTo>
                  <a:pt x="1355698" y="323858"/>
                </a:lnTo>
                <a:lnTo>
                  <a:pt x="1356670" y="323858"/>
                </a:lnTo>
                <a:lnTo>
                  <a:pt x="1357561" y="323858"/>
                </a:lnTo>
                <a:lnTo>
                  <a:pt x="1358452" y="323858"/>
                </a:lnTo>
                <a:lnTo>
                  <a:pt x="1359343" y="323858"/>
                </a:lnTo>
                <a:lnTo>
                  <a:pt x="1360234" y="323858"/>
                </a:lnTo>
                <a:lnTo>
                  <a:pt x="1361206" y="323939"/>
                </a:lnTo>
                <a:lnTo>
                  <a:pt x="1362097" y="323939"/>
                </a:lnTo>
                <a:lnTo>
                  <a:pt x="1362988" y="323939"/>
                </a:lnTo>
                <a:lnTo>
                  <a:pt x="1363879" y="323939"/>
                </a:lnTo>
                <a:lnTo>
                  <a:pt x="1364770" y="323939"/>
                </a:lnTo>
                <a:lnTo>
                  <a:pt x="1365742" y="323939"/>
                </a:lnTo>
                <a:lnTo>
                  <a:pt x="1366633" y="323939"/>
                </a:lnTo>
                <a:lnTo>
                  <a:pt x="1367524" y="323939"/>
                </a:lnTo>
                <a:lnTo>
                  <a:pt x="1368415" y="323939"/>
                </a:lnTo>
                <a:lnTo>
                  <a:pt x="1369306" y="323939"/>
                </a:lnTo>
                <a:lnTo>
                  <a:pt x="1370197" y="323939"/>
                </a:lnTo>
                <a:lnTo>
                  <a:pt x="1371168" y="323939"/>
                </a:lnTo>
                <a:lnTo>
                  <a:pt x="1372060" y="323939"/>
                </a:lnTo>
                <a:lnTo>
                  <a:pt x="1372951" y="323939"/>
                </a:lnTo>
                <a:lnTo>
                  <a:pt x="1373841" y="323939"/>
                </a:lnTo>
                <a:lnTo>
                  <a:pt x="1374732" y="323939"/>
                </a:lnTo>
                <a:lnTo>
                  <a:pt x="1375704" y="323939"/>
                </a:lnTo>
                <a:lnTo>
                  <a:pt x="1376595" y="323939"/>
                </a:lnTo>
                <a:lnTo>
                  <a:pt x="1377486" y="323939"/>
                </a:lnTo>
                <a:lnTo>
                  <a:pt x="1378377" y="323939"/>
                </a:lnTo>
                <a:lnTo>
                  <a:pt x="1379268" y="323939"/>
                </a:lnTo>
                <a:lnTo>
                  <a:pt x="1380240" y="323939"/>
                </a:lnTo>
                <a:lnTo>
                  <a:pt x="1381131" y="323939"/>
                </a:lnTo>
                <a:lnTo>
                  <a:pt x="1382022" y="323939"/>
                </a:lnTo>
                <a:lnTo>
                  <a:pt x="1382913" y="323858"/>
                </a:lnTo>
                <a:lnTo>
                  <a:pt x="1383804" y="323858"/>
                </a:lnTo>
                <a:lnTo>
                  <a:pt x="1384776" y="323858"/>
                </a:lnTo>
                <a:lnTo>
                  <a:pt x="1385667" y="323858"/>
                </a:lnTo>
                <a:lnTo>
                  <a:pt x="1386558" y="323858"/>
                </a:lnTo>
                <a:lnTo>
                  <a:pt x="1387449" y="323858"/>
                </a:lnTo>
                <a:lnTo>
                  <a:pt x="1388340" y="323858"/>
                </a:lnTo>
                <a:lnTo>
                  <a:pt x="1389231" y="323858"/>
                </a:lnTo>
                <a:lnTo>
                  <a:pt x="1390203" y="323858"/>
                </a:lnTo>
                <a:lnTo>
                  <a:pt x="1391094" y="323858"/>
                </a:lnTo>
                <a:lnTo>
                  <a:pt x="1391985" y="323858"/>
                </a:lnTo>
                <a:lnTo>
                  <a:pt x="1392876" y="323858"/>
                </a:lnTo>
                <a:lnTo>
                  <a:pt x="1393767" y="323858"/>
                </a:lnTo>
                <a:lnTo>
                  <a:pt x="1394739" y="323858"/>
                </a:lnTo>
                <a:lnTo>
                  <a:pt x="1395630" y="323858"/>
                </a:lnTo>
                <a:lnTo>
                  <a:pt x="1396521" y="323858"/>
                </a:lnTo>
                <a:lnTo>
                  <a:pt x="1397412" y="323858"/>
                </a:lnTo>
                <a:lnTo>
                  <a:pt x="1398303" y="323858"/>
                </a:lnTo>
                <a:lnTo>
                  <a:pt x="1399275" y="323858"/>
                </a:lnTo>
                <a:lnTo>
                  <a:pt x="1400166" y="323939"/>
                </a:lnTo>
                <a:lnTo>
                  <a:pt x="1401057" y="323939"/>
                </a:lnTo>
                <a:lnTo>
                  <a:pt x="1401948" y="323939"/>
                </a:lnTo>
                <a:lnTo>
                  <a:pt x="1402839" y="323939"/>
                </a:lnTo>
                <a:lnTo>
                  <a:pt x="1403730" y="323939"/>
                </a:lnTo>
                <a:lnTo>
                  <a:pt x="1404702" y="323939"/>
                </a:lnTo>
                <a:lnTo>
                  <a:pt x="1405593" y="323939"/>
                </a:lnTo>
                <a:lnTo>
                  <a:pt x="1406484" y="323939"/>
                </a:lnTo>
                <a:lnTo>
                  <a:pt x="1407375" y="323940"/>
                </a:lnTo>
                <a:lnTo>
                  <a:pt x="1408266" y="323940"/>
                </a:lnTo>
                <a:lnTo>
                  <a:pt x="1409238" y="323940"/>
                </a:lnTo>
                <a:lnTo>
                  <a:pt x="1410129" y="324021"/>
                </a:lnTo>
                <a:lnTo>
                  <a:pt x="1411019" y="324021"/>
                </a:lnTo>
                <a:lnTo>
                  <a:pt x="1411910" y="324021"/>
                </a:lnTo>
                <a:lnTo>
                  <a:pt x="1412801" y="324021"/>
                </a:lnTo>
                <a:lnTo>
                  <a:pt x="1413773" y="324021"/>
                </a:lnTo>
                <a:lnTo>
                  <a:pt x="1414664" y="324021"/>
                </a:lnTo>
                <a:lnTo>
                  <a:pt x="1415555" y="324102"/>
                </a:lnTo>
                <a:lnTo>
                  <a:pt x="1416446" y="324102"/>
                </a:lnTo>
                <a:lnTo>
                  <a:pt x="1417337" y="324102"/>
                </a:lnTo>
                <a:lnTo>
                  <a:pt x="1418309" y="324102"/>
                </a:lnTo>
                <a:lnTo>
                  <a:pt x="1419200" y="324102"/>
                </a:lnTo>
                <a:lnTo>
                  <a:pt x="1420091" y="324183"/>
                </a:lnTo>
                <a:lnTo>
                  <a:pt x="1420982" y="324183"/>
                </a:lnTo>
                <a:lnTo>
                  <a:pt x="1421873" y="324183"/>
                </a:lnTo>
                <a:lnTo>
                  <a:pt x="1422764" y="324183"/>
                </a:lnTo>
                <a:lnTo>
                  <a:pt x="1423736" y="324183"/>
                </a:lnTo>
                <a:lnTo>
                  <a:pt x="1424627" y="324264"/>
                </a:lnTo>
                <a:lnTo>
                  <a:pt x="1425518" y="324264"/>
                </a:lnTo>
                <a:lnTo>
                  <a:pt x="1426409" y="324264"/>
                </a:lnTo>
                <a:lnTo>
                  <a:pt x="1427300" y="324264"/>
                </a:lnTo>
                <a:lnTo>
                  <a:pt x="1428272" y="324345"/>
                </a:lnTo>
                <a:lnTo>
                  <a:pt x="1429163" y="324345"/>
                </a:lnTo>
                <a:lnTo>
                  <a:pt x="1430054" y="324345"/>
                </a:lnTo>
                <a:lnTo>
                  <a:pt x="1430945" y="324345"/>
                </a:lnTo>
                <a:lnTo>
                  <a:pt x="1431836" y="324426"/>
                </a:lnTo>
                <a:lnTo>
                  <a:pt x="1432808" y="324426"/>
                </a:lnTo>
                <a:lnTo>
                  <a:pt x="1433699" y="324426"/>
                </a:lnTo>
                <a:lnTo>
                  <a:pt x="1434590" y="324426"/>
                </a:lnTo>
                <a:lnTo>
                  <a:pt x="1435481" y="324426"/>
                </a:lnTo>
                <a:lnTo>
                  <a:pt x="1436372" y="324507"/>
                </a:lnTo>
                <a:lnTo>
                  <a:pt x="1437344" y="324507"/>
                </a:lnTo>
                <a:lnTo>
                  <a:pt x="1438235" y="324507"/>
                </a:lnTo>
                <a:lnTo>
                  <a:pt x="1439126" y="324507"/>
                </a:lnTo>
                <a:lnTo>
                  <a:pt x="1440017" y="324588"/>
                </a:lnTo>
                <a:lnTo>
                  <a:pt x="1440908" y="324588"/>
                </a:lnTo>
                <a:lnTo>
                  <a:pt x="1441799" y="324588"/>
                </a:lnTo>
                <a:lnTo>
                  <a:pt x="1442771" y="324588"/>
                </a:lnTo>
                <a:lnTo>
                  <a:pt x="1443662" y="324588"/>
                </a:lnTo>
                <a:lnTo>
                  <a:pt x="1444553" y="324669"/>
                </a:lnTo>
                <a:lnTo>
                  <a:pt x="1445444" y="324669"/>
                </a:lnTo>
                <a:lnTo>
                  <a:pt x="1446335" y="324669"/>
                </a:lnTo>
                <a:lnTo>
                  <a:pt x="1447307" y="324669"/>
                </a:lnTo>
                <a:lnTo>
                  <a:pt x="1448197" y="324669"/>
                </a:lnTo>
                <a:lnTo>
                  <a:pt x="1449088" y="324669"/>
                </a:lnTo>
                <a:lnTo>
                  <a:pt x="1449979" y="324669"/>
                </a:lnTo>
                <a:lnTo>
                  <a:pt x="1450870" y="324750"/>
                </a:lnTo>
                <a:lnTo>
                  <a:pt x="1451842" y="324750"/>
                </a:lnTo>
                <a:lnTo>
                  <a:pt x="1452733" y="324750"/>
                </a:lnTo>
                <a:lnTo>
                  <a:pt x="1453624" y="324750"/>
                </a:lnTo>
                <a:lnTo>
                  <a:pt x="1454515" y="324750"/>
                </a:lnTo>
                <a:lnTo>
                  <a:pt x="1455406" y="324750"/>
                </a:lnTo>
                <a:lnTo>
                  <a:pt x="1456378" y="324750"/>
                </a:lnTo>
                <a:lnTo>
                  <a:pt x="1457269" y="324750"/>
                </a:lnTo>
                <a:lnTo>
                  <a:pt x="1458160" y="324750"/>
                </a:lnTo>
                <a:lnTo>
                  <a:pt x="1459051" y="324750"/>
                </a:lnTo>
                <a:lnTo>
                  <a:pt x="1459942" y="324750"/>
                </a:lnTo>
                <a:lnTo>
                  <a:pt x="1460833" y="324750"/>
                </a:lnTo>
                <a:lnTo>
                  <a:pt x="1461805" y="324750"/>
                </a:lnTo>
                <a:lnTo>
                  <a:pt x="1462696" y="324750"/>
                </a:lnTo>
                <a:lnTo>
                  <a:pt x="1463587" y="324750"/>
                </a:lnTo>
                <a:lnTo>
                  <a:pt x="1464478" y="324750"/>
                </a:lnTo>
                <a:lnTo>
                  <a:pt x="1465369" y="324750"/>
                </a:lnTo>
                <a:lnTo>
                  <a:pt x="1466341" y="324750"/>
                </a:lnTo>
                <a:lnTo>
                  <a:pt x="1467232" y="324669"/>
                </a:lnTo>
                <a:lnTo>
                  <a:pt x="1468123" y="324669"/>
                </a:lnTo>
                <a:lnTo>
                  <a:pt x="1469014" y="324669"/>
                </a:lnTo>
                <a:lnTo>
                  <a:pt x="1469905" y="324669"/>
                </a:lnTo>
                <a:lnTo>
                  <a:pt x="1470877" y="324669"/>
                </a:lnTo>
                <a:lnTo>
                  <a:pt x="1471768" y="324669"/>
                </a:lnTo>
                <a:lnTo>
                  <a:pt x="1472659" y="324588"/>
                </a:lnTo>
                <a:lnTo>
                  <a:pt x="1473550" y="324588"/>
                </a:lnTo>
                <a:lnTo>
                  <a:pt x="1474441" y="324588"/>
                </a:lnTo>
                <a:lnTo>
                  <a:pt x="1475413" y="324588"/>
                </a:lnTo>
                <a:lnTo>
                  <a:pt x="1476304" y="324507"/>
                </a:lnTo>
                <a:lnTo>
                  <a:pt x="1477195" y="324507"/>
                </a:lnTo>
                <a:lnTo>
                  <a:pt x="1478086" y="324507"/>
                </a:lnTo>
                <a:lnTo>
                  <a:pt x="1478977" y="324507"/>
                </a:lnTo>
                <a:lnTo>
                  <a:pt x="1479868" y="324426"/>
                </a:lnTo>
                <a:lnTo>
                  <a:pt x="1480840" y="324426"/>
                </a:lnTo>
                <a:lnTo>
                  <a:pt x="1481731" y="324426"/>
                </a:lnTo>
                <a:lnTo>
                  <a:pt x="1482622" y="324345"/>
                </a:lnTo>
                <a:lnTo>
                  <a:pt x="1483513" y="324345"/>
                </a:lnTo>
                <a:lnTo>
                  <a:pt x="1484404" y="324345"/>
                </a:lnTo>
                <a:lnTo>
                  <a:pt x="1485375" y="324264"/>
                </a:lnTo>
                <a:lnTo>
                  <a:pt x="1486266" y="324264"/>
                </a:lnTo>
                <a:lnTo>
                  <a:pt x="1487157" y="324183"/>
                </a:lnTo>
                <a:lnTo>
                  <a:pt x="1488048" y="324183"/>
                </a:lnTo>
                <a:lnTo>
                  <a:pt x="1488939" y="324183"/>
                </a:lnTo>
                <a:lnTo>
                  <a:pt x="1489911" y="324102"/>
                </a:lnTo>
                <a:lnTo>
                  <a:pt x="1490802" y="324102"/>
                </a:lnTo>
                <a:lnTo>
                  <a:pt x="1491693" y="324021"/>
                </a:lnTo>
                <a:lnTo>
                  <a:pt x="1492584" y="324021"/>
                </a:lnTo>
                <a:lnTo>
                  <a:pt x="1493475" y="324021"/>
                </a:lnTo>
                <a:lnTo>
                  <a:pt x="1494447" y="323940"/>
                </a:lnTo>
                <a:lnTo>
                  <a:pt x="1495338" y="323940"/>
                </a:lnTo>
                <a:lnTo>
                  <a:pt x="1496229" y="323858"/>
                </a:lnTo>
                <a:lnTo>
                  <a:pt x="1497120" y="323858"/>
                </a:lnTo>
                <a:lnTo>
                  <a:pt x="1498011" y="323777"/>
                </a:lnTo>
                <a:lnTo>
                  <a:pt x="1498902" y="323777"/>
                </a:lnTo>
                <a:lnTo>
                  <a:pt x="1499874" y="323777"/>
                </a:lnTo>
                <a:lnTo>
                  <a:pt x="1500765" y="323696"/>
                </a:lnTo>
                <a:lnTo>
                  <a:pt x="1501656" y="323696"/>
                </a:lnTo>
                <a:lnTo>
                  <a:pt x="1502547" y="323615"/>
                </a:lnTo>
                <a:lnTo>
                  <a:pt x="1503438" y="323615"/>
                </a:lnTo>
                <a:lnTo>
                  <a:pt x="1504410" y="323615"/>
                </a:lnTo>
                <a:lnTo>
                  <a:pt x="1505301" y="323534"/>
                </a:lnTo>
                <a:lnTo>
                  <a:pt x="1506192" y="323534"/>
                </a:lnTo>
                <a:lnTo>
                  <a:pt x="1507083" y="323453"/>
                </a:lnTo>
                <a:lnTo>
                  <a:pt x="1507974" y="323453"/>
                </a:lnTo>
                <a:lnTo>
                  <a:pt x="1508946" y="323453"/>
                </a:lnTo>
                <a:lnTo>
                  <a:pt x="1509837" y="323372"/>
                </a:lnTo>
                <a:lnTo>
                  <a:pt x="1510728" y="323372"/>
                </a:lnTo>
                <a:lnTo>
                  <a:pt x="1511619" y="323291"/>
                </a:lnTo>
                <a:lnTo>
                  <a:pt x="1512510" y="323291"/>
                </a:lnTo>
                <a:lnTo>
                  <a:pt x="1513401" y="323291"/>
                </a:lnTo>
                <a:lnTo>
                  <a:pt x="1514373" y="323210"/>
                </a:lnTo>
                <a:lnTo>
                  <a:pt x="1515264" y="323210"/>
                </a:lnTo>
                <a:lnTo>
                  <a:pt x="1516155" y="323210"/>
                </a:lnTo>
                <a:lnTo>
                  <a:pt x="1517046" y="323210"/>
                </a:lnTo>
                <a:lnTo>
                  <a:pt x="1517937" y="323129"/>
                </a:lnTo>
                <a:lnTo>
                  <a:pt x="1518909" y="323129"/>
                </a:lnTo>
                <a:lnTo>
                  <a:pt x="1519800" y="323129"/>
                </a:lnTo>
                <a:lnTo>
                  <a:pt x="1520691" y="323048"/>
                </a:lnTo>
                <a:lnTo>
                  <a:pt x="1521582" y="323048"/>
                </a:lnTo>
                <a:lnTo>
                  <a:pt x="1522473" y="323048"/>
                </a:lnTo>
                <a:lnTo>
                  <a:pt x="1523444" y="323048"/>
                </a:lnTo>
                <a:lnTo>
                  <a:pt x="1524335" y="323048"/>
                </a:lnTo>
                <a:lnTo>
                  <a:pt x="1525226" y="323048"/>
                </a:lnTo>
                <a:lnTo>
                  <a:pt x="1526117" y="322967"/>
                </a:lnTo>
                <a:lnTo>
                  <a:pt x="1527008" y="322967"/>
                </a:lnTo>
                <a:lnTo>
                  <a:pt x="1527980" y="322967"/>
                </a:lnTo>
                <a:lnTo>
                  <a:pt x="1528871" y="322967"/>
                </a:lnTo>
                <a:lnTo>
                  <a:pt x="1529762" y="322967"/>
                </a:lnTo>
                <a:lnTo>
                  <a:pt x="1530653" y="322967"/>
                </a:lnTo>
                <a:lnTo>
                  <a:pt x="1531544" y="322967"/>
                </a:lnTo>
                <a:lnTo>
                  <a:pt x="1532435" y="322967"/>
                </a:lnTo>
                <a:lnTo>
                  <a:pt x="1533407" y="322967"/>
                </a:lnTo>
                <a:lnTo>
                  <a:pt x="1534298" y="322967"/>
                </a:lnTo>
                <a:lnTo>
                  <a:pt x="1535189" y="322967"/>
                </a:lnTo>
                <a:lnTo>
                  <a:pt x="1536080" y="322967"/>
                </a:lnTo>
                <a:lnTo>
                  <a:pt x="1536971" y="322967"/>
                </a:lnTo>
                <a:lnTo>
                  <a:pt x="1537943" y="322967"/>
                </a:lnTo>
                <a:lnTo>
                  <a:pt x="1538834" y="322967"/>
                </a:lnTo>
                <a:lnTo>
                  <a:pt x="1539725" y="322967"/>
                </a:lnTo>
                <a:lnTo>
                  <a:pt x="1540616" y="322967"/>
                </a:lnTo>
                <a:lnTo>
                  <a:pt x="1541507" y="323048"/>
                </a:lnTo>
                <a:lnTo>
                  <a:pt x="1542479" y="323048"/>
                </a:lnTo>
                <a:lnTo>
                  <a:pt x="1543370" y="323048"/>
                </a:lnTo>
                <a:lnTo>
                  <a:pt x="1544261" y="323048"/>
                </a:lnTo>
                <a:lnTo>
                  <a:pt x="1545152" y="323048"/>
                </a:lnTo>
                <a:lnTo>
                  <a:pt x="1546043" y="323129"/>
                </a:lnTo>
                <a:lnTo>
                  <a:pt x="1547015" y="323129"/>
                </a:lnTo>
                <a:lnTo>
                  <a:pt x="1547906" y="323129"/>
                </a:lnTo>
                <a:lnTo>
                  <a:pt x="1548797" y="323129"/>
                </a:lnTo>
                <a:lnTo>
                  <a:pt x="1549688" y="323210"/>
                </a:lnTo>
                <a:lnTo>
                  <a:pt x="1550579" y="323210"/>
                </a:lnTo>
                <a:lnTo>
                  <a:pt x="1551470" y="323210"/>
                </a:lnTo>
                <a:lnTo>
                  <a:pt x="1552442" y="323291"/>
                </a:lnTo>
                <a:lnTo>
                  <a:pt x="1553333" y="323291"/>
                </a:lnTo>
                <a:lnTo>
                  <a:pt x="1554224" y="323291"/>
                </a:lnTo>
                <a:lnTo>
                  <a:pt x="1555115" y="323372"/>
                </a:lnTo>
                <a:lnTo>
                  <a:pt x="1556006" y="323372"/>
                </a:lnTo>
                <a:lnTo>
                  <a:pt x="1556978" y="323372"/>
                </a:lnTo>
                <a:lnTo>
                  <a:pt x="1557869" y="323453"/>
                </a:lnTo>
                <a:lnTo>
                  <a:pt x="1558760" y="323453"/>
                </a:lnTo>
                <a:lnTo>
                  <a:pt x="1559651" y="323534"/>
                </a:lnTo>
                <a:lnTo>
                  <a:pt x="1560542" y="323534"/>
                </a:lnTo>
                <a:lnTo>
                  <a:pt x="1561513" y="323534"/>
                </a:lnTo>
                <a:lnTo>
                  <a:pt x="1562404" y="323615"/>
                </a:lnTo>
                <a:lnTo>
                  <a:pt x="1563295" y="323615"/>
                </a:lnTo>
                <a:lnTo>
                  <a:pt x="1564186" y="323696"/>
                </a:lnTo>
                <a:lnTo>
                  <a:pt x="1565077" y="323696"/>
                </a:lnTo>
                <a:lnTo>
                  <a:pt x="1566049" y="323777"/>
                </a:lnTo>
                <a:lnTo>
                  <a:pt x="1566940" y="323777"/>
                </a:lnTo>
                <a:lnTo>
                  <a:pt x="1567831" y="323777"/>
                </a:lnTo>
                <a:lnTo>
                  <a:pt x="1568722" y="323858"/>
                </a:lnTo>
                <a:lnTo>
                  <a:pt x="1569613" y="323858"/>
                </a:lnTo>
                <a:lnTo>
                  <a:pt x="1570504" y="323940"/>
                </a:lnTo>
                <a:lnTo>
                  <a:pt x="1571476" y="323940"/>
                </a:lnTo>
                <a:lnTo>
                  <a:pt x="1572367" y="324021"/>
                </a:lnTo>
                <a:lnTo>
                  <a:pt x="1573258" y="324021"/>
                </a:lnTo>
                <a:lnTo>
                  <a:pt x="1574149" y="324102"/>
                </a:lnTo>
                <a:lnTo>
                  <a:pt x="1575040" y="324102"/>
                </a:lnTo>
                <a:lnTo>
                  <a:pt x="1576012" y="324102"/>
                </a:lnTo>
                <a:lnTo>
                  <a:pt x="1576903" y="324183"/>
                </a:lnTo>
                <a:lnTo>
                  <a:pt x="1577794" y="324183"/>
                </a:lnTo>
                <a:lnTo>
                  <a:pt x="1578685" y="324264"/>
                </a:lnTo>
                <a:lnTo>
                  <a:pt x="1579576" y="324264"/>
                </a:lnTo>
                <a:lnTo>
                  <a:pt x="1580548" y="324264"/>
                </a:lnTo>
                <a:lnTo>
                  <a:pt x="1581439" y="324345"/>
                </a:lnTo>
                <a:lnTo>
                  <a:pt x="1582330" y="324345"/>
                </a:lnTo>
                <a:lnTo>
                  <a:pt x="1583221" y="324426"/>
                </a:lnTo>
                <a:lnTo>
                  <a:pt x="1584112" y="324426"/>
                </a:lnTo>
                <a:lnTo>
                  <a:pt x="1585003" y="324426"/>
                </a:lnTo>
                <a:lnTo>
                  <a:pt x="1585975" y="324507"/>
                </a:lnTo>
                <a:lnTo>
                  <a:pt x="1586866" y="324507"/>
                </a:lnTo>
                <a:lnTo>
                  <a:pt x="1587757" y="324507"/>
                </a:lnTo>
                <a:lnTo>
                  <a:pt x="1588648" y="324507"/>
                </a:lnTo>
                <a:lnTo>
                  <a:pt x="1589539" y="324588"/>
                </a:lnTo>
                <a:lnTo>
                  <a:pt x="1590511" y="324588"/>
                </a:lnTo>
                <a:lnTo>
                  <a:pt x="1591402" y="324588"/>
                </a:lnTo>
                <a:lnTo>
                  <a:pt x="1592293" y="324588"/>
                </a:lnTo>
                <a:lnTo>
                  <a:pt x="1593184" y="324669"/>
                </a:lnTo>
                <a:lnTo>
                  <a:pt x="1594075" y="324669"/>
                </a:lnTo>
                <a:lnTo>
                  <a:pt x="1595047" y="324669"/>
                </a:lnTo>
                <a:lnTo>
                  <a:pt x="1595938" y="324669"/>
                </a:lnTo>
                <a:lnTo>
                  <a:pt x="1596829" y="324669"/>
                </a:lnTo>
                <a:lnTo>
                  <a:pt x="1597720" y="324750"/>
                </a:lnTo>
                <a:lnTo>
                  <a:pt x="1598611" y="324750"/>
                </a:lnTo>
                <a:lnTo>
                  <a:pt x="1599582" y="324750"/>
                </a:lnTo>
                <a:lnTo>
                  <a:pt x="1600473" y="324750"/>
                </a:lnTo>
                <a:lnTo>
                  <a:pt x="1601364" y="324750"/>
                </a:lnTo>
                <a:lnTo>
                  <a:pt x="1602255" y="324750"/>
                </a:lnTo>
                <a:lnTo>
                  <a:pt x="1603146" y="324750"/>
                </a:lnTo>
                <a:lnTo>
                  <a:pt x="1604037" y="324750"/>
                </a:lnTo>
                <a:lnTo>
                  <a:pt x="1605009" y="324750"/>
                </a:lnTo>
                <a:lnTo>
                  <a:pt x="1605900" y="324750"/>
                </a:lnTo>
                <a:lnTo>
                  <a:pt x="1606790" y="324750"/>
                </a:lnTo>
                <a:lnTo>
                  <a:pt x="1607681" y="324750"/>
                </a:lnTo>
                <a:lnTo>
                  <a:pt x="1608572" y="324750"/>
                </a:lnTo>
                <a:lnTo>
                  <a:pt x="1609544" y="324750"/>
                </a:lnTo>
                <a:lnTo>
                  <a:pt x="1610435" y="324750"/>
                </a:lnTo>
                <a:lnTo>
                  <a:pt x="1611326" y="324669"/>
                </a:lnTo>
                <a:lnTo>
                  <a:pt x="1612217" y="324669"/>
                </a:lnTo>
                <a:lnTo>
                  <a:pt x="1613107" y="324669"/>
                </a:lnTo>
                <a:lnTo>
                  <a:pt x="1614079" y="324669"/>
                </a:lnTo>
                <a:lnTo>
                  <a:pt x="1614970" y="324669"/>
                </a:lnTo>
                <a:lnTo>
                  <a:pt x="1615861" y="324669"/>
                </a:lnTo>
                <a:lnTo>
                  <a:pt x="1616752" y="324588"/>
                </a:lnTo>
                <a:lnTo>
                  <a:pt x="1617643" y="324588"/>
                </a:lnTo>
                <a:lnTo>
                  <a:pt x="1618615" y="324588"/>
                </a:lnTo>
                <a:lnTo>
                  <a:pt x="1619506" y="324588"/>
                </a:lnTo>
                <a:lnTo>
                  <a:pt x="1620397" y="324507"/>
                </a:lnTo>
                <a:lnTo>
                  <a:pt x="1621287" y="324507"/>
                </a:lnTo>
                <a:lnTo>
                  <a:pt x="1622178" y="324507"/>
                </a:lnTo>
                <a:lnTo>
                  <a:pt x="1623069" y="324426"/>
                </a:lnTo>
                <a:lnTo>
                  <a:pt x="1624041" y="324426"/>
                </a:lnTo>
                <a:lnTo>
                  <a:pt x="1624932" y="324426"/>
                </a:lnTo>
                <a:lnTo>
                  <a:pt x="1625823" y="324345"/>
                </a:lnTo>
                <a:lnTo>
                  <a:pt x="1626714" y="324345"/>
                </a:lnTo>
                <a:lnTo>
                  <a:pt x="1627605" y="324264"/>
                </a:lnTo>
                <a:lnTo>
                  <a:pt x="1628576" y="324264"/>
                </a:lnTo>
                <a:lnTo>
                  <a:pt x="1629467" y="324264"/>
                </a:lnTo>
                <a:lnTo>
                  <a:pt x="1630358" y="324183"/>
                </a:lnTo>
                <a:lnTo>
                  <a:pt x="1631249" y="324183"/>
                </a:lnTo>
                <a:lnTo>
                  <a:pt x="1632140" y="324102"/>
                </a:lnTo>
                <a:lnTo>
                  <a:pt x="1633112" y="324102"/>
                </a:lnTo>
                <a:lnTo>
                  <a:pt x="1634003" y="324021"/>
                </a:lnTo>
                <a:lnTo>
                  <a:pt x="1634894" y="324021"/>
                </a:lnTo>
                <a:lnTo>
                  <a:pt x="1635784" y="324021"/>
                </a:lnTo>
                <a:lnTo>
                  <a:pt x="1636675" y="323940"/>
                </a:lnTo>
                <a:lnTo>
                  <a:pt x="1637647" y="323940"/>
                </a:lnTo>
                <a:lnTo>
                  <a:pt x="1638538" y="323858"/>
                </a:lnTo>
                <a:lnTo>
                  <a:pt x="1639429" y="323858"/>
                </a:lnTo>
                <a:lnTo>
                  <a:pt x="1640320" y="323777"/>
                </a:lnTo>
                <a:lnTo>
                  <a:pt x="1641211" y="323777"/>
                </a:lnTo>
                <a:lnTo>
                  <a:pt x="1642102" y="323696"/>
                </a:lnTo>
                <a:lnTo>
                  <a:pt x="1643073" y="323696"/>
                </a:lnTo>
                <a:lnTo>
                  <a:pt x="1643964" y="323615"/>
                </a:lnTo>
                <a:lnTo>
                  <a:pt x="1644855" y="323615"/>
                </a:lnTo>
                <a:lnTo>
                  <a:pt x="1645746" y="323615"/>
                </a:lnTo>
                <a:lnTo>
                  <a:pt x="1646637" y="323534"/>
                </a:lnTo>
                <a:lnTo>
                  <a:pt x="1647609" y="323534"/>
                </a:lnTo>
                <a:lnTo>
                  <a:pt x="1648500" y="323453"/>
                </a:lnTo>
                <a:lnTo>
                  <a:pt x="1649391" y="323453"/>
                </a:lnTo>
                <a:lnTo>
                  <a:pt x="1650281" y="323372"/>
                </a:lnTo>
                <a:lnTo>
                  <a:pt x="1651172" y="323372"/>
                </a:lnTo>
                <a:lnTo>
                  <a:pt x="1652144" y="323372"/>
                </a:lnTo>
                <a:lnTo>
                  <a:pt x="1653035" y="323291"/>
                </a:lnTo>
                <a:lnTo>
                  <a:pt x="1653926" y="323291"/>
                </a:lnTo>
                <a:lnTo>
                  <a:pt x="1654817" y="323210"/>
                </a:lnTo>
                <a:lnTo>
                  <a:pt x="1655708" y="323210"/>
                </a:lnTo>
                <a:lnTo>
                  <a:pt x="1656680" y="323210"/>
                </a:lnTo>
                <a:lnTo>
                  <a:pt x="1657570" y="323129"/>
                </a:lnTo>
                <a:lnTo>
                  <a:pt x="1658461" y="323129"/>
                </a:lnTo>
                <a:lnTo>
                  <a:pt x="1659352" y="323129"/>
                </a:lnTo>
                <a:lnTo>
                  <a:pt x="1660243" y="323048"/>
                </a:lnTo>
                <a:lnTo>
                  <a:pt x="1661134" y="323048"/>
                </a:lnTo>
                <a:lnTo>
                  <a:pt x="1662106" y="323048"/>
                </a:lnTo>
                <a:lnTo>
                  <a:pt x="1662997" y="323048"/>
                </a:lnTo>
                <a:lnTo>
                  <a:pt x="1663888" y="322967"/>
                </a:lnTo>
                <a:lnTo>
                  <a:pt x="1664778" y="322967"/>
                </a:lnTo>
                <a:lnTo>
                  <a:pt x="1665669" y="322967"/>
                </a:lnTo>
                <a:lnTo>
                  <a:pt x="1666641" y="322967"/>
                </a:lnTo>
                <a:lnTo>
                  <a:pt x="1667532" y="322967"/>
                </a:lnTo>
                <a:lnTo>
                  <a:pt x="1668423" y="322886"/>
                </a:lnTo>
                <a:lnTo>
                  <a:pt x="1669314" y="322886"/>
                </a:lnTo>
                <a:lnTo>
                  <a:pt x="1670205" y="322886"/>
                </a:lnTo>
                <a:lnTo>
                  <a:pt x="1671177" y="322886"/>
                </a:lnTo>
                <a:lnTo>
                  <a:pt x="1672068" y="322886"/>
                </a:lnTo>
                <a:lnTo>
                  <a:pt x="1672958" y="322886"/>
                </a:lnTo>
                <a:lnTo>
                  <a:pt x="1673849" y="322886"/>
                </a:lnTo>
                <a:lnTo>
                  <a:pt x="1674740" y="322886"/>
                </a:lnTo>
                <a:lnTo>
                  <a:pt x="1675712" y="322886"/>
                </a:lnTo>
                <a:lnTo>
                  <a:pt x="1676603" y="322886"/>
                </a:lnTo>
                <a:lnTo>
                  <a:pt x="1677494" y="322886"/>
                </a:lnTo>
                <a:lnTo>
                  <a:pt x="1678385" y="322886"/>
                </a:lnTo>
                <a:lnTo>
                  <a:pt x="1679275" y="322886"/>
                </a:lnTo>
                <a:lnTo>
                  <a:pt x="1680166" y="322886"/>
                </a:lnTo>
                <a:lnTo>
                  <a:pt x="1681138" y="322886"/>
                </a:lnTo>
                <a:lnTo>
                  <a:pt x="1682029" y="322886"/>
                </a:lnTo>
                <a:lnTo>
                  <a:pt x="1682920" y="322967"/>
                </a:lnTo>
                <a:lnTo>
                  <a:pt x="1683811" y="322967"/>
                </a:lnTo>
                <a:lnTo>
                  <a:pt x="1684702" y="322967"/>
                </a:lnTo>
                <a:lnTo>
                  <a:pt x="1685674" y="322967"/>
                </a:lnTo>
                <a:lnTo>
                  <a:pt x="1686564" y="322967"/>
                </a:lnTo>
                <a:lnTo>
                  <a:pt x="1687455" y="323048"/>
                </a:lnTo>
                <a:lnTo>
                  <a:pt x="1688346" y="323048"/>
                </a:lnTo>
                <a:lnTo>
                  <a:pt x="1689237" y="323048"/>
                </a:lnTo>
                <a:lnTo>
                  <a:pt x="1690209" y="323048"/>
                </a:lnTo>
                <a:lnTo>
                  <a:pt x="1691100" y="323129"/>
                </a:lnTo>
                <a:lnTo>
                  <a:pt x="1691991" y="323129"/>
                </a:lnTo>
                <a:lnTo>
                  <a:pt x="1692882" y="323129"/>
                </a:lnTo>
                <a:lnTo>
                  <a:pt x="1693773" y="323210"/>
                </a:lnTo>
                <a:lnTo>
                  <a:pt x="1694663" y="323210"/>
                </a:lnTo>
                <a:lnTo>
                  <a:pt x="1695635" y="323210"/>
                </a:lnTo>
                <a:lnTo>
                  <a:pt x="1696526" y="323291"/>
                </a:lnTo>
                <a:lnTo>
                  <a:pt x="1697417" y="323291"/>
                </a:lnTo>
                <a:lnTo>
                  <a:pt x="1698308" y="323291"/>
                </a:lnTo>
                <a:lnTo>
                  <a:pt x="1699199" y="323372"/>
                </a:lnTo>
                <a:lnTo>
                  <a:pt x="1700171" y="323372"/>
                </a:lnTo>
                <a:lnTo>
                  <a:pt x="1701062" y="323453"/>
                </a:lnTo>
                <a:lnTo>
                  <a:pt x="1701952" y="323453"/>
                </a:lnTo>
                <a:lnTo>
                  <a:pt x="1702843" y="323534"/>
                </a:lnTo>
                <a:lnTo>
                  <a:pt x="1703734" y="323534"/>
                </a:lnTo>
                <a:lnTo>
                  <a:pt x="1704706" y="323534"/>
                </a:lnTo>
                <a:lnTo>
                  <a:pt x="1705597" y="323615"/>
                </a:lnTo>
                <a:lnTo>
                  <a:pt x="1706488" y="323615"/>
                </a:lnTo>
                <a:lnTo>
                  <a:pt x="1707379" y="323696"/>
                </a:lnTo>
                <a:lnTo>
                  <a:pt x="1708269" y="323696"/>
                </a:lnTo>
                <a:lnTo>
                  <a:pt x="1709241" y="323777"/>
                </a:lnTo>
                <a:lnTo>
                  <a:pt x="1710132" y="323777"/>
                </a:lnTo>
                <a:lnTo>
                  <a:pt x="1711023" y="323858"/>
                </a:lnTo>
                <a:lnTo>
                  <a:pt x="1711914" y="323858"/>
                </a:lnTo>
                <a:lnTo>
                  <a:pt x="1712805" y="323858"/>
                </a:lnTo>
                <a:lnTo>
                  <a:pt x="1713696" y="323940"/>
                </a:lnTo>
                <a:lnTo>
                  <a:pt x="1714668" y="323940"/>
                </a:lnTo>
                <a:lnTo>
                  <a:pt x="1715559" y="324021"/>
                </a:lnTo>
                <a:lnTo>
                  <a:pt x="1716449" y="324021"/>
                </a:lnTo>
                <a:lnTo>
                  <a:pt x="1717340" y="324102"/>
                </a:lnTo>
                <a:lnTo>
                  <a:pt x="1718231" y="324102"/>
                </a:lnTo>
                <a:lnTo>
                  <a:pt x="1719203" y="324102"/>
                </a:lnTo>
                <a:lnTo>
                  <a:pt x="1720094" y="324183"/>
                </a:lnTo>
                <a:lnTo>
                  <a:pt x="1720985" y="324183"/>
                </a:lnTo>
                <a:lnTo>
                  <a:pt x="1721876" y="324264"/>
                </a:lnTo>
                <a:lnTo>
                  <a:pt x="1722767" y="324264"/>
                </a:lnTo>
                <a:lnTo>
                  <a:pt x="1723738" y="324264"/>
                </a:lnTo>
                <a:lnTo>
                  <a:pt x="1724629" y="324345"/>
                </a:lnTo>
                <a:lnTo>
                  <a:pt x="1725520" y="324345"/>
                </a:lnTo>
                <a:lnTo>
                  <a:pt x="1726411" y="324345"/>
                </a:lnTo>
                <a:lnTo>
                  <a:pt x="1727302" y="324426"/>
                </a:lnTo>
                <a:lnTo>
                  <a:pt x="1728274" y="324426"/>
                </a:lnTo>
                <a:lnTo>
                  <a:pt x="1729165" y="324426"/>
                </a:lnTo>
                <a:lnTo>
                  <a:pt x="1730056" y="324507"/>
                </a:lnTo>
                <a:lnTo>
                  <a:pt x="1730946" y="324507"/>
                </a:lnTo>
                <a:lnTo>
                  <a:pt x="1731837" y="324507"/>
                </a:lnTo>
                <a:lnTo>
                  <a:pt x="1732728" y="324507"/>
                </a:lnTo>
                <a:lnTo>
                  <a:pt x="1733700" y="324588"/>
                </a:lnTo>
                <a:lnTo>
                  <a:pt x="1734591" y="324588"/>
                </a:lnTo>
                <a:lnTo>
                  <a:pt x="1735482" y="324588"/>
                </a:lnTo>
                <a:lnTo>
                  <a:pt x="1736373" y="324588"/>
                </a:lnTo>
                <a:lnTo>
                  <a:pt x="1737264" y="324669"/>
                </a:lnTo>
                <a:lnTo>
                  <a:pt x="1738235" y="324669"/>
                </a:lnTo>
                <a:lnTo>
                  <a:pt x="1739126" y="324669"/>
                </a:lnTo>
                <a:lnTo>
                  <a:pt x="1740017" y="324669"/>
                </a:lnTo>
                <a:lnTo>
                  <a:pt x="1740908" y="324669"/>
                </a:lnTo>
                <a:lnTo>
                  <a:pt x="1741799" y="324669"/>
                </a:lnTo>
                <a:lnTo>
                  <a:pt x="1742771" y="324669"/>
                </a:lnTo>
                <a:lnTo>
                  <a:pt x="1743662" y="324669"/>
                </a:lnTo>
                <a:lnTo>
                  <a:pt x="1744553" y="324669"/>
                </a:lnTo>
                <a:lnTo>
                  <a:pt x="1745443" y="324669"/>
                </a:lnTo>
                <a:lnTo>
                  <a:pt x="1746334" y="324669"/>
                </a:lnTo>
                <a:lnTo>
                  <a:pt x="1747306" y="324669"/>
                </a:lnTo>
                <a:lnTo>
                  <a:pt x="1748197" y="324669"/>
                </a:lnTo>
                <a:lnTo>
                  <a:pt x="1749088" y="324669"/>
                </a:lnTo>
                <a:lnTo>
                  <a:pt x="1749979" y="324669"/>
                </a:lnTo>
                <a:lnTo>
                  <a:pt x="1750870" y="324669"/>
                </a:lnTo>
                <a:lnTo>
                  <a:pt x="1751761" y="324669"/>
                </a:lnTo>
                <a:lnTo>
                  <a:pt x="1752732" y="324669"/>
                </a:lnTo>
                <a:lnTo>
                  <a:pt x="1753623" y="324669"/>
                </a:lnTo>
                <a:lnTo>
                  <a:pt x="1754514" y="324669"/>
                </a:lnTo>
                <a:lnTo>
                  <a:pt x="1755405" y="324669"/>
                </a:lnTo>
                <a:lnTo>
                  <a:pt x="1756296" y="324669"/>
                </a:lnTo>
                <a:lnTo>
                  <a:pt x="1757268" y="324669"/>
                </a:lnTo>
                <a:lnTo>
                  <a:pt x="1758159" y="324588"/>
                </a:lnTo>
                <a:lnTo>
                  <a:pt x="1759050" y="324588"/>
                </a:lnTo>
                <a:lnTo>
                  <a:pt x="1759940" y="324588"/>
                </a:lnTo>
                <a:lnTo>
                  <a:pt x="1760831" y="324588"/>
                </a:lnTo>
                <a:lnTo>
                  <a:pt x="1761803" y="324588"/>
                </a:lnTo>
                <a:lnTo>
                  <a:pt x="1762694" y="324507"/>
                </a:lnTo>
                <a:lnTo>
                  <a:pt x="1763585" y="324507"/>
                </a:lnTo>
                <a:lnTo>
                  <a:pt x="1764476" y="324507"/>
                </a:lnTo>
                <a:lnTo>
                  <a:pt x="1765367" y="324507"/>
                </a:lnTo>
                <a:lnTo>
                  <a:pt x="1766258" y="324426"/>
                </a:lnTo>
                <a:lnTo>
                  <a:pt x="1767230" y="324426"/>
                </a:lnTo>
                <a:lnTo>
                  <a:pt x="1768120" y="324426"/>
                </a:lnTo>
                <a:lnTo>
                  <a:pt x="1769011" y="324426"/>
                </a:lnTo>
                <a:lnTo>
                  <a:pt x="1769902" y="324345"/>
                </a:lnTo>
                <a:lnTo>
                  <a:pt x="1770793" y="324345"/>
                </a:lnTo>
                <a:lnTo>
                  <a:pt x="1771765" y="324345"/>
                </a:lnTo>
                <a:lnTo>
                  <a:pt x="1772656" y="324264"/>
                </a:lnTo>
                <a:lnTo>
                  <a:pt x="1773547" y="324264"/>
                </a:lnTo>
                <a:lnTo>
                  <a:pt x="1774437" y="324264"/>
                </a:lnTo>
                <a:lnTo>
                  <a:pt x="1775328" y="324183"/>
                </a:lnTo>
                <a:lnTo>
                  <a:pt x="1776300" y="324183"/>
                </a:lnTo>
                <a:lnTo>
                  <a:pt x="1777191" y="324183"/>
                </a:lnTo>
                <a:lnTo>
                  <a:pt x="1778082" y="324102"/>
                </a:lnTo>
                <a:lnTo>
                  <a:pt x="1778973" y="324102"/>
                </a:lnTo>
                <a:lnTo>
                  <a:pt x="1779864" y="324102"/>
                </a:lnTo>
                <a:lnTo>
                  <a:pt x="1780836" y="324021"/>
                </a:lnTo>
                <a:lnTo>
                  <a:pt x="1781726" y="324021"/>
                </a:lnTo>
                <a:lnTo>
                  <a:pt x="1782617" y="324021"/>
                </a:lnTo>
                <a:lnTo>
                  <a:pt x="1783508" y="323940"/>
                </a:lnTo>
                <a:lnTo>
                  <a:pt x="1784399" y="323940"/>
                </a:lnTo>
                <a:lnTo>
                  <a:pt x="1785290" y="323940"/>
                </a:lnTo>
                <a:lnTo>
                  <a:pt x="1786262" y="323940"/>
                </a:lnTo>
                <a:lnTo>
                  <a:pt x="1787153" y="323858"/>
                </a:lnTo>
                <a:lnTo>
                  <a:pt x="1788044" y="323858"/>
                </a:lnTo>
                <a:lnTo>
                  <a:pt x="1788934" y="323858"/>
                </a:lnTo>
                <a:lnTo>
                  <a:pt x="1789825" y="323777"/>
                </a:lnTo>
                <a:lnTo>
                  <a:pt x="1790797" y="323777"/>
                </a:lnTo>
                <a:lnTo>
                  <a:pt x="1791688" y="323777"/>
                </a:lnTo>
                <a:lnTo>
                  <a:pt x="1792579" y="323696"/>
                </a:lnTo>
                <a:lnTo>
                  <a:pt x="1793470" y="323696"/>
                </a:lnTo>
                <a:lnTo>
                  <a:pt x="1794361" y="323696"/>
                </a:lnTo>
                <a:lnTo>
                  <a:pt x="1795333" y="323696"/>
                </a:lnTo>
                <a:lnTo>
                  <a:pt x="1796224" y="323615"/>
                </a:lnTo>
                <a:lnTo>
                  <a:pt x="1797114" y="323615"/>
                </a:lnTo>
                <a:lnTo>
                  <a:pt x="1798005" y="323615"/>
                </a:lnTo>
                <a:lnTo>
                  <a:pt x="1798896" y="323615"/>
                </a:lnTo>
                <a:lnTo>
                  <a:pt x="1799868" y="323615"/>
                </a:lnTo>
                <a:lnTo>
                  <a:pt x="1800759" y="323534"/>
                </a:lnTo>
                <a:lnTo>
                  <a:pt x="1801650" y="323534"/>
                </a:lnTo>
                <a:lnTo>
                  <a:pt x="1802541" y="323534"/>
                </a:lnTo>
                <a:lnTo>
                  <a:pt x="1803431" y="323534"/>
                </a:lnTo>
                <a:lnTo>
                  <a:pt x="1804322" y="323534"/>
                </a:lnTo>
                <a:lnTo>
                  <a:pt x="1805294" y="323534"/>
                </a:lnTo>
                <a:lnTo>
                  <a:pt x="1806185" y="323534"/>
                </a:lnTo>
                <a:lnTo>
                  <a:pt x="1807076" y="323453"/>
                </a:lnTo>
                <a:lnTo>
                  <a:pt x="1807967" y="323453"/>
                </a:lnTo>
                <a:lnTo>
                  <a:pt x="1808858" y="323453"/>
                </a:lnTo>
                <a:lnTo>
                  <a:pt x="1809830" y="323453"/>
                </a:lnTo>
                <a:lnTo>
                  <a:pt x="1810720" y="323453"/>
                </a:lnTo>
                <a:lnTo>
                  <a:pt x="1811611" y="323453"/>
                </a:lnTo>
                <a:lnTo>
                  <a:pt x="1812502" y="323453"/>
                </a:lnTo>
                <a:lnTo>
                  <a:pt x="1813393" y="323453"/>
                </a:lnTo>
                <a:lnTo>
                  <a:pt x="1814365" y="323453"/>
                </a:lnTo>
                <a:lnTo>
                  <a:pt x="1815256" y="323453"/>
                </a:lnTo>
                <a:lnTo>
                  <a:pt x="1816147" y="323453"/>
                </a:lnTo>
                <a:lnTo>
                  <a:pt x="1817038" y="323453"/>
                </a:lnTo>
                <a:lnTo>
                  <a:pt x="1817928" y="323453"/>
                </a:lnTo>
                <a:lnTo>
                  <a:pt x="1818900" y="323453"/>
                </a:lnTo>
                <a:lnTo>
                  <a:pt x="1819791" y="323453"/>
                </a:lnTo>
                <a:lnTo>
                  <a:pt x="1820682" y="323453"/>
                </a:lnTo>
                <a:lnTo>
                  <a:pt x="1821573" y="323453"/>
                </a:lnTo>
                <a:lnTo>
                  <a:pt x="1822464" y="323453"/>
                </a:lnTo>
                <a:lnTo>
                  <a:pt x="1823355" y="323453"/>
                </a:lnTo>
                <a:lnTo>
                  <a:pt x="1824327" y="323453"/>
                </a:lnTo>
                <a:lnTo>
                  <a:pt x="1825218" y="323534"/>
                </a:lnTo>
                <a:lnTo>
                  <a:pt x="1826108" y="323534"/>
                </a:lnTo>
                <a:lnTo>
                  <a:pt x="1826999" y="323534"/>
                </a:lnTo>
                <a:lnTo>
                  <a:pt x="1827890" y="323534"/>
                </a:lnTo>
                <a:lnTo>
                  <a:pt x="1828862" y="323534"/>
                </a:lnTo>
                <a:lnTo>
                  <a:pt x="1829753" y="323534"/>
                </a:lnTo>
                <a:lnTo>
                  <a:pt x="1830644" y="323534"/>
                </a:lnTo>
                <a:lnTo>
                  <a:pt x="1831535" y="323615"/>
                </a:lnTo>
                <a:lnTo>
                  <a:pt x="1832425" y="323615"/>
                </a:lnTo>
                <a:lnTo>
                  <a:pt x="1833397" y="323615"/>
                </a:lnTo>
                <a:lnTo>
                  <a:pt x="1834288" y="323615"/>
                </a:lnTo>
                <a:lnTo>
                  <a:pt x="1835179" y="323615"/>
                </a:lnTo>
                <a:lnTo>
                  <a:pt x="1836070" y="323696"/>
                </a:lnTo>
                <a:lnTo>
                  <a:pt x="1836961" y="323696"/>
                </a:lnTo>
                <a:lnTo>
                  <a:pt x="1837933" y="323696"/>
                </a:lnTo>
                <a:lnTo>
                  <a:pt x="1838824" y="323696"/>
                </a:lnTo>
                <a:lnTo>
                  <a:pt x="1839715" y="323696"/>
                </a:lnTo>
                <a:lnTo>
                  <a:pt x="1840605" y="323777"/>
                </a:lnTo>
                <a:lnTo>
                  <a:pt x="1841496" y="323777"/>
                </a:lnTo>
                <a:lnTo>
                  <a:pt x="1842387" y="323777"/>
                </a:lnTo>
                <a:lnTo>
                  <a:pt x="1843359" y="323777"/>
                </a:lnTo>
                <a:lnTo>
                  <a:pt x="1844250" y="323858"/>
                </a:lnTo>
                <a:lnTo>
                  <a:pt x="1845141" y="323858"/>
                </a:lnTo>
                <a:lnTo>
                  <a:pt x="1846032" y="323858"/>
                </a:lnTo>
                <a:lnTo>
                  <a:pt x="1846922" y="323858"/>
                </a:lnTo>
                <a:lnTo>
                  <a:pt x="1847894" y="323940"/>
                </a:lnTo>
                <a:lnTo>
                  <a:pt x="1848785" y="323940"/>
                </a:lnTo>
                <a:lnTo>
                  <a:pt x="1849676" y="323940"/>
                </a:lnTo>
                <a:lnTo>
                  <a:pt x="1850567" y="323940"/>
                </a:lnTo>
                <a:lnTo>
                  <a:pt x="1851458" y="323940"/>
                </a:lnTo>
                <a:lnTo>
                  <a:pt x="1852430" y="324021"/>
                </a:lnTo>
                <a:lnTo>
                  <a:pt x="1853321" y="324021"/>
                </a:lnTo>
                <a:lnTo>
                  <a:pt x="1854212" y="324021"/>
                </a:lnTo>
                <a:lnTo>
                  <a:pt x="1855102" y="324021"/>
                </a:lnTo>
                <a:lnTo>
                  <a:pt x="1855993" y="324021"/>
                </a:lnTo>
                <a:lnTo>
                  <a:pt x="1856884" y="324102"/>
                </a:lnTo>
                <a:lnTo>
                  <a:pt x="1857856" y="324102"/>
                </a:lnTo>
                <a:lnTo>
                  <a:pt x="1858747" y="324102"/>
                </a:lnTo>
                <a:lnTo>
                  <a:pt x="1859638" y="324102"/>
                </a:lnTo>
                <a:lnTo>
                  <a:pt x="1860529" y="324102"/>
                </a:lnTo>
                <a:lnTo>
                  <a:pt x="1861420" y="324183"/>
                </a:lnTo>
                <a:lnTo>
                  <a:pt x="1862391" y="324183"/>
                </a:lnTo>
                <a:lnTo>
                  <a:pt x="1863282" y="324183"/>
                </a:lnTo>
                <a:lnTo>
                  <a:pt x="1864173" y="324183"/>
                </a:lnTo>
                <a:lnTo>
                  <a:pt x="1865064" y="324183"/>
                </a:lnTo>
                <a:lnTo>
                  <a:pt x="1865955" y="324183"/>
                </a:lnTo>
                <a:lnTo>
                  <a:pt x="1866927" y="324183"/>
                </a:lnTo>
                <a:lnTo>
                  <a:pt x="1867818" y="324264"/>
                </a:lnTo>
                <a:lnTo>
                  <a:pt x="1868709" y="324264"/>
                </a:lnTo>
                <a:lnTo>
                  <a:pt x="1869599" y="324264"/>
                </a:lnTo>
                <a:lnTo>
                  <a:pt x="1870490" y="324264"/>
                </a:lnTo>
                <a:lnTo>
                  <a:pt x="1871462" y="324264"/>
                </a:lnTo>
                <a:lnTo>
                  <a:pt x="1872353" y="324264"/>
                </a:lnTo>
                <a:lnTo>
                  <a:pt x="1873244" y="324264"/>
                </a:lnTo>
                <a:lnTo>
                  <a:pt x="1874135" y="324264"/>
                </a:lnTo>
                <a:lnTo>
                  <a:pt x="1875026" y="324264"/>
                </a:lnTo>
                <a:lnTo>
                  <a:pt x="1875916" y="324264"/>
                </a:lnTo>
                <a:lnTo>
                  <a:pt x="1876888" y="324264"/>
                </a:lnTo>
                <a:lnTo>
                  <a:pt x="1877779" y="324264"/>
                </a:lnTo>
                <a:lnTo>
                  <a:pt x="1878670" y="324264"/>
                </a:lnTo>
                <a:lnTo>
                  <a:pt x="1879561" y="324264"/>
                </a:lnTo>
                <a:lnTo>
                  <a:pt x="1880452" y="324264"/>
                </a:lnTo>
                <a:lnTo>
                  <a:pt x="1881424" y="324264"/>
                </a:lnTo>
                <a:lnTo>
                  <a:pt x="1882315" y="324264"/>
                </a:lnTo>
                <a:lnTo>
                  <a:pt x="1883206" y="324264"/>
                </a:lnTo>
                <a:lnTo>
                  <a:pt x="1884096" y="324264"/>
                </a:lnTo>
                <a:lnTo>
                  <a:pt x="1884987" y="324264"/>
                </a:lnTo>
                <a:lnTo>
                  <a:pt x="1885959" y="324264"/>
                </a:lnTo>
                <a:lnTo>
                  <a:pt x="1886850" y="324264"/>
                </a:lnTo>
                <a:lnTo>
                  <a:pt x="1887741" y="324264"/>
                </a:lnTo>
                <a:lnTo>
                  <a:pt x="1888632" y="324264"/>
                </a:lnTo>
                <a:lnTo>
                  <a:pt x="1889523" y="324264"/>
                </a:lnTo>
                <a:lnTo>
                  <a:pt x="1890495" y="324264"/>
                </a:lnTo>
                <a:lnTo>
                  <a:pt x="1891385" y="324264"/>
                </a:lnTo>
                <a:lnTo>
                  <a:pt x="1892276" y="324264"/>
                </a:lnTo>
                <a:lnTo>
                  <a:pt x="1893167" y="324264"/>
                </a:lnTo>
                <a:lnTo>
                  <a:pt x="1894058" y="324183"/>
                </a:lnTo>
                <a:lnTo>
                  <a:pt x="1894949" y="324183"/>
                </a:lnTo>
                <a:lnTo>
                  <a:pt x="1895921" y="324183"/>
                </a:lnTo>
                <a:lnTo>
                  <a:pt x="1896812" y="324183"/>
                </a:lnTo>
                <a:lnTo>
                  <a:pt x="1897703" y="324183"/>
                </a:lnTo>
                <a:lnTo>
                  <a:pt x="1898593" y="324183"/>
                </a:lnTo>
                <a:lnTo>
                  <a:pt x="1899484" y="324183"/>
                </a:lnTo>
                <a:lnTo>
                  <a:pt x="1900456" y="324183"/>
                </a:lnTo>
                <a:lnTo>
                  <a:pt x="1901347" y="324102"/>
                </a:lnTo>
                <a:lnTo>
                  <a:pt x="1902238" y="324102"/>
                </a:lnTo>
                <a:lnTo>
                  <a:pt x="1903129" y="324102"/>
                </a:lnTo>
                <a:lnTo>
                  <a:pt x="1904020" y="324102"/>
                </a:lnTo>
                <a:lnTo>
                  <a:pt x="1904992" y="324102"/>
                </a:lnTo>
                <a:lnTo>
                  <a:pt x="1905882" y="324102"/>
                </a:lnTo>
                <a:lnTo>
                  <a:pt x="1906773" y="324021"/>
                </a:lnTo>
                <a:lnTo>
                  <a:pt x="1907664" y="324021"/>
                </a:lnTo>
                <a:lnTo>
                  <a:pt x="1908555" y="324021"/>
                </a:lnTo>
                <a:lnTo>
                  <a:pt x="1909527" y="324021"/>
                </a:lnTo>
                <a:lnTo>
                  <a:pt x="1910418" y="324021"/>
                </a:lnTo>
                <a:lnTo>
                  <a:pt x="1911309" y="324021"/>
                </a:lnTo>
                <a:lnTo>
                  <a:pt x="1912200" y="323940"/>
                </a:lnTo>
                <a:lnTo>
                  <a:pt x="1913090" y="323940"/>
                </a:lnTo>
                <a:lnTo>
                  <a:pt x="1913981" y="323940"/>
                </a:lnTo>
                <a:lnTo>
                  <a:pt x="1914953" y="323940"/>
                </a:lnTo>
                <a:lnTo>
                  <a:pt x="1915844" y="323940"/>
                </a:lnTo>
                <a:lnTo>
                  <a:pt x="1916735" y="323940"/>
                </a:lnTo>
                <a:lnTo>
                  <a:pt x="1917626" y="323858"/>
                </a:lnTo>
                <a:lnTo>
                  <a:pt x="1918517" y="323858"/>
                </a:lnTo>
                <a:lnTo>
                  <a:pt x="1919489" y="323858"/>
                </a:lnTo>
                <a:lnTo>
                  <a:pt x="1920379" y="323858"/>
                </a:lnTo>
                <a:lnTo>
                  <a:pt x="1921270" y="323858"/>
                </a:lnTo>
                <a:lnTo>
                  <a:pt x="1922161" y="323858"/>
                </a:lnTo>
                <a:lnTo>
                  <a:pt x="1923052" y="323858"/>
                </a:lnTo>
                <a:lnTo>
                  <a:pt x="1924024" y="323777"/>
                </a:lnTo>
                <a:lnTo>
                  <a:pt x="1924915" y="323777"/>
                </a:lnTo>
                <a:lnTo>
                  <a:pt x="1925806" y="323777"/>
                </a:lnTo>
                <a:lnTo>
                  <a:pt x="1926697" y="323777"/>
                </a:lnTo>
                <a:lnTo>
                  <a:pt x="1927587" y="323777"/>
                </a:lnTo>
                <a:lnTo>
                  <a:pt x="1928559" y="323777"/>
                </a:lnTo>
                <a:lnTo>
                  <a:pt x="1929450" y="323777"/>
                </a:lnTo>
                <a:lnTo>
                  <a:pt x="1930341" y="323777"/>
                </a:lnTo>
                <a:lnTo>
                  <a:pt x="1931232" y="323696"/>
                </a:lnTo>
                <a:lnTo>
                  <a:pt x="1932123" y="323696"/>
                </a:lnTo>
                <a:lnTo>
                  <a:pt x="1933014" y="323696"/>
                </a:lnTo>
                <a:lnTo>
                  <a:pt x="1933986" y="323696"/>
                </a:lnTo>
                <a:lnTo>
                  <a:pt x="1934877" y="323696"/>
                </a:lnTo>
                <a:lnTo>
                  <a:pt x="1935767" y="323696"/>
                </a:lnTo>
                <a:lnTo>
                  <a:pt x="1936658" y="323696"/>
                </a:lnTo>
                <a:lnTo>
                  <a:pt x="1937549" y="323696"/>
                </a:lnTo>
                <a:lnTo>
                  <a:pt x="1938521" y="323696"/>
                </a:lnTo>
                <a:lnTo>
                  <a:pt x="1939412" y="323696"/>
                </a:lnTo>
                <a:lnTo>
                  <a:pt x="1940303" y="323696"/>
                </a:lnTo>
                <a:lnTo>
                  <a:pt x="1941194" y="323696"/>
                </a:lnTo>
                <a:lnTo>
                  <a:pt x="1942084" y="323696"/>
                </a:lnTo>
                <a:lnTo>
                  <a:pt x="1943056" y="323696"/>
                </a:lnTo>
                <a:lnTo>
                  <a:pt x="1943947" y="323696"/>
                </a:lnTo>
                <a:lnTo>
                  <a:pt x="1944838" y="323696"/>
                </a:lnTo>
                <a:lnTo>
                  <a:pt x="1945729" y="323696"/>
                </a:lnTo>
                <a:lnTo>
                  <a:pt x="1946620" y="323696"/>
                </a:lnTo>
                <a:lnTo>
                  <a:pt x="1947592" y="323696"/>
                </a:lnTo>
                <a:lnTo>
                  <a:pt x="1948483" y="323696"/>
                </a:lnTo>
                <a:lnTo>
                  <a:pt x="1949373" y="323696"/>
                </a:lnTo>
                <a:lnTo>
                  <a:pt x="1950264" y="323696"/>
                </a:lnTo>
                <a:lnTo>
                  <a:pt x="1951155" y="323696"/>
                </a:lnTo>
                <a:lnTo>
                  <a:pt x="1952046" y="323696"/>
                </a:lnTo>
                <a:lnTo>
                  <a:pt x="1953018" y="323696"/>
                </a:lnTo>
                <a:lnTo>
                  <a:pt x="1953909" y="323696"/>
                </a:lnTo>
                <a:lnTo>
                  <a:pt x="1954800" y="323696"/>
                </a:lnTo>
                <a:lnTo>
                  <a:pt x="1955691" y="323777"/>
                </a:lnTo>
                <a:lnTo>
                  <a:pt x="1956582" y="323777"/>
                </a:lnTo>
                <a:lnTo>
                  <a:pt x="1957553" y="323777"/>
                </a:lnTo>
                <a:lnTo>
                  <a:pt x="1958444" y="323777"/>
                </a:lnTo>
                <a:lnTo>
                  <a:pt x="1959335" y="323777"/>
                </a:lnTo>
                <a:lnTo>
                  <a:pt x="1960226" y="323777"/>
                </a:lnTo>
                <a:lnTo>
                  <a:pt x="1961117" y="323777"/>
                </a:lnTo>
                <a:lnTo>
                  <a:pt x="1962089" y="323777"/>
                </a:lnTo>
                <a:lnTo>
                  <a:pt x="1962980" y="323777"/>
                </a:lnTo>
                <a:lnTo>
                  <a:pt x="1963871" y="323777"/>
                </a:lnTo>
                <a:lnTo>
                  <a:pt x="1964761" y="323858"/>
                </a:lnTo>
                <a:lnTo>
                  <a:pt x="1965652" y="323858"/>
                </a:lnTo>
                <a:lnTo>
                  <a:pt x="1966543" y="323858"/>
                </a:lnTo>
                <a:lnTo>
                  <a:pt x="1967515" y="323858"/>
                </a:lnTo>
                <a:lnTo>
                  <a:pt x="1968406" y="323858"/>
                </a:lnTo>
                <a:lnTo>
                  <a:pt x="1969297" y="323858"/>
                </a:lnTo>
                <a:lnTo>
                  <a:pt x="1970188" y="323858"/>
                </a:lnTo>
                <a:lnTo>
                  <a:pt x="1971078" y="323940"/>
                </a:lnTo>
                <a:lnTo>
                  <a:pt x="1972050" y="323940"/>
                </a:lnTo>
                <a:lnTo>
                  <a:pt x="1972941" y="323940"/>
                </a:lnTo>
                <a:lnTo>
                  <a:pt x="1973832" y="323940"/>
                </a:lnTo>
                <a:lnTo>
                  <a:pt x="1974723" y="323940"/>
                </a:lnTo>
                <a:lnTo>
                  <a:pt x="1975614" y="323940"/>
                </a:lnTo>
                <a:lnTo>
                  <a:pt x="1976586" y="323940"/>
                </a:lnTo>
                <a:lnTo>
                  <a:pt x="1977477" y="324021"/>
                </a:lnTo>
                <a:lnTo>
                  <a:pt x="1978368" y="324021"/>
                </a:lnTo>
                <a:lnTo>
                  <a:pt x="1979258" y="324021"/>
                </a:lnTo>
                <a:lnTo>
                  <a:pt x="1980149" y="324021"/>
                </a:lnTo>
                <a:lnTo>
                  <a:pt x="1981121" y="324021"/>
                </a:lnTo>
                <a:lnTo>
                  <a:pt x="1982012" y="324021"/>
                </a:lnTo>
                <a:lnTo>
                  <a:pt x="1982903" y="324021"/>
                </a:lnTo>
                <a:lnTo>
                  <a:pt x="1983794" y="324021"/>
                </a:lnTo>
                <a:lnTo>
                  <a:pt x="1984685" y="324102"/>
                </a:lnTo>
                <a:lnTo>
                  <a:pt x="1985576" y="324102"/>
                </a:lnTo>
                <a:lnTo>
                  <a:pt x="1986547" y="324102"/>
                </a:lnTo>
                <a:lnTo>
                  <a:pt x="1987438" y="324102"/>
                </a:lnTo>
                <a:lnTo>
                  <a:pt x="1988329" y="324102"/>
                </a:lnTo>
                <a:lnTo>
                  <a:pt x="1989220" y="324102"/>
                </a:lnTo>
                <a:lnTo>
                  <a:pt x="1990111" y="324102"/>
                </a:lnTo>
                <a:lnTo>
                  <a:pt x="1991083" y="324102"/>
                </a:lnTo>
                <a:lnTo>
                  <a:pt x="1991974" y="324102"/>
                </a:lnTo>
                <a:lnTo>
                  <a:pt x="1992865" y="324183"/>
                </a:lnTo>
                <a:lnTo>
                  <a:pt x="1993755" y="324183"/>
                </a:lnTo>
                <a:lnTo>
                  <a:pt x="1994646" y="324183"/>
                </a:lnTo>
                <a:lnTo>
                  <a:pt x="1995618" y="324183"/>
                </a:lnTo>
                <a:lnTo>
                  <a:pt x="1996509" y="324183"/>
                </a:lnTo>
                <a:lnTo>
                  <a:pt x="1997400" y="324183"/>
                </a:lnTo>
                <a:lnTo>
                  <a:pt x="1998291" y="324183"/>
                </a:lnTo>
                <a:lnTo>
                  <a:pt x="1999182" y="324183"/>
                </a:lnTo>
                <a:lnTo>
                  <a:pt x="2000154" y="324183"/>
                </a:lnTo>
                <a:lnTo>
                  <a:pt x="2001044" y="324183"/>
                </a:lnTo>
                <a:lnTo>
                  <a:pt x="2001935" y="324183"/>
                </a:lnTo>
                <a:lnTo>
                  <a:pt x="2002826" y="324183"/>
                </a:lnTo>
                <a:lnTo>
                  <a:pt x="2003717" y="324183"/>
                </a:lnTo>
                <a:lnTo>
                  <a:pt x="2004608" y="324183"/>
                </a:lnTo>
                <a:lnTo>
                  <a:pt x="2005580" y="324183"/>
                </a:lnTo>
                <a:lnTo>
                  <a:pt x="2006471" y="324183"/>
                </a:lnTo>
                <a:lnTo>
                  <a:pt x="2007362" y="324183"/>
                </a:lnTo>
                <a:lnTo>
                  <a:pt x="2008252" y="324183"/>
                </a:lnTo>
                <a:lnTo>
                  <a:pt x="2009143" y="324183"/>
                </a:lnTo>
                <a:lnTo>
                  <a:pt x="2010115" y="324183"/>
                </a:lnTo>
                <a:lnTo>
                  <a:pt x="2011006" y="324183"/>
                </a:lnTo>
                <a:lnTo>
                  <a:pt x="2011897" y="324183"/>
                </a:lnTo>
                <a:lnTo>
                  <a:pt x="2012788" y="324183"/>
                </a:lnTo>
                <a:lnTo>
                  <a:pt x="2013679" y="324183"/>
                </a:lnTo>
                <a:lnTo>
                  <a:pt x="2014651" y="324183"/>
                </a:lnTo>
                <a:lnTo>
                  <a:pt x="2015541" y="324183"/>
                </a:lnTo>
                <a:lnTo>
                  <a:pt x="2016432" y="324183"/>
                </a:lnTo>
                <a:lnTo>
                  <a:pt x="2017323" y="324183"/>
                </a:lnTo>
                <a:lnTo>
                  <a:pt x="2018214" y="324183"/>
                </a:lnTo>
                <a:lnTo>
                  <a:pt x="2019186" y="324183"/>
                </a:lnTo>
                <a:lnTo>
                  <a:pt x="2020077" y="324183"/>
                </a:lnTo>
                <a:lnTo>
                  <a:pt x="2020968" y="324183"/>
                </a:lnTo>
                <a:lnTo>
                  <a:pt x="2021859" y="324102"/>
                </a:lnTo>
                <a:lnTo>
                  <a:pt x="2022749" y="324102"/>
                </a:lnTo>
                <a:lnTo>
                  <a:pt x="2023640" y="324102"/>
                </a:lnTo>
                <a:lnTo>
                  <a:pt x="2024612" y="324102"/>
                </a:lnTo>
                <a:lnTo>
                  <a:pt x="2025503" y="324102"/>
                </a:lnTo>
                <a:lnTo>
                  <a:pt x="2026394" y="324102"/>
                </a:lnTo>
                <a:lnTo>
                  <a:pt x="2027285" y="324102"/>
                </a:lnTo>
                <a:lnTo>
                  <a:pt x="2028176" y="324102"/>
                </a:lnTo>
                <a:lnTo>
                  <a:pt x="2029148" y="324102"/>
                </a:lnTo>
                <a:lnTo>
                  <a:pt x="2030039" y="324102"/>
                </a:lnTo>
                <a:lnTo>
                  <a:pt x="2030929" y="324021"/>
                </a:lnTo>
                <a:lnTo>
                  <a:pt x="2031820" y="324021"/>
                </a:lnTo>
                <a:lnTo>
                  <a:pt x="2032711" y="324021"/>
                </a:lnTo>
                <a:lnTo>
                  <a:pt x="2033683" y="324021"/>
                </a:lnTo>
                <a:lnTo>
                  <a:pt x="2034574" y="324021"/>
                </a:lnTo>
                <a:lnTo>
                  <a:pt x="2035465" y="324021"/>
                </a:lnTo>
                <a:lnTo>
                  <a:pt x="2036356" y="324021"/>
                </a:lnTo>
                <a:lnTo>
                  <a:pt x="2037246" y="324021"/>
                </a:lnTo>
                <a:lnTo>
                  <a:pt x="2038218" y="323940"/>
                </a:lnTo>
                <a:lnTo>
                  <a:pt x="2039109" y="323940"/>
                </a:lnTo>
                <a:lnTo>
                  <a:pt x="2040000" y="323940"/>
                </a:lnTo>
                <a:lnTo>
                  <a:pt x="2040891" y="323940"/>
                </a:lnTo>
                <a:lnTo>
                  <a:pt x="2041782" y="323940"/>
                </a:lnTo>
                <a:lnTo>
                  <a:pt x="2042673" y="323940"/>
                </a:lnTo>
                <a:lnTo>
                  <a:pt x="2043645" y="323940"/>
                </a:lnTo>
                <a:lnTo>
                  <a:pt x="2044535" y="323940"/>
                </a:lnTo>
                <a:lnTo>
                  <a:pt x="2045426" y="323858"/>
                </a:lnTo>
                <a:lnTo>
                  <a:pt x="2046317" y="323858"/>
                </a:lnTo>
                <a:lnTo>
                  <a:pt x="2047208" y="323858"/>
                </a:lnTo>
                <a:lnTo>
                  <a:pt x="2048180" y="323858"/>
                </a:lnTo>
                <a:lnTo>
                  <a:pt x="2049071" y="323858"/>
                </a:lnTo>
                <a:lnTo>
                  <a:pt x="2049962" y="323858"/>
                </a:lnTo>
                <a:lnTo>
                  <a:pt x="2050853" y="323858"/>
                </a:lnTo>
                <a:lnTo>
                  <a:pt x="2051743" y="323858"/>
                </a:lnTo>
                <a:lnTo>
                  <a:pt x="2052715" y="323777"/>
                </a:lnTo>
                <a:lnTo>
                  <a:pt x="2053606" y="323777"/>
                </a:lnTo>
                <a:lnTo>
                  <a:pt x="2054497" y="323777"/>
                </a:lnTo>
                <a:lnTo>
                  <a:pt x="2055388" y="323777"/>
                </a:lnTo>
                <a:lnTo>
                  <a:pt x="2056279" y="323777"/>
                </a:lnTo>
                <a:lnTo>
                  <a:pt x="2057170" y="323777"/>
                </a:lnTo>
                <a:lnTo>
                  <a:pt x="2058142" y="323777"/>
                </a:lnTo>
                <a:lnTo>
                  <a:pt x="2059033" y="323777"/>
                </a:lnTo>
                <a:lnTo>
                  <a:pt x="2059923" y="323777"/>
                </a:lnTo>
                <a:lnTo>
                  <a:pt x="2060814" y="323777"/>
                </a:lnTo>
                <a:lnTo>
                  <a:pt x="2061705" y="323777"/>
                </a:lnTo>
                <a:lnTo>
                  <a:pt x="2062677" y="323777"/>
                </a:lnTo>
                <a:lnTo>
                  <a:pt x="2063568" y="323777"/>
                </a:lnTo>
                <a:lnTo>
                  <a:pt x="2064459" y="323777"/>
                </a:lnTo>
                <a:lnTo>
                  <a:pt x="2065350" y="323777"/>
                </a:lnTo>
                <a:lnTo>
                  <a:pt x="2066240" y="323696"/>
                </a:lnTo>
                <a:lnTo>
                  <a:pt x="2067212" y="323696"/>
                </a:lnTo>
                <a:lnTo>
                  <a:pt x="2068103" y="323696"/>
                </a:lnTo>
                <a:lnTo>
                  <a:pt x="2068994" y="323696"/>
                </a:lnTo>
                <a:lnTo>
                  <a:pt x="2069885" y="323696"/>
                </a:lnTo>
                <a:lnTo>
                  <a:pt x="2070776" y="323696"/>
                </a:lnTo>
                <a:lnTo>
                  <a:pt x="2071748" y="323696"/>
                </a:lnTo>
                <a:lnTo>
                  <a:pt x="2072639" y="323696"/>
                </a:lnTo>
                <a:lnTo>
                  <a:pt x="2073529" y="323696"/>
                </a:lnTo>
                <a:lnTo>
                  <a:pt x="2074420" y="323696"/>
                </a:lnTo>
                <a:lnTo>
                  <a:pt x="2075311" y="323696"/>
                </a:lnTo>
                <a:lnTo>
                  <a:pt x="2076202" y="323777"/>
                </a:lnTo>
                <a:lnTo>
                  <a:pt x="2077174" y="323777"/>
                </a:lnTo>
                <a:lnTo>
                  <a:pt x="2078065" y="323777"/>
                </a:lnTo>
                <a:lnTo>
                  <a:pt x="2078956" y="323777"/>
                </a:lnTo>
                <a:lnTo>
                  <a:pt x="2079847" y="323777"/>
                </a:lnTo>
                <a:lnTo>
                  <a:pt x="2080737" y="323777"/>
                </a:lnTo>
                <a:lnTo>
                  <a:pt x="2081709" y="323777"/>
                </a:lnTo>
                <a:lnTo>
                  <a:pt x="2082600" y="323777"/>
                </a:lnTo>
                <a:lnTo>
                  <a:pt x="2083491" y="323777"/>
                </a:lnTo>
                <a:lnTo>
                  <a:pt x="2084382" y="323777"/>
                </a:lnTo>
                <a:lnTo>
                  <a:pt x="2085273" y="323777"/>
                </a:lnTo>
                <a:lnTo>
                  <a:pt x="2086245" y="323777"/>
                </a:lnTo>
                <a:lnTo>
                  <a:pt x="2087136" y="323777"/>
                </a:lnTo>
                <a:lnTo>
                  <a:pt x="2088027" y="323777"/>
                </a:lnTo>
                <a:lnTo>
                  <a:pt x="2088917" y="323777"/>
                </a:lnTo>
                <a:lnTo>
                  <a:pt x="2089808" y="323858"/>
                </a:lnTo>
                <a:lnTo>
                  <a:pt x="2090780" y="323859"/>
                </a:lnTo>
                <a:lnTo>
                  <a:pt x="2091671" y="323859"/>
                </a:lnTo>
                <a:lnTo>
                  <a:pt x="2092562" y="323859"/>
                </a:lnTo>
                <a:lnTo>
                  <a:pt x="2093453" y="323859"/>
                </a:lnTo>
                <a:lnTo>
                  <a:pt x="2094344" y="323859"/>
                </a:lnTo>
                <a:lnTo>
                  <a:pt x="2095234" y="323859"/>
                </a:lnTo>
                <a:lnTo>
                  <a:pt x="2096206" y="323859"/>
                </a:lnTo>
                <a:lnTo>
                  <a:pt x="2097097" y="323859"/>
                </a:lnTo>
                <a:lnTo>
                  <a:pt x="2097988" y="323940"/>
                </a:lnTo>
                <a:lnTo>
                  <a:pt x="2098879" y="323940"/>
                </a:lnTo>
                <a:lnTo>
                  <a:pt x="2099770" y="323940"/>
                </a:lnTo>
                <a:lnTo>
                  <a:pt x="2100742" y="323940"/>
                </a:lnTo>
                <a:lnTo>
                  <a:pt x="2101633" y="323940"/>
                </a:lnTo>
                <a:lnTo>
                  <a:pt x="2102524" y="323940"/>
                </a:lnTo>
                <a:lnTo>
                  <a:pt x="2103414" y="323940"/>
                </a:lnTo>
                <a:lnTo>
                  <a:pt x="2104305" y="324021"/>
                </a:lnTo>
                <a:lnTo>
                  <a:pt x="2105277" y="324021"/>
                </a:lnTo>
                <a:lnTo>
                  <a:pt x="2106168" y="324021"/>
                </a:lnTo>
                <a:lnTo>
                  <a:pt x="2107059" y="324021"/>
                </a:lnTo>
                <a:lnTo>
                  <a:pt x="2107950" y="324021"/>
                </a:lnTo>
                <a:lnTo>
                  <a:pt x="2108841" y="324021"/>
                </a:lnTo>
                <a:lnTo>
                  <a:pt x="2109813" y="324021"/>
                </a:lnTo>
                <a:lnTo>
                  <a:pt x="2110703" y="324021"/>
                </a:lnTo>
                <a:lnTo>
                  <a:pt x="2111594" y="324102"/>
                </a:lnTo>
                <a:lnTo>
                  <a:pt x="2112485" y="324102"/>
                </a:lnTo>
                <a:lnTo>
                  <a:pt x="2113376" y="324102"/>
                </a:lnTo>
                <a:lnTo>
                  <a:pt x="2114267" y="324102"/>
                </a:lnTo>
                <a:lnTo>
                  <a:pt x="2115239" y="324102"/>
                </a:lnTo>
                <a:lnTo>
                  <a:pt x="2116130" y="324102"/>
                </a:lnTo>
                <a:lnTo>
                  <a:pt x="2117021" y="324102"/>
                </a:lnTo>
                <a:lnTo>
                  <a:pt x="2117911" y="324102"/>
                </a:lnTo>
                <a:lnTo>
                  <a:pt x="2118802" y="324183"/>
                </a:lnTo>
                <a:lnTo>
                  <a:pt x="2119774" y="324183"/>
                </a:lnTo>
                <a:lnTo>
                  <a:pt x="2120665" y="324183"/>
                </a:lnTo>
                <a:lnTo>
                  <a:pt x="2121556" y="324183"/>
                </a:lnTo>
                <a:lnTo>
                  <a:pt x="2122447" y="324183"/>
                </a:lnTo>
                <a:lnTo>
                  <a:pt x="2123338" y="324183"/>
                </a:lnTo>
                <a:lnTo>
                  <a:pt x="2124310" y="324183"/>
                </a:lnTo>
                <a:lnTo>
                  <a:pt x="2125200" y="324183"/>
                </a:lnTo>
                <a:lnTo>
                  <a:pt x="2126091" y="324183"/>
                </a:lnTo>
                <a:lnTo>
                  <a:pt x="2126982" y="324183"/>
                </a:lnTo>
                <a:lnTo>
                  <a:pt x="2127873" y="324183"/>
                </a:lnTo>
                <a:lnTo>
                  <a:pt x="2128845" y="324264"/>
                </a:lnTo>
                <a:lnTo>
                  <a:pt x="2129736" y="324264"/>
                </a:lnTo>
                <a:lnTo>
                  <a:pt x="2130627" y="324264"/>
                </a:lnTo>
                <a:lnTo>
                  <a:pt x="2131518" y="324264"/>
                </a:lnTo>
                <a:lnTo>
                  <a:pt x="2132408" y="324264"/>
                </a:lnTo>
                <a:lnTo>
                  <a:pt x="2133299" y="324264"/>
                </a:lnTo>
                <a:lnTo>
                  <a:pt x="2134271" y="324264"/>
                </a:lnTo>
                <a:lnTo>
                  <a:pt x="2135162" y="324264"/>
                </a:lnTo>
                <a:lnTo>
                  <a:pt x="2136053" y="324264"/>
                </a:lnTo>
                <a:lnTo>
                  <a:pt x="2136944" y="324264"/>
                </a:lnTo>
                <a:lnTo>
                  <a:pt x="2137835" y="324264"/>
                </a:lnTo>
                <a:lnTo>
                  <a:pt x="2138807" y="324264"/>
                </a:lnTo>
                <a:lnTo>
                  <a:pt x="2139697" y="324264"/>
                </a:lnTo>
                <a:lnTo>
                  <a:pt x="2140588" y="324264"/>
                </a:lnTo>
                <a:lnTo>
                  <a:pt x="2141479" y="324264"/>
                </a:lnTo>
                <a:lnTo>
                  <a:pt x="2142370" y="324264"/>
                </a:lnTo>
                <a:lnTo>
                  <a:pt x="2143342" y="324264"/>
                </a:lnTo>
                <a:lnTo>
                  <a:pt x="2144233" y="324264"/>
                </a:lnTo>
                <a:lnTo>
                  <a:pt x="2145124" y="324264"/>
                </a:lnTo>
                <a:lnTo>
                  <a:pt x="2146015" y="324264"/>
                </a:lnTo>
                <a:lnTo>
                  <a:pt x="2146905" y="324264"/>
                </a:lnTo>
                <a:lnTo>
                  <a:pt x="2147796" y="324264"/>
                </a:lnTo>
                <a:lnTo>
                  <a:pt x="2148768" y="324264"/>
                </a:lnTo>
                <a:lnTo>
                  <a:pt x="2149659" y="324264"/>
                </a:lnTo>
                <a:lnTo>
                  <a:pt x="2150550" y="324264"/>
                </a:lnTo>
                <a:lnTo>
                  <a:pt x="2151441" y="324264"/>
                </a:lnTo>
                <a:lnTo>
                  <a:pt x="2152332" y="324264"/>
                </a:lnTo>
                <a:lnTo>
                  <a:pt x="2153304" y="324183"/>
                </a:lnTo>
                <a:lnTo>
                  <a:pt x="2154194" y="324183"/>
                </a:lnTo>
                <a:lnTo>
                  <a:pt x="2155085" y="324183"/>
                </a:lnTo>
                <a:lnTo>
                  <a:pt x="2155976" y="324183"/>
                </a:lnTo>
                <a:lnTo>
                  <a:pt x="2156867" y="324183"/>
                </a:lnTo>
                <a:lnTo>
                  <a:pt x="2157839" y="324183"/>
                </a:lnTo>
                <a:lnTo>
                  <a:pt x="2158730" y="324183"/>
                </a:lnTo>
                <a:lnTo>
                  <a:pt x="2159621" y="324183"/>
                </a:lnTo>
                <a:lnTo>
                  <a:pt x="2160512" y="324183"/>
                </a:lnTo>
                <a:lnTo>
                  <a:pt x="2161402" y="324183"/>
                </a:lnTo>
                <a:lnTo>
                  <a:pt x="2162374" y="324183"/>
                </a:lnTo>
                <a:lnTo>
                  <a:pt x="2163265" y="324102"/>
                </a:lnTo>
                <a:lnTo>
                  <a:pt x="2164156" y="324102"/>
                </a:lnTo>
                <a:lnTo>
                  <a:pt x="2165047" y="324102"/>
                </a:lnTo>
                <a:lnTo>
                  <a:pt x="2165938" y="324102"/>
                </a:lnTo>
                <a:lnTo>
                  <a:pt x="2166829" y="324102"/>
                </a:lnTo>
                <a:lnTo>
                  <a:pt x="2167801" y="324102"/>
                </a:lnTo>
                <a:lnTo>
                  <a:pt x="2168691" y="324102"/>
                </a:lnTo>
                <a:lnTo>
                  <a:pt x="2169582" y="324102"/>
                </a:lnTo>
                <a:lnTo>
                  <a:pt x="2170473" y="324021"/>
                </a:lnTo>
                <a:lnTo>
                  <a:pt x="2171364" y="324021"/>
                </a:lnTo>
                <a:lnTo>
                  <a:pt x="2172336" y="324021"/>
                </a:lnTo>
                <a:lnTo>
                  <a:pt x="2173227" y="324021"/>
                </a:lnTo>
                <a:lnTo>
                  <a:pt x="2174118" y="324264"/>
                </a:lnTo>
              </a:path>
            </a:pathLst>
          </a:custGeom>
          <a:ln w="8921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421910" y="1471122"/>
            <a:ext cx="0" cy="864869"/>
          </a:xfrm>
          <a:custGeom>
            <a:avLst/>
            <a:gdLst/>
            <a:ahLst/>
            <a:cxnLst/>
            <a:rect l="l" t="t" r="r" b="b"/>
            <a:pathLst>
              <a:path h="864869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875385" y="1471122"/>
            <a:ext cx="0" cy="864869"/>
          </a:xfrm>
          <a:custGeom>
            <a:avLst/>
            <a:gdLst/>
            <a:ahLst/>
            <a:cxnLst/>
            <a:rect l="l" t="t" r="r" b="b"/>
            <a:pathLst>
              <a:path h="864869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328860" y="1471122"/>
            <a:ext cx="0" cy="864869"/>
          </a:xfrm>
          <a:custGeom>
            <a:avLst/>
            <a:gdLst/>
            <a:ahLst/>
            <a:cxnLst/>
            <a:rect l="l" t="t" r="r" b="b"/>
            <a:pathLst>
              <a:path h="864869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82335" y="1471122"/>
            <a:ext cx="0" cy="864869"/>
          </a:xfrm>
          <a:custGeom>
            <a:avLst/>
            <a:gdLst/>
            <a:ahLst/>
            <a:cxnLst/>
            <a:rect l="l" t="t" r="r" b="b"/>
            <a:pathLst>
              <a:path h="864869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235810" y="1471122"/>
            <a:ext cx="0" cy="48895"/>
          </a:xfrm>
          <a:custGeom>
            <a:avLst/>
            <a:gdLst/>
            <a:ahLst/>
            <a:cxnLst/>
            <a:rect l="l" t="t" r="r" b="b"/>
            <a:pathLst>
              <a:path h="48894">
                <a:moveTo>
                  <a:pt x="0" y="0"/>
                </a:moveTo>
                <a:lnTo>
                  <a:pt x="0" y="48694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235810" y="1842420"/>
            <a:ext cx="0" cy="493395"/>
          </a:xfrm>
          <a:custGeom>
            <a:avLst/>
            <a:gdLst/>
            <a:ahLst/>
            <a:cxnLst/>
            <a:rect l="l" t="t" r="r" b="b"/>
            <a:pathLst>
              <a:path h="493394">
                <a:moveTo>
                  <a:pt x="0" y="0"/>
                </a:moveTo>
                <a:lnTo>
                  <a:pt x="0" y="493035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689285" y="1471122"/>
            <a:ext cx="0" cy="864869"/>
          </a:xfrm>
          <a:custGeom>
            <a:avLst/>
            <a:gdLst/>
            <a:ahLst/>
            <a:cxnLst/>
            <a:rect l="l" t="t" r="r" b="b"/>
            <a:pathLst>
              <a:path h="864869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421910" y="2197162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421910" y="2024295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421910" y="185142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622419" y="1678562"/>
            <a:ext cx="67310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6866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421910" y="1678562"/>
            <a:ext cx="1562735" cy="0"/>
          </a:xfrm>
          <a:custGeom>
            <a:avLst/>
            <a:gdLst/>
            <a:ahLst/>
            <a:cxnLst/>
            <a:rect l="l" t="t" r="r" b="b"/>
            <a:pathLst>
              <a:path w="1562735">
                <a:moveTo>
                  <a:pt x="0" y="0"/>
                </a:moveTo>
                <a:lnTo>
                  <a:pt x="1562239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421910" y="150569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21910" y="2335456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421910" y="1471122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73359" y="2310723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326834" y="2310723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780309" y="2310723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33784" y="2310723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73359" y="147114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26834" y="147114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780309" y="147114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233784" y="147114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400683" y="2386342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0" y="37494"/>
                </a:lnTo>
                <a:lnTo>
                  <a:pt x="1766" y="44717"/>
                </a:lnTo>
                <a:lnTo>
                  <a:pt x="8242" y="52914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7176" y="51534"/>
                </a:lnTo>
                <a:lnTo>
                  <a:pt x="29745" y="49505"/>
                </a:lnTo>
                <a:lnTo>
                  <a:pt x="29849" y="49344"/>
                </a:lnTo>
                <a:lnTo>
                  <a:pt x="14435" y="49344"/>
                </a:lnTo>
                <a:lnTo>
                  <a:pt x="11898" y="47882"/>
                </a:lnTo>
                <a:lnTo>
                  <a:pt x="7780" y="42039"/>
                </a:lnTo>
                <a:lnTo>
                  <a:pt x="6751" y="36196"/>
                </a:lnTo>
                <a:lnTo>
                  <a:pt x="6751" y="18585"/>
                </a:lnTo>
                <a:lnTo>
                  <a:pt x="7886" y="12579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921"/>
                </a:lnTo>
                <a:lnTo>
                  <a:pt x="25003" y="1785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4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7119" y="12741"/>
                </a:lnTo>
                <a:lnTo>
                  <a:pt x="28148" y="18585"/>
                </a:lnTo>
                <a:lnTo>
                  <a:pt x="28148" y="36196"/>
                </a:lnTo>
                <a:lnTo>
                  <a:pt x="27119" y="42039"/>
                </a:lnTo>
                <a:lnTo>
                  <a:pt x="23002" y="47882"/>
                </a:lnTo>
                <a:lnTo>
                  <a:pt x="20465" y="49344"/>
                </a:lnTo>
                <a:lnTo>
                  <a:pt x="29849" y="49344"/>
                </a:lnTo>
                <a:lnTo>
                  <a:pt x="31674" y="46502"/>
                </a:lnTo>
                <a:lnTo>
                  <a:pt x="32963" y="42607"/>
                </a:lnTo>
                <a:lnTo>
                  <a:pt x="34251" y="38793"/>
                </a:lnTo>
                <a:lnTo>
                  <a:pt x="34900" y="33680"/>
                </a:lnTo>
                <a:lnTo>
                  <a:pt x="34806" y="21100"/>
                </a:lnTo>
                <a:lnTo>
                  <a:pt x="34494" y="17854"/>
                </a:lnTo>
                <a:lnTo>
                  <a:pt x="32890" y="11605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854150" y="2387316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89" y="38225"/>
                </a:moveTo>
                <a:lnTo>
                  <a:pt x="0" y="38793"/>
                </a:lnTo>
                <a:lnTo>
                  <a:pt x="486" y="43338"/>
                </a:lnTo>
                <a:lnTo>
                  <a:pt x="2188" y="46909"/>
                </a:lnTo>
                <a:lnTo>
                  <a:pt x="8348" y="52428"/>
                </a:lnTo>
                <a:lnTo>
                  <a:pt x="12319" y="53726"/>
                </a:lnTo>
                <a:lnTo>
                  <a:pt x="23180" y="53726"/>
                </a:lnTo>
                <a:lnTo>
                  <a:pt x="27800" y="51616"/>
                </a:lnTo>
                <a:lnTo>
                  <a:pt x="30374" y="48369"/>
                </a:lnTo>
                <a:lnTo>
                  <a:pt x="14589" y="48369"/>
                </a:lnTo>
                <a:lnTo>
                  <a:pt x="12319" y="47477"/>
                </a:lnTo>
                <a:lnTo>
                  <a:pt x="10455" y="45854"/>
                </a:lnTo>
                <a:lnTo>
                  <a:pt x="8591" y="44149"/>
                </a:lnTo>
                <a:lnTo>
                  <a:pt x="7456" y="41552"/>
                </a:lnTo>
                <a:lnTo>
                  <a:pt x="6889" y="38225"/>
                </a:lnTo>
                <a:close/>
              </a:path>
              <a:path w="35560" h="53975">
                <a:moveTo>
                  <a:pt x="31608" y="23129"/>
                </a:moveTo>
                <a:lnTo>
                  <a:pt x="20505" y="23129"/>
                </a:lnTo>
                <a:lnTo>
                  <a:pt x="23261" y="24185"/>
                </a:lnTo>
                <a:lnTo>
                  <a:pt x="27476" y="28567"/>
                </a:lnTo>
                <a:lnTo>
                  <a:pt x="28529" y="31489"/>
                </a:lnTo>
                <a:lnTo>
                  <a:pt x="28413" y="39523"/>
                </a:lnTo>
                <a:lnTo>
                  <a:pt x="27394" y="42364"/>
                </a:lnTo>
                <a:lnTo>
                  <a:pt x="25206" y="44798"/>
                </a:lnTo>
                <a:lnTo>
                  <a:pt x="23018" y="47152"/>
                </a:lnTo>
                <a:lnTo>
                  <a:pt x="20343" y="48369"/>
                </a:lnTo>
                <a:lnTo>
                  <a:pt x="30374" y="48369"/>
                </a:lnTo>
                <a:lnTo>
                  <a:pt x="34041" y="43744"/>
                </a:lnTo>
                <a:lnTo>
                  <a:pt x="35499" y="39523"/>
                </a:lnTo>
                <a:lnTo>
                  <a:pt x="35499" y="29622"/>
                </a:lnTo>
                <a:lnTo>
                  <a:pt x="33878" y="25403"/>
                </a:lnTo>
                <a:lnTo>
                  <a:pt x="31608" y="23129"/>
                </a:lnTo>
                <a:close/>
              </a:path>
              <a:path w="35560" h="53975">
                <a:moveTo>
                  <a:pt x="32987" y="0"/>
                </a:moveTo>
                <a:lnTo>
                  <a:pt x="6321" y="0"/>
                </a:lnTo>
                <a:lnTo>
                  <a:pt x="1215" y="27512"/>
                </a:lnTo>
                <a:lnTo>
                  <a:pt x="7375" y="28324"/>
                </a:lnTo>
                <a:lnTo>
                  <a:pt x="8348" y="26782"/>
                </a:lnTo>
                <a:lnTo>
                  <a:pt x="9645" y="25564"/>
                </a:lnTo>
                <a:lnTo>
                  <a:pt x="13049" y="23616"/>
                </a:lnTo>
                <a:lnTo>
                  <a:pt x="14994" y="23129"/>
                </a:lnTo>
                <a:lnTo>
                  <a:pt x="31608" y="23129"/>
                </a:lnTo>
                <a:lnTo>
                  <a:pt x="29214" y="20695"/>
                </a:lnTo>
                <a:lnTo>
                  <a:pt x="8753" y="20695"/>
                </a:lnTo>
                <a:lnTo>
                  <a:pt x="11590" y="6249"/>
                </a:lnTo>
                <a:lnTo>
                  <a:pt x="32987" y="6249"/>
                </a:lnTo>
                <a:lnTo>
                  <a:pt x="32987" y="0"/>
                </a:lnTo>
                <a:close/>
              </a:path>
              <a:path w="35560" h="53975">
                <a:moveTo>
                  <a:pt x="23504" y="17287"/>
                </a:moveTo>
                <a:lnTo>
                  <a:pt x="15318" y="17287"/>
                </a:lnTo>
                <a:lnTo>
                  <a:pt x="11914" y="18423"/>
                </a:lnTo>
                <a:lnTo>
                  <a:pt x="8753" y="20695"/>
                </a:lnTo>
                <a:lnTo>
                  <a:pt x="29214" y="20695"/>
                </a:lnTo>
                <a:lnTo>
                  <a:pt x="27476" y="18910"/>
                </a:lnTo>
                <a:lnTo>
                  <a:pt x="23504" y="1728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291415" y="2386341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9695" y="11930"/>
                </a:moveTo>
                <a:lnTo>
                  <a:pt x="13130" y="11930"/>
                </a:lnTo>
                <a:lnTo>
                  <a:pt x="13130" y="53808"/>
                </a:lnTo>
                <a:lnTo>
                  <a:pt x="19695" y="53808"/>
                </a:lnTo>
                <a:lnTo>
                  <a:pt x="19695" y="11930"/>
                </a:lnTo>
                <a:close/>
              </a:path>
              <a:path w="73025" h="55244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8"/>
                </a:lnTo>
                <a:lnTo>
                  <a:pt x="3647" y="11768"/>
                </a:lnTo>
                <a:lnTo>
                  <a:pt x="0" y="13472"/>
                </a:lnTo>
                <a:lnTo>
                  <a:pt x="0" y="19803"/>
                </a:lnTo>
                <a:lnTo>
                  <a:pt x="2026" y="19072"/>
                </a:lnTo>
                <a:lnTo>
                  <a:pt x="4295" y="17936"/>
                </a:lnTo>
                <a:lnTo>
                  <a:pt x="6889" y="16394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025" h="55244">
                <a:moveTo>
                  <a:pt x="44496" y="27431"/>
                </a:moveTo>
                <a:lnTo>
                  <a:pt x="37769" y="27431"/>
                </a:lnTo>
                <a:lnTo>
                  <a:pt x="37769" y="37495"/>
                </a:lnTo>
                <a:lnTo>
                  <a:pt x="39552" y="44718"/>
                </a:lnTo>
                <a:lnTo>
                  <a:pt x="43037" y="49182"/>
                </a:lnTo>
                <a:lnTo>
                  <a:pt x="46036" y="52915"/>
                </a:lnTo>
                <a:lnTo>
                  <a:pt x="50088" y="54701"/>
                </a:lnTo>
                <a:lnTo>
                  <a:pt x="59166" y="54701"/>
                </a:lnTo>
                <a:lnTo>
                  <a:pt x="62408" y="53646"/>
                </a:lnTo>
                <a:lnTo>
                  <a:pt x="64921" y="51535"/>
                </a:lnTo>
                <a:lnTo>
                  <a:pt x="67514" y="49506"/>
                </a:lnTo>
                <a:lnTo>
                  <a:pt x="67619" y="49345"/>
                </a:lnTo>
                <a:lnTo>
                  <a:pt x="52196" y="49345"/>
                </a:lnTo>
                <a:lnTo>
                  <a:pt x="49683" y="47883"/>
                </a:lnTo>
                <a:lnTo>
                  <a:pt x="47576" y="44962"/>
                </a:lnTo>
                <a:lnTo>
                  <a:pt x="45550" y="42040"/>
                </a:lnTo>
                <a:lnTo>
                  <a:pt x="44496" y="36197"/>
                </a:lnTo>
                <a:lnTo>
                  <a:pt x="44496" y="27432"/>
                </a:lnTo>
                <a:close/>
              </a:path>
              <a:path w="73025" h="55244">
                <a:moveTo>
                  <a:pt x="67298" y="5438"/>
                </a:moveTo>
                <a:lnTo>
                  <a:pt x="58193" y="5438"/>
                </a:lnTo>
                <a:lnTo>
                  <a:pt x="60787" y="6899"/>
                </a:lnTo>
                <a:lnTo>
                  <a:pt x="64840" y="12742"/>
                </a:lnTo>
                <a:lnTo>
                  <a:pt x="65893" y="18586"/>
                </a:lnTo>
                <a:lnTo>
                  <a:pt x="65893" y="36197"/>
                </a:lnTo>
                <a:lnTo>
                  <a:pt x="64840" y="42040"/>
                </a:lnTo>
                <a:lnTo>
                  <a:pt x="60787" y="47883"/>
                </a:lnTo>
                <a:lnTo>
                  <a:pt x="58193" y="49345"/>
                </a:lnTo>
                <a:lnTo>
                  <a:pt x="67619" y="49345"/>
                </a:lnTo>
                <a:lnTo>
                  <a:pt x="69459" y="46503"/>
                </a:lnTo>
                <a:lnTo>
                  <a:pt x="70756" y="42608"/>
                </a:lnTo>
                <a:lnTo>
                  <a:pt x="71972" y="38794"/>
                </a:lnTo>
                <a:lnTo>
                  <a:pt x="72620" y="33681"/>
                </a:lnTo>
                <a:lnTo>
                  <a:pt x="72527" y="21101"/>
                </a:lnTo>
                <a:lnTo>
                  <a:pt x="68163" y="6736"/>
                </a:lnTo>
                <a:lnTo>
                  <a:pt x="67298" y="5438"/>
                </a:lnTo>
                <a:close/>
              </a:path>
              <a:path w="73025" h="55244">
                <a:moveTo>
                  <a:pt x="58112" y="0"/>
                </a:moveTo>
                <a:lnTo>
                  <a:pt x="51304" y="0"/>
                </a:lnTo>
                <a:lnTo>
                  <a:pt x="48062" y="1056"/>
                </a:lnTo>
                <a:lnTo>
                  <a:pt x="45550" y="3166"/>
                </a:lnTo>
                <a:lnTo>
                  <a:pt x="42956" y="5275"/>
                </a:lnTo>
                <a:lnTo>
                  <a:pt x="41011" y="8279"/>
                </a:lnTo>
                <a:lnTo>
                  <a:pt x="38417" y="15989"/>
                </a:lnTo>
                <a:lnTo>
                  <a:pt x="37769" y="21101"/>
                </a:lnTo>
                <a:lnTo>
                  <a:pt x="37769" y="27432"/>
                </a:lnTo>
                <a:lnTo>
                  <a:pt x="44496" y="27431"/>
                </a:lnTo>
                <a:lnTo>
                  <a:pt x="44496" y="18586"/>
                </a:lnTo>
                <a:lnTo>
                  <a:pt x="45631" y="12580"/>
                </a:lnTo>
                <a:lnTo>
                  <a:pt x="47900" y="9334"/>
                </a:lnTo>
                <a:lnTo>
                  <a:pt x="49684" y="6736"/>
                </a:lnTo>
                <a:lnTo>
                  <a:pt x="52115" y="5438"/>
                </a:lnTo>
                <a:lnTo>
                  <a:pt x="67298" y="5438"/>
                </a:lnTo>
                <a:lnTo>
                  <a:pt x="66704" y="4545"/>
                </a:lnTo>
                <a:lnTo>
                  <a:pt x="64921" y="2922"/>
                </a:lnTo>
                <a:lnTo>
                  <a:pt x="62732" y="1786"/>
                </a:lnTo>
                <a:lnTo>
                  <a:pt x="60625" y="569"/>
                </a:lnTo>
                <a:lnTo>
                  <a:pt x="581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44890" y="2386341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4">
                <a:moveTo>
                  <a:pt x="19695" y="11930"/>
                </a:moveTo>
                <a:lnTo>
                  <a:pt x="13130" y="11930"/>
                </a:lnTo>
                <a:lnTo>
                  <a:pt x="13130" y="53808"/>
                </a:lnTo>
                <a:lnTo>
                  <a:pt x="19695" y="53808"/>
                </a:lnTo>
                <a:lnTo>
                  <a:pt x="19695" y="11930"/>
                </a:lnTo>
                <a:close/>
              </a:path>
              <a:path w="73660" h="55244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8"/>
                </a:lnTo>
                <a:lnTo>
                  <a:pt x="3647" y="11768"/>
                </a:lnTo>
                <a:lnTo>
                  <a:pt x="0" y="13472"/>
                </a:lnTo>
                <a:lnTo>
                  <a:pt x="0" y="19803"/>
                </a:lnTo>
                <a:lnTo>
                  <a:pt x="2026" y="19072"/>
                </a:lnTo>
                <a:lnTo>
                  <a:pt x="4295" y="17936"/>
                </a:lnTo>
                <a:lnTo>
                  <a:pt x="6889" y="16394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660" h="55244">
                <a:moveTo>
                  <a:pt x="44658" y="39199"/>
                </a:moveTo>
                <a:lnTo>
                  <a:pt x="37769" y="39768"/>
                </a:lnTo>
                <a:lnTo>
                  <a:pt x="38174" y="44312"/>
                </a:lnTo>
                <a:lnTo>
                  <a:pt x="39957" y="47883"/>
                </a:lnTo>
                <a:lnTo>
                  <a:pt x="46117" y="53402"/>
                </a:lnTo>
                <a:lnTo>
                  <a:pt x="50089" y="54701"/>
                </a:lnTo>
                <a:lnTo>
                  <a:pt x="60868" y="54701"/>
                </a:lnTo>
                <a:lnTo>
                  <a:pt x="65569" y="52591"/>
                </a:lnTo>
                <a:lnTo>
                  <a:pt x="68091" y="49344"/>
                </a:lnTo>
                <a:lnTo>
                  <a:pt x="52358" y="49344"/>
                </a:lnTo>
                <a:lnTo>
                  <a:pt x="50088" y="48452"/>
                </a:lnTo>
                <a:lnTo>
                  <a:pt x="48224" y="46828"/>
                </a:lnTo>
                <a:lnTo>
                  <a:pt x="46360" y="45124"/>
                </a:lnTo>
                <a:lnTo>
                  <a:pt x="45144" y="42527"/>
                </a:lnTo>
                <a:lnTo>
                  <a:pt x="44658" y="39199"/>
                </a:lnTo>
                <a:close/>
              </a:path>
              <a:path w="73660" h="55244">
                <a:moveTo>
                  <a:pt x="69378" y="24104"/>
                </a:moveTo>
                <a:lnTo>
                  <a:pt x="58275" y="24104"/>
                </a:lnTo>
                <a:lnTo>
                  <a:pt x="61030" y="25159"/>
                </a:lnTo>
                <a:lnTo>
                  <a:pt x="65245" y="29542"/>
                </a:lnTo>
                <a:lnTo>
                  <a:pt x="66299" y="32464"/>
                </a:lnTo>
                <a:lnTo>
                  <a:pt x="66182" y="40498"/>
                </a:lnTo>
                <a:lnTo>
                  <a:pt x="65164" y="43339"/>
                </a:lnTo>
                <a:lnTo>
                  <a:pt x="62976" y="45773"/>
                </a:lnTo>
                <a:lnTo>
                  <a:pt x="60787" y="48127"/>
                </a:lnTo>
                <a:lnTo>
                  <a:pt x="58112" y="49344"/>
                </a:lnTo>
                <a:lnTo>
                  <a:pt x="68091" y="49344"/>
                </a:lnTo>
                <a:lnTo>
                  <a:pt x="69040" y="48127"/>
                </a:lnTo>
                <a:lnTo>
                  <a:pt x="71810" y="44719"/>
                </a:lnTo>
                <a:lnTo>
                  <a:pt x="73269" y="40498"/>
                </a:lnTo>
                <a:lnTo>
                  <a:pt x="73269" y="30597"/>
                </a:lnTo>
                <a:lnTo>
                  <a:pt x="71648" y="26377"/>
                </a:lnTo>
                <a:lnTo>
                  <a:pt x="69378" y="24104"/>
                </a:lnTo>
                <a:close/>
              </a:path>
              <a:path w="73660" h="55244">
                <a:moveTo>
                  <a:pt x="70756" y="974"/>
                </a:moveTo>
                <a:lnTo>
                  <a:pt x="44091" y="974"/>
                </a:lnTo>
                <a:lnTo>
                  <a:pt x="38904" y="28487"/>
                </a:lnTo>
                <a:lnTo>
                  <a:pt x="45063" y="29298"/>
                </a:lnTo>
                <a:lnTo>
                  <a:pt x="46036" y="27756"/>
                </a:lnTo>
                <a:lnTo>
                  <a:pt x="47414" y="26539"/>
                </a:lnTo>
                <a:lnTo>
                  <a:pt x="50818" y="24591"/>
                </a:lnTo>
                <a:lnTo>
                  <a:pt x="52763" y="24104"/>
                </a:lnTo>
                <a:lnTo>
                  <a:pt x="69378" y="24104"/>
                </a:lnTo>
                <a:lnTo>
                  <a:pt x="66983" y="21670"/>
                </a:lnTo>
                <a:lnTo>
                  <a:pt x="46522" y="21670"/>
                </a:lnTo>
                <a:lnTo>
                  <a:pt x="49359" y="7224"/>
                </a:lnTo>
                <a:lnTo>
                  <a:pt x="70756" y="7224"/>
                </a:lnTo>
                <a:lnTo>
                  <a:pt x="70756" y="974"/>
                </a:lnTo>
                <a:close/>
              </a:path>
              <a:path w="73660" h="55244">
                <a:moveTo>
                  <a:pt x="61273" y="18262"/>
                </a:moveTo>
                <a:lnTo>
                  <a:pt x="53087" y="18262"/>
                </a:lnTo>
                <a:lnTo>
                  <a:pt x="49683" y="19397"/>
                </a:lnTo>
                <a:lnTo>
                  <a:pt x="46522" y="21670"/>
                </a:lnTo>
                <a:lnTo>
                  <a:pt x="66983" y="21670"/>
                </a:lnTo>
                <a:lnTo>
                  <a:pt x="65245" y="19885"/>
                </a:lnTo>
                <a:lnTo>
                  <a:pt x="61273" y="1826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192448" y="2386341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4">
                <a:moveTo>
                  <a:pt x="31999" y="5437"/>
                </a:moveTo>
                <a:lnTo>
                  <a:pt x="21478" y="5437"/>
                </a:lnTo>
                <a:lnTo>
                  <a:pt x="23909" y="6331"/>
                </a:lnTo>
                <a:lnTo>
                  <a:pt x="25773" y="8116"/>
                </a:lnTo>
                <a:lnTo>
                  <a:pt x="27638" y="9982"/>
                </a:lnTo>
                <a:lnTo>
                  <a:pt x="28529" y="12174"/>
                </a:lnTo>
                <a:lnTo>
                  <a:pt x="28529" y="17205"/>
                </a:lnTo>
                <a:lnTo>
                  <a:pt x="27557" y="19883"/>
                </a:lnTo>
                <a:lnTo>
                  <a:pt x="23423" y="25484"/>
                </a:lnTo>
                <a:lnTo>
                  <a:pt x="19533" y="29217"/>
                </a:lnTo>
                <a:lnTo>
                  <a:pt x="9883" y="37170"/>
                </a:lnTo>
                <a:lnTo>
                  <a:pt x="7132" y="39768"/>
                </a:lnTo>
                <a:lnTo>
                  <a:pt x="5106" y="42121"/>
                </a:lnTo>
                <a:lnTo>
                  <a:pt x="3161" y="44474"/>
                </a:lnTo>
                <a:lnTo>
                  <a:pt x="1701" y="46828"/>
                </a:lnTo>
                <a:lnTo>
                  <a:pt x="810" y="49263"/>
                </a:lnTo>
                <a:lnTo>
                  <a:pt x="243" y="50724"/>
                </a:lnTo>
                <a:lnTo>
                  <a:pt x="0" y="52266"/>
                </a:lnTo>
                <a:lnTo>
                  <a:pt x="0" y="53808"/>
                </a:lnTo>
                <a:lnTo>
                  <a:pt x="35418" y="53808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1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2" y="10469"/>
                </a:lnTo>
                <a:lnTo>
                  <a:pt x="33798" y="7141"/>
                </a:lnTo>
                <a:lnTo>
                  <a:pt x="31999" y="5437"/>
                </a:lnTo>
                <a:close/>
              </a:path>
              <a:path w="78739" h="55244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4"/>
                </a:lnTo>
                <a:lnTo>
                  <a:pt x="1701" y="10469"/>
                </a:lnTo>
                <a:lnTo>
                  <a:pt x="1296" y="15500"/>
                </a:lnTo>
                <a:lnTo>
                  <a:pt x="8023" y="16231"/>
                </a:lnTo>
                <a:lnTo>
                  <a:pt x="8023" y="12823"/>
                </a:lnTo>
                <a:lnTo>
                  <a:pt x="8996" y="10225"/>
                </a:lnTo>
                <a:lnTo>
                  <a:pt x="12805" y="6411"/>
                </a:lnTo>
                <a:lnTo>
                  <a:pt x="15318" y="5437"/>
                </a:lnTo>
                <a:lnTo>
                  <a:pt x="31999" y="5437"/>
                </a:lnTo>
                <a:lnTo>
                  <a:pt x="27800" y="1460"/>
                </a:lnTo>
                <a:lnTo>
                  <a:pt x="23747" y="0"/>
                </a:lnTo>
                <a:close/>
              </a:path>
              <a:path w="78739" h="55244">
                <a:moveTo>
                  <a:pt x="64029" y="0"/>
                </a:moveTo>
                <a:lnTo>
                  <a:pt x="57221" y="0"/>
                </a:lnTo>
                <a:lnTo>
                  <a:pt x="53979" y="1055"/>
                </a:lnTo>
                <a:lnTo>
                  <a:pt x="51466" y="3165"/>
                </a:lnTo>
                <a:lnTo>
                  <a:pt x="48872" y="5275"/>
                </a:lnTo>
                <a:lnTo>
                  <a:pt x="46927" y="8278"/>
                </a:lnTo>
                <a:lnTo>
                  <a:pt x="44334" y="15988"/>
                </a:lnTo>
                <a:lnTo>
                  <a:pt x="43685" y="21101"/>
                </a:lnTo>
                <a:lnTo>
                  <a:pt x="43685" y="37495"/>
                </a:lnTo>
                <a:lnTo>
                  <a:pt x="45468" y="44718"/>
                </a:lnTo>
                <a:lnTo>
                  <a:pt x="48954" y="49182"/>
                </a:lnTo>
                <a:lnTo>
                  <a:pt x="51952" y="52915"/>
                </a:lnTo>
                <a:lnTo>
                  <a:pt x="56005" y="54700"/>
                </a:lnTo>
                <a:lnTo>
                  <a:pt x="65083" y="54700"/>
                </a:lnTo>
                <a:lnTo>
                  <a:pt x="68325" y="53645"/>
                </a:lnTo>
                <a:lnTo>
                  <a:pt x="70837" y="51535"/>
                </a:lnTo>
                <a:lnTo>
                  <a:pt x="73431" y="49506"/>
                </a:lnTo>
                <a:lnTo>
                  <a:pt x="73536" y="49344"/>
                </a:lnTo>
                <a:lnTo>
                  <a:pt x="58112" y="49344"/>
                </a:lnTo>
                <a:lnTo>
                  <a:pt x="55600" y="47883"/>
                </a:lnTo>
                <a:lnTo>
                  <a:pt x="53492" y="44961"/>
                </a:lnTo>
                <a:lnTo>
                  <a:pt x="51466" y="42040"/>
                </a:lnTo>
                <a:lnTo>
                  <a:pt x="50412" y="36197"/>
                </a:lnTo>
                <a:lnTo>
                  <a:pt x="50412" y="18585"/>
                </a:lnTo>
                <a:lnTo>
                  <a:pt x="51547" y="12580"/>
                </a:lnTo>
                <a:lnTo>
                  <a:pt x="53816" y="9333"/>
                </a:lnTo>
                <a:lnTo>
                  <a:pt x="55600" y="6736"/>
                </a:lnTo>
                <a:lnTo>
                  <a:pt x="58031" y="5438"/>
                </a:lnTo>
                <a:lnTo>
                  <a:pt x="73215" y="5438"/>
                </a:lnTo>
                <a:lnTo>
                  <a:pt x="72620" y="4545"/>
                </a:lnTo>
                <a:lnTo>
                  <a:pt x="70837" y="2922"/>
                </a:lnTo>
                <a:lnTo>
                  <a:pt x="68649" y="1785"/>
                </a:lnTo>
                <a:lnTo>
                  <a:pt x="66541" y="568"/>
                </a:lnTo>
                <a:lnTo>
                  <a:pt x="64029" y="0"/>
                </a:lnTo>
                <a:close/>
              </a:path>
              <a:path w="78739" h="55244">
                <a:moveTo>
                  <a:pt x="73215" y="5438"/>
                </a:moveTo>
                <a:lnTo>
                  <a:pt x="64110" y="5438"/>
                </a:lnTo>
                <a:lnTo>
                  <a:pt x="66704" y="6899"/>
                </a:lnTo>
                <a:lnTo>
                  <a:pt x="70756" y="12742"/>
                </a:lnTo>
                <a:lnTo>
                  <a:pt x="71810" y="18585"/>
                </a:lnTo>
                <a:lnTo>
                  <a:pt x="71810" y="36197"/>
                </a:lnTo>
                <a:lnTo>
                  <a:pt x="70756" y="42040"/>
                </a:lnTo>
                <a:lnTo>
                  <a:pt x="66704" y="47883"/>
                </a:lnTo>
                <a:lnTo>
                  <a:pt x="64110" y="49344"/>
                </a:lnTo>
                <a:lnTo>
                  <a:pt x="73536" y="49344"/>
                </a:lnTo>
                <a:lnTo>
                  <a:pt x="75376" y="46503"/>
                </a:lnTo>
                <a:lnTo>
                  <a:pt x="76673" y="42607"/>
                </a:lnTo>
                <a:lnTo>
                  <a:pt x="77889" y="38793"/>
                </a:lnTo>
                <a:lnTo>
                  <a:pt x="78537" y="33680"/>
                </a:lnTo>
                <a:lnTo>
                  <a:pt x="78443" y="21101"/>
                </a:lnTo>
                <a:lnTo>
                  <a:pt x="74079" y="6736"/>
                </a:lnTo>
                <a:lnTo>
                  <a:pt x="73215" y="54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645923" y="2386341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4">
                <a:moveTo>
                  <a:pt x="31999" y="5437"/>
                </a:moveTo>
                <a:lnTo>
                  <a:pt x="21478" y="5437"/>
                </a:lnTo>
                <a:lnTo>
                  <a:pt x="23909" y="6331"/>
                </a:lnTo>
                <a:lnTo>
                  <a:pt x="25773" y="8116"/>
                </a:lnTo>
                <a:lnTo>
                  <a:pt x="27638" y="9982"/>
                </a:lnTo>
                <a:lnTo>
                  <a:pt x="28529" y="12174"/>
                </a:lnTo>
                <a:lnTo>
                  <a:pt x="28529" y="17205"/>
                </a:lnTo>
                <a:lnTo>
                  <a:pt x="27557" y="19883"/>
                </a:lnTo>
                <a:lnTo>
                  <a:pt x="23423" y="25484"/>
                </a:lnTo>
                <a:lnTo>
                  <a:pt x="19533" y="29217"/>
                </a:lnTo>
                <a:lnTo>
                  <a:pt x="9883" y="37170"/>
                </a:lnTo>
                <a:lnTo>
                  <a:pt x="7132" y="39768"/>
                </a:lnTo>
                <a:lnTo>
                  <a:pt x="5106" y="42121"/>
                </a:lnTo>
                <a:lnTo>
                  <a:pt x="3161" y="44474"/>
                </a:lnTo>
                <a:lnTo>
                  <a:pt x="1702" y="46828"/>
                </a:lnTo>
                <a:lnTo>
                  <a:pt x="810" y="49263"/>
                </a:lnTo>
                <a:lnTo>
                  <a:pt x="243" y="50724"/>
                </a:lnTo>
                <a:lnTo>
                  <a:pt x="0" y="52266"/>
                </a:lnTo>
                <a:lnTo>
                  <a:pt x="0" y="53808"/>
                </a:lnTo>
                <a:lnTo>
                  <a:pt x="35418" y="53808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1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2" y="10469"/>
                </a:lnTo>
                <a:lnTo>
                  <a:pt x="33798" y="7141"/>
                </a:lnTo>
                <a:lnTo>
                  <a:pt x="31999" y="5437"/>
                </a:lnTo>
                <a:close/>
              </a:path>
              <a:path w="79375" h="55244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4"/>
                </a:lnTo>
                <a:lnTo>
                  <a:pt x="1702" y="10469"/>
                </a:lnTo>
                <a:lnTo>
                  <a:pt x="1296" y="15500"/>
                </a:lnTo>
                <a:lnTo>
                  <a:pt x="8023" y="16231"/>
                </a:lnTo>
                <a:lnTo>
                  <a:pt x="8023" y="12823"/>
                </a:lnTo>
                <a:lnTo>
                  <a:pt x="8996" y="10225"/>
                </a:lnTo>
                <a:lnTo>
                  <a:pt x="12805" y="6411"/>
                </a:lnTo>
                <a:lnTo>
                  <a:pt x="15318" y="5437"/>
                </a:lnTo>
                <a:lnTo>
                  <a:pt x="31999" y="5437"/>
                </a:lnTo>
                <a:lnTo>
                  <a:pt x="27800" y="1460"/>
                </a:lnTo>
                <a:lnTo>
                  <a:pt x="23747" y="0"/>
                </a:lnTo>
                <a:close/>
              </a:path>
              <a:path w="79375" h="55244">
                <a:moveTo>
                  <a:pt x="50575" y="39199"/>
                </a:moveTo>
                <a:lnTo>
                  <a:pt x="43685" y="39767"/>
                </a:lnTo>
                <a:lnTo>
                  <a:pt x="44090" y="44312"/>
                </a:lnTo>
                <a:lnTo>
                  <a:pt x="45873" y="47883"/>
                </a:lnTo>
                <a:lnTo>
                  <a:pt x="52033" y="53402"/>
                </a:lnTo>
                <a:lnTo>
                  <a:pt x="56005" y="54700"/>
                </a:lnTo>
                <a:lnTo>
                  <a:pt x="66784" y="54700"/>
                </a:lnTo>
                <a:lnTo>
                  <a:pt x="71485" y="52590"/>
                </a:lnTo>
                <a:lnTo>
                  <a:pt x="74007" y="49344"/>
                </a:lnTo>
                <a:lnTo>
                  <a:pt x="58275" y="49344"/>
                </a:lnTo>
                <a:lnTo>
                  <a:pt x="56005" y="48451"/>
                </a:lnTo>
                <a:lnTo>
                  <a:pt x="54141" y="46828"/>
                </a:lnTo>
                <a:lnTo>
                  <a:pt x="52277" y="45123"/>
                </a:lnTo>
                <a:lnTo>
                  <a:pt x="51061" y="42526"/>
                </a:lnTo>
                <a:lnTo>
                  <a:pt x="50575" y="39199"/>
                </a:lnTo>
                <a:close/>
              </a:path>
              <a:path w="79375" h="55244">
                <a:moveTo>
                  <a:pt x="75294" y="24104"/>
                </a:moveTo>
                <a:lnTo>
                  <a:pt x="64191" y="24104"/>
                </a:lnTo>
                <a:lnTo>
                  <a:pt x="66946" y="25159"/>
                </a:lnTo>
                <a:lnTo>
                  <a:pt x="71161" y="29541"/>
                </a:lnTo>
                <a:lnTo>
                  <a:pt x="72215" y="32463"/>
                </a:lnTo>
                <a:lnTo>
                  <a:pt x="72098" y="40498"/>
                </a:lnTo>
                <a:lnTo>
                  <a:pt x="71080" y="43338"/>
                </a:lnTo>
                <a:lnTo>
                  <a:pt x="68892" y="45773"/>
                </a:lnTo>
                <a:lnTo>
                  <a:pt x="66704" y="48126"/>
                </a:lnTo>
                <a:lnTo>
                  <a:pt x="64029" y="49344"/>
                </a:lnTo>
                <a:lnTo>
                  <a:pt x="74007" y="49344"/>
                </a:lnTo>
                <a:lnTo>
                  <a:pt x="74956" y="48126"/>
                </a:lnTo>
                <a:lnTo>
                  <a:pt x="77726" y="44718"/>
                </a:lnTo>
                <a:lnTo>
                  <a:pt x="79185" y="40498"/>
                </a:lnTo>
                <a:lnTo>
                  <a:pt x="79185" y="30597"/>
                </a:lnTo>
                <a:lnTo>
                  <a:pt x="77564" y="26377"/>
                </a:lnTo>
                <a:lnTo>
                  <a:pt x="75294" y="24104"/>
                </a:lnTo>
                <a:close/>
              </a:path>
              <a:path w="79375" h="55244">
                <a:moveTo>
                  <a:pt x="76673" y="974"/>
                </a:moveTo>
                <a:lnTo>
                  <a:pt x="50007" y="974"/>
                </a:lnTo>
                <a:lnTo>
                  <a:pt x="44820" y="28487"/>
                </a:lnTo>
                <a:lnTo>
                  <a:pt x="50980" y="29298"/>
                </a:lnTo>
                <a:lnTo>
                  <a:pt x="51952" y="27756"/>
                </a:lnTo>
                <a:lnTo>
                  <a:pt x="53330" y="26538"/>
                </a:lnTo>
                <a:lnTo>
                  <a:pt x="56734" y="24591"/>
                </a:lnTo>
                <a:lnTo>
                  <a:pt x="58679" y="24104"/>
                </a:lnTo>
                <a:lnTo>
                  <a:pt x="75294" y="24104"/>
                </a:lnTo>
                <a:lnTo>
                  <a:pt x="72900" y="21670"/>
                </a:lnTo>
                <a:lnTo>
                  <a:pt x="52439" y="21670"/>
                </a:lnTo>
                <a:lnTo>
                  <a:pt x="55275" y="7223"/>
                </a:lnTo>
                <a:lnTo>
                  <a:pt x="76673" y="7223"/>
                </a:lnTo>
                <a:lnTo>
                  <a:pt x="76673" y="974"/>
                </a:lnTo>
                <a:close/>
              </a:path>
              <a:path w="79375" h="55244">
                <a:moveTo>
                  <a:pt x="67190" y="18261"/>
                </a:moveTo>
                <a:lnTo>
                  <a:pt x="59004" y="18261"/>
                </a:lnTo>
                <a:lnTo>
                  <a:pt x="55600" y="19397"/>
                </a:lnTo>
                <a:lnTo>
                  <a:pt x="52439" y="21670"/>
                </a:lnTo>
                <a:lnTo>
                  <a:pt x="72900" y="21670"/>
                </a:lnTo>
                <a:lnTo>
                  <a:pt x="71161" y="19884"/>
                </a:lnTo>
                <a:lnTo>
                  <a:pt x="67190" y="1826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421910" y="1469093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689285" y="1469093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21910" y="219513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421910" y="202226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421910" y="184940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421910" y="167653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421910" y="150366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664565" y="219513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664565" y="202226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664565" y="184940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664565" y="167653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664565" y="150366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23767" y="2172734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20189" y="30190"/>
                </a:moveTo>
                <a:lnTo>
                  <a:pt x="0" y="30190"/>
                </a:lnTo>
                <a:lnTo>
                  <a:pt x="0" y="36764"/>
                </a:lnTo>
                <a:lnTo>
                  <a:pt x="20189" y="36764"/>
                </a:lnTo>
                <a:lnTo>
                  <a:pt x="20189" y="30190"/>
                </a:lnTo>
                <a:close/>
              </a:path>
              <a:path w="62229" h="53975">
                <a:moveTo>
                  <a:pt x="33254" y="38225"/>
                </a:moveTo>
                <a:lnTo>
                  <a:pt x="26357" y="38793"/>
                </a:lnTo>
                <a:lnTo>
                  <a:pt x="26795" y="43338"/>
                </a:lnTo>
                <a:lnTo>
                  <a:pt x="28553" y="46909"/>
                </a:lnTo>
                <a:lnTo>
                  <a:pt x="34705" y="52428"/>
                </a:lnTo>
                <a:lnTo>
                  <a:pt x="38685" y="53726"/>
                </a:lnTo>
                <a:lnTo>
                  <a:pt x="49489" y="53726"/>
                </a:lnTo>
                <a:lnTo>
                  <a:pt x="54173" y="51616"/>
                </a:lnTo>
                <a:lnTo>
                  <a:pt x="56713" y="48369"/>
                </a:lnTo>
                <a:lnTo>
                  <a:pt x="40922" y="48369"/>
                </a:lnTo>
                <a:lnTo>
                  <a:pt x="38677" y="47477"/>
                </a:lnTo>
                <a:lnTo>
                  <a:pt x="36812" y="45772"/>
                </a:lnTo>
                <a:lnTo>
                  <a:pt x="34948" y="44149"/>
                </a:lnTo>
                <a:lnTo>
                  <a:pt x="33765" y="41552"/>
                </a:lnTo>
                <a:lnTo>
                  <a:pt x="33254" y="38225"/>
                </a:lnTo>
                <a:close/>
              </a:path>
              <a:path w="62229" h="53975">
                <a:moveTo>
                  <a:pt x="57978" y="23129"/>
                </a:moveTo>
                <a:lnTo>
                  <a:pt x="46846" y="23129"/>
                </a:lnTo>
                <a:lnTo>
                  <a:pt x="49602" y="24184"/>
                </a:lnTo>
                <a:lnTo>
                  <a:pt x="53809" y="28567"/>
                </a:lnTo>
                <a:lnTo>
                  <a:pt x="54862" y="31489"/>
                </a:lnTo>
                <a:lnTo>
                  <a:pt x="54750" y="39523"/>
                </a:lnTo>
                <a:lnTo>
                  <a:pt x="53768" y="42364"/>
                </a:lnTo>
                <a:lnTo>
                  <a:pt x="51580" y="44798"/>
                </a:lnTo>
                <a:lnTo>
                  <a:pt x="49391" y="47152"/>
                </a:lnTo>
                <a:lnTo>
                  <a:pt x="46709" y="48369"/>
                </a:lnTo>
                <a:lnTo>
                  <a:pt x="56713" y="48369"/>
                </a:lnTo>
                <a:lnTo>
                  <a:pt x="57668" y="47152"/>
                </a:lnTo>
                <a:lnTo>
                  <a:pt x="60422" y="43744"/>
                </a:lnTo>
                <a:lnTo>
                  <a:pt x="61833" y="39523"/>
                </a:lnTo>
                <a:lnTo>
                  <a:pt x="61833" y="29622"/>
                </a:lnTo>
                <a:lnTo>
                  <a:pt x="60228" y="25403"/>
                </a:lnTo>
                <a:lnTo>
                  <a:pt x="57978" y="23129"/>
                </a:lnTo>
                <a:close/>
              </a:path>
              <a:path w="62229" h="53975">
                <a:moveTo>
                  <a:pt x="59320" y="0"/>
                </a:moveTo>
                <a:lnTo>
                  <a:pt x="32703" y="0"/>
                </a:lnTo>
                <a:lnTo>
                  <a:pt x="27524" y="27512"/>
                </a:lnTo>
                <a:lnTo>
                  <a:pt x="33692" y="28324"/>
                </a:lnTo>
                <a:lnTo>
                  <a:pt x="34665" y="26782"/>
                </a:lnTo>
                <a:lnTo>
                  <a:pt x="36002" y="25564"/>
                </a:lnTo>
                <a:lnTo>
                  <a:pt x="39414" y="23616"/>
                </a:lnTo>
                <a:lnTo>
                  <a:pt x="41319" y="23129"/>
                </a:lnTo>
                <a:lnTo>
                  <a:pt x="57978" y="23129"/>
                </a:lnTo>
                <a:lnTo>
                  <a:pt x="55568" y="20695"/>
                </a:lnTo>
                <a:lnTo>
                  <a:pt x="35078" y="20695"/>
                </a:lnTo>
                <a:lnTo>
                  <a:pt x="37963" y="6249"/>
                </a:lnTo>
                <a:lnTo>
                  <a:pt x="59320" y="6249"/>
                </a:lnTo>
                <a:lnTo>
                  <a:pt x="59320" y="0"/>
                </a:lnTo>
                <a:close/>
              </a:path>
              <a:path w="62229" h="53975">
                <a:moveTo>
                  <a:pt x="49862" y="17287"/>
                </a:moveTo>
                <a:lnTo>
                  <a:pt x="41659" y="17287"/>
                </a:lnTo>
                <a:lnTo>
                  <a:pt x="38288" y="18423"/>
                </a:lnTo>
                <a:lnTo>
                  <a:pt x="35078" y="20695"/>
                </a:lnTo>
                <a:lnTo>
                  <a:pt x="55568" y="20695"/>
                </a:lnTo>
                <a:lnTo>
                  <a:pt x="53801" y="18910"/>
                </a:lnTo>
                <a:lnTo>
                  <a:pt x="49862" y="1728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348811" y="1998893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0" y="37494"/>
                </a:lnTo>
                <a:lnTo>
                  <a:pt x="1766" y="44717"/>
                </a:lnTo>
                <a:lnTo>
                  <a:pt x="8242" y="52914"/>
                </a:lnTo>
                <a:lnTo>
                  <a:pt x="12295" y="54699"/>
                </a:lnTo>
                <a:lnTo>
                  <a:pt x="21364" y="54699"/>
                </a:lnTo>
                <a:lnTo>
                  <a:pt x="24606" y="53644"/>
                </a:lnTo>
                <a:lnTo>
                  <a:pt x="27176" y="51615"/>
                </a:lnTo>
                <a:lnTo>
                  <a:pt x="29745" y="49505"/>
                </a:lnTo>
                <a:lnTo>
                  <a:pt x="29849" y="49343"/>
                </a:lnTo>
                <a:lnTo>
                  <a:pt x="14435" y="49343"/>
                </a:lnTo>
                <a:lnTo>
                  <a:pt x="11898" y="47882"/>
                </a:lnTo>
                <a:lnTo>
                  <a:pt x="7780" y="42039"/>
                </a:lnTo>
                <a:lnTo>
                  <a:pt x="6751" y="36196"/>
                </a:lnTo>
                <a:lnTo>
                  <a:pt x="6751" y="18585"/>
                </a:lnTo>
                <a:lnTo>
                  <a:pt x="7886" y="12579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921"/>
                </a:lnTo>
                <a:lnTo>
                  <a:pt x="25003" y="1785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4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7119" y="12741"/>
                </a:lnTo>
                <a:lnTo>
                  <a:pt x="28148" y="18585"/>
                </a:lnTo>
                <a:lnTo>
                  <a:pt x="28148" y="36196"/>
                </a:lnTo>
                <a:lnTo>
                  <a:pt x="27119" y="42039"/>
                </a:lnTo>
                <a:lnTo>
                  <a:pt x="23002" y="47882"/>
                </a:lnTo>
                <a:lnTo>
                  <a:pt x="20465" y="49343"/>
                </a:lnTo>
                <a:lnTo>
                  <a:pt x="29849" y="49343"/>
                </a:lnTo>
                <a:lnTo>
                  <a:pt x="31674" y="46502"/>
                </a:lnTo>
                <a:lnTo>
                  <a:pt x="32963" y="42607"/>
                </a:lnTo>
                <a:lnTo>
                  <a:pt x="34251" y="38793"/>
                </a:lnTo>
                <a:lnTo>
                  <a:pt x="34900" y="33680"/>
                </a:lnTo>
                <a:lnTo>
                  <a:pt x="34806" y="21100"/>
                </a:lnTo>
                <a:lnTo>
                  <a:pt x="34494" y="17854"/>
                </a:lnTo>
                <a:lnTo>
                  <a:pt x="32890" y="11605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348811" y="1827001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97" y="38225"/>
                </a:moveTo>
                <a:lnTo>
                  <a:pt x="0" y="38793"/>
                </a:lnTo>
                <a:lnTo>
                  <a:pt x="437" y="43338"/>
                </a:lnTo>
                <a:lnTo>
                  <a:pt x="2196" y="46909"/>
                </a:lnTo>
                <a:lnTo>
                  <a:pt x="8356" y="52428"/>
                </a:lnTo>
                <a:lnTo>
                  <a:pt x="12327" y="53726"/>
                </a:lnTo>
                <a:lnTo>
                  <a:pt x="23131" y="53726"/>
                </a:lnTo>
                <a:lnTo>
                  <a:pt x="27816" y="51616"/>
                </a:lnTo>
                <a:lnTo>
                  <a:pt x="30356" y="48369"/>
                </a:lnTo>
                <a:lnTo>
                  <a:pt x="14564" y="48369"/>
                </a:lnTo>
                <a:lnTo>
                  <a:pt x="12319" y="47477"/>
                </a:lnTo>
                <a:lnTo>
                  <a:pt x="10463" y="45772"/>
                </a:lnTo>
                <a:lnTo>
                  <a:pt x="8599" y="44149"/>
                </a:lnTo>
                <a:lnTo>
                  <a:pt x="7416" y="41552"/>
                </a:lnTo>
                <a:lnTo>
                  <a:pt x="6897" y="38225"/>
                </a:lnTo>
                <a:close/>
              </a:path>
              <a:path w="35560" h="53975">
                <a:moveTo>
                  <a:pt x="31628" y="23129"/>
                </a:moveTo>
                <a:lnTo>
                  <a:pt x="20489" y="23129"/>
                </a:lnTo>
                <a:lnTo>
                  <a:pt x="23245" y="24184"/>
                </a:lnTo>
                <a:lnTo>
                  <a:pt x="27459" y="28567"/>
                </a:lnTo>
                <a:lnTo>
                  <a:pt x="28513" y="31489"/>
                </a:lnTo>
                <a:lnTo>
                  <a:pt x="28400" y="39523"/>
                </a:lnTo>
                <a:lnTo>
                  <a:pt x="27411" y="42364"/>
                </a:lnTo>
                <a:lnTo>
                  <a:pt x="25222" y="44798"/>
                </a:lnTo>
                <a:lnTo>
                  <a:pt x="23034" y="47152"/>
                </a:lnTo>
                <a:lnTo>
                  <a:pt x="20359" y="48369"/>
                </a:lnTo>
                <a:lnTo>
                  <a:pt x="30356" y="48369"/>
                </a:lnTo>
                <a:lnTo>
                  <a:pt x="31311" y="47152"/>
                </a:lnTo>
                <a:lnTo>
                  <a:pt x="34073" y="43744"/>
                </a:lnTo>
                <a:lnTo>
                  <a:pt x="35483" y="39523"/>
                </a:lnTo>
                <a:lnTo>
                  <a:pt x="35483" y="29622"/>
                </a:lnTo>
                <a:lnTo>
                  <a:pt x="33878" y="25402"/>
                </a:lnTo>
                <a:lnTo>
                  <a:pt x="31628" y="23129"/>
                </a:lnTo>
                <a:close/>
              </a:path>
              <a:path w="35560" h="53975">
                <a:moveTo>
                  <a:pt x="32963" y="0"/>
                </a:moveTo>
                <a:lnTo>
                  <a:pt x="6354" y="0"/>
                </a:lnTo>
                <a:lnTo>
                  <a:pt x="1167" y="27512"/>
                </a:lnTo>
                <a:lnTo>
                  <a:pt x="7343" y="28324"/>
                </a:lnTo>
                <a:lnTo>
                  <a:pt x="8315" y="26782"/>
                </a:lnTo>
                <a:lnTo>
                  <a:pt x="9653" y="25564"/>
                </a:lnTo>
                <a:lnTo>
                  <a:pt x="13057" y="23616"/>
                </a:lnTo>
                <a:lnTo>
                  <a:pt x="14969" y="23129"/>
                </a:lnTo>
                <a:lnTo>
                  <a:pt x="31628" y="23129"/>
                </a:lnTo>
                <a:lnTo>
                  <a:pt x="29219" y="20695"/>
                </a:lnTo>
                <a:lnTo>
                  <a:pt x="8729" y="20695"/>
                </a:lnTo>
                <a:lnTo>
                  <a:pt x="11606" y="6249"/>
                </a:lnTo>
                <a:lnTo>
                  <a:pt x="32963" y="6249"/>
                </a:lnTo>
                <a:lnTo>
                  <a:pt x="32963" y="0"/>
                </a:lnTo>
                <a:close/>
              </a:path>
              <a:path w="35560" h="53975">
                <a:moveTo>
                  <a:pt x="23512" y="17287"/>
                </a:moveTo>
                <a:lnTo>
                  <a:pt x="15310" y="17287"/>
                </a:lnTo>
                <a:lnTo>
                  <a:pt x="11938" y="18423"/>
                </a:lnTo>
                <a:lnTo>
                  <a:pt x="8729" y="20695"/>
                </a:lnTo>
                <a:lnTo>
                  <a:pt x="29219" y="20695"/>
                </a:lnTo>
                <a:lnTo>
                  <a:pt x="27451" y="18910"/>
                </a:lnTo>
                <a:lnTo>
                  <a:pt x="23512" y="1728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311301" y="1653159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9711" y="11930"/>
                </a:moveTo>
                <a:lnTo>
                  <a:pt x="13138" y="11930"/>
                </a:lnTo>
                <a:lnTo>
                  <a:pt x="13138" y="53808"/>
                </a:lnTo>
                <a:lnTo>
                  <a:pt x="19711" y="53808"/>
                </a:lnTo>
                <a:lnTo>
                  <a:pt x="19711" y="11930"/>
                </a:lnTo>
                <a:close/>
              </a:path>
              <a:path w="73025" h="55244">
                <a:moveTo>
                  <a:pt x="19711" y="0"/>
                </a:moveTo>
                <a:lnTo>
                  <a:pt x="15472" y="0"/>
                </a:lnTo>
                <a:lnTo>
                  <a:pt x="14329" y="2353"/>
                </a:lnTo>
                <a:lnTo>
                  <a:pt x="12384" y="4707"/>
                </a:lnTo>
                <a:lnTo>
                  <a:pt x="9636" y="7223"/>
                </a:lnTo>
                <a:lnTo>
                  <a:pt x="6881" y="9658"/>
                </a:lnTo>
                <a:lnTo>
                  <a:pt x="3671" y="11768"/>
                </a:lnTo>
                <a:lnTo>
                  <a:pt x="0" y="13472"/>
                </a:lnTo>
                <a:lnTo>
                  <a:pt x="0" y="19803"/>
                </a:lnTo>
                <a:lnTo>
                  <a:pt x="2042" y="19072"/>
                </a:lnTo>
                <a:lnTo>
                  <a:pt x="4344" y="17936"/>
                </a:lnTo>
                <a:lnTo>
                  <a:pt x="6913" y="16394"/>
                </a:lnTo>
                <a:lnTo>
                  <a:pt x="9482" y="14933"/>
                </a:lnTo>
                <a:lnTo>
                  <a:pt x="11557" y="13391"/>
                </a:lnTo>
                <a:lnTo>
                  <a:pt x="13138" y="11930"/>
                </a:lnTo>
                <a:lnTo>
                  <a:pt x="19711" y="11930"/>
                </a:lnTo>
                <a:lnTo>
                  <a:pt x="19711" y="0"/>
                </a:lnTo>
                <a:close/>
              </a:path>
              <a:path w="73025" h="55244">
                <a:moveTo>
                  <a:pt x="58096" y="0"/>
                </a:moveTo>
                <a:lnTo>
                  <a:pt x="51329" y="0"/>
                </a:lnTo>
                <a:lnTo>
                  <a:pt x="48103" y="1055"/>
                </a:lnTo>
                <a:lnTo>
                  <a:pt x="37777" y="37495"/>
                </a:lnTo>
                <a:lnTo>
                  <a:pt x="39544" y="44718"/>
                </a:lnTo>
                <a:lnTo>
                  <a:pt x="46012" y="52915"/>
                </a:lnTo>
                <a:lnTo>
                  <a:pt x="50064" y="54700"/>
                </a:lnTo>
                <a:lnTo>
                  <a:pt x="59142" y="54700"/>
                </a:lnTo>
                <a:lnTo>
                  <a:pt x="62384" y="53645"/>
                </a:lnTo>
                <a:lnTo>
                  <a:pt x="64953" y="51535"/>
                </a:lnTo>
                <a:lnTo>
                  <a:pt x="67522" y="49506"/>
                </a:lnTo>
                <a:lnTo>
                  <a:pt x="67626" y="49344"/>
                </a:lnTo>
                <a:lnTo>
                  <a:pt x="52204" y="49344"/>
                </a:lnTo>
                <a:lnTo>
                  <a:pt x="49667" y="47883"/>
                </a:lnTo>
                <a:lnTo>
                  <a:pt x="45558" y="42040"/>
                </a:lnTo>
                <a:lnTo>
                  <a:pt x="44528" y="36197"/>
                </a:lnTo>
                <a:lnTo>
                  <a:pt x="44528" y="18585"/>
                </a:lnTo>
                <a:lnTo>
                  <a:pt x="45663" y="12580"/>
                </a:lnTo>
                <a:lnTo>
                  <a:pt x="49724" y="6736"/>
                </a:lnTo>
                <a:lnTo>
                  <a:pt x="52131" y="5438"/>
                </a:lnTo>
                <a:lnTo>
                  <a:pt x="67311" y="5438"/>
                </a:lnTo>
                <a:lnTo>
                  <a:pt x="66736" y="4545"/>
                </a:lnTo>
                <a:lnTo>
                  <a:pt x="64945" y="2922"/>
                </a:lnTo>
                <a:lnTo>
                  <a:pt x="62781" y="1785"/>
                </a:lnTo>
                <a:lnTo>
                  <a:pt x="60617" y="568"/>
                </a:lnTo>
                <a:lnTo>
                  <a:pt x="58096" y="0"/>
                </a:lnTo>
                <a:close/>
              </a:path>
              <a:path w="73025" h="55244">
                <a:moveTo>
                  <a:pt x="67311" y="5438"/>
                </a:moveTo>
                <a:lnTo>
                  <a:pt x="58218" y="5438"/>
                </a:lnTo>
                <a:lnTo>
                  <a:pt x="60779" y="6899"/>
                </a:lnTo>
                <a:lnTo>
                  <a:pt x="64888" y="12742"/>
                </a:lnTo>
                <a:lnTo>
                  <a:pt x="65918" y="18585"/>
                </a:lnTo>
                <a:lnTo>
                  <a:pt x="65917" y="36197"/>
                </a:lnTo>
                <a:lnTo>
                  <a:pt x="64888" y="42040"/>
                </a:lnTo>
                <a:lnTo>
                  <a:pt x="60779" y="47883"/>
                </a:lnTo>
                <a:lnTo>
                  <a:pt x="58242" y="49344"/>
                </a:lnTo>
                <a:lnTo>
                  <a:pt x="67626" y="49344"/>
                </a:lnTo>
                <a:lnTo>
                  <a:pt x="69451" y="46503"/>
                </a:lnTo>
                <a:lnTo>
                  <a:pt x="70740" y="42607"/>
                </a:lnTo>
                <a:lnTo>
                  <a:pt x="72029" y="38793"/>
                </a:lnTo>
                <a:lnTo>
                  <a:pt x="72669" y="33680"/>
                </a:lnTo>
                <a:lnTo>
                  <a:pt x="72577" y="21101"/>
                </a:lnTo>
                <a:lnTo>
                  <a:pt x="72272" y="17854"/>
                </a:lnTo>
                <a:lnTo>
                  <a:pt x="70667" y="11605"/>
                </a:lnTo>
                <a:lnTo>
                  <a:pt x="69557" y="8927"/>
                </a:lnTo>
                <a:lnTo>
                  <a:pt x="67311" y="54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311301" y="1480292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4">
                <a:moveTo>
                  <a:pt x="19711" y="11931"/>
                </a:moveTo>
                <a:lnTo>
                  <a:pt x="13138" y="11931"/>
                </a:lnTo>
                <a:lnTo>
                  <a:pt x="13138" y="53808"/>
                </a:lnTo>
                <a:lnTo>
                  <a:pt x="19711" y="53808"/>
                </a:lnTo>
                <a:lnTo>
                  <a:pt x="19711" y="11931"/>
                </a:lnTo>
                <a:close/>
              </a:path>
              <a:path w="73660" h="55244">
                <a:moveTo>
                  <a:pt x="19711" y="0"/>
                </a:moveTo>
                <a:lnTo>
                  <a:pt x="15472" y="0"/>
                </a:lnTo>
                <a:lnTo>
                  <a:pt x="14329" y="2353"/>
                </a:lnTo>
                <a:lnTo>
                  <a:pt x="12384" y="4707"/>
                </a:lnTo>
                <a:lnTo>
                  <a:pt x="9636" y="7223"/>
                </a:lnTo>
                <a:lnTo>
                  <a:pt x="6881" y="9658"/>
                </a:lnTo>
                <a:lnTo>
                  <a:pt x="3671" y="11768"/>
                </a:lnTo>
                <a:lnTo>
                  <a:pt x="0" y="13472"/>
                </a:lnTo>
                <a:lnTo>
                  <a:pt x="0" y="19803"/>
                </a:lnTo>
                <a:lnTo>
                  <a:pt x="2042" y="19072"/>
                </a:lnTo>
                <a:lnTo>
                  <a:pt x="4344" y="17936"/>
                </a:lnTo>
                <a:lnTo>
                  <a:pt x="6913" y="16394"/>
                </a:lnTo>
                <a:lnTo>
                  <a:pt x="9482" y="14933"/>
                </a:lnTo>
                <a:lnTo>
                  <a:pt x="11557" y="13391"/>
                </a:lnTo>
                <a:lnTo>
                  <a:pt x="13138" y="11931"/>
                </a:lnTo>
                <a:lnTo>
                  <a:pt x="19711" y="11931"/>
                </a:lnTo>
                <a:lnTo>
                  <a:pt x="19711" y="0"/>
                </a:lnTo>
                <a:close/>
              </a:path>
              <a:path w="73660" h="55244">
                <a:moveTo>
                  <a:pt x="44674" y="39199"/>
                </a:moveTo>
                <a:lnTo>
                  <a:pt x="37777" y="39768"/>
                </a:lnTo>
                <a:lnTo>
                  <a:pt x="38215" y="44313"/>
                </a:lnTo>
                <a:lnTo>
                  <a:pt x="39973" y="47883"/>
                </a:lnTo>
                <a:lnTo>
                  <a:pt x="46133" y="53403"/>
                </a:lnTo>
                <a:lnTo>
                  <a:pt x="50105" y="54701"/>
                </a:lnTo>
                <a:lnTo>
                  <a:pt x="60909" y="54701"/>
                </a:lnTo>
                <a:lnTo>
                  <a:pt x="65593" y="52591"/>
                </a:lnTo>
                <a:lnTo>
                  <a:pt x="68133" y="49344"/>
                </a:lnTo>
                <a:lnTo>
                  <a:pt x="52342" y="49344"/>
                </a:lnTo>
                <a:lnTo>
                  <a:pt x="50097" y="48452"/>
                </a:lnTo>
                <a:lnTo>
                  <a:pt x="48232" y="46828"/>
                </a:lnTo>
                <a:lnTo>
                  <a:pt x="46376" y="45124"/>
                </a:lnTo>
                <a:lnTo>
                  <a:pt x="45185" y="42527"/>
                </a:lnTo>
                <a:lnTo>
                  <a:pt x="44674" y="39199"/>
                </a:lnTo>
                <a:close/>
              </a:path>
              <a:path w="73660" h="55244">
                <a:moveTo>
                  <a:pt x="69400" y="24104"/>
                </a:moveTo>
                <a:lnTo>
                  <a:pt x="58266" y="24104"/>
                </a:lnTo>
                <a:lnTo>
                  <a:pt x="61022" y="25159"/>
                </a:lnTo>
                <a:lnTo>
                  <a:pt x="65229" y="29542"/>
                </a:lnTo>
                <a:lnTo>
                  <a:pt x="66282" y="32464"/>
                </a:lnTo>
                <a:lnTo>
                  <a:pt x="66170" y="40498"/>
                </a:lnTo>
                <a:lnTo>
                  <a:pt x="65188" y="43339"/>
                </a:lnTo>
                <a:lnTo>
                  <a:pt x="63000" y="45773"/>
                </a:lnTo>
                <a:lnTo>
                  <a:pt x="60811" y="48127"/>
                </a:lnTo>
                <a:lnTo>
                  <a:pt x="58129" y="49344"/>
                </a:lnTo>
                <a:lnTo>
                  <a:pt x="68133" y="49344"/>
                </a:lnTo>
                <a:lnTo>
                  <a:pt x="69088" y="48127"/>
                </a:lnTo>
                <a:lnTo>
                  <a:pt x="71842" y="44719"/>
                </a:lnTo>
                <a:lnTo>
                  <a:pt x="73253" y="40498"/>
                </a:lnTo>
                <a:lnTo>
                  <a:pt x="73253" y="30597"/>
                </a:lnTo>
                <a:lnTo>
                  <a:pt x="71648" y="26377"/>
                </a:lnTo>
                <a:lnTo>
                  <a:pt x="69400" y="24104"/>
                </a:lnTo>
                <a:close/>
              </a:path>
              <a:path w="73660" h="55244">
                <a:moveTo>
                  <a:pt x="70740" y="974"/>
                </a:moveTo>
                <a:lnTo>
                  <a:pt x="44131" y="974"/>
                </a:lnTo>
                <a:lnTo>
                  <a:pt x="38944" y="28487"/>
                </a:lnTo>
                <a:lnTo>
                  <a:pt x="45112" y="29298"/>
                </a:lnTo>
                <a:lnTo>
                  <a:pt x="46085" y="27756"/>
                </a:lnTo>
                <a:lnTo>
                  <a:pt x="47422" y="26539"/>
                </a:lnTo>
                <a:lnTo>
                  <a:pt x="50834" y="24591"/>
                </a:lnTo>
                <a:lnTo>
                  <a:pt x="52739" y="24104"/>
                </a:lnTo>
                <a:lnTo>
                  <a:pt x="69400" y="24104"/>
                </a:lnTo>
                <a:lnTo>
                  <a:pt x="66994" y="21670"/>
                </a:lnTo>
                <a:lnTo>
                  <a:pt x="46498" y="21670"/>
                </a:lnTo>
                <a:lnTo>
                  <a:pt x="49383" y="7224"/>
                </a:lnTo>
                <a:lnTo>
                  <a:pt x="70740" y="7224"/>
                </a:lnTo>
                <a:lnTo>
                  <a:pt x="70740" y="974"/>
                </a:lnTo>
                <a:close/>
              </a:path>
              <a:path w="73660" h="55244">
                <a:moveTo>
                  <a:pt x="61281" y="18262"/>
                </a:moveTo>
                <a:lnTo>
                  <a:pt x="53079" y="18262"/>
                </a:lnTo>
                <a:lnTo>
                  <a:pt x="49716" y="19397"/>
                </a:lnTo>
                <a:lnTo>
                  <a:pt x="46498" y="21670"/>
                </a:lnTo>
                <a:lnTo>
                  <a:pt x="66994" y="21670"/>
                </a:lnTo>
                <a:lnTo>
                  <a:pt x="65229" y="19885"/>
                </a:lnTo>
                <a:lnTo>
                  <a:pt x="61281" y="1826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97499" y="1753470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29" y="253700"/>
                </a:moveTo>
                <a:lnTo>
                  <a:pt x="14102" y="253700"/>
                </a:lnTo>
                <a:lnTo>
                  <a:pt x="11428" y="254349"/>
                </a:lnTo>
                <a:lnTo>
                  <a:pt x="8996" y="255485"/>
                </a:lnTo>
                <a:lnTo>
                  <a:pt x="6556" y="256703"/>
                </a:lnTo>
                <a:lnTo>
                  <a:pt x="4660" y="258245"/>
                </a:lnTo>
                <a:lnTo>
                  <a:pt x="3314" y="260274"/>
                </a:lnTo>
                <a:lnTo>
                  <a:pt x="1961" y="262222"/>
                </a:lnTo>
                <a:lnTo>
                  <a:pt x="1045" y="264657"/>
                </a:lnTo>
                <a:lnTo>
                  <a:pt x="186" y="269607"/>
                </a:lnTo>
                <a:lnTo>
                  <a:pt x="119" y="270662"/>
                </a:lnTo>
                <a:lnTo>
                  <a:pt x="0" y="298743"/>
                </a:lnTo>
                <a:lnTo>
                  <a:pt x="58858" y="298743"/>
                </a:lnTo>
                <a:lnTo>
                  <a:pt x="58858" y="290952"/>
                </a:lnTo>
                <a:lnTo>
                  <a:pt x="6945" y="290951"/>
                </a:lnTo>
                <a:lnTo>
                  <a:pt x="7064" y="270662"/>
                </a:lnTo>
                <a:lnTo>
                  <a:pt x="14799" y="261734"/>
                </a:lnTo>
                <a:lnTo>
                  <a:pt x="33197" y="261734"/>
                </a:lnTo>
                <a:lnTo>
                  <a:pt x="29729" y="258489"/>
                </a:lnTo>
                <a:lnTo>
                  <a:pt x="26268" y="255323"/>
                </a:lnTo>
                <a:lnTo>
                  <a:pt x="22029" y="253700"/>
                </a:lnTo>
                <a:close/>
              </a:path>
              <a:path w="60325" h="299085">
                <a:moveTo>
                  <a:pt x="33197" y="261734"/>
                </a:moveTo>
                <a:lnTo>
                  <a:pt x="20667" y="261734"/>
                </a:lnTo>
                <a:lnTo>
                  <a:pt x="23301" y="262789"/>
                </a:lnTo>
                <a:lnTo>
                  <a:pt x="25174" y="264981"/>
                </a:lnTo>
                <a:lnTo>
                  <a:pt x="27046" y="267091"/>
                </a:lnTo>
                <a:lnTo>
                  <a:pt x="27986" y="270662"/>
                </a:lnTo>
                <a:lnTo>
                  <a:pt x="27986" y="290951"/>
                </a:lnTo>
                <a:lnTo>
                  <a:pt x="34932" y="290951"/>
                </a:lnTo>
                <a:lnTo>
                  <a:pt x="34810" y="267091"/>
                </a:lnTo>
                <a:lnTo>
                  <a:pt x="33197" y="261734"/>
                </a:lnTo>
                <a:close/>
              </a:path>
              <a:path w="60325" h="299085">
                <a:moveTo>
                  <a:pt x="39390" y="206142"/>
                </a:moveTo>
                <a:lnTo>
                  <a:pt x="30418" y="206142"/>
                </a:lnTo>
                <a:lnTo>
                  <a:pt x="24963" y="207927"/>
                </a:lnTo>
                <a:lnTo>
                  <a:pt x="21081" y="211579"/>
                </a:lnTo>
                <a:lnTo>
                  <a:pt x="17198" y="215150"/>
                </a:lnTo>
                <a:lnTo>
                  <a:pt x="15261" y="219857"/>
                </a:lnTo>
                <a:lnTo>
                  <a:pt x="15328" y="231625"/>
                </a:lnTo>
                <a:lnTo>
                  <a:pt x="17239" y="236251"/>
                </a:lnTo>
                <a:lnTo>
                  <a:pt x="21202" y="239903"/>
                </a:lnTo>
                <a:lnTo>
                  <a:pt x="25157" y="243637"/>
                </a:lnTo>
                <a:lnTo>
                  <a:pt x="30726" y="245503"/>
                </a:lnTo>
                <a:lnTo>
                  <a:pt x="44836" y="245503"/>
                </a:lnTo>
                <a:lnTo>
                  <a:pt x="50226" y="243637"/>
                </a:lnTo>
                <a:lnTo>
                  <a:pt x="56111" y="238037"/>
                </a:lnTo>
                <a:lnTo>
                  <a:pt x="39390" y="238037"/>
                </a:lnTo>
                <a:lnTo>
                  <a:pt x="39390" y="237631"/>
                </a:lnTo>
                <a:lnTo>
                  <a:pt x="33449" y="237631"/>
                </a:lnTo>
                <a:lnTo>
                  <a:pt x="29729" y="237387"/>
                </a:lnTo>
                <a:lnTo>
                  <a:pt x="21202" y="221805"/>
                </a:lnTo>
                <a:lnTo>
                  <a:pt x="22588" y="218802"/>
                </a:lnTo>
                <a:lnTo>
                  <a:pt x="25470" y="216449"/>
                </a:lnTo>
                <a:lnTo>
                  <a:pt x="27167" y="214988"/>
                </a:lnTo>
                <a:lnTo>
                  <a:pt x="29858" y="214094"/>
                </a:lnTo>
                <a:lnTo>
                  <a:pt x="33449" y="213770"/>
                </a:lnTo>
                <a:lnTo>
                  <a:pt x="39390" y="213770"/>
                </a:lnTo>
                <a:lnTo>
                  <a:pt x="39390" y="206142"/>
                </a:lnTo>
                <a:close/>
              </a:path>
              <a:path w="60325" h="299085">
                <a:moveTo>
                  <a:pt x="46052" y="206385"/>
                </a:moveTo>
                <a:lnTo>
                  <a:pt x="45128" y="213852"/>
                </a:lnTo>
                <a:lnTo>
                  <a:pt x="48184" y="214907"/>
                </a:lnTo>
                <a:lnTo>
                  <a:pt x="50404" y="216449"/>
                </a:lnTo>
                <a:lnTo>
                  <a:pt x="53185" y="220182"/>
                </a:lnTo>
                <a:lnTo>
                  <a:pt x="53882" y="222455"/>
                </a:lnTo>
                <a:lnTo>
                  <a:pt x="53815" y="228784"/>
                </a:lnTo>
                <a:lnTo>
                  <a:pt x="39390" y="238037"/>
                </a:lnTo>
                <a:lnTo>
                  <a:pt x="56111" y="238037"/>
                </a:lnTo>
                <a:lnTo>
                  <a:pt x="57816" y="236413"/>
                </a:lnTo>
                <a:lnTo>
                  <a:pt x="57933" y="236251"/>
                </a:lnTo>
                <a:lnTo>
                  <a:pt x="59728" y="231625"/>
                </a:lnTo>
                <a:lnTo>
                  <a:pt x="59726" y="219857"/>
                </a:lnTo>
                <a:lnTo>
                  <a:pt x="58623" y="216124"/>
                </a:lnTo>
                <a:lnTo>
                  <a:pt x="56216" y="212877"/>
                </a:lnTo>
                <a:lnTo>
                  <a:pt x="53801" y="209712"/>
                </a:lnTo>
                <a:lnTo>
                  <a:pt x="50413" y="207521"/>
                </a:lnTo>
                <a:lnTo>
                  <a:pt x="46052" y="206385"/>
                </a:lnTo>
                <a:close/>
              </a:path>
              <a:path w="60325" h="299085">
                <a:moveTo>
                  <a:pt x="39390" y="213770"/>
                </a:moveTo>
                <a:lnTo>
                  <a:pt x="33449" y="213770"/>
                </a:lnTo>
                <a:lnTo>
                  <a:pt x="33449" y="237631"/>
                </a:lnTo>
                <a:lnTo>
                  <a:pt x="39390" y="237631"/>
                </a:lnTo>
                <a:lnTo>
                  <a:pt x="39390" y="213770"/>
                </a:lnTo>
                <a:close/>
              </a:path>
              <a:path w="60325" h="299085">
                <a:moveTo>
                  <a:pt x="17587" y="172785"/>
                </a:moveTo>
                <a:lnTo>
                  <a:pt x="16031" y="175301"/>
                </a:lnTo>
                <a:lnTo>
                  <a:pt x="15261" y="177817"/>
                </a:lnTo>
                <a:lnTo>
                  <a:pt x="15337" y="182200"/>
                </a:lnTo>
                <a:lnTo>
                  <a:pt x="15739" y="183498"/>
                </a:lnTo>
                <a:lnTo>
                  <a:pt x="17668" y="186257"/>
                </a:lnTo>
                <a:lnTo>
                  <a:pt x="19662" y="187799"/>
                </a:lnTo>
                <a:lnTo>
                  <a:pt x="22685" y="189504"/>
                </a:lnTo>
                <a:lnTo>
                  <a:pt x="16218" y="189504"/>
                </a:lnTo>
                <a:lnTo>
                  <a:pt x="16218" y="195996"/>
                </a:lnTo>
                <a:lnTo>
                  <a:pt x="58858" y="195996"/>
                </a:lnTo>
                <a:lnTo>
                  <a:pt x="58858" y="188774"/>
                </a:lnTo>
                <a:lnTo>
                  <a:pt x="33489" y="188774"/>
                </a:lnTo>
                <a:lnTo>
                  <a:pt x="30677" y="188368"/>
                </a:lnTo>
                <a:lnTo>
                  <a:pt x="22726" y="178791"/>
                </a:lnTo>
                <a:lnTo>
                  <a:pt x="23245" y="177086"/>
                </a:lnTo>
                <a:lnTo>
                  <a:pt x="24290" y="175301"/>
                </a:lnTo>
                <a:lnTo>
                  <a:pt x="17587" y="172785"/>
                </a:lnTo>
                <a:close/>
              </a:path>
              <a:path w="60325" h="299085">
                <a:moveTo>
                  <a:pt x="39925" y="96740"/>
                </a:moveTo>
                <a:lnTo>
                  <a:pt x="0" y="96740"/>
                </a:lnTo>
                <a:lnTo>
                  <a:pt x="0" y="104531"/>
                </a:lnTo>
                <a:lnTo>
                  <a:pt x="41359" y="104531"/>
                </a:lnTo>
                <a:lnTo>
                  <a:pt x="46344" y="105749"/>
                </a:lnTo>
                <a:lnTo>
                  <a:pt x="51539" y="110618"/>
                </a:lnTo>
                <a:lnTo>
                  <a:pt x="52836" y="114676"/>
                </a:lnTo>
                <a:lnTo>
                  <a:pt x="52836" y="123766"/>
                </a:lnTo>
                <a:lnTo>
                  <a:pt x="52180" y="126606"/>
                </a:lnTo>
                <a:lnTo>
                  <a:pt x="50875" y="128960"/>
                </a:lnTo>
                <a:lnTo>
                  <a:pt x="49562" y="131232"/>
                </a:lnTo>
                <a:lnTo>
                  <a:pt x="47689" y="132936"/>
                </a:lnTo>
                <a:lnTo>
                  <a:pt x="45274" y="133829"/>
                </a:lnTo>
                <a:lnTo>
                  <a:pt x="42851" y="134803"/>
                </a:lnTo>
                <a:lnTo>
                  <a:pt x="39082" y="135290"/>
                </a:lnTo>
                <a:lnTo>
                  <a:pt x="0" y="135290"/>
                </a:lnTo>
                <a:lnTo>
                  <a:pt x="0" y="143081"/>
                </a:lnTo>
                <a:lnTo>
                  <a:pt x="40241" y="143081"/>
                </a:lnTo>
                <a:lnTo>
                  <a:pt x="45161" y="142351"/>
                </a:lnTo>
                <a:lnTo>
                  <a:pt x="48767" y="140809"/>
                </a:lnTo>
                <a:lnTo>
                  <a:pt x="52366" y="139348"/>
                </a:lnTo>
                <a:lnTo>
                  <a:pt x="55114" y="136832"/>
                </a:lnTo>
                <a:lnTo>
                  <a:pt x="57018" y="133342"/>
                </a:lnTo>
                <a:lnTo>
                  <a:pt x="58915" y="129771"/>
                </a:lnTo>
                <a:lnTo>
                  <a:pt x="59863" y="125308"/>
                </a:lnTo>
                <a:lnTo>
                  <a:pt x="59863" y="114108"/>
                </a:lnTo>
                <a:lnTo>
                  <a:pt x="58777" y="109482"/>
                </a:lnTo>
                <a:lnTo>
                  <a:pt x="54408" y="102502"/>
                </a:lnTo>
                <a:lnTo>
                  <a:pt x="51580" y="100067"/>
                </a:lnTo>
                <a:lnTo>
                  <a:pt x="48103" y="98769"/>
                </a:lnTo>
                <a:lnTo>
                  <a:pt x="44618" y="97389"/>
                </a:lnTo>
                <a:lnTo>
                  <a:pt x="39925" y="96740"/>
                </a:lnTo>
                <a:close/>
              </a:path>
              <a:path w="60325" h="299085">
                <a:moveTo>
                  <a:pt x="58858" y="48207"/>
                </a:moveTo>
                <a:lnTo>
                  <a:pt x="29299" y="48207"/>
                </a:lnTo>
                <a:lnTo>
                  <a:pt x="26957" y="48289"/>
                </a:lnTo>
                <a:lnTo>
                  <a:pt x="25619" y="48613"/>
                </a:lnTo>
                <a:lnTo>
                  <a:pt x="23553" y="49019"/>
                </a:lnTo>
                <a:lnTo>
                  <a:pt x="21778" y="49749"/>
                </a:lnTo>
                <a:lnTo>
                  <a:pt x="20278" y="50886"/>
                </a:lnTo>
                <a:lnTo>
                  <a:pt x="18779" y="51941"/>
                </a:lnTo>
                <a:lnTo>
                  <a:pt x="17563" y="53564"/>
                </a:lnTo>
                <a:lnTo>
                  <a:pt x="16639" y="55674"/>
                </a:lnTo>
                <a:lnTo>
                  <a:pt x="15715" y="57866"/>
                </a:lnTo>
                <a:lnTo>
                  <a:pt x="15261" y="60219"/>
                </a:lnTo>
                <a:lnTo>
                  <a:pt x="15261" y="68741"/>
                </a:lnTo>
                <a:lnTo>
                  <a:pt x="17595" y="73204"/>
                </a:lnTo>
                <a:lnTo>
                  <a:pt x="22280" y="76369"/>
                </a:lnTo>
                <a:lnTo>
                  <a:pt x="16218" y="76369"/>
                </a:lnTo>
                <a:lnTo>
                  <a:pt x="16218" y="82862"/>
                </a:lnTo>
                <a:lnTo>
                  <a:pt x="58858" y="82862"/>
                </a:lnTo>
                <a:lnTo>
                  <a:pt x="58858" y="75638"/>
                </a:lnTo>
                <a:lnTo>
                  <a:pt x="30110" y="75638"/>
                </a:lnTo>
                <a:lnTo>
                  <a:pt x="26406" y="74503"/>
                </a:lnTo>
                <a:lnTo>
                  <a:pt x="24452" y="72311"/>
                </a:lnTo>
                <a:lnTo>
                  <a:pt x="22499" y="70039"/>
                </a:lnTo>
                <a:lnTo>
                  <a:pt x="21518" y="67361"/>
                </a:lnTo>
                <a:lnTo>
                  <a:pt x="21518" y="62410"/>
                </a:lnTo>
                <a:lnTo>
                  <a:pt x="21956" y="60706"/>
                </a:lnTo>
                <a:lnTo>
                  <a:pt x="29980" y="55431"/>
                </a:lnTo>
                <a:lnTo>
                  <a:pt x="58858" y="55431"/>
                </a:lnTo>
                <a:lnTo>
                  <a:pt x="58858" y="48207"/>
                </a:lnTo>
                <a:close/>
              </a:path>
              <a:path w="60325" h="299085">
                <a:moveTo>
                  <a:pt x="8307" y="28486"/>
                </a:moveTo>
                <a:lnTo>
                  <a:pt x="0" y="28486"/>
                </a:lnTo>
                <a:lnTo>
                  <a:pt x="0" y="35709"/>
                </a:lnTo>
                <a:lnTo>
                  <a:pt x="8307" y="35709"/>
                </a:lnTo>
                <a:lnTo>
                  <a:pt x="8307" y="28486"/>
                </a:lnTo>
                <a:close/>
              </a:path>
              <a:path w="60325" h="299085">
                <a:moveTo>
                  <a:pt x="58858" y="28486"/>
                </a:moveTo>
                <a:lnTo>
                  <a:pt x="16218" y="28486"/>
                </a:lnTo>
                <a:lnTo>
                  <a:pt x="16218" y="35709"/>
                </a:lnTo>
                <a:lnTo>
                  <a:pt x="58858" y="35709"/>
                </a:lnTo>
                <a:lnTo>
                  <a:pt x="58858" y="28486"/>
                </a:lnTo>
                <a:close/>
              </a:path>
              <a:path w="60325" h="299085">
                <a:moveTo>
                  <a:pt x="21842" y="15582"/>
                </a:moveTo>
                <a:lnTo>
                  <a:pt x="16218" y="15582"/>
                </a:lnTo>
                <a:lnTo>
                  <a:pt x="16218" y="20857"/>
                </a:lnTo>
                <a:lnTo>
                  <a:pt x="21842" y="20857"/>
                </a:lnTo>
                <a:lnTo>
                  <a:pt x="21842" y="15582"/>
                </a:lnTo>
                <a:close/>
              </a:path>
              <a:path w="60325" h="299085">
                <a:moveTo>
                  <a:pt x="58785" y="0"/>
                </a:moveTo>
                <a:lnTo>
                  <a:pt x="52398" y="1055"/>
                </a:lnTo>
                <a:lnTo>
                  <a:pt x="52585" y="2353"/>
                </a:lnTo>
                <a:lnTo>
                  <a:pt x="52682" y="5356"/>
                </a:lnTo>
                <a:lnTo>
                  <a:pt x="48840" y="8359"/>
                </a:lnTo>
                <a:lnTo>
                  <a:pt x="1321" y="8359"/>
                </a:lnTo>
                <a:lnTo>
                  <a:pt x="5665" y="15582"/>
                </a:lnTo>
                <a:lnTo>
                  <a:pt x="50713" y="15582"/>
                </a:lnTo>
                <a:lnTo>
                  <a:pt x="53557" y="15257"/>
                </a:lnTo>
                <a:lnTo>
                  <a:pt x="59376" y="8359"/>
                </a:lnTo>
                <a:lnTo>
                  <a:pt x="59368" y="3408"/>
                </a:lnTo>
                <a:lnTo>
                  <a:pt x="59207" y="2028"/>
                </a:lnTo>
                <a:lnTo>
                  <a:pt x="58785" y="0"/>
                </a:lnTo>
                <a:close/>
              </a:path>
              <a:path w="60325" h="299085">
                <a:moveTo>
                  <a:pt x="21842" y="1054"/>
                </a:moveTo>
                <a:lnTo>
                  <a:pt x="16218" y="1054"/>
                </a:lnTo>
                <a:lnTo>
                  <a:pt x="16218" y="8359"/>
                </a:lnTo>
                <a:lnTo>
                  <a:pt x="21842" y="8359"/>
                </a:lnTo>
                <a:lnTo>
                  <a:pt x="21842" y="10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433306" y="1414798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904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4" y="730"/>
                </a:lnTo>
                <a:lnTo>
                  <a:pt x="121" y="2272"/>
                </a:lnTo>
                <a:lnTo>
                  <a:pt x="356" y="2597"/>
                </a:lnTo>
                <a:lnTo>
                  <a:pt x="16526" y="18666"/>
                </a:lnTo>
                <a:lnTo>
                  <a:pt x="356" y="34735"/>
                </a:lnTo>
                <a:lnTo>
                  <a:pt x="121" y="35059"/>
                </a:lnTo>
                <a:lnTo>
                  <a:pt x="0" y="36277"/>
                </a:lnTo>
                <a:lnTo>
                  <a:pt x="154" y="36602"/>
                </a:lnTo>
                <a:lnTo>
                  <a:pt x="769" y="37251"/>
                </a:lnTo>
                <a:lnTo>
                  <a:pt x="1142" y="37332"/>
                </a:lnTo>
                <a:lnTo>
                  <a:pt x="1945" y="37332"/>
                </a:lnTo>
                <a:lnTo>
                  <a:pt x="2326" y="37169"/>
                </a:lnTo>
                <a:lnTo>
                  <a:pt x="2870" y="36602"/>
                </a:lnTo>
                <a:lnTo>
                  <a:pt x="18738" y="20857"/>
                </a:lnTo>
                <a:lnTo>
                  <a:pt x="23139" y="20857"/>
                </a:lnTo>
                <a:lnTo>
                  <a:pt x="20943" y="18666"/>
                </a:lnTo>
                <a:lnTo>
                  <a:pt x="23058" y="16556"/>
                </a:lnTo>
                <a:lnTo>
                  <a:pt x="18738" y="16556"/>
                </a:lnTo>
                <a:lnTo>
                  <a:pt x="2707" y="405"/>
                </a:lnTo>
                <a:lnTo>
                  <a:pt x="2276" y="161"/>
                </a:lnTo>
                <a:lnTo>
                  <a:pt x="1904" y="0"/>
                </a:lnTo>
                <a:close/>
              </a:path>
              <a:path w="37464" h="37465">
                <a:moveTo>
                  <a:pt x="23139" y="20857"/>
                </a:moveTo>
                <a:lnTo>
                  <a:pt x="18738" y="20857"/>
                </a:lnTo>
                <a:lnTo>
                  <a:pt x="34762" y="36764"/>
                </a:lnTo>
                <a:lnTo>
                  <a:pt x="35143" y="37169"/>
                </a:lnTo>
                <a:lnTo>
                  <a:pt x="35524" y="37332"/>
                </a:lnTo>
                <a:lnTo>
                  <a:pt x="36334" y="37332"/>
                </a:lnTo>
                <a:lnTo>
                  <a:pt x="36691" y="37251"/>
                </a:lnTo>
                <a:lnTo>
                  <a:pt x="36975" y="36926"/>
                </a:lnTo>
                <a:lnTo>
                  <a:pt x="37164" y="36764"/>
                </a:lnTo>
                <a:lnTo>
                  <a:pt x="37287" y="36602"/>
                </a:lnTo>
                <a:lnTo>
                  <a:pt x="37283" y="35059"/>
                </a:lnTo>
                <a:lnTo>
                  <a:pt x="37047" y="34735"/>
                </a:lnTo>
                <a:lnTo>
                  <a:pt x="23139" y="20857"/>
                </a:lnTo>
                <a:close/>
              </a:path>
              <a:path w="37464" h="37465">
                <a:moveTo>
                  <a:pt x="36334" y="0"/>
                </a:moveTo>
                <a:lnTo>
                  <a:pt x="35572" y="0"/>
                </a:lnTo>
                <a:lnTo>
                  <a:pt x="35191" y="162"/>
                </a:lnTo>
                <a:lnTo>
                  <a:pt x="34762" y="405"/>
                </a:lnTo>
                <a:lnTo>
                  <a:pt x="18738" y="16556"/>
                </a:lnTo>
                <a:lnTo>
                  <a:pt x="23058" y="16556"/>
                </a:lnTo>
                <a:lnTo>
                  <a:pt x="37047" y="2597"/>
                </a:lnTo>
                <a:lnTo>
                  <a:pt x="37282" y="2272"/>
                </a:lnTo>
                <a:lnTo>
                  <a:pt x="37404" y="1055"/>
                </a:lnTo>
                <a:lnTo>
                  <a:pt x="37258" y="730"/>
                </a:lnTo>
                <a:lnTo>
                  <a:pt x="36975" y="405"/>
                </a:lnTo>
                <a:lnTo>
                  <a:pt x="36690" y="161"/>
                </a:lnTo>
                <a:lnTo>
                  <a:pt x="363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490827" y="1371866"/>
            <a:ext cx="133910" cy="79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872954" y="1368700"/>
            <a:ext cx="1365885" cy="77470"/>
          </a:xfrm>
          <a:custGeom>
            <a:avLst/>
            <a:gdLst/>
            <a:ahLst/>
            <a:cxnLst/>
            <a:rect l="l" t="t" r="r" b="b"/>
            <a:pathLst>
              <a:path w="1365885" h="77469">
                <a:moveTo>
                  <a:pt x="20505" y="0"/>
                </a:moveTo>
                <a:lnTo>
                  <a:pt x="12724" y="0"/>
                </a:lnTo>
                <a:lnTo>
                  <a:pt x="9239" y="5114"/>
                </a:lnTo>
                <a:lnTo>
                  <a:pt x="6321" y="10632"/>
                </a:lnTo>
                <a:lnTo>
                  <a:pt x="3971" y="16638"/>
                </a:lnTo>
                <a:lnTo>
                  <a:pt x="1377" y="23537"/>
                </a:lnTo>
                <a:lnTo>
                  <a:pt x="0" y="30840"/>
                </a:lnTo>
                <a:lnTo>
                  <a:pt x="0" y="44881"/>
                </a:lnTo>
                <a:lnTo>
                  <a:pt x="1134" y="51292"/>
                </a:lnTo>
                <a:lnTo>
                  <a:pt x="5349" y="64684"/>
                </a:lnTo>
                <a:lnTo>
                  <a:pt x="8510" y="71095"/>
                </a:lnTo>
                <a:lnTo>
                  <a:pt x="12562" y="77263"/>
                </a:lnTo>
                <a:lnTo>
                  <a:pt x="20343" y="77263"/>
                </a:lnTo>
                <a:lnTo>
                  <a:pt x="17993" y="72150"/>
                </a:lnTo>
                <a:lnTo>
                  <a:pt x="16372" y="68254"/>
                </a:lnTo>
                <a:lnTo>
                  <a:pt x="10860" y="32464"/>
                </a:lnTo>
                <a:lnTo>
                  <a:pt x="11509" y="26458"/>
                </a:lnTo>
                <a:lnTo>
                  <a:pt x="14264" y="15015"/>
                </a:lnTo>
                <a:lnTo>
                  <a:pt x="16777" y="8116"/>
                </a:lnTo>
                <a:lnTo>
                  <a:pt x="20505" y="0"/>
                </a:lnTo>
                <a:close/>
              </a:path>
              <a:path w="1365885" h="77469">
                <a:moveTo>
                  <a:pt x="64018" y="24918"/>
                </a:moveTo>
                <a:lnTo>
                  <a:pt x="48630" y="24918"/>
                </a:lnTo>
                <a:lnTo>
                  <a:pt x="50656" y="25404"/>
                </a:lnTo>
                <a:lnTo>
                  <a:pt x="52844" y="27271"/>
                </a:lnTo>
                <a:lnTo>
                  <a:pt x="53330" y="28813"/>
                </a:lnTo>
                <a:lnTo>
                  <a:pt x="53330" y="32060"/>
                </a:lnTo>
                <a:lnTo>
                  <a:pt x="51304" y="32952"/>
                </a:lnTo>
                <a:lnTo>
                  <a:pt x="47657" y="33845"/>
                </a:lnTo>
                <a:lnTo>
                  <a:pt x="42389" y="34900"/>
                </a:lnTo>
                <a:lnTo>
                  <a:pt x="38498" y="35630"/>
                </a:lnTo>
                <a:lnTo>
                  <a:pt x="35499" y="36523"/>
                </a:lnTo>
                <a:lnTo>
                  <a:pt x="33392" y="37497"/>
                </a:lnTo>
                <a:lnTo>
                  <a:pt x="31366" y="38471"/>
                </a:lnTo>
                <a:lnTo>
                  <a:pt x="29745" y="39932"/>
                </a:lnTo>
                <a:lnTo>
                  <a:pt x="28610" y="41879"/>
                </a:lnTo>
                <a:lnTo>
                  <a:pt x="27394" y="43746"/>
                </a:lnTo>
                <a:lnTo>
                  <a:pt x="26915" y="45531"/>
                </a:lnTo>
                <a:lnTo>
                  <a:pt x="26827" y="51943"/>
                </a:lnTo>
                <a:lnTo>
                  <a:pt x="28124" y="54946"/>
                </a:lnTo>
                <a:lnTo>
                  <a:pt x="30636" y="57380"/>
                </a:lnTo>
                <a:lnTo>
                  <a:pt x="33149" y="59734"/>
                </a:lnTo>
                <a:lnTo>
                  <a:pt x="36634" y="60951"/>
                </a:lnTo>
                <a:lnTo>
                  <a:pt x="43523" y="60951"/>
                </a:lnTo>
                <a:lnTo>
                  <a:pt x="45874" y="60464"/>
                </a:lnTo>
                <a:lnTo>
                  <a:pt x="48062" y="59490"/>
                </a:lnTo>
                <a:lnTo>
                  <a:pt x="50251" y="58597"/>
                </a:lnTo>
                <a:lnTo>
                  <a:pt x="52277" y="57137"/>
                </a:lnTo>
                <a:lnTo>
                  <a:pt x="54222" y="55270"/>
                </a:lnTo>
                <a:lnTo>
                  <a:pt x="65079" y="55270"/>
                </a:lnTo>
                <a:lnTo>
                  <a:pt x="64840" y="54215"/>
                </a:lnTo>
                <a:lnTo>
                  <a:pt x="64619" y="52997"/>
                </a:lnTo>
                <a:lnTo>
                  <a:pt x="42551" y="52997"/>
                </a:lnTo>
                <a:lnTo>
                  <a:pt x="38093" y="45531"/>
                </a:lnTo>
                <a:lnTo>
                  <a:pt x="38904" y="44232"/>
                </a:lnTo>
                <a:lnTo>
                  <a:pt x="49602" y="40499"/>
                </a:lnTo>
                <a:lnTo>
                  <a:pt x="51872" y="39931"/>
                </a:lnTo>
                <a:lnTo>
                  <a:pt x="53330" y="39444"/>
                </a:lnTo>
                <a:lnTo>
                  <a:pt x="64352" y="39444"/>
                </a:lnTo>
                <a:lnTo>
                  <a:pt x="64307" y="26947"/>
                </a:lnTo>
                <a:lnTo>
                  <a:pt x="64018" y="24918"/>
                </a:lnTo>
                <a:close/>
              </a:path>
              <a:path w="1365885" h="77469">
                <a:moveTo>
                  <a:pt x="65079" y="55270"/>
                </a:moveTo>
                <a:lnTo>
                  <a:pt x="54222" y="55270"/>
                </a:lnTo>
                <a:lnTo>
                  <a:pt x="54483" y="56000"/>
                </a:lnTo>
                <a:lnTo>
                  <a:pt x="54627" y="56650"/>
                </a:lnTo>
                <a:lnTo>
                  <a:pt x="55033" y="58110"/>
                </a:lnTo>
                <a:lnTo>
                  <a:pt x="55681" y="59977"/>
                </a:lnTo>
                <a:lnTo>
                  <a:pt x="66866" y="59977"/>
                </a:lnTo>
                <a:lnTo>
                  <a:pt x="65893" y="57948"/>
                </a:lnTo>
                <a:lnTo>
                  <a:pt x="65227" y="55919"/>
                </a:lnTo>
                <a:lnTo>
                  <a:pt x="65079" y="55270"/>
                </a:lnTo>
                <a:close/>
              </a:path>
              <a:path w="1365885" h="77469">
                <a:moveTo>
                  <a:pt x="64352" y="39444"/>
                </a:moveTo>
                <a:lnTo>
                  <a:pt x="53330" y="39444"/>
                </a:lnTo>
                <a:lnTo>
                  <a:pt x="53232" y="45531"/>
                </a:lnTo>
                <a:lnTo>
                  <a:pt x="53168" y="46261"/>
                </a:lnTo>
                <a:lnTo>
                  <a:pt x="46441" y="52997"/>
                </a:lnTo>
                <a:lnTo>
                  <a:pt x="64619" y="52997"/>
                </a:lnTo>
                <a:lnTo>
                  <a:pt x="64501" y="52266"/>
                </a:lnTo>
                <a:lnTo>
                  <a:pt x="64387" y="50968"/>
                </a:lnTo>
                <a:lnTo>
                  <a:pt x="64352" y="39444"/>
                </a:lnTo>
                <a:close/>
              </a:path>
              <a:path w="1365885" h="77469">
                <a:moveTo>
                  <a:pt x="51547" y="16314"/>
                </a:moveTo>
                <a:lnTo>
                  <a:pt x="40930" y="16314"/>
                </a:lnTo>
                <a:lnTo>
                  <a:pt x="36796" y="17288"/>
                </a:lnTo>
                <a:lnTo>
                  <a:pt x="33959" y="19235"/>
                </a:lnTo>
                <a:lnTo>
                  <a:pt x="31123" y="21264"/>
                </a:lnTo>
                <a:lnTo>
                  <a:pt x="29177" y="24348"/>
                </a:lnTo>
                <a:lnTo>
                  <a:pt x="28043" y="28406"/>
                </a:lnTo>
                <a:lnTo>
                  <a:pt x="38256" y="30273"/>
                </a:lnTo>
                <a:lnTo>
                  <a:pt x="38985" y="28327"/>
                </a:lnTo>
                <a:lnTo>
                  <a:pt x="39876" y="26947"/>
                </a:lnTo>
                <a:lnTo>
                  <a:pt x="42146" y="25323"/>
                </a:lnTo>
                <a:lnTo>
                  <a:pt x="43686" y="24918"/>
                </a:lnTo>
                <a:lnTo>
                  <a:pt x="64018" y="24918"/>
                </a:lnTo>
                <a:lnTo>
                  <a:pt x="63900" y="24348"/>
                </a:lnTo>
                <a:lnTo>
                  <a:pt x="62894" y="22644"/>
                </a:lnTo>
                <a:lnTo>
                  <a:pt x="61922" y="20777"/>
                </a:lnTo>
                <a:lnTo>
                  <a:pt x="60220" y="19235"/>
                </a:lnTo>
                <a:lnTo>
                  <a:pt x="57707" y="18099"/>
                </a:lnTo>
                <a:lnTo>
                  <a:pt x="55276" y="16882"/>
                </a:lnTo>
                <a:lnTo>
                  <a:pt x="51547" y="16314"/>
                </a:lnTo>
                <a:close/>
              </a:path>
              <a:path w="1365885" h="77469">
                <a:moveTo>
                  <a:pt x="81374" y="1"/>
                </a:moveTo>
                <a:lnTo>
                  <a:pt x="73674" y="1"/>
                </a:lnTo>
                <a:lnTo>
                  <a:pt x="77402" y="8117"/>
                </a:lnTo>
                <a:lnTo>
                  <a:pt x="79915" y="15015"/>
                </a:lnTo>
                <a:lnTo>
                  <a:pt x="81293" y="20696"/>
                </a:lnTo>
                <a:lnTo>
                  <a:pt x="82589" y="26458"/>
                </a:lnTo>
                <a:lnTo>
                  <a:pt x="83319" y="32464"/>
                </a:lnTo>
                <a:lnTo>
                  <a:pt x="83319" y="41960"/>
                </a:lnTo>
                <a:lnTo>
                  <a:pt x="83076" y="45044"/>
                </a:lnTo>
                <a:lnTo>
                  <a:pt x="78456" y="66307"/>
                </a:lnTo>
                <a:lnTo>
                  <a:pt x="77564" y="68823"/>
                </a:lnTo>
                <a:lnTo>
                  <a:pt x="76024" y="72475"/>
                </a:lnTo>
                <a:lnTo>
                  <a:pt x="73755" y="77263"/>
                </a:lnTo>
                <a:lnTo>
                  <a:pt x="81617" y="77263"/>
                </a:lnTo>
                <a:lnTo>
                  <a:pt x="86156" y="70284"/>
                </a:lnTo>
                <a:lnTo>
                  <a:pt x="89479" y="63223"/>
                </a:lnTo>
                <a:lnTo>
                  <a:pt x="93288" y="49588"/>
                </a:lnTo>
                <a:lnTo>
                  <a:pt x="94180" y="43583"/>
                </a:lnTo>
                <a:lnTo>
                  <a:pt x="94180" y="31328"/>
                </a:lnTo>
                <a:lnTo>
                  <a:pt x="93045" y="24835"/>
                </a:lnTo>
                <a:lnTo>
                  <a:pt x="90775" y="18343"/>
                </a:lnTo>
                <a:lnTo>
                  <a:pt x="88587" y="11850"/>
                </a:lnTo>
                <a:lnTo>
                  <a:pt x="85426" y="5763"/>
                </a:lnTo>
                <a:lnTo>
                  <a:pt x="81374" y="1"/>
                </a:lnTo>
                <a:close/>
              </a:path>
              <a:path w="1365885" h="77469">
                <a:moveTo>
                  <a:pt x="146376" y="1056"/>
                </a:moveTo>
                <a:lnTo>
                  <a:pt x="128545" y="1056"/>
                </a:lnTo>
                <a:lnTo>
                  <a:pt x="128545" y="59976"/>
                </a:lnTo>
                <a:lnTo>
                  <a:pt x="139567" y="59976"/>
                </a:lnTo>
                <a:lnTo>
                  <a:pt x="139567" y="13554"/>
                </a:lnTo>
                <a:lnTo>
                  <a:pt x="149679" y="13554"/>
                </a:lnTo>
                <a:lnTo>
                  <a:pt x="146376" y="1056"/>
                </a:lnTo>
                <a:close/>
              </a:path>
              <a:path w="1365885" h="77469">
                <a:moveTo>
                  <a:pt x="149679" y="13554"/>
                </a:moveTo>
                <a:lnTo>
                  <a:pt x="139567" y="13554"/>
                </a:lnTo>
                <a:lnTo>
                  <a:pt x="151239" y="59976"/>
                </a:lnTo>
                <a:lnTo>
                  <a:pt x="162667" y="59976"/>
                </a:lnTo>
                <a:lnTo>
                  <a:pt x="167380" y="41229"/>
                </a:lnTo>
                <a:lnTo>
                  <a:pt x="156993" y="41229"/>
                </a:lnTo>
                <a:lnTo>
                  <a:pt x="149679" y="13554"/>
                </a:lnTo>
                <a:close/>
              </a:path>
              <a:path w="1365885" h="77469">
                <a:moveTo>
                  <a:pt x="185442" y="13554"/>
                </a:moveTo>
                <a:lnTo>
                  <a:pt x="174338" y="13554"/>
                </a:lnTo>
                <a:lnTo>
                  <a:pt x="174338" y="59976"/>
                </a:lnTo>
                <a:lnTo>
                  <a:pt x="185442" y="59976"/>
                </a:lnTo>
                <a:lnTo>
                  <a:pt x="185442" y="13554"/>
                </a:lnTo>
                <a:close/>
              </a:path>
              <a:path w="1365885" h="77469">
                <a:moveTo>
                  <a:pt x="185442" y="1056"/>
                </a:moveTo>
                <a:lnTo>
                  <a:pt x="167611" y="1056"/>
                </a:lnTo>
                <a:lnTo>
                  <a:pt x="156993" y="41229"/>
                </a:lnTo>
                <a:lnTo>
                  <a:pt x="167380" y="41229"/>
                </a:lnTo>
                <a:lnTo>
                  <a:pt x="174338" y="13554"/>
                </a:lnTo>
                <a:lnTo>
                  <a:pt x="185442" y="13554"/>
                </a:lnTo>
                <a:lnTo>
                  <a:pt x="185442" y="1056"/>
                </a:lnTo>
                <a:close/>
              </a:path>
              <a:path w="1365885" h="77469">
                <a:moveTo>
                  <a:pt x="233343" y="24918"/>
                </a:moveTo>
                <a:lnTo>
                  <a:pt x="218024" y="24918"/>
                </a:lnTo>
                <a:lnTo>
                  <a:pt x="220050" y="25404"/>
                </a:lnTo>
                <a:lnTo>
                  <a:pt x="221104" y="26297"/>
                </a:lnTo>
                <a:lnTo>
                  <a:pt x="222157" y="27271"/>
                </a:lnTo>
                <a:lnTo>
                  <a:pt x="222725" y="28813"/>
                </a:lnTo>
                <a:lnTo>
                  <a:pt x="222725" y="32060"/>
                </a:lnTo>
                <a:lnTo>
                  <a:pt x="220699" y="32952"/>
                </a:lnTo>
                <a:lnTo>
                  <a:pt x="217051" y="33845"/>
                </a:lnTo>
                <a:lnTo>
                  <a:pt x="211783" y="34900"/>
                </a:lnTo>
                <a:lnTo>
                  <a:pt x="207812" y="35630"/>
                </a:lnTo>
                <a:lnTo>
                  <a:pt x="204813" y="36523"/>
                </a:lnTo>
                <a:lnTo>
                  <a:pt x="202787" y="37497"/>
                </a:lnTo>
                <a:lnTo>
                  <a:pt x="200679" y="38471"/>
                </a:lnTo>
                <a:lnTo>
                  <a:pt x="199058" y="39932"/>
                </a:lnTo>
                <a:lnTo>
                  <a:pt x="197924" y="41879"/>
                </a:lnTo>
                <a:lnTo>
                  <a:pt x="196789" y="43746"/>
                </a:lnTo>
                <a:lnTo>
                  <a:pt x="196309" y="45531"/>
                </a:lnTo>
                <a:lnTo>
                  <a:pt x="196221" y="51943"/>
                </a:lnTo>
                <a:lnTo>
                  <a:pt x="197437" y="54946"/>
                </a:lnTo>
                <a:lnTo>
                  <a:pt x="202543" y="59734"/>
                </a:lnTo>
                <a:lnTo>
                  <a:pt x="206029" y="60951"/>
                </a:lnTo>
                <a:lnTo>
                  <a:pt x="212837" y="60951"/>
                </a:lnTo>
                <a:lnTo>
                  <a:pt x="215187" y="60464"/>
                </a:lnTo>
                <a:lnTo>
                  <a:pt x="217376" y="59490"/>
                </a:lnTo>
                <a:lnTo>
                  <a:pt x="219564" y="58597"/>
                </a:lnTo>
                <a:lnTo>
                  <a:pt x="221671" y="57137"/>
                </a:lnTo>
                <a:lnTo>
                  <a:pt x="223616" y="55270"/>
                </a:lnTo>
                <a:lnTo>
                  <a:pt x="234426" y="55270"/>
                </a:lnTo>
                <a:lnTo>
                  <a:pt x="234234" y="54215"/>
                </a:lnTo>
                <a:lnTo>
                  <a:pt x="233958" y="52997"/>
                </a:lnTo>
                <a:lnTo>
                  <a:pt x="211945" y="52997"/>
                </a:lnTo>
                <a:lnTo>
                  <a:pt x="210405" y="52348"/>
                </a:lnTo>
                <a:lnTo>
                  <a:pt x="209271" y="51212"/>
                </a:lnTo>
                <a:lnTo>
                  <a:pt x="208055" y="50075"/>
                </a:lnTo>
                <a:lnTo>
                  <a:pt x="207488" y="48696"/>
                </a:lnTo>
                <a:lnTo>
                  <a:pt x="218997" y="40499"/>
                </a:lnTo>
                <a:lnTo>
                  <a:pt x="221266" y="39931"/>
                </a:lnTo>
                <a:lnTo>
                  <a:pt x="222725" y="39444"/>
                </a:lnTo>
                <a:lnTo>
                  <a:pt x="233746" y="39444"/>
                </a:lnTo>
                <a:lnTo>
                  <a:pt x="233680" y="26947"/>
                </a:lnTo>
                <a:lnTo>
                  <a:pt x="233343" y="24918"/>
                </a:lnTo>
                <a:close/>
              </a:path>
              <a:path w="1365885" h="77469">
                <a:moveTo>
                  <a:pt x="234426" y="55270"/>
                </a:moveTo>
                <a:lnTo>
                  <a:pt x="223616" y="55270"/>
                </a:lnTo>
                <a:lnTo>
                  <a:pt x="223698" y="55513"/>
                </a:lnTo>
                <a:lnTo>
                  <a:pt x="223805" y="56000"/>
                </a:lnTo>
                <a:lnTo>
                  <a:pt x="224022" y="56650"/>
                </a:lnTo>
                <a:lnTo>
                  <a:pt x="224751" y="59246"/>
                </a:lnTo>
                <a:lnTo>
                  <a:pt x="225075" y="59977"/>
                </a:lnTo>
                <a:lnTo>
                  <a:pt x="236260" y="59977"/>
                </a:lnTo>
                <a:lnTo>
                  <a:pt x="235288" y="57948"/>
                </a:lnTo>
                <a:lnTo>
                  <a:pt x="234558" y="56000"/>
                </a:lnTo>
                <a:lnTo>
                  <a:pt x="234426" y="55270"/>
                </a:lnTo>
                <a:close/>
              </a:path>
              <a:path w="1365885" h="77469">
                <a:moveTo>
                  <a:pt x="233746" y="39444"/>
                </a:moveTo>
                <a:lnTo>
                  <a:pt x="222725" y="39444"/>
                </a:lnTo>
                <a:lnTo>
                  <a:pt x="222626" y="45531"/>
                </a:lnTo>
                <a:lnTo>
                  <a:pt x="222563" y="46261"/>
                </a:lnTo>
                <a:lnTo>
                  <a:pt x="222239" y="47235"/>
                </a:lnTo>
                <a:lnTo>
                  <a:pt x="221833" y="48696"/>
                </a:lnTo>
                <a:lnTo>
                  <a:pt x="220942" y="49913"/>
                </a:lnTo>
                <a:lnTo>
                  <a:pt x="219564" y="50968"/>
                </a:lnTo>
                <a:lnTo>
                  <a:pt x="217700" y="52266"/>
                </a:lnTo>
                <a:lnTo>
                  <a:pt x="215755" y="52997"/>
                </a:lnTo>
                <a:lnTo>
                  <a:pt x="233958" y="52997"/>
                </a:lnTo>
                <a:lnTo>
                  <a:pt x="233829" y="52429"/>
                </a:lnTo>
                <a:lnTo>
                  <a:pt x="233743" y="50968"/>
                </a:lnTo>
                <a:lnTo>
                  <a:pt x="233746" y="39444"/>
                </a:lnTo>
                <a:close/>
              </a:path>
              <a:path w="1365885" h="77469">
                <a:moveTo>
                  <a:pt x="220861" y="16314"/>
                </a:moveTo>
                <a:lnTo>
                  <a:pt x="210324" y="16314"/>
                </a:lnTo>
                <a:lnTo>
                  <a:pt x="206110" y="17288"/>
                </a:lnTo>
                <a:lnTo>
                  <a:pt x="200517" y="21264"/>
                </a:lnTo>
                <a:lnTo>
                  <a:pt x="198491" y="24348"/>
                </a:lnTo>
                <a:lnTo>
                  <a:pt x="197356" y="28406"/>
                </a:lnTo>
                <a:lnTo>
                  <a:pt x="207650" y="30273"/>
                </a:lnTo>
                <a:lnTo>
                  <a:pt x="208298" y="28327"/>
                </a:lnTo>
                <a:lnTo>
                  <a:pt x="209190" y="26947"/>
                </a:lnTo>
                <a:lnTo>
                  <a:pt x="211459" y="25323"/>
                </a:lnTo>
                <a:lnTo>
                  <a:pt x="212999" y="24918"/>
                </a:lnTo>
                <a:lnTo>
                  <a:pt x="233343" y="24918"/>
                </a:lnTo>
                <a:lnTo>
                  <a:pt x="233217" y="24348"/>
                </a:lnTo>
                <a:lnTo>
                  <a:pt x="232289" y="22644"/>
                </a:lnTo>
                <a:lnTo>
                  <a:pt x="231316" y="20777"/>
                </a:lnTo>
                <a:lnTo>
                  <a:pt x="229533" y="19235"/>
                </a:lnTo>
                <a:lnTo>
                  <a:pt x="227102" y="18099"/>
                </a:lnTo>
                <a:lnTo>
                  <a:pt x="224589" y="16882"/>
                </a:lnTo>
                <a:lnTo>
                  <a:pt x="220861" y="16314"/>
                </a:lnTo>
                <a:close/>
              </a:path>
              <a:path w="1365885" h="77469">
                <a:moveTo>
                  <a:pt x="269653" y="16313"/>
                </a:moveTo>
                <a:lnTo>
                  <a:pt x="258144" y="16313"/>
                </a:lnTo>
                <a:lnTo>
                  <a:pt x="253119" y="18261"/>
                </a:lnTo>
                <a:lnTo>
                  <a:pt x="249391" y="22157"/>
                </a:lnTo>
                <a:lnTo>
                  <a:pt x="245662" y="26134"/>
                </a:lnTo>
                <a:lnTo>
                  <a:pt x="243798" y="31571"/>
                </a:lnTo>
                <a:lnTo>
                  <a:pt x="243798" y="45612"/>
                </a:lnTo>
                <a:lnTo>
                  <a:pt x="245662" y="51049"/>
                </a:lnTo>
                <a:lnTo>
                  <a:pt x="249310" y="55026"/>
                </a:lnTo>
                <a:lnTo>
                  <a:pt x="253038" y="58921"/>
                </a:lnTo>
                <a:lnTo>
                  <a:pt x="258063" y="60950"/>
                </a:lnTo>
                <a:lnTo>
                  <a:pt x="269734" y="60950"/>
                </a:lnTo>
                <a:lnTo>
                  <a:pt x="274111" y="59652"/>
                </a:lnTo>
                <a:lnTo>
                  <a:pt x="277434" y="57055"/>
                </a:lnTo>
                <a:lnTo>
                  <a:pt x="280676" y="54458"/>
                </a:lnTo>
                <a:lnTo>
                  <a:pt x="282226" y="51699"/>
                </a:lnTo>
                <a:lnTo>
                  <a:pt x="261953" y="51699"/>
                </a:lnTo>
                <a:lnTo>
                  <a:pt x="259603" y="50644"/>
                </a:lnTo>
                <a:lnTo>
                  <a:pt x="256280" y="46504"/>
                </a:lnTo>
                <a:lnTo>
                  <a:pt x="255388" y="42933"/>
                </a:lnTo>
                <a:lnTo>
                  <a:pt x="255388" y="33276"/>
                </a:lnTo>
                <a:lnTo>
                  <a:pt x="256199" y="30029"/>
                </a:lnTo>
                <a:lnTo>
                  <a:pt x="259603" y="26134"/>
                </a:lnTo>
                <a:lnTo>
                  <a:pt x="261791" y="25160"/>
                </a:lnTo>
                <a:lnTo>
                  <a:pt x="282031" y="25160"/>
                </a:lnTo>
                <a:lnTo>
                  <a:pt x="279947" y="21913"/>
                </a:lnTo>
                <a:lnTo>
                  <a:pt x="276867" y="19641"/>
                </a:lnTo>
                <a:lnTo>
                  <a:pt x="273787" y="17450"/>
                </a:lnTo>
                <a:lnTo>
                  <a:pt x="269653" y="16313"/>
                </a:lnTo>
                <a:close/>
              </a:path>
              <a:path w="1365885" h="77469">
                <a:moveTo>
                  <a:pt x="272976" y="43583"/>
                </a:moveTo>
                <a:lnTo>
                  <a:pt x="272409" y="46586"/>
                </a:lnTo>
                <a:lnTo>
                  <a:pt x="271436" y="48696"/>
                </a:lnTo>
                <a:lnTo>
                  <a:pt x="268680" y="51130"/>
                </a:lnTo>
                <a:lnTo>
                  <a:pt x="266897" y="51699"/>
                </a:lnTo>
                <a:lnTo>
                  <a:pt x="282226" y="51699"/>
                </a:lnTo>
                <a:lnTo>
                  <a:pt x="282864" y="50562"/>
                </a:lnTo>
                <a:lnTo>
                  <a:pt x="283999" y="45449"/>
                </a:lnTo>
                <a:lnTo>
                  <a:pt x="272976" y="43583"/>
                </a:lnTo>
                <a:close/>
              </a:path>
              <a:path w="1365885" h="77469">
                <a:moveTo>
                  <a:pt x="282031" y="25160"/>
                </a:moveTo>
                <a:lnTo>
                  <a:pt x="266735" y="25160"/>
                </a:lnTo>
                <a:lnTo>
                  <a:pt x="268437" y="25728"/>
                </a:lnTo>
                <a:lnTo>
                  <a:pt x="269815" y="26864"/>
                </a:lnTo>
                <a:lnTo>
                  <a:pt x="271112" y="28001"/>
                </a:lnTo>
                <a:lnTo>
                  <a:pt x="271922" y="29705"/>
                </a:lnTo>
                <a:lnTo>
                  <a:pt x="272328" y="31896"/>
                </a:lnTo>
                <a:lnTo>
                  <a:pt x="283431" y="29867"/>
                </a:lnTo>
                <a:lnTo>
                  <a:pt x="282135" y="25322"/>
                </a:lnTo>
                <a:lnTo>
                  <a:pt x="282031" y="25160"/>
                </a:lnTo>
                <a:close/>
              </a:path>
              <a:path w="1365885" h="77469">
                <a:moveTo>
                  <a:pt x="304586" y="1056"/>
                </a:moveTo>
                <a:lnTo>
                  <a:pt x="293320" y="1056"/>
                </a:lnTo>
                <a:lnTo>
                  <a:pt x="293320" y="59977"/>
                </a:lnTo>
                <a:lnTo>
                  <a:pt x="304586" y="59977"/>
                </a:lnTo>
                <a:lnTo>
                  <a:pt x="304586" y="34980"/>
                </a:lnTo>
                <a:lnTo>
                  <a:pt x="304991" y="32302"/>
                </a:lnTo>
                <a:lnTo>
                  <a:pt x="306288" y="28569"/>
                </a:lnTo>
                <a:lnTo>
                  <a:pt x="307422" y="27189"/>
                </a:lnTo>
                <a:lnTo>
                  <a:pt x="310340" y="25404"/>
                </a:lnTo>
                <a:lnTo>
                  <a:pt x="312042" y="24917"/>
                </a:lnTo>
                <a:lnTo>
                  <a:pt x="331242" y="24917"/>
                </a:lnTo>
                <a:lnTo>
                  <a:pt x="331170" y="24592"/>
                </a:lnTo>
                <a:lnTo>
                  <a:pt x="330441" y="22969"/>
                </a:lnTo>
                <a:lnTo>
                  <a:pt x="330274" y="22725"/>
                </a:lnTo>
                <a:lnTo>
                  <a:pt x="304586" y="22725"/>
                </a:lnTo>
                <a:lnTo>
                  <a:pt x="304586" y="1056"/>
                </a:lnTo>
                <a:close/>
              </a:path>
              <a:path w="1365885" h="77469">
                <a:moveTo>
                  <a:pt x="331242" y="24917"/>
                </a:moveTo>
                <a:lnTo>
                  <a:pt x="315527" y="24917"/>
                </a:lnTo>
                <a:lnTo>
                  <a:pt x="316905" y="25322"/>
                </a:lnTo>
                <a:lnTo>
                  <a:pt x="317959" y="25972"/>
                </a:lnTo>
                <a:lnTo>
                  <a:pt x="320877" y="59977"/>
                </a:lnTo>
                <a:lnTo>
                  <a:pt x="332143" y="59977"/>
                </a:lnTo>
                <a:lnTo>
                  <a:pt x="332087" y="30110"/>
                </a:lnTo>
                <a:lnTo>
                  <a:pt x="331981" y="28244"/>
                </a:lnTo>
                <a:lnTo>
                  <a:pt x="331242" y="24917"/>
                </a:lnTo>
                <a:close/>
              </a:path>
              <a:path w="1365885" h="77469">
                <a:moveTo>
                  <a:pt x="320228" y="16314"/>
                </a:moveTo>
                <a:lnTo>
                  <a:pt x="312610" y="16314"/>
                </a:lnTo>
                <a:lnTo>
                  <a:pt x="308233" y="18424"/>
                </a:lnTo>
                <a:lnTo>
                  <a:pt x="304586" y="22725"/>
                </a:lnTo>
                <a:lnTo>
                  <a:pt x="330274" y="22725"/>
                </a:lnTo>
                <a:lnTo>
                  <a:pt x="329387" y="21427"/>
                </a:lnTo>
                <a:lnTo>
                  <a:pt x="328333" y="19966"/>
                </a:lnTo>
                <a:lnTo>
                  <a:pt x="326793" y="18667"/>
                </a:lnTo>
                <a:lnTo>
                  <a:pt x="324686" y="17775"/>
                </a:lnTo>
                <a:lnTo>
                  <a:pt x="322579" y="16801"/>
                </a:lnTo>
                <a:lnTo>
                  <a:pt x="320228" y="16314"/>
                </a:lnTo>
                <a:close/>
              </a:path>
              <a:path w="1365885" h="77469">
                <a:moveTo>
                  <a:pt x="356377" y="1056"/>
                </a:moveTo>
                <a:lnTo>
                  <a:pt x="345111" y="1056"/>
                </a:lnTo>
                <a:lnTo>
                  <a:pt x="345111" y="11445"/>
                </a:lnTo>
                <a:lnTo>
                  <a:pt x="356377" y="11445"/>
                </a:lnTo>
                <a:lnTo>
                  <a:pt x="356377" y="1056"/>
                </a:lnTo>
                <a:close/>
              </a:path>
              <a:path w="1365885" h="77469">
                <a:moveTo>
                  <a:pt x="356377" y="17288"/>
                </a:moveTo>
                <a:lnTo>
                  <a:pt x="345111" y="17288"/>
                </a:lnTo>
                <a:lnTo>
                  <a:pt x="345111" y="59977"/>
                </a:lnTo>
                <a:lnTo>
                  <a:pt x="356377" y="59977"/>
                </a:lnTo>
                <a:lnTo>
                  <a:pt x="356377" y="17288"/>
                </a:lnTo>
                <a:close/>
              </a:path>
              <a:path w="1365885" h="77469">
                <a:moveTo>
                  <a:pt x="379071" y="17288"/>
                </a:moveTo>
                <a:lnTo>
                  <a:pt x="368615" y="17288"/>
                </a:lnTo>
                <a:lnTo>
                  <a:pt x="368615" y="59977"/>
                </a:lnTo>
                <a:lnTo>
                  <a:pt x="379881" y="59977"/>
                </a:lnTo>
                <a:lnTo>
                  <a:pt x="379881" y="35873"/>
                </a:lnTo>
                <a:lnTo>
                  <a:pt x="380124" y="32546"/>
                </a:lnTo>
                <a:lnTo>
                  <a:pt x="387257" y="24917"/>
                </a:lnTo>
                <a:lnTo>
                  <a:pt x="406587" y="24917"/>
                </a:lnTo>
                <a:lnTo>
                  <a:pt x="406384" y="24024"/>
                </a:lnTo>
                <a:lnTo>
                  <a:pt x="406154" y="23538"/>
                </a:lnTo>
                <a:lnTo>
                  <a:pt x="379071" y="23538"/>
                </a:lnTo>
                <a:lnTo>
                  <a:pt x="379071" y="17288"/>
                </a:lnTo>
                <a:close/>
              </a:path>
              <a:path w="1365885" h="77469">
                <a:moveTo>
                  <a:pt x="406587" y="24917"/>
                </a:moveTo>
                <a:lnTo>
                  <a:pt x="390742" y="24917"/>
                </a:lnTo>
                <a:lnTo>
                  <a:pt x="392039" y="25322"/>
                </a:lnTo>
                <a:lnTo>
                  <a:pt x="394146" y="26784"/>
                </a:lnTo>
                <a:lnTo>
                  <a:pt x="394956" y="27839"/>
                </a:lnTo>
                <a:lnTo>
                  <a:pt x="395929" y="30598"/>
                </a:lnTo>
                <a:lnTo>
                  <a:pt x="396091" y="32546"/>
                </a:lnTo>
                <a:lnTo>
                  <a:pt x="396172" y="59977"/>
                </a:lnTo>
                <a:lnTo>
                  <a:pt x="407438" y="59977"/>
                </a:lnTo>
                <a:lnTo>
                  <a:pt x="407370" y="29056"/>
                </a:lnTo>
                <a:lnTo>
                  <a:pt x="407276" y="27595"/>
                </a:lnTo>
                <a:lnTo>
                  <a:pt x="406790" y="25810"/>
                </a:lnTo>
                <a:lnTo>
                  <a:pt x="406587" y="24917"/>
                </a:lnTo>
                <a:close/>
              </a:path>
              <a:path w="1365885" h="77469">
                <a:moveTo>
                  <a:pt x="395605" y="16314"/>
                </a:moveTo>
                <a:lnTo>
                  <a:pt x="387500" y="16314"/>
                </a:lnTo>
                <a:lnTo>
                  <a:pt x="382799" y="18668"/>
                </a:lnTo>
                <a:lnTo>
                  <a:pt x="379071" y="23538"/>
                </a:lnTo>
                <a:lnTo>
                  <a:pt x="406154" y="23538"/>
                </a:lnTo>
                <a:lnTo>
                  <a:pt x="405655" y="22482"/>
                </a:lnTo>
                <a:lnTo>
                  <a:pt x="403548" y="19723"/>
                </a:lnTo>
                <a:lnTo>
                  <a:pt x="402008" y="18505"/>
                </a:lnTo>
                <a:lnTo>
                  <a:pt x="399900" y="17613"/>
                </a:lnTo>
                <a:lnTo>
                  <a:pt x="397874" y="16720"/>
                </a:lnTo>
                <a:lnTo>
                  <a:pt x="395605" y="16314"/>
                </a:lnTo>
                <a:close/>
              </a:path>
              <a:path w="1365885" h="77469">
                <a:moveTo>
                  <a:pt x="443019" y="16314"/>
                </a:moveTo>
                <a:lnTo>
                  <a:pt x="431024" y="16314"/>
                </a:lnTo>
                <a:lnTo>
                  <a:pt x="426323" y="18262"/>
                </a:lnTo>
                <a:lnTo>
                  <a:pt x="422675" y="22320"/>
                </a:lnTo>
                <a:lnTo>
                  <a:pt x="418947" y="26296"/>
                </a:lnTo>
                <a:lnTo>
                  <a:pt x="417138" y="31653"/>
                </a:lnTo>
                <a:lnTo>
                  <a:pt x="417180" y="45206"/>
                </a:lnTo>
                <a:lnTo>
                  <a:pt x="418542" y="49751"/>
                </a:lnTo>
                <a:lnTo>
                  <a:pt x="421379" y="53646"/>
                </a:lnTo>
                <a:lnTo>
                  <a:pt x="424864" y="58516"/>
                </a:lnTo>
                <a:lnTo>
                  <a:pt x="430375" y="60951"/>
                </a:lnTo>
                <a:lnTo>
                  <a:pt x="442452" y="60951"/>
                </a:lnTo>
                <a:lnTo>
                  <a:pt x="446423" y="59814"/>
                </a:lnTo>
                <a:lnTo>
                  <a:pt x="452664" y="55513"/>
                </a:lnTo>
                <a:lnTo>
                  <a:pt x="454817" y="52511"/>
                </a:lnTo>
                <a:lnTo>
                  <a:pt x="435319" y="52511"/>
                </a:lnTo>
                <a:lnTo>
                  <a:pt x="433131" y="51537"/>
                </a:lnTo>
                <a:lnTo>
                  <a:pt x="431429" y="49670"/>
                </a:lnTo>
                <a:lnTo>
                  <a:pt x="429646" y="47803"/>
                </a:lnTo>
                <a:lnTo>
                  <a:pt x="428754" y="45206"/>
                </a:lnTo>
                <a:lnTo>
                  <a:pt x="428673" y="41879"/>
                </a:lnTo>
                <a:lnTo>
                  <a:pt x="456960" y="41879"/>
                </a:lnTo>
                <a:lnTo>
                  <a:pt x="457088" y="34980"/>
                </a:lnTo>
                <a:lnTo>
                  <a:pt x="428916" y="34980"/>
                </a:lnTo>
                <a:lnTo>
                  <a:pt x="428916" y="31653"/>
                </a:lnTo>
                <a:lnTo>
                  <a:pt x="429646" y="29461"/>
                </a:lnTo>
                <a:lnTo>
                  <a:pt x="431340" y="27514"/>
                </a:lnTo>
                <a:lnTo>
                  <a:pt x="432888" y="25809"/>
                </a:lnTo>
                <a:lnTo>
                  <a:pt x="434914" y="24917"/>
                </a:lnTo>
                <a:lnTo>
                  <a:pt x="453725" y="24917"/>
                </a:lnTo>
                <a:lnTo>
                  <a:pt x="451691" y="22563"/>
                </a:lnTo>
                <a:lnTo>
                  <a:pt x="448044" y="18424"/>
                </a:lnTo>
                <a:lnTo>
                  <a:pt x="443019" y="16314"/>
                </a:lnTo>
                <a:close/>
              </a:path>
              <a:path w="1365885" h="77469">
                <a:moveTo>
                  <a:pt x="445126" y="46342"/>
                </a:moveTo>
                <a:lnTo>
                  <a:pt x="444478" y="48534"/>
                </a:lnTo>
                <a:lnTo>
                  <a:pt x="443586" y="50076"/>
                </a:lnTo>
                <a:lnTo>
                  <a:pt x="441155" y="52024"/>
                </a:lnTo>
                <a:lnTo>
                  <a:pt x="439696" y="52511"/>
                </a:lnTo>
                <a:lnTo>
                  <a:pt x="454817" y="52511"/>
                </a:lnTo>
                <a:lnTo>
                  <a:pt x="454933" y="52348"/>
                </a:lnTo>
                <a:lnTo>
                  <a:pt x="456311" y="48290"/>
                </a:lnTo>
                <a:lnTo>
                  <a:pt x="445126" y="46342"/>
                </a:lnTo>
                <a:close/>
              </a:path>
              <a:path w="1365885" h="77469">
                <a:moveTo>
                  <a:pt x="453725" y="24917"/>
                </a:moveTo>
                <a:lnTo>
                  <a:pt x="439696" y="24917"/>
                </a:lnTo>
                <a:lnTo>
                  <a:pt x="441641" y="25809"/>
                </a:lnTo>
                <a:lnTo>
                  <a:pt x="443258" y="27595"/>
                </a:lnTo>
                <a:lnTo>
                  <a:pt x="444802" y="29218"/>
                </a:lnTo>
                <a:lnTo>
                  <a:pt x="445694" y="31653"/>
                </a:lnTo>
                <a:lnTo>
                  <a:pt x="445775" y="34980"/>
                </a:lnTo>
                <a:lnTo>
                  <a:pt x="457088" y="34980"/>
                </a:lnTo>
                <a:lnTo>
                  <a:pt x="457122" y="33195"/>
                </a:lnTo>
                <a:lnTo>
                  <a:pt x="455339" y="26784"/>
                </a:lnTo>
                <a:lnTo>
                  <a:pt x="453725" y="24917"/>
                </a:lnTo>
                <a:close/>
              </a:path>
              <a:path w="1365885" h="77469">
                <a:moveTo>
                  <a:pt x="525715" y="10146"/>
                </a:moveTo>
                <a:lnTo>
                  <a:pt x="510128" y="10146"/>
                </a:lnTo>
                <a:lnTo>
                  <a:pt x="512073" y="10796"/>
                </a:lnTo>
                <a:lnTo>
                  <a:pt x="513451" y="12256"/>
                </a:lnTo>
                <a:lnTo>
                  <a:pt x="514748" y="13555"/>
                </a:lnTo>
                <a:lnTo>
                  <a:pt x="515396" y="15502"/>
                </a:lnTo>
                <a:lnTo>
                  <a:pt x="515396" y="20291"/>
                </a:lnTo>
                <a:lnTo>
                  <a:pt x="514667" y="22563"/>
                </a:lnTo>
                <a:lnTo>
                  <a:pt x="513046" y="24917"/>
                </a:lnTo>
                <a:lnTo>
                  <a:pt x="511911" y="26621"/>
                </a:lnTo>
                <a:lnTo>
                  <a:pt x="508832" y="29786"/>
                </a:lnTo>
                <a:lnTo>
                  <a:pt x="503725" y="34574"/>
                </a:lnTo>
                <a:lnTo>
                  <a:pt x="497404" y="40418"/>
                </a:lnTo>
                <a:lnTo>
                  <a:pt x="493189" y="45125"/>
                </a:lnTo>
                <a:lnTo>
                  <a:pt x="491082" y="48696"/>
                </a:lnTo>
                <a:lnTo>
                  <a:pt x="488893" y="52267"/>
                </a:lnTo>
                <a:lnTo>
                  <a:pt x="487597" y="56000"/>
                </a:lnTo>
                <a:lnTo>
                  <a:pt x="487191" y="59977"/>
                </a:lnTo>
                <a:lnTo>
                  <a:pt x="526744" y="59977"/>
                </a:lnTo>
                <a:lnTo>
                  <a:pt x="526744" y="49426"/>
                </a:lnTo>
                <a:lnTo>
                  <a:pt x="504293" y="49426"/>
                </a:lnTo>
                <a:lnTo>
                  <a:pt x="505670" y="47398"/>
                </a:lnTo>
                <a:lnTo>
                  <a:pt x="507616" y="45287"/>
                </a:lnTo>
                <a:lnTo>
                  <a:pt x="509885" y="43096"/>
                </a:lnTo>
                <a:lnTo>
                  <a:pt x="516936" y="36523"/>
                </a:lnTo>
                <a:lnTo>
                  <a:pt x="519449" y="34007"/>
                </a:lnTo>
                <a:lnTo>
                  <a:pt x="520827" y="32302"/>
                </a:lnTo>
                <a:lnTo>
                  <a:pt x="522853" y="29705"/>
                </a:lnTo>
                <a:lnTo>
                  <a:pt x="524393" y="27189"/>
                </a:lnTo>
                <a:lnTo>
                  <a:pt x="525284" y="24755"/>
                </a:lnTo>
                <a:lnTo>
                  <a:pt x="526257" y="22320"/>
                </a:lnTo>
                <a:lnTo>
                  <a:pt x="526649" y="20291"/>
                </a:lnTo>
                <a:lnTo>
                  <a:pt x="526531" y="12013"/>
                </a:lnTo>
                <a:lnTo>
                  <a:pt x="525715" y="10146"/>
                </a:lnTo>
                <a:close/>
              </a:path>
              <a:path w="1365885" h="77469">
                <a:moveTo>
                  <a:pt x="513857" y="813"/>
                </a:moveTo>
                <a:lnTo>
                  <a:pt x="502753" y="813"/>
                </a:lnTo>
                <a:lnTo>
                  <a:pt x="498376" y="2111"/>
                </a:lnTo>
                <a:lnTo>
                  <a:pt x="494810" y="4871"/>
                </a:lnTo>
                <a:lnTo>
                  <a:pt x="491243" y="7549"/>
                </a:lnTo>
                <a:lnTo>
                  <a:pt x="489217" y="12013"/>
                </a:lnTo>
                <a:lnTo>
                  <a:pt x="488488" y="18262"/>
                </a:lnTo>
                <a:lnTo>
                  <a:pt x="499754" y="19317"/>
                </a:lnTo>
                <a:lnTo>
                  <a:pt x="499997" y="16071"/>
                </a:lnTo>
                <a:lnTo>
                  <a:pt x="500807" y="13717"/>
                </a:lnTo>
                <a:lnTo>
                  <a:pt x="502266" y="12175"/>
                </a:lnTo>
                <a:lnTo>
                  <a:pt x="503563" y="10877"/>
                </a:lnTo>
                <a:lnTo>
                  <a:pt x="505427" y="10146"/>
                </a:lnTo>
                <a:lnTo>
                  <a:pt x="525715" y="10146"/>
                </a:lnTo>
                <a:lnTo>
                  <a:pt x="525041" y="8604"/>
                </a:lnTo>
                <a:lnTo>
                  <a:pt x="518476" y="2355"/>
                </a:lnTo>
                <a:lnTo>
                  <a:pt x="513857" y="813"/>
                </a:lnTo>
                <a:close/>
              </a:path>
              <a:path w="1365885" h="77469">
                <a:moveTo>
                  <a:pt x="559002" y="32951"/>
                </a:moveTo>
                <a:lnTo>
                  <a:pt x="536875" y="32951"/>
                </a:lnTo>
                <a:lnTo>
                  <a:pt x="536875" y="44232"/>
                </a:lnTo>
                <a:lnTo>
                  <a:pt x="559002" y="44232"/>
                </a:lnTo>
                <a:lnTo>
                  <a:pt x="559002" y="32951"/>
                </a:lnTo>
                <a:close/>
              </a:path>
              <a:path w="1365885" h="77469">
                <a:moveTo>
                  <a:pt x="601011" y="10146"/>
                </a:moveTo>
                <a:lnTo>
                  <a:pt x="585424" y="10146"/>
                </a:lnTo>
                <a:lnTo>
                  <a:pt x="587288" y="10796"/>
                </a:lnTo>
                <a:lnTo>
                  <a:pt x="590044" y="13555"/>
                </a:lnTo>
                <a:lnTo>
                  <a:pt x="590692" y="15502"/>
                </a:lnTo>
                <a:lnTo>
                  <a:pt x="590692" y="20291"/>
                </a:lnTo>
                <a:lnTo>
                  <a:pt x="589882" y="22563"/>
                </a:lnTo>
                <a:lnTo>
                  <a:pt x="587207" y="26621"/>
                </a:lnTo>
                <a:lnTo>
                  <a:pt x="584127" y="29786"/>
                </a:lnTo>
                <a:lnTo>
                  <a:pt x="579021" y="34574"/>
                </a:lnTo>
                <a:lnTo>
                  <a:pt x="572699" y="40418"/>
                </a:lnTo>
                <a:lnTo>
                  <a:pt x="568484" y="45125"/>
                </a:lnTo>
                <a:lnTo>
                  <a:pt x="566296" y="48696"/>
                </a:lnTo>
                <a:lnTo>
                  <a:pt x="564189" y="52267"/>
                </a:lnTo>
                <a:lnTo>
                  <a:pt x="562892" y="56000"/>
                </a:lnTo>
                <a:lnTo>
                  <a:pt x="562487" y="59977"/>
                </a:lnTo>
                <a:lnTo>
                  <a:pt x="602039" y="59977"/>
                </a:lnTo>
                <a:lnTo>
                  <a:pt x="602039" y="49426"/>
                </a:lnTo>
                <a:lnTo>
                  <a:pt x="579588" y="49426"/>
                </a:lnTo>
                <a:lnTo>
                  <a:pt x="580966" y="47398"/>
                </a:lnTo>
                <a:lnTo>
                  <a:pt x="582911" y="45287"/>
                </a:lnTo>
                <a:lnTo>
                  <a:pt x="585100" y="43096"/>
                </a:lnTo>
                <a:lnTo>
                  <a:pt x="588666" y="39850"/>
                </a:lnTo>
                <a:lnTo>
                  <a:pt x="592232" y="36523"/>
                </a:lnTo>
                <a:lnTo>
                  <a:pt x="594745" y="34007"/>
                </a:lnTo>
                <a:lnTo>
                  <a:pt x="596041" y="32302"/>
                </a:lnTo>
                <a:lnTo>
                  <a:pt x="598149" y="29705"/>
                </a:lnTo>
                <a:lnTo>
                  <a:pt x="599608" y="27189"/>
                </a:lnTo>
                <a:lnTo>
                  <a:pt x="601553" y="22320"/>
                </a:lnTo>
                <a:lnTo>
                  <a:pt x="601945" y="20291"/>
                </a:lnTo>
                <a:lnTo>
                  <a:pt x="602039" y="12500"/>
                </a:lnTo>
                <a:lnTo>
                  <a:pt x="601011" y="10146"/>
                </a:lnTo>
                <a:close/>
              </a:path>
              <a:path w="1365885" h="77469">
                <a:moveTo>
                  <a:pt x="589152" y="813"/>
                </a:moveTo>
                <a:lnTo>
                  <a:pt x="578048" y="813"/>
                </a:lnTo>
                <a:lnTo>
                  <a:pt x="573671" y="2111"/>
                </a:lnTo>
                <a:lnTo>
                  <a:pt x="570105" y="4871"/>
                </a:lnTo>
                <a:lnTo>
                  <a:pt x="566539" y="7549"/>
                </a:lnTo>
                <a:lnTo>
                  <a:pt x="564432" y="12013"/>
                </a:lnTo>
                <a:lnTo>
                  <a:pt x="563783" y="18262"/>
                </a:lnTo>
                <a:lnTo>
                  <a:pt x="575049" y="19317"/>
                </a:lnTo>
                <a:lnTo>
                  <a:pt x="575292" y="16071"/>
                </a:lnTo>
                <a:lnTo>
                  <a:pt x="576022" y="13717"/>
                </a:lnTo>
                <a:lnTo>
                  <a:pt x="578859" y="10877"/>
                </a:lnTo>
                <a:lnTo>
                  <a:pt x="580723" y="10146"/>
                </a:lnTo>
                <a:lnTo>
                  <a:pt x="601011" y="10146"/>
                </a:lnTo>
                <a:lnTo>
                  <a:pt x="600337" y="8604"/>
                </a:lnTo>
                <a:lnTo>
                  <a:pt x="597014" y="5439"/>
                </a:lnTo>
                <a:lnTo>
                  <a:pt x="593691" y="2355"/>
                </a:lnTo>
                <a:lnTo>
                  <a:pt x="589152" y="813"/>
                </a:lnTo>
                <a:close/>
              </a:path>
              <a:path w="1365885" h="77469">
                <a:moveTo>
                  <a:pt x="639889" y="17369"/>
                </a:moveTo>
                <a:lnTo>
                  <a:pt x="628624" y="17369"/>
                </a:lnTo>
                <a:lnTo>
                  <a:pt x="628624" y="59977"/>
                </a:lnTo>
                <a:lnTo>
                  <a:pt x="639889" y="59977"/>
                </a:lnTo>
                <a:lnTo>
                  <a:pt x="639889" y="17369"/>
                </a:lnTo>
                <a:close/>
              </a:path>
              <a:path w="1365885" h="77469">
                <a:moveTo>
                  <a:pt x="639889" y="813"/>
                </a:moveTo>
                <a:lnTo>
                  <a:pt x="630731" y="813"/>
                </a:lnTo>
                <a:lnTo>
                  <a:pt x="629434" y="4384"/>
                </a:lnTo>
                <a:lnTo>
                  <a:pt x="627083" y="7549"/>
                </a:lnTo>
                <a:lnTo>
                  <a:pt x="623598" y="10227"/>
                </a:lnTo>
                <a:lnTo>
                  <a:pt x="620194" y="12905"/>
                </a:lnTo>
                <a:lnTo>
                  <a:pt x="616952" y="14691"/>
                </a:lnTo>
                <a:lnTo>
                  <a:pt x="614034" y="15664"/>
                </a:lnTo>
                <a:lnTo>
                  <a:pt x="614034" y="25972"/>
                </a:lnTo>
                <a:lnTo>
                  <a:pt x="619627" y="24105"/>
                </a:lnTo>
                <a:lnTo>
                  <a:pt x="624490" y="21264"/>
                </a:lnTo>
                <a:lnTo>
                  <a:pt x="628624" y="17369"/>
                </a:lnTo>
                <a:lnTo>
                  <a:pt x="639889" y="17369"/>
                </a:lnTo>
                <a:lnTo>
                  <a:pt x="639889" y="813"/>
                </a:lnTo>
                <a:close/>
              </a:path>
              <a:path w="1365885" h="77469">
                <a:moveTo>
                  <a:pt x="692653" y="39687"/>
                </a:moveTo>
                <a:lnTo>
                  <a:pt x="681144" y="40743"/>
                </a:lnTo>
                <a:lnTo>
                  <a:pt x="681873" y="47398"/>
                </a:lnTo>
                <a:lnTo>
                  <a:pt x="684305" y="52430"/>
                </a:lnTo>
                <a:lnTo>
                  <a:pt x="692248" y="59247"/>
                </a:lnTo>
                <a:lnTo>
                  <a:pt x="698002" y="61033"/>
                </a:lnTo>
                <a:lnTo>
                  <a:pt x="710484" y="61033"/>
                </a:lnTo>
                <a:lnTo>
                  <a:pt x="727036" y="50969"/>
                </a:lnTo>
                <a:lnTo>
                  <a:pt x="701893" y="50969"/>
                </a:lnTo>
                <a:lnTo>
                  <a:pt x="699056" y="50075"/>
                </a:lnTo>
                <a:lnTo>
                  <a:pt x="696949" y="48209"/>
                </a:lnTo>
                <a:lnTo>
                  <a:pt x="694760" y="46424"/>
                </a:lnTo>
                <a:lnTo>
                  <a:pt x="693382" y="43502"/>
                </a:lnTo>
                <a:lnTo>
                  <a:pt x="692653" y="39687"/>
                </a:lnTo>
                <a:close/>
              </a:path>
              <a:path w="1365885" h="77469">
                <a:moveTo>
                  <a:pt x="712105" y="2"/>
                </a:moveTo>
                <a:lnTo>
                  <a:pt x="700191" y="2"/>
                </a:lnTo>
                <a:lnTo>
                  <a:pt x="696381" y="732"/>
                </a:lnTo>
                <a:lnTo>
                  <a:pt x="683251" y="21102"/>
                </a:lnTo>
                <a:lnTo>
                  <a:pt x="685034" y="25079"/>
                </a:lnTo>
                <a:lnTo>
                  <a:pt x="688682" y="28326"/>
                </a:lnTo>
                <a:lnTo>
                  <a:pt x="691275" y="30598"/>
                </a:lnTo>
                <a:lnTo>
                  <a:pt x="695733" y="32546"/>
                </a:lnTo>
                <a:lnTo>
                  <a:pt x="710241" y="36198"/>
                </a:lnTo>
                <a:lnTo>
                  <a:pt x="713645" y="37415"/>
                </a:lnTo>
                <a:lnTo>
                  <a:pt x="715023" y="38308"/>
                </a:lnTo>
                <a:lnTo>
                  <a:pt x="715833" y="39282"/>
                </a:lnTo>
                <a:lnTo>
                  <a:pt x="716725" y="40256"/>
                </a:lnTo>
                <a:lnTo>
                  <a:pt x="717130" y="41473"/>
                </a:lnTo>
                <a:lnTo>
                  <a:pt x="717130" y="44963"/>
                </a:lnTo>
                <a:lnTo>
                  <a:pt x="716158" y="46911"/>
                </a:lnTo>
                <a:lnTo>
                  <a:pt x="712267" y="50157"/>
                </a:lnTo>
                <a:lnTo>
                  <a:pt x="709349" y="50969"/>
                </a:lnTo>
                <a:lnTo>
                  <a:pt x="727036" y="50969"/>
                </a:lnTo>
                <a:lnTo>
                  <a:pt x="728072" y="49346"/>
                </a:lnTo>
                <a:lnTo>
                  <a:pt x="728895" y="46424"/>
                </a:lnTo>
                <a:lnTo>
                  <a:pt x="728963" y="39038"/>
                </a:lnTo>
                <a:lnTo>
                  <a:pt x="728234" y="35954"/>
                </a:lnTo>
                <a:lnTo>
                  <a:pt x="726613" y="33439"/>
                </a:lnTo>
                <a:lnTo>
                  <a:pt x="725073" y="30841"/>
                </a:lnTo>
                <a:lnTo>
                  <a:pt x="701488" y="21833"/>
                </a:lnTo>
                <a:lnTo>
                  <a:pt x="697840" y="20454"/>
                </a:lnTo>
                <a:lnTo>
                  <a:pt x="696381" y="19236"/>
                </a:lnTo>
                <a:lnTo>
                  <a:pt x="695166" y="18262"/>
                </a:lnTo>
                <a:lnTo>
                  <a:pt x="694598" y="17044"/>
                </a:lnTo>
                <a:lnTo>
                  <a:pt x="694598" y="14123"/>
                </a:lnTo>
                <a:lnTo>
                  <a:pt x="695247" y="12905"/>
                </a:lnTo>
                <a:lnTo>
                  <a:pt x="698489" y="10552"/>
                </a:lnTo>
                <a:lnTo>
                  <a:pt x="701163" y="9821"/>
                </a:lnTo>
                <a:lnTo>
                  <a:pt x="725925" y="9821"/>
                </a:lnTo>
                <a:lnTo>
                  <a:pt x="725154" y="8117"/>
                </a:lnTo>
                <a:lnTo>
                  <a:pt x="717698" y="1625"/>
                </a:lnTo>
                <a:lnTo>
                  <a:pt x="712105" y="2"/>
                </a:lnTo>
                <a:close/>
              </a:path>
              <a:path w="1365885" h="77469">
                <a:moveTo>
                  <a:pt x="725925" y="9821"/>
                </a:moveTo>
                <a:lnTo>
                  <a:pt x="707971" y="9821"/>
                </a:lnTo>
                <a:lnTo>
                  <a:pt x="710484" y="10552"/>
                </a:lnTo>
                <a:lnTo>
                  <a:pt x="712105" y="11850"/>
                </a:lnTo>
                <a:lnTo>
                  <a:pt x="713807" y="13149"/>
                </a:lnTo>
                <a:lnTo>
                  <a:pt x="714861" y="15340"/>
                </a:lnTo>
                <a:lnTo>
                  <a:pt x="715428" y="18424"/>
                </a:lnTo>
                <a:lnTo>
                  <a:pt x="727261" y="17856"/>
                </a:lnTo>
                <a:lnTo>
                  <a:pt x="727099" y="12418"/>
                </a:lnTo>
                <a:lnTo>
                  <a:pt x="725925" y="9821"/>
                </a:lnTo>
                <a:close/>
              </a:path>
              <a:path w="1365885" h="77469">
                <a:moveTo>
                  <a:pt x="750766" y="17288"/>
                </a:moveTo>
                <a:lnTo>
                  <a:pt x="740229" y="17288"/>
                </a:lnTo>
                <a:lnTo>
                  <a:pt x="740229" y="76208"/>
                </a:lnTo>
                <a:lnTo>
                  <a:pt x="751495" y="76208"/>
                </a:lnTo>
                <a:lnTo>
                  <a:pt x="751495" y="54701"/>
                </a:lnTo>
                <a:lnTo>
                  <a:pt x="776906" y="54701"/>
                </a:lnTo>
                <a:lnTo>
                  <a:pt x="779324" y="51942"/>
                </a:lnTo>
                <a:lnTo>
                  <a:pt x="758466" y="51942"/>
                </a:lnTo>
                <a:lnTo>
                  <a:pt x="756115" y="50806"/>
                </a:lnTo>
                <a:lnTo>
                  <a:pt x="754251" y="48533"/>
                </a:lnTo>
                <a:lnTo>
                  <a:pt x="752306" y="46261"/>
                </a:lnTo>
                <a:lnTo>
                  <a:pt x="751414" y="42690"/>
                </a:lnTo>
                <a:lnTo>
                  <a:pt x="758223" y="25241"/>
                </a:lnTo>
                <a:lnTo>
                  <a:pt x="779438" y="25241"/>
                </a:lnTo>
                <a:lnTo>
                  <a:pt x="777882" y="23537"/>
                </a:lnTo>
                <a:lnTo>
                  <a:pt x="750766" y="23537"/>
                </a:lnTo>
                <a:lnTo>
                  <a:pt x="750766" y="17288"/>
                </a:lnTo>
                <a:close/>
              </a:path>
              <a:path w="1365885" h="77469">
                <a:moveTo>
                  <a:pt x="776906" y="54701"/>
                </a:moveTo>
                <a:lnTo>
                  <a:pt x="751495" y="54701"/>
                </a:lnTo>
                <a:lnTo>
                  <a:pt x="753603" y="56974"/>
                </a:lnTo>
                <a:lnTo>
                  <a:pt x="755629" y="58597"/>
                </a:lnTo>
                <a:lnTo>
                  <a:pt x="757574" y="59490"/>
                </a:lnTo>
                <a:lnTo>
                  <a:pt x="759438" y="60463"/>
                </a:lnTo>
                <a:lnTo>
                  <a:pt x="761627" y="60950"/>
                </a:lnTo>
                <a:lnTo>
                  <a:pt x="768921" y="60950"/>
                </a:lnTo>
                <a:lnTo>
                  <a:pt x="773136" y="58921"/>
                </a:lnTo>
                <a:lnTo>
                  <a:pt x="776906" y="54701"/>
                </a:lnTo>
                <a:close/>
              </a:path>
              <a:path w="1365885" h="77469">
                <a:moveTo>
                  <a:pt x="779438" y="25241"/>
                </a:moveTo>
                <a:lnTo>
                  <a:pt x="763653" y="25241"/>
                </a:lnTo>
                <a:lnTo>
                  <a:pt x="765841" y="26296"/>
                </a:lnTo>
                <a:lnTo>
                  <a:pt x="769408" y="30678"/>
                </a:lnTo>
                <a:lnTo>
                  <a:pt x="770212" y="33681"/>
                </a:lnTo>
                <a:lnTo>
                  <a:pt x="770299" y="43258"/>
                </a:lnTo>
                <a:lnTo>
                  <a:pt x="769488" y="46666"/>
                </a:lnTo>
                <a:lnTo>
                  <a:pt x="767705" y="48777"/>
                </a:lnTo>
                <a:lnTo>
                  <a:pt x="766003" y="50887"/>
                </a:lnTo>
                <a:lnTo>
                  <a:pt x="763815" y="51942"/>
                </a:lnTo>
                <a:lnTo>
                  <a:pt x="779324" y="51942"/>
                </a:lnTo>
                <a:lnTo>
                  <a:pt x="780106" y="51049"/>
                </a:lnTo>
                <a:lnTo>
                  <a:pt x="781808" y="45531"/>
                </a:lnTo>
                <a:lnTo>
                  <a:pt x="781808" y="31409"/>
                </a:lnTo>
                <a:lnTo>
                  <a:pt x="780106" y="25971"/>
                </a:lnTo>
                <a:lnTo>
                  <a:pt x="779438" y="25241"/>
                </a:lnTo>
                <a:close/>
              </a:path>
              <a:path w="1365885" h="77469">
                <a:moveTo>
                  <a:pt x="769002" y="16314"/>
                </a:moveTo>
                <a:lnTo>
                  <a:pt x="761221" y="16314"/>
                </a:lnTo>
                <a:lnTo>
                  <a:pt x="758628" y="16963"/>
                </a:lnTo>
                <a:lnTo>
                  <a:pt x="756277" y="18343"/>
                </a:lnTo>
                <a:lnTo>
                  <a:pt x="753927" y="19642"/>
                </a:lnTo>
                <a:lnTo>
                  <a:pt x="752144" y="21427"/>
                </a:lnTo>
                <a:lnTo>
                  <a:pt x="750766" y="23537"/>
                </a:lnTo>
                <a:lnTo>
                  <a:pt x="777882" y="23537"/>
                </a:lnTo>
                <a:lnTo>
                  <a:pt x="776621" y="22157"/>
                </a:lnTo>
                <a:lnTo>
                  <a:pt x="773217" y="18262"/>
                </a:lnTo>
                <a:lnTo>
                  <a:pt x="769002" y="16314"/>
                </a:lnTo>
                <a:close/>
              </a:path>
              <a:path w="1365885" h="77469">
                <a:moveTo>
                  <a:pt x="814876" y="16313"/>
                </a:moveTo>
                <a:lnTo>
                  <a:pt x="802881" y="16313"/>
                </a:lnTo>
                <a:lnTo>
                  <a:pt x="798261" y="18261"/>
                </a:lnTo>
                <a:lnTo>
                  <a:pt x="790885" y="26296"/>
                </a:lnTo>
                <a:lnTo>
                  <a:pt x="789076" y="31652"/>
                </a:lnTo>
                <a:lnTo>
                  <a:pt x="789113" y="45206"/>
                </a:lnTo>
                <a:lnTo>
                  <a:pt x="790399" y="49750"/>
                </a:lnTo>
                <a:lnTo>
                  <a:pt x="796802" y="58516"/>
                </a:lnTo>
                <a:lnTo>
                  <a:pt x="802233" y="60950"/>
                </a:lnTo>
                <a:lnTo>
                  <a:pt x="814390" y="60950"/>
                </a:lnTo>
                <a:lnTo>
                  <a:pt x="818280" y="59814"/>
                </a:lnTo>
                <a:lnTo>
                  <a:pt x="824521" y="55513"/>
                </a:lnTo>
                <a:lnTo>
                  <a:pt x="826674" y="52510"/>
                </a:lnTo>
                <a:lnTo>
                  <a:pt x="807176" y="52510"/>
                </a:lnTo>
                <a:lnTo>
                  <a:pt x="805069" y="51536"/>
                </a:lnTo>
                <a:lnTo>
                  <a:pt x="803286" y="49670"/>
                </a:lnTo>
                <a:lnTo>
                  <a:pt x="801584" y="47803"/>
                </a:lnTo>
                <a:lnTo>
                  <a:pt x="800611" y="45206"/>
                </a:lnTo>
                <a:lnTo>
                  <a:pt x="800530" y="41878"/>
                </a:lnTo>
                <a:lnTo>
                  <a:pt x="828817" y="41878"/>
                </a:lnTo>
                <a:lnTo>
                  <a:pt x="828946" y="34980"/>
                </a:lnTo>
                <a:lnTo>
                  <a:pt x="800774" y="34980"/>
                </a:lnTo>
                <a:lnTo>
                  <a:pt x="800847" y="31652"/>
                </a:lnTo>
                <a:lnTo>
                  <a:pt x="801503" y="29461"/>
                </a:lnTo>
                <a:lnTo>
                  <a:pt x="803124" y="27594"/>
                </a:lnTo>
                <a:lnTo>
                  <a:pt x="804745" y="25809"/>
                </a:lnTo>
                <a:lnTo>
                  <a:pt x="806771" y="24916"/>
                </a:lnTo>
                <a:lnTo>
                  <a:pt x="825630" y="24916"/>
                </a:lnTo>
                <a:lnTo>
                  <a:pt x="819901" y="18424"/>
                </a:lnTo>
                <a:lnTo>
                  <a:pt x="814876" y="16313"/>
                </a:lnTo>
                <a:close/>
              </a:path>
              <a:path w="1365885" h="77469">
                <a:moveTo>
                  <a:pt x="816984" y="46342"/>
                </a:moveTo>
                <a:lnTo>
                  <a:pt x="816416" y="48533"/>
                </a:lnTo>
                <a:lnTo>
                  <a:pt x="815443" y="50075"/>
                </a:lnTo>
                <a:lnTo>
                  <a:pt x="814228" y="51049"/>
                </a:lnTo>
                <a:lnTo>
                  <a:pt x="813093" y="52023"/>
                </a:lnTo>
                <a:lnTo>
                  <a:pt x="811553" y="52510"/>
                </a:lnTo>
                <a:lnTo>
                  <a:pt x="826674" y="52510"/>
                </a:lnTo>
                <a:lnTo>
                  <a:pt x="826791" y="52348"/>
                </a:lnTo>
                <a:lnTo>
                  <a:pt x="828250" y="48290"/>
                </a:lnTo>
                <a:lnTo>
                  <a:pt x="816984" y="46342"/>
                </a:lnTo>
                <a:close/>
              </a:path>
              <a:path w="1365885" h="77469">
                <a:moveTo>
                  <a:pt x="825630" y="24916"/>
                </a:moveTo>
                <a:lnTo>
                  <a:pt x="811553" y="24916"/>
                </a:lnTo>
                <a:lnTo>
                  <a:pt x="813499" y="25809"/>
                </a:lnTo>
                <a:lnTo>
                  <a:pt x="816741" y="29217"/>
                </a:lnTo>
                <a:lnTo>
                  <a:pt x="817551" y="31652"/>
                </a:lnTo>
                <a:lnTo>
                  <a:pt x="817632" y="34980"/>
                </a:lnTo>
                <a:lnTo>
                  <a:pt x="828946" y="34980"/>
                </a:lnTo>
                <a:lnTo>
                  <a:pt x="828979" y="33194"/>
                </a:lnTo>
                <a:lnTo>
                  <a:pt x="827277" y="26783"/>
                </a:lnTo>
                <a:lnTo>
                  <a:pt x="825630" y="24916"/>
                </a:lnTo>
                <a:close/>
              </a:path>
              <a:path w="1365885" h="77469">
                <a:moveTo>
                  <a:pt x="861966" y="16313"/>
                </a:moveTo>
                <a:lnTo>
                  <a:pt x="849971" y="16313"/>
                </a:lnTo>
                <a:lnTo>
                  <a:pt x="845351" y="18261"/>
                </a:lnTo>
                <a:lnTo>
                  <a:pt x="837976" y="26296"/>
                </a:lnTo>
                <a:lnTo>
                  <a:pt x="836166" y="31652"/>
                </a:lnTo>
                <a:lnTo>
                  <a:pt x="836203" y="45206"/>
                </a:lnTo>
                <a:lnTo>
                  <a:pt x="837489" y="49750"/>
                </a:lnTo>
                <a:lnTo>
                  <a:pt x="843892" y="58516"/>
                </a:lnTo>
                <a:lnTo>
                  <a:pt x="849404" y="60950"/>
                </a:lnTo>
                <a:lnTo>
                  <a:pt x="861480" y="60950"/>
                </a:lnTo>
                <a:lnTo>
                  <a:pt x="865370" y="59814"/>
                </a:lnTo>
                <a:lnTo>
                  <a:pt x="871611" y="55513"/>
                </a:lnTo>
                <a:lnTo>
                  <a:pt x="873764" y="52510"/>
                </a:lnTo>
                <a:lnTo>
                  <a:pt x="854266" y="52510"/>
                </a:lnTo>
                <a:lnTo>
                  <a:pt x="852159" y="51536"/>
                </a:lnTo>
                <a:lnTo>
                  <a:pt x="850376" y="49670"/>
                </a:lnTo>
                <a:lnTo>
                  <a:pt x="848674" y="47803"/>
                </a:lnTo>
                <a:lnTo>
                  <a:pt x="847782" y="45206"/>
                </a:lnTo>
                <a:lnTo>
                  <a:pt x="847701" y="41878"/>
                </a:lnTo>
                <a:lnTo>
                  <a:pt x="875907" y="41878"/>
                </a:lnTo>
                <a:lnTo>
                  <a:pt x="876036" y="34980"/>
                </a:lnTo>
                <a:lnTo>
                  <a:pt x="847864" y="34980"/>
                </a:lnTo>
                <a:lnTo>
                  <a:pt x="847937" y="31652"/>
                </a:lnTo>
                <a:lnTo>
                  <a:pt x="848593" y="29461"/>
                </a:lnTo>
                <a:lnTo>
                  <a:pt x="850214" y="27594"/>
                </a:lnTo>
                <a:lnTo>
                  <a:pt x="851835" y="25809"/>
                </a:lnTo>
                <a:lnTo>
                  <a:pt x="853861" y="24916"/>
                </a:lnTo>
                <a:lnTo>
                  <a:pt x="872720" y="24916"/>
                </a:lnTo>
                <a:lnTo>
                  <a:pt x="866991" y="18424"/>
                </a:lnTo>
                <a:lnTo>
                  <a:pt x="861966" y="16313"/>
                </a:lnTo>
                <a:close/>
              </a:path>
              <a:path w="1365885" h="77469">
                <a:moveTo>
                  <a:pt x="864074" y="46342"/>
                </a:moveTo>
                <a:lnTo>
                  <a:pt x="858643" y="52510"/>
                </a:lnTo>
                <a:lnTo>
                  <a:pt x="873764" y="52510"/>
                </a:lnTo>
                <a:lnTo>
                  <a:pt x="873881" y="52348"/>
                </a:lnTo>
                <a:lnTo>
                  <a:pt x="875340" y="48290"/>
                </a:lnTo>
                <a:lnTo>
                  <a:pt x="864074" y="46342"/>
                </a:lnTo>
                <a:close/>
              </a:path>
              <a:path w="1365885" h="77469">
                <a:moveTo>
                  <a:pt x="872720" y="24916"/>
                </a:moveTo>
                <a:lnTo>
                  <a:pt x="858643" y="24916"/>
                </a:lnTo>
                <a:lnTo>
                  <a:pt x="860589" y="25809"/>
                </a:lnTo>
                <a:lnTo>
                  <a:pt x="863831" y="29217"/>
                </a:lnTo>
                <a:lnTo>
                  <a:pt x="864641" y="31652"/>
                </a:lnTo>
                <a:lnTo>
                  <a:pt x="864722" y="34980"/>
                </a:lnTo>
                <a:lnTo>
                  <a:pt x="876036" y="34980"/>
                </a:lnTo>
                <a:lnTo>
                  <a:pt x="876069" y="33194"/>
                </a:lnTo>
                <a:lnTo>
                  <a:pt x="874367" y="26783"/>
                </a:lnTo>
                <a:lnTo>
                  <a:pt x="872720" y="24916"/>
                </a:lnTo>
                <a:close/>
              </a:path>
              <a:path w="1365885" h="77469">
                <a:moveTo>
                  <a:pt x="906706" y="16313"/>
                </a:moveTo>
                <a:lnTo>
                  <a:pt x="896737" y="16313"/>
                </a:lnTo>
                <a:lnTo>
                  <a:pt x="892441" y="18180"/>
                </a:lnTo>
                <a:lnTo>
                  <a:pt x="889037" y="21913"/>
                </a:lnTo>
                <a:lnTo>
                  <a:pt x="885633" y="25728"/>
                </a:lnTo>
                <a:lnTo>
                  <a:pt x="883931" y="31246"/>
                </a:lnTo>
                <a:lnTo>
                  <a:pt x="883931" y="45530"/>
                </a:lnTo>
                <a:lnTo>
                  <a:pt x="885714" y="51049"/>
                </a:lnTo>
                <a:lnTo>
                  <a:pt x="889199" y="55025"/>
                </a:lnTo>
                <a:lnTo>
                  <a:pt x="892685" y="58921"/>
                </a:lnTo>
                <a:lnTo>
                  <a:pt x="896899" y="60950"/>
                </a:lnTo>
                <a:lnTo>
                  <a:pt x="904194" y="60950"/>
                </a:lnTo>
                <a:lnTo>
                  <a:pt x="915135" y="53646"/>
                </a:lnTo>
                <a:lnTo>
                  <a:pt x="925591" y="53646"/>
                </a:lnTo>
                <a:lnTo>
                  <a:pt x="925591" y="52023"/>
                </a:lnTo>
                <a:lnTo>
                  <a:pt x="901762" y="52023"/>
                </a:lnTo>
                <a:lnTo>
                  <a:pt x="899168" y="50481"/>
                </a:lnTo>
                <a:lnTo>
                  <a:pt x="897385" y="47559"/>
                </a:lnTo>
                <a:lnTo>
                  <a:pt x="896088" y="45530"/>
                </a:lnTo>
                <a:lnTo>
                  <a:pt x="895521" y="42203"/>
                </a:lnTo>
                <a:lnTo>
                  <a:pt x="895521" y="33438"/>
                </a:lnTo>
                <a:lnTo>
                  <a:pt x="896413" y="30273"/>
                </a:lnTo>
                <a:lnTo>
                  <a:pt x="898196" y="28163"/>
                </a:lnTo>
                <a:lnTo>
                  <a:pt x="899979" y="25971"/>
                </a:lnTo>
                <a:lnTo>
                  <a:pt x="902248" y="24916"/>
                </a:lnTo>
                <a:lnTo>
                  <a:pt x="925591" y="24916"/>
                </a:lnTo>
                <a:lnTo>
                  <a:pt x="925591" y="22238"/>
                </a:lnTo>
                <a:lnTo>
                  <a:pt x="914325" y="22238"/>
                </a:lnTo>
                <a:lnTo>
                  <a:pt x="910840" y="18261"/>
                </a:lnTo>
                <a:lnTo>
                  <a:pt x="906706" y="16313"/>
                </a:lnTo>
                <a:close/>
              </a:path>
              <a:path w="1365885" h="77469">
                <a:moveTo>
                  <a:pt x="925591" y="53646"/>
                </a:moveTo>
                <a:lnTo>
                  <a:pt x="915135" y="53646"/>
                </a:lnTo>
                <a:lnTo>
                  <a:pt x="915135" y="59976"/>
                </a:lnTo>
                <a:lnTo>
                  <a:pt x="925591" y="59976"/>
                </a:lnTo>
                <a:lnTo>
                  <a:pt x="925591" y="53646"/>
                </a:lnTo>
                <a:close/>
              </a:path>
              <a:path w="1365885" h="77469">
                <a:moveTo>
                  <a:pt x="925591" y="24916"/>
                </a:moveTo>
                <a:lnTo>
                  <a:pt x="907679" y="24916"/>
                </a:lnTo>
                <a:lnTo>
                  <a:pt x="909948" y="26052"/>
                </a:lnTo>
                <a:lnTo>
                  <a:pt x="911731" y="28163"/>
                </a:lnTo>
                <a:lnTo>
                  <a:pt x="913514" y="30354"/>
                </a:lnTo>
                <a:lnTo>
                  <a:pt x="914230" y="33438"/>
                </a:lnTo>
                <a:lnTo>
                  <a:pt x="914325" y="43177"/>
                </a:lnTo>
                <a:lnTo>
                  <a:pt x="913433" y="46504"/>
                </a:lnTo>
                <a:lnTo>
                  <a:pt x="911650" y="48695"/>
                </a:lnTo>
                <a:lnTo>
                  <a:pt x="909786" y="50886"/>
                </a:lnTo>
                <a:lnTo>
                  <a:pt x="907598" y="52023"/>
                </a:lnTo>
                <a:lnTo>
                  <a:pt x="925591" y="52023"/>
                </a:lnTo>
                <a:lnTo>
                  <a:pt x="925591" y="24916"/>
                </a:lnTo>
                <a:close/>
              </a:path>
              <a:path w="1365885" h="77469">
                <a:moveTo>
                  <a:pt x="925591" y="1056"/>
                </a:moveTo>
                <a:lnTo>
                  <a:pt x="914325" y="1056"/>
                </a:lnTo>
                <a:lnTo>
                  <a:pt x="914325" y="22238"/>
                </a:lnTo>
                <a:lnTo>
                  <a:pt x="925591" y="22238"/>
                </a:lnTo>
                <a:lnTo>
                  <a:pt x="925591" y="1056"/>
                </a:lnTo>
                <a:close/>
              </a:path>
              <a:path w="1365885" h="77469">
                <a:moveTo>
                  <a:pt x="988404" y="1056"/>
                </a:moveTo>
                <a:lnTo>
                  <a:pt x="961820" y="1056"/>
                </a:lnTo>
                <a:lnTo>
                  <a:pt x="961820" y="59976"/>
                </a:lnTo>
                <a:lnTo>
                  <a:pt x="988567" y="59976"/>
                </a:lnTo>
                <a:lnTo>
                  <a:pt x="992052" y="59570"/>
                </a:lnTo>
                <a:lnTo>
                  <a:pt x="994726" y="58678"/>
                </a:lnTo>
                <a:lnTo>
                  <a:pt x="998211" y="57623"/>
                </a:lnTo>
                <a:lnTo>
                  <a:pt x="1000967" y="55999"/>
                </a:lnTo>
                <a:lnTo>
                  <a:pt x="1005749" y="51373"/>
                </a:lnTo>
                <a:lnTo>
                  <a:pt x="1006582" y="49994"/>
                </a:lnTo>
                <a:lnTo>
                  <a:pt x="973734" y="49994"/>
                </a:lnTo>
                <a:lnTo>
                  <a:pt x="973734" y="10957"/>
                </a:lnTo>
                <a:lnTo>
                  <a:pt x="1006539" y="10956"/>
                </a:lnTo>
                <a:lnTo>
                  <a:pt x="1006073" y="10145"/>
                </a:lnTo>
                <a:lnTo>
                  <a:pt x="1003642" y="7548"/>
                </a:lnTo>
                <a:lnTo>
                  <a:pt x="1001129" y="4951"/>
                </a:lnTo>
                <a:lnTo>
                  <a:pt x="998211" y="3166"/>
                </a:lnTo>
                <a:lnTo>
                  <a:pt x="994726" y="2111"/>
                </a:lnTo>
                <a:lnTo>
                  <a:pt x="992133" y="1380"/>
                </a:lnTo>
                <a:lnTo>
                  <a:pt x="988404" y="1056"/>
                </a:lnTo>
                <a:close/>
              </a:path>
              <a:path w="1365885" h="77469">
                <a:moveTo>
                  <a:pt x="1006539" y="10956"/>
                </a:moveTo>
                <a:lnTo>
                  <a:pt x="983866" y="10956"/>
                </a:lnTo>
                <a:lnTo>
                  <a:pt x="987107" y="11200"/>
                </a:lnTo>
                <a:lnTo>
                  <a:pt x="988810" y="11524"/>
                </a:lnTo>
                <a:lnTo>
                  <a:pt x="998813" y="25565"/>
                </a:lnTo>
                <a:lnTo>
                  <a:pt x="998770" y="35872"/>
                </a:lnTo>
                <a:lnTo>
                  <a:pt x="989782" y="49425"/>
                </a:lnTo>
                <a:lnTo>
                  <a:pt x="988323" y="49831"/>
                </a:lnTo>
                <a:lnTo>
                  <a:pt x="985892" y="49994"/>
                </a:lnTo>
                <a:lnTo>
                  <a:pt x="1006582" y="49994"/>
                </a:lnTo>
                <a:lnTo>
                  <a:pt x="1007856" y="47883"/>
                </a:lnTo>
                <a:lnTo>
                  <a:pt x="1009396" y="43582"/>
                </a:lnTo>
                <a:lnTo>
                  <a:pt x="1010531" y="40092"/>
                </a:lnTo>
                <a:lnTo>
                  <a:pt x="1011179" y="35872"/>
                </a:lnTo>
                <a:lnTo>
                  <a:pt x="1011179" y="25565"/>
                </a:lnTo>
                <a:lnTo>
                  <a:pt x="1010531" y="20858"/>
                </a:lnTo>
                <a:lnTo>
                  <a:pt x="1007937" y="13391"/>
                </a:lnTo>
                <a:lnTo>
                  <a:pt x="1006539" y="10956"/>
                </a:lnTo>
                <a:close/>
              </a:path>
              <a:path w="1365885" h="77469">
                <a:moveTo>
                  <a:pt x="1034198" y="1055"/>
                </a:moveTo>
                <a:lnTo>
                  <a:pt x="1022932" y="1055"/>
                </a:lnTo>
                <a:lnTo>
                  <a:pt x="1022932" y="11444"/>
                </a:lnTo>
                <a:lnTo>
                  <a:pt x="1034198" y="11444"/>
                </a:lnTo>
                <a:lnTo>
                  <a:pt x="1034198" y="1055"/>
                </a:lnTo>
                <a:close/>
              </a:path>
              <a:path w="1365885" h="77469">
                <a:moveTo>
                  <a:pt x="1034198" y="17287"/>
                </a:moveTo>
                <a:lnTo>
                  <a:pt x="1022932" y="17287"/>
                </a:lnTo>
                <a:lnTo>
                  <a:pt x="1022932" y="59976"/>
                </a:lnTo>
                <a:lnTo>
                  <a:pt x="1034198" y="59976"/>
                </a:lnTo>
                <a:lnTo>
                  <a:pt x="1034198" y="17287"/>
                </a:lnTo>
                <a:close/>
              </a:path>
              <a:path w="1365885" h="77469">
                <a:moveTo>
                  <a:pt x="1059080" y="26132"/>
                </a:moveTo>
                <a:lnTo>
                  <a:pt x="1047814" y="26132"/>
                </a:lnTo>
                <a:lnTo>
                  <a:pt x="1047814" y="59975"/>
                </a:lnTo>
                <a:lnTo>
                  <a:pt x="1059080" y="59975"/>
                </a:lnTo>
                <a:lnTo>
                  <a:pt x="1059080" y="26132"/>
                </a:lnTo>
                <a:close/>
              </a:path>
              <a:path w="1365885" h="77469">
                <a:moveTo>
                  <a:pt x="1087285" y="26132"/>
                </a:moveTo>
                <a:lnTo>
                  <a:pt x="1075938" y="26132"/>
                </a:lnTo>
                <a:lnTo>
                  <a:pt x="1075938" y="59975"/>
                </a:lnTo>
                <a:lnTo>
                  <a:pt x="1087285" y="59975"/>
                </a:lnTo>
                <a:lnTo>
                  <a:pt x="1087285" y="26132"/>
                </a:lnTo>
                <a:close/>
              </a:path>
              <a:path w="1365885" h="77469">
                <a:moveTo>
                  <a:pt x="1064105" y="0"/>
                </a:moveTo>
                <a:lnTo>
                  <a:pt x="1057783" y="0"/>
                </a:lnTo>
                <a:lnTo>
                  <a:pt x="1055190" y="568"/>
                </a:lnTo>
                <a:lnTo>
                  <a:pt x="1053163" y="1704"/>
                </a:lnTo>
                <a:lnTo>
                  <a:pt x="1051056" y="2759"/>
                </a:lnTo>
                <a:lnTo>
                  <a:pt x="1049678" y="4220"/>
                </a:lnTo>
                <a:lnTo>
                  <a:pt x="1048949" y="6006"/>
                </a:lnTo>
                <a:lnTo>
                  <a:pt x="1048138" y="7791"/>
                </a:lnTo>
                <a:lnTo>
                  <a:pt x="1047893" y="9819"/>
                </a:lnTo>
                <a:lnTo>
                  <a:pt x="1047814" y="17287"/>
                </a:lnTo>
                <a:lnTo>
                  <a:pt x="1041492" y="17287"/>
                </a:lnTo>
                <a:lnTo>
                  <a:pt x="1041492" y="26132"/>
                </a:lnTo>
                <a:lnTo>
                  <a:pt x="1067509" y="26132"/>
                </a:lnTo>
                <a:lnTo>
                  <a:pt x="1067509" y="17286"/>
                </a:lnTo>
                <a:lnTo>
                  <a:pt x="1059080" y="17286"/>
                </a:lnTo>
                <a:lnTo>
                  <a:pt x="1059080" y="12092"/>
                </a:lnTo>
                <a:lnTo>
                  <a:pt x="1059404" y="10631"/>
                </a:lnTo>
                <a:lnTo>
                  <a:pt x="1060134" y="9819"/>
                </a:lnTo>
                <a:lnTo>
                  <a:pt x="1060863" y="9089"/>
                </a:lnTo>
                <a:lnTo>
                  <a:pt x="1061998" y="8683"/>
                </a:lnTo>
                <a:lnTo>
                  <a:pt x="1068933" y="8683"/>
                </a:lnTo>
                <a:lnTo>
                  <a:pt x="1070346" y="1460"/>
                </a:lnTo>
                <a:lnTo>
                  <a:pt x="1067266" y="486"/>
                </a:lnTo>
                <a:lnTo>
                  <a:pt x="1064105" y="0"/>
                </a:lnTo>
                <a:close/>
              </a:path>
              <a:path w="1365885" h="77469">
                <a:moveTo>
                  <a:pt x="1092310" y="0"/>
                </a:moveTo>
                <a:lnTo>
                  <a:pt x="1085989" y="0"/>
                </a:lnTo>
                <a:lnTo>
                  <a:pt x="1083395" y="568"/>
                </a:lnTo>
                <a:lnTo>
                  <a:pt x="1081369" y="1704"/>
                </a:lnTo>
                <a:lnTo>
                  <a:pt x="1079261" y="2759"/>
                </a:lnTo>
                <a:lnTo>
                  <a:pt x="1075938" y="17287"/>
                </a:lnTo>
                <a:lnTo>
                  <a:pt x="1069697" y="17287"/>
                </a:lnTo>
                <a:lnTo>
                  <a:pt x="1069697" y="26132"/>
                </a:lnTo>
                <a:lnTo>
                  <a:pt x="1095714" y="26132"/>
                </a:lnTo>
                <a:lnTo>
                  <a:pt x="1095714" y="17286"/>
                </a:lnTo>
                <a:lnTo>
                  <a:pt x="1087285" y="17286"/>
                </a:lnTo>
                <a:lnTo>
                  <a:pt x="1087285" y="12092"/>
                </a:lnTo>
                <a:lnTo>
                  <a:pt x="1087610" y="10631"/>
                </a:lnTo>
                <a:lnTo>
                  <a:pt x="1088987" y="9089"/>
                </a:lnTo>
                <a:lnTo>
                  <a:pt x="1090203" y="8683"/>
                </a:lnTo>
                <a:lnTo>
                  <a:pt x="1097138" y="8683"/>
                </a:lnTo>
                <a:lnTo>
                  <a:pt x="1098551" y="1460"/>
                </a:lnTo>
                <a:lnTo>
                  <a:pt x="1095471" y="486"/>
                </a:lnTo>
                <a:lnTo>
                  <a:pt x="1092310" y="0"/>
                </a:lnTo>
                <a:close/>
              </a:path>
              <a:path w="1365885" h="77469">
                <a:moveTo>
                  <a:pt x="1068933" y="8683"/>
                </a:moveTo>
                <a:lnTo>
                  <a:pt x="1065321" y="8683"/>
                </a:lnTo>
                <a:lnTo>
                  <a:pt x="1067023" y="8927"/>
                </a:lnTo>
                <a:lnTo>
                  <a:pt x="1068806" y="9332"/>
                </a:lnTo>
                <a:lnTo>
                  <a:pt x="1068933" y="8683"/>
                </a:lnTo>
                <a:close/>
              </a:path>
              <a:path w="1365885" h="77469">
                <a:moveTo>
                  <a:pt x="1097138" y="8683"/>
                </a:moveTo>
                <a:lnTo>
                  <a:pt x="1093526" y="8683"/>
                </a:lnTo>
                <a:lnTo>
                  <a:pt x="1095228" y="8927"/>
                </a:lnTo>
                <a:lnTo>
                  <a:pt x="1097011" y="9332"/>
                </a:lnTo>
                <a:lnTo>
                  <a:pt x="1097138" y="8683"/>
                </a:lnTo>
                <a:close/>
              </a:path>
              <a:path w="1365885" h="77469">
                <a:moveTo>
                  <a:pt x="1125460" y="16313"/>
                </a:moveTo>
                <a:lnTo>
                  <a:pt x="1113465" y="16313"/>
                </a:lnTo>
                <a:lnTo>
                  <a:pt x="1108764" y="18261"/>
                </a:lnTo>
                <a:lnTo>
                  <a:pt x="1105116" y="22318"/>
                </a:lnTo>
                <a:lnTo>
                  <a:pt x="1101388" y="26295"/>
                </a:lnTo>
                <a:lnTo>
                  <a:pt x="1099579" y="31652"/>
                </a:lnTo>
                <a:lnTo>
                  <a:pt x="1099621" y="45205"/>
                </a:lnTo>
                <a:lnTo>
                  <a:pt x="1100983" y="49750"/>
                </a:lnTo>
                <a:lnTo>
                  <a:pt x="1103739" y="53645"/>
                </a:lnTo>
                <a:lnTo>
                  <a:pt x="1107305" y="58515"/>
                </a:lnTo>
                <a:lnTo>
                  <a:pt x="1112816" y="60950"/>
                </a:lnTo>
                <a:lnTo>
                  <a:pt x="1124893" y="60950"/>
                </a:lnTo>
                <a:lnTo>
                  <a:pt x="1128783" y="59813"/>
                </a:lnTo>
                <a:lnTo>
                  <a:pt x="1131944" y="57703"/>
                </a:lnTo>
                <a:lnTo>
                  <a:pt x="1135024" y="55512"/>
                </a:lnTo>
                <a:lnTo>
                  <a:pt x="1137177" y="52510"/>
                </a:lnTo>
                <a:lnTo>
                  <a:pt x="1117760" y="52510"/>
                </a:lnTo>
                <a:lnTo>
                  <a:pt x="1115572" y="51536"/>
                </a:lnTo>
                <a:lnTo>
                  <a:pt x="1113870" y="49669"/>
                </a:lnTo>
                <a:lnTo>
                  <a:pt x="1112087" y="47802"/>
                </a:lnTo>
                <a:lnTo>
                  <a:pt x="1111195" y="45205"/>
                </a:lnTo>
                <a:lnTo>
                  <a:pt x="1111114" y="41878"/>
                </a:lnTo>
                <a:lnTo>
                  <a:pt x="1139401" y="41878"/>
                </a:lnTo>
                <a:lnTo>
                  <a:pt x="1139529" y="34979"/>
                </a:lnTo>
                <a:lnTo>
                  <a:pt x="1111276" y="34979"/>
                </a:lnTo>
                <a:lnTo>
                  <a:pt x="1111357" y="31652"/>
                </a:lnTo>
                <a:lnTo>
                  <a:pt x="1112087" y="29460"/>
                </a:lnTo>
                <a:lnTo>
                  <a:pt x="1115248" y="25808"/>
                </a:lnTo>
                <a:lnTo>
                  <a:pt x="1117274" y="24916"/>
                </a:lnTo>
                <a:lnTo>
                  <a:pt x="1136166" y="24916"/>
                </a:lnTo>
                <a:lnTo>
                  <a:pt x="1134132" y="22562"/>
                </a:lnTo>
                <a:lnTo>
                  <a:pt x="1130404" y="18423"/>
                </a:lnTo>
                <a:lnTo>
                  <a:pt x="1125460" y="16313"/>
                </a:lnTo>
                <a:close/>
              </a:path>
              <a:path w="1365885" h="77469">
                <a:moveTo>
                  <a:pt x="1127486" y="46341"/>
                </a:moveTo>
                <a:lnTo>
                  <a:pt x="1126919" y="48533"/>
                </a:lnTo>
                <a:lnTo>
                  <a:pt x="1126027" y="50075"/>
                </a:lnTo>
                <a:lnTo>
                  <a:pt x="1123596" y="52023"/>
                </a:lnTo>
                <a:lnTo>
                  <a:pt x="1122137" y="52510"/>
                </a:lnTo>
                <a:lnTo>
                  <a:pt x="1137177" y="52510"/>
                </a:lnTo>
                <a:lnTo>
                  <a:pt x="1137293" y="52347"/>
                </a:lnTo>
                <a:lnTo>
                  <a:pt x="1138752" y="48289"/>
                </a:lnTo>
                <a:lnTo>
                  <a:pt x="1127486" y="46341"/>
                </a:lnTo>
                <a:close/>
              </a:path>
              <a:path w="1365885" h="77469">
                <a:moveTo>
                  <a:pt x="1136166" y="24916"/>
                </a:moveTo>
                <a:lnTo>
                  <a:pt x="1122056" y="24916"/>
                </a:lnTo>
                <a:lnTo>
                  <a:pt x="1124001" y="25808"/>
                </a:lnTo>
                <a:lnTo>
                  <a:pt x="1127243" y="29217"/>
                </a:lnTo>
                <a:lnTo>
                  <a:pt x="1128054" y="31652"/>
                </a:lnTo>
                <a:lnTo>
                  <a:pt x="1128135" y="34979"/>
                </a:lnTo>
                <a:lnTo>
                  <a:pt x="1139529" y="34979"/>
                </a:lnTo>
                <a:lnTo>
                  <a:pt x="1139563" y="33194"/>
                </a:lnTo>
                <a:lnTo>
                  <a:pt x="1137780" y="26783"/>
                </a:lnTo>
                <a:lnTo>
                  <a:pt x="1136166" y="24916"/>
                </a:lnTo>
                <a:close/>
              </a:path>
              <a:path w="1365885" h="77469">
                <a:moveTo>
                  <a:pt x="1159906" y="17287"/>
                </a:moveTo>
                <a:lnTo>
                  <a:pt x="1149451" y="17287"/>
                </a:lnTo>
                <a:lnTo>
                  <a:pt x="1149451" y="59976"/>
                </a:lnTo>
                <a:lnTo>
                  <a:pt x="1160717" y="59976"/>
                </a:lnTo>
                <a:lnTo>
                  <a:pt x="1160717" y="39524"/>
                </a:lnTo>
                <a:lnTo>
                  <a:pt x="1161041" y="34736"/>
                </a:lnTo>
                <a:lnTo>
                  <a:pt x="1162338" y="30191"/>
                </a:lnTo>
                <a:lnTo>
                  <a:pt x="1163148" y="28568"/>
                </a:lnTo>
                <a:lnTo>
                  <a:pt x="1164283" y="27756"/>
                </a:lnTo>
                <a:lnTo>
                  <a:pt x="1165337" y="26864"/>
                </a:lnTo>
                <a:lnTo>
                  <a:pt x="1166714" y="26458"/>
                </a:lnTo>
                <a:lnTo>
                  <a:pt x="1174237" y="26458"/>
                </a:lnTo>
                <a:lnTo>
                  <a:pt x="1175361" y="23292"/>
                </a:lnTo>
                <a:lnTo>
                  <a:pt x="1159906" y="23292"/>
                </a:lnTo>
                <a:lnTo>
                  <a:pt x="1159906" y="17287"/>
                </a:lnTo>
                <a:close/>
              </a:path>
              <a:path w="1365885" h="77469">
                <a:moveTo>
                  <a:pt x="1174237" y="26458"/>
                </a:moveTo>
                <a:lnTo>
                  <a:pt x="1169875" y="26458"/>
                </a:lnTo>
                <a:lnTo>
                  <a:pt x="1171659" y="27026"/>
                </a:lnTo>
                <a:lnTo>
                  <a:pt x="1173604" y="28243"/>
                </a:lnTo>
                <a:lnTo>
                  <a:pt x="1174237" y="26458"/>
                </a:lnTo>
                <a:close/>
              </a:path>
              <a:path w="1365885" h="77469">
                <a:moveTo>
                  <a:pt x="1172226" y="16313"/>
                </a:moveTo>
                <a:lnTo>
                  <a:pt x="1167849" y="16313"/>
                </a:lnTo>
                <a:lnTo>
                  <a:pt x="1166228" y="16719"/>
                </a:lnTo>
                <a:lnTo>
                  <a:pt x="1164769" y="17692"/>
                </a:lnTo>
                <a:lnTo>
                  <a:pt x="1163310" y="18585"/>
                </a:lnTo>
                <a:lnTo>
                  <a:pt x="1161689" y="20452"/>
                </a:lnTo>
                <a:lnTo>
                  <a:pt x="1159906" y="23292"/>
                </a:lnTo>
                <a:lnTo>
                  <a:pt x="1175361" y="23292"/>
                </a:lnTo>
                <a:lnTo>
                  <a:pt x="1177089" y="18423"/>
                </a:lnTo>
                <a:lnTo>
                  <a:pt x="1174657" y="17044"/>
                </a:lnTo>
                <a:lnTo>
                  <a:pt x="1172226" y="16313"/>
                </a:lnTo>
                <a:close/>
              </a:path>
              <a:path w="1365885" h="77469">
                <a:moveTo>
                  <a:pt x="1205537" y="16313"/>
                </a:moveTo>
                <a:lnTo>
                  <a:pt x="1193542" y="16313"/>
                </a:lnTo>
                <a:lnTo>
                  <a:pt x="1188841" y="18261"/>
                </a:lnTo>
                <a:lnTo>
                  <a:pt x="1181465" y="26295"/>
                </a:lnTo>
                <a:lnTo>
                  <a:pt x="1179656" y="31652"/>
                </a:lnTo>
                <a:lnTo>
                  <a:pt x="1179693" y="45205"/>
                </a:lnTo>
                <a:lnTo>
                  <a:pt x="1180979" y="49750"/>
                </a:lnTo>
                <a:lnTo>
                  <a:pt x="1187382" y="58515"/>
                </a:lnTo>
                <a:lnTo>
                  <a:pt x="1192894" y="60950"/>
                </a:lnTo>
                <a:lnTo>
                  <a:pt x="1204970" y="60950"/>
                </a:lnTo>
                <a:lnTo>
                  <a:pt x="1208860" y="59813"/>
                </a:lnTo>
                <a:lnTo>
                  <a:pt x="1212021" y="57703"/>
                </a:lnTo>
                <a:lnTo>
                  <a:pt x="1215101" y="55512"/>
                </a:lnTo>
                <a:lnTo>
                  <a:pt x="1217254" y="52510"/>
                </a:lnTo>
                <a:lnTo>
                  <a:pt x="1197838" y="52510"/>
                </a:lnTo>
                <a:lnTo>
                  <a:pt x="1195649" y="51536"/>
                </a:lnTo>
                <a:lnTo>
                  <a:pt x="1193866" y="49669"/>
                </a:lnTo>
                <a:lnTo>
                  <a:pt x="1192164" y="47802"/>
                </a:lnTo>
                <a:lnTo>
                  <a:pt x="1191272" y="45205"/>
                </a:lnTo>
                <a:lnTo>
                  <a:pt x="1191191" y="41878"/>
                </a:lnTo>
                <a:lnTo>
                  <a:pt x="1219397" y="41878"/>
                </a:lnTo>
                <a:lnTo>
                  <a:pt x="1219526" y="34979"/>
                </a:lnTo>
                <a:lnTo>
                  <a:pt x="1191354" y="34979"/>
                </a:lnTo>
                <a:lnTo>
                  <a:pt x="1191435" y="31652"/>
                </a:lnTo>
                <a:lnTo>
                  <a:pt x="1192164" y="29460"/>
                </a:lnTo>
                <a:lnTo>
                  <a:pt x="1193704" y="27594"/>
                </a:lnTo>
                <a:lnTo>
                  <a:pt x="1195325" y="25808"/>
                </a:lnTo>
                <a:lnTo>
                  <a:pt x="1197351" y="24916"/>
                </a:lnTo>
                <a:lnTo>
                  <a:pt x="1216243" y="24916"/>
                </a:lnTo>
                <a:lnTo>
                  <a:pt x="1214210" y="22562"/>
                </a:lnTo>
                <a:lnTo>
                  <a:pt x="1210481" y="18423"/>
                </a:lnTo>
                <a:lnTo>
                  <a:pt x="1205537" y="16313"/>
                </a:lnTo>
                <a:close/>
              </a:path>
              <a:path w="1365885" h="77469">
                <a:moveTo>
                  <a:pt x="1207564" y="46341"/>
                </a:moveTo>
                <a:lnTo>
                  <a:pt x="1202133" y="52510"/>
                </a:lnTo>
                <a:lnTo>
                  <a:pt x="1217254" y="52510"/>
                </a:lnTo>
                <a:lnTo>
                  <a:pt x="1217371" y="52347"/>
                </a:lnTo>
                <a:lnTo>
                  <a:pt x="1218830" y="48289"/>
                </a:lnTo>
                <a:lnTo>
                  <a:pt x="1207564" y="46341"/>
                </a:lnTo>
                <a:close/>
              </a:path>
              <a:path w="1365885" h="77469">
                <a:moveTo>
                  <a:pt x="1216243" y="24916"/>
                </a:moveTo>
                <a:lnTo>
                  <a:pt x="1202133" y="24916"/>
                </a:lnTo>
                <a:lnTo>
                  <a:pt x="1204079" y="25808"/>
                </a:lnTo>
                <a:lnTo>
                  <a:pt x="1207321" y="29217"/>
                </a:lnTo>
                <a:lnTo>
                  <a:pt x="1208131" y="31652"/>
                </a:lnTo>
                <a:lnTo>
                  <a:pt x="1208212" y="34979"/>
                </a:lnTo>
                <a:lnTo>
                  <a:pt x="1219526" y="34979"/>
                </a:lnTo>
                <a:lnTo>
                  <a:pt x="1219559" y="33194"/>
                </a:lnTo>
                <a:lnTo>
                  <a:pt x="1217857" y="26783"/>
                </a:lnTo>
                <a:lnTo>
                  <a:pt x="1216243" y="24916"/>
                </a:lnTo>
                <a:close/>
              </a:path>
              <a:path w="1365885" h="77469">
                <a:moveTo>
                  <a:pt x="1240389" y="17287"/>
                </a:moveTo>
                <a:lnTo>
                  <a:pt x="1229933" y="17287"/>
                </a:lnTo>
                <a:lnTo>
                  <a:pt x="1229933" y="59976"/>
                </a:lnTo>
                <a:lnTo>
                  <a:pt x="1241199" y="59976"/>
                </a:lnTo>
                <a:lnTo>
                  <a:pt x="1241199" y="35872"/>
                </a:lnTo>
                <a:lnTo>
                  <a:pt x="1241442" y="32545"/>
                </a:lnTo>
                <a:lnTo>
                  <a:pt x="1242168" y="30597"/>
                </a:lnTo>
                <a:lnTo>
                  <a:pt x="1242658" y="29055"/>
                </a:lnTo>
                <a:lnTo>
                  <a:pt x="1243712" y="27594"/>
                </a:lnTo>
                <a:lnTo>
                  <a:pt x="1246792" y="25484"/>
                </a:lnTo>
                <a:lnTo>
                  <a:pt x="1248575" y="24916"/>
                </a:lnTo>
                <a:lnTo>
                  <a:pt x="1267946" y="24916"/>
                </a:lnTo>
                <a:lnTo>
                  <a:pt x="1267703" y="24023"/>
                </a:lnTo>
                <a:lnTo>
                  <a:pt x="1267473" y="23537"/>
                </a:lnTo>
                <a:lnTo>
                  <a:pt x="1240389" y="23537"/>
                </a:lnTo>
                <a:lnTo>
                  <a:pt x="1240389" y="17287"/>
                </a:lnTo>
                <a:close/>
              </a:path>
              <a:path w="1365885" h="77469">
                <a:moveTo>
                  <a:pt x="1267946" y="24916"/>
                </a:moveTo>
                <a:lnTo>
                  <a:pt x="1252060" y="24916"/>
                </a:lnTo>
                <a:lnTo>
                  <a:pt x="1253357" y="25321"/>
                </a:lnTo>
                <a:lnTo>
                  <a:pt x="1254410" y="26052"/>
                </a:lnTo>
                <a:lnTo>
                  <a:pt x="1257490" y="59976"/>
                </a:lnTo>
                <a:lnTo>
                  <a:pt x="1268756" y="59976"/>
                </a:lnTo>
                <a:lnTo>
                  <a:pt x="1268688" y="29055"/>
                </a:lnTo>
                <a:lnTo>
                  <a:pt x="1268594" y="27594"/>
                </a:lnTo>
                <a:lnTo>
                  <a:pt x="1267946" y="24916"/>
                </a:lnTo>
                <a:close/>
              </a:path>
              <a:path w="1365885" h="77469">
                <a:moveTo>
                  <a:pt x="1256923" y="16313"/>
                </a:moveTo>
                <a:lnTo>
                  <a:pt x="1248818" y="16313"/>
                </a:lnTo>
                <a:lnTo>
                  <a:pt x="1244117" y="18667"/>
                </a:lnTo>
                <a:lnTo>
                  <a:pt x="1240389" y="23537"/>
                </a:lnTo>
                <a:lnTo>
                  <a:pt x="1267473" y="23537"/>
                </a:lnTo>
                <a:lnTo>
                  <a:pt x="1256923" y="16313"/>
                </a:lnTo>
                <a:close/>
              </a:path>
              <a:path w="1365885" h="77469">
                <a:moveTo>
                  <a:pt x="1305148" y="16312"/>
                </a:moveTo>
                <a:lnTo>
                  <a:pt x="1293558" y="16312"/>
                </a:lnTo>
                <a:lnTo>
                  <a:pt x="1288532" y="18260"/>
                </a:lnTo>
                <a:lnTo>
                  <a:pt x="1284804" y="22155"/>
                </a:lnTo>
                <a:lnTo>
                  <a:pt x="1281157" y="26133"/>
                </a:lnTo>
                <a:lnTo>
                  <a:pt x="1279293" y="31570"/>
                </a:lnTo>
                <a:lnTo>
                  <a:pt x="1279293" y="45611"/>
                </a:lnTo>
                <a:lnTo>
                  <a:pt x="1281076" y="51048"/>
                </a:lnTo>
                <a:lnTo>
                  <a:pt x="1284804" y="55025"/>
                </a:lnTo>
                <a:lnTo>
                  <a:pt x="1288532" y="58920"/>
                </a:lnTo>
                <a:lnTo>
                  <a:pt x="1293477" y="60949"/>
                </a:lnTo>
                <a:lnTo>
                  <a:pt x="1305229" y="60949"/>
                </a:lnTo>
                <a:lnTo>
                  <a:pt x="1309606" y="59651"/>
                </a:lnTo>
                <a:lnTo>
                  <a:pt x="1316090" y="54457"/>
                </a:lnTo>
                <a:lnTo>
                  <a:pt x="1317697" y="51698"/>
                </a:lnTo>
                <a:lnTo>
                  <a:pt x="1297367" y="51698"/>
                </a:lnTo>
                <a:lnTo>
                  <a:pt x="1295098" y="50643"/>
                </a:lnTo>
                <a:lnTo>
                  <a:pt x="1293396" y="48614"/>
                </a:lnTo>
                <a:lnTo>
                  <a:pt x="1291694" y="46503"/>
                </a:lnTo>
                <a:lnTo>
                  <a:pt x="1290883" y="42932"/>
                </a:lnTo>
                <a:lnTo>
                  <a:pt x="1290883" y="33275"/>
                </a:lnTo>
                <a:lnTo>
                  <a:pt x="1291694" y="30028"/>
                </a:lnTo>
                <a:lnTo>
                  <a:pt x="1293463" y="28000"/>
                </a:lnTo>
                <a:lnTo>
                  <a:pt x="1295016" y="26133"/>
                </a:lnTo>
                <a:lnTo>
                  <a:pt x="1297286" y="25159"/>
                </a:lnTo>
                <a:lnTo>
                  <a:pt x="1317445" y="25159"/>
                </a:lnTo>
                <a:lnTo>
                  <a:pt x="1315360" y="21912"/>
                </a:lnTo>
                <a:lnTo>
                  <a:pt x="1312361" y="19640"/>
                </a:lnTo>
                <a:lnTo>
                  <a:pt x="1309281" y="17449"/>
                </a:lnTo>
                <a:lnTo>
                  <a:pt x="1305148" y="16312"/>
                </a:lnTo>
                <a:close/>
              </a:path>
              <a:path w="1365885" h="77469">
                <a:moveTo>
                  <a:pt x="1308390" y="43582"/>
                </a:moveTo>
                <a:lnTo>
                  <a:pt x="1302392" y="51698"/>
                </a:lnTo>
                <a:lnTo>
                  <a:pt x="1317697" y="51698"/>
                </a:lnTo>
                <a:lnTo>
                  <a:pt x="1318359" y="50561"/>
                </a:lnTo>
                <a:lnTo>
                  <a:pt x="1319494" y="45448"/>
                </a:lnTo>
                <a:lnTo>
                  <a:pt x="1308390" y="43582"/>
                </a:lnTo>
                <a:close/>
              </a:path>
              <a:path w="1365885" h="77469">
                <a:moveTo>
                  <a:pt x="1317445" y="25159"/>
                </a:moveTo>
                <a:lnTo>
                  <a:pt x="1302230" y="25159"/>
                </a:lnTo>
                <a:lnTo>
                  <a:pt x="1303932" y="25727"/>
                </a:lnTo>
                <a:lnTo>
                  <a:pt x="1305229" y="26863"/>
                </a:lnTo>
                <a:lnTo>
                  <a:pt x="1306607" y="28000"/>
                </a:lnTo>
                <a:lnTo>
                  <a:pt x="1307417" y="29704"/>
                </a:lnTo>
                <a:lnTo>
                  <a:pt x="1307822" y="31895"/>
                </a:lnTo>
                <a:lnTo>
                  <a:pt x="1318926" y="29866"/>
                </a:lnTo>
                <a:lnTo>
                  <a:pt x="1317549" y="25321"/>
                </a:lnTo>
                <a:lnTo>
                  <a:pt x="1317445" y="25159"/>
                </a:lnTo>
                <a:close/>
              </a:path>
              <a:path w="1365885" h="77469">
                <a:moveTo>
                  <a:pt x="1351427" y="16313"/>
                </a:moveTo>
                <a:lnTo>
                  <a:pt x="1339432" y="16313"/>
                </a:lnTo>
                <a:lnTo>
                  <a:pt x="1334812" y="18261"/>
                </a:lnTo>
                <a:lnTo>
                  <a:pt x="1327437" y="26295"/>
                </a:lnTo>
                <a:lnTo>
                  <a:pt x="1325627" y="31652"/>
                </a:lnTo>
                <a:lnTo>
                  <a:pt x="1325664" y="45205"/>
                </a:lnTo>
                <a:lnTo>
                  <a:pt x="1326950" y="49750"/>
                </a:lnTo>
                <a:lnTo>
                  <a:pt x="1333353" y="58515"/>
                </a:lnTo>
                <a:lnTo>
                  <a:pt x="1338783" y="60950"/>
                </a:lnTo>
                <a:lnTo>
                  <a:pt x="1350941" y="60950"/>
                </a:lnTo>
                <a:lnTo>
                  <a:pt x="1354831" y="59813"/>
                </a:lnTo>
                <a:lnTo>
                  <a:pt x="1361072" y="55512"/>
                </a:lnTo>
                <a:lnTo>
                  <a:pt x="1363225" y="52510"/>
                </a:lnTo>
                <a:lnTo>
                  <a:pt x="1343728" y="52510"/>
                </a:lnTo>
                <a:lnTo>
                  <a:pt x="1341620" y="51536"/>
                </a:lnTo>
                <a:lnTo>
                  <a:pt x="1339837" y="49669"/>
                </a:lnTo>
                <a:lnTo>
                  <a:pt x="1338135" y="47802"/>
                </a:lnTo>
                <a:lnTo>
                  <a:pt x="1337163" y="45205"/>
                </a:lnTo>
                <a:lnTo>
                  <a:pt x="1337082" y="41878"/>
                </a:lnTo>
                <a:lnTo>
                  <a:pt x="1365368" y="41878"/>
                </a:lnTo>
                <a:lnTo>
                  <a:pt x="1365497" y="34979"/>
                </a:lnTo>
                <a:lnTo>
                  <a:pt x="1337324" y="34979"/>
                </a:lnTo>
                <a:lnTo>
                  <a:pt x="1337397" y="31652"/>
                </a:lnTo>
                <a:lnTo>
                  <a:pt x="1338054" y="29460"/>
                </a:lnTo>
                <a:lnTo>
                  <a:pt x="1339675" y="27594"/>
                </a:lnTo>
                <a:lnTo>
                  <a:pt x="1341296" y="25808"/>
                </a:lnTo>
                <a:lnTo>
                  <a:pt x="1343322" y="24916"/>
                </a:lnTo>
                <a:lnTo>
                  <a:pt x="1362181" y="24916"/>
                </a:lnTo>
                <a:lnTo>
                  <a:pt x="1356452" y="18423"/>
                </a:lnTo>
                <a:lnTo>
                  <a:pt x="1351427" y="16313"/>
                </a:lnTo>
                <a:close/>
              </a:path>
              <a:path w="1365885" h="77469">
                <a:moveTo>
                  <a:pt x="1353535" y="46341"/>
                </a:moveTo>
                <a:lnTo>
                  <a:pt x="1352886" y="48533"/>
                </a:lnTo>
                <a:lnTo>
                  <a:pt x="1351995" y="50075"/>
                </a:lnTo>
                <a:lnTo>
                  <a:pt x="1349563" y="52023"/>
                </a:lnTo>
                <a:lnTo>
                  <a:pt x="1348104" y="52510"/>
                </a:lnTo>
                <a:lnTo>
                  <a:pt x="1363225" y="52510"/>
                </a:lnTo>
                <a:lnTo>
                  <a:pt x="1363342" y="52347"/>
                </a:lnTo>
                <a:lnTo>
                  <a:pt x="1364801" y="48289"/>
                </a:lnTo>
                <a:lnTo>
                  <a:pt x="1353535" y="46341"/>
                </a:lnTo>
                <a:close/>
              </a:path>
              <a:path w="1365885" h="77469">
                <a:moveTo>
                  <a:pt x="1362181" y="24916"/>
                </a:moveTo>
                <a:lnTo>
                  <a:pt x="1348104" y="24916"/>
                </a:lnTo>
                <a:lnTo>
                  <a:pt x="1350049" y="25808"/>
                </a:lnTo>
                <a:lnTo>
                  <a:pt x="1353291" y="29217"/>
                </a:lnTo>
                <a:lnTo>
                  <a:pt x="1354102" y="31652"/>
                </a:lnTo>
                <a:lnTo>
                  <a:pt x="1354183" y="34979"/>
                </a:lnTo>
                <a:lnTo>
                  <a:pt x="1365497" y="34979"/>
                </a:lnTo>
                <a:lnTo>
                  <a:pt x="1365530" y="33194"/>
                </a:lnTo>
                <a:lnTo>
                  <a:pt x="1363828" y="26783"/>
                </a:lnTo>
                <a:lnTo>
                  <a:pt x="1362181" y="24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421910" y="1497985"/>
            <a:ext cx="2267585" cy="771525"/>
          </a:xfrm>
          <a:custGeom>
            <a:avLst/>
            <a:gdLst/>
            <a:ahLst/>
            <a:cxnLst/>
            <a:rect l="l" t="t" r="r" b="b"/>
            <a:pathLst>
              <a:path w="2267585" h="771525">
                <a:moveTo>
                  <a:pt x="0" y="526309"/>
                </a:moveTo>
                <a:lnTo>
                  <a:pt x="0" y="526309"/>
                </a:lnTo>
                <a:lnTo>
                  <a:pt x="89786" y="526309"/>
                </a:lnTo>
                <a:lnTo>
                  <a:pt x="90694" y="463087"/>
                </a:lnTo>
                <a:lnTo>
                  <a:pt x="91602" y="334452"/>
                </a:lnTo>
                <a:lnTo>
                  <a:pt x="92510" y="205249"/>
                </a:lnTo>
                <a:lnTo>
                  <a:pt x="93417" y="76694"/>
                </a:lnTo>
                <a:lnTo>
                  <a:pt x="94325" y="5437"/>
                </a:lnTo>
                <a:lnTo>
                  <a:pt x="95233" y="0"/>
                </a:lnTo>
                <a:lnTo>
                  <a:pt x="96133" y="1136"/>
                </a:lnTo>
                <a:lnTo>
                  <a:pt x="99764" y="43500"/>
                </a:lnTo>
                <a:lnTo>
                  <a:pt x="102487" y="96009"/>
                </a:lnTo>
                <a:lnTo>
                  <a:pt x="104294" y="135696"/>
                </a:lnTo>
                <a:lnTo>
                  <a:pt x="106110" y="177492"/>
                </a:lnTo>
                <a:lnTo>
                  <a:pt x="107925" y="220587"/>
                </a:lnTo>
                <a:lnTo>
                  <a:pt x="108833" y="242418"/>
                </a:lnTo>
                <a:lnTo>
                  <a:pt x="109741" y="264250"/>
                </a:lnTo>
                <a:lnTo>
                  <a:pt x="111556" y="307831"/>
                </a:lnTo>
                <a:lnTo>
                  <a:pt x="113372" y="350683"/>
                </a:lnTo>
                <a:lnTo>
                  <a:pt x="115179" y="392399"/>
                </a:lnTo>
                <a:lnTo>
                  <a:pt x="116995" y="432409"/>
                </a:lnTo>
                <a:lnTo>
                  <a:pt x="119718" y="488408"/>
                </a:lnTo>
                <a:lnTo>
                  <a:pt x="122433" y="538401"/>
                </a:lnTo>
                <a:lnTo>
                  <a:pt x="125156" y="581578"/>
                </a:lnTo>
                <a:lnTo>
                  <a:pt x="128787" y="627513"/>
                </a:lnTo>
                <a:lnTo>
                  <a:pt x="133318" y="665738"/>
                </a:lnTo>
                <a:lnTo>
                  <a:pt x="139672" y="685703"/>
                </a:lnTo>
                <a:lnTo>
                  <a:pt x="140580" y="685703"/>
                </a:lnTo>
                <a:lnTo>
                  <a:pt x="151457" y="648126"/>
                </a:lnTo>
                <a:lnTo>
                  <a:pt x="157811" y="608764"/>
                </a:lnTo>
                <a:lnTo>
                  <a:pt x="158719" y="602921"/>
                </a:lnTo>
                <a:lnTo>
                  <a:pt x="159619" y="597078"/>
                </a:lnTo>
                <a:lnTo>
                  <a:pt x="160527" y="591316"/>
                </a:lnTo>
                <a:lnTo>
                  <a:pt x="161434" y="585634"/>
                </a:lnTo>
                <a:lnTo>
                  <a:pt x="162342" y="579953"/>
                </a:lnTo>
                <a:lnTo>
                  <a:pt x="169596" y="539618"/>
                </a:lnTo>
                <a:lnTo>
                  <a:pt x="180481" y="501798"/>
                </a:lnTo>
                <a:lnTo>
                  <a:pt x="190458" y="491328"/>
                </a:lnTo>
                <a:lnTo>
                  <a:pt x="191366" y="491328"/>
                </a:lnTo>
                <a:lnTo>
                  <a:pt x="195897" y="492870"/>
                </a:lnTo>
                <a:lnTo>
                  <a:pt x="196804" y="493438"/>
                </a:lnTo>
                <a:lnTo>
                  <a:pt x="203159" y="499931"/>
                </a:lnTo>
                <a:lnTo>
                  <a:pt x="204066" y="501067"/>
                </a:lnTo>
                <a:lnTo>
                  <a:pt x="204966" y="502285"/>
                </a:lnTo>
                <a:lnTo>
                  <a:pt x="205874" y="503502"/>
                </a:lnTo>
                <a:lnTo>
                  <a:pt x="206782" y="504882"/>
                </a:lnTo>
                <a:lnTo>
                  <a:pt x="207689" y="506180"/>
                </a:lnTo>
                <a:lnTo>
                  <a:pt x="208597" y="507560"/>
                </a:lnTo>
                <a:lnTo>
                  <a:pt x="209505" y="508939"/>
                </a:lnTo>
                <a:lnTo>
                  <a:pt x="210413" y="510400"/>
                </a:lnTo>
                <a:lnTo>
                  <a:pt x="211320" y="511861"/>
                </a:lnTo>
                <a:lnTo>
                  <a:pt x="212228" y="513322"/>
                </a:lnTo>
                <a:lnTo>
                  <a:pt x="213128" y="514864"/>
                </a:lnTo>
                <a:lnTo>
                  <a:pt x="214036" y="516406"/>
                </a:lnTo>
                <a:lnTo>
                  <a:pt x="214943" y="517948"/>
                </a:lnTo>
                <a:lnTo>
                  <a:pt x="215851" y="519490"/>
                </a:lnTo>
                <a:lnTo>
                  <a:pt x="216759" y="521113"/>
                </a:lnTo>
                <a:lnTo>
                  <a:pt x="217667" y="522655"/>
                </a:lnTo>
                <a:lnTo>
                  <a:pt x="218574" y="524278"/>
                </a:lnTo>
                <a:lnTo>
                  <a:pt x="219482" y="525902"/>
                </a:lnTo>
                <a:lnTo>
                  <a:pt x="220390" y="527525"/>
                </a:lnTo>
                <a:lnTo>
                  <a:pt x="221298" y="529148"/>
                </a:lnTo>
                <a:lnTo>
                  <a:pt x="222205" y="530772"/>
                </a:lnTo>
                <a:lnTo>
                  <a:pt x="223105" y="532395"/>
                </a:lnTo>
                <a:lnTo>
                  <a:pt x="224013" y="534018"/>
                </a:lnTo>
                <a:lnTo>
                  <a:pt x="224921" y="535722"/>
                </a:lnTo>
                <a:lnTo>
                  <a:pt x="225828" y="537346"/>
                </a:lnTo>
                <a:lnTo>
                  <a:pt x="226736" y="539050"/>
                </a:lnTo>
                <a:lnTo>
                  <a:pt x="227644" y="540755"/>
                </a:lnTo>
                <a:lnTo>
                  <a:pt x="228552" y="542459"/>
                </a:lnTo>
                <a:lnTo>
                  <a:pt x="229459" y="544164"/>
                </a:lnTo>
                <a:lnTo>
                  <a:pt x="230367" y="545868"/>
                </a:lnTo>
                <a:lnTo>
                  <a:pt x="231275" y="547573"/>
                </a:lnTo>
                <a:lnTo>
                  <a:pt x="232174" y="549358"/>
                </a:lnTo>
                <a:lnTo>
                  <a:pt x="233082" y="551062"/>
                </a:lnTo>
                <a:lnTo>
                  <a:pt x="233990" y="552848"/>
                </a:lnTo>
                <a:lnTo>
                  <a:pt x="234898" y="554633"/>
                </a:lnTo>
                <a:lnTo>
                  <a:pt x="235806" y="556499"/>
                </a:lnTo>
                <a:lnTo>
                  <a:pt x="236713" y="558366"/>
                </a:lnTo>
                <a:lnTo>
                  <a:pt x="237621" y="560232"/>
                </a:lnTo>
                <a:lnTo>
                  <a:pt x="238529" y="562180"/>
                </a:lnTo>
                <a:lnTo>
                  <a:pt x="239437" y="564128"/>
                </a:lnTo>
                <a:lnTo>
                  <a:pt x="240344" y="566076"/>
                </a:lnTo>
                <a:lnTo>
                  <a:pt x="241244" y="568104"/>
                </a:lnTo>
                <a:lnTo>
                  <a:pt x="242152" y="570215"/>
                </a:lnTo>
                <a:lnTo>
                  <a:pt x="243059" y="572325"/>
                </a:lnTo>
                <a:lnTo>
                  <a:pt x="250313" y="591803"/>
                </a:lnTo>
                <a:lnTo>
                  <a:pt x="251221" y="594563"/>
                </a:lnTo>
                <a:lnTo>
                  <a:pt x="262106" y="635060"/>
                </a:lnTo>
                <a:lnTo>
                  <a:pt x="269360" y="669146"/>
                </a:lnTo>
                <a:lnTo>
                  <a:pt x="270268" y="673691"/>
                </a:lnTo>
                <a:lnTo>
                  <a:pt x="271176" y="678236"/>
                </a:lnTo>
                <a:lnTo>
                  <a:pt x="272083" y="682862"/>
                </a:lnTo>
                <a:lnTo>
                  <a:pt x="272991" y="687488"/>
                </a:lnTo>
                <a:lnTo>
                  <a:pt x="273899" y="692114"/>
                </a:lnTo>
                <a:lnTo>
                  <a:pt x="274807" y="696740"/>
                </a:lnTo>
                <a:lnTo>
                  <a:pt x="275714" y="701366"/>
                </a:lnTo>
                <a:lnTo>
                  <a:pt x="276622" y="705911"/>
                </a:lnTo>
                <a:lnTo>
                  <a:pt x="277522" y="710456"/>
                </a:lnTo>
                <a:lnTo>
                  <a:pt x="278430" y="714920"/>
                </a:lnTo>
                <a:lnTo>
                  <a:pt x="279337" y="719302"/>
                </a:lnTo>
                <a:lnTo>
                  <a:pt x="280245" y="723684"/>
                </a:lnTo>
                <a:lnTo>
                  <a:pt x="290222" y="761666"/>
                </a:lnTo>
                <a:lnTo>
                  <a:pt x="296568" y="770918"/>
                </a:lnTo>
                <a:lnTo>
                  <a:pt x="297476" y="770918"/>
                </a:lnTo>
                <a:lnTo>
                  <a:pt x="310177" y="732206"/>
                </a:lnTo>
                <a:lnTo>
                  <a:pt x="315615" y="693413"/>
                </a:lnTo>
                <a:lnTo>
                  <a:pt x="320154" y="652590"/>
                </a:lnTo>
                <a:lnTo>
                  <a:pt x="324685" y="606168"/>
                </a:lnTo>
                <a:lnTo>
                  <a:pt x="328316" y="566400"/>
                </a:lnTo>
                <a:lnTo>
                  <a:pt x="331939" y="525740"/>
                </a:lnTo>
                <a:lnTo>
                  <a:pt x="332846" y="515595"/>
                </a:lnTo>
                <a:lnTo>
                  <a:pt x="333754" y="505451"/>
                </a:lnTo>
                <a:lnTo>
                  <a:pt x="334662" y="495387"/>
                </a:lnTo>
                <a:lnTo>
                  <a:pt x="335570" y="485486"/>
                </a:lnTo>
                <a:lnTo>
                  <a:pt x="336477" y="475585"/>
                </a:lnTo>
                <a:lnTo>
                  <a:pt x="337385" y="465846"/>
                </a:lnTo>
                <a:lnTo>
                  <a:pt x="338293" y="456269"/>
                </a:lnTo>
                <a:lnTo>
                  <a:pt x="339201" y="446855"/>
                </a:lnTo>
                <a:lnTo>
                  <a:pt x="340100" y="437522"/>
                </a:lnTo>
                <a:lnTo>
                  <a:pt x="344639" y="394346"/>
                </a:lnTo>
                <a:lnTo>
                  <a:pt x="350077" y="350926"/>
                </a:lnTo>
                <a:lnTo>
                  <a:pt x="357340" y="310591"/>
                </a:lnTo>
                <a:lnTo>
                  <a:pt x="368216" y="289165"/>
                </a:lnTo>
                <a:lnTo>
                  <a:pt x="369124" y="289328"/>
                </a:lnTo>
                <a:lnTo>
                  <a:pt x="384548" y="325443"/>
                </a:lnTo>
                <a:lnTo>
                  <a:pt x="387263" y="336237"/>
                </a:lnTo>
                <a:lnTo>
                  <a:pt x="388171" y="339971"/>
                </a:lnTo>
                <a:lnTo>
                  <a:pt x="389079" y="343704"/>
                </a:lnTo>
                <a:lnTo>
                  <a:pt x="389986" y="347600"/>
                </a:lnTo>
                <a:lnTo>
                  <a:pt x="390894" y="351495"/>
                </a:lnTo>
                <a:lnTo>
                  <a:pt x="391802" y="355391"/>
                </a:lnTo>
                <a:lnTo>
                  <a:pt x="392710" y="359367"/>
                </a:lnTo>
                <a:lnTo>
                  <a:pt x="393617" y="363344"/>
                </a:lnTo>
                <a:lnTo>
                  <a:pt x="394525" y="367321"/>
                </a:lnTo>
                <a:lnTo>
                  <a:pt x="395425" y="371297"/>
                </a:lnTo>
                <a:lnTo>
                  <a:pt x="396333" y="375355"/>
                </a:lnTo>
                <a:lnTo>
                  <a:pt x="397240" y="379332"/>
                </a:lnTo>
                <a:lnTo>
                  <a:pt x="398148" y="383227"/>
                </a:lnTo>
                <a:lnTo>
                  <a:pt x="399056" y="387204"/>
                </a:lnTo>
                <a:lnTo>
                  <a:pt x="399964" y="391099"/>
                </a:lnTo>
                <a:lnTo>
                  <a:pt x="400871" y="394995"/>
                </a:lnTo>
                <a:lnTo>
                  <a:pt x="401779" y="398890"/>
                </a:lnTo>
                <a:lnTo>
                  <a:pt x="402687" y="402704"/>
                </a:lnTo>
                <a:lnTo>
                  <a:pt x="403595" y="406438"/>
                </a:lnTo>
                <a:lnTo>
                  <a:pt x="404494" y="410171"/>
                </a:lnTo>
                <a:lnTo>
                  <a:pt x="405402" y="413823"/>
                </a:lnTo>
                <a:lnTo>
                  <a:pt x="406310" y="417394"/>
                </a:lnTo>
                <a:lnTo>
                  <a:pt x="407218" y="420965"/>
                </a:lnTo>
                <a:lnTo>
                  <a:pt x="408125" y="424455"/>
                </a:lnTo>
                <a:lnTo>
                  <a:pt x="409033" y="427864"/>
                </a:lnTo>
                <a:lnTo>
                  <a:pt x="409941" y="431272"/>
                </a:lnTo>
                <a:lnTo>
                  <a:pt x="410849" y="434519"/>
                </a:lnTo>
                <a:lnTo>
                  <a:pt x="411756" y="437765"/>
                </a:lnTo>
                <a:lnTo>
                  <a:pt x="421734" y="468281"/>
                </a:lnTo>
                <a:lnTo>
                  <a:pt x="422633" y="470634"/>
                </a:lnTo>
                <a:lnTo>
                  <a:pt x="428104" y="483052"/>
                </a:lnTo>
                <a:lnTo>
                  <a:pt x="428996" y="484918"/>
                </a:lnTo>
                <a:lnTo>
                  <a:pt x="429887" y="486622"/>
                </a:lnTo>
                <a:lnTo>
                  <a:pt x="430779" y="488327"/>
                </a:lnTo>
                <a:lnTo>
                  <a:pt x="431670" y="489950"/>
                </a:lnTo>
                <a:lnTo>
                  <a:pt x="432643" y="491492"/>
                </a:lnTo>
                <a:lnTo>
                  <a:pt x="433534" y="492953"/>
                </a:lnTo>
                <a:lnTo>
                  <a:pt x="434426" y="494414"/>
                </a:lnTo>
                <a:lnTo>
                  <a:pt x="435318" y="495712"/>
                </a:lnTo>
                <a:lnTo>
                  <a:pt x="436209" y="497010"/>
                </a:lnTo>
                <a:lnTo>
                  <a:pt x="437182" y="498228"/>
                </a:lnTo>
                <a:lnTo>
                  <a:pt x="444395" y="505938"/>
                </a:lnTo>
                <a:lnTo>
                  <a:pt x="445287" y="506669"/>
                </a:lnTo>
                <a:lnTo>
                  <a:pt x="451690" y="510240"/>
                </a:lnTo>
                <a:lnTo>
                  <a:pt x="452581" y="510564"/>
                </a:lnTo>
                <a:lnTo>
                  <a:pt x="457120" y="511539"/>
                </a:lnTo>
                <a:lnTo>
                  <a:pt x="458012" y="511620"/>
                </a:lnTo>
                <a:lnTo>
                  <a:pt x="458903" y="511701"/>
                </a:lnTo>
                <a:lnTo>
                  <a:pt x="459795" y="511701"/>
                </a:lnTo>
                <a:lnTo>
                  <a:pt x="460767" y="511620"/>
                </a:lnTo>
                <a:lnTo>
                  <a:pt x="461659" y="511620"/>
                </a:lnTo>
                <a:lnTo>
                  <a:pt x="462551" y="511457"/>
                </a:lnTo>
                <a:lnTo>
                  <a:pt x="463442" y="511376"/>
                </a:lnTo>
                <a:lnTo>
                  <a:pt x="464334" y="511214"/>
                </a:lnTo>
                <a:lnTo>
                  <a:pt x="465225" y="511051"/>
                </a:lnTo>
                <a:lnTo>
                  <a:pt x="466198" y="510807"/>
                </a:lnTo>
                <a:lnTo>
                  <a:pt x="467089" y="510564"/>
                </a:lnTo>
                <a:lnTo>
                  <a:pt x="467981" y="510320"/>
                </a:lnTo>
                <a:lnTo>
                  <a:pt x="468873" y="510076"/>
                </a:lnTo>
                <a:lnTo>
                  <a:pt x="469764" y="509752"/>
                </a:lnTo>
                <a:lnTo>
                  <a:pt x="470737" y="509427"/>
                </a:lnTo>
                <a:lnTo>
                  <a:pt x="471628" y="509103"/>
                </a:lnTo>
                <a:lnTo>
                  <a:pt x="472520" y="508778"/>
                </a:lnTo>
                <a:lnTo>
                  <a:pt x="473411" y="508454"/>
                </a:lnTo>
                <a:lnTo>
                  <a:pt x="474303" y="508130"/>
                </a:lnTo>
                <a:lnTo>
                  <a:pt x="475276" y="507805"/>
                </a:lnTo>
                <a:lnTo>
                  <a:pt x="476167" y="507399"/>
                </a:lnTo>
                <a:lnTo>
                  <a:pt x="477059" y="507075"/>
                </a:lnTo>
                <a:lnTo>
                  <a:pt x="477950" y="506750"/>
                </a:lnTo>
                <a:lnTo>
                  <a:pt x="478842" y="506345"/>
                </a:lnTo>
                <a:lnTo>
                  <a:pt x="479814" y="506020"/>
                </a:lnTo>
                <a:lnTo>
                  <a:pt x="480706" y="505777"/>
                </a:lnTo>
                <a:lnTo>
                  <a:pt x="481598" y="505452"/>
                </a:lnTo>
                <a:lnTo>
                  <a:pt x="482489" y="505128"/>
                </a:lnTo>
                <a:lnTo>
                  <a:pt x="483381" y="504884"/>
                </a:lnTo>
                <a:lnTo>
                  <a:pt x="484272" y="504640"/>
                </a:lnTo>
                <a:lnTo>
                  <a:pt x="485245" y="504478"/>
                </a:lnTo>
                <a:lnTo>
                  <a:pt x="486136" y="504315"/>
                </a:lnTo>
                <a:lnTo>
                  <a:pt x="487028" y="504153"/>
                </a:lnTo>
                <a:lnTo>
                  <a:pt x="487919" y="504072"/>
                </a:lnTo>
                <a:lnTo>
                  <a:pt x="488811" y="503990"/>
                </a:lnTo>
                <a:lnTo>
                  <a:pt x="489784" y="503990"/>
                </a:lnTo>
                <a:lnTo>
                  <a:pt x="490675" y="503990"/>
                </a:lnTo>
                <a:lnTo>
                  <a:pt x="491567" y="504153"/>
                </a:lnTo>
                <a:lnTo>
                  <a:pt x="492458" y="504234"/>
                </a:lnTo>
                <a:lnTo>
                  <a:pt x="493350" y="504478"/>
                </a:lnTo>
                <a:lnTo>
                  <a:pt x="494323" y="504722"/>
                </a:lnTo>
                <a:lnTo>
                  <a:pt x="503319" y="511458"/>
                </a:lnTo>
                <a:lnTo>
                  <a:pt x="504292" y="512594"/>
                </a:lnTo>
                <a:lnTo>
                  <a:pt x="505183" y="513812"/>
                </a:lnTo>
                <a:lnTo>
                  <a:pt x="506075" y="515110"/>
                </a:lnTo>
                <a:lnTo>
                  <a:pt x="506966" y="516571"/>
                </a:lnTo>
                <a:lnTo>
                  <a:pt x="507858" y="518113"/>
                </a:lnTo>
                <a:lnTo>
                  <a:pt x="508831" y="519736"/>
                </a:lnTo>
                <a:lnTo>
                  <a:pt x="509722" y="521441"/>
                </a:lnTo>
                <a:lnTo>
                  <a:pt x="510614" y="523226"/>
                </a:lnTo>
                <a:lnTo>
                  <a:pt x="511505" y="525174"/>
                </a:lnTo>
                <a:lnTo>
                  <a:pt x="512397" y="527202"/>
                </a:lnTo>
                <a:lnTo>
                  <a:pt x="513369" y="529394"/>
                </a:lnTo>
                <a:lnTo>
                  <a:pt x="517827" y="541649"/>
                </a:lnTo>
                <a:lnTo>
                  <a:pt x="518800" y="544408"/>
                </a:lnTo>
                <a:lnTo>
                  <a:pt x="519691" y="547249"/>
                </a:lnTo>
                <a:lnTo>
                  <a:pt x="520583" y="550170"/>
                </a:lnTo>
                <a:lnTo>
                  <a:pt x="521474" y="553254"/>
                </a:lnTo>
                <a:lnTo>
                  <a:pt x="522366" y="556338"/>
                </a:lnTo>
                <a:lnTo>
                  <a:pt x="523339" y="559585"/>
                </a:lnTo>
                <a:lnTo>
                  <a:pt x="524230" y="562912"/>
                </a:lnTo>
                <a:lnTo>
                  <a:pt x="525122" y="566321"/>
                </a:lnTo>
                <a:lnTo>
                  <a:pt x="526013" y="569810"/>
                </a:lnTo>
                <a:lnTo>
                  <a:pt x="526905" y="573381"/>
                </a:lnTo>
                <a:lnTo>
                  <a:pt x="527878" y="576952"/>
                </a:lnTo>
                <a:lnTo>
                  <a:pt x="528769" y="580686"/>
                </a:lnTo>
                <a:lnTo>
                  <a:pt x="529661" y="584419"/>
                </a:lnTo>
                <a:lnTo>
                  <a:pt x="530552" y="588234"/>
                </a:lnTo>
                <a:lnTo>
                  <a:pt x="531444" y="592129"/>
                </a:lnTo>
                <a:lnTo>
                  <a:pt x="532416" y="596024"/>
                </a:lnTo>
                <a:lnTo>
                  <a:pt x="533308" y="600001"/>
                </a:lnTo>
                <a:lnTo>
                  <a:pt x="534199" y="604059"/>
                </a:lnTo>
                <a:lnTo>
                  <a:pt x="535091" y="608036"/>
                </a:lnTo>
                <a:lnTo>
                  <a:pt x="535983" y="612094"/>
                </a:lnTo>
                <a:lnTo>
                  <a:pt x="536874" y="616233"/>
                </a:lnTo>
                <a:lnTo>
                  <a:pt x="537847" y="620291"/>
                </a:lnTo>
                <a:lnTo>
                  <a:pt x="538738" y="624430"/>
                </a:lnTo>
                <a:lnTo>
                  <a:pt x="539630" y="628569"/>
                </a:lnTo>
                <a:lnTo>
                  <a:pt x="540521" y="632627"/>
                </a:lnTo>
                <a:lnTo>
                  <a:pt x="541413" y="636766"/>
                </a:lnTo>
                <a:lnTo>
                  <a:pt x="542386" y="640824"/>
                </a:lnTo>
                <a:lnTo>
                  <a:pt x="543277" y="644882"/>
                </a:lnTo>
                <a:lnTo>
                  <a:pt x="544169" y="648940"/>
                </a:lnTo>
                <a:lnTo>
                  <a:pt x="545060" y="652916"/>
                </a:lnTo>
                <a:lnTo>
                  <a:pt x="545952" y="656812"/>
                </a:lnTo>
                <a:lnTo>
                  <a:pt x="546924" y="660707"/>
                </a:lnTo>
                <a:lnTo>
                  <a:pt x="547816" y="664603"/>
                </a:lnTo>
                <a:lnTo>
                  <a:pt x="548708" y="668336"/>
                </a:lnTo>
                <a:lnTo>
                  <a:pt x="549599" y="671988"/>
                </a:lnTo>
                <a:lnTo>
                  <a:pt x="550491" y="675640"/>
                </a:lnTo>
                <a:lnTo>
                  <a:pt x="551463" y="679130"/>
                </a:lnTo>
                <a:lnTo>
                  <a:pt x="552355" y="682620"/>
                </a:lnTo>
                <a:lnTo>
                  <a:pt x="556894" y="698202"/>
                </a:lnTo>
                <a:lnTo>
                  <a:pt x="557785" y="700962"/>
                </a:lnTo>
                <a:lnTo>
                  <a:pt x="558677" y="703559"/>
                </a:lnTo>
                <a:lnTo>
                  <a:pt x="559568" y="706075"/>
                </a:lnTo>
                <a:lnTo>
                  <a:pt x="560460" y="708347"/>
                </a:lnTo>
                <a:lnTo>
                  <a:pt x="561433" y="710539"/>
                </a:lnTo>
                <a:lnTo>
                  <a:pt x="562324" y="712649"/>
                </a:lnTo>
                <a:lnTo>
                  <a:pt x="573185" y="724336"/>
                </a:lnTo>
                <a:lnTo>
                  <a:pt x="574076" y="724174"/>
                </a:lnTo>
                <a:lnTo>
                  <a:pt x="584046" y="711351"/>
                </a:lnTo>
                <a:lnTo>
                  <a:pt x="585018" y="709241"/>
                </a:lnTo>
                <a:lnTo>
                  <a:pt x="589476" y="696661"/>
                </a:lnTo>
                <a:lnTo>
                  <a:pt x="590449" y="693740"/>
                </a:lnTo>
                <a:lnTo>
                  <a:pt x="591340" y="690737"/>
                </a:lnTo>
                <a:lnTo>
                  <a:pt x="592232" y="687571"/>
                </a:lnTo>
                <a:lnTo>
                  <a:pt x="593123" y="684406"/>
                </a:lnTo>
                <a:lnTo>
                  <a:pt x="594015" y="681079"/>
                </a:lnTo>
                <a:lnTo>
                  <a:pt x="594988" y="677670"/>
                </a:lnTo>
                <a:lnTo>
                  <a:pt x="595879" y="674099"/>
                </a:lnTo>
                <a:lnTo>
                  <a:pt x="596771" y="670528"/>
                </a:lnTo>
                <a:lnTo>
                  <a:pt x="597662" y="666876"/>
                </a:lnTo>
                <a:lnTo>
                  <a:pt x="598554" y="663143"/>
                </a:lnTo>
                <a:lnTo>
                  <a:pt x="599526" y="659409"/>
                </a:lnTo>
                <a:lnTo>
                  <a:pt x="600418" y="655514"/>
                </a:lnTo>
                <a:lnTo>
                  <a:pt x="601310" y="651700"/>
                </a:lnTo>
                <a:lnTo>
                  <a:pt x="602201" y="647723"/>
                </a:lnTo>
                <a:lnTo>
                  <a:pt x="603093" y="643746"/>
                </a:lnTo>
                <a:lnTo>
                  <a:pt x="604065" y="639688"/>
                </a:lnTo>
                <a:lnTo>
                  <a:pt x="604957" y="635712"/>
                </a:lnTo>
                <a:lnTo>
                  <a:pt x="605848" y="631573"/>
                </a:lnTo>
                <a:lnTo>
                  <a:pt x="606740" y="627515"/>
                </a:lnTo>
                <a:lnTo>
                  <a:pt x="607631" y="623376"/>
                </a:lnTo>
                <a:lnTo>
                  <a:pt x="608523" y="619318"/>
                </a:lnTo>
                <a:lnTo>
                  <a:pt x="609496" y="615179"/>
                </a:lnTo>
                <a:lnTo>
                  <a:pt x="610387" y="611039"/>
                </a:lnTo>
                <a:lnTo>
                  <a:pt x="611279" y="606900"/>
                </a:lnTo>
                <a:lnTo>
                  <a:pt x="612170" y="602842"/>
                </a:lnTo>
                <a:lnTo>
                  <a:pt x="613062" y="598703"/>
                </a:lnTo>
                <a:lnTo>
                  <a:pt x="614034" y="594645"/>
                </a:lnTo>
                <a:lnTo>
                  <a:pt x="614926" y="590587"/>
                </a:lnTo>
                <a:lnTo>
                  <a:pt x="615818" y="586530"/>
                </a:lnTo>
                <a:lnTo>
                  <a:pt x="616709" y="582472"/>
                </a:lnTo>
                <a:lnTo>
                  <a:pt x="617601" y="578495"/>
                </a:lnTo>
                <a:lnTo>
                  <a:pt x="618573" y="574518"/>
                </a:lnTo>
                <a:lnTo>
                  <a:pt x="619465" y="570623"/>
                </a:lnTo>
                <a:lnTo>
                  <a:pt x="620356" y="566727"/>
                </a:lnTo>
                <a:lnTo>
                  <a:pt x="621248" y="562832"/>
                </a:lnTo>
                <a:lnTo>
                  <a:pt x="622140" y="559018"/>
                </a:lnTo>
                <a:lnTo>
                  <a:pt x="623112" y="555284"/>
                </a:lnTo>
                <a:lnTo>
                  <a:pt x="624004" y="551551"/>
                </a:lnTo>
                <a:lnTo>
                  <a:pt x="624895" y="547817"/>
                </a:lnTo>
                <a:lnTo>
                  <a:pt x="625787" y="544165"/>
                </a:lnTo>
                <a:lnTo>
                  <a:pt x="626678" y="540594"/>
                </a:lnTo>
                <a:lnTo>
                  <a:pt x="627570" y="537023"/>
                </a:lnTo>
                <a:lnTo>
                  <a:pt x="628543" y="533534"/>
                </a:lnTo>
                <a:lnTo>
                  <a:pt x="629434" y="530125"/>
                </a:lnTo>
                <a:lnTo>
                  <a:pt x="630326" y="526717"/>
                </a:lnTo>
                <a:lnTo>
                  <a:pt x="631217" y="523308"/>
                </a:lnTo>
                <a:lnTo>
                  <a:pt x="632109" y="520062"/>
                </a:lnTo>
                <a:lnTo>
                  <a:pt x="633081" y="516815"/>
                </a:lnTo>
                <a:lnTo>
                  <a:pt x="633973" y="513569"/>
                </a:lnTo>
                <a:lnTo>
                  <a:pt x="634865" y="510403"/>
                </a:lnTo>
                <a:lnTo>
                  <a:pt x="635756" y="507319"/>
                </a:lnTo>
                <a:lnTo>
                  <a:pt x="636648" y="504235"/>
                </a:lnTo>
                <a:lnTo>
                  <a:pt x="637620" y="501232"/>
                </a:lnTo>
                <a:lnTo>
                  <a:pt x="638512" y="498311"/>
                </a:lnTo>
                <a:lnTo>
                  <a:pt x="639403" y="495389"/>
                </a:lnTo>
                <a:lnTo>
                  <a:pt x="640295" y="492549"/>
                </a:lnTo>
                <a:lnTo>
                  <a:pt x="641186" y="489789"/>
                </a:lnTo>
                <a:lnTo>
                  <a:pt x="642159" y="487030"/>
                </a:lnTo>
                <a:lnTo>
                  <a:pt x="643051" y="484351"/>
                </a:lnTo>
                <a:lnTo>
                  <a:pt x="643942" y="481673"/>
                </a:lnTo>
                <a:lnTo>
                  <a:pt x="644834" y="479076"/>
                </a:lnTo>
                <a:lnTo>
                  <a:pt x="645725" y="476479"/>
                </a:lnTo>
                <a:lnTo>
                  <a:pt x="646617" y="473963"/>
                </a:lnTo>
                <a:lnTo>
                  <a:pt x="647589" y="471528"/>
                </a:lnTo>
                <a:lnTo>
                  <a:pt x="648481" y="469094"/>
                </a:lnTo>
                <a:lnTo>
                  <a:pt x="649373" y="466740"/>
                </a:lnTo>
                <a:lnTo>
                  <a:pt x="650264" y="464467"/>
                </a:lnTo>
                <a:lnTo>
                  <a:pt x="651156" y="462195"/>
                </a:lnTo>
                <a:lnTo>
                  <a:pt x="652128" y="459922"/>
                </a:lnTo>
                <a:lnTo>
                  <a:pt x="653020" y="457812"/>
                </a:lnTo>
                <a:lnTo>
                  <a:pt x="653911" y="455702"/>
                </a:lnTo>
                <a:lnTo>
                  <a:pt x="654803" y="453592"/>
                </a:lnTo>
                <a:lnTo>
                  <a:pt x="655694" y="451563"/>
                </a:lnTo>
                <a:lnTo>
                  <a:pt x="656667" y="449615"/>
                </a:lnTo>
                <a:lnTo>
                  <a:pt x="657559" y="447667"/>
                </a:lnTo>
                <a:lnTo>
                  <a:pt x="658450" y="445801"/>
                </a:lnTo>
                <a:lnTo>
                  <a:pt x="659342" y="443934"/>
                </a:lnTo>
                <a:lnTo>
                  <a:pt x="660233" y="442149"/>
                </a:lnTo>
                <a:lnTo>
                  <a:pt x="661206" y="440445"/>
                </a:lnTo>
                <a:lnTo>
                  <a:pt x="662097" y="438740"/>
                </a:lnTo>
                <a:lnTo>
                  <a:pt x="662989" y="437117"/>
                </a:lnTo>
                <a:lnTo>
                  <a:pt x="663880" y="435575"/>
                </a:lnTo>
                <a:lnTo>
                  <a:pt x="664772" y="434033"/>
                </a:lnTo>
                <a:lnTo>
                  <a:pt x="665664" y="432572"/>
                </a:lnTo>
                <a:lnTo>
                  <a:pt x="666636" y="431111"/>
                </a:lnTo>
                <a:lnTo>
                  <a:pt x="667528" y="429732"/>
                </a:lnTo>
                <a:lnTo>
                  <a:pt x="668419" y="428433"/>
                </a:lnTo>
                <a:lnTo>
                  <a:pt x="669311" y="427216"/>
                </a:lnTo>
                <a:lnTo>
                  <a:pt x="670202" y="425998"/>
                </a:lnTo>
                <a:lnTo>
                  <a:pt x="671175" y="424862"/>
                </a:lnTo>
                <a:lnTo>
                  <a:pt x="672066" y="423807"/>
                </a:lnTo>
                <a:lnTo>
                  <a:pt x="678388" y="417882"/>
                </a:lnTo>
                <a:lnTo>
                  <a:pt x="679280" y="417232"/>
                </a:lnTo>
                <a:lnTo>
                  <a:pt x="685683" y="414717"/>
                </a:lnTo>
                <a:lnTo>
                  <a:pt x="686574" y="414554"/>
                </a:lnTo>
                <a:lnTo>
                  <a:pt x="687466" y="414473"/>
                </a:lnTo>
                <a:lnTo>
                  <a:pt x="688358" y="414473"/>
                </a:lnTo>
                <a:lnTo>
                  <a:pt x="689249" y="414554"/>
                </a:lnTo>
                <a:lnTo>
                  <a:pt x="690222" y="414635"/>
                </a:lnTo>
                <a:lnTo>
                  <a:pt x="691113" y="414798"/>
                </a:lnTo>
                <a:lnTo>
                  <a:pt x="692005" y="414960"/>
                </a:lnTo>
                <a:lnTo>
                  <a:pt x="692896" y="415285"/>
                </a:lnTo>
                <a:lnTo>
                  <a:pt x="693788" y="415609"/>
                </a:lnTo>
                <a:lnTo>
                  <a:pt x="694760" y="415934"/>
                </a:lnTo>
                <a:lnTo>
                  <a:pt x="699218" y="418531"/>
                </a:lnTo>
                <a:lnTo>
                  <a:pt x="700191" y="419099"/>
                </a:lnTo>
                <a:lnTo>
                  <a:pt x="701082" y="419830"/>
                </a:lnTo>
                <a:lnTo>
                  <a:pt x="701974" y="420560"/>
                </a:lnTo>
                <a:lnTo>
                  <a:pt x="702865" y="421291"/>
                </a:lnTo>
                <a:lnTo>
                  <a:pt x="703757" y="422021"/>
                </a:lnTo>
                <a:lnTo>
                  <a:pt x="704730" y="422833"/>
                </a:lnTo>
                <a:lnTo>
                  <a:pt x="705621" y="423725"/>
                </a:lnTo>
                <a:lnTo>
                  <a:pt x="706513" y="424618"/>
                </a:lnTo>
                <a:lnTo>
                  <a:pt x="707404" y="425511"/>
                </a:lnTo>
                <a:lnTo>
                  <a:pt x="708296" y="426403"/>
                </a:lnTo>
                <a:lnTo>
                  <a:pt x="709268" y="427296"/>
                </a:lnTo>
                <a:lnTo>
                  <a:pt x="710160" y="428270"/>
                </a:lnTo>
                <a:lnTo>
                  <a:pt x="711051" y="429244"/>
                </a:lnTo>
                <a:lnTo>
                  <a:pt x="711943" y="430218"/>
                </a:lnTo>
                <a:lnTo>
                  <a:pt x="712835" y="431191"/>
                </a:lnTo>
                <a:lnTo>
                  <a:pt x="713807" y="432165"/>
                </a:lnTo>
                <a:lnTo>
                  <a:pt x="714699" y="433139"/>
                </a:lnTo>
                <a:lnTo>
                  <a:pt x="715590" y="434194"/>
                </a:lnTo>
                <a:lnTo>
                  <a:pt x="716482" y="435168"/>
                </a:lnTo>
                <a:lnTo>
                  <a:pt x="717373" y="436142"/>
                </a:lnTo>
                <a:lnTo>
                  <a:pt x="718265" y="437197"/>
                </a:lnTo>
                <a:lnTo>
                  <a:pt x="719237" y="438171"/>
                </a:lnTo>
                <a:lnTo>
                  <a:pt x="720129" y="439145"/>
                </a:lnTo>
                <a:lnTo>
                  <a:pt x="721021" y="440119"/>
                </a:lnTo>
                <a:lnTo>
                  <a:pt x="721912" y="441092"/>
                </a:lnTo>
                <a:lnTo>
                  <a:pt x="722804" y="441985"/>
                </a:lnTo>
                <a:lnTo>
                  <a:pt x="723776" y="442959"/>
                </a:lnTo>
                <a:lnTo>
                  <a:pt x="724668" y="443852"/>
                </a:lnTo>
                <a:lnTo>
                  <a:pt x="725559" y="444744"/>
                </a:lnTo>
                <a:lnTo>
                  <a:pt x="726451" y="445637"/>
                </a:lnTo>
                <a:lnTo>
                  <a:pt x="727342" y="446448"/>
                </a:lnTo>
                <a:lnTo>
                  <a:pt x="728315" y="447260"/>
                </a:lnTo>
                <a:lnTo>
                  <a:pt x="729207" y="448071"/>
                </a:lnTo>
                <a:lnTo>
                  <a:pt x="730098" y="448802"/>
                </a:lnTo>
                <a:lnTo>
                  <a:pt x="730990" y="449613"/>
                </a:lnTo>
                <a:lnTo>
                  <a:pt x="731881" y="450262"/>
                </a:lnTo>
                <a:lnTo>
                  <a:pt x="732854" y="450993"/>
                </a:lnTo>
                <a:lnTo>
                  <a:pt x="733745" y="451642"/>
                </a:lnTo>
                <a:lnTo>
                  <a:pt x="734637" y="452211"/>
                </a:lnTo>
                <a:lnTo>
                  <a:pt x="735528" y="452860"/>
                </a:lnTo>
                <a:lnTo>
                  <a:pt x="736420" y="453347"/>
                </a:lnTo>
                <a:lnTo>
                  <a:pt x="737312" y="453915"/>
                </a:lnTo>
                <a:lnTo>
                  <a:pt x="738284" y="454402"/>
                </a:lnTo>
                <a:lnTo>
                  <a:pt x="739176" y="454889"/>
                </a:lnTo>
                <a:lnTo>
                  <a:pt x="740067" y="455295"/>
                </a:lnTo>
                <a:lnTo>
                  <a:pt x="740959" y="455700"/>
                </a:lnTo>
                <a:lnTo>
                  <a:pt x="741850" y="456025"/>
                </a:lnTo>
                <a:lnTo>
                  <a:pt x="742823" y="456349"/>
                </a:lnTo>
                <a:lnTo>
                  <a:pt x="743714" y="456674"/>
                </a:lnTo>
                <a:lnTo>
                  <a:pt x="744606" y="456917"/>
                </a:lnTo>
                <a:lnTo>
                  <a:pt x="745498" y="457161"/>
                </a:lnTo>
                <a:lnTo>
                  <a:pt x="746389" y="457324"/>
                </a:lnTo>
                <a:lnTo>
                  <a:pt x="747362" y="457486"/>
                </a:lnTo>
                <a:lnTo>
                  <a:pt x="748253" y="457648"/>
                </a:lnTo>
                <a:lnTo>
                  <a:pt x="749145" y="457811"/>
                </a:lnTo>
                <a:lnTo>
                  <a:pt x="750036" y="457892"/>
                </a:lnTo>
                <a:lnTo>
                  <a:pt x="750928" y="457973"/>
                </a:lnTo>
                <a:lnTo>
                  <a:pt x="751900" y="457973"/>
                </a:lnTo>
                <a:lnTo>
                  <a:pt x="752792" y="458055"/>
                </a:lnTo>
                <a:lnTo>
                  <a:pt x="753684" y="458055"/>
                </a:lnTo>
                <a:lnTo>
                  <a:pt x="754575" y="457973"/>
                </a:lnTo>
                <a:lnTo>
                  <a:pt x="755467" y="457973"/>
                </a:lnTo>
                <a:lnTo>
                  <a:pt x="756358" y="457892"/>
                </a:lnTo>
                <a:lnTo>
                  <a:pt x="757331" y="457892"/>
                </a:lnTo>
                <a:lnTo>
                  <a:pt x="758222" y="457811"/>
                </a:lnTo>
                <a:lnTo>
                  <a:pt x="759114" y="457730"/>
                </a:lnTo>
                <a:lnTo>
                  <a:pt x="760005" y="457648"/>
                </a:lnTo>
                <a:lnTo>
                  <a:pt x="760897" y="457567"/>
                </a:lnTo>
                <a:lnTo>
                  <a:pt x="761870" y="457405"/>
                </a:lnTo>
                <a:lnTo>
                  <a:pt x="762761" y="457324"/>
                </a:lnTo>
                <a:lnTo>
                  <a:pt x="763653" y="457242"/>
                </a:lnTo>
                <a:lnTo>
                  <a:pt x="764544" y="457161"/>
                </a:lnTo>
                <a:lnTo>
                  <a:pt x="765436" y="457080"/>
                </a:lnTo>
                <a:lnTo>
                  <a:pt x="766408" y="456917"/>
                </a:lnTo>
                <a:lnTo>
                  <a:pt x="767300" y="456836"/>
                </a:lnTo>
                <a:lnTo>
                  <a:pt x="768191" y="456836"/>
                </a:lnTo>
                <a:lnTo>
                  <a:pt x="769083" y="456755"/>
                </a:lnTo>
                <a:lnTo>
                  <a:pt x="769975" y="456755"/>
                </a:lnTo>
                <a:lnTo>
                  <a:pt x="770947" y="456674"/>
                </a:lnTo>
                <a:lnTo>
                  <a:pt x="771839" y="456674"/>
                </a:lnTo>
                <a:lnTo>
                  <a:pt x="772730" y="456755"/>
                </a:lnTo>
                <a:lnTo>
                  <a:pt x="773622" y="456755"/>
                </a:lnTo>
                <a:lnTo>
                  <a:pt x="774513" y="456836"/>
                </a:lnTo>
                <a:lnTo>
                  <a:pt x="779944" y="457973"/>
                </a:lnTo>
                <a:lnTo>
                  <a:pt x="780916" y="458217"/>
                </a:lnTo>
                <a:lnTo>
                  <a:pt x="787238" y="461788"/>
                </a:lnTo>
                <a:lnTo>
                  <a:pt x="788130" y="462437"/>
                </a:lnTo>
                <a:lnTo>
                  <a:pt x="789021" y="463248"/>
                </a:lnTo>
                <a:lnTo>
                  <a:pt x="789913" y="464060"/>
                </a:lnTo>
                <a:lnTo>
                  <a:pt x="790885" y="464871"/>
                </a:lnTo>
                <a:lnTo>
                  <a:pt x="791777" y="465845"/>
                </a:lnTo>
                <a:lnTo>
                  <a:pt x="792668" y="466819"/>
                </a:lnTo>
                <a:lnTo>
                  <a:pt x="793560" y="467874"/>
                </a:lnTo>
                <a:lnTo>
                  <a:pt x="794452" y="469010"/>
                </a:lnTo>
                <a:lnTo>
                  <a:pt x="795424" y="470228"/>
                </a:lnTo>
                <a:lnTo>
                  <a:pt x="796316" y="471445"/>
                </a:lnTo>
                <a:lnTo>
                  <a:pt x="797207" y="472825"/>
                </a:lnTo>
                <a:lnTo>
                  <a:pt x="798099" y="474205"/>
                </a:lnTo>
                <a:lnTo>
                  <a:pt x="798990" y="475665"/>
                </a:lnTo>
                <a:lnTo>
                  <a:pt x="799963" y="477126"/>
                </a:lnTo>
                <a:lnTo>
                  <a:pt x="800854" y="478749"/>
                </a:lnTo>
                <a:lnTo>
                  <a:pt x="801746" y="480373"/>
                </a:lnTo>
                <a:lnTo>
                  <a:pt x="802638" y="482158"/>
                </a:lnTo>
                <a:lnTo>
                  <a:pt x="803529" y="483943"/>
                </a:lnTo>
                <a:lnTo>
                  <a:pt x="804502" y="485810"/>
                </a:lnTo>
                <a:lnTo>
                  <a:pt x="805393" y="487757"/>
                </a:lnTo>
                <a:lnTo>
                  <a:pt x="806285" y="489786"/>
                </a:lnTo>
                <a:lnTo>
                  <a:pt x="807176" y="491815"/>
                </a:lnTo>
                <a:lnTo>
                  <a:pt x="808068" y="494007"/>
                </a:lnTo>
                <a:lnTo>
                  <a:pt x="808959" y="496198"/>
                </a:lnTo>
                <a:lnTo>
                  <a:pt x="809932" y="498471"/>
                </a:lnTo>
                <a:lnTo>
                  <a:pt x="810824" y="500824"/>
                </a:lnTo>
                <a:lnTo>
                  <a:pt x="811715" y="503259"/>
                </a:lnTo>
                <a:lnTo>
                  <a:pt x="812607" y="505693"/>
                </a:lnTo>
                <a:lnTo>
                  <a:pt x="813498" y="508291"/>
                </a:lnTo>
                <a:lnTo>
                  <a:pt x="814471" y="510888"/>
                </a:lnTo>
                <a:lnTo>
                  <a:pt x="815362" y="513566"/>
                </a:lnTo>
                <a:lnTo>
                  <a:pt x="816254" y="516326"/>
                </a:lnTo>
                <a:lnTo>
                  <a:pt x="817145" y="519085"/>
                </a:lnTo>
                <a:lnTo>
                  <a:pt x="818037" y="521926"/>
                </a:lnTo>
                <a:lnTo>
                  <a:pt x="819010" y="524847"/>
                </a:lnTo>
                <a:lnTo>
                  <a:pt x="819901" y="527850"/>
                </a:lnTo>
                <a:lnTo>
                  <a:pt x="820793" y="530853"/>
                </a:lnTo>
                <a:lnTo>
                  <a:pt x="821684" y="533937"/>
                </a:lnTo>
                <a:lnTo>
                  <a:pt x="822576" y="537021"/>
                </a:lnTo>
                <a:lnTo>
                  <a:pt x="823548" y="540267"/>
                </a:lnTo>
                <a:lnTo>
                  <a:pt x="828006" y="556742"/>
                </a:lnTo>
                <a:lnTo>
                  <a:pt x="828979" y="560151"/>
                </a:lnTo>
                <a:lnTo>
                  <a:pt x="829870" y="563640"/>
                </a:lnTo>
                <a:lnTo>
                  <a:pt x="830762" y="567049"/>
                </a:lnTo>
                <a:lnTo>
                  <a:pt x="831653" y="570539"/>
                </a:lnTo>
                <a:lnTo>
                  <a:pt x="832545" y="574110"/>
                </a:lnTo>
                <a:lnTo>
                  <a:pt x="833518" y="577599"/>
                </a:lnTo>
                <a:lnTo>
                  <a:pt x="834409" y="581170"/>
                </a:lnTo>
                <a:lnTo>
                  <a:pt x="835301" y="584741"/>
                </a:lnTo>
                <a:lnTo>
                  <a:pt x="836192" y="588312"/>
                </a:lnTo>
                <a:lnTo>
                  <a:pt x="837084" y="591883"/>
                </a:lnTo>
                <a:lnTo>
                  <a:pt x="838056" y="595454"/>
                </a:lnTo>
                <a:lnTo>
                  <a:pt x="838948" y="599106"/>
                </a:lnTo>
                <a:lnTo>
                  <a:pt x="839839" y="602677"/>
                </a:lnTo>
                <a:lnTo>
                  <a:pt x="840731" y="606248"/>
                </a:lnTo>
                <a:lnTo>
                  <a:pt x="841623" y="609819"/>
                </a:lnTo>
                <a:lnTo>
                  <a:pt x="842595" y="613309"/>
                </a:lnTo>
                <a:lnTo>
                  <a:pt x="843487" y="616880"/>
                </a:lnTo>
                <a:lnTo>
                  <a:pt x="848025" y="634085"/>
                </a:lnTo>
                <a:lnTo>
                  <a:pt x="848917" y="637412"/>
                </a:lnTo>
                <a:lnTo>
                  <a:pt x="849809" y="640740"/>
                </a:lnTo>
                <a:lnTo>
                  <a:pt x="850700" y="643986"/>
                </a:lnTo>
                <a:lnTo>
                  <a:pt x="851592" y="647151"/>
                </a:lnTo>
                <a:lnTo>
                  <a:pt x="852564" y="650317"/>
                </a:lnTo>
                <a:lnTo>
                  <a:pt x="853456" y="653401"/>
                </a:lnTo>
                <a:lnTo>
                  <a:pt x="854347" y="656404"/>
                </a:lnTo>
                <a:lnTo>
                  <a:pt x="855239" y="659406"/>
                </a:lnTo>
                <a:lnTo>
                  <a:pt x="856130" y="662247"/>
                </a:lnTo>
                <a:lnTo>
                  <a:pt x="857103" y="665087"/>
                </a:lnTo>
                <a:lnTo>
                  <a:pt x="857995" y="667847"/>
                </a:lnTo>
                <a:lnTo>
                  <a:pt x="858886" y="670444"/>
                </a:lnTo>
                <a:lnTo>
                  <a:pt x="859778" y="673041"/>
                </a:lnTo>
                <a:lnTo>
                  <a:pt x="860669" y="675557"/>
                </a:lnTo>
                <a:lnTo>
                  <a:pt x="861642" y="677991"/>
                </a:lnTo>
                <a:lnTo>
                  <a:pt x="862533" y="680264"/>
                </a:lnTo>
                <a:lnTo>
                  <a:pt x="863425" y="682455"/>
                </a:lnTo>
                <a:lnTo>
                  <a:pt x="864316" y="684647"/>
                </a:lnTo>
                <a:lnTo>
                  <a:pt x="865208" y="686676"/>
                </a:lnTo>
                <a:lnTo>
                  <a:pt x="873394" y="699985"/>
                </a:lnTo>
                <a:lnTo>
                  <a:pt x="874286" y="700959"/>
                </a:lnTo>
                <a:lnTo>
                  <a:pt x="880607" y="703881"/>
                </a:lnTo>
                <a:lnTo>
                  <a:pt x="881580" y="703800"/>
                </a:lnTo>
                <a:lnTo>
                  <a:pt x="889685" y="697307"/>
                </a:lnTo>
                <a:lnTo>
                  <a:pt x="890658" y="696009"/>
                </a:lnTo>
                <a:lnTo>
                  <a:pt x="899654" y="676125"/>
                </a:lnTo>
                <a:lnTo>
                  <a:pt x="900627" y="673528"/>
                </a:lnTo>
                <a:lnTo>
                  <a:pt x="901518" y="670849"/>
                </a:lnTo>
                <a:lnTo>
                  <a:pt x="902410" y="668009"/>
                </a:lnTo>
                <a:lnTo>
                  <a:pt x="903301" y="665169"/>
                </a:lnTo>
                <a:lnTo>
                  <a:pt x="904193" y="662166"/>
                </a:lnTo>
                <a:lnTo>
                  <a:pt x="905165" y="659082"/>
                </a:lnTo>
                <a:lnTo>
                  <a:pt x="906057" y="655917"/>
                </a:lnTo>
                <a:lnTo>
                  <a:pt x="906949" y="652670"/>
                </a:lnTo>
                <a:lnTo>
                  <a:pt x="907840" y="649343"/>
                </a:lnTo>
                <a:lnTo>
                  <a:pt x="908732" y="645934"/>
                </a:lnTo>
                <a:lnTo>
                  <a:pt x="909704" y="642445"/>
                </a:lnTo>
                <a:lnTo>
                  <a:pt x="910596" y="638874"/>
                </a:lnTo>
                <a:lnTo>
                  <a:pt x="911487" y="635303"/>
                </a:lnTo>
                <a:lnTo>
                  <a:pt x="912379" y="631569"/>
                </a:lnTo>
                <a:lnTo>
                  <a:pt x="913270" y="627836"/>
                </a:lnTo>
                <a:lnTo>
                  <a:pt x="914243" y="624022"/>
                </a:lnTo>
                <a:lnTo>
                  <a:pt x="915135" y="620126"/>
                </a:lnTo>
                <a:lnTo>
                  <a:pt x="916026" y="616231"/>
                </a:lnTo>
                <a:lnTo>
                  <a:pt x="916918" y="612335"/>
                </a:lnTo>
                <a:lnTo>
                  <a:pt x="917809" y="608277"/>
                </a:lnTo>
                <a:lnTo>
                  <a:pt x="918701" y="604301"/>
                </a:lnTo>
                <a:lnTo>
                  <a:pt x="919673" y="600162"/>
                </a:lnTo>
                <a:lnTo>
                  <a:pt x="920565" y="596104"/>
                </a:lnTo>
                <a:lnTo>
                  <a:pt x="921456" y="591965"/>
                </a:lnTo>
                <a:lnTo>
                  <a:pt x="922348" y="587825"/>
                </a:lnTo>
                <a:lnTo>
                  <a:pt x="923240" y="583686"/>
                </a:lnTo>
                <a:lnTo>
                  <a:pt x="924212" y="579466"/>
                </a:lnTo>
                <a:lnTo>
                  <a:pt x="925104" y="575327"/>
                </a:lnTo>
                <a:lnTo>
                  <a:pt x="925995" y="571106"/>
                </a:lnTo>
                <a:lnTo>
                  <a:pt x="926887" y="566967"/>
                </a:lnTo>
                <a:lnTo>
                  <a:pt x="927778" y="562747"/>
                </a:lnTo>
                <a:lnTo>
                  <a:pt x="928751" y="558608"/>
                </a:lnTo>
                <a:lnTo>
                  <a:pt x="929642" y="554387"/>
                </a:lnTo>
                <a:lnTo>
                  <a:pt x="930534" y="550248"/>
                </a:lnTo>
                <a:lnTo>
                  <a:pt x="931426" y="546109"/>
                </a:lnTo>
                <a:lnTo>
                  <a:pt x="932317" y="542051"/>
                </a:lnTo>
                <a:lnTo>
                  <a:pt x="933290" y="537993"/>
                </a:lnTo>
                <a:lnTo>
                  <a:pt x="934181" y="533935"/>
                </a:lnTo>
                <a:lnTo>
                  <a:pt x="935073" y="529877"/>
                </a:lnTo>
                <a:lnTo>
                  <a:pt x="935964" y="525982"/>
                </a:lnTo>
                <a:lnTo>
                  <a:pt x="936856" y="522005"/>
                </a:lnTo>
                <a:lnTo>
                  <a:pt x="937747" y="518191"/>
                </a:lnTo>
                <a:lnTo>
                  <a:pt x="938720" y="514377"/>
                </a:lnTo>
                <a:lnTo>
                  <a:pt x="939612" y="510563"/>
                </a:lnTo>
                <a:lnTo>
                  <a:pt x="940503" y="506910"/>
                </a:lnTo>
                <a:lnTo>
                  <a:pt x="941395" y="503258"/>
                </a:lnTo>
                <a:lnTo>
                  <a:pt x="942286" y="499687"/>
                </a:lnTo>
                <a:lnTo>
                  <a:pt x="943259" y="496198"/>
                </a:lnTo>
                <a:lnTo>
                  <a:pt x="944150" y="492708"/>
                </a:lnTo>
                <a:lnTo>
                  <a:pt x="945042" y="489381"/>
                </a:lnTo>
                <a:lnTo>
                  <a:pt x="945933" y="486134"/>
                </a:lnTo>
                <a:lnTo>
                  <a:pt x="946825" y="482888"/>
                </a:lnTo>
                <a:lnTo>
                  <a:pt x="947798" y="479804"/>
                </a:lnTo>
                <a:lnTo>
                  <a:pt x="948689" y="476801"/>
                </a:lnTo>
                <a:lnTo>
                  <a:pt x="949581" y="473879"/>
                </a:lnTo>
                <a:lnTo>
                  <a:pt x="950472" y="471039"/>
                </a:lnTo>
                <a:lnTo>
                  <a:pt x="951364" y="468279"/>
                </a:lnTo>
                <a:lnTo>
                  <a:pt x="952336" y="465601"/>
                </a:lnTo>
                <a:lnTo>
                  <a:pt x="953228" y="463085"/>
                </a:lnTo>
                <a:lnTo>
                  <a:pt x="957767" y="451885"/>
                </a:lnTo>
                <a:lnTo>
                  <a:pt x="958658" y="449937"/>
                </a:lnTo>
                <a:lnTo>
                  <a:pt x="959550" y="448152"/>
                </a:lnTo>
                <a:lnTo>
                  <a:pt x="960441" y="446448"/>
                </a:lnTo>
                <a:lnTo>
                  <a:pt x="961333" y="444824"/>
                </a:lnTo>
                <a:lnTo>
                  <a:pt x="962305" y="443364"/>
                </a:lnTo>
                <a:lnTo>
                  <a:pt x="963197" y="441984"/>
                </a:lnTo>
                <a:lnTo>
                  <a:pt x="970410" y="434842"/>
                </a:lnTo>
                <a:lnTo>
                  <a:pt x="971302" y="434355"/>
                </a:lnTo>
                <a:lnTo>
                  <a:pt x="972275" y="434031"/>
                </a:lnTo>
                <a:lnTo>
                  <a:pt x="973166" y="433868"/>
                </a:lnTo>
                <a:lnTo>
                  <a:pt x="974058" y="433706"/>
                </a:lnTo>
                <a:lnTo>
                  <a:pt x="974949" y="433706"/>
                </a:lnTo>
                <a:lnTo>
                  <a:pt x="975841" y="433787"/>
                </a:lnTo>
                <a:lnTo>
                  <a:pt x="976813" y="433868"/>
                </a:lnTo>
                <a:lnTo>
                  <a:pt x="977705" y="434112"/>
                </a:lnTo>
                <a:lnTo>
                  <a:pt x="978596" y="434518"/>
                </a:lnTo>
                <a:lnTo>
                  <a:pt x="979488" y="434923"/>
                </a:lnTo>
                <a:lnTo>
                  <a:pt x="984918" y="438981"/>
                </a:lnTo>
                <a:lnTo>
                  <a:pt x="985891" y="439874"/>
                </a:lnTo>
                <a:lnTo>
                  <a:pt x="986783" y="440848"/>
                </a:lnTo>
                <a:lnTo>
                  <a:pt x="987674" y="441822"/>
                </a:lnTo>
                <a:lnTo>
                  <a:pt x="988566" y="442877"/>
                </a:lnTo>
                <a:lnTo>
                  <a:pt x="989457" y="444013"/>
                </a:lnTo>
                <a:lnTo>
                  <a:pt x="990349" y="445231"/>
                </a:lnTo>
                <a:lnTo>
                  <a:pt x="991321" y="446367"/>
                </a:lnTo>
                <a:lnTo>
                  <a:pt x="992213" y="447665"/>
                </a:lnTo>
                <a:lnTo>
                  <a:pt x="993104" y="448883"/>
                </a:lnTo>
                <a:lnTo>
                  <a:pt x="993996" y="450181"/>
                </a:lnTo>
                <a:lnTo>
                  <a:pt x="994888" y="451561"/>
                </a:lnTo>
                <a:lnTo>
                  <a:pt x="995860" y="452859"/>
                </a:lnTo>
                <a:lnTo>
                  <a:pt x="996752" y="454238"/>
                </a:lnTo>
                <a:lnTo>
                  <a:pt x="997643" y="455618"/>
                </a:lnTo>
                <a:lnTo>
                  <a:pt x="998535" y="456998"/>
                </a:lnTo>
                <a:lnTo>
                  <a:pt x="999426" y="458377"/>
                </a:lnTo>
                <a:lnTo>
                  <a:pt x="1000399" y="459757"/>
                </a:lnTo>
                <a:lnTo>
                  <a:pt x="1001290" y="461136"/>
                </a:lnTo>
                <a:lnTo>
                  <a:pt x="1002182" y="462516"/>
                </a:lnTo>
                <a:lnTo>
                  <a:pt x="1003073" y="463895"/>
                </a:lnTo>
                <a:lnTo>
                  <a:pt x="1003965" y="465275"/>
                </a:lnTo>
                <a:lnTo>
                  <a:pt x="1004938" y="466573"/>
                </a:lnTo>
                <a:lnTo>
                  <a:pt x="1005829" y="467953"/>
                </a:lnTo>
                <a:lnTo>
                  <a:pt x="1006721" y="469251"/>
                </a:lnTo>
                <a:lnTo>
                  <a:pt x="1007612" y="470469"/>
                </a:lnTo>
                <a:lnTo>
                  <a:pt x="1008504" y="471767"/>
                </a:lnTo>
                <a:lnTo>
                  <a:pt x="1009395" y="472903"/>
                </a:lnTo>
                <a:lnTo>
                  <a:pt x="1010368" y="474121"/>
                </a:lnTo>
                <a:lnTo>
                  <a:pt x="1011260" y="475257"/>
                </a:lnTo>
                <a:lnTo>
                  <a:pt x="1012151" y="476312"/>
                </a:lnTo>
                <a:lnTo>
                  <a:pt x="1013043" y="477367"/>
                </a:lnTo>
                <a:lnTo>
                  <a:pt x="1013934" y="478422"/>
                </a:lnTo>
                <a:lnTo>
                  <a:pt x="1014907" y="479315"/>
                </a:lnTo>
                <a:lnTo>
                  <a:pt x="1015798" y="480208"/>
                </a:lnTo>
                <a:lnTo>
                  <a:pt x="1016690" y="481100"/>
                </a:lnTo>
                <a:lnTo>
                  <a:pt x="1017581" y="481912"/>
                </a:lnTo>
                <a:lnTo>
                  <a:pt x="1018473" y="482642"/>
                </a:lnTo>
                <a:lnTo>
                  <a:pt x="1019446" y="483292"/>
                </a:lnTo>
                <a:lnTo>
                  <a:pt x="1020337" y="483941"/>
                </a:lnTo>
                <a:lnTo>
                  <a:pt x="1021229" y="484509"/>
                </a:lnTo>
                <a:lnTo>
                  <a:pt x="1022120" y="484996"/>
                </a:lnTo>
                <a:lnTo>
                  <a:pt x="1023012" y="485402"/>
                </a:lnTo>
                <a:lnTo>
                  <a:pt x="1023984" y="485726"/>
                </a:lnTo>
                <a:lnTo>
                  <a:pt x="1024876" y="486051"/>
                </a:lnTo>
                <a:lnTo>
                  <a:pt x="1025767" y="486295"/>
                </a:lnTo>
                <a:lnTo>
                  <a:pt x="1026659" y="486457"/>
                </a:lnTo>
                <a:lnTo>
                  <a:pt x="1027551" y="486538"/>
                </a:lnTo>
                <a:lnTo>
                  <a:pt x="1028442" y="486538"/>
                </a:lnTo>
                <a:lnTo>
                  <a:pt x="1035737" y="484184"/>
                </a:lnTo>
                <a:lnTo>
                  <a:pt x="1036628" y="483616"/>
                </a:lnTo>
                <a:lnTo>
                  <a:pt x="1042058" y="478747"/>
                </a:lnTo>
                <a:lnTo>
                  <a:pt x="1043031" y="477773"/>
                </a:lnTo>
                <a:lnTo>
                  <a:pt x="1043923" y="476718"/>
                </a:lnTo>
                <a:lnTo>
                  <a:pt x="1044814" y="475582"/>
                </a:lnTo>
                <a:lnTo>
                  <a:pt x="1045706" y="474364"/>
                </a:lnTo>
                <a:lnTo>
                  <a:pt x="1046597" y="473228"/>
                </a:lnTo>
                <a:lnTo>
                  <a:pt x="1047489" y="471929"/>
                </a:lnTo>
                <a:lnTo>
                  <a:pt x="1048461" y="470631"/>
                </a:lnTo>
                <a:lnTo>
                  <a:pt x="1049353" y="469333"/>
                </a:lnTo>
                <a:lnTo>
                  <a:pt x="1050244" y="467953"/>
                </a:lnTo>
                <a:lnTo>
                  <a:pt x="1051136" y="466492"/>
                </a:lnTo>
                <a:lnTo>
                  <a:pt x="1052028" y="465113"/>
                </a:lnTo>
                <a:lnTo>
                  <a:pt x="1053000" y="463652"/>
                </a:lnTo>
                <a:lnTo>
                  <a:pt x="1053892" y="462110"/>
                </a:lnTo>
                <a:lnTo>
                  <a:pt x="1054783" y="460649"/>
                </a:lnTo>
                <a:lnTo>
                  <a:pt x="1055675" y="459107"/>
                </a:lnTo>
                <a:lnTo>
                  <a:pt x="1056566" y="457565"/>
                </a:lnTo>
                <a:lnTo>
                  <a:pt x="1057539" y="456023"/>
                </a:lnTo>
                <a:lnTo>
                  <a:pt x="1058430" y="454400"/>
                </a:lnTo>
                <a:lnTo>
                  <a:pt x="1059322" y="452858"/>
                </a:lnTo>
                <a:lnTo>
                  <a:pt x="1060214" y="451316"/>
                </a:lnTo>
                <a:lnTo>
                  <a:pt x="1061105" y="449693"/>
                </a:lnTo>
                <a:lnTo>
                  <a:pt x="1061997" y="448151"/>
                </a:lnTo>
                <a:lnTo>
                  <a:pt x="1062969" y="446609"/>
                </a:lnTo>
                <a:lnTo>
                  <a:pt x="1063861" y="445067"/>
                </a:lnTo>
                <a:lnTo>
                  <a:pt x="1064752" y="443525"/>
                </a:lnTo>
                <a:lnTo>
                  <a:pt x="1065644" y="441983"/>
                </a:lnTo>
                <a:lnTo>
                  <a:pt x="1066535" y="440522"/>
                </a:lnTo>
                <a:lnTo>
                  <a:pt x="1067508" y="439061"/>
                </a:lnTo>
                <a:lnTo>
                  <a:pt x="1068400" y="437600"/>
                </a:lnTo>
                <a:lnTo>
                  <a:pt x="1069291" y="436221"/>
                </a:lnTo>
                <a:lnTo>
                  <a:pt x="1070183" y="434841"/>
                </a:lnTo>
                <a:lnTo>
                  <a:pt x="1071074" y="433543"/>
                </a:lnTo>
                <a:lnTo>
                  <a:pt x="1072047" y="432244"/>
                </a:lnTo>
                <a:lnTo>
                  <a:pt x="1072938" y="431027"/>
                </a:lnTo>
                <a:lnTo>
                  <a:pt x="1073830" y="429809"/>
                </a:lnTo>
                <a:lnTo>
                  <a:pt x="1074721" y="428754"/>
                </a:lnTo>
                <a:lnTo>
                  <a:pt x="1075613" y="427618"/>
                </a:lnTo>
                <a:lnTo>
                  <a:pt x="1076586" y="426644"/>
                </a:lnTo>
                <a:lnTo>
                  <a:pt x="1077477" y="425670"/>
                </a:lnTo>
                <a:lnTo>
                  <a:pt x="1078369" y="424859"/>
                </a:lnTo>
                <a:lnTo>
                  <a:pt x="1079260" y="424047"/>
                </a:lnTo>
                <a:lnTo>
                  <a:pt x="1080152" y="423317"/>
                </a:lnTo>
                <a:lnTo>
                  <a:pt x="1086555" y="420476"/>
                </a:lnTo>
                <a:lnTo>
                  <a:pt x="1087446" y="420476"/>
                </a:lnTo>
                <a:lnTo>
                  <a:pt x="1104629" y="440685"/>
                </a:lnTo>
                <a:lnTo>
                  <a:pt x="1105601" y="442876"/>
                </a:lnTo>
                <a:lnTo>
                  <a:pt x="1106493" y="445230"/>
                </a:lnTo>
                <a:lnTo>
                  <a:pt x="1107384" y="447745"/>
                </a:lnTo>
                <a:lnTo>
                  <a:pt x="1108276" y="450261"/>
                </a:lnTo>
                <a:lnTo>
                  <a:pt x="1109168" y="452940"/>
                </a:lnTo>
                <a:lnTo>
                  <a:pt x="1110140" y="455780"/>
                </a:lnTo>
                <a:lnTo>
                  <a:pt x="1111032" y="458702"/>
                </a:lnTo>
                <a:lnTo>
                  <a:pt x="1111923" y="461704"/>
                </a:lnTo>
                <a:lnTo>
                  <a:pt x="1112815" y="464870"/>
                </a:lnTo>
                <a:lnTo>
                  <a:pt x="1113706" y="468116"/>
                </a:lnTo>
                <a:lnTo>
                  <a:pt x="1114679" y="471443"/>
                </a:lnTo>
                <a:lnTo>
                  <a:pt x="1119137" y="489623"/>
                </a:lnTo>
                <a:lnTo>
                  <a:pt x="1120109" y="493518"/>
                </a:lnTo>
                <a:lnTo>
                  <a:pt x="1121001" y="497495"/>
                </a:lnTo>
                <a:lnTo>
                  <a:pt x="1121892" y="501553"/>
                </a:lnTo>
                <a:lnTo>
                  <a:pt x="1122784" y="505692"/>
                </a:lnTo>
                <a:lnTo>
                  <a:pt x="1123676" y="509912"/>
                </a:lnTo>
                <a:lnTo>
                  <a:pt x="1124648" y="514133"/>
                </a:lnTo>
                <a:lnTo>
                  <a:pt x="1125540" y="518434"/>
                </a:lnTo>
                <a:lnTo>
                  <a:pt x="1126431" y="522898"/>
                </a:lnTo>
                <a:lnTo>
                  <a:pt x="1127323" y="527280"/>
                </a:lnTo>
                <a:lnTo>
                  <a:pt x="1128214" y="531825"/>
                </a:lnTo>
                <a:lnTo>
                  <a:pt x="1129187" y="536289"/>
                </a:lnTo>
                <a:lnTo>
                  <a:pt x="1130078" y="540915"/>
                </a:lnTo>
                <a:lnTo>
                  <a:pt x="1130970" y="545460"/>
                </a:lnTo>
                <a:lnTo>
                  <a:pt x="1131861" y="550086"/>
                </a:lnTo>
                <a:lnTo>
                  <a:pt x="1132753" y="554793"/>
                </a:lnTo>
                <a:lnTo>
                  <a:pt x="1133726" y="559419"/>
                </a:lnTo>
                <a:lnTo>
                  <a:pt x="1134617" y="564126"/>
                </a:lnTo>
                <a:lnTo>
                  <a:pt x="1135509" y="568834"/>
                </a:lnTo>
                <a:lnTo>
                  <a:pt x="1136400" y="573460"/>
                </a:lnTo>
                <a:lnTo>
                  <a:pt x="1137292" y="578167"/>
                </a:lnTo>
                <a:lnTo>
                  <a:pt x="1138183" y="582874"/>
                </a:lnTo>
                <a:lnTo>
                  <a:pt x="1139156" y="587500"/>
                </a:lnTo>
                <a:lnTo>
                  <a:pt x="1140048" y="592126"/>
                </a:lnTo>
                <a:lnTo>
                  <a:pt x="1140939" y="596753"/>
                </a:lnTo>
                <a:lnTo>
                  <a:pt x="1141831" y="601297"/>
                </a:lnTo>
                <a:lnTo>
                  <a:pt x="1142722" y="605842"/>
                </a:lnTo>
                <a:lnTo>
                  <a:pt x="1143695" y="610306"/>
                </a:lnTo>
                <a:lnTo>
                  <a:pt x="1144586" y="614769"/>
                </a:lnTo>
                <a:lnTo>
                  <a:pt x="1145478" y="619152"/>
                </a:lnTo>
                <a:lnTo>
                  <a:pt x="1146369" y="623453"/>
                </a:lnTo>
                <a:lnTo>
                  <a:pt x="1147261" y="627755"/>
                </a:lnTo>
                <a:lnTo>
                  <a:pt x="1148234" y="631894"/>
                </a:lnTo>
                <a:lnTo>
                  <a:pt x="1149125" y="636033"/>
                </a:lnTo>
                <a:lnTo>
                  <a:pt x="1153664" y="655268"/>
                </a:lnTo>
                <a:lnTo>
                  <a:pt x="1154555" y="658839"/>
                </a:lnTo>
                <a:lnTo>
                  <a:pt x="1155447" y="662247"/>
                </a:lnTo>
                <a:lnTo>
                  <a:pt x="1156339" y="665574"/>
                </a:lnTo>
                <a:lnTo>
                  <a:pt x="1157230" y="668821"/>
                </a:lnTo>
                <a:lnTo>
                  <a:pt x="1158203" y="671905"/>
                </a:lnTo>
                <a:lnTo>
                  <a:pt x="1159094" y="674827"/>
                </a:lnTo>
                <a:lnTo>
                  <a:pt x="1159986" y="677667"/>
                </a:lnTo>
                <a:lnTo>
                  <a:pt x="1160877" y="680345"/>
                </a:lnTo>
                <a:lnTo>
                  <a:pt x="1161769" y="682942"/>
                </a:lnTo>
                <a:lnTo>
                  <a:pt x="1162741" y="685377"/>
                </a:lnTo>
                <a:lnTo>
                  <a:pt x="1163633" y="687650"/>
                </a:lnTo>
                <a:lnTo>
                  <a:pt x="1176277" y="703719"/>
                </a:lnTo>
                <a:lnTo>
                  <a:pt x="1177249" y="703638"/>
                </a:lnTo>
                <a:lnTo>
                  <a:pt x="1190785" y="685377"/>
                </a:lnTo>
                <a:lnTo>
                  <a:pt x="1191757" y="683104"/>
                </a:lnTo>
                <a:lnTo>
                  <a:pt x="1192649" y="680670"/>
                </a:lnTo>
                <a:lnTo>
                  <a:pt x="1193540" y="678154"/>
                </a:lnTo>
                <a:lnTo>
                  <a:pt x="1194432" y="675557"/>
                </a:lnTo>
                <a:lnTo>
                  <a:pt x="1195323" y="672797"/>
                </a:lnTo>
                <a:lnTo>
                  <a:pt x="1196296" y="669957"/>
                </a:lnTo>
                <a:lnTo>
                  <a:pt x="1197188" y="667035"/>
                </a:lnTo>
                <a:lnTo>
                  <a:pt x="1198079" y="663951"/>
                </a:lnTo>
                <a:lnTo>
                  <a:pt x="1198971" y="660867"/>
                </a:lnTo>
                <a:lnTo>
                  <a:pt x="1199862" y="657621"/>
                </a:lnTo>
                <a:lnTo>
                  <a:pt x="1200835" y="654374"/>
                </a:lnTo>
                <a:lnTo>
                  <a:pt x="1201726" y="650966"/>
                </a:lnTo>
                <a:lnTo>
                  <a:pt x="1202618" y="647557"/>
                </a:lnTo>
                <a:lnTo>
                  <a:pt x="1203509" y="644067"/>
                </a:lnTo>
                <a:lnTo>
                  <a:pt x="1204401" y="640496"/>
                </a:lnTo>
                <a:lnTo>
                  <a:pt x="1205374" y="636925"/>
                </a:lnTo>
                <a:lnTo>
                  <a:pt x="1206265" y="633192"/>
                </a:lnTo>
                <a:lnTo>
                  <a:pt x="1207157" y="629540"/>
                </a:lnTo>
                <a:lnTo>
                  <a:pt x="1208048" y="625806"/>
                </a:lnTo>
                <a:lnTo>
                  <a:pt x="1208940" y="621992"/>
                </a:lnTo>
                <a:lnTo>
                  <a:pt x="1209831" y="618178"/>
                </a:lnTo>
                <a:lnTo>
                  <a:pt x="1210804" y="614364"/>
                </a:lnTo>
                <a:lnTo>
                  <a:pt x="1211695" y="610468"/>
                </a:lnTo>
                <a:lnTo>
                  <a:pt x="1212587" y="606654"/>
                </a:lnTo>
                <a:lnTo>
                  <a:pt x="1213479" y="602759"/>
                </a:lnTo>
                <a:lnTo>
                  <a:pt x="1214370" y="598863"/>
                </a:lnTo>
                <a:lnTo>
                  <a:pt x="1215343" y="594968"/>
                </a:lnTo>
                <a:lnTo>
                  <a:pt x="1216234" y="591072"/>
                </a:lnTo>
                <a:lnTo>
                  <a:pt x="1217126" y="587177"/>
                </a:lnTo>
                <a:lnTo>
                  <a:pt x="1218017" y="583363"/>
                </a:lnTo>
                <a:lnTo>
                  <a:pt x="1218909" y="579549"/>
                </a:lnTo>
                <a:lnTo>
                  <a:pt x="1219881" y="575653"/>
                </a:lnTo>
                <a:lnTo>
                  <a:pt x="1220773" y="571920"/>
                </a:lnTo>
                <a:lnTo>
                  <a:pt x="1221665" y="568106"/>
                </a:lnTo>
                <a:lnTo>
                  <a:pt x="1222556" y="564372"/>
                </a:lnTo>
                <a:lnTo>
                  <a:pt x="1223448" y="560720"/>
                </a:lnTo>
                <a:lnTo>
                  <a:pt x="1224420" y="557068"/>
                </a:lnTo>
                <a:lnTo>
                  <a:pt x="1225312" y="553497"/>
                </a:lnTo>
                <a:lnTo>
                  <a:pt x="1226203" y="549926"/>
                </a:lnTo>
                <a:lnTo>
                  <a:pt x="1227095" y="546436"/>
                </a:lnTo>
                <a:lnTo>
                  <a:pt x="1227986" y="543027"/>
                </a:lnTo>
                <a:lnTo>
                  <a:pt x="1228878" y="539619"/>
                </a:lnTo>
                <a:lnTo>
                  <a:pt x="1229851" y="536372"/>
                </a:lnTo>
                <a:lnTo>
                  <a:pt x="1230742" y="533126"/>
                </a:lnTo>
                <a:lnTo>
                  <a:pt x="1231634" y="529961"/>
                </a:lnTo>
                <a:lnTo>
                  <a:pt x="1232525" y="526877"/>
                </a:lnTo>
                <a:lnTo>
                  <a:pt x="1233417" y="523874"/>
                </a:lnTo>
                <a:lnTo>
                  <a:pt x="1234389" y="520952"/>
                </a:lnTo>
                <a:lnTo>
                  <a:pt x="1235281" y="518112"/>
                </a:lnTo>
                <a:lnTo>
                  <a:pt x="1236172" y="515352"/>
                </a:lnTo>
                <a:lnTo>
                  <a:pt x="1237064" y="512674"/>
                </a:lnTo>
                <a:lnTo>
                  <a:pt x="1237956" y="510158"/>
                </a:lnTo>
                <a:lnTo>
                  <a:pt x="1238928" y="507642"/>
                </a:lnTo>
                <a:lnTo>
                  <a:pt x="1239820" y="505289"/>
                </a:lnTo>
                <a:lnTo>
                  <a:pt x="1247033" y="489706"/>
                </a:lnTo>
                <a:lnTo>
                  <a:pt x="1247925" y="488164"/>
                </a:lnTo>
                <a:lnTo>
                  <a:pt x="1248897" y="486785"/>
                </a:lnTo>
                <a:lnTo>
                  <a:pt x="1249789" y="485487"/>
                </a:lnTo>
                <a:lnTo>
                  <a:pt x="1250680" y="484350"/>
                </a:lnTo>
                <a:lnTo>
                  <a:pt x="1251572" y="483295"/>
                </a:lnTo>
                <a:lnTo>
                  <a:pt x="1252463" y="482240"/>
                </a:lnTo>
                <a:lnTo>
                  <a:pt x="1253436" y="481429"/>
                </a:lnTo>
                <a:lnTo>
                  <a:pt x="1254328" y="480617"/>
                </a:lnTo>
                <a:lnTo>
                  <a:pt x="1258866" y="478182"/>
                </a:lnTo>
                <a:lnTo>
                  <a:pt x="1259758" y="477938"/>
                </a:lnTo>
                <a:lnTo>
                  <a:pt x="1260649" y="477857"/>
                </a:lnTo>
                <a:lnTo>
                  <a:pt x="1261541" y="477776"/>
                </a:lnTo>
                <a:lnTo>
                  <a:pt x="1262433" y="477857"/>
                </a:lnTo>
                <a:lnTo>
                  <a:pt x="1263405" y="477938"/>
                </a:lnTo>
                <a:lnTo>
                  <a:pt x="1264297" y="478182"/>
                </a:lnTo>
                <a:lnTo>
                  <a:pt x="1265188" y="478426"/>
                </a:lnTo>
                <a:lnTo>
                  <a:pt x="1266080" y="478832"/>
                </a:lnTo>
                <a:lnTo>
                  <a:pt x="1266971" y="479237"/>
                </a:lnTo>
                <a:lnTo>
                  <a:pt x="1274266" y="484918"/>
                </a:lnTo>
                <a:lnTo>
                  <a:pt x="1275157" y="485811"/>
                </a:lnTo>
                <a:lnTo>
                  <a:pt x="1276049" y="486785"/>
                </a:lnTo>
                <a:lnTo>
                  <a:pt x="1277022" y="487840"/>
                </a:lnTo>
                <a:lnTo>
                  <a:pt x="1277913" y="488814"/>
                </a:lnTo>
                <a:lnTo>
                  <a:pt x="1278805" y="489869"/>
                </a:lnTo>
                <a:lnTo>
                  <a:pt x="1279696" y="491005"/>
                </a:lnTo>
                <a:lnTo>
                  <a:pt x="1280588" y="492060"/>
                </a:lnTo>
                <a:lnTo>
                  <a:pt x="1281479" y="493197"/>
                </a:lnTo>
                <a:lnTo>
                  <a:pt x="1282452" y="494333"/>
                </a:lnTo>
                <a:lnTo>
                  <a:pt x="1283343" y="495469"/>
                </a:lnTo>
                <a:lnTo>
                  <a:pt x="1284235" y="496606"/>
                </a:lnTo>
                <a:lnTo>
                  <a:pt x="1285127" y="497742"/>
                </a:lnTo>
                <a:lnTo>
                  <a:pt x="1286018" y="498878"/>
                </a:lnTo>
                <a:lnTo>
                  <a:pt x="1286991" y="500015"/>
                </a:lnTo>
                <a:lnTo>
                  <a:pt x="1287882" y="501070"/>
                </a:lnTo>
                <a:lnTo>
                  <a:pt x="1288774" y="502206"/>
                </a:lnTo>
                <a:lnTo>
                  <a:pt x="1289665" y="503261"/>
                </a:lnTo>
                <a:lnTo>
                  <a:pt x="1290557" y="504316"/>
                </a:lnTo>
                <a:lnTo>
                  <a:pt x="1291529" y="505371"/>
                </a:lnTo>
                <a:lnTo>
                  <a:pt x="1292421" y="506345"/>
                </a:lnTo>
                <a:lnTo>
                  <a:pt x="1293312" y="507319"/>
                </a:lnTo>
                <a:lnTo>
                  <a:pt x="1294204" y="508212"/>
                </a:lnTo>
                <a:lnTo>
                  <a:pt x="1295096" y="509104"/>
                </a:lnTo>
                <a:lnTo>
                  <a:pt x="1296068" y="509997"/>
                </a:lnTo>
                <a:lnTo>
                  <a:pt x="1296960" y="510728"/>
                </a:lnTo>
                <a:lnTo>
                  <a:pt x="1297851" y="511539"/>
                </a:lnTo>
                <a:lnTo>
                  <a:pt x="1298743" y="512188"/>
                </a:lnTo>
                <a:lnTo>
                  <a:pt x="1299634" y="512838"/>
                </a:lnTo>
                <a:lnTo>
                  <a:pt x="1300526" y="513406"/>
                </a:lnTo>
                <a:lnTo>
                  <a:pt x="1301499" y="513974"/>
                </a:lnTo>
                <a:lnTo>
                  <a:pt x="1302390" y="514380"/>
                </a:lnTo>
                <a:lnTo>
                  <a:pt x="1303282" y="514786"/>
                </a:lnTo>
                <a:lnTo>
                  <a:pt x="1304173" y="515191"/>
                </a:lnTo>
                <a:lnTo>
                  <a:pt x="1305065" y="515435"/>
                </a:lnTo>
                <a:lnTo>
                  <a:pt x="1306037" y="515597"/>
                </a:lnTo>
                <a:lnTo>
                  <a:pt x="1306929" y="515760"/>
                </a:lnTo>
                <a:lnTo>
                  <a:pt x="1307820" y="515760"/>
                </a:lnTo>
                <a:lnTo>
                  <a:pt x="1308712" y="515760"/>
                </a:lnTo>
                <a:lnTo>
                  <a:pt x="1309604" y="515679"/>
                </a:lnTo>
                <a:lnTo>
                  <a:pt x="1310576" y="515516"/>
                </a:lnTo>
                <a:lnTo>
                  <a:pt x="1311468" y="515273"/>
                </a:lnTo>
                <a:lnTo>
                  <a:pt x="1312359" y="514867"/>
                </a:lnTo>
                <a:lnTo>
                  <a:pt x="1313251" y="514461"/>
                </a:lnTo>
                <a:lnTo>
                  <a:pt x="1314142" y="513974"/>
                </a:lnTo>
                <a:lnTo>
                  <a:pt x="1315115" y="513406"/>
                </a:lnTo>
                <a:lnTo>
                  <a:pt x="1316006" y="512757"/>
                </a:lnTo>
                <a:lnTo>
                  <a:pt x="1316898" y="512107"/>
                </a:lnTo>
                <a:lnTo>
                  <a:pt x="1317790" y="511296"/>
                </a:lnTo>
                <a:lnTo>
                  <a:pt x="1318681" y="510403"/>
                </a:lnTo>
                <a:lnTo>
                  <a:pt x="1319573" y="509429"/>
                </a:lnTo>
                <a:lnTo>
                  <a:pt x="1320545" y="508374"/>
                </a:lnTo>
                <a:lnTo>
                  <a:pt x="1321437" y="507319"/>
                </a:lnTo>
                <a:lnTo>
                  <a:pt x="1322328" y="506102"/>
                </a:lnTo>
                <a:lnTo>
                  <a:pt x="1323220" y="504803"/>
                </a:lnTo>
                <a:lnTo>
                  <a:pt x="1324111" y="503505"/>
                </a:lnTo>
                <a:lnTo>
                  <a:pt x="1325084" y="502125"/>
                </a:lnTo>
                <a:lnTo>
                  <a:pt x="1325976" y="500665"/>
                </a:lnTo>
                <a:lnTo>
                  <a:pt x="1326867" y="499123"/>
                </a:lnTo>
                <a:lnTo>
                  <a:pt x="1327759" y="497499"/>
                </a:lnTo>
                <a:lnTo>
                  <a:pt x="1328650" y="495795"/>
                </a:lnTo>
                <a:lnTo>
                  <a:pt x="1329623" y="494090"/>
                </a:lnTo>
                <a:lnTo>
                  <a:pt x="1334081" y="484677"/>
                </a:lnTo>
                <a:lnTo>
                  <a:pt x="1335053" y="482567"/>
                </a:lnTo>
                <a:lnTo>
                  <a:pt x="1335945" y="480538"/>
                </a:lnTo>
                <a:lnTo>
                  <a:pt x="1336836" y="478427"/>
                </a:lnTo>
                <a:lnTo>
                  <a:pt x="1337728" y="476236"/>
                </a:lnTo>
                <a:lnTo>
                  <a:pt x="1338619" y="474045"/>
                </a:lnTo>
                <a:lnTo>
                  <a:pt x="1339592" y="471853"/>
                </a:lnTo>
                <a:lnTo>
                  <a:pt x="1340483" y="469580"/>
                </a:lnTo>
                <a:lnTo>
                  <a:pt x="1341375" y="467308"/>
                </a:lnTo>
                <a:lnTo>
                  <a:pt x="1342267" y="465035"/>
                </a:lnTo>
                <a:lnTo>
                  <a:pt x="1343158" y="462762"/>
                </a:lnTo>
                <a:lnTo>
                  <a:pt x="1344131" y="460490"/>
                </a:lnTo>
                <a:lnTo>
                  <a:pt x="1345022" y="458136"/>
                </a:lnTo>
                <a:lnTo>
                  <a:pt x="1345914" y="455783"/>
                </a:lnTo>
                <a:lnTo>
                  <a:pt x="1346805" y="453510"/>
                </a:lnTo>
                <a:lnTo>
                  <a:pt x="1347697" y="451157"/>
                </a:lnTo>
                <a:lnTo>
                  <a:pt x="1348669" y="448884"/>
                </a:lnTo>
                <a:lnTo>
                  <a:pt x="1349561" y="446612"/>
                </a:lnTo>
                <a:lnTo>
                  <a:pt x="1350453" y="444258"/>
                </a:lnTo>
                <a:lnTo>
                  <a:pt x="1351344" y="442067"/>
                </a:lnTo>
                <a:lnTo>
                  <a:pt x="1352236" y="439794"/>
                </a:lnTo>
                <a:lnTo>
                  <a:pt x="1353127" y="437603"/>
                </a:lnTo>
                <a:lnTo>
                  <a:pt x="1354100" y="435411"/>
                </a:lnTo>
                <a:lnTo>
                  <a:pt x="1354991" y="433220"/>
                </a:lnTo>
                <a:lnTo>
                  <a:pt x="1355883" y="431110"/>
                </a:lnTo>
                <a:lnTo>
                  <a:pt x="1356774" y="429081"/>
                </a:lnTo>
                <a:lnTo>
                  <a:pt x="1357666" y="427052"/>
                </a:lnTo>
                <a:lnTo>
                  <a:pt x="1358639" y="425023"/>
                </a:lnTo>
                <a:lnTo>
                  <a:pt x="1359530" y="423075"/>
                </a:lnTo>
                <a:lnTo>
                  <a:pt x="1360422" y="421209"/>
                </a:lnTo>
                <a:lnTo>
                  <a:pt x="1361313" y="419423"/>
                </a:lnTo>
                <a:lnTo>
                  <a:pt x="1362205" y="417719"/>
                </a:lnTo>
                <a:lnTo>
                  <a:pt x="1363177" y="416014"/>
                </a:lnTo>
                <a:lnTo>
                  <a:pt x="1364069" y="414391"/>
                </a:lnTo>
                <a:lnTo>
                  <a:pt x="1364960" y="412849"/>
                </a:lnTo>
                <a:lnTo>
                  <a:pt x="1365852" y="411388"/>
                </a:lnTo>
                <a:lnTo>
                  <a:pt x="1366744" y="410009"/>
                </a:lnTo>
                <a:lnTo>
                  <a:pt x="1367716" y="408710"/>
                </a:lnTo>
                <a:lnTo>
                  <a:pt x="1368608" y="407493"/>
                </a:lnTo>
                <a:lnTo>
                  <a:pt x="1379468" y="400270"/>
                </a:lnTo>
                <a:lnTo>
                  <a:pt x="1380360" y="400351"/>
                </a:lnTo>
                <a:lnTo>
                  <a:pt x="1395759" y="419505"/>
                </a:lnTo>
                <a:lnTo>
                  <a:pt x="1396732" y="421696"/>
                </a:lnTo>
                <a:lnTo>
                  <a:pt x="1397623" y="423969"/>
                </a:lnTo>
                <a:lnTo>
                  <a:pt x="1398515" y="426322"/>
                </a:lnTo>
                <a:lnTo>
                  <a:pt x="1399407" y="428757"/>
                </a:lnTo>
                <a:lnTo>
                  <a:pt x="1400298" y="431354"/>
                </a:lnTo>
                <a:lnTo>
                  <a:pt x="1401271" y="434032"/>
                </a:lnTo>
                <a:lnTo>
                  <a:pt x="1402162" y="436792"/>
                </a:lnTo>
                <a:lnTo>
                  <a:pt x="1403054" y="439713"/>
                </a:lnTo>
                <a:lnTo>
                  <a:pt x="1403945" y="442716"/>
                </a:lnTo>
                <a:lnTo>
                  <a:pt x="1404837" y="445719"/>
                </a:lnTo>
                <a:lnTo>
                  <a:pt x="1405810" y="448884"/>
                </a:lnTo>
                <a:lnTo>
                  <a:pt x="1410267" y="465846"/>
                </a:lnTo>
                <a:lnTo>
                  <a:pt x="1411240" y="469498"/>
                </a:lnTo>
                <a:lnTo>
                  <a:pt x="1412131" y="473150"/>
                </a:lnTo>
                <a:lnTo>
                  <a:pt x="1413023" y="476884"/>
                </a:lnTo>
                <a:lnTo>
                  <a:pt x="1413915" y="480698"/>
                </a:lnTo>
                <a:lnTo>
                  <a:pt x="1414806" y="484512"/>
                </a:lnTo>
                <a:lnTo>
                  <a:pt x="1415779" y="488408"/>
                </a:lnTo>
                <a:lnTo>
                  <a:pt x="1416670" y="492384"/>
                </a:lnTo>
                <a:lnTo>
                  <a:pt x="1417562" y="496361"/>
                </a:lnTo>
                <a:lnTo>
                  <a:pt x="1418453" y="500419"/>
                </a:lnTo>
                <a:lnTo>
                  <a:pt x="1419345" y="504477"/>
                </a:lnTo>
                <a:lnTo>
                  <a:pt x="1420317" y="508535"/>
                </a:lnTo>
                <a:lnTo>
                  <a:pt x="1421209" y="512674"/>
                </a:lnTo>
                <a:lnTo>
                  <a:pt x="1422100" y="516813"/>
                </a:lnTo>
                <a:lnTo>
                  <a:pt x="1422992" y="520952"/>
                </a:lnTo>
                <a:lnTo>
                  <a:pt x="1423884" y="525091"/>
                </a:lnTo>
                <a:lnTo>
                  <a:pt x="1424775" y="529230"/>
                </a:lnTo>
                <a:lnTo>
                  <a:pt x="1425748" y="533370"/>
                </a:lnTo>
                <a:lnTo>
                  <a:pt x="1426639" y="537509"/>
                </a:lnTo>
                <a:lnTo>
                  <a:pt x="1427531" y="541729"/>
                </a:lnTo>
                <a:lnTo>
                  <a:pt x="1428422" y="545868"/>
                </a:lnTo>
                <a:lnTo>
                  <a:pt x="1429314" y="549926"/>
                </a:lnTo>
                <a:lnTo>
                  <a:pt x="1430287" y="554065"/>
                </a:lnTo>
                <a:lnTo>
                  <a:pt x="1431178" y="558123"/>
                </a:lnTo>
                <a:lnTo>
                  <a:pt x="1432070" y="562100"/>
                </a:lnTo>
                <a:lnTo>
                  <a:pt x="1432961" y="566158"/>
                </a:lnTo>
                <a:lnTo>
                  <a:pt x="1433853" y="570134"/>
                </a:lnTo>
                <a:lnTo>
                  <a:pt x="1434825" y="574030"/>
                </a:lnTo>
                <a:lnTo>
                  <a:pt x="1435717" y="577844"/>
                </a:lnTo>
                <a:lnTo>
                  <a:pt x="1436608" y="581658"/>
                </a:lnTo>
                <a:lnTo>
                  <a:pt x="1437500" y="585472"/>
                </a:lnTo>
                <a:lnTo>
                  <a:pt x="1438392" y="589125"/>
                </a:lnTo>
                <a:lnTo>
                  <a:pt x="1439364" y="592777"/>
                </a:lnTo>
                <a:lnTo>
                  <a:pt x="1440256" y="596348"/>
                </a:lnTo>
                <a:lnTo>
                  <a:pt x="1444794" y="612904"/>
                </a:lnTo>
                <a:lnTo>
                  <a:pt x="1445686" y="615988"/>
                </a:lnTo>
                <a:lnTo>
                  <a:pt x="1446578" y="618991"/>
                </a:lnTo>
                <a:lnTo>
                  <a:pt x="1447469" y="621831"/>
                </a:lnTo>
                <a:lnTo>
                  <a:pt x="1448361" y="624591"/>
                </a:lnTo>
                <a:lnTo>
                  <a:pt x="1449333" y="627269"/>
                </a:lnTo>
                <a:lnTo>
                  <a:pt x="1450225" y="629866"/>
                </a:lnTo>
                <a:lnTo>
                  <a:pt x="1451116" y="632301"/>
                </a:lnTo>
                <a:lnTo>
                  <a:pt x="1452008" y="634654"/>
                </a:lnTo>
                <a:lnTo>
                  <a:pt x="1452899" y="636927"/>
                </a:lnTo>
                <a:lnTo>
                  <a:pt x="1453872" y="639037"/>
                </a:lnTo>
                <a:lnTo>
                  <a:pt x="1454763" y="641066"/>
                </a:lnTo>
                <a:lnTo>
                  <a:pt x="1469271" y="657054"/>
                </a:lnTo>
                <a:lnTo>
                  <a:pt x="1470163" y="657054"/>
                </a:lnTo>
                <a:lnTo>
                  <a:pt x="1480132" y="649668"/>
                </a:lnTo>
                <a:lnTo>
                  <a:pt x="1481024" y="648450"/>
                </a:lnTo>
                <a:lnTo>
                  <a:pt x="1481915" y="647071"/>
                </a:lnTo>
                <a:lnTo>
                  <a:pt x="1482888" y="645610"/>
                </a:lnTo>
                <a:lnTo>
                  <a:pt x="1483779" y="644149"/>
                </a:lnTo>
                <a:lnTo>
                  <a:pt x="1484671" y="642526"/>
                </a:lnTo>
                <a:lnTo>
                  <a:pt x="1485562" y="640903"/>
                </a:lnTo>
                <a:lnTo>
                  <a:pt x="1486454" y="639117"/>
                </a:lnTo>
                <a:lnTo>
                  <a:pt x="1487427" y="637332"/>
                </a:lnTo>
                <a:lnTo>
                  <a:pt x="1488318" y="635466"/>
                </a:lnTo>
                <a:lnTo>
                  <a:pt x="1489210" y="633518"/>
                </a:lnTo>
                <a:lnTo>
                  <a:pt x="1490101" y="631489"/>
                </a:lnTo>
                <a:lnTo>
                  <a:pt x="1490993" y="629460"/>
                </a:lnTo>
                <a:lnTo>
                  <a:pt x="1491965" y="627350"/>
                </a:lnTo>
                <a:lnTo>
                  <a:pt x="1492857" y="625240"/>
                </a:lnTo>
                <a:lnTo>
                  <a:pt x="1493748" y="623048"/>
                </a:lnTo>
                <a:lnTo>
                  <a:pt x="1494640" y="620775"/>
                </a:lnTo>
                <a:lnTo>
                  <a:pt x="1495532" y="618503"/>
                </a:lnTo>
                <a:lnTo>
                  <a:pt x="1496423" y="616230"/>
                </a:lnTo>
                <a:lnTo>
                  <a:pt x="1497396" y="613877"/>
                </a:lnTo>
                <a:lnTo>
                  <a:pt x="1498287" y="611523"/>
                </a:lnTo>
                <a:lnTo>
                  <a:pt x="1499179" y="609170"/>
                </a:lnTo>
                <a:lnTo>
                  <a:pt x="1500070" y="606735"/>
                </a:lnTo>
                <a:lnTo>
                  <a:pt x="1500962" y="604301"/>
                </a:lnTo>
                <a:lnTo>
                  <a:pt x="1501934" y="601866"/>
                </a:lnTo>
                <a:lnTo>
                  <a:pt x="1502826" y="599431"/>
                </a:lnTo>
                <a:lnTo>
                  <a:pt x="1503718" y="596997"/>
                </a:lnTo>
                <a:lnTo>
                  <a:pt x="1504609" y="594562"/>
                </a:lnTo>
                <a:lnTo>
                  <a:pt x="1505501" y="592127"/>
                </a:lnTo>
                <a:lnTo>
                  <a:pt x="1506473" y="589693"/>
                </a:lnTo>
                <a:lnTo>
                  <a:pt x="1507365" y="587258"/>
                </a:lnTo>
                <a:lnTo>
                  <a:pt x="1508256" y="584905"/>
                </a:lnTo>
                <a:lnTo>
                  <a:pt x="1509148" y="582470"/>
                </a:lnTo>
                <a:lnTo>
                  <a:pt x="1510039" y="580117"/>
                </a:lnTo>
                <a:lnTo>
                  <a:pt x="1511012" y="577682"/>
                </a:lnTo>
                <a:lnTo>
                  <a:pt x="1511904" y="575409"/>
                </a:lnTo>
                <a:lnTo>
                  <a:pt x="1512795" y="573056"/>
                </a:lnTo>
                <a:lnTo>
                  <a:pt x="1513687" y="570783"/>
                </a:lnTo>
                <a:lnTo>
                  <a:pt x="1514578" y="568511"/>
                </a:lnTo>
                <a:lnTo>
                  <a:pt x="1515470" y="566319"/>
                </a:lnTo>
                <a:lnTo>
                  <a:pt x="1516442" y="564128"/>
                </a:lnTo>
                <a:lnTo>
                  <a:pt x="1517334" y="562018"/>
                </a:lnTo>
                <a:lnTo>
                  <a:pt x="1518225" y="559907"/>
                </a:lnTo>
                <a:lnTo>
                  <a:pt x="1519117" y="557878"/>
                </a:lnTo>
                <a:lnTo>
                  <a:pt x="1520009" y="555850"/>
                </a:lnTo>
                <a:lnTo>
                  <a:pt x="1520981" y="553902"/>
                </a:lnTo>
                <a:lnTo>
                  <a:pt x="1521873" y="551954"/>
                </a:lnTo>
                <a:lnTo>
                  <a:pt x="1522764" y="550088"/>
                </a:lnTo>
                <a:lnTo>
                  <a:pt x="1523656" y="548302"/>
                </a:lnTo>
                <a:lnTo>
                  <a:pt x="1524547" y="546598"/>
                </a:lnTo>
                <a:lnTo>
                  <a:pt x="1525520" y="544893"/>
                </a:lnTo>
                <a:lnTo>
                  <a:pt x="1526411" y="543270"/>
                </a:lnTo>
                <a:lnTo>
                  <a:pt x="1527303" y="541647"/>
                </a:lnTo>
                <a:lnTo>
                  <a:pt x="1528195" y="540186"/>
                </a:lnTo>
                <a:lnTo>
                  <a:pt x="1529086" y="538725"/>
                </a:lnTo>
                <a:lnTo>
                  <a:pt x="1530059" y="537346"/>
                </a:lnTo>
                <a:lnTo>
                  <a:pt x="1530950" y="536047"/>
                </a:lnTo>
                <a:lnTo>
                  <a:pt x="1531842" y="534749"/>
                </a:lnTo>
                <a:lnTo>
                  <a:pt x="1532733" y="533613"/>
                </a:lnTo>
                <a:lnTo>
                  <a:pt x="1533625" y="532476"/>
                </a:lnTo>
                <a:lnTo>
                  <a:pt x="1534516" y="531421"/>
                </a:lnTo>
                <a:lnTo>
                  <a:pt x="1535489" y="530366"/>
                </a:lnTo>
                <a:lnTo>
                  <a:pt x="1536381" y="529474"/>
                </a:lnTo>
                <a:lnTo>
                  <a:pt x="1537272" y="528581"/>
                </a:lnTo>
                <a:lnTo>
                  <a:pt x="1538164" y="527850"/>
                </a:lnTo>
                <a:lnTo>
                  <a:pt x="1539055" y="527120"/>
                </a:lnTo>
                <a:lnTo>
                  <a:pt x="1540028" y="526470"/>
                </a:lnTo>
                <a:lnTo>
                  <a:pt x="1540919" y="525821"/>
                </a:lnTo>
                <a:lnTo>
                  <a:pt x="1541811" y="525334"/>
                </a:lnTo>
                <a:lnTo>
                  <a:pt x="1542702" y="524847"/>
                </a:lnTo>
                <a:lnTo>
                  <a:pt x="1543594" y="524441"/>
                </a:lnTo>
                <a:lnTo>
                  <a:pt x="1544567" y="524117"/>
                </a:lnTo>
                <a:lnTo>
                  <a:pt x="1545458" y="523792"/>
                </a:lnTo>
                <a:lnTo>
                  <a:pt x="1546350" y="523630"/>
                </a:lnTo>
                <a:lnTo>
                  <a:pt x="1547241" y="523468"/>
                </a:lnTo>
                <a:lnTo>
                  <a:pt x="1548133" y="523305"/>
                </a:lnTo>
                <a:lnTo>
                  <a:pt x="1549105" y="523305"/>
                </a:lnTo>
                <a:lnTo>
                  <a:pt x="1549997" y="523305"/>
                </a:lnTo>
                <a:lnTo>
                  <a:pt x="1550888" y="523386"/>
                </a:lnTo>
                <a:lnTo>
                  <a:pt x="1551780" y="523468"/>
                </a:lnTo>
                <a:lnTo>
                  <a:pt x="1552672" y="523630"/>
                </a:lnTo>
                <a:lnTo>
                  <a:pt x="1553563" y="523874"/>
                </a:lnTo>
                <a:lnTo>
                  <a:pt x="1554536" y="524117"/>
                </a:lnTo>
                <a:lnTo>
                  <a:pt x="1555427" y="524442"/>
                </a:lnTo>
                <a:lnTo>
                  <a:pt x="1556319" y="524766"/>
                </a:lnTo>
                <a:lnTo>
                  <a:pt x="1557210" y="525172"/>
                </a:lnTo>
                <a:lnTo>
                  <a:pt x="1558102" y="525578"/>
                </a:lnTo>
                <a:lnTo>
                  <a:pt x="1559074" y="526065"/>
                </a:lnTo>
                <a:lnTo>
                  <a:pt x="1559966" y="526552"/>
                </a:lnTo>
                <a:lnTo>
                  <a:pt x="1560858" y="527039"/>
                </a:lnTo>
                <a:lnTo>
                  <a:pt x="1561749" y="527607"/>
                </a:lnTo>
                <a:lnTo>
                  <a:pt x="1562641" y="528175"/>
                </a:lnTo>
                <a:lnTo>
                  <a:pt x="1563613" y="528824"/>
                </a:lnTo>
                <a:lnTo>
                  <a:pt x="1564505" y="529392"/>
                </a:lnTo>
                <a:lnTo>
                  <a:pt x="1565396" y="530042"/>
                </a:lnTo>
                <a:lnTo>
                  <a:pt x="1566288" y="530691"/>
                </a:lnTo>
                <a:lnTo>
                  <a:pt x="1567179" y="531341"/>
                </a:lnTo>
                <a:lnTo>
                  <a:pt x="1568152" y="531990"/>
                </a:lnTo>
                <a:lnTo>
                  <a:pt x="1569044" y="532721"/>
                </a:lnTo>
                <a:lnTo>
                  <a:pt x="1569935" y="533370"/>
                </a:lnTo>
                <a:lnTo>
                  <a:pt x="1570827" y="534020"/>
                </a:lnTo>
                <a:lnTo>
                  <a:pt x="1571718" y="534750"/>
                </a:lnTo>
                <a:lnTo>
                  <a:pt x="1572610" y="535400"/>
                </a:lnTo>
                <a:lnTo>
                  <a:pt x="1573582" y="536049"/>
                </a:lnTo>
                <a:lnTo>
                  <a:pt x="1574474" y="536698"/>
                </a:lnTo>
                <a:lnTo>
                  <a:pt x="1575366" y="537348"/>
                </a:lnTo>
                <a:lnTo>
                  <a:pt x="1576257" y="537916"/>
                </a:lnTo>
                <a:lnTo>
                  <a:pt x="1577149" y="538565"/>
                </a:lnTo>
                <a:lnTo>
                  <a:pt x="1578121" y="539133"/>
                </a:lnTo>
                <a:lnTo>
                  <a:pt x="1579013" y="539702"/>
                </a:lnTo>
                <a:lnTo>
                  <a:pt x="1579904" y="540189"/>
                </a:lnTo>
                <a:lnTo>
                  <a:pt x="1580796" y="540675"/>
                </a:lnTo>
                <a:lnTo>
                  <a:pt x="1581687" y="541162"/>
                </a:lnTo>
                <a:lnTo>
                  <a:pt x="1582660" y="541568"/>
                </a:lnTo>
                <a:lnTo>
                  <a:pt x="1583551" y="541974"/>
                </a:lnTo>
                <a:lnTo>
                  <a:pt x="1584443" y="542380"/>
                </a:lnTo>
                <a:lnTo>
                  <a:pt x="1585335" y="542623"/>
                </a:lnTo>
                <a:lnTo>
                  <a:pt x="1586226" y="542948"/>
                </a:lnTo>
                <a:lnTo>
                  <a:pt x="1587199" y="543110"/>
                </a:lnTo>
                <a:lnTo>
                  <a:pt x="1588090" y="543273"/>
                </a:lnTo>
                <a:lnTo>
                  <a:pt x="1588982" y="543435"/>
                </a:lnTo>
                <a:lnTo>
                  <a:pt x="1589873" y="543516"/>
                </a:lnTo>
                <a:lnTo>
                  <a:pt x="1590765" y="543516"/>
                </a:lnTo>
                <a:lnTo>
                  <a:pt x="1591656" y="543516"/>
                </a:lnTo>
                <a:lnTo>
                  <a:pt x="1592629" y="543354"/>
                </a:lnTo>
                <a:lnTo>
                  <a:pt x="1593521" y="543191"/>
                </a:lnTo>
                <a:lnTo>
                  <a:pt x="1594412" y="543029"/>
                </a:lnTo>
                <a:lnTo>
                  <a:pt x="1595304" y="542704"/>
                </a:lnTo>
                <a:lnTo>
                  <a:pt x="1596195" y="542380"/>
                </a:lnTo>
                <a:lnTo>
                  <a:pt x="1597168" y="541974"/>
                </a:lnTo>
                <a:lnTo>
                  <a:pt x="1598059" y="541569"/>
                </a:lnTo>
                <a:lnTo>
                  <a:pt x="1598951" y="541000"/>
                </a:lnTo>
                <a:lnTo>
                  <a:pt x="1599843" y="540432"/>
                </a:lnTo>
                <a:lnTo>
                  <a:pt x="1600734" y="539783"/>
                </a:lnTo>
                <a:lnTo>
                  <a:pt x="1601707" y="539052"/>
                </a:lnTo>
                <a:lnTo>
                  <a:pt x="1602598" y="538241"/>
                </a:lnTo>
                <a:lnTo>
                  <a:pt x="1603490" y="537348"/>
                </a:lnTo>
                <a:lnTo>
                  <a:pt x="1604381" y="536456"/>
                </a:lnTo>
                <a:lnTo>
                  <a:pt x="1605273" y="535482"/>
                </a:lnTo>
                <a:lnTo>
                  <a:pt x="1606164" y="534427"/>
                </a:lnTo>
                <a:lnTo>
                  <a:pt x="1607137" y="533290"/>
                </a:lnTo>
                <a:lnTo>
                  <a:pt x="1608029" y="532073"/>
                </a:lnTo>
                <a:lnTo>
                  <a:pt x="1608920" y="530855"/>
                </a:lnTo>
                <a:lnTo>
                  <a:pt x="1609812" y="529557"/>
                </a:lnTo>
                <a:lnTo>
                  <a:pt x="1610703" y="528177"/>
                </a:lnTo>
                <a:lnTo>
                  <a:pt x="1611676" y="526717"/>
                </a:lnTo>
                <a:lnTo>
                  <a:pt x="1617998" y="515030"/>
                </a:lnTo>
                <a:lnTo>
                  <a:pt x="1618889" y="513163"/>
                </a:lnTo>
                <a:lnTo>
                  <a:pt x="1619781" y="511216"/>
                </a:lnTo>
                <a:lnTo>
                  <a:pt x="1620753" y="509187"/>
                </a:lnTo>
                <a:lnTo>
                  <a:pt x="1621645" y="507158"/>
                </a:lnTo>
                <a:lnTo>
                  <a:pt x="1622536" y="505129"/>
                </a:lnTo>
                <a:lnTo>
                  <a:pt x="1623428" y="503019"/>
                </a:lnTo>
                <a:lnTo>
                  <a:pt x="1624320" y="500908"/>
                </a:lnTo>
                <a:lnTo>
                  <a:pt x="1625211" y="498717"/>
                </a:lnTo>
                <a:lnTo>
                  <a:pt x="1626184" y="496525"/>
                </a:lnTo>
                <a:lnTo>
                  <a:pt x="1627075" y="494253"/>
                </a:lnTo>
                <a:lnTo>
                  <a:pt x="1627967" y="491980"/>
                </a:lnTo>
                <a:lnTo>
                  <a:pt x="1628858" y="489707"/>
                </a:lnTo>
                <a:lnTo>
                  <a:pt x="1629750" y="487354"/>
                </a:lnTo>
                <a:lnTo>
                  <a:pt x="1630722" y="485081"/>
                </a:lnTo>
                <a:lnTo>
                  <a:pt x="1631614" y="482728"/>
                </a:lnTo>
                <a:lnTo>
                  <a:pt x="1632506" y="480375"/>
                </a:lnTo>
                <a:lnTo>
                  <a:pt x="1633397" y="478021"/>
                </a:lnTo>
                <a:lnTo>
                  <a:pt x="1634289" y="475587"/>
                </a:lnTo>
                <a:lnTo>
                  <a:pt x="1635261" y="473233"/>
                </a:lnTo>
                <a:lnTo>
                  <a:pt x="1636153" y="470880"/>
                </a:lnTo>
                <a:lnTo>
                  <a:pt x="1637044" y="468445"/>
                </a:lnTo>
                <a:lnTo>
                  <a:pt x="1637936" y="466092"/>
                </a:lnTo>
                <a:lnTo>
                  <a:pt x="1638827" y="463738"/>
                </a:lnTo>
                <a:lnTo>
                  <a:pt x="1639800" y="461385"/>
                </a:lnTo>
                <a:lnTo>
                  <a:pt x="1640692" y="459032"/>
                </a:lnTo>
                <a:lnTo>
                  <a:pt x="1641583" y="456678"/>
                </a:lnTo>
                <a:lnTo>
                  <a:pt x="1642475" y="454405"/>
                </a:lnTo>
                <a:lnTo>
                  <a:pt x="1643366" y="452133"/>
                </a:lnTo>
                <a:lnTo>
                  <a:pt x="1644258" y="449860"/>
                </a:lnTo>
                <a:lnTo>
                  <a:pt x="1645230" y="447669"/>
                </a:lnTo>
                <a:lnTo>
                  <a:pt x="1646122" y="445477"/>
                </a:lnTo>
                <a:lnTo>
                  <a:pt x="1647013" y="443286"/>
                </a:lnTo>
                <a:lnTo>
                  <a:pt x="1647905" y="441176"/>
                </a:lnTo>
                <a:lnTo>
                  <a:pt x="1648797" y="439147"/>
                </a:lnTo>
                <a:lnTo>
                  <a:pt x="1649769" y="437037"/>
                </a:lnTo>
                <a:lnTo>
                  <a:pt x="1650661" y="435089"/>
                </a:lnTo>
                <a:lnTo>
                  <a:pt x="1651552" y="433141"/>
                </a:lnTo>
                <a:lnTo>
                  <a:pt x="1652444" y="431275"/>
                </a:lnTo>
                <a:lnTo>
                  <a:pt x="1653335" y="429408"/>
                </a:lnTo>
                <a:lnTo>
                  <a:pt x="1654308" y="427623"/>
                </a:lnTo>
                <a:lnTo>
                  <a:pt x="1655199" y="425918"/>
                </a:lnTo>
                <a:lnTo>
                  <a:pt x="1656091" y="424295"/>
                </a:lnTo>
                <a:lnTo>
                  <a:pt x="1656983" y="422672"/>
                </a:lnTo>
                <a:lnTo>
                  <a:pt x="1657874" y="421211"/>
                </a:lnTo>
                <a:lnTo>
                  <a:pt x="1658847" y="419750"/>
                </a:lnTo>
                <a:lnTo>
                  <a:pt x="1659738" y="418371"/>
                </a:lnTo>
                <a:lnTo>
                  <a:pt x="1660630" y="417072"/>
                </a:lnTo>
                <a:lnTo>
                  <a:pt x="1661521" y="415855"/>
                </a:lnTo>
                <a:lnTo>
                  <a:pt x="1662413" y="414719"/>
                </a:lnTo>
                <a:lnTo>
                  <a:pt x="1663304" y="413582"/>
                </a:lnTo>
                <a:lnTo>
                  <a:pt x="1670599" y="408145"/>
                </a:lnTo>
                <a:lnTo>
                  <a:pt x="1671490" y="407820"/>
                </a:lnTo>
                <a:lnTo>
                  <a:pt x="1672382" y="407658"/>
                </a:lnTo>
                <a:lnTo>
                  <a:pt x="1673355" y="407577"/>
                </a:lnTo>
                <a:lnTo>
                  <a:pt x="1674246" y="407577"/>
                </a:lnTo>
                <a:lnTo>
                  <a:pt x="1686890" y="417721"/>
                </a:lnTo>
                <a:lnTo>
                  <a:pt x="1687862" y="419101"/>
                </a:lnTo>
                <a:lnTo>
                  <a:pt x="1688754" y="420643"/>
                </a:lnTo>
                <a:lnTo>
                  <a:pt x="1689646" y="422266"/>
                </a:lnTo>
                <a:lnTo>
                  <a:pt x="1690537" y="423971"/>
                </a:lnTo>
                <a:lnTo>
                  <a:pt x="1691429" y="425756"/>
                </a:lnTo>
                <a:lnTo>
                  <a:pt x="1692401" y="427622"/>
                </a:lnTo>
                <a:lnTo>
                  <a:pt x="1696858" y="438255"/>
                </a:lnTo>
                <a:lnTo>
                  <a:pt x="1697831" y="440689"/>
                </a:lnTo>
                <a:lnTo>
                  <a:pt x="1698722" y="443043"/>
                </a:lnTo>
                <a:lnTo>
                  <a:pt x="1699614" y="445558"/>
                </a:lnTo>
                <a:lnTo>
                  <a:pt x="1700505" y="448156"/>
                </a:lnTo>
                <a:lnTo>
                  <a:pt x="1701397" y="450753"/>
                </a:lnTo>
                <a:lnTo>
                  <a:pt x="1702369" y="453512"/>
                </a:lnTo>
                <a:lnTo>
                  <a:pt x="1703261" y="456191"/>
                </a:lnTo>
                <a:lnTo>
                  <a:pt x="1704152" y="459031"/>
                </a:lnTo>
                <a:lnTo>
                  <a:pt x="1705044" y="461871"/>
                </a:lnTo>
                <a:lnTo>
                  <a:pt x="1705935" y="464793"/>
                </a:lnTo>
                <a:lnTo>
                  <a:pt x="1706907" y="467796"/>
                </a:lnTo>
                <a:lnTo>
                  <a:pt x="1707799" y="470799"/>
                </a:lnTo>
                <a:lnTo>
                  <a:pt x="1708690" y="473801"/>
                </a:lnTo>
                <a:lnTo>
                  <a:pt x="1709582" y="476885"/>
                </a:lnTo>
                <a:lnTo>
                  <a:pt x="1710473" y="480051"/>
                </a:lnTo>
                <a:lnTo>
                  <a:pt x="1711446" y="483216"/>
                </a:lnTo>
                <a:lnTo>
                  <a:pt x="1712337" y="486381"/>
                </a:lnTo>
                <a:lnTo>
                  <a:pt x="1713229" y="489547"/>
                </a:lnTo>
                <a:lnTo>
                  <a:pt x="1714120" y="492793"/>
                </a:lnTo>
                <a:lnTo>
                  <a:pt x="1715012" y="496040"/>
                </a:lnTo>
                <a:lnTo>
                  <a:pt x="1715903" y="499286"/>
                </a:lnTo>
                <a:lnTo>
                  <a:pt x="1716876" y="502533"/>
                </a:lnTo>
                <a:lnTo>
                  <a:pt x="1717767" y="505860"/>
                </a:lnTo>
                <a:lnTo>
                  <a:pt x="1718658" y="509106"/>
                </a:lnTo>
                <a:lnTo>
                  <a:pt x="1719550" y="512434"/>
                </a:lnTo>
                <a:lnTo>
                  <a:pt x="1720441" y="515680"/>
                </a:lnTo>
                <a:lnTo>
                  <a:pt x="1721414" y="518927"/>
                </a:lnTo>
                <a:lnTo>
                  <a:pt x="1722305" y="522254"/>
                </a:lnTo>
                <a:lnTo>
                  <a:pt x="1723197" y="525500"/>
                </a:lnTo>
                <a:lnTo>
                  <a:pt x="1724088" y="528666"/>
                </a:lnTo>
                <a:lnTo>
                  <a:pt x="1724980" y="531912"/>
                </a:lnTo>
                <a:lnTo>
                  <a:pt x="1725952" y="535078"/>
                </a:lnTo>
                <a:lnTo>
                  <a:pt x="1726844" y="538243"/>
                </a:lnTo>
                <a:lnTo>
                  <a:pt x="1727735" y="541408"/>
                </a:lnTo>
                <a:lnTo>
                  <a:pt x="1728626" y="544492"/>
                </a:lnTo>
                <a:lnTo>
                  <a:pt x="1729518" y="547495"/>
                </a:lnTo>
                <a:lnTo>
                  <a:pt x="1730490" y="550579"/>
                </a:lnTo>
                <a:lnTo>
                  <a:pt x="1731382" y="553501"/>
                </a:lnTo>
                <a:lnTo>
                  <a:pt x="1735920" y="567622"/>
                </a:lnTo>
                <a:lnTo>
                  <a:pt x="1736812" y="570300"/>
                </a:lnTo>
                <a:lnTo>
                  <a:pt x="1737703" y="572897"/>
                </a:lnTo>
                <a:lnTo>
                  <a:pt x="1738594" y="575413"/>
                </a:lnTo>
                <a:lnTo>
                  <a:pt x="1739486" y="577929"/>
                </a:lnTo>
                <a:lnTo>
                  <a:pt x="1740458" y="580283"/>
                </a:lnTo>
                <a:lnTo>
                  <a:pt x="1741350" y="582636"/>
                </a:lnTo>
                <a:lnTo>
                  <a:pt x="1742241" y="584827"/>
                </a:lnTo>
                <a:lnTo>
                  <a:pt x="1743133" y="587019"/>
                </a:lnTo>
                <a:lnTo>
                  <a:pt x="1744024" y="589129"/>
                </a:lnTo>
                <a:lnTo>
                  <a:pt x="1744997" y="591158"/>
                </a:lnTo>
                <a:lnTo>
                  <a:pt x="1745888" y="593106"/>
                </a:lnTo>
                <a:lnTo>
                  <a:pt x="1746780" y="594972"/>
                </a:lnTo>
                <a:lnTo>
                  <a:pt x="1747671" y="596757"/>
                </a:lnTo>
                <a:lnTo>
                  <a:pt x="1748562" y="598381"/>
                </a:lnTo>
                <a:lnTo>
                  <a:pt x="1749535" y="600004"/>
                </a:lnTo>
                <a:lnTo>
                  <a:pt x="1750426" y="601546"/>
                </a:lnTo>
                <a:lnTo>
                  <a:pt x="1751318" y="603007"/>
                </a:lnTo>
                <a:lnTo>
                  <a:pt x="1752209" y="604305"/>
                </a:lnTo>
                <a:lnTo>
                  <a:pt x="1753101" y="605603"/>
                </a:lnTo>
                <a:lnTo>
                  <a:pt x="1764041" y="613882"/>
                </a:lnTo>
                <a:lnTo>
                  <a:pt x="1764933" y="614044"/>
                </a:lnTo>
                <a:lnTo>
                  <a:pt x="1765824" y="614125"/>
                </a:lnTo>
                <a:lnTo>
                  <a:pt x="1766716" y="614125"/>
                </a:lnTo>
                <a:lnTo>
                  <a:pt x="1767607" y="613963"/>
                </a:lnTo>
                <a:lnTo>
                  <a:pt x="1768580" y="613801"/>
                </a:lnTo>
                <a:lnTo>
                  <a:pt x="1769471" y="613557"/>
                </a:lnTo>
                <a:lnTo>
                  <a:pt x="1770362" y="613232"/>
                </a:lnTo>
                <a:lnTo>
                  <a:pt x="1771254" y="612827"/>
                </a:lnTo>
                <a:lnTo>
                  <a:pt x="1772145" y="612340"/>
                </a:lnTo>
                <a:lnTo>
                  <a:pt x="1773037" y="611853"/>
                </a:lnTo>
                <a:lnTo>
                  <a:pt x="1774009" y="611203"/>
                </a:lnTo>
                <a:lnTo>
                  <a:pt x="1774901" y="610554"/>
                </a:lnTo>
                <a:lnTo>
                  <a:pt x="1775792" y="609823"/>
                </a:lnTo>
                <a:lnTo>
                  <a:pt x="1776684" y="609012"/>
                </a:lnTo>
                <a:lnTo>
                  <a:pt x="1777575" y="608201"/>
                </a:lnTo>
                <a:lnTo>
                  <a:pt x="1782113" y="603169"/>
                </a:lnTo>
                <a:lnTo>
                  <a:pt x="1783086" y="602033"/>
                </a:lnTo>
                <a:lnTo>
                  <a:pt x="1783977" y="600815"/>
                </a:lnTo>
                <a:lnTo>
                  <a:pt x="1784869" y="599597"/>
                </a:lnTo>
                <a:lnTo>
                  <a:pt x="1785760" y="598380"/>
                </a:lnTo>
                <a:lnTo>
                  <a:pt x="1786652" y="597081"/>
                </a:lnTo>
                <a:lnTo>
                  <a:pt x="1787543" y="595783"/>
                </a:lnTo>
                <a:lnTo>
                  <a:pt x="1788516" y="594404"/>
                </a:lnTo>
                <a:lnTo>
                  <a:pt x="1789407" y="593024"/>
                </a:lnTo>
                <a:lnTo>
                  <a:pt x="1790298" y="591645"/>
                </a:lnTo>
                <a:lnTo>
                  <a:pt x="1791190" y="590184"/>
                </a:lnTo>
                <a:lnTo>
                  <a:pt x="1792081" y="588723"/>
                </a:lnTo>
                <a:lnTo>
                  <a:pt x="1793054" y="587343"/>
                </a:lnTo>
                <a:lnTo>
                  <a:pt x="1793945" y="585883"/>
                </a:lnTo>
                <a:lnTo>
                  <a:pt x="1794837" y="584341"/>
                </a:lnTo>
                <a:lnTo>
                  <a:pt x="1795728" y="582880"/>
                </a:lnTo>
                <a:lnTo>
                  <a:pt x="1796620" y="581419"/>
                </a:lnTo>
                <a:lnTo>
                  <a:pt x="1797592" y="579877"/>
                </a:lnTo>
                <a:lnTo>
                  <a:pt x="1798484" y="578416"/>
                </a:lnTo>
                <a:lnTo>
                  <a:pt x="1799375" y="576955"/>
                </a:lnTo>
                <a:lnTo>
                  <a:pt x="1800266" y="575413"/>
                </a:lnTo>
                <a:lnTo>
                  <a:pt x="1801158" y="573953"/>
                </a:lnTo>
                <a:lnTo>
                  <a:pt x="1802130" y="572492"/>
                </a:lnTo>
                <a:lnTo>
                  <a:pt x="1803022" y="571031"/>
                </a:lnTo>
                <a:lnTo>
                  <a:pt x="1803913" y="569651"/>
                </a:lnTo>
                <a:lnTo>
                  <a:pt x="1804805" y="568191"/>
                </a:lnTo>
                <a:lnTo>
                  <a:pt x="1805696" y="566811"/>
                </a:lnTo>
                <a:lnTo>
                  <a:pt x="1806588" y="565432"/>
                </a:lnTo>
                <a:lnTo>
                  <a:pt x="1807560" y="564052"/>
                </a:lnTo>
                <a:lnTo>
                  <a:pt x="1808452" y="562672"/>
                </a:lnTo>
                <a:lnTo>
                  <a:pt x="1809343" y="561374"/>
                </a:lnTo>
                <a:lnTo>
                  <a:pt x="1810234" y="560076"/>
                </a:lnTo>
                <a:lnTo>
                  <a:pt x="1811126" y="558858"/>
                </a:lnTo>
                <a:lnTo>
                  <a:pt x="1812098" y="557641"/>
                </a:lnTo>
                <a:lnTo>
                  <a:pt x="1812990" y="556423"/>
                </a:lnTo>
                <a:lnTo>
                  <a:pt x="1813881" y="555287"/>
                </a:lnTo>
                <a:lnTo>
                  <a:pt x="1814773" y="554232"/>
                </a:lnTo>
                <a:lnTo>
                  <a:pt x="1815664" y="553095"/>
                </a:lnTo>
                <a:lnTo>
                  <a:pt x="1816637" y="552122"/>
                </a:lnTo>
                <a:lnTo>
                  <a:pt x="1817528" y="551066"/>
                </a:lnTo>
                <a:lnTo>
                  <a:pt x="1818420" y="550174"/>
                </a:lnTo>
                <a:lnTo>
                  <a:pt x="1819311" y="549200"/>
                </a:lnTo>
                <a:lnTo>
                  <a:pt x="1820202" y="548389"/>
                </a:lnTo>
                <a:lnTo>
                  <a:pt x="1821175" y="547577"/>
                </a:lnTo>
                <a:lnTo>
                  <a:pt x="1822066" y="546766"/>
                </a:lnTo>
                <a:lnTo>
                  <a:pt x="1822958" y="546035"/>
                </a:lnTo>
                <a:lnTo>
                  <a:pt x="1823849" y="545386"/>
                </a:lnTo>
                <a:lnTo>
                  <a:pt x="1824741" y="544736"/>
                </a:lnTo>
                <a:lnTo>
                  <a:pt x="1825632" y="544168"/>
                </a:lnTo>
                <a:lnTo>
                  <a:pt x="1826605" y="543600"/>
                </a:lnTo>
                <a:lnTo>
                  <a:pt x="1827496" y="543113"/>
                </a:lnTo>
                <a:lnTo>
                  <a:pt x="1828388" y="542707"/>
                </a:lnTo>
                <a:lnTo>
                  <a:pt x="1829279" y="542302"/>
                </a:lnTo>
                <a:lnTo>
                  <a:pt x="1834709" y="541003"/>
                </a:lnTo>
                <a:lnTo>
                  <a:pt x="1835681" y="541003"/>
                </a:lnTo>
                <a:lnTo>
                  <a:pt x="1836573" y="541003"/>
                </a:lnTo>
                <a:lnTo>
                  <a:pt x="1837464" y="541003"/>
                </a:lnTo>
                <a:lnTo>
                  <a:pt x="1838356" y="541165"/>
                </a:lnTo>
                <a:lnTo>
                  <a:pt x="1839247" y="541247"/>
                </a:lnTo>
                <a:lnTo>
                  <a:pt x="1840220" y="541490"/>
                </a:lnTo>
                <a:lnTo>
                  <a:pt x="1841111" y="541653"/>
                </a:lnTo>
                <a:lnTo>
                  <a:pt x="1842002" y="541977"/>
                </a:lnTo>
                <a:lnTo>
                  <a:pt x="1842894" y="542302"/>
                </a:lnTo>
                <a:lnTo>
                  <a:pt x="1843785" y="542626"/>
                </a:lnTo>
                <a:lnTo>
                  <a:pt x="1844677" y="543032"/>
                </a:lnTo>
                <a:lnTo>
                  <a:pt x="1845649" y="543438"/>
                </a:lnTo>
                <a:lnTo>
                  <a:pt x="1846541" y="543924"/>
                </a:lnTo>
                <a:lnTo>
                  <a:pt x="1847432" y="544411"/>
                </a:lnTo>
                <a:lnTo>
                  <a:pt x="1848324" y="544898"/>
                </a:lnTo>
                <a:lnTo>
                  <a:pt x="1849215" y="545467"/>
                </a:lnTo>
                <a:lnTo>
                  <a:pt x="1850188" y="546035"/>
                </a:lnTo>
                <a:lnTo>
                  <a:pt x="1851079" y="546684"/>
                </a:lnTo>
                <a:lnTo>
                  <a:pt x="1851970" y="547334"/>
                </a:lnTo>
                <a:lnTo>
                  <a:pt x="1852862" y="547983"/>
                </a:lnTo>
                <a:lnTo>
                  <a:pt x="1853753" y="548632"/>
                </a:lnTo>
                <a:lnTo>
                  <a:pt x="1854726" y="549282"/>
                </a:lnTo>
                <a:lnTo>
                  <a:pt x="1855617" y="550012"/>
                </a:lnTo>
                <a:lnTo>
                  <a:pt x="1856509" y="550743"/>
                </a:lnTo>
                <a:lnTo>
                  <a:pt x="1857400" y="551474"/>
                </a:lnTo>
                <a:lnTo>
                  <a:pt x="1858292" y="552204"/>
                </a:lnTo>
                <a:lnTo>
                  <a:pt x="1859183" y="553016"/>
                </a:lnTo>
                <a:lnTo>
                  <a:pt x="1860156" y="553746"/>
                </a:lnTo>
                <a:lnTo>
                  <a:pt x="1861047" y="554477"/>
                </a:lnTo>
                <a:lnTo>
                  <a:pt x="1861938" y="555208"/>
                </a:lnTo>
                <a:lnTo>
                  <a:pt x="1862830" y="556019"/>
                </a:lnTo>
                <a:lnTo>
                  <a:pt x="1863721" y="556750"/>
                </a:lnTo>
                <a:lnTo>
                  <a:pt x="1864694" y="557480"/>
                </a:lnTo>
                <a:lnTo>
                  <a:pt x="1865585" y="558211"/>
                </a:lnTo>
                <a:lnTo>
                  <a:pt x="1866477" y="558942"/>
                </a:lnTo>
                <a:lnTo>
                  <a:pt x="1867368" y="559591"/>
                </a:lnTo>
                <a:lnTo>
                  <a:pt x="1868260" y="560322"/>
                </a:lnTo>
                <a:lnTo>
                  <a:pt x="1869232" y="560971"/>
                </a:lnTo>
                <a:lnTo>
                  <a:pt x="1870124" y="561620"/>
                </a:lnTo>
                <a:lnTo>
                  <a:pt x="1871015" y="562270"/>
                </a:lnTo>
                <a:lnTo>
                  <a:pt x="1871906" y="562838"/>
                </a:lnTo>
                <a:lnTo>
                  <a:pt x="1872798" y="563406"/>
                </a:lnTo>
                <a:lnTo>
                  <a:pt x="1873770" y="563893"/>
                </a:lnTo>
                <a:lnTo>
                  <a:pt x="1874662" y="564461"/>
                </a:lnTo>
                <a:lnTo>
                  <a:pt x="1875553" y="564867"/>
                </a:lnTo>
                <a:lnTo>
                  <a:pt x="1876445" y="565354"/>
                </a:lnTo>
                <a:lnTo>
                  <a:pt x="1877336" y="565678"/>
                </a:lnTo>
                <a:lnTo>
                  <a:pt x="1878228" y="566003"/>
                </a:lnTo>
                <a:lnTo>
                  <a:pt x="1879200" y="566327"/>
                </a:lnTo>
                <a:lnTo>
                  <a:pt x="1880092" y="566571"/>
                </a:lnTo>
                <a:lnTo>
                  <a:pt x="1880983" y="566815"/>
                </a:lnTo>
                <a:lnTo>
                  <a:pt x="1881874" y="566977"/>
                </a:lnTo>
                <a:lnTo>
                  <a:pt x="1882766" y="567058"/>
                </a:lnTo>
                <a:lnTo>
                  <a:pt x="1883738" y="567140"/>
                </a:lnTo>
                <a:lnTo>
                  <a:pt x="1884630" y="567140"/>
                </a:lnTo>
                <a:lnTo>
                  <a:pt x="1889168" y="566246"/>
                </a:lnTo>
                <a:lnTo>
                  <a:pt x="1890060" y="565922"/>
                </a:lnTo>
                <a:lnTo>
                  <a:pt x="1890951" y="565516"/>
                </a:lnTo>
                <a:lnTo>
                  <a:pt x="1891842" y="565029"/>
                </a:lnTo>
                <a:lnTo>
                  <a:pt x="1892815" y="564542"/>
                </a:lnTo>
                <a:lnTo>
                  <a:pt x="1893706" y="563893"/>
                </a:lnTo>
                <a:lnTo>
                  <a:pt x="1894598" y="563244"/>
                </a:lnTo>
                <a:lnTo>
                  <a:pt x="1895489" y="562513"/>
                </a:lnTo>
                <a:lnTo>
                  <a:pt x="1896381" y="561702"/>
                </a:lnTo>
                <a:lnTo>
                  <a:pt x="1897272" y="560890"/>
                </a:lnTo>
                <a:lnTo>
                  <a:pt x="1898245" y="559916"/>
                </a:lnTo>
                <a:lnTo>
                  <a:pt x="1899136" y="558943"/>
                </a:lnTo>
                <a:lnTo>
                  <a:pt x="1900028" y="557887"/>
                </a:lnTo>
                <a:lnTo>
                  <a:pt x="1900919" y="556832"/>
                </a:lnTo>
                <a:lnTo>
                  <a:pt x="1901811" y="555615"/>
                </a:lnTo>
                <a:lnTo>
                  <a:pt x="1902783" y="554397"/>
                </a:lnTo>
                <a:lnTo>
                  <a:pt x="1903674" y="553099"/>
                </a:lnTo>
                <a:lnTo>
                  <a:pt x="1904566" y="551719"/>
                </a:lnTo>
                <a:lnTo>
                  <a:pt x="1905457" y="550259"/>
                </a:lnTo>
                <a:lnTo>
                  <a:pt x="1906349" y="548798"/>
                </a:lnTo>
                <a:lnTo>
                  <a:pt x="1907321" y="547256"/>
                </a:lnTo>
                <a:lnTo>
                  <a:pt x="1908213" y="545632"/>
                </a:lnTo>
                <a:lnTo>
                  <a:pt x="1909104" y="544009"/>
                </a:lnTo>
                <a:lnTo>
                  <a:pt x="1909996" y="542305"/>
                </a:lnTo>
                <a:lnTo>
                  <a:pt x="1910887" y="540519"/>
                </a:lnTo>
                <a:lnTo>
                  <a:pt x="1911860" y="538653"/>
                </a:lnTo>
                <a:lnTo>
                  <a:pt x="1912751" y="536787"/>
                </a:lnTo>
                <a:lnTo>
                  <a:pt x="1913642" y="534920"/>
                </a:lnTo>
                <a:lnTo>
                  <a:pt x="1914534" y="532891"/>
                </a:lnTo>
                <a:lnTo>
                  <a:pt x="1915425" y="530943"/>
                </a:lnTo>
                <a:lnTo>
                  <a:pt x="1916317" y="528833"/>
                </a:lnTo>
                <a:lnTo>
                  <a:pt x="1917289" y="526723"/>
                </a:lnTo>
                <a:lnTo>
                  <a:pt x="1918181" y="524613"/>
                </a:lnTo>
                <a:lnTo>
                  <a:pt x="1919072" y="522421"/>
                </a:lnTo>
                <a:lnTo>
                  <a:pt x="1919964" y="520230"/>
                </a:lnTo>
                <a:lnTo>
                  <a:pt x="1920855" y="517957"/>
                </a:lnTo>
                <a:lnTo>
                  <a:pt x="1921828" y="515685"/>
                </a:lnTo>
                <a:lnTo>
                  <a:pt x="1922719" y="513412"/>
                </a:lnTo>
                <a:lnTo>
                  <a:pt x="1923610" y="511059"/>
                </a:lnTo>
                <a:lnTo>
                  <a:pt x="1924502" y="508705"/>
                </a:lnTo>
                <a:lnTo>
                  <a:pt x="1925393" y="506352"/>
                </a:lnTo>
                <a:lnTo>
                  <a:pt x="1926366" y="503998"/>
                </a:lnTo>
                <a:lnTo>
                  <a:pt x="1927257" y="501564"/>
                </a:lnTo>
                <a:lnTo>
                  <a:pt x="1928149" y="499129"/>
                </a:lnTo>
                <a:lnTo>
                  <a:pt x="1929040" y="496694"/>
                </a:lnTo>
                <a:lnTo>
                  <a:pt x="1929932" y="494260"/>
                </a:lnTo>
                <a:lnTo>
                  <a:pt x="1930904" y="491825"/>
                </a:lnTo>
                <a:lnTo>
                  <a:pt x="1931796" y="489390"/>
                </a:lnTo>
                <a:lnTo>
                  <a:pt x="1932687" y="486956"/>
                </a:lnTo>
                <a:lnTo>
                  <a:pt x="1933578" y="484521"/>
                </a:lnTo>
                <a:lnTo>
                  <a:pt x="1934470" y="482087"/>
                </a:lnTo>
                <a:lnTo>
                  <a:pt x="1935361" y="479652"/>
                </a:lnTo>
                <a:lnTo>
                  <a:pt x="1936334" y="477298"/>
                </a:lnTo>
                <a:lnTo>
                  <a:pt x="1937225" y="474864"/>
                </a:lnTo>
                <a:lnTo>
                  <a:pt x="1938117" y="472510"/>
                </a:lnTo>
                <a:lnTo>
                  <a:pt x="1939008" y="470157"/>
                </a:lnTo>
                <a:lnTo>
                  <a:pt x="1939900" y="467804"/>
                </a:lnTo>
                <a:lnTo>
                  <a:pt x="1940872" y="465531"/>
                </a:lnTo>
                <a:lnTo>
                  <a:pt x="1941764" y="463258"/>
                </a:lnTo>
                <a:lnTo>
                  <a:pt x="1942655" y="460986"/>
                </a:lnTo>
                <a:lnTo>
                  <a:pt x="1943546" y="458794"/>
                </a:lnTo>
                <a:lnTo>
                  <a:pt x="1944438" y="456603"/>
                </a:lnTo>
                <a:lnTo>
                  <a:pt x="1945410" y="454411"/>
                </a:lnTo>
                <a:lnTo>
                  <a:pt x="1946302" y="452382"/>
                </a:lnTo>
                <a:lnTo>
                  <a:pt x="1947193" y="450272"/>
                </a:lnTo>
                <a:lnTo>
                  <a:pt x="1948085" y="448324"/>
                </a:lnTo>
                <a:lnTo>
                  <a:pt x="1948976" y="446377"/>
                </a:lnTo>
                <a:lnTo>
                  <a:pt x="1949868" y="444429"/>
                </a:lnTo>
                <a:lnTo>
                  <a:pt x="1950840" y="442563"/>
                </a:lnTo>
                <a:lnTo>
                  <a:pt x="1951732" y="440777"/>
                </a:lnTo>
                <a:lnTo>
                  <a:pt x="1952623" y="439073"/>
                </a:lnTo>
                <a:lnTo>
                  <a:pt x="1953515" y="437368"/>
                </a:lnTo>
                <a:lnTo>
                  <a:pt x="1954406" y="435745"/>
                </a:lnTo>
                <a:lnTo>
                  <a:pt x="1955378" y="434203"/>
                </a:lnTo>
                <a:lnTo>
                  <a:pt x="1956270" y="432742"/>
                </a:lnTo>
                <a:lnTo>
                  <a:pt x="1957161" y="431363"/>
                </a:lnTo>
                <a:lnTo>
                  <a:pt x="1958053" y="429983"/>
                </a:lnTo>
                <a:lnTo>
                  <a:pt x="1958944" y="428766"/>
                </a:lnTo>
                <a:lnTo>
                  <a:pt x="1959917" y="427548"/>
                </a:lnTo>
                <a:lnTo>
                  <a:pt x="1960808" y="426412"/>
                </a:lnTo>
                <a:lnTo>
                  <a:pt x="1961700" y="425357"/>
                </a:lnTo>
                <a:lnTo>
                  <a:pt x="1967129" y="420893"/>
                </a:lnTo>
                <a:lnTo>
                  <a:pt x="1968021" y="420406"/>
                </a:lnTo>
                <a:lnTo>
                  <a:pt x="1968912" y="420000"/>
                </a:lnTo>
                <a:lnTo>
                  <a:pt x="1969885" y="419757"/>
                </a:lnTo>
                <a:lnTo>
                  <a:pt x="1970776" y="419513"/>
                </a:lnTo>
                <a:lnTo>
                  <a:pt x="1971668" y="419432"/>
                </a:lnTo>
                <a:lnTo>
                  <a:pt x="1972559" y="419351"/>
                </a:lnTo>
                <a:lnTo>
                  <a:pt x="1973451" y="419432"/>
                </a:lnTo>
                <a:lnTo>
                  <a:pt x="1980744" y="423165"/>
                </a:lnTo>
                <a:lnTo>
                  <a:pt x="1981636" y="423977"/>
                </a:lnTo>
                <a:lnTo>
                  <a:pt x="1982527" y="424950"/>
                </a:lnTo>
                <a:lnTo>
                  <a:pt x="1983500" y="425924"/>
                </a:lnTo>
                <a:lnTo>
                  <a:pt x="1984391" y="427061"/>
                </a:lnTo>
                <a:lnTo>
                  <a:pt x="1985282" y="428278"/>
                </a:lnTo>
                <a:lnTo>
                  <a:pt x="1986174" y="429496"/>
                </a:lnTo>
                <a:lnTo>
                  <a:pt x="1987065" y="430875"/>
                </a:lnTo>
                <a:lnTo>
                  <a:pt x="1987957" y="432336"/>
                </a:lnTo>
                <a:lnTo>
                  <a:pt x="1988929" y="433797"/>
                </a:lnTo>
                <a:lnTo>
                  <a:pt x="1989821" y="435420"/>
                </a:lnTo>
                <a:lnTo>
                  <a:pt x="1990712" y="437043"/>
                </a:lnTo>
                <a:lnTo>
                  <a:pt x="1991604" y="438748"/>
                </a:lnTo>
                <a:lnTo>
                  <a:pt x="1992495" y="440533"/>
                </a:lnTo>
                <a:lnTo>
                  <a:pt x="1993468" y="442400"/>
                </a:lnTo>
                <a:lnTo>
                  <a:pt x="1994359" y="444347"/>
                </a:lnTo>
                <a:lnTo>
                  <a:pt x="1995250" y="446376"/>
                </a:lnTo>
                <a:lnTo>
                  <a:pt x="1996142" y="448405"/>
                </a:lnTo>
                <a:lnTo>
                  <a:pt x="1997033" y="450515"/>
                </a:lnTo>
                <a:lnTo>
                  <a:pt x="1998006" y="452626"/>
                </a:lnTo>
                <a:lnTo>
                  <a:pt x="1998897" y="454898"/>
                </a:lnTo>
                <a:lnTo>
                  <a:pt x="1999789" y="457171"/>
                </a:lnTo>
                <a:lnTo>
                  <a:pt x="2000680" y="459444"/>
                </a:lnTo>
                <a:lnTo>
                  <a:pt x="2001572" y="461797"/>
                </a:lnTo>
                <a:lnTo>
                  <a:pt x="2002544" y="464232"/>
                </a:lnTo>
                <a:lnTo>
                  <a:pt x="2003436" y="466666"/>
                </a:lnTo>
                <a:lnTo>
                  <a:pt x="2004327" y="469182"/>
                </a:lnTo>
                <a:lnTo>
                  <a:pt x="2005218" y="471698"/>
                </a:lnTo>
                <a:lnTo>
                  <a:pt x="2006110" y="474214"/>
                </a:lnTo>
                <a:lnTo>
                  <a:pt x="2007001" y="476811"/>
                </a:lnTo>
                <a:lnTo>
                  <a:pt x="2007974" y="479408"/>
                </a:lnTo>
                <a:lnTo>
                  <a:pt x="2008865" y="482005"/>
                </a:lnTo>
                <a:lnTo>
                  <a:pt x="2009757" y="484684"/>
                </a:lnTo>
                <a:lnTo>
                  <a:pt x="2010648" y="487362"/>
                </a:lnTo>
                <a:lnTo>
                  <a:pt x="2011540" y="490040"/>
                </a:lnTo>
                <a:lnTo>
                  <a:pt x="2012512" y="492719"/>
                </a:lnTo>
                <a:lnTo>
                  <a:pt x="2013404" y="495397"/>
                </a:lnTo>
                <a:lnTo>
                  <a:pt x="2014295" y="498075"/>
                </a:lnTo>
                <a:lnTo>
                  <a:pt x="2015187" y="500754"/>
                </a:lnTo>
                <a:lnTo>
                  <a:pt x="2016078" y="503432"/>
                </a:lnTo>
                <a:lnTo>
                  <a:pt x="2017051" y="506110"/>
                </a:lnTo>
                <a:lnTo>
                  <a:pt x="2017942" y="508789"/>
                </a:lnTo>
                <a:lnTo>
                  <a:pt x="2018833" y="511467"/>
                </a:lnTo>
                <a:lnTo>
                  <a:pt x="2019725" y="514064"/>
                </a:lnTo>
                <a:lnTo>
                  <a:pt x="2020616" y="516743"/>
                </a:lnTo>
                <a:lnTo>
                  <a:pt x="2021589" y="519340"/>
                </a:lnTo>
                <a:lnTo>
                  <a:pt x="2022480" y="521937"/>
                </a:lnTo>
                <a:lnTo>
                  <a:pt x="2023372" y="524453"/>
                </a:lnTo>
                <a:lnTo>
                  <a:pt x="2024263" y="526969"/>
                </a:lnTo>
                <a:lnTo>
                  <a:pt x="2025155" y="529485"/>
                </a:lnTo>
                <a:lnTo>
                  <a:pt x="2026046" y="531919"/>
                </a:lnTo>
                <a:lnTo>
                  <a:pt x="2027019" y="534354"/>
                </a:lnTo>
                <a:lnTo>
                  <a:pt x="2027910" y="536707"/>
                </a:lnTo>
                <a:lnTo>
                  <a:pt x="2028801" y="539061"/>
                </a:lnTo>
                <a:lnTo>
                  <a:pt x="2029693" y="541333"/>
                </a:lnTo>
                <a:lnTo>
                  <a:pt x="2030584" y="543606"/>
                </a:lnTo>
                <a:lnTo>
                  <a:pt x="2031557" y="545797"/>
                </a:lnTo>
                <a:lnTo>
                  <a:pt x="2032448" y="547908"/>
                </a:lnTo>
                <a:lnTo>
                  <a:pt x="2033340" y="550018"/>
                </a:lnTo>
                <a:lnTo>
                  <a:pt x="2034231" y="552047"/>
                </a:lnTo>
                <a:lnTo>
                  <a:pt x="2035123" y="554076"/>
                </a:lnTo>
                <a:lnTo>
                  <a:pt x="2036095" y="555942"/>
                </a:lnTo>
                <a:lnTo>
                  <a:pt x="2036987" y="557809"/>
                </a:lnTo>
                <a:lnTo>
                  <a:pt x="2037878" y="559594"/>
                </a:lnTo>
                <a:lnTo>
                  <a:pt x="2038769" y="561298"/>
                </a:lnTo>
                <a:lnTo>
                  <a:pt x="2039661" y="563003"/>
                </a:lnTo>
                <a:lnTo>
                  <a:pt x="2040633" y="564626"/>
                </a:lnTo>
                <a:lnTo>
                  <a:pt x="2041525" y="566168"/>
                </a:lnTo>
                <a:lnTo>
                  <a:pt x="2042416" y="567629"/>
                </a:lnTo>
                <a:lnTo>
                  <a:pt x="2043308" y="569008"/>
                </a:lnTo>
                <a:lnTo>
                  <a:pt x="2044199" y="570307"/>
                </a:lnTo>
                <a:lnTo>
                  <a:pt x="2045090" y="571524"/>
                </a:lnTo>
                <a:lnTo>
                  <a:pt x="2046063" y="572742"/>
                </a:lnTo>
                <a:lnTo>
                  <a:pt x="2046954" y="573878"/>
                </a:lnTo>
                <a:lnTo>
                  <a:pt x="2053276" y="579559"/>
                </a:lnTo>
                <a:lnTo>
                  <a:pt x="2054167" y="580128"/>
                </a:lnTo>
                <a:lnTo>
                  <a:pt x="2055140" y="580533"/>
                </a:lnTo>
                <a:lnTo>
                  <a:pt x="2056031" y="580939"/>
                </a:lnTo>
                <a:lnTo>
                  <a:pt x="2056923" y="581263"/>
                </a:lnTo>
                <a:lnTo>
                  <a:pt x="2057814" y="581507"/>
                </a:lnTo>
                <a:lnTo>
                  <a:pt x="2058705" y="581670"/>
                </a:lnTo>
                <a:lnTo>
                  <a:pt x="2059597" y="581832"/>
                </a:lnTo>
                <a:lnTo>
                  <a:pt x="2060569" y="581832"/>
                </a:lnTo>
                <a:lnTo>
                  <a:pt x="2061461" y="581832"/>
                </a:lnTo>
                <a:lnTo>
                  <a:pt x="2062352" y="581751"/>
                </a:lnTo>
                <a:lnTo>
                  <a:pt x="2063244" y="581670"/>
                </a:lnTo>
                <a:lnTo>
                  <a:pt x="2064135" y="581426"/>
                </a:lnTo>
                <a:lnTo>
                  <a:pt x="2065108" y="581182"/>
                </a:lnTo>
                <a:lnTo>
                  <a:pt x="2073212" y="576556"/>
                </a:lnTo>
                <a:lnTo>
                  <a:pt x="2074184" y="575826"/>
                </a:lnTo>
                <a:lnTo>
                  <a:pt x="2075076" y="575095"/>
                </a:lnTo>
                <a:lnTo>
                  <a:pt x="2075967" y="574284"/>
                </a:lnTo>
                <a:lnTo>
                  <a:pt x="2076859" y="573391"/>
                </a:lnTo>
                <a:lnTo>
                  <a:pt x="2077750" y="572580"/>
                </a:lnTo>
                <a:lnTo>
                  <a:pt x="2078641" y="571687"/>
                </a:lnTo>
                <a:lnTo>
                  <a:pt x="2079614" y="570713"/>
                </a:lnTo>
                <a:lnTo>
                  <a:pt x="2080505" y="569820"/>
                </a:lnTo>
                <a:lnTo>
                  <a:pt x="2081397" y="568847"/>
                </a:lnTo>
                <a:lnTo>
                  <a:pt x="2082288" y="567873"/>
                </a:lnTo>
                <a:lnTo>
                  <a:pt x="2083180" y="566818"/>
                </a:lnTo>
                <a:lnTo>
                  <a:pt x="2084152" y="565844"/>
                </a:lnTo>
                <a:lnTo>
                  <a:pt x="2085044" y="564789"/>
                </a:lnTo>
                <a:lnTo>
                  <a:pt x="2085935" y="563734"/>
                </a:lnTo>
                <a:lnTo>
                  <a:pt x="2086827" y="562760"/>
                </a:lnTo>
                <a:lnTo>
                  <a:pt x="2087718" y="561705"/>
                </a:lnTo>
                <a:lnTo>
                  <a:pt x="2088691" y="560650"/>
                </a:lnTo>
                <a:lnTo>
                  <a:pt x="2089582" y="559594"/>
                </a:lnTo>
                <a:lnTo>
                  <a:pt x="2090473" y="558539"/>
                </a:lnTo>
                <a:lnTo>
                  <a:pt x="2091365" y="557484"/>
                </a:lnTo>
                <a:lnTo>
                  <a:pt x="2092256" y="556510"/>
                </a:lnTo>
                <a:lnTo>
                  <a:pt x="2093229" y="555455"/>
                </a:lnTo>
                <a:lnTo>
                  <a:pt x="2094120" y="554481"/>
                </a:lnTo>
                <a:lnTo>
                  <a:pt x="2095012" y="553426"/>
                </a:lnTo>
                <a:lnTo>
                  <a:pt x="2095903" y="552452"/>
                </a:lnTo>
                <a:lnTo>
                  <a:pt x="2096795" y="551560"/>
                </a:lnTo>
                <a:lnTo>
                  <a:pt x="2097686" y="550586"/>
                </a:lnTo>
                <a:lnTo>
                  <a:pt x="2098659" y="549693"/>
                </a:lnTo>
                <a:lnTo>
                  <a:pt x="2104088" y="544743"/>
                </a:lnTo>
                <a:lnTo>
                  <a:pt x="2104980" y="544013"/>
                </a:lnTo>
                <a:lnTo>
                  <a:pt x="2112273" y="539711"/>
                </a:lnTo>
                <a:lnTo>
                  <a:pt x="2113165" y="539305"/>
                </a:lnTo>
                <a:lnTo>
                  <a:pt x="2114056" y="539062"/>
                </a:lnTo>
                <a:lnTo>
                  <a:pt x="2114948" y="538818"/>
                </a:lnTo>
                <a:lnTo>
                  <a:pt x="2115839" y="538574"/>
                </a:lnTo>
                <a:lnTo>
                  <a:pt x="2116731" y="538412"/>
                </a:lnTo>
                <a:lnTo>
                  <a:pt x="2117703" y="538249"/>
                </a:lnTo>
                <a:lnTo>
                  <a:pt x="2118595" y="538249"/>
                </a:lnTo>
                <a:lnTo>
                  <a:pt x="2119486" y="538168"/>
                </a:lnTo>
                <a:lnTo>
                  <a:pt x="2120377" y="538249"/>
                </a:lnTo>
                <a:lnTo>
                  <a:pt x="2121269" y="538330"/>
                </a:lnTo>
                <a:lnTo>
                  <a:pt x="2122241" y="538412"/>
                </a:lnTo>
                <a:lnTo>
                  <a:pt x="2123133" y="538574"/>
                </a:lnTo>
                <a:lnTo>
                  <a:pt x="2124024" y="538818"/>
                </a:lnTo>
                <a:lnTo>
                  <a:pt x="2124916" y="539062"/>
                </a:lnTo>
                <a:lnTo>
                  <a:pt x="2125807" y="539386"/>
                </a:lnTo>
                <a:lnTo>
                  <a:pt x="2126780" y="539711"/>
                </a:lnTo>
                <a:lnTo>
                  <a:pt x="2127671" y="540116"/>
                </a:lnTo>
                <a:lnTo>
                  <a:pt x="2128563" y="540603"/>
                </a:lnTo>
                <a:lnTo>
                  <a:pt x="2129454" y="541090"/>
                </a:lnTo>
                <a:lnTo>
                  <a:pt x="2130345" y="541658"/>
                </a:lnTo>
                <a:lnTo>
                  <a:pt x="2131318" y="542226"/>
                </a:lnTo>
                <a:lnTo>
                  <a:pt x="2132209" y="542795"/>
                </a:lnTo>
                <a:lnTo>
                  <a:pt x="2133101" y="543525"/>
                </a:lnTo>
                <a:lnTo>
                  <a:pt x="2133992" y="544175"/>
                </a:lnTo>
                <a:lnTo>
                  <a:pt x="2134884" y="544905"/>
                </a:lnTo>
                <a:lnTo>
                  <a:pt x="2135775" y="545717"/>
                </a:lnTo>
                <a:lnTo>
                  <a:pt x="2136748" y="546528"/>
                </a:lnTo>
                <a:lnTo>
                  <a:pt x="2137639" y="547339"/>
                </a:lnTo>
                <a:lnTo>
                  <a:pt x="2138531" y="548232"/>
                </a:lnTo>
                <a:lnTo>
                  <a:pt x="2139422" y="549125"/>
                </a:lnTo>
                <a:lnTo>
                  <a:pt x="2140313" y="550099"/>
                </a:lnTo>
                <a:lnTo>
                  <a:pt x="2141286" y="550991"/>
                </a:lnTo>
                <a:lnTo>
                  <a:pt x="2142177" y="552046"/>
                </a:lnTo>
                <a:lnTo>
                  <a:pt x="2143069" y="553020"/>
                </a:lnTo>
                <a:lnTo>
                  <a:pt x="2143960" y="554075"/>
                </a:lnTo>
                <a:lnTo>
                  <a:pt x="2144852" y="555130"/>
                </a:lnTo>
                <a:lnTo>
                  <a:pt x="2145824" y="556185"/>
                </a:lnTo>
                <a:lnTo>
                  <a:pt x="2146716" y="557240"/>
                </a:lnTo>
                <a:lnTo>
                  <a:pt x="2147607" y="558296"/>
                </a:lnTo>
                <a:lnTo>
                  <a:pt x="2148499" y="559432"/>
                </a:lnTo>
                <a:lnTo>
                  <a:pt x="2149390" y="560487"/>
                </a:lnTo>
                <a:lnTo>
                  <a:pt x="2150281" y="561623"/>
                </a:lnTo>
                <a:lnTo>
                  <a:pt x="2151254" y="562760"/>
                </a:lnTo>
                <a:lnTo>
                  <a:pt x="2152145" y="563896"/>
                </a:lnTo>
                <a:lnTo>
                  <a:pt x="2153037" y="564951"/>
                </a:lnTo>
                <a:lnTo>
                  <a:pt x="2153928" y="566087"/>
                </a:lnTo>
                <a:lnTo>
                  <a:pt x="2154820" y="567224"/>
                </a:lnTo>
                <a:lnTo>
                  <a:pt x="2155792" y="568279"/>
                </a:lnTo>
                <a:lnTo>
                  <a:pt x="2156684" y="569334"/>
                </a:lnTo>
                <a:lnTo>
                  <a:pt x="2157575" y="570470"/>
                </a:lnTo>
                <a:lnTo>
                  <a:pt x="2158467" y="571525"/>
                </a:lnTo>
                <a:lnTo>
                  <a:pt x="2159358" y="572499"/>
                </a:lnTo>
                <a:lnTo>
                  <a:pt x="2160331" y="573554"/>
                </a:lnTo>
                <a:lnTo>
                  <a:pt x="2161222" y="574528"/>
                </a:lnTo>
                <a:lnTo>
                  <a:pt x="2162113" y="575502"/>
                </a:lnTo>
                <a:lnTo>
                  <a:pt x="2163005" y="576395"/>
                </a:lnTo>
                <a:lnTo>
                  <a:pt x="2163896" y="577368"/>
                </a:lnTo>
                <a:lnTo>
                  <a:pt x="2164869" y="578180"/>
                </a:lnTo>
                <a:lnTo>
                  <a:pt x="2165760" y="579072"/>
                </a:lnTo>
                <a:lnTo>
                  <a:pt x="2166652" y="579803"/>
                </a:lnTo>
                <a:lnTo>
                  <a:pt x="2172081" y="583699"/>
                </a:lnTo>
                <a:lnTo>
                  <a:pt x="2172973" y="584186"/>
                </a:lnTo>
                <a:lnTo>
                  <a:pt x="2173864" y="584673"/>
                </a:lnTo>
                <a:lnTo>
                  <a:pt x="2174837" y="584997"/>
                </a:lnTo>
                <a:lnTo>
                  <a:pt x="2175728" y="585322"/>
                </a:lnTo>
                <a:lnTo>
                  <a:pt x="2176620" y="585566"/>
                </a:lnTo>
                <a:lnTo>
                  <a:pt x="2177511" y="585809"/>
                </a:lnTo>
                <a:lnTo>
                  <a:pt x="2178403" y="585890"/>
                </a:lnTo>
                <a:lnTo>
                  <a:pt x="2179375" y="585972"/>
                </a:lnTo>
                <a:lnTo>
                  <a:pt x="2180267" y="586053"/>
                </a:lnTo>
                <a:lnTo>
                  <a:pt x="2181158" y="585972"/>
                </a:lnTo>
                <a:lnTo>
                  <a:pt x="2182049" y="585890"/>
                </a:lnTo>
                <a:lnTo>
                  <a:pt x="2182941" y="585647"/>
                </a:lnTo>
                <a:lnTo>
                  <a:pt x="2183913" y="585403"/>
                </a:lnTo>
                <a:lnTo>
                  <a:pt x="2184805" y="585159"/>
                </a:lnTo>
                <a:lnTo>
                  <a:pt x="2185696" y="584754"/>
                </a:lnTo>
                <a:lnTo>
                  <a:pt x="2186588" y="584267"/>
                </a:lnTo>
                <a:lnTo>
                  <a:pt x="2187479" y="583780"/>
                </a:lnTo>
                <a:lnTo>
                  <a:pt x="2192017" y="580128"/>
                </a:lnTo>
                <a:lnTo>
                  <a:pt x="2192909" y="579235"/>
                </a:lnTo>
                <a:lnTo>
                  <a:pt x="2197447" y="573554"/>
                </a:lnTo>
                <a:lnTo>
                  <a:pt x="2198420" y="572256"/>
                </a:lnTo>
                <a:lnTo>
                  <a:pt x="2207415" y="555619"/>
                </a:lnTo>
                <a:lnTo>
                  <a:pt x="2208388" y="553671"/>
                </a:lnTo>
                <a:lnTo>
                  <a:pt x="2209279" y="551723"/>
                </a:lnTo>
                <a:lnTo>
                  <a:pt x="2210171" y="549613"/>
                </a:lnTo>
                <a:lnTo>
                  <a:pt x="2211062" y="547584"/>
                </a:lnTo>
                <a:lnTo>
                  <a:pt x="2211953" y="545393"/>
                </a:lnTo>
                <a:lnTo>
                  <a:pt x="2212926" y="543201"/>
                </a:lnTo>
                <a:lnTo>
                  <a:pt x="2213817" y="541010"/>
                </a:lnTo>
                <a:lnTo>
                  <a:pt x="2214709" y="538818"/>
                </a:lnTo>
                <a:lnTo>
                  <a:pt x="2215600" y="536546"/>
                </a:lnTo>
                <a:lnTo>
                  <a:pt x="2216492" y="534192"/>
                </a:lnTo>
                <a:lnTo>
                  <a:pt x="2217464" y="531920"/>
                </a:lnTo>
                <a:lnTo>
                  <a:pt x="2218356" y="529485"/>
                </a:lnTo>
                <a:lnTo>
                  <a:pt x="2219247" y="527132"/>
                </a:lnTo>
                <a:lnTo>
                  <a:pt x="2220139" y="524778"/>
                </a:lnTo>
                <a:lnTo>
                  <a:pt x="2221030" y="522344"/>
                </a:lnTo>
                <a:lnTo>
                  <a:pt x="2222003" y="519909"/>
                </a:lnTo>
                <a:lnTo>
                  <a:pt x="2222894" y="517474"/>
                </a:lnTo>
                <a:lnTo>
                  <a:pt x="2223785" y="515040"/>
                </a:lnTo>
                <a:lnTo>
                  <a:pt x="2224677" y="512605"/>
                </a:lnTo>
                <a:lnTo>
                  <a:pt x="2225568" y="510089"/>
                </a:lnTo>
                <a:lnTo>
                  <a:pt x="2226460" y="507655"/>
                </a:lnTo>
                <a:lnTo>
                  <a:pt x="2227432" y="505220"/>
                </a:lnTo>
                <a:lnTo>
                  <a:pt x="2228324" y="502704"/>
                </a:lnTo>
                <a:lnTo>
                  <a:pt x="2229215" y="500269"/>
                </a:lnTo>
                <a:lnTo>
                  <a:pt x="2230107" y="497835"/>
                </a:lnTo>
                <a:lnTo>
                  <a:pt x="2230998" y="495481"/>
                </a:lnTo>
                <a:lnTo>
                  <a:pt x="2231971" y="493047"/>
                </a:lnTo>
                <a:lnTo>
                  <a:pt x="2232862" y="490612"/>
                </a:lnTo>
                <a:lnTo>
                  <a:pt x="2233753" y="488259"/>
                </a:lnTo>
                <a:lnTo>
                  <a:pt x="2234645" y="485905"/>
                </a:lnTo>
                <a:lnTo>
                  <a:pt x="2235536" y="483633"/>
                </a:lnTo>
                <a:lnTo>
                  <a:pt x="2236509" y="481360"/>
                </a:lnTo>
                <a:lnTo>
                  <a:pt x="2237400" y="479087"/>
                </a:lnTo>
                <a:lnTo>
                  <a:pt x="2238292" y="476815"/>
                </a:lnTo>
                <a:lnTo>
                  <a:pt x="2239183" y="474623"/>
                </a:lnTo>
                <a:lnTo>
                  <a:pt x="2240075" y="472513"/>
                </a:lnTo>
                <a:lnTo>
                  <a:pt x="2240966" y="470403"/>
                </a:lnTo>
                <a:lnTo>
                  <a:pt x="2241939" y="468293"/>
                </a:lnTo>
                <a:lnTo>
                  <a:pt x="2242830" y="466345"/>
                </a:lnTo>
                <a:lnTo>
                  <a:pt x="2243721" y="464316"/>
                </a:lnTo>
                <a:lnTo>
                  <a:pt x="2244613" y="462449"/>
                </a:lnTo>
                <a:lnTo>
                  <a:pt x="2245504" y="460583"/>
                </a:lnTo>
                <a:lnTo>
                  <a:pt x="2246477" y="458716"/>
                </a:lnTo>
                <a:lnTo>
                  <a:pt x="2247368" y="457012"/>
                </a:lnTo>
                <a:lnTo>
                  <a:pt x="2248260" y="455307"/>
                </a:lnTo>
                <a:lnTo>
                  <a:pt x="2249151" y="453603"/>
                </a:lnTo>
                <a:lnTo>
                  <a:pt x="2250043" y="452061"/>
                </a:lnTo>
                <a:lnTo>
                  <a:pt x="2251015" y="450519"/>
                </a:lnTo>
                <a:lnTo>
                  <a:pt x="2251907" y="449058"/>
                </a:lnTo>
                <a:lnTo>
                  <a:pt x="2265521" y="436073"/>
                </a:lnTo>
                <a:lnTo>
                  <a:pt x="2266413" y="435748"/>
                </a:lnTo>
                <a:lnTo>
                  <a:pt x="2267304" y="435586"/>
                </a:lnTo>
              </a:path>
            </a:pathLst>
          </a:custGeom>
          <a:ln w="9737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421910" y="1493684"/>
            <a:ext cx="2267585" cy="748030"/>
          </a:xfrm>
          <a:custGeom>
            <a:avLst/>
            <a:gdLst/>
            <a:ahLst/>
            <a:cxnLst/>
            <a:rect l="l" t="t" r="r" b="b"/>
            <a:pathLst>
              <a:path w="2267585" h="748030">
                <a:moveTo>
                  <a:pt x="0" y="530611"/>
                </a:moveTo>
                <a:lnTo>
                  <a:pt x="0" y="530611"/>
                </a:lnTo>
                <a:lnTo>
                  <a:pt x="89786" y="530611"/>
                </a:lnTo>
                <a:lnTo>
                  <a:pt x="90694" y="467389"/>
                </a:lnTo>
                <a:lnTo>
                  <a:pt x="91602" y="341026"/>
                </a:lnTo>
                <a:lnTo>
                  <a:pt x="92510" y="213039"/>
                </a:lnTo>
                <a:lnTo>
                  <a:pt x="93417" y="85621"/>
                </a:lnTo>
                <a:lnTo>
                  <a:pt x="94325" y="15500"/>
                </a:lnTo>
                <a:lnTo>
                  <a:pt x="95233" y="4544"/>
                </a:lnTo>
                <a:lnTo>
                  <a:pt x="96133" y="0"/>
                </a:lnTo>
                <a:lnTo>
                  <a:pt x="97040" y="2921"/>
                </a:lnTo>
                <a:lnTo>
                  <a:pt x="100671" y="46909"/>
                </a:lnTo>
                <a:lnTo>
                  <a:pt x="103395" y="104287"/>
                </a:lnTo>
                <a:lnTo>
                  <a:pt x="105202" y="147788"/>
                </a:lnTo>
                <a:lnTo>
                  <a:pt x="107018" y="193318"/>
                </a:lnTo>
                <a:lnTo>
                  <a:pt x="108833" y="239903"/>
                </a:lnTo>
                <a:lnTo>
                  <a:pt x="109741" y="263276"/>
                </a:lnTo>
                <a:lnTo>
                  <a:pt x="111556" y="309861"/>
                </a:lnTo>
                <a:lnTo>
                  <a:pt x="113372" y="355553"/>
                </a:lnTo>
                <a:lnTo>
                  <a:pt x="115179" y="399784"/>
                </a:lnTo>
                <a:lnTo>
                  <a:pt x="116995" y="442068"/>
                </a:lnTo>
                <a:lnTo>
                  <a:pt x="118810" y="481916"/>
                </a:lnTo>
                <a:lnTo>
                  <a:pt x="121534" y="536292"/>
                </a:lnTo>
                <a:lnTo>
                  <a:pt x="124249" y="583120"/>
                </a:lnTo>
                <a:lnTo>
                  <a:pt x="126972" y="621833"/>
                </a:lnTo>
                <a:lnTo>
                  <a:pt x="130603" y="660302"/>
                </a:lnTo>
                <a:lnTo>
                  <a:pt x="138765" y="693901"/>
                </a:lnTo>
                <a:lnTo>
                  <a:pt x="139672" y="693739"/>
                </a:lnTo>
                <a:lnTo>
                  <a:pt x="149650" y="655432"/>
                </a:lnTo>
                <a:lnTo>
                  <a:pt x="155996" y="612742"/>
                </a:lnTo>
                <a:lnTo>
                  <a:pt x="156904" y="606411"/>
                </a:lnTo>
                <a:lnTo>
                  <a:pt x="157811" y="600081"/>
                </a:lnTo>
                <a:lnTo>
                  <a:pt x="158719" y="593913"/>
                </a:lnTo>
                <a:lnTo>
                  <a:pt x="159619" y="587745"/>
                </a:lnTo>
                <a:lnTo>
                  <a:pt x="165973" y="548708"/>
                </a:lnTo>
                <a:lnTo>
                  <a:pt x="175043" y="511051"/>
                </a:lnTo>
                <a:lnTo>
                  <a:pt x="186827" y="495874"/>
                </a:lnTo>
                <a:lnTo>
                  <a:pt x="187735" y="495955"/>
                </a:lnTo>
                <a:lnTo>
                  <a:pt x="195897" y="501799"/>
                </a:lnTo>
                <a:lnTo>
                  <a:pt x="196804" y="502854"/>
                </a:lnTo>
                <a:lnTo>
                  <a:pt x="197712" y="503909"/>
                </a:lnTo>
                <a:lnTo>
                  <a:pt x="198620" y="505127"/>
                </a:lnTo>
                <a:lnTo>
                  <a:pt x="199528" y="506344"/>
                </a:lnTo>
                <a:lnTo>
                  <a:pt x="200435" y="507643"/>
                </a:lnTo>
                <a:lnTo>
                  <a:pt x="201343" y="508941"/>
                </a:lnTo>
                <a:lnTo>
                  <a:pt x="202251" y="510239"/>
                </a:lnTo>
                <a:lnTo>
                  <a:pt x="203159" y="511619"/>
                </a:lnTo>
                <a:lnTo>
                  <a:pt x="204066" y="512998"/>
                </a:lnTo>
                <a:lnTo>
                  <a:pt x="204966" y="514378"/>
                </a:lnTo>
                <a:lnTo>
                  <a:pt x="205874" y="515757"/>
                </a:lnTo>
                <a:lnTo>
                  <a:pt x="206782" y="517218"/>
                </a:lnTo>
                <a:lnTo>
                  <a:pt x="207689" y="518679"/>
                </a:lnTo>
                <a:lnTo>
                  <a:pt x="208597" y="520140"/>
                </a:lnTo>
                <a:lnTo>
                  <a:pt x="209505" y="521601"/>
                </a:lnTo>
                <a:lnTo>
                  <a:pt x="210413" y="522980"/>
                </a:lnTo>
                <a:lnTo>
                  <a:pt x="211320" y="524441"/>
                </a:lnTo>
                <a:lnTo>
                  <a:pt x="212228" y="525902"/>
                </a:lnTo>
                <a:lnTo>
                  <a:pt x="213128" y="527362"/>
                </a:lnTo>
                <a:lnTo>
                  <a:pt x="214036" y="528823"/>
                </a:lnTo>
                <a:lnTo>
                  <a:pt x="214943" y="530284"/>
                </a:lnTo>
                <a:lnTo>
                  <a:pt x="215851" y="531745"/>
                </a:lnTo>
                <a:lnTo>
                  <a:pt x="216759" y="533124"/>
                </a:lnTo>
                <a:lnTo>
                  <a:pt x="217667" y="534585"/>
                </a:lnTo>
                <a:lnTo>
                  <a:pt x="218574" y="535965"/>
                </a:lnTo>
                <a:lnTo>
                  <a:pt x="219482" y="537344"/>
                </a:lnTo>
                <a:lnTo>
                  <a:pt x="220390" y="538805"/>
                </a:lnTo>
                <a:lnTo>
                  <a:pt x="221298" y="540185"/>
                </a:lnTo>
                <a:lnTo>
                  <a:pt x="222205" y="541564"/>
                </a:lnTo>
                <a:lnTo>
                  <a:pt x="223105" y="542944"/>
                </a:lnTo>
                <a:lnTo>
                  <a:pt x="224013" y="544323"/>
                </a:lnTo>
                <a:lnTo>
                  <a:pt x="224921" y="545703"/>
                </a:lnTo>
                <a:lnTo>
                  <a:pt x="225828" y="547001"/>
                </a:lnTo>
                <a:lnTo>
                  <a:pt x="226736" y="548381"/>
                </a:lnTo>
                <a:lnTo>
                  <a:pt x="227644" y="549760"/>
                </a:lnTo>
                <a:lnTo>
                  <a:pt x="228552" y="551059"/>
                </a:lnTo>
                <a:lnTo>
                  <a:pt x="229459" y="552438"/>
                </a:lnTo>
                <a:lnTo>
                  <a:pt x="230367" y="553818"/>
                </a:lnTo>
                <a:lnTo>
                  <a:pt x="231275" y="555116"/>
                </a:lnTo>
                <a:lnTo>
                  <a:pt x="232174" y="556496"/>
                </a:lnTo>
                <a:lnTo>
                  <a:pt x="233082" y="557875"/>
                </a:lnTo>
                <a:lnTo>
                  <a:pt x="233990" y="559255"/>
                </a:lnTo>
                <a:lnTo>
                  <a:pt x="234898" y="560715"/>
                </a:lnTo>
                <a:lnTo>
                  <a:pt x="235806" y="562095"/>
                </a:lnTo>
                <a:lnTo>
                  <a:pt x="236713" y="563556"/>
                </a:lnTo>
                <a:lnTo>
                  <a:pt x="237621" y="565016"/>
                </a:lnTo>
                <a:lnTo>
                  <a:pt x="238529" y="566477"/>
                </a:lnTo>
                <a:lnTo>
                  <a:pt x="239437" y="568019"/>
                </a:lnTo>
                <a:lnTo>
                  <a:pt x="240344" y="569561"/>
                </a:lnTo>
                <a:lnTo>
                  <a:pt x="241244" y="571185"/>
                </a:lnTo>
                <a:lnTo>
                  <a:pt x="242152" y="572808"/>
                </a:lnTo>
                <a:lnTo>
                  <a:pt x="243059" y="574512"/>
                </a:lnTo>
                <a:lnTo>
                  <a:pt x="243967" y="576217"/>
                </a:lnTo>
                <a:lnTo>
                  <a:pt x="244875" y="578083"/>
                </a:lnTo>
                <a:lnTo>
                  <a:pt x="245783" y="579869"/>
                </a:lnTo>
                <a:lnTo>
                  <a:pt x="246690" y="581816"/>
                </a:lnTo>
                <a:lnTo>
                  <a:pt x="247598" y="583764"/>
                </a:lnTo>
                <a:lnTo>
                  <a:pt x="248506" y="585874"/>
                </a:lnTo>
                <a:lnTo>
                  <a:pt x="249414" y="587984"/>
                </a:lnTo>
                <a:lnTo>
                  <a:pt x="250313" y="590176"/>
                </a:lnTo>
                <a:lnTo>
                  <a:pt x="251221" y="592448"/>
                </a:lnTo>
                <a:lnTo>
                  <a:pt x="252129" y="594883"/>
                </a:lnTo>
                <a:lnTo>
                  <a:pt x="253037" y="597318"/>
                </a:lnTo>
                <a:lnTo>
                  <a:pt x="253944" y="599834"/>
                </a:lnTo>
                <a:lnTo>
                  <a:pt x="254852" y="602512"/>
                </a:lnTo>
                <a:lnTo>
                  <a:pt x="255760" y="605190"/>
                </a:lnTo>
                <a:lnTo>
                  <a:pt x="256668" y="608031"/>
                </a:lnTo>
                <a:lnTo>
                  <a:pt x="257575" y="610952"/>
                </a:lnTo>
                <a:lnTo>
                  <a:pt x="258475" y="613955"/>
                </a:lnTo>
                <a:lnTo>
                  <a:pt x="259383" y="617120"/>
                </a:lnTo>
                <a:lnTo>
                  <a:pt x="260291" y="620286"/>
                </a:lnTo>
                <a:lnTo>
                  <a:pt x="265737" y="641387"/>
                </a:lnTo>
                <a:lnTo>
                  <a:pt x="266645" y="645120"/>
                </a:lnTo>
                <a:lnTo>
                  <a:pt x="267553" y="649015"/>
                </a:lnTo>
                <a:lnTo>
                  <a:pt x="268452" y="652911"/>
                </a:lnTo>
                <a:lnTo>
                  <a:pt x="269360" y="656887"/>
                </a:lnTo>
                <a:lnTo>
                  <a:pt x="270268" y="660864"/>
                </a:lnTo>
                <a:lnTo>
                  <a:pt x="271176" y="664922"/>
                </a:lnTo>
                <a:lnTo>
                  <a:pt x="272083" y="669061"/>
                </a:lnTo>
                <a:lnTo>
                  <a:pt x="272991" y="673119"/>
                </a:lnTo>
                <a:lnTo>
                  <a:pt x="273899" y="677258"/>
                </a:lnTo>
                <a:lnTo>
                  <a:pt x="274807" y="681316"/>
                </a:lnTo>
                <a:lnTo>
                  <a:pt x="275714" y="685455"/>
                </a:lnTo>
                <a:lnTo>
                  <a:pt x="276622" y="689513"/>
                </a:lnTo>
                <a:lnTo>
                  <a:pt x="277522" y="693571"/>
                </a:lnTo>
                <a:lnTo>
                  <a:pt x="278430" y="697548"/>
                </a:lnTo>
                <a:lnTo>
                  <a:pt x="279337" y="701524"/>
                </a:lnTo>
                <a:lnTo>
                  <a:pt x="280245" y="705420"/>
                </a:lnTo>
                <a:lnTo>
                  <a:pt x="281153" y="709153"/>
                </a:lnTo>
                <a:lnTo>
                  <a:pt x="282061" y="712887"/>
                </a:lnTo>
                <a:lnTo>
                  <a:pt x="297476" y="747623"/>
                </a:lnTo>
                <a:lnTo>
                  <a:pt x="298384" y="747298"/>
                </a:lnTo>
                <a:lnTo>
                  <a:pt x="311084" y="708261"/>
                </a:lnTo>
                <a:lnTo>
                  <a:pt x="317431" y="665166"/>
                </a:lnTo>
                <a:lnTo>
                  <a:pt x="321961" y="626778"/>
                </a:lnTo>
                <a:lnTo>
                  <a:pt x="326500" y="584251"/>
                </a:lnTo>
                <a:lnTo>
                  <a:pt x="329223" y="557550"/>
                </a:lnTo>
                <a:lnTo>
                  <a:pt x="330131" y="548622"/>
                </a:lnTo>
                <a:lnTo>
                  <a:pt x="331039" y="539614"/>
                </a:lnTo>
                <a:lnTo>
                  <a:pt x="331939" y="530606"/>
                </a:lnTo>
                <a:lnTo>
                  <a:pt x="332846" y="521678"/>
                </a:lnTo>
                <a:lnTo>
                  <a:pt x="337385" y="477772"/>
                </a:lnTo>
                <a:lnTo>
                  <a:pt x="341916" y="437030"/>
                </a:lnTo>
                <a:lnTo>
                  <a:pt x="347362" y="394666"/>
                </a:lnTo>
                <a:lnTo>
                  <a:pt x="353709" y="357008"/>
                </a:lnTo>
                <a:lnTo>
                  <a:pt x="367317" y="324464"/>
                </a:lnTo>
                <a:lnTo>
                  <a:pt x="368216" y="324545"/>
                </a:lnTo>
                <a:lnTo>
                  <a:pt x="385456" y="362202"/>
                </a:lnTo>
                <a:lnTo>
                  <a:pt x="387263" y="368776"/>
                </a:lnTo>
                <a:lnTo>
                  <a:pt x="388171" y="372103"/>
                </a:lnTo>
                <a:lnTo>
                  <a:pt x="389079" y="375593"/>
                </a:lnTo>
                <a:lnTo>
                  <a:pt x="389986" y="379001"/>
                </a:lnTo>
                <a:lnTo>
                  <a:pt x="390894" y="382491"/>
                </a:lnTo>
                <a:lnTo>
                  <a:pt x="391802" y="386062"/>
                </a:lnTo>
                <a:lnTo>
                  <a:pt x="392710" y="389552"/>
                </a:lnTo>
                <a:lnTo>
                  <a:pt x="393617" y="393123"/>
                </a:lnTo>
                <a:lnTo>
                  <a:pt x="394525" y="396613"/>
                </a:lnTo>
                <a:lnTo>
                  <a:pt x="395425" y="400183"/>
                </a:lnTo>
                <a:lnTo>
                  <a:pt x="396333" y="403754"/>
                </a:lnTo>
                <a:lnTo>
                  <a:pt x="397240" y="407244"/>
                </a:lnTo>
                <a:lnTo>
                  <a:pt x="398148" y="410734"/>
                </a:lnTo>
                <a:lnTo>
                  <a:pt x="399056" y="414224"/>
                </a:lnTo>
                <a:lnTo>
                  <a:pt x="403595" y="431023"/>
                </a:lnTo>
                <a:lnTo>
                  <a:pt x="404494" y="434269"/>
                </a:lnTo>
                <a:lnTo>
                  <a:pt x="405402" y="437516"/>
                </a:lnTo>
                <a:lnTo>
                  <a:pt x="406310" y="440600"/>
                </a:lnTo>
                <a:lnTo>
                  <a:pt x="407218" y="443684"/>
                </a:lnTo>
                <a:lnTo>
                  <a:pt x="412664" y="460970"/>
                </a:lnTo>
                <a:lnTo>
                  <a:pt x="413564" y="463649"/>
                </a:lnTo>
                <a:lnTo>
                  <a:pt x="414471" y="466327"/>
                </a:lnTo>
                <a:lnTo>
                  <a:pt x="415379" y="468843"/>
                </a:lnTo>
                <a:lnTo>
                  <a:pt x="416287" y="471359"/>
                </a:lnTo>
                <a:lnTo>
                  <a:pt x="417195" y="473712"/>
                </a:lnTo>
                <a:lnTo>
                  <a:pt x="418103" y="476147"/>
                </a:lnTo>
                <a:lnTo>
                  <a:pt x="419010" y="478420"/>
                </a:lnTo>
                <a:lnTo>
                  <a:pt x="424449" y="490999"/>
                </a:lnTo>
                <a:lnTo>
                  <a:pt x="425356" y="492947"/>
                </a:lnTo>
                <a:lnTo>
                  <a:pt x="426264" y="494814"/>
                </a:lnTo>
                <a:lnTo>
                  <a:pt x="427172" y="496599"/>
                </a:lnTo>
                <a:lnTo>
                  <a:pt x="428104" y="498303"/>
                </a:lnTo>
                <a:lnTo>
                  <a:pt x="428996" y="500008"/>
                </a:lnTo>
                <a:lnTo>
                  <a:pt x="429887" y="501712"/>
                </a:lnTo>
                <a:lnTo>
                  <a:pt x="430779" y="503254"/>
                </a:lnTo>
                <a:lnTo>
                  <a:pt x="431670" y="504878"/>
                </a:lnTo>
                <a:lnTo>
                  <a:pt x="432643" y="506338"/>
                </a:lnTo>
                <a:lnTo>
                  <a:pt x="433534" y="507799"/>
                </a:lnTo>
                <a:lnTo>
                  <a:pt x="434426" y="509260"/>
                </a:lnTo>
                <a:lnTo>
                  <a:pt x="435318" y="510640"/>
                </a:lnTo>
                <a:lnTo>
                  <a:pt x="436209" y="512019"/>
                </a:lnTo>
                <a:lnTo>
                  <a:pt x="437182" y="513317"/>
                </a:lnTo>
                <a:lnTo>
                  <a:pt x="438073" y="514535"/>
                </a:lnTo>
                <a:lnTo>
                  <a:pt x="438965" y="515833"/>
                </a:lnTo>
                <a:lnTo>
                  <a:pt x="439856" y="516970"/>
                </a:lnTo>
                <a:lnTo>
                  <a:pt x="440748" y="518106"/>
                </a:lnTo>
                <a:lnTo>
                  <a:pt x="441721" y="519242"/>
                </a:lnTo>
                <a:lnTo>
                  <a:pt x="442612" y="520297"/>
                </a:lnTo>
                <a:lnTo>
                  <a:pt x="447151" y="525167"/>
                </a:lnTo>
                <a:lnTo>
                  <a:pt x="448043" y="526059"/>
                </a:lnTo>
                <a:lnTo>
                  <a:pt x="448934" y="526871"/>
                </a:lnTo>
                <a:lnTo>
                  <a:pt x="449826" y="527682"/>
                </a:lnTo>
                <a:lnTo>
                  <a:pt x="450717" y="528493"/>
                </a:lnTo>
                <a:lnTo>
                  <a:pt x="451690" y="529224"/>
                </a:lnTo>
                <a:lnTo>
                  <a:pt x="452581" y="529873"/>
                </a:lnTo>
                <a:lnTo>
                  <a:pt x="453473" y="530523"/>
                </a:lnTo>
                <a:lnTo>
                  <a:pt x="454364" y="531172"/>
                </a:lnTo>
                <a:lnTo>
                  <a:pt x="455256" y="531822"/>
                </a:lnTo>
                <a:lnTo>
                  <a:pt x="456229" y="532309"/>
                </a:lnTo>
                <a:lnTo>
                  <a:pt x="457120" y="532877"/>
                </a:lnTo>
                <a:lnTo>
                  <a:pt x="463442" y="535555"/>
                </a:lnTo>
                <a:lnTo>
                  <a:pt x="464334" y="535879"/>
                </a:lnTo>
                <a:lnTo>
                  <a:pt x="465225" y="536042"/>
                </a:lnTo>
                <a:lnTo>
                  <a:pt x="466198" y="536204"/>
                </a:lnTo>
                <a:lnTo>
                  <a:pt x="467089" y="536366"/>
                </a:lnTo>
                <a:lnTo>
                  <a:pt x="467981" y="536529"/>
                </a:lnTo>
                <a:lnTo>
                  <a:pt x="468873" y="536610"/>
                </a:lnTo>
                <a:lnTo>
                  <a:pt x="469764" y="536691"/>
                </a:lnTo>
                <a:lnTo>
                  <a:pt x="470737" y="536691"/>
                </a:lnTo>
                <a:lnTo>
                  <a:pt x="471628" y="536691"/>
                </a:lnTo>
                <a:lnTo>
                  <a:pt x="472520" y="536610"/>
                </a:lnTo>
                <a:lnTo>
                  <a:pt x="473411" y="536610"/>
                </a:lnTo>
                <a:lnTo>
                  <a:pt x="474303" y="536529"/>
                </a:lnTo>
                <a:lnTo>
                  <a:pt x="475276" y="536366"/>
                </a:lnTo>
                <a:lnTo>
                  <a:pt x="476167" y="536285"/>
                </a:lnTo>
                <a:lnTo>
                  <a:pt x="477059" y="536123"/>
                </a:lnTo>
                <a:lnTo>
                  <a:pt x="477950" y="535960"/>
                </a:lnTo>
                <a:lnTo>
                  <a:pt x="478842" y="535717"/>
                </a:lnTo>
                <a:lnTo>
                  <a:pt x="479814" y="535554"/>
                </a:lnTo>
                <a:lnTo>
                  <a:pt x="480706" y="535310"/>
                </a:lnTo>
                <a:lnTo>
                  <a:pt x="481598" y="535067"/>
                </a:lnTo>
                <a:lnTo>
                  <a:pt x="482489" y="534823"/>
                </a:lnTo>
                <a:lnTo>
                  <a:pt x="483381" y="534579"/>
                </a:lnTo>
                <a:lnTo>
                  <a:pt x="484272" y="534255"/>
                </a:lnTo>
                <a:lnTo>
                  <a:pt x="485245" y="534011"/>
                </a:lnTo>
                <a:lnTo>
                  <a:pt x="486136" y="533767"/>
                </a:lnTo>
                <a:lnTo>
                  <a:pt x="487028" y="533524"/>
                </a:lnTo>
                <a:lnTo>
                  <a:pt x="487919" y="533199"/>
                </a:lnTo>
                <a:lnTo>
                  <a:pt x="488811" y="532955"/>
                </a:lnTo>
                <a:lnTo>
                  <a:pt x="489784" y="532712"/>
                </a:lnTo>
                <a:lnTo>
                  <a:pt x="490675" y="532468"/>
                </a:lnTo>
                <a:lnTo>
                  <a:pt x="491567" y="532306"/>
                </a:lnTo>
                <a:lnTo>
                  <a:pt x="492458" y="532062"/>
                </a:lnTo>
                <a:lnTo>
                  <a:pt x="493350" y="531899"/>
                </a:lnTo>
                <a:lnTo>
                  <a:pt x="494323" y="531737"/>
                </a:lnTo>
                <a:lnTo>
                  <a:pt x="495214" y="531656"/>
                </a:lnTo>
                <a:lnTo>
                  <a:pt x="496106" y="531574"/>
                </a:lnTo>
                <a:lnTo>
                  <a:pt x="496997" y="531493"/>
                </a:lnTo>
                <a:lnTo>
                  <a:pt x="497889" y="531493"/>
                </a:lnTo>
                <a:lnTo>
                  <a:pt x="498780" y="531493"/>
                </a:lnTo>
                <a:lnTo>
                  <a:pt x="499753" y="531574"/>
                </a:lnTo>
                <a:lnTo>
                  <a:pt x="500644" y="531656"/>
                </a:lnTo>
                <a:lnTo>
                  <a:pt x="501536" y="531818"/>
                </a:lnTo>
                <a:lnTo>
                  <a:pt x="502428" y="531981"/>
                </a:lnTo>
                <a:lnTo>
                  <a:pt x="503319" y="532305"/>
                </a:lnTo>
                <a:lnTo>
                  <a:pt x="504292" y="532549"/>
                </a:lnTo>
                <a:lnTo>
                  <a:pt x="505183" y="532954"/>
                </a:lnTo>
                <a:lnTo>
                  <a:pt x="506075" y="533360"/>
                </a:lnTo>
                <a:lnTo>
                  <a:pt x="506966" y="533928"/>
                </a:lnTo>
                <a:lnTo>
                  <a:pt x="507858" y="534496"/>
                </a:lnTo>
                <a:lnTo>
                  <a:pt x="508831" y="535065"/>
                </a:lnTo>
                <a:lnTo>
                  <a:pt x="509722" y="535795"/>
                </a:lnTo>
                <a:lnTo>
                  <a:pt x="510614" y="536526"/>
                </a:lnTo>
                <a:lnTo>
                  <a:pt x="511505" y="537419"/>
                </a:lnTo>
                <a:lnTo>
                  <a:pt x="512397" y="538311"/>
                </a:lnTo>
                <a:lnTo>
                  <a:pt x="513369" y="539285"/>
                </a:lnTo>
                <a:lnTo>
                  <a:pt x="514261" y="540340"/>
                </a:lnTo>
                <a:lnTo>
                  <a:pt x="515153" y="541558"/>
                </a:lnTo>
                <a:lnTo>
                  <a:pt x="516044" y="542775"/>
                </a:lnTo>
                <a:lnTo>
                  <a:pt x="516936" y="544074"/>
                </a:lnTo>
                <a:lnTo>
                  <a:pt x="517827" y="545372"/>
                </a:lnTo>
                <a:lnTo>
                  <a:pt x="518800" y="546833"/>
                </a:lnTo>
                <a:lnTo>
                  <a:pt x="519691" y="548375"/>
                </a:lnTo>
                <a:lnTo>
                  <a:pt x="520583" y="549998"/>
                </a:lnTo>
                <a:lnTo>
                  <a:pt x="521474" y="551702"/>
                </a:lnTo>
                <a:lnTo>
                  <a:pt x="522366" y="553407"/>
                </a:lnTo>
                <a:lnTo>
                  <a:pt x="526905" y="563227"/>
                </a:lnTo>
                <a:lnTo>
                  <a:pt x="527878" y="565418"/>
                </a:lnTo>
                <a:lnTo>
                  <a:pt x="528769" y="567610"/>
                </a:lnTo>
                <a:lnTo>
                  <a:pt x="529661" y="569963"/>
                </a:lnTo>
                <a:lnTo>
                  <a:pt x="530552" y="572236"/>
                </a:lnTo>
                <a:lnTo>
                  <a:pt x="531444" y="574670"/>
                </a:lnTo>
                <a:lnTo>
                  <a:pt x="532416" y="577105"/>
                </a:lnTo>
                <a:lnTo>
                  <a:pt x="533308" y="579540"/>
                </a:lnTo>
                <a:lnTo>
                  <a:pt x="534199" y="582137"/>
                </a:lnTo>
                <a:lnTo>
                  <a:pt x="535091" y="584653"/>
                </a:lnTo>
                <a:lnTo>
                  <a:pt x="535983" y="587250"/>
                </a:lnTo>
                <a:lnTo>
                  <a:pt x="536874" y="589847"/>
                </a:lnTo>
                <a:lnTo>
                  <a:pt x="537847" y="592525"/>
                </a:lnTo>
                <a:lnTo>
                  <a:pt x="538738" y="595204"/>
                </a:lnTo>
                <a:lnTo>
                  <a:pt x="539630" y="597882"/>
                </a:lnTo>
                <a:lnTo>
                  <a:pt x="540521" y="600560"/>
                </a:lnTo>
                <a:lnTo>
                  <a:pt x="541413" y="603320"/>
                </a:lnTo>
                <a:lnTo>
                  <a:pt x="542386" y="605998"/>
                </a:lnTo>
                <a:lnTo>
                  <a:pt x="543277" y="608677"/>
                </a:lnTo>
                <a:lnTo>
                  <a:pt x="544169" y="611355"/>
                </a:lnTo>
                <a:lnTo>
                  <a:pt x="545060" y="614033"/>
                </a:lnTo>
                <a:lnTo>
                  <a:pt x="545952" y="616712"/>
                </a:lnTo>
                <a:lnTo>
                  <a:pt x="546924" y="619309"/>
                </a:lnTo>
                <a:lnTo>
                  <a:pt x="547816" y="621906"/>
                </a:lnTo>
                <a:lnTo>
                  <a:pt x="548708" y="624503"/>
                </a:lnTo>
                <a:lnTo>
                  <a:pt x="549599" y="627019"/>
                </a:lnTo>
                <a:lnTo>
                  <a:pt x="550491" y="629454"/>
                </a:lnTo>
                <a:lnTo>
                  <a:pt x="551463" y="631888"/>
                </a:lnTo>
                <a:lnTo>
                  <a:pt x="552355" y="634323"/>
                </a:lnTo>
                <a:lnTo>
                  <a:pt x="556894" y="645199"/>
                </a:lnTo>
                <a:lnTo>
                  <a:pt x="557785" y="647146"/>
                </a:lnTo>
                <a:lnTo>
                  <a:pt x="565971" y="660375"/>
                </a:lnTo>
                <a:lnTo>
                  <a:pt x="566863" y="661349"/>
                </a:lnTo>
                <a:lnTo>
                  <a:pt x="574076" y="664758"/>
                </a:lnTo>
                <a:lnTo>
                  <a:pt x="574968" y="664596"/>
                </a:lnTo>
                <a:lnTo>
                  <a:pt x="575941" y="664433"/>
                </a:lnTo>
                <a:lnTo>
                  <a:pt x="584046" y="657291"/>
                </a:lnTo>
                <a:lnTo>
                  <a:pt x="585018" y="655993"/>
                </a:lnTo>
                <a:lnTo>
                  <a:pt x="589476" y="647958"/>
                </a:lnTo>
                <a:lnTo>
                  <a:pt x="590449" y="646173"/>
                </a:lnTo>
                <a:lnTo>
                  <a:pt x="591340" y="644225"/>
                </a:lnTo>
                <a:lnTo>
                  <a:pt x="592232" y="642196"/>
                </a:lnTo>
                <a:lnTo>
                  <a:pt x="593123" y="640167"/>
                </a:lnTo>
                <a:lnTo>
                  <a:pt x="594015" y="637976"/>
                </a:lnTo>
                <a:lnTo>
                  <a:pt x="594988" y="635785"/>
                </a:lnTo>
                <a:lnTo>
                  <a:pt x="595879" y="633593"/>
                </a:lnTo>
                <a:lnTo>
                  <a:pt x="596771" y="631240"/>
                </a:lnTo>
                <a:lnTo>
                  <a:pt x="597662" y="628886"/>
                </a:lnTo>
                <a:lnTo>
                  <a:pt x="598554" y="626452"/>
                </a:lnTo>
                <a:lnTo>
                  <a:pt x="599526" y="624017"/>
                </a:lnTo>
                <a:lnTo>
                  <a:pt x="600418" y="621501"/>
                </a:lnTo>
                <a:lnTo>
                  <a:pt x="601310" y="618985"/>
                </a:lnTo>
                <a:lnTo>
                  <a:pt x="602201" y="616469"/>
                </a:lnTo>
                <a:lnTo>
                  <a:pt x="603093" y="613872"/>
                </a:lnTo>
                <a:lnTo>
                  <a:pt x="604065" y="611275"/>
                </a:lnTo>
                <a:lnTo>
                  <a:pt x="604957" y="608597"/>
                </a:lnTo>
                <a:lnTo>
                  <a:pt x="605848" y="606000"/>
                </a:lnTo>
                <a:lnTo>
                  <a:pt x="606740" y="603321"/>
                </a:lnTo>
                <a:lnTo>
                  <a:pt x="607631" y="600562"/>
                </a:lnTo>
                <a:lnTo>
                  <a:pt x="608523" y="597883"/>
                </a:lnTo>
                <a:lnTo>
                  <a:pt x="609496" y="595205"/>
                </a:lnTo>
                <a:lnTo>
                  <a:pt x="610387" y="592527"/>
                </a:lnTo>
                <a:lnTo>
                  <a:pt x="611279" y="589767"/>
                </a:lnTo>
                <a:lnTo>
                  <a:pt x="612170" y="587089"/>
                </a:lnTo>
                <a:lnTo>
                  <a:pt x="613062" y="584329"/>
                </a:lnTo>
                <a:lnTo>
                  <a:pt x="614034" y="581651"/>
                </a:lnTo>
                <a:lnTo>
                  <a:pt x="614926" y="578972"/>
                </a:lnTo>
                <a:lnTo>
                  <a:pt x="615818" y="576294"/>
                </a:lnTo>
                <a:lnTo>
                  <a:pt x="616709" y="573616"/>
                </a:lnTo>
                <a:lnTo>
                  <a:pt x="617601" y="570937"/>
                </a:lnTo>
                <a:lnTo>
                  <a:pt x="618573" y="568259"/>
                </a:lnTo>
                <a:lnTo>
                  <a:pt x="619465" y="565662"/>
                </a:lnTo>
                <a:lnTo>
                  <a:pt x="620356" y="562984"/>
                </a:lnTo>
                <a:lnTo>
                  <a:pt x="621248" y="560386"/>
                </a:lnTo>
                <a:lnTo>
                  <a:pt x="622140" y="557789"/>
                </a:lnTo>
                <a:lnTo>
                  <a:pt x="623112" y="555192"/>
                </a:lnTo>
                <a:lnTo>
                  <a:pt x="624004" y="552676"/>
                </a:lnTo>
                <a:lnTo>
                  <a:pt x="624895" y="550079"/>
                </a:lnTo>
                <a:lnTo>
                  <a:pt x="625787" y="547563"/>
                </a:lnTo>
                <a:lnTo>
                  <a:pt x="626678" y="545047"/>
                </a:lnTo>
                <a:lnTo>
                  <a:pt x="627570" y="542613"/>
                </a:lnTo>
                <a:lnTo>
                  <a:pt x="628543" y="540178"/>
                </a:lnTo>
                <a:lnTo>
                  <a:pt x="629434" y="537744"/>
                </a:lnTo>
                <a:lnTo>
                  <a:pt x="630326" y="535309"/>
                </a:lnTo>
                <a:lnTo>
                  <a:pt x="631217" y="532874"/>
                </a:lnTo>
                <a:lnTo>
                  <a:pt x="632109" y="530521"/>
                </a:lnTo>
                <a:lnTo>
                  <a:pt x="633081" y="528167"/>
                </a:lnTo>
                <a:lnTo>
                  <a:pt x="633973" y="525814"/>
                </a:lnTo>
                <a:lnTo>
                  <a:pt x="634865" y="523461"/>
                </a:lnTo>
                <a:lnTo>
                  <a:pt x="635756" y="521188"/>
                </a:lnTo>
                <a:lnTo>
                  <a:pt x="636648" y="518915"/>
                </a:lnTo>
                <a:lnTo>
                  <a:pt x="637620" y="516643"/>
                </a:lnTo>
                <a:lnTo>
                  <a:pt x="638512" y="514451"/>
                </a:lnTo>
                <a:lnTo>
                  <a:pt x="639403" y="512260"/>
                </a:lnTo>
                <a:lnTo>
                  <a:pt x="640295" y="510068"/>
                </a:lnTo>
                <a:lnTo>
                  <a:pt x="641186" y="507877"/>
                </a:lnTo>
                <a:lnTo>
                  <a:pt x="642159" y="505686"/>
                </a:lnTo>
                <a:lnTo>
                  <a:pt x="643051" y="503575"/>
                </a:lnTo>
                <a:lnTo>
                  <a:pt x="643942" y="501465"/>
                </a:lnTo>
                <a:lnTo>
                  <a:pt x="644834" y="499355"/>
                </a:lnTo>
                <a:lnTo>
                  <a:pt x="645725" y="497326"/>
                </a:lnTo>
                <a:lnTo>
                  <a:pt x="646617" y="495216"/>
                </a:lnTo>
                <a:lnTo>
                  <a:pt x="647589" y="493187"/>
                </a:lnTo>
                <a:lnTo>
                  <a:pt x="648481" y="491239"/>
                </a:lnTo>
                <a:lnTo>
                  <a:pt x="649373" y="489210"/>
                </a:lnTo>
                <a:lnTo>
                  <a:pt x="650264" y="487262"/>
                </a:lnTo>
                <a:lnTo>
                  <a:pt x="651156" y="485315"/>
                </a:lnTo>
                <a:lnTo>
                  <a:pt x="652128" y="483448"/>
                </a:lnTo>
                <a:lnTo>
                  <a:pt x="653020" y="481582"/>
                </a:lnTo>
                <a:lnTo>
                  <a:pt x="653911" y="479715"/>
                </a:lnTo>
                <a:lnTo>
                  <a:pt x="654803" y="477849"/>
                </a:lnTo>
                <a:lnTo>
                  <a:pt x="655694" y="476064"/>
                </a:lnTo>
                <a:lnTo>
                  <a:pt x="656667" y="474278"/>
                </a:lnTo>
                <a:lnTo>
                  <a:pt x="657559" y="472493"/>
                </a:lnTo>
                <a:lnTo>
                  <a:pt x="658450" y="470789"/>
                </a:lnTo>
                <a:lnTo>
                  <a:pt x="659342" y="469165"/>
                </a:lnTo>
                <a:lnTo>
                  <a:pt x="660233" y="467461"/>
                </a:lnTo>
                <a:lnTo>
                  <a:pt x="661206" y="465838"/>
                </a:lnTo>
                <a:lnTo>
                  <a:pt x="662097" y="464296"/>
                </a:lnTo>
                <a:lnTo>
                  <a:pt x="662989" y="462754"/>
                </a:lnTo>
                <a:lnTo>
                  <a:pt x="663880" y="461212"/>
                </a:lnTo>
                <a:lnTo>
                  <a:pt x="664772" y="459751"/>
                </a:lnTo>
                <a:lnTo>
                  <a:pt x="665664" y="458371"/>
                </a:lnTo>
                <a:lnTo>
                  <a:pt x="666636" y="456992"/>
                </a:lnTo>
                <a:lnTo>
                  <a:pt x="667528" y="455693"/>
                </a:lnTo>
                <a:lnTo>
                  <a:pt x="668419" y="454395"/>
                </a:lnTo>
                <a:lnTo>
                  <a:pt x="669311" y="453177"/>
                </a:lnTo>
                <a:lnTo>
                  <a:pt x="670202" y="451960"/>
                </a:lnTo>
                <a:lnTo>
                  <a:pt x="671175" y="450824"/>
                </a:lnTo>
                <a:lnTo>
                  <a:pt x="672067" y="449768"/>
                </a:lnTo>
                <a:lnTo>
                  <a:pt x="672958" y="448713"/>
                </a:lnTo>
                <a:lnTo>
                  <a:pt x="681144" y="442140"/>
                </a:lnTo>
                <a:lnTo>
                  <a:pt x="682036" y="441653"/>
                </a:lnTo>
                <a:lnTo>
                  <a:pt x="682927" y="441328"/>
                </a:lnTo>
                <a:lnTo>
                  <a:pt x="683819" y="441004"/>
                </a:lnTo>
                <a:lnTo>
                  <a:pt x="684710" y="440841"/>
                </a:lnTo>
                <a:lnTo>
                  <a:pt x="685683" y="440679"/>
                </a:lnTo>
                <a:lnTo>
                  <a:pt x="686574" y="440516"/>
                </a:lnTo>
                <a:lnTo>
                  <a:pt x="687466" y="440516"/>
                </a:lnTo>
                <a:lnTo>
                  <a:pt x="688358" y="440598"/>
                </a:lnTo>
                <a:lnTo>
                  <a:pt x="689249" y="440679"/>
                </a:lnTo>
                <a:lnTo>
                  <a:pt x="694760" y="442708"/>
                </a:lnTo>
                <a:lnTo>
                  <a:pt x="695652" y="443195"/>
                </a:lnTo>
                <a:lnTo>
                  <a:pt x="696544" y="443844"/>
                </a:lnTo>
                <a:lnTo>
                  <a:pt x="697435" y="444493"/>
                </a:lnTo>
                <a:lnTo>
                  <a:pt x="698327" y="445224"/>
                </a:lnTo>
                <a:lnTo>
                  <a:pt x="699218" y="446035"/>
                </a:lnTo>
                <a:lnTo>
                  <a:pt x="700191" y="446847"/>
                </a:lnTo>
                <a:lnTo>
                  <a:pt x="701082" y="447821"/>
                </a:lnTo>
                <a:lnTo>
                  <a:pt x="701974" y="448713"/>
                </a:lnTo>
                <a:lnTo>
                  <a:pt x="702865" y="449768"/>
                </a:lnTo>
                <a:lnTo>
                  <a:pt x="703757" y="450742"/>
                </a:lnTo>
                <a:lnTo>
                  <a:pt x="704730" y="451879"/>
                </a:lnTo>
                <a:lnTo>
                  <a:pt x="705621" y="453015"/>
                </a:lnTo>
                <a:lnTo>
                  <a:pt x="706513" y="454151"/>
                </a:lnTo>
                <a:lnTo>
                  <a:pt x="707404" y="455369"/>
                </a:lnTo>
                <a:lnTo>
                  <a:pt x="708296" y="456667"/>
                </a:lnTo>
                <a:lnTo>
                  <a:pt x="709268" y="457965"/>
                </a:lnTo>
                <a:lnTo>
                  <a:pt x="710160" y="459264"/>
                </a:lnTo>
                <a:lnTo>
                  <a:pt x="711051" y="460562"/>
                </a:lnTo>
                <a:lnTo>
                  <a:pt x="711943" y="461942"/>
                </a:lnTo>
                <a:lnTo>
                  <a:pt x="712835" y="463321"/>
                </a:lnTo>
                <a:lnTo>
                  <a:pt x="713807" y="464782"/>
                </a:lnTo>
                <a:lnTo>
                  <a:pt x="714699" y="466243"/>
                </a:lnTo>
                <a:lnTo>
                  <a:pt x="715590" y="467622"/>
                </a:lnTo>
                <a:lnTo>
                  <a:pt x="716482" y="469083"/>
                </a:lnTo>
                <a:lnTo>
                  <a:pt x="717373" y="470625"/>
                </a:lnTo>
                <a:lnTo>
                  <a:pt x="718265" y="472086"/>
                </a:lnTo>
                <a:lnTo>
                  <a:pt x="719237" y="473547"/>
                </a:lnTo>
                <a:lnTo>
                  <a:pt x="720129" y="475089"/>
                </a:lnTo>
                <a:lnTo>
                  <a:pt x="721021" y="476550"/>
                </a:lnTo>
                <a:lnTo>
                  <a:pt x="721912" y="478010"/>
                </a:lnTo>
                <a:lnTo>
                  <a:pt x="722804" y="479471"/>
                </a:lnTo>
                <a:lnTo>
                  <a:pt x="723776" y="481013"/>
                </a:lnTo>
                <a:lnTo>
                  <a:pt x="724668" y="482474"/>
                </a:lnTo>
                <a:lnTo>
                  <a:pt x="725559" y="483935"/>
                </a:lnTo>
                <a:lnTo>
                  <a:pt x="726451" y="485314"/>
                </a:lnTo>
                <a:lnTo>
                  <a:pt x="727342" y="486775"/>
                </a:lnTo>
                <a:lnTo>
                  <a:pt x="728315" y="488155"/>
                </a:lnTo>
                <a:lnTo>
                  <a:pt x="729207" y="489534"/>
                </a:lnTo>
                <a:lnTo>
                  <a:pt x="730098" y="490914"/>
                </a:lnTo>
                <a:lnTo>
                  <a:pt x="730990" y="492212"/>
                </a:lnTo>
                <a:lnTo>
                  <a:pt x="731881" y="493510"/>
                </a:lnTo>
                <a:lnTo>
                  <a:pt x="732854" y="494809"/>
                </a:lnTo>
                <a:lnTo>
                  <a:pt x="733745" y="496026"/>
                </a:lnTo>
                <a:lnTo>
                  <a:pt x="734637" y="497244"/>
                </a:lnTo>
                <a:lnTo>
                  <a:pt x="735528" y="498380"/>
                </a:lnTo>
                <a:lnTo>
                  <a:pt x="736420" y="499516"/>
                </a:lnTo>
                <a:lnTo>
                  <a:pt x="737312" y="500653"/>
                </a:lnTo>
                <a:lnTo>
                  <a:pt x="738284" y="501708"/>
                </a:lnTo>
                <a:lnTo>
                  <a:pt x="739176" y="502682"/>
                </a:lnTo>
                <a:lnTo>
                  <a:pt x="740067" y="503737"/>
                </a:lnTo>
                <a:lnTo>
                  <a:pt x="740959" y="504629"/>
                </a:lnTo>
                <a:lnTo>
                  <a:pt x="745498" y="508687"/>
                </a:lnTo>
                <a:lnTo>
                  <a:pt x="746389" y="509418"/>
                </a:lnTo>
                <a:lnTo>
                  <a:pt x="747362" y="509986"/>
                </a:lnTo>
                <a:lnTo>
                  <a:pt x="748253" y="510636"/>
                </a:lnTo>
                <a:lnTo>
                  <a:pt x="749145" y="511204"/>
                </a:lnTo>
                <a:lnTo>
                  <a:pt x="750036" y="511691"/>
                </a:lnTo>
                <a:lnTo>
                  <a:pt x="750928" y="512096"/>
                </a:lnTo>
                <a:lnTo>
                  <a:pt x="751900" y="512502"/>
                </a:lnTo>
                <a:lnTo>
                  <a:pt x="752792" y="512908"/>
                </a:lnTo>
                <a:lnTo>
                  <a:pt x="757331" y="514125"/>
                </a:lnTo>
                <a:lnTo>
                  <a:pt x="758222" y="514288"/>
                </a:lnTo>
                <a:lnTo>
                  <a:pt x="759114" y="514369"/>
                </a:lnTo>
                <a:lnTo>
                  <a:pt x="760005" y="514450"/>
                </a:lnTo>
                <a:lnTo>
                  <a:pt x="760897" y="514450"/>
                </a:lnTo>
                <a:lnTo>
                  <a:pt x="761870" y="514450"/>
                </a:lnTo>
                <a:lnTo>
                  <a:pt x="762761" y="514369"/>
                </a:lnTo>
                <a:lnTo>
                  <a:pt x="763653" y="514288"/>
                </a:lnTo>
                <a:lnTo>
                  <a:pt x="764544" y="514206"/>
                </a:lnTo>
                <a:lnTo>
                  <a:pt x="765436" y="514044"/>
                </a:lnTo>
                <a:lnTo>
                  <a:pt x="766408" y="513882"/>
                </a:lnTo>
                <a:lnTo>
                  <a:pt x="767300" y="513638"/>
                </a:lnTo>
                <a:lnTo>
                  <a:pt x="768191" y="513475"/>
                </a:lnTo>
                <a:lnTo>
                  <a:pt x="769083" y="513232"/>
                </a:lnTo>
                <a:lnTo>
                  <a:pt x="769975" y="512988"/>
                </a:lnTo>
                <a:lnTo>
                  <a:pt x="770947" y="512664"/>
                </a:lnTo>
                <a:lnTo>
                  <a:pt x="771839" y="512420"/>
                </a:lnTo>
                <a:lnTo>
                  <a:pt x="772730" y="512095"/>
                </a:lnTo>
                <a:lnTo>
                  <a:pt x="773622" y="511771"/>
                </a:lnTo>
                <a:lnTo>
                  <a:pt x="774513" y="511446"/>
                </a:lnTo>
                <a:lnTo>
                  <a:pt x="775405" y="511122"/>
                </a:lnTo>
                <a:lnTo>
                  <a:pt x="776377" y="510716"/>
                </a:lnTo>
                <a:lnTo>
                  <a:pt x="777269" y="510392"/>
                </a:lnTo>
                <a:lnTo>
                  <a:pt x="778161" y="510067"/>
                </a:lnTo>
                <a:lnTo>
                  <a:pt x="779052" y="509662"/>
                </a:lnTo>
                <a:lnTo>
                  <a:pt x="779944" y="509337"/>
                </a:lnTo>
                <a:lnTo>
                  <a:pt x="780916" y="508932"/>
                </a:lnTo>
                <a:lnTo>
                  <a:pt x="781808" y="508607"/>
                </a:lnTo>
                <a:lnTo>
                  <a:pt x="782699" y="508283"/>
                </a:lnTo>
                <a:lnTo>
                  <a:pt x="783591" y="507958"/>
                </a:lnTo>
                <a:lnTo>
                  <a:pt x="784482" y="507634"/>
                </a:lnTo>
                <a:lnTo>
                  <a:pt x="785455" y="507309"/>
                </a:lnTo>
                <a:lnTo>
                  <a:pt x="786347" y="506985"/>
                </a:lnTo>
                <a:lnTo>
                  <a:pt x="787238" y="506741"/>
                </a:lnTo>
                <a:lnTo>
                  <a:pt x="788130" y="506417"/>
                </a:lnTo>
                <a:lnTo>
                  <a:pt x="789021" y="506173"/>
                </a:lnTo>
                <a:lnTo>
                  <a:pt x="789913" y="505929"/>
                </a:lnTo>
                <a:lnTo>
                  <a:pt x="790885" y="505767"/>
                </a:lnTo>
                <a:lnTo>
                  <a:pt x="791777" y="505604"/>
                </a:lnTo>
                <a:lnTo>
                  <a:pt x="792668" y="505442"/>
                </a:lnTo>
                <a:lnTo>
                  <a:pt x="793560" y="505279"/>
                </a:lnTo>
                <a:lnTo>
                  <a:pt x="794452" y="505198"/>
                </a:lnTo>
                <a:lnTo>
                  <a:pt x="795424" y="505117"/>
                </a:lnTo>
                <a:lnTo>
                  <a:pt x="796316" y="505117"/>
                </a:lnTo>
                <a:lnTo>
                  <a:pt x="797207" y="505117"/>
                </a:lnTo>
                <a:lnTo>
                  <a:pt x="798099" y="505198"/>
                </a:lnTo>
                <a:lnTo>
                  <a:pt x="798990" y="505279"/>
                </a:lnTo>
                <a:lnTo>
                  <a:pt x="799963" y="505361"/>
                </a:lnTo>
                <a:lnTo>
                  <a:pt x="800854" y="505523"/>
                </a:lnTo>
                <a:lnTo>
                  <a:pt x="801746" y="505767"/>
                </a:lnTo>
                <a:lnTo>
                  <a:pt x="802638" y="506010"/>
                </a:lnTo>
                <a:lnTo>
                  <a:pt x="803529" y="506254"/>
                </a:lnTo>
                <a:lnTo>
                  <a:pt x="808068" y="508445"/>
                </a:lnTo>
                <a:lnTo>
                  <a:pt x="808959" y="509013"/>
                </a:lnTo>
                <a:lnTo>
                  <a:pt x="809932" y="509581"/>
                </a:lnTo>
                <a:lnTo>
                  <a:pt x="810824" y="510312"/>
                </a:lnTo>
                <a:lnTo>
                  <a:pt x="811715" y="511043"/>
                </a:lnTo>
                <a:lnTo>
                  <a:pt x="812607" y="511773"/>
                </a:lnTo>
                <a:lnTo>
                  <a:pt x="818037" y="517617"/>
                </a:lnTo>
                <a:lnTo>
                  <a:pt x="819010" y="518753"/>
                </a:lnTo>
                <a:lnTo>
                  <a:pt x="819901" y="519970"/>
                </a:lnTo>
                <a:lnTo>
                  <a:pt x="820793" y="521188"/>
                </a:lnTo>
                <a:lnTo>
                  <a:pt x="821684" y="522486"/>
                </a:lnTo>
                <a:lnTo>
                  <a:pt x="822576" y="523866"/>
                </a:lnTo>
                <a:lnTo>
                  <a:pt x="823548" y="525245"/>
                </a:lnTo>
                <a:lnTo>
                  <a:pt x="824440" y="526706"/>
                </a:lnTo>
                <a:lnTo>
                  <a:pt x="825332" y="528248"/>
                </a:lnTo>
                <a:lnTo>
                  <a:pt x="826223" y="529790"/>
                </a:lnTo>
                <a:lnTo>
                  <a:pt x="827115" y="531413"/>
                </a:lnTo>
                <a:lnTo>
                  <a:pt x="828006" y="533037"/>
                </a:lnTo>
                <a:lnTo>
                  <a:pt x="828979" y="534741"/>
                </a:lnTo>
                <a:lnTo>
                  <a:pt x="829870" y="536446"/>
                </a:lnTo>
                <a:lnTo>
                  <a:pt x="830762" y="538231"/>
                </a:lnTo>
                <a:lnTo>
                  <a:pt x="831653" y="540097"/>
                </a:lnTo>
                <a:lnTo>
                  <a:pt x="832545" y="541964"/>
                </a:lnTo>
                <a:lnTo>
                  <a:pt x="833518" y="543830"/>
                </a:lnTo>
                <a:lnTo>
                  <a:pt x="834409" y="545778"/>
                </a:lnTo>
                <a:lnTo>
                  <a:pt x="835301" y="547726"/>
                </a:lnTo>
                <a:lnTo>
                  <a:pt x="836192" y="549755"/>
                </a:lnTo>
                <a:lnTo>
                  <a:pt x="837084" y="551784"/>
                </a:lnTo>
                <a:lnTo>
                  <a:pt x="838056" y="553813"/>
                </a:lnTo>
                <a:lnTo>
                  <a:pt x="838948" y="555923"/>
                </a:lnTo>
                <a:lnTo>
                  <a:pt x="839839" y="558033"/>
                </a:lnTo>
                <a:lnTo>
                  <a:pt x="840731" y="560143"/>
                </a:lnTo>
                <a:lnTo>
                  <a:pt x="841623" y="562253"/>
                </a:lnTo>
                <a:lnTo>
                  <a:pt x="842595" y="564445"/>
                </a:lnTo>
                <a:lnTo>
                  <a:pt x="843487" y="566636"/>
                </a:lnTo>
                <a:lnTo>
                  <a:pt x="844378" y="568828"/>
                </a:lnTo>
                <a:lnTo>
                  <a:pt x="845270" y="571019"/>
                </a:lnTo>
                <a:lnTo>
                  <a:pt x="846161" y="573211"/>
                </a:lnTo>
                <a:lnTo>
                  <a:pt x="847053" y="575402"/>
                </a:lnTo>
                <a:lnTo>
                  <a:pt x="848025" y="577593"/>
                </a:lnTo>
                <a:lnTo>
                  <a:pt x="848917" y="579785"/>
                </a:lnTo>
                <a:lnTo>
                  <a:pt x="849809" y="581976"/>
                </a:lnTo>
                <a:lnTo>
                  <a:pt x="850700" y="584168"/>
                </a:lnTo>
                <a:lnTo>
                  <a:pt x="851592" y="586359"/>
                </a:lnTo>
                <a:lnTo>
                  <a:pt x="852564" y="588551"/>
                </a:lnTo>
                <a:lnTo>
                  <a:pt x="853456" y="590661"/>
                </a:lnTo>
                <a:lnTo>
                  <a:pt x="854347" y="592771"/>
                </a:lnTo>
                <a:lnTo>
                  <a:pt x="855239" y="594881"/>
                </a:lnTo>
                <a:lnTo>
                  <a:pt x="856130" y="596991"/>
                </a:lnTo>
                <a:lnTo>
                  <a:pt x="857103" y="599020"/>
                </a:lnTo>
                <a:lnTo>
                  <a:pt x="857995" y="601049"/>
                </a:lnTo>
                <a:lnTo>
                  <a:pt x="867964" y="620527"/>
                </a:lnTo>
                <a:lnTo>
                  <a:pt x="868855" y="621988"/>
                </a:lnTo>
                <a:lnTo>
                  <a:pt x="869747" y="623367"/>
                </a:lnTo>
                <a:lnTo>
                  <a:pt x="870638" y="624665"/>
                </a:lnTo>
                <a:lnTo>
                  <a:pt x="871611" y="625964"/>
                </a:lnTo>
                <a:lnTo>
                  <a:pt x="872502" y="627100"/>
                </a:lnTo>
                <a:lnTo>
                  <a:pt x="873394" y="628237"/>
                </a:lnTo>
                <a:lnTo>
                  <a:pt x="885146" y="635541"/>
                </a:lnTo>
                <a:lnTo>
                  <a:pt x="886119" y="635460"/>
                </a:lnTo>
                <a:lnTo>
                  <a:pt x="897871" y="627018"/>
                </a:lnTo>
                <a:lnTo>
                  <a:pt x="898763" y="625801"/>
                </a:lnTo>
                <a:lnTo>
                  <a:pt x="899654" y="624421"/>
                </a:lnTo>
                <a:lnTo>
                  <a:pt x="900627" y="623042"/>
                </a:lnTo>
                <a:lnTo>
                  <a:pt x="901518" y="621500"/>
                </a:lnTo>
                <a:lnTo>
                  <a:pt x="902410" y="619958"/>
                </a:lnTo>
                <a:lnTo>
                  <a:pt x="903301" y="618253"/>
                </a:lnTo>
                <a:lnTo>
                  <a:pt x="904193" y="616549"/>
                </a:lnTo>
                <a:lnTo>
                  <a:pt x="908732" y="606729"/>
                </a:lnTo>
                <a:lnTo>
                  <a:pt x="909704" y="604537"/>
                </a:lnTo>
                <a:lnTo>
                  <a:pt x="910596" y="602346"/>
                </a:lnTo>
                <a:lnTo>
                  <a:pt x="911487" y="600073"/>
                </a:lnTo>
                <a:lnTo>
                  <a:pt x="912379" y="597720"/>
                </a:lnTo>
                <a:lnTo>
                  <a:pt x="913270" y="595285"/>
                </a:lnTo>
                <a:lnTo>
                  <a:pt x="914243" y="592851"/>
                </a:lnTo>
                <a:lnTo>
                  <a:pt x="915135" y="590335"/>
                </a:lnTo>
                <a:lnTo>
                  <a:pt x="916026" y="587819"/>
                </a:lnTo>
                <a:lnTo>
                  <a:pt x="916918" y="585222"/>
                </a:lnTo>
                <a:lnTo>
                  <a:pt x="917809" y="582543"/>
                </a:lnTo>
                <a:lnTo>
                  <a:pt x="918701" y="579865"/>
                </a:lnTo>
                <a:lnTo>
                  <a:pt x="919673" y="577105"/>
                </a:lnTo>
                <a:lnTo>
                  <a:pt x="920565" y="574346"/>
                </a:lnTo>
                <a:lnTo>
                  <a:pt x="921456" y="571586"/>
                </a:lnTo>
                <a:lnTo>
                  <a:pt x="922348" y="568746"/>
                </a:lnTo>
                <a:lnTo>
                  <a:pt x="923240" y="565906"/>
                </a:lnTo>
                <a:lnTo>
                  <a:pt x="924212" y="562984"/>
                </a:lnTo>
                <a:lnTo>
                  <a:pt x="925104" y="560144"/>
                </a:lnTo>
                <a:lnTo>
                  <a:pt x="925995" y="557222"/>
                </a:lnTo>
                <a:lnTo>
                  <a:pt x="926887" y="554301"/>
                </a:lnTo>
                <a:lnTo>
                  <a:pt x="927778" y="551379"/>
                </a:lnTo>
                <a:lnTo>
                  <a:pt x="928751" y="548376"/>
                </a:lnTo>
                <a:lnTo>
                  <a:pt x="929642" y="545455"/>
                </a:lnTo>
                <a:lnTo>
                  <a:pt x="930534" y="542533"/>
                </a:lnTo>
                <a:lnTo>
                  <a:pt x="931426" y="539611"/>
                </a:lnTo>
                <a:lnTo>
                  <a:pt x="932317" y="536609"/>
                </a:lnTo>
                <a:lnTo>
                  <a:pt x="933290" y="533687"/>
                </a:lnTo>
                <a:lnTo>
                  <a:pt x="934181" y="530847"/>
                </a:lnTo>
                <a:lnTo>
                  <a:pt x="935073" y="527925"/>
                </a:lnTo>
                <a:lnTo>
                  <a:pt x="935964" y="525004"/>
                </a:lnTo>
                <a:lnTo>
                  <a:pt x="936856" y="522163"/>
                </a:lnTo>
                <a:lnTo>
                  <a:pt x="937747" y="519323"/>
                </a:lnTo>
                <a:lnTo>
                  <a:pt x="938720" y="516563"/>
                </a:lnTo>
                <a:lnTo>
                  <a:pt x="943259" y="503090"/>
                </a:lnTo>
                <a:lnTo>
                  <a:pt x="944150" y="500574"/>
                </a:lnTo>
                <a:lnTo>
                  <a:pt x="945042" y="498059"/>
                </a:lnTo>
                <a:lnTo>
                  <a:pt x="945933" y="495624"/>
                </a:lnTo>
                <a:lnTo>
                  <a:pt x="946825" y="493271"/>
                </a:lnTo>
                <a:lnTo>
                  <a:pt x="947798" y="490917"/>
                </a:lnTo>
                <a:lnTo>
                  <a:pt x="948689" y="488644"/>
                </a:lnTo>
                <a:lnTo>
                  <a:pt x="949581" y="486453"/>
                </a:lnTo>
                <a:lnTo>
                  <a:pt x="950472" y="484343"/>
                </a:lnTo>
                <a:lnTo>
                  <a:pt x="951364" y="482233"/>
                </a:lnTo>
                <a:lnTo>
                  <a:pt x="952336" y="480285"/>
                </a:lnTo>
                <a:lnTo>
                  <a:pt x="953228" y="478337"/>
                </a:lnTo>
                <a:lnTo>
                  <a:pt x="962305" y="463648"/>
                </a:lnTo>
                <a:lnTo>
                  <a:pt x="963197" y="462593"/>
                </a:lnTo>
                <a:lnTo>
                  <a:pt x="972275" y="457642"/>
                </a:lnTo>
                <a:lnTo>
                  <a:pt x="973166" y="457642"/>
                </a:lnTo>
                <a:lnTo>
                  <a:pt x="984918" y="464946"/>
                </a:lnTo>
                <a:lnTo>
                  <a:pt x="985891" y="466002"/>
                </a:lnTo>
                <a:lnTo>
                  <a:pt x="990349" y="472088"/>
                </a:lnTo>
                <a:lnTo>
                  <a:pt x="991321" y="473468"/>
                </a:lnTo>
                <a:lnTo>
                  <a:pt x="992213" y="474929"/>
                </a:lnTo>
                <a:lnTo>
                  <a:pt x="993104" y="476390"/>
                </a:lnTo>
                <a:lnTo>
                  <a:pt x="993996" y="477850"/>
                </a:lnTo>
                <a:lnTo>
                  <a:pt x="994888" y="479392"/>
                </a:lnTo>
                <a:lnTo>
                  <a:pt x="995860" y="480934"/>
                </a:lnTo>
                <a:lnTo>
                  <a:pt x="996752" y="482476"/>
                </a:lnTo>
                <a:lnTo>
                  <a:pt x="997643" y="484100"/>
                </a:lnTo>
                <a:lnTo>
                  <a:pt x="998535" y="485723"/>
                </a:lnTo>
                <a:lnTo>
                  <a:pt x="999426" y="487427"/>
                </a:lnTo>
                <a:lnTo>
                  <a:pt x="1000399" y="489051"/>
                </a:lnTo>
                <a:lnTo>
                  <a:pt x="1001290" y="490755"/>
                </a:lnTo>
                <a:lnTo>
                  <a:pt x="1002182" y="492378"/>
                </a:lnTo>
                <a:lnTo>
                  <a:pt x="1003073" y="494083"/>
                </a:lnTo>
                <a:lnTo>
                  <a:pt x="1003965" y="495787"/>
                </a:lnTo>
                <a:lnTo>
                  <a:pt x="1004938" y="497411"/>
                </a:lnTo>
                <a:lnTo>
                  <a:pt x="1005829" y="499115"/>
                </a:lnTo>
                <a:lnTo>
                  <a:pt x="1006721" y="500820"/>
                </a:lnTo>
                <a:lnTo>
                  <a:pt x="1007612" y="502443"/>
                </a:lnTo>
                <a:lnTo>
                  <a:pt x="1008504" y="504066"/>
                </a:lnTo>
                <a:lnTo>
                  <a:pt x="1009395" y="505689"/>
                </a:lnTo>
                <a:lnTo>
                  <a:pt x="1010368" y="507313"/>
                </a:lnTo>
                <a:lnTo>
                  <a:pt x="1011260" y="508936"/>
                </a:lnTo>
                <a:lnTo>
                  <a:pt x="1012151" y="510478"/>
                </a:lnTo>
                <a:lnTo>
                  <a:pt x="1013043" y="512020"/>
                </a:lnTo>
                <a:lnTo>
                  <a:pt x="1013934" y="513481"/>
                </a:lnTo>
                <a:lnTo>
                  <a:pt x="1014907" y="514942"/>
                </a:lnTo>
                <a:lnTo>
                  <a:pt x="1015798" y="516402"/>
                </a:lnTo>
                <a:lnTo>
                  <a:pt x="1016690" y="517782"/>
                </a:lnTo>
                <a:lnTo>
                  <a:pt x="1017581" y="519162"/>
                </a:lnTo>
                <a:lnTo>
                  <a:pt x="1018473" y="520460"/>
                </a:lnTo>
                <a:lnTo>
                  <a:pt x="1019446" y="521677"/>
                </a:lnTo>
                <a:lnTo>
                  <a:pt x="1020337" y="522976"/>
                </a:lnTo>
                <a:lnTo>
                  <a:pt x="1021229" y="524112"/>
                </a:lnTo>
                <a:lnTo>
                  <a:pt x="1022120" y="525248"/>
                </a:lnTo>
                <a:lnTo>
                  <a:pt x="1023012" y="526303"/>
                </a:lnTo>
                <a:lnTo>
                  <a:pt x="1023984" y="527359"/>
                </a:lnTo>
                <a:lnTo>
                  <a:pt x="1024876" y="528332"/>
                </a:lnTo>
                <a:lnTo>
                  <a:pt x="1025767" y="529225"/>
                </a:lnTo>
                <a:lnTo>
                  <a:pt x="1026659" y="530036"/>
                </a:lnTo>
                <a:lnTo>
                  <a:pt x="1027551" y="530848"/>
                </a:lnTo>
                <a:lnTo>
                  <a:pt x="1028442" y="531578"/>
                </a:lnTo>
                <a:lnTo>
                  <a:pt x="1029415" y="532309"/>
                </a:lnTo>
                <a:lnTo>
                  <a:pt x="1030306" y="532877"/>
                </a:lnTo>
                <a:lnTo>
                  <a:pt x="1031198" y="533445"/>
                </a:lnTo>
                <a:lnTo>
                  <a:pt x="1032089" y="533932"/>
                </a:lnTo>
                <a:lnTo>
                  <a:pt x="1032981" y="534419"/>
                </a:lnTo>
                <a:lnTo>
                  <a:pt x="1033953" y="534744"/>
                </a:lnTo>
                <a:lnTo>
                  <a:pt x="1034845" y="535068"/>
                </a:lnTo>
                <a:lnTo>
                  <a:pt x="1035737" y="535312"/>
                </a:lnTo>
                <a:lnTo>
                  <a:pt x="1036628" y="535556"/>
                </a:lnTo>
                <a:lnTo>
                  <a:pt x="1037520" y="535637"/>
                </a:lnTo>
                <a:lnTo>
                  <a:pt x="1038492" y="535718"/>
                </a:lnTo>
                <a:lnTo>
                  <a:pt x="1039384" y="535718"/>
                </a:lnTo>
                <a:lnTo>
                  <a:pt x="1040275" y="535637"/>
                </a:lnTo>
                <a:lnTo>
                  <a:pt x="1041167" y="535556"/>
                </a:lnTo>
                <a:lnTo>
                  <a:pt x="1042058" y="535312"/>
                </a:lnTo>
                <a:lnTo>
                  <a:pt x="1043031" y="535149"/>
                </a:lnTo>
                <a:lnTo>
                  <a:pt x="1043923" y="534825"/>
                </a:lnTo>
                <a:lnTo>
                  <a:pt x="1044814" y="534419"/>
                </a:lnTo>
                <a:lnTo>
                  <a:pt x="1045706" y="534014"/>
                </a:lnTo>
                <a:lnTo>
                  <a:pt x="1046597" y="533608"/>
                </a:lnTo>
                <a:lnTo>
                  <a:pt x="1047489" y="533040"/>
                </a:lnTo>
                <a:lnTo>
                  <a:pt x="1048461" y="532472"/>
                </a:lnTo>
                <a:lnTo>
                  <a:pt x="1049353" y="531822"/>
                </a:lnTo>
                <a:lnTo>
                  <a:pt x="1050244" y="531173"/>
                </a:lnTo>
                <a:lnTo>
                  <a:pt x="1051136" y="530442"/>
                </a:lnTo>
                <a:lnTo>
                  <a:pt x="1052028" y="529631"/>
                </a:lnTo>
                <a:lnTo>
                  <a:pt x="1053000" y="528819"/>
                </a:lnTo>
                <a:lnTo>
                  <a:pt x="1053892" y="527927"/>
                </a:lnTo>
                <a:lnTo>
                  <a:pt x="1054783" y="527034"/>
                </a:lnTo>
                <a:lnTo>
                  <a:pt x="1055675" y="526060"/>
                </a:lnTo>
                <a:lnTo>
                  <a:pt x="1056566" y="525086"/>
                </a:lnTo>
                <a:lnTo>
                  <a:pt x="1057539" y="524031"/>
                </a:lnTo>
                <a:lnTo>
                  <a:pt x="1058430" y="522976"/>
                </a:lnTo>
                <a:lnTo>
                  <a:pt x="1059322" y="521921"/>
                </a:lnTo>
                <a:lnTo>
                  <a:pt x="1060214" y="520785"/>
                </a:lnTo>
                <a:lnTo>
                  <a:pt x="1061105" y="519648"/>
                </a:lnTo>
                <a:lnTo>
                  <a:pt x="1061997" y="518431"/>
                </a:lnTo>
                <a:lnTo>
                  <a:pt x="1062969" y="517213"/>
                </a:lnTo>
                <a:lnTo>
                  <a:pt x="1063861" y="515996"/>
                </a:lnTo>
                <a:lnTo>
                  <a:pt x="1064752" y="514778"/>
                </a:lnTo>
                <a:lnTo>
                  <a:pt x="1065644" y="513480"/>
                </a:lnTo>
                <a:lnTo>
                  <a:pt x="1066535" y="512262"/>
                </a:lnTo>
                <a:lnTo>
                  <a:pt x="1067508" y="510964"/>
                </a:lnTo>
                <a:lnTo>
                  <a:pt x="1068400" y="509666"/>
                </a:lnTo>
                <a:lnTo>
                  <a:pt x="1069291" y="508367"/>
                </a:lnTo>
                <a:lnTo>
                  <a:pt x="1070183" y="507069"/>
                </a:lnTo>
                <a:lnTo>
                  <a:pt x="1071074" y="505689"/>
                </a:lnTo>
                <a:lnTo>
                  <a:pt x="1072047" y="504391"/>
                </a:lnTo>
                <a:lnTo>
                  <a:pt x="1072938" y="503093"/>
                </a:lnTo>
                <a:lnTo>
                  <a:pt x="1073830" y="501795"/>
                </a:lnTo>
                <a:lnTo>
                  <a:pt x="1074721" y="500496"/>
                </a:lnTo>
                <a:lnTo>
                  <a:pt x="1075613" y="499279"/>
                </a:lnTo>
                <a:lnTo>
                  <a:pt x="1076586" y="497980"/>
                </a:lnTo>
                <a:lnTo>
                  <a:pt x="1077477" y="496763"/>
                </a:lnTo>
                <a:lnTo>
                  <a:pt x="1078369" y="495464"/>
                </a:lnTo>
                <a:lnTo>
                  <a:pt x="1079260" y="494247"/>
                </a:lnTo>
                <a:lnTo>
                  <a:pt x="1080152" y="493111"/>
                </a:lnTo>
                <a:lnTo>
                  <a:pt x="1081043" y="491974"/>
                </a:lnTo>
                <a:lnTo>
                  <a:pt x="1082016" y="490838"/>
                </a:lnTo>
                <a:lnTo>
                  <a:pt x="1082907" y="489702"/>
                </a:lnTo>
                <a:lnTo>
                  <a:pt x="1083799" y="488646"/>
                </a:lnTo>
                <a:lnTo>
                  <a:pt x="1084691" y="487673"/>
                </a:lnTo>
                <a:lnTo>
                  <a:pt x="1085582" y="486699"/>
                </a:lnTo>
                <a:lnTo>
                  <a:pt x="1086555" y="485725"/>
                </a:lnTo>
                <a:lnTo>
                  <a:pt x="1087446" y="484832"/>
                </a:lnTo>
                <a:lnTo>
                  <a:pt x="1088338" y="483940"/>
                </a:lnTo>
                <a:lnTo>
                  <a:pt x="1089229" y="483209"/>
                </a:lnTo>
                <a:lnTo>
                  <a:pt x="1090121" y="482398"/>
                </a:lnTo>
                <a:lnTo>
                  <a:pt x="1091093" y="481748"/>
                </a:lnTo>
                <a:lnTo>
                  <a:pt x="1097415" y="478583"/>
                </a:lnTo>
                <a:lnTo>
                  <a:pt x="1098307" y="478339"/>
                </a:lnTo>
                <a:lnTo>
                  <a:pt x="1099198" y="478258"/>
                </a:lnTo>
                <a:lnTo>
                  <a:pt x="1100090" y="478177"/>
                </a:lnTo>
                <a:lnTo>
                  <a:pt x="1101063" y="478177"/>
                </a:lnTo>
                <a:lnTo>
                  <a:pt x="1101954" y="478339"/>
                </a:lnTo>
                <a:lnTo>
                  <a:pt x="1102846" y="478502"/>
                </a:lnTo>
                <a:lnTo>
                  <a:pt x="1103737" y="478745"/>
                </a:lnTo>
                <a:lnTo>
                  <a:pt x="1115571" y="489133"/>
                </a:lnTo>
                <a:lnTo>
                  <a:pt x="1116462" y="490432"/>
                </a:lnTo>
                <a:lnTo>
                  <a:pt x="1117354" y="491892"/>
                </a:lnTo>
                <a:lnTo>
                  <a:pt x="1118245" y="493353"/>
                </a:lnTo>
                <a:lnTo>
                  <a:pt x="1119137" y="494977"/>
                </a:lnTo>
                <a:lnTo>
                  <a:pt x="1120109" y="496600"/>
                </a:lnTo>
                <a:lnTo>
                  <a:pt x="1121001" y="498304"/>
                </a:lnTo>
                <a:lnTo>
                  <a:pt x="1121892" y="500090"/>
                </a:lnTo>
                <a:lnTo>
                  <a:pt x="1122784" y="501956"/>
                </a:lnTo>
                <a:lnTo>
                  <a:pt x="1123676" y="503822"/>
                </a:lnTo>
                <a:lnTo>
                  <a:pt x="1124648" y="505770"/>
                </a:lnTo>
                <a:lnTo>
                  <a:pt x="1125540" y="507799"/>
                </a:lnTo>
                <a:lnTo>
                  <a:pt x="1126431" y="509909"/>
                </a:lnTo>
                <a:lnTo>
                  <a:pt x="1127323" y="512101"/>
                </a:lnTo>
                <a:lnTo>
                  <a:pt x="1128214" y="514292"/>
                </a:lnTo>
                <a:lnTo>
                  <a:pt x="1129187" y="516565"/>
                </a:lnTo>
                <a:lnTo>
                  <a:pt x="1130078" y="518838"/>
                </a:lnTo>
                <a:lnTo>
                  <a:pt x="1130970" y="521191"/>
                </a:lnTo>
                <a:lnTo>
                  <a:pt x="1131861" y="523544"/>
                </a:lnTo>
                <a:lnTo>
                  <a:pt x="1132753" y="525979"/>
                </a:lnTo>
                <a:lnTo>
                  <a:pt x="1133726" y="528414"/>
                </a:lnTo>
                <a:lnTo>
                  <a:pt x="1134617" y="530930"/>
                </a:lnTo>
                <a:lnTo>
                  <a:pt x="1135509" y="533445"/>
                </a:lnTo>
                <a:lnTo>
                  <a:pt x="1136400" y="536042"/>
                </a:lnTo>
                <a:lnTo>
                  <a:pt x="1137292" y="538558"/>
                </a:lnTo>
                <a:lnTo>
                  <a:pt x="1138183" y="541156"/>
                </a:lnTo>
                <a:lnTo>
                  <a:pt x="1139156" y="543753"/>
                </a:lnTo>
                <a:lnTo>
                  <a:pt x="1140048" y="546350"/>
                </a:lnTo>
                <a:lnTo>
                  <a:pt x="1140939" y="549028"/>
                </a:lnTo>
                <a:lnTo>
                  <a:pt x="1141831" y="551625"/>
                </a:lnTo>
                <a:lnTo>
                  <a:pt x="1142722" y="554304"/>
                </a:lnTo>
                <a:lnTo>
                  <a:pt x="1143695" y="556901"/>
                </a:lnTo>
                <a:lnTo>
                  <a:pt x="1144586" y="559498"/>
                </a:lnTo>
                <a:lnTo>
                  <a:pt x="1145478" y="562095"/>
                </a:lnTo>
                <a:lnTo>
                  <a:pt x="1146369" y="564692"/>
                </a:lnTo>
                <a:lnTo>
                  <a:pt x="1147261" y="567289"/>
                </a:lnTo>
                <a:lnTo>
                  <a:pt x="1148234" y="569805"/>
                </a:lnTo>
                <a:lnTo>
                  <a:pt x="1149125" y="572402"/>
                </a:lnTo>
                <a:lnTo>
                  <a:pt x="1150017" y="574837"/>
                </a:lnTo>
                <a:lnTo>
                  <a:pt x="1150908" y="577353"/>
                </a:lnTo>
                <a:lnTo>
                  <a:pt x="1151800" y="579787"/>
                </a:lnTo>
                <a:lnTo>
                  <a:pt x="1152691" y="582141"/>
                </a:lnTo>
                <a:lnTo>
                  <a:pt x="1153664" y="584494"/>
                </a:lnTo>
                <a:lnTo>
                  <a:pt x="1154555" y="586848"/>
                </a:lnTo>
                <a:lnTo>
                  <a:pt x="1155447" y="589120"/>
                </a:lnTo>
                <a:lnTo>
                  <a:pt x="1156339" y="591312"/>
                </a:lnTo>
                <a:lnTo>
                  <a:pt x="1157230" y="593422"/>
                </a:lnTo>
                <a:lnTo>
                  <a:pt x="1158203" y="595532"/>
                </a:lnTo>
                <a:lnTo>
                  <a:pt x="1159094" y="597561"/>
                </a:lnTo>
                <a:lnTo>
                  <a:pt x="1179924" y="622233"/>
                </a:lnTo>
                <a:lnTo>
                  <a:pt x="1180816" y="622233"/>
                </a:lnTo>
                <a:lnTo>
                  <a:pt x="1185354" y="620773"/>
                </a:lnTo>
                <a:lnTo>
                  <a:pt x="1186327" y="620286"/>
                </a:lnTo>
                <a:lnTo>
                  <a:pt x="1187218" y="619555"/>
                </a:lnTo>
                <a:lnTo>
                  <a:pt x="1188110" y="618824"/>
                </a:lnTo>
                <a:lnTo>
                  <a:pt x="1189002" y="618013"/>
                </a:lnTo>
                <a:lnTo>
                  <a:pt x="1195323" y="609978"/>
                </a:lnTo>
                <a:lnTo>
                  <a:pt x="1196296" y="608518"/>
                </a:lnTo>
                <a:lnTo>
                  <a:pt x="1197188" y="606976"/>
                </a:lnTo>
                <a:lnTo>
                  <a:pt x="1198079" y="605352"/>
                </a:lnTo>
                <a:lnTo>
                  <a:pt x="1198971" y="603729"/>
                </a:lnTo>
                <a:lnTo>
                  <a:pt x="1199862" y="602025"/>
                </a:lnTo>
                <a:lnTo>
                  <a:pt x="1200835" y="600239"/>
                </a:lnTo>
                <a:lnTo>
                  <a:pt x="1201726" y="598373"/>
                </a:lnTo>
                <a:lnTo>
                  <a:pt x="1202618" y="596506"/>
                </a:lnTo>
                <a:lnTo>
                  <a:pt x="1203509" y="594559"/>
                </a:lnTo>
                <a:lnTo>
                  <a:pt x="1204401" y="592530"/>
                </a:lnTo>
                <a:lnTo>
                  <a:pt x="1205374" y="590501"/>
                </a:lnTo>
                <a:lnTo>
                  <a:pt x="1206265" y="588391"/>
                </a:lnTo>
                <a:lnTo>
                  <a:pt x="1207157" y="586280"/>
                </a:lnTo>
                <a:lnTo>
                  <a:pt x="1208048" y="584089"/>
                </a:lnTo>
                <a:lnTo>
                  <a:pt x="1208940" y="581898"/>
                </a:lnTo>
                <a:lnTo>
                  <a:pt x="1209831" y="579625"/>
                </a:lnTo>
                <a:lnTo>
                  <a:pt x="1210804" y="577433"/>
                </a:lnTo>
                <a:lnTo>
                  <a:pt x="1211695" y="575080"/>
                </a:lnTo>
                <a:lnTo>
                  <a:pt x="1212587" y="572807"/>
                </a:lnTo>
                <a:lnTo>
                  <a:pt x="1213479" y="570454"/>
                </a:lnTo>
                <a:lnTo>
                  <a:pt x="1214370" y="568101"/>
                </a:lnTo>
                <a:lnTo>
                  <a:pt x="1215343" y="565747"/>
                </a:lnTo>
                <a:lnTo>
                  <a:pt x="1216234" y="563394"/>
                </a:lnTo>
                <a:lnTo>
                  <a:pt x="1217126" y="560959"/>
                </a:lnTo>
                <a:lnTo>
                  <a:pt x="1218017" y="558606"/>
                </a:lnTo>
                <a:lnTo>
                  <a:pt x="1218909" y="556171"/>
                </a:lnTo>
                <a:lnTo>
                  <a:pt x="1219881" y="553818"/>
                </a:lnTo>
                <a:lnTo>
                  <a:pt x="1220773" y="551383"/>
                </a:lnTo>
                <a:lnTo>
                  <a:pt x="1221665" y="549030"/>
                </a:lnTo>
                <a:lnTo>
                  <a:pt x="1222556" y="546676"/>
                </a:lnTo>
                <a:lnTo>
                  <a:pt x="1223448" y="544323"/>
                </a:lnTo>
                <a:lnTo>
                  <a:pt x="1224420" y="541969"/>
                </a:lnTo>
                <a:lnTo>
                  <a:pt x="1225312" y="539616"/>
                </a:lnTo>
                <a:lnTo>
                  <a:pt x="1226203" y="537343"/>
                </a:lnTo>
                <a:lnTo>
                  <a:pt x="1227095" y="535071"/>
                </a:lnTo>
                <a:lnTo>
                  <a:pt x="1227986" y="532798"/>
                </a:lnTo>
                <a:lnTo>
                  <a:pt x="1228878" y="530607"/>
                </a:lnTo>
                <a:lnTo>
                  <a:pt x="1229851" y="528415"/>
                </a:lnTo>
                <a:lnTo>
                  <a:pt x="1230742" y="526224"/>
                </a:lnTo>
                <a:lnTo>
                  <a:pt x="1231634" y="524113"/>
                </a:lnTo>
                <a:lnTo>
                  <a:pt x="1232525" y="522003"/>
                </a:lnTo>
                <a:lnTo>
                  <a:pt x="1233417" y="519974"/>
                </a:lnTo>
                <a:lnTo>
                  <a:pt x="1234389" y="518027"/>
                </a:lnTo>
                <a:lnTo>
                  <a:pt x="1235281" y="516079"/>
                </a:lnTo>
                <a:lnTo>
                  <a:pt x="1236172" y="514131"/>
                </a:lnTo>
                <a:lnTo>
                  <a:pt x="1237064" y="512346"/>
                </a:lnTo>
                <a:lnTo>
                  <a:pt x="1237956" y="510479"/>
                </a:lnTo>
                <a:lnTo>
                  <a:pt x="1238928" y="508775"/>
                </a:lnTo>
                <a:lnTo>
                  <a:pt x="1239820" y="507071"/>
                </a:lnTo>
                <a:lnTo>
                  <a:pt x="1240711" y="505447"/>
                </a:lnTo>
                <a:lnTo>
                  <a:pt x="1241603" y="503905"/>
                </a:lnTo>
                <a:lnTo>
                  <a:pt x="1242494" y="502363"/>
                </a:lnTo>
                <a:lnTo>
                  <a:pt x="1243386" y="500902"/>
                </a:lnTo>
                <a:lnTo>
                  <a:pt x="1244358" y="499523"/>
                </a:lnTo>
                <a:lnTo>
                  <a:pt x="1245250" y="498225"/>
                </a:lnTo>
                <a:lnTo>
                  <a:pt x="1246142" y="497007"/>
                </a:lnTo>
                <a:lnTo>
                  <a:pt x="1247033" y="495789"/>
                </a:lnTo>
                <a:lnTo>
                  <a:pt x="1247925" y="494653"/>
                </a:lnTo>
                <a:lnTo>
                  <a:pt x="1248897" y="493598"/>
                </a:lnTo>
                <a:lnTo>
                  <a:pt x="1249789" y="492624"/>
                </a:lnTo>
                <a:lnTo>
                  <a:pt x="1250680" y="491731"/>
                </a:lnTo>
                <a:lnTo>
                  <a:pt x="1258866" y="486699"/>
                </a:lnTo>
                <a:lnTo>
                  <a:pt x="1259758" y="486456"/>
                </a:lnTo>
                <a:lnTo>
                  <a:pt x="1260649" y="486293"/>
                </a:lnTo>
                <a:lnTo>
                  <a:pt x="1261541" y="486293"/>
                </a:lnTo>
                <a:lnTo>
                  <a:pt x="1262433" y="486212"/>
                </a:lnTo>
                <a:lnTo>
                  <a:pt x="1270619" y="489053"/>
                </a:lnTo>
                <a:lnTo>
                  <a:pt x="1271510" y="489621"/>
                </a:lnTo>
                <a:lnTo>
                  <a:pt x="1272483" y="490270"/>
                </a:lnTo>
                <a:lnTo>
                  <a:pt x="1273374" y="491001"/>
                </a:lnTo>
                <a:lnTo>
                  <a:pt x="1274266" y="491731"/>
                </a:lnTo>
                <a:lnTo>
                  <a:pt x="1275157" y="492543"/>
                </a:lnTo>
                <a:lnTo>
                  <a:pt x="1276049" y="493354"/>
                </a:lnTo>
                <a:lnTo>
                  <a:pt x="1277022" y="494247"/>
                </a:lnTo>
                <a:lnTo>
                  <a:pt x="1277913" y="495140"/>
                </a:lnTo>
                <a:lnTo>
                  <a:pt x="1278805" y="496113"/>
                </a:lnTo>
                <a:lnTo>
                  <a:pt x="1279696" y="497087"/>
                </a:lnTo>
                <a:lnTo>
                  <a:pt x="1280588" y="498061"/>
                </a:lnTo>
                <a:lnTo>
                  <a:pt x="1281479" y="499116"/>
                </a:lnTo>
                <a:lnTo>
                  <a:pt x="1282452" y="500252"/>
                </a:lnTo>
                <a:lnTo>
                  <a:pt x="1283343" y="501308"/>
                </a:lnTo>
                <a:lnTo>
                  <a:pt x="1284235" y="502444"/>
                </a:lnTo>
                <a:lnTo>
                  <a:pt x="1285127" y="503580"/>
                </a:lnTo>
                <a:lnTo>
                  <a:pt x="1286018" y="504798"/>
                </a:lnTo>
                <a:lnTo>
                  <a:pt x="1286991" y="505934"/>
                </a:lnTo>
                <a:lnTo>
                  <a:pt x="1287882" y="507152"/>
                </a:lnTo>
                <a:lnTo>
                  <a:pt x="1288774" y="508288"/>
                </a:lnTo>
                <a:lnTo>
                  <a:pt x="1289665" y="509506"/>
                </a:lnTo>
                <a:lnTo>
                  <a:pt x="1290557" y="510723"/>
                </a:lnTo>
                <a:lnTo>
                  <a:pt x="1291529" y="511941"/>
                </a:lnTo>
                <a:lnTo>
                  <a:pt x="1292421" y="513158"/>
                </a:lnTo>
                <a:lnTo>
                  <a:pt x="1293312" y="514376"/>
                </a:lnTo>
                <a:lnTo>
                  <a:pt x="1294204" y="515593"/>
                </a:lnTo>
                <a:lnTo>
                  <a:pt x="1295096" y="516811"/>
                </a:lnTo>
                <a:lnTo>
                  <a:pt x="1296068" y="517947"/>
                </a:lnTo>
                <a:lnTo>
                  <a:pt x="1296960" y="519165"/>
                </a:lnTo>
                <a:lnTo>
                  <a:pt x="1297851" y="520301"/>
                </a:lnTo>
                <a:lnTo>
                  <a:pt x="1298743" y="521438"/>
                </a:lnTo>
                <a:lnTo>
                  <a:pt x="1299634" y="522574"/>
                </a:lnTo>
                <a:lnTo>
                  <a:pt x="1300526" y="523710"/>
                </a:lnTo>
                <a:lnTo>
                  <a:pt x="1301499" y="524765"/>
                </a:lnTo>
                <a:lnTo>
                  <a:pt x="1302390" y="525820"/>
                </a:lnTo>
                <a:lnTo>
                  <a:pt x="1303282" y="526876"/>
                </a:lnTo>
                <a:lnTo>
                  <a:pt x="1304173" y="527849"/>
                </a:lnTo>
                <a:lnTo>
                  <a:pt x="1305065" y="528823"/>
                </a:lnTo>
                <a:lnTo>
                  <a:pt x="1306037" y="529716"/>
                </a:lnTo>
                <a:lnTo>
                  <a:pt x="1306929" y="530609"/>
                </a:lnTo>
                <a:lnTo>
                  <a:pt x="1307820" y="531501"/>
                </a:lnTo>
                <a:lnTo>
                  <a:pt x="1308712" y="532313"/>
                </a:lnTo>
                <a:lnTo>
                  <a:pt x="1309604" y="533124"/>
                </a:lnTo>
                <a:lnTo>
                  <a:pt x="1310576" y="533855"/>
                </a:lnTo>
                <a:lnTo>
                  <a:pt x="1311468" y="534585"/>
                </a:lnTo>
                <a:lnTo>
                  <a:pt x="1312359" y="535235"/>
                </a:lnTo>
                <a:lnTo>
                  <a:pt x="1313251" y="535803"/>
                </a:lnTo>
                <a:lnTo>
                  <a:pt x="1314142" y="536452"/>
                </a:lnTo>
                <a:lnTo>
                  <a:pt x="1315115" y="536939"/>
                </a:lnTo>
                <a:lnTo>
                  <a:pt x="1316006" y="537426"/>
                </a:lnTo>
                <a:lnTo>
                  <a:pt x="1316898" y="537832"/>
                </a:lnTo>
                <a:lnTo>
                  <a:pt x="1323220" y="539455"/>
                </a:lnTo>
                <a:lnTo>
                  <a:pt x="1324111" y="539455"/>
                </a:lnTo>
                <a:lnTo>
                  <a:pt x="1325084" y="539455"/>
                </a:lnTo>
                <a:lnTo>
                  <a:pt x="1325976" y="539374"/>
                </a:lnTo>
                <a:lnTo>
                  <a:pt x="1326867" y="539293"/>
                </a:lnTo>
                <a:lnTo>
                  <a:pt x="1327759" y="539131"/>
                </a:lnTo>
                <a:lnTo>
                  <a:pt x="1328650" y="538887"/>
                </a:lnTo>
                <a:lnTo>
                  <a:pt x="1329623" y="538562"/>
                </a:lnTo>
                <a:lnTo>
                  <a:pt x="1330514" y="538319"/>
                </a:lnTo>
                <a:lnTo>
                  <a:pt x="1339592" y="532556"/>
                </a:lnTo>
                <a:lnTo>
                  <a:pt x="1340483" y="531826"/>
                </a:lnTo>
                <a:lnTo>
                  <a:pt x="1341375" y="530933"/>
                </a:lnTo>
                <a:lnTo>
                  <a:pt x="1342267" y="530122"/>
                </a:lnTo>
                <a:lnTo>
                  <a:pt x="1343158" y="529229"/>
                </a:lnTo>
                <a:lnTo>
                  <a:pt x="1344131" y="528255"/>
                </a:lnTo>
                <a:lnTo>
                  <a:pt x="1345022" y="527281"/>
                </a:lnTo>
                <a:lnTo>
                  <a:pt x="1345914" y="526307"/>
                </a:lnTo>
                <a:lnTo>
                  <a:pt x="1346805" y="525334"/>
                </a:lnTo>
                <a:lnTo>
                  <a:pt x="1347697" y="524278"/>
                </a:lnTo>
                <a:lnTo>
                  <a:pt x="1348669" y="523223"/>
                </a:lnTo>
                <a:lnTo>
                  <a:pt x="1349561" y="522168"/>
                </a:lnTo>
                <a:lnTo>
                  <a:pt x="1350453" y="521032"/>
                </a:lnTo>
                <a:lnTo>
                  <a:pt x="1351344" y="519896"/>
                </a:lnTo>
                <a:lnTo>
                  <a:pt x="1352236" y="518841"/>
                </a:lnTo>
                <a:lnTo>
                  <a:pt x="1353127" y="517623"/>
                </a:lnTo>
                <a:lnTo>
                  <a:pt x="1354100" y="516487"/>
                </a:lnTo>
                <a:lnTo>
                  <a:pt x="1354991" y="515350"/>
                </a:lnTo>
                <a:lnTo>
                  <a:pt x="1355883" y="514133"/>
                </a:lnTo>
                <a:lnTo>
                  <a:pt x="1356774" y="512996"/>
                </a:lnTo>
                <a:lnTo>
                  <a:pt x="1357666" y="511779"/>
                </a:lnTo>
                <a:lnTo>
                  <a:pt x="1358639" y="510642"/>
                </a:lnTo>
                <a:lnTo>
                  <a:pt x="1359530" y="509425"/>
                </a:lnTo>
                <a:lnTo>
                  <a:pt x="1360422" y="508289"/>
                </a:lnTo>
                <a:lnTo>
                  <a:pt x="1361313" y="507071"/>
                </a:lnTo>
                <a:lnTo>
                  <a:pt x="1362205" y="505935"/>
                </a:lnTo>
                <a:lnTo>
                  <a:pt x="1363177" y="504798"/>
                </a:lnTo>
                <a:lnTo>
                  <a:pt x="1364069" y="503662"/>
                </a:lnTo>
                <a:lnTo>
                  <a:pt x="1364960" y="502526"/>
                </a:lnTo>
                <a:lnTo>
                  <a:pt x="1365852" y="501389"/>
                </a:lnTo>
                <a:lnTo>
                  <a:pt x="1366744" y="500253"/>
                </a:lnTo>
                <a:lnTo>
                  <a:pt x="1367716" y="499198"/>
                </a:lnTo>
                <a:lnTo>
                  <a:pt x="1368608" y="498143"/>
                </a:lnTo>
                <a:lnTo>
                  <a:pt x="1369499" y="497088"/>
                </a:lnTo>
                <a:lnTo>
                  <a:pt x="1370391" y="496114"/>
                </a:lnTo>
                <a:lnTo>
                  <a:pt x="1371282" y="495140"/>
                </a:lnTo>
                <a:lnTo>
                  <a:pt x="1372174" y="494166"/>
                </a:lnTo>
                <a:lnTo>
                  <a:pt x="1373146" y="493192"/>
                </a:lnTo>
                <a:lnTo>
                  <a:pt x="1377685" y="489054"/>
                </a:lnTo>
                <a:lnTo>
                  <a:pt x="1378577" y="488323"/>
                </a:lnTo>
                <a:lnTo>
                  <a:pt x="1383116" y="485401"/>
                </a:lnTo>
                <a:lnTo>
                  <a:pt x="1384007" y="484914"/>
                </a:lnTo>
                <a:lnTo>
                  <a:pt x="1384899" y="484590"/>
                </a:lnTo>
                <a:lnTo>
                  <a:pt x="1385790" y="484184"/>
                </a:lnTo>
                <a:lnTo>
                  <a:pt x="1386763" y="483859"/>
                </a:lnTo>
                <a:lnTo>
                  <a:pt x="1387654" y="483616"/>
                </a:lnTo>
                <a:lnTo>
                  <a:pt x="1388546" y="483453"/>
                </a:lnTo>
                <a:lnTo>
                  <a:pt x="1389437" y="483291"/>
                </a:lnTo>
                <a:lnTo>
                  <a:pt x="1390329" y="483210"/>
                </a:lnTo>
                <a:lnTo>
                  <a:pt x="1391221" y="483128"/>
                </a:lnTo>
                <a:lnTo>
                  <a:pt x="1392193" y="483210"/>
                </a:lnTo>
                <a:lnTo>
                  <a:pt x="1393085" y="483210"/>
                </a:lnTo>
                <a:lnTo>
                  <a:pt x="1393976" y="483372"/>
                </a:lnTo>
                <a:lnTo>
                  <a:pt x="1394868" y="483534"/>
                </a:lnTo>
                <a:lnTo>
                  <a:pt x="1399407" y="485320"/>
                </a:lnTo>
                <a:lnTo>
                  <a:pt x="1400298" y="485807"/>
                </a:lnTo>
                <a:lnTo>
                  <a:pt x="1404837" y="489297"/>
                </a:lnTo>
                <a:lnTo>
                  <a:pt x="1405810" y="490108"/>
                </a:lnTo>
                <a:lnTo>
                  <a:pt x="1410267" y="495140"/>
                </a:lnTo>
                <a:lnTo>
                  <a:pt x="1411240" y="496276"/>
                </a:lnTo>
                <a:lnTo>
                  <a:pt x="1412131" y="497494"/>
                </a:lnTo>
                <a:lnTo>
                  <a:pt x="1413023" y="498711"/>
                </a:lnTo>
                <a:lnTo>
                  <a:pt x="1413915" y="500010"/>
                </a:lnTo>
                <a:lnTo>
                  <a:pt x="1414806" y="501308"/>
                </a:lnTo>
                <a:lnTo>
                  <a:pt x="1415779" y="502688"/>
                </a:lnTo>
                <a:lnTo>
                  <a:pt x="1416670" y="504148"/>
                </a:lnTo>
                <a:lnTo>
                  <a:pt x="1417562" y="505528"/>
                </a:lnTo>
                <a:lnTo>
                  <a:pt x="1418453" y="507070"/>
                </a:lnTo>
                <a:lnTo>
                  <a:pt x="1419345" y="508531"/>
                </a:lnTo>
                <a:lnTo>
                  <a:pt x="1420317" y="510073"/>
                </a:lnTo>
                <a:lnTo>
                  <a:pt x="1421209" y="511696"/>
                </a:lnTo>
                <a:lnTo>
                  <a:pt x="1422100" y="513319"/>
                </a:lnTo>
                <a:lnTo>
                  <a:pt x="1422992" y="514943"/>
                </a:lnTo>
                <a:lnTo>
                  <a:pt x="1423884" y="516566"/>
                </a:lnTo>
                <a:lnTo>
                  <a:pt x="1424775" y="518270"/>
                </a:lnTo>
                <a:lnTo>
                  <a:pt x="1425748" y="519975"/>
                </a:lnTo>
                <a:lnTo>
                  <a:pt x="1426639" y="521679"/>
                </a:lnTo>
                <a:lnTo>
                  <a:pt x="1427531" y="523465"/>
                </a:lnTo>
                <a:lnTo>
                  <a:pt x="1428422" y="525250"/>
                </a:lnTo>
                <a:lnTo>
                  <a:pt x="1429314" y="526954"/>
                </a:lnTo>
                <a:lnTo>
                  <a:pt x="1430287" y="528740"/>
                </a:lnTo>
                <a:lnTo>
                  <a:pt x="1431178" y="530525"/>
                </a:lnTo>
                <a:lnTo>
                  <a:pt x="1432070" y="532310"/>
                </a:lnTo>
                <a:lnTo>
                  <a:pt x="1432961" y="534176"/>
                </a:lnTo>
                <a:lnTo>
                  <a:pt x="1433853" y="535962"/>
                </a:lnTo>
                <a:lnTo>
                  <a:pt x="1434825" y="537747"/>
                </a:lnTo>
                <a:lnTo>
                  <a:pt x="1435717" y="539532"/>
                </a:lnTo>
                <a:lnTo>
                  <a:pt x="1436608" y="541318"/>
                </a:lnTo>
                <a:lnTo>
                  <a:pt x="1437500" y="543103"/>
                </a:lnTo>
                <a:lnTo>
                  <a:pt x="1438392" y="544888"/>
                </a:lnTo>
                <a:lnTo>
                  <a:pt x="1439364" y="546592"/>
                </a:lnTo>
                <a:lnTo>
                  <a:pt x="1440256" y="548378"/>
                </a:lnTo>
                <a:lnTo>
                  <a:pt x="1441147" y="550082"/>
                </a:lnTo>
                <a:lnTo>
                  <a:pt x="1442039" y="551787"/>
                </a:lnTo>
                <a:lnTo>
                  <a:pt x="1442930" y="553491"/>
                </a:lnTo>
                <a:lnTo>
                  <a:pt x="1443822" y="555114"/>
                </a:lnTo>
                <a:lnTo>
                  <a:pt x="1444794" y="556738"/>
                </a:lnTo>
                <a:lnTo>
                  <a:pt x="1445686" y="558361"/>
                </a:lnTo>
                <a:lnTo>
                  <a:pt x="1446578" y="559903"/>
                </a:lnTo>
                <a:lnTo>
                  <a:pt x="1447469" y="561445"/>
                </a:lnTo>
                <a:lnTo>
                  <a:pt x="1448361" y="562987"/>
                </a:lnTo>
                <a:lnTo>
                  <a:pt x="1449333" y="564448"/>
                </a:lnTo>
                <a:lnTo>
                  <a:pt x="1450225" y="565909"/>
                </a:lnTo>
                <a:lnTo>
                  <a:pt x="1451116" y="567288"/>
                </a:lnTo>
                <a:lnTo>
                  <a:pt x="1452008" y="568668"/>
                </a:lnTo>
                <a:lnTo>
                  <a:pt x="1452899" y="569966"/>
                </a:lnTo>
                <a:lnTo>
                  <a:pt x="1453872" y="571264"/>
                </a:lnTo>
                <a:lnTo>
                  <a:pt x="1454763" y="572482"/>
                </a:lnTo>
                <a:lnTo>
                  <a:pt x="1455655" y="573699"/>
                </a:lnTo>
                <a:lnTo>
                  <a:pt x="1456547" y="574836"/>
                </a:lnTo>
                <a:lnTo>
                  <a:pt x="1457438" y="575891"/>
                </a:lnTo>
                <a:lnTo>
                  <a:pt x="1458411" y="576946"/>
                </a:lnTo>
                <a:lnTo>
                  <a:pt x="1459302" y="577920"/>
                </a:lnTo>
                <a:lnTo>
                  <a:pt x="1460194" y="578894"/>
                </a:lnTo>
                <a:lnTo>
                  <a:pt x="1461085" y="579786"/>
                </a:lnTo>
                <a:lnTo>
                  <a:pt x="1461977" y="580598"/>
                </a:lnTo>
                <a:lnTo>
                  <a:pt x="1462868" y="581409"/>
                </a:lnTo>
                <a:lnTo>
                  <a:pt x="1469271" y="585224"/>
                </a:lnTo>
                <a:lnTo>
                  <a:pt x="1470163" y="585548"/>
                </a:lnTo>
                <a:lnTo>
                  <a:pt x="1471055" y="585792"/>
                </a:lnTo>
                <a:lnTo>
                  <a:pt x="1471946" y="586036"/>
                </a:lnTo>
                <a:lnTo>
                  <a:pt x="1472919" y="586198"/>
                </a:lnTo>
                <a:lnTo>
                  <a:pt x="1473810" y="586279"/>
                </a:lnTo>
                <a:lnTo>
                  <a:pt x="1474702" y="586279"/>
                </a:lnTo>
                <a:lnTo>
                  <a:pt x="1475593" y="586279"/>
                </a:lnTo>
                <a:lnTo>
                  <a:pt x="1480132" y="585305"/>
                </a:lnTo>
                <a:lnTo>
                  <a:pt x="1481024" y="584981"/>
                </a:lnTo>
                <a:lnTo>
                  <a:pt x="1490993" y="577839"/>
                </a:lnTo>
                <a:lnTo>
                  <a:pt x="1491965" y="576946"/>
                </a:lnTo>
                <a:lnTo>
                  <a:pt x="1492857" y="576053"/>
                </a:lnTo>
                <a:lnTo>
                  <a:pt x="1493748" y="574998"/>
                </a:lnTo>
                <a:lnTo>
                  <a:pt x="1494640" y="574024"/>
                </a:lnTo>
                <a:lnTo>
                  <a:pt x="1495532" y="572969"/>
                </a:lnTo>
                <a:lnTo>
                  <a:pt x="1496423" y="571914"/>
                </a:lnTo>
                <a:lnTo>
                  <a:pt x="1497396" y="570778"/>
                </a:lnTo>
                <a:lnTo>
                  <a:pt x="1498287" y="569642"/>
                </a:lnTo>
                <a:lnTo>
                  <a:pt x="1499179" y="568505"/>
                </a:lnTo>
                <a:lnTo>
                  <a:pt x="1500070" y="567288"/>
                </a:lnTo>
                <a:lnTo>
                  <a:pt x="1500962" y="566070"/>
                </a:lnTo>
                <a:lnTo>
                  <a:pt x="1501934" y="564853"/>
                </a:lnTo>
                <a:lnTo>
                  <a:pt x="1502826" y="563554"/>
                </a:lnTo>
                <a:lnTo>
                  <a:pt x="1503718" y="562337"/>
                </a:lnTo>
                <a:lnTo>
                  <a:pt x="1504609" y="561038"/>
                </a:lnTo>
                <a:lnTo>
                  <a:pt x="1505501" y="559740"/>
                </a:lnTo>
                <a:lnTo>
                  <a:pt x="1506473" y="558442"/>
                </a:lnTo>
                <a:lnTo>
                  <a:pt x="1507365" y="557143"/>
                </a:lnTo>
                <a:lnTo>
                  <a:pt x="1508256" y="555764"/>
                </a:lnTo>
                <a:lnTo>
                  <a:pt x="1509148" y="554466"/>
                </a:lnTo>
                <a:lnTo>
                  <a:pt x="1510039" y="553086"/>
                </a:lnTo>
                <a:lnTo>
                  <a:pt x="1511012" y="551788"/>
                </a:lnTo>
                <a:lnTo>
                  <a:pt x="1511904" y="550408"/>
                </a:lnTo>
                <a:lnTo>
                  <a:pt x="1512795" y="549110"/>
                </a:lnTo>
                <a:lnTo>
                  <a:pt x="1513687" y="547730"/>
                </a:lnTo>
                <a:lnTo>
                  <a:pt x="1514578" y="546432"/>
                </a:lnTo>
                <a:lnTo>
                  <a:pt x="1515470" y="545052"/>
                </a:lnTo>
                <a:lnTo>
                  <a:pt x="1516442" y="543754"/>
                </a:lnTo>
                <a:lnTo>
                  <a:pt x="1517334" y="542456"/>
                </a:lnTo>
                <a:lnTo>
                  <a:pt x="1518225" y="541157"/>
                </a:lnTo>
                <a:lnTo>
                  <a:pt x="1519117" y="539859"/>
                </a:lnTo>
                <a:lnTo>
                  <a:pt x="1520009" y="538561"/>
                </a:lnTo>
                <a:lnTo>
                  <a:pt x="1520981" y="537263"/>
                </a:lnTo>
                <a:lnTo>
                  <a:pt x="1521873" y="536045"/>
                </a:lnTo>
                <a:lnTo>
                  <a:pt x="1522764" y="534827"/>
                </a:lnTo>
                <a:lnTo>
                  <a:pt x="1523656" y="533610"/>
                </a:lnTo>
                <a:lnTo>
                  <a:pt x="1524547" y="532392"/>
                </a:lnTo>
                <a:lnTo>
                  <a:pt x="1525520" y="531256"/>
                </a:lnTo>
                <a:lnTo>
                  <a:pt x="1526411" y="530120"/>
                </a:lnTo>
                <a:lnTo>
                  <a:pt x="1527303" y="528983"/>
                </a:lnTo>
                <a:lnTo>
                  <a:pt x="1528195" y="527928"/>
                </a:lnTo>
                <a:lnTo>
                  <a:pt x="1529086" y="526873"/>
                </a:lnTo>
                <a:lnTo>
                  <a:pt x="1530059" y="525818"/>
                </a:lnTo>
                <a:lnTo>
                  <a:pt x="1530950" y="524844"/>
                </a:lnTo>
                <a:lnTo>
                  <a:pt x="1531842" y="523870"/>
                </a:lnTo>
                <a:lnTo>
                  <a:pt x="1532733" y="522896"/>
                </a:lnTo>
                <a:lnTo>
                  <a:pt x="1533625" y="522004"/>
                </a:lnTo>
                <a:lnTo>
                  <a:pt x="1534516" y="521111"/>
                </a:lnTo>
                <a:lnTo>
                  <a:pt x="1535489" y="520300"/>
                </a:lnTo>
                <a:lnTo>
                  <a:pt x="1536381" y="519488"/>
                </a:lnTo>
                <a:lnTo>
                  <a:pt x="1537272" y="518758"/>
                </a:lnTo>
                <a:lnTo>
                  <a:pt x="1538164" y="518027"/>
                </a:lnTo>
                <a:lnTo>
                  <a:pt x="1539055" y="517297"/>
                </a:lnTo>
                <a:lnTo>
                  <a:pt x="1540028" y="516647"/>
                </a:lnTo>
                <a:lnTo>
                  <a:pt x="1540919" y="516079"/>
                </a:lnTo>
                <a:lnTo>
                  <a:pt x="1541811" y="515511"/>
                </a:lnTo>
                <a:lnTo>
                  <a:pt x="1542702" y="514943"/>
                </a:lnTo>
                <a:lnTo>
                  <a:pt x="1543594" y="514456"/>
                </a:lnTo>
                <a:lnTo>
                  <a:pt x="1544567" y="513969"/>
                </a:lnTo>
                <a:lnTo>
                  <a:pt x="1545458" y="513563"/>
                </a:lnTo>
                <a:lnTo>
                  <a:pt x="1546350" y="513239"/>
                </a:lnTo>
                <a:lnTo>
                  <a:pt x="1547241" y="512914"/>
                </a:lnTo>
                <a:lnTo>
                  <a:pt x="1548133" y="512590"/>
                </a:lnTo>
                <a:lnTo>
                  <a:pt x="1549105" y="512346"/>
                </a:lnTo>
                <a:lnTo>
                  <a:pt x="1549997" y="512102"/>
                </a:lnTo>
                <a:lnTo>
                  <a:pt x="1550888" y="511940"/>
                </a:lnTo>
                <a:lnTo>
                  <a:pt x="1551780" y="511777"/>
                </a:lnTo>
                <a:lnTo>
                  <a:pt x="1552672" y="511696"/>
                </a:lnTo>
                <a:lnTo>
                  <a:pt x="1553563" y="511615"/>
                </a:lnTo>
                <a:lnTo>
                  <a:pt x="1554536" y="511615"/>
                </a:lnTo>
                <a:lnTo>
                  <a:pt x="1555427" y="511615"/>
                </a:lnTo>
                <a:lnTo>
                  <a:pt x="1556319" y="511696"/>
                </a:lnTo>
                <a:lnTo>
                  <a:pt x="1557210" y="511777"/>
                </a:lnTo>
                <a:lnTo>
                  <a:pt x="1558102" y="511940"/>
                </a:lnTo>
                <a:lnTo>
                  <a:pt x="1559074" y="512102"/>
                </a:lnTo>
                <a:lnTo>
                  <a:pt x="1559966" y="512265"/>
                </a:lnTo>
                <a:lnTo>
                  <a:pt x="1560858" y="512508"/>
                </a:lnTo>
                <a:lnTo>
                  <a:pt x="1561749" y="512752"/>
                </a:lnTo>
                <a:lnTo>
                  <a:pt x="1562641" y="512996"/>
                </a:lnTo>
                <a:lnTo>
                  <a:pt x="1563613" y="513320"/>
                </a:lnTo>
                <a:lnTo>
                  <a:pt x="1564505" y="513726"/>
                </a:lnTo>
                <a:lnTo>
                  <a:pt x="1565396" y="514051"/>
                </a:lnTo>
                <a:lnTo>
                  <a:pt x="1566288" y="514456"/>
                </a:lnTo>
                <a:lnTo>
                  <a:pt x="1567179" y="514943"/>
                </a:lnTo>
                <a:lnTo>
                  <a:pt x="1568152" y="515349"/>
                </a:lnTo>
                <a:lnTo>
                  <a:pt x="1569044" y="515836"/>
                </a:lnTo>
                <a:lnTo>
                  <a:pt x="1569935" y="516323"/>
                </a:lnTo>
                <a:lnTo>
                  <a:pt x="1570827" y="516891"/>
                </a:lnTo>
                <a:lnTo>
                  <a:pt x="1571718" y="517378"/>
                </a:lnTo>
                <a:lnTo>
                  <a:pt x="1572610" y="517946"/>
                </a:lnTo>
                <a:lnTo>
                  <a:pt x="1573582" y="518514"/>
                </a:lnTo>
                <a:lnTo>
                  <a:pt x="1574474" y="519082"/>
                </a:lnTo>
                <a:lnTo>
                  <a:pt x="1575366" y="519732"/>
                </a:lnTo>
                <a:lnTo>
                  <a:pt x="1576257" y="520300"/>
                </a:lnTo>
                <a:lnTo>
                  <a:pt x="1577149" y="520949"/>
                </a:lnTo>
                <a:lnTo>
                  <a:pt x="1578121" y="521599"/>
                </a:lnTo>
                <a:lnTo>
                  <a:pt x="1579013" y="522248"/>
                </a:lnTo>
                <a:lnTo>
                  <a:pt x="1579904" y="522897"/>
                </a:lnTo>
                <a:lnTo>
                  <a:pt x="1580796" y="523547"/>
                </a:lnTo>
                <a:lnTo>
                  <a:pt x="1581687" y="524196"/>
                </a:lnTo>
                <a:lnTo>
                  <a:pt x="1582660" y="524846"/>
                </a:lnTo>
                <a:lnTo>
                  <a:pt x="1583551" y="525495"/>
                </a:lnTo>
                <a:lnTo>
                  <a:pt x="1584443" y="526144"/>
                </a:lnTo>
                <a:lnTo>
                  <a:pt x="1585335" y="526794"/>
                </a:lnTo>
                <a:lnTo>
                  <a:pt x="1586226" y="527443"/>
                </a:lnTo>
                <a:lnTo>
                  <a:pt x="1587199" y="528093"/>
                </a:lnTo>
                <a:lnTo>
                  <a:pt x="1588090" y="528742"/>
                </a:lnTo>
                <a:lnTo>
                  <a:pt x="1588982" y="529391"/>
                </a:lnTo>
                <a:lnTo>
                  <a:pt x="1589873" y="530041"/>
                </a:lnTo>
                <a:lnTo>
                  <a:pt x="1590765" y="530609"/>
                </a:lnTo>
                <a:lnTo>
                  <a:pt x="1591656" y="531177"/>
                </a:lnTo>
                <a:lnTo>
                  <a:pt x="1592629" y="531827"/>
                </a:lnTo>
                <a:lnTo>
                  <a:pt x="1593521" y="532395"/>
                </a:lnTo>
                <a:lnTo>
                  <a:pt x="1594412" y="532882"/>
                </a:lnTo>
                <a:lnTo>
                  <a:pt x="1595304" y="533450"/>
                </a:lnTo>
                <a:lnTo>
                  <a:pt x="1596195" y="533937"/>
                </a:lnTo>
                <a:lnTo>
                  <a:pt x="1597168" y="534424"/>
                </a:lnTo>
                <a:lnTo>
                  <a:pt x="1598059" y="534911"/>
                </a:lnTo>
                <a:lnTo>
                  <a:pt x="1598951" y="535398"/>
                </a:lnTo>
                <a:lnTo>
                  <a:pt x="1599843" y="535803"/>
                </a:lnTo>
                <a:lnTo>
                  <a:pt x="1600734" y="536209"/>
                </a:lnTo>
                <a:lnTo>
                  <a:pt x="1601707" y="536615"/>
                </a:lnTo>
                <a:lnTo>
                  <a:pt x="1602598" y="536939"/>
                </a:lnTo>
                <a:lnTo>
                  <a:pt x="1603490" y="537264"/>
                </a:lnTo>
                <a:lnTo>
                  <a:pt x="1604381" y="537588"/>
                </a:lnTo>
                <a:lnTo>
                  <a:pt x="1605273" y="537832"/>
                </a:lnTo>
                <a:lnTo>
                  <a:pt x="1606164" y="538075"/>
                </a:lnTo>
                <a:lnTo>
                  <a:pt x="1607137" y="538319"/>
                </a:lnTo>
                <a:lnTo>
                  <a:pt x="1608029" y="538482"/>
                </a:lnTo>
                <a:lnTo>
                  <a:pt x="1608920" y="538644"/>
                </a:lnTo>
                <a:lnTo>
                  <a:pt x="1609812" y="538807"/>
                </a:lnTo>
                <a:lnTo>
                  <a:pt x="1610703" y="538888"/>
                </a:lnTo>
                <a:lnTo>
                  <a:pt x="1611676" y="538888"/>
                </a:lnTo>
                <a:lnTo>
                  <a:pt x="1612567" y="538969"/>
                </a:lnTo>
                <a:lnTo>
                  <a:pt x="1613459" y="538969"/>
                </a:lnTo>
                <a:lnTo>
                  <a:pt x="1614350" y="538888"/>
                </a:lnTo>
                <a:lnTo>
                  <a:pt x="1615242" y="538888"/>
                </a:lnTo>
                <a:lnTo>
                  <a:pt x="1616215" y="538725"/>
                </a:lnTo>
                <a:lnTo>
                  <a:pt x="1617106" y="538644"/>
                </a:lnTo>
                <a:lnTo>
                  <a:pt x="1617998" y="538482"/>
                </a:lnTo>
                <a:lnTo>
                  <a:pt x="1618889" y="538238"/>
                </a:lnTo>
                <a:lnTo>
                  <a:pt x="1619781" y="538075"/>
                </a:lnTo>
                <a:lnTo>
                  <a:pt x="1620753" y="537751"/>
                </a:lnTo>
                <a:lnTo>
                  <a:pt x="1621645" y="537507"/>
                </a:lnTo>
                <a:lnTo>
                  <a:pt x="1622536" y="537183"/>
                </a:lnTo>
                <a:lnTo>
                  <a:pt x="1623428" y="536858"/>
                </a:lnTo>
                <a:lnTo>
                  <a:pt x="1624320" y="536453"/>
                </a:lnTo>
                <a:lnTo>
                  <a:pt x="1625211" y="536047"/>
                </a:lnTo>
                <a:lnTo>
                  <a:pt x="1626184" y="535641"/>
                </a:lnTo>
                <a:lnTo>
                  <a:pt x="1627075" y="535154"/>
                </a:lnTo>
                <a:lnTo>
                  <a:pt x="1627967" y="534667"/>
                </a:lnTo>
                <a:lnTo>
                  <a:pt x="1628858" y="534099"/>
                </a:lnTo>
                <a:lnTo>
                  <a:pt x="1629750" y="533612"/>
                </a:lnTo>
                <a:lnTo>
                  <a:pt x="1630722" y="533044"/>
                </a:lnTo>
                <a:lnTo>
                  <a:pt x="1631614" y="532395"/>
                </a:lnTo>
                <a:lnTo>
                  <a:pt x="1632506" y="531827"/>
                </a:lnTo>
                <a:lnTo>
                  <a:pt x="1633397" y="531177"/>
                </a:lnTo>
                <a:lnTo>
                  <a:pt x="1634289" y="530447"/>
                </a:lnTo>
                <a:lnTo>
                  <a:pt x="1635261" y="529797"/>
                </a:lnTo>
                <a:lnTo>
                  <a:pt x="1636153" y="529067"/>
                </a:lnTo>
                <a:lnTo>
                  <a:pt x="1637044" y="528336"/>
                </a:lnTo>
                <a:lnTo>
                  <a:pt x="1637936" y="527605"/>
                </a:lnTo>
                <a:lnTo>
                  <a:pt x="1638827" y="526875"/>
                </a:lnTo>
                <a:lnTo>
                  <a:pt x="1639800" y="526063"/>
                </a:lnTo>
                <a:lnTo>
                  <a:pt x="1640692" y="525333"/>
                </a:lnTo>
                <a:lnTo>
                  <a:pt x="1641583" y="524521"/>
                </a:lnTo>
                <a:lnTo>
                  <a:pt x="1642475" y="523710"/>
                </a:lnTo>
                <a:lnTo>
                  <a:pt x="1643366" y="522817"/>
                </a:lnTo>
                <a:lnTo>
                  <a:pt x="1644258" y="522006"/>
                </a:lnTo>
                <a:lnTo>
                  <a:pt x="1645230" y="521194"/>
                </a:lnTo>
                <a:lnTo>
                  <a:pt x="1646122" y="520302"/>
                </a:lnTo>
                <a:lnTo>
                  <a:pt x="1647013" y="519490"/>
                </a:lnTo>
                <a:lnTo>
                  <a:pt x="1647905" y="518598"/>
                </a:lnTo>
                <a:lnTo>
                  <a:pt x="1648797" y="517705"/>
                </a:lnTo>
                <a:lnTo>
                  <a:pt x="1649769" y="516894"/>
                </a:lnTo>
                <a:lnTo>
                  <a:pt x="1650661" y="516001"/>
                </a:lnTo>
                <a:lnTo>
                  <a:pt x="1651552" y="515109"/>
                </a:lnTo>
                <a:lnTo>
                  <a:pt x="1652444" y="514297"/>
                </a:lnTo>
                <a:lnTo>
                  <a:pt x="1653335" y="513405"/>
                </a:lnTo>
                <a:lnTo>
                  <a:pt x="1654308" y="512512"/>
                </a:lnTo>
                <a:lnTo>
                  <a:pt x="1655199" y="511701"/>
                </a:lnTo>
                <a:lnTo>
                  <a:pt x="1656091" y="510808"/>
                </a:lnTo>
                <a:lnTo>
                  <a:pt x="1656983" y="509996"/>
                </a:lnTo>
                <a:lnTo>
                  <a:pt x="1657874" y="509185"/>
                </a:lnTo>
                <a:lnTo>
                  <a:pt x="1658847" y="508374"/>
                </a:lnTo>
                <a:lnTo>
                  <a:pt x="1659738" y="507562"/>
                </a:lnTo>
                <a:lnTo>
                  <a:pt x="1660630" y="506751"/>
                </a:lnTo>
                <a:lnTo>
                  <a:pt x="1661521" y="506020"/>
                </a:lnTo>
                <a:lnTo>
                  <a:pt x="1662413" y="505209"/>
                </a:lnTo>
                <a:lnTo>
                  <a:pt x="1663304" y="504478"/>
                </a:lnTo>
                <a:lnTo>
                  <a:pt x="1664277" y="503748"/>
                </a:lnTo>
                <a:lnTo>
                  <a:pt x="1665169" y="503017"/>
                </a:lnTo>
                <a:lnTo>
                  <a:pt x="1666060" y="502368"/>
                </a:lnTo>
                <a:lnTo>
                  <a:pt x="1666952" y="501718"/>
                </a:lnTo>
                <a:lnTo>
                  <a:pt x="1667843" y="501069"/>
                </a:lnTo>
                <a:lnTo>
                  <a:pt x="1668816" y="500419"/>
                </a:lnTo>
                <a:lnTo>
                  <a:pt x="1669707" y="499851"/>
                </a:lnTo>
                <a:lnTo>
                  <a:pt x="1670599" y="499283"/>
                </a:lnTo>
                <a:lnTo>
                  <a:pt x="1671490" y="498715"/>
                </a:lnTo>
                <a:lnTo>
                  <a:pt x="1672382" y="498228"/>
                </a:lnTo>
                <a:lnTo>
                  <a:pt x="1673355" y="497741"/>
                </a:lnTo>
                <a:lnTo>
                  <a:pt x="1674246" y="497254"/>
                </a:lnTo>
                <a:lnTo>
                  <a:pt x="1675138" y="496848"/>
                </a:lnTo>
                <a:lnTo>
                  <a:pt x="1676029" y="496443"/>
                </a:lnTo>
                <a:lnTo>
                  <a:pt x="1676921" y="496037"/>
                </a:lnTo>
                <a:lnTo>
                  <a:pt x="1677812" y="495713"/>
                </a:lnTo>
                <a:lnTo>
                  <a:pt x="1678785" y="495469"/>
                </a:lnTo>
                <a:lnTo>
                  <a:pt x="1679676" y="495144"/>
                </a:lnTo>
                <a:lnTo>
                  <a:pt x="1680568" y="494982"/>
                </a:lnTo>
                <a:lnTo>
                  <a:pt x="1681460" y="494738"/>
                </a:lnTo>
                <a:lnTo>
                  <a:pt x="1682351" y="494576"/>
                </a:lnTo>
                <a:lnTo>
                  <a:pt x="1683324" y="494495"/>
                </a:lnTo>
                <a:lnTo>
                  <a:pt x="1684215" y="494413"/>
                </a:lnTo>
                <a:lnTo>
                  <a:pt x="1685107" y="494332"/>
                </a:lnTo>
                <a:lnTo>
                  <a:pt x="1685998" y="494332"/>
                </a:lnTo>
                <a:lnTo>
                  <a:pt x="1686890" y="494332"/>
                </a:lnTo>
                <a:lnTo>
                  <a:pt x="1687862" y="494413"/>
                </a:lnTo>
                <a:lnTo>
                  <a:pt x="1688754" y="494495"/>
                </a:lnTo>
                <a:lnTo>
                  <a:pt x="1689646" y="494657"/>
                </a:lnTo>
                <a:lnTo>
                  <a:pt x="1690537" y="494820"/>
                </a:lnTo>
                <a:lnTo>
                  <a:pt x="1691429" y="494982"/>
                </a:lnTo>
                <a:lnTo>
                  <a:pt x="1692401" y="495306"/>
                </a:lnTo>
                <a:lnTo>
                  <a:pt x="1693293" y="495550"/>
                </a:lnTo>
                <a:lnTo>
                  <a:pt x="1694184" y="495875"/>
                </a:lnTo>
                <a:lnTo>
                  <a:pt x="1695076" y="496280"/>
                </a:lnTo>
                <a:lnTo>
                  <a:pt x="1695967" y="496686"/>
                </a:lnTo>
                <a:lnTo>
                  <a:pt x="1696858" y="497092"/>
                </a:lnTo>
                <a:lnTo>
                  <a:pt x="1697831" y="497579"/>
                </a:lnTo>
                <a:lnTo>
                  <a:pt x="1698722" y="498066"/>
                </a:lnTo>
                <a:lnTo>
                  <a:pt x="1699614" y="498634"/>
                </a:lnTo>
                <a:lnTo>
                  <a:pt x="1700505" y="499202"/>
                </a:lnTo>
                <a:lnTo>
                  <a:pt x="1701397" y="499851"/>
                </a:lnTo>
                <a:lnTo>
                  <a:pt x="1702369" y="500501"/>
                </a:lnTo>
                <a:lnTo>
                  <a:pt x="1703261" y="501150"/>
                </a:lnTo>
                <a:lnTo>
                  <a:pt x="1704152" y="501881"/>
                </a:lnTo>
                <a:lnTo>
                  <a:pt x="1705044" y="502611"/>
                </a:lnTo>
                <a:lnTo>
                  <a:pt x="1705935" y="503423"/>
                </a:lnTo>
                <a:lnTo>
                  <a:pt x="1706907" y="504234"/>
                </a:lnTo>
                <a:lnTo>
                  <a:pt x="1707799" y="505046"/>
                </a:lnTo>
                <a:lnTo>
                  <a:pt x="1708690" y="505938"/>
                </a:lnTo>
                <a:lnTo>
                  <a:pt x="1709582" y="506831"/>
                </a:lnTo>
                <a:lnTo>
                  <a:pt x="1710473" y="507723"/>
                </a:lnTo>
                <a:lnTo>
                  <a:pt x="1715012" y="512755"/>
                </a:lnTo>
                <a:lnTo>
                  <a:pt x="1715903" y="513810"/>
                </a:lnTo>
                <a:lnTo>
                  <a:pt x="1716876" y="514865"/>
                </a:lnTo>
                <a:lnTo>
                  <a:pt x="1717767" y="516002"/>
                </a:lnTo>
                <a:lnTo>
                  <a:pt x="1718658" y="517138"/>
                </a:lnTo>
                <a:lnTo>
                  <a:pt x="1719550" y="518193"/>
                </a:lnTo>
                <a:lnTo>
                  <a:pt x="1720441" y="519411"/>
                </a:lnTo>
                <a:lnTo>
                  <a:pt x="1721414" y="520547"/>
                </a:lnTo>
                <a:lnTo>
                  <a:pt x="1722305" y="521683"/>
                </a:lnTo>
                <a:lnTo>
                  <a:pt x="1723197" y="522901"/>
                </a:lnTo>
                <a:lnTo>
                  <a:pt x="1724088" y="524037"/>
                </a:lnTo>
                <a:lnTo>
                  <a:pt x="1724980" y="525255"/>
                </a:lnTo>
                <a:lnTo>
                  <a:pt x="1725952" y="526472"/>
                </a:lnTo>
                <a:lnTo>
                  <a:pt x="1726844" y="527690"/>
                </a:lnTo>
                <a:lnTo>
                  <a:pt x="1727735" y="528907"/>
                </a:lnTo>
                <a:lnTo>
                  <a:pt x="1728626" y="530044"/>
                </a:lnTo>
                <a:lnTo>
                  <a:pt x="1729518" y="531261"/>
                </a:lnTo>
                <a:lnTo>
                  <a:pt x="1730490" y="532479"/>
                </a:lnTo>
                <a:lnTo>
                  <a:pt x="1731382" y="533697"/>
                </a:lnTo>
                <a:lnTo>
                  <a:pt x="1732273" y="534914"/>
                </a:lnTo>
                <a:lnTo>
                  <a:pt x="1733165" y="536050"/>
                </a:lnTo>
                <a:lnTo>
                  <a:pt x="1734056" y="537268"/>
                </a:lnTo>
                <a:lnTo>
                  <a:pt x="1734948" y="538404"/>
                </a:lnTo>
                <a:lnTo>
                  <a:pt x="1735920" y="539622"/>
                </a:lnTo>
                <a:lnTo>
                  <a:pt x="1736812" y="540758"/>
                </a:lnTo>
                <a:lnTo>
                  <a:pt x="1737703" y="541895"/>
                </a:lnTo>
                <a:lnTo>
                  <a:pt x="1738594" y="543031"/>
                </a:lnTo>
                <a:lnTo>
                  <a:pt x="1739486" y="544086"/>
                </a:lnTo>
                <a:lnTo>
                  <a:pt x="1740458" y="545222"/>
                </a:lnTo>
                <a:lnTo>
                  <a:pt x="1741350" y="546277"/>
                </a:lnTo>
                <a:lnTo>
                  <a:pt x="1742241" y="547333"/>
                </a:lnTo>
                <a:lnTo>
                  <a:pt x="1743133" y="548388"/>
                </a:lnTo>
                <a:lnTo>
                  <a:pt x="1744024" y="549361"/>
                </a:lnTo>
                <a:lnTo>
                  <a:pt x="1744997" y="550335"/>
                </a:lnTo>
                <a:lnTo>
                  <a:pt x="1745888" y="551309"/>
                </a:lnTo>
                <a:lnTo>
                  <a:pt x="1746780" y="552202"/>
                </a:lnTo>
                <a:lnTo>
                  <a:pt x="1747671" y="553176"/>
                </a:lnTo>
                <a:lnTo>
                  <a:pt x="1748562" y="553987"/>
                </a:lnTo>
                <a:lnTo>
                  <a:pt x="1749535" y="554880"/>
                </a:lnTo>
                <a:lnTo>
                  <a:pt x="1750426" y="555691"/>
                </a:lnTo>
                <a:lnTo>
                  <a:pt x="1751318" y="556502"/>
                </a:lnTo>
                <a:lnTo>
                  <a:pt x="1752209" y="557233"/>
                </a:lnTo>
                <a:lnTo>
                  <a:pt x="1753101" y="557964"/>
                </a:lnTo>
                <a:lnTo>
                  <a:pt x="1753992" y="558694"/>
                </a:lnTo>
                <a:lnTo>
                  <a:pt x="1754965" y="559344"/>
                </a:lnTo>
                <a:lnTo>
                  <a:pt x="1755856" y="559993"/>
                </a:lnTo>
                <a:lnTo>
                  <a:pt x="1756748" y="560561"/>
                </a:lnTo>
                <a:lnTo>
                  <a:pt x="1757639" y="561129"/>
                </a:lnTo>
                <a:lnTo>
                  <a:pt x="1758530" y="561698"/>
                </a:lnTo>
                <a:lnTo>
                  <a:pt x="1759503" y="562185"/>
                </a:lnTo>
                <a:lnTo>
                  <a:pt x="1760394" y="562590"/>
                </a:lnTo>
                <a:lnTo>
                  <a:pt x="1761286" y="562996"/>
                </a:lnTo>
                <a:lnTo>
                  <a:pt x="1765824" y="564538"/>
                </a:lnTo>
                <a:lnTo>
                  <a:pt x="1766716" y="564782"/>
                </a:lnTo>
                <a:lnTo>
                  <a:pt x="1767607" y="564863"/>
                </a:lnTo>
                <a:lnTo>
                  <a:pt x="1768580" y="565025"/>
                </a:lnTo>
                <a:lnTo>
                  <a:pt x="1769471" y="565107"/>
                </a:lnTo>
                <a:lnTo>
                  <a:pt x="1770362" y="565107"/>
                </a:lnTo>
                <a:lnTo>
                  <a:pt x="1771254" y="565188"/>
                </a:lnTo>
                <a:lnTo>
                  <a:pt x="1772145" y="565107"/>
                </a:lnTo>
                <a:lnTo>
                  <a:pt x="1773037" y="565025"/>
                </a:lnTo>
                <a:lnTo>
                  <a:pt x="1774009" y="564944"/>
                </a:lnTo>
                <a:lnTo>
                  <a:pt x="1774901" y="564782"/>
                </a:lnTo>
                <a:lnTo>
                  <a:pt x="1775792" y="564619"/>
                </a:lnTo>
                <a:lnTo>
                  <a:pt x="1776684" y="564457"/>
                </a:lnTo>
                <a:lnTo>
                  <a:pt x="1777575" y="564213"/>
                </a:lnTo>
                <a:lnTo>
                  <a:pt x="1778548" y="563889"/>
                </a:lnTo>
                <a:lnTo>
                  <a:pt x="1779439" y="563645"/>
                </a:lnTo>
                <a:lnTo>
                  <a:pt x="1780330" y="563239"/>
                </a:lnTo>
                <a:lnTo>
                  <a:pt x="1781222" y="562915"/>
                </a:lnTo>
                <a:lnTo>
                  <a:pt x="1782113" y="562509"/>
                </a:lnTo>
                <a:lnTo>
                  <a:pt x="1783086" y="562103"/>
                </a:lnTo>
                <a:lnTo>
                  <a:pt x="1783977" y="561616"/>
                </a:lnTo>
                <a:lnTo>
                  <a:pt x="1784869" y="561129"/>
                </a:lnTo>
                <a:lnTo>
                  <a:pt x="1785760" y="560643"/>
                </a:lnTo>
                <a:lnTo>
                  <a:pt x="1786652" y="560074"/>
                </a:lnTo>
                <a:lnTo>
                  <a:pt x="1787543" y="559506"/>
                </a:lnTo>
                <a:lnTo>
                  <a:pt x="1788516" y="558938"/>
                </a:lnTo>
                <a:lnTo>
                  <a:pt x="1789407" y="558289"/>
                </a:lnTo>
                <a:lnTo>
                  <a:pt x="1796620" y="552607"/>
                </a:lnTo>
                <a:lnTo>
                  <a:pt x="1797592" y="551876"/>
                </a:lnTo>
                <a:lnTo>
                  <a:pt x="1798484" y="551065"/>
                </a:lnTo>
                <a:lnTo>
                  <a:pt x="1799375" y="550253"/>
                </a:lnTo>
                <a:lnTo>
                  <a:pt x="1800266" y="549442"/>
                </a:lnTo>
                <a:lnTo>
                  <a:pt x="1801158" y="548630"/>
                </a:lnTo>
                <a:lnTo>
                  <a:pt x="1802130" y="547819"/>
                </a:lnTo>
                <a:lnTo>
                  <a:pt x="1803022" y="546926"/>
                </a:lnTo>
                <a:lnTo>
                  <a:pt x="1803913" y="546115"/>
                </a:lnTo>
                <a:lnTo>
                  <a:pt x="1804805" y="545304"/>
                </a:lnTo>
                <a:lnTo>
                  <a:pt x="1805696" y="544411"/>
                </a:lnTo>
                <a:lnTo>
                  <a:pt x="1806588" y="543600"/>
                </a:lnTo>
                <a:lnTo>
                  <a:pt x="1807560" y="542707"/>
                </a:lnTo>
                <a:lnTo>
                  <a:pt x="1808452" y="541896"/>
                </a:lnTo>
                <a:lnTo>
                  <a:pt x="1809343" y="541003"/>
                </a:lnTo>
                <a:lnTo>
                  <a:pt x="1810234" y="540192"/>
                </a:lnTo>
                <a:lnTo>
                  <a:pt x="1811126" y="539380"/>
                </a:lnTo>
                <a:lnTo>
                  <a:pt x="1812098" y="538488"/>
                </a:lnTo>
                <a:lnTo>
                  <a:pt x="1812990" y="537676"/>
                </a:lnTo>
                <a:lnTo>
                  <a:pt x="1813881" y="536865"/>
                </a:lnTo>
                <a:lnTo>
                  <a:pt x="1814773" y="536053"/>
                </a:lnTo>
                <a:lnTo>
                  <a:pt x="1815664" y="535242"/>
                </a:lnTo>
                <a:lnTo>
                  <a:pt x="1816637" y="534511"/>
                </a:lnTo>
                <a:lnTo>
                  <a:pt x="1817528" y="533700"/>
                </a:lnTo>
                <a:lnTo>
                  <a:pt x="1818420" y="532969"/>
                </a:lnTo>
                <a:lnTo>
                  <a:pt x="1819311" y="532239"/>
                </a:lnTo>
                <a:lnTo>
                  <a:pt x="1820202" y="531508"/>
                </a:lnTo>
                <a:lnTo>
                  <a:pt x="1821175" y="530777"/>
                </a:lnTo>
                <a:lnTo>
                  <a:pt x="1822066" y="530047"/>
                </a:lnTo>
                <a:lnTo>
                  <a:pt x="1822958" y="529397"/>
                </a:lnTo>
                <a:lnTo>
                  <a:pt x="1823849" y="528748"/>
                </a:lnTo>
                <a:lnTo>
                  <a:pt x="1824741" y="528099"/>
                </a:lnTo>
                <a:lnTo>
                  <a:pt x="1825632" y="527449"/>
                </a:lnTo>
                <a:lnTo>
                  <a:pt x="1826605" y="526881"/>
                </a:lnTo>
                <a:lnTo>
                  <a:pt x="1827496" y="526313"/>
                </a:lnTo>
                <a:lnTo>
                  <a:pt x="1828388" y="525745"/>
                </a:lnTo>
                <a:lnTo>
                  <a:pt x="1829279" y="525177"/>
                </a:lnTo>
                <a:lnTo>
                  <a:pt x="1830170" y="524690"/>
                </a:lnTo>
                <a:lnTo>
                  <a:pt x="1831143" y="524203"/>
                </a:lnTo>
                <a:lnTo>
                  <a:pt x="1832034" y="523797"/>
                </a:lnTo>
                <a:lnTo>
                  <a:pt x="1832926" y="523310"/>
                </a:lnTo>
                <a:lnTo>
                  <a:pt x="1833817" y="522904"/>
                </a:lnTo>
                <a:lnTo>
                  <a:pt x="1834709" y="522580"/>
                </a:lnTo>
                <a:lnTo>
                  <a:pt x="1835681" y="522255"/>
                </a:lnTo>
                <a:lnTo>
                  <a:pt x="1836573" y="521931"/>
                </a:lnTo>
                <a:lnTo>
                  <a:pt x="1841111" y="520713"/>
                </a:lnTo>
                <a:lnTo>
                  <a:pt x="1842002" y="520550"/>
                </a:lnTo>
                <a:lnTo>
                  <a:pt x="1842894" y="520469"/>
                </a:lnTo>
                <a:lnTo>
                  <a:pt x="1843785" y="520388"/>
                </a:lnTo>
                <a:lnTo>
                  <a:pt x="1844677" y="520307"/>
                </a:lnTo>
                <a:lnTo>
                  <a:pt x="1845649" y="520225"/>
                </a:lnTo>
                <a:lnTo>
                  <a:pt x="1846541" y="520225"/>
                </a:lnTo>
                <a:lnTo>
                  <a:pt x="1847432" y="520225"/>
                </a:lnTo>
                <a:lnTo>
                  <a:pt x="1848324" y="520307"/>
                </a:lnTo>
                <a:lnTo>
                  <a:pt x="1849215" y="520388"/>
                </a:lnTo>
                <a:lnTo>
                  <a:pt x="1850188" y="520469"/>
                </a:lnTo>
                <a:lnTo>
                  <a:pt x="1851079" y="520632"/>
                </a:lnTo>
                <a:lnTo>
                  <a:pt x="1851970" y="520794"/>
                </a:lnTo>
                <a:lnTo>
                  <a:pt x="1852862" y="520957"/>
                </a:lnTo>
                <a:lnTo>
                  <a:pt x="1853753" y="521119"/>
                </a:lnTo>
                <a:lnTo>
                  <a:pt x="1858292" y="522499"/>
                </a:lnTo>
                <a:lnTo>
                  <a:pt x="1859183" y="522824"/>
                </a:lnTo>
                <a:lnTo>
                  <a:pt x="1860156" y="523229"/>
                </a:lnTo>
                <a:lnTo>
                  <a:pt x="1861047" y="523554"/>
                </a:lnTo>
                <a:lnTo>
                  <a:pt x="1861938" y="523959"/>
                </a:lnTo>
                <a:lnTo>
                  <a:pt x="1862830" y="524365"/>
                </a:lnTo>
                <a:lnTo>
                  <a:pt x="1863721" y="524771"/>
                </a:lnTo>
                <a:lnTo>
                  <a:pt x="1864694" y="525258"/>
                </a:lnTo>
                <a:lnTo>
                  <a:pt x="1865585" y="525745"/>
                </a:lnTo>
                <a:lnTo>
                  <a:pt x="1866477" y="526150"/>
                </a:lnTo>
                <a:lnTo>
                  <a:pt x="1867368" y="526637"/>
                </a:lnTo>
                <a:lnTo>
                  <a:pt x="1868260" y="527124"/>
                </a:lnTo>
                <a:lnTo>
                  <a:pt x="1869232" y="527692"/>
                </a:lnTo>
                <a:lnTo>
                  <a:pt x="1870124" y="528179"/>
                </a:lnTo>
                <a:lnTo>
                  <a:pt x="1871015" y="528666"/>
                </a:lnTo>
                <a:lnTo>
                  <a:pt x="1871906" y="529234"/>
                </a:lnTo>
                <a:lnTo>
                  <a:pt x="1872798" y="529721"/>
                </a:lnTo>
                <a:lnTo>
                  <a:pt x="1873770" y="530290"/>
                </a:lnTo>
                <a:lnTo>
                  <a:pt x="1874662" y="530858"/>
                </a:lnTo>
                <a:lnTo>
                  <a:pt x="1875553" y="531345"/>
                </a:lnTo>
                <a:lnTo>
                  <a:pt x="1876445" y="531913"/>
                </a:lnTo>
                <a:lnTo>
                  <a:pt x="1877336" y="532481"/>
                </a:lnTo>
                <a:lnTo>
                  <a:pt x="1878228" y="533049"/>
                </a:lnTo>
                <a:lnTo>
                  <a:pt x="1879200" y="533536"/>
                </a:lnTo>
                <a:lnTo>
                  <a:pt x="1880092" y="534104"/>
                </a:lnTo>
                <a:lnTo>
                  <a:pt x="1880983" y="534591"/>
                </a:lnTo>
                <a:lnTo>
                  <a:pt x="1881874" y="535159"/>
                </a:lnTo>
                <a:lnTo>
                  <a:pt x="1882766" y="535646"/>
                </a:lnTo>
                <a:lnTo>
                  <a:pt x="1883738" y="536214"/>
                </a:lnTo>
                <a:lnTo>
                  <a:pt x="1888277" y="538568"/>
                </a:lnTo>
                <a:lnTo>
                  <a:pt x="1889168" y="539055"/>
                </a:lnTo>
                <a:lnTo>
                  <a:pt x="1890060" y="539460"/>
                </a:lnTo>
                <a:lnTo>
                  <a:pt x="1890951" y="539866"/>
                </a:lnTo>
                <a:lnTo>
                  <a:pt x="1891842" y="540272"/>
                </a:lnTo>
                <a:lnTo>
                  <a:pt x="1892815" y="540596"/>
                </a:lnTo>
                <a:lnTo>
                  <a:pt x="1893706" y="541002"/>
                </a:lnTo>
                <a:lnTo>
                  <a:pt x="1894598" y="541326"/>
                </a:lnTo>
                <a:lnTo>
                  <a:pt x="1895489" y="541651"/>
                </a:lnTo>
                <a:lnTo>
                  <a:pt x="1896381" y="541895"/>
                </a:lnTo>
                <a:lnTo>
                  <a:pt x="1897272" y="542138"/>
                </a:lnTo>
                <a:lnTo>
                  <a:pt x="1898245" y="542382"/>
                </a:lnTo>
                <a:lnTo>
                  <a:pt x="1899136" y="542626"/>
                </a:lnTo>
                <a:lnTo>
                  <a:pt x="1900028" y="542869"/>
                </a:lnTo>
                <a:lnTo>
                  <a:pt x="1900919" y="543032"/>
                </a:lnTo>
                <a:lnTo>
                  <a:pt x="1901811" y="543194"/>
                </a:lnTo>
                <a:lnTo>
                  <a:pt x="1902783" y="543276"/>
                </a:lnTo>
                <a:lnTo>
                  <a:pt x="1903674" y="543357"/>
                </a:lnTo>
                <a:lnTo>
                  <a:pt x="1904566" y="543438"/>
                </a:lnTo>
                <a:lnTo>
                  <a:pt x="1905457" y="543519"/>
                </a:lnTo>
                <a:lnTo>
                  <a:pt x="1906349" y="543519"/>
                </a:lnTo>
                <a:lnTo>
                  <a:pt x="1907321" y="543519"/>
                </a:lnTo>
                <a:lnTo>
                  <a:pt x="1908213" y="543519"/>
                </a:lnTo>
                <a:lnTo>
                  <a:pt x="1909104" y="543438"/>
                </a:lnTo>
                <a:lnTo>
                  <a:pt x="1909996" y="543357"/>
                </a:lnTo>
                <a:lnTo>
                  <a:pt x="1910887" y="543194"/>
                </a:lnTo>
                <a:lnTo>
                  <a:pt x="1911860" y="543113"/>
                </a:lnTo>
                <a:lnTo>
                  <a:pt x="1912751" y="542869"/>
                </a:lnTo>
                <a:lnTo>
                  <a:pt x="1913642" y="542707"/>
                </a:lnTo>
                <a:lnTo>
                  <a:pt x="1914534" y="542463"/>
                </a:lnTo>
                <a:lnTo>
                  <a:pt x="1919072" y="540921"/>
                </a:lnTo>
                <a:lnTo>
                  <a:pt x="1919964" y="540597"/>
                </a:lnTo>
                <a:lnTo>
                  <a:pt x="1920855" y="540110"/>
                </a:lnTo>
                <a:lnTo>
                  <a:pt x="1921828" y="539704"/>
                </a:lnTo>
                <a:lnTo>
                  <a:pt x="1922719" y="539217"/>
                </a:lnTo>
                <a:lnTo>
                  <a:pt x="1923610" y="538730"/>
                </a:lnTo>
                <a:lnTo>
                  <a:pt x="1924502" y="538243"/>
                </a:lnTo>
                <a:lnTo>
                  <a:pt x="1925393" y="537756"/>
                </a:lnTo>
                <a:lnTo>
                  <a:pt x="1926366" y="537188"/>
                </a:lnTo>
                <a:lnTo>
                  <a:pt x="1927257" y="536620"/>
                </a:lnTo>
                <a:lnTo>
                  <a:pt x="1928149" y="536052"/>
                </a:lnTo>
                <a:lnTo>
                  <a:pt x="1929040" y="535403"/>
                </a:lnTo>
                <a:lnTo>
                  <a:pt x="1929932" y="534753"/>
                </a:lnTo>
                <a:lnTo>
                  <a:pt x="1930904" y="534104"/>
                </a:lnTo>
                <a:lnTo>
                  <a:pt x="1931796" y="533454"/>
                </a:lnTo>
                <a:lnTo>
                  <a:pt x="1932687" y="532805"/>
                </a:lnTo>
                <a:lnTo>
                  <a:pt x="1933578" y="532074"/>
                </a:lnTo>
                <a:lnTo>
                  <a:pt x="1934470" y="531344"/>
                </a:lnTo>
                <a:lnTo>
                  <a:pt x="1935361" y="530613"/>
                </a:lnTo>
                <a:lnTo>
                  <a:pt x="1936334" y="529882"/>
                </a:lnTo>
                <a:lnTo>
                  <a:pt x="1937225" y="529152"/>
                </a:lnTo>
                <a:lnTo>
                  <a:pt x="1938117" y="528340"/>
                </a:lnTo>
                <a:lnTo>
                  <a:pt x="1939008" y="527610"/>
                </a:lnTo>
                <a:lnTo>
                  <a:pt x="1939900" y="526798"/>
                </a:lnTo>
                <a:lnTo>
                  <a:pt x="1940872" y="526068"/>
                </a:lnTo>
                <a:lnTo>
                  <a:pt x="1941764" y="525256"/>
                </a:lnTo>
                <a:lnTo>
                  <a:pt x="1942655" y="524445"/>
                </a:lnTo>
                <a:lnTo>
                  <a:pt x="1943546" y="523633"/>
                </a:lnTo>
                <a:lnTo>
                  <a:pt x="1944438" y="522822"/>
                </a:lnTo>
                <a:lnTo>
                  <a:pt x="1945410" y="522011"/>
                </a:lnTo>
                <a:lnTo>
                  <a:pt x="1946302" y="521199"/>
                </a:lnTo>
                <a:lnTo>
                  <a:pt x="1947193" y="520388"/>
                </a:lnTo>
                <a:lnTo>
                  <a:pt x="1948085" y="519577"/>
                </a:lnTo>
                <a:lnTo>
                  <a:pt x="1948976" y="518765"/>
                </a:lnTo>
                <a:lnTo>
                  <a:pt x="1949868" y="518035"/>
                </a:lnTo>
                <a:lnTo>
                  <a:pt x="1950840" y="517223"/>
                </a:lnTo>
                <a:lnTo>
                  <a:pt x="1951732" y="516412"/>
                </a:lnTo>
                <a:lnTo>
                  <a:pt x="1952623" y="515600"/>
                </a:lnTo>
                <a:lnTo>
                  <a:pt x="1953515" y="514870"/>
                </a:lnTo>
                <a:lnTo>
                  <a:pt x="1954406" y="514058"/>
                </a:lnTo>
                <a:lnTo>
                  <a:pt x="1955378" y="513328"/>
                </a:lnTo>
                <a:lnTo>
                  <a:pt x="1956270" y="512597"/>
                </a:lnTo>
                <a:lnTo>
                  <a:pt x="1957161" y="511866"/>
                </a:lnTo>
                <a:lnTo>
                  <a:pt x="1958053" y="511136"/>
                </a:lnTo>
                <a:lnTo>
                  <a:pt x="1958944" y="510486"/>
                </a:lnTo>
                <a:lnTo>
                  <a:pt x="1959917" y="509756"/>
                </a:lnTo>
                <a:lnTo>
                  <a:pt x="1960808" y="509106"/>
                </a:lnTo>
                <a:lnTo>
                  <a:pt x="1961700" y="508457"/>
                </a:lnTo>
                <a:lnTo>
                  <a:pt x="1962591" y="507808"/>
                </a:lnTo>
                <a:lnTo>
                  <a:pt x="1963483" y="507158"/>
                </a:lnTo>
                <a:lnTo>
                  <a:pt x="1964455" y="506590"/>
                </a:lnTo>
                <a:lnTo>
                  <a:pt x="1965347" y="506022"/>
                </a:lnTo>
                <a:lnTo>
                  <a:pt x="1966238" y="505454"/>
                </a:lnTo>
                <a:lnTo>
                  <a:pt x="1967129" y="504967"/>
                </a:lnTo>
                <a:lnTo>
                  <a:pt x="1968021" y="504480"/>
                </a:lnTo>
                <a:lnTo>
                  <a:pt x="1968912" y="503993"/>
                </a:lnTo>
                <a:lnTo>
                  <a:pt x="1969885" y="503506"/>
                </a:lnTo>
                <a:lnTo>
                  <a:pt x="1970776" y="503100"/>
                </a:lnTo>
                <a:lnTo>
                  <a:pt x="1971668" y="502695"/>
                </a:lnTo>
                <a:lnTo>
                  <a:pt x="1972559" y="502289"/>
                </a:lnTo>
                <a:lnTo>
                  <a:pt x="1973451" y="501964"/>
                </a:lnTo>
                <a:lnTo>
                  <a:pt x="1974423" y="501640"/>
                </a:lnTo>
                <a:lnTo>
                  <a:pt x="1975315" y="501396"/>
                </a:lnTo>
                <a:lnTo>
                  <a:pt x="1976206" y="501153"/>
                </a:lnTo>
                <a:lnTo>
                  <a:pt x="1977097" y="500909"/>
                </a:lnTo>
                <a:lnTo>
                  <a:pt x="1977989" y="500746"/>
                </a:lnTo>
                <a:lnTo>
                  <a:pt x="1978961" y="500584"/>
                </a:lnTo>
                <a:lnTo>
                  <a:pt x="1979853" y="500421"/>
                </a:lnTo>
                <a:lnTo>
                  <a:pt x="1980744" y="500340"/>
                </a:lnTo>
                <a:lnTo>
                  <a:pt x="1981636" y="500259"/>
                </a:lnTo>
                <a:lnTo>
                  <a:pt x="1982527" y="500259"/>
                </a:lnTo>
                <a:lnTo>
                  <a:pt x="1983500" y="500259"/>
                </a:lnTo>
                <a:lnTo>
                  <a:pt x="1984391" y="500259"/>
                </a:lnTo>
                <a:lnTo>
                  <a:pt x="1985282" y="500340"/>
                </a:lnTo>
                <a:lnTo>
                  <a:pt x="1986174" y="500421"/>
                </a:lnTo>
                <a:lnTo>
                  <a:pt x="1987065" y="500584"/>
                </a:lnTo>
                <a:lnTo>
                  <a:pt x="1987957" y="500746"/>
                </a:lnTo>
                <a:lnTo>
                  <a:pt x="1988929" y="500909"/>
                </a:lnTo>
                <a:lnTo>
                  <a:pt x="1989821" y="501153"/>
                </a:lnTo>
                <a:lnTo>
                  <a:pt x="1990712" y="501396"/>
                </a:lnTo>
                <a:lnTo>
                  <a:pt x="1991604" y="501721"/>
                </a:lnTo>
                <a:lnTo>
                  <a:pt x="1992495" y="502045"/>
                </a:lnTo>
                <a:lnTo>
                  <a:pt x="1993468" y="502370"/>
                </a:lnTo>
                <a:lnTo>
                  <a:pt x="1994359" y="502775"/>
                </a:lnTo>
                <a:lnTo>
                  <a:pt x="1995250" y="503181"/>
                </a:lnTo>
                <a:lnTo>
                  <a:pt x="1996142" y="503587"/>
                </a:lnTo>
                <a:lnTo>
                  <a:pt x="1997033" y="504074"/>
                </a:lnTo>
                <a:lnTo>
                  <a:pt x="1998006" y="504561"/>
                </a:lnTo>
                <a:lnTo>
                  <a:pt x="1998897" y="505129"/>
                </a:lnTo>
                <a:lnTo>
                  <a:pt x="1999789" y="505697"/>
                </a:lnTo>
                <a:lnTo>
                  <a:pt x="2000680" y="506265"/>
                </a:lnTo>
                <a:lnTo>
                  <a:pt x="2001572" y="506914"/>
                </a:lnTo>
                <a:lnTo>
                  <a:pt x="2002544" y="507483"/>
                </a:lnTo>
                <a:lnTo>
                  <a:pt x="2003436" y="508213"/>
                </a:lnTo>
                <a:lnTo>
                  <a:pt x="2004327" y="508863"/>
                </a:lnTo>
                <a:lnTo>
                  <a:pt x="2005219" y="509593"/>
                </a:lnTo>
                <a:lnTo>
                  <a:pt x="2006110" y="510324"/>
                </a:lnTo>
                <a:lnTo>
                  <a:pt x="2007001" y="511055"/>
                </a:lnTo>
                <a:lnTo>
                  <a:pt x="2007974" y="511866"/>
                </a:lnTo>
                <a:lnTo>
                  <a:pt x="2008865" y="512677"/>
                </a:lnTo>
                <a:lnTo>
                  <a:pt x="2009757" y="513489"/>
                </a:lnTo>
                <a:lnTo>
                  <a:pt x="2010648" y="514300"/>
                </a:lnTo>
                <a:lnTo>
                  <a:pt x="2011540" y="515111"/>
                </a:lnTo>
                <a:lnTo>
                  <a:pt x="2012512" y="516004"/>
                </a:lnTo>
                <a:lnTo>
                  <a:pt x="2013404" y="516897"/>
                </a:lnTo>
                <a:lnTo>
                  <a:pt x="2014295" y="517789"/>
                </a:lnTo>
                <a:lnTo>
                  <a:pt x="2015187" y="518682"/>
                </a:lnTo>
                <a:lnTo>
                  <a:pt x="2016078" y="519575"/>
                </a:lnTo>
                <a:lnTo>
                  <a:pt x="2017051" y="520467"/>
                </a:lnTo>
                <a:lnTo>
                  <a:pt x="2017942" y="521441"/>
                </a:lnTo>
                <a:lnTo>
                  <a:pt x="2018833" y="522334"/>
                </a:lnTo>
                <a:lnTo>
                  <a:pt x="2019725" y="523308"/>
                </a:lnTo>
                <a:lnTo>
                  <a:pt x="2020616" y="524281"/>
                </a:lnTo>
                <a:lnTo>
                  <a:pt x="2021589" y="525174"/>
                </a:lnTo>
                <a:lnTo>
                  <a:pt x="2022480" y="526148"/>
                </a:lnTo>
                <a:lnTo>
                  <a:pt x="2023372" y="527122"/>
                </a:lnTo>
                <a:lnTo>
                  <a:pt x="2024263" y="528096"/>
                </a:lnTo>
                <a:lnTo>
                  <a:pt x="2025155" y="528988"/>
                </a:lnTo>
                <a:lnTo>
                  <a:pt x="2026046" y="529962"/>
                </a:lnTo>
                <a:lnTo>
                  <a:pt x="2027019" y="530936"/>
                </a:lnTo>
                <a:lnTo>
                  <a:pt x="2027910" y="531829"/>
                </a:lnTo>
                <a:lnTo>
                  <a:pt x="2028801" y="532802"/>
                </a:lnTo>
                <a:lnTo>
                  <a:pt x="2029693" y="533695"/>
                </a:lnTo>
                <a:lnTo>
                  <a:pt x="2030584" y="534669"/>
                </a:lnTo>
                <a:lnTo>
                  <a:pt x="2031557" y="535562"/>
                </a:lnTo>
                <a:lnTo>
                  <a:pt x="2032448" y="536454"/>
                </a:lnTo>
                <a:lnTo>
                  <a:pt x="2033340" y="537347"/>
                </a:lnTo>
                <a:lnTo>
                  <a:pt x="2034231" y="538239"/>
                </a:lnTo>
                <a:lnTo>
                  <a:pt x="2035123" y="539051"/>
                </a:lnTo>
                <a:lnTo>
                  <a:pt x="2036095" y="539943"/>
                </a:lnTo>
                <a:lnTo>
                  <a:pt x="2036987" y="540755"/>
                </a:lnTo>
                <a:lnTo>
                  <a:pt x="2037878" y="541566"/>
                </a:lnTo>
                <a:lnTo>
                  <a:pt x="2038769" y="542378"/>
                </a:lnTo>
                <a:lnTo>
                  <a:pt x="2039661" y="543108"/>
                </a:lnTo>
                <a:lnTo>
                  <a:pt x="2040633" y="543839"/>
                </a:lnTo>
                <a:lnTo>
                  <a:pt x="2041525" y="544569"/>
                </a:lnTo>
                <a:lnTo>
                  <a:pt x="2042416" y="545300"/>
                </a:lnTo>
                <a:lnTo>
                  <a:pt x="2043308" y="546031"/>
                </a:lnTo>
                <a:lnTo>
                  <a:pt x="2044199" y="546680"/>
                </a:lnTo>
                <a:lnTo>
                  <a:pt x="2045090" y="547330"/>
                </a:lnTo>
                <a:lnTo>
                  <a:pt x="2046063" y="547898"/>
                </a:lnTo>
                <a:lnTo>
                  <a:pt x="2046954" y="548547"/>
                </a:lnTo>
                <a:lnTo>
                  <a:pt x="2047846" y="549115"/>
                </a:lnTo>
                <a:lnTo>
                  <a:pt x="2048737" y="549602"/>
                </a:lnTo>
                <a:lnTo>
                  <a:pt x="2049629" y="550170"/>
                </a:lnTo>
                <a:lnTo>
                  <a:pt x="2050601" y="550657"/>
                </a:lnTo>
                <a:lnTo>
                  <a:pt x="2051493" y="551063"/>
                </a:lnTo>
                <a:lnTo>
                  <a:pt x="2052384" y="551469"/>
                </a:lnTo>
                <a:lnTo>
                  <a:pt x="2053276" y="551874"/>
                </a:lnTo>
                <a:lnTo>
                  <a:pt x="2054167" y="552280"/>
                </a:lnTo>
                <a:lnTo>
                  <a:pt x="2055140" y="552604"/>
                </a:lnTo>
                <a:lnTo>
                  <a:pt x="2056031" y="552929"/>
                </a:lnTo>
                <a:lnTo>
                  <a:pt x="2056922" y="553173"/>
                </a:lnTo>
                <a:lnTo>
                  <a:pt x="2057814" y="553497"/>
                </a:lnTo>
                <a:lnTo>
                  <a:pt x="2058705" y="553660"/>
                </a:lnTo>
                <a:lnTo>
                  <a:pt x="2059597" y="553903"/>
                </a:lnTo>
                <a:lnTo>
                  <a:pt x="2060569" y="554066"/>
                </a:lnTo>
                <a:lnTo>
                  <a:pt x="2061461" y="554147"/>
                </a:lnTo>
                <a:lnTo>
                  <a:pt x="2062352" y="554228"/>
                </a:lnTo>
                <a:lnTo>
                  <a:pt x="2063244" y="554310"/>
                </a:lnTo>
                <a:lnTo>
                  <a:pt x="2064135" y="554391"/>
                </a:lnTo>
                <a:lnTo>
                  <a:pt x="2065108" y="554391"/>
                </a:lnTo>
                <a:lnTo>
                  <a:pt x="2065999" y="554391"/>
                </a:lnTo>
                <a:lnTo>
                  <a:pt x="2066891" y="554310"/>
                </a:lnTo>
                <a:lnTo>
                  <a:pt x="2067782" y="554228"/>
                </a:lnTo>
                <a:lnTo>
                  <a:pt x="2068673" y="554147"/>
                </a:lnTo>
                <a:lnTo>
                  <a:pt x="2069646" y="553985"/>
                </a:lnTo>
                <a:lnTo>
                  <a:pt x="2070537" y="553822"/>
                </a:lnTo>
                <a:lnTo>
                  <a:pt x="2071429" y="553660"/>
                </a:lnTo>
                <a:lnTo>
                  <a:pt x="2072320" y="553416"/>
                </a:lnTo>
                <a:lnTo>
                  <a:pt x="2073212" y="553172"/>
                </a:lnTo>
                <a:lnTo>
                  <a:pt x="2074184" y="552928"/>
                </a:lnTo>
                <a:lnTo>
                  <a:pt x="2075076" y="552685"/>
                </a:lnTo>
                <a:lnTo>
                  <a:pt x="2075967" y="552360"/>
                </a:lnTo>
                <a:lnTo>
                  <a:pt x="2076859" y="552036"/>
                </a:lnTo>
                <a:lnTo>
                  <a:pt x="2077750" y="551630"/>
                </a:lnTo>
                <a:lnTo>
                  <a:pt x="2078641" y="551224"/>
                </a:lnTo>
                <a:lnTo>
                  <a:pt x="2079614" y="550819"/>
                </a:lnTo>
                <a:lnTo>
                  <a:pt x="2080505" y="550413"/>
                </a:lnTo>
                <a:lnTo>
                  <a:pt x="2081397" y="550007"/>
                </a:lnTo>
                <a:lnTo>
                  <a:pt x="2082288" y="549520"/>
                </a:lnTo>
                <a:lnTo>
                  <a:pt x="2083180" y="549034"/>
                </a:lnTo>
                <a:lnTo>
                  <a:pt x="2084152" y="548547"/>
                </a:lnTo>
                <a:lnTo>
                  <a:pt x="2085044" y="547978"/>
                </a:lnTo>
                <a:lnTo>
                  <a:pt x="2085935" y="547492"/>
                </a:lnTo>
                <a:lnTo>
                  <a:pt x="2086827" y="546923"/>
                </a:lnTo>
                <a:lnTo>
                  <a:pt x="2087718" y="546355"/>
                </a:lnTo>
                <a:lnTo>
                  <a:pt x="2088691" y="545787"/>
                </a:lnTo>
                <a:lnTo>
                  <a:pt x="2089582" y="545219"/>
                </a:lnTo>
                <a:lnTo>
                  <a:pt x="2090473" y="544651"/>
                </a:lnTo>
                <a:lnTo>
                  <a:pt x="2091365" y="544001"/>
                </a:lnTo>
                <a:lnTo>
                  <a:pt x="2092256" y="543352"/>
                </a:lnTo>
                <a:lnTo>
                  <a:pt x="2093229" y="542784"/>
                </a:lnTo>
                <a:lnTo>
                  <a:pt x="2094120" y="542134"/>
                </a:lnTo>
                <a:lnTo>
                  <a:pt x="2095012" y="541485"/>
                </a:lnTo>
                <a:lnTo>
                  <a:pt x="2095903" y="540836"/>
                </a:lnTo>
                <a:lnTo>
                  <a:pt x="2096795" y="540186"/>
                </a:lnTo>
                <a:lnTo>
                  <a:pt x="2097686" y="539537"/>
                </a:lnTo>
                <a:lnTo>
                  <a:pt x="2098659" y="538887"/>
                </a:lnTo>
                <a:lnTo>
                  <a:pt x="2099550" y="538238"/>
                </a:lnTo>
                <a:lnTo>
                  <a:pt x="2100441" y="537588"/>
                </a:lnTo>
                <a:lnTo>
                  <a:pt x="2101333" y="536939"/>
                </a:lnTo>
                <a:lnTo>
                  <a:pt x="2102224" y="536290"/>
                </a:lnTo>
                <a:lnTo>
                  <a:pt x="2103197" y="535721"/>
                </a:lnTo>
                <a:lnTo>
                  <a:pt x="2104088" y="535072"/>
                </a:lnTo>
                <a:lnTo>
                  <a:pt x="2104980" y="534423"/>
                </a:lnTo>
                <a:lnTo>
                  <a:pt x="2105871" y="533773"/>
                </a:lnTo>
                <a:lnTo>
                  <a:pt x="2106763" y="533205"/>
                </a:lnTo>
                <a:lnTo>
                  <a:pt x="2107735" y="532556"/>
                </a:lnTo>
                <a:lnTo>
                  <a:pt x="2108627" y="531988"/>
                </a:lnTo>
                <a:lnTo>
                  <a:pt x="2109518" y="531338"/>
                </a:lnTo>
                <a:lnTo>
                  <a:pt x="2110409" y="530770"/>
                </a:lnTo>
                <a:lnTo>
                  <a:pt x="2111301" y="530202"/>
                </a:lnTo>
                <a:lnTo>
                  <a:pt x="2112273" y="529634"/>
                </a:lnTo>
                <a:lnTo>
                  <a:pt x="2113165" y="529147"/>
                </a:lnTo>
                <a:lnTo>
                  <a:pt x="2114056" y="528579"/>
                </a:lnTo>
                <a:lnTo>
                  <a:pt x="2114948" y="528092"/>
                </a:lnTo>
                <a:lnTo>
                  <a:pt x="2115839" y="527605"/>
                </a:lnTo>
                <a:lnTo>
                  <a:pt x="2116731" y="527118"/>
                </a:lnTo>
                <a:lnTo>
                  <a:pt x="2117703" y="526631"/>
                </a:lnTo>
                <a:lnTo>
                  <a:pt x="2118595" y="526225"/>
                </a:lnTo>
                <a:lnTo>
                  <a:pt x="2119486" y="525819"/>
                </a:lnTo>
                <a:lnTo>
                  <a:pt x="2120377" y="525414"/>
                </a:lnTo>
                <a:lnTo>
                  <a:pt x="2121269" y="525008"/>
                </a:lnTo>
                <a:lnTo>
                  <a:pt x="2122241" y="524602"/>
                </a:lnTo>
                <a:lnTo>
                  <a:pt x="2123133" y="524278"/>
                </a:lnTo>
                <a:lnTo>
                  <a:pt x="2124024" y="523953"/>
                </a:lnTo>
                <a:lnTo>
                  <a:pt x="2124916" y="523629"/>
                </a:lnTo>
                <a:lnTo>
                  <a:pt x="2125807" y="523385"/>
                </a:lnTo>
                <a:lnTo>
                  <a:pt x="2126780" y="523142"/>
                </a:lnTo>
                <a:lnTo>
                  <a:pt x="2127671" y="522898"/>
                </a:lnTo>
                <a:lnTo>
                  <a:pt x="2128563" y="522654"/>
                </a:lnTo>
                <a:lnTo>
                  <a:pt x="2129454" y="522492"/>
                </a:lnTo>
                <a:lnTo>
                  <a:pt x="2130345" y="522329"/>
                </a:lnTo>
                <a:lnTo>
                  <a:pt x="2131318" y="522167"/>
                </a:lnTo>
                <a:lnTo>
                  <a:pt x="2132209" y="522086"/>
                </a:lnTo>
                <a:lnTo>
                  <a:pt x="2133101" y="522004"/>
                </a:lnTo>
                <a:lnTo>
                  <a:pt x="2133992" y="521923"/>
                </a:lnTo>
                <a:lnTo>
                  <a:pt x="2134884" y="521842"/>
                </a:lnTo>
                <a:lnTo>
                  <a:pt x="2135775" y="521842"/>
                </a:lnTo>
                <a:lnTo>
                  <a:pt x="2136748" y="521842"/>
                </a:lnTo>
                <a:lnTo>
                  <a:pt x="2137639" y="521842"/>
                </a:lnTo>
                <a:lnTo>
                  <a:pt x="2138531" y="521923"/>
                </a:lnTo>
                <a:lnTo>
                  <a:pt x="2139422" y="522004"/>
                </a:lnTo>
                <a:lnTo>
                  <a:pt x="2140313" y="522086"/>
                </a:lnTo>
                <a:lnTo>
                  <a:pt x="2141286" y="522248"/>
                </a:lnTo>
                <a:lnTo>
                  <a:pt x="2142177" y="522329"/>
                </a:lnTo>
                <a:lnTo>
                  <a:pt x="2143069" y="522492"/>
                </a:lnTo>
                <a:lnTo>
                  <a:pt x="2143960" y="522735"/>
                </a:lnTo>
                <a:lnTo>
                  <a:pt x="2144852" y="522898"/>
                </a:lnTo>
                <a:lnTo>
                  <a:pt x="2145824" y="523142"/>
                </a:lnTo>
                <a:lnTo>
                  <a:pt x="2146716" y="523385"/>
                </a:lnTo>
                <a:lnTo>
                  <a:pt x="2147607" y="523710"/>
                </a:lnTo>
                <a:lnTo>
                  <a:pt x="2148499" y="523953"/>
                </a:lnTo>
                <a:lnTo>
                  <a:pt x="2149390" y="524278"/>
                </a:lnTo>
                <a:lnTo>
                  <a:pt x="2150281" y="524602"/>
                </a:lnTo>
                <a:lnTo>
                  <a:pt x="2151254" y="525008"/>
                </a:lnTo>
                <a:lnTo>
                  <a:pt x="2152145" y="525333"/>
                </a:lnTo>
                <a:lnTo>
                  <a:pt x="2153037" y="525738"/>
                </a:lnTo>
                <a:lnTo>
                  <a:pt x="2153928" y="526144"/>
                </a:lnTo>
                <a:lnTo>
                  <a:pt x="2154820" y="526550"/>
                </a:lnTo>
                <a:lnTo>
                  <a:pt x="2155792" y="526955"/>
                </a:lnTo>
                <a:lnTo>
                  <a:pt x="2156684" y="527361"/>
                </a:lnTo>
                <a:lnTo>
                  <a:pt x="2157575" y="527848"/>
                </a:lnTo>
                <a:lnTo>
                  <a:pt x="2158467" y="528335"/>
                </a:lnTo>
                <a:lnTo>
                  <a:pt x="2159358" y="528741"/>
                </a:lnTo>
                <a:lnTo>
                  <a:pt x="2160331" y="529227"/>
                </a:lnTo>
                <a:lnTo>
                  <a:pt x="2161222" y="529714"/>
                </a:lnTo>
                <a:lnTo>
                  <a:pt x="2162113" y="530283"/>
                </a:lnTo>
                <a:lnTo>
                  <a:pt x="2163005" y="530769"/>
                </a:lnTo>
                <a:lnTo>
                  <a:pt x="2163896" y="531256"/>
                </a:lnTo>
                <a:lnTo>
                  <a:pt x="2164869" y="531825"/>
                </a:lnTo>
                <a:lnTo>
                  <a:pt x="2165760" y="532312"/>
                </a:lnTo>
                <a:lnTo>
                  <a:pt x="2166652" y="532798"/>
                </a:lnTo>
                <a:lnTo>
                  <a:pt x="2167543" y="533367"/>
                </a:lnTo>
                <a:lnTo>
                  <a:pt x="2168435" y="533854"/>
                </a:lnTo>
                <a:lnTo>
                  <a:pt x="2169326" y="534422"/>
                </a:lnTo>
                <a:lnTo>
                  <a:pt x="2170299" y="534909"/>
                </a:lnTo>
                <a:lnTo>
                  <a:pt x="2171190" y="535477"/>
                </a:lnTo>
                <a:lnTo>
                  <a:pt x="2172081" y="535964"/>
                </a:lnTo>
                <a:lnTo>
                  <a:pt x="2172973" y="536532"/>
                </a:lnTo>
                <a:lnTo>
                  <a:pt x="2173864" y="537019"/>
                </a:lnTo>
                <a:lnTo>
                  <a:pt x="2174837" y="537506"/>
                </a:lnTo>
                <a:lnTo>
                  <a:pt x="2175728" y="537993"/>
                </a:lnTo>
                <a:lnTo>
                  <a:pt x="2176620" y="538480"/>
                </a:lnTo>
                <a:lnTo>
                  <a:pt x="2177511" y="538967"/>
                </a:lnTo>
                <a:lnTo>
                  <a:pt x="2178403" y="539453"/>
                </a:lnTo>
                <a:lnTo>
                  <a:pt x="2179375" y="539940"/>
                </a:lnTo>
                <a:lnTo>
                  <a:pt x="2180267" y="540346"/>
                </a:lnTo>
                <a:lnTo>
                  <a:pt x="2181158" y="540833"/>
                </a:lnTo>
                <a:lnTo>
                  <a:pt x="2182049" y="541239"/>
                </a:lnTo>
                <a:lnTo>
                  <a:pt x="2182941" y="541644"/>
                </a:lnTo>
                <a:lnTo>
                  <a:pt x="2183913" y="542050"/>
                </a:lnTo>
                <a:lnTo>
                  <a:pt x="2184805" y="542456"/>
                </a:lnTo>
                <a:lnTo>
                  <a:pt x="2185696" y="542780"/>
                </a:lnTo>
                <a:lnTo>
                  <a:pt x="2186588" y="543105"/>
                </a:lnTo>
                <a:lnTo>
                  <a:pt x="2187479" y="543429"/>
                </a:lnTo>
                <a:lnTo>
                  <a:pt x="2188371" y="543754"/>
                </a:lnTo>
                <a:lnTo>
                  <a:pt x="2189343" y="544078"/>
                </a:lnTo>
                <a:lnTo>
                  <a:pt x="2190235" y="544322"/>
                </a:lnTo>
                <a:lnTo>
                  <a:pt x="2191126" y="544565"/>
                </a:lnTo>
                <a:lnTo>
                  <a:pt x="2192017" y="544809"/>
                </a:lnTo>
                <a:lnTo>
                  <a:pt x="2192909" y="545053"/>
                </a:lnTo>
                <a:lnTo>
                  <a:pt x="2193881" y="545215"/>
                </a:lnTo>
                <a:lnTo>
                  <a:pt x="2194773" y="545378"/>
                </a:lnTo>
                <a:lnTo>
                  <a:pt x="2195664" y="545540"/>
                </a:lnTo>
                <a:lnTo>
                  <a:pt x="2196556" y="545622"/>
                </a:lnTo>
                <a:lnTo>
                  <a:pt x="2197447" y="545703"/>
                </a:lnTo>
                <a:lnTo>
                  <a:pt x="2198420" y="545784"/>
                </a:lnTo>
                <a:lnTo>
                  <a:pt x="2199311" y="545865"/>
                </a:lnTo>
                <a:lnTo>
                  <a:pt x="2200203" y="545865"/>
                </a:lnTo>
                <a:lnTo>
                  <a:pt x="2201094" y="545865"/>
                </a:lnTo>
                <a:lnTo>
                  <a:pt x="2201985" y="545784"/>
                </a:lnTo>
                <a:lnTo>
                  <a:pt x="2202958" y="545784"/>
                </a:lnTo>
                <a:lnTo>
                  <a:pt x="2203849" y="545703"/>
                </a:lnTo>
                <a:lnTo>
                  <a:pt x="2204741" y="545540"/>
                </a:lnTo>
                <a:lnTo>
                  <a:pt x="2205632" y="545459"/>
                </a:lnTo>
                <a:lnTo>
                  <a:pt x="2206524" y="545297"/>
                </a:lnTo>
                <a:lnTo>
                  <a:pt x="2207415" y="545134"/>
                </a:lnTo>
                <a:lnTo>
                  <a:pt x="2208388" y="544890"/>
                </a:lnTo>
                <a:lnTo>
                  <a:pt x="2209279" y="544728"/>
                </a:lnTo>
                <a:lnTo>
                  <a:pt x="2210171" y="544484"/>
                </a:lnTo>
                <a:lnTo>
                  <a:pt x="2211062" y="544160"/>
                </a:lnTo>
                <a:lnTo>
                  <a:pt x="2211953" y="543835"/>
                </a:lnTo>
                <a:lnTo>
                  <a:pt x="2212926" y="543592"/>
                </a:lnTo>
                <a:lnTo>
                  <a:pt x="2213817" y="543186"/>
                </a:lnTo>
                <a:lnTo>
                  <a:pt x="2214709" y="542861"/>
                </a:lnTo>
                <a:lnTo>
                  <a:pt x="2215600" y="542456"/>
                </a:lnTo>
                <a:lnTo>
                  <a:pt x="2216492" y="542050"/>
                </a:lnTo>
                <a:lnTo>
                  <a:pt x="2217464" y="541644"/>
                </a:lnTo>
                <a:lnTo>
                  <a:pt x="2218356" y="541157"/>
                </a:lnTo>
                <a:lnTo>
                  <a:pt x="2219247" y="540671"/>
                </a:lnTo>
                <a:lnTo>
                  <a:pt x="2220139" y="540184"/>
                </a:lnTo>
                <a:lnTo>
                  <a:pt x="2221030" y="539697"/>
                </a:lnTo>
                <a:lnTo>
                  <a:pt x="2222003" y="539129"/>
                </a:lnTo>
                <a:lnTo>
                  <a:pt x="2222894" y="538642"/>
                </a:lnTo>
                <a:lnTo>
                  <a:pt x="2223785" y="538073"/>
                </a:lnTo>
                <a:lnTo>
                  <a:pt x="2224677" y="537505"/>
                </a:lnTo>
                <a:lnTo>
                  <a:pt x="2225568" y="536856"/>
                </a:lnTo>
                <a:lnTo>
                  <a:pt x="2226460" y="536288"/>
                </a:lnTo>
                <a:lnTo>
                  <a:pt x="2227432" y="535638"/>
                </a:lnTo>
                <a:lnTo>
                  <a:pt x="2228324" y="534989"/>
                </a:lnTo>
                <a:lnTo>
                  <a:pt x="2229215" y="534339"/>
                </a:lnTo>
                <a:lnTo>
                  <a:pt x="2230107" y="533690"/>
                </a:lnTo>
                <a:lnTo>
                  <a:pt x="2230998" y="533041"/>
                </a:lnTo>
                <a:lnTo>
                  <a:pt x="2231971" y="532391"/>
                </a:lnTo>
                <a:lnTo>
                  <a:pt x="2232862" y="531661"/>
                </a:lnTo>
                <a:lnTo>
                  <a:pt x="2233753" y="531011"/>
                </a:lnTo>
                <a:lnTo>
                  <a:pt x="2234645" y="530281"/>
                </a:lnTo>
                <a:lnTo>
                  <a:pt x="2235536" y="529550"/>
                </a:lnTo>
                <a:lnTo>
                  <a:pt x="2236509" y="528901"/>
                </a:lnTo>
                <a:lnTo>
                  <a:pt x="2237400" y="528170"/>
                </a:lnTo>
                <a:lnTo>
                  <a:pt x="2238292" y="527439"/>
                </a:lnTo>
                <a:lnTo>
                  <a:pt x="2239183" y="526709"/>
                </a:lnTo>
                <a:lnTo>
                  <a:pt x="2240075" y="525978"/>
                </a:lnTo>
                <a:lnTo>
                  <a:pt x="2240966" y="525247"/>
                </a:lnTo>
                <a:lnTo>
                  <a:pt x="2241939" y="524598"/>
                </a:lnTo>
                <a:lnTo>
                  <a:pt x="2242830" y="523867"/>
                </a:lnTo>
                <a:lnTo>
                  <a:pt x="2243721" y="523137"/>
                </a:lnTo>
                <a:lnTo>
                  <a:pt x="2244613" y="522406"/>
                </a:lnTo>
                <a:lnTo>
                  <a:pt x="2245504" y="521675"/>
                </a:lnTo>
                <a:lnTo>
                  <a:pt x="2246477" y="521026"/>
                </a:lnTo>
                <a:lnTo>
                  <a:pt x="2247368" y="520295"/>
                </a:lnTo>
                <a:lnTo>
                  <a:pt x="2248260" y="519646"/>
                </a:lnTo>
                <a:lnTo>
                  <a:pt x="2249151" y="518997"/>
                </a:lnTo>
                <a:lnTo>
                  <a:pt x="2250043" y="518266"/>
                </a:lnTo>
                <a:lnTo>
                  <a:pt x="2251015" y="517617"/>
                </a:lnTo>
                <a:lnTo>
                  <a:pt x="2251907" y="516967"/>
                </a:lnTo>
                <a:lnTo>
                  <a:pt x="2252798" y="516399"/>
                </a:lnTo>
                <a:lnTo>
                  <a:pt x="2253689" y="515750"/>
                </a:lnTo>
                <a:lnTo>
                  <a:pt x="2254581" y="515181"/>
                </a:lnTo>
                <a:lnTo>
                  <a:pt x="2255553" y="514532"/>
                </a:lnTo>
                <a:lnTo>
                  <a:pt x="2256445" y="513964"/>
                </a:lnTo>
                <a:lnTo>
                  <a:pt x="2257336" y="513396"/>
                </a:lnTo>
                <a:lnTo>
                  <a:pt x="2258228" y="512909"/>
                </a:lnTo>
                <a:lnTo>
                  <a:pt x="2259119" y="512341"/>
                </a:lnTo>
                <a:lnTo>
                  <a:pt x="2260011" y="511854"/>
                </a:lnTo>
                <a:lnTo>
                  <a:pt x="2260983" y="511367"/>
                </a:lnTo>
                <a:lnTo>
                  <a:pt x="2261875" y="510880"/>
                </a:lnTo>
                <a:lnTo>
                  <a:pt x="2262766" y="510474"/>
                </a:lnTo>
                <a:lnTo>
                  <a:pt x="2263657" y="510068"/>
                </a:lnTo>
                <a:lnTo>
                  <a:pt x="2264549" y="509663"/>
                </a:lnTo>
                <a:lnTo>
                  <a:pt x="2265521" y="509257"/>
                </a:lnTo>
                <a:lnTo>
                  <a:pt x="2266413" y="508933"/>
                </a:lnTo>
                <a:lnTo>
                  <a:pt x="2267304" y="508608"/>
                </a:lnTo>
              </a:path>
            </a:pathLst>
          </a:custGeom>
          <a:ln w="8926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421910" y="1493684"/>
            <a:ext cx="2267585" cy="765810"/>
          </a:xfrm>
          <a:custGeom>
            <a:avLst/>
            <a:gdLst/>
            <a:ahLst/>
            <a:cxnLst/>
            <a:rect l="l" t="t" r="r" b="b"/>
            <a:pathLst>
              <a:path w="2267585" h="765810">
                <a:moveTo>
                  <a:pt x="0" y="530611"/>
                </a:moveTo>
                <a:lnTo>
                  <a:pt x="0" y="530611"/>
                </a:lnTo>
                <a:lnTo>
                  <a:pt x="89786" y="530611"/>
                </a:lnTo>
                <a:lnTo>
                  <a:pt x="90694" y="467389"/>
                </a:lnTo>
                <a:lnTo>
                  <a:pt x="91602" y="341026"/>
                </a:lnTo>
                <a:lnTo>
                  <a:pt x="92510" y="213039"/>
                </a:lnTo>
                <a:lnTo>
                  <a:pt x="93417" y="85621"/>
                </a:lnTo>
                <a:lnTo>
                  <a:pt x="94325" y="15500"/>
                </a:lnTo>
                <a:lnTo>
                  <a:pt x="95233" y="4544"/>
                </a:lnTo>
                <a:lnTo>
                  <a:pt x="96133" y="0"/>
                </a:lnTo>
                <a:lnTo>
                  <a:pt x="97040" y="2921"/>
                </a:lnTo>
                <a:lnTo>
                  <a:pt x="100671" y="44798"/>
                </a:lnTo>
                <a:lnTo>
                  <a:pt x="103395" y="102177"/>
                </a:lnTo>
                <a:lnTo>
                  <a:pt x="105202" y="146733"/>
                </a:lnTo>
                <a:lnTo>
                  <a:pt x="107018" y="193075"/>
                </a:lnTo>
                <a:lnTo>
                  <a:pt x="108833" y="240390"/>
                </a:lnTo>
                <a:lnTo>
                  <a:pt x="109741" y="264169"/>
                </a:lnTo>
                <a:lnTo>
                  <a:pt x="110649" y="287867"/>
                </a:lnTo>
                <a:lnTo>
                  <a:pt x="112464" y="334857"/>
                </a:lnTo>
                <a:lnTo>
                  <a:pt x="114271" y="380793"/>
                </a:lnTo>
                <a:lnTo>
                  <a:pt x="116087" y="425105"/>
                </a:lnTo>
                <a:lnTo>
                  <a:pt x="117903" y="467226"/>
                </a:lnTo>
                <a:lnTo>
                  <a:pt x="119718" y="506831"/>
                </a:lnTo>
                <a:lnTo>
                  <a:pt x="122433" y="560315"/>
                </a:lnTo>
                <a:lnTo>
                  <a:pt x="125156" y="605682"/>
                </a:lnTo>
                <a:lnTo>
                  <a:pt x="128787" y="652104"/>
                </a:lnTo>
                <a:lnTo>
                  <a:pt x="134226" y="690491"/>
                </a:lnTo>
                <a:lnTo>
                  <a:pt x="137857" y="696577"/>
                </a:lnTo>
                <a:lnTo>
                  <a:pt x="138765" y="695847"/>
                </a:lnTo>
                <a:lnTo>
                  <a:pt x="146926" y="657946"/>
                </a:lnTo>
                <a:lnTo>
                  <a:pt x="151457" y="623210"/>
                </a:lnTo>
                <a:lnTo>
                  <a:pt x="152365" y="616068"/>
                </a:lnTo>
                <a:lnTo>
                  <a:pt x="157811" y="573541"/>
                </a:lnTo>
                <a:lnTo>
                  <a:pt x="164158" y="531258"/>
                </a:lnTo>
                <a:lnTo>
                  <a:pt x="175950" y="498875"/>
                </a:lnTo>
                <a:lnTo>
                  <a:pt x="176858" y="498875"/>
                </a:lnTo>
                <a:lnTo>
                  <a:pt x="185020" y="508615"/>
                </a:lnTo>
                <a:lnTo>
                  <a:pt x="185928" y="510319"/>
                </a:lnTo>
                <a:lnTo>
                  <a:pt x="186827" y="512185"/>
                </a:lnTo>
                <a:lnTo>
                  <a:pt x="187735" y="514052"/>
                </a:lnTo>
                <a:lnTo>
                  <a:pt x="188643" y="515918"/>
                </a:lnTo>
                <a:lnTo>
                  <a:pt x="189550" y="517866"/>
                </a:lnTo>
                <a:lnTo>
                  <a:pt x="190458" y="519814"/>
                </a:lnTo>
                <a:lnTo>
                  <a:pt x="191366" y="521680"/>
                </a:lnTo>
                <a:lnTo>
                  <a:pt x="192274" y="523628"/>
                </a:lnTo>
                <a:lnTo>
                  <a:pt x="197712" y="534503"/>
                </a:lnTo>
                <a:lnTo>
                  <a:pt x="198620" y="536207"/>
                </a:lnTo>
                <a:lnTo>
                  <a:pt x="199528" y="537749"/>
                </a:lnTo>
                <a:lnTo>
                  <a:pt x="200435" y="539291"/>
                </a:lnTo>
                <a:lnTo>
                  <a:pt x="201343" y="540752"/>
                </a:lnTo>
                <a:lnTo>
                  <a:pt x="214036" y="553981"/>
                </a:lnTo>
                <a:lnTo>
                  <a:pt x="214943" y="554549"/>
                </a:lnTo>
                <a:lnTo>
                  <a:pt x="215851" y="555036"/>
                </a:lnTo>
                <a:lnTo>
                  <a:pt x="216759" y="555441"/>
                </a:lnTo>
                <a:lnTo>
                  <a:pt x="217667" y="555928"/>
                </a:lnTo>
                <a:lnTo>
                  <a:pt x="218574" y="556253"/>
                </a:lnTo>
                <a:lnTo>
                  <a:pt x="219482" y="556658"/>
                </a:lnTo>
                <a:lnTo>
                  <a:pt x="220390" y="556983"/>
                </a:lnTo>
                <a:lnTo>
                  <a:pt x="221298" y="557307"/>
                </a:lnTo>
                <a:lnTo>
                  <a:pt x="222205" y="557632"/>
                </a:lnTo>
                <a:lnTo>
                  <a:pt x="223105" y="557956"/>
                </a:lnTo>
                <a:lnTo>
                  <a:pt x="224013" y="558281"/>
                </a:lnTo>
                <a:lnTo>
                  <a:pt x="224921" y="558524"/>
                </a:lnTo>
                <a:lnTo>
                  <a:pt x="225828" y="558849"/>
                </a:lnTo>
                <a:lnTo>
                  <a:pt x="226736" y="559093"/>
                </a:lnTo>
                <a:lnTo>
                  <a:pt x="227644" y="559417"/>
                </a:lnTo>
                <a:lnTo>
                  <a:pt x="228552" y="559742"/>
                </a:lnTo>
                <a:lnTo>
                  <a:pt x="229459" y="560066"/>
                </a:lnTo>
                <a:lnTo>
                  <a:pt x="230367" y="560472"/>
                </a:lnTo>
                <a:lnTo>
                  <a:pt x="231275" y="560796"/>
                </a:lnTo>
                <a:lnTo>
                  <a:pt x="232174" y="561202"/>
                </a:lnTo>
                <a:lnTo>
                  <a:pt x="233082" y="561608"/>
                </a:lnTo>
                <a:lnTo>
                  <a:pt x="233990" y="562094"/>
                </a:lnTo>
                <a:lnTo>
                  <a:pt x="239437" y="565585"/>
                </a:lnTo>
                <a:lnTo>
                  <a:pt x="240344" y="566315"/>
                </a:lnTo>
                <a:lnTo>
                  <a:pt x="245783" y="571672"/>
                </a:lnTo>
                <a:lnTo>
                  <a:pt x="246690" y="572727"/>
                </a:lnTo>
                <a:lnTo>
                  <a:pt x="247598" y="573782"/>
                </a:lnTo>
                <a:lnTo>
                  <a:pt x="248506" y="574837"/>
                </a:lnTo>
                <a:lnTo>
                  <a:pt x="249414" y="575973"/>
                </a:lnTo>
                <a:lnTo>
                  <a:pt x="250313" y="577191"/>
                </a:lnTo>
                <a:lnTo>
                  <a:pt x="251221" y="578327"/>
                </a:lnTo>
                <a:lnTo>
                  <a:pt x="252129" y="579545"/>
                </a:lnTo>
                <a:lnTo>
                  <a:pt x="264829" y="618987"/>
                </a:lnTo>
                <a:lnTo>
                  <a:pt x="272083" y="657294"/>
                </a:lnTo>
                <a:lnTo>
                  <a:pt x="272991" y="662488"/>
                </a:lnTo>
                <a:lnTo>
                  <a:pt x="273899" y="667845"/>
                </a:lnTo>
                <a:lnTo>
                  <a:pt x="274807" y="673120"/>
                </a:lnTo>
                <a:lnTo>
                  <a:pt x="275714" y="678476"/>
                </a:lnTo>
                <a:lnTo>
                  <a:pt x="276622" y="683833"/>
                </a:lnTo>
                <a:lnTo>
                  <a:pt x="277522" y="689189"/>
                </a:lnTo>
                <a:lnTo>
                  <a:pt x="278430" y="694464"/>
                </a:lnTo>
                <a:lnTo>
                  <a:pt x="279337" y="699740"/>
                </a:lnTo>
                <a:lnTo>
                  <a:pt x="280245" y="704853"/>
                </a:lnTo>
                <a:lnTo>
                  <a:pt x="281153" y="709966"/>
                </a:lnTo>
                <a:lnTo>
                  <a:pt x="289315" y="748597"/>
                </a:lnTo>
                <a:lnTo>
                  <a:pt x="298384" y="765396"/>
                </a:lnTo>
                <a:lnTo>
                  <a:pt x="299292" y="765072"/>
                </a:lnTo>
                <a:lnTo>
                  <a:pt x="311084" y="723437"/>
                </a:lnTo>
                <a:lnTo>
                  <a:pt x="316523" y="682533"/>
                </a:lnTo>
                <a:lnTo>
                  <a:pt x="321062" y="640412"/>
                </a:lnTo>
                <a:lnTo>
                  <a:pt x="321961" y="631322"/>
                </a:lnTo>
                <a:lnTo>
                  <a:pt x="322869" y="622152"/>
                </a:lnTo>
                <a:lnTo>
                  <a:pt x="323777" y="612738"/>
                </a:lnTo>
                <a:lnTo>
                  <a:pt x="324685" y="603242"/>
                </a:lnTo>
                <a:lnTo>
                  <a:pt x="325592" y="593584"/>
                </a:lnTo>
                <a:lnTo>
                  <a:pt x="326500" y="583926"/>
                </a:lnTo>
                <a:lnTo>
                  <a:pt x="330131" y="545295"/>
                </a:lnTo>
                <a:lnTo>
                  <a:pt x="334662" y="502363"/>
                </a:lnTo>
                <a:lnTo>
                  <a:pt x="340100" y="461459"/>
                </a:lnTo>
                <a:lnTo>
                  <a:pt x="347362" y="420637"/>
                </a:lnTo>
                <a:lnTo>
                  <a:pt x="358247" y="381844"/>
                </a:lnTo>
                <a:lnTo>
                  <a:pt x="370940" y="365612"/>
                </a:lnTo>
                <a:lnTo>
                  <a:pt x="371847" y="365612"/>
                </a:lnTo>
                <a:lnTo>
                  <a:pt x="377286" y="368127"/>
                </a:lnTo>
                <a:lnTo>
                  <a:pt x="378194" y="368939"/>
                </a:lnTo>
                <a:lnTo>
                  <a:pt x="395425" y="402457"/>
                </a:lnTo>
                <a:lnTo>
                  <a:pt x="396333" y="404811"/>
                </a:lnTo>
                <a:lnTo>
                  <a:pt x="397240" y="407326"/>
                </a:lnTo>
                <a:lnTo>
                  <a:pt x="398148" y="409761"/>
                </a:lnTo>
                <a:lnTo>
                  <a:pt x="399056" y="412358"/>
                </a:lnTo>
                <a:lnTo>
                  <a:pt x="399964" y="414874"/>
                </a:lnTo>
                <a:lnTo>
                  <a:pt x="400871" y="417471"/>
                </a:lnTo>
                <a:lnTo>
                  <a:pt x="401779" y="420068"/>
                </a:lnTo>
                <a:lnTo>
                  <a:pt x="402687" y="422747"/>
                </a:lnTo>
                <a:lnTo>
                  <a:pt x="403595" y="425425"/>
                </a:lnTo>
                <a:lnTo>
                  <a:pt x="404494" y="428103"/>
                </a:lnTo>
                <a:lnTo>
                  <a:pt x="405402" y="430782"/>
                </a:lnTo>
                <a:lnTo>
                  <a:pt x="406310" y="433541"/>
                </a:lnTo>
                <a:lnTo>
                  <a:pt x="407218" y="436220"/>
                </a:lnTo>
                <a:lnTo>
                  <a:pt x="408125" y="438979"/>
                </a:lnTo>
                <a:lnTo>
                  <a:pt x="409033" y="441739"/>
                </a:lnTo>
                <a:lnTo>
                  <a:pt x="409941" y="444498"/>
                </a:lnTo>
                <a:lnTo>
                  <a:pt x="410849" y="447258"/>
                </a:lnTo>
                <a:lnTo>
                  <a:pt x="411756" y="449936"/>
                </a:lnTo>
                <a:lnTo>
                  <a:pt x="412664" y="452696"/>
                </a:lnTo>
                <a:lnTo>
                  <a:pt x="413564" y="455374"/>
                </a:lnTo>
                <a:lnTo>
                  <a:pt x="414471" y="458053"/>
                </a:lnTo>
                <a:lnTo>
                  <a:pt x="415379" y="460731"/>
                </a:lnTo>
                <a:lnTo>
                  <a:pt x="416287" y="463409"/>
                </a:lnTo>
                <a:lnTo>
                  <a:pt x="417195" y="466007"/>
                </a:lnTo>
                <a:lnTo>
                  <a:pt x="418103" y="468604"/>
                </a:lnTo>
                <a:lnTo>
                  <a:pt x="419010" y="471120"/>
                </a:lnTo>
                <a:lnTo>
                  <a:pt x="419918" y="473635"/>
                </a:lnTo>
                <a:lnTo>
                  <a:pt x="420826" y="476151"/>
                </a:lnTo>
                <a:lnTo>
                  <a:pt x="421734" y="478586"/>
                </a:lnTo>
                <a:lnTo>
                  <a:pt x="422633" y="481021"/>
                </a:lnTo>
                <a:lnTo>
                  <a:pt x="423541" y="483455"/>
                </a:lnTo>
                <a:lnTo>
                  <a:pt x="424449" y="485809"/>
                </a:lnTo>
                <a:lnTo>
                  <a:pt x="425356" y="488081"/>
                </a:lnTo>
                <a:lnTo>
                  <a:pt x="426264" y="490435"/>
                </a:lnTo>
                <a:lnTo>
                  <a:pt x="427172" y="492626"/>
                </a:lnTo>
                <a:lnTo>
                  <a:pt x="428104" y="494818"/>
                </a:lnTo>
                <a:lnTo>
                  <a:pt x="428996" y="497009"/>
                </a:lnTo>
                <a:lnTo>
                  <a:pt x="429887" y="499119"/>
                </a:lnTo>
                <a:lnTo>
                  <a:pt x="430779" y="501148"/>
                </a:lnTo>
                <a:lnTo>
                  <a:pt x="431670" y="503177"/>
                </a:lnTo>
                <a:lnTo>
                  <a:pt x="432643" y="505206"/>
                </a:lnTo>
                <a:lnTo>
                  <a:pt x="433534" y="507072"/>
                </a:lnTo>
                <a:lnTo>
                  <a:pt x="434426" y="509020"/>
                </a:lnTo>
                <a:lnTo>
                  <a:pt x="435318" y="510805"/>
                </a:lnTo>
                <a:lnTo>
                  <a:pt x="436209" y="512591"/>
                </a:lnTo>
                <a:lnTo>
                  <a:pt x="437182" y="514376"/>
                </a:lnTo>
                <a:lnTo>
                  <a:pt x="438073" y="516080"/>
                </a:lnTo>
                <a:lnTo>
                  <a:pt x="438965" y="517704"/>
                </a:lnTo>
                <a:lnTo>
                  <a:pt x="439856" y="519327"/>
                </a:lnTo>
                <a:lnTo>
                  <a:pt x="440748" y="520869"/>
                </a:lnTo>
                <a:lnTo>
                  <a:pt x="441721" y="522411"/>
                </a:lnTo>
                <a:lnTo>
                  <a:pt x="442612" y="523872"/>
                </a:lnTo>
                <a:lnTo>
                  <a:pt x="443504" y="525251"/>
                </a:lnTo>
                <a:lnTo>
                  <a:pt x="444395" y="526631"/>
                </a:lnTo>
                <a:lnTo>
                  <a:pt x="445287" y="527929"/>
                </a:lnTo>
                <a:lnTo>
                  <a:pt x="446178" y="529227"/>
                </a:lnTo>
                <a:lnTo>
                  <a:pt x="447151" y="530445"/>
                </a:lnTo>
                <a:lnTo>
                  <a:pt x="448043" y="531581"/>
                </a:lnTo>
                <a:lnTo>
                  <a:pt x="453473" y="537668"/>
                </a:lnTo>
                <a:lnTo>
                  <a:pt x="454364" y="538561"/>
                </a:lnTo>
                <a:lnTo>
                  <a:pt x="455256" y="539291"/>
                </a:lnTo>
                <a:lnTo>
                  <a:pt x="456229" y="540103"/>
                </a:lnTo>
                <a:lnTo>
                  <a:pt x="457120" y="540752"/>
                </a:lnTo>
                <a:lnTo>
                  <a:pt x="458012" y="541402"/>
                </a:lnTo>
                <a:lnTo>
                  <a:pt x="458903" y="542051"/>
                </a:lnTo>
                <a:lnTo>
                  <a:pt x="459795" y="542538"/>
                </a:lnTo>
                <a:lnTo>
                  <a:pt x="460767" y="543106"/>
                </a:lnTo>
                <a:lnTo>
                  <a:pt x="461659" y="543512"/>
                </a:lnTo>
                <a:lnTo>
                  <a:pt x="462551" y="543918"/>
                </a:lnTo>
                <a:lnTo>
                  <a:pt x="463442" y="544323"/>
                </a:lnTo>
                <a:lnTo>
                  <a:pt x="467981" y="545298"/>
                </a:lnTo>
                <a:lnTo>
                  <a:pt x="468873" y="545379"/>
                </a:lnTo>
                <a:lnTo>
                  <a:pt x="469764" y="545379"/>
                </a:lnTo>
                <a:lnTo>
                  <a:pt x="470737" y="545298"/>
                </a:lnTo>
                <a:lnTo>
                  <a:pt x="471628" y="545217"/>
                </a:lnTo>
                <a:lnTo>
                  <a:pt x="472520" y="545136"/>
                </a:lnTo>
                <a:lnTo>
                  <a:pt x="473411" y="544973"/>
                </a:lnTo>
                <a:lnTo>
                  <a:pt x="474303" y="544729"/>
                </a:lnTo>
                <a:lnTo>
                  <a:pt x="475276" y="544405"/>
                </a:lnTo>
                <a:lnTo>
                  <a:pt x="476167" y="544161"/>
                </a:lnTo>
                <a:lnTo>
                  <a:pt x="477059" y="543756"/>
                </a:lnTo>
                <a:lnTo>
                  <a:pt x="477950" y="543431"/>
                </a:lnTo>
                <a:lnTo>
                  <a:pt x="478842" y="542944"/>
                </a:lnTo>
                <a:lnTo>
                  <a:pt x="479814" y="542539"/>
                </a:lnTo>
                <a:lnTo>
                  <a:pt x="480706" y="542052"/>
                </a:lnTo>
                <a:lnTo>
                  <a:pt x="481598" y="541483"/>
                </a:lnTo>
                <a:lnTo>
                  <a:pt x="482489" y="540997"/>
                </a:lnTo>
                <a:lnTo>
                  <a:pt x="483381" y="540428"/>
                </a:lnTo>
                <a:lnTo>
                  <a:pt x="484272" y="539779"/>
                </a:lnTo>
                <a:lnTo>
                  <a:pt x="485245" y="539211"/>
                </a:lnTo>
                <a:lnTo>
                  <a:pt x="486136" y="538561"/>
                </a:lnTo>
                <a:lnTo>
                  <a:pt x="487028" y="537912"/>
                </a:lnTo>
                <a:lnTo>
                  <a:pt x="487919" y="537263"/>
                </a:lnTo>
                <a:lnTo>
                  <a:pt x="488811" y="536613"/>
                </a:lnTo>
                <a:lnTo>
                  <a:pt x="489784" y="535964"/>
                </a:lnTo>
                <a:lnTo>
                  <a:pt x="490675" y="535233"/>
                </a:lnTo>
                <a:lnTo>
                  <a:pt x="491567" y="534584"/>
                </a:lnTo>
                <a:lnTo>
                  <a:pt x="492458" y="533934"/>
                </a:lnTo>
                <a:lnTo>
                  <a:pt x="493350" y="533285"/>
                </a:lnTo>
                <a:lnTo>
                  <a:pt x="494323" y="532717"/>
                </a:lnTo>
                <a:lnTo>
                  <a:pt x="500644" y="529065"/>
                </a:lnTo>
                <a:lnTo>
                  <a:pt x="501536" y="528659"/>
                </a:lnTo>
                <a:lnTo>
                  <a:pt x="502428" y="528334"/>
                </a:lnTo>
                <a:lnTo>
                  <a:pt x="503319" y="528091"/>
                </a:lnTo>
                <a:lnTo>
                  <a:pt x="504292" y="527928"/>
                </a:lnTo>
                <a:lnTo>
                  <a:pt x="505183" y="527766"/>
                </a:lnTo>
                <a:lnTo>
                  <a:pt x="506075" y="527603"/>
                </a:lnTo>
                <a:lnTo>
                  <a:pt x="506966" y="527603"/>
                </a:lnTo>
                <a:lnTo>
                  <a:pt x="507858" y="527603"/>
                </a:lnTo>
                <a:lnTo>
                  <a:pt x="512397" y="528902"/>
                </a:lnTo>
                <a:lnTo>
                  <a:pt x="513369" y="529308"/>
                </a:lnTo>
                <a:lnTo>
                  <a:pt x="514261" y="529876"/>
                </a:lnTo>
                <a:lnTo>
                  <a:pt x="515153" y="530525"/>
                </a:lnTo>
                <a:lnTo>
                  <a:pt x="516044" y="531175"/>
                </a:lnTo>
                <a:lnTo>
                  <a:pt x="516936" y="531986"/>
                </a:lnTo>
                <a:lnTo>
                  <a:pt x="517827" y="532797"/>
                </a:lnTo>
                <a:lnTo>
                  <a:pt x="518800" y="533771"/>
                </a:lnTo>
                <a:lnTo>
                  <a:pt x="519691" y="534745"/>
                </a:lnTo>
                <a:lnTo>
                  <a:pt x="520583" y="535882"/>
                </a:lnTo>
                <a:lnTo>
                  <a:pt x="521474" y="537018"/>
                </a:lnTo>
                <a:lnTo>
                  <a:pt x="522366" y="538235"/>
                </a:lnTo>
                <a:lnTo>
                  <a:pt x="523339" y="539534"/>
                </a:lnTo>
                <a:lnTo>
                  <a:pt x="524230" y="540913"/>
                </a:lnTo>
                <a:lnTo>
                  <a:pt x="525122" y="542374"/>
                </a:lnTo>
                <a:lnTo>
                  <a:pt x="526013" y="543835"/>
                </a:lnTo>
                <a:lnTo>
                  <a:pt x="526905" y="545377"/>
                </a:lnTo>
                <a:lnTo>
                  <a:pt x="527878" y="547000"/>
                </a:lnTo>
                <a:lnTo>
                  <a:pt x="528769" y="548705"/>
                </a:lnTo>
                <a:lnTo>
                  <a:pt x="529661" y="550409"/>
                </a:lnTo>
                <a:lnTo>
                  <a:pt x="530552" y="552194"/>
                </a:lnTo>
                <a:lnTo>
                  <a:pt x="531444" y="554061"/>
                </a:lnTo>
                <a:lnTo>
                  <a:pt x="532416" y="555927"/>
                </a:lnTo>
                <a:lnTo>
                  <a:pt x="533308" y="557794"/>
                </a:lnTo>
                <a:lnTo>
                  <a:pt x="534199" y="559742"/>
                </a:lnTo>
                <a:lnTo>
                  <a:pt x="535091" y="561689"/>
                </a:lnTo>
                <a:lnTo>
                  <a:pt x="535983" y="563718"/>
                </a:lnTo>
                <a:lnTo>
                  <a:pt x="536874" y="565666"/>
                </a:lnTo>
                <a:lnTo>
                  <a:pt x="537847" y="567695"/>
                </a:lnTo>
                <a:lnTo>
                  <a:pt x="538738" y="569724"/>
                </a:lnTo>
                <a:lnTo>
                  <a:pt x="539630" y="571753"/>
                </a:lnTo>
                <a:lnTo>
                  <a:pt x="540521" y="573782"/>
                </a:lnTo>
                <a:lnTo>
                  <a:pt x="541413" y="575811"/>
                </a:lnTo>
                <a:lnTo>
                  <a:pt x="542386" y="577758"/>
                </a:lnTo>
                <a:lnTo>
                  <a:pt x="543277" y="579787"/>
                </a:lnTo>
                <a:lnTo>
                  <a:pt x="544169" y="581735"/>
                </a:lnTo>
                <a:lnTo>
                  <a:pt x="545060" y="583602"/>
                </a:lnTo>
                <a:lnTo>
                  <a:pt x="545952" y="585468"/>
                </a:lnTo>
                <a:lnTo>
                  <a:pt x="546924" y="587253"/>
                </a:lnTo>
                <a:lnTo>
                  <a:pt x="547816" y="589038"/>
                </a:lnTo>
                <a:lnTo>
                  <a:pt x="548708" y="590743"/>
                </a:lnTo>
                <a:lnTo>
                  <a:pt x="549599" y="592366"/>
                </a:lnTo>
                <a:lnTo>
                  <a:pt x="550491" y="593908"/>
                </a:lnTo>
                <a:lnTo>
                  <a:pt x="551463" y="595369"/>
                </a:lnTo>
                <a:lnTo>
                  <a:pt x="552355" y="596830"/>
                </a:lnTo>
                <a:lnTo>
                  <a:pt x="559568" y="604540"/>
                </a:lnTo>
                <a:lnTo>
                  <a:pt x="560460" y="605352"/>
                </a:lnTo>
                <a:lnTo>
                  <a:pt x="561433" y="606163"/>
                </a:lnTo>
                <a:lnTo>
                  <a:pt x="562324" y="606975"/>
                </a:lnTo>
                <a:lnTo>
                  <a:pt x="563216" y="607786"/>
                </a:lnTo>
                <a:lnTo>
                  <a:pt x="564107" y="608679"/>
                </a:lnTo>
                <a:lnTo>
                  <a:pt x="564999" y="609490"/>
                </a:lnTo>
                <a:lnTo>
                  <a:pt x="565971" y="610301"/>
                </a:lnTo>
                <a:lnTo>
                  <a:pt x="566863" y="611113"/>
                </a:lnTo>
                <a:lnTo>
                  <a:pt x="567754" y="612005"/>
                </a:lnTo>
                <a:lnTo>
                  <a:pt x="568646" y="612736"/>
                </a:lnTo>
                <a:lnTo>
                  <a:pt x="569538" y="613547"/>
                </a:lnTo>
                <a:lnTo>
                  <a:pt x="570510" y="614359"/>
                </a:lnTo>
                <a:lnTo>
                  <a:pt x="571402" y="615089"/>
                </a:lnTo>
                <a:lnTo>
                  <a:pt x="572293" y="615739"/>
                </a:lnTo>
                <a:lnTo>
                  <a:pt x="573185" y="616469"/>
                </a:lnTo>
                <a:lnTo>
                  <a:pt x="584046" y="620852"/>
                </a:lnTo>
                <a:lnTo>
                  <a:pt x="585018" y="620852"/>
                </a:lnTo>
                <a:lnTo>
                  <a:pt x="589476" y="619635"/>
                </a:lnTo>
                <a:lnTo>
                  <a:pt x="590449" y="619229"/>
                </a:lnTo>
                <a:lnTo>
                  <a:pt x="598554" y="611925"/>
                </a:lnTo>
                <a:lnTo>
                  <a:pt x="599526" y="610788"/>
                </a:lnTo>
                <a:lnTo>
                  <a:pt x="600418" y="609571"/>
                </a:lnTo>
                <a:lnTo>
                  <a:pt x="601309" y="608353"/>
                </a:lnTo>
                <a:lnTo>
                  <a:pt x="602201" y="606974"/>
                </a:lnTo>
                <a:lnTo>
                  <a:pt x="603093" y="605594"/>
                </a:lnTo>
                <a:lnTo>
                  <a:pt x="604065" y="604133"/>
                </a:lnTo>
                <a:lnTo>
                  <a:pt x="604957" y="602591"/>
                </a:lnTo>
                <a:lnTo>
                  <a:pt x="605848" y="601049"/>
                </a:lnTo>
                <a:lnTo>
                  <a:pt x="606740" y="599426"/>
                </a:lnTo>
                <a:lnTo>
                  <a:pt x="607631" y="597803"/>
                </a:lnTo>
                <a:lnTo>
                  <a:pt x="608523" y="596098"/>
                </a:lnTo>
                <a:lnTo>
                  <a:pt x="609496" y="594394"/>
                </a:lnTo>
                <a:lnTo>
                  <a:pt x="610387" y="592527"/>
                </a:lnTo>
                <a:lnTo>
                  <a:pt x="611279" y="590742"/>
                </a:lnTo>
                <a:lnTo>
                  <a:pt x="612170" y="588875"/>
                </a:lnTo>
                <a:lnTo>
                  <a:pt x="613062" y="587009"/>
                </a:lnTo>
                <a:lnTo>
                  <a:pt x="614034" y="585061"/>
                </a:lnTo>
                <a:lnTo>
                  <a:pt x="614926" y="583114"/>
                </a:lnTo>
                <a:lnTo>
                  <a:pt x="615818" y="581085"/>
                </a:lnTo>
                <a:lnTo>
                  <a:pt x="616709" y="579056"/>
                </a:lnTo>
                <a:lnTo>
                  <a:pt x="617601" y="577027"/>
                </a:lnTo>
                <a:lnTo>
                  <a:pt x="618573" y="574998"/>
                </a:lnTo>
                <a:lnTo>
                  <a:pt x="619465" y="572969"/>
                </a:lnTo>
                <a:lnTo>
                  <a:pt x="620356" y="570859"/>
                </a:lnTo>
                <a:lnTo>
                  <a:pt x="621248" y="568830"/>
                </a:lnTo>
                <a:lnTo>
                  <a:pt x="622140" y="566882"/>
                </a:lnTo>
                <a:lnTo>
                  <a:pt x="623112" y="564934"/>
                </a:lnTo>
                <a:lnTo>
                  <a:pt x="624004" y="563068"/>
                </a:lnTo>
                <a:lnTo>
                  <a:pt x="624895" y="561363"/>
                </a:lnTo>
                <a:lnTo>
                  <a:pt x="625787" y="559659"/>
                </a:lnTo>
                <a:lnTo>
                  <a:pt x="626678" y="558117"/>
                </a:lnTo>
                <a:lnTo>
                  <a:pt x="627570" y="556656"/>
                </a:lnTo>
                <a:lnTo>
                  <a:pt x="628543" y="555358"/>
                </a:lnTo>
                <a:lnTo>
                  <a:pt x="629434" y="554140"/>
                </a:lnTo>
                <a:lnTo>
                  <a:pt x="637620" y="546592"/>
                </a:lnTo>
                <a:lnTo>
                  <a:pt x="638512" y="545943"/>
                </a:lnTo>
                <a:lnTo>
                  <a:pt x="639403" y="545374"/>
                </a:lnTo>
                <a:lnTo>
                  <a:pt x="640295" y="544725"/>
                </a:lnTo>
                <a:lnTo>
                  <a:pt x="641186" y="544076"/>
                </a:lnTo>
                <a:lnTo>
                  <a:pt x="642159" y="543426"/>
                </a:lnTo>
                <a:lnTo>
                  <a:pt x="646617" y="539611"/>
                </a:lnTo>
                <a:lnTo>
                  <a:pt x="647589" y="538719"/>
                </a:lnTo>
                <a:lnTo>
                  <a:pt x="648481" y="537745"/>
                </a:lnTo>
                <a:lnTo>
                  <a:pt x="649373" y="536771"/>
                </a:lnTo>
                <a:lnTo>
                  <a:pt x="650264" y="535716"/>
                </a:lnTo>
                <a:lnTo>
                  <a:pt x="651156" y="534580"/>
                </a:lnTo>
                <a:lnTo>
                  <a:pt x="652128" y="533443"/>
                </a:lnTo>
                <a:lnTo>
                  <a:pt x="653020" y="532226"/>
                </a:lnTo>
                <a:lnTo>
                  <a:pt x="653911" y="530927"/>
                </a:lnTo>
                <a:lnTo>
                  <a:pt x="654803" y="529548"/>
                </a:lnTo>
                <a:lnTo>
                  <a:pt x="655694" y="528168"/>
                </a:lnTo>
                <a:lnTo>
                  <a:pt x="656667" y="526789"/>
                </a:lnTo>
                <a:lnTo>
                  <a:pt x="657559" y="525328"/>
                </a:lnTo>
                <a:lnTo>
                  <a:pt x="658450" y="523786"/>
                </a:lnTo>
                <a:lnTo>
                  <a:pt x="659342" y="522244"/>
                </a:lnTo>
                <a:lnTo>
                  <a:pt x="660233" y="520702"/>
                </a:lnTo>
                <a:lnTo>
                  <a:pt x="661206" y="519079"/>
                </a:lnTo>
                <a:lnTo>
                  <a:pt x="662097" y="517455"/>
                </a:lnTo>
                <a:lnTo>
                  <a:pt x="662989" y="515751"/>
                </a:lnTo>
                <a:lnTo>
                  <a:pt x="663880" y="514128"/>
                </a:lnTo>
                <a:lnTo>
                  <a:pt x="664772" y="512423"/>
                </a:lnTo>
                <a:lnTo>
                  <a:pt x="665664" y="510719"/>
                </a:lnTo>
                <a:lnTo>
                  <a:pt x="666636" y="509014"/>
                </a:lnTo>
                <a:lnTo>
                  <a:pt x="667528" y="507310"/>
                </a:lnTo>
                <a:lnTo>
                  <a:pt x="668419" y="505605"/>
                </a:lnTo>
                <a:lnTo>
                  <a:pt x="669311" y="503901"/>
                </a:lnTo>
                <a:lnTo>
                  <a:pt x="670202" y="502277"/>
                </a:lnTo>
                <a:lnTo>
                  <a:pt x="671175" y="500573"/>
                </a:lnTo>
                <a:lnTo>
                  <a:pt x="672067" y="498950"/>
                </a:lnTo>
                <a:lnTo>
                  <a:pt x="672958" y="497408"/>
                </a:lnTo>
                <a:lnTo>
                  <a:pt x="673850" y="495784"/>
                </a:lnTo>
                <a:lnTo>
                  <a:pt x="674741" y="494242"/>
                </a:lnTo>
                <a:lnTo>
                  <a:pt x="675714" y="492782"/>
                </a:lnTo>
                <a:lnTo>
                  <a:pt x="676605" y="491321"/>
                </a:lnTo>
                <a:lnTo>
                  <a:pt x="681144" y="484910"/>
                </a:lnTo>
                <a:lnTo>
                  <a:pt x="682036" y="483773"/>
                </a:lnTo>
                <a:lnTo>
                  <a:pt x="682927" y="482799"/>
                </a:lnTo>
                <a:lnTo>
                  <a:pt x="683819" y="481825"/>
                </a:lnTo>
                <a:lnTo>
                  <a:pt x="684710" y="480933"/>
                </a:lnTo>
                <a:lnTo>
                  <a:pt x="685683" y="480121"/>
                </a:lnTo>
                <a:lnTo>
                  <a:pt x="686574" y="479391"/>
                </a:lnTo>
                <a:lnTo>
                  <a:pt x="687466" y="478660"/>
                </a:lnTo>
                <a:lnTo>
                  <a:pt x="692896" y="476469"/>
                </a:lnTo>
                <a:lnTo>
                  <a:pt x="693788" y="476306"/>
                </a:lnTo>
                <a:lnTo>
                  <a:pt x="694760" y="476306"/>
                </a:lnTo>
                <a:lnTo>
                  <a:pt x="695652" y="476388"/>
                </a:lnTo>
                <a:lnTo>
                  <a:pt x="701974" y="479147"/>
                </a:lnTo>
                <a:lnTo>
                  <a:pt x="702865" y="479797"/>
                </a:lnTo>
                <a:lnTo>
                  <a:pt x="703757" y="480608"/>
                </a:lnTo>
                <a:lnTo>
                  <a:pt x="704730" y="481419"/>
                </a:lnTo>
                <a:lnTo>
                  <a:pt x="705621" y="482231"/>
                </a:lnTo>
                <a:lnTo>
                  <a:pt x="706513" y="483205"/>
                </a:lnTo>
                <a:lnTo>
                  <a:pt x="707404" y="484178"/>
                </a:lnTo>
                <a:lnTo>
                  <a:pt x="708296" y="485234"/>
                </a:lnTo>
                <a:lnTo>
                  <a:pt x="709268" y="486289"/>
                </a:lnTo>
                <a:lnTo>
                  <a:pt x="710160" y="487425"/>
                </a:lnTo>
                <a:lnTo>
                  <a:pt x="711051" y="488643"/>
                </a:lnTo>
                <a:lnTo>
                  <a:pt x="711943" y="489860"/>
                </a:lnTo>
                <a:lnTo>
                  <a:pt x="712835" y="491158"/>
                </a:lnTo>
                <a:lnTo>
                  <a:pt x="713807" y="492376"/>
                </a:lnTo>
                <a:lnTo>
                  <a:pt x="714699" y="493755"/>
                </a:lnTo>
                <a:lnTo>
                  <a:pt x="715590" y="495054"/>
                </a:lnTo>
                <a:lnTo>
                  <a:pt x="716482" y="496433"/>
                </a:lnTo>
                <a:lnTo>
                  <a:pt x="717373" y="497813"/>
                </a:lnTo>
                <a:lnTo>
                  <a:pt x="718265" y="499274"/>
                </a:lnTo>
                <a:lnTo>
                  <a:pt x="719237" y="500653"/>
                </a:lnTo>
                <a:lnTo>
                  <a:pt x="720129" y="502114"/>
                </a:lnTo>
                <a:lnTo>
                  <a:pt x="721021" y="503575"/>
                </a:lnTo>
                <a:lnTo>
                  <a:pt x="721912" y="504954"/>
                </a:lnTo>
                <a:lnTo>
                  <a:pt x="722804" y="506415"/>
                </a:lnTo>
                <a:lnTo>
                  <a:pt x="723776" y="507876"/>
                </a:lnTo>
                <a:lnTo>
                  <a:pt x="724668" y="509337"/>
                </a:lnTo>
                <a:lnTo>
                  <a:pt x="725559" y="510716"/>
                </a:lnTo>
                <a:lnTo>
                  <a:pt x="726451" y="512096"/>
                </a:lnTo>
                <a:lnTo>
                  <a:pt x="727342" y="513557"/>
                </a:lnTo>
                <a:lnTo>
                  <a:pt x="728315" y="514936"/>
                </a:lnTo>
                <a:lnTo>
                  <a:pt x="729207" y="516234"/>
                </a:lnTo>
                <a:lnTo>
                  <a:pt x="730098" y="517614"/>
                </a:lnTo>
                <a:lnTo>
                  <a:pt x="730990" y="518912"/>
                </a:lnTo>
                <a:lnTo>
                  <a:pt x="731881" y="520211"/>
                </a:lnTo>
                <a:lnTo>
                  <a:pt x="732854" y="521509"/>
                </a:lnTo>
                <a:lnTo>
                  <a:pt x="733745" y="522727"/>
                </a:lnTo>
                <a:lnTo>
                  <a:pt x="738284" y="528327"/>
                </a:lnTo>
                <a:lnTo>
                  <a:pt x="739176" y="529382"/>
                </a:lnTo>
                <a:lnTo>
                  <a:pt x="747362" y="536524"/>
                </a:lnTo>
                <a:lnTo>
                  <a:pt x="748253" y="537092"/>
                </a:lnTo>
                <a:lnTo>
                  <a:pt x="753684" y="539527"/>
                </a:lnTo>
                <a:lnTo>
                  <a:pt x="754575" y="539770"/>
                </a:lnTo>
                <a:lnTo>
                  <a:pt x="755467" y="539933"/>
                </a:lnTo>
                <a:lnTo>
                  <a:pt x="756358" y="540095"/>
                </a:lnTo>
                <a:lnTo>
                  <a:pt x="757331" y="540177"/>
                </a:lnTo>
                <a:lnTo>
                  <a:pt x="758222" y="540258"/>
                </a:lnTo>
                <a:lnTo>
                  <a:pt x="759114" y="540258"/>
                </a:lnTo>
                <a:lnTo>
                  <a:pt x="760005" y="540258"/>
                </a:lnTo>
                <a:lnTo>
                  <a:pt x="760897" y="540177"/>
                </a:lnTo>
                <a:lnTo>
                  <a:pt x="761870" y="540014"/>
                </a:lnTo>
                <a:lnTo>
                  <a:pt x="762761" y="539852"/>
                </a:lnTo>
                <a:lnTo>
                  <a:pt x="763653" y="539689"/>
                </a:lnTo>
                <a:lnTo>
                  <a:pt x="764544" y="539365"/>
                </a:lnTo>
                <a:lnTo>
                  <a:pt x="765436" y="539121"/>
                </a:lnTo>
                <a:lnTo>
                  <a:pt x="766408" y="538797"/>
                </a:lnTo>
                <a:lnTo>
                  <a:pt x="767300" y="538391"/>
                </a:lnTo>
                <a:lnTo>
                  <a:pt x="768191" y="537985"/>
                </a:lnTo>
                <a:lnTo>
                  <a:pt x="769083" y="537580"/>
                </a:lnTo>
                <a:lnTo>
                  <a:pt x="769975" y="537093"/>
                </a:lnTo>
                <a:lnTo>
                  <a:pt x="770947" y="536606"/>
                </a:lnTo>
                <a:lnTo>
                  <a:pt x="771839" y="536038"/>
                </a:lnTo>
                <a:lnTo>
                  <a:pt x="772730" y="535469"/>
                </a:lnTo>
                <a:lnTo>
                  <a:pt x="773622" y="534820"/>
                </a:lnTo>
                <a:lnTo>
                  <a:pt x="774513" y="534252"/>
                </a:lnTo>
                <a:lnTo>
                  <a:pt x="775405" y="533521"/>
                </a:lnTo>
                <a:lnTo>
                  <a:pt x="776377" y="532872"/>
                </a:lnTo>
                <a:lnTo>
                  <a:pt x="777269" y="532141"/>
                </a:lnTo>
                <a:lnTo>
                  <a:pt x="778161" y="531410"/>
                </a:lnTo>
                <a:lnTo>
                  <a:pt x="779052" y="530599"/>
                </a:lnTo>
                <a:lnTo>
                  <a:pt x="779944" y="529788"/>
                </a:lnTo>
                <a:lnTo>
                  <a:pt x="780916" y="528976"/>
                </a:lnTo>
                <a:lnTo>
                  <a:pt x="781808" y="528165"/>
                </a:lnTo>
                <a:lnTo>
                  <a:pt x="782699" y="527272"/>
                </a:lnTo>
                <a:lnTo>
                  <a:pt x="783591" y="526380"/>
                </a:lnTo>
                <a:lnTo>
                  <a:pt x="784482" y="525487"/>
                </a:lnTo>
                <a:lnTo>
                  <a:pt x="785455" y="524594"/>
                </a:lnTo>
                <a:lnTo>
                  <a:pt x="786347" y="523621"/>
                </a:lnTo>
                <a:lnTo>
                  <a:pt x="787238" y="522728"/>
                </a:lnTo>
                <a:lnTo>
                  <a:pt x="788130" y="521754"/>
                </a:lnTo>
                <a:lnTo>
                  <a:pt x="789021" y="520780"/>
                </a:lnTo>
                <a:lnTo>
                  <a:pt x="789913" y="519806"/>
                </a:lnTo>
                <a:lnTo>
                  <a:pt x="790885" y="518833"/>
                </a:lnTo>
                <a:lnTo>
                  <a:pt x="791777" y="517859"/>
                </a:lnTo>
                <a:lnTo>
                  <a:pt x="792668" y="516885"/>
                </a:lnTo>
                <a:lnTo>
                  <a:pt x="793560" y="515911"/>
                </a:lnTo>
                <a:lnTo>
                  <a:pt x="794452" y="514856"/>
                </a:lnTo>
                <a:lnTo>
                  <a:pt x="795424" y="513882"/>
                </a:lnTo>
                <a:lnTo>
                  <a:pt x="796316" y="512908"/>
                </a:lnTo>
                <a:lnTo>
                  <a:pt x="797207" y="511934"/>
                </a:lnTo>
                <a:lnTo>
                  <a:pt x="798099" y="510960"/>
                </a:lnTo>
                <a:lnTo>
                  <a:pt x="798990" y="509987"/>
                </a:lnTo>
                <a:lnTo>
                  <a:pt x="799963" y="509013"/>
                </a:lnTo>
                <a:lnTo>
                  <a:pt x="800854" y="508039"/>
                </a:lnTo>
                <a:lnTo>
                  <a:pt x="801746" y="507146"/>
                </a:lnTo>
                <a:lnTo>
                  <a:pt x="802638" y="506254"/>
                </a:lnTo>
                <a:lnTo>
                  <a:pt x="803529" y="505280"/>
                </a:lnTo>
                <a:lnTo>
                  <a:pt x="804502" y="504468"/>
                </a:lnTo>
                <a:lnTo>
                  <a:pt x="805393" y="503576"/>
                </a:lnTo>
                <a:lnTo>
                  <a:pt x="806285" y="502764"/>
                </a:lnTo>
                <a:lnTo>
                  <a:pt x="807176" y="501872"/>
                </a:lnTo>
                <a:lnTo>
                  <a:pt x="808068" y="501141"/>
                </a:lnTo>
                <a:lnTo>
                  <a:pt x="808959" y="500330"/>
                </a:lnTo>
                <a:lnTo>
                  <a:pt x="809932" y="499599"/>
                </a:lnTo>
                <a:lnTo>
                  <a:pt x="814471" y="496433"/>
                </a:lnTo>
                <a:lnTo>
                  <a:pt x="815362" y="495865"/>
                </a:lnTo>
                <a:lnTo>
                  <a:pt x="816254" y="495378"/>
                </a:lnTo>
                <a:lnTo>
                  <a:pt x="817145" y="494891"/>
                </a:lnTo>
                <a:lnTo>
                  <a:pt x="818037" y="494486"/>
                </a:lnTo>
                <a:lnTo>
                  <a:pt x="819010" y="494161"/>
                </a:lnTo>
                <a:lnTo>
                  <a:pt x="819901" y="493837"/>
                </a:lnTo>
                <a:lnTo>
                  <a:pt x="820793" y="493512"/>
                </a:lnTo>
                <a:lnTo>
                  <a:pt x="821684" y="493350"/>
                </a:lnTo>
                <a:lnTo>
                  <a:pt x="822576" y="493106"/>
                </a:lnTo>
                <a:lnTo>
                  <a:pt x="823548" y="493025"/>
                </a:lnTo>
                <a:lnTo>
                  <a:pt x="824440" y="492944"/>
                </a:lnTo>
                <a:lnTo>
                  <a:pt x="825331" y="492862"/>
                </a:lnTo>
                <a:lnTo>
                  <a:pt x="826223" y="492862"/>
                </a:lnTo>
                <a:lnTo>
                  <a:pt x="827115" y="492944"/>
                </a:lnTo>
                <a:lnTo>
                  <a:pt x="828006" y="493106"/>
                </a:lnTo>
                <a:lnTo>
                  <a:pt x="828979" y="493269"/>
                </a:lnTo>
                <a:lnTo>
                  <a:pt x="829870" y="493512"/>
                </a:lnTo>
                <a:lnTo>
                  <a:pt x="830762" y="493756"/>
                </a:lnTo>
                <a:lnTo>
                  <a:pt x="831653" y="494080"/>
                </a:lnTo>
                <a:lnTo>
                  <a:pt x="832545" y="494486"/>
                </a:lnTo>
                <a:lnTo>
                  <a:pt x="833518" y="494892"/>
                </a:lnTo>
                <a:lnTo>
                  <a:pt x="839839" y="499437"/>
                </a:lnTo>
                <a:lnTo>
                  <a:pt x="840731" y="500249"/>
                </a:lnTo>
                <a:lnTo>
                  <a:pt x="841623" y="501141"/>
                </a:lnTo>
                <a:lnTo>
                  <a:pt x="842595" y="502034"/>
                </a:lnTo>
                <a:lnTo>
                  <a:pt x="843487" y="503089"/>
                </a:lnTo>
                <a:lnTo>
                  <a:pt x="844378" y="504063"/>
                </a:lnTo>
                <a:lnTo>
                  <a:pt x="845270" y="505118"/>
                </a:lnTo>
                <a:lnTo>
                  <a:pt x="846161" y="506254"/>
                </a:lnTo>
                <a:lnTo>
                  <a:pt x="847053" y="507391"/>
                </a:lnTo>
                <a:lnTo>
                  <a:pt x="848025" y="508527"/>
                </a:lnTo>
                <a:lnTo>
                  <a:pt x="848917" y="509744"/>
                </a:lnTo>
                <a:lnTo>
                  <a:pt x="849809" y="511043"/>
                </a:lnTo>
                <a:lnTo>
                  <a:pt x="850700" y="512341"/>
                </a:lnTo>
                <a:lnTo>
                  <a:pt x="851592" y="513639"/>
                </a:lnTo>
                <a:lnTo>
                  <a:pt x="852564" y="514938"/>
                </a:lnTo>
                <a:lnTo>
                  <a:pt x="853456" y="516317"/>
                </a:lnTo>
                <a:lnTo>
                  <a:pt x="854347" y="517697"/>
                </a:lnTo>
                <a:lnTo>
                  <a:pt x="855239" y="519158"/>
                </a:lnTo>
                <a:lnTo>
                  <a:pt x="856130" y="520537"/>
                </a:lnTo>
                <a:lnTo>
                  <a:pt x="857103" y="521998"/>
                </a:lnTo>
                <a:lnTo>
                  <a:pt x="857995" y="523459"/>
                </a:lnTo>
                <a:lnTo>
                  <a:pt x="858886" y="524919"/>
                </a:lnTo>
                <a:lnTo>
                  <a:pt x="859778" y="526461"/>
                </a:lnTo>
                <a:lnTo>
                  <a:pt x="860669" y="527922"/>
                </a:lnTo>
                <a:lnTo>
                  <a:pt x="861642" y="529383"/>
                </a:lnTo>
                <a:lnTo>
                  <a:pt x="862533" y="530925"/>
                </a:lnTo>
                <a:lnTo>
                  <a:pt x="863425" y="532386"/>
                </a:lnTo>
                <a:lnTo>
                  <a:pt x="864316" y="533928"/>
                </a:lnTo>
                <a:lnTo>
                  <a:pt x="865208" y="535389"/>
                </a:lnTo>
                <a:lnTo>
                  <a:pt x="866100" y="536931"/>
                </a:lnTo>
                <a:lnTo>
                  <a:pt x="867072" y="538391"/>
                </a:lnTo>
                <a:lnTo>
                  <a:pt x="867964" y="539852"/>
                </a:lnTo>
                <a:lnTo>
                  <a:pt x="868855" y="541394"/>
                </a:lnTo>
                <a:lnTo>
                  <a:pt x="869747" y="542774"/>
                </a:lnTo>
                <a:lnTo>
                  <a:pt x="870638" y="544235"/>
                </a:lnTo>
                <a:lnTo>
                  <a:pt x="871611" y="545695"/>
                </a:lnTo>
                <a:lnTo>
                  <a:pt x="872502" y="547075"/>
                </a:lnTo>
                <a:lnTo>
                  <a:pt x="873394" y="548454"/>
                </a:lnTo>
                <a:lnTo>
                  <a:pt x="874286" y="549753"/>
                </a:lnTo>
                <a:lnTo>
                  <a:pt x="875177" y="551051"/>
                </a:lnTo>
                <a:lnTo>
                  <a:pt x="876150" y="552349"/>
                </a:lnTo>
                <a:lnTo>
                  <a:pt x="877041" y="553648"/>
                </a:lnTo>
                <a:lnTo>
                  <a:pt x="877933" y="554865"/>
                </a:lnTo>
                <a:lnTo>
                  <a:pt x="878824" y="556002"/>
                </a:lnTo>
                <a:lnTo>
                  <a:pt x="879716" y="557219"/>
                </a:lnTo>
                <a:lnTo>
                  <a:pt x="880607" y="558274"/>
                </a:lnTo>
                <a:lnTo>
                  <a:pt x="881580" y="559329"/>
                </a:lnTo>
                <a:lnTo>
                  <a:pt x="882472" y="560384"/>
                </a:lnTo>
                <a:lnTo>
                  <a:pt x="883363" y="561358"/>
                </a:lnTo>
                <a:lnTo>
                  <a:pt x="884255" y="562251"/>
                </a:lnTo>
                <a:lnTo>
                  <a:pt x="885146" y="563144"/>
                </a:lnTo>
                <a:lnTo>
                  <a:pt x="899654" y="570449"/>
                </a:lnTo>
                <a:lnTo>
                  <a:pt x="900627" y="570449"/>
                </a:lnTo>
                <a:lnTo>
                  <a:pt x="901518" y="570449"/>
                </a:lnTo>
                <a:lnTo>
                  <a:pt x="902410" y="570368"/>
                </a:lnTo>
                <a:lnTo>
                  <a:pt x="903301" y="570287"/>
                </a:lnTo>
                <a:lnTo>
                  <a:pt x="904193" y="570124"/>
                </a:lnTo>
                <a:lnTo>
                  <a:pt x="905165" y="569962"/>
                </a:lnTo>
                <a:lnTo>
                  <a:pt x="906057" y="569799"/>
                </a:lnTo>
                <a:lnTo>
                  <a:pt x="906949" y="569475"/>
                </a:lnTo>
                <a:lnTo>
                  <a:pt x="907840" y="569231"/>
                </a:lnTo>
                <a:lnTo>
                  <a:pt x="914243" y="566147"/>
                </a:lnTo>
                <a:lnTo>
                  <a:pt x="915135" y="565660"/>
                </a:lnTo>
                <a:lnTo>
                  <a:pt x="916026" y="565011"/>
                </a:lnTo>
                <a:lnTo>
                  <a:pt x="916918" y="564362"/>
                </a:lnTo>
                <a:lnTo>
                  <a:pt x="917809" y="563712"/>
                </a:lnTo>
                <a:lnTo>
                  <a:pt x="918701" y="563063"/>
                </a:lnTo>
                <a:lnTo>
                  <a:pt x="919673" y="562332"/>
                </a:lnTo>
                <a:lnTo>
                  <a:pt x="920565" y="561521"/>
                </a:lnTo>
                <a:lnTo>
                  <a:pt x="921456" y="560790"/>
                </a:lnTo>
                <a:lnTo>
                  <a:pt x="922348" y="559898"/>
                </a:lnTo>
                <a:lnTo>
                  <a:pt x="923240" y="559086"/>
                </a:lnTo>
                <a:lnTo>
                  <a:pt x="924212" y="558194"/>
                </a:lnTo>
                <a:lnTo>
                  <a:pt x="925104" y="557220"/>
                </a:lnTo>
                <a:lnTo>
                  <a:pt x="925995" y="556327"/>
                </a:lnTo>
                <a:lnTo>
                  <a:pt x="926887" y="555272"/>
                </a:lnTo>
                <a:lnTo>
                  <a:pt x="927778" y="554298"/>
                </a:lnTo>
                <a:lnTo>
                  <a:pt x="928751" y="553243"/>
                </a:lnTo>
                <a:lnTo>
                  <a:pt x="929642" y="552107"/>
                </a:lnTo>
                <a:lnTo>
                  <a:pt x="930534" y="550970"/>
                </a:lnTo>
                <a:lnTo>
                  <a:pt x="931426" y="549834"/>
                </a:lnTo>
                <a:lnTo>
                  <a:pt x="932317" y="548616"/>
                </a:lnTo>
                <a:lnTo>
                  <a:pt x="933290" y="547399"/>
                </a:lnTo>
                <a:lnTo>
                  <a:pt x="934181" y="546181"/>
                </a:lnTo>
                <a:lnTo>
                  <a:pt x="935073" y="544883"/>
                </a:lnTo>
                <a:lnTo>
                  <a:pt x="935964" y="543585"/>
                </a:lnTo>
                <a:lnTo>
                  <a:pt x="936856" y="542286"/>
                </a:lnTo>
                <a:lnTo>
                  <a:pt x="937747" y="540907"/>
                </a:lnTo>
                <a:lnTo>
                  <a:pt x="938720" y="539527"/>
                </a:lnTo>
                <a:lnTo>
                  <a:pt x="939612" y="538148"/>
                </a:lnTo>
                <a:lnTo>
                  <a:pt x="940503" y="536768"/>
                </a:lnTo>
                <a:lnTo>
                  <a:pt x="941395" y="535307"/>
                </a:lnTo>
                <a:lnTo>
                  <a:pt x="942286" y="533847"/>
                </a:lnTo>
                <a:lnTo>
                  <a:pt x="943259" y="532467"/>
                </a:lnTo>
                <a:lnTo>
                  <a:pt x="944150" y="531006"/>
                </a:lnTo>
                <a:lnTo>
                  <a:pt x="945042" y="529546"/>
                </a:lnTo>
                <a:lnTo>
                  <a:pt x="945933" y="528085"/>
                </a:lnTo>
                <a:lnTo>
                  <a:pt x="946825" y="526624"/>
                </a:lnTo>
                <a:lnTo>
                  <a:pt x="947798" y="525163"/>
                </a:lnTo>
                <a:lnTo>
                  <a:pt x="948689" y="523702"/>
                </a:lnTo>
                <a:lnTo>
                  <a:pt x="949581" y="522323"/>
                </a:lnTo>
                <a:lnTo>
                  <a:pt x="950472" y="520862"/>
                </a:lnTo>
                <a:lnTo>
                  <a:pt x="951364" y="519482"/>
                </a:lnTo>
                <a:lnTo>
                  <a:pt x="952336" y="518103"/>
                </a:lnTo>
                <a:lnTo>
                  <a:pt x="953228" y="516723"/>
                </a:lnTo>
                <a:lnTo>
                  <a:pt x="954119" y="515425"/>
                </a:lnTo>
                <a:lnTo>
                  <a:pt x="955011" y="514127"/>
                </a:lnTo>
                <a:lnTo>
                  <a:pt x="955903" y="512828"/>
                </a:lnTo>
                <a:lnTo>
                  <a:pt x="956794" y="511611"/>
                </a:lnTo>
                <a:lnTo>
                  <a:pt x="957767" y="510393"/>
                </a:lnTo>
                <a:lnTo>
                  <a:pt x="958658" y="509176"/>
                </a:lnTo>
                <a:lnTo>
                  <a:pt x="959550" y="508039"/>
                </a:lnTo>
                <a:lnTo>
                  <a:pt x="960441" y="506984"/>
                </a:lnTo>
                <a:lnTo>
                  <a:pt x="961333" y="505929"/>
                </a:lnTo>
                <a:lnTo>
                  <a:pt x="962305" y="504955"/>
                </a:lnTo>
                <a:lnTo>
                  <a:pt x="963197" y="504063"/>
                </a:lnTo>
                <a:lnTo>
                  <a:pt x="964089" y="503170"/>
                </a:lnTo>
                <a:lnTo>
                  <a:pt x="964980" y="502277"/>
                </a:lnTo>
                <a:lnTo>
                  <a:pt x="973166" y="497488"/>
                </a:lnTo>
                <a:lnTo>
                  <a:pt x="974058" y="497245"/>
                </a:lnTo>
                <a:lnTo>
                  <a:pt x="974949" y="497082"/>
                </a:lnTo>
                <a:lnTo>
                  <a:pt x="975841" y="497001"/>
                </a:lnTo>
                <a:lnTo>
                  <a:pt x="976813" y="497001"/>
                </a:lnTo>
                <a:lnTo>
                  <a:pt x="977705" y="497001"/>
                </a:lnTo>
                <a:lnTo>
                  <a:pt x="984918" y="499598"/>
                </a:lnTo>
                <a:lnTo>
                  <a:pt x="985891" y="500166"/>
                </a:lnTo>
                <a:lnTo>
                  <a:pt x="986783" y="500816"/>
                </a:lnTo>
                <a:lnTo>
                  <a:pt x="987674" y="501546"/>
                </a:lnTo>
                <a:lnTo>
                  <a:pt x="988566" y="502277"/>
                </a:lnTo>
                <a:lnTo>
                  <a:pt x="989457" y="503088"/>
                </a:lnTo>
                <a:lnTo>
                  <a:pt x="990349" y="503900"/>
                </a:lnTo>
                <a:lnTo>
                  <a:pt x="991321" y="504792"/>
                </a:lnTo>
                <a:lnTo>
                  <a:pt x="992213" y="505766"/>
                </a:lnTo>
                <a:lnTo>
                  <a:pt x="993104" y="506740"/>
                </a:lnTo>
                <a:lnTo>
                  <a:pt x="993996" y="507795"/>
                </a:lnTo>
                <a:lnTo>
                  <a:pt x="994888" y="508850"/>
                </a:lnTo>
                <a:lnTo>
                  <a:pt x="995860" y="509987"/>
                </a:lnTo>
                <a:lnTo>
                  <a:pt x="996752" y="511123"/>
                </a:lnTo>
                <a:lnTo>
                  <a:pt x="997643" y="512259"/>
                </a:lnTo>
                <a:lnTo>
                  <a:pt x="998535" y="513477"/>
                </a:lnTo>
                <a:lnTo>
                  <a:pt x="999426" y="514694"/>
                </a:lnTo>
                <a:lnTo>
                  <a:pt x="1000399" y="515912"/>
                </a:lnTo>
                <a:lnTo>
                  <a:pt x="1001290" y="517210"/>
                </a:lnTo>
                <a:lnTo>
                  <a:pt x="1002182" y="518428"/>
                </a:lnTo>
                <a:lnTo>
                  <a:pt x="1003073" y="519726"/>
                </a:lnTo>
                <a:lnTo>
                  <a:pt x="1003965" y="521106"/>
                </a:lnTo>
                <a:lnTo>
                  <a:pt x="1004938" y="522404"/>
                </a:lnTo>
                <a:lnTo>
                  <a:pt x="1005829" y="523702"/>
                </a:lnTo>
                <a:lnTo>
                  <a:pt x="1006721" y="525082"/>
                </a:lnTo>
                <a:lnTo>
                  <a:pt x="1007612" y="526380"/>
                </a:lnTo>
                <a:lnTo>
                  <a:pt x="1008504" y="527760"/>
                </a:lnTo>
                <a:lnTo>
                  <a:pt x="1009395" y="529058"/>
                </a:lnTo>
                <a:lnTo>
                  <a:pt x="1010368" y="530356"/>
                </a:lnTo>
                <a:lnTo>
                  <a:pt x="1011260" y="531736"/>
                </a:lnTo>
                <a:lnTo>
                  <a:pt x="1012151" y="533034"/>
                </a:lnTo>
                <a:lnTo>
                  <a:pt x="1013043" y="534333"/>
                </a:lnTo>
                <a:lnTo>
                  <a:pt x="1013934" y="535631"/>
                </a:lnTo>
                <a:lnTo>
                  <a:pt x="1014907" y="536848"/>
                </a:lnTo>
                <a:lnTo>
                  <a:pt x="1015798" y="538147"/>
                </a:lnTo>
                <a:lnTo>
                  <a:pt x="1016690" y="539364"/>
                </a:lnTo>
                <a:lnTo>
                  <a:pt x="1017581" y="540582"/>
                </a:lnTo>
                <a:lnTo>
                  <a:pt x="1018473" y="541799"/>
                </a:lnTo>
                <a:lnTo>
                  <a:pt x="1019446" y="542936"/>
                </a:lnTo>
                <a:lnTo>
                  <a:pt x="1020337" y="544072"/>
                </a:lnTo>
                <a:lnTo>
                  <a:pt x="1021229" y="545208"/>
                </a:lnTo>
                <a:lnTo>
                  <a:pt x="1022120" y="546264"/>
                </a:lnTo>
                <a:lnTo>
                  <a:pt x="1023012" y="547319"/>
                </a:lnTo>
                <a:lnTo>
                  <a:pt x="1023984" y="548292"/>
                </a:lnTo>
                <a:lnTo>
                  <a:pt x="1024876" y="549266"/>
                </a:lnTo>
                <a:lnTo>
                  <a:pt x="1025767" y="550240"/>
                </a:lnTo>
                <a:lnTo>
                  <a:pt x="1026659" y="551133"/>
                </a:lnTo>
                <a:lnTo>
                  <a:pt x="1027551" y="551944"/>
                </a:lnTo>
                <a:lnTo>
                  <a:pt x="1028442" y="552756"/>
                </a:lnTo>
                <a:lnTo>
                  <a:pt x="1034845" y="557220"/>
                </a:lnTo>
                <a:lnTo>
                  <a:pt x="1035737" y="557707"/>
                </a:lnTo>
                <a:lnTo>
                  <a:pt x="1036628" y="558112"/>
                </a:lnTo>
                <a:lnTo>
                  <a:pt x="1037520" y="558518"/>
                </a:lnTo>
                <a:lnTo>
                  <a:pt x="1038492" y="558842"/>
                </a:lnTo>
                <a:lnTo>
                  <a:pt x="1039384" y="559086"/>
                </a:lnTo>
                <a:lnTo>
                  <a:pt x="1040275" y="559330"/>
                </a:lnTo>
                <a:lnTo>
                  <a:pt x="1041167" y="559492"/>
                </a:lnTo>
                <a:lnTo>
                  <a:pt x="1042058" y="559655"/>
                </a:lnTo>
                <a:lnTo>
                  <a:pt x="1043031" y="559736"/>
                </a:lnTo>
                <a:lnTo>
                  <a:pt x="1043923" y="559736"/>
                </a:lnTo>
                <a:lnTo>
                  <a:pt x="1044814" y="559736"/>
                </a:lnTo>
                <a:lnTo>
                  <a:pt x="1045706" y="559736"/>
                </a:lnTo>
                <a:lnTo>
                  <a:pt x="1046597" y="559655"/>
                </a:lnTo>
                <a:lnTo>
                  <a:pt x="1047489" y="559492"/>
                </a:lnTo>
                <a:lnTo>
                  <a:pt x="1048461" y="559330"/>
                </a:lnTo>
                <a:lnTo>
                  <a:pt x="1049353" y="559167"/>
                </a:lnTo>
                <a:lnTo>
                  <a:pt x="1050244" y="558843"/>
                </a:lnTo>
                <a:lnTo>
                  <a:pt x="1051136" y="558599"/>
                </a:lnTo>
                <a:lnTo>
                  <a:pt x="1052028" y="558275"/>
                </a:lnTo>
                <a:lnTo>
                  <a:pt x="1053000" y="557869"/>
                </a:lnTo>
                <a:lnTo>
                  <a:pt x="1053892" y="557463"/>
                </a:lnTo>
                <a:lnTo>
                  <a:pt x="1054783" y="557058"/>
                </a:lnTo>
                <a:lnTo>
                  <a:pt x="1055675" y="556571"/>
                </a:lnTo>
                <a:lnTo>
                  <a:pt x="1056566" y="556003"/>
                </a:lnTo>
                <a:lnTo>
                  <a:pt x="1057539" y="555516"/>
                </a:lnTo>
                <a:lnTo>
                  <a:pt x="1058430" y="554866"/>
                </a:lnTo>
                <a:lnTo>
                  <a:pt x="1059322" y="554298"/>
                </a:lnTo>
                <a:lnTo>
                  <a:pt x="1060214" y="553649"/>
                </a:lnTo>
                <a:lnTo>
                  <a:pt x="1061105" y="552918"/>
                </a:lnTo>
                <a:lnTo>
                  <a:pt x="1061997" y="552269"/>
                </a:lnTo>
                <a:lnTo>
                  <a:pt x="1062969" y="551538"/>
                </a:lnTo>
                <a:lnTo>
                  <a:pt x="1063861" y="550727"/>
                </a:lnTo>
                <a:lnTo>
                  <a:pt x="1064752" y="549915"/>
                </a:lnTo>
                <a:lnTo>
                  <a:pt x="1065644" y="549104"/>
                </a:lnTo>
                <a:lnTo>
                  <a:pt x="1066535" y="548211"/>
                </a:lnTo>
                <a:lnTo>
                  <a:pt x="1067508" y="547319"/>
                </a:lnTo>
                <a:lnTo>
                  <a:pt x="1068400" y="546426"/>
                </a:lnTo>
                <a:lnTo>
                  <a:pt x="1069291" y="545452"/>
                </a:lnTo>
                <a:lnTo>
                  <a:pt x="1070183" y="544478"/>
                </a:lnTo>
                <a:lnTo>
                  <a:pt x="1071074" y="543504"/>
                </a:lnTo>
                <a:lnTo>
                  <a:pt x="1072047" y="542449"/>
                </a:lnTo>
                <a:lnTo>
                  <a:pt x="1072938" y="541394"/>
                </a:lnTo>
                <a:lnTo>
                  <a:pt x="1073830" y="540339"/>
                </a:lnTo>
                <a:lnTo>
                  <a:pt x="1074721" y="539284"/>
                </a:lnTo>
                <a:lnTo>
                  <a:pt x="1075613" y="538148"/>
                </a:lnTo>
                <a:lnTo>
                  <a:pt x="1076586" y="537011"/>
                </a:lnTo>
                <a:lnTo>
                  <a:pt x="1077477" y="535875"/>
                </a:lnTo>
                <a:lnTo>
                  <a:pt x="1078369" y="534658"/>
                </a:lnTo>
                <a:lnTo>
                  <a:pt x="1079260" y="533440"/>
                </a:lnTo>
                <a:lnTo>
                  <a:pt x="1080152" y="532304"/>
                </a:lnTo>
                <a:lnTo>
                  <a:pt x="1081043" y="531005"/>
                </a:lnTo>
                <a:lnTo>
                  <a:pt x="1082016" y="529788"/>
                </a:lnTo>
                <a:lnTo>
                  <a:pt x="1082907" y="528570"/>
                </a:lnTo>
                <a:lnTo>
                  <a:pt x="1083799" y="527272"/>
                </a:lnTo>
                <a:lnTo>
                  <a:pt x="1084691" y="526054"/>
                </a:lnTo>
                <a:lnTo>
                  <a:pt x="1085582" y="524756"/>
                </a:lnTo>
                <a:lnTo>
                  <a:pt x="1086555" y="523458"/>
                </a:lnTo>
                <a:lnTo>
                  <a:pt x="1087446" y="522159"/>
                </a:lnTo>
                <a:lnTo>
                  <a:pt x="1088338" y="520861"/>
                </a:lnTo>
                <a:lnTo>
                  <a:pt x="1089229" y="519563"/>
                </a:lnTo>
                <a:lnTo>
                  <a:pt x="1090121" y="518345"/>
                </a:lnTo>
                <a:lnTo>
                  <a:pt x="1091093" y="517047"/>
                </a:lnTo>
                <a:lnTo>
                  <a:pt x="1091985" y="515748"/>
                </a:lnTo>
                <a:lnTo>
                  <a:pt x="1092877" y="514450"/>
                </a:lnTo>
                <a:lnTo>
                  <a:pt x="1093768" y="513233"/>
                </a:lnTo>
                <a:lnTo>
                  <a:pt x="1094660" y="512015"/>
                </a:lnTo>
                <a:lnTo>
                  <a:pt x="1095632" y="510717"/>
                </a:lnTo>
                <a:lnTo>
                  <a:pt x="1096524" y="509499"/>
                </a:lnTo>
                <a:lnTo>
                  <a:pt x="1097415" y="508363"/>
                </a:lnTo>
                <a:lnTo>
                  <a:pt x="1098307" y="507145"/>
                </a:lnTo>
                <a:lnTo>
                  <a:pt x="1099198" y="506009"/>
                </a:lnTo>
                <a:lnTo>
                  <a:pt x="1100090" y="504873"/>
                </a:lnTo>
                <a:lnTo>
                  <a:pt x="1101063" y="503736"/>
                </a:lnTo>
                <a:lnTo>
                  <a:pt x="1101954" y="502681"/>
                </a:lnTo>
                <a:lnTo>
                  <a:pt x="1116462" y="490670"/>
                </a:lnTo>
                <a:lnTo>
                  <a:pt x="1117354" y="490264"/>
                </a:lnTo>
                <a:lnTo>
                  <a:pt x="1118245" y="490021"/>
                </a:lnTo>
                <a:lnTo>
                  <a:pt x="1119137" y="489777"/>
                </a:lnTo>
                <a:lnTo>
                  <a:pt x="1120109" y="489614"/>
                </a:lnTo>
                <a:lnTo>
                  <a:pt x="1121001" y="489533"/>
                </a:lnTo>
                <a:lnTo>
                  <a:pt x="1121892" y="489452"/>
                </a:lnTo>
                <a:lnTo>
                  <a:pt x="1122784" y="489452"/>
                </a:lnTo>
                <a:lnTo>
                  <a:pt x="1123676" y="489533"/>
                </a:lnTo>
                <a:lnTo>
                  <a:pt x="1124648" y="489614"/>
                </a:lnTo>
                <a:lnTo>
                  <a:pt x="1132753" y="493348"/>
                </a:lnTo>
                <a:lnTo>
                  <a:pt x="1133726" y="493997"/>
                </a:lnTo>
                <a:lnTo>
                  <a:pt x="1138183" y="498217"/>
                </a:lnTo>
                <a:lnTo>
                  <a:pt x="1139156" y="499191"/>
                </a:lnTo>
                <a:lnTo>
                  <a:pt x="1140048" y="500246"/>
                </a:lnTo>
                <a:lnTo>
                  <a:pt x="1140939" y="501301"/>
                </a:lnTo>
                <a:lnTo>
                  <a:pt x="1141831" y="502356"/>
                </a:lnTo>
                <a:lnTo>
                  <a:pt x="1142722" y="503574"/>
                </a:lnTo>
                <a:lnTo>
                  <a:pt x="1143695" y="504710"/>
                </a:lnTo>
                <a:lnTo>
                  <a:pt x="1144586" y="505928"/>
                </a:lnTo>
                <a:lnTo>
                  <a:pt x="1145478" y="507145"/>
                </a:lnTo>
                <a:lnTo>
                  <a:pt x="1146369" y="508444"/>
                </a:lnTo>
                <a:lnTo>
                  <a:pt x="1147261" y="509742"/>
                </a:lnTo>
                <a:lnTo>
                  <a:pt x="1148234" y="511040"/>
                </a:lnTo>
                <a:lnTo>
                  <a:pt x="1149125" y="512420"/>
                </a:lnTo>
                <a:lnTo>
                  <a:pt x="1150017" y="513799"/>
                </a:lnTo>
                <a:lnTo>
                  <a:pt x="1150908" y="515179"/>
                </a:lnTo>
                <a:lnTo>
                  <a:pt x="1151800" y="516558"/>
                </a:lnTo>
                <a:lnTo>
                  <a:pt x="1152691" y="517938"/>
                </a:lnTo>
                <a:lnTo>
                  <a:pt x="1153664" y="519399"/>
                </a:lnTo>
                <a:lnTo>
                  <a:pt x="1154555" y="520778"/>
                </a:lnTo>
                <a:lnTo>
                  <a:pt x="1155447" y="522239"/>
                </a:lnTo>
                <a:lnTo>
                  <a:pt x="1156339" y="523619"/>
                </a:lnTo>
                <a:lnTo>
                  <a:pt x="1157230" y="525079"/>
                </a:lnTo>
                <a:lnTo>
                  <a:pt x="1158203" y="526459"/>
                </a:lnTo>
                <a:lnTo>
                  <a:pt x="1159094" y="527920"/>
                </a:lnTo>
                <a:lnTo>
                  <a:pt x="1159986" y="529299"/>
                </a:lnTo>
                <a:lnTo>
                  <a:pt x="1160877" y="530679"/>
                </a:lnTo>
                <a:lnTo>
                  <a:pt x="1161769" y="532058"/>
                </a:lnTo>
                <a:lnTo>
                  <a:pt x="1162741" y="533438"/>
                </a:lnTo>
                <a:lnTo>
                  <a:pt x="1167280" y="540011"/>
                </a:lnTo>
                <a:lnTo>
                  <a:pt x="1168172" y="541228"/>
                </a:lnTo>
                <a:lnTo>
                  <a:pt x="1169063" y="542446"/>
                </a:lnTo>
                <a:lnTo>
                  <a:pt x="1169955" y="543582"/>
                </a:lnTo>
                <a:lnTo>
                  <a:pt x="1170846" y="544719"/>
                </a:lnTo>
                <a:lnTo>
                  <a:pt x="1171738" y="545855"/>
                </a:lnTo>
                <a:lnTo>
                  <a:pt x="1172711" y="546910"/>
                </a:lnTo>
                <a:lnTo>
                  <a:pt x="1173602" y="547965"/>
                </a:lnTo>
                <a:lnTo>
                  <a:pt x="1174494" y="548939"/>
                </a:lnTo>
                <a:lnTo>
                  <a:pt x="1181788" y="555350"/>
                </a:lnTo>
                <a:lnTo>
                  <a:pt x="1182680" y="556000"/>
                </a:lnTo>
                <a:lnTo>
                  <a:pt x="1183571" y="556487"/>
                </a:lnTo>
                <a:lnTo>
                  <a:pt x="1184463" y="557055"/>
                </a:lnTo>
                <a:lnTo>
                  <a:pt x="1185354" y="557460"/>
                </a:lnTo>
                <a:lnTo>
                  <a:pt x="1186327" y="557866"/>
                </a:lnTo>
                <a:lnTo>
                  <a:pt x="1187218" y="558272"/>
                </a:lnTo>
                <a:lnTo>
                  <a:pt x="1188110" y="558596"/>
                </a:lnTo>
                <a:lnTo>
                  <a:pt x="1189002" y="558840"/>
                </a:lnTo>
                <a:lnTo>
                  <a:pt x="1189893" y="559084"/>
                </a:lnTo>
                <a:lnTo>
                  <a:pt x="1190785" y="559246"/>
                </a:lnTo>
                <a:lnTo>
                  <a:pt x="1191757" y="559327"/>
                </a:lnTo>
                <a:lnTo>
                  <a:pt x="1192649" y="559409"/>
                </a:lnTo>
                <a:lnTo>
                  <a:pt x="1193540" y="559409"/>
                </a:lnTo>
                <a:lnTo>
                  <a:pt x="1194432" y="559409"/>
                </a:lnTo>
                <a:lnTo>
                  <a:pt x="1195323" y="559409"/>
                </a:lnTo>
                <a:lnTo>
                  <a:pt x="1196296" y="559246"/>
                </a:lnTo>
                <a:lnTo>
                  <a:pt x="1197188" y="559165"/>
                </a:lnTo>
                <a:lnTo>
                  <a:pt x="1198079" y="559002"/>
                </a:lnTo>
                <a:lnTo>
                  <a:pt x="1198971" y="558759"/>
                </a:lnTo>
                <a:lnTo>
                  <a:pt x="1199862" y="558515"/>
                </a:lnTo>
                <a:lnTo>
                  <a:pt x="1200835" y="558191"/>
                </a:lnTo>
                <a:lnTo>
                  <a:pt x="1201726" y="557866"/>
                </a:lnTo>
                <a:lnTo>
                  <a:pt x="1202618" y="557460"/>
                </a:lnTo>
                <a:lnTo>
                  <a:pt x="1203509" y="557055"/>
                </a:lnTo>
                <a:lnTo>
                  <a:pt x="1204401" y="556649"/>
                </a:lnTo>
                <a:lnTo>
                  <a:pt x="1205374" y="556162"/>
                </a:lnTo>
                <a:lnTo>
                  <a:pt x="1206265" y="555675"/>
                </a:lnTo>
                <a:lnTo>
                  <a:pt x="1207157" y="555188"/>
                </a:lnTo>
                <a:lnTo>
                  <a:pt x="1208048" y="554620"/>
                </a:lnTo>
                <a:lnTo>
                  <a:pt x="1208940" y="553971"/>
                </a:lnTo>
                <a:lnTo>
                  <a:pt x="1209831" y="553403"/>
                </a:lnTo>
                <a:lnTo>
                  <a:pt x="1210804" y="552753"/>
                </a:lnTo>
                <a:lnTo>
                  <a:pt x="1211695" y="552104"/>
                </a:lnTo>
                <a:lnTo>
                  <a:pt x="1212587" y="551373"/>
                </a:lnTo>
                <a:lnTo>
                  <a:pt x="1213479" y="550724"/>
                </a:lnTo>
                <a:lnTo>
                  <a:pt x="1214370" y="549993"/>
                </a:lnTo>
                <a:lnTo>
                  <a:pt x="1215343" y="549182"/>
                </a:lnTo>
                <a:lnTo>
                  <a:pt x="1216234" y="548451"/>
                </a:lnTo>
                <a:lnTo>
                  <a:pt x="1217126" y="547640"/>
                </a:lnTo>
                <a:lnTo>
                  <a:pt x="1218017" y="546828"/>
                </a:lnTo>
                <a:lnTo>
                  <a:pt x="1218909" y="546017"/>
                </a:lnTo>
                <a:lnTo>
                  <a:pt x="1219881" y="545205"/>
                </a:lnTo>
                <a:lnTo>
                  <a:pt x="1220773" y="544313"/>
                </a:lnTo>
                <a:lnTo>
                  <a:pt x="1221665" y="543420"/>
                </a:lnTo>
                <a:lnTo>
                  <a:pt x="1222556" y="542528"/>
                </a:lnTo>
                <a:lnTo>
                  <a:pt x="1223448" y="541635"/>
                </a:lnTo>
                <a:lnTo>
                  <a:pt x="1224420" y="540742"/>
                </a:lnTo>
                <a:lnTo>
                  <a:pt x="1225312" y="539850"/>
                </a:lnTo>
                <a:lnTo>
                  <a:pt x="1226203" y="538957"/>
                </a:lnTo>
                <a:lnTo>
                  <a:pt x="1227095" y="537983"/>
                </a:lnTo>
                <a:lnTo>
                  <a:pt x="1227986" y="537091"/>
                </a:lnTo>
                <a:lnTo>
                  <a:pt x="1228878" y="536117"/>
                </a:lnTo>
                <a:lnTo>
                  <a:pt x="1229851" y="535143"/>
                </a:lnTo>
                <a:lnTo>
                  <a:pt x="1230742" y="534250"/>
                </a:lnTo>
                <a:lnTo>
                  <a:pt x="1231634" y="533276"/>
                </a:lnTo>
                <a:lnTo>
                  <a:pt x="1232525" y="532303"/>
                </a:lnTo>
                <a:lnTo>
                  <a:pt x="1233417" y="531329"/>
                </a:lnTo>
                <a:lnTo>
                  <a:pt x="1234389" y="530436"/>
                </a:lnTo>
                <a:lnTo>
                  <a:pt x="1235281" y="529462"/>
                </a:lnTo>
                <a:lnTo>
                  <a:pt x="1236172" y="528488"/>
                </a:lnTo>
                <a:lnTo>
                  <a:pt x="1237064" y="527596"/>
                </a:lnTo>
                <a:lnTo>
                  <a:pt x="1237956" y="526622"/>
                </a:lnTo>
                <a:lnTo>
                  <a:pt x="1238928" y="525729"/>
                </a:lnTo>
                <a:lnTo>
                  <a:pt x="1239820" y="524837"/>
                </a:lnTo>
                <a:lnTo>
                  <a:pt x="1240711" y="523944"/>
                </a:lnTo>
                <a:lnTo>
                  <a:pt x="1241603" y="523052"/>
                </a:lnTo>
                <a:lnTo>
                  <a:pt x="1242494" y="522159"/>
                </a:lnTo>
                <a:lnTo>
                  <a:pt x="1243386" y="521347"/>
                </a:lnTo>
                <a:lnTo>
                  <a:pt x="1244358" y="520455"/>
                </a:lnTo>
                <a:lnTo>
                  <a:pt x="1245250" y="519643"/>
                </a:lnTo>
                <a:lnTo>
                  <a:pt x="1246142" y="518832"/>
                </a:lnTo>
                <a:lnTo>
                  <a:pt x="1247033" y="518101"/>
                </a:lnTo>
                <a:lnTo>
                  <a:pt x="1247925" y="517290"/>
                </a:lnTo>
                <a:lnTo>
                  <a:pt x="1248897" y="516559"/>
                </a:lnTo>
                <a:lnTo>
                  <a:pt x="1249789" y="515829"/>
                </a:lnTo>
                <a:lnTo>
                  <a:pt x="1250680" y="515179"/>
                </a:lnTo>
                <a:lnTo>
                  <a:pt x="1251572" y="514530"/>
                </a:lnTo>
                <a:lnTo>
                  <a:pt x="1252463" y="513881"/>
                </a:lnTo>
                <a:lnTo>
                  <a:pt x="1253436" y="513231"/>
                </a:lnTo>
                <a:lnTo>
                  <a:pt x="1254328" y="512663"/>
                </a:lnTo>
                <a:lnTo>
                  <a:pt x="1255219" y="512095"/>
                </a:lnTo>
                <a:lnTo>
                  <a:pt x="1256111" y="511608"/>
                </a:lnTo>
                <a:lnTo>
                  <a:pt x="1257002" y="511121"/>
                </a:lnTo>
                <a:lnTo>
                  <a:pt x="1257975" y="510634"/>
                </a:lnTo>
                <a:lnTo>
                  <a:pt x="1258866" y="510228"/>
                </a:lnTo>
                <a:lnTo>
                  <a:pt x="1259758" y="509823"/>
                </a:lnTo>
                <a:lnTo>
                  <a:pt x="1260649" y="509498"/>
                </a:lnTo>
                <a:lnTo>
                  <a:pt x="1261541" y="509174"/>
                </a:lnTo>
                <a:lnTo>
                  <a:pt x="1262433" y="508849"/>
                </a:lnTo>
                <a:lnTo>
                  <a:pt x="1263405" y="508606"/>
                </a:lnTo>
                <a:lnTo>
                  <a:pt x="1264297" y="508362"/>
                </a:lnTo>
                <a:lnTo>
                  <a:pt x="1265188" y="508199"/>
                </a:lnTo>
                <a:lnTo>
                  <a:pt x="1266080" y="508037"/>
                </a:lnTo>
                <a:lnTo>
                  <a:pt x="1266971" y="507956"/>
                </a:lnTo>
                <a:lnTo>
                  <a:pt x="1267944" y="507874"/>
                </a:lnTo>
                <a:lnTo>
                  <a:pt x="1268835" y="507793"/>
                </a:lnTo>
                <a:lnTo>
                  <a:pt x="1269727" y="507793"/>
                </a:lnTo>
                <a:lnTo>
                  <a:pt x="1270619" y="507874"/>
                </a:lnTo>
                <a:lnTo>
                  <a:pt x="1271510" y="507956"/>
                </a:lnTo>
                <a:lnTo>
                  <a:pt x="1272483" y="508037"/>
                </a:lnTo>
                <a:lnTo>
                  <a:pt x="1273374" y="508199"/>
                </a:lnTo>
                <a:lnTo>
                  <a:pt x="1274266" y="508362"/>
                </a:lnTo>
                <a:lnTo>
                  <a:pt x="1275157" y="508524"/>
                </a:lnTo>
                <a:lnTo>
                  <a:pt x="1276049" y="508768"/>
                </a:lnTo>
                <a:lnTo>
                  <a:pt x="1277022" y="509092"/>
                </a:lnTo>
                <a:lnTo>
                  <a:pt x="1277913" y="509417"/>
                </a:lnTo>
                <a:lnTo>
                  <a:pt x="1278805" y="509741"/>
                </a:lnTo>
                <a:lnTo>
                  <a:pt x="1279696" y="510066"/>
                </a:lnTo>
                <a:lnTo>
                  <a:pt x="1280588" y="510472"/>
                </a:lnTo>
                <a:lnTo>
                  <a:pt x="1281479" y="510958"/>
                </a:lnTo>
                <a:lnTo>
                  <a:pt x="1282452" y="511445"/>
                </a:lnTo>
                <a:lnTo>
                  <a:pt x="1283343" y="511932"/>
                </a:lnTo>
                <a:lnTo>
                  <a:pt x="1284235" y="512419"/>
                </a:lnTo>
                <a:lnTo>
                  <a:pt x="1285127" y="512987"/>
                </a:lnTo>
                <a:lnTo>
                  <a:pt x="1286018" y="513556"/>
                </a:lnTo>
                <a:lnTo>
                  <a:pt x="1286991" y="514124"/>
                </a:lnTo>
                <a:lnTo>
                  <a:pt x="1287882" y="514773"/>
                </a:lnTo>
                <a:lnTo>
                  <a:pt x="1288774" y="515423"/>
                </a:lnTo>
                <a:lnTo>
                  <a:pt x="1289665" y="516072"/>
                </a:lnTo>
                <a:lnTo>
                  <a:pt x="1290557" y="516803"/>
                </a:lnTo>
                <a:lnTo>
                  <a:pt x="1291529" y="517452"/>
                </a:lnTo>
                <a:lnTo>
                  <a:pt x="1292421" y="518183"/>
                </a:lnTo>
                <a:lnTo>
                  <a:pt x="1293312" y="518994"/>
                </a:lnTo>
                <a:lnTo>
                  <a:pt x="1294204" y="519725"/>
                </a:lnTo>
                <a:lnTo>
                  <a:pt x="1295096" y="520455"/>
                </a:lnTo>
                <a:lnTo>
                  <a:pt x="1296068" y="521267"/>
                </a:lnTo>
                <a:lnTo>
                  <a:pt x="1296960" y="522078"/>
                </a:lnTo>
                <a:lnTo>
                  <a:pt x="1297851" y="522890"/>
                </a:lnTo>
                <a:lnTo>
                  <a:pt x="1298743" y="523701"/>
                </a:lnTo>
                <a:lnTo>
                  <a:pt x="1299634" y="524512"/>
                </a:lnTo>
                <a:lnTo>
                  <a:pt x="1300526" y="525324"/>
                </a:lnTo>
                <a:lnTo>
                  <a:pt x="1301499" y="526135"/>
                </a:lnTo>
                <a:lnTo>
                  <a:pt x="1302390" y="527028"/>
                </a:lnTo>
                <a:lnTo>
                  <a:pt x="1303282" y="527839"/>
                </a:lnTo>
                <a:lnTo>
                  <a:pt x="1304173" y="528650"/>
                </a:lnTo>
                <a:lnTo>
                  <a:pt x="1305065" y="529543"/>
                </a:lnTo>
                <a:lnTo>
                  <a:pt x="1306037" y="530354"/>
                </a:lnTo>
                <a:lnTo>
                  <a:pt x="1306929" y="531166"/>
                </a:lnTo>
                <a:lnTo>
                  <a:pt x="1307820" y="532058"/>
                </a:lnTo>
                <a:lnTo>
                  <a:pt x="1308712" y="532870"/>
                </a:lnTo>
                <a:lnTo>
                  <a:pt x="1309604" y="533681"/>
                </a:lnTo>
                <a:lnTo>
                  <a:pt x="1310576" y="534493"/>
                </a:lnTo>
                <a:lnTo>
                  <a:pt x="1311468" y="535223"/>
                </a:lnTo>
                <a:lnTo>
                  <a:pt x="1312359" y="536035"/>
                </a:lnTo>
                <a:lnTo>
                  <a:pt x="1313251" y="536846"/>
                </a:lnTo>
                <a:lnTo>
                  <a:pt x="1314142" y="537577"/>
                </a:lnTo>
                <a:lnTo>
                  <a:pt x="1315115" y="538307"/>
                </a:lnTo>
                <a:lnTo>
                  <a:pt x="1316006" y="539038"/>
                </a:lnTo>
                <a:lnTo>
                  <a:pt x="1316898" y="539769"/>
                </a:lnTo>
                <a:lnTo>
                  <a:pt x="1317790" y="540499"/>
                </a:lnTo>
                <a:lnTo>
                  <a:pt x="1318681" y="541149"/>
                </a:lnTo>
                <a:lnTo>
                  <a:pt x="1319573" y="541798"/>
                </a:lnTo>
                <a:lnTo>
                  <a:pt x="1320545" y="542447"/>
                </a:lnTo>
                <a:lnTo>
                  <a:pt x="1321437" y="543097"/>
                </a:lnTo>
                <a:lnTo>
                  <a:pt x="1322328" y="543665"/>
                </a:lnTo>
                <a:lnTo>
                  <a:pt x="1323220" y="544233"/>
                </a:lnTo>
                <a:lnTo>
                  <a:pt x="1324111" y="544801"/>
                </a:lnTo>
                <a:lnTo>
                  <a:pt x="1329623" y="547560"/>
                </a:lnTo>
                <a:lnTo>
                  <a:pt x="1330514" y="547966"/>
                </a:lnTo>
                <a:lnTo>
                  <a:pt x="1331406" y="548291"/>
                </a:lnTo>
                <a:lnTo>
                  <a:pt x="1332297" y="548615"/>
                </a:lnTo>
                <a:lnTo>
                  <a:pt x="1333189" y="548939"/>
                </a:lnTo>
                <a:lnTo>
                  <a:pt x="1334081" y="549183"/>
                </a:lnTo>
                <a:lnTo>
                  <a:pt x="1335053" y="549427"/>
                </a:lnTo>
                <a:lnTo>
                  <a:pt x="1335945" y="549589"/>
                </a:lnTo>
                <a:lnTo>
                  <a:pt x="1336836" y="549752"/>
                </a:lnTo>
                <a:lnTo>
                  <a:pt x="1337728" y="549914"/>
                </a:lnTo>
                <a:lnTo>
                  <a:pt x="1338619" y="549995"/>
                </a:lnTo>
                <a:lnTo>
                  <a:pt x="1339592" y="550158"/>
                </a:lnTo>
                <a:lnTo>
                  <a:pt x="1340483" y="550158"/>
                </a:lnTo>
                <a:lnTo>
                  <a:pt x="1341375" y="550239"/>
                </a:lnTo>
                <a:lnTo>
                  <a:pt x="1342267" y="550239"/>
                </a:lnTo>
                <a:lnTo>
                  <a:pt x="1343158" y="550158"/>
                </a:lnTo>
                <a:lnTo>
                  <a:pt x="1344131" y="550158"/>
                </a:lnTo>
                <a:lnTo>
                  <a:pt x="1345022" y="550077"/>
                </a:lnTo>
                <a:lnTo>
                  <a:pt x="1345914" y="549914"/>
                </a:lnTo>
                <a:lnTo>
                  <a:pt x="1346805" y="549833"/>
                </a:lnTo>
                <a:lnTo>
                  <a:pt x="1347697" y="549671"/>
                </a:lnTo>
                <a:lnTo>
                  <a:pt x="1348669" y="549427"/>
                </a:lnTo>
                <a:lnTo>
                  <a:pt x="1349561" y="549264"/>
                </a:lnTo>
                <a:lnTo>
                  <a:pt x="1350453" y="549021"/>
                </a:lnTo>
                <a:lnTo>
                  <a:pt x="1351344" y="548777"/>
                </a:lnTo>
                <a:lnTo>
                  <a:pt x="1352236" y="548453"/>
                </a:lnTo>
                <a:lnTo>
                  <a:pt x="1353127" y="548128"/>
                </a:lnTo>
                <a:lnTo>
                  <a:pt x="1354100" y="547804"/>
                </a:lnTo>
                <a:lnTo>
                  <a:pt x="1354991" y="547479"/>
                </a:lnTo>
                <a:lnTo>
                  <a:pt x="1355883" y="547073"/>
                </a:lnTo>
                <a:lnTo>
                  <a:pt x="1356774" y="546668"/>
                </a:lnTo>
                <a:lnTo>
                  <a:pt x="1357666" y="546262"/>
                </a:lnTo>
                <a:lnTo>
                  <a:pt x="1358639" y="545856"/>
                </a:lnTo>
                <a:lnTo>
                  <a:pt x="1359530" y="545369"/>
                </a:lnTo>
                <a:lnTo>
                  <a:pt x="1360422" y="544883"/>
                </a:lnTo>
                <a:lnTo>
                  <a:pt x="1361313" y="544396"/>
                </a:lnTo>
                <a:lnTo>
                  <a:pt x="1362205" y="543909"/>
                </a:lnTo>
                <a:lnTo>
                  <a:pt x="1363177" y="543340"/>
                </a:lnTo>
                <a:lnTo>
                  <a:pt x="1364069" y="542772"/>
                </a:lnTo>
                <a:lnTo>
                  <a:pt x="1364960" y="542204"/>
                </a:lnTo>
                <a:lnTo>
                  <a:pt x="1365852" y="541636"/>
                </a:lnTo>
                <a:lnTo>
                  <a:pt x="1366744" y="541068"/>
                </a:lnTo>
                <a:lnTo>
                  <a:pt x="1367716" y="540418"/>
                </a:lnTo>
                <a:lnTo>
                  <a:pt x="1368608" y="539850"/>
                </a:lnTo>
                <a:lnTo>
                  <a:pt x="1369499" y="539201"/>
                </a:lnTo>
                <a:lnTo>
                  <a:pt x="1370391" y="538551"/>
                </a:lnTo>
                <a:lnTo>
                  <a:pt x="1371282" y="537902"/>
                </a:lnTo>
                <a:lnTo>
                  <a:pt x="1372174" y="537253"/>
                </a:lnTo>
                <a:lnTo>
                  <a:pt x="1373146" y="536522"/>
                </a:lnTo>
                <a:lnTo>
                  <a:pt x="1374038" y="535873"/>
                </a:lnTo>
                <a:lnTo>
                  <a:pt x="1374930" y="535142"/>
                </a:lnTo>
                <a:lnTo>
                  <a:pt x="1375821" y="534493"/>
                </a:lnTo>
                <a:lnTo>
                  <a:pt x="1376713" y="533762"/>
                </a:lnTo>
                <a:lnTo>
                  <a:pt x="1377685" y="533113"/>
                </a:lnTo>
                <a:lnTo>
                  <a:pt x="1378577" y="532382"/>
                </a:lnTo>
                <a:lnTo>
                  <a:pt x="1379468" y="531651"/>
                </a:lnTo>
                <a:lnTo>
                  <a:pt x="1380360" y="530921"/>
                </a:lnTo>
                <a:lnTo>
                  <a:pt x="1381251" y="530190"/>
                </a:lnTo>
                <a:lnTo>
                  <a:pt x="1382224" y="529459"/>
                </a:lnTo>
                <a:lnTo>
                  <a:pt x="1383116" y="528810"/>
                </a:lnTo>
                <a:lnTo>
                  <a:pt x="1384007" y="528079"/>
                </a:lnTo>
                <a:lnTo>
                  <a:pt x="1384899" y="527349"/>
                </a:lnTo>
                <a:lnTo>
                  <a:pt x="1385790" y="526618"/>
                </a:lnTo>
                <a:lnTo>
                  <a:pt x="1386763" y="525887"/>
                </a:lnTo>
                <a:lnTo>
                  <a:pt x="1387654" y="525238"/>
                </a:lnTo>
                <a:lnTo>
                  <a:pt x="1388546" y="524507"/>
                </a:lnTo>
                <a:lnTo>
                  <a:pt x="1389437" y="523858"/>
                </a:lnTo>
                <a:lnTo>
                  <a:pt x="1390329" y="523127"/>
                </a:lnTo>
                <a:lnTo>
                  <a:pt x="1391221" y="522478"/>
                </a:lnTo>
                <a:lnTo>
                  <a:pt x="1392193" y="521828"/>
                </a:lnTo>
                <a:lnTo>
                  <a:pt x="1393085" y="521098"/>
                </a:lnTo>
                <a:lnTo>
                  <a:pt x="1393976" y="520448"/>
                </a:lnTo>
                <a:lnTo>
                  <a:pt x="1394868" y="519880"/>
                </a:lnTo>
                <a:lnTo>
                  <a:pt x="1395759" y="519231"/>
                </a:lnTo>
                <a:lnTo>
                  <a:pt x="1396732" y="518581"/>
                </a:lnTo>
                <a:lnTo>
                  <a:pt x="1397623" y="518013"/>
                </a:lnTo>
                <a:lnTo>
                  <a:pt x="1398515" y="517445"/>
                </a:lnTo>
                <a:lnTo>
                  <a:pt x="1399407" y="516877"/>
                </a:lnTo>
                <a:lnTo>
                  <a:pt x="1400298" y="516309"/>
                </a:lnTo>
                <a:lnTo>
                  <a:pt x="1401271" y="515822"/>
                </a:lnTo>
                <a:lnTo>
                  <a:pt x="1402162" y="515335"/>
                </a:lnTo>
                <a:lnTo>
                  <a:pt x="1403054" y="514767"/>
                </a:lnTo>
                <a:lnTo>
                  <a:pt x="1403945" y="514361"/>
                </a:lnTo>
                <a:lnTo>
                  <a:pt x="1404837" y="513874"/>
                </a:lnTo>
                <a:lnTo>
                  <a:pt x="1405810" y="513468"/>
                </a:lnTo>
                <a:lnTo>
                  <a:pt x="1406701" y="513063"/>
                </a:lnTo>
                <a:lnTo>
                  <a:pt x="1412131" y="511034"/>
                </a:lnTo>
                <a:lnTo>
                  <a:pt x="1413023" y="510791"/>
                </a:lnTo>
                <a:lnTo>
                  <a:pt x="1413915" y="510547"/>
                </a:lnTo>
                <a:lnTo>
                  <a:pt x="1414806" y="510384"/>
                </a:lnTo>
                <a:lnTo>
                  <a:pt x="1415779" y="510141"/>
                </a:lnTo>
                <a:lnTo>
                  <a:pt x="1416670" y="510059"/>
                </a:lnTo>
                <a:lnTo>
                  <a:pt x="1417562" y="509897"/>
                </a:lnTo>
                <a:lnTo>
                  <a:pt x="1418453" y="509816"/>
                </a:lnTo>
                <a:lnTo>
                  <a:pt x="1419345" y="509735"/>
                </a:lnTo>
                <a:lnTo>
                  <a:pt x="1420317" y="509653"/>
                </a:lnTo>
                <a:lnTo>
                  <a:pt x="1421209" y="509653"/>
                </a:lnTo>
                <a:lnTo>
                  <a:pt x="1422100" y="509653"/>
                </a:lnTo>
                <a:lnTo>
                  <a:pt x="1422992" y="509653"/>
                </a:lnTo>
                <a:lnTo>
                  <a:pt x="1423884" y="509735"/>
                </a:lnTo>
                <a:lnTo>
                  <a:pt x="1424775" y="509816"/>
                </a:lnTo>
                <a:lnTo>
                  <a:pt x="1425748" y="509897"/>
                </a:lnTo>
                <a:lnTo>
                  <a:pt x="1426639" y="510059"/>
                </a:lnTo>
                <a:lnTo>
                  <a:pt x="1427531" y="510222"/>
                </a:lnTo>
                <a:lnTo>
                  <a:pt x="1428422" y="510384"/>
                </a:lnTo>
                <a:lnTo>
                  <a:pt x="1429314" y="510628"/>
                </a:lnTo>
                <a:lnTo>
                  <a:pt x="1430287" y="510791"/>
                </a:lnTo>
                <a:lnTo>
                  <a:pt x="1431178" y="511034"/>
                </a:lnTo>
                <a:lnTo>
                  <a:pt x="1432070" y="511359"/>
                </a:lnTo>
                <a:lnTo>
                  <a:pt x="1432961" y="511602"/>
                </a:lnTo>
                <a:lnTo>
                  <a:pt x="1433853" y="511927"/>
                </a:lnTo>
                <a:lnTo>
                  <a:pt x="1434825" y="512251"/>
                </a:lnTo>
                <a:lnTo>
                  <a:pt x="1435717" y="512657"/>
                </a:lnTo>
                <a:lnTo>
                  <a:pt x="1436608" y="513063"/>
                </a:lnTo>
                <a:lnTo>
                  <a:pt x="1437500" y="513387"/>
                </a:lnTo>
                <a:lnTo>
                  <a:pt x="1438392" y="513793"/>
                </a:lnTo>
                <a:lnTo>
                  <a:pt x="1439364" y="514280"/>
                </a:lnTo>
                <a:lnTo>
                  <a:pt x="1440256" y="514685"/>
                </a:lnTo>
                <a:lnTo>
                  <a:pt x="1441147" y="515172"/>
                </a:lnTo>
                <a:lnTo>
                  <a:pt x="1442039" y="515659"/>
                </a:lnTo>
                <a:lnTo>
                  <a:pt x="1442930" y="516146"/>
                </a:lnTo>
                <a:lnTo>
                  <a:pt x="1443822" y="516633"/>
                </a:lnTo>
                <a:lnTo>
                  <a:pt x="1444794" y="517201"/>
                </a:lnTo>
                <a:lnTo>
                  <a:pt x="1445686" y="517688"/>
                </a:lnTo>
                <a:lnTo>
                  <a:pt x="1446578" y="518257"/>
                </a:lnTo>
                <a:lnTo>
                  <a:pt x="1447469" y="518825"/>
                </a:lnTo>
                <a:lnTo>
                  <a:pt x="1448361" y="519393"/>
                </a:lnTo>
                <a:lnTo>
                  <a:pt x="1449333" y="519961"/>
                </a:lnTo>
                <a:lnTo>
                  <a:pt x="1450225" y="520529"/>
                </a:lnTo>
                <a:lnTo>
                  <a:pt x="1451116" y="521097"/>
                </a:lnTo>
                <a:lnTo>
                  <a:pt x="1452008" y="521665"/>
                </a:lnTo>
                <a:lnTo>
                  <a:pt x="1452899" y="522315"/>
                </a:lnTo>
                <a:lnTo>
                  <a:pt x="1453872" y="522883"/>
                </a:lnTo>
                <a:lnTo>
                  <a:pt x="1454763" y="523451"/>
                </a:lnTo>
                <a:lnTo>
                  <a:pt x="1455655" y="524101"/>
                </a:lnTo>
                <a:lnTo>
                  <a:pt x="1456547" y="524669"/>
                </a:lnTo>
                <a:lnTo>
                  <a:pt x="1457438" y="525318"/>
                </a:lnTo>
                <a:lnTo>
                  <a:pt x="1458411" y="525886"/>
                </a:lnTo>
                <a:lnTo>
                  <a:pt x="1459302" y="526536"/>
                </a:lnTo>
                <a:lnTo>
                  <a:pt x="1460194" y="527104"/>
                </a:lnTo>
                <a:lnTo>
                  <a:pt x="1461085" y="527672"/>
                </a:lnTo>
                <a:lnTo>
                  <a:pt x="1461977" y="528240"/>
                </a:lnTo>
                <a:lnTo>
                  <a:pt x="1462868" y="528890"/>
                </a:lnTo>
                <a:lnTo>
                  <a:pt x="1463841" y="529458"/>
                </a:lnTo>
                <a:lnTo>
                  <a:pt x="1464733" y="530026"/>
                </a:lnTo>
                <a:lnTo>
                  <a:pt x="1465624" y="530513"/>
                </a:lnTo>
                <a:lnTo>
                  <a:pt x="1466516" y="531081"/>
                </a:lnTo>
                <a:lnTo>
                  <a:pt x="1467407" y="531649"/>
                </a:lnTo>
                <a:lnTo>
                  <a:pt x="1468380" y="532136"/>
                </a:lnTo>
                <a:lnTo>
                  <a:pt x="1469271" y="532704"/>
                </a:lnTo>
                <a:lnTo>
                  <a:pt x="1470163" y="533191"/>
                </a:lnTo>
                <a:lnTo>
                  <a:pt x="1471055" y="533678"/>
                </a:lnTo>
                <a:lnTo>
                  <a:pt x="1471946" y="534165"/>
                </a:lnTo>
                <a:lnTo>
                  <a:pt x="1472919" y="534652"/>
                </a:lnTo>
                <a:lnTo>
                  <a:pt x="1473810" y="535058"/>
                </a:lnTo>
                <a:lnTo>
                  <a:pt x="1474702" y="535545"/>
                </a:lnTo>
                <a:lnTo>
                  <a:pt x="1475593" y="535950"/>
                </a:lnTo>
                <a:lnTo>
                  <a:pt x="1476485" y="536356"/>
                </a:lnTo>
                <a:lnTo>
                  <a:pt x="1477457" y="536762"/>
                </a:lnTo>
                <a:lnTo>
                  <a:pt x="1478349" y="537086"/>
                </a:lnTo>
                <a:lnTo>
                  <a:pt x="1479241" y="537492"/>
                </a:lnTo>
                <a:lnTo>
                  <a:pt x="1480132" y="537816"/>
                </a:lnTo>
                <a:lnTo>
                  <a:pt x="1481024" y="538141"/>
                </a:lnTo>
                <a:lnTo>
                  <a:pt x="1481915" y="538385"/>
                </a:lnTo>
                <a:lnTo>
                  <a:pt x="1482888" y="538709"/>
                </a:lnTo>
                <a:lnTo>
                  <a:pt x="1483779" y="538953"/>
                </a:lnTo>
                <a:lnTo>
                  <a:pt x="1484671" y="539196"/>
                </a:lnTo>
                <a:lnTo>
                  <a:pt x="1485562" y="539440"/>
                </a:lnTo>
                <a:lnTo>
                  <a:pt x="1486454" y="539684"/>
                </a:lnTo>
                <a:lnTo>
                  <a:pt x="1487427" y="539846"/>
                </a:lnTo>
                <a:lnTo>
                  <a:pt x="1488318" y="540009"/>
                </a:lnTo>
                <a:lnTo>
                  <a:pt x="1489210" y="540171"/>
                </a:lnTo>
                <a:lnTo>
                  <a:pt x="1490101" y="540252"/>
                </a:lnTo>
                <a:lnTo>
                  <a:pt x="1490993" y="540415"/>
                </a:lnTo>
                <a:lnTo>
                  <a:pt x="1491965" y="540496"/>
                </a:lnTo>
                <a:lnTo>
                  <a:pt x="1492857" y="540577"/>
                </a:lnTo>
                <a:lnTo>
                  <a:pt x="1493748" y="540659"/>
                </a:lnTo>
                <a:lnTo>
                  <a:pt x="1498287" y="540659"/>
                </a:lnTo>
                <a:lnTo>
                  <a:pt x="1499179" y="540577"/>
                </a:lnTo>
                <a:lnTo>
                  <a:pt x="1500070" y="540496"/>
                </a:lnTo>
                <a:lnTo>
                  <a:pt x="1500962" y="540415"/>
                </a:lnTo>
                <a:lnTo>
                  <a:pt x="1501934" y="540334"/>
                </a:lnTo>
                <a:lnTo>
                  <a:pt x="1502826" y="540171"/>
                </a:lnTo>
                <a:lnTo>
                  <a:pt x="1503718" y="540090"/>
                </a:lnTo>
                <a:lnTo>
                  <a:pt x="1504609" y="539928"/>
                </a:lnTo>
                <a:lnTo>
                  <a:pt x="1505501" y="539765"/>
                </a:lnTo>
                <a:lnTo>
                  <a:pt x="1506473" y="539603"/>
                </a:lnTo>
                <a:lnTo>
                  <a:pt x="1507365" y="539359"/>
                </a:lnTo>
                <a:lnTo>
                  <a:pt x="1508256" y="539196"/>
                </a:lnTo>
                <a:lnTo>
                  <a:pt x="1509148" y="538953"/>
                </a:lnTo>
                <a:lnTo>
                  <a:pt x="1510039" y="538709"/>
                </a:lnTo>
                <a:lnTo>
                  <a:pt x="1511012" y="538465"/>
                </a:lnTo>
                <a:lnTo>
                  <a:pt x="1511904" y="538222"/>
                </a:lnTo>
                <a:lnTo>
                  <a:pt x="1512795" y="537897"/>
                </a:lnTo>
                <a:lnTo>
                  <a:pt x="1513687" y="537653"/>
                </a:lnTo>
                <a:lnTo>
                  <a:pt x="1514578" y="537329"/>
                </a:lnTo>
                <a:lnTo>
                  <a:pt x="1515470" y="537085"/>
                </a:lnTo>
                <a:lnTo>
                  <a:pt x="1516442" y="536761"/>
                </a:lnTo>
                <a:lnTo>
                  <a:pt x="1517334" y="536436"/>
                </a:lnTo>
                <a:lnTo>
                  <a:pt x="1518225" y="536112"/>
                </a:lnTo>
                <a:lnTo>
                  <a:pt x="1519117" y="535787"/>
                </a:lnTo>
                <a:lnTo>
                  <a:pt x="1520009" y="535463"/>
                </a:lnTo>
                <a:lnTo>
                  <a:pt x="1520981" y="535057"/>
                </a:lnTo>
                <a:lnTo>
                  <a:pt x="1521873" y="534733"/>
                </a:lnTo>
                <a:lnTo>
                  <a:pt x="1522764" y="534408"/>
                </a:lnTo>
                <a:lnTo>
                  <a:pt x="1523656" y="534003"/>
                </a:lnTo>
                <a:lnTo>
                  <a:pt x="1524547" y="533678"/>
                </a:lnTo>
                <a:lnTo>
                  <a:pt x="1525520" y="533273"/>
                </a:lnTo>
                <a:lnTo>
                  <a:pt x="1526411" y="532867"/>
                </a:lnTo>
                <a:lnTo>
                  <a:pt x="1527303" y="532542"/>
                </a:lnTo>
                <a:lnTo>
                  <a:pt x="1528195" y="532137"/>
                </a:lnTo>
                <a:lnTo>
                  <a:pt x="1529086" y="531731"/>
                </a:lnTo>
                <a:lnTo>
                  <a:pt x="1530059" y="531407"/>
                </a:lnTo>
                <a:lnTo>
                  <a:pt x="1530950" y="531001"/>
                </a:lnTo>
                <a:lnTo>
                  <a:pt x="1531842" y="530595"/>
                </a:lnTo>
                <a:lnTo>
                  <a:pt x="1532733" y="530271"/>
                </a:lnTo>
                <a:lnTo>
                  <a:pt x="1533625" y="529865"/>
                </a:lnTo>
                <a:lnTo>
                  <a:pt x="1534516" y="529459"/>
                </a:lnTo>
                <a:lnTo>
                  <a:pt x="1535489" y="529135"/>
                </a:lnTo>
                <a:lnTo>
                  <a:pt x="1536381" y="528729"/>
                </a:lnTo>
                <a:lnTo>
                  <a:pt x="1537272" y="528405"/>
                </a:lnTo>
                <a:lnTo>
                  <a:pt x="1538164" y="527999"/>
                </a:lnTo>
                <a:lnTo>
                  <a:pt x="1539055" y="527675"/>
                </a:lnTo>
                <a:lnTo>
                  <a:pt x="1540028" y="527269"/>
                </a:lnTo>
                <a:lnTo>
                  <a:pt x="1540919" y="526944"/>
                </a:lnTo>
                <a:lnTo>
                  <a:pt x="1541811" y="526539"/>
                </a:lnTo>
                <a:lnTo>
                  <a:pt x="1542702" y="526214"/>
                </a:lnTo>
                <a:lnTo>
                  <a:pt x="1543594" y="525890"/>
                </a:lnTo>
                <a:lnTo>
                  <a:pt x="1544567" y="525565"/>
                </a:lnTo>
                <a:lnTo>
                  <a:pt x="1545458" y="525241"/>
                </a:lnTo>
                <a:lnTo>
                  <a:pt x="1546350" y="524916"/>
                </a:lnTo>
                <a:lnTo>
                  <a:pt x="1547241" y="524592"/>
                </a:lnTo>
                <a:lnTo>
                  <a:pt x="1548133" y="524348"/>
                </a:lnTo>
                <a:lnTo>
                  <a:pt x="1549105" y="524024"/>
                </a:lnTo>
                <a:lnTo>
                  <a:pt x="1549997" y="523780"/>
                </a:lnTo>
                <a:lnTo>
                  <a:pt x="1550888" y="523456"/>
                </a:lnTo>
                <a:lnTo>
                  <a:pt x="1551780" y="523212"/>
                </a:lnTo>
                <a:lnTo>
                  <a:pt x="1552672" y="522968"/>
                </a:lnTo>
                <a:lnTo>
                  <a:pt x="1553563" y="522725"/>
                </a:lnTo>
                <a:lnTo>
                  <a:pt x="1554536" y="522481"/>
                </a:lnTo>
                <a:lnTo>
                  <a:pt x="1555427" y="522318"/>
                </a:lnTo>
                <a:lnTo>
                  <a:pt x="1556319" y="522075"/>
                </a:lnTo>
                <a:lnTo>
                  <a:pt x="1557210" y="521912"/>
                </a:lnTo>
                <a:lnTo>
                  <a:pt x="1558102" y="521668"/>
                </a:lnTo>
                <a:lnTo>
                  <a:pt x="1559074" y="521506"/>
                </a:lnTo>
                <a:lnTo>
                  <a:pt x="1559966" y="521344"/>
                </a:lnTo>
                <a:lnTo>
                  <a:pt x="1560858" y="521181"/>
                </a:lnTo>
                <a:lnTo>
                  <a:pt x="1561749" y="521100"/>
                </a:lnTo>
                <a:lnTo>
                  <a:pt x="1562641" y="520937"/>
                </a:lnTo>
                <a:lnTo>
                  <a:pt x="1563613" y="520856"/>
                </a:lnTo>
                <a:lnTo>
                  <a:pt x="1564505" y="520775"/>
                </a:lnTo>
                <a:lnTo>
                  <a:pt x="1565396" y="520694"/>
                </a:lnTo>
                <a:lnTo>
                  <a:pt x="1566288" y="520612"/>
                </a:lnTo>
                <a:lnTo>
                  <a:pt x="1567179" y="520531"/>
                </a:lnTo>
                <a:lnTo>
                  <a:pt x="1568152" y="520450"/>
                </a:lnTo>
                <a:lnTo>
                  <a:pt x="1569044" y="520450"/>
                </a:lnTo>
                <a:lnTo>
                  <a:pt x="1569935" y="520450"/>
                </a:lnTo>
                <a:lnTo>
                  <a:pt x="1570827" y="520369"/>
                </a:lnTo>
                <a:lnTo>
                  <a:pt x="1571718" y="520369"/>
                </a:lnTo>
                <a:lnTo>
                  <a:pt x="1572610" y="520450"/>
                </a:lnTo>
                <a:lnTo>
                  <a:pt x="1573582" y="520450"/>
                </a:lnTo>
                <a:lnTo>
                  <a:pt x="1574474" y="520450"/>
                </a:lnTo>
                <a:lnTo>
                  <a:pt x="1575366" y="520531"/>
                </a:lnTo>
                <a:lnTo>
                  <a:pt x="1576257" y="520612"/>
                </a:lnTo>
                <a:lnTo>
                  <a:pt x="1577149" y="520694"/>
                </a:lnTo>
                <a:lnTo>
                  <a:pt x="1578121" y="520775"/>
                </a:lnTo>
                <a:lnTo>
                  <a:pt x="1579013" y="520856"/>
                </a:lnTo>
                <a:lnTo>
                  <a:pt x="1579904" y="521019"/>
                </a:lnTo>
                <a:lnTo>
                  <a:pt x="1580796" y="521100"/>
                </a:lnTo>
                <a:lnTo>
                  <a:pt x="1581687" y="521262"/>
                </a:lnTo>
                <a:lnTo>
                  <a:pt x="1582660" y="521425"/>
                </a:lnTo>
                <a:lnTo>
                  <a:pt x="1583551" y="521506"/>
                </a:lnTo>
                <a:lnTo>
                  <a:pt x="1584443" y="521668"/>
                </a:lnTo>
                <a:lnTo>
                  <a:pt x="1585335" y="521912"/>
                </a:lnTo>
                <a:lnTo>
                  <a:pt x="1586226" y="522075"/>
                </a:lnTo>
                <a:lnTo>
                  <a:pt x="1587199" y="522237"/>
                </a:lnTo>
                <a:lnTo>
                  <a:pt x="1588090" y="522481"/>
                </a:lnTo>
                <a:lnTo>
                  <a:pt x="1588982" y="522725"/>
                </a:lnTo>
                <a:lnTo>
                  <a:pt x="1589873" y="522887"/>
                </a:lnTo>
                <a:lnTo>
                  <a:pt x="1590765" y="523131"/>
                </a:lnTo>
                <a:lnTo>
                  <a:pt x="1591656" y="523374"/>
                </a:lnTo>
                <a:lnTo>
                  <a:pt x="1592629" y="523618"/>
                </a:lnTo>
                <a:lnTo>
                  <a:pt x="1593521" y="523862"/>
                </a:lnTo>
                <a:lnTo>
                  <a:pt x="1594412" y="524106"/>
                </a:lnTo>
                <a:lnTo>
                  <a:pt x="1595304" y="524430"/>
                </a:lnTo>
                <a:lnTo>
                  <a:pt x="1596195" y="524674"/>
                </a:lnTo>
                <a:lnTo>
                  <a:pt x="1597168" y="524917"/>
                </a:lnTo>
                <a:lnTo>
                  <a:pt x="1598059" y="525242"/>
                </a:lnTo>
                <a:lnTo>
                  <a:pt x="1598951" y="525486"/>
                </a:lnTo>
                <a:lnTo>
                  <a:pt x="1599843" y="525810"/>
                </a:lnTo>
                <a:lnTo>
                  <a:pt x="1600734" y="526135"/>
                </a:lnTo>
                <a:lnTo>
                  <a:pt x="1601707" y="526378"/>
                </a:lnTo>
                <a:lnTo>
                  <a:pt x="1602598" y="526703"/>
                </a:lnTo>
                <a:lnTo>
                  <a:pt x="1603490" y="527027"/>
                </a:lnTo>
                <a:lnTo>
                  <a:pt x="1604381" y="527352"/>
                </a:lnTo>
                <a:lnTo>
                  <a:pt x="1605273" y="527595"/>
                </a:lnTo>
                <a:lnTo>
                  <a:pt x="1606164" y="527920"/>
                </a:lnTo>
                <a:lnTo>
                  <a:pt x="1607137" y="528244"/>
                </a:lnTo>
                <a:lnTo>
                  <a:pt x="1608029" y="528569"/>
                </a:lnTo>
                <a:lnTo>
                  <a:pt x="1608920" y="528893"/>
                </a:lnTo>
                <a:lnTo>
                  <a:pt x="1609812" y="529137"/>
                </a:lnTo>
                <a:lnTo>
                  <a:pt x="1610703" y="529461"/>
                </a:lnTo>
                <a:lnTo>
                  <a:pt x="1611676" y="529786"/>
                </a:lnTo>
                <a:lnTo>
                  <a:pt x="1612567" y="530110"/>
                </a:lnTo>
                <a:lnTo>
                  <a:pt x="1613459" y="530435"/>
                </a:lnTo>
                <a:lnTo>
                  <a:pt x="1614350" y="530678"/>
                </a:lnTo>
                <a:lnTo>
                  <a:pt x="1615242" y="531003"/>
                </a:lnTo>
                <a:lnTo>
                  <a:pt x="1616215" y="531327"/>
                </a:lnTo>
                <a:lnTo>
                  <a:pt x="1617106" y="531571"/>
                </a:lnTo>
                <a:lnTo>
                  <a:pt x="1617998" y="531895"/>
                </a:lnTo>
                <a:lnTo>
                  <a:pt x="1618889" y="532139"/>
                </a:lnTo>
                <a:lnTo>
                  <a:pt x="1619781" y="532464"/>
                </a:lnTo>
                <a:lnTo>
                  <a:pt x="1620753" y="532707"/>
                </a:lnTo>
                <a:lnTo>
                  <a:pt x="1621645" y="532951"/>
                </a:lnTo>
                <a:lnTo>
                  <a:pt x="1622536" y="533275"/>
                </a:lnTo>
                <a:lnTo>
                  <a:pt x="1623428" y="533519"/>
                </a:lnTo>
                <a:lnTo>
                  <a:pt x="1624320" y="533763"/>
                </a:lnTo>
                <a:lnTo>
                  <a:pt x="1625211" y="534007"/>
                </a:lnTo>
                <a:lnTo>
                  <a:pt x="1626184" y="534250"/>
                </a:lnTo>
                <a:lnTo>
                  <a:pt x="1627075" y="534494"/>
                </a:lnTo>
                <a:lnTo>
                  <a:pt x="1627967" y="534738"/>
                </a:lnTo>
                <a:lnTo>
                  <a:pt x="1628858" y="534900"/>
                </a:lnTo>
                <a:lnTo>
                  <a:pt x="1629750" y="535144"/>
                </a:lnTo>
                <a:lnTo>
                  <a:pt x="1630722" y="535306"/>
                </a:lnTo>
                <a:lnTo>
                  <a:pt x="1631614" y="535550"/>
                </a:lnTo>
                <a:lnTo>
                  <a:pt x="1632506" y="535713"/>
                </a:lnTo>
                <a:lnTo>
                  <a:pt x="1633397" y="535875"/>
                </a:lnTo>
                <a:lnTo>
                  <a:pt x="1634289" y="536038"/>
                </a:lnTo>
                <a:lnTo>
                  <a:pt x="1635261" y="536200"/>
                </a:lnTo>
                <a:lnTo>
                  <a:pt x="1636153" y="536362"/>
                </a:lnTo>
                <a:lnTo>
                  <a:pt x="1637044" y="536444"/>
                </a:lnTo>
                <a:lnTo>
                  <a:pt x="1637936" y="536606"/>
                </a:lnTo>
                <a:lnTo>
                  <a:pt x="1638827" y="536687"/>
                </a:lnTo>
                <a:lnTo>
                  <a:pt x="1639800" y="536850"/>
                </a:lnTo>
                <a:lnTo>
                  <a:pt x="1640692" y="536931"/>
                </a:lnTo>
                <a:lnTo>
                  <a:pt x="1641583" y="537012"/>
                </a:lnTo>
                <a:lnTo>
                  <a:pt x="1642475" y="537094"/>
                </a:lnTo>
                <a:lnTo>
                  <a:pt x="1643366" y="537175"/>
                </a:lnTo>
                <a:lnTo>
                  <a:pt x="1644258" y="537256"/>
                </a:lnTo>
                <a:lnTo>
                  <a:pt x="1645230" y="537256"/>
                </a:lnTo>
                <a:lnTo>
                  <a:pt x="1646122" y="537337"/>
                </a:lnTo>
                <a:lnTo>
                  <a:pt x="1651552" y="537337"/>
                </a:lnTo>
                <a:lnTo>
                  <a:pt x="1652444" y="537256"/>
                </a:lnTo>
                <a:lnTo>
                  <a:pt x="1653335" y="537256"/>
                </a:lnTo>
                <a:lnTo>
                  <a:pt x="1654308" y="537175"/>
                </a:lnTo>
                <a:lnTo>
                  <a:pt x="1655199" y="537175"/>
                </a:lnTo>
                <a:lnTo>
                  <a:pt x="1656091" y="537094"/>
                </a:lnTo>
                <a:lnTo>
                  <a:pt x="1656983" y="537012"/>
                </a:lnTo>
                <a:lnTo>
                  <a:pt x="1657874" y="536931"/>
                </a:lnTo>
                <a:lnTo>
                  <a:pt x="1658847" y="536850"/>
                </a:lnTo>
                <a:lnTo>
                  <a:pt x="1659738" y="536687"/>
                </a:lnTo>
                <a:lnTo>
                  <a:pt x="1660630" y="536606"/>
                </a:lnTo>
                <a:lnTo>
                  <a:pt x="1661521" y="536444"/>
                </a:lnTo>
                <a:lnTo>
                  <a:pt x="1662413" y="536362"/>
                </a:lnTo>
                <a:lnTo>
                  <a:pt x="1663304" y="536200"/>
                </a:lnTo>
                <a:lnTo>
                  <a:pt x="1664277" y="536038"/>
                </a:lnTo>
                <a:lnTo>
                  <a:pt x="1665169" y="535875"/>
                </a:lnTo>
                <a:lnTo>
                  <a:pt x="1666060" y="535713"/>
                </a:lnTo>
                <a:lnTo>
                  <a:pt x="1666952" y="535550"/>
                </a:lnTo>
                <a:lnTo>
                  <a:pt x="1667843" y="535388"/>
                </a:lnTo>
                <a:lnTo>
                  <a:pt x="1668816" y="535225"/>
                </a:lnTo>
                <a:lnTo>
                  <a:pt x="1669707" y="535063"/>
                </a:lnTo>
                <a:lnTo>
                  <a:pt x="1670599" y="534819"/>
                </a:lnTo>
                <a:lnTo>
                  <a:pt x="1671490" y="534657"/>
                </a:lnTo>
                <a:lnTo>
                  <a:pt x="1672382" y="534413"/>
                </a:lnTo>
                <a:lnTo>
                  <a:pt x="1673355" y="534250"/>
                </a:lnTo>
                <a:lnTo>
                  <a:pt x="1674246" y="534007"/>
                </a:lnTo>
                <a:lnTo>
                  <a:pt x="1675138" y="533763"/>
                </a:lnTo>
                <a:lnTo>
                  <a:pt x="1676029" y="533519"/>
                </a:lnTo>
                <a:lnTo>
                  <a:pt x="1676921" y="533275"/>
                </a:lnTo>
                <a:lnTo>
                  <a:pt x="1677812" y="533113"/>
                </a:lnTo>
                <a:lnTo>
                  <a:pt x="1678785" y="532869"/>
                </a:lnTo>
                <a:lnTo>
                  <a:pt x="1679676" y="532626"/>
                </a:lnTo>
                <a:lnTo>
                  <a:pt x="1680568" y="532382"/>
                </a:lnTo>
                <a:lnTo>
                  <a:pt x="1681460" y="532138"/>
                </a:lnTo>
                <a:lnTo>
                  <a:pt x="1682351" y="531894"/>
                </a:lnTo>
                <a:lnTo>
                  <a:pt x="1683324" y="531570"/>
                </a:lnTo>
                <a:lnTo>
                  <a:pt x="1684215" y="531326"/>
                </a:lnTo>
                <a:lnTo>
                  <a:pt x="1685107" y="531083"/>
                </a:lnTo>
                <a:lnTo>
                  <a:pt x="1685998" y="530839"/>
                </a:lnTo>
                <a:lnTo>
                  <a:pt x="1686890" y="530595"/>
                </a:lnTo>
                <a:lnTo>
                  <a:pt x="1687862" y="530351"/>
                </a:lnTo>
                <a:lnTo>
                  <a:pt x="1688754" y="530027"/>
                </a:lnTo>
                <a:lnTo>
                  <a:pt x="1689646" y="529783"/>
                </a:lnTo>
                <a:lnTo>
                  <a:pt x="1690537" y="529540"/>
                </a:lnTo>
                <a:lnTo>
                  <a:pt x="1691429" y="529296"/>
                </a:lnTo>
                <a:lnTo>
                  <a:pt x="1692401" y="529052"/>
                </a:lnTo>
                <a:lnTo>
                  <a:pt x="1693293" y="528808"/>
                </a:lnTo>
                <a:lnTo>
                  <a:pt x="1694184" y="528484"/>
                </a:lnTo>
                <a:lnTo>
                  <a:pt x="1695076" y="528240"/>
                </a:lnTo>
                <a:lnTo>
                  <a:pt x="1695967" y="527997"/>
                </a:lnTo>
                <a:lnTo>
                  <a:pt x="1696858" y="527753"/>
                </a:lnTo>
                <a:lnTo>
                  <a:pt x="1697831" y="527509"/>
                </a:lnTo>
                <a:lnTo>
                  <a:pt x="1698722" y="527265"/>
                </a:lnTo>
                <a:lnTo>
                  <a:pt x="1699614" y="527022"/>
                </a:lnTo>
                <a:lnTo>
                  <a:pt x="1700505" y="526778"/>
                </a:lnTo>
                <a:lnTo>
                  <a:pt x="1701397" y="526615"/>
                </a:lnTo>
                <a:lnTo>
                  <a:pt x="1702369" y="526372"/>
                </a:lnTo>
                <a:lnTo>
                  <a:pt x="1703261" y="526128"/>
                </a:lnTo>
                <a:lnTo>
                  <a:pt x="1704152" y="525884"/>
                </a:lnTo>
                <a:lnTo>
                  <a:pt x="1705044" y="525722"/>
                </a:lnTo>
                <a:lnTo>
                  <a:pt x="1705935" y="525478"/>
                </a:lnTo>
                <a:lnTo>
                  <a:pt x="1706907" y="525316"/>
                </a:lnTo>
                <a:lnTo>
                  <a:pt x="1707799" y="525153"/>
                </a:lnTo>
                <a:lnTo>
                  <a:pt x="1708690" y="524910"/>
                </a:lnTo>
                <a:lnTo>
                  <a:pt x="1709582" y="524747"/>
                </a:lnTo>
                <a:lnTo>
                  <a:pt x="1710473" y="524585"/>
                </a:lnTo>
                <a:lnTo>
                  <a:pt x="1711446" y="524422"/>
                </a:lnTo>
                <a:lnTo>
                  <a:pt x="1712337" y="524260"/>
                </a:lnTo>
                <a:lnTo>
                  <a:pt x="1713229" y="524097"/>
                </a:lnTo>
                <a:lnTo>
                  <a:pt x="1714120" y="523935"/>
                </a:lnTo>
                <a:lnTo>
                  <a:pt x="1715012" y="523853"/>
                </a:lnTo>
                <a:lnTo>
                  <a:pt x="1715903" y="523691"/>
                </a:lnTo>
                <a:lnTo>
                  <a:pt x="1716876" y="523610"/>
                </a:lnTo>
                <a:lnTo>
                  <a:pt x="1717767" y="523447"/>
                </a:lnTo>
                <a:lnTo>
                  <a:pt x="1718658" y="523366"/>
                </a:lnTo>
                <a:lnTo>
                  <a:pt x="1719550" y="523285"/>
                </a:lnTo>
                <a:lnTo>
                  <a:pt x="1720441" y="523204"/>
                </a:lnTo>
                <a:lnTo>
                  <a:pt x="1721414" y="523122"/>
                </a:lnTo>
                <a:lnTo>
                  <a:pt x="1722305" y="523041"/>
                </a:lnTo>
                <a:lnTo>
                  <a:pt x="1723197" y="522960"/>
                </a:lnTo>
                <a:lnTo>
                  <a:pt x="1724088" y="522960"/>
                </a:lnTo>
                <a:lnTo>
                  <a:pt x="1724980" y="522879"/>
                </a:lnTo>
                <a:lnTo>
                  <a:pt x="1725952" y="522879"/>
                </a:lnTo>
                <a:lnTo>
                  <a:pt x="1726844" y="522879"/>
                </a:lnTo>
                <a:lnTo>
                  <a:pt x="1727735" y="522797"/>
                </a:lnTo>
                <a:lnTo>
                  <a:pt x="1728626" y="522797"/>
                </a:lnTo>
                <a:lnTo>
                  <a:pt x="1729518" y="522797"/>
                </a:lnTo>
                <a:lnTo>
                  <a:pt x="1730490" y="522879"/>
                </a:lnTo>
                <a:lnTo>
                  <a:pt x="1731382" y="522879"/>
                </a:lnTo>
                <a:lnTo>
                  <a:pt x="1732273" y="522879"/>
                </a:lnTo>
                <a:lnTo>
                  <a:pt x="1733165" y="522960"/>
                </a:lnTo>
                <a:lnTo>
                  <a:pt x="1734056" y="523041"/>
                </a:lnTo>
                <a:lnTo>
                  <a:pt x="1734948" y="523041"/>
                </a:lnTo>
                <a:lnTo>
                  <a:pt x="1735920" y="523122"/>
                </a:lnTo>
                <a:lnTo>
                  <a:pt x="1736812" y="523204"/>
                </a:lnTo>
                <a:lnTo>
                  <a:pt x="1737703" y="523285"/>
                </a:lnTo>
                <a:lnTo>
                  <a:pt x="1738594" y="523366"/>
                </a:lnTo>
                <a:lnTo>
                  <a:pt x="1739486" y="523528"/>
                </a:lnTo>
                <a:lnTo>
                  <a:pt x="1740458" y="523610"/>
                </a:lnTo>
                <a:lnTo>
                  <a:pt x="1741350" y="523691"/>
                </a:lnTo>
                <a:lnTo>
                  <a:pt x="1742241" y="523853"/>
                </a:lnTo>
                <a:lnTo>
                  <a:pt x="1743133" y="523935"/>
                </a:lnTo>
                <a:lnTo>
                  <a:pt x="1744024" y="524097"/>
                </a:lnTo>
                <a:lnTo>
                  <a:pt x="1744997" y="524260"/>
                </a:lnTo>
                <a:lnTo>
                  <a:pt x="1745888" y="524422"/>
                </a:lnTo>
                <a:lnTo>
                  <a:pt x="1746780" y="524585"/>
                </a:lnTo>
                <a:lnTo>
                  <a:pt x="1747671" y="524747"/>
                </a:lnTo>
                <a:lnTo>
                  <a:pt x="1748562" y="524910"/>
                </a:lnTo>
                <a:lnTo>
                  <a:pt x="1749535" y="525072"/>
                </a:lnTo>
                <a:lnTo>
                  <a:pt x="1750426" y="525234"/>
                </a:lnTo>
                <a:lnTo>
                  <a:pt x="1751318" y="525478"/>
                </a:lnTo>
                <a:lnTo>
                  <a:pt x="1752209" y="525641"/>
                </a:lnTo>
                <a:lnTo>
                  <a:pt x="1753101" y="525803"/>
                </a:lnTo>
                <a:lnTo>
                  <a:pt x="1753992" y="526047"/>
                </a:lnTo>
                <a:lnTo>
                  <a:pt x="1754965" y="526209"/>
                </a:lnTo>
                <a:lnTo>
                  <a:pt x="1755856" y="526453"/>
                </a:lnTo>
                <a:lnTo>
                  <a:pt x="1756748" y="526697"/>
                </a:lnTo>
                <a:lnTo>
                  <a:pt x="1757639" y="526859"/>
                </a:lnTo>
                <a:lnTo>
                  <a:pt x="1758530" y="527103"/>
                </a:lnTo>
                <a:lnTo>
                  <a:pt x="1759503" y="527265"/>
                </a:lnTo>
                <a:lnTo>
                  <a:pt x="1760394" y="527509"/>
                </a:lnTo>
                <a:lnTo>
                  <a:pt x="1761286" y="527753"/>
                </a:lnTo>
                <a:lnTo>
                  <a:pt x="1762177" y="527997"/>
                </a:lnTo>
                <a:lnTo>
                  <a:pt x="1763069" y="528159"/>
                </a:lnTo>
                <a:lnTo>
                  <a:pt x="1764041" y="528403"/>
                </a:lnTo>
                <a:lnTo>
                  <a:pt x="1764933" y="528646"/>
                </a:lnTo>
                <a:lnTo>
                  <a:pt x="1765824" y="528809"/>
                </a:lnTo>
                <a:lnTo>
                  <a:pt x="1766716" y="529053"/>
                </a:lnTo>
                <a:lnTo>
                  <a:pt x="1767607" y="529296"/>
                </a:lnTo>
                <a:lnTo>
                  <a:pt x="1768580" y="529540"/>
                </a:lnTo>
                <a:lnTo>
                  <a:pt x="1769471" y="529702"/>
                </a:lnTo>
                <a:lnTo>
                  <a:pt x="1770362" y="529946"/>
                </a:lnTo>
                <a:lnTo>
                  <a:pt x="1771254" y="530109"/>
                </a:lnTo>
                <a:lnTo>
                  <a:pt x="1772145" y="530352"/>
                </a:lnTo>
                <a:lnTo>
                  <a:pt x="1773037" y="530596"/>
                </a:lnTo>
                <a:lnTo>
                  <a:pt x="1774009" y="530759"/>
                </a:lnTo>
                <a:lnTo>
                  <a:pt x="1774901" y="531002"/>
                </a:lnTo>
                <a:lnTo>
                  <a:pt x="1775792" y="531165"/>
                </a:lnTo>
                <a:lnTo>
                  <a:pt x="1776684" y="531327"/>
                </a:lnTo>
                <a:lnTo>
                  <a:pt x="1777575" y="531571"/>
                </a:lnTo>
                <a:lnTo>
                  <a:pt x="1778548" y="531733"/>
                </a:lnTo>
                <a:lnTo>
                  <a:pt x="1779439" y="531896"/>
                </a:lnTo>
                <a:lnTo>
                  <a:pt x="1780330" y="532058"/>
                </a:lnTo>
                <a:lnTo>
                  <a:pt x="1781222" y="532221"/>
                </a:lnTo>
                <a:lnTo>
                  <a:pt x="1782113" y="532383"/>
                </a:lnTo>
                <a:lnTo>
                  <a:pt x="1783086" y="532546"/>
                </a:lnTo>
                <a:lnTo>
                  <a:pt x="1783977" y="532708"/>
                </a:lnTo>
                <a:lnTo>
                  <a:pt x="1784869" y="532871"/>
                </a:lnTo>
                <a:lnTo>
                  <a:pt x="1785760" y="532952"/>
                </a:lnTo>
                <a:lnTo>
                  <a:pt x="1786652" y="533114"/>
                </a:lnTo>
                <a:lnTo>
                  <a:pt x="1787543" y="533196"/>
                </a:lnTo>
                <a:lnTo>
                  <a:pt x="1788516" y="533358"/>
                </a:lnTo>
                <a:lnTo>
                  <a:pt x="1789407" y="533439"/>
                </a:lnTo>
                <a:lnTo>
                  <a:pt x="1790298" y="533521"/>
                </a:lnTo>
                <a:lnTo>
                  <a:pt x="1791190" y="533683"/>
                </a:lnTo>
                <a:lnTo>
                  <a:pt x="1792081" y="533764"/>
                </a:lnTo>
                <a:lnTo>
                  <a:pt x="1793054" y="533846"/>
                </a:lnTo>
                <a:lnTo>
                  <a:pt x="1793945" y="533927"/>
                </a:lnTo>
                <a:lnTo>
                  <a:pt x="1794837" y="533927"/>
                </a:lnTo>
                <a:lnTo>
                  <a:pt x="1795728" y="534008"/>
                </a:lnTo>
                <a:lnTo>
                  <a:pt x="1796620" y="534089"/>
                </a:lnTo>
                <a:lnTo>
                  <a:pt x="1797592" y="534089"/>
                </a:lnTo>
                <a:lnTo>
                  <a:pt x="1798484" y="534171"/>
                </a:lnTo>
                <a:lnTo>
                  <a:pt x="1805696" y="534171"/>
                </a:lnTo>
                <a:lnTo>
                  <a:pt x="1806588" y="534089"/>
                </a:lnTo>
                <a:lnTo>
                  <a:pt x="1807560" y="534089"/>
                </a:lnTo>
                <a:lnTo>
                  <a:pt x="1808452" y="534008"/>
                </a:lnTo>
                <a:lnTo>
                  <a:pt x="1809343" y="534008"/>
                </a:lnTo>
                <a:lnTo>
                  <a:pt x="1810234" y="533927"/>
                </a:lnTo>
                <a:lnTo>
                  <a:pt x="1811126" y="533846"/>
                </a:lnTo>
                <a:lnTo>
                  <a:pt x="1812098" y="533764"/>
                </a:lnTo>
                <a:lnTo>
                  <a:pt x="1812990" y="533683"/>
                </a:lnTo>
                <a:lnTo>
                  <a:pt x="1813881" y="533602"/>
                </a:lnTo>
                <a:lnTo>
                  <a:pt x="1814773" y="533521"/>
                </a:lnTo>
                <a:lnTo>
                  <a:pt x="1815664" y="533439"/>
                </a:lnTo>
                <a:lnTo>
                  <a:pt x="1816637" y="533358"/>
                </a:lnTo>
                <a:lnTo>
                  <a:pt x="1817528" y="533196"/>
                </a:lnTo>
                <a:lnTo>
                  <a:pt x="1818420" y="533114"/>
                </a:lnTo>
                <a:lnTo>
                  <a:pt x="1819311" y="532952"/>
                </a:lnTo>
                <a:lnTo>
                  <a:pt x="1820202" y="532871"/>
                </a:lnTo>
                <a:lnTo>
                  <a:pt x="1821175" y="532708"/>
                </a:lnTo>
                <a:lnTo>
                  <a:pt x="1822066" y="532627"/>
                </a:lnTo>
                <a:lnTo>
                  <a:pt x="1822958" y="532465"/>
                </a:lnTo>
                <a:lnTo>
                  <a:pt x="1823849" y="532302"/>
                </a:lnTo>
                <a:lnTo>
                  <a:pt x="1824741" y="532140"/>
                </a:lnTo>
                <a:lnTo>
                  <a:pt x="1825632" y="532058"/>
                </a:lnTo>
                <a:lnTo>
                  <a:pt x="1826605" y="531896"/>
                </a:lnTo>
                <a:lnTo>
                  <a:pt x="1827496" y="531733"/>
                </a:lnTo>
                <a:lnTo>
                  <a:pt x="1828388" y="531571"/>
                </a:lnTo>
                <a:lnTo>
                  <a:pt x="1829279" y="531409"/>
                </a:lnTo>
                <a:lnTo>
                  <a:pt x="1830170" y="531246"/>
                </a:lnTo>
                <a:lnTo>
                  <a:pt x="1831143" y="531084"/>
                </a:lnTo>
                <a:lnTo>
                  <a:pt x="1832034" y="530921"/>
                </a:lnTo>
                <a:lnTo>
                  <a:pt x="1832926" y="530759"/>
                </a:lnTo>
                <a:lnTo>
                  <a:pt x="1833817" y="530596"/>
                </a:lnTo>
                <a:lnTo>
                  <a:pt x="1834709" y="530434"/>
                </a:lnTo>
                <a:lnTo>
                  <a:pt x="1835681" y="530271"/>
                </a:lnTo>
                <a:lnTo>
                  <a:pt x="1836573" y="530109"/>
                </a:lnTo>
                <a:lnTo>
                  <a:pt x="1837464" y="529946"/>
                </a:lnTo>
                <a:lnTo>
                  <a:pt x="1838356" y="529784"/>
                </a:lnTo>
                <a:lnTo>
                  <a:pt x="1839247" y="529621"/>
                </a:lnTo>
                <a:lnTo>
                  <a:pt x="1840220" y="529459"/>
                </a:lnTo>
                <a:lnTo>
                  <a:pt x="1841111" y="529215"/>
                </a:lnTo>
                <a:lnTo>
                  <a:pt x="1842002" y="529053"/>
                </a:lnTo>
                <a:lnTo>
                  <a:pt x="1842894" y="528890"/>
                </a:lnTo>
                <a:lnTo>
                  <a:pt x="1843785" y="528728"/>
                </a:lnTo>
                <a:lnTo>
                  <a:pt x="1844677" y="528565"/>
                </a:lnTo>
                <a:lnTo>
                  <a:pt x="1845649" y="528484"/>
                </a:lnTo>
                <a:lnTo>
                  <a:pt x="1846541" y="528322"/>
                </a:lnTo>
                <a:lnTo>
                  <a:pt x="1847432" y="528159"/>
                </a:lnTo>
                <a:lnTo>
                  <a:pt x="1848324" y="527997"/>
                </a:lnTo>
                <a:lnTo>
                  <a:pt x="1849215" y="527834"/>
                </a:lnTo>
                <a:lnTo>
                  <a:pt x="1850188" y="527672"/>
                </a:lnTo>
                <a:lnTo>
                  <a:pt x="1851079" y="527590"/>
                </a:lnTo>
                <a:lnTo>
                  <a:pt x="1851970" y="527428"/>
                </a:lnTo>
                <a:lnTo>
                  <a:pt x="1852862" y="527265"/>
                </a:lnTo>
                <a:lnTo>
                  <a:pt x="1853753" y="527184"/>
                </a:lnTo>
                <a:lnTo>
                  <a:pt x="1854726" y="527022"/>
                </a:lnTo>
                <a:lnTo>
                  <a:pt x="1855617" y="526940"/>
                </a:lnTo>
                <a:lnTo>
                  <a:pt x="1856509" y="526778"/>
                </a:lnTo>
                <a:lnTo>
                  <a:pt x="1857400" y="526697"/>
                </a:lnTo>
                <a:lnTo>
                  <a:pt x="1858292" y="526615"/>
                </a:lnTo>
                <a:lnTo>
                  <a:pt x="1859183" y="526453"/>
                </a:lnTo>
                <a:lnTo>
                  <a:pt x="1860156" y="526372"/>
                </a:lnTo>
                <a:lnTo>
                  <a:pt x="1861047" y="526291"/>
                </a:lnTo>
                <a:lnTo>
                  <a:pt x="1861938" y="526209"/>
                </a:lnTo>
                <a:lnTo>
                  <a:pt x="1862830" y="526128"/>
                </a:lnTo>
                <a:lnTo>
                  <a:pt x="1863721" y="526047"/>
                </a:lnTo>
                <a:lnTo>
                  <a:pt x="1864694" y="525966"/>
                </a:lnTo>
                <a:lnTo>
                  <a:pt x="1865585" y="525966"/>
                </a:lnTo>
                <a:lnTo>
                  <a:pt x="1866477" y="525884"/>
                </a:lnTo>
                <a:lnTo>
                  <a:pt x="1867368" y="525803"/>
                </a:lnTo>
                <a:lnTo>
                  <a:pt x="1868260" y="525803"/>
                </a:lnTo>
                <a:lnTo>
                  <a:pt x="1869232" y="525722"/>
                </a:lnTo>
                <a:lnTo>
                  <a:pt x="1870124" y="525722"/>
                </a:lnTo>
                <a:lnTo>
                  <a:pt x="1871015" y="525722"/>
                </a:lnTo>
                <a:lnTo>
                  <a:pt x="1871906" y="525722"/>
                </a:lnTo>
                <a:lnTo>
                  <a:pt x="1872798" y="525641"/>
                </a:lnTo>
                <a:lnTo>
                  <a:pt x="1873770" y="525641"/>
                </a:lnTo>
                <a:lnTo>
                  <a:pt x="1874662" y="525641"/>
                </a:lnTo>
                <a:lnTo>
                  <a:pt x="1875553" y="525641"/>
                </a:lnTo>
                <a:lnTo>
                  <a:pt x="1876445" y="525722"/>
                </a:lnTo>
                <a:lnTo>
                  <a:pt x="1877336" y="525722"/>
                </a:lnTo>
                <a:lnTo>
                  <a:pt x="1878228" y="525722"/>
                </a:lnTo>
                <a:lnTo>
                  <a:pt x="1879200" y="525803"/>
                </a:lnTo>
                <a:lnTo>
                  <a:pt x="1880092" y="525803"/>
                </a:lnTo>
                <a:lnTo>
                  <a:pt x="1880983" y="525884"/>
                </a:lnTo>
                <a:lnTo>
                  <a:pt x="1881874" y="525884"/>
                </a:lnTo>
                <a:lnTo>
                  <a:pt x="1882766" y="525966"/>
                </a:lnTo>
                <a:lnTo>
                  <a:pt x="1883738" y="526047"/>
                </a:lnTo>
                <a:lnTo>
                  <a:pt x="1884630" y="526047"/>
                </a:lnTo>
                <a:lnTo>
                  <a:pt x="1885521" y="526128"/>
                </a:lnTo>
                <a:lnTo>
                  <a:pt x="1886413" y="526209"/>
                </a:lnTo>
                <a:lnTo>
                  <a:pt x="1887304" y="526291"/>
                </a:lnTo>
                <a:lnTo>
                  <a:pt x="1888277" y="526372"/>
                </a:lnTo>
                <a:lnTo>
                  <a:pt x="1889168" y="526453"/>
                </a:lnTo>
                <a:lnTo>
                  <a:pt x="1890060" y="526615"/>
                </a:lnTo>
                <a:lnTo>
                  <a:pt x="1890951" y="526697"/>
                </a:lnTo>
                <a:lnTo>
                  <a:pt x="1891842" y="526778"/>
                </a:lnTo>
                <a:lnTo>
                  <a:pt x="1892815" y="526859"/>
                </a:lnTo>
                <a:lnTo>
                  <a:pt x="1893706" y="527022"/>
                </a:lnTo>
                <a:lnTo>
                  <a:pt x="1894598" y="527103"/>
                </a:lnTo>
                <a:lnTo>
                  <a:pt x="1895489" y="527265"/>
                </a:lnTo>
                <a:lnTo>
                  <a:pt x="1896381" y="527347"/>
                </a:lnTo>
                <a:lnTo>
                  <a:pt x="1897272" y="527509"/>
                </a:lnTo>
                <a:lnTo>
                  <a:pt x="1898245" y="527672"/>
                </a:lnTo>
                <a:lnTo>
                  <a:pt x="1899136" y="527753"/>
                </a:lnTo>
                <a:lnTo>
                  <a:pt x="1900028" y="527915"/>
                </a:lnTo>
                <a:lnTo>
                  <a:pt x="1900919" y="528078"/>
                </a:lnTo>
                <a:lnTo>
                  <a:pt x="1901811" y="528159"/>
                </a:lnTo>
                <a:lnTo>
                  <a:pt x="1902783" y="528322"/>
                </a:lnTo>
                <a:lnTo>
                  <a:pt x="1903674" y="528484"/>
                </a:lnTo>
                <a:lnTo>
                  <a:pt x="1904566" y="528646"/>
                </a:lnTo>
                <a:lnTo>
                  <a:pt x="1905457" y="528809"/>
                </a:lnTo>
                <a:lnTo>
                  <a:pt x="1906349" y="528890"/>
                </a:lnTo>
                <a:lnTo>
                  <a:pt x="1907321" y="529053"/>
                </a:lnTo>
                <a:lnTo>
                  <a:pt x="1908213" y="529215"/>
                </a:lnTo>
                <a:lnTo>
                  <a:pt x="1909104" y="529378"/>
                </a:lnTo>
                <a:lnTo>
                  <a:pt x="1909996" y="529540"/>
                </a:lnTo>
                <a:lnTo>
                  <a:pt x="1910887" y="529702"/>
                </a:lnTo>
                <a:lnTo>
                  <a:pt x="1911860" y="529865"/>
                </a:lnTo>
                <a:lnTo>
                  <a:pt x="1912751" y="530027"/>
                </a:lnTo>
                <a:lnTo>
                  <a:pt x="1913642" y="530190"/>
                </a:lnTo>
                <a:lnTo>
                  <a:pt x="1914534" y="530271"/>
                </a:lnTo>
                <a:lnTo>
                  <a:pt x="1915425" y="530434"/>
                </a:lnTo>
                <a:lnTo>
                  <a:pt x="1916317" y="530596"/>
                </a:lnTo>
                <a:lnTo>
                  <a:pt x="1917289" y="530759"/>
                </a:lnTo>
                <a:lnTo>
                  <a:pt x="1918181" y="530921"/>
                </a:lnTo>
                <a:lnTo>
                  <a:pt x="1919072" y="531084"/>
                </a:lnTo>
                <a:lnTo>
                  <a:pt x="1919964" y="531165"/>
                </a:lnTo>
                <a:lnTo>
                  <a:pt x="1920855" y="531327"/>
                </a:lnTo>
                <a:lnTo>
                  <a:pt x="1921828" y="531490"/>
                </a:lnTo>
                <a:lnTo>
                  <a:pt x="1922719" y="531571"/>
                </a:lnTo>
                <a:lnTo>
                  <a:pt x="1923610" y="531733"/>
                </a:lnTo>
                <a:lnTo>
                  <a:pt x="1924502" y="531896"/>
                </a:lnTo>
                <a:lnTo>
                  <a:pt x="1925393" y="531977"/>
                </a:lnTo>
                <a:lnTo>
                  <a:pt x="1926366" y="532140"/>
                </a:lnTo>
                <a:lnTo>
                  <a:pt x="1927257" y="532221"/>
                </a:lnTo>
                <a:lnTo>
                  <a:pt x="1928149" y="532383"/>
                </a:lnTo>
                <a:lnTo>
                  <a:pt x="1929040" y="532465"/>
                </a:lnTo>
                <a:lnTo>
                  <a:pt x="1929932" y="532627"/>
                </a:lnTo>
                <a:lnTo>
                  <a:pt x="1930904" y="532708"/>
                </a:lnTo>
                <a:lnTo>
                  <a:pt x="1931796" y="532790"/>
                </a:lnTo>
                <a:lnTo>
                  <a:pt x="1932687" y="532871"/>
                </a:lnTo>
                <a:lnTo>
                  <a:pt x="1933578" y="532952"/>
                </a:lnTo>
                <a:lnTo>
                  <a:pt x="1934470" y="533114"/>
                </a:lnTo>
                <a:lnTo>
                  <a:pt x="1935361" y="533196"/>
                </a:lnTo>
                <a:lnTo>
                  <a:pt x="1936334" y="533277"/>
                </a:lnTo>
                <a:lnTo>
                  <a:pt x="1937225" y="533277"/>
                </a:lnTo>
                <a:lnTo>
                  <a:pt x="1938117" y="533358"/>
                </a:lnTo>
                <a:lnTo>
                  <a:pt x="1939008" y="533439"/>
                </a:lnTo>
                <a:lnTo>
                  <a:pt x="1939900" y="533521"/>
                </a:lnTo>
                <a:lnTo>
                  <a:pt x="1940872" y="533602"/>
                </a:lnTo>
                <a:lnTo>
                  <a:pt x="1941764" y="533602"/>
                </a:lnTo>
                <a:lnTo>
                  <a:pt x="1942655" y="533683"/>
                </a:lnTo>
                <a:lnTo>
                  <a:pt x="1943546" y="533683"/>
                </a:lnTo>
                <a:lnTo>
                  <a:pt x="1944438" y="533764"/>
                </a:lnTo>
                <a:lnTo>
                  <a:pt x="1945410" y="533764"/>
                </a:lnTo>
                <a:lnTo>
                  <a:pt x="1946302" y="533764"/>
                </a:lnTo>
                <a:lnTo>
                  <a:pt x="1947193" y="533764"/>
                </a:lnTo>
                <a:lnTo>
                  <a:pt x="1948085" y="533846"/>
                </a:lnTo>
                <a:lnTo>
                  <a:pt x="1948976" y="533846"/>
                </a:lnTo>
                <a:lnTo>
                  <a:pt x="1949868" y="533846"/>
                </a:lnTo>
                <a:lnTo>
                  <a:pt x="1950840" y="533846"/>
                </a:lnTo>
                <a:lnTo>
                  <a:pt x="1951732" y="533846"/>
                </a:lnTo>
                <a:lnTo>
                  <a:pt x="1952623" y="533764"/>
                </a:lnTo>
                <a:lnTo>
                  <a:pt x="1953515" y="533764"/>
                </a:lnTo>
                <a:lnTo>
                  <a:pt x="1954406" y="533764"/>
                </a:lnTo>
                <a:lnTo>
                  <a:pt x="1955378" y="533683"/>
                </a:lnTo>
                <a:lnTo>
                  <a:pt x="1956270" y="533683"/>
                </a:lnTo>
                <a:lnTo>
                  <a:pt x="1957161" y="533602"/>
                </a:lnTo>
                <a:lnTo>
                  <a:pt x="1958053" y="533602"/>
                </a:lnTo>
                <a:lnTo>
                  <a:pt x="1958944" y="533521"/>
                </a:lnTo>
                <a:lnTo>
                  <a:pt x="1959917" y="533521"/>
                </a:lnTo>
                <a:lnTo>
                  <a:pt x="1960808" y="533439"/>
                </a:lnTo>
                <a:lnTo>
                  <a:pt x="1961700" y="533358"/>
                </a:lnTo>
                <a:lnTo>
                  <a:pt x="1962591" y="533277"/>
                </a:lnTo>
                <a:lnTo>
                  <a:pt x="1963483" y="533196"/>
                </a:lnTo>
                <a:lnTo>
                  <a:pt x="1964455" y="533114"/>
                </a:lnTo>
                <a:lnTo>
                  <a:pt x="1965347" y="533033"/>
                </a:lnTo>
                <a:lnTo>
                  <a:pt x="1966238" y="532952"/>
                </a:lnTo>
                <a:lnTo>
                  <a:pt x="1967129" y="532871"/>
                </a:lnTo>
                <a:lnTo>
                  <a:pt x="1968021" y="532790"/>
                </a:lnTo>
                <a:lnTo>
                  <a:pt x="1968912" y="532708"/>
                </a:lnTo>
                <a:lnTo>
                  <a:pt x="1969885" y="532627"/>
                </a:lnTo>
                <a:lnTo>
                  <a:pt x="1970776" y="532465"/>
                </a:lnTo>
                <a:lnTo>
                  <a:pt x="1971668" y="532383"/>
                </a:lnTo>
                <a:lnTo>
                  <a:pt x="1972559" y="532302"/>
                </a:lnTo>
                <a:lnTo>
                  <a:pt x="1973451" y="532140"/>
                </a:lnTo>
                <a:lnTo>
                  <a:pt x="1974423" y="532058"/>
                </a:lnTo>
                <a:lnTo>
                  <a:pt x="1975315" y="531896"/>
                </a:lnTo>
                <a:lnTo>
                  <a:pt x="1976206" y="531815"/>
                </a:lnTo>
                <a:lnTo>
                  <a:pt x="1977097" y="531652"/>
                </a:lnTo>
                <a:lnTo>
                  <a:pt x="1977989" y="531571"/>
                </a:lnTo>
                <a:lnTo>
                  <a:pt x="1978961" y="531409"/>
                </a:lnTo>
                <a:lnTo>
                  <a:pt x="1979853" y="531327"/>
                </a:lnTo>
                <a:lnTo>
                  <a:pt x="1980744" y="531165"/>
                </a:lnTo>
                <a:lnTo>
                  <a:pt x="1981636" y="531002"/>
                </a:lnTo>
                <a:lnTo>
                  <a:pt x="1982527" y="530921"/>
                </a:lnTo>
                <a:lnTo>
                  <a:pt x="1983500" y="530759"/>
                </a:lnTo>
                <a:lnTo>
                  <a:pt x="1984391" y="530596"/>
                </a:lnTo>
                <a:lnTo>
                  <a:pt x="1985282" y="530515"/>
                </a:lnTo>
                <a:lnTo>
                  <a:pt x="1986174" y="530352"/>
                </a:lnTo>
                <a:lnTo>
                  <a:pt x="1987065" y="530190"/>
                </a:lnTo>
                <a:lnTo>
                  <a:pt x="1987957" y="530109"/>
                </a:lnTo>
                <a:lnTo>
                  <a:pt x="1988929" y="529946"/>
                </a:lnTo>
                <a:lnTo>
                  <a:pt x="1989821" y="529784"/>
                </a:lnTo>
                <a:lnTo>
                  <a:pt x="1990712" y="529702"/>
                </a:lnTo>
                <a:lnTo>
                  <a:pt x="1991604" y="529540"/>
                </a:lnTo>
                <a:lnTo>
                  <a:pt x="1992495" y="529378"/>
                </a:lnTo>
                <a:lnTo>
                  <a:pt x="1993468" y="529296"/>
                </a:lnTo>
                <a:lnTo>
                  <a:pt x="1994359" y="529134"/>
                </a:lnTo>
                <a:lnTo>
                  <a:pt x="1995250" y="528971"/>
                </a:lnTo>
                <a:lnTo>
                  <a:pt x="1996142" y="528890"/>
                </a:lnTo>
                <a:lnTo>
                  <a:pt x="1997033" y="528728"/>
                </a:lnTo>
                <a:lnTo>
                  <a:pt x="1998006" y="528646"/>
                </a:lnTo>
                <a:lnTo>
                  <a:pt x="1998897" y="528484"/>
                </a:lnTo>
                <a:lnTo>
                  <a:pt x="1999789" y="528403"/>
                </a:lnTo>
                <a:lnTo>
                  <a:pt x="2000680" y="528322"/>
                </a:lnTo>
                <a:lnTo>
                  <a:pt x="2001572" y="528159"/>
                </a:lnTo>
                <a:lnTo>
                  <a:pt x="2002544" y="528078"/>
                </a:lnTo>
                <a:lnTo>
                  <a:pt x="2003436" y="527915"/>
                </a:lnTo>
                <a:lnTo>
                  <a:pt x="2004327" y="527834"/>
                </a:lnTo>
                <a:lnTo>
                  <a:pt x="2005219" y="527753"/>
                </a:lnTo>
                <a:lnTo>
                  <a:pt x="2006110" y="527672"/>
                </a:lnTo>
                <a:lnTo>
                  <a:pt x="2007001" y="527590"/>
                </a:lnTo>
                <a:lnTo>
                  <a:pt x="2007974" y="527509"/>
                </a:lnTo>
                <a:lnTo>
                  <a:pt x="2008865" y="527428"/>
                </a:lnTo>
                <a:lnTo>
                  <a:pt x="2009757" y="527347"/>
                </a:lnTo>
                <a:lnTo>
                  <a:pt x="2010648" y="527265"/>
                </a:lnTo>
                <a:lnTo>
                  <a:pt x="2011540" y="527184"/>
                </a:lnTo>
                <a:lnTo>
                  <a:pt x="2012512" y="527103"/>
                </a:lnTo>
                <a:lnTo>
                  <a:pt x="2013404" y="527022"/>
                </a:lnTo>
                <a:lnTo>
                  <a:pt x="2014295" y="527022"/>
                </a:lnTo>
                <a:lnTo>
                  <a:pt x="2015187" y="526940"/>
                </a:lnTo>
                <a:lnTo>
                  <a:pt x="2016078" y="526859"/>
                </a:lnTo>
                <a:lnTo>
                  <a:pt x="2017051" y="526859"/>
                </a:lnTo>
                <a:lnTo>
                  <a:pt x="2017942" y="526778"/>
                </a:lnTo>
                <a:lnTo>
                  <a:pt x="2018833" y="526778"/>
                </a:lnTo>
                <a:lnTo>
                  <a:pt x="2019725" y="526778"/>
                </a:lnTo>
                <a:lnTo>
                  <a:pt x="2020616" y="526697"/>
                </a:lnTo>
                <a:lnTo>
                  <a:pt x="2021589" y="526697"/>
                </a:lnTo>
                <a:lnTo>
                  <a:pt x="2022480" y="526697"/>
                </a:lnTo>
                <a:lnTo>
                  <a:pt x="2027019" y="526697"/>
                </a:lnTo>
                <a:lnTo>
                  <a:pt x="2027910" y="526778"/>
                </a:lnTo>
                <a:lnTo>
                  <a:pt x="2028801" y="526778"/>
                </a:lnTo>
                <a:lnTo>
                  <a:pt x="2029693" y="526778"/>
                </a:lnTo>
                <a:lnTo>
                  <a:pt x="2030584" y="526859"/>
                </a:lnTo>
                <a:lnTo>
                  <a:pt x="2031557" y="526859"/>
                </a:lnTo>
                <a:lnTo>
                  <a:pt x="2032448" y="526940"/>
                </a:lnTo>
                <a:lnTo>
                  <a:pt x="2033340" y="526940"/>
                </a:lnTo>
                <a:lnTo>
                  <a:pt x="2034231" y="527022"/>
                </a:lnTo>
                <a:lnTo>
                  <a:pt x="2035123" y="527103"/>
                </a:lnTo>
                <a:lnTo>
                  <a:pt x="2036095" y="527184"/>
                </a:lnTo>
                <a:lnTo>
                  <a:pt x="2036987" y="527184"/>
                </a:lnTo>
                <a:lnTo>
                  <a:pt x="2037878" y="527265"/>
                </a:lnTo>
                <a:lnTo>
                  <a:pt x="2038769" y="527347"/>
                </a:lnTo>
                <a:lnTo>
                  <a:pt x="2039661" y="527428"/>
                </a:lnTo>
                <a:lnTo>
                  <a:pt x="2040633" y="527509"/>
                </a:lnTo>
                <a:lnTo>
                  <a:pt x="2041525" y="527590"/>
                </a:lnTo>
                <a:lnTo>
                  <a:pt x="2042416" y="527753"/>
                </a:lnTo>
                <a:lnTo>
                  <a:pt x="2043308" y="527834"/>
                </a:lnTo>
                <a:lnTo>
                  <a:pt x="2044199" y="527915"/>
                </a:lnTo>
                <a:lnTo>
                  <a:pt x="2045090" y="527997"/>
                </a:lnTo>
                <a:lnTo>
                  <a:pt x="2046063" y="528078"/>
                </a:lnTo>
                <a:lnTo>
                  <a:pt x="2046954" y="528240"/>
                </a:lnTo>
                <a:lnTo>
                  <a:pt x="2047846" y="528322"/>
                </a:lnTo>
                <a:lnTo>
                  <a:pt x="2048737" y="528484"/>
                </a:lnTo>
                <a:lnTo>
                  <a:pt x="2049629" y="528565"/>
                </a:lnTo>
                <a:lnTo>
                  <a:pt x="2050601" y="528646"/>
                </a:lnTo>
                <a:lnTo>
                  <a:pt x="2051493" y="528809"/>
                </a:lnTo>
                <a:lnTo>
                  <a:pt x="2052384" y="528890"/>
                </a:lnTo>
                <a:lnTo>
                  <a:pt x="2053276" y="529053"/>
                </a:lnTo>
                <a:lnTo>
                  <a:pt x="2054167" y="529134"/>
                </a:lnTo>
                <a:lnTo>
                  <a:pt x="2055140" y="529296"/>
                </a:lnTo>
                <a:lnTo>
                  <a:pt x="2056031" y="529378"/>
                </a:lnTo>
                <a:lnTo>
                  <a:pt x="2056922" y="529540"/>
                </a:lnTo>
                <a:lnTo>
                  <a:pt x="2057814" y="529702"/>
                </a:lnTo>
                <a:lnTo>
                  <a:pt x="2058705" y="529784"/>
                </a:lnTo>
                <a:lnTo>
                  <a:pt x="2059597" y="529946"/>
                </a:lnTo>
                <a:lnTo>
                  <a:pt x="2060569" y="530027"/>
                </a:lnTo>
                <a:lnTo>
                  <a:pt x="2061461" y="530190"/>
                </a:lnTo>
                <a:lnTo>
                  <a:pt x="2062352" y="530271"/>
                </a:lnTo>
                <a:lnTo>
                  <a:pt x="2063244" y="530434"/>
                </a:lnTo>
                <a:lnTo>
                  <a:pt x="2064135" y="530515"/>
                </a:lnTo>
                <a:lnTo>
                  <a:pt x="2065108" y="530677"/>
                </a:lnTo>
                <a:lnTo>
                  <a:pt x="2065999" y="530759"/>
                </a:lnTo>
                <a:lnTo>
                  <a:pt x="2066891" y="530921"/>
                </a:lnTo>
                <a:lnTo>
                  <a:pt x="2067782" y="531002"/>
                </a:lnTo>
                <a:lnTo>
                  <a:pt x="2068673" y="531165"/>
                </a:lnTo>
                <a:lnTo>
                  <a:pt x="2069646" y="531246"/>
                </a:lnTo>
                <a:lnTo>
                  <a:pt x="2070537" y="531409"/>
                </a:lnTo>
                <a:lnTo>
                  <a:pt x="2071429" y="531490"/>
                </a:lnTo>
                <a:lnTo>
                  <a:pt x="2072320" y="531571"/>
                </a:lnTo>
                <a:lnTo>
                  <a:pt x="2073212" y="531652"/>
                </a:lnTo>
                <a:lnTo>
                  <a:pt x="2074184" y="531815"/>
                </a:lnTo>
                <a:lnTo>
                  <a:pt x="2075076" y="531896"/>
                </a:lnTo>
                <a:lnTo>
                  <a:pt x="2075967" y="531977"/>
                </a:lnTo>
                <a:lnTo>
                  <a:pt x="2076859" y="532058"/>
                </a:lnTo>
                <a:lnTo>
                  <a:pt x="2077750" y="532140"/>
                </a:lnTo>
                <a:lnTo>
                  <a:pt x="2078641" y="532221"/>
                </a:lnTo>
                <a:lnTo>
                  <a:pt x="2079614" y="532302"/>
                </a:lnTo>
                <a:lnTo>
                  <a:pt x="2080505" y="532383"/>
                </a:lnTo>
                <a:lnTo>
                  <a:pt x="2081397" y="532465"/>
                </a:lnTo>
                <a:lnTo>
                  <a:pt x="2082288" y="532546"/>
                </a:lnTo>
                <a:lnTo>
                  <a:pt x="2083180" y="532627"/>
                </a:lnTo>
                <a:lnTo>
                  <a:pt x="2084152" y="532627"/>
                </a:lnTo>
                <a:lnTo>
                  <a:pt x="2085044" y="532708"/>
                </a:lnTo>
                <a:lnTo>
                  <a:pt x="2085935" y="532708"/>
                </a:lnTo>
                <a:lnTo>
                  <a:pt x="2086827" y="532790"/>
                </a:lnTo>
                <a:lnTo>
                  <a:pt x="2087718" y="532790"/>
                </a:lnTo>
                <a:lnTo>
                  <a:pt x="2088691" y="532871"/>
                </a:lnTo>
                <a:lnTo>
                  <a:pt x="2089582" y="532871"/>
                </a:lnTo>
                <a:lnTo>
                  <a:pt x="2090473" y="532952"/>
                </a:lnTo>
                <a:lnTo>
                  <a:pt x="2098659" y="532952"/>
                </a:lnTo>
                <a:lnTo>
                  <a:pt x="2099550" y="532871"/>
                </a:lnTo>
                <a:lnTo>
                  <a:pt x="2100441" y="532871"/>
                </a:lnTo>
                <a:lnTo>
                  <a:pt x="2101333" y="532790"/>
                </a:lnTo>
                <a:lnTo>
                  <a:pt x="2102224" y="532790"/>
                </a:lnTo>
                <a:lnTo>
                  <a:pt x="2103197" y="532708"/>
                </a:lnTo>
                <a:lnTo>
                  <a:pt x="2104088" y="532708"/>
                </a:lnTo>
                <a:lnTo>
                  <a:pt x="2104980" y="532627"/>
                </a:lnTo>
                <a:lnTo>
                  <a:pt x="2105871" y="532546"/>
                </a:lnTo>
                <a:lnTo>
                  <a:pt x="2106763" y="532546"/>
                </a:lnTo>
                <a:lnTo>
                  <a:pt x="2107735" y="532465"/>
                </a:lnTo>
                <a:lnTo>
                  <a:pt x="2108627" y="532383"/>
                </a:lnTo>
                <a:lnTo>
                  <a:pt x="2109518" y="532302"/>
                </a:lnTo>
                <a:lnTo>
                  <a:pt x="2110409" y="532221"/>
                </a:lnTo>
                <a:lnTo>
                  <a:pt x="2111301" y="532140"/>
                </a:lnTo>
                <a:lnTo>
                  <a:pt x="2112273" y="532058"/>
                </a:lnTo>
                <a:lnTo>
                  <a:pt x="2113165" y="531977"/>
                </a:lnTo>
                <a:lnTo>
                  <a:pt x="2114056" y="531896"/>
                </a:lnTo>
                <a:lnTo>
                  <a:pt x="2114948" y="531815"/>
                </a:lnTo>
                <a:lnTo>
                  <a:pt x="2115839" y="531733"/>
                </a:lnTo>
                <a:lnTo>
                  <a:pt x="2116731" y="531571"/>
                </a:lnTo>
                <a:lnTo>
                  <a:pt x="2117703" y="531490"/>
                </a:lnTo>
                <a:lnTo>
                  <a:pt x="2118595" y="531409"/>
                </a:lnTo>
                <a:lnTo>
                  <a:pt x="2119486" y="531327"/>
                </a:lnTo>
                <a:lnTo>
                  <a:pt x="2120377" y="531165"/>
                </a:lnTo>
                <a:lnTo>
                  <a:pt x="2121269" y="531084"/>
                </a:lnTo>
                <a:lnTo>
                  <a:pt x="2122241" y="531002"/>
                </a:lnTo>
                <a:lnTo>
                  <a:pt x="2123133" y="530840"/>
                </a:lnTo>
                <a:lnTo>
                  <a:pt x="2124024" y="530759"/>
                </a:lnTo>
                <a:lnTo>
                  <a:pt x="2124916" y="530596"/>
                </a:lnTo>
                <a:lnTo>
                  <a:pt x="2125807" y="530515"/>
                </a:lnTo>
                <a:lnTo>
                  <a:pt x="2126780" y="530352"/>
                </a:lnTo>
                <a:lnTo>
                  <a:pt x="2127671" y="530271"/>
                </a:lnTo>
                <a:lnTo>
                  <a:pt x="2128563" y="530109"/>
                </a:lnTo>
                <a:lnTo>
                  <a:pt x="2129454" y="530027"/>
                </a:lnTo>
                <a:lnTo>
                  <a:pt x="2130345" y="529946"/>
                </a:lnTo>
                <a:lnTo>
                  <a:pt x="2131318" y="529784"/>
                </a:lnTo>
                <a:lnTo>
                  <a:pt x="2132209" y="529702"/>
                </a:lnTo>
                <a:lnTo>
                  <a:pt x="2133101" y="529540"/>
                </a:lnTo>
                <a:lnTo>
                  <a:pt x="2133992" y="529459"/>
                </a:lnTo>
                <a:lnTo>
                  <a:pt x="2134884" y="529296"/>
                </a:lnTo>
                <a:lnTo>
                  <a:pt x="2135775" y="529215"/>
                </a:lnTo>
                <a:lnTo>
                  <a:pt x="2136748" y="529053"/>
                </a:lnTo>
                <a:lnTo>
                  <a:pt x="2137639" y="528971"/>
                </a:lnTo>
                <a:lnTo>
                  <a:pt x="2138531" y="528890"/>
                </a:lnTo>
                <a:lnTo>
                  <a:pt x="2139422" y="528728"/>
                </a:lnTo>
                <a:lnTo>
                  <a:pt x="2140313" y="528646"/>
                </a:lnTo>
                <a:lnTo>
                  <a:pt x="2141286" y="528565"/>
                </a:lnTo>
                <a:lnTo>
                  <a:pt x="2142177" y="528484"/>
                </a:lnTo>
                <a:lnTo>
                  <a:pt x="2143069" y="528322"/>
                </a:lnTo>
                <a:lnTo>
                  <a:pt x="2143960" y="528240"/>
                </a:lnTo>
                <a:lnTo>
                  <a:pt x="2144852" y="528159"/>
                </a:lnTo>
                <a:lnTo>
                  <a:pt x="2145824" y="528078"/>
                </a:lnTo>
                <a:lnTo>
                  <a:pt x="2146716" y="527997"/>
                </a:lnTo>
                <a:lnTo>
                  <a:pt x="2147607" y="527915"/>
                </a:lnTo>
                <a:lnTo>
                  <a:pt x="2148499" y="527834"/>
                </a:lnTo>
                <a:lnTo>
                  <a:pt x="2149390" y="527753"/>
                </a:lnTo>
                <a:lnTo>
                  <a:pt x="2150281" y="527672"/>
                </a:lnTo>
                <a:lnTo>
                  <a:pt x="2151254" y="527590"/>
                </a:lnTo>
                <a:lnTo>
                  <a:pt x="2152145" y="527509"/>
                </a:lnTo>
                <a:lnTo>
                  <a:pt x="2153037" y="527428"/>
                </a:lnTo>
                <a:lnTo>
                  <a:pt x="2153928" y="527428"/>
                </a:lnTo>
                <a:lnTo>
                  <a:pt x="2154820" y="527347"/>
                </a:lnTo>
                <a:lnTo>
                  <a:pt x="2155792" y="527265"/>
                </a:lnTo>
                <a:lnTo>
                  <a:pt x="2156684" y="527265"/>
                </a:lnTo>
                <a:lnTo>
                  <a:pt x="2157575" y="527184"/>
                </a:lnTo>
                <a:lnTo>
                  <a:pt x="2158467" y="527184"/>
                </a:lnTo>
                <a:lnTo>
                  <a:pt x="2159358" y="527184"/>
                </a:lnTo>
                <a:lnTo>
                  <a:pt x="2160331" y="527103"/>
                </a:lnTo>
                <a:lnTo>
                  <a:pt x="2161222" y="527103"/>
                </a:lnTo>
                <a:lnTo>
                  <a:pt x="2162113" y="527103"/>
                </a:lnTo>
                <a:lnTo>
                  <a:pt x="2163005" y="527022"/>
                </a:lnTo>
                <a:lnTo>
                  <a:pt x="2163896" y="527022"/>
                </a:lnTo>
                <a:lnTo>
                  <a:pt x="2164869" y="527022"/>
                </a:lnTo>
                <a:lnTo>
                  <a:pt x="2165760" y="527022"/>
                </a:lnTo>
                <a:lnTo>
                  <a:pt x="2166652" y="527022"/>
                </a:lnTo>
                <a:lnTo>
                  <a:pt x="2167543" y="527103"/>
                </a:lnTo>
                <a:lnTo>
                  <a:pt x="2168435" y="527103"/>
                </a:lnTo>
                <a:lnTo>
                  <a:pt x="2169326" y="527103"/>
                </a:lnTo>
                <a:lnTo>
                  <a:pt x="2170299" y="527103"/>
                </a:lnTo>
                <a:lnTo>
                  <a:pt x="2171190" y="527184"/>
                </a:lnTo>
                <a:lnTo>
                  <a:pt x="2172081" y="527184"/>
                </a:lnTo>
                <a:lnTo>
                  <a:pt x="2172973" y="527184"/>
                </a:lnTo>
                <a:lnTo>
                  <a:pt x="2173864" y="527265"/>
                </a:lnTo>
                <a:lnTo>
                  <a:pt x="2174837" y="527265"/>
                </a:lnTo>
                <a:lnTo>
                  <a:pt x="2175728" y="527347"/>
                </a:lnTo>
                <a:lnTo>
                  <a:pt x="2176620" y="527428"/>
                </a:lnTo>
                <a:lnTo>
                  <a:pt x="2177511" y="527428"/>
                </a:lnTo>
                <a:lnTo>
                  <a:pt x="2178403" y="527509"/>
                </a:lnTo>
                <a:lnTo>
                  <a:pt x="2179375" y="527590"/>
                </a:lnTo>
                <a:lnTo>
                  <a:pt x="2180267" y="527672"/>
                </a:lnTo>
                <a:lnTo>
                  <a:pt x="2181158" y="527753"/>
                </a:lnTo>
                <a:lnTo>
                  <a:pt x="2182049" y="527834"/>
                </a:lnTo>
                <a:lnTo>
                  <a:pt x="2182941" y="527915"/>
                </a:lnTo>
                <a:lnTo>
                  <a:pt x="2183913" y="527997"/>
                </a:lnTo>
                <a:lnTo>
                  <a:pt x="2184805" y="528078"/>
                </a:lnTo>
                <a:lnTo>
                  <a:pt x="2185696" y="528159"/>
                </a:lnTo>
                <a:lnTo>
                  <a:pt x="2186588" y="528240"/>
                </a:lnTo>
                <a:lnTo>
                  <a:pt x="2187479" y="528322"/>
                </a:lnTo>
                <a:lnTo>
                  <a:pt x="2188371" y="528403"/>
                </a:lnTo>
                <a:lnTo>
                  <a:pt x="2189343" y="528484"/>
                </a:lnTo>
                <a:lnTo>
                  <a:pt x="2190235" y="528646"/>
                </a:lnTo>
                <a:lnTo>
                  <a:pt x="2191126" y="528728"/>
                </a:lnTo>
                <a:lnTo>
                  <a:pt x="2192017" y="528809"/>
                </a:lnTo>
                <a:lnTo>
                  <a:pt x="2192909" y="528971"/>
                </a:lnTo>
                <a:lnTo>
                  <a:pt x="2193881" y="529053"/>
                </a:lnTo>
                <a:lnTo>
                  <a:pt x="2194773" y="529134"/>
                </a:lnTo>
                <a:lnTo>
                  <a:pt x="2195664" y="529296"/>
                </a:lnTo>
                <a:lnTo>
                  <a:pt x="2196556" y="529378"/>
                </a:lnTo>
                <a:lnTo>
                  <a:pt x="2197447" y="529459"/>
                </a:lnTo>
                <a:lnTo>
                  <a:pt x="2198420" y="529621"/>
                </a:lnTo>
                <a:lnTo>
                  <a:pt x="2199311" y="529702"/>
                </a:lnTo>
                <a:lnTo>
                  <a:pt x="2200203" y="529784"/>
                </a:lnTo>
                <a:lnTo>
                  <a:pt x="2201094" y="529946"/>
                </a:lnTo>
                <a:lnTo>
                  <a:pt x="2201985" y="530027"/>
                </a:lnTo>
                <a:lnTo>
                  <a:pt x="2202958" y="530190"/>
                </a:lnTo>
                <a:lnTo>
                  <a:pt x="2203849" y="530271"/>
                </a:lnTo>
                <a:lnTo>
                  <a:pt x="2204741" y="530352"/>
                </a:lnTo>
                <a:lnTo>
                  <a:pt x="2205632" y="530515"/>
                </a:lnTo>
                <a:lnTo>
                  <a:pt x="2206524" y="530596"/>
                </a:lnTo>
                <a:lnTo>
                  <a:pt x="2207415" y="530677"/>
                </a:lnTo>
                <a:lnTo>
                  <a:pt x="2208388" y="530840"/>
                </a:lnTo>
                <a:lnTo>
                  <a:pt x="2209279" y="530921"/>
                </a:lnTo>
                <a:lnTo>
                  <a:pt x="2210171" y="531002"/>
                </a:lnTo>
                <a:lnTo>
                  <a:pt x="2211062" y="531165"/>
                </a:lnTo>
                <a:lnTo>
                  <a:pt x="2211953" y="531246"/>
                </a:lnTo>
                <a:lnTo>
                  <a:pt x="2212926" y="531327"/>
                </a:lnTo>
                <a:lnTo>
                  <a:pt x="2213817" y="531409"/>
                </a:lnTo>
                <a:lnTo>
                  <a:pt x="2214709" y="531490"/>
                </a:lnTo>
                <a:lnTo>
                  <a:pt x="2215600" y="531652"/>
                </a:lnTo>
                <a:lnTo>
                  <a:pt x="2216492" y="531733"/>
                </a:lnTo>
                <a:lnTo>
                  <a:pt x="2217464" y="531815"/>
                </a:lnTo>
                <a:lnTo>
                  <a:pt x="2218356" y="531896"/>
                </a:lnTo>
                <a:lnTo>
                  <a:pt x="2219247" y="531977"/>
                </a:lnTo>
                <a:lnTo>
                  <a:pt x="2220139" y="532058"/>
                </a:lnTo>
                <a:lnTo>
                  <a:pt x="2221030" y="532140"/>
                </a:lnTo>
                <a:lnTo>
                  <a:pt x="2222003" y="532140"/>
                </a:lnTo>
                <a:lnTo>
                  <a:pt x="2222894" y="532221"/>
                </a:lnTo>
                <a:lnTo>
                  <a:pt x="2223785" y="532302"/>
                </a:lnTo>
                <a:lnTo>
                  <a:pt x="2224677" y="532383"/>
                </a:lnTo>
                <a:lnTo>
                  <a:pt x="2225568" y="532465"/>
                </a:lnTo>
                <a:lnTo>
                  <a:pt x="2226460" y="532465"/>
                </a:lnTo>
                <a:lnTo>
                  <a:pt x="2227432" y="532546"/>
                </a:lnTo>
                <a:lnTo>
                  <a:pt x="2228324" y="532546"/>
                </a:lnTo>
                <a:lnTo>
                  <a:pt x="2229215" y="532627"/>
                </a:lnTo>
                <a:lnTo>
                  <a:pt x="2230107" y="532708"/>
                </a:lnTo>
                <a:lnTo>
                  <a:pt x="2230998" y="532708"/>
                </a:lnTo>
                <a:lnTo>
                  <a:pt x="2231971" y="532708"/>
                </a:lnTo>
                <a:lnTo>
                  <a:pt x="2232862" y="532790"/>
                </a:lnTo>
                <a:lnTo>
                  <a:pt x="2233753" y="532790"/>
                </a:lnTo>
                <a:lnTo>
                  <a:pt x="2234645" y="532790"/>
                </a:lnTo>
                <a:lnTo>
                  <a:pt x="2235536" y="532790"/>
                </a:lnTo>
                <a:lnTo>
                  <a:pt x="2236509" y="532871"/>
                </a:lnTo>
                <a:lnTo>
                  <a:pt x="2237400" y="532871"/>
                </a:lnTo>
                <a:lnTo>
                  <a:pt x="2238292" y="532871"/>
                </a:lnTo>
                <a:lnTo>
                  <a:pt x="2239183" y="532871"/>
                </a:lnTo>
                <a:lnTo>
                  <a:pt x="2240075" y="532871"/>
                </a:lnTo>
                <a:lnTo>
                  <a:pt x="2240966" y="532871"/>
                </a:lnTo>
                <a:lnTo>
                  <a:pt x="2241939" y="532790"/>
                </a:lnTo>
                <a:lnTo>
                  <a:pt x="2242830" y="532790"/>
                </a:lnTo>
                <a:lnTo>
                  <a:pt x="2243721" y="532790"/>
                </a:lnTo>
                <a:lnTo>
                  <a:pt x="2244613" y="532790"/>
                </a:lnTo>
                <a:lnTo>
                  <a:pt x="2245504" y="532708"/>
                </a:lnTo>
                <a:lnTo>
                  <a:pt x="2246477" y="532708"/>
                </a:lnTo>
                <a:lnTo>
                  <a:pt x="2247368" y="532708"/>
                </a:lnTo>
                <a:lnTo>
                  <a:pt x="2248260" y="532627"/>
                </a:lnTo>
                <a:lnTo>
                  <a:pt x="2249151" y="532627"/>
                </a:lnTo>
                <a:lnTo>
                  <a:pt x="2250043" y="532546"/>
                </a:lnTo>
                <a:lnTo>
                  <a:pt x="2251015" y="532465"/>
                </a:lnTo>
                <a:lnTo>
                  <a:pt x="2251907" y="532465"/>
                </a:lnTo>
                <a:lnTo>
                  <a:pt x="2252798" y="532383"/>
                </a:lnTo>
                <a:lnTo>
                  <a:pt x="2253689" y="532302"/>
                </a:lnTo>
                <a:lnTo>
                  <a:pt x="2254581" y="532302"/>
                </a:lnTo>
                <a:lnTo>
                  <a:pt x="2255553" y="532221"/>
                </a:lnTo>
                <a:lnTo>
                  <a:pt x="2256445" y="532140"/>
                </a:lnTo>
                <a:lnTo>
                  <a:pt x="2257336" y="532058"/>
                </a:lnTo>
                <a:lnTo>
                  <a:pt x="2258228" y="531977"/>
                </a:lnTo>
                <a:lnTo>
                  <a:pt x="2259119" y="531896"/>
                </a:lnTo>
                <a:lnTo>
                  <a:pt x="2260011" y="531896"/>
                </a:lnTo>
                <a:lnTo>
                  <a:pt x="2260983" y="531815"/>
                </a:lnTo>
                <a:lnTo>
                  <a:pt x="2261875" y="531733"/>
                </a:lnTo>
                <a:lnTo>
                  <a:pt x="2262766" y="531652"/>
                </a:lnTo>
                <a:lnTo>
                  <a:pt x="2263657" y="531571"/>
                </a:lnTo>
                <a:lnTo>
                  <a:pt x="2264549" y="531409"/>
                </a:lnTo>
                <a:lnTo>
                  <a:pt x="2265521" y="531327"/>
                </a:lnTo>
                <a:lnTo>
                  <a:pt x="2266413" y="531246"/>
                </a:lnTo>
                <a:lnTo>
                  <a:pt x="2267304" y="531165"/>
                </a:lnTo>
              </a:path>
            </a:pathLst>
          </a:custGeom>
          <a:ln w="8926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275200" y="1557556"/>
            <a:ext cx="216535" cy="52705"/>
          </a:xfrm>
          <a:custGeom>
            <a:avLst/>
            <a:gdLst/>
            <a:ahLst/>
            <a:cxnLst/>
            <a:rect l="l" t="t" r="r" b="b"/>
            <a:pathLst>
              <a:path w="216535" h="52705">
                <a:moveTo>
                  <a:pt x="6889" y="892"/>
                </a:moveTo>
                <a:lnTo>
                  <a:pt x="0" y="892"/>
                </a:lnTo>
                <a:lnTo>
                  <a:pt x="0" y="51697"/>
                </a:lnTo>
                <a:lnTo>
                  <a:pt x="6484" y="51697"/>
                </a:lnTo>
                <a:lnTo>
                  <a:pt x="6484" y="11767"/>
                </a:lnTo>
                <a:lnTo>
                  <a:pt x="14166" y="11767"/>
                </a:lnTo>
                <a:lnTo>
                  <a:pt x="6889" y="892"/>
                </a:lnTo>
                <a:close/>
              </a:path>
              <a:path w="216535" h="52705">
                <a:moveTo>
                  <a:pt x="14166" y="11767"/>
                </a:moveTo>
                <a:lnTo>
                  <a:pt x="6484" y="11767"/>
                </a:lnTo>
                <a:lnTo>
                  <a:pt x="33068" y="51697"/>
                </a:lnTo>
                <a:lnTo>
                  <a:pt x="39957" y="51697"/>
                </a:lnTo>
                <a:lnTo>
                  <a:pt x="39957" y="40740"/>
                </a:lnTo>
                <a:lnTo>
                  <a:pt x="33554" y="40740"/>
                </a:lnTo>
                <a:lnTo>
                  <a:pt x="14166" y="11767"/>
                </a:lnTo>
                <a:close/>
              </a:path>
              <a:path w="216535" h="52705">
                <a:moveTo>
                  <a:pt x="39957" y="892"/>
                </a:moveTo>
                <a:lnTo>
                  <a:pt x="33554" y="892"/>
                </a:lnTo>
                <a:lnTo>
                  <a:pt x="33554" y="40740"/>
                </a:lnTo>
                <a:lnTo>
                  <a:pt x="39957" y="40740"/>
                </a:lnTo>
                <a:lnTo>
                  <a:pt x="39957" y="892"/>
                </a:lnTo>
                <a:close/>
              </a:path>
              <a:path w="216535" h="52705">
                <a:moveTo>
                  <a:pt x="71891" y="14039"/>
                </a:moveTo>
                <a:lnTo>
                  <a:pt x="62327" y="14039"/>
                </a:lnTo>
                <a:lnTo>
                  <a:pt x="58518" y="15419"/>
                </a:lnTo>
                <a:lnTo>
                  <a:pt x="55357" y="18178"/>
                </a:lnTo>
                <a:lnTo>
                  <a:pt x="51547" y="21424"/>
                </a:lnTo>
                <a:lnTo>
                  <a:pt x="49683" y="26456"/>
                </a:lnTo>
                <a:lnTo>
                  <a:pt x="49683" y="39442"/>
                </a:lnTo>
                <a:lnTo>
                  <a:pt x="51223" y="44231"/>
                </a:lnTo>
                <a:lnTo>
                  <a:pt x="54384" y="47558"/>
                </a:lnTo>
                <a:lnTo>
                  <a:pt x="57545" y="50804"/>
                </a:lnTo>
                <a:lnTo>
                  <a:pt x="61760" y="52509"/>
                </a:lnTo>
                <a:lnTo>
                  <a:pt x="70108" y="52509"/>
                </a:lnTo>
                <a:lnTo>
                  <a:pt x="73026" y="51778"/>
                </a:lnTo>
                <a:lnTo>
                  <a:pt x="75781" y="50236"/>
                </a:lnTo>
                <a:lnTo>
                  <a:pt x="78456" y="48775"/>
                </a:lnTo>
                <a:lnTo>
                  <a:pt x="79781" y="47395"/>
                </a:lnTo>
                <a:lnTo>
                  <a:pt x="63786" y="47395"/>
                </a:lnTo>
                <a:lnTo>
                  <a:pt x="61192" y="46177"/>
                </a:lnTo>
                <a:lnTo>
                  <a:pt x="59166" y="43824"/>
                </a:lnTo>
                <a:lnTo>
                  <a:pt x="57059" y="41471"/>
                </a:lnTo>
                <a:lnTo>
                  <a:pt x="56086" y="37981"/>
                </a:lnTo>
                <a:lnTo>
                  <a:pt x="56109" y="28485"/>
                </a:lnTo>
                <a:lnTo>
                  <a:pt x="57059" y="25076"/>
                </a:lnTo>
                <a:lnTo>
                  <a:pt x="59166" y="22723"/>
                </a:lnTo>
                <a:lnTo>
                  <a:pt x="61192" y="20369"/>
                </a:lnTo>
                <a:lnTo>
                  <a:pt x="63786" y="19233"/>
                </a:lnTo>
                <a:lnTo>
                  <a:pt x="79498" y="19233"/>
                </a:lnTo>
                <a:lnTo>
                  <a:pt x="76025" y="15744"/>
                </a:lnTo>
                <a:lnTo>
                  <a:pt x="71891" y="14039"/>
                </a:lnTo>
                <a:close/>
              </a:path>
              <a:path w="216535" h="52705">
                <a:moveTo>
                  <a:pt x="79498" y="19233"/>
                </a:moveTo>
                <a:lnTo>
                  <a:pt x="69946" y="19233"/>
                </a:lnTo>
                <a:lnTo>
                  <a:pt x="72540" y="20369"/>
                </a:lnTo>
                <a:lnTo>
                  <a:pt x="74566" y="22723"/>
                </a:lnTo>
                <a:lnTo>
                  <a:pt x="76673" y="25077"/>
                </a:lnTo>
                <a:lnTo>
                  <a:pt x="77646" y="28485"/>
                </a:lnTo>
                <a:lnTo>
                  <a:pt x="77624" y="37981"/>
                </a:lnTo>
                <a:lnTo>
                  <a:pt x="76673" y="41471"/>
                </a:lnTo>
                <a:lnTo>
                  <a:pt x="74496" y="43905"/>
                </a:lnTo>
                <a:lnTo>
                  <a:pt x="72540" y="46177"/>
                </a:lnTo>
                <a:lnTo>
                  <a:pt x="69946" y="47395"/>
                </a:lnTo>
                <a:lnTo>
                  <a:pt x="79781" y="47395"/>
                </a:lnTo>
                <a:lnTo>
                  <a:pt x="84049" y="26943"/>
                </a:lnTo>
                <a:lnTo>
                  <a:pt x="82428" y="22317"/>
                </a:lnTo>
                <a:lnTo>
                  <a:pt x="79498" y="19233"/>
                </a:lnTo>
                <a:close/>
              </a:path>
              <a:path w="216535" h="52705">
                <a:moveTo>
                  <a:pt x="140621" y="0"/>
                </a:moveTo>
                <a:lnTo>
                  <a:pt x="131139" y="0"/>
                </a:lnTo>
                <a:lnTo>
                  <a:pt x="127005" y="1055"/>
                </a:lnTo>
                <a:lnTo>
                  <a:pt x="119549" y="5112"/>
                </a:lnTo>
                <a:lnTo>
                  <a:pt x="116712" y="8115"/>
                </a:lnTo>
                <a:lnTo>
                  <a:pt x="114686" y="12092"/>
                </a:lnTo>
                <a:lnTo>
                  <a:pt x="112659" y="15988"/>
                </a:lnTo>
                <a:lnTo>
                  <a:pt x="111687" y="20613"/>
                </a:lnTo>
                <a:lnTo>
                  <a:pt x="111687" y="30758"/>
                </a:lnTo>
                <a:lnTo>
                  <a:pt x="112578" y="35303"/>
                </a:lnTo>
                <a:lnTo>
                  <a:pt x="116144" y="43744"/>
                </a:lnTo>
                <a:lnTo>
                  <a:pt x="118738" y="46990"/>
                </a:lnTo>
                <a:lnTo>
                  <a:pt x="125546" y="51372"/>
                </a:lnTo>
                <a:lnTo>
                  <a:pt x="130004" y="52509"/>
                </a:lnTo>
                <a:lnTo>
                  <a:pt x="140783" y="52509"/>
                </a:lnTo>
                <a:lnTo>
                  <a:pt x="145241" y="51047"/>
                </a:lnTo>
                <a:lnTo>
                  <a:pt x="148888" y="48207"/>
                </a:lnTo>
                <a:lnTo>
                  <a:pt x="150712" y="46746"/>
                </a:lnTo>
                <a:lnTo>
                  <a:pt x="131868" y="46746"/>
                </a:lnTo>
                <a:lnTo>
                  <a:pt x="128950" y="46016"/>
                </a:lnTo>
                <a:lnTo>
                  <a:pt x="126356" y="44393"/>
                </a:lnTo>
                <a:lnTo>
                  <a:pt x="123682" y="42769"/>
                </a:lnTo>
                <a:lnTo>
                  <a:pt x="121737" y="40416"/>
                </a:lnTo>
                <a:lnTo>
                  <a:pt x="120440" y="37169"/>
                </a:lnTo>
                <a:lnTo>
                  <a:pt x="119224" y="33923"/>
                </a:lnTo>
                <a:lnTo>
                  <a:pt x="118674" y="30758"/>
                </a:lnTo>
                <a:lnTo>
                  <a:pt x="118576" y="22480"/>
                </a:lnTo>
                <a:lnTo>
                  <a:pt x="119143" y="19233"/>
                </a:lnTo>
                <a:lnTo>
                  <a:pt x="121250" y="12984"/>
                </a:lnTo>
                <a:lnTo>
                  <a:pt x="123033" y="10468"/>
                </a:lnTo>
                <a:lnTo>
                  <a:pt x="125708" y="8602"/>
                </a:lnTo>
                <a:lnTo>
                  <a:pt x="128302" y="6735"/>
                </a:lnTo>
                <a:lnTo>
                  <a:pt x="131544" y="5761"/>
                </a:lnTo>
                <a:lnTo>
                  <a:pt x="150849" y="5761"/>
                </a:lnTo>
                <a:lnTo>
                  <a:pt x="148402" y="3895"/>
                </a:lnTo>
                <a:lnTo>
                  <a:pt x="144917" y="1298"/>
                </a:lnTo>
                <a:lnTo>
                  <a:pt x="140621" y="0"/>
                </a:lnTo>
                <a:close/>
              </a:path>
              <a:path w="216535" h="52705">
                <a:moveTo>
                  <a:pt x="149780" y="33842"/>
                </a:moveTo>
                <a:lnTo>
                  <a:pt x="148807" y="38143"/>
                </a:lnTo>
                <a:lnTo>
                  <a:pt x="147105" y="41389"/>
                </a:lnTo>
                <a:lnTo>
                  <a:pt x="141837" y="45691"/>
                </a:lnTo>
                <a:lnTo>
                  <a:pt x="138676" y="46746"/>
                </a:lnTo>
                <a:lnTo>
                  <a:pt x="150712" y="46746"/>
                </a:lnTo>
                <a:lnTo>
                  <a:pt x="152536" y="45285"/>
                </a:lnTo>
                <a:lnTo>
                  <a:pt x="155048" y="41065"/>
                </a:lnTo>
                <a:lnTo>
                  <a:pt x="156507" y="35546"/>
                </a:lnTo>
                <a:lnTo>
                  <a:pt x="149780" y="33842"/>
                </a:lnTo>
                <a:close/>
              </a:path>
              <a:path w="216535" h="52705">
                <a:moveTo>
                  <a:pt x="150849" y="5761"/>
                </a:moveTo>
                <a:lnTo>
                  <a:pt x="138838" y="5761"/>
                </a:lnTo>
                <a:lnTo>
                  <a:pt x="141675" y="6654"/>
                </a:lnTo>
                <a:lnTo>
                  <a:pt x="146133" y="9982"/>
                </a:lnTo>
                <a:lnTo>
                  <a:pt x="147835" y="12660"/>
                </a:lnTo>
                <a:lnTo>
                  <a:pt x="148970" y="16393"/>
                </a:lnTo>
                <a:lnTo>
                  <a:pt x="155616" y="14851"/>
                </a:lnTo>
                <a:lnTo>
                  <a:pt x="154238" y="10144"/>
                </a:lnTo>
                <a:lnTo>
                  <a:pt x="151806" y="6492"/>
                </a:lnTo>
                <a:lnTo>
                  <a:pt x="150849" y="5761"/>
                </a:lnTo>
                <a:close/>
              </a:path>
              <a:path w="216535" h="52705">
                <a:moveTo>
                  <a:pt x="172798" y="19720"/>
                </a:moveTo>
                <a:lnTo>
                  <a:pt x="166638" y="19720"/>
                </a:lnTo>
                <a:lnTo>
                  <a:pt x="166760" y="45853"/>
                </a:lnTo>
                <a:lnTo>
                  <a:pt x="166881" y="47071"/>
                </a:lnTo>
                <a:lnTo>
                  <a:pt x="167368" y="48207"/>
                </a:lnTo>
                <a:lnTo>
                  <a:pt x="167854" y="49424"/>
                </a:lnTo>
                <a:lnTo>
                  <a:pt x="168746" y="50317"/>
                </a:lnTo>
                <a:lnTo>
                  <a:pt x="169961" y="51047"/>
                </a:lnTo>
                <a:lnTo>
                  <a:pt x="171258" y="51778"/>
                </a:lnTo>
                <a:lnTo>
                  <a:pt x="172960" y="52102"/>
                </a:lnTo>
                <a:lnTo>
                  <a:pt x="176607" y="52102"/>
                </a:lnTo>
                <a:lnTo>
                  <a:pt x="178228" y="51940"/>
                </a:lnTo>
                <a:lnTo>
                  <a:pt x="179930" y="51615"/>
                </a:lnTo>
                <a:lnTo>
                  <a:pt x="179078" y="46340"/>
                </a:lnTo>
                <a:lnTo>
                  <a:pt x="175392" y="46340"/>
                </a:lnTo>
                <a:lnTo>
                  <a:pt x="174662" y="46178"/>
                </a:lnTo>
                <a:lnTo>
                  <a:pt x="174176" y="45853"/>
                </a:lnTo>
                <a:lnTo>
                  <a:pt x="173690" y="45610"/>
                </a:lnTo>
                <a:lnTo>
                  <a:pt x="173366" y="45204"/>
                </a:lnTo>
                <a:lnTo>
                  <a:pt x="173123" y="44636"/>
                </a:lnTo>
                <a:lnTo>
                  <a:pt x="172879" y="44149"/>
                </a:lnTo>
                <a:lnTo>
                  <a:pt x="172798" y="19720"/>
                </a:lnTo>
                <a:close/>
              </a:path>
              <a:path w="216535" h="52705">
                <a:moveTo>
                  <a:pt x="179039" y="46097"/>
                </a:moveTo>
                <a:lnTo>
                  <a:pt x="177905" y="46259"/>
                </a:lnTo>
                <a:lnTo>
                  <a:pt x="177013" y="46340"/>
                </a:lnTo>
                <a:lnTo>
                  <a:pt x="179078" y="46340"/>
                </a:lnTo>
                <a:lnTo>
                  <a:pt x="179039" y="46097"/>
                </a:lnTo>
                <a:close/>
              </a:path>
              <a:path w="216535" h="52705">
                <a:moveTo>
                  <a:pt x="179039" y="14851"/>
                </a:moveTo>
                <a:lnTo>
                  <a:pt x="162018" y="14851"/>
                </a:lnTo>
                <a:lnTo>
                  <a:pt x="162018" y="19720"/>
                </a:lnTo>
                <a:lnTo>
                  <a:pt x="179039" y="19720"/>
                </a:lnTo>
                <a:lnTo>
                  <a:pt x="179039" y="14851"/>
                </a:lnTo>
                <a:close/>
              </a:path>
              <a:path w="216535" h="52705">
                <a:moveTo>
                  <a:pt x="172798" y="2028"/>
                </a:moveTo>
                <a:lnTo>
                  <a:pt x="166638" y="5761"/>
                </a:lnTo>
                <a:lnTo>
                  <a:pt x="166638" y="14851"/>
                </a:lnTo>
                <a:lnTo>
                  <a:pt x="172798" y="14851"/>
                </a:lnTo>
                <a:lnTo>
                  <a:pt x="172798" y="2028"/>
                </a:lnTo>
                <a:close/>
              </a:path>
              <a:path w="216535" h="52705">
                <a:moveTo>
                  <a:pt x="191278" y="14851"/>
                </a:moveTo>
                <a:lnTo>
                  <a:pt x="185685" y="14851"/>
                </a:lnTo>
                <a:lnTo>
                  <a:pt x="185685" y="51697"/>
                </a:lnTo>
                <a:lnTo>
                  <a:pt x="191845" y="51698"/>
                </a:lnTo>
                <a:lnTo>
                  <a:pt x="191845" y="29785"/>
                </a:lnTo>
                <a:lnTo>
                  <a:pt x="192250" y="27350"/>
                </a:lnTo>
                <a:lnTo>
                  <a:pt x="197518" y="20533"/>
                </a:lnTo>
                <a:lnTo>
                  <a:pt x="203928" y="20533"/>
                </a:lnTo>
                <a:lnTo>
                  <a:pt x="191278" y="20451"/>
                </a:lnTo>
                <a:lnTo>
                  <a:pt x="191278" y="14851"/>
                </a:lnTo>
                <a:close/>
              </a:path>
              <a:path w="216535" h="52705">
                <a:moveTo>
                  <a:pt x="203928" y="20533"/>
                </a:moveTo>
                <a:lnTo>
                  <a:pt x="200436" y="20533"/>
                </a:lnTo>
                <a:lnTo>
                  <a:pt x="201976" y="20938"/>
                </a:lnTo>
                <a:lnTo>
                  <a:pt x="203435" y="21831"/>
                </a:lnTo>
                <a:lnTo>
                  <a:pt x="203928" y="20533"/>
                </a:lnTo>
                <a:close/>
              </a:path>
              <a:path w="216535" h="52705">
                <a:moveTo>
                  <a:pt x="201328" y="14040"/>
                </a:moveTo>
                <a:lnTo>
                  <a:pt x="197762" y="14040"/>
                </a:lnTo>
                <a:lnTo>
                  <a:pt x="196465" y="14445"/>
                </a:lnTo>
                <a:lnTo>
                  <a:pt x="195249" y="15338"/>
                </a:lnTo>
                <a:lnTo>
                  <a:pt x="194033" y="16149"/>
                </a:lnTo>
                <a:lnTo>
                  <a:pt x="192656" y="17854"/>
                </a:lnTo>
                <a:lnTo>
                  <a:pt x="191278" y="20451"/>
                </a:lnTo>
                <a:lnTo>
                  <a:pt x="203959" y="20451"/>
                </a:lnTo>
                <a:lnTo>
                  <a:pt x="205623" y="16069"/>
                </a:lnTo>
                <a:lnTo>
                  <a:pt x="203435" y="14689"/>
                </a:lnTo>
                <a:lnTo>
                  <a:pt x="201328" y="14040"/>
                </a:lnTo>
                <a:close/>
              </a:path>
              <a:path w="216535" h="52705">
                <a:moveTo>
                  <a:pt x="216079" y="892"/>
                </a:moveTo>
                <a:lnTo>
                  <a:pt x="209838" y="892"/>
                </a:lnTo>
                <a:lnTo>
                  <a:pt x="209838" y="51697"/>
                </a:lnTo>
                <a:lnTo>
                  <a:pt x="216079" y="51697"/>
                </a:lnTo>
                <a:lnTo>
                  <a:pt x="216079" y="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008465" y="1580686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>
                <a:moveTo>
                  <a:pt x="0" y="0"/>
                </a:moveTo>
                <a:lnTo>
                  <a:pt x="243150" y="0"/>
                </a:lnTo>
              </a:path>
            </a:pathLst>
          </a:custGeom>
          <a:ln w="9738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273336" y="1658029"/>
            <a:ext cx="309880" cy="52705"/>
          </a:xfrm>
          <a:custGeom>
            <a:avLst/>
            <a:gdLst/>
            <a:ahLst/>
            <a:cxnLst/>
            <a:rect l="l" t="t" r="r" b="b"/>
            <a:pathLst>
              <a:path w="309879" h="52705">
                <a:moveTo>
                  <a:pt x="29015" y="0"/>
                </a:moveTo>
                <a:lnTo>
                  <a:pt x="19452" y="0"/>
                </a:lnTo>
                <a:lnTo>
                  <a:pt x="15399" y="973"/>
                </a:lnTo>
                <a:lnTo>
                  <a:pt x="11671" y="3084"/>
                </a:lnTo>
                <a:lnTo>
                  <a:pt x="7942" y="5112"/>
                </a:lnTo>
                <a:lnTo>
                  <a:pt x="5106" y="8115"/>
                </a:lnTo>
                <a:lnTo>
                  <a:pt x="2624" y="12904"/>
                </a:lnTo>
                <a:lnTo>
                  <a:pt x="1053" y="15988"/>
                </a:lnTo>
                <a:lnTo>
                  <a:pt x="0" y="20533"/>
                </a:lnTo>
                <a:lnTo>
                  <a:pt x="0" y="30677"/>
                </a:lnTo>
                <a:lnTo>
                  <a:pt x="18398" y="52509"/>
                </a:lnTo>
                <a:lnTo>
                  <a:pt x="29096" y="52509"/>
                </a:lnTo>
                <a:lnTo>
                  <a:pt x="33635" y="51048"/>
                </a:lnTo>
                <a:lnTo>
                  <a:pt x="39004" y="46747"/>
                </a:lnTo>
                <a:lnTo>
                  <a:pt x="20181" y="46747"/>
                </a:lnTo>
                <a:lnTo>
                  <a:pt x="17344" y="45936"/>
                </a:lnTo>
                <a:lnTo>
                  <a:pt x="14670" y="44312"/>
                </a:lnTo>
                <a:lnTo>
                  <a:pt x="12076" y="42770"/>
                </a:lnTo>
                <a:lnTo>
                  <a:pt x="10050" y="40336"/>
                </a:lnTo>
                <a:lnTo>
                  <a:pt x="8834" y="37089"/>
                </a:lnTo>
                <a:lnTo>
                  <a:pt x="7537" y="33924"/>
                </a:lnTo>
                <a:lnTo>
                  <a:pt x="7054" y="30677"/>
                </a:lnTo>
                <a:lnTo>
                  <a:pt x="19937" y="5762"/>
                </a:lnTo>
                <a:lnTo>
                  <a:pt x="39220" y="5762"/>
                </a:lnTo>
                <a:lnTo>
                  <a:pt x="36715" y="3895"/>
                </a:lnTo>
                <a:lnTo>
                  <a:pt x="33311" y="1298"/>
                </a:lnTo>
                <a:lnTo>
                  <a:pt x="29015" y="0"/>
                </a:lnTo>
                <a:close/>
              </a:path>
              <a:path w="309879" h="52705">
                <a:moveTo>
                  <a:pt x="38174" y="33842"/>
                </a:moveTo>
                <a:lnTo>
                  <a:pt x="27070" y="46747"/>
                </a:lnTo>
                <a:lnTo>
                  <a:pt x="39004" y="46747"/>
                </a:lnTo>
                <a:lnTo>
                  <a:pt x="40930" y="45205"/>
                </a:lnTo>
                <a:lnTo>
                  <a:pt x="43442" y="41065"/>
                </a:lnTo>
                <a:lnTo>
                  <a:pt x="44820" y="35547"/>
                </a:lnTo>
                <a:lnTo>
                  <a:pt x="38174" y="33842"/>
                </a:lnTo>
                <a:close/>
              </a:path>
              <a:path w="309879" h="52705">
                <a:moveTo>
                  <a:pt x="39220" y="5762"/>
                </a:moveTo>
                <a:lnTo>
                  <a:pt x="27232" y="5762"/>
                </a:lnTo>
                <a:lnTo>
                  <a:pt x="29988" y="6573"/>
                </a:lnTo>
                <a:lnTo>
                  <a:pt x="34527" y="9982"/>
                </a:lnTo>
                <a:lnTo>
                  <a:pt x="36229" y="12660"/>
                </a:lnTo>
                <a:lnTo>
                  <a:pt x="37363" y="16312"/>
                </a:lnTo>
                <a:lnTo>
                  <a:pt x="44010" y="14770"/>
                </a:lnTo>
                <a:lnTo>
                  <a:pt x="42632" y="10063"/>
                </a:lnTo>
                <a:lnTo>
                  <a:pt x="40200" y="6492"/>
                </a:lnTo>
                <a:lnTo>
                  <a:pt x="39220" y="5762"/>
                </a:lnTo>
                <a:close/>
              </a:path>
              <a:path w="309879" h="52705">
                <a:moveTo>
                  <a:pt x="73755" y="14040"/>
                </a:moveTo>
                <a:lnTo>
                  <a:pt x="64191" y="14040"/>
                </a:lnTo>
                <a:lnTo>
                  <a:pt x="60382" y="15338"/>
                </a:lnTo>
                <a:lnTo>
                  <a:pt x="57221" y="18098"/>
                </a:lnTo>
                <a:lnTo>
                  <a:pt x="53411" y="21344"/>
                </a:lnTo>
                <a:lnTo>
                  <a:pt x="51547" y="26457"/>
                </a:lnTo>
                <a:lnTo>
                  <a:pt x="51547" y="39443"/>
                </a:lnTo>
                <a:lnTo>
                  <a:pt x="53087" y="44231"/>
                </a:lnTo>
                <a:lnTo>
                  <a:pt x="56248" y="47477"/>
                </a:lnTo>
                <a:lnTo>
                  <a:pt x="59409" y="50805"/>
                </a:lnTo>
                <a:lnTo>
                  <a:pt x="63624" y="52428"/>
                </a:lnTo>
                <a:lnTo>
                  <a:pt x="71972" y="52428"/>
                </a:lnTo>
                <a:lnTo>
                  <a:pt x="74890" y="51697"/>
                </a:lnTo>
                <a:lnTo>
                  <a:pt x="77645" y="50236"/>
                </a:lnTo>
                <a:lnTo>
                  <a:pt x="80320" y="48694"/>
                </a:lnTo>
                <a:lnTo>
                  <a:pt x="81645" y="47314"/>
                </a:lnTo>
                <a:lnTo>
                  <a:pt x="65650" y="47314"/>
                </a:lnTo>
                <a:lnTo>
                  <a:pt x="63056" y="46178"/>
                </a:lnTo>
                <a:lnTo>
                  <a:pt x="61030" y="43825"/>
                </a:lnTo>
                <a:lnTo>
                  <a:pt x="58923" y="41471"/>
                </a:lnTo>
                <a:lnTo>
                  <a:pt x="57950" y="37900"/>
                </a:lnTo>
                <a:lnTo>
                  <a:pt x="57950" y="28485"/>
                </a:lnTo>
                <a:lnTo>
                  <a:pt x="58923" y="24995"/>
                </a:lnTo>
                <a:lnTo>
                  <a:pt x="63056" y="20370"/>
                </a:lnTo>
                <a:lnTo>
                  <a:pt x="65650" y="19152"/>
                </a:lnTo>
                <a:lnTo>
                  <a:pt x="81284" y="19152"/>
                </a:lnTo>
                <a:lnTo>
                  <a:pt x="77889" y="15663"/>
                </a:lnTo>
                <a:lnTo>
                  <a:pt x="73755" y="14040"/>
                </a:lnTo>
                <a:close/>
              </a:path>
              <a:path w="309879" h="52705">
                <a:moveTo>
                  <a:pt x="81284" y="19152"/>
                </a:moveTo>
                <a:lnTo>
                  <a:pt x="71810" y="19152"/>
                </a:lnTo>
                <a:lnTo>
                  <a:pt x="74404" y="20370"/>
                </a:lnTo>
                <a:lnTo>
                  <a:pt x="76430" y="22723"/>
                </a:lnTo>
                <a:lnTo>
                  <a:pt x="78537" y="24996"/>
                </a:lnTo>
                <a:lnTo>
                  <a:pt x="79510" y="28485"/>
                </a:lnTo>
                <a:lnTo>
                  <a:pt x="79488" y="37900"/>
                </a:lnTo>
                <a:lnTo>
                  <a:pt x="78537" y="41471"/>
                </a:lnTo>
                <a:lnTo>
                  <a:pt x="76360" y="43906"/>
                </a:lnTo>
                <a:lnTo>
                  <a:pt x="74404" y="46178"/>
                </a:lnTo>
                <a:lnTo>
                  <a:pt x="71810" y="47314"/>
                </a:lnTo>
                <a:lnTo>
                  <a:pt x="81645" y="47314"/>
                </a:lnTo>
                <a:lnTo>
                  <a:pt x="85913" y="26862"/>
                </a:lnTo>
                <a:lnTo>
                  <a:pt x="84292" y="22317"/>
                </a:lnTo>
                <a:lnTo>
                  <a:pt x="81284" y="19152"/>
                </a:lnTo>
                <a:close/>
              </a:path>
              <a:path w="309879" h="52705">
                <a:moveTo>
                  <a:pt x="100015" y="14851"/>
                </a:moveTo>
                <a:lnTo>
                  <a:pt x="94423" y="14851"/>
                </a:lnTo>
                <a:lnTo>
                  <a:pt x="94423" y="51616"/>
                </a:lnTo>
                <a:lnTo>
                  <a:pt x="100664" y="51615"/>
                </a:lnTo>
                <a:lnTo>
                  <a:pt x="100708" y="26700"/>
                </a:lnTo>
                <a:lnTo>
                  <a:pt x="101555" y="23616"/>
                </a:lnTo>
                <a:lnTo>
                  <a:pt x="103500" y="21912"/>
                </a:lnTo>
                <a:lnTo>
                  <a:pt x="105446" y="20289"/>
                </a:lnTo>
                <a:lnTo>
                  <a:pt x="106064" y="20045"/>
                </a:lnTo>
                <a:lnTo>
                  <a:pt x="100015" y="20045"/>
                </a:lnTo>
                <a:lnTo>
                  <a:pt x="100015" y="14851"/>
                </a:lnTo>
                <a:close/>
              </a:path>
              <a:path w="309879" h="52705">
                <a:moveTo>
                  <a:pt x="122704" y="19396"/>
                </a:moveTo>
                <a:lnTo>
                  <a:pt x="112011" y="19396"/>
                </a:lnTo>
                <a:lnTo>
                  <a:pt x="113470" y="19802"/>
                </a:lnTo>
                <a:lnTo>
                  <a:pt x="114685" y="20532"/>
                </a:lnTo>
                <a:lnTo>
                  <a:pt x="118008" y="51616"/>
                </a:lnTo>
                <a:lnTo>
                  <a:pt x="124249" y="51616"/>
                </a:lnTo>
                <a:lnTo>
                  <a:pt x="122871" y="19640"/>
                </a:lnTo>
                <a:lnTo>
                  <a:pt x="122704" y="19396"/>
                </a:lnTo>
                <a:close/>
              </a:path>
              <a:path w="309879" h="52705">
                <a:moveTo>
                  <a:pt x="113875" y="14040"/>
                </a:moveTo>
                <a:lnTo>
                  <a:pt x="106580" y="14040"/>
                </a:lnTo>
                <a:lnTo>
                  <a:pt x="102690" y="16069"/>
                </a:lnTo>
                <a:lnTo>
                  <a:pt x="100015" y="20045"/>
                </a:lnTo>
                <a:lnTo>
                  <a:pt x="106064" y="20045"/>
                </a:lnTo>
                <a:lnTo>
                  <a:pt x="107715" y="19396"/>
                </a:lnTo>
                <a:lnTo>
                  <a:pt x="122704" y="19396"/>
                </a:lnTo>
                <a:lnTo>
                  <a:pt x="115901" y="14445"/>
                </a:lnTo>
                <a:lnTo>
                  <a:pt x="113875" y="14040"/>
                </a:lnTo>
                <a:close/>
              </a:path>
              <a:path w="309879" h="52705">
                <a:moveTo>
                  <a:pt x="137785" y="14851"/>
                </a:moveTo>
                <a:lnTo>
                  <a:pt x="131220" y="14851"/>
                </a:lnTo>
                <a:lnTo>
                  <a:pt x="145160" y="51616"/>
                </a:lnTo>
                <a:lnTo>
                  <a:pt x="150996" y="51616"/>
                </a:lnTo>
                <a:lnTo>
                  <a:pt x="153750" y="44311"/>
                </a:lnTo>
                <a:lnTo>
                  <a:pt x="147997" y="44311"/>
                </a:lnTo>
                <a:lnTo>
                  <a:pt x="147268" y="41714"/>
                </a:lnTo>
                <a:lnTo>
                  <a:pt x="146538" y="39280"/>
                </a:lnTo>
                <a:lnTo>
                  <a:pt x="145646" y="36845"/>
                </a:lnTo>
                <a:lnTo>
                  <a:pt x="137785" y="14851"/>
                </a:lnTo>
                <a:close/>
              </a:path>
              <a:path w="309879" h="52705">
                <a:moveTo>
                  <a:pt x="164855" y="14851"/>
                </a:moveTo>
                <a:lnTo>
                  <a:pt x="158452" y="14851"/>
                </a:lnTo>
                <a:lnTo>
                  <a:pt x="150347" y="37251"/>
                </a:lnTo>
                <a:lnTo>
                  <a:pt x="149294" y="40010"/>
                </a:lnTo>
                <a:lnTo>
                  <a:pt x="148564" y="42364"/>
                </a:lnTo>
                <a:lnTo>
                  <a:pt x="147997" y="44311"/>
                </a:lnTo>
                <a:lnTo>
                  <a:pt x="153750" y="44311"/>
                </a:lnTo>
                <a:lnTo>
                  <a:pt x="164855" y="14851"/>
                </a:lnTo>
                <a:close/>
              </a:path>
              <a:path w="309879" h="52705">
                <a:moveTo>
                  <a:pt x="174906" y="44555"/>
                </a:moveTo>
                <a:lnTo>
                  <a:pt x="167773" y="44555"/>
                </a:lnTo>
                <a:lnTo>
                  <a:pt x="167773" y="51616"/>
                </a:lnTo>
                <a:lnTo>
                  <a:pt x="174906" y="51616"/>
                </a:lnTo>
                <a:lnTo>
                  <a:pt x="174906" y="44555"/>
                </a:lnTo>
                <a:close/>
              </a:path>
              <a:path w="309879" h="52705">
                <a:moveTo>
                  <a:pt x="234396" y="0"/>
                </a:moveTo>
                <a:lnTo>
                  <a:pt x="224832" y="0"/>
                </a:lnTo>
                <a:lnTo>
                  <a:pt x="220780" y="973"/>
                </a:lnTo>
                <a:lnTo>
                  <a:pt x="217051" y="3084"/>
                </a:lnTo>
                <a:lnTo>
                  <a:pt x="213323" y="5112"/>
                </a:lnTo>
                <a:lnTo>
                  <a:pt x="210405" y="8115"/>
                </a:lnTo>
                <a:lnTo>
                  <a:pt x="208005" y="12904"/>
                </a:lnTo>
                <a:lnTo>
                  <a:pt x="206434" y="15988"/>
                </a:lnTo>
                <a:lnTo>
                  <a:pt x="205380" y="20533"/>
                </a:lnTo>
                <a:lnTo>
                  <a:pt x="205380" y="30677"/>
                </a:lnTo>
                <a:lnTo>
                  <a:pt x="206272" y="35222"/>
                </a:lnTo>
                <a:lnTo>
                  <a:pt x="223779" y="52509"/>
                </a:lnTo>
                <a:lnTo>
                  <a:pt x="234477" y="52509"/>
                </a:lnTo>
                <a:lnTo>
                  <a:pt x="238935" y="51048"/>
                </a:lnTo>
                <a:lnTo>
                  <a:pt x="242663" y="48126"/>
                </a:lnTo>
                <a:lnTo>
                  <a:pt x="244385" y="46747"/>
                </a:lnTo>
                <a:lnTo>
                  <a:pt x="225562" y="46747"/>
                </a:lnTo>
                <a:lnTo>
                  <a:pt x="222725" y="45936"/>
                </a:lnTo>
                <a:lnTo>
                  <a:pt x="220050" y="44312"/>
                </a:lnTo>
                <a:lnTo>
                  <a:pt x="217376" y="42770"/>
                </a:lnTo>
                <a:lnTo>
                  <a:pt x="215430" y="40336"/>
                </a:lnTo>
                <a:lnTo>
                  <a:pt x="214215" y="37089"/>
                </a:lnTo>
                <a:lnTo>
                  <a:pt x="212918" y="33924"/>
                </a:lnTo>
                <a:lnTo>
                  <a:pt x="212435" y="30677"/>
                </a:lnTo>
                <a:lnTo>
                  <a:pt x="225318" y="5762"/>
                </a:lnTo>
                <a:lnTo>
                  <a:pt x="244601" y="5762"/>
                </a:lnTo>
                <a:lnTo>
                  <a:pt x="242096" y="3895"/>
                </a:lnTo>
                <a:lnTo>
                  <a:pt x="238692" y="1298"/>
                </a:lnTo>
                <a:lnTo>
                  <a:pt x="234396" y="0"/>
                </a:lnTo>
                <a:close/>
              </a:path>
              <a:path w="309879" h="52705">
                <a:moveTo>
                  <a:pt x="243474" y="33842"/>
                </a:moveTo>
                <a:lnTo>
                  <a:pt x="232451" y="46747"/>
                </a:lnTo>
                <a:lnTo>
                  <a:pt x="244385" y="46747"/>
                </a:lnTo>
                <a:lnTo>
                  <a:pt x="246310" y="45205"/>
                </a:lnTo>
                <a:lnTo>
                  <a:pt x="248823" y="41065"/>
                </a:lnTo>
                <a:lnTo>
                  <a:pt x="250201" y="35547"/>
                </a:lnTo>
                <a:lnTo>
                  <a:pt x="243474" y="33842"/>
                </a:lnTo>
                <a:close/>
              </a:path>
              <a:path w="309879" h="52705">
                <a:moveTo>
                  <a:pt x="244601" y="5762"/>
                </a:moveTo>
                <a:lnTo>
                  <a:pt x="232613" y="5762"/>
                </a:lnTo>
                <a:lnTo>
                  <a:pt x="235369" y="6573"/>
                </a:lnTo>
                <a:lnTo>
                  <a:pt x="239907" y="9982"/>
                </a:lnTo>
                <a:lnTo>
                  <a:pt x="241609" y="12660"/>
                </a:lnTo>
                <a:lnTo>
                  <a:pt x="242744" y="16312"/>
                </a:lnTo>
                <a:lnTo>
                  <a:pt x="249390" y="14770"/>
                </a:lnTo>
                <a:lnTo>
                  <a:pt x="248013" y="10063"/>
                </a:lnTo>
                <a:lnTo>
                  <a:pt x="245581" y="6492"/>
                </a:lnTo>
                <a:lnTo>
                  <a:pt x="244601" y="5762"/>
                </a:lnTo>
                <a:close/>
              </a:path>
              <a:path w="309879" h="52705">
                <a:moveTo>
                  <a:pt x="266573" y="19721"/>
                </a:moveTo>
                <a:lnTo>
                  <a:pt x="260332" y="19721"/>
                </a:lnTo>
                <a:lnTo>
                  <a:pt x="260458" y="45854"/>
                </a:lnTo>
                <a:lnTo>
                  <a:pt x="260575" y="47071"/>
                </a:lnTo>
                <a:lnTo>
                  <a:pt x="261143" y="48207"/>
                </a:lnTo>
                <a:lnTo>
                  <a:pt x="261629" y="49343"/>
                </a:lnTo>
                <a:lnTo>
                  <a:pt x="262521" y="50317"/>
                </a:lnTo>
                <a:lnTo>
                  <a:pt x="264952" y="51778"/>
                </a:lnTo>
                <a:lnTo>
                  <a:pt x="266735" y="52103"/>
                </a:lnTo>
                <a:lnTo>
                  <a:pt x="270382" y="52103"/>
                </a:lnTo>
                <a:lnTo>
                  <a:pt x="271922" y="51940"/>
                </a:lnTo>
                <a:lnTo>
                  <a:pt x="273705" y="51535"/>
                </a:lnTo>
                <a:lnTo>
                  <a:pt x="272853" y="46260"/>
                </a:lnTo>
                <a:lnTo>
                  <a:pt x="269167" y="46260"/>
                </a:lnTo>
                <a:lnTo>
                  <a:pt x="268437" y="46098"/>
                </a:lnTo>
                <a:lnTo>
                  <a:pt x="267951" y="45854"/>
                </a:lnTo>
                <a:lnTo>
                  <a:pt x="267465" y="45530"/>
                </a:lnTo>
                <a:lnTo>
                  <a:pt x="267059" y="45124"/>
                </a:lnTo>
                <a:lnTo>
                  <a:pt x="266856" y="44555"/>
                </a:lnTo>
                <a:lnTo>
                  <a:pt x="266654" y="44150"/>
                </a:lnTo>
                <a:lnTo>
                  <a:pt x="266573" y="19721"/>
                </a:lnTo>
                <a:close/>
              </a:path>
              <a:path w="309879" h="52705">
                <a:moveTo>
                  <a:pt x="272814" y="46016"/>
                </a:moveTo>
                <a:lnTo>
                  <a:pt x="271679" y="46179"/>
                </a:lnTo>
                <a:lnTo>
                  <a:pt x="270788" y="46260"/>
                </a:lnTo>
                <a:lnTo>
                  <a:pt x="272853" y="46260"/>
                </a:lnTo>
                <a:lnTo>
                  <a:pt x="272814" y="46016"/>
                </a:lnTo>
                <a:close/>
              </a:path>
              <a:path w="309879" h="52705">
                <a:moveTo>
                  <a:pt x="272814" y="14852"/>
                </a:moveTo>
                <a:lnTo>
                  <a:pt x="255793" y="14852"/>
                </a:lnTo>
                <a:lnTo>
                  <a:pt x="255793" y="19721"/>
                </a:lnTo>
                <a:lnTo>
                  <a:pt x="272814" y="19721"/>
                </a:lnTo>
                <a:lnTo>
                  <a:pt x="272814" y="14852"/>
                </a:lnTo>
                <a:close/>
              </a:path>
              <a:path w="309879" h="52705">
                <a:moveTo>
                  <a:pt x="266573" y="2029"/>
                </a:moveTo>
                <a:lnTo>
                  <a:pt x="260332" y="5762"/>
                </a:lnTo>
                <a:lnTo>
                  <a:pt x="260332" y="14852"/>
                </a:lnTo>
                <a:lnTo>
                  <a:pt x="266573" y="14852"/>
                </a:lnTo>
                <a:lnTo>
                  <a:pt x="266573" y="2029"/>
                </a:lnTo>
                <a:close/>
              </a:path>
              <a:path w="309879" h="52705">
                <a:moveTo>
                  <a:pt x="284971" y="14851"/>
                </a:moveTo>
                <a:lnTo>
                  <a:pt x="279379" y="14851"/>
                </a:lnTo>
                <a:lnTo>
                  <a:pt x="279379" y="51616"/>
                </a:lnTo>
                <a:lnTo>
                  <a:pt x="285620" y="51615"/>
                </a:lnTo>
                <a:lnTo>
                  <a:pt x="285620" y="29703"/>
                </a:lnTo>
                <a:lnTo>
                  <a:pt x="285944" y="27349"/>
                </a:lnTo>
                <a:lnTo>
                  <a:pt x="291292" y="20451"/>
                </a:lnTo>
                <a:lnTo>
                  <a:pt x="284971" y="20451"/>
                </a:lnTo>
                <a:lnTo>
                  <a:pt x="284971" y="14851"/>
                </a:lnTo>
                <a:close/>
              </a:path>
              <a:path w="309879" h="52705">
                <a:moveTo>
                  <a:pt x="297707" y="20451"/>
                </a:moveTo>
                <a:lnTo>
                  <a:pt x="294130" y="20451"/>
                </a:lnTo>
                <a:lnTo>
                  <a:pt x="295670" y="20937"/>
                </a:lnTo>
                <a:lnTo>
                  <a:pt x="297210" y="21830"/>
                </a:lnTo>
                <a:lnTo>
                  <a:pt x="297707" y="20451"/>
                </a:lnTo>
                <a:close/>
              </a:path>
              <a:path w="309879" h="52705">
                <a:moveTo>
                  <a:pt x="295022" y="14039"/>
                </a:moveTo>
                <a:lnTo>
                  <a:pt x="291536" y="14039"/>
                </a:lnTo>
                <a:lnTo>
                  <a:pt x="290158" y="14445"/>
                </a:lnTo>
                <a:lnTo>
                  <a:pt x="287727" y="16069"/>
                </a:lnTo>
                <a:lnTo>
                  <a:pt x="286430" y="17773"/>
                </a:lnTo>
                <a:lnTo>
                  <a:pt x="284971" y="20451"/>
                </a:lnTo>
                <a:lnTo>
                  <a:pt x="291293" y="20451"/>
                </a:lnTo>
                <a:lnTo>
                  <a:pt x="297707" y="20451"/>
                </a:lnTo>
                <a:lnTo>
                  <a:pt x="299317" y="15987"/>
                </a:lnTo>
                <a:lnTo>
                  <a:pt x="297210" y="14689"/>
                </a:lnTo>
                <a:lnTo>
                  <a:pt x="295022" y="14039"/>
                </a:lnTo>
                <a:close/>
              </a:path>
              <a:path w="309879" h="52705">
                <a:moveTo>
                  <a:pt x="309854" y="892"/>
                </a:moveTo>
                <a:lnTo>
                  <a:pt x="303613" y="892"/>
                </a:lnTo>
                <a:lnTo>
                  <a:pt x="303613" y="51616"/>
                </a:lnTo>
                <a:lnTo>
                  <a:pt x="309854" y="51616"/>
                </a:lnTo>
                <a:lnTo>
                  <a:pt x="309854" y="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008465" y="1681159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>
                <a:moveTo>
                  <a:pt x="0" y="0"/>
                </a:moveTo>
                <a:lnTo>
                  <a:pt x="243150" y="0"/>
                </a:lnTo>
              </a:path>
            </a:pathLst>
          </a:custGeom>
          <a:ln w="892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269770" y="1758421"/>
            <a:ext cx="278765" cy="52705"/>
          </a:xfrm>
          <a:custGeom>
            <a:avLst/>
            <a:gdLst/>
            <a:ahLst/>
            <a:cxnLst/>
            <a:rect l="l" t="t" r="r" b="b"/>
            <a:pathLst>
              <a:path w="278764" h="52705">
                <a:moveTo>
                  <a:pt x="26665" y="893"/>
                </a:moveTo>
                <a:lnTo>
                  <a:pt x="19451" y="893"/>
                </a:lnTo>
                <a:lnTo>
                  <a:pt x="0" y="51698"/>
                </a:lnTo>
                <a:lnTo>
                  <a:pt x="7051" y="51698"/>
                </a:lnTo>
                <a:lnTo>
                  <a:pt x="12643" y="36278"/>
                </a:lnTo>
                <a:lnTo>
                  <a:pt x="41116" y="36278"/>
                </a:lnTo>
                <a:lnTo>
                  <a:pt x="38896" y="30840"/>
                </a:lnTo>
                <a:lnTo>
                  <a:pt x="14588" y="30840"/>
                </a:lnTo>
                <a:lnTo>
                  <a:pt x="20181" y="15908"/>
                </a:lnTo>
                <a:lnTo>
                  <a:pt x="21315" y="12742"/>
                </a:lnTo>
                <a:lnTo>
                  <a:pt x="22207" y="9496"/>
                </a:lnTo>
                <a:lnTo>
                  <a:pt x="22855" y="6250"/>
                </a:lnTo>
                <a:lnTo>
                  <a:pt x="28853" y="6250"/>
                </a:lnTo>
                <a:lnTo>
                  <a:pt x="26665" y="893"/>
                </a:lnTo>
                <a:close/>
              </a:path>
              <a:path w="278764" h="52705">
                <a:moveTo>
                  <a:pt x="41116" y="36278"/>
                </a:moveTo>
                <a:lnTo>
                  <a:pt x="33878" y="36278"/>
                </a:lnTo>
                <a:lnTo>
                  <a:pt x="39795" y="51698"/>
                </a:lnTo>
                <a:lnTo>
                  <a:pt x="47414" y="51698"/>
                </a:lnTo>
                <a:lnTo>
                  <a:pt x="41116" y="36278"/>
                </a:lnTo>
                <a:close/>
              </a:path>
              <a:path w="278764" h="52705">
                <a:moveTo>
                  <a:pt x="28853" y="6250"/>
                </a:moveTo>
                <a:lnTo>
                  <a:pt x="22855" y="6250"/>
                </a:lnTo>
                <a:lnTo>
                  <a:pt x="23666" y="9009"/>
                </a:lnTo>
                <a:lnTo>
                  <a:pt x="24975" y="12742"/>
                </a:lnTo>
                <a:lnTo>
                  <a:pt x="26503" y="16719"/>
                </a:lnTo>
                <a:lnTo>
                  <a:pt x="31771" y="30840"/>
                </a:lnTo>
                <a:lnTo>
                  <a:pt x="38896" y="30840"/>
                </a:lnTo>
                <a:lnTo>
                  <a:pt x="28853" y="6250"/>
                </a:lnTo>
                <a:close/>
              </a:path>
              <a:path w="278764" h="52705">
                <a:moveTo>
                  <a:pt x="81292" y="893"/>
                </a:moveTo>
                <a:lnTo>
                  <a:pt x="54303" y="893"/>
                </a:lnTo>
                <a:lnTo>
                  <a:pt x="54303" y="51698"/>
                </a:lnTo>
                <a:lnTo>
                  <a:pt x="61030" y="51699"/>
                </a:lnTo>
                <a:lnTo>
                  <a:pt x="61030" y="29137"/>
                </a:lnTo>
                <a:lnTo>
                  <a:pt x="81813" y="29137"/>
                </a:lnTo>
                <a:lnTo>
                  <a:pt x="80563" y="28568"/>
                </a:lnTo>
                <a:lnTo>
                  <a:pt x="85426" y="27919"/>
                </a:lnTo>
                <a:lnTo>
                  <a:pt x="88992" y="26296"/>
                </a:lnTo>
                <a:lnTo>
                  <a:pt x="91874" y="23293"/>
                </a:lnTo>
                <a:lnTo>
                  <a:pt x="61030" y="23293"/>
                </a:lnTo>
                <a:lnTo>
                  <a:pt x="61030" y="6494"/>
                </a:lnTo>
                <a:lnTo>
                  <a:pt x="92376" y="6494"/>
                </a:lnTo>
                <a:lnTo>
                  <a:pt x="91343" y="4789"/>
                </a:lnTo>
                <a:lnTo>
                  <a:pt x="89397" y="3165"/>
                </a:lnTo>
                <a:lnTo>
                  <a:pt x="84697" y="1380"/>
                </a:lnTo>
                <a:lnTo>
                  <a:pt x="81292" y="893"/>
                </a:lnTo>
                <a:close/>
              </a:path>
              <a:path w="278764" h="52705">
                <a:moveTo>
                  <a:pt x="81813" y="29137"/>
                </a:moveTo>
                <a:lnTo>
                  <a:pt x="70513" y="29137"/>
                </a:lnTo>
                <a:lnTo>
                  <a:pt x="71729" y="29218"/>
                </a:lnTo>
                <a:lnTo>
                  <a:pt x="72539" y="29381"/>
                </a:lnTo>
                <a:lnTo>
                  <a:pt x="73512" y="29624"/>
                </a:lnTo>
                <a:lnTo>
                  <a:pt x="74565" y="30030"/>
                </a:lnTo>
                <a:lnTo>
                  <a:pt x="75538" y="30679"/>
                </a:lnTo>
                <a:lnTo>
                  <a:pt x="76592" y="31328"/>
                </a:lnTo>
                <a:lnTo>
                  <a:pt x="77726" y="32464"/>
                </a:lnTo>
                <a:lnTo>
                  <a:pt x="78942" y="34088"/>
                </a:lnTo>
                <a:lnTo>
                  <a:pt x="80239" y="35711"/>
                </a:lnTo>
                <a:lnTo>
                  <a:pt x="81860" y="38064"/>
                </a:lnTo>
                <a:lnTo>
                  <a:pt x="83805" y="41067"/>
                </a:lnTo>
                <a:lnTo>
                  <a:pt x="90532" y="51699"/>
                </a:lnTo>
                <a:lnTo>
                  <a:pt x="98961" y="51699"/>
                </a:lnTo>
                <a:lnTo>
                  <a:pt x="82346" y="29380"/>
                </a:lnTo>
                <a:lnTo>
                  <a:pt x="81813" y="29137"/>
                </a:lnTo>
                <a:close/>
              </a:path>
              <a:path w="278764" h="52705">
                <a:moveTo>
                  <a:pt x="92376" y="6494"/>
                </a:moveTo>
                <a:lnTo>
                  <a:pt x="80806" y="6494"/>
                </a:lnTo>
                <a:lnTo>
                  <a:pt x="83562" y="7305"/>
                </a:lnTo>
                <a:lnTo>
                  <a:pt x="85264" y="8847"/>
                </a:lnTo>
                <a:lnTo>
                  <a:pt x="87047" y="10389"/>
                </a:lnTo>
                <a:lnTo>
                  <a:pt x="87939" y="12337"/>
                </a:lnTo>
                <a:lnTo>
                  <a:pt x="87939" y="16395"/>
                </a:lnTo>
                <a:lnTo>
                  <a:pt x="87452" y="17937"/>
                </a:lnTo>
                <a:lnTo>
                  <a:pt x="85669" y="20696"/>
                </a:lnTo>
                <a:lnTo>
                  <a:pt x="84372" y="21751"/>
                </a:lnTo>
                <a:lnTo>
                  <a:pt x="82589" y="22319"/>
                </a:lnTo>
                <a:lnTo>
                  <a:pt x="80887" y="22968"/>
                </a:lnTo>
                <a:lnTo>
                  <a:pt x="78456" y="23293"/>
                </a:lnTo>
                <a:lnTo>
                  <a:pt x="91874" y="23293"/>
                </a:lnTo>
                <a:lnTo>
                  <a:pt x="93693" y="21345"/>
                </a:lnTo>
                <a:lnTo>
                  <a:pt x="94828" y="18342"/>
                </a:lnTo>
                <a:lnTo>
                  <a:pt x="94828" y="11931"/>
                </a:lnTo>
                <a:lnTo>
                  <a:pt x="94098" y="9415"/>
                </a:lnTo>
                <a:lnTo>
                  <a:pt x="92376" y="6494"/>
                </a:lnTo>
                <a:close/>
              </a:path>
              <a:path w="278764" h="52705">
                <a:moveTo>
                  <a:pt x="110876" y="34817"/>
                </a:moveTo>
                <a:lnTo>
                  <a:pt x="104565" y="35384"/>
                </a:lnTo>
                <a:lnTo>
                  <a:pt x="104635" y="38712"/>
                </a:lnTo>
                <a:lnTo>
                  <a:pt x="105607" y="41796"/>
                </a:lnTo>
                <a:lnTo>
                  <a:pt x="107701" y="44962"/>
                </a:lnTo>
                <a:lnTo>
                  <a:pt x="109093" y="47152"/>
                </a:lnTo>
                <a:lnTo>
                  <a:pt x="111524" y="49181"/>
                </a:lnTo>
                <a:lnTo>
                  <a:pt x="114685" y="50480"/>
                </a:lnTo>
                <a:lnTo>
                  <a:pt x="117765" y="51859"/>
                </a:lnTo>
                <a:lnTo>
                  <a:pt x="121574" y="52509"/>
                </a:lnTo>
                <a:lnTo>
                  <a:pt x="129842" y="52509"/>
                </a:lnTo>
                <a:lnTo>
                  <a:pt x="141584" y="46504"/>
                </a:lnTo>
                <a:lnTo>
                  <a:pt x="122952" y="46504"/>
                </a:lnTo>
                <a:lnTo>
                  <a:pt x="120359" y="46017"/>
                </a:lnTo>
                <a:lnTo>
                  <a:pt x="118087" y="44961"/>
                </a:lnTo>
                <a:lnTo>
                  <a:pt x="115820" y="43988"/>
                </a:lnTo>
                <a:lnTo>
                  <a:pt x="114118" y="42690"/>
                </a:lnTo>
                <a:lnTo>
                  <a:pt x="112878" y="40904"/>
                </a:lnTo>
                <a:lnTo>
                  <a:pt x="111929" y="39443"/>
                </a:lnTo>
                <a:lnTo>
                  <a:pt x="111200" y="37333"/>
                </a:lnTo>
                <a:lnTo>
                  <a:pt x="110876" y="34817"/>
                </a:lnTo>
                <a:close/>
              </a:path>
              <a:path w="278764" h="52705">
                <a:moveTo>
                  <a:pt x="128139" y="0"/>
                </a:moveTo>
                <a:lnTo>
                  <a:pt x="120926" y="0"/>
                </a:lnTo>
                <a:lnTo>
                  <a:pt x="117846" y="567"/>
                </a:lnTo>
                <a:lnTo>
                  <a:pt x="115009" y="1785"/>
                </a:lnTo>
                <a:lnTo>
                  <a:pt x="112254" y="2921"/>
                </a:lnTo>
                <a:lnTo>
                  <a:pt x="110146" y="4625"/>
                </a:lnTo>
                <a:lnTo>
                  <a:pt x="108687" y="6817"/>
                </a:lnTo>
                <a:lnTo>
                  <a:pt x="107229" y="9089"/>
                </a:lnTo>
                <a:lnTo>
                  <a:pt x="106499" y="11443"/>
                </a:lnTo>
                <a:lnTo>
                  <a:pt x="106499" y="16312"/>
                </a:lnTo>
                <a:lnTo>
                  <a:pt x="128139" y="29379"/>
                </a:lnTo>
                <a:lnTo>
                  <a:pt x="131138" y="30191"/>
                </a:lnTo>
                <a:lnTo>
                  <a:pt x="138433" y="36277"/>
                </a:lnTo>
                <a:lnTo>
                  <a:pt x="138433" y="39443"/>
                </a:lnTo>
                <a:lnTo>
                  <a:pt x="128464" y="46504"/>
                </a:lnTo>
                <a:lnTo>
                  <a:pt x="141584" y="46504"/>
                </a:lnTo>
                <a:lnTo>
                  <a:pt x="142966" y="44474"/>
                </a:lnTo>
                <a:lnTo>
                  <a:pt x="144187" y="42607"/>
                </a:lnTo>
                <a:lnTo>
                  <a:pt x="144917" y="40010"/>
                </a:lnTo>
                <a:lnTo>
                  <a:pt x="144917" y="34572"/>
                </a:lnTo>
                <a:lnTo>
                  <a:pt x="119629" y="20451"/>
                </a:lnTo>
                <a:lnTo>
                  <a:pt x="116225" y="19233"/>
                </a:lnTo>
                <a:lnTo>
                  <a:pt x="114928" y="18097"/>
                </a:lnTo>
                <a:lnTo>
                  <a:pt x="113631" y="16880"/>
                </a:lnTo>
                <a:lnTo>
                  <a:pt x="113091" y="15662"/>
                </a:lnTo>
                <a:lnTo>
                  <a:pt x="112983" y="11443"/>
                </a:lnTo>
                <a:lnTo>
                  <a:pt x="113874" y="9657"/>
                </a:lnTo>
                <a:lnTo>
                  <a:pt x="117603" y="6735"/>
                </a:lnTo>
                <a:lnTo>
                  <a:pt x="120602" y="5923"/>
                </a:lnTo>
                <a:lnTo>
                  <a:pt x="140095" y="5923"/>
                </a:lnTo>
                <a:lnTo>
                  <a:pt x="139405" y="4869"/>
                </a:lnTo>
                <a:lnTo>
                  <a:pt x="137136" y="3084"/>
                </a:lnTo>
                <a:lnTo>
                  <a:pt x="131462" y="649"/>
                </a:lnTo>
                <a:lnTo>
                  <a:pt x="128139" y="0"/>
                </a:lnTo>
                <a:close/>
              </a:path>
              <a:path w="278764" h="52705">
                <a:moveTo>
                  <a:pt x="140095" y="5923"/>
                </a:moveTo>
                <a:lnTo>
                  <a:pt x="128545" y="5923"/>
                </a:lnTo>
                <a:lnTo>
                  <a:pt x="131462" y="6735"/>
                </a:lnTo>
                <a:lnTo>
                  <a:pt x="135434" y="10063"/>
                </a:lnTo>
                <a:lnTo>
                  <a:pt x="136650" y="12497"/>
                </a:lnTo>
                <a:lnTo>
                  <a:pt x="136974" y="15662"/>
                </a:lnTo>
                <a:lnTo>
                  <a:pt x="143377" y="15176"/>
                </a:lnTo>
                <a:lnTo>
                  <a:pt x="143296" y="12254"/>
                </a:lnTo>
                <a:lnTo>
                  <a:pt x="142485" y="9576"/>
                </a:lnTo>
                <a:lnTo>
                  <a:pt x="140095" y="5923"/>
                </a:lnTo>
                <a:close/>
              </a:path>
              <a:path w="278764" h="52705">
                <a:moveTo>
                  <a:pt x="202867" y="1"/>
                </a:moveTo>
                <a:lnTo>
                  <a:pt x="193304" y="1"/>
                </a:lnTo>
                <a:lnTo>
                  <a:pt x="189170" y="1056"/>
                </a:lnTo>
                <a:lnTo>
                  <a:pt x="181713" y="5114"/>
                </a:lnTo>
                <a:lnTo>
                  <a:pt x="178877" y="8117"/>
                </a:lnTo>
                <a:lnTo>
                  <a:pt x="176850" y="12094"/>
                </a:lnTo>
                <a:lnTo>
                  <a:pt x="174824" y="15989"/>
                </a:lnTo>
                <a:lnTo>
                  <a:pt x="173852" y="20615"/>
                </a:lnTo>
                <a:lnTo>
                  <a:pt x="173852" y="30760"/>
                </a:lnTo>
                <a:lnTo>
                  <a:pt x="174743" y="35305"/>
                </a:lnTo>
                <a:lnTo>
                  <a:pt x="192169" y="52510"/>
                </a:lnTo>
                <a:lnTo>
                  <a:pt x="202948" y="52510"/>
                </a:lnTo>
                <a:lnTo>
                  <a:pt x="207406" y="51049"/>
                </a:lnTo>
                <a:lnTo>
                  <a:pt x="211053" y="48208"/>
                </a:lnTo>
                <a:lnTo>
                  <a:pt x="212877" y="46748"/>
                </a:lnTo>
                <a:lnTo>
                  <a:pt x="194033" y="46748"/>
                </a:lnTo>
                <a:lnTo>
                  <a:pt x="191115" y="46018"/>
                </a:lnTo>
                <a:lnTo>
                  <a:pt x="188521" y="44394"/>
                </a:lnTo>
                <a:lnTo>
                  <a:pt x="185847" y="42771"/>
                </a:lnTo>
                <a:lnTo>
                  <a:pt x="183902" y="40418"/>
                </a:lnTo>
                <a:lnTo>
                  <a:pt x="182605" y="37171"/>
                </a:lnTo>
                <a:lnTo>
                  <a:pt x="181389" y="33925"/>
                </a:lnTo>
                <a:lnTo>
                  <a:pt x="180839" y="30760"/>
                </a:lnTo>
                <a:lnTo>
                  <a:pt x="180740" y="22481"/>
                </a:lnTo>
                <a:lnTo>
                  <a:pt x="181308" y="19235"/>
                </a:lnTo>
                <a:lnTo>
                  <a:pt x="183415" y="12986"/>
                </a:lnTo>
                <a:lnTo>
                  <a:pt x="185279" y="10470"/>
                </a:lnTo>
                <a:lnTo>
                  <a:pt x="190467" y="6737"/>
                </a:lnTo>
                <a:lnTo>
                  <a:pt x="193708" y="5763"/>
                </a:lnTo>
                <a:lnTo>
                  <a:pt x="213072" y="5763"/>
                </a:lnTo>
                <a:lnTo>
                  <a:pt x="207082" y="1299"/>
                </a:lnTo>
                <a:lnTo>
                  <a:pt x="202867" y="1"/>
                </a:lnTo>
                <a:close/>
              </a:path>
              <a:path w="278764" h="52705">
                <a:moveTo>
                  <a:pt x="211945" y="33843"/>
                </a:moveTo>
                <a:lnTo>
                  <a:pt x="211053" y="38145"/>
                </a:lnTo>
                <a:lnTo>
                  <a:pt x="209270" y="41391"/>
                </a:lnTo>
                <a:lnTo>
                  <a:pt x="206677" y="43501"/>
                </a:lnTo>
                <a:lnTo>
                  <a:pt x="204083" y="45693"/>
                </a:lnTo>
                <a:lnTo>
                  <a:pt x="200841" y="46748"/>
                </a:lnTo>
                <a:lnTo>
                  <a:pt x="212877" y="46748"/>
                </a:lnTo>
                <a:lnTo>
                  <a:pt x="214701" y="45287"/>
                </a:lnTo>
                <a:lnTo>
                  <a:pt x="217213" y="41066"/>
                </a:lnTo>
                <a:lnTo>
                  <a:pt x="218672" y="35548"/>
                </a:lnTo>
                <a:lnTo>
                  <a:pt x="211945" y="33843"/>
                </a:lnTo>
                <a:close/>
              </a:path>
              <a:path w="278764" h="52705">
                <a:moveTo>
                  <a:pt x="213072" y="5763"/>
                </a:moveTo>
                <a:lnTo>
                  <a:pt x="201003" y="5763"/>
                </a:lnTo>
                <a:lnTo>
                  <a:pt x="203840" y="6656"/>
                </a:lnTo>
                <a:lnTo>
                  <a:pt x="208298" y="9983"/>
                </a:lnTo>
                <a:lnTo>
                  <a:pt x="210000" y="12661"/>
                </a:lnTo>
                <a:lnTo>
                  <a:pt x="211216" y="16395"/>
                </a:lnTo>
                <a:lnTo>
                  <a:pt x="217781" y="14853"/>
                </a:lnTo>
                <a:lnTo>
                  <a:pt x="216403" y="10146"/>
                </a:lnTo>
                <a:lnTo>
                  <a:pt x="214052" y="6494"/>
                </a:lnTo>
                <a:lnTo>
                  <a:pt x="213072" y="5763"/>
                </a:lnTo>
                <a:close/>
              </a:path>
              <a:path w="278764" h="52705">
                <a:moveTo>
                  <a:pt x="234964" y="19722"/>
                </a:moveTo>
                <a:lnTo>
                  <a:pt x="228803" y="19722"/>
                </a:lnTo>
                <a:lnTo>
                  <a:pt x="228925" y="45855"/>
                </a:lnTo>
                <a:lnTo>
                  <a:pt x="229046" y="47072"/>
                </a:lnTo>
                <a:lnTo>
                  <a:pt x="229533" y="48208"/>
                </a:lnTo>
                <a:lnTo>
                  <a:pt x="230019" y="49425"/>
                </a:lnTo>
                <a:lnTo>
                  <a:pt x="230910" y="50318"/>
                </a:lnTo>
                <a:lnTo>
                  <a:pt x="232207" y="51049"/>
                </a:lnTo>
                <a:lnTo>
                  <a:pt x="233423" y="51779"/>
                </a:lnTo>
                <a:lnTo>
                  <a:pt x="235206" y="52104"/>
                </a:lnTo>
                <a:lnTo>
                  <a:pt x="238772" y="52104"/>
                </a:lnTo>
                <a:lnTo>
                  <a:pt x="240393" y="51941"/>
                </a:lnTo>
                <a:lnTo>
                  <a:pt x="242095" y="51617"/>
                </a:lnTo>
                <a:lnTo>
                  <a:pt x="241243" y="46342"/>
                </a:lnTo>
                <a:lnTo>
                  <a:pt x="237557" y="46342"/>
                </a:lnTo>
                <a:lnTo>
                  <a:pt x="236909" y="46179"/>
                </a:lnTo>
                <a:lnTo>
                  <a:pt x="236342" y="45855"/>
                </a:lnTo>
                <a:lnTo>
                  <a:pt x="235855" y="45611"/>
                </a:lnTo>
                <a:lnTo>
                  <a:pt x="235531" y="45206"/>
                </a:lnTo>
                <a:lnTo>
                  <a:pt x="235288" y="44637"/>
                </a:lnTo>
                <a:lnTo>
                  <a:pt x="235045" y="44151"/>
                </a:lnTo>
                <a:lnTo>
                  <a:pt x="234964" y="19722"/>
                </a:lnTo>
                <a:close/>
              </a:path>
              <a:path w="278764" h="52705">
                <a:moveTo>
                  <a:pt x="241204" y="46098"/>
                </a:moveTo>
                <a:lnTo>
                  <a:pt x="240070" y="46261"/>
                </a:lnTo>
                <a:lnTo>
                  <a:pt x="239178" y="46342"/>
                </a:lnTo>
                <a:lnTo>
                  <a:pt x="241243" y="46342"/>
                </a:lnTo>
                <a:lnTo>
                  <a:pt x="241204" y="46098"/>
                </a:lnTo>
                <a:close/>
              </a:path>
              <a:path w="278764" h="52705">
                <a:moveTo>
                  <a:pt x="241204" y="14853"/>
                </a:moveTo>
                <a:lnTo>
                  <a:pt x="224183" y="14853"/>
                </a:lnTo>
                <a:lnTo>
                  <a:pt x="224183" y="19722"/>
                </a:lnTo>
                <a:lnTo>
                  <a:pt x="241204" y="19722"/>
                </a:lnTo>
                <a:lnTo>
                  <a:pt x="241204" y="14853"/>
                </a:lnTo>
                <a:close/>
              </a:path>
              <a:path w="278764" h="52705">
                <a:moveTo>
                  <a:pt x="234963" y="2029"/>
                </a:moveTo>
                <a:lnTo>
                  <a:pt x="228803" y="5763"/>
                </a:lnTo>
                <a:lnTo>
                  <a:pt x="228803" y="14853"/>
                </a:lnTo>
                <a:lnTo>
                  <a:pt x="234963" y="14853"/>
                </a:lnTo>
                <a:lnTo>
                  <a:pt x="234963" y="2029"/>
                </a:lnTo>
                <a:close/>
              </a:path>
              <a:path w="278764" h="52705">
                <a:moveTo>
                  <a:pt x="253443" y="14853"/>
                </a:moveTo>
                <a:lnTo>
                  <a:pt x="247850" y="14853"/>
                </a:lnTo>
                <a:lnTo>
                  <a:pt x="247850" y="51698"/>
                </a:lnTo>
                <a:lnTo>
                  <a:pt x="254091" y="51699"/>
                </a:lnTo>
                <a:lnTo>
                  <a:pt x="254091" y="29786"/>
                </a:lnTo>
                <a:lnTo>
                  <a:pt x="254415" y="27352"/>
                </a:lnTo>
                <a:lnTo>
                  <a:pt x="259683" y="20534"/>
                </a:lnTo>
                <a:lnTo>
                  <a:pt x="266156" y="20534"/>
                </a:lnTo>
                <a:lnTo>
                  <a:pt x="253443" y="20452"/>
                </a:lnTo>
                <a:lnTo>
                  <a:pt x="253443" y="14853"/>
                </a:lnTo>
                <a:close/>
              </a:path>
              <a:path w="278764" h="52705">
                <a:moveTo>
                  <a:pt x="266156" y="20534"/>
                </a:moveTo>
                <a:lnTo>
                  <a:pt x="262601" y="20534"/>
                </a:lnTo>
                <a:lnTo>
                  <a:pt x="264141" y="20940"/>
                </a:lnTo>
                <a:lnTo>
                  <a:pt x="265681" y="21833"/>
                </a:lnTo>
                <a:lnTo>
                  <a:pt x="266156" y="20534"/>
                </a:lnTo>
                <a:close/>
              </a:path>
              <a:path w="278764" h="52705">
                <a:moveTo>
                  <a:pt x="263493" y="14041"/>
                </a:moveTo>
                <a:lnTo>
                  <a:pt x="259927" y="14041"/>
                </a:lnTo>
                <a:lnTo>
                  <a:pt x="258630" y="14447"/>
                </a:lnTo>
                <a:lnTo>
                  <a:pt x="257414" y="15340"/>
                </a:lnTo>
                <a:lnTo>
                  <a:pt x="256198" y="16151"/>
                </a:lnTo>
                <a:lnTo>
                  <a:pt x="254901" y="17855"/>
                </a:lnTo>
                <a:lnTo>
                  <a:pt x="253443" y="20452"/>
                </a:lnTo>
                <a:lnTo>
                  <a:pt x="266186" y="20452"/>
                </a:lnTo>
                <a:lnTo>
                  <a:pt x="267788" y="16070"/>
                </a:lnTo>
                <a:lnTo>
                  <a:pt x="265600" y="14691"/>
                </a:lnTo>
                <a:lnTo>
                  <a:pt x="263493" y="14041"/>
                </a:lnTo>
                <a:close/>
              </a:path>
              <a:path w="278764" h="52705">
                <a:moveTo>
                  <a:pt x="278244" y="893"/>
                </a:moveTo>
                <a:lnTo>
                  <a:pt x="272003" y="893"/>
                </a:lnTo>
                <a:lnTo>
                  <a:pt x="272003" y="51698"/>
                </a:lnTo>
                <a:lnTo>
                  <a:pt x="278244" y="51698"/>
                </a:lnTo>
                <a:lnTo>
                  <a:pt x="278244" y="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008465" y="178155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>
                <a:moveTo>
                  <a:pt x="0" y="0"/>
                </a:moveTo>
                <a:lnTo>
                  <a:pt x="243150" y="0"/>
                </a:lnTo>
              </a:path>
            </a:pathLst>
          </a:custGeom>
          <a:ln w="892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984150" y="1519817"/>
            <a:ext cx="638810" cy="323215"/>
          </a:xfrm>
          <a:custGeom>
            <a:avLst/>
            <a:gdLst/>
            <a:ahLst/>
            <a:cxnLst/>
            <a:rect l="l" t="t" r="r" b="b"/>
            <a:pathLst>
              <a:path w="638810" h="323214">
                <a:moveTo>
                  <a:pt x="0" y="322603"/>
                </a:moveTo>
                <a:lnTo>
                  <a:pt x="638268" y="322603"/>
                </a:lnTo>
                <a:lnTo>
                  <a:pt x="638268" y="0"/>
                </a:lnTo>
                <a:lnTo>
                  <a:pt x="0" y="0"/>
                </a:lnTo>
                <a:lnTo>
                  <a:pt x="0" y="322603"/>
                </a:lnTo>
                <a:close/>
              </a:path>
            </a:pathLst>
          </a:custGeom>
          <a:ln w="405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421910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75385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328860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782335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235810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689285" y="2682406"/>
            <a:ext cx="0" cy="870585"/>
          </a:xfrm>
          <a:custGeom>
            <a:avLst/>
            <a:gdLst/>
            <a:ahLst/>
            <a:cxnLst/>
            <a:rect l="l" t="t" r="r" b="b"/>
            <a:pathLst>
              <a:path h="870585">
                <a:moveTo>
                  <a:pt x="0" y="870420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421910" y="338815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21910" y="315296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421910" y="291768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421910" y="268240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421910" y="3552826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21910" y="2682406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873359" y="352809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326834" y="352809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780309" y="352809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233784" y="3528094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73359" y="2682427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326834" y="2682427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780309" y="2682427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233784" y="2682427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400683" y="3603712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0" y="37494"/>
                </a:lnTo>
                <a:lnTo>
                  <a:pt x="1766" y="44718"/>
                </a:lnTo>
                <a:lnTo>
                  <a:pt x="8242" y="52914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7176" y="51535"/>
                </a:lnTo>
                <a:lnTo>
                  <a:pt x="29745" y="49506"/>
                </a:lnTo>
                <a:lnTo>
                  <a:pt x="29849" y="49344"/>
                </a:lnTo>
                <a:lnTo>
                  <a:pt x="14435" y="49344"/>
                </a:lnTo>
                <a:lnTo>
                  <a:pt x="11898" y="47883"/>
                </a:lnTo>
                <a:lnTo>
                  <a:pt x="7780" y="42040"/>
                </a:lnTo>
                <a:lnTo>
                  <a:pt x="6751" y="36196"/>
                </a:lnTo>
                <a:lnTo>
                  <a:pt x="6751" y="18585"/>
                </a:lnTo>
                <a:lnTo>
                  <a:pt x="7886" y="12579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921"/>
                </a:lnTo>
                <a:lnTo>
                  <a:pt x="25003" y="1785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5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7119" y="12742"/>
                </a:lnTo>
                <a:lnTo>
                  <a:pt x="28148" y="18585"/>
                </a:lnTo>
                <a:lnTo>
                  <a:pt x="28148" y="36196"/>
                </a:lnTo>
                <a:lnTo>
                  <a:pt x="27119" y="42040"/>
                </a:lnTo>
                <a:lnTo>
                  <a:pt x="23002" y="47883"/>
                </a:lnTo>
                <a:lnTo>
                  <a:pt x="20465" y="49344"/>
                </a:lnTo>
                <a:lnTo>
                  <a:pt x="29849" y="49344"/>
                </a:lnTo>
                <a:lnTo>
                  <a:pt x="31674" y="46503"/>
                </a:lnTo>
                <a:lnTo>
                  <a:pt x="34251" y="38793"/>
                </a:lnTo>
                <a:lnTo>
                  <a:pt x="34900" y="33680"/>
                </a:lnTo>
                <a:lnTo>
                  <a:pt x="34806" y="21101"/>
                </a:lnTo>
                <a:lnTo>
                  <a:pt x="34494" y="17854"/>
                </a:lnTo>
                <a:lnTo>
                  <a:pt x="32890" y="11605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854159" y="3604686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80" y="38225"/>
                </a:moveTo>
                <a:lnTo>
                  <a:pt x="0" y="38793"/>
                </a:lnTo>
                <a:lnTo>
                  <a:pt x="477" y="43338"/>
                </a:lnTo>
                <a:lnTo>
                  <a:pt x="2179" y="46909"/>
                </a:lnTo>
                <a:lnTo>
                  <a:pt x="8339" y="52427"/>
                </a:lnTo>
                <a:lnTo>
                  <a:pt x="12310" y="53726"/>
                </a:lnTo>
                <a:lnTo>
                  <a:pt x="23171" y="53726"/>
                </a:lnTo>
                <a:lnTo>
                  <a:pt x="27791" y="51616"/>
                </a:lnTo>
                <a:lnTo>
                  <a:pt x="30364" y="48370"/>
                </a:lnTo>
                <a:lnTo>
                  <a:pt x="14580" y="48370"/>
                </a:lnTo>
                <a:lnTo>
                  <a:pt x="12310" y="47477"/>
                </a:lnTo>
                <a:lnTo>
                  <a:pt x="10446" y="45773"/>
                </a:lnTo>
                <a:lnTo>
                  <a:pt x="8582" y="44150"/>
                </a:lnTo>
                <a:lnTo>
                  <a:pt x="7447" y="41553"/>
                </a:lnTo>
                <a:lnTo>
                  <a:pt x="6880" y="38225"/>
                </a:lnTo>
                <a:close/>
              </a:path>
              <a:path w="35560" h="53975">
                <a:moveTo>
                  <a:pt x="31601" y="23130"/>
                </a:moveTo>
                <a:lnTo>
                  <a:pt x="20496" y="23130"/>
                </a:lnTo>
                <a:lnTo>
                  <a:pt x="23252" y="24185"/>
                </a:lnTo>
                <a:lnTo>
                  <a:pt x="27467" y="28568"/>
                </a:lnTo>
                <a:lnTo>
                  <a:pt x="28520" y="31489"/>
                </a:lnTo>
                <a:lnTo>
                  <a:pt x="28404" y="39523"/>
                </a:lnTo>
                <a:lnTo>
                  <a:pt x="27386" y="42365"/>
                </a:lnTo>
                <a:lnTo>
                  <a:pt x="25197" y="44799"/>
                </a:lnTo>
                <a:lnTo>
                  <a:pt x="23009" y="47153"/>
                </a:lnTo>
                <a:lnTo>
                  <a:pt x="20334" y="48370"/>
                </a:lnTo>
                <a:lnTo>
                  <a:pt x="30364" y="48370"/>
                </a:lnTo>
                <a:lnTo>
                  <a:pt x="34032" y="43744"/>
                </a:lnTo>
                <a:lnTo>
                  <a:pt x="35491" y="39523"/>
                </a:lnTo>
                <a:lnTo>
                  <a:pt x="35491" y="29622"/>
                </a:lnTo>
                <a:lnTo>
                  <a:pt x="33870" y="25402"/>
                </a:lnTo>
                <a:lnTo>
                  <a:pt x="31601" y="23130"/>
                </a:lnTo>
                <a:close/>
              </a:path>
              <a:path w="35560" h="53975">
                <a:moveTo>
                  <a:pt x="32978" y="0"/>
                </a:moveTo>
                <a:lnTo>
                  <a:pt x="6313" y="0"/>
                </a:lnTo>
                <a:lnTo>
                  <a:pt x="1206" y="27512"/>
                </a:lnTo>
                <a:lnTo>
                  <a:pt x="7366" y="28324"/>
                </a:lnTo>
                <a:lnTo>
                  <a:pt x="8339" y="26782"/>
                </a:lnTo>
                <a:lnTo>
                  <a:pt x="9636" y="25565"/>
                </a:lnTo>
                <a:lnTo>
                  <a:pt x="13040" y="23617"/>
                </a:lnTo>
                <a:lnTo>
                  <a:pt x="14985" y="23130"/>
                </a:lnTo>
                <a:lnTo>
                  <a:pt x="31601" y="23130"/>
                </a:lnTo>
                <a:lnTo>
                  <a:pt x="29205" y="20695"/>
                </a:lnTo>
                <a:lnTo>
                  <a:pt x="8744" y="20695"/>
                </a:lnTo>
                <a:lnTo>
                  <a:pt x="11581" y="6249"/>
                </a:lnTo>
                <a:lnTo>
                  <a:pt x="32978" y="6249"/>
                </a:lnTo>
                <a:lnTo>
                  <a:pt x="32978" y="0"/>
                </a:lnTo>
                <a:close/>
              </a:path>
              <a:path w="35560" h="53975">
                <a:moveTo>
                  <a:pt x="23495" y="17286"/>
                </a:moveTo>
                <a:lnTo>
                  <a:pt x="15309" y="17286"/>
                </a:lnTo>
                <a:lnTo>
                  <a:pt x="11905" y="18422"/>
                </a:lnTo>
                <a:lnTo>
                  <a:pt x="8744" y="20695"/>
                </a:lnTo>
                <a:lnTo>
                  <a:pt x="29205" y="20695"/>
                </a:lnTo>
                <a:lnTo>
                  <a:pt x="27467" y="18909"/>
                </a:lnTo>
                <a:lnTo>
                  <a:pt x="23495" y="17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291415" y="3603712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95" y="11930"/>
                </a:moveTo>
                <a:lnTo>
                  <a:pt x="13130" y="11930"/>
                </a:lnTo>
                <a:lnTo>
                  <a:pt x="13130" y="53808"/>
                </a:lnTo>
                <a:lnTo>
                  <a:pt x="19695" y="53808"/>
                </a:lnTo>
                <a:lnTo>
                  <a:pt x="19695" y="11930"/>
                </a:lnTo>
                <a:close/>
              </a:path>
              <a:path w="73025" h="55245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8"/>
                </a:lnTo>
                <a:lnTo>
                  <a:pt x="3647" y="11768"/>
                </a:lnTo>
                <a:lnTo>
                  <a:pt x="0" y="13472"/>
                </a:lnTo>
                <a:lnTo>
                  <a:pt x="0" y="19802"/>
                </a:lnTo>
                <a:lnTo>
                  <a:pt x="2026" y="19072"/>
                </a:lnTo>
                <a:lnTo>
                  <a:pt x="4295" y="17936"/>
                </a:lnTo>
                <a:lnTo>
                  <a:pt x="6889" y="16394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025" h="55245">
                <a:moveTo>
                  <a:pt x="44496" y="27431"/>
                </a:moveTo>
                <a:lnTo>
                  <a:pt x="37769" y="27431"/>
                </a:lnTo>
                <a:lnTo>
                  <a:pt x="37769" y="37494"/>
                </a:lnTo>
                <a:lnTo>
                  <a:pt x="39552" y="44718"/>
                </a:lnTo>
                <a:lnTo>
                  <a:pt x="43037" y="49181"/>
                </a:lnTo>
                <a:lnTo>
                  <a:pt x="46036" y="52914"/>
                </a:lnTo>
                <a:lnTo>
                  <a:pt x="50088" y="54700"/>
                </a:lnTo>
                <a:lnTo>
                  <a:pt x="59166" y="54700"/>
                </a:lnTo>
                <a:lnTo>
                  <a:pt x="62408" y="53645"/>
                </a:lnTo>
                <a:lnTo>
                  <a:pt x="64921" y="51535"/>
                </a:lnTo>
                <a:lnTo>
                  <a:pt x="67514" y="49506"/>
                </a:lnTo>
                <a:lnTo>
                  <a:pt x="67619" y="49344"/>
                </a:lnTo>
                <a:lnTo>
                  <a:pt x="52196" y="49344"/>
                </a:lnTo>
                <a:lnTo>
                  <a:pt x="49683" y="47883"/>
                </a:lnTo>
                <a:lnTo>
                  <a:pt x="47576" y="44961"/>
                </a:lnTo>
                <a:lnTo>
                  <a:pt x="45550" y="42040"/>
                </a:lnTo>
                <a:lnTo>
                  <a:pt x="44496" y="36196"/>
                </a:lnTo>
                <a:lnTo>
                  <a:pt x="44496" y="27431"/>
                </a:lnTo>
                <a:close/>
              </a:path>
              <a:path w="73025" h="55245">
                <a:moveTo>
                  <a:pt x="67298" y="5437"/>
                </a:moveTo>
                <a:lnTo>
                  <a:pt x="58193" y="5437"/>
                </a:lnTo>
                <a:lnTo>
                  <a:pt x="60787" y="6898"/>
                </a:lnTo>
                <a:lnTo>
                  <a:pt x="64840" y="12742"/>
                </a:lnTo>
                <a:lnTo>
                  <a:pt x="65893" y="18585"/>
                </a:lnTo>
                <a:lnTo>
                  <a:pt x="65893" y="36196"/>
                </a:lnTo>
                <a:lnTo>
                  <a:pt x="64840" y="42040"/>
                </a:lnTo>
                <a:lnTo>
                  <a:pt x="60787" y="47883"/>
                </a:lnTo>
                <a:lnTo>
                  <a:pt x="58193" y="49344"/>
                </a:lnTo>
                <a:lnTo>
                  <a:pt x="67619" y="49344"/>
                </a:lnTo>
                <a:lnTo>
                  <a:pt x="69459" y="46503"/>
                </a:lnTo>
                <a:lnTo>
                  <a:pt x="70937" y="42040"/>
                </a:lnTo>
                <a:lnTo>
                  <a:pt x="71972" y="38793"/>
                </a:lnTo>
                <a:lnTo>
                  <a:pt x="72620" y="33680"/>
                </a:lnTo>
                <a:lnTo>
                  <a:pt x="72527" y="21101"/>
                </a:lnTo>
                <a:lnTo>
                  <a:pt x="68163" y="6736"/>
                </a:lnTo>
                <a:lnTo>
                  <a:pt x="67298" y="5437"/>
                </a:lnTo>
                <a:close/>
              </a:path>
              <a:path w="73025" h="55245">
                <a:moveTo>
                  <a:pt x="58112" y="0"/>
                </a:moveTo>
                <a:lnTo>
                  <a:pt x="51304" y="0"/>
                </a:lnTo>
                <a:lnTo>
                  <a:pt x="48062" y="1055"/>
                </a:lnTo>
                <a:lnTo>
                  <a:pt x="45550" y="3165"/>
                </a:lnTo>
                <a:lnTo>
                  <a:pt x="42956" y="5275"/>
                </a:lnTo>
                <a:lnTo>
                  <a:pt x="41011" y="8278"/>
                </a:lnTo>
                <a:lnTo>
                  <a:pt x="38417" y="15988"/>
                </a:lnTo>
                <a:lnTo>
                  <a:pt x="37769" y="21101"/>
                </a:lnTo>
                <a:lnTo>
                  <a:pt x="37769" y="27431"/>
                </a:lnTo>
                <a:lnTo>
                  <a:pt x="44496" y="27431"/>
                </a:lnTo>
                <a:lnTo>
                  <a:pt x="44496" y="18585"/>
                </a:lnTo>
                <a:lnTo>
                  <a:pt x="45631" y="12579"/>
                </a:lnTo>
                <a:lnTo>
                  <a:pt x="47900" y="9333"/>
                </a:lnTo>
                <a:lnTo>
                  <a:pt x="49684" y="6736"/>
                </a:lnTo>
                <a:lnTo>
                  <a:pt x="52115" y="5437"/>
                </a:lnTo>
                <a:lnTo>
                  <a:pt x="67298" y="5437"/>
                </a:lnTo>
                <a:lnTo>
                  <a:pt x="66704" y="4544"/>
                </a:lnTo>
                <a:lnTo>
                  <a:pt x="64921" y="2921"/>
                </a:lnTo>
                <a:lnTo>
                  <a:pt x="62732" y="1785"/>
                </a:lnTo>
                <a:lnTo>
                  <a:pt x="60625" y="568"/>
                </a:lnTo>
                <a:lnTo>
                  <a:pt x="581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744890" y="3603712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95" y="11930"/>
                </a:moveTo>
                <a:lnTo>
                  <a:pt x="13130" y="11930"/>
                </a:lnTo>
                <a:lnTo>
                  <a:pt x="13130" y="53807"/>
                </a:lnTo>
                <a:lnTo>
                  <a:pt x="19695" y="53807"/>
                </a:lnTo>
                <a:lnTo>
                  <a:pt x="19695" y="11930"/>
                </a:lnTo>
                <a:close/>
              </a:path>
              <a:path w="73660" h="55245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7"/>
                </a:lnTo>
                <a:lnTo>
                  <a:pt x="3647" y="11768"/>
                </a:lnTo>
                <a:lnTo>
                  <a:pt x="0" y="13472"/>
                </a:lnTo>
                <a:lnTo>
                  <a:pt x="0" y="19802"/>
                </a:lnTo>
                <a:lnTo>
                  <a:pt x="2026" y="19071"/>
                </a:lnTo>
                <a:lnTo>
                  <a:pt x="4295" y="17935"/>
                </a:lnTo>
                <a:lnTo>
                  <a:pt x="6889" y="16393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660" h="55245">
                <a:moveTo>
                  <a:pt x="44658" y="39199"/>
                </a:moveTo>
                <a:lnTo>
                  <a:pt x="37778" y="39766"/>
                </a:lnTo>
                <a:lnTo>
                  <a:pt x="38174" y="44311"/>
                </a:lnTo>
                <a:lnTo>
                  <a:pt x="39957" y="47882"/>
                </a:lnTo>
                <a:lnTo>
                  <a:pt x="46117" y="53401"/>
                </a:lnTo>
                <a:lnTo>
                  <a:pt x="50089" y="54699"/>
                </a:lnTo>
                <a:lnTo>
                  <a:pt x="60868" y="54699"/>
                </a:lnTo>
                <a:lnTo>
                  <a:pt x="65569" y="52589"/>
                </a:lnTo>
                <a:lnTo>
                  <a:pt x="68090" y="49344"/>
                </a:lnTo>
                <a:lnTo>
                  <a:pt x="52358" y="49344"/>
                </a:lnTo>
                <a:lnTo>
                  <a:pt x="50088" y="48451"/>
                </a:lnTo>
                <a:lnTo>
                  <a:pt x="48224" y="46746"/>
                </a:lnTo>
                <a:lnTo>
                  <a:pt x="46360" y="45123"/>
                </a:lnTo>
                <a:lnTo>
                  <a:pt x="45144" y="42526"/>
                </a:lnTo>
                <a:lnTo>
                  <a:pt x="44658" y="39199"/>
                </a:lnTo>
                <a:close/>
              </a:path>
              <a:path w="73660" h="55245">
                <a:moveTo>
                  <a:pt x="69379" y="24103"/>
                </a:moveTo>
                <a:lnTo>
                  <a:pt x="58275" y="24103"/>
                </a:lnTo>
                <a:lnTo>
                  <a:pt x="61030" y="25158"/>
                </a:lnTo>
                <a:lnTo>
                  <a:pt x="65245" y="29541"/>
                </a:lnTo>
                <a:lnTo>
                  <a:pt x="66299" y="32462"/>
                </a:lnTo>
                <a:lnTo>
                  <a:pt x="66182" y="40497"/>
                </a:lnTo>
                <a:lnTo>
                  <a:pt x="65164" y="43338"/>
                </a:lnTo>
                <a:lnTo>
                  <a:pt x="62976" y="45772"/>
                </a:lnTo>
                <a:lnTo>
                  <a:pt x="60787" y="48126"/>
                </a:lnTo>
                <a:lnTo>
                  <a:pt x="58112" y="49344"/>
                </a:lnTo>
                <a:lnTo>
                  <a:pt x="68090" y="49344"/>
                </a:lnTo>
                <a:lnTo>
                  <a:pt x="69039" y="48126"/>
                </a:lnTo>
                <a:lnTo>
                  <a:pt x="71810" y="44717"/>
                </a:lnTo>
                <a:lnTo>
                  <a:pt x="73269" y="40497"/>
                </a:lnTo>
                <a:lnTo>
                  <a:pt x="73269" y="30596"/>
                </a:lnTo>
                <a:lnTo>
                  <a:pt x="71648" y="26375"/>
                </a:lnTo>
                <a:lnTo>
                  <a:pt x="69379" y="24103"/>
                </a:lnTo>
                <a:close/>
              </a:path>
              <a:path w="73660" h="55245">
                <a:moveTo>
                  <a:pt x="70756" y="973"/>
                </a:moveTo>
                <a:lnTo>
                  <a:pt x="44091" y="973"/>
                </a:lnTo>
                <a:lnTo>
                  <a:pt x="38904" y="28486"/>
                </a:lnTo>
                <a:lnTo>
                  <a:pt x="45063" y="29297"/>
                </a:lnTo>
                <a:lnTo>
                  <a:pt x="46036" y="27755"/>
                </a:lnTo>
                <a:lnTo>
                  <a:pt x="47414" y="26538"/>
                </a:lnTo>
                <a:lnTo>
                  <a:pt x="50818" y="24590"/>
                </a:lnTo>
                <a:lnTo>
                  <a:pt x="52763" y="24103"/>
                </a:lnTo>
                <a:lnTo>
                  <a:pt x="69379" y="24103"/>
                </a:lnTo>
                <a:lnTo>
                  <a:pt x="66983" y="21668"/>
                </a:lnTo>
                <a:lnTo>
                  <a:pt x="46522" y="21668"/>
                </a:lnTo>
                <a:lnTo>
                  <a:pt x="49359" y="7222"/>
                </a:lnTo>
                <a:lnTo>
                  <a:pt x="70756" y="7222"/>
                </a:lnTo>
                <a:lnTo>
                  <a:pt x="70756" y="973"/>
                </a:lnTo>
                <a:close/>
              </a:path>
              <a:path w="73660" h="55245">
                <a:moveTo>
                  <a:pt x="61273" y="18259"/>
                </a:moveTo>
                <a:lnTo>
                  <a:pt x="53087" y="18259"/>
                </a:lnTo>
                <a:lnTo>
                  <a:pt x="49683" y="19396"/>
                </a:lnTo>
                <a:lnTo>
                  <a:pt x="46522" y="21668"/>
                </a:lnTo>
                <a:lnTo>
                  <a:pt x="66983" y="21668"/>
                </a:lnTo>
                <a:lnTo>
                  <a:pt x="65245" y="19883"/>
                </a:lnTo>
                <a:lnTo>
                  <a:pt x="61273" y="1825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192448" y="3603712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1998" y="5437"/>
                </a:moveTo>
                <a:lnTo>
                  <a:pt x="21478" y="5437"/>
                </a:lnTo>
                <a:lnTo>
                  <a:pt x="23909" y="6330"/>
                </a:lnTo>
                <a:lnTo>
                  <a:pt x="25773" y="8116"/>
                </a:lnTo>
                <a:lnTo>
                  <a:pt x="27638" y="9982"/>
                </a:lnTo>
                <a:lnTo>
                  <a:pt x="28529" y="12173"/>
                </a:lnTo>
                <a:lnTo>
                  <a:pt x="28529" y="17205"/>
                </a:lnTo>
                <a:lnTo>
                  <a:pt x="27557" y="19884"/>
                </a:lnTo>
                <a:lnTo>
                  <a:pt x="23423" y="25483"/>
                </a:lnTo>
                <a:lnTo>
                  <a:pt x="19533" y="29217"/>
                </a:lnTo>
                <a:lnTo>
                  <a:pt x="9883" y="37170"/>
                </a:lnTo>
                <a:lnTo>
                  <a:pt x="7132" y="39767"/>
                </a:lnTo>
                <a:lnTo>
                  <a:pt x="5106" y="42121"/>
                </a:lnTo>
                <a:lnTo>
                  <a:pt x="3161" y="44474"/>
                </a:lnTo>
                <a:lnTo>
                  <a:pt x="1701" y="46828"/>
                </a:lnTo>
                <a:lnTo>
                  <a:pt x="810" y="49263"/>
                </a:lnTo>
                <a:lnTo>
                  <a:pt x="243" y="50724"/>
                </a:lnTo>
                <a:lnTo>
                  <a:pt x="0" y="52266"/>
                </a:lnTo>
                <a:lnTo>
                  <a:pt x="0" y="53808"/>
                </a:lnTo>
                <a:lnTo>
                  <a:pt x="35418" y="53808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1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2" y="10469"/>
                </a:lnTo>
                <a:lnTo>
                  <a:pt x="33798" y="7142"/>
                </a:lnTo>
                <a:lnTo>
                  <a:pt x="31998" y="5437"/>
                </a:lnTo>
                <a:close/>
              </a:path>
              <a:path w="78739" h="55245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5"/>
                </a:lnTo>
                <a:lnTo>
                  <a:pt x="1701" y="10469"/>
                </a:lnTo>
                <a:lnTo>
                  <a:pt x="1296" y="15501"/>
                </a:lnTo>
                <a:lnTo>
                  <a:pt x="8023" y="16231"/>
                </a:lnTo>
                <a:lnTo>
                  <a:pt x="8023" y="12823"/>
                </a:lnTo>
                <a:lnTo>
                  <a:pt x="8996" y="10226"/>
                </a:lnTo>
                <a:lnTo>
                  <a:pt x="12805" y="6411"/>
                </a:lnTo>
                <a:lnTo>
                  <a:pt x="15318" y="5437"/>
                </a:lnTo>
                <a:lnTo>
                  <a:pt x="31998" y="5437"/>
                </a:lnTo>
                <a:lnTo>
                  <a:pt x="27800" y="1461"/>
                </a:lnTo>
                <a:lnTo>
                  <a:pt x="23747" y="0"/>
                </a:lnTo>
                <a:close/>
              </a:path>
              <a:path w="78739" h="55245">
                <a:moveTo>
                  <a:pt x="64029" y="0"/>
                </a:moveTo>
                <a:lnTo>
                  <a:pt x="57221" y="0"/>
                </a:lnTo>
                <a:lnTo>
                  <a:pt x="53979" y="1055"/>
                </a:lnTo>
                <a:lnTo>
                  <a:pt x="51466" y="3165"/>
                </a:lnTo>
                <a:lnTo>
                  <a:pt x="48872" y="5275"/>
                </a:lnTo>
                <a:lnTo>
                  <a:pt x="46927" y="8278"/>
                </a:lnTo>
                <a:lnTo>
                  <a:pt x="44334" y="15988"/>
                </a:lnTo>
                <a:lnTo>
                  <a:pt x="43685" y="21101"/>
                </a:lnTo>
                <a:lnTo>
                  <a:pt x="43685" y="37494"/>
                </a:lnTo>
                <a:lnTo>
                  <a:pt x="45468" y="44718"/>
                </a:lnTo>
                <a:lnTo>
                  <a:pt x="48954" y="49181"/>
                </a:lnTo>
                <a:lnTo>
                  <a:pt x="51952" y="52914"/>
                </a:lnTo>
                <a:lnTo>
                  <a:pt x="56005" y="54700"/>
                </a:lnTo>
                <a:lnTo>
                  <a:pt x="65083" y="54700"/>
                </a:lnTo>
                <a:lnTo>
                  <a:pt x="68325" y="53645"/>
                </a:lnTo>
                <a:lnTo>
                  <a:pt x="70837" y="51535"/>
                </a:lnTo>
                <a:lnTo>
                  <a:pt x="73431" y="49506"/>
                </a:lnTo>
                <a:lnTo>
                  <a:pt x="73536" y="49344"/>
                </a:lnTo>
                <a:lnTo>
                  <a:pt x="58112" y="49344"/>
                </a:lnTo>
                <a:lnTo>
                  <a:pt x="55600" y="47883"/>
                </a:lnTo>
                <a:lnTo>
                  <a:pt x="50412" y="18585"/>
                </a:lnTo>
                <a:lnTo>
                  <a:pt x="51547" y="12579"/>
                </a:lnTo>
                <a:lnTo>
                  <a:pt x="53816" y="9333"/>
                </a:lnTo>
                <a:lnTo>
                  <a:pt x="55600" y="6736"/>
                </a:lnTo>
                <a:lnTo>
                  <a:pt x="58031" y="5437"/>
                </a:lnTo>
                <a:lnTo>
                  <a:pt x="73215" y="5437"/>
                </a:lnTo>
                <a:lnTo>
                  <a:pt x="72620" y="4544"/>
                </a:lnTo>
                <a:lnTo>
                  <a:pt x="70837" y="2921"/>
                </a:lnTo>
                <a:lnTo>
                  <a:pt x="68649" y="1785"/>
                </a:lnTo>
                <a:lnTo>
                  <a:pt x="66541" y="568"/>
                </a:lnTo>
                <a:lnTo>
                  <a:pt x="64029" y="0"/>
                </a:lnTo>
                <a:close/>
              </a:path>
              <a:path w="78739" h="55245">
                <a:moveTo>
                  <a:pt x="73215" y="5437"/>
                </a:moveTo>
                <a:lnTo>
                  <a:pt x="64110" y="5437"/>
                </a:lnTo>
                <a:lnTo>
                  <a:pt x="66704" y="6898"/>
                </a:lnTo>
                <a:lnTo>
                  <a:pt x="70756" y="12742"/>
                </a:lnTo>
                <a:lnTo>
                  <a:pt x="71810" y="18585"/>
                </a:lnTo>
                <a:lnTo>
                  <a:pt x="71810" y="36196"/>
                </a:lnTo>
                <a:lnTo>
                  <a:pt x="70756" y="42040"/>
                </a:lnTo>
                <a:lnTo>
                  <a:pt x="66704" y="47883"/>
                </a:lnTo>
                <a:lnTo>
                  <a:pt x="64110" y="49344"/>
                </a:lnTo>
                <a:lnTo>
                  <a:pt x="73536" y="49344"/>
                </a:lnTo>
                <a:lnTo>
                  <a:pt x="75376" y="46503"/>
                </a:lnTo>
                <a:lnTo>
                  <a:pt x="76854" y="42040"/>
                </a:lnTo>
                <a:lnTo>
                  <a:pt x="77889" y="38793"/>
                </a:lnTo>
                <a:lnTo>
                  <a:pt x="78537" y="33680"/>
                </a:lnTo>
                <a:lnTo>
                  <a:pt x="78443" y="21101"/>
                </a:lnTo>
                <a:lnTo>
                  <a:pt x="74079" y="6736"/>
                </a:lnTo>
                <a:lnTo>
                  <a:pt x="73215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645923" y="3603712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1998" y="5437"/>
                </a:moveTo>
                <a:lnTo>
                  <a:pt x="21478" y="5437"/>
                </a:lnTo>
                <a:lnTo>
                  <a:pt x="23909" y="6330"/>
                </a:lnTo>
                <a:lnTo>
                  <a:pt x="25773" y="8115"/>
                </a:lnTo>
                <a:lnTo>
                  <a:pt x="27638" y="9982"/>
                </a:lnTo>
                <a:lnTo>
                  <a:pt x="28529" y="12173"/>
                </a:lnTo>
                <a:lnTo>
                  <a:pt x="28529" y="17205"/>
                </a:lnTo>
                <a:lnTo>
                  <a:pt x="27557" y="19883"/>
                </a:lnTo>
                <a:lnTo>
                  <a:pt x="23423" y="25483"/>
                </a:lnTo>
                <a:lnTo>
                  <a:pt x="19533" y="29216"/>
                </a:lnTo>
                <a:lnTo>
                  <a:pt x="9883" y="37170"/>
                </a:lnTo>
                <a:lnTo>
                  <a:pt x="7132" y="39767"/>
                </a:lnTo>
                <a:lnTo>
                  <a:pt x="5106" y="42121"/>
                </a:lnTo>
                <a:lnTo>
                  <a:pt x="3161" y="44474"/>
                </a:lnTo>
                <a:lnTo>
                  <a:pt x="1702" y="46828"/>
                </a:lnTo>
                <a:lnTo>
                  <a:pt x="810" y="49263"/>
                </a:lnTo>
                <a:lnTo>
                  <a:pt x="243" y="50723"/>
                </a:lnTo>
                <a:lnTo>
                  <a:pt x="0" y="52265"/>
                </a:lnTo>
                <a:lnTo>
                  <a:pt x="0" y="53807"/>
                </a:lnTo>
                <a:lnTo>
                  <a:pt x="35418" y="53807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0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2" y="10469"/>
                </a:lnTo>
                <a:lnTo>
                  <a:pt x="33798" y="7141"/>
                </a:lnTo>
                <a:lnTo>
                  <a:pt x="31998" y="5437"/>
                </a:lnTo>
                <a:close/>
              </a:path>
              <a:path w="79375" h="55245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5"/>
                </a:lnTo>
                <a:lnTo>
                  <a:pt x="1702" y="10469"/>
                </a:lnTo>
                <a:lnTo>
                  <a:pt x="1296" y="15501"/>
                </a:lnTo>
                <a:lnTo>
                  <a:pt x="8023" y="16231"/>
                </a:lnTo>
                <a:lnTo>
                  <a:pt x="8023" y="12822"/>
                </a:lnTo>
                <a:lnTo>
                  <a:pt x="8996" y="10225"/>
                </a:lnTo>
                <a:lnTo>
                  <a:pt x="12805" y="6411"/>
                </a:lnTo>
                <a:lnTo>
                  <a:pt x="15318" y="5437"/>
                </a:lnTo>
                <a:lnTo>
                  <a:pt x="31998" y="5437"/>
                </a:lnTo>
                <a:lnTo>
                  <a:pt x="27800" y="1460"/>
                </a:lnTo>
                <a:lnTo>
                  <a:pt x="23747" y="0"/>
                </a:lnTo>
                <a:close/>
              </a:path>
              <a:path w="79375" h="55245">
                <a:moveTo>
                  <a:pt x="50575" y="39199"/>
                </a:moveTo>
                <a:lnTo>
                  <a:pt x="43685" y="39767"/>
                </a:lnTo>
                <a:lnTo>
                  <a:pt x="44090" y="44311"/>
                </a:lnTo>
                <a:lnTo>
                  <a:pt x="45873" y="47882"/>
                </a:lnTo>
                <a:lnTo>
                  <a:pt x="52033" y="53401"/>
                </a:lnTo>
                <a:lnTo>
                  <a:pt x="56005" y="54699"/>
                </a:lnTo>
                <a:lnTo>
                  <a:pt x="66784" y="54699"/>
                </a:lnTo>
                <a:lnTo>
                  <a:pt x="71485" y="52589"/>
                </a:lnTo>
                <a:lnTo>
                  <a:pt x="74006" y="49344"/>
                </a:lnTo>
                <a:lnTo>
                  <a:pt x="58275" y="49344"/>
                </a:lnTo>
                <a:lnTo>
                  <a:pt x="56005" y="48451"/>
                </a:lnTo>
                <a:lnTo>
                  <a:pt x="54141" y="46746"/>
                </a:lnTo>
                <a:lnTo>
                  <a:pt x="52277" y="45123"/>
                </a:lnTo>
                <a:lnTo>
                  <a:pt x="51061" y="42526"/>
                </a:lnTo>
                <a:lnTo>
                  <a:pt x="50575" y="39199"/>
                </a:lnTo>
                <a:close/>
              </a:path>
              <a:path w="79375" h="55245">
                <a:moveTo>
                  <a:pt x="75295" y="24103"/>
                </a:moveTo>
                <a:lnTo>
                  <a:pt x="64191" y="24103"/>
                </a:lnTo>
                <a:lnTo>
                  <a:pt x="66946" y="25158"/>
                </a:lnTo>
                <a:lnTo>
                  <a:pt x="71161" y="29541"/>
                </a:lnTo>
                <a:lnTo>
                  <a:pt x="72215" y="32462"/>
                </a:lnTo>
                <a:lnTo>
                  <a:pt x="72099" y="40497"/>
                </a:lnTo>
                <a:lnTo>
                  <a:pt x="71080" y="43338"/>
                </a:lnTo>
                <a:lnTo>
                  <a:pt x="68892" y="45772"/>
                </a:lnTo>
                <a:lnTo>
                  <a:pt x="66704" y="48126"/>
                </a:lnTo>
                <a:lnTo>
                  <a:pt x="64029" y="49344"/>
                </a:lnTo>
                <a:lnTo>
                  <a:pt x="74006" y="49344"/>
                </a:lnTo>
                <a:lnTo>
                  <a:pt x="74955" y="48126"/>
                </a:lnTo>
                <a:lnTo>
                  <a:pt x="77726" y="44717"/>
                </a:lnTo>
                <a:lnTo>
                  <a:pt x="79185" y="40497"/>
                </a:lnTo>
                <a:lnTo>
                  <a:pt x="79185" y="30596"/>
                </a:lnTo>
                <a:lnTo>
                  <a:pt x="77564" y="26375"/>
                </a:lnTo>
                <a:lnTo>
                  <a:pt x="75295" y="24103"/>
                </a:lnTo>
                <a:close/>
              </a:path>
              <a:path w="79375" h="55245">
                <a:moveTo>
                  <a:pt x="43685" y="39766"/>
                </a:moveTo>
                <a:close/>
              </a:path>
              <a:path w="79375" h="55245">
                <a:moveTo>
                  <a:pt x="76673" y="973"/>
                </a:moveTo>
                <a:lnTo>
                  <a:pt x="50007" y="973"/>
                </a:lnTo>
                <a:lnTo>
                  <a:pt x="44820" y="28486"/>
                </a:lnTo>
                <a:lnTo>
                  <a:pt x="50980" y="29297"/>
                </a:lnTo>
                <a:lnTo>
                  <a:pt x="51952" y="27755"/>
                </a:lnTo>
                <a:lnTo>
                  <a:pt x="53330" y="26538"/>
                </a:lnTo>
                <a:lnTo>
                  <a:pt x="56734" y="24590"/>
                </a:lnTo>
                <a:lnTo>
                  <a:pt x="58679" y="24103"/>
                </a:lnTo>
                <a:lnTo>
                  <a:pt x="75295" y="24103"/>
                </a:lnTo>
                <a:lnTo>
                  <a:pt x="72900" y="21668"/>
                </a:lnTo>
                <a:lnTo>
                  <a:pt x="52439" y="21668"/>
                </a:lnTo>
                <a:lnTo>
                  <a:pt x="55275" y="7222"/>
                </a:lnTo>
                <a:lnTo>
                  <a:pt x="76673" y="7222"/>
                </a:lnTo>
                <a:lnTo>
                  <a:pt x="76673" y="973"/>
                </a:lnTo>
                <a:close/>
              </a:path>
              <a:path w="79375" h="55245">
                <a:moveTo>
                  <a:pt x="67190" y="18259"/>
                </a:moveTo>
                <a:lnTo>
                  <a:pt x="59004" y="18259"/>
                </a:lnTo>
                <a:lnTo>
                  <a:pt x="55600" y="19396"/>
                </a:lnTo>
                <a:lnTo>
                  <a:pt x="52439" y="21668"/>
                </a:lnTo>
                <a:lnTo>
                  <a:pt x="72900" y="21668"/>
                </a:lnTo>
                <a:lnTo>
                  <a:pt x="71161" y="19883"/>
                </a:lnTo>
                <a:lnTo>
                  <a:pt x="67190" y="1825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421910" y="2680377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2449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689285" y="2680377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2449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421910" y="338612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421910" y="315093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8"/>
                </a:moveTo>
                <a:lnTo>
                  <a:pt x="24699" y="4058"/>
                </a:lnTo>
                <a:lnTo>
                  <a:pt x="24699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421910" y="2915654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421910" y="268037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664565" y="338612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664565" y="315093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8"/>
                </a:moveTo>
                <a:lnTo>
                  <a:pt x="24700" y="4058"/>
                </a:lnTo>
                <a:lnTo>
                  <a:pt x="24700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664565" y="2915654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664565" y="268037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323767" y="3363728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20189" y="30110"/>
                </a:moveTo>
                <a:lnTo>
                  <a:pt x="0" y="30110"/>
                </a:lnTo>
                <a:lnTo>
                  <a:pt x="0" y="36765"/>
                </a:lnTo>
                <a:lnTo>
                  <a:pt x="20189" y="36765"/>
                </a:lnTo>
                <a:lnTo>
                  <a:pt x="20189" y="30110"/>
                </a:lnTo>
                <a:close/>
              </a:path>
              <a:path w="62229" h="53975">
                <a:moveTo>
                  <a:pt x="33254" y="38225"/>
                </a:moveTo>
                <a:lnTo>
                  <a:pt x="26360" y="38793"/>
                </a:lnTo>
                <a:lnTo>
                  <a:pt x="26795" y="43338"/>
                </a:lnTo>
                <a:lnTo>
                  <a:pt x="28553" y="46909"/>
                </a:lnTo>
                <a:lnTo>
                  <a:pt x="34705" y="52428"/>
                </a:lnTo>
                <a:lnTo>
                  <a:pt x="38685" y="53726"/>
                </a:lnTo>
                <a:lnTo>
                  <a:pt x="49489" y="53726"/>
                </a:lnTo>
                <a:lnTo>
                  <a:pt x="54173" y="51616"/>
                </a:lnTo>
                <a:lnTo>
                  <a:pt x="56713" y="48370"/>
                </a:lnTo>
                <a:lnTo>
                  <a:pt x="40922" y="48370"/>
                </a:lnTo>
                <a:lnTo>
                  <a:pt x="38677" y="47477"/>
                </a:lnTo>
                <a:lnTo>
                  <a:pt x="36812" y="45773"/>
                </a:lnTo>
                <a:lnTo>
                  <a:pt x="34948" y="44150"/>
                </a:lnTo>
                <a:lnTo>
                  <a:pt x="33765" y="41553"/>
                </a:lnTo>
                <a:lnTo>
                  <a:pt x="33254" y="38225"/>
                </a:lnTo>
                <a:close/>
              </a:path>
              <a:path w="62229" h="53975">
                <a:moveTo>
                  <a:pt x="57978" y="23130"/>
                </a:moveTo>
                <a:lnTo>
                  <a:pt x="46846" y="23130"/>
                </a:lnTo>
                <a:lnTo>
                  <a:pt x="49602" y="24185"/>
                </a:lnTo>
                <a:lnTo>
                  <a:pt x="53809" y="28568"/>
                </a:lnTo>
                <a:lnTo>
                  <a:pt x="54862" y="31489"/>
                </a:lnTo>
                <a:lnTo>
                  <a:pt x="54750" y="39524"/>
                </a:lnTo>
                <a:lnTo>
                  <a:pt x="53768" y="42365"/>
                </a:lnTo>
                <a:lnTo>
                  <a:pt x="51580" y="44799"/>
                </a:lnTo>
                <a:lnTo>
                  <a:pt x="49391" y="47153"/>
                </a:lnTo>
                <a:lnTo>
                  <a:pt x="46709" y="48370"/>
                </a:lnTo>
                <a:lnTo>
                  <a:pt x="56713" y="48370"/>
                </a:lnTo>
                <a:lnTo>
                  <a:pt x="57667" y="47153"/>
                </a:lnTo>
                <a:lnTo>
                  <a:pt x="60422" y="43744"/>
                </a:lnTo>
                <a:lnTo>
                  <a:pt x="61833" y="39524"/>
                </a:lnTo>
                <a:lnTo>
                  <a:pt x="61833" y="29623"/>
                </a:lnTo>
                <a:lnTo>
                  <a:pt x="60228" y="25402"/>
                </a:lnTo>
                <a:lnTo>
                  <a:pt x="57978" y="23130"/>
                </a:lnTo>
                <a:close/>
              </a:path>
              <a:path w="62229" h="53975">
                <a:moveTo>
                  <a:pt x="59320" y="0"/>
                </a:moveTo>
                <a:lnTo>
                  <a:pt x="32703" y="0"/>
                </a:lnTo>
                <a:lnTo>
                  <a:pt x="27524" y="27512"/>
                </a:lnTo>
                <a:lnTo>
                  <a:pt x="33692" y="28324"/>
                </a:lnTo>
                <a:lnTo>
                  <a:pt x="34665" y="26782"/>
                </a:lnTo>
                <a:lnTo>
                  <a:pt x="36002" y="25565"/>
                </a:lnTo>
                <a:lnTo>
                  <a:pt x="39414" y="23617"/>
                </a:lnTo>
                <a:lnTo>
                  <a:pt x="41319" y="23130"/>
                </a:lnTo>
                <a:lnTo>
                  <a:pt x="57978" y="23130"/>
                </a:lnTo>
                <a:lnTo>
                  <a:pt x="55568" y="20695"/>
                </a:lnTo>
                <a:lnTo>
                  <a:pt x="35078" y="20695"/>
                </a:lnTo>
                <a:lnTo>
                  <a:pt x="37963" y="6249"/>
                </a:lnTo>
                <a:lnTo>
                  <a:pt x="59320" y="6249"/>
                </a:lnTo>
                <a:lnTo>
                  <a:pt x="59320" y="0"/>
                </a:lnTo>
                <a:close/>
              </a:path>
              <a:path w="62229" h="53975">
                <a:moveTo>
                  <a:pt x="49862" y="17286"/>
                </a:moveTo>
                <a:lnTo>
                  <a:pt x="41659" y="17286"/>
                </a:lnTo>
                <a:lnTo>
                  <a:pt x="38288" y="18423"/>
                </a:lnTo>
                <a:lnTo>
                  <a:pt x="35078" y="20695"/>
                </a:lnTo>
                <a:lnTo>
                  <a:pt x="55568" y="20695"/>
                </a:lnTo>
                <a:lnTo>
                  <a:pt x="53801" y="18910"/>
                </a:lnTo>
                <a:lnTo>
                  <a:pt x="49862" y="17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348811" y="3127558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4">
                <a:moveTo>
                  <a:pt x="20319" y="0"/>
                </a:moveTo>
                <a:lnTo>
                  <a:pt x="13559" y="0"/>
                </a:lnTo>
                <a:lnTo>
                  <a:pt x="10325" y="973"/>
                </a:lnTo>
                <a:lnTo>
                  <a:pt x="0" y="37413"/>
                </a:lnTo>
                <a:lnTo>
                  <a:pt x="1766" y="44636"/>
                </a:lnTo>
                <a:lnTo>
                  <a:pt x="8242" y="52833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9745" y="49425"/>
                </a:lnTo>
                <a:lnTo>
                  <a:pt x="29849" y="49263"/>
                </a:lnTo>
                <a:lnTo>
                  <a:pt x="14435" y="49263"/>
                </a:lnTo>
                <a:lnTo>
                  <a:pt x="11898" y="47802"/>
                </a:lnTo>
                <a:lnTo>
                  <a:pt x="7780" y="41958"/>
                </a:lnTo>
                <a:lnTo>
                  <a:pt x="6751" y="36115"/>
                </a:lnTo>
                <a:lnTo>
                  <a:pt x="6751" y="18504"/>
                </a:lnTo>
                <a:lnTo>
                  <a:pt x="7886" y="12498"/>
                </a:lnTo>
                <a:lnTo>
                  <a:pt x="11946" y="6654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840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4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5060" y="9739"/>
                </a:lnTo>
                <a:lnTo>
                  <a:pt x="27119" y="12660"/>
                </a:lnTo>
                <a:lnTo>
                  <a:pt x="28148" y="18504"/>
                </a:lnTo>
                <a:lnTo>
                  <a:pt x="28148" y="36115"/>
                </a:lnTo>
                <a:lnTo>
                  <a:pt x="27119" y="41959"/>
                </a:lnTo>
                <a:lnTo>
                  <a:pt x="23002" y="47802"/>
                </a:lnTo>
                <a:lnTo>
                  <a:pt x="20465" y="49263"/>
                </a:lnTo>
                <a:lnTo>
                  <a:pt x="29849" y="49263"/>
                </a:lnTo>
                <a:lnTo>
                  <a:pt x="31674" y="46422"/>
                </a:lnTo>
                <a:lnTo>
                  <a:pt x="34251" y="38712"/>
                </a:lnTo>
                <a:lnTo>
                  <a:pt x="34900" y="33599"/>
                </a:lnTo>
                <a:lnTo>
                  <a:pt x="34806" y="21020"/>
                </a:lnTo>
                <a:lnTo>
                  <a:pt x="34494" y="17773"/>
                </a:lnTo>
                <a:lnTo>
                  <a:pt x="32890" y="11524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348817" y="2893255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91" y="38225"/>
                </a:moveTo>
                <a:lnTo>
                  <a:pt x="0" y="38793"/>
                </a:lnTo>
                <a:lnTo>
                  <a:pt x="431" y="43256"/>
                </a:lnTo>
                <a:lnTo>
                  <a:pt x="2190" y="46909"/>
                </a:lnTo>
                <a:lnTo>
                  <a:pt x="5270" y="49668"/>
                </a:lnTo>
                <a:lnTo>
                  <a:pt x="8350" y="52346"/>
                </a:lnTo>
                <a:lnTo>
                  <a:pt x="12321" y="53726"/>
                </a:lnTo>
                <a:lnTo>
                  <a:pt x="23125" y="53726"/>
                </a:lnTo>
                <a:lnTo>
                  <a:pt x="27810" y="51535"/>
                </a:lnTo>
                <a:lnTo>
                  <a:pt x="30390" y="48289"/>
                </a:lnTo>
                <a:lnTo>
                  <a:pt x="14558" y="48289"/>
                </a:lnTo>
                <a:lnTo>
                  <a:pt x="12313" y="47477"/>
                </a:lnTo>
                <a:lnTo>
                  <a:pt x="8593" y="44068"/>
                </a:lnTo>
                <a:lnTo>
                  <a:pt x="7410" y="41553"/>
                </a:lnTo>
                <a:lnTo>
                  <a:pt x="6891" y="38225"/>
                </a:lnTo>
                <a:close/>
              </a:path>
              <a:path w="35560" h="53975">
                <a:moveTo>
                  <a:pt x="31623" y="23130"/>
                </a:moveTo>
                <a:lnTo>
                  <a:pt x="20483" y="23130"/>
                </a:lnTo>
                <a:lnTo>
                  <a:pt x="23239" y="24185"/>
                </a:lnTo>
                <a:lnTo>
                  <a:pt x="27453" y="28567"/>
                </a:lnTo>
                <a:lnTo>
                  <a:pt x="28507" y="31489"/>
                </a:lnTo>
                <a:lnTo>
                  <a:pt x="28394" y="39523"/>
                </a:lnTo>
                <a:lnTo>
                  <a:pt x="27405" y="42364"/>
                </a:lnTo>
                <a:lnTo>
                  <a:pt x="25216" y="44718"/>
                </a:lnTo>
                <a:lnTo>
                  <a:pt x="23028" y="47152"/>
                </a:lnTo>
                <a:lnTo>
                  <a:pt x="20353" y="48289"/>
                </a:lnTo>
                <a:lnTo>
                  <a:pt x="30390" y="48289"/>
                </a:lnTo>
                <a:lnTo>
                  <a:pt x="34067" y="43662"/>
                </a:lnTo>
                <a:lnTo>
                  <a:pt x="35477" y="39523"/>
                </a:lnTo>
                <a:lnTo>
                  <a:pt x="35477" y="29541"/>
                </a:lnTo>
                <a:lnTo>
                  <a:pt x="33873" y="25402"/>
                </a:lnTo>
                <a:lnTo>
                  <a:pt x="31623" y="23130"/>
                </a:lnTo>
                <a:close/>
              </a:path>
              <a:path w="35560" h="53975">
                <a:moveTo>
                  <a:pt x="32957" y="0"/>
                </a:moveTo>
                <a:lnTo>
                  <a:pt x="6348" y="0"/>
                </a:lnTo>
                <a:lnTo>
                  <a:pt x="1161" y="27512"/>
                </a:lnTo>
                <a:lnTo>
                  <a:pt x="7337" y="28324"/>
                </a:lnTo>
                <a:lnTo>
                  <a:pt x="8309" y="26782"/>
                </a:lnTo>
                <a:lnTo>
                  <a:pt x="9647" y="25483"/>
                </a:lnTo>
                <a:lnTo>
                  <a:pt x="11349" y="24509"/>
                </a:lnTo>
                <a:lnTo>
                  <a:pt x="13051" y="23616"/>
                </a:lnTo>
                <a:lnTo>
                  <a:pt x="14964" y="23130"/>
                </a:lnTo>
                <a:lnTo>
                  <a:pt x="31623" y="23130"/>
                </a:lnTo>
                <a:lnTo>
                  <a:pt x="29213" y="20695"/>
                </a:lnTo>
                <a:lnTo>
                  <a:pt x="8723" y="20695"/>
                </a:lnTo>
                <a:lnTo>
                  <a:pt x="11600" y="6249"/>
                </a:lnTo>
                <a:lnTo>
                  <a:pt x="32957" y="6249"/>
                </a:lnTo>
                <a:lnTo>
                  <a:pt x="32957" y="0"/>
                </a:lnTo>
                <a:close/>
              </a:path>
              <a:path w="35560" h="53975">
                <a:moveTo>
                  <a:pt x="23506" y="17286"/>
                </a:moveTo>
                <a:lnTo>
                  <a:pt x="15304" y="17286"/>
                </a:lnTo>
                <a:lnTo>
                  <a:pt x="11932" y="18422"/>
                </a:lnTo>
                <a:lnTo>
                  <a:pt x="8723" y="20695"/>
                </a:lnTo>
                <a:lnTo>
                  <a:pt x="29213" y="20695"/>
                </a:lnTo>
                <a:lnTo>
                  <a:pt x="27445" y="18909"/>
                </a:lnTo>
                <a:lnTo>
                  <a:pt x="23506" y="17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311302" y="2657003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9711" y="11930"/>
                </a:moveTo>
                <a:lnTo>
                  <a:pt x="13138" y="11930"/>
                </a:lnTo>
                <a:lnTo>
                  <a:pt x="13138" y="53808"/>
                </a:lnTo>
                <a:lnTo>
                  <a:pt x="19711" y="53808"/>
                </a:lnTo>
                <a:lnTo>
                  <a:pt x="19711" y="11930"/>
                </a:lnTo>
                <a:close/>
              </a:path>
              <a:path w="73025" h="55244">
                <a:moveTo>
                  <a:pt x="19711" y="0"/>
                </a:moveTo>
                <a:lnTo>
                  <a:pt x="15472" y="0"/>
                </a:lnTo>
                <a:lnTo>
                  <a:pt x="14329" y="2353"/>
                </a:lnTo>
                <a:lnTo>
                  <a:pt x="12384" y="4707"/>
                </a:lnTo>
                <a:lnTo>
                  <a:pt x="9636" y="7223"/>
                </a:lnTo>
                <a:lnTo>
                  <a:pt x="6881" y="9658"/>
                </a:lnTo>
                <a:lnTo>
                  <a:pt x="3671" y="11768"/>
                </a:lnTo>
                <a:lnTo>
                  <a:pt x="0" y="13472"/>
                </a:lnTo>
                <a:lnTo>
                  <a:pt x="0" y="19802"/>
                </a:lnTo>
                <a:lnTo>
                  <a:pt x="2042" y="19072"/>
                </a:lnTo>
                <a:lnTo>
                  <a:pt x="4344" y="17936"/>
                </a:lnTo>
                <a:lnTo>
                  <a:pt x="6913" y="16394"/>
                </a:lnTo>
                <a:lnTo>
                  <a:pt x="9482" y="14933"/>
                </a:lnTo>
                <a:lnTo>
                  <a:pt x="11557" y="13391"/>
                </a:lnTo>
                <a:lnTo>
                  <a:pt x="13138" y="11930"/>
                </a:lnTo>
                <a:lnTo>
                  <a:pt x="19711" y="11930"/>
                </a:lnTo>
                <a:lnTo>
                  <a:pt x="19711" y="0"/>
                </a:lnTo>
                <a:close/>
              </a:path>
              <a:path w="73025" h="55244">
                <a:moveTo>
                  <a:pt x="58096" y="0"/>
                </a:moveTo>
                <a:lnTo>
                  <a:pt x="51329" y="0"/>
                </a:lnTo>
                <a:lnTo>
                  <a:pt x="48103" y="1055"/>
                </a:lnTo>
                <a:lnTo>
                  <a:pt x="37777" y="37495"/>
                </a:lnTo>
                <a:lnTo>
                  <a:pt x="39544" y="44718"/>
                </a:lnTo>
                <a:lnTo>
                  <a:pt x="46012" y="52914"/>
                </a:lnTo>
                <a:lnTo>
                  <a:pt x="50064" y="54700"/>
                </a:lnTo>
                <a:lnTo>
                  <a:pt x="59142" y="54700"/>
                </a:lnTo>
                <a:lnTo>
                  <a:pt x="62384" y="53645"/>
                </a:lnTo>
                <a:lnTo>
                  <a:pt x="64953" y="51535"/>
                </a:lnTo>
                <a:lnTo>
                  <a:pt x="67522" y="49506"/>
                </a:lnTo>
                <a:lnTo>
                  <a:pt x="67626" y="49344"/>
                </a:lnTo>
                <a:lnTo>
                  <a:pt x="52204" y="49344"/>
                </a:lnTo>
                <a:lnTo>
                  <a:pt x="49667" y="47883"/>
                </a:lnTo>
                <a:lnTo>
                  <a:pt x="45558" y="42040"/>
                </a:lnTo>
                <a:lnTo>
                  <a:pt x="44528" y="36196"/>
                </a:lnTo>
                <a:lnTo>
                  <a:pt x="44528" y="18585"/>
                </a:lnTo>
                <a:lnTo>
                  <a:pt x="45663" y="12579"/>
                </a:lnTo>
                <a:lnTo>
                  <a:pt x="49724" y="6736"/>
                </a:lnTo>
                <a:lnTo>
                  <a:pt x="52131" y="5437"/>
                </a:lnTo>
                <a:lnTo>
                  <a:pt x="67311" y="5437"/>
                </a:lnTo>
                <a:lnTo>
                  <a:pt x="66736" y="4544"/>
                </a:lnTo>
                <a:lnTo>
                  <a:pt x="64945" y="2921"/>
                </a:lnTo>
                <a:lnTo>
                  <a:pt x="62781" y="1785"/>
                </a:lnTo>
                <a:lnTo>
                  <a:pt x="60617" y="568"/>
                </a:lnTo>
                <a:lnTo>
                  <a:pt x="58096" y="0"/>
                </a:lnTo>
                <a:close/>
              </a:path>
              <a:path w="73025" h="55244">
                <a:moveTo>
                  <a:pt x="67311" y="5437"/>
                </a:moveTo>
                <a:lnTo>
                  <a:pt x="58218" y="5437"/>
                </a:lnTo>
                <a:lnTo>
                  <a:pt x="60779" y="6898"/>
                </a:lnTo>
                <a:lnTo>
                  <a:pt x="64888" y="12742"/>
                </a:lnTo>
                <a:lnTo>
                  <a:pt x="65918" y="18585"/>
                </a:lnTo>
                <a:lnTo>
                  <a:pt x="65918" y="36196"/>
                </a:lnTo>
                <a:lnTo>
                  <a:pt x="64888" y="42040"/>
                </a:lnTo>
                <a:lnTo>
                  <a:pt x="60779" y="47883"/>
                </a:lnTo>
                <a:lnTo>
                  <a:pt x="58242" y="49344"/>
                </a:lnTo>
                <a:lnTo>
                  <a:pt x="67626" y="49344"/>
                </a:lnTo>
                <a:lnTo>
                  <a:pt x="69451" y="46503"/>
                </a:lnTo>
                <a:lnTo>
                  <a:pt x="72029" y="38793"/>
                </a:lnTo>
                <a:lnTo>
                  <a:pt x="72669" y="33680"/>
                </a:lnTo>
                <a:lnTo>
                  <a:pt x="72577" y="21101"/>
                </a:lnTo>
                <a:lnTo>
                  <a:pt x="72272" y="17854"/>
                </a:lnTo>
                <a:lnTo>
                  <a:pt x="70667" y="11605"/>
                </a:lnTo>
                <a:lnTo>
                  <a:pt x="69557" y="8927"/>
                </a:lnTo>
                <a:lnTo>
                  <a:pt x="67311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197499" y="2967839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29" y="253700"/>
                </a:moveTo>
                <a:lnTo>
                  <a:pt x="14102" y="253700"/>
                </a:lnTo>
                <a:lnTo>
                  <a:pt x="11428" y="254268"/>
                </a:lnTo>
                <a:lnTo>
                  <a:pt x="559" y="267497"/>
                </a:lnTo>
                <a:lnTo>
                  <a:pt x="186" y="269526"/>
                </a:lnTo>
                <a:lnTo>
                  <a:pt x="120" y="270581"/>
                </a:lnTo>
                <a:lnTo>
                  <a:pt x="0" y="298661"/>
                </a:lnTo>
                <a:lnTo>
                  <a:pt x="58858" y="298661"/>
                </a:lnTo>
                <a:lnTo>
                  <a:pt x="58858" y="290870"/>
                </a:lnTo>
                <a:lnTo>
                  <a:pt x="6945" y="290870"/>
                </a:lnTo>
                <a:lnTo>
                  <a:pt x="7070" y="270581"/>
                </a:lnTo>
                <a:lnTo>
                  <a:pt x="14799" y="261734"/>
                </a:lnTo>
                <a:lnTo>
                  <a:pt x="33222" y="261734"/>
                </a:lnTo>
                <a:lnTo>
                  <a:pt x="29729" y="258488"/>
                </a:lnTo>
                <a:lnTo>
                  <a:pt x="26268" y="255242"/>
                </a:lnTo>
                <a:lnTo>
                  <a:pt x="22029" y="253700"/>
                </a:lnTo>
                <a:close/>
              </a:path>
              <a:path w="60325" h="299085">
                <a:moveTo>
                  <a:pt x="33222" y="261734"/>
                </a:moveTo>
                <a:lnTo>
                  <a:pt x="20667" y="261734"/>
                </a:lnTo>
                <a:lnTo>
                  <a:pt x="23301" y="262789"/>
                </a:lnTo>
                <a:lnTo>
                  <a:pt x="27046" y="267010"/>
                </a:lnTo>
                <a:lnTo>
                  <a:pt x="27986" y="270581"/>
                </a:lnTo>
                <a:lnTo>
                  <a:pt x="27986" y="290870"/>
                </a:lnTo>
                <a:lnTo>
                  <a:pt x="34932" y="290870"/>
                </a:lnTo>
                <a:lnTo>
                  <a:pt x="34810" y="267010"/>
                </a:lnTo>
                <a:lnTo>
                  <a:pt x="33222" y="261734"/>
                </a:lnTo>
                <a:close/>
              </a:path>
              <a:path w="60325" h="299085">
                <a:moveTo>
                  <a:pt x="38531" y="206060"/>
                </a:moveTo>
                <a:lnTo>
                  <a:pt x="30418" y="206060"/>
                </a:lnTo>
                <a:lnTo>
                  <a:pt x="24963" y="207927"/>
                </a:lnTo>
                <a:lnTo>
                  <a:pt x="21081" y="211498"/>
                </a:lnTo>
                <a:lnTo>
                  <a:pt x="17198" y="215150"/>
                </a:lnTo>
                <a:lnTo>
                  <a:pt x="15261" y="219776"/>
                </a:lnTo>
                <a:lnTo>
                  <a:pt x="15362" y="231625"/>
                </a:lnTo>
                <a:lnTo>
                  <a:pt x="17239" y="236170"/>
                </a:lnTo>
                <a:lnTo>
                  <a:pt x="21202" y="239903"/>
                </a:lnTo>
                <a:lnTo>
                  <a:pt x="25157" y="243555"/>
                </a:lnTo>
                <a:lnTo>
                  <a:pt x="30726" y="245422"/>
                </a:lnTo>
                <a:lnTo>
                  <a:pt x="44836" y="245422"/>
                </a:lnTo>
                <a:lnTo>
                  <a:pt x="50226" y="243636"/>
                </a:lnTo>
                <a:lnTo>
                  <a:pt x="56196" y="237955"/>
                </a:lnTo>
                <a:lnTo>
                  <a:pt x="39390" y="237955"/>
                </a:lnTo>
                <a:lnTo>
                  <a:pt x="39390" y="237549"/>
                </a:lnTo>
                <a:lnTo>
                  <a:pt x="33449" y="237549"/>
                </a:lnTo>
                <a:lnTo>
                  <a:pt x="29729" y="237306"/>
                </a:lnTo>
                <a:lnTo>
                  <a:pt x="26754" y="236088"/>
                </a:lnTo>
                <a:lnTo>
                  <a:pt x="22313" y="231543"/>
                </a:lnTo>
                <a:lnTo>
                  <a:pt x="21202" y="228703"/>
                </a:lnTo>
                <a:lnTo>
                  <a:pt x="21202" y="221723"/>
                </a:lnTo>
                <a:lnTo>
                  <a:pt x="22588" y="218721"/>
                </a:lnTo>
                <a:lnTo>
                  <a:pt x="27167" y="214987"/>
                </a:lnTo>
                <a:lnTo>
                  <a:pt x="29858" y="214014"/>
                </a:lnTo>
                <a:lnTo>
                  <a:pt x="33449" y="213689"/>
                </a:lnTo>
                <a:lnTo>
                  <a:pt x="39390" y="213689"/>
                </a:lnTo>
                <a:lnTo>
                  <a:pt x="39390" y="206141"/>
                </a:lnTo>
                <a:lnTo>
                  <a:pt x="38531" y="206060"/>
                </a:lnTo>
                <a:close/>
              </a:path>
              <a:path w="60325" h="299085">
                <a:moveTo>
                  <a:pt x="46052" y="206303"/>
                </a:moveTo>
                <a:lnTo>
                  <a:pt x="45128" y="213770"/>
                </a:lnTo>
                <a:lnTo>
                  <a:pt x="48184" y="214906"/>
                </a:lnTo>
                <a:lnTo>
                  <a:pt x="50404" y="216367"/>
                </a:lnTo>
                <a:lnTo>
                  <a:pt x="53185" y="220101"/>
                </a:lnTo>
                <a:lnTo>
                  <a:pt x="53882" y="222373"/>
                </a:lnTo>
                <a:lnTo>
                  <a:pt x="53848" y="228703"/>
                </a:lnTo>
                <a:lnTo>
                  <a:pt x="52641" y="231625"/>
                </a:lnTo>
                <a:lnTo>
                  <a:pt x="47657" y="236332"/>
                </a:lnTo>
                <a:lnTo>
                  <a:pt x="44074" y="237712"/>
                </a:lnTo>
                <a:lnTo>
                  <a:pt x="39390" y="237955"/>
                </a:lnTo>
                <a:lnTo>
                  <a:pt x="56196" y="237955"/>
                </a:lnTo>
                <a:lnTo>
                  <a:pt x="57902" y="236332"/>
                </a:lnTo>
                <a:lnTo>
                  <a:pt x="59728" y="231625"/>
                </a:lnTo>
                <a:lnTo>
                  <a:pt x="59727" y="219776"/>
                </a:lnTo>
                <a:lnTo>
                  <a:pt x="58623" y="216043"/>
                </a:lnTo>
                <a:lnTo>
                  <a:pt x="53801" y="209712"/>
                </a:lnTo>
                <a:lnTo>
                  <a:pt x="50413" y="207521"/>
                </a:lnTo>
                <a:lnTo>
                  <a:pt x="46052" y="206303"/>
                </a:lnTo>
                <a:close/>
              </a:path>
              <a:path w="60325" h="299085">
                <a:moveTo>
                  <a:pt x="39390" y="213689"/>
                </a:moveTo>
                <a:lnTo>
                  <a:pt x="33449" y="213689"/>
                </a:lnTo>
                <a:lnTo>
                  <a:pt x="33449" y="237549"/>
                </a:lnTo>
                <a:lnTo>
                  <a:pt x="39390" y="237549"/>
                </a:lnTo>
                <a:lnTo>
                  <a:pt x="39390" y="213689"/>
                </a:lnTo>
                <a:close/>
              </a:path>
              <a:path w="60325" h="299085">
                <a:moveTo>
                  <a:pt x="17587" y="172785"/>
                </a:moveTo>
                <a:lnTo>
                  <a:pt x="16031" y="175301"/>
                </a:lnTo>
                <a:lnTo>
                  <a:pt x="15261" y="177736"/>
                </a:lnTo>
                <a:lnTo>
                  <a:pt x="15337" y="182118"/>
                </a:lnTo>
                <a:lnTo>
                  <a:pt x="15739" y="183417"/>
                </a:lnTo>
                <a:lnTo>
                  <a:pt x="16704" y="184797"/>
                </a:lnTo>
                <a:lnTo>
                  <a:pt x="17668" y="186257"/>
                </a:lnTo>
                <a:lnTo>
                  <a:pt x="19662" y="187799"/>
                </a:lnTo>
                <a:lnTo>
                  <a:pt x="22685" y="189423"/>
                </a:lnTo>
                <a:lnTo>
                  <a:pt x="16218" y="189423"/>
                </a:lnTo>
                <a:lnTo>
                  <a:pt x="16218" y="195915"/>
                </a:lnTo>
                <a:lnTo>
                  <a:pt x="58858" y="195915"/>
                </a:lnTo>
                <a:lnTo>
                  <a:pt x="58858" y="188692"/>
                </a:lnTo>
                <a:lnTo>
                  <a:pt x="33489" y="188692"/>
                </a:lnTo>
                <a:lnTo>
                  <a:pt x="30677" y="188286"/>
                </a:lnTo>
                <a:lnTo>
                  <a:pt x="28108" y="187474"/>
                </a:lnTo>
                <a:lnTo>
                  <a:pt x="26422" y="186988"/>
                </a:lnTo>
                <a:lnTo>
                  <a:pt x="25101" y="186095"/>
                </a:lnTo>
                <a:lnTo>
                  <a:pt x="24152" y="184796"/>
                </a:lnTo>
                <a:lnTo>
                  <a:pt x="23204" y="183579"/>
                </a:lnTo>
                <a:lnTo>
                  <a:pt x="22726" y="182118"/>
                </a:lnTo>
                <a:lnTo>
                  <a:pt x="22726" y="178791"/>
                </a:lnTo>
                <a:lnTo>
                  <a:pt x="23245" y="177005"/>
                </a:lnTo>
                <a:lnTo>
                  <a:pt x="24290" y="175220"/>
                </a:lnTo>
                <a:lnTo>
                  <a:pt x="17587" y="172785"/>
                </a:lnTo>
                <a:close/>
              </a:path>
              <a:path w="60325" h="299085">
                <a:moveTo>
                  <a:pt x="39925" y="96659"/>
                </a:moveTo>
                <a:lnTo>
                  <a:pt x="0" y="96659"/>
                </a:lnTo>
                <a:lnTo>
                  <a:pt x="0" y="104450"/>
                </a:lnTo>
                <a:lnTo>
                  <a:pt x="41359" y="104450"/>
                </a:lnTo>
                <a:lnTo>
                  <a:pt x="46344" y="105668"/>
                </a:lnTo>
                <a:lnTo>
                  <a:pt x="48946" y="108103"/>
                </a:lnTo>
                <a:lnTo>
                  <a:pt x="51539" y="110619"/>
                </a:lnTo>
                <a:lnTo>
                  <a:pt x="52836" y="114676"/>
                </a:lnTo>
                <a:lnTo>
                  <a:pt x="52836" y="123766"/>
                </a:lnTo>
                <a:lnTo>
                  <a:pt x="52180" y="126607"/>
                </a:lnTo>
                <a:lnTo>
                  <a:pt x="50875" y="128879"/>
                </a:lnTo>
                <a:lnTo>
                  <a:pt x="49562" y="131233"/>
                </a:lnTo>
                <a:lnTo>
                  <a:pt x="47689" y="132856"/>
                </a:lnTo>
                <a:lnTo>
                  <a:pt x="42851" y="134804"/>
                </a:lnTo>
                <a:lnTo>
                  <a:pt x="39082" y="135209"/>
                </a:lnTo>
                <a:lnTo>
                  <a:pt x="0" y="135209"/>
                </a:lnTo>
                <a:lnTo>
                  <a:pt x="0" y="143001"/>
                </a:lnTo>
                <a:lnTo>
                  <a:pt x="40241" y="143001"/>
                </a:lnTo>
                <a:lnTo>
                  <a:pt x="45161" y="142270"/>
                </a:lnTo>
                <a:lnTo>
                  <a:pt x="59863" y="125227"/>
                </a:lnTo>
                <a:lnTo>
                  <a:pt x="59863" y="114027"/>
                </a:lnTo>
                <a:lnTo>
                  <a:pt x="44618" y="97389"/>
                </a:lnTo>
                <a:lnTo>
                  <a:pt x="39925" y="96659"/>
                </a:lnTo>
                <a:close/>
              </a:path>
              <a:path w="60325" h="299085">
                <a:moveTo>
                  <a:pt x="58858" y="48127"/>
                </a:moveTo>
                <a:lnTo>
                  <a:pt x="29299" y="48127"/>
                </a:lnTo>
                <a:lnTo>
                  <a:pt x="26957" y="48289"/>
                </a:lnTo>
                <a:lnTo>
                  <a:pt x="16639" y="55674"/>
                </a:lnTo>
                <a:lnTo>
                  <a:pt x="15715" y="57785"/>
                </a:lnTo>
                <a:lnTo>
                  <a:pt x="15261" y="60138"/>
                </a:lnTo>
                <a:lnTo>
                  <a:pt x="15261" y="68659"/>
                </a:lnTo>
                <a:lnTo>
                  <a:pt x="17595" y="73204"/>
                </a:lnTo>
                <a:lnTo>
                  <a:pt x="22280" y="76370"/>
                </a:lnTo>
                <a:lnTo>
                  <a:pt x="16218" y="76370"/>
                </a:lnTo>
                <a:lnTo>
                  <a:pt x="16218" y="82862"/>
                </a:lnTo>
                <a:lnTo>
                  <a:pt x="58858" y="82862"/>
                </a:lnTo>
                <a:lnTo>
                  <a:pt x="58858" y="75639"/>
                </a:lnTo>
                <a:lnTo>
                  <a:pt x="30110" y="75639"/>
                </a:lnTo>
                <a:lnTo>
                  <a:pt x="26406" y="74503"/>
                </a:lnTo>
                <a:lnTo>
                  <a:pt x="24452" y="72231"/>
                </a:lnTo>
                <a:lnTo>
                  <a:pt x="22499" y="70039"/>
                </a:lnTo>
                <a:lnTo>
                  <a:pt x="21518" y="67361"/>
                </a:lnTo>
                <a:lnTo>
                  <a:pt x="21518" y="62329"/>
                </a:lnTo>
                <a:lnTo>
                  <a:pt x="21956" y="60625"/>
                </a:lnTo>
                <a:lnTo>
                  <a:pt x="22823" y="59245"/>
                </a:lnTo>
                <a:lnTo>
                  <a:pt x="23699" y="57785"/>
                </a:lnTo>
                <a:lnTo>
                  <a:pt x="24858" y="56811"/>
                </a:lnTo>
                <a:lnTo>
                  <a:pt x="27775" y="55674"/>
                </a:lnTo>
                <a:lnTo>
                  <a:pt x="29980" y="55431"/>
                </a:lnTo>
                <a:lnTo>
                  <a:pt x="58858" y="55431"/>
                </a:lnTo>
                <a:lnTo>
                  <a:pt x="58858" y="48127"/>
                </a:lnTo>
                <a:close/>
              </a:path>
              <a:path w="60325" h="299085">
                <a:moveTo>
                  <a:pt x="8307" y="28405"/>
                </a:moveTo>
                <a:lnTo>
                  <a:pt x="0" y="28405"/>
                </a:lnTo>
                <a:lnTo>
                  <a:pt x="0" y="35628"/>
                </a:lnTo>
                <a:lnTo>
                  <a:pt x="8307" y="35628"/>
                </a:lnTo>
                <a:lnTo>
                  <a:pt x="8307" y="28405"/>
                </a:lnTo>
                <a:close/>
              </a:path>
              <a:path w="60325" h="299085">
                <a:moveTo>
                  <a:pt x="58858" y="28405"/>
                </a:moveTo>
                <a:lnTo>
                  <a:pt x="16218" y="28405"/>
                </a:lnTo>
                <a:lnTo>
                  <a:pt x="16218" y="35628"/>
                </a:lnTo>
                <a:lnTo>
                  <a:pt x="58858" y="35628"/>
                </a:lnTo>
                <a:lnTo>
                  <a:pt x="58858" y="28405"/>
                </a:lnTo>
                <a:close/>
              </a:path>
              <a:path w="60325" h="299085">
                <a:moveTo>
                  <a:pt x="21842" y="15501"/>
                </a:moveTo>
                <a:lnTo>
                  <a:pt x="16218" y="15501"/>
                </a:lnTo>
                <a:lnTo>
                  <a:pt x="16218" y="20776"/>
                </a:lnTo>
                <a:lnTo>
                  <a:pt x="21842" y="20776"/>
                </a:lnTo>
                <a:lnTo>
                  <a:pt x="21842" y="15501"/>
                </a:lnTo>
                <a:close/>
              </a:path>
              <a:path w="60325" h="299085">
                <a:moveTo>
                  <a:pt x="58785" y="0"/>
                </a:moveTo>
                <a:lnTo>
                  <a:pt x="52398" y="1055"/>
                </a:lnTo>
                <a:lnTo>
                  <a:pt x="52585" y="2353"/>
                </a:lnTo>
                <a:lnTo>
                  <a:pt x="52682" y="5275"/>
                </a:lnTo>
                <a:lnTo>
                  <a:pt x="48840" y="8278"/>
                </a:lnTo>
                <a:lnTo>
                  <a:pt x="1321" y="8278"/>
                </a:lnTo>
                <a:lnTo>
                  <a:pt x="5665" y="15501"/>
                </a:lnTo>
                <a:lnTo>
                  <a:pt x="50713" y="15501"/>
                </a:lnTo>
                <a:lnTo>
                  <a:pt x="53557" y="15176"/>
                </a:lnTo>
                <a:lnTo>
                  <a:pt x="59392" y="8278"/>
                </a:lnTo>
                <a:lnTo>
                  <a:pt x="59376" y="3408"/>
                </a:lnTo>
                <a:lnTo>
                  <a:pt x="59207" y="2028"/>
                </a:lnTo>
                <a:lnTo>
                  <a:pt x="58785" y="0"/>
                </a:lnTo>
                <a:close/>
              </a:path>
              <a:path w="60325" h="299085">
                <a:moveTo>
                  <a:pt x="21842" y="1054"/>
                </a:moveTo>
                <a:lnTo>
                  <a:pt x="16218" y="1054"/>
                </a:lnTo>
                <a:lnTo>
                  <a:pt x="16218" y="8278"/>
                </a:lnTo>
                <a:lnTo>
                  <a:pt x="21842" y="8278"/>
                </a:lnTo>
                <a:lnTo>
                  <a:pt x="21842" y="10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433306" y="26260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904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4" y="730"/>
                </a:lnTo>
                <a:lnTo>
                  <a:pt x="121" y="2272"/>
                </a:lnTo>
                <a:lnTo>
                  <a:pt x="356" y="2597"/>
                </a:lnTo>
                <a:lnTo>
                  <a:pt x="16526" y="18666"/>
                </a:lnTo>
                <a:lnTo>
                  <a:pt x="356" y="34735"/>
                </a:lnTo>
                <a:lnTo>
                  <a:pt x="121" y="35060"/>
                </a:lnTo>
                <a:lnTo>
                  <a:pt x="0" y="36278"/>
                </a:lnTo>
                <a:lnTo>
                  <a:pt x="154" y="36602"/>
                </a:lnTo>
                <a:lnTo>
                  <a:pt x="771" y="37251"/>
                </a:lnTo>
                <a:lnTo>
                  <a:pt x="1142" y="37332"/>
                </a:lnTo>
                <a:lnTo>
                  <a:pt x="1945" y="37332"/>
                </a:lnTo>
                <a:lnTo>
                  <a:pt x="2326" y="37170"/>
                </a:lnTo>
                <a:lnTo>
                  <a:pt x="4015" y="35466"/>
                </a:lnTo>
                <a:lnTo>
                  <a:pt x="18738" y="20857"/>
                </a:lnTo>
                <a:lnTo>
                  <a:pt x="23139" y="20857"/>
                </a:lnTo>
                <a:lnTo>
                  <a:pt x="20943" y="18666"/>
                </a:lnTo>
                <a:lnTo>
                  <a:pt x="23058" y="16556"/>
                </a:lnTo>
                <a:lnTo>
                  <a:pt x="18738" y="16556"/>
                </a:lnTo>
                <a:lnTo>
                  <a:pt x="2707" y="405"/>
                </a:lnTo>
                <a:lnTo>
                  <a:pt x="2277" y="162"/>
                </a:lnTo>
                <a:lnTo>
                  <a:pt x="1904" y="0"/>
                </a:lnTo>
                <a:close/>
              </a:path>
              <a:path w="37464" h="37464">
                <a:moveTo>
                  <a:pt x="23139" y="20857"/>
                </a:moveTo>
                <a:lnTo>
                  <a:pt x="18738" y="20857"/>
                </a:lnTo>
                <a:lnTo>
                  <a:pt x="34762" y="36764"/>
                </a:lnTo>
                <a:lnTo>
                  <a:pt x="35143" y="37170"/>
                </a:lnTo>
                <a:lnTo>
                  <a:pt x="35524" y="37332"/>
                </a:lnTo>
                <a:lnTo>
                  <a:pt x="36334" y="37332"/>
                </a:lnTo>
                <a:lnTo>
                  <a:pt x="36691" y="37251"/>
                </a:lnTo>
                <a:lnTo>
                  <a:pt x="36975" y="36927"/>
                </a:lnTo>
                <a:lnTo>
                  <a:pt x="37164" y="36764"/>
                </a:lnTo>
                <a:lnTo>
                  <a:pt x="37287" y="36602"/>
                </a:lnTo>
                <a:lnTo>
                  <a:pt x="37283" y="35060"/>
                </a:lnTo>
                <a:lnTo>
                  <a:pt x="37047" y="34735"/>
                </a:lnTo>
                <a:lnTo>
                  <a:pt x="23139" y="20857"/>
                </a:lnTo>
                <a:close/>
              </a:path>
              <a:path w="37464" h="37464">
                <a:moveTo>
                  <a:pt x="36334" y="0"/>
                </a:moveTo>
                <a:lnTo>
                  <a:pt x="35572" y="0"/>
                </a:lnTo>
                <a:lnTo>
                  <a:pt x="35191" y="162"/>
                </a:lnTo>
                <a:lnTo>
                  <a:pt x="34762" y="405"/>
                </a:lnTo>
                <a:lnTo>
                  <a:pt x="18738" y="16556"/>
                </a:lnTo>
                <a:lnTo>
                  <a:pt x="23058" y="16556"/>
                </a:lnTo>
                <a:lnTo>
                  <a:pt x="37047" y="2597"/>
                </a:lnTo>
                <a:lnTo>
                  <a:pt x="37283" y="2272"/>
                </a:lnTo>
                <a:lnTo>
                  <a:pt x="37404" y="1054"/>
                </a:lnTo>
                <a:lnTo>
                  <a:pt x="37258" y="730"/>
                </a:lnTo>
                <a:lnTo>
                  <a:pt x="36975" y="405"/>
                </a:lnTo>
                <a:lnTo>
                  <a:pt x="36691" y="162"/>
                </a:lnTo>
                <a:lnTo>
                  <a:pt x="363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490827" y="2583150"/>
            <a:ext cx="133910" cy="79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869955" y="2579985"/>
            <a:ext cx="1370330" cy="77470"/>
          </a:xfrm>
          <a:custGeom>
            <a:avLst/>
            <a:gdLst/>
            <a:ahLst/>
            <a:cxnLst/>
            <a:rect l="l" t="t" r="r" b="b"/>
            <a:pathLst>
              <a:path w="1370329" h="77469">
                <a:moveTo>
                  <a:pt x="20424" y="0"/>
                </a:moveTo>
                <a:lnTo>
                  <a:pt x="12724" y="0"/>
                </a:lnTo>
                <a:lnTo>
                  <a:pt x="9158" y="5112"/>
                </a:lnTo>
                <a:lnTo>
                  <a:pt x="6240" y="10631"/>
                </a:lnTo>
                <a:lnTo>
                  <a:pt x="3971" y="16637"/>
                </a:lnTo>
                <a:lnTo>
                  <a:pt x="1296" y="23535"/>
                </a:lnTo>
                <a:lnTo>
                  <a:pt x="0" y="30839"/>
                </a:lnTo>
                <a:lnTo>
                  <a:pt x="0" y="44880"/>
                </a:lnTo>
                <a:lnTo>
                  <a:pt x="1053" y="51291"/>
                </a:lnTo>
                <a:lnTo>
                  <a:pt x="3160" y="57946"/>
                </a:lnTo>
                <a:lnTo>
                  <a:pt x="5349" y="64683"/>
                </a:lnTo>
                <a:lnTo>
                  <a:pt x="8429" y="71094"/>
                </a:lnTo>
                <a:lnTo>
                  <a:pt x="12562" y="77262"/>
                </a:lnTo>
                <a:lnTo>
                  <a:pt x="20343" y="77262"/>
                </a:lnTo>
                <a:lnTo>
                  <a:pt x="17911" y="72149"/>
                </a:lnTo>
                <a:lnTo>
                  <a:pt x="16291" y="68253"/>
                </a:lnTo>
                <a:lnTo>
                  <a:pt x="15399" y="65494"/>
                </a:lnTo>
                <a:lnTo>
                  <a:pt x="13940" y="61355"/>
                </a:lnTo>
                <a:lnTo>
                  <a:pt x="12805" y="56972"/>
                </a:lnTo>
                <a:lnTo>
                  <a:pt x="11184" y="47720"/>
                </a:lnTo>
                <a:lnTo>
                  <a:pt x="10779" y="43257"/>
                </a:lnTo>
                <a:lnTo>
                  <a:pt x="10779" y="32463"/>
                </a:lnTo>
                <a:lnTo>
                  <a:pt x="11509" y="26457"/>
                </a:lnTo>
                <a:lnTo>
                  <a:pt x="14264" y="15014"/>
                </a:lnTo>
                <a:lnTo>
                  <a:pt x="16777" y="8115"/>
                </a:lnTo>
                <a:lnTo>
                  <a:pt x="20424" y="0"/>
                </a:lnTo>
                <a:close/>
              </a:path>
              <a:path w="1370329" h="77469">
                <a:moveTo>
                  <a:pt x="66940" y="53644"/>
                </a:moveTo>
                <a:lnTo>
                  <a:pt x="39795" y="53644"/>
                </a:lnTo>
                <a:lnTo>
                  <a:pt x="41497" y="56079"/>
                </a:lnTo>
                <a:lnTo>
                  <a:pt x="43523" y="57865"/>
                </a:lnTo>
                <a:lnTo>
                  <a:pt x="45874" y="59082"/>
                </a:lnTo>
                <a:lnTo>
                  <a:pt x="48305" y="60300"/>
                </a:lnTo>
                <a:lnTo>
                  <a:pt x="50656" y="60949"/>
                </a:lnTo>
                <a:lnTo>
                  <a:pt x="58031" y="60949"/>
                </a:lnTo>
                <a:lnTo>
                  <a:pt x="62246" y="58920"/>
                </a:lnTo>
                <a:lnTo>
                  <a:pt x="65731" y="55024"/>
                </a:lnTo>
                <a:lnTo>
                  <a:pt x="66940" y="53644"/>
                </a:lnTo>
                <a:close/>
              </a:path>
              <a:path w="1370329" h="77469">
                <a:moveTo>
                  <a:pt x="40606" y="1054"/>
                </a:moveTo>
                <a:lnTo>
                  <a:pt x="29259" y="1054"/>
                </a:lnTo>
                <a:lnTo>
                  <a:pt x="29259" y="59975"/>
                </a:lnTo>
                <a:lnTo>
                  <a:pt x="39795" y="59975"/>
                </a:lnTo>
                <a:lnTo>
                  <a:pt x="39795" y="53644"/>
                </a:lnTo>
                <a:lnTo>
                  <a:pt x="66940" y="53644"/>
                </a:lnTo>
                <a:lnTo>
                  <a:pt x="68362" y="52022"/>
                </a:lnTo>
                <a:lnTo>
                  <a:pt x="47171" y="52022"/>
                </a:lnTo>
                <a:lnTo>
                  <a:pt x="44577" y="50480"/>
                </a:lnTo>
                <a:lnTo>
                  <a:pt x="42551" y="47477"/>
                </a:lnTo>
                <a:lnTo>
                  <a:pt x="41173" y="45367"/>
                </a:lnTo>
                <a:lnTo>
                  <a:pt x="40525" y="42120"/>
                </a:lnTo>
                <a:lnTo>
                  <a:pt x="40525" y="33356"/>
                </a:lnTo>
                <a:lnTo>
                  <a:pt x="41416" y="30191"/>
                </a:lnTo>
                <a:lnTo>
                  <a:pt x="44982" y="25970"/>
                </a:lnTo>
                <a:lnTo>
                  <a:pt x="47252" y="24915"/>
                </a:lnTo>
                <a:lnTo>
                  <a:pt x="68492" y="24915"/>
                </a:lnTo>
                <a:lnTo>
                  <a:pt x="66102" y="22236"/>
                </a:lnTo>
                <a:lnTo>
                  <a:pt x="40606" y="22236"/>
                </a:lnTo>
                <a:lnTo>
                  <a:pt x="40606" y="1054"/>
                </a:lnTo>
                <a:close/>
              </a:path>
              <a:path w="1370329" h="77469">
                <a:moveTo>
                  <a:pt x="68492" y="24915"/>
                </a:moveTo>
                <a:lnTo>
                  <a:pt x="52682" y="24915"/>
                </a:lnTo>
                <a:lnTo>
                  <a:pt x="54951" y="26051"/>
                </a:lnTo>
                <a:lnTo>
                  <a:pt x="56735" y="28161"/>
                </a:lnTo>
                <a:lnTo>
                  <a:pt x="58518" y="30353"/>
                </a:lnTo>
                <a:lnTo>
                  <a:pt x="59285" y="33356"/>
                </a:lnTo>
                <a:lnTo>
                  <a:pt x="59409" y="43338"/>
                </a:lnTo>
                <a:lnTo>
                  <a:pt x="58518" y="46665"/>
                </a:lnTo>
                <a:lnTo>
                  <a:pt x="56735" y="48775"/>
                </a:lnTo>
                <a:lnTo>
                  <a:pt x="54951" y="50967"/>
                </a:lnTo>
                <a:lnTo>
                  <a:pt x="52844" y="52022"/>
                </a:lnTo>
                <a:lnTo>
                  <a:pt x="68362" y="52022"/>
                </a:lnTo>
                <a:lnTo>
                  <a:pt x="69216" y="51048"/>
                </a:lnTo>
                <a:lnTo>
                  <a:pt x="70918" y="45448"/>
                </a:lnTo>
                <a:lnTo>
                  <a:pt x="70918" y="31083"/>
                </a:lnTo>
                <a:lnTo>
                  <a:pt x="69216" y="25726"/>
                </a:lnTo>
                <a:lnTo>
                  <a:pt x="68492" y="24915"/>
                </a:lnTo>
                <a:close/>
              </a:path>
              <a:path w="1370329" h="77469">
                <a:moveTo>
                  <a:pt x="58112" y="16312"/>
                </a:moveTo>
                <a:lnTo>
                  <a:pt x="48143" y="16312"/>
                </a:lnTo>
                <a:lnTo>
                  <a:pt x="44091" y="18260"/>
                </a:lnTo>
                <a:lnTo>
                  <a:pt x="40606" y="22236"/>
                </a:lnTo>
                <a:lnTo>
                  <a:pt x="66102" y="22236"/>
                </a:lnTo>
                <a:lnTo>
                  <a:pt x="62408" y="18179"/>
                </a:lnTo>
                <a:lnTo>
                  <a:pt x="58112" y="16312"/>
                </a:lnTo>
                <a:close/>
              </a:path>
              <a:path w="1370329" h="77469">
                <a:moveTo>
                  <a:pt x="85994" y="0"/>
                </a:moveTo>
                <a:lnTo>
                  <a:pt x="78294" y="0"/>
                </a:lnTo>
                <a:lnTo>
                  <a:pt x="82022" y="8115"/>
                </a:lnTo>
                <a:lnTo>
                  <a:pt x="84535" y="15014"/>
                </a:lnTo>
                <a:lnTo>
                  <a:pt x="85913" y="20695"/>
                </a:lnTo>
                <a:lnTo>
                  <a:pt x="87209" y="26457"/>
                </a:lnTo>
                <a:lnTo>
                  <a:pt x="87939" y="32462"/>
                </a:lnTo>
                <a:lnTo>
                  <a:pt x="87939" y="41958"/>
                </a:lnTo>
                <a:lnTo>
                  <a:pt x="87696" y="45042"/>
                </a:lnTo>
                <a:lnTo>
                  <a:pt x="83076" y="66306"/>
                </a:lnTo>
                <a:lnTo>
                  <a:pt x="82184" y="68821"/>
                </a:lnTo>
                <a:lnTo>
                  <a:pt x="80644" y="72474"/>
                </a:lnTo>
                <a:lnTo>
                  <a:pt x="78375" y="77262"/>
                </a:lnTo>
                <a:lnTo>
                  <a:pt x="86156" y="77262"/>
                </a:lnTo>
                <a:lnTo>
                  <a:pt x="90775" y="70283"/>
                </a:lnTo>
                <a:lnTo>
                  <a:pt x="94099" y="63222"/>
                </a:lnTo>
                <a:lnTo>
                  <a:pt x="97908" y="49587"/>
                </a:lnTo>
                <a:lnTo>
                  <a:pt x="98799" y="43582"/>
                </a:lnTo>
                <a:lnTo>
                  <a:pt x="98799" y="31327"/>
                </a:lnTo>
                <a:lnTo>
                  <a:pt x="97665" y="24834"/>
                </a:lnTo>
                <a:lnTo>
                  <a:pt x="95395" y="18341"/>
                </a:lnTo>
                <a:lnTo>
                  <a:pt x="93207" y="11849"/>
                </a:lnTo>
                <a:lnTo>
                  <a:pt x="90046" y="5762"/>
                </a:lnTo>
                <a:lnTo>
                  <a:pt x="85994" y="0"/>
                </a:lnTo>
                <a:close/>
              </a:path>
              <a:path w="1370329" h="77469">
                <a:moveTo>
                  <a:pt x="150996" y="1054"/>
                </a:moveTo>
                <a:lnTo>
                  <a:pt x="133165" y="1054"/>
                </a:lnTo>
                <a:lnTo>
                  <a:pt x="133165" y="59975"/>
                </a:lnTo>
                <a:lnTo>
                  <a:pt x="144187" y="59975"/>
                </a:lnTo>
                <a:lnTo>
                  <a:pt x="144187" y="13553"/>
                </a:lnTo>
                <a:lnTo>
                  <a:pt x="154299" y="13553"/>
                </a:lnTo>
                <a:lnTo>
                  <a:pt x="150996" y="1054"/>
                </a:lnTo>
                <a:close/>
              </a:path>
              <a:path w="1370329" h="77469">
                <a:moveTo>
                  <a:pt x="154299" y="13553"/>
                </a:moveTo>
                <a:lnTo>
                  <a:pt x="144187" y="13553"/>
                </a:lnTo>
                <a:lnTo>
                  <a:pt x="155859" y="59975"/>
                </a:lnTo>
                <a:lnTo>
                  <a:pt x="167287" y="59975"/>
                </a:lnTo>
                <a:lnTo>
                  <a:pt x="172000" y="41228"/>
                </a:lnTo>
                <a:lnTo>
                  <a:pt x="161613" y="41228"/>
                </a:lnTo>
                <a:lnTo>
                  <a:pt x="154299" y="13553"/>
                </a:lnTo>
                <a:close/>
              </a:path>
              <a:path w="1370329" h="77469">
                <a:moveTo>
                  <a:pt x="190062" y="13553"/>
                </a:moveTo>
                <a:lnTo>
                  <a:pt x="178958" y="13553"/>
                </a:lnTo>
                <a:lnTo>
                  <a:pt x="178958" y="59975"/>
                </a:lnTo>
                <a:lnTo>
                  <a:pt x="190062" y="59975"/>
                </a:lnTo>
                <a:lnTo>
                  <a:pt x="190062" y="13553"/>
                </a:lnTo>
                <a:close/>
              </a:path>
              <a:path w="1370329" h="77469">
                <a:moveTo>
                  <a:pt x="190062" y="1054"/>
                </a:moveTo>
                <a:lnTo>
                  <a:pt x="172231" y="1054"/>
                </a:lnTo>
                <a:lnTo>
                  <a:pt x="161613" y="41228"/>
                </a:lnTo>
                <a:lnTo>
                  <a:pt x="172000" y="41228"/>
                </a:lnTo>
                <a:lnTo>
                  <a:pt x="178958" y="13553"/>
                </a:lnTo>
                <a:lnTo>
                  <a:pt x="190062" y="13553"/>
                </a:lnTo>
                <a:lnTo>
                  <a:pt x="190062" y="1054"/>
                </a:lnTo>
                <a:close/>
              </a:path>
              <a:path w="1370329" h="77469">
                <a:moveTo>
                  <a:pt x="237951" y="24914"/>
                </a:moveTo>
                <a:lnTo>
                  <a:pt x="222644" y="24914"/>
                </a:lnTo>
                <a:lnTo>
                  <a:pt x="224670" y="25401"/>
                </a:lnTo>
                <a:lnTo>
                  <a:pt x="225724" y="26294"/>
                </a:lnTo>
                <a:lnTo>
                  <a:pt x="226777" y="27268"/>
                </a:lnTo>
                <a:lnTo>
                  <a:pt x="227345" y="28810"/>
                </a:lnTo>
                <a:lnTo>
                  <a:pt x="227345" y="32056"/>
                </a:lnTo>
                <a:lnTo>
                  <a:pt x="225319" y="32949"/>
                </a:lnTo>
                <a:lnTo>
                  <a:pt x="221671" y="33842"/>
                </a:lnTo>
                <a:lnTo>
                  <a:pt x="216403" y="34897"/>
                </a:lnTo>
                <a:lnTo>
                  <a:pt x="212432" y="35627"/>
                </a:lnTo>
                <a:lnTo>
                  <a:pt x="209433" y="36520"/>
                </a:lnTo>
                <a:lnTo>
                  <a:pt x="207406" y="37494"/>
                </a:lnTo>
                <a:lnTo>
                  <a:pt x="205299" y="38468"/>
                </a:lnTo>
                <a:lnTo>
                  <a:pt x="203678" y="39929"/>
                </a:lnTo>
                <a:lnTo>
                  <a:pt x="202543" y="41877"/>
                </a:lnTo>
                <a:lnTo>
                  <a:pt x="201409" y="43743"/>
                </a:lnTo>
                <a:lnTo>
                  <a:pt x="200929" y="45529"/>
                </a:lnTo>
                <a:lnTo>
                  <a:pt x="200841" y="51940"/>
                </a:lnTo>
                <a:lnTo>
                  <a:pt x="202057" y="54943"/>
                </a:lnTo>
                <a:lnTo>
                  <a:pt x="207163" y="59731"/>
                </a:lnTo>
                <a:lnTo>
                  <a:pt x="210649" y="60949"/>
                </a:lnTo>
                <a:lnTo>
                  <a:pt x="217457" y="60949"/>
                </a:lnTo>
                <a:lnTo>
                  <a:pt x="219807" y="60462"/>
                </a:lnTo>
                <a:lnTo>
                  <a:pt x="221996" y="59488"/>
                </a:lnTo>
                <a:lnTo>
                  <a:pt x="224184" y="58595"/>
                </a:lnTo>
                <a:lnTo>
                  <a:pt x="226291" y="57134"/>
                </a:lnTo>
                <a:lnTo>
                  <a:pt x="228236" y="55268"/>
                </a:lnTo>
                <a:lnTo>
                  <a:pt x="239046" y="55268"/>
                </a:lnTo>
                <a:lnTo>
                  <a:pt x="238854" y="54213"/>
                </a:lnTo>
                <a:lnTo>
                  <a:pt x="238578" y="52995"/>
                </a:lnTo>
                <a:lnTo>
                  <a:pt x="216565" y="52995"/>
                </a:lnTo>
                <a:lnTo>
                  <a:pt x="215025" y="52346"/>
                </a:lnTo>
                <a:lnTo>
                  <a:pt x="213891" y="51210"/>
                </a:lnTo>
                <a:lnTo>
                  <a:pt x="212675" y="50074"/>
                </a:lnTo>
                <a:lnTo>
                  <a:pt x="212107" y="48694"/>
                </a:lnTo>
                <a:lnTo>
                  <a:pt x="223616" y="40497"/>
                </a:lnTo>
                <a:lnTo>
                  <a:pt x="225887" y="39929"/>
                </a:lnTo>
                <a:lnTo>
                  <a:pt x="227345" y="39442"/>
                </a:lnTo>
                <a:lnTo>
                  <a:pt x="238326" y="39442"/>
                </a:lnTo>
                <a:lnTo>
                  <a:pt x="238240" y="26943"/>
                </a:lnTo>
                <a:lnTo>
                  <a:pt x="237951" y="24914"/>
                </a:lnTo>
                <a:close/>
              </a:path>
              <a:path w="1370329" h="77469">
                <a:moveTo>
                  <a:pt x="239046" y="55268"/>
                </a:moveTo>
                <a:lnTo>
                  <a:pt x="228236" y="55268"/>
                </a:lnTo>
                <a:lnTo>
                  <a:pt x="228318" y="55511"/>
                </a:lnTo>
                <a:lnTo>
                  <a:pt x="228426" y="55998"/>
                </a:lnTo>
                <a:lnTo>
                  <a:pt x="228642" y="56647"/>
                </a:lnTo>
                <a:lnTo>
                  <a:pt x="229371" y="59245"/>
                </a:lnTo>
                <a:lnTo>
                  <a:pt x="229695" y="59975"/>
                </a:lnTo>
                <a:lnTo>
                  <a:pt x="240880" y="59975"/>
                </a:lnTo>
                <a:lnTo>
                  <a:pt x="239827" y="57946"/>
                </a:lnTo>
                <a:lnTo>
                  <a:pt x="239178" y="55998"/>
                </a:lnTo>
                <a:lnTo>
                  <a:pt x="239046" y="55268"/>
                </a:lnTo>
                <a:close/>
              </a:path>
              <a:path w="1370329" h="77469">
                <a:moveTo>
                  <a:pt x="238326" y="39442"/>
                </a:moveTo>
                <a:lnTo>
                  <a:pt x="227345" y="39442"/>
                </a:lnTo>
                <a:lnTo>
                  <a:pt x="227246" y="45529"/>
                </a:lnTo>
                <a:lnTo>
                  <a:pt x="227183" y="46260"/>
                </a:lnTo>
                <a:lnTo>
                  <a:pt x="226859" y="47233"/>
                </a:lnTo>
                <a:lnTo>
                  <a:pt x="226453" y="48694"/>
                </a:lnTo>
                <a:lnTo>
                  <a:pt x="225562" y="49911"/>
                </a:lnTo>
                <a:lnTo>
                  <a:pt x="224184" y="50967"/>
                </a:lnTo>
                <a:lnTo>
                  <a:pt x="222320" y="52265"/>
                </a:lnTo>
                <a:lnTo>
                  <a:pt x="220375" y="52995"/>
                </a:lnTo>
                <a:lnTo>
                  <a:pt x="238578" y="52995"/>
                </a:lnTo>
                <a:lnTo>
                  <a:pt x="238449" y="52427"/>
                </a:lnTo>
                <a:lnTo>
                  <a:pt x="238363" y="50967"/>
                </a:lnTo>
                <a:lnTo>
                  <a:pt x="238326" y="39442"/>
                </a:lnTo>
                <a:close/>
              </a:path>
              <a:path w="1370329" h="77469">
                <a:moveTo>
                  <a:pt x="225481" y="16312"/>
                </a:moveTo>
                <a:lnTo>
                  <a:pt x="214944" y="16312"/>
                </a:lnTo>
                <a:lnTo>
                  <a:pt x="210730" y="17286"/>
                </a:lnTo>
                <a:lnTo>
                  <a:pt x="207893" y="19234"/>
                </a:lnTo>
                <a:lnTo>
                  <a:pt x="205137" y="21263"/>
                </a:lnTo>
                <a:lnTo>
                  <a:pt x="203111" y="24347"/>
                </a:lnTo>
                <a:lnTo>
                  <a:pt x="201976" y="28405"/>
                </a:lnTo>
                <a:lnTo>
                  <a:pt x="212270" y="30271"/>
                </a:lnTo>
                <a:lnTo>
                  <a:pt x="212918" y="28323"/>
                </a:lnTo>
                <a:lnTo>
                  <a:pt x="213809" y="26943"/>
                </a:lnTo>
                <a:lnTo>
                  <a:pt x="216079" y="25320"/>
                </a:lnTo>
                <a:lnTo>
                  <a:pt x="217619" y="24914"/>
                </a:lnTo>
                <a:lnTo>
                  <a:pt x="237951" y="24914"/>
                </a:lnTo>
                <a:lnTo>
                  <a:pt x="237837" y="24347"/>
                </a:lnTo>
                <a:lnTo>
                  <a:pt x="236909" y="22642"/>
                </a:lnTo>
                <a:lnTo>
                  <a:pt x="235936" y="20776"/>
                </a:lnTo>
                <a:lnTo>
                  <a:pt x="234153" y="19234"/>
                </a:lnTo>
                <a:lnTo>
                  <a:pt x="231722" y="18098"/>
                </a:lnTo>
                <a:lnTo>
                  <a:pt x="229209" y="16880"/>
                </a:lnTo>
                <a:lnTo>
                  <a:pt x="225481" y="16312"/>
                </a:lnTo>
                <a:close/>
              </a:path>
              <a:path w="1370329" h="77469">
                <a:moveTo>
                  <a:pt x="274273" y="16312"/>
                </a:moveTo>
                <a:lnTo>
                  <a:pt x="262764" y="16312"/>
                </a:lnTo>
                <a:lnTo>
                  <a:pt x="257739" y="18260"/>
                </a:lnTo>
                <a:lnTo>
                  <a:pt x="254010" y="22156"/>
                </a:lnTo>
                <a:lnTo>
                  <a:pt x="250282" y="26132"/>
                </a:lnTo>
                <a:lnTo>
                  <a:pt x="248418" y="31570"/>
                </a:lnTo>
                <a:lnTo>
                  <a:pt x="248418" y="45610"/>
                </a:lnTo>
                <a:lnTo>
                  <a:pt x="250282" y="51048"/>
                </a:lnTo>
                <a:lnTo>
                  <a:pt x="253929" y="55025"/>
                </a:lnTo>
                <a:lnTo>
                  <a:pt x="257658" y="58920"/>
                </a:lnTo>
                <a:lnTo>
                  <a:pt x="262683" y="60949"/>
                </a:lnTo>
                <a:lnTo>
                  <a:pt x="274354" y="60949"/>
                </a:lnTo>
                <a:lnTo>
                  <a:pt x="278731" y="59651"/>
                </a:lnTo>
                <a:lnTo>
                  <a:pt x="281973" y="57054"/>
                </a:lnTo>
                <a:lnTo>
                  <a:pt x="285296" y="54457"/>
                </a:lnTo>
                <a:lnTo>
                  <a:pt x="286846" y="51697"/>
                </a:lnTo>
                <a:lnTo>
                  <a:pt x="266573" y="51697"/>
                </a:lnTo>
                <a:lnTo>
                  <a:pt x="264223" y="50642"/>
                </a:lnTo>
                <a:lnTo>
                  <a:pt x="262521" y="48613"/>
                </a:lnTo>
                <a:lnTo>
                  <a:pt x="260900" y="46503"/>
                </a:lnTo>
                <a:lnTo>
                  <a:pt x="260008" y="42932"/>
                </a:lnTo>
                <a:lnTo>
                  <a:pt x="260008" y="33274"/>
                </a:lnTo>
                <a:lnTo>
                  <a:pt x="260819" y="30028"/>
                </a:lnTo>
                <a:lnTo>
                  <a:pt x="264223" y="26132"/>
                </a:lnTo>
                <a:lnTo>
                  <a:pt x="266411" y="25159"/>
                </a:lnTo>
                <a:lnTo>
                  <a:pt x="286650" y="25159"/>
                </a:lnTo>
                <a:lnTo>
                  <a:pt x="284566" y="21912"/>
                </a:lnTo>
                <a:lnTo>
                  <a:pt x="281486" y="19640"/>
                </a:lnTo>
                <a:lnTo>
                  <a:pt x="278406" y="17449"/>
                </a:lnTo>
                <a:lnTo>
                  <a:pt x="274273" y="16312"/>
                </a:lnTo>
                <a:close/>
              </a:path>
              <a:path w="1370329" h="77469">
                <a:moveTo>
                  <a:pt x="277596" y="43581"/>
                </a:moveTo>
                <a:lnTo>
                  <a:pt x="277029" y="46584"/>
                </a:lnTo>
                <a:lnTo>
                  <a:pt x="276056" y="48694"/>
                </a:lnTo>
                <a:lnTo>
                  <a:pt x="273300" y="51129"/>
                </a:lnTo>
                <a:lnTo>
                  <a:pt x="271517" y="51697"/>
                </a:lnTo>
                <a:lnTo>
                  <a:pt x="286846" y="51697"/>
                </a:lnTo>
                <a:lnTo>
                  <a:pt x="287484" y="50561"/>
                </a:lnTo>
                <a:lnTo>
                  <a:pt x="288619" y="45448"/>
                </a:lnTo>
                <a:lnTo>
                  <a:pt x="277596" y="43581"/>
                </a:lnTo>
                <a:close/>
              </a:path>
              <a:path w="1370329" h="77469">
                <a:moveTo>
                  <a:pt x="286650" y="25159"/>
                </a:moveTo>
                <a:lnTo>
                  <a:pt x="271355" y="25159"/>
                </a:lnTo>
                <a:lnTo>
                  <a:pt x="273057" y="25727"/>
                </a:lnTo>
                <a:lnTo>
                  <a:pt x="274435" y="26863"/>
                </a:lnTo>
                <a:lnTo>
                  <a:pt x="275732" y="27999"/>
                </a:lnTo>
                <a:lnTo>
                  <a:pt x="276542" y="29703"/>
                </a:lnTo>
                <a:lnTo>
                  <a:pt x="276948" y="31895"/>
                </a:lnTo>
                <a:lnTo>
                  <a:pt x="288051" y="29866"/>
                </a:lnTo>
                <a:lnTo>
                  <a:pt x="286755" y="25321"/>
                </a:lnTo>
                <a:lnTo>
                  <a:pt x="286650" y="25159"/>
                </a:lnTo>
                <a:close/>
              </a:path>
              <a:path w="1370329" h="77469">
                <a:moveTo>
                  <a:pt x="288051" y="29866"/>
                </a:moveTo>
                <a:close/>
              </a:path>
              <a:path w="1370329" h="77469">
                <a:moveTo>
                  <a:pt x="309205" y="1055"/>
                </a:moveTo>
                <a:lnTo>
                  <a:pt x="297940" y="1055"/>
                </a:lnTo>
                <a:lnTo>
                  <a:pt x="297940" y="59976"/>
                </a:lnTo>
                <a:lnTo>
                  <a:pt x="309206" y="59976"/>
                </a:lnTo>
                <a:lnTo>
                  <a:pt x="309206" y="34979"/>
                </a:lnTo>
                <a:lnTo>
                  <a:pt x="309611" y="32301"/>
                </a:lnTo>
                <a:lnTo>
                  <a:pt x="310908" y="28568"/>
                </a:lnTo>
                <a:lnTo>
                  <a:pt x="312042" y="27188"/>
                </a:lnTo>
                <a:lnTo>
                  <a:pt x="314960" y="25402"/>
                </a:lnTo>
                <a:lnTo>
                  <a:pt x="316662" y="24915"/>
                </a:lnTo>
                <a:lnTo>
                  <a:pt x="335862" y="24915"/>
                </a:lnTo>
                <a:lnTo>
                  <a:pt x="335790" y="24591"/>
                </a:lnTo>
                <a:lnTo>
                  <a:pt x="335060" y="22967"/>
                </a:lnTo>
                <a:lnTo>
                  <a:pt x="334894" y="22724"/>
                </a:lnTo>
                <a:lnTo>
                  <a:pt x="309205" y="22724"/>
                </a:lnTo>
                <a:lnTo>
                  <a:pt x="309205" y="1055"/>
                </a:lnTo>
                <a:close/>
              </a:path>
              <a:path w="1370329" h="77469">
                <a:moveTo>
                  <a:pt x="335862" y="24915"/>
                </a:moveTo>
                <a:lnTo>
                  <a:pt x="320147" y="24915"/>
                </a:lnTo>
                <a:lnTo>
                  <a:pt x="321525" y="25321"/>
                </a:lnTo>
                <a:lnTo>
                  <a:pt x="322579" y="25970"/>
                </a:lnTo>
                <a:lnTo>
                  <a:pt x="325497" y="59975"/>
                </a:lnTo>
                <a:lnTo>
                  <a:pt x="336762" y="59975"/>
                </a:lnTo>
                <a:lnTo>
                  <a:pt x="336707" y="30109"/>
                </a:lnTo>
                <a:lnTo>
                  <a:pt x="336600" y="28243"/>
                </a:lnTo>
                <a:lnTo>
                  <a:pt x="335862" y="24915"/>
                </a:lnTo>
                <a:close/>
              </a:path>
              <a:path w="1370329" h="77469">
                <a:moveTo>
                  <a:pt x="324848" y="16312"/>
                </a:moveTo>
                <a:lnTo>
                  <a:pt x="317229" y="16312"/>
                </a:lnTo>
                <a:lnTo>
                  <a:pt x="312853" y="18423"/>
                </a:lnTo>
                <a:lnTo>
                  <a:pt x="309205" y="22724"/>
                </a:lnTo>
                <a:lnTo>
                  <a:pt x="334894" y="22724"/>
                </a:lnTo>
                <a:lnTo>
                  <a:pt x="334007" y="21425"/>
                </a:lnTo>
                <a:lnTo>
                  <a:pt x="332953" y="19964"/>
                </a:lnTo>
                <a:lnTo>
                  <a:pt x="331413" y="18666"/>
                </a:lnTo>
                <a:lnTo>
                  <a:pt x="329306" y="17773"/>
                </a:lnTo>
                <a:lnTo>
                  <a:pt x="327199" y="16799"/>
                </a:lnTo>
                <a:lnTo>
                  <a:pt x="324848" y="16312"/>
                </a:lnTo>
                <a:close/>
              </a:path>
              <a:path w="1370329" h="77469">
                <a:moveTo>
                  <a:pt x="360996" y="1055"/>
                </a:moveTo>
                <a:lnTo>
                  <a:pt x="349730" y="1055"/>
                </a:lnTo>
                <a:lnTo>
                  <a:pt x="349730" y="11443"/>
                </a:lnTo>
                <a:lnTo>
                  <a:pt x="360996" y="11443"/>
                </a:lnTo>
                <a:lnTo>
                  <a:pt x="360996" y="1055"/>
                </a:lnTo>
                <a:close/>
              </a:path>
              <a:path w="1370329" h="77469">
                <a:moveTo>
                  <a:pt x="360996" y="17286"/>
                </a:moveTo>
                <a:lnTo>
                  <a:pt x="349730" y="17286"/>
                </a:lnTo>
                <a:lnTo>
                  <a:pt x="349730" y="59975"/>
                </a:lnTo>
                <a:lnTo>
                  <a:pt x="360996" y="59975"/>
                </a:lnTo>
                <a:lnTo>
                  <a:pt x="360996" y="17286"/>
                </a:lnTo>
                <a:close/>
              </a:path>
              <a:path w="1370329" h="77469">
                <a:moveTo>
                  <a:pt x="383691" y="17286"/>
                </a:moveTo>
                <a:lnTo>
                  <a:pt x="373235" y="17286"/>
                </a:lnTo>
                <a:lnTo>
                  <a:pt x="373235" y="59975"/>
                </a:lnTo>
                <a:lnTo>
                  <a:pt x="384501" y="59975"/>
                </a:lnTo>
                <a:lnTo>
                  <a:pt x="384501" y="35871"/>
                </a:lnTo>
                <a:lnTo>
                  <a:pt x="384744" y="32544"/>
                </a:lnTo>
                <a:lnTo>
                  <a:pt x="385879" y="29054"/>
                </a:lnTo>
                <a:lnTo>
                  <a:pt x="387014" y="27593"/>
                </a:lnTo>
                <a:lnTo>
                  <a:pt x="390093" y="25483"/>
                </a:lnTo>
                <a:lnTo>
                  <a:pt x="391877" y="24915"/>
                </a:lnTo>
                <a:lnTo>
                  <a:pt x="411207" y="24915"/>
                </a:lnTo>
                <a:lnTo>
                  <a:pt x="411004" y="24022"/>
                </a:lnTo>
                <a:lnTo>
                  <a:pt x="410774" y="23535"/>
                </a:lnTo>
                <a:lnTo>
                  <a:pt x="383691" y="23535"/>
                </a:lnTo>
                <a:lnTo>
                  <a:pt x="383691" y="17286"/>
                </a:lnTo>
                <a:close/>
              </a:path>
              <a:path w="1370329" h="77469">
                <a:moveTo>
                  <a:pt x="411207" y="24915"/>
                </a:moveTo>
                <a:lnTo>
                  <a:pt x="395281" y="24915"/>
                </a:lnTo>
                <a:lnTo>
                  <a:pt x="396658" y="25321"/>
                </a:lnTo>
                <a:lnTo>
                  <a:pt x="398766" y="26782"/>
                </a:lnTo>
                <a:lnTo>
                  <a:pt x="399576" y="27837"/>
                </a:lnTo>
                <a:lnTo>
                  <a:pt x="400549" y="30596"/>
                </a:lnTo>
                <a:lnTo>
                  <a:pt x="400711" y="32544"/>
                </a:lnTo>
                <a:lnTo>
                  <a:pt x="400792" y="59975"/>
                </a:lnTo>
                <a:lnTo>
                  <a:pt x="412058" y="59975"/>
                </a:lnTo>
                <a:lnTo>
                  <a:pt x="411990" y="29054"/>
                </a:lnTo>
                <a:lnTo>
                  <a:pt x="411896" y="27593"/>
                </a:lnTo>
                <a:lnTo>
                  <a:pt x="411410" y="25808"/>
                </a:lnTo>
                <a:lnTo>
                  <a:pt x="411207" y="24915"/>
                </a:lnTo>
                <a:close/>
              </a:path>
              <a:path w="1370329" h="77469">
                <a:moveTo>
                  <a:pt x="400225" y="16312"/>
                </a:moveTo>
                <a:lnTo>
                  <a:pt x="392120" y="16312"/>
                </a:lnTo>
                <a:lnTo>
                  <a:pt x="387419" y="18666"/>
                </a:lnTo>
                <a:lnTo>
                  <a:pt x="383691" y="23535"/>
                </a:lnTo>
                <a:lnTo>
                  <a:pt x="410774" y="23535"/>
                </a:lnTo>
                <a:lnTo>
                  <a:pt x="410275" y="22480"/>
                </a:lnTo>
                <a:lnTo>
                  <a:pt x="408168" y="19721"/>
                </a:lnTo>
                <a:lnTo>
                  <a:pt x="406628" y="18503"/>
                </a:lnTo>
                <a:lnTo>
                  <a:pt x="404520" y="17611"/>
                </a:lnTo>
                <a:lnTo>
                  <a:pt x="402494" y="16718"/>
                </a:lnTo>
                <a:lnTo>
                  <a:pt x="400225" y="16312"/>
                </a:lnTo>
                <a:close/>
              </a:path>
              <a:path w="1370329" h="77469">
                <a:moveTo>
                  <a:pt x="447639" y="16313"/>
                </a:moveTo>
                <a:lnTo>
                  <a:pt x="435643" y="16313"/>
                </a:lnTo>
                <a:lnTo>
                  <a:pt x="430943" y="18260"/>
                </a:lnTo>
                <a:lnTo>
                  <a:pt x="427295" y="22318"/>
                </a:lnTo>
                <a:lnTo>
                  <a:pt x="423567" y="26295"/>
                </a:lnTo>
                <a:lnTo>
                  <a:pt x="421758" y="31651"/>
                </a:lnTo>
                <a:lnTo>
                  <a:pt x="421800" y="45205"/>
                </a:lnTo>
                <a:lnTo>
                  <a:pt x="423162" y="49749"/>
                </a:lnTo>
                <a:lnTo>
                  <a:pt x="425918" y="53645"/>
                </a:lnTo>
                <a:lnTo>
                  <a:pt x="429484" y="58515"/>
                </a:lnTo>
                <a:lnTo>
                  <a:pt x="434995" y="60949"/>
                </a:lnTo>
                <a:lnTo>
                  <a:pt x="447072" y="60949"/>
                </a:lnTo>
                <a:lnTo>
                  <a:pt x="451043" y="59813"/>
                </a:lnTo>
                <a:lnTo>
                  <a:pt x="454123" y="57703"/>
                </a:lnTo>
                <a:lnTo>
                  <a:pt x="457203" y="55512"/>
                </a:lnTo>
                <a:lnTo>
                  <a:pt x="459433" y="52509"/>
                </a:lnTo>
                <a:lnTo>
                  <a:pt x="439939" y="52509"/>
                </a:lnTo>
                <a:lnTo>
                  <a:pt x="437751" y="51535"/>
                </a:lnTo>
                <a:lnTo>
                  <a:pt x="436049" y="49668"/>
                </a:lnTo>
                <a:lnTo>
                  <a:pt x="434266" y="47802"/>
                </a:lnTo>
                <a:lnTo>
                  <a:pt x="433374" y="45205"/>
                </a:lnTo>
                <a:lnTo>
                  <a:pt x="433293" y="41877"/>
                </a:lnTo>
                <a:lnTo>
                  <a:pt x="461579" y="41877"/>
                </a:lnTo>
                <a:lnTo>
                  <a:pt x="461708" y="34979"/>
                </a:lnTo>
                <a:lnTo>
                  <a:pt x="433536" y="34979"/>
                </a:lnTo>
                <a:lnTo>
                  <a:pt x="433536" y="31651"/>
                </a:lnTo>
                <a:lnTo>
                  <a:pt x="434266" y="29460"/>
                </a:lnTo>
                <a:lnTo>
                  <a:pt x="435960" y="27512"/>
                </a:lnTo>
                <a:lnTo>
                  <a:pt x="437507" y="25808"/>
                </a:lnTo>
                <a:lnTo>
                  <a:pt x="439534" y="24915"/>
                </a:lnTo>
                <a:lnTo>
                  <a:pt x="458345" y="24915"/>
                </a:lnTo>
                <a:lnTo>
                  <a:pt x="456311" y="22562"/>
                </a:lnTo>
                <a:lnTo>
                  <a:pt x="452664" y="18423"/>
                </a:lnTo>
                <a:lnTo>
                  <a:pt x="447639" y="16313"/>
                </a:lnTo>
                <a:close/>
              </a:path>
              <a:path w="1370329" h="77469">
                <a:moveTo>
                  <a:pt x="449746" y="46341"/>
                </a:moveTo>
                <a:lnTo>
                  <a:pt x="449098" y="48532"/>
                </a:lnTo>
                <a:lnTo>
                  <a:pt x="448206" y="50074"/>
                </a:lnTo>
                <a:lnTo>
                  <a:pt x="445775" y="52022"/>
                </a:lnTo>
                <a:lnTo>
                  <a:pt x="444316" y="52509"/>
                </a:lnTo>
                <a:lnTo>
                  <a:pt x="459433" y="52509"/>
                </a:lnTo>
                <a:lnTo>
                  <a:pt x="459553" y="52347"/>
                </a:lnTo>
                <a:lnTo>
                  <a:pt x="460931" y="48289"/>
                </a:lnTo>
                <a:lnTo>
                  <a:pt x="449746" y="46341"/>
                </a:lnTo>
                <a:close/>
              </a:path>
              <a:path w="1370329" h="77469">
                <a:moveTo>
                  <a:pt x="458345" y="24915"/>
                </a:moveTo>
                <a:lnTo>
                  <a:pt x="444316" y="24915"/>
                </a:lnTo>
                <a:lnTo>
                  <a:pt x="446261" y="25808"/>
                </a:lnTo>
                <a:lnTo>
                  <a:pt x="447878" y="27593"/>
                </a:lnTo>
                <a:lnTo>
                  <a:pt x="449422" y="29217"/>
                </a:lnTo>
                <a:lnTo>
                  <a:pt x="450314" y="31651"/>
                </a:lnTo>
                <a:lnTo>
                  <a:pt x="450395" y="34979"/>
                </a:lnTo>
                <a:lnTo>
                  <a:pt x="461708" y="34979"/>
                </a:lnTo>
                <a:lnTo>
                  <a:pt x="461742" y="33193"/>
                </a:lnTo>
                <a:lnTo>
                  <a:pt x="459958" y="26782"/>
                </a:lnTo>
                <a:lnTo>
                  <a:pt x="458345" y="24915"/>
                </a:lnTo>
                <a:close/>
              </a:path>
              <a:path w="1370329" h="77469">
                <a:moveTo>
                  <a:pt x="531850" y="1785"/>
                </a:moveTo>
                <a:lnTo>
                  <a:pt x="493270" y="1785"/>
                </a:lnTo>
                <a:lnTo>
                  <a:pt x="493270" y="12336"/>
                </a:lnTo>
                <a:lnTo>
                  <a:pt x="518882" y="12336"/>
                </a:lnTo>
                <a:lnTo>
                  <a:pt x="515128" y="17496"/>
                </a:lnTo>
                <a:lnTo>
                  <a:pt x="501576" y="53811"/>
                </a:lnTo>
                <a:lnTo>
                  <a:pt x="501132" y="59976"/>
                </a:lnTo>
                <a:lnTo>
                  <a:pt x="512074" y="59976"/>
                </a:lnTo>
                <a:lnTo>
                  <a:pt x="511992" y="54782"/>
                </a:lnTo>
                <a:lnTo>
                  <a:pt x="512884" y="48857"/>
                </a:lnTo>
                <a:lnTo>
                  <a:pt x="528689" y="13148"/>
                </a:lnTo>
                <a:lnTo>
                  <a:pt x="531850" y="9982"/>
                </a:lnTo>
                <a:lnTo>
                  <a:pt x="531850" y="1785"/>
                </a:lnTo>
                <a:close/>
              </a:path>
              <a:path w="1370329" h="77469">
                <a:moveTo>
                  <a:pt x="563621" y="32950"/>
                </a:moveTo>
                <a:lnTo>
                  <a:pt x="541495" y="32950"/>
                </a:lnTo>
                <a:lnTo>
                  <a:pt x="541495" y="44231"/>
                </a:lnTo>
                <a:lnTo>
                  <a:pt x="563621" y="44231"/>
                </a:lnTo>
                <a:lnTo>
                  <a:pt x="563621" y="32950"/>
                </a:lnTo>
                <a:close/>
              </a:path>
              <a:path w="1370329" h="77469">
                <a:moveTo>
                  <a:pt x="605630" y="10144"/>
                </a:moveTo>
                <a:lnTo>
                  <a:pt x="590044" y="10144"/>
                </a:lnTo>
                <a:lnTo>
                  <a:pt x="591908" y="10793"/>
                </a:lnTo>
                <a:lnTo>
                  <a:pt x="594663" y="13553"/>
                </a:lnTo>
                <a:lnTo>
                  <a:pt x="595312" y="15501"/>
                </a:lnTo>
                <a:lnTo>
                  <a:pt x="595312" y="20289"/>
                </a:lnTo>
                <a:lnTo>
                  <a:pt x="594501" y="22561"/>
                </a:lnTo>
                <a:lnTo>
                  <a:pt x="591827" y="26619"/>
                </a:lnTo>
                <a:lnTo>
                  <a:pt x="588747" y="29785"/>
                </a:lnTo>
                <a:lnTo>
                  <a:pt x="583641" y="34573"/>
                </a:lnTo>
                <a:lnTo>
                  <a:pt x="577319" y="40416"/>
                </a:lnTo>
                <a:lnTo>
                  <a:pt x="573104" y="45123"/>
                </a:lnTo>
                <a:lnTo>
                  <a:pt x="570485" y="49425"/>
                </a:lnTo>
                <a:lnTo>
                  <a:pt x="568808" y="52265"/>
                </a:lnTo>
                <a:lnTo>
                  <a:pt x="567512" y="55999"/>
                </a:lnTo>
                <a:lnTo>
                  <a:pt x="567106" y="59975"/>
                </a:lnTo>
                <a:lnTo>
                  <a:pt x="606659" y="59975"/>
                </a:lnTo>
                <a:lnTo>
                  <a:pt x="606659" y="49425"/>
                </a:lnTo>
                <a:lnTo>
                  <a:pt x="584208" y="49425"/>
                </a:lnTo>
                <a:lnTo>
                  <a:pt x="585586" y="47396"/>
                </a:lnTo>
                <a:lnTo>
                  <a:pt x="587531" y="45286"/>
                </a:lnTo>
                <a:lnTo>
                  <a:pt x="589719" y="43094"/>
                </a:lnTo>
                <a:lnTo>
                  <a:pt x="593286" y="39848"/>
                </a:lnTo>
                <a:lnTo>
                  <a:pt x="596852" y="36521"/>
                </a:lnTo>
                <a:lnTo>
                  <a:pt x="599364" y="34005"/>
                </a:lnTo>
                <a:lnTo>
                  <a:pt x="600661" y="32301"/>
                </a:lnTo>
                <a:lnTo>
                  <a:pt x="602768" y="29703"/>
                </a:lnTo>
                <a:lnTo>
                  <a:pt x="604227" y="27188"/>
                </a:lnTo>
                <a:lnTo>
                  <a:pt x="606172" y="22318"/>
                </a:lnTo>
                <a:lnTo>
                  <a:pt x="606565" y="20289"/>
                </a:lnTo>
                <a:lnTo>
                  <a:pt x="606659" y="12498"/>
                </a:lnTo>
                <a:lnTo>
                  <a:pt x="605630" y="10144"/>
                </a:lnTo>
                <a:close/>
              </a:path>
              <a:path w="1370329" h="77469">
                <a:moveTo>
                  <a:pt x="593772" y="811"/>
                </a:moveTo>
                <a:lnTo>
                  <a:pt x="582668" y="811"/>
                </a:lnTo>
                <a:lnTo>
                  <a:pt x="578210" y="2110"/>
                </a:lnTo>
                <a:lnTo>
                  <a:pt x="574725" y="4869"/>
                </a:lnTo>
                <a:lnTo>
                  <a:pt x="571159" y="7547"/>
                </a:lnTo>
                <a:lnTo>
                  <a:pt x="569051" y="12011"/>
                </a:lnTo>
                <a:lnTo>
                  <a:pt x="568403" y="18260"/>
                </a:lnTo>
                <a:lnTo>
                  <a:pt x="579669" y="19315"/>
                </a:lnTo>
                <a:lnTo>
                  <a:pt x="579831" y="16069"/>
                </a:lnTo>
                <a:lnTo>
                  <a:pt x="580642" y="13715"/>
                </a:lnTo>
                <a:lnTo>
                  <a:pt x="583478" y="10875"/>
                </a:lnTo>
                <a:lnTo>
                  <a:pt x="585343" y="10144"/>
                </a:lnTo>
                <a:lnTo>
                  <a:pt x="605630" y="10144"/>
                </a:lnTo>
                <a:lnTo>
                  <a:pt x="604957" y="8602"/>
                </a:lnTo>
                <a:lnTo>
                  <a:pt x="601634" y="5437"/>
                </a:lnTo>
                <a:lnTo>
                  <a:pt x="598311" y="2353"/>
                </a:lnTo>
                <a:lnTo>
                  <a:pt x="593772" y="811"/>
                </a:lnTo>
                <a:close/>
              </a:path>
              <a:path w="1370329" h="77469">
                <a:moveTo>
                  <a:pt x="627002" y="43663"/>
                </a:moveTo>
                <a:lnTo>
                  <a:pt x="615820" y="44799"/>
                </a:lnTo>
                <a:lnTo>
                  <a:pt x="616466" y="49749"/>
                </a:lnTo>
                <a:lnTo>
                  <a:pt x="618492" y="53645"/>
                </a:lnTo>
                <a:lnTo>
                  <a:pt x="621896" y="56567"/>
                </a:lnTo>
                <a:lnTo>
                  <a:pt x="625381" y="59489"/>
                </a:lnTo>
                <a:lnTo>
                  <a:pt x="629758" y="60949"/>
                </a:lnTo>
                <a:lnTo>
                  <a:pt x="641997" y="60949"/>
                </a:lnTo>
                <a:lnTo>
                  <a:pt x="647346" y="58352"/>
                </a:lnTo>
                <a:lnTo>
                  <a:pt x="652061" y="51941"/>
                </a:lnTo>
                <a:lnTo>
                  <a:pt x="633324" y="51941"/>
                </a:lnTo>
                <a:lnTo>
                  <a:pt x="631460" y="51210"/>
                </a:lnTo>
                <a:lnTo>
                  <a:pt x="629920" y="49668"/>
                </a:lnTo>
                <a:lnTo>
                  <a:pt x="628299" y="48207"/>
                </a:lnTo>
                <a:lnTo>
                  <a:pt x="627327" y="46179"/>
                </a:lnTo>
                <a:lnTo>
                  <a:pt x="627002" y="43663"/>
                </a:lnTo>
                <a:close/>
              </a:path>
              <a:path w="1370329" h="77469">
                <a:moveTo>
                  <a:pt x="653590" y="29541"/>
                </a:moveTo>
                <a:lnTo>
                  <a:pt x="637620" y="29541"/>
                </a:lnTo>
                <a:lnTo>
                  <a:pt x="639727" y="30434"/>
                </a:lnTo>
                <a:lnTo>
                  <a:pt x="642969" y="34005"/>
                </a:lnTo>
                <a:lnTo>
                  <a:pt x="643780" y="36764"/>
                </a:lnTo>
                <a:lnTo>
                  <a:pt x="643780" y="44231"/>
                </a:lnTo>
                <a:lnTo>
                  <a:pt x="642969" y="47152"/>
                </a:lnTo>
                <a:lnTo>
                  <a:pt x="641348" y="49019"/>
                </a:lnTo>
                <a:lnTo>
                  <a:pt x="639727" y="50967"/>
                </a:lnTo>
                <a:lnTo>
                  <a:pt x="637701" y="51941"/>
                </a:lnTo>
                <a:lnTo>
                  <a:pt x="652061" y="51941"/>
                </a:lnTo>
                <a:lnTo>
                  <a:pt x="653992" y="49344"/>
                </a:lnTo>
                <a:lnTo>
                  <a:pt x="655370" y="45042"/>
                </a:lnTo>
                <a:lnTo>
                  <a:pt x="655253" y="34005"/>
                </a:lnTo>
                <a:lnTo>
                  <a:pt x="653668" y="29622"/>
                </a:lnTo>
                <a:close/>
              </a:path>
              <a:path w="1370329" h="77469">
                <a:moveTo>
                  <a:pt x="652776" y="1785"/>
                </a:moveTo>
                <a:lnTo>
                  <a:pt x="622950" y="1785"/>
                </a:lnTo>
                <a:lnTo>
                  <a:pt x="617196" y="32463"/>
                </a:lnTo>
                <a:lnTo>
                  <a:pt x="626273" y="33843"/>
                </a:lnTo>
                <a:lnTo>
                  <a:pt x="628867" y="30921"/>
                </a:lnTo>
                <a:lnTo>
                  <a:pt x="631785" y="29541"/>
                </a:lnTo>
                <a:lnTo>
                  <a:pt x="653590" y="29541"/>
                </a:lnTo>
                <a:lnTo>
                  <a:pt x="646775" y="22399"/>
                </a:lnTo>
                <a:lnTo>
                  <a:pt x="629758" y="22399"/>
                </a:lnTo>
                <a:lnTo>
                  <a:pt x="631460" y="12417"/>
                </a:lnTo>
                <a:lnTo>
                  <a:pt x="652776" y="12417"/>
                </a:lnTo>
                <a:lnTo>
                  <a:pt x="652776" y="1785"/>
                </a:lnTo>
                <a:close/>
              </a:path>
              <a:path w="1370329" h="77469">
                <a:moveTo>
                  <a:pt x="642402" y="20532"/>
                </a:moveTo>
                <a:lnTo>
                  <a:pt x="634783" y="20532"/>
                </a:lnTo>
                <a:lnTo>
                  <a:pt x="632271" y="21182"/>
                </a:lnTo>
                <a:lnTo>
                  <a:pt x="629758" y="22399"/>
                </a:lnTo>
                <a:lnTo>
                  <a:pt x="646775" y="22399"/>
                </a:lnTo>
                <a:lnTo>
                  <a:pt x="642402" y="20532"/>
                </a:lnTo>
                <a:close/>
              </a:path>
              <a:path w="1370329" h="77469">
                <a:moveTo>
                  <a:pt x="697273" y="39686"/>
                </a:moveTo>
                <a:lnTo>
                  <a:pt x="685764" y="40741"/>
                </a:lnTo>
                <a:lnTo>
                  <a:pt x="686493" y="47396"/>
                </a:lnTo>
                <a:lnTo>
                  <a:pt x="688925" y="52428"/>
                </a:lnTo>
                <a:lnTo>
                  <a:pt x="696868" y="59245"/>
                </a:lnTo>
                <a:lnTo>
                  <a:pt x="702622" y="61031"/>
                </a:lnTo>
                <a:lnTo>
                  <a:pt x="715104" y="61031"/>
                </a:lnTo>
                <a:lnTo>
                  <a:pt x="719400" y="60300"/>
                </a:lnTo>
                <a:lnTo>
                  <a:pt x="726289" y="57379"/>
                </a:lnTo>
                <a:lnTo>
                  <a:pt x="728882" y="55187"/>
                </a:lnTo>
                <a:lnTo>
                  <a:pt x="730747" y="52266"/>
                </a:lnTo>
                <a:lnTo>
                  <a:pt x="731611" y="50967"/>
                </a:lnTo>
                <a:lnTo>
                  <a:pt x="706513" y="50967"/>
                </a:lnTo>
                <a:lnTo>
                  <a:pt x="703676" y="50074"/>
                </a:lnTo>
                <a:lnTo>
                  <a:pt x="701569" y="48207"/>
                </a:lnTo>
                <a:lnTo>
                  <a:pt x="699380" y="46422"/>
                </a:lnTo>
                <a:lnTo>
                  <a:pt x="698002" y="43500"/>
                </a:lnTo>
                <a:lnTo>
                  <a:pt x="697273" y="39686"/>
                </a:lnTo>
                <a:close/>
              </a:path>
              <a:path w="1370329" h="77469">
                <a:moveTo>
                  <a:pt x="716725" y="0"/>
                </a:moveTo>
                <a:lnTo>
                  <a:pt x="704811" y="0"/>
                </a:lnTo>
                <a:lnTo>
                  <a:pt x="700920" y="730"/>
                </a:lnTo>
                <a:lnTo>
                  <a:pt x="687871" y="21100"/>
                </a:lnTo>
                <a:lnTo>
                  <a:pt x="689654" y="25077"/>
                </a:lnTo>
                <a:lnTo>
                  <a:pt x="693301" y="28324"/>
                </a:lnTo>
                <a:lnTo>
                  <a:pt x="695814" y="30596"/>
                </a:lnTo>
                <a:lnTo>
                  <a:pt x="700353" y="32544"/>
                </a:lnTo>
                <a:lnTo>
                  <a:pt x="706675" y="34167"/>
                </a:lnTo>
                <a:lnTo>
                  <a:pt x="711619" y="35384"/>
                </a:lnTo>
                <a:lnTo>
                  <a:pt x="714780" y="36196"/>
                </a:lnTo>
                <a:lnTo>
                  <a:pt x="721750" y="44961"/>
                </a:lnTo>
                <a:lnTo>
                  <a:pt x="720777" y="46909"/>
                </a:lnTo>
                <a:lnTo>
                  <a:pt x="716887" y="50155"/>
                </a:lnTo>
                <a:lnTo>
                  <a:pt x="713969" y="50967"/>
                </a:lnTo>
                <a:lnTo>
                  <a:pt x="731611" y="50967"/>
                </a:lnTo>
                <a:lnTo>
                  <a:pt x="732692" y="49344"/>
                </a:lnTo>
                <a:lnTo>
                  <a:pt x="733515" y="46422"/>
                </a:lnTo>
                <a:lnTo>
                  <a:pt x="733583" y="39037"/>
                </a:lnTo>
                <a:lnTo>
                  <a:pt x="732854" y="35953"/>
                </a:lnTo>
                <a:lnTo>
                  <a:pt x="731233" y="33437"/>
                </a:lnTo>
                <a:lnTo>
                  <a:pt x="729693" y="30840"/>
                </a:lnTo>
                <a:lnTo>
                  <a:pt x="706107" y="21831"/>
                </a:lnTo>
                <a:lnTo>
                  <a:pt x="702460" y="20451"/>
                </a:lnTo>
                <a:lnTo>
                  <a:pt x="701001" y="19234"/>
                </a:lnTo>
                <a:lnTo>
                  <a:pt x="699785" y="18260"/>
                </a:lnTo>
                <a:lnTo>
                  <a:pt x="699218" y="17043"/>
                </a:lnTo>
                <a:lnTo>
                  <a:pt x="699218" y="14121"/>
                </a:lnTo>
                <a:lnTo>
                  <a:pt x="699866" y="12904"/>
                </a:lnTo>
                <a:lnTo>
                  <a:pt x="703108" y="10550"/>
                </a:lnTo>
                <a:lnTo>
                  <a:pt x="705783" y="9820"/>
                </a:lnTo>
                <a:lnTo>
                  <a:pt x="730545" y="9820"/>
                </a:lnTo>
                <a:lnTo>
                  <a:pt x="729774" y="8115"/>
                </a:lnTo>
                <a:lnTo>
                  <a:pt x="722317" y="1623"/>
                </a:lnTo>
                <a:lnTo>
                  <a:pt x="716725" y="0"/>
                </a:lnTo>
                <a:close/>
              </a:path>
              <a:path w="1370329" h="77469">
                <a:moveTo>
                  <a:pt x="730545" y="9820"/>
                </a:moveTo>
                <a:lnTo>
                  <a:pt x="712591" y="9820"/>
                </a:lnTo>
                <a:lnTo>
                  <a:pt x="715104" y="10550"/>
                </a:lnTo>
                <a:lnTo>
                  <a:pt x="716725" y="11849"/>
                </a:lnTo>
                <a:lnTo>
                  <a:pt x="718427" y="13147"/>
                </a:lnTo>
                <a:lnTo>
                  <a:pt x="719480" y="15339"/>
                </a:lnTo>
                <a:lnTo>
                  <a:pt x="720048" y="18423"/>
                </a:lnTo>
                <a:lnTo>
                  <a:pt x="731881" y="17854"/>
                </a:lnTo>
                <a:lnTo>
                  <a:pt x="731719" y="12417"/>
                </a:lnTo>
                <a:lnTo>
                  <a:pt x="730545" y="9820"/>
                </a:lnTo>
                <a:close/>
              </a:path>
              <a:path w="1370329" h="77469">
                <a:moveTo>
                  <a:pt x="755386" y="17286"/>
                </a:moveTo>
                <a:lnTo>
                  <a:pt x="744849" y="17286"/>
                </a:lnTo>
                <a:lnTo>
                  <a:pt x="744849" y="76207"/>
                </a:lnTo>
                <a:lnTo>
                  <a:pt x="756115" y="76207"/>
                </a:lnTo>
                <a:lnTo>
                  <a:pt x="756115" y="54700"/>
                </a:lnTo>
                <a:lnTo>
                  <a:pt x="781525" y="54700"/>
                </a:lnTo>
                <a:lnTo>
                  <a:pt x="783943" y="51941"/>
                </a:lnTo>
                <a:lnTo>
                  <a:pt x="763086" y="51941"/>
                </a:lnTo>
                <a:lnTo>
                  <a:pt x="760735" y="50805"/>
                </a:lnTo>
                <a:lnTo>
                  <a:pt x="758871" y="48532"/>
                </a:lnTo>
                <a:lnTo>
                  <a:pt x="756926" y="46260"/>
                </a:lnTo>
                <a:lnTo>
                  <a:pt x="756034" y="42689"/>
                </a:lnTo>
                <a:lnTo>
                  <a:pt x="762842" y="25240"/>
                </a:lnTo>
                <a:lnTo>
                  <a:pt x="784059" y="25240"/>
                </a:lnTo>
                <a:lnTo>
                  <a:pt x="782501" y="23535"/>
                </a:lnTo>
                <a:lnTo>
                  <a:pt x="755386" y="23535"/>
                </a:lnTo>
                <a:lnTo>
                  <a:pt x="755386" y="17286"/>
                </a:lnTo>
                <a:close/>
              </a:path>
              <a:path w="1370329" h="77469">
                <a:moveTo>
                  <a:pt x="781525" y="54700"/>
                </a:moveTo>
                <a:lnTo>
                  <a:pt x="756115" y="54700"/>
                </a:lnTo>
                <a:lnTo>
                  <a:pt x="758222" y="56972"/>
                </a:lnTo>
                <a:lnTo>
                  <a:pt x="760249" y="58596"/>
                </a:lnTo>
                <a:lnTo>
                  <a:pt x="762194" y="59488"/>
                </a:lnTo>
                <a:lnTo>
                  <a:pt x="764058" y="60462"/>
                </a:lnTo>
                <a:lnTo>
                  <a:pt x="766247" y="60949"/>
                </a:lnTo>
                <a:lnTo>
                  <a:pt x="773541" y="60949"/>
                </a:lnTo>
                <a:lnTo>
                  <a:pt x="777756" y="58920"/>
                </a:lnTo>
                <a:lnTo>
                  <a:pt x="781525" y="54700"/>
                </a:lnTo>
                <a:close/>
              </a:path>
              <a:path w="1370329" h="77469">
                <a:moveTo>
                  <a:pt x="784059" y="25240"/>
                </a:moveTo>
                <a:lnTo>
                  <a:pt x="768273" y="25240"/>
                </a:lnTo>
                <a:lnTo>
                  <a:pt x="770461" y="26295"/>
                </a:lnTo>
                <a:lnTo>
                  <a:pt x="774027" y="30677"/>
                </a:lnTo>
                <a:lnTo>
                  <a:pt x="774832" y="33680"/>
                </a:lnTo>
                <a:lnTo>
                  <a:pt x="774919" y="43257"/>
                </a:lnTo>
                <a:lnTo>
                  <a:pt x="774108" y="46665"/>
                </a:lnTo>
                <a:lnTo>
                  <a:pt x="772325" y="48776"/>
                </a:lnTo>
                <a:lnTo>
                  <a:pt x="770623" y="50886"/>
                </a:lnTo>
                <a:lnTo>
                  <a:pt x="768435" y="51941"/>
                </a:lnTo>
                <a:lnTo>
                  <a:pt x="783943" y="51941"/>
                </a:lnTo>
                <a:lnTo>
                  <a:pt x="784726" y="51048"/>
                </a:lnTo>
                <a:lnTo>
                  <a:pt x="786428" y="45529"/>
                </a:lnTo>
                <a:lnTo>
                  <a:pt x="786428" y="31408"/>
                </a:lnTo>
                <a:lnTo>
                  <a:pt x="784726" y="25970"/>
                </a:lnTo>
                <a:lnTo>
                  <a:pt x="784059" y="25240"/>
                </a:lnTo>
                <a:close/>
              </a:path>
              <a:path w="1370329" h="77469">
                <a:moveTo>
                  <a:pt x="773622" y="16312"/>
                </a:moveTo>
                <a:lnTo>
                  <a:pt x="765841" y="16312"/>
                </a:lnTo>
                <a:lnTo>
                  <a:pt x="763247" y="16961"/>
                </a:lnTo>
                <a:lnTo>
                  <a:pt x="760897" y="18341"/>
                </a:lnTo>
                <a:lnTo>
                  <a:pt x="758547" y="19640"/>
                </a:lnTo>
                <a:lnTo>
                  <a:pt x="756763" y="21425"/>
                </a:lnTo>
                <a:lnTo>
                  <a:pt x="755386" y="23535"/>
                </a:lnTo>
                <a:lnTo>
                  <a:pt x="782501" y="23535"/>
                </a:lnTo>
                <a:lnTo>
                  <a:pt x="781241" y="22156"/>
                </a:lnTo>
                <a:lnTo>
                  <a:pt x="777837" y="18260"/>
                </a:lnTo>
                <a:lnTo>
                  <a:pt x="773622" y="16312"/>
                </a:lnTo>
                <a:close/>
              </a:path>
              <a:path w="1370329" h="77469">
                <a:moveTo>
                  <a:pt x="819496" y="16313"/>
                </a:moveTo>
                <a:lnTo>
                  <a:pt x="807501" y="16313"/>
                </a:lnTo>
                <a:lnTo>
                  <a:pt x="802881" y="18260"/>
                </a:lnTo>
                <a:lnTo>
                  <a:pt x="795505" y="26295"/>
                </a:lnTo>
                <a:lnTo>
                  <a:pt x="793696" y="31651"/>
                </a:lnTo>
                <a:lnTo>
                  <a:pt x="793733" y="45205"/>
                </a:lnTo>
                <a:lnTo>
                  <a:pt x="795019" y="49749"/>
                </a:lnTo>
                <a:lnTo>
                  <a:pt x="801422" y="58515"/>
                </a:lnTo>
                <a:lnTo>
                  <a:pt x="806852" y="60949"/>
                </a:lnTo>
                <a:lnTo>
                  <a:pt x="819010" y="60949"/>
                </a:lnTo>
                <a:lnTo>
                  <a:pt x="822900" y="59813"/>
                </a:lnTo>
                <a:lnTo>
                  <a:pt x="829141" y="55512"/>
                </a:lnTo>
                <a:lnTo>
                  <a:pt x="831294" y="52509"/>
                </a:lnTo>
                <a:lnTo>
                  <a:pt x="811796" y="52509"/>
                </a:lnTo>
                <a:lnTo>
                  <a:pt x="809689" y="51535"/>
                </a:lnTo>
                <a:lnTo>
                  <a:pt x="807906" y="49668"/>
                </a:lnTo>
                <a:lnTo>
                  <a:pt x="806204" y="47802"/>
                </a:lnTo>
                <a:lnTo>
                  <a:pt x="805231" y="45205"/>
                </a:lnTo>
                <a:lnTo>
                  <a:pt x="805150" y="41877"/>
                </a:lnTo>
                <a:lnTo>
                  <a:pt x="833437" y="41877"/>
                </a:lnTo>
                <a:lnTo>
                  <a:pt x="833565" y="34979"/>
                </a:lnTo>
                <a:lnTo>
                  <a:pt x="805394" y="34979"/>
                </a:lnTo>
                <a:lnTo>
                  <a:pt x="805467" y="31651"/>
                </a:lnTo>
                <a:lnTo>
                  <a:pt x="806123" y="29460"/>
                </a:lnTo>
                <a:lnTo>
                  <a:pt x="807744" y="27593"/>
                </a:lnTo>
                <a:lnTo>
                  <a:pt x="809365" y="25808"/>
                </a:lnTo>
                <a:lnTo>
                  <a:pt x="811391" y="24915"/>
                </a:lnTo>
                <a:lnTo>
                  <a:pt x="830250" y="24915"/>
                </a:lnTo>
                <a:lnTo>
                  <a:pt x="824521" y="18423"/>
                </a:lnTo>
                <a:lnTo>
                  <a:pt x="819496" y="16313"/>
                </a:lnTo>
                <a:close/>
              </a:path>
              <a:path w="1370329" h="77469">
                <a:moveTo>
                  <a:pt x="821604" y="46341"/>
                </a:moveTo>
                <a:lnTo>
                  <a:pt x="820955" y="48532"/>
                </a:lnTo>
                <a:lnTo>
                  <a:pt x="820063" y="50074"/>
                </a:lnTo>
                <a:lnTo>
                  <a:pt x="818848" y="51048"/>
                </a:lnTo>
                <a:lnTo>
                  <a:pt x="817713" y="52022"/>
                </a:lnTo>
                <a:lnTo>
                  <a:pt x="816173" y="52509"/>
                </a:lnTo>
                <a:lnTo>
                  <a:pt x="831294" y="52509"/>
                </a:lnTo>
                <a:lnTo>
                  <a:pt x="831411" y="52347"/>
                </a:lnTo>
                <a:lnTo>
                  <a:pt x="832869" y="48289"/>
                </a:lnTo>
                <a:lnTo>
                  <a:pt x="821604" y="46341"/>
                </a:lnTo>
                <a:close/>
              </a:path>
              <a:path w="1370329" h="77469">
                <a:moveTo>
                  <a:pt x="830250" y="24915"/>
                </a:moveTo>
                <a:lnTo>
                  <a:pt x="816173" y="24915"/>
                </a:lnTo>
                <a:lnTo>
                  <a:pt x="818118" y="25808"/>
                </a:lnTo>
                <a:lnTo>
                  <a:pt x="821360" y="29217"/>
                </a:lnTo>
                <a:lnTo>
                  <a:pt x="822171" y="31651"/>
                </a:lnTo>
                <a:lnTo>
                  <a:pt x="822252" y="34979"/>
                </a:lnTo>
                <a:lnTo>
                  <a:pt x="833565" y="34979"/>
                </a:lnTo>
                <a:lnTo>
                  <a:pt x="833599" y="33193"/>
                </a:lnTo>
                <a:lnTo>
                  <a:pt x="831897" y="26782"/>
                </a:lnTo>
                <a:lnTo>
                  <a:pt x="830250" y="24915"/>
                </a:lnTo>
                <a:close/>
              </a:path>
              <a:path w="1370329" h="77469">
                <a:moveTo>
                  <a:pt x="866586" y="16313"/>
                </a:moveTo>
                <a:lnTo>
                  <a:pt x="854591" y="16313"/>
                </a:lnTo>
                <a:lnTo>
                  <a:pt x="849971" y="18260"/>
                </a:lnTo>
                <a:lnTo>
                  <a:pt x="842595" y="26295"/>
                </a:lnTo>
                <a:lnTo>
                  <a:pt x="840786" y="31651"/>
                </a:lnTo>
                <a:lnTo>
                  <a:pt x="840823" y="45205"/>
                </a:lnTo>
                <a:lnTo>
                  <a:pt x="842109" y="49749"/>
                </a:lnTo>
                <a:lnTo>
                  <a:pt x="848512" y="58515"/>
                </a:lnTo>
                <a:lnTo>
                  <a:pt x="854023" y="60949"/>
                </a:lnTo>
                <a:lnTo>
                  <a:pt x="866100" y="60949"/>
                </a:lnTo>
                <a:lnTo>
                  <a:pt x="869990" y="59813"/>
                </a:lnTo>
                <a:lnTo>
                  <a:pt x="876231" y="55512"/>
                </a:lnTo>
                <a:lnTo>
                  <a:pt x="878384" y="52509"/>
                </a:lnTo>
                <a:lnTo>
                  <a:pt x="858886" y="52509"/>
                </a:lnTo>
                <a:lnTo>
                  <a:pt x="856779" y="51535"/>
                </a:lnTo>
                <a:lnTo>
                  <a:pt x="854996" y="49668"/>
                </a:lnTo>
                <a:lnTo>
                  <a:pt x="853294" y="47802"/>
                </a:lnTo>
                <a:lnTo>
                  <a:pt x="852402" y="45205"/>
                </a:lnTo>
                <a:lnTo>
                  <a:pt x="852321" y="41877"/>
                </a:lnTo>
                <a:lnTo>
                  <a:pt x="880527" y="41877"/>
                </a:lnTo>
                <a:lnTo>
                  <a:pt x="880655" y="34979"/>
                </a:lnTo>
                <a:lnTo>
                  <a:pt x="852484" y="34979"/>
                </a:lnTo>
                <a:lnTo>
                  <a:pt x="852557" y="31651"/>
                </a:lnTo>
                <a:lnTo>
                  <a:pt x="853213" y="29460"/>
                </a:lnTo>
                <a:lnTo>
                  <a:pt x="854834" y="27593"/>
                </a:lnTo>
                <a:lnTo>
                  <a:pt x="856455" y="25808"/>
                </a:lnTo>
                <a:lnTo>
                  <a:pt x="858481" y="24915"/>
                </a:lnTo>
                <a:lnTo>
                  <a:pt x="877340" y="24915"/>
                </a:lnTo>
                <a:lnTo>
                  <a:pt x="871611" y="18423"/>
                </a:lnTo>
                <a:lnTo>
                  <a:pt x="866586" y="16313"/>
                </a:lnTo>
                <a:close/>
              </a:path>
              <a:path w="1370329" h="77469">
                <a:moveTo>
                  <a:pt x="868694" y="46341"/>
                </a:moveTo>
                <a:lnTo>
                  <a:pt x="868126" y="48532"/>
                </a:lnTo>
                <a:lnTo>
                  <a:pt x="867153" y="50074"/>
                </a:lnTo>
                <a:lnTo>
                  <a:pt x="865938" y="51048"/>
                </a:lnTo>
                <a:lnTo>
                  <a:pt x="864803" y="52022"/>
                </a:lnTo>
                <a:lnTo>
                  <a:pt x="863263" y="52509"/>
                </a:lnTo>
                <a:lnTo>
                  <a:pt x="878384" y="52509"/>
                </a:lnTo>
                <a:lnTo>
                  <a:pt x="878501" y="52347"/>
                </a:lnTo>
                <a:lnTo>
                  <a:pt x="879960" y="48289"/>
                </a:lnTo>
                <a:lnTo>
                  <a:pt x="868694" y="46341"/>
                </a:lnTo>
                <a:close/>
              </a:path>
              <a:path w="1370329" h="77469">
                <a:moveTo>
                  <a:pt x="877340" y="24915"/>
                </a:moveTo>
                <a:lnTo>
                  <a:pt x="863263" y="24915"/>
                </a:lnTo>
                <a:lnTo>
                  <a:pt x="865208" y="25808"/>
                </a:lnTo>
                <a:lnTo>
                  <a:pt x="868450" y="29217"/>
                </a:lnTo>
                <a:lnTo>
                  <a:pt x="869261" y="31651"/>
                </a:lnTo>
                <a:lnTo>
                  <a:pt x="869342" y="34979"/>
                </a:lnTo>
                <a:lnTo>
                  <a:pt x="880655" y="34979"/>
                </a:lnTo>
                <a:lnTo>
                  <a:pt x="880689" y="33193"/>
                </a:lnTo>
                <a:lnTo>
                  <a:pt x="878987" y="26782"/>
                </a:lnTo>
                <a:lnTo>
                  <a:pt x="877340" y="24915"/>
                </a:lnTo>
                <a:close/>
              </a:path>
              <a:path w="1370329" h="77469">
                <a:moveTo>
                  <a:pt x="911326" y="16312"/>
                </a:moveTo>
                <a:lnTo>
                  <a:pt x="901357" y="16312"/>
                </a:lnTo>
                <a:lnTo>
                  <a:pt x="897061" y="18179"/>
                </a:lnTo>
                <a:lnTo>
                  <a:pt x="893657" y="21912"/>
                </a:lnTo>
                <a:lnTo>
                  <a:pt x="890253" y="25727"/>
                </a:lnTo>
                <a:lnTo>
                  <a:pt x="888551" y="31245"/>
                </a:lnTo>
                <a:lnTo>
                  <a:pt x="888551" y="45529"/>
                </a:lnTo>
                <a:lnTo>
                  <a:pt x="890334" y="51048"/>
                </a:lnTo>
                <a:lnTo>
                  <a:pt x="893819" y="55025"/>
                </a:lnTo>
                <a:lnTo>
                  <a:pt x="897304" y="58920"/>
                </a:lnTo>
                <a:lnTo>
                  <a:pt x="901519" y="60949"/>
                </a:lnTo>
                <a:lnTo>
                  <a:pt x="908813" y="60949"/>
                </a:lnTo>
                <a:lnTo>
                  <a:pt x="919755" y="53645"/>
                </a:lnTo>
                <a:lnTo>
                  <a:pt x="930211" y="53645"/>
                </a:lnTo>
                <a:lnTo>
                  <a:pt x="930211" y="52022"/>
                </a:lnTo>
                <a:lnTo>
                  <a:pt x="906382" y="52022"/>
                </a:lnTo>
                <a:lnTo>
                  <a:pt x="903788" y="50561"/>
                </a:lnTo>
                <a:lnTo>
                  <a:pt x="902005" y="47558"/>
                </a:lnTo>
                <a:lnTo>
                  <a:pt x="900708" y="45529"/>
                </a:lnTo>
                <a:lnTo>
                  <a:pt x="900141" y="42202"/>
                </a:lnTo>
                <a:lnTo>
                  <a:pt x="900141" y="33437"/>
                </a:lnTo>
                <a:lnTo>
                  <a:pt x="901032" y="30272"/>
                </a:lnTo>
                <a:lnTo>
                  <a:pt x="902816" y="28161"/>
                </a:lnTo>
                <a:lnTo>
                  <a:pt x="904599" y="25970"/>
                </a:lnTo>
                <a:lnTo>
                  <a:pt x="906868" y="24915"/>
                </a:lnTo>
                <a:lnTo>
                  <a:pt x="930211" y="24915"/>
                </a:lnTo>
                <a:lnTo>
                  <a:pt x="930211" y="22237"/>
                </a:lnTo>
                <a:lnTo>
                  <a:pt x="918945" y="22237"/>
                </a:lnTo>
                <a:lnTo>
                  <a:pt x="915460" y="18260"/>
                </a:lnTo>
                <a:lnTo>
                  <a:pt x="911326" y="16312"/>
                </a:lnTo>
                <a:close/>
              </a:path>
              <a:path w="1370329" h="77469">
                <a:moveTo>
                  <a:pt x="930211" y="53645"/>
                </a:moveTo>
                <a:lnTo>
                  <a:pt x="919755" y="53645"/>
                </a:lnTo>
                <a:lnTo>
                  <a:pt x="919755" y="59975"/>
                </a:lnTo>
                <a:lnTo>
                  <a:pt x="930211" y="59975"/>
                </a:lnTo>
                <a:lnTo>
                  <a:pt x="930211" y="53645"/>
                </a:lnTo>
                <a:close/>
              </a:path>
              <a:path w="1370329" h="77469">
                <a:moveTo>
                  <a:pt x="930211" y="24915"/>
                </a:moveTo>
                <a:lnTo>
                  <a:pt x="912298" y="24915"/>
                </a:lnTo>
                <a:lnTo>
                  <a:pt x="914568" y="26051"/>
                </a:lnTo>
                <a:lnTo>
                  <a:pt x="916351" y="28161"/>
                </a:lnTo>
                <a:lnTo>
                  <a:pt x="918053" y="30353"/>
                </a:lnTo>
                <a:lnTo>
                  <a:pt x="918841" y="33437"/>
                </a:lnTo>
                <a:lnTo>
                  <a:pt x="918945" y="43176"/>
                </a:lnTo>
                <a:lnTo>
                  <a:pt x="918053" y="46503"/>
                </a:lnTo>
                <a:lnTo>
                  <a:pt x="916270" y="48694"/>
                </a:lnTo>
                <a:lnTo>
                  <a:pt x="914406" y="50886"/>
                </a:lnTo>
                <a:lnTo>
                  <a:pt x="912217" y="52022"/>
                </a:lnTo>
                <a:lnTo>
                  <a:pt x="930211" y="52022"/>
                </a:lnTo>
                <a:lnTo>
                  <a:pt x="930211" y="24915"/>
                </a:lnTo>
                <a:close/>
              </a:path>
              <a:path w="1370329" h="77469">
                <a:moveTo>
                  <a:pt x="930211" y="1055"/>
                </a:moveTo>
                <a:lnTo>
                  <a:pt x="918945" y="1055"/>
                </a:lnTo>
                <a:lnTo>
                  <a:pt x="918945" y="22237"/>
                </a:lnTo>
                <a:lnTo>
                  <a:pt x="930211" y="22237"/>
                </a:lnTo>
                <a:lnTo>
                  <a:pt x="930211" y="1055"/>
                </a:lnTo>
                <a:close/>
              </a:path>
              <a:path w="1370329" h="77469">
                <a:moveTo>
                  <a:pt x="993024" y="1055"/>
                </a:moveTo>
                <a:lnTo>
                  <a:pt x="966440" y="1055"/>
                </a:lnTo>
                <a:lnTo>
                  <a:pt x="966440" y="59975"/>
                </a:lnTo>
                <a:lnTo>
                  <a:pt x="993187" y="59975"/>
                </a:lnTo>
                <a:lnTo>
                  <a:pt x="996672" y="59570"/>
                </a:lnTo>
                <a:lnTo>
                  <a:pt x="999346" y="58677"/>
                </a:lnTo>
                <a:lnTo>
                  <a:pt x="1002831" y="57622"/>
                </a:lnTo>
                <a:lnTo>
                  <a:pt x="1005587" y="55999"/>
                </a:lnTo>
                <a:lnTo>
                  <a:pt x="1010369" y="51373"/>
                </a:lnTo>
                <a:lnTo>
                  <a:pt x="1011202" y="49993"/>
                </a:lnTo>
                <a:lnTo>
                  <a:pt x="978354" y="49993"/>
                </a:lnTo>
                <a:lnTo>
                  <a:pt x="978354" y="10956"/>
                </a:lnTo>
                <a:lnTo>
                  <a:pt x="1011159" y="10956"/>
                </a:lnTo>
                <a:lnTo>
                  <a:pt x="1010693" y="10145"/>
                </a:lnTo>
                <a:lnTo>
                  <a:pt x="996753" y="1379"/>
                </a:lnTo>
                <a:lnTo>
                  <a:pt x="993024" y="1055"/>
                </a:lnTo>
                <a:close/>
              </a:path>
              <a:path w="1370329" h="77469">
                <a:moveTo>
                  <a:pt x="1011159" y="10956"/>
                </a:moveTo>
                <a:lnTo>
                  <a:pt x="988485" y="10956"/>
                </a:lnTo>
                <a:lnTo>
                  <a:pt x="991727" y="11199"/>
                </a:lnTo>
                <a:lnTo>
                  <a:pt x="993430" y="11524"/>
                </a:lnTo>
                <a:lnTo>
                  <a:pt x="1003433" y="25565"/>
                </a:lnTo>
                <a:lnTo>
                  <a:pt x="1003390" y="35872"/>
                </a:lnTo>
                <a:lnTo>
                  <a:pt x="994402" y="49425"/>
                </a:lnTo>
                <a:lnTo>
                  <a:pt x="992943" y="49831"/>
                </a:lnTo>
                <a:lnTo>
                  <a:pt x="990512" y="49993"/>
                </a:lnTo>
                <a:lnTo>
                  <a:pt x="1011202" y="49993"/>
                </a:lnTo>
                <a:lnTo>
                  <a:pt x="1012476" y="47883"/>
                </a:lnTo>
                <a:lnTo>
                  <a:pt x="1013935" y="43582"/>
                </a:lnTo>
                <a:lnTo>
                  <a:pt x="1015151" y="40092"/>
                </a:lnTo>
                <a:lnTo>
                  <a:pt x="1015799" y="35872"/>
                </a:lnTo>
                <a:lnTo>
                  <a:pt x="1015799" y="25565"/>
                </a:lnTo>
                <a:lnTo>
                  <a:pt x="1015151" y="20857"/>
                </a:lnTo>
                <a:lnTo>
                  <a:pt x="1012557" y="13391"/>
                </a:lnTo>
                <a:lnTo>
                  <a:pt x="1011159" y="10956"/>
                </a:lnTo>
                <a:close/>
              </a:path>
              <a:path w="1370329" h="77469">
                <a:moveTo>
                  <a:pt x="1038818" y="1055"/>
                </a:moveTo>
                <a:lnTo>
                  <a:pt x="1027552" y="1055"/>
                </a:lnTo>
                <a:lnTo>
                  <a:pt x="1027552" y="11443"/>
                </a:lnTo>
                <a:lnTo>
                  <a:pt x="1038818" y="11443"/>
                </a:lnTo>
                <a:lnTo>
                  <a:pt x="1038818" y="1055"/>
                </a:lnTo>
                <a:close/>
              </a:path>
              <a:path w="1370329" h="77469">
                <a:moveTo>
                  <a:pt x="1038818" y="17286"/>
                </a:moveTo>
                <a:lnTo>
                  <a:pt x="1027552" y="17286"/>
                </a:lnTo>
                <a:lnTo>
                  <a:pt x="1027552" y="59975"/>
                </a:lnTo>
                <a:lnTo>
                  <a:pt x="1038818" y="59975"/>
                </a:lnTo>
                <a:lnTo>
                  <a:pt x="1038818" y="17286"/>
                </a:lnTo>
                <a:close/>
              </a:path>
              <a:path w="1370329" h="77469">
                <a:moveTo>
                  <a:pt x="1063700" y="26133"/>
                </a:moveTo>
                <a:lnTo>
                  <a:pt x="1052434" y="26133"/>
                </a:lnTo>
                <a:lnTo>
                  <a:pt x="1052434" y="59976"/>
                </a:lnTo>
                <a:lnTo>
                  <a:pt x="1063700" y="59976"/>
                </a:lnTo>
                <a:lnTo>
                  <a:pt x="1063700" y="26133"/>
                </a:lnTo>
                <a:close/>
              </a:path>
              <a:path w="1370329" h="77469">
                <a:moveTo>
                  <a:pt x="1091905" y="26133"/>
                </a:moveTo>
                <a:lnTo>
                  <a:pt x="1080558" y="26133"/>
                </a:lnTo>
                <a:lnTo>
                  <a:pt x="1080558" y="59976"/>
                </a:lnTo>
                <a:lnTo>
                  <a:pt x="1091905" y="59976"/>
                </a:lnTo>
                <a:lnTo>
                  <a:pt x="1091905" y="26133"/>
                </a:lnTo>
                <a:close/>
              </a:path>
              <a:path w="1370329" h="77469">
                <a:moveTo>
                  <a:pt x="1068725" y="0"/>
                </a:moveTo>
                <a:lnTo>
                  <a:pt x="1062403" y="0"/>
                </a:lnTo>
                <a:lnTo>
                  <a:pt x="1059810" y="568"/>
                </a:lnTo>
                <a:lnTo>
                  <a:pt x="1057783" y="1704"/>
                </a:lnTo>
                <a:lnTo>
                  <a:pt x="1055676" y="2759"/>
                </a:lnTo>
                <a:lnTo>
                  <a:pt x="1054298" y="4220"/>
                </a:lnTo>
                <a:lnTo>
                  <a:pt x="1053569" y="6005"/>
                </a:lnTo>
                <a:lnTo>
                  <a:pt x="1052758" y="7791"/>
                </a:lnTo>
                <a:lnTo>
                  <a:pt x="1052512" y="9820"/>
                </a:lnTo>
                <a:lnTo>
                  <a:pt x="1052434" y="17286"/>
                </a:lnTo>
                <a:lnTo>
                  <a:pt x="1046112" y="17286"/>
                </a:lnTo>
                <a:lnTo>
                  <a:pt x="1046112" y="26133"/>
                </a:lnTo>
                <a:lnTo>
                  <a:pt x="1072129" y="26133"/>
                </a:lnTo>
                <a:lnTo>
                  <a:pt x="1072129" y="17287"/>
                </a:lnTo>
                <a:lnTo>
                  <a:pt x="1063700" y="17287"/>
                </a:lnTo>
                <a:lnTo>
                  <a:pt x="1063700" y="12093"/>
                </a:lnTo>
                <a:lnTo>
                  <a:pt x="1064024" y="10632"/>
                </a:lnTo>
                <a:lnTo>
                  <a:pt x="1064754" y="9820"/>
                </a:lnTo>
                <a:lnTo>
                  <a:pt x="1065483" y="9089"/>
                </a:lnTo>
                <a:lnTo>
                  <a:pt x="1066618" y="8684"/>
                </a:lnTo>
                <a:lnTo>
                  <a:pt x="1073553" y="8684"/>
                </a:lnTo>
                <a:lnTo>
                  <a:pt x="1074966" y="1461"/>
                </a:lnTo>
                <a:lnTo>
                  <a:pt x="1071886" y="487"/>
                </a:lnTo>
                <a:lnTo>
                  <a:pt x="1068725" y="0"/>
                </a:lnTo>
                <a:close/>
              </a:path>
              <a:path w="1370329" h="77469">
                <a:moveTo>
                  <a:pt x="1096931" y="0"/>
                </a:moveTo>
                <a:lnTo>
                  <a:pt x="1090609" y="0"/>
                </a:lnTo>
                <a:lnTo>
                  <a:pt x="1088015" y="568"/>
                </a:lnTo>
                <a:lnTo>
                  <a:pt x="1085908" y="1704"/>
                </a:lnTo>
                <a:lnTo>
                  <a:pt x="1083881" y="2759"/>
                </a:lnTo>
                <a:lnTo>
                  <a:pt x="1080558" y="17286"/>
                </a:lnTo>
                <a:lnTo>
                  <a:pt x="1074317" y="17286"/>
                </a:lnTo>
                <a:lnTo>
                  <a:pt x="1074318" y="26133"/>
                </a:lnTo>
                <a:lnTo>
                  <a:pt x="1100335" y="26133"/>
                </a:lnTo>
                <a:lnTo>
                  <a:pt x="1100335" y="17287"/>
                </a:lnTo>
                <a:lnTo>
                  <a:pt x="1091905" y="17287"/>
                </a:lnTo>
                <a:lnTo>
                  <a:pt x="1091905" y="12093"/>
                </a:lnTo>
                <a:lnTo>
                  <a:pt x="1092230" y="10632"/>
                </a:lnTo>
                <a:lnTo>
                  <a:pt x="1093607" y="9089"/>
                </a:lnTo>
                <a:lnTo>
                  <a:pt x="1094823" y="8684"/>
                </a:lnTo>
                <a:lnTo>
                  <a:pt x="1101758" y="8684"/>
                </a:lnTo>
                <a:lnTo>
                  <a:pt x="1103171" y="1461"/>
                </a:lnTo>
                <a:lnTo>
                  <a:pt x="1100091" y="487"/>
                </a:lnTo>
                <a:lnTo>
                  <a:pt x="1096931" y="0"/>
                </a:lnTo>
                <a:close/>
              </a:path>
              <a:path w="1370329" h="77469">
                <a:moveTo>
                  <a:pt x="1073553" y="8684"/>
                </a:moveTo>
                <a:lnTo>
                  <a:pt x="1069941" y="8684"/>
                </a:lnTo>
                <a:lnTo>
                  <a:pt x="1071643" y="8927"/>
                </a:lnTo>
                <a:lnTo>
                  <a:pt x="1073426" y="9333"/>
                </a:lnTo>
                <a:lnTo>
                  <a:pt x="1073553" y="8684"/>
                </a:lnTo>
                <a:close/>
              </a:path>
              <a:path w="1370329" h="77469">
                <a:moveTo>
                  <a:pt x="1101758" y="8684"/>
                </a:moveTo>
                <a:lnTo>
                  <a:pt x="1098146" y="8684"/>
                </a:lnTo>
                <a:lnTo>
                  <a:pt x="1099848" y="8927"/>
                </a:lnTo>
                <a:lnTo>
                  <a:pt x="1101631" y="9333"/>
                </a:lnTo>
                <a:lnTo>
                  <a:pt x="1101758" y="8684"/>
                </a:lnTo>
                <a:close/>
              </a:path>
              <a:path w="1370329" h="77469">
                <a:moveTo>
                  <a:pt x="1130080" y="16312"/>
                </a:moveTo>
                <a:lnTo>
                  <a:pt x="1118085" y="16312"/>
                </a:lnTo>
                <a:lnTo>
                  <a:pt x="1113384" y="18260"/>
                </a:lnTo>
                <a:lnTo>
                  <a:pt x="1109736" y="22318"/>
                </a:lnTo>
                <a:lnTo>
                  <a:pt x="1106008" y="26295"/>
                </a:lnTo>
                <a:lnTo>
                  <a:pt x="1104199" y="31651"/>
                </a:lnTo>
                <a:lnTo>
                  <a:pt x="1104236" y="45205"/>
                </a:lnTo>
                <a:lnTo>
                  <a:pt x="1105522" y="49749"/>
                </a:lnTo>
                <a:lnTo>
                  <a:pt x="1111925" y="58514"/>
                </a:lnTo>
                <a:lnTo>
                  <a:pt x="1117436" y="60949"/>
                </a:lnTo>
                <a:lnTo>
                  <a:pt x="1129513" y="60949"/>
                </a:lnTo>
                <a:lnTo>
                  <a:pt x="1133403" y="59813"/>
                </a:lnTo>
                <a:lnTo>
                  <a:pt x="1136564" y="57703"/>
                </a:lnTo>
                <a:lnTo>
                  <a:pt x="1139644" y="55512"/>
                </a:lnTo>
                <a:lnTo>
                  <a:pt x="1141797" y="52509"/>
                </a:lnTo>
                <a:lnTo>
                  <a:pt x="1122380" y="52509"/>
                </a:lnTo>
                <a:lnTo>
                  <a:pt x="1120192" y="51535"/>
                </a:lnTo>
                <a:lnTo>
                  <a:pt x="1118409" y="49668"/>
                </a:lnTo>
                <a:lnTo>
                  <a:pt x="1116707" y="47802"/>
                </a:lnTo>
                <a:lnTo>
                  <a:pt x="1115815" y="45205"/>
                </a:lnTo>
                <a:lnTo>
                  <a:pt x="1115734" y="41877"/>
                </a:lnTo>
                <a:lnTo>
                  <a:pt x="1144020" y="41877"/>
                </a:lnTo>
                <a:lnTo>
                  <a:pt x="1144149" y="34979"/>
                </a:lnTo>
                <a:lnTo>
                  <a:pt x="1115896" y="34978"/>
                </a:lnTo>
                <a:lnTo>
                  <a:pt x="1115977" y="31651"/>
                </a:lnTo>
                <a:lnTo>
                  <a:pt x="1116707" y="29460"/>
                </a:lnTo>
                <a:lnTo>
                  <a:pt x="1119868" y="25808"/>
                </a:lnTo>
                <a:lnTo>
                  <a:pt x="1121894" y="24915"/>
                </a:lnTo>
                <a:lnTo>
                  <a:pt x="1140786" y="24915"/>
                </a:lnTo>
                <a:lnTo>
                  <a:pt x="1138752" y="22561"/>
                </a:lnTo>
                <a:lnTo>
                  <a:pt x="1135024" y="18423"/>
                </a:lnTo>
                <a:lnTo>
                  <a:pt x="1130080" y="16312"/>
                </a:lnTo>
                <a:close/>
              </a:path>
              <a:path w="1370329" h="77469">
                <a:moveTo>
                  <a:pt x="1132106" y="46341"/>
                </a:moveTo>
                <a:lnTo>
                  <a:pt x="1131539" y="48532"/>
                </a:lnTo>
                <a:lnTo>
                  <a:pt x="1130647" y="50074"/>
                </a:lnTo>
                <a:lnTo>
                  <a:pt x="1128216" y="52022"/>
                </a:lnTo>
                <a:lnTo>
                  <a:pt x="1126757" y="52509"/>
                </a:lnTo>
                <a:lnTo>
                  <a:pt x="1141797" y="52509"/>
                </a:lnTo>
                <a:lnTo>
                  <a:pt x="1141913" y="52346"/>
                </a:lnTo>
                <a:lnTo>
                  <a:pt x="1143372" y="48288"/>
                </a:lnTo>
                <a:lnTo>
                  <a:pt x="1132106" y="46341"/>
                </a:lnTo>
                <a:close/>
              </a:path>
              <a:path w="1370329" h="77469">
                <a:moveTo>
                  <a:pt x="1140786" y="24915"/>
                </a:moveTo>
                <a:lnTo>
                  <a:pt x="1126676" y="24915"/>
                </a:lnTo>
                <a:lnTo>
                  <a:pt x="1128621" y="25808"/>
                </a:lnTo>
                <a:lnTo>
                  <a:pt x="1131863" y="29216"/>
                </a:lnTo>
                <a:lnTo>
                  <a:pt x="1132674" y="31651"/>
                </a:lnTo>
                <a:lnTo>
                  <a:pt x="1132755" y="34979"/>
                </a:lnTo>
                <a:lnTo>
                  <a:pt x="1144149" y="34979"/>
                </a:lnTo>
                <a:lnTo>
                  <a:pt x="1144183" y="33193"/>
                </a:lnTo>
                <a:lnTo>
                  <a:pt x="1142400" y="26782"/>
                </a:lnTo>
                <a:lnTo>
                  <a:pt x="1140786" y="24915"/>
                </a:lnTo>
                <a:close/>
              </a:path>
              <a:path w="1370329" h="77469">
                <a:moveTo>
                  <a:pt x="1164526" y="17286"/>
                </a:moveTo>
                <a:lnTo>
                  <a:pt x="1154071" y="17286"/>
                </a:lnTo>
                <a:lnTo>
                  <a:pt x="1154071" y="59975"/>
                </a:lnTo>
                <a:lnTo>
                  <a:pt x="1165337" y="59975"/>
                </a:lnTo>
                <a:lnTo>
                  <a:pt x="1165337" y="39523"/>
                </a:lnTo>
                <a:lnTo>
                  <a:pt x="1165661" y="34735"/>
                </a:lnTo>
                <a:lnTo>
                  <a:pt x="1166958" y="30190"/>
                </a:lnTo>
                <a:lnTo>
                  <a:pt x="1167768" y="28567"/>
                </a:lnTo>
                <a:lnTo>
                  <a:pt x="1168903" y="27755"/>
                </a:lnTo>
                <a:lnTo>
                  <a:pt x="1169957" y="26862"/>
                </a:lnTo>
                <a:lnTo>
                  <a:pt x="1171334" y="26457"/>
                </a:lnTo>
                <a:lnTo>
                  <a:pt x="1178857" y="26457"/>
                </a:lnTo>
                <a:lnTo>
                  <a:pt x="1179981" y="23292"/>
                </a:lnTo>
                <a:lnTo>
                  <a:pt x="1164526" y="23292"/>
                </a:lnTo>
                <a:lnTo>
                  <a:pt x="1164526" y="17286"/>
                </a:lnTo>
                <a:close/>
              </a:path>
              <a:path w="1370329" h="77469">
                <a:moveTo>
                  <a:pt x="1178857" y="26457"/>
                </a:moveTo>
                <a:lnTo>
                  <a:pt x="1174495" y="26457"/>
                </a:lnTo>
                <a:lnTo>
                  <a:pt x="1176278" y="27025"/>
                </a:lnTo>
                <a:lnTo>
                  <a:pt x="1178224" y="28242"/>
                </a:lnTo>
                <a:lnTo>
                  <a:pt x="1178857" y="26457"/>
                </a:lnTo>
                <a:close/>
              </a:path>
              <a:path w="1370329" h="77469">
                <a:moveTo>
                  <a:pt x="1176846" y="16312"/>
                </a:moveTo>
                <a:lnTo>
                  <a:pt x="1172469" y="16312"/>
                </a:lnTo>
                <a:lnTo>
                  <a:pt x="1170848" y="16718"/>
                </a:lnTo>
                <a:lnTo>
                  <a:pt x="1169389" y="17692"/>
                </a:lnTo>
                <a:lnTo>
                  <a:pt x="1167930" y="18585"/>
                </a:lnTo>
                <a:lnTo>
                  <a:pt x="1166309" y="20451"/>
                </a:lnTo>
                <a:lnTo>
                  <a:pt x="1164526" y="23292"/>
                </a:lnTo>
                <a:lnTo>
                  <a:pt x="1179981" y="23292"/>
                </a:lnTo>
                <a:lnTo>
                  <a:pt x="1181709" y="18422"/>
                </a:lnTo>
                <a:lnTo>
                  <a:pt x="1179277" y="17042"/>
                </a:lnTo>
                <a:lnTo>
                  <a:pt x="1176846" y="16312"/>
                </a:lnTo>
                <a:close/>
              </a:path>
              <a:path w="1370329" h="77469">
                <a:moveTo>
                  <a:pt x="1210076" y="16312"/>
                </a:moveTo>
                <a:lnTo>
                  <a:pt x="1198162" y="16312"/>
                </a:lnTo>
                <a:lnTo>
                  <a:pt x="1193461" y="18260"/>
                </a:lnTo>
                <a:lnTo>
                  <a:pt x="1186085" y="26295"/>
                </a:lnTo>
                <a:lnTo>
                  <a:pt x="1184276" y="31651"/>
                </a:lnTo>
                <a:lnTo>
                  <a:pt x="1184313" y="45205"/>
                </a:lnTo>
                <a:lnTo>
                  <a:pt x="1185599" y="49749"/>
                </a:lnTo>
                <a:lnTo>
                  <a:pt x="1192002" y="58514"/>
                </a:lnTo>
                <a:lnTo>
                  <a:pt x="1197513" y="60949"/>
                </a:lnTo>
                <a:lnTo>
                  <a:pt x="1209590" y="60949"/>
                </a:lnTo>
                <a:lnTo>
                  <a:pt x="1213480" y="59813"/>
                </a:lnTo>
                <a:lnTo>
                  <a:pt x="1219721" y="55512"/>
                </a:lnTo>
                <a:lnTo>
                  <a:pt x="1221874" y="52509"/>
                </a:lnTo>
                <a:lnTo>
                  <a:pt x="1202457" y="52509"/>
                </a:lnTo>
                <a:lnTo>
                  <a:pt x="1200269" y="51535"/>
                </a:lnTo>
                <a:lnTo>
                  <a:pt x="1198486" y="49668"/>
                </a:lnTo>
                <a:lnTo>
                  <a:pt x="1196784" y="47802"/>
                </a:lnTo>
                <a:lnTo>
                  <a:pt x="1195892" y="45205"/>
                </a:lnTo>
                <a:lnTo>
                  <a:pt x="1195811" y="41877"/>
                </a:lnTo>
                <a:lnTo>
                  <a:pt x="1224017" y="41877"/>
                </a:lnTo>
                <a:lnTo>
                  <a:pt x="1224146" y="34979"/>
                </a:lnTo>
                <a:lnTo>
                  <a:pt x="1195974" y="34978"/>
                </a:lnTo>
                <a:lnTo>
                  <a:pt x="1196055" y="31651"/>
                </a:lnTo>
                <a:lnTo>
                  <a:pt x="1196784" y="29460"/>
                </a:lnTo>
                <a:lnTo>
                  <a:pt x="1198324" y="27593"/>
                </a:lnTo>
                <a:lnTo>
                  <a:pt x="1199945" y="25808"/>
                </a:lnTo>
                <a:lnTo>
                  <a:pt x="1201971" y="24915"/>
                </a:lnTo>
                <a:lnTo>
                  <a:pt x="1220830" y="24915"/>
                </a:lnTo>
                <a:lnTo>
                  <a:pt x="1215101" y="18423"/>
                </a:lnTo>
                <a:lnTo>
                  <a:pt x="1210076" y="16312"/>
                </a:lnTo>
                <a:close/>
              </a:path>
              <a:path w="1370329" h="77469">
                <a:moveTo>
                  <a:pt x="1212184" y="46341"/>
                </a:moveTo>
                <a:lnTo>
                  <a:pt x="1206753" y="52509"/>
                </a:lnTo>
                <a:lnTo>
                  <a:pt x="1221874" y="52509"/>
                </a:lnTo>
                <a:lnTo>
                  <a:pt x="1221991" y="52346"/>
                </a:lnTo>
                <a:lnTo>
                  <a:pt x="1223450" y="48288"/>
                </a:lnTo>
                <a:lnTo>
                  <a:pt x="1212184" y="46341"/>
                </a:lnTo>
                <a:close/>
              </a:path>
              <a:path w="1370329" h="77469">
                <a:moveTo>
                  <a:pt x="1220830" y="24915"/>
                </a:moveTo>
                <a:lnTo>
                  <a:pt x="1206753" y="24915"/>
                </a:lnTo>
                <a:lnTo>
                  <a:pt x="1208698" y="25808"/>
                </a:lnTo>
                <a:lnTo>
                  <a:pt x="1211940" y="29216"/>
                </a:lnTo>
                <a:lnTo>
                  <a:pt x="1212751" y="31651"/>
                </a:lnTo>
                <a:lnTo>
                  <a:pt x="1212832" y="34979"/>
                </a:lnTo>
                <a:lnTo>
                  <a:pt x="1224146" y="34979"/>
                </a:lnTo>
                <a:lnTo>
                  <a:pt x="1224179" y="33193"/>
                </a:lnTo>
                <a:lnTo>
                  <a:pt x="1222477" y="26782"/>
                </a:lnTo>
                <a:lnTo>
                  <a:pt x="1220830" y="24915"/>
                </a:lnTo>
                <a:close/>
              </a:path>
              <a:path w="1370329" h="77469">
                <a:moveTo>
                  <a:pt x="1245008" y="17286"/>
                </a:moveTo>
                <a:lnTo>
                  <a:pt x="1234553" y="17286"/>
                </a:lnTo>
                <a:lnTo>
                  <a:pt x="1234553" y="59975"/>
                </a:lnTo>
                <a:lnTo>
                  <a:pt x="1245819" y="59975"/>
                </a:lnTo>
                <a:lnTo>
                  <a:pt x="1245819" y="35871"/>
                </a:lnTo>
                <a:lnTo>
                  <a:pt x="1246062" y="32543"/>
                </a:lnTo>
                <a:lnTo>
                  <a:pt x="1246788" y="30596"/>
                </a:lnTo>
                <a:lnTo>
                  <a:pt x="1247278" y="29054"/>
                </a:lnTo>
                <a:lnTo>
                  <a:pt x="1248332" y="27593"/>
                </a:lnTo>
                <a:lnTo>
                  <a:pt x="1251412" y="25483"/>
                </a:lnTo>
                <a:lnTo>
                  <a:pt x="1253195" y="24915"/>
                </a:lnTo>
                <a:lnTo>
                  <a:pt x="1272566" y="24915"/>
                </a:lnTo>
                <a:lnTo>
                  <a:pt x="1272323" y="24022"/>
                </a:lnTo>
                <a:lnTo>
                  <a:pt x="1272092" y="23535"/>
                </a:lnTo>
                <a:lnTo>
                  <a:pt x="1245008" y="23535"/>
                </a:lnTo>
                <a:lnTo>
                  <a:pt x="1245008" y="17286"/>
                </a:lnTo>
                <a:close/>
              </a:path>
              <a:path w="1370329" h="77469">
                <a:moveTo>
                  <a:pt x="1272566" y="24915"/>
                </a:moveTo>
                <a:lnTo>
                  <a:pt x="1256680" y="24915"/>
                </a:lnTo>
                <a:lnTo>
                  <a:pt x="1257977" y="25321"/>
                </a:lnTo>
                <a:lnTo>
                  <a:pt x="1260084" y="26782"/>
                </a:lnTo>
                <a:lnTo>
                  <a:pt x="1260895" y="27836"/>
                </a:lnTo>
                <a:lnTo>
                  <a:pt x="1261867" y="30596"/>
                </a:lnTo>
                <a:lnTo>
                  <a:pt x="1262029" y="32543"/>
                </a:lnTo>
                <a:lnTo>
                  <a:pt x="1262110" y="59975"/>
                </a:lnTo>
                <a:lnTo>
                  <a:pt x="1273376" y="59975"/>
                </a:lnTo>
                <a:lnTo>
                  <a:pt x="1273308" y="29054"/>
                </a:lnTo>
                <a:lnTo>
                  <a:pt x="1273214" y="27593"/>
                </a:lnTo>
                <a:lnTo>
                  <a:pt x="1272566" y="24915"/>
                </a:lnTo>
                <a:close/>
              </a:path>
              <a:path w="1370329" h="77469">
                <a:moveTo>
                  <a:pt x="1261543" y="16312"/>
                </a:moveTo>
                <a:lnTo>
                  <a:pt x="1253438" y="16312"/>
                </a:lnTo>
                <a:lnTo>
                  <a:pt x="1248737" y="18666"/>
                </a:lnTo>
                <a:lnTo>
                  <a:pt x="1245008" y="23535"/>
                </a:lnTo>
                <a:lnTo>
                  <a:pt x="1272092" y="23535"/>
                </a:lnTo>
                <a:lnTo>
                  <a:pt x="1261543" y="16312"/>
                </a:lnTo>
                <a:close/>
              </a:path>
              <a:path w="1370329" h="77469">
                <a:moveTo>
                  <a:pt x="1309768" y="16312"/>
                </a:moveTo>
                <a:lnTo>
                  <a:pt x="1298178" y="16312"/>
                </a:lnTo>
                <a:lnTo>
                  <a:pt x="1293153" y="18260"/>
                </a:lnTo>
                <a:lnTo>
                  <a:pt x="1289424" y="22156"/>
                </a:lnTo>
                <a:lnTo>
                  <a:pt x="1285696" y="26132"/>
                </a:lnTo>
                <a:lnTo>
                  <a:pt x="1283913" y="31570"/>
                </a:lnTo>
                <a:lnTo>
                  <a:pt x="1283913" y="45610"/>
                </a:lnTo>
                <a:lnTo>
                  <a:pt x="1285696" y="51048"/>
                </a:lnTo>
                <a:lnTo>
                  <a:pt x="1289424" y="55025"/>
                </a:lnTo>
                <a:lnTo>
                  <a:pt x="1293153" y="58920"/>
                </a:lnTo>
                <a:lnTo>
                  <a:pt x="1298097" y="60949"/>
                </a:lnTo>
                <a:lnTo>
                  <a:pt x="1309849" y="60949"/>
                </a:lnTo>
                <a:lnTo>
                  <a:pt x="1314226" y="59651"/>
                </a:lnTo>
                <a:lnTo>
                  <a:pt x="1320709" y="54457"/>
                </a:lnTo>
                <a:lnTo>
                  <a:pt x="1322317" y="51697"/>
                </a:lnTo>
                <a:lnTo>
                  <a:pt x="1301987" y="51697"/>
                </a:lnTo>
                <a:lnTo>
                  <a:pt x="1299718" y="50642"/>
                </a:lnTo>
                <a:lnTo>
                  <a:pt x="1298016" y="48613"/>
                </a:lnTo>
                <a:lnTo>
                  <a:pt x="1296314" y="46503"/>
                </a:lnTo>
                <a:lnTo>
                  <a:pt x="1295503" y="42932"/>
                </a:lnTo>
                <a:lnTo>
                  <a:pt x="1295503" y="33274"/>
                </a:lnTo>
                <a:lnTo>
                  <a:pt x="1296314" y="30028"/>
                </a:lnTo>
                <a:lnTo>
                  <a:pt x="1298083" y="27999"/>
                </a:lnTo>
                <a:lnTo>
                  <a:pt x="1299636" y="26132"/>
                </a:lnTo>
                <a:lnTo>
                  <a:pt x="1301906" y="25159"/>
                </a:lnTo>
                <a:lnTo>
                  <a:pt x="1322064" y="25159"/>
                </a:lnTo>
                <a:lnTo>
                  <a:pt x="1319980" y="21912"/>
                </a:lnTo>
                <a:lnTo>
                  <a:pt x="1313901" y="17449"/>
                </a:lnTo>
                <a:lnTo>
                  <a:pt x="1309768" y="16312"/>
                </a:lnTo>
                <a:close/>
              </a:path>
              <a:path w="1370329" h="77469">
                <a:moveTo>
                  <a:pt x="1313010" y="43581"/>
                </a:moveTo>
                <a:lnTo>
                  <a:pt x="1307012" y="51697"/>
                </a:lnTo>
                <a:lnTo>
                  <a:pt x="1322317" y="51697"/>
                </a:lnTo>
                <a:lnTo>
                  <a:pt x="1322979" y="50561"/>
                </a:lnTo>
                <a:lnTo>
                  <a:pt x="1324114" y="45448"/>
                </a:lnTo>
                <a:lnTo>
                  <a:pt x="1313010" y="43581"/>
                </a:lnTo>
                <a:close/>
              </a:path>
              <a:path w="1370329" h="77469">
                <a:moveTo>
                  <a:pt x="1322064" y="25159"/>
                </a:moveTo>
                <a:lnTo>
                  <a:pt x="1306850" y="25159"/>
                </a:lnTo>
                <a:lnTo>
                  <a:pt x="1308552" y="25727"/>
                </a:lnTo>
                <a:lnTo>
                  <a:pt x="1309849" y="26863"/>
                </a:lnTo>
                <a:lnTo>
                  <a:pt x="1311227" y="27999"/>
                </a:lnTo>
                <a:lnTo>
                  <a:pt x="1312037" y="29703"/>
                </a:lnTo>
                <a:lnTo>
                  <a:pt x="1312442" y="31895"/>
                </a:lnTo>
                <a:lnTo>
                  <a:pt x="1323545" y="29866"/>
                </a:lnTo>
                <a:lnTo>
                  <a:pt x="1322168" y="25321"/>
                </a:lnTo>
                <a:lnTo>
                  <a:pt x="1322064" y="25159"/>
                </a:lnTo>
                <a:close/>
              </a:path>
              <a:path w="1370329" h="77469">
                <a:moveTo>
                  <a:pt x="1356047" y="16312"/>
                </a:moveTo>
                <a:lnTo>
                  <a:pt x="1344052" y="16312"/>
                </a:lnTo>
                <a:lnTo>
                  <a:pt x="1339432" y="18260"/>
                </a:lnTo>
                <a:lnTo>
                  <a:pt x="1335704" y="22318"/>
                </a:lnTo>
                <a:lnTo>
                  <a:pt x="1331976" y="26295"/>
                </a:lnTo>
                <a:lnTo>
                  <a:pt x="1330245" y="31651"/>
                </a:lnTo>
                <a:lnTo>
                  <a:pt x="1330284" y="45205"/>
                </a:lnTo>
                <a:lnTo>
                  <a:pt x="1331570" y="49749"/>
                </a:lnTo>
                <a:lnTo>
                  <a:pt x="1337973" y="58514"/>
                </a:lnTo>
                <a:lnTo>
                  <a:pt x="1343403" y="60949"/>
                </a:lnTo>
                <a:lnTo>
                  <a:pt x="1355561" y="60949"/>
                </a:lnTo>
                <a:lnTo>
                  <a:pt x="1359451" y="59813"/>
                </a:lnTo>
                <a:lnTo>
                  <a:pt x="1365692" y="55512"/>
                </a:lnTo>
                <a:lnTo>
                  <a:pt x="1367845" y="52509"/>
                </a:lnTo>
                <a:lnTo>
                  <a:pt x="1348348" y="52509"/>
                </a:lnTo>
                <a:lnTo>
                  <a:pt x="1346240" y="51535"/>
                </a:lnTo>
                <a:lnTo>
                  <a:pt x="1344457" y="49668"/>
                </a:lnTo>
                <a:lnTo>
                  <a:pt x="1342755" y="47802"/>
                </a:lnTo>
                <a:lnTo>
                  <a:pt x="1341783" y="45205"/>
                </a:lnTo>
                <a:lnTo>
                  <a:pt x="1341702" y="41877"/>
                </a:lnTo>
                <a:lnTo>
                  <a:pt x="1369988" y="41877"/>
                </a:lnTo>
                <a:lnTo>
                  <a:pt x="1370117" y="34979"/>
                </a:lnTo>
                <a:lnTo>
                  <a:pt x="1341944" y="34978"/>
                </a:lnTo>
                <a:lnTo>
                  <a:pt x="1342017" y="31651"/>
                </a:lnTo>
                <a:lnTo>
                  <a:pt x="1342674" y="29460"/>
                </a:lnTo>
                <a:lnTo>
                  <a:pt x="1344295" y="27593"/>
                </a:lnTo>
                <a:lnTo>
                  <a:pt x="1345916" y="25808"/>
                </a:lnTo>
                <a:lnTo>
                  <a:pt x="1347942" y="24915"/>
                </a:lnTo>
                <a:lnTo>
                  <a:pt x="1366754" y="24915"/>
                </a:lnTo>
                <a:lnTo>
                  <a:pt x="1364720" y="22561"/>
                </a:lnTo>
                <a:lnTo>
                  <a:pt x="1361072" y="18423"/>
                </a:lnTo>
                <a:lnTo>
                  <a:pt x="1356047" y="16312"/>
                </a:lnTo>
                <a:close/>
              </a:path>
              <a:path w="1370329" h="77469">
                <a:moveTo>
                  <a:pt x="1358155" y="46341"/>
                </a:moveTo>
                <a:lnTo>
                  <a:pt x="1357506" y="48532"/>
                </a:lnTo>
                <a:lnTo>
                  <a:pt x="1356615" y="50074"/>
                </a:lnTo>
                <a:lnTo>
                  <a:pt x="1354183" y="52022"/>
                </a:lnTo>
                <a:lnTo>
                  <a:pt x="1352724" y="52509"/>
                </a:lnTo>
                <a:lnTo>
                  <a:pt x="1367845" y="52509"/>
                </a:lnTo>
                <a:lnTo>
                  <a:pt x="1367962" y="52346"/>
                </a:lnTo>
                <a:lnTo>
                  <a:pt x="1369421" y="48288"/>
                </a:lnTo>
                <a:lnTo>
                  <a:pt x="1358155" y="46341"/>
                </a:lnTo>
                <a:close/>
              </a:path>
              <a:path w="1370329" h="77469">
                <a:moveTo>
                  <a:pt x="1366754" y="24915"/>
                </a:moveTo>
                <a:lnTo>
                  <a:pt x="1352724" y="24915"/>
                </a:lnTo>
                <a:lnTo>
                  <a:pt x="1354669" y="25808"/>
                </a:lnTo>
                <a:lnTo>
                  <a:pt x="1357911" y="29216"/>
                </a:lnTo>
                <a:lnTo>
                  <a:pt x="1358722" y="31651"/>
                </a:lnTo>
                <a:lnTo>
                  <a:pt x="1358803" y="34979"/>
                </a:lnTo>
                <a:lnTo>
                  <a:pt x="1370117" y="34979"/>
                </a:lnTo>
                <a:lnTo>
                  <a:pt x="1370150" y="33193"/>
                </a:lnTo>
                <a:lnTo>
                  <a:pt x="1368367" y="26782"/>
                </a:lnTo>
                <a:lnTo>
                  <a:pt x="1366754" y="24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421910" y="2712920"/>
            <a:ext cx="2267585" cy="800100"/>
          </a:xfrm>
          <a:custGeom>
            <a:avLst/>
            <a:gdLst/>
            <a:ahLst/>
            <a:cxnLst/>
            <a:rect l="l" t="t" r="r" b="b"/>
            <a:pathLst>
              <a:path w="2267585" h="800100">
                <a:moveTo>
                  <a:pt x="0" y="440040"/>
                </a:moveTo>
                <a:lnTo>
                  <a:pt x="0" y="440040"/>
                </a:lnTo>
                <a:lnTo>
                  <a:pt x="89786" y="440040"/>
                </a:lnTo>
                <a:lnTo>
                  <a:pt x="90694" y="413258"/>
                </a:lnTo>
                <a:lnTo>
                  <a:pt x="91602" y="353607"/>
                </a:lnTo>
                <a:lnTo>
                  <a:pt x="92510" y="289979"/>
                </a:lnTo>
                <a:lnTo>
                  <a:pt x="93417" y="223429"/>
                </a:lnTo>
                <a:lnTo>
                  <a:pt x="94325" y="177981"/>
                </a:lnTo>
                <a:lnTo>
                  <a:pt x="97040" y="138619"/>
                </a:lnTo>
                <a:lnTo>
                  <a:pt x="102487" y="100474"/>
                </a:lnTo>
                <a:lnTo>
                  <a:pt x="113372" y="72150"/>
                </a:lnTo>
                <a:lnTo>
                  <a:pt x="114271" y="72394"/>
                </a:lnTo>
                <a:lnTo>
                  <a:pt x="124249" y="110862"/>
                </a:lnTo>
                <a:lnTo>
                  <a:pt x="128787" y="152009"/>
                </a:lnTo>
                <a:lnTo>
                  <a:pt x="132410" y="195104"/>
                </a:lnTo>
                <a:lnTo>
                  <a:pt x="136041" y="245990"/>
                </a:lnTo>
                <a:lnTo>
                  <a:pt x="138765" y="288274"/>
                </a:lnTo>
                <a:lnTo>
                  <a:pt x="141480" y="333073"/>
                </a:lnTo>
                <a:lnTo>
                  <a:pt x="144203" y="379414"/>
                </a:lnTo>
                <a:lnTo>
                  <a:pt x="146019" y="410660"/>
                </a:lnTo>
                <a:lnTo>
                  <a:pt x="146926" y="426161"/>
                </a:lnTo>
                <a:lnTo>
                  <a:pt x="149650" y="472259"/>
                </a:lnTo>
                <a:lnTo>
                  <a:pt x="152365" y="516572"/>
                </a:lnTo>
                <a:lnTo>
                  <a:pt x="155088" y="557962"/>
                </a:lnTo>
                <a:lnTo>
                  <a:pt x="158719" y="606982"/>
                </a:lnTo>
                <a:lnTo>
                  <a:pt x="162342" y="646993"/>
                </a:lnTo>
                <a:lnTo>
                  <a:pt x="167789" y="686679"/>
                </a:lnTo>
                <a:lnTo>
                  <a:pt x="173227" y="699502"/>
                </a:lnTo>
                <a:lnTo>
                  <a:pt x="174135" y="698934"/>
                </a:lnTo>
                <a:lnTo>
                  <a:pt x="183204" y="655027"/>
                </a:lnTo>
                <a:lnTo>
                  <a:pt x="187735" y="611202"/>
                </a:lnTo>
                <a:lnTo>
                  <a:pt x="191366" y="569324"/>
                </a:lnTo>
                <a:lnTo>
                  <a:pt x="194997" y="523957"/>
                </a:lnTo>
                <a:lnTo>
                  <a:pt x="195897" y="512351"/>
                </a:lnTo>
                <a:lnTo>
                  <a:pt x="196804" y="500827"/>
                </a:lnTo>
                <a:lnTo>
                  <a:pt x="200435" y="455216"/>
                </a:lnTo>
                <a:lnTo>
                  <a:pt x="204066" y="412608"/>
                </a:lnTo>
                <a:lnTo>
                  <a:pt x="208597" y="367160"/>
                </a:lnTo>
                <a:lnTo>
                  <a:pt x="214036" y="328853"/>
                </a:lnTo>
                <a:lnTo>
                  <a:pt x="220390" y="311647"/>
                </a:lnTo>
                <a:lnTo>
                  <a:pt x="221298" y="311810"/>
                </a:lnTo>
                <a:lnTo>
                  <a:pt x="231275" y="354499"/>
                </a:lnTo>
                <a:lnTo>
                  <a:pt x="235806" y="395403"/>
                </a:lnTo>
                <a:lnTo>
                  <a:pt x="239437" y="435089"/>
                </a:lnTo>
                <a:lnTo>
                  <a:pt x="243059" y="478995"/>
                </a:lnTo>
                <a:lnTo>
                  <a:pt x="244875" y="501882"/>
                </a:lnTo>
                <a:lnTo>
                  <a:pt x="245783" y="513407"/>
                </a:lnTo>
                <a:lnTo>
                  <a:pt x="246690" y="525093"/>
                </a:lnTo>
                <a:lnTo>
                  <a:pt x="247598" y="536699"/>
                </a:lnTo>
                <a:lnTo>
                  <a:pt x="248506" y="548386"/>
                </a:lnTo>
                <a:lnTo>
                  <a:pt x="249414" y="559991"/>
                </a:lnTo>
                <a:lnTo>
                  <a:pt x="250313" y="571516"/>
                </a:lnTo>
                <a:lnTo>
                  <a:pt x="251221" y="583040"/>
                </a:lnTo>
                <a:lnTo>
                  <a:pt x="254852" y="627434"/>
                </a:lnTo>
                <a:lnTo>
                  <a:pt x="258475" y="668500"/>
                </a:lnTo>
                <a:lnTo>
                  <a:pt x="263014" y="713218"/>
                </a:lnTo>
                <a:lnTo>
                  <a:pt x="268452" y="755176"/>
                </a:lnTo>
                <a:lnTo>
                  <a:pt x="277522" y="794051"/>
                </a:lnTo>
                <a:lnTo>
                  <a:pt x="282968" y="799732"/>
                </a:lnTo>
                <a:lnTo>
                  <a:pt x="283876" y="799489"/>
                </a:lnTo>
                <a:lnTo>
                  <a:pt x="298384" y="761912"/>
                </a:lnTo>
                <a:lnTo>
                  <a:pt x="305638" y="725472"/>
                </a:lnTo>
                <a:lnTo>
                  <a:pt x="306546" y="720359"/>
                </a:lnTo>
                <a:lnTo>
                  <a:pt x="312900" y="680429"/>
                </a:lnTo>
                <a:lnTo>
                  <a:pt x="318338" y="640824"/>
                </a:lnTo>
                <a:lnTo>
                  <a:pt x="323777" y="595700"/>
                </a:lnTo>
                <a:lnTo>
                  <a:pt x="328316" y="553417"/>
                </a:lnTo>
                <a:lnTo>
                  <a:pt x="332846" y="506670"/>
                </a:lnTo>
                <a:lnTo>
                  <a:pt x="336477" y="466171"/>
                </a:lnTo>
                <a:lnTo>
                  <a:pt x="340100" y="423158"/>
                </a:lnTo>
                <a:lnTo>
                  <a:pt x="343731" y="378034"/>
                </a:lnTo>
                <a:lnTo>
                  <a:pt x="347362" y="331449"/>
                </a:lnTo>
                <a:lnTo>
                  <a:pt x="350077" y="295983"/>
                </a:lnTo>
                <a:lnTo>
                  <a:pt x="350985" y="284134"/>
                </a:lnTo>
                <a:lnTo>
                  <a:pt x="351893" y="272366"/>
                </a:lnTo>
                <a:lnTo>
                  <a:pt x="352801" y="260517"/>
                </a:lnTo>
                <a:lnTo>
                  <a:pt x="353709" y="248830"/>
                </a:lnTo>
                <a:lnTo>
                  <a:pt x="354616" y="237143"/>
                </a:lnTo>
                <a:lnTo>
                  <a:pt x="355524" y="225538"/>
                </a:lnTo>
                <a:lnTo>
                  <a:pt x="356432" y="214094"/>
                </a:lnTo>
                <a:lnTo>
                  <a:pt x="357340" y="202651"/>
                </a:lnTo>
                <a:lnTo>
                  <a:pt x="358247" y="191451"/>
                </a:lnTo>
                <a:lnTo>
                  <a:pt x="359147" y="180333"/>
                </a:lnTo>
                <a:lnTo>
                  <a:pt x="360055" y="169458"/>
                </a:lnTo>
                <a:lnTo>
                  <a:pt x="363686" y="127905"/>
                </a:lnTo>
                <a:lnTo>
                  <a:pt x="368216" y="82050"/>
                </a:lnTo>
                <a:lnTo>
                  <a:pt x="373663" y="38631"/>
                </a:lnTo>
                <a:lnTo>
                  <a:pt x="382732" y="1542"/>
                </a:lnTo>
                <a:lnTo>
                  <a:pt x="384548" y="0"/>
                </a:lnTo>
                <a:lnTo>
                  <a:pt x="385456" y="0"/>
                </a:lnTo>
                <a:lnTo>
                  <a:pt x="396333" y="37251"/>
                </a:lnTo>
                <a:lnTo>
                  <a:pt x="401779" y="78560"/>
                </a:lnTo>
                <a:lnTo>
                  <a:pt x="406310" y="121493"/>
                </a:lnTo>
                <a:lnTo>
                  <a:pt x="409941" y="159637"/>
                </a:lnTo>
                <a:lnTo>
                  <a:pt x="413564" y="199729"/>
                </a:lnTo>
                <a:lnTo>
                  <a:pt x="414471" y="209955"/>
                </a:lnTo>
                <a:lnTo>
                  <a:pt x="415379" y="220181"/>
                </a:lnTo>
                <a:lnTo>
                  <a:pt x="416287" y="230326"/>
                </a:lnTo>
                <a:lnTo>
                  <a:pt x="417195" y="240552"/>
                </a:lnTo>
                <a:lnTo>
                  <a:pt x="418103" y="250697"/>
                </a:lnTo>
                <a:lnTo>
                  <a:pt x="419010" y="260760"/>
                </a:lnTo>
                <a:lnTo>
                  <a:pt x="419918" y="270743"/>
                </a:lnTo>
                <a:lnTo>
                  <a:pt x="420826" y="280644"/>
                </a:lnTo>
                <a:lnTo>
                  <a:pt x="421734" y="290383"/>
                </a:lnTo>
                <a:lnTo>
                  <a:pt x="422633" y="300041"/>
                </a:lnTo>
                <a:lnTo>
                  <a:pt x="427172" y="345733"/>
                </a:lnTo>
                <a:lnTo>
                  <a:pt x="428104" y="354255"/>
                </a:lnTo>
                <a:lnTo>
                  <a:pt x="428996" y="362533"/>
                </a:lnTo>
                <a:lnTo>
                  <a:pt x="429887" y="370648"/>
                </a:lnTo>
                <a:lnTo>
                  <a:pt x="430779" y="378440"/>
                </a:lnTo>
                <a:lnTo>
                  <a:pt x="431670" y="385906"/>
                </a:lnTo>
                <a:lnTo>
                  <a:pt x="432643" y="393210"/>
                </a:lnTo>
                <a:lnTo>
                  <a:pt x="433534" y="400109"/>
                </a:lnTo>
                <a:lnTo>
                  <a:pt x="434426" y="406845"/>
                </a:lnTo>
                <a:lnTo>
                  <a:pt x="435318" y="413175"/>
                </a:lnTo>
                <a:lnTo>
                  <a:pt x="436209" y="419262"/>
                </a:lnTo>
                <a:lnTo>
                  <a:pt x="437182" y="425024"/>
                </a:lnTo>
                <a:lnTo>
                  <a:pt x="438073" y="430543"/>
                </a:lnTo>
                <a:lnTo>
                  <a:pt x="438965" y="435656"/>
                </a:lnTo>
                <a:lnTo>
                  <a:pt x="439856" y="440526"/>
                </a:lnTo>
                <a:lnTo>
                  <a:pt x="440748" y="444989"/>
                </a:lnTo>
                <a:lnTo>
                  <a:pt x="441721" y="449209"/>
                </a:lnTo>
                <a:lnTo>
                  <a:pt x="442612" y="453105"/>
                </a:lnTo>
                <a:lnTo>
                  <a:pt x="454364" y="476803"/>
                </a:lnTo>
                <a:lnTo>
                  <a:pt x="455256" y="476803"/>
                </a:lnTo>
                <a:lnTo>
                  <a:pt x="464334" y="466252"/>
                </a:lnTo>
                <a:lnTo>
                  <a:pt x="465225" y="464467"/>
                </a:lnTo>
                <a:lnTo>
                  <a:pt x="466198" y="462519"/>
                </a:lnTo>
                <a:lnTo>
                  <a:pt x="467089" y="460490"/>
                </a:lnTo>
                <a:lnTo>
                  <a:pt x="467981" y="458461"/>
                </a:lnTo>
                <a:lnTo>
                  <a:pt x="468873" y="456270"/>
                </a:lnTo>
                <a:lnTo>
                  <a:pt x="469764" y="454079"/>
                </a:lnTo>
                <a:lnTo>
                  <a:pt x="470737" y="451888"/>
                </a:lnTo>
                <a:lnTo>
                  <a:pt x="471628" y="449615"/>
                </a:lnTo>
                <a:lnTo>
                  <a:pt x="472520" y="447343"/>
                </a:lnTo>
                <a:lnTo>
                  <a:pt x="473411" y="445070"/>
                </a:lnTo>
                <a:lnTo>
                  <a:pt x="474303" y="442798"/>
                </a:lnTo>
                <a:lnTo>
                  <a:pt x="475276" y="440526"/>
                </a:lnTo>
                <a:lnTo>
                  <a:pt x="476167" y="438334"/>
                </a:lnTo>
                <a:lnTo>
                  <a:pt x="477059" y="436143"/>
                </a:lnTo>
                <a:lnTo>
                  <a:pt x="477950" y="433952"/>
                </a:lnTo>
                <a:lnTo>
                  <a:pt x="478842" y="431842"/>
                </a:lnTo>
                <a:lnTo>
                  <a:pt x="479814" y="429813"/>
                </a:lnTo>
                <a:lnTo>
                  <a:pt x="480706" y="427865"/>
                </a:lnTo>
                <a:lnTo>
                  <a:pt x="495214" y="411065"/>
                </a:lnTo>
                <a:lnTo>
                  <a:pt x="496106" y="411147"/>
                </a:lnTo>
                <a:lnTo>
                  <a:pt x="507858" y="425349"/>
                </a:lnTo>
                <a:lnTo>
                  <a:pt x="508831" y="427459"/>
                </a:lnTo>
                <a:lnTo>
                  <a:pt x="509722" y="429732"/>
                </a:lnTo>
                <a:lnTo>
                  <a:pt x="510614" y="432085"/>
                </a:lnTo>
                <a:lnTo>
                  <a:pt x="511505" y="434520"/>
                </a:lnTo>
                <a:lnTo>
                  <a:pt x="512397" y="437198"/>
                </a:lnTo>
                <a:lnTo>
                  <a:pt x="513369" y="439957"/>
                </a:lnTo>
                <a:lnTo>
                  <a:pt x="517827" y="455378"/>
                </a:lnTo>
                <a:lnTo>
                  <a:pt x="518800" y="458867"/>
                </a:lnTo>
                <a:lnTo>
                  <a:pt x="519691" y="462438"/>
                </a:lnTo>
                <a:lnTo>
                  <a:pt x="520583" y="466009"/>
                </a:lnTo>
                <a:lnTo>
                  <a:pt x="521474" y="469824"/>
                </a:lnTo>
                <a:lnTo>
                  <a:pt x="522366" y="473638"/>
                </a:lnTo>
                <a:lnTo>
                  <a:pt x="523339" y="477615"/>
                </a:lnTo>
                <a:lnTo>
                  <a:pt x="524230" y="481591"/>
                </a:lnTo>
                <a:lnTo>
                  <a:pt x="525122" y="485731"/>
                </a:lnTo>
                <a:lnTo>
                  <a:pt x="526013" y="489951"/>
                </a:lnTo>
                <a:lnTo>
                  <a:pt x="526905" y="494252"/>
                </a:lnTo>
                <a:lnTo>
                  <a:pt x="527878" y="498635"/>
                </a:lnTo>
                <a:lnTo>
                  <a:pt x="528769" y="503180"/>
                </a:lnTo>
                <a:lnTo>
                  <a:pt x="529661" y="507724"/>
                </a:lnTo>
                <a:lnTo>
                  <a:pt x="530552" y="512350"/>
                </a:lnTo>
                <a:lnTo>
                  <a:pt x="531444" y="516976"/>
                </a:lnTo>
                <a:lnTo>
                  <a:pt x="532416" y="521765"/>
                </a:lnTo>
                <a:lnTo>
                  <a:pt x="533308" y="526634"/>
                </a:lnTo>
                <a:lnTo>
                  <a:pt x="534199" y="531504"/>
                </a:lnTo>
                <a:lnTo>
                  <a:pt x="535091" y="536454"/>
                </a:lnTo>
                <a:lnTo>
                  <a:pt x="535983" y="541486"/>
                </a:lnTo>
                <a:lnTo>
                  <a:pt x="536874" y="546599"/>
                </a:lnTo>
                <a:lnTo>
                  <a:pt x="537847" y="551712"/>
                </a:lnTo>
                <a:lnTo>
                  <a:pt x="538738" y="556987"/>
                </a:lnTo>
                <a:lnTo>
                  <a:pt x="539630" y="562182"/>
                </a:lnTo>
                <a:lnTo>
                  <a:pt x="540521" y="567457"/>
                </a:lnTo>
                <a:lnTo>
                  <a:pt x="541413" y="572813"/>
                </a:lnTo>
                <a:lnTo>
                  <a:pt x="542386" y="578251"/>
                </a:lnTo>
                <a:lnTo>
                  <a:pt x="543277" y="583607"/>
                </a:lnTo>
                <a:lnTo>
                  <a:pt x="544169" y="589126"/>
                </a:lnTo>
                <a:lnTo>
                  <a:pt x="545060" y="594564"/>
                </a:lnTo>
                <a:lnTo>
                  <a:pt x="545952" y="600083"/>
                </a:lnTo>
                <a:lnTo>
                  <a:pt x="546924" y="605682"/>
                </a:lnTo>
                <a:lnTo>
                  <a:pt x="547816" y="611201"/>
                </a:lnTo>
                <a:lnTo>
                  <a:pt x="548708" y="616801"/>
                </a:lnTo>
                <a:lnTo>
                  <a:pt x="549599" y="622401"/>
                </a:lnTo>
                <a:lnTo>
                  <a:pt x="550491" y="628001"/>
                </a:lnTo>
                <a:lnTo>
                  <a:pt x="551463" y="633601"/>
                </a:lnTo>
                <a:lnTo>
                  <a:pt x="552355" y="639282"/>
                </a:lnTo>
                <a:lnTo>
                  <a:pt x="553246" y="644882"/>
                </a:lnTo>
                <a:lnTo>
                  <a:pt x="554138" y="650482"/>
                </a:lnTo>
                <a:lnTo>
                  <a:pt x="555030" y="656001"/>
                </a:lnTo>
                <a:lnTo>
                  <a:pt x="555921" y="661601"/>
                </a:lnTo>
                <a:lnTo>
                  <a:pt x="556894" y="667119"/>
                </a:lnTo>
                <a:lnTo>
                  <a:pt x="557785" y="672638"/>
                </a:lnTo>
                <a:lnTo>
                  <a:pt x="558677" y="678157"/>
                </a:lnTo>
                <a:lnTo>
                  <a:pt x="559568" y="683513"/>
                </a:lnTo>
                <a:lnTo>
                  <a:pt x="560460" y="688951"/>
                </a:lnTo>
                <a:lnTo>
                  <a:pt x="561433" y="694226"/>
                </a:lnTo>
                <a:lnTo>
                  <a:pt x="562324" y="699501"/>
                </a:lnTo>
                <a:lnTo>
                  <a:pt x="563216" y="704695"/>
                </a:lnTo>
                <a:lnTo>
                  <a:pt x="564107" y="709808"/>
                </a:lnTo>
                <a:lnTo>
                  <a:pt x="564999" y="714759"/>
                </a:lnTo>
                <a:lnTo>
                  <a:pt x="565971" y="719709"/>
                </a:lnTo>
                <a:lnTo>
                  <a:pt x="566863" y="724579"/>
                </a:lnTo>
                <a:lnTo>
                  <a:pt x="567755" y="729286"/>
                </a:lnTo>
                <a:lnTo>
                  <a:pt x="568646" y="733831"/>
                </a:lnTo>
                <a:lnTo>
                  <a:pt x="569538" y="738376"/>
                </a:lnTo>
                <a:lnTo>
                  <a:pt x="570510" y="742677"/>
                </a:lnTo>
                <a:lnTo>
                  <a:pt x="571402" y="746897"/>
                </a:lnTo>
                <a:lnTo>
                  <a:pt x="575941" y="765564"/>
                </a:lnTo>
                <a:lnTo>
                  <a:pt x="576832" y="768810"/>
                </a:lnTo>
                <a:lnTo>
                  <a:pt x="577724" y="771813"/>
                </a:lnTo>
                <a:lnTo>
                  <a:pt x="578615" y="774572"/>
                </a:lnTo>
                <a:lnTo>
                  <a:pt x="579507" y="777169"/>
                </a:lnTo>
                <a:lnTo>
                  <a:pt x="580479" y="779523"/>
                </a:lnTo>
                <a:lnTo>
                  <a:pt x="581371" y="781714"/>
                </a:lnTo>
                <a:lnTo>
                  <a:pt x="588585" y="789911"/>
                </a:lnTo>
                <a:lnTo>
                  <a:pt x="589476" y="789667"/>
                </a:lnTo>
                <a:lnTo>
                  <a:pt x="598554" y="771488"/>
                </a:lnTo>
                <a:lnTo>
                  <a:pt x="599526" y="767998"/>
                </a:lnTo>
                <a:lnTo>
                  <a:pt x="600418" y="764265"/>
                </a:lnTo>
                <a:lnTo>
                  <a:pt x="601310" y="760126"/>
                </a:lnTo>
                <a:lnTo>
                  <a:pt x="602201" y="755743"/>
                </a:lnTo>
                <a:lnTo>
                  <a:pt x="603093" y="751036"/>
                </a:lnTo>
                <a:lnTo>
                  <a:pt x="604065" y="746004"/>
                </a:lnTo>
                <a:lnTo>
                  <a:pt x="608523" y="716625"/>
                </a:lnTo>
                <a:lnTo>
                  <a:pt x="609496" y="709889"/>
                </a:lnTo>
                <a:lnTo>
                  <a:pt x="610387" y="702909"/>
                </a:lnTo>
                <a:lnTo>
                  <a:pt x="611279" y="695686"/>
                </a:lnTo>
                <a:lnTo>
                  <a:pt x="612170" y="688220"/>
                </a:lnTo>
                <a:lnTo>
                  <a:pt x="613062" y="680428"/>
                </a:lnTo>
                <a:lnTo>
                  <a:pt x="614034" y="672475"/>
                </a:lnTo>
                <a:lnTo>
                  <a:pt x="614926" y="664278"/>
                </a:lnTo>
                <a:lnTo>
                  <a:pt x="615818" y="655919"/>
                </a:lnTo>
                <a:lnTo>
                  <a:pt x="616709" y="647316"/>
                </a:lnTo>
                <a:lnTo>
                  <a:pt x="617601" y="638470"/>
                </a:lnTo>
                <a:lnTo>
                  <a:pt x="618573" y="629461"/>
                </a:lnTo>
                <a:lnTo>
                  <a:pt x="619465" y="620290"/>
                </a:lnTo>
                <a:lnTo>
                  <a:pt x="620356" y="611038"/>
                </a:lnTo>
                <a:lnTo>
                  <a:pt x="621248" y="601543"/>
                </a:lnTo>
                <a:lnTo>
                  <a:pt x="622140" y="591885"/>
                </a:lnTo>
                <a:lnTo>
                  <a:pt x="623112" y="582146"/>
                </a:lnTo>
                <a:lnTo>
                  <a:pt x="624004" y="572244"/>
                </a:lnTo>
                <a:lnTo>
                  <a:pt x="624895" y="562343"/>
                </a:lnTo>
                <a:lnTo>
                  <a:pt x="625787" y="552280"/>
                </a:lnTo>
                <a:lnTo>
                  <a:pt x="626678" y="542135"/>
                </a:lnTo>
                <a:lnTo>
                  <a:pt x="627570" y="531909"/>
                </a:lnTo>
                <a:lnTo>
                  <a:pt x="628543" y="521602"/>
                </a:lnTo>
                <a:lnTo>
                  <a:pt x="629434" y="511376"/>
                </a:lnTo>
                <a:lnTo>
                  <a:pt x="630326" y="500988"/>
                </a:lnTo>
                <a:lnTo>
                  <a:pt x="631217" y="490681"/>
                </a:lnTo>
                <a:lnTo>
                  <a:pt x="632109" y="480374"/>
                </a:lnTo>
                <a:lnTo>
                  <a:pt x="633081" y="469985"/>
                </a:lnTo>
                <a:lnTo>
                  <a:pt x="633973" y="459678"/>
                </a:lnTo>
                <a:lnTo>
                  <a:pt x="634865" y="449452"/>
                </a:lnTo>
                <a:lnTo>
                  <a:pt x="635756" y="439226"/>
                </a:lnTo>
                <a:lnTo>
                  <a:pt x="636648" y="429082"/>
                </a:lnTo>
                <a:lnTo>
                  <a:pt x="637620" y="419018"/>
                </a:lnTo>
                <a:lnTo>
                  <a:pt x="638512" y="409036"/>
                </a:lnTo>
                <a:lnTo>
                  <a:pt x="639403" y="399134"/>
                </a:lnTo>
                <a:lnTo>
                  <a:pt x="640295" y="389395"/>
                </a:lnTo>
                <a:lnTo>
                  <a:pt x="641186" y="379737"/>
                </a:lnTo>
                <a:lnTo>
                  <a:pt x="642159" y="370242"/>
                </a:lnTo>
                <a:lnTo>
                  <a:pt x="643051" y="360909"/>
                </a:lnTo>
                <a:lnTo>
                  <a:pt x="647589" y="316596"/>
                </a:lnTo>
                <a:lnTo>
                  <a:pt x="648481" y="308318"/>
                </a:lnTo>
                <a:lnTo>
                  <a:pt x="649373" y="300284"/>
                </a:lnTo>
                <a:lnTo>
                  <a:pt x="650264" y="292493"/>
                </a:lnTo>
                <a:lnTo>
                  <a:pt x="651156" y="284864"/>
                </a:lnTo>
                <a:lnTo>
                  <a:pt x="652128" y="277478"/>
                </a:lnTo>
                <a:lnTo>
                  <a:pt x="653020" y="270336"/>
                </a:lnTo>
                <a:lnTo>
                  <a:pt x="653911" y="263438"/>
                </a:lnTo>
                <a:lnTo>
                  <a:pt x="654803" y="256783"/>
                </a:lnTo>
                <a:lnTo>
                  <a:pt x="655694" y="250453"/>
                </a:lnTo>
                <a:lnTo>
                  <a:pt x="656667" y="244285"/>
                </a:lnTo>
                <a:lnTo>
                  <a:pt x="657559" y="238441"/>
                </a:lnTo>
                <a:lnTo>
                  <a:pt x="658450" y="232841"/>
                </a:lnTo>
                <a:lnTo>
                  <a:pt x="659342" y="227566"/>
                </a:lnTo>
                <a:lnTo>
                  <a:pt x="660233" y="222534"/>
                </a:lnTo>
                <a:lnTo>
                  <a:pt x="661206" y="217746"/>
                </a:lnTo>
                <a:lnTo>
                  <a:pt x="662097" y="213282"/>
                </a:lnTo>
                <a:lnTo>
                  <a:pt x="666636" y="195022"/>
                </a:lnTo>
                <a:lnTo>
                  <a:pt x="667528" y="192181"/>
                </a:lnTo>
                <a:lnTo>
                  <a:pt x="676605" y="178466"/>
                </a:lnTo>
                <a:lnTo>
                  <a:pt x="677497" y="178466"/>
                </a:lnTo>
                <a:lnTo>
                  <a:pt x="689249" y="196483"/>
                </a:lnTo>
                <a:lnTo>
                  <a:pt x="690222" y="198998"/>
                </a:lnTo>
                <a:lnTo>
                  <a:pt x="691113" y="201677"/>
                </a:lnTo>
                <a:lnTo>
                  <a:pt x="692005" y="204436"/>
                </a:lnTo>
                <a:lnTo>
                  <a:pt x="692896" y="207357"/>
                </a:lnTo>
                <a:lnTo>
                  <a:pt x="693788" y="210360"/>
                </a:lnTo>
                <a:lnTo>
                  <a:pt x="694760" y="213444"/>
                </a:lnTo>
                <a:lnTo>
                  <a:pt x="699218" y="230082"/>
                </a:lnTo>
                <a:lnTo>
                  <a:pt x="700191" y="233572"/>
                </a:lnTo>
                <a:lnTo>
                  <a:pt x="701082" y="237143"/>
                </a:lnTo>
                <a:lnTo>
                  <a:pt x="701974" y="240714"/>
                </a:lnTo>
                <a:lnTo>
                  <a:pt x="702865" y="244366"/>
                </a:lnTo>
                <a:lnTo>
                  <a:pt x="703757" y="248018"/>
                </a:lnTo>
                <a:lnTo>
                  <a:pt x="704730" y="251670"/>
                </a:lnTo>
                <a:lnTo>
                  <a:pt x="705621" y="255322"/>
                </a:lnTo>
                <a:lnTo>
                  <a:pt x="706513" y="258975"/>
                </a:lnTo>
                <a:lnTo>
                  <a:pt x="707404" y="262627"/>
                </a:lnTo>
                <a:lnTo>
                  <a:pt x="708296" y="266360"/>
                </a:lnTo>
                <a:lnTo>
                  <a:pt x="709268" y="270012"/>
                </a:lnTo>
                <a:lnTo>
                  <a:pt x="710160" y="273665"/>
                </a:lnTo>
                <a:lnTo>
                  <a:pt x="711051" y="277235"/>
                </a:lnTo>
                <a:lnTo>
                  <a:pt x="711943" y="280806"/>
                </a:lnTo>
                <a:lnTo>
                  <a:pt x="712835" y="284377"/>
                </a:lnTo>
                <a:lnTo>
                  <a:pt x="713807" y="287867"/>
                </a:lnTo>
                <a:lnTo>
                  <a:pt x="719237" y="307832"/>
                </a:lnTo>
                <a:lnTo>
                  <a:pt x="720129" y="310916"/>
                </a:lnTo>
                <a:lnTo>
                  <a:pt x="721021" y="314000"/>
                </a:lnTo>
                <a:lnTo>
                  <a:pt x="721912" y="316922"/>
                </a:lnTo>
                <a:lnTo>
                  <a:pt x="722804" y="319843"/>
                </a:lnTo>
                <a:lnTo>
                  <a:pt x="723776" y="322603"/>
                </a:lnTo>
                <a:lnTo>
                  <a:pt x="724668" y="325362"/>
                </a:lnTo>
                <a:lnTo>
                  <a:pt x="725559" y="327959"/>
                </a:lnTo>
                <a:lnTo>
                  <a:pt x="732854" y="345651"/>
                </a:lnTo>
                <a:lnTo>
                  <a:pt x="733745" y="347437"/>
                </a:lnTo>
                <a:lnTo>
                  <a:pt x="738284" y="354660"/>
                </a:lnTo>
                <a:lnTo>
                  <a:pt x="739176" y="355877"/>
                </a:lnTo>
                <a:lnTo>
                  <a:pt x="748253" y="361639"/>
                </a:lnTo>
                <a:lnTo>
                  <a:pt x="749145" y="361639"/>
                </a:lnTo>
                <a:lnTo>
                  <a:pt x="750036" y="361558"/>
                </a:lnTo>
                <a:lnTo>
                  <a:pt x="750928" y="361477"/>
                </a:lnTo>
                <a:lnTo>
                  <a:pt x="751900" y="361233"/>
                </a:lnTo>
                <a:lnTo>
                  <a:pt x="752792" y="360909"/>
                </a:lnTo>
                <a:lnTo>
                  <a:pt x="753684" y="360422"/>
                </a:lnTo>
                <a:lnTo>
                  <a:pt x="754575" y="359935"/>
                </a:lnTo>
                <a:lnTo>
                  <a:pt x="763653" y="351008"/>
                </a:lnTo>
                <a:lnTo>
                  <a:pt x="764544" y="349871"/>
                </a:lnTo>
                <a:lnTo>
                  <a:pt x="765436" y="348573"/>
                </a:lnTo>
                <a:lnTo>
                  <a:pt x="766408" y="347274"/>
                </a:lnTo>
                <a:lnTo>
                  <a:pt x="767300" y="345976"/>
                </a:lnTo>
                <a:lnTo>
                  <a:pt x="768191" y="344596"/>
                </a:lnTo>
                <a:lnTo>
                  <a:pt x="769083" y="343216"/>
                </a:lnTo>
                <a:lnTo>
                  <a:pt x="769975" y="341836"/>
                </a:lnTo>
                <a:lnTo>
                  <a:pt x="770947" y="340375"/>
                </a:lnTo>
                <a:lnTo>
                  <a:pt x="771839" y="338996"/>
                </a:lnTo>
                <a:lnTo>
                  <a:pt x="772730" y="337535"/>
                </a:lnTo>
                <a:lnTo>
                  <a:pt x="773622" y="336155"/>
                </a:lnTo>
                <a:lnTo>
                  <a:pt x="774513" y="334694"/>
                </a:lnTo>
                <a:lnTo>
                  <a:pt x="775405" y="333314"/>
                </a:lnTo>
                <a:lnTo>
                  <a:pt x="776377" y="331854"/>
                </a:lnTo>
                <a:lnTo>
                  <a:pt x="777269" y="330474"/>
                </a:lnTo>
                <a:lnTo>
                  <a:pt x="778161" y="329175"/>
                </a:lnTo>
                <a:lnTo>
                  <a:pt x="779052" y="327796"/>
                </a:lnTo>
                <a:lnTo>
                  <a:pt x="779944" y="326497"/>
                </a:lnTo>
                <a:lnTo>
                  <a:pt x="780916" y="325280"/>
                </a:lnTo>
                <a:lnTo>
                  <a:pt x="781808" y="324062"/>
                </a:lnTo>
                <a:lnTo>
                  <a:pt x="782699" y="322926"/>
                </a:lnTo>
                <a:lnTo>
                  <a:pt x="783591" y="321871"/>
                </a:lnTo>
                <a:lnTo>
                  <a:pt x="784482" y="320897"/>
                </a:lnTo>
                <a:lnTo>
                  <a:pt x="785455" y="319923"/>
                </a:lnTo>
                <a:lnTo>
                  <a:pt x="786347" y="319112"/>
                </a:lnTo>
                <a:lnTo>
                  <a:pt x="787238" y="318300"/>
                </a:lnTo>
                <a:lnTo>
                  <a:pt x="788130" y="317651"/>
                </a:lnTo>
                <a:lnTo>
                  <a:pt x="789021" y="317002"/>
                </a:lnTo>
                <a:lnTo>
                  <a:pt x="789913" y="316515"/>
                </a:lnTo>
                <a:lnTo>
                  <a:pt x="790885" y="316190"/>
                </a:lnTo>
                <a:lnTo>
                  <a:pt x="791777" y="315865"/>
                </a:lnTo>
                <a:lnTo>
                  <a:pt x="792668" y="315784"/>
                </a:lnTo>
                <a:lnTo>
                  <a:pt x="793560" y="315703"/>
                </a:lnTo>
                <a:lnTo>
                  <a:pt x="794452" y="315784"/>
                </a:lnTo>
                <a:lnTo>
                  <a:pt x="795424" y="316028"/>
                </a:lnTo>
                <a:lnTo>
                  <a:pt x="803529" y="324955"/>
                </a:lnTo>
                <a:lnTo>
                  <a:pt x="804502" y="326740"/>
                </a:lnTo>
                <a:lnTo>
                  <a:pt x="813498" y="355064"/>
                </a:lnTo>
                <a:lnTo>
                  <a:pt x="814471" y="358960"/>
                </a:lnTo>
                <a:lnTo>
                  <a:pt x="815362" y="363018"/>
                </a:lnTo>
                <a:lnTo>
                  <a:pt x="816254" y="367319"/>
                </a:lnTo>
                <a:lnTo>
                  <a:pt x="817145" y="371783"/>
                </a:lnTo>
                <a:lnTo>
                  <a:pt x="818037" y="376409"/>
                </a:lnTo>
                <a:lnTo>
                  <a:pt x="819010" y="381197"/>
                </a:lnTo>
                <a:lnTo>
                  <a:pt x="819901" y="386229"/>
                </a:lnTo>
                <a:lnTo>
                  <a:pt x="820793" y="391504"/>
                </a:lnTo>
                <a:lnTo>
                  <a:pt x="821684" y="396861"/>
                </a:lnTo>
                <a:lnTo>
                  <a:pt x="822576" y="402461"/>
                </a:lnTo>
                <a:lnTo>
                  <a:pt x="823548" y="408142"/>
                </a:lnTo>
                <a:lnTo>
                  <a:pt x="828006" y="439306"/>
                </a:lnTo>
                <a:lnTo>
                  <a:pt x="828979" y="446042"/>
                </a:lnTo>
                <a:lnTo>
                  <a:pt x="829870" y="452860"/>
                </a:lnTo>
                <a:lnTo>
                  <a:pt x="830762" y="459839"/>
                </a:lnTo>
                <a:lnTo>
                  <a:pt x="831653" y="466981"/>
                </a:lnTo>
                <a:lnTo>
                  <a:pt x="832545" y="474204"/>
                </a:lnTo>
                <a:lnTo>
                  <a:pt x="833518" y="481508"/>
                </a:lnTo>
                <a:lnTo>
                  <a:pt x="834409" y="488975"/>
                </a:lnTo>
                <a:lnTo>
                  <a:pt x="835301" y="496442"/>
                </a:lnTo>
                <a:lnTo>
                  <a:pt x="836192" y="504071"/>
                </a:lnTo>
                <a:lnTo>
                  <a:pt x="837084" y="511781"/>
                </a:lnTo>
                <a:lnTo>
                  <a:pt x="838056" y="519572"/>
                </a:lnTo>
                <a:lnTo>
                  <a:pt x="838948" y="527444"/>
                </a:lnTo>
                <a:lnTo>
                  <a:pt x="839839" y="535398"/>
                </a:lnTo>
                <a:lnTo>
                  <a:pt x="840731" y="543351"/>
                </a:lnTo>
                <a:lnTo>
                  <a:pt x="841623" y="551305"/>
                </a:lnTo>
                <a:lnTo>
                  <a:pt x="842595" y="559340"/>
                </a:lnTo>
                <a:lnTo>
                  <a:pt x="843487" y="567374"/>
                </a:lnTo>
                <a:lnTo>
                  <a:pt x="844378" y="575409"/>
                </a:lnTo>
                <a:lnTo>
                  <a:pt x="845270" y="583443"/>
                </a:lnTo>
                <a:lnTo>
                  <a:pt x="846161" y="591478"/>
                </a:lnTo>
                <a:lnTo>
                  <a:pt x="847053" y="599512"/>
                </a:lnTo>
                <a:lnTo>
                  <a:pt x="848025" y="607466"/>
                </a:lnTo>
                <a:lnTo>
                  <a:pt x="848917" y="615420"/>
                </a:lnTo>
                <a:lnTo>
                  <a:pt x="849809" y="623373"/>
                </a:lnTo>
                <a:lnTo>
                  <a:pt x="850700" y="631164"/>
                </a:lnTo>
                <a:lnTo>
                  <a:pt x="851592" y="638955"/>
                </a:lnTo>
                <a:lnTo>
                  <a:pt x="852564" y="646584"/>
                </a:lnTo>
                <a:lnTo>
                  <a:pt x="857103" y="683430"/>
                </a:lnTo>
                <a:lnTo>
                  <a:pt x="857995" y="690410"/>
                </a:lnTo>
                <a:lnTo>
                  <a:pt x="858886" y="697227"/>
                </a:lnTo>
                <a:lnTo>
                  <a:pt x="859778" y="703882"/>
                </a:lnTo>
                <a:lnTo>
                  <a:pt x="860669" y="710456"/>
                </a:lnTo>
                <a:lnTo>
                  <a:pt x="861642" y="716705"/>
                </a:lnTo>
                <a:lnTo>
                  <a:pt x="862533" y="722873"/>
                </a:lnTo>
                <a:lnTo>
                  <a:pt x="867072" y="750467"/>
                </a:lnTo>
                <a:lnTo>
                  <a:pt x="867964" y="755255"/>
                </a:lnTo>
                <a:lnTo>
                  <a:pt x="868855" y="759881"/>
                </a:lnTo>
                <a:lnTo>
                  <a:pt x="869747" y="764182"/>
                </a:lnTo>
                <a:lnTo>
                  <a:pt x="870638" y="768322"/>
                </a:lnTo>
                <a:lnTo>
                  <a:pt x="871611" y="772136"/>
                </a:lnTo>
                <a:lnTo>
                  <a:pt x="872502" y="775707"/>
                </a:lnTo>
                <a:lnTo>
                  <a:pt x="883363" y="796240"/>
                </a:lnTo>
                <a:lnTo>
                  <a:pt x="884255" y="796078"/>
                </a:lnTo>
                <a:lnTo>
                  <a:pt x="894224" y="773840"/>
                </a:lnTo>
                <a:lnTo>
                  <a:pt x="895196" y="770107"/>
                </a:lnTo>
                <a:lnTo>
                  <a:pt x="899654" y="747464"/>
                </a:lnTo>
                <a:lnTo>
                  <a:pt x="900627" y="742108"/>
                </a:lnTo>
                <a:lnTo>
                  <a:pt x="901518" y="736589"/>
                </a:lnTo>
                <a:lnTo>
                  <a:pt x="902410" y="730827"/>
                </a:lnTo>
                <a:lnTo>
                  <a:pt x="903301" y="724902"/>
                </a:lnTo>
                <a:lnTo>
                  <a:pt x="904193" y="718653"/>
                </a:lnTo>
                <a:lnTo>
                  <a:pt x="905165" y="712242"/>
                </a:lnTo>
                <a:lnTo>
                  <a:pt x="906057" y="705668"/>
                </a:lnTo>
                <a:lnTo>
                  <a:pt x="906949" y="698851"/>
                </a:lnTo>
                <a:lnTo>
                  <a:pt x="907840" y="691871"/>
                </a:lnTo>
                <a:lnTo>
                  <a:pt x="908732" y="684729"/>
                </a:lnTo>
                <a:lnTo>
                  <a:pt x="909704" y="677425"/>
                </a:lnTo>
                <a:lnTo>
                  <a:pt x="910596" y="669958"/>
                </a:lnTo>
                <a:lnTo>
                  <a:pt x="911487" y="662329"/>
                </a:lnTo>
                <a:lnTo>
                  <a:pt x="912379" y="654538"/>
                </a:lnTo>
                <a:lnTo>
                  <a:pt x="913270" y="646666"/>
                </a:lnTo>
                <a:lnTo>
                  <a:pt x="914243" y="638631"/>
                </a:lnTo>
                <a:lnTo>
                  <a:pt x="915135" y="630516"/>
                </a:lnTo>
                <a:lnTo>
                  <a:pt x="916026" y="622319"/>
                </a:lnTo>
                <a:lnTo>
                  <a:pt x="916918" y="613959"/>
                </a:lnTo>
                <a:lnTo>
                  <a:pt x="917809" y="605600"/>
                </a:lnTo>
                <a:lnTo>
                  <a:pt x="918701" y="597078"/>
                </a:lnTo>
                <a:lnTo>
                  <a:pt x="919673" y="588557"/>
                </a:lnTo>
                <a:lnTo>
                  <a:pt x="920565" y="579954"/>
                </a:lnTo>
                <a:lnTo>
                  <a:pt x="921456" y="571352"/>
                </a:lnTo>
                <a:lnTo>
                  <a:pt x="922348" y="562668"/>
                </a:lnTo>
                <a:lnTo>
                  <a:pt x="923240" y="553984"/>
                </a:lnTo>
                <a:lnTo>
                  <a:pt x="924212" y="545300"/>
                </a:lnTo>
                <a:lnTo>
                  <a:pt x="925104" y="536535"/>
                </a:lnTo>
                <a:lnTo>
                  <a:pt x="925995" y="527851"/>
                </a:lnTo>
                <a:lnTo>
                  <a:pt x="926887" y="519167"/>
                </a:lnTo>
                <a:lnTo>
                  <a:pt x="927778" y="510483"/>
                </a:lnTo>
                <a:lnTo>
                  <a:pt x="928751" y="501880"/>
                </a:lnTo>
                <a:lnTo>
                  <a:pt x="929642" y="493277"/>
                </a:lnTo>
                <a:lnTo>
                  <a:pt x="930534" y="484675"/>
                </a:lnTo>
                <a:lnTo>
                  <a:pt x="931426" y="476234"/>
                </a:lnTo>
                <a:lnTo>
                  <a:pt x="932317" y="467793"/>
                </a:lnTo>
                <a:lnTo>
                  <a:pt x="933290" y="459434"/>
                </a:lnTo>
                <a:lnTo>
                  <a:pt x="934181" y="451237"/>
                </a:lnTo>
                <a:lnTo>
                  <a:pt x="935073" y="443040"/>
                </a:lnTo>
                <a:lnTo>
                  <a:pt x="935964" y="435006"/>
                </a:lnTo>
                <a:lnTo>
                  <a:pt x="936856" y="427052"/>
                </a:lnTo>
                <a:lnTo>
                  <a:pt x="937747" y="419180"/>
                </a:lnTo>
                <a:lnTo>
                  <a:pt x="938720" y="411470"/>
                </a:lnTo>
                <a:lnTo>
                  <a:pt x="939612" y="403922"/>
                </a:lnTo>
                <a:lnTo>
                  <a:pt x="940503" y="396455"/>
                </a:lnTo>
                <a:lnTo>
                  <a:pt x="941395" y="389151"/>
                </a:lnTo>
                <a:lnTo>
                  <a:pt x="942286" y="382009"/>
                </a:lnTo>
                <a:lnTo>
                  <a:pt x="943259" y="375030"/>
                </a:lnTo>
                <a:lnTo>
                  <a:pt x="944150" y="368212"/>
                </a:lnTo>
                <a:lnTo>
                  <a:pt x="945042" y="361557"/>
                </a:lnTo>
                <a:lnTo>
                  <a:pt x="945933" y="355065"/>
                </a:lnTo>
                <a:lnTo>
                  <a:pt x="946825" y="348816"/>
                </a:lnTo>
                <a:lnTo>
                  <a:pt x="947798" y="342648"/>
                </a:lnTo>
                <a:lnTo>
                  <a:pt x="948689" y="336723"/>
                </a:lnTo>
                <a:lnTo>
                  <a:pt x="949581" y="330961"/>
                </a:lnTo>
                <a:lnTo>
                  <a:pt x="950472" y="325442"/>
                </a:lnTo>
                <a:lnTo>
                  <a:pt x="951364" y="320086"/>
                </a:lnTo>
                <a:lnTo>
                  <a:pt x="952336" y="314973"/>
                </a:lnTo>
                <a:lnTo>
                  <a:pt x="953228" y="310022"/>
                </a:lnTo>
                <a:lnTo>
                  <a:pt x="962305" y="272690"/>
                </a:lnTo>
                <a:lnTo>
                  <a:pt x="963197" y="270093"/>
                </a:lnTo>
                <a:lnTo>
                  <a:pt x="973166" y="256458"/>
                </a:lnTo>
                <a:lnTo>
                  <a:pt x="974058" y="256458"/>
                </a:lnTo>
                <a:lnTo>
                  <a:pt x="984918" y="269849"/>
                </a:lnTo>
                <a:lnTo>
                  <a:pt x="985891" y="271959"/>
                </a:lnTo>
                <a:lnTo>
                  <a:pt x="986783" y="274150"/>
                </a:lnTo>
                <a:lnTo>
                  <a:pt x="987674" y="276504"/>
                </a:lnTo>
                <a:lnTo>
                  <a:pt x="988566" y="278857"/>
                </a:lnTo>
                <a:lnTo>
                  <a:pt x="989457" y="281454"/>
                </a:lnTo>
                <a:lnTo>
                  <a:pt x="990349" y="284051"/>
                </a:lnTo>
                <a:lnTo>
                  <a:pt x="991321" y="286730"/>
                </a:lnTo>
                <a:lnTo>
                  <a:pt x="992213" y="289489"/>
                </a:lnTo>
                <a:lnTo>
                  <a:pt x="993104" y="292329"/>
                </a:lnTo>
                <a:lnTo>
                  <a:pt x="993996" y="295251"/>
                </a:lnTo>
                <a:lnTo>
                  <a:pt x="994888" y="298254"/>
                </a:lnTo>
                <a:lnTo>
                  <a:pt x="995860" y="301257"/>
                </a:lnTo>
                <a:lnTo>
                  <a:pt x="996752" y="304341"/>
                </a:lnTo>
                <a:lnTo>
                  <a:pt x="997643" y="307425"/>
                </a:lnTo>
                <a:lnTo>
                  <a:pt x="998535" y="310590"/>
                </a:lnTo>
                <a:lnTo>
                  <a:pt x="999426" y="313755"/>
                </a:lnTo>
                <a:lnTo>
                  <a:pt x="1000399" y="316921"/>
                </a:lnTo>
                <a:lnTo>
                  <a:pt x="1001290" y="320086"/>
                </a:lnTo>
                <a:lnTo>
                  <a:pt x="1002182" y="323251"/>
                </a:lnTo>
                <a:lnTo>
                  <a:pt x="1003073" y="326417"/>
                </a:lnTo>
                <a:lnTo>
                  <a:pt x="1003965" y="329501"/>
                </a:lnTo>
                <a:lnTo>
                  <a:pt x="1004938" y="332666"/>
                </a:lnTo>
                <a:lnTo>
                  <a:pt x="1005829" y="335750"/>
                </a:lnTo>
                <a:lnTo>
                  <a:pt x="1010368" y="350520"/>
                </a:lnTo>
                <a:lnTo>
                  <a:pt x="1011260" y="353280"/>
                </a:lnTo>
                <a:lnTo>
                  <a:pt x="1012151" y="355958"/>
                </a:lnTo>
                <a:lnTo>
                  <a:pt x="1013043" y="358555"/>
                </a:lnTo>
                <a:lnTo>
                  <a:pt x="1013934" y="361152"/>
                </a:lnTo>
                <a:lnTo>
                  <a:pt x="1014907" y="363587"/>
                </a:lnTo>
                <a:lnTo>
                  <a:pt x="1015798" y="365859"/>
                </a:lnTo>
                <a:lnTo>
                  <a:pt x="1016690" y="368132"/>
                </a:lnTo>
                <a:lnTo>
                  <a:pt x="1017581" y="370242"/>
                </a:lnTo>
                <a:lnTo>
                  <a:pt x="1018473" y="372271"/>
                </a:lnTo>
                <a:lnTo>
                  <a:pt x="1019446" y="374137"/>
                </a:lnTo>
                <a:lnTo>
                  <a:pt x="1020337" y="375923"/>
                </a:lnTo>
                <a:lnTo>
                  <a:pt x="1021229" y="377627"/>
                </a:lnTo>
                <a:lnTo>
                  <a:pt x="1022120" y="379088"/>
                </a:lnTo>
                <a:lnTo>
                  <a:pt x="1023012" y="380549"/>
                </a:lnTo>
                <a:lnTo>
                  <a:pt x="1023984" y="381766"/>
                </a:lnTo>
                <a:lnTo>
                  <a:pt x="1024876" y="382902"/>
                </a:lnTo>
                <a:lnTo>
                  <a:pt x="1029415" y="386311"/>
                </a:lnTo>
                <a:lnTo>
                  <a:pt x="1030306" y="386636"/>
                </a:lnTo>
                <a:lnTo>
                  <a:pt x="1031198" y="386717"/>
                </a:lnTo>
                <a:lnTo>
                  <a:pt x="1032089" y="386636"/>
                </a:lnTo>
                <a:lnTo>
                  <a:pt x="1032981" y="386474"/>
                </a:lnTo>
                <a:lnTo>
                  <a:pt x="1047489" y="363749"/>
                </a:lnTo>
                <a:lnTo>
                  <a:pt x="1048461" y="361234"/>
                </a:lnTo>
                <a:lnTo>
                  <a:pt x="1049353" y="358637"/>
                </a:lnTo>
                <a:lnTo>
                  <a:pt x="1050244" y="355958"/>
                </a:lnTo>
                <a:lnTo>
                  <a:pt x="1051136" y="353118"/>
                </a:lnTo>
                <a:lnTo>
                  <a:pt x="1052028" y="350277"/>
                </a:lnTo>
                <a:lnTo>
                  <a:pt x="1053000" y="347274"/>
                </a:lnTo>
                <a:lnTo>
                  <a:pt x="1053892" y="344272"/>
                </a:lnTo>
                <a:lnTo>
                  <a:pt x="1054783" y="341106"/>
                </a:lnTo>
                <a:lnTo>
                  <a:pt x="1055675" y="337941"/>
                </a:lnTo>
                <a:lnTo>
                  <a:pt x="1056566" y="334695"/>
                </a:lnTo>
                <a:lnTo>
                  <a:pt x="1057539" y="331448"/>
                </a:lnTo>
                <a:lnTo>
                  <a:pt x="1058430" y="328121"/>
                </a:lnTo>
                <a:lnTo>
                  <a:pt x="1059322" y="324712"/>
                </a:lnTo>
                <a:lnTo>
                  <a:pt x="1060214" y="321303"/>
                </a:lnTo>
                <a:lnTo>
                  <a:pt x="1061105" y="317895"/>
                </a:lnTo>
                <a:lnTo>
                  <a:pt x="1061997" y="314486"/>
                </a:lnTo>
                <a:lnTo>
                  <a:pt x="1062969" y="311077"/>
                </a:lnTo>
                <a:lnTo>
                  <a:pt x="1063861" y="307588"/>
                </a:lnTo>
                <a:lnTo>
                  <a:pt x="1064752" y="304179"/>
                </a:lnTo>
                <a:lnTo>
                  <a:pt x="1065644" y="300770"/>
                </a:lnTo>
                <a:lnTo>
                  <a:pt x="1066535" y="297361"/>
                </a:lnTo>
                <a:lnTo>
                  <a:pt x="1067508" y="294034"/>
                </a:lnTo>
                <a:lnTo>
                  <a:pt x="1068400" y="290706"/>
                </a:lnTo>
                <a:lnTo>
                  <a:pt x="1069291" y="287460"/>
                </a:lnTo>
                <a:lnTo>
                  <a:pt x="1070183" y="284214"/>
                </a:lnTo>
                <a:lnTo>
                  <a:pt x="1071074" y="281048"/>
                </a:lnTo>
                <a:lnTo>
                  <a:pt x="1072047" y="278046"/>
                </a:lnTo>
                <a:lnTo>
                  <a:pt x="1072938" y="275043"/>
                </a:lnTo>
                <a:lnTo>
                  <a:pt x="1073830" y="272121"/>
                </a:lnTo>
                <a:lnTo>
                  <a:pt x="1074721" y="269281"/>
                </a:lnTo>
                <a:lnTo>
                  <a:pt x="1075613" y="266521"/>
                </a:lnTo>
                <a:lnTo>
                  <a:pt x="1076586" y="263924"/>
                </a:lnTo>
                <a:lnTo>
                  <a:pt x="1077477" y="261408"/>
                </a:lnTo>
                <a:lnTo>
                  <a:pt x="1090121" y="242255"/>
                </a:lnTo>
                <a:lnTo>
                  <a:pt x="1091093" y="242255"/>
                </a:lnTo>
                <a:lnTo>
                  <a:pt x="1104629" y="268550"/>
                </a:lnTo>
                <a:lnTo>
                  <a:pt x="1105601" y="272120"/>
                </a:lnTo>
                <a:lnTo>
                  <a:pt x="1106493" y="275935"/>
                </a:lnTo>
                <a:lnTo>
                  <a:pt x="1107384" y="279912"/>
                </a:lnTo>
                <a:lnTo>
                  <a:pt x="1108276" y="284213"/>
                </a:lnTo>
                <a:lnTo>
                  <a:pt x="1109168" y="288677"/>
                </a:lnTo>
                <a:lnTo>
                  <a:pt x="1110140" y="293384"/>
                </a:lnTo>
                <a:lnTo>
                  <a:pt x="1111032" y="298253"/>
                </a:lnTo>
                <a:lnTo>
                  <a:pt x="1111923" y="303366"/>
                </a:lnTo>
                <a:lnTo>
                  <a:pt x="1112815" y="308723"/>
                </a:lnTo>
                <a:lnTo>
                  <a:pt x="1113706" y="314241"/>
                </a:lnTo>
                <a:lnTo>
                  <a:pt x="1114679" y="320003"/>
                </a:lnTo>
                <a:lnTo>
                  <a:pt x="1119137" y="351574"/>
                </a:lnTo>
                <a:lnTo>
                  <a:pt x="1120109" y="358391"/>
                </a:lnTo>
                <a:lnTo>
                  <a:pt x="1121001" y="365371"/>
                </a:lnTo>
                <a:lnTo>
                  <a:pt x="1121892" y="372513"/>
                </a:lnTo>
                <a:lnTo>
                  <a:pt x="1122784" y="379817"/>
                </a:lnTo>
                <a:lnTo>
                  <a:pt x="1123676" y="387284"/>
                </a:lnTo>
                <a:lnTo>
                  <a:pt x="1124648" y="394831"/>
                </a:lnTo>
                <a:lnTo>
                  <a:pt x="1125540" y="402541"/>
                </a:lnTo>
                <a:lnTo>
                  <a:pt x="1126431" y="410414"/>
                </a:lnTo>
                <a:lnTo>
                  <a:pt x="1127323" y="418286"/>
                </a:lnTo>
                <a:lnTo>
                  <a:pt x="1128214" y="426321"/>
                </a:lnTo>
                <a:lnTo>
                  <a:pt x="1129187" y="434436"/>
                </a:lnTo>
                <a:lnTo>
                  <a:pt x="1130078" y="442714"/>
                </a:lnTo>
                <a:lnTo>
                  <a:pt x="1130970" y="450992"/>
                </a:lnTo>
                <a:lnTo>
                  <a:pt x="1131861" y="459271"/>
                </a:lnTo>
                <a:lnTo>
                  <a:pt x="1132753" y="467711"/>
                </a:lnTo>
                <a:lnTo>
                  <a:pt x="1133726" y="476151"/>
                </a:lnTo>
                <a:lnTo>
                  <a:pt x="1134617" y="484673"/>
                </a:lnTo>
                <a:lnTo>
                  <a:pt x="1135509" y="493195"/>
                </a:lnTo>
                <a:lnTo>
                  <a:pt x="1136400" y="501716"/>
                </a:lnTo>
                <a:lnTo>
                  <a:pt x="1137292" y="510319"/>
                </a:lnTo>
                <a:lnTo>
                  <a:pt x="1138183" y="518840"/>
                </a:lnTo>
                <a:lnTo>
                  <a:pt x="1139156" y="527362"/>
                </a:lnTo>
                <a:lnTo>
                  <a:pt x="1140048" y="535883"/>
                </a:lnTo>
                <a:lnTo>
                  <a:pt x="1140939" y="544405"/>
                </a:lnTo>
                <a:lnTo>
                  <a:pt x="1141831" y="552845"/>
                </a:lnTo>
                <a:lnTo>
                  <a:pt x="1142722" y="561286"/>
                </a:lnTo>
                <a:lnTo>
                  <a:pt x="1143695" y="569645"/>
                </a:lnTo>
                <a:lnTo>
                  <a:pt x="1144586" y="577923"/>
                </a:lnTo>
                <a:lnTo>
                  <a:pt x="1145478" y="586120"/>
                </a:lnTo>
                <a:lnTo>
                  <a:pt x="1146369" y="594236"/>
                </a:lnTo>
                <a:lnTo>
                  <a:pt x="1147261" y="602270"/>
                </a:lnTo>
                <a:lnTo>
                  <a:pt x="1148234" y="610224"/>
                </a:lnTo>
                <a:lnTo>
                  <a:pt x="1149125" y="618015"/>
                </a:lnTo>
                <a:lnTo>
                  <a:pt x="1153664" y="655104"/>
                </a:lnTo>
                <a:lnTo>
                  <a:pt x="1154555" y="662003"/>
                </a:lnTo>
                <a:lnTo>
                  <a:pt x="1155447" y="668820"/>
                </a:lnTo>
                <a:lnTo>
                  <a:pt x="1156339" y="675394"/>
                </a:lnTo>
                <a:lnTo>
                  <a:pt x="1157230" y="681806"/>
                </a:lnTo>
                <a:lnTo>
                  <a:pt x="1158203" y="687974"/>
                </a:lnTo>
                <a:lnTo>
                  <a:pt x="1159094" y="693979"/>
                </a:lnTo>
                <a:lnTo>
                  <a:pt x="1159986" y="699741"/>
                </a:lnTo>
                <a:lnTo>
                  <a:pt x="1160877" y="705341"/>
                </a:lnTo>
                <a:lnTo>
                  <a:pt x="1161769" y="710698"/>
                </a:lnTo>
                <a:lnTo>
                  <a:pt x="1162741" y="715811"/>
                </a:lnTo>
                <a:lnTo>
                  <a:pt x="1163633" y="720680"/>
                </a:lnTo>
                <a:lnTo>
                  <a:pt x="1164525" y="725387"/>
                </a:lnTo>
                <a:lnTo>
                  <a:pt x="1165416" y="729770"/>
                </a:lnTo>
                <a:lnTo>
                  <a:pt x="1166308" y="733909"/>
                </a:lnTo>
                <a:lnTo>
                  <a:pt x="1167280" y="737805"/>
                </a:lnTo>
                <a:lnTo>
                  <a:pt x="1168172" y="741457"/>
                </a:lnTo>
                <a:lnTo>
                  <a:pt x="1179032" y="763938"/>
                </a:lnTo>
                <a:lnTo>
                  <a:pt x="1179924" y="763938"/>
                </a:lnTo>
                <a:lnTo>
                  <a:pt x="1190785" y="743405"/>
                </a:lnTo>
                <a:lnTo>
                  <a:pt x="1191757" y="740077"/>
                </a:lnTo>
                <a:lnTo>
                  <a:pt x="1192649" y="736425"/>
                </a:lnTo>
                <a:lnTo>
                  <a:pt x="1193540" y="732529"/>
                </a:lnTo>
                <a:lnTo>
                  <a:pt x="1194432" y="728471"/>
                </a:lnTo>
                <a:lnTo>
                  <a:pt x="1195323" y="724170"/>
                </a:lnTo>
                <a:lnTo>
                  <a:pt x="1196296" y="719625"/>
                </a:lnTo>
                <a:lnTo>
                  <a:pt x="1197188" y="714918"/>
                </a:lnTo>
                <a:lnTo>
                  <a:pt x="1198079" y="709967"/>
                </a:lnTo>
                <a:lnTo>
                  <a:pt x="1198971" y="704854"/>
                </a:lnTo>
                <a:lnTo>
                  <a:pt x="1199862" y="699579"/>
                </a:lnTo>
                <a:lnTo>
                  <a:pt x="1200835" y="694060"/>
                </a:lnTo>
                <a:lnTo>
                  <a:pt x="1201726" y="688379"/>
                </a:lnTo>
                <a:lnTo>
                  <a:pt x="1202618" y="682617"/>
                </a:lnTo>
                <a:lnTo>
                  <a:pt x="1203509" y="676612"/>
                </a:lnTo>
                <a:lnTo>
                  <a:pt x="1204401" y="670443"/>
                </a:lnTo>
                <a:lnTo>
                  <a:pt x="1205374" y="664194"/>
                </a:lnTo>
                <a:lnTo>
                  <a:pt x="1209831" y="631082"/>
                </a:lnTo>
                <a:lnTo>
                  <a:pt x="1210804" y="624103"/>
                </a:lnTo>
                <a:lnTo>
                  <a:pt x="1211695" y="617123"/>
                </a:lnTo>
                <a:lnTo>
                  <a:pt x="1212587" y="610062"/>
                </a:lnTo>
                <a:lnTo>
                  <a:pt x="1213479" y="602920"/>
                </a:lnTo>
                <a:lnTo>
                  <a:pt x="1214370" y="595697"/>
                </a:lnTo>
                <a:lnTo>
                  <a:pt x="1215343" y="588474"/>
                </a:lnTo>
                <a:lnTo>
                  <a:pt x="1216234" y="581170"/>
                </a:lnTo>
                <a:lnTo>
                  <a:pt x="1217126" y="573947"/>
                </a:lnTo>
                <a:lnTo>
                  <a:pt x="1218017" y="566642"/>
                </a:lnTo>
                <a:lnTo>
                  <a:pt x="1218909" y="559338"/>
                </a:lnTo>
                <a:lnTo>
                  <a:pt x="1219881" y="552034"/>
                </a:lnTo>
                <a:lnTo>
                  <a:pt x="1220773" y="544730"/>
                </a:lnTo>
                <a:lnTo>
                  <a:pt x="1221665" y="537426"/>
                </a:lnTo>
                <a:lnTo>
                  <a:pt x="1222556" y="530203"/>
                </a:lnTo>
                <a:lnTo>
                  <a:pt x="1223448" y="522979"/>
                </a:lnTo>
                <a:lnTo>
                  <a:pt x="1224420" y="515837"/>
                </a:lnTo>
                <a:lnTo>
                  <a:pt x="1225312" y="508695"/>
                </a:lnTo>
                <a:lnTo>
                  <a:pt x="1226203" y="501635"/>
                </a:lnTo>
                <a:lnTo>
                  <a:pt x="1227095" y="494736"/>
                </a:lnTo>
                <a:lnTo>
                  <a:pt x="1227986" y="487838"/>
                </a:lnTo>
                <a:lnTo>
                  <a:pt x="1228878" y="481021"/>
                </a:lnTo>
                <a:lnTo>
                  <a:pt x="1229851" y="474285"/>
                </a:lnTo>
                <a:lnTo>
                  <a:pt x="1230742" y="467711"/>
                </a:lnTo>
                <a:lnTo>
                  <a:pt x="1231634" y="461218"/>
                </a:lnTo>
                <a:lnTo>
                  <a:pt x="1232525" y="454807"/>
                </a:lnTo>
                <a:lnTo>
                  <a:pt x="1233417" y="448558"/>
                </a:lnTo>
                <a:lnTo>
                  <a:pt x="1234389" y="442389"/>
                </a:lnTo>
                <a:lnTo>
                  <a:pt x="1235281" y="436384"/>
                </a:lnTo>
                <a:lnTo>
                  <a:pt x="1236172" y="430540"/>
                </a:lnTo>
                <a:lnTo>
                  <a:pt x="1237064" y="424859"/>
                </a:lnTo>
                <a:lnTo>
                  <a:pt x="1237956" y="419259"/>
                </a:lnTo>
                <a:lnTo>
                  <a:pt x="1238928" y="413903"/>
                </a:lnTo>
                <a:lnTo>
                  <a:pt x="1239820" y="408628"/>
                </a:lnTo>
                <a:lnTo>
                  <a:pt x="1244358" y="385011"/>
                </a:lnTo>
                <a:lnTo>
                  <a:pt x="1245250" y="380790"/>
                </a:lnTo>
                <a:lnTo>
                  <a:pt x="1246142" y="376814"/>
                </a:lnTo>
                <a:lnTo>
                  <a:pt x="1247033" y="372999"/>
                </a:lnTo>
                <a:lnTo>
                  <a:pt x="1247925" y="369347"/>
                </a:lnTo>
                <a:lnTo>
                  <a:pt x="1248897" y="365938"/>
                </a:lnTo>
                <a:lnTo>
                  <a:pt x="1249789" y="362692"/>
                </a:lnTo>
                <a:lnTo>
                  <a:pt x="1250680" y="359689"/>
                </a:lnTo>
                <a:lnTo>
                  <a:pt x="1251572" y="356849"/>
                </a:lnTo>
                <a:lnTo>
                  <a:pt x="1252463" y="354171"/>
                </a:lnTo>
                <a:lnTo>
                  <a:pt x="1253436" y="351736"/>
                </a:lnTo>
                <a:lnTo>
                  <a:pt x="1254328" y="349464"/>
                </a:lnTo>
                <a:lnTo>
                  <a:pt x="1265188" y="337209"/>
                </a:lnTo>
                <a:lnTo>
                  <a:pt x="1266080" y="337371"/>
                </a:lnTo>
                <a:lnTo>
                  <a:pt x="1271510" y="341348"/>
                </a:lnTo>
                <a:lnTo>
                  <a:pt x="1272483" y="342484"/>
                </a:lnTo>
                <a:lnTo>
                  <a:pt x="1273374" y="343701"/>
                </a:lnTo>
                <a:lnTo>
                  <a:pt x="1274266" y="345081"/>
                </a:lnTo>
                <a:lnTo>
                  <a:pt x="1275157" y="346623"/>
                </a:lnTo>
                <a:lnTo>
                  <a:pt x="1276049" y="348247"/>
                </a:lnTo>
                <a:lnTo>
                  <a:pt x="1277022" y="349951"/>
                </a:lnTo>
                <a:lnTo>
                  <a:pt x="1281479" y="359690"/>
                </a:lnTo>
                <a:lnTo>
                  <a:pt x="1282452" y="361800"/>
                </a:lnTo>
                <a:lnTo>
                  <a:pt x="1283343" y="363991"/>
                </a:lnTo>
                <a:lnTo>
                  <a:pt x="1284235" y="366264"/>
                </a:lnTo>
                <a:lnTo>
                  <a:pt x="1285127" y="368536"/>
                </a:lnTo>
                <a:lnTo>
                  <a:pt x="1286018" y="370808"/>
                </a:lnTo>
                <a:lnTo>
                  <a:pt x="1286991" y="373162"/>
                </a:lnTo>
                <a:lnTo>
                  <a:pt x="1287882" y="375516"/>
                </a:lnTo>
                <a:lnTo>
                  <a:pt x="1288774" y="377869"/>
                </a:lnTo>
                <a:lnTo>
                  <a:pt x="1289665" y="380223"/>
                </a:lnTo>
                <a:lnTo>
                  <a:pt x="1290557" y="382577"/>
                </a:lnTo>
                <a:lnTo>
                  <a:pt x="1291529" y="384930"/>
                </a:lnTo>
                <a:lnTo>
                  <a:pt x="1292421" y="387203"/>
                </a:lnTo>
                <a:lnTo>
                  <a:pt x="1293312" y="389475"/>
                </a:lnTo>
                <a:lnTo>
                  <a:pt x="1294204" y="391748"/>
                </a:lnTo>
                <a:lnTo>
                  <a:pt x="1295096" y="394020"/>
                </a:lnTo>
                <a:lnTo>
                  <a:pt x="1296068" y="396130"/>
                </a:lnTo>
                <a:lnTo>
                  <a:pt x="1296960" y="398240"/>
                </a:lnTo>
                <a:lnTo>
                  <a:pt x="1297851" y="400351"/>
                </a:lnTo>
                <a:lnTo>
                  <a:pt x="1298743" y="402298"/>
                </a:lnTo>
                <a:lnTo>
                  <a:pt x="1299634" y="404246"/>
                </a:lnTo>
                <a:lnTo>
                  <a:pt x="1300526" y="406113"/>
                </a:lnTo>
                <a:lnTo>
                  <a:pt x="1301499" y="407817"/>
                </a:lnTo>
                <a:lnTo>
                  <a:pt x="1302390" y="409521"/>
                </a:lnTo>
                <a:lnTo>
                  <a:pt x="1303282" y="411063"/>
                </a:lnTo>
                <a:lnTo>
                  <a:pt x="1304173" y="412605"/>
                </a:lnTo>
                <a:lnTo>
                  <a:pt x="1305065" y="413985"/>
                </a:lnTo>
                <a:lnTo>
                  <a:pt x="1306037" y="415202"/>
                </a:lnTo>
                <a:lnTo>
                  <a:pt x="1306929" y="416420"/>
                </a:lnTo>
                <a:lnTo>
                  <a:pt x="1314142" y="421208"/>
                </a:lnTo>
                <a:lnTo>
                  <a:pt x="1315115" y="421208"/>
                </a:lnTo>
                <a:lnTo>
                  <a:pt x="1322328" y="416095"/>
                </a:lnTo>
                <a:lnTo>
                  <a:pt x="1323220" y="414878"/>
                </a:lnTo>
                <a:lnTo>
                  <a:pt x="1328650" y="404084"/>
                </a:lnTo>
                <a:lnTo>
                  <a:pt x="1329623" y="401811"/>
                </a:lnTo>
                <a:lnTo>
                  <a:pt x="1334081" y="388583"/>
                </a:lnTo>
                <a:lnTo>
                  <a:pt x="1335053" y="385580"/>
                </a:lnTo>
                <a:lnTo>
                  <a:pt x="1335945" y="382415"/>
                </a:lnTo>
                <a:lnTo>
                  <a:pt x="1336836" y="379249"/>
                </a:lnTo>
                <a:lnTo>
                  <a:pt x="1337728" y="375922"/>
                </a:lnTo>
                <a:lnTo>
                  <a:pt x="1338619" y="372432"/>
                </a:lnTo>
                <a:lnTo>
                  <a:pt x="1339592" y="368943"/>
                </a:lnTo>
                <a:lnTo>
                  <a:pt x="1340483" y="365372"/>
                </a:lnTo>
                <a:lnTo>
                  <a:pt x="1341375" y="361638"/>
                </a:lnTo>
                <a:lnTo>
                  <a:pt x="1342267" y="357905"/>
                </a:lnTo>
                <a:lnTo>
                  <a:pt x="1343158" y="354091"/>
                </a:lnTo>
                <a:lnTo>
                  <a:pt x="1344131" y="350195"/>
                </a:lnTo>
                <a:lnTo>
                  <a:pt x="1345022" y="346218"/>
                </a:lnTo>
                <a:lnTo>
                  <a:pt x="1345914" y="342242"/>
                </a:lnTo>
                <a:lnTo>
                  <a:pt x="1346805" y="338184"/>
                </a:lnTo>
                <a:lnTo>
                  <a:pt x="1347697" y="334126"/>
                </a:lnTo>
                <a:lnTo>
                  <a:pt x="1348669" y="329987"/>
                </a:lnTo>
                <a:lnTo>
                  <a:pt x="1349561" y="325848"/>
                </a:lnTo>
                <a:lnTo>
                  <a:pt x="1350453" y="321627"/>
                </a:lnTo>
                <a:lnTo>
                  <a:pt x="1351344" y="317488"/>
                </a:lnTo>
                <a:lnTo>
                  <a:pt x="1352236" y="313268"/>
                </a:lnTo>
                <a:lnTo>
                  <a:pt x="1353127" y="309129"/>
                </a:lnTo>
                <a:lnTo>
                  <a:pt x="1354100" y="304909"/>
                </a:lnTo>
                <a:lnTo>
                  <a:pt x="1354991" y="300770"/>
                </a:lnTo>
                <a:lnTo>
                  <a:pt x="1355883" y="296631"/>
                </a:lnTo>
                <a:lnTo>
                  <a:pt x="1356774" y="292573"/>
                </a:lnTo>
                <a:lnTo>
                  <a:pt x="1357666" y="288434"/>
                </a:lnTo>
                <a:lnTo>
                  <a:pt x="1358639" y="284457"/>
                </a:lnTo>
                <a:lnTo>
                  <a:pt x="1359530" y="280480"/>
                </a:lnTo>
                <a:lnTo>
                  <a:pt x="1360422" y="276504"/>
                </a:lnTo>
                <a:lnTo>
                  <a:pt x="1361313" y="272689"/>
                </a:lnTo>
                <a:lnTo>
                  <a:pt x="1362205" y="268875"/>
                </a:lnTo>
                <a:lnTo>
                  <a:pt x="1363177" y="265223"/>
                </a:lnTo>
                <a:lnTo>
                  <a:pt x="1364069" y="261570"/>
                </a:lnTo>
                <a:lnTo>
                  <a:pt x="1364960" y="258081"/>
                </a:lnTo>
                <a:lnTo>
                  <a:pt x="1365852" y="254672"/>
                </a:lnTo>
                <a:lnTo>
                  <a:pt x="1366744" y="251344"/>
                </a:lnTo>
                <a:lnTo>
                  <a:pt x="1367716" y="248098"/>
                </a:lnTo>
                <a:lnTo>
                  <a:pt x="1368608" y="245014"/>
                </a:lnTo>
                <a:lnTo>
                  <a:pt x="1373146" y="231623"/>
                </a:lnTo>
                <a:lnTo>
                  <a:pt x="1374038" y="229351"/>
                </a:lnTo>
                <a:lnTo>
                  <a:pt x="1374930" y="227240"/>
                </a:lnTo>
                <a:lnTo>
                  <a:pt x="1375821" y="225374"/>
                </a:lnTo>
                <a:lnTo>
                  <a:pt x="1376713" y="223588"/>
                </a:lnTo>
                <a:lnTo>
                  <a:pt x="1377685" y="222046"/>
                </a:lnTo>
                <a:lnTo>
                  <a:pt x="1378577" y="220585"/>
                </a:lnTo>
                <a:lnTo>
                  <a:pt x="1384007" y="216203"/>
                </a:lnTo>
                <a:lnTo>
                  <a:pt x="1384899" y="216203"/>
                </a:lnTo>
                <a:lnTo>
                  <a:pt x="1400298" y="248260"/>
                </a:lnTo>
                <a:lnTo>
                  <a:pt x="1401271" y="252075"/>
                </a:lnTo>
                <a:lnTo>
                  <a:pt x="1402162" y="256133"/>
                </a:lnTo>
                <a:lnTo>
                  <a:pt x="1403054" y="260353"/>
                </a:lnTo>
                <a:lnTo>
                  <a:pt x="1403945" y="264735"/>
                </a:lnTo>
                <a:lnTo>
                  <a:pt x="1404837" y="269361"/>
                </a:lnTo>
                <a:lnTo>
                  <a:pt x="1405810" y="274150"/>
                </a:lnTo>
                <a:lnTo>
                  <a:pt x="1410267" y="300851"/>
                </a:lnTo>
                <a:lnTo>
                  <a:pt x="1411240" y="306694"/>
                </a:lnTo>
                <a:lnTo>
                  <a:pt x="1412131" y="312700"/>
                </a:lnTo>
                <a:lnTo>
                  <a:pt x="1413023" y="318868"/>
                </a:lnTo>
                <a:lnTo>
                  <a:pt x="1413915" y="325117"/>
                </a:lnTo>
                <a:lnTo>
                  <a:pt x="1414806" y="331610"/>
                </a:lnTo>
                <a:lnTo>
                  <a:pt x="1415779" y="338102"/>
                </a:lnTo>
                <a:lnTo>
                  <a:pt x="1416670" y="344838"/>
                </a:lnTo>
                <a:lnTo>
                  <a:pt x="1417562" y="351655"/>
                </a:lnTo>
                <a:lnTo>
                  <a:pt x="1418453" y="358554"/>
                </a:lnTo>
                <a:lnTo>
                  <a:pt x="1419345" y="365615"/>
                </a:lnTo>
                <a:lnTo>
                  <a:pt x="1420317" y="372756"/>
                </a:lnTo>
                <a:lnTo>
                  <a:pt x="1424775" y="409602"/>
                </a:lnTo>
                <a:lnTo>
                  <a:pt x="1425748" y="417150"/>
                </a:lnTo>
                <a:lnTo>
                  <a:pt x="1426639" y="424698"/>
                </a:lnTo>
                <a:lnTo>
                  <a:pt x="1427531" y="432326"/>
                </a:lnTo>
                <a:lnTo>
                  <a:pt x="1428422" y="440037"/>
                </a:lnTo>
                <a:lnTo>
                  <a:pt x="1429314" y="447665"/>
                </a:lnTo>
                <a:lnTo>
                  <a:pt x="1430287" y="455376"/>
                </a:lnTo>
                <a:lnTo>
                  <a:pt x="1431178" y="463004"/>
                </a:lnTo>
                <a:lnTo>
                  <a:pt x="1432070" y="470715"/>
                </a:lnTo>
                <a:lnTo>
                  <a:pt x="1432961" y="478343"/>
                </a:lnTo>
                <a:lnTo>
                  <a:pt x="1433853" y="485972"/>
                </a:lnTo>
                <a:lnTo>
                  <a:pt x="1434825" y="493601"/>
                </a:lnTo>
                <a:lnTo>
                  <a:pt x="1435717" y="501149"/>
                </a:lnTo>
                <a:lnTo>
                  <a:pt x="1436608" y="508697"/>
                </a:lnTo>
                <a:lnTo>
                  <a:pt x="1437500" y="516163"/>
                </a:lnTo>
                <a:lnTo>
                  <a:pt x="1438392" y="523549"/>
                </a:lnTo>
                <a:lnTo>
                  <a:pt x="1439364" y="530853"/>
                </a:lnTo>
                <a:lnTo>
                  <a:pt x="1440256" y="538076"/>
                </a:lnTo>
                <a:lnTo>
                  <a:pt x="1444794" y="572811"/>
                </a:lnTo>
                <a:lnTo>
                  <a:pt x="1445686" y="579385"/>
                </a:lnTo>
                <a:lnTo>
                  <a:pt x="1446578" y="585878"/>
                </a:lnTo>
                <a:lnTo>
                  <a:pt x="1447469" y="592127"/>
                </a:lnTo>
                <a:lnTo>
                  <a:pt x="1448361" y="598295"/>
                </a:lnTo>
                <a:lnTo>
                  <a:pt x="1449333" y="604300"/>
                </a:lnTo>
                <a:lnTo>
                  <a:pt x="1450225" y="610225"/>
                </a:lnTo>
                <a:lnTo>
                  <a:pt x="1451116" y="615906"/>
                </a:lnTo>
                <a:lnTo>
                  <a:pt x="1452008" y="621425"/>
                </a:lnTo>
                <a:lnTo>
                  <a:pt x="1452899" y="626700"/>
                </a:lnTo>
                <a:lnTo>
                  <a:pt x="1453872" y="631894"/>
                </a:lnTo>
                <a:lnTo>
                  <a:pt x="1454763" y="636845"/>
                </a:lnTo>
                <a:lnTo>
                  <a:pt x="1455655" y="641633"/>
                </a:lnTo>
                <a:lnTo>
                  <a:pt x="1456547" y="646178"/>
                </a:lnTo>
                <a:lnTo>
                  <a:pt x="1457438" y="650561"/>
                </a:lnTo>
                <a:lnTo>
                  <a:pt x="1458411" y="654781"/>
                </a:lnTo>
                <a:lnTo>
                  <a:pt x="1459302" y="658676"/>
                </a:lnTo>
                <a:lnTo>
                  <a:pt x="1463841" y="675233"/>
                </a:lnTo>
                <a:lnTo>
                  <a:pt x="1464733" y="677911"/>
                </a:lnTo>
                <a:lnTo>
                  <a:pt x="1474702" y="691708"/>
                </a:lnTo>
                <a:lnTo>
                  <a:pt x="1475593" y="691545"/>
                </a:lnTo>
                <a:lnTo>
                  <a:pt x="1490993" y="657702"/>
                </a:lnTo>
                <a:lnTo>
                  <a:pt x="1491965" y="654050"/>
                </a:lnTo>
                <a:lnTo>
                  <a:pt x="1496423" y="633923"/>
                </a:lnTo>
                <a:lnTo>
                  <a:pt x="1497396" y="629540"/>
                </a:lnTo>
                <a:lnTo>
                  <a:pt x="1498287" y="625076"/>
                </a:lnTo>
                <a:lnTo>
                  <a:pt x="1499179" y="620532"/>
                </a:lnTo>
                <a:lnTo>
                  <a:pt x="1500070" y="615825"/>
                </a:lnTo>
                <a:lnTo>
                  <a:pt x="1500962" y="611036"/>
                </a:lnTo>
                <a:lnTo>
                  <a:pt x="1501934" y="606248"/>
                </a:lnTo>
                <a:lnTo>
                  <a:pt x="1502826" y="601297"/>
                </a:lnTo>
                <a:lnTo>
                  <a:pt x="1503718" y="596347"/>
                </a:lnTo>
                <a:lnTo>
                  <a:pt x="1504609" y="591315"/>
                </a:lnTo>
                <a:lnTo>
                  <a:pt x="1505501" y="586283"/>
                </a:lnTo>
                <a:lnTo>
                  <a:pt x="1506473" y="581170"/>
                </a:lnTo>
                <a:lnTo>
                  <a:pt x="1507365" y="575976"/>
                </a:lnTo>
                <a:lnTo>
                  <a:pt x="1508256" y="570863"/>
                </a:lnTo>
                <a:lnTo>
                  <a:pt x="1509148" y="565669"/>
                </a:lnTo>
                <a:lnTo>
                  <a:pt x="1510039" y="560475"/>
                </a:lnTo>
                <a:lnTo>
                  <a:pt x="1511012" y="555280"/>
                </a:lnTo>
                <a:lnTo>
                  <a:pt x="1511904" y="550086"/>
                </a:lnTo>
                <a:lnTo>
                  <a:pt x="1512795" y="544973"/>
                </a:lnTo>
                <a:lnTo>
                  <a:pt x="1513687" y="539779"/>
                </a:lnTo>
                <a:lnTo>
                  <a:pt x="1514578" y="534666"/>
                </a:lnTo>
                <a:lnTo>
                  <a:pt x="1515470" y="529553"/>
                </a:lnTo>
                <a:lnTo>
                  <a:pt x="1516442" y="524521"/>
                </a:lnTo>
                <a:lnTo>
                  <a:pt x="1517334" y="519571"/>
                </a:lnTo>
                <a:lnTo>
                  <a:pt x="1518225" y="514620"/>
                </a:lnTo>
                <a:lnTo>
                  <a:pt x="1519117" y="509670"/>
                </a:lnTo>
                <a:lnTo>
                  <a:pt x="1520009" y="504881"/>
                </a:lnTo>
                <a:lnTo>
                  <a:pt x="1520981" y="500174"/>
                </a:lnTo>
                <a:lnTo>
                  <a:pt x="1521873" y="495467"/>
                </a:lnTo>
                <a:lnTo>
                  <a:pt x="1522764" y="490922"/>
                </a:lnTo>
                <a:lnTo>
                  <a:pt x="1523656" y="486377"/>
                </a:lnTo>
                <a:lnTo>
                  <a:pt x="1524547" y="481995"/>
                </a:lnTo>
                <a:lnTo>
                  <a:pt x="1525520" y="477694"/>
                </a:lnTo>
                <a:lnTo>
                  <a:pt x="1526411" y="473473"/>
                </a:lnTo>
                <a:lnTo>
                  <a:pt x="1527303" y="469416"/>
                </a:lnTo>
                <a:lnTo>
                  <a:pt x="1528195" y="465439"/>
                </a:lnTo>
                <a:lnTo>
                  <a:pt x="1529086" y="461543"/>
                </a:lnTo>
                <a:lnTo>
                  <a:pt x="1530059" y="457810"/>
                </a:lnTo>
                <a:lnTo>
                  <a:pt x="1530950" y="454239"/>
                </a:lnTo>
                <a:lnTo>
                  <a:pt x="1535489" y="438170"/>
                </a:lnTo>
                <a:lnTo>
                  <a:pt x="1536381" y="435329"/>
                </a:lnTo>
                <a:lnTo>
                  <a:pt x="1553563" y="409927"/>
                </a:lnTo>
                <a:lnTo>
                  <a:pt x="1554536" y="410008"/>
                </a:lnTo>
                <a:lnTo>
                  <a:pt x="1555427" y="410170"/>
                </a:lnTo>
                <a:lnTo>
                  <a:pt x="1556319" y="410495"/>
                </a:lnTo>
                <a:lnTo>
                  <a:pt x="1557210" y="410982"/>
                </a:lnTo>
                <a:lnTo>
                  <a:pt x="1558102" y="411469"/>
                </a:lnTo>
                <a:lnTo>
                  <a:pt x="1559074" y="412118"/>
                </a:lnTo>
                <a:lnTo>
                  <a:pt x="1559966" y="412930"/>
                </a:lnTo>
                <a:lnTo>
                  <a:pt x="1560858" y="413741"/>
                </a:lnTo>
                <a:lnTo>
                  <a:pt x="1561749" y="414715"/>
                </a:lnTo>
                <a:lnTo>
                  <a:pt x="1562641" y="415770"/>
                </a:lnTo>
                <a:lnTo>
                  <a:pt x="1563613" y="416907"/>
                </a:lnTo>
                <a:lnTo>
                  <a:pt x="1564505" y="418124"/>
                </a:lnTo>
                <a:lnTo>
                  <a:pt x="1565396" y="419423"/>
                </a:lnTo>
                <a:lnTo>
                  <a:pt x="1566288" y="420802"/>
                </a:lnTo>
                <a:lnTo>
                  <a:pt x="1567179" y="422182"/>
                </a:lnTo>
                <a:lnTo>
                  <a:pt x="1568152" y="423724"/>
                </a:lnTo>
                <a:lnTo>
                  <a:pt x="1569044" y="425266"/>
                </a:lnTo>
                <a:lnTo>
                  <a:pt x="1569935" y="426808"/>
                </a:lnTo>
                <a:lnTo>
                  <a:pt x="1570827" y="428431"/>
                </a:lnTo>
                <a:lnTo>
                  <a:pt x="1571718" y="430136"/>
                </a:lnTo>
                <a:lnTo>
                  <a:pt x="1572610" y="431840"/>
                </a:lnTo>
                <a:lnTo>
                  <a:pt x="1573582" y="433544"/>
                </a:lnTo>
                <a:lnTo>
                  <a:pt x="1574474" y="435330"/>
                </a:lnTo>
                <a:lnTo>
                  <a:pt x="1575366" y="437115"/>
                </a:lnTo>
                <a:lnTo>
                  <a:pt x="1576257" y="438901"/>
                </a:lnTo>
                <a:lnTo>
                  <a:pt x="1577149" y="440686"/>
                </a:lnTo>
                <a:lnTo>
                  <a:pt x="1578121" y="442472"/>
                </a:lnTo>
                <a:lnTo>
                  <a:pt x="1579013" y="444176"/>
                </a:lnTo>
                <a:lnTo>
                  <a:pt x="1579904" y="445961"/>
                </a:lnTo>
                <a:lnTo>
                  <a:pt x="1580796" y="447666"/>
                </a:lnTo>
                <a:lnTo>
                  <a:pt x="1581687" y="449370"/>
                </a:lnTo>
                <a:lnTo>
                  <a:pt x="1582660" y="451074"/>
                </a:lnTo>
                <a:lnTo>
                  <a:pt x="1583551" y="452697"/>
                </a:lnTo>
                <a:lnTo>
                  <a:pt x="1584443" y="454321"/>
                </a:lnTo>
                <a:lnTo>
                  <a:pt x="1585335" y="455863"/>
                </a:lnTo>
                <a:lnTo>
                  <a:pt x="1586226" y="457324"/>
                </a:lnTo>
                <a:lnTo>
                  <a:pt x="1587199" y="458784"/>
                </a:lnTo>
                <a:lnTo>
                  <a:pt x="1588090" y="460164"/>
                </a:lnTo>
                <a:lnTo>
                  <a:pt x="1598059" y="469578"/>
                </a:lnTo>
                <a:lnTo>
                  <a:pt x="1598951" y="469903"/>
                </a:lnTo>
                <a:lnTo>
                  <a:pt x="1599843" y="469984"/>
                </a:lnTo>
                <a:lnTo>
                  <a:pt x="1600734" y="469984"/>
                </a:lnTo>
                <a:lnTo>
                  <a:pt x="1610703" y="461707"/>
                </a:lnTo>
                <a:lnTo>
                  <a:pt x="1611676" y="460165"/>
                </a:lnTo>
                <a:lnTo>
                  <a:pt x="1612567" y="458460"/>
                </a:lnTo>
                <a:lnTo>
                  <a:pt x="1613459" y="456675"/>
                </a:lnTo>
                <a:lnTo>
                  <a:pt x="1614350" y="454646"/>
                </a:lnTo>
                <a:lnTo>
                  <a:pt x="1615242" y="452617"/>
                </a:lnTo>
                <a:lnTo>
                  <a:pt x="1619781" y="440200"/>
                </a:lnTo>
                <a:lnTo>
                  <a:pt x="1620753" y="437359"/>
                </a:lnTo>
                <a:lnTo>
                  <a:pt x="1625211" y="421371"/>
                </a:lnTo>
                <a:lnTo>
                  <a:pt x="1626184" y="417800"/>
                </a:lnTo>
                <a:lnTo>
                  <a:pt x="1627075" y="414229"/>
                </a:lnTo>
                <a:lnTo>
                  <a:pt x="1627967" y="410496"/>
                </a:lnTo>
                <a:lnTo>
                  <a:pt x="1628858" y="406681"/>
                </a:lnTo>
                <a:lnTo>
                  <a:pt x="1629750" y="402786"/>
                </a:lnTo>
                <a:lnTo>
                  <a:pt x="1630722" y="398809"/>
                </a:lnTo>
                <a:lnTo>
                  <a:pt x="1631614" y="394751"/>
                </a:lnTo>
                <a:lnTo>
                  <a:pt x="1632506" y="390612"/>
                </a:lnTo>
                <a:lnTo>
                  <a:pt x="1633397" y="386392"/>
                </a:lnTo>
                <a:lnTo>
                  <a:pt x="1634289" y="382090"/>
                </a:lnTo>
                <a:lnTo>
                  <a:pt x="1635261" y="377789"/>
                </a:lnTo>
                <a:lnTo>
                  <a:pt x="1636153" y="373406"/>
                </a:lnTo>
                <a:lnTo>
                  <a:pt x="1637044" y="369024"/>
                </a:lnTo>
                <a:lnTo>
                  <a:pt x="1637936" y="364560"/>
                </a:lnTo>
                <a:lnTo>
                  <a:pt x="1638827" y="360015"/>
                </a:lnTo>
                <a:lnTo>
                  <a:pt x="1639800" y="355552"/>
                </a:lnTo>
                <a:lnTo>
                  <a:pt x="1640692" y="350926"/>
                </a:lnTo>
                <a:lnTo>
                  <a:pt x="1641583" y="346381"/>
                </a:lnTo>
                <a:lnTo>
                  <a:pt x="1642475" y="341836"/>
                </a:lnTo>
                <a:lnTo>
                  <a:pt x="1643366" y="337210"/>
                </a:lnTo>
                <a:lnTo>
                  <a:pt x="1644258" y="332665"/>
                </a:lnTo>
                <a:lnTo>
                  <a:pt x="1645230" y="328039"/>
                </a:lnTo>
                <a:lnTo>
                  <a:pt x="1646122" y="323494"/>
                </a:lnTo>
                <a:lnTo>
                  <a:pt x="1647013" y="318949"/>
                </a:lnTo>
                <a:lnTo>
                  <a:pt x="1647905" y="314404"/>
                </a:lnTo>
                <a:lnTo>
                  <a:pt x="1648797" y="309941"/>
                </a:lnTo>
                <a:lnTo>
                  <a:pt x="1649769" y="305477"/>
                </a:lnTo>
                <a:lnTo>
                  <a:pt x="1650661" y="301095"/>
                </a:lnTo>
                <a:lnTo>
                  <a:pt x="1651552" y="296712"/>
                </a:lnTo>
                <a:lnTo>
                  <a:pt x="1652444" y="292411"/>
                </a:lnTo>
                <a:lnTo>
                  <a:pt x="1653335" y="288191"/>
                </a:lnTo>
                <a:lnTo>
                  <a:pt x="1654308" y="284051"/>
                </a:lnTo>
                <a:lnTo>
                  <a:pt x="1655199" y="279912"/>
                </a:lnTo>
                <a:lnTo>
                  <a:pt x="1656091" y="275936"/>
                </a:lnTo>
                <a:lnTo>
                  <a:pt x="1656983" y="272040"/>
                </a:lnTo>
                <a:lnTo>
                  <a:pt x="1657874" y="268226"/>
                </a:lnTo>
                <a:lnTo>
                  <a:pt x="1658847" y="264492"/>
                </a:lnTo>
                <a:lnTo>
                  <a:pt x="1659738" y="260840"/>
                </a:lnTo>
                <a:lnTo>
                  <a:pt x="1664277" y="244527"/>
                </a:lnTo>
                <a:lnTo>
                  <a:pt x="1665169" y="241687"/>
                </a:lnTo>
                <a:lnTo>
                  <a:pt x="1666060" y="239009"/>
                </a:lnTo>
                <a:lnTo>
                  <a:pt x="1666952" y="236412"/>
                </a:lnTo>
                <a:lnTo>
                  <a:pt x="1667843" y="233977"/>
                </a:lnTo>
                <a:lnTo>
                  <a:pt x="1668816" y="231704"/>
                </a:lnTo>
                <a:lnTo>
                  <a:pt x="1669707" y="229594"/>
                </a:lnTo>
                <a:lnTo>
                  <a:pt x="1670599" y="227647"/>
                </a:lnTo>
                <a:lnTo>
                  <a:pt x="1671490" y="225861"/>
                </a:lnTo>
                <a:lnTo>
                  <a:pt x="1672382" y="224238"/>
                </a:lnTo>
                <a:lnTo>
                  <a:pt x="1673355" y="222858"/>
                </a:lnTo>
                <a:lnTo>
                  <a:pt x="1674246" y="221559"/>
                </a:lnTo>
                <a:lnTo>
                  <a:pt x="1679676" y="217989"/>
                </a:lnTo>
                <a:lnTo>
                  <a:pt x="1680568" y="218070"/>
                </a:lnTo>
                <a:lnTo>
                  <a:pt x="1691429" y="234220"/>
                </a:lnTo>
                <a:lnTo>
                  <a:pt x="1692401" y="236817"/>
                </a:lnTo>
                <a:lnTo>
                  <a:pt x="1696858" y="252643"/>
                </a:lnTo>
                <a:lnTo>
                  <a:pt x="1697831" y="256377"/>
                </a:lnTo>
                <a:lnTo>
                  <a:pt x="1698722" y="260272"/>
                </a:lnTo>
                <a:lnTo>
                  <a:pt x="1699614" y="264249"/>
                </a:lnTo>
                <a:lnTo>
                  <a:pt x="1700505" y="268469"/>
                </a:lnTo>
                <a:lnTo>
                  <a:pt x="1701397" y="272852"/>
                </a:lnTo>
                <a:lnTo>
                  <a:pt x="1702369" y="277396"/>
                </a:lnTo>
                <a:lnTo>
                  <a:pt x="1703261" y="282023"/>
                </a:lnTo>
                <a:lnTo>
                  <a:pt x="1704152" y="286892"/>
                </a:lnTo>
                <a:lnTo>
                  <a:pt x="1705044" y="291843"/>
                </a:lnTo>
                <a:lnTo>
                  <a:pt x="1705935" y="296956"/>
                </a:lnTo>
                <a:lnTo>
                  <a:pt x="1706907" y="302150"/>
                </a:lnTo>
                <a:lnTo>
                  <a:pt x="1707799" y="307506"/>
                </a:lnTo>
                <a:lnTo>
                  <a:pt x="1708690" y="313025"/>
                </a:lnTo>
                <a:lnTo>
                  <a:pt x="1709582" y="318544"/>
                </a:lnTo>
                <a:lnTo>
                  <a:pt x="1710473" y="324306"/>
                </a:lnTo>
                <a:lnTo>
                  <a:pt x="1711446" y="330068"/>
                </a:lnTo>
                <a:lnTo>
                  <a:pt x="1712337" y="335993"/>
                </a:lnTo>
                <a:lnTo>
                  <a:pt x="1713229" y="341917"/>
                </a:lnTo>
                <a:lnTo>
                  <a:pt x="1714120" y="348004"/>
                </a:lnTo>
                <a:lnTo>
                  <a:pt x="1715012" y="354172"/>
                </a:lnTo>
                <a:lnTo>
                  <a:pt x="1715903" y="360340"/>
                </a:lnTo>
                <a:lnTo>
                  <a:pt x="1716876" y="366589"/>
                </a:lnTo>
                <a:lnTo>
                  <a:pt x="1717767" y="372920"/>
                </a:lnTo>
                <a:lnTo>
                  <a:pt x="1718658" y="379331"/>
                </a:lnTo>
                <a:lnTo>
                  <a:pt x="1719550" y="385743"/>
                </a:lnTo>
                <a:lnTo>
                  <a:pt x="1720441" y="392235"/>
                </a:lnTo>
                <a:lnTo>
                  <a:pt x="1721414" y="398728"/>
                </a:lnTo>
                <a:lnTo>
                  <a:pt x="1722305" y="405220"/>
                </a:lnTo>
                <a:lnTo>
                  <a:pt x="1723197" y="411713"/>
                </a:lnTo>
                <a:lnTo>
                  <a:pt x="1724088" y="418206"/>
                </a:lnTo>
                <a:lnTo>
                  <a:pt x="1724980" y="424779"/>
                </a:lnTo>
                <a:lnTo>
                  <a:pt x="1725952" y="431272"/>
                </a:lnTo>
                <a:lnTo>
                  <a:pt x="1726844" y="437764"/>
                </a:lnTo>
                <a:lnTo>
                  <a:pt x="1727735" y="444257"/>
                </a:lnTo>
                <a:lnTo>
                  <a:pt x="1728626" y="450749"/>
                </a:lnTo>
                <a:lnTo>
                  <a:pt x="1729518" y="457161"/>
                </a:lnTo>
                <a:lnTo>
                  <a:pt x="1730490" y="463491"/>
                </a:lnTo>
                <a:lnTo>
                  <a:pt x="1731382" y="469822"/>
                </a:lnTo>
                <a:lnTo>
                  <a:pt x="1735920" y="500499"/>
                </a:lnTo>
                <a:lnTo>
                  <a:pt x="1736812" y="506343"/>
                </a:lnTo>
                <a:lnTo>
                  <a:pt x="1737703" y="512186"/>
                </a:lnTo>
                <a:lnTo>
                  <a:pt x="1738594" y="517867"/>
                </a:lnTo>
                <a:lnTo>
                  <a:pt x="1739486" y="523386"/>
                </a:lnTo>
                <a:lnTo>
                  <a:pt x="1740458" y="528905"/>
                </a:lnTo>
                <a:lnTo>
                  <a:pt x="1741350" y="534261"/>
                </a:lnTo>
                <a:lnTo>
                  <a:pt x="1742241" y="539455"/>
                </a:lnTo>
                <a:lnTo>
                  <a:pt x="1743133" y="544568"/>
                </a:lnTo>
                <a:lnTo>
                  <a:pt x="1744024" y="549519"/>
                </a:lnTo>
                <a:lnTo>
                  <a:pt x="1744997" y="554388"/>
                </a:lnTo>
                <a:lnTo>
                  <a:pt x="1745888" y="559095"/>
                </a:lnTo>
                <a:lnTo>
                  <a:pt x="1746780" y="563559"/>
                </a:lnTo>
                <a:lnTo>
                  <a:pt x="1747671" y="567941"/>
                </a:lnTo>
                <a:lnTo>
                  <a:pt x="1748562" y="572243"/>
                </a:lnTo>
                <a:lnTo>
                  <a:pt x="1749535" y="576301"/>
                </a:lnTo>
                <a:lnTo>
                  <a:pt x="1750426" y="580196"/>
                </a:lnTo>
                <a:lnTo>
                  <a:pt x="1754965" y="597158"/>
                </a:lnTo>
                <a:lnTo>
                  <a:pt x="1755856" y="600080"/>
                </a:lnTo>
                <a:lnTo>
                  <a:pt x="1756748" y="602758"/>
                </a:lnTo>
                <a:lnTo>
                  <a:pt x="1757639" y="605274"/>
                </a:lnTo>
                <a:lnTo>
                  <a:pt x="1758530" y="607546"/>
                </a:lnTo>
                <a:lnTo>
                  <a:pt x="1759503" y="609657"/>
                </a:lnTo>
                <a:lnTo>
                  <a:pt x="1760394" y="611604"/>
                </a:lnTo>
                <a:lnTo>
                  <a:pt x="1769471" y="620937"/>
                </a:lnTo>
                <a:lnTo>
                  <a:pt x="1770362" y="620856"/>
                </a:lnTo>
                <a:lnTo>
                  <a:pt x="1777575" y="614121"/>
                </a:lnTo>
                <a:lnTo>
                  <a:pt x="1778548" y="612578"/>
                </a:lnTo>
                <a:lnTo>
                  <a:pt x="1779439" y="610874"/>
                </a:lnTo>
                <a:lnTo>
                  <a:pt x="1780330" y="609089"/>
                </a:lnTo>
                <a:lnTo>
                  <a:pt x="1781222" y="607141"/>
                </a:lnTo>
                <a:lnTo>
                  <a:pt x="1782113" y="605031"/>
                </a:lnTo>
                <a:lnTo>
                  <a:pt x="1783086" y="602758"/>
                </a:lnTo>
                <a:lnTo>
                  <a:pt x="1787543" y="589854"/>
                </a:lnTo>
                <a:lnTo>
                  <a:pt x="1788516" y="587014"/>
                </a:lnTo>
                <a:lnTo>
                  <a:pt x="1789407" y="584011"/>
                </a:lnTo>
                <a:lnTo>
                  <a:pt x="1790298" y="580927"/>
                </a:lnTo>
                <a:lnTo>
                  <a:pt x="1791190" y="577843"/>
                </a:lnTo>
                <a:lnTo>
                  <a:pt x="1792081" y="574597"/>
                </a:lnTo>
                <a:lnTo>
                  <a:pt x="1793054" y="571350"/>
                </a:lnTo>
                <a:lnTo>
                  <a:pt x="1793945" y="568023"/>
                </a:lnTo>
                <a:lnTo>
                  <a:pt x="1794837" y="564614"/>
                </a:lnTo>
                <a:lnTo>
                  <a:pt x="1795728" y="561205"/>
                </a:lnTo>
                <a:lnTo>
                  <a:pt x="1796620" y="557715"/>
                </a:lnTo>
                <a:lnTo>
                  <a:pt x="1797592" y="554145"/>
                </a:lnTo>
                <a:lnTo>
                  <a:pt x="1798484" y="550655"/>
                </a:lnTo>
                <a:lnTo>
                  <a:pt x="1799375" y="547084"/>
                </a:lnTo>
                <a:lnTo>
                  <a:pt x="1800266" y="543513"/>
                </a:lnTo>
                <a:lnTo>
                  <a:pt x="1801158" y="539861"/>
                </a:lnTo>
                <a:lnTo>
                  <a:pt x="1802130" y="536290"/>
                </a:lnTo>
                <a:lnTo>
                  <a:pt x="1803022" y="532637"/>
                </a:lnTo>
                <a:lnTo>
                  <a:pt x="1803913" y="529066"/>
                </a:lnTo>
                <a:lnTo>
                  <a:pt x="1804805" y="525495"/>
                </a:lnTo>
                <a:lnTo>
                  <a:pt x="1805696" y="521925"/>
                </a:lnTo>
                <a:lnTo>
                  <a:pt x="1806588" y="518435"/>
                </a:lnTo>
                <a:lnTo>
                  <a:pt x="1807560" y="514864"/>
                </a:lnTo>
                <a:lnTo>
                  <a:pt x="1808452" y="511455"/>
                </a:lnTo>
                <a:lnTo>
                  <a:pt x="1809343" y="507965"/>
                </a:lnTo>
                <a:lnTo>
                  <a:pt x="1810234" y="504638"/>
                </a:lnTo>
                <a:lnTo>
                  <a:pt x="1811126" y="501310"/>
                </a:lnTo>
                <a:lnTo>
                  <a:pt x="1812098" y="497983"/>
                </a:lnTo>
                <a:lnTo>
                  <a:pt x="1812990" y="494818"/>
                </a:lnTo>
                <a:lnTo>
                  <a:pt x="1813881" y="491652"/>
                </a:lnTo>
                <a:lnTo>
                  <a:pt x="1814773" y="488568"/>
                </a:lnTo>
                <a:lnTo>
                  <a:pt x="1815664" y="485565"/>
                </a:lnTo>
                <a:lnTo>
                  <a:pt x="1816637" y="482644"/>
                </a:lnTo>
                <a:lnTo>
                  <a:pt x="1817528" y="479803"/>
                </a:lnTo>
                <a:lnTo>
                  <a:pt x="1818420" y="477044"/>
                </a:lnTo>
                <a:lnTo>
                  <a:pt x="1819311" y="474366"/>
                </a:lnTo>
                <a:lnTo>
                  <a:pt x="1820202" y="471850"/>
                </a:lnTo>
                <a:lnTo>
                  <a:pt x="1821175" y="469415"/>
                </a:lnTo>
                <a:lnTo>
                  <a:pt x="1822066" y="466981"/>
                </a:lnTo>
                <a:lnTo>
                  <a:pt x="1826605" y="456836"/>
                </a:lnTo>
                <a:lnTo>
                  <a:pt x="1827496" y="455132"/>
                </a:lnTo>
                <a:lnTo>
                  <a:pt x="1839247" y="444094"/>
                </a:lnTo>
                <a:lnTo>
                  <a:pt x="1840220" y="444094"/>
                </a:lnTo>
                <a:lnTo>
                  <a:pt x="1849215" y="450019"/>
                </a:lnTo>
                <a:lnTo>
                  <a:pt x="1850188" y="451155"/>
                </a:lnTo>
                <a:lnTo>
                  <a:pt x="1851079" y="452372"/>
                </a:lnTo>
                <a:lnTo>
                  <a:pt x="1851970" y="453671"/>
                </a:lnTo>
                <a:lnTo>
                  <a:pt x="1852862" y="455132"/>
                </a:lnTo>
                <a:lnTo>
                  <a:pt x="1853753" y="456512"/>
                </a:lnTo>
                <a:lnTo>
                  <a:pt x="1858292" y="464790"/>
                </a:lnTo>
                <a:lnTo>
                  <a:pt x="1859183" y="466575"/>
                </a:lnTo>
                <a:lnTo>
                  <a:pt x="1863721" y="476071"/>
                </a:lnTo>
                <a:lnTo>
                  <a:pt x="1864694" y="478019"/>
                </a:lnTo>
                <a:lnTo>
                  <a:pt x="1865585" y="480048"/>
                </a:lnTo>
                <a:lnTo>
                  <a:pt x="1866477" y="481995"/>
                </a:lnTo>
                <a:lnTo>
                  <a:pt x="1867368" y="483943"/>
                </a:lnTo>
                <a:lnTo>
                  <a:pt x="1868260" y="485972"/>
                </a:lnTo>
                <a:lnTo>
                  <a:pt x="1869232" y="487920"/>
                </a:lnTo>
                <a:lnTo>
                  <a:pt x="1870124" y="489868"/>
                </a:lnTo>
                <a:lnTo>
                  <a:pt x="1871015" y="491734"/>
                </a:lnTo>
                <a:lnTo>
                  <a:pt x="1871906" y="493682"/>
                </a:lnTo>
                <a:lnTo>
                  <a:pt x="1872798" y="495549"/>
                </a:lnTo>
                <a:lnTo>
                  <a:pt x="1873770" y="497334"/>
                </a:lnTo>
                <a:lnTo>
                  <a:pt x="1874662" y="499120"/>
                </a:lnTo>
                <a:lnTo>
                  <a:pt x="1875553" y="500824"/>
                </a:lnTo>
                <a:lnTo>
                  <a:pt x="1876445" y="502528"/>
                </a:lnTo>
                <a:lnTo>
                  <a:pt x="1877336" y="504151"/>
                </a:lnTo>
                <a:lnTo>
                  <a:pt x="1878228" y="505693"/>
                </a:lnTo>
                <a:lnTo>
                  <a:pt x="1879200" y="507154"/>
                </a:lnTo>
                <a:lnTo>
                  <a:pt x="1880092" y="508534"/>
                </a:lnTo>
                <a:lnTo>
                  <a:pt x="1885521" y="515189"/>
                </a:lnTo>
                <a:lnTo>
                  <a:pt x="1886413" y="516001"/>
                </a:lnTo>
                <a:lnTo>
                  <a:pt x="1891842" y="518273"/>
                </a:lnTo>
                <a:lnTo>
                  <a:pt x="1892815" y="518273"/>
                </a:lnTo>
                <a:lnTo>
                  <a:pt x="1906349" y="501798"/>
                </a:lnTo>
                <a:lnTo>
                  <a:pt x="1907321" y="499607"/>
                </a:lnTo>
                <a:lnTo>
                  <a:pt x="1908213" y="497334"/>
                </a:lnTo>
                <a:lnTo>
                  <a:pt x="1909104" y="494899"/>
                </a:lnTo>
                <a:lnTo>
                  <a:pt x="1909996" y="492302"/>
                </a:lnTo>
                <a:lnTo>
                  <a:pt x="1910887" y="489543"/>
                </a:lnTo>
                <a:lnTo>
                  <a:pt x="1911860" y="486702"/>
                </a:lnTo>
                <a:lnTo>
                  <a:pt x="1916317" y="470714"/>
                </a:lnTo>
                <a:lnTo>
                  <a:pt x="1917289" y="467143"/>
                </a:lnTo>
                <a:lnTo>
                  <a:pt x="1918181" y="463491"/>
                </a:lnTo>
                <a:lnTo>
                  <a:pt x="1919072" y="459677"/>
                </a:lnTo>
                <a:lnTo>
                  <a:pt x="1919964" y="455862"/>
                </a:lnTo>
                <a:lnTo>
                  <a:pt x="1920855" y="451886"/>
                </a:lnTo>
                <a:lnTo>
                  <a:pt x="1921828" y="447828"/>
                </a:lnTo>
                <a:lnTo>
                  <a:pt x="1922719" y="443689"/>
                </a:lnTo>
                <a:lnTo>
                  <a:pt x="1923610" y="439468"/>
                </a:lnTo>
                <a:lnTo>
                  <a:pt x="1924502" y="435167"/>
                </a:lnTo>
                <a:lnTo>
                  <a:pt x="1925393" y="430784"/>
                </a:lnTo>
                <a:lnTo>
                  <a:pt x="1926366" y="426321"/>
                </a:lnTo>
                <a:lnTo>
                  <a:pt x="1927257" y="421776"/>
                </a:lnTo>
                <a:lnTo>
                  <a:pt x="1928149" y="417231"/>
                </a:lnTo>
                <a:lnTo>
                  <a:pt x="1929040" y="412605"/>
                </a:lnTo>
                <a:lnTo>
                  <a:pt x="1929932" y="407898"/>
                </a:lnTo>
                <a:lnTo>
                  <a:pt x="1930904" y="403191"/>
                </a:lnTo>
                <a:lnTo>
                  <a:pt x="1931796" y="398403"/>
                </a:lnTo>
                <a:lnTo>
                  <a:pt x="1932687" y="393614"/>
                </a:lnTo>
                <a:lnTo>
                  <a:pt x="1933578" y="388826"/>
                </a:lnTo>
                <a:lnTo>
                  <a:pt x="1934470" y="383957"/>
                </a:lnTo>
                <a:lnTo>
                  <a:pt x="1935361" y="379168"/>
                </a:lnTo>
                <a:lnTo>
                  <a:pt x="1936334" y="374299"/>
                </a:lnTo>
                <a:lnTo>
                  <a:pt x="1937225" y="369429"/>
                </a:lnTo>
                <a:lnTo>
                  <a:pt x="1938117" y="364560"/>
                </a:lnTo>
                <a:lnTo>
                  <a:pt x="1939008" y="359690"/>
                </a:lnTo>
                <a:lnTo>
                  <a:pt x="1939900" y="354821"/>
                </a:lnTo>
                <a:lnTo>
                  <a:pt x="1940872" y="350032"/>
                </a:lnTo>
                <a:lnTo>
                  <a:pt x="1941764" y="345244"/>
                </a:lnTo>
                <a:lnTo>
                  <a:pt x="1942655" y="340456"/>
                </a:lnTo>
                <a:lnTo>
                  <a:pt x="1943546" y="335749"/>
                </a:lnTo>
                <a:lnTo>
                  <a:pt x="1944438" y="331042"/>
                </a:lnTo>
                <a:lnTo>
                  <a:pt x="1945410" y="326415"/>
                </a:lnTo>
                <a:lnTo>
                  <a:pt x="1946302" y="321871"/>
                </a:lnTo>
                <a:lnTo>
                  <a:pt x="1947193" y="317326"/>
                </a:lnTo>
                <a:lnTo>
                  <a:pt x="1948085" y="312862"/>
                </a:lnTo>
                <a:lnTo>
                  <a:pt x="1948976" y="308480"/>
                </a:lnTo>
                <a:lnTo>
                  <a:pt x="1949868" y="304259"/>
                </a:lnTo>
                <a:lnTo>
                  <a:pt x="1950840" y="300039"/>
                </a:lnTo>
                <a:lnTo>
                  <a:pt x="1951732" y="295900"/>
                </a:lnTo>
                <a:lnTo>
                  <a:pt x="1952623" y="291842"/>
                </a:lnTo>
                <a:lnTo>
                  <a:pt x="1953514" y="287947"/>
                </a:lnTo>
                <a:lnTo>
                  <a:pt x="1954406" y="284132"/>
                </a:lnTo>
                <a:lnTo>
                  <a:pt x="1955378" y="280480"/>
                </a:lnTo>
                <a:lnTo>
                  <a:pt x="1956270" y="276828"/>
                </a:lnTo>
                <a:lnTo>
                  <a:pt x="1957161" y="273419"/>
                </a:lnTo>
                <a:lnTo>
                  <a:pt x="1958053" y="270092"/>
                </a:lnTo>
                <a:lnTo>
                  <a:pt x="1958944" y="266845"/>
                </a:lnTo>
                <a:lnTo>
                  <a:pt x="1959917" y="263761"/>
                </a:lnTo>
                <a:lnTo>
                  <a:pt x="1960808" y="260840"/>
                </a:lnTo>
                <a:lnTo>
                  <a:pt x="1976206" y="235356"/>
                </a:lnTo>
                <a:lnTo>
                  <a:pt x="1977097" y="235437"/>
                </a:lnTo>
                <a:lnTo>
                  <a:pt x="1987957" y="250207"/>
                </a:lnTo>
                <a:lnTo>
                  <a:pt x="1988929" y="252561"/>
                </a:lnTo>
                <a:lnTo>
                  <a:pt x="1989821" y="255077"/>
                </a:lnTo>
                <a:lnTo>
                  <a:pt x="1990712" y="257755"/>
                </a:lnTo>
                <a:lnTo>
                  <a:pt x="1991604" y="260596"/>
                </a:lnTo>
                <a:lnTo>
                  <a:pt x="1992495" y="263598"/>
                </a:lnTo>
                <a:lnTo>
                  <a:pt x="1993468" y="266764"/>
                </a:lnTo>
                <a:lnTo>
                  <a:pt x="1994359" y="270010"/>
                </a:lnTo>
                <a:lnTo>
                  <a:pt x="1995250" y="273500"/>
                </a:lnTo>
                <a:lnTo>
                  <a:pt x="1996142" y="277071"/>
                </a:lnTo>
                <a:lnTo>
                  <a:pt x="1997033" y="280804"/>
                </a:lnTo>
                <a:lnTo>
                  <a:pt x="1998006" y="284618"/>
                </a:lnTo>
                <a:lnTo>
                  <a:pt x="1998897" y="288595"/>
                </a:lnTo>
                <a:lnTo>
                  <a:pt x="1999789" y="292734"/>
                </a:lnTo>
                <a:lnTo>
                  <a:pt x="2000680" y="296954"/>
                </a:lnTo>
                <a:lnTo>
                  <a:pt x="2001572" y="301256"/>
                </a:lnTo>
                <a:lnTo>
                  <a:pt x="2002544" y="305638"/>
                </a:lnTo>
                <a:lnTo>
                  <a:pt x="2003436" y="310183"/>
                </a:lnTo>
                <a:lnTo>
                  <a:pt x="2004327" y="314809"/>
                </a:lnTo>
                <a:lnTo>
                  <a:pt x="2005218" y="319598"/>
                </a:lnTo>
                <a:lnTo>
                  <a:pt x="2006110" y="324386"/>
                </a:lnTo>
                <a:lnTo>
                  <a:pt x="2007001" y="329255"/>
                </a:lnTo>
                <a:lnTo>
                  <a:pt x="2007974" y="334206"/>
                </a:lnTo>
                <a:lnTo>
                  <a:pt x="2008865" y="339238"/>
                </a:lnTo>
                <a:lnTo>
                  <a:pt x="2009757" y="344351"/>
                </a:lnTo>
                <a:lnTo>
                  <a:pt x="2010648" y="349464"/>
                </a:lnTo>
                <a:lnTo>
                  <a:pt x="2011540" y="354658"/>
                </a:lnTo>
                <a:lnTo>
                  <a:pt x="2012512" y="359933"/>
                </a:lnTo>
                <a:lnTo>
                  <a:pt x="2013404" y="365208"/>
                </a:lnTo>
                <a:lnTo>
                  <a:pt x="2014295" y="370484"/>
                </a:lnTo>
                <a:lnTo>
                  <a:pt x="2015187" y="375840"/>
                </a:lnTo>
                <a:lnTo>
                  <a:pt x="2016078" y="381196"/>
                </a:lnTo>
                <a:lnTo>
                  <a:pt x="2017051" y="386553"/>
                </a:lnTo>
                <a:lnTo>
                  <a:pt x="2017942" y="391909"/>
                </a:lnTo>
                <a:lnTo>
                  <a:pt x="2018833" y="397266"/>
                </a:lnTo>
                <a:lnTo>
                  <a:pt x="2019725" y="402622"/>
                </a:lnTo>
                <a:lnTo>
                  <a:pt x="2020616" y="407979"/>
                </a:lnTo>
                <a:lnTo>
                  <a:pt x="2021589" y="413335"/>
                </a:lnTo>
                <a:lnTo>
                  <a:pt x="2022480" y="418692"/>
                </a:lnTo>
                <a:lnTo>
                  <a:pt x="2023372" y="423967"/>
                </a:lnTo>
                <a:lnTo>
                  <a:pt x="2024263" y="429161"/>
                </a:lnTo>
                <a:lnTo>
                  <a:pt x="2025155" y="434436"/>
                </a:lnTo>
                <a:lnTo>
                  <a:pt x="2026046" y="439549"/>
                </a:lnTo>
                <a:lnTo>
                  <a:pt x="2027019" y="444662"/>
                </a:lnTo>
                <a:lnTo>
                  <a:pt x="2027910" y="449694"/>
                </a:lnTo>
                <a:lnTo>
                  <a:pt x="2028801" y="454645"/>
                </a:lnTo>
                <a:lnTo>
                  <a:pt x="2029693" y="459595"/>
                </a:lnTo>
                <a:lnTo>
                  <a:pt x="2030584" y="464383"/>
                </a:lnTo>
                <a:lnTo>
                  <a:pt x="2031557" y="469172"/>
                </a:lnTo>
                <a:lnTo>
                  <a:pt x="2032448" y="473798"/>
                </a:lnTo>
                <a:lnTo>
                  <a:pt x="2033340" y="478424"/>
                </a:lnTo>
                <a:lnTo>
                  <a:pt x="2034231" y="482888"/>
                </a:lnTo>
                <a:lnTo>
                  <a:pt x="2035123" y="487270"/>
                </a:lnTo>
                <a:lnTo>
                  <a:pt x="2036095" y="491572"/>
                </a:lnTo>
                <a:lnTo>
                  <a:pt x="2036987" y="495711"/>
                </a:lnTo>
                <a:lnTo>
                  <a:pt x="2037878" y="499769"/>
                </a:lnTo>
                <a:lnTo>
                  <a:pt x="2038769" y="503745"/>
                </a:lnTo>
                <a:lnTo>
                  <a:pt x="2039661" y="507560"/>
                </a:lnTo>
                <a:lnTo>
                  <a:pt x="2040633" y="511212"/>
                </a:lnTo>
                <a:lnTo>
                  <a:pt x="2041525" y="514783"/>
                </a:lnTo>
                <a:lnTo>
                  <a:pt x="2046063" y="530609"/>
                </a:lnTo>
                <a:lnTo>
                  <a:pt x="2046954" y="533368"/>
                </a:lnTo>
                <a:lnTo>
                  <a:pt x="2047846" y="535965"/>
                </a:lnTo>
                <a:lnTo>
                  <a:pt x="2048737" y="538481"/>
                </a:lnTo>
                <a:lnTo>
                  <a:pt x="2049629" y="540754"/>
                </a:lnTo>
                <a:lnTo>
                  <a:pt x="2050601" y="542945"/>
                </a:lnTo>
                <a:lnTo>
                  <a:pt x="2051493" y="544974"/>
                </a:lnTo>
                <a:lnTo>
                  <a:pt x="2052384" y="546840"/>
                </a:lnTo>
                <a:lnTo>
                  <a:pt x="2053276" y="548545"/>
                </a:lnTo>
                <a:lnTo>
                  <a:pt x="2054167" y="550087"/>
                </a:lnTo>
                <a:lnTo>
                  <a:pt x="2055140" y="551466"/>
                </a:lnTo>
                <a:lnTo>
                  <a:pt x="2056031" y="552765"/>
                </a:lnTo>
                <a:lnTo>
                  <a:pt x="2063244" y="557472"/>
                </a:lnTo>
                <a:lnTo>
                  <a:pt x="2064135" y="557391"/>
                </a:lnTo>
                <a:lnTo>
                  <a:pt x="2078641" y="539699"/>
                </a:lnTo>
                <a:lnTo>
                  <a:pt x="2079614" y="537751"/>
                </a:lnTo>
                <a:lnTo>
                  <a:pt x="2080505" y="535722"/>
                </a:lnTo>
                <a:lnTo>
                  <a:pt x="2081397" y="533612"/>
                </a:lnTo>
                <a:lnTo>
                  <a:pt x="2082288" y="531502"/>
                </a:lnTo>
                <a:lnTo>
                  <a:pt x="2083180" y="529229"/>
                </a:lnTo>
                <a:lnTo>
                  <a:pt x="2084152" y="526957"/>
                </a:lnTo>
                <a:lnTo>
                  <a:pt x="2085044" y="524685"/>
                </a:lnTo>
                <a:lnTo>
                  <a:pt x="2085935" y="522331"/>
                </a:lnTo>
                <a:lnTo>
                  <a:pt x="2086827" y="519896"/>
                </a:lnTo>
                <a:lnTo>
                  <a:pt x="2087718" y="517462"/>
                </a:lnTo>
                <a:lnTo>
                  <a:pt x="2088691" y="514946"/>
                </a:lnTo>
                <a:lnTo>
                  <a:pt x="2089582" y="512511"/>
                </a:lnTo>
                <a:lnTo>
                  <a:pt x="2090473" y="509995"/>
                </a:lnTo>
                <a:lnTo>
                  <a:pt x="2091365" y="507479"/>
                </a:lnTo>
                <a:lnTo>
                  <a:pt x="2092256" y="504963"/>
                </a:lnTo>
                <a:lnTo>
                  <a:pt x="2093229" y="502448"/>
                </a:lnTo>
                <a:lnTo>
                  <a:pt x="2094120" y="499851"/>
                </a:lnTo>
                <a:lnTo>
                  <a:pt x="2095012" y="497335"/>
                </a:lnTo>
                <a:lnTo>
                  <a:pt x="2095903" y="494900"/>
                </a:lnTo>
                <a:lnTo>
                  <a:pt x="2096795" y="492384"/>
                </a:lnTo>
                <a:lnTo>
                  <a:pt x="2097686" y="489949"/>
                </a:lnTo>
                <a:lnTo>
                  <a:pt x="2098659" y="487515"/>
                </a:lnTo>
                <a:lnTo>
                  <a:pt x="2099550" y="485080"/>
                </a:lnTo>
                <a:lnTo>
                  <a:pt x="2100441" y="482727"/>
                </a:lnTo>
                <a:lnTo>
                  <a:pt x="2101333" y="480373"/>
                </a:lnTo>
                <a:lnTo>
                  <a:pt x="2102224" y="478100"/>
                </a:lnTo>
                <a:lnTo>
                  <a:pt x="2103197" y="475909"/>
                </a:lnTo>
                <a:lnTo>
                  <a:pt x="2104088" y="473799"/>
                </a:lnTo>
                <a:lnTo>
                  <a:pt x="2104980" y="471689"/>
                </a:lnTo>
                <a:lnTo>
                  <a:pt x="2105871" y="469579"/>
                </a:lnTo>
                <a:lnTo>
                  <a:pt x="2106763" y="467631"/>
                </a:lnTo>
                <a:lnTo>
                  <a:pt x="2107735" y="465764"/>
                </a:lnTo>
                <a:lnTo>
                  <a:pt x="2108627" y="463898"/>
                </a:lnTo>
                <a:lnTo>
                  <a:pt x="2109518" y="462193"/>
                </a:lnTo>
                <a:lnTo>
                  <a:pt x="2110409" y="460489"/>
                </a:lnTo>
                <a:lnTo>
                  <a:pt x="2111301" y="458947"/>
                </a:lnTo>
                <a:lnTo>
                  <a:pt x="2112273" y="457486"/>
                </a:lnTo>
                <a:lnTo>
                  <a:pt x="2113165" y="456106"/>
                </a:lnTo>
                <a:lnTo>
                  <a:pt x="2124024" y="447179"/>
                </a:lnTo>
                <a:lnTo>
                  <a:pt x="2124916" y="447179"/>
                </a:lnTo>
                <a:lnTo>
                  <a:pt x="2125807" y="447179"/>
                </a:lnTo>
                <a:lnTo>
                  <a:pt x="2133992" y="452617"/>
                </a:lnTo>
                <a:lnTo>
                  <a:pt x="2134884" y="453672"/>
                </a:lnTo>
                <a:lnTo>
                  <a:pt x="2135775" y="454889"/>
                </a:lnTo>
                <a:lnTo>
                  <a:pt x="2136748" y="456188"/>
                </a:lnTo>
                <a:lnTo>
                  <a:pt x="2137639" y="457567"/>
                </a:lnTo>
                <a:lnTo>
                  <a:pt x="2138531" y="459109"/>
                </a:lnTo>
                <a:lnTo>
                  <a:pt x="2139422" y="460651"/>
                </a:lnTo>
                <a:lnTo>
                  <a:pt x="2140313" y="462275"/>
                </a:lnTo>
                <a:lnTo>
                  <a:pt x="2144852" y="471608"/>
                </a:lnTo>
                <a:lnTo>
                  <a:pt x="2145824" y="473637"/>
                </a:lnTo>
                <a:lnTo>
                  <a:pt x="2146716" y="475747"/>
                </a:lnTo>
                <a:lnTo>
                  <a:pt x="2147607" y="477938"/>
                </a:lnTo>
                <a:lnTo>
                  <a:pt x="2148499" y="480129"/>
                </a:lnTo>
                <a:lnTo>
                  <a:pt x="2149390" y="482402"/>
                </a:lnTo>
                <a:lnTo>
                  <a:pt x="2150281" y="484674"/>
                </a:lnTo>
                <a:lnTo>
                  <a:pt x="2151254" y="487028"/>
                </a:lnTo>
                <a:lnTo>
                  <a:pt x="2152145" y="489382"/>
                </a:lnTo>
                <a:lnTo>
                  <a:pt x="2153037" y="491735"/>
                </a:lnTo>
                <a:lnTo>
                  <a:pt x="2153928" y="494170"/>
                </a:lnTo>
                <a:lnTo>
                  <a:pt x="2154820" y="496524"/>
                </a:lnTo>
                <a:lnTo>
                  <a:pt x="2155792" y="498958"/>
                </a:lnTo>
                <a:lnTo>
                  <a:pt x="2156684" y="501393"/>
                </a:lnTo>
                <a:lnTo>
                  <a:pt x="2157575" y="503827"/>
                </a:lnTo>
                <a:lnTo>
                  <a:pt x="2158467" y="506181"/>
                </a:lnTo>
                <a:lnTo>
                  <a:pt x="2159358" y="508616"/>
                </a:lnTo>
                <a:lnTo>
                  <a:pt x="2160331" y="510969"/>
                </a:lnTo>
                <a:lnTo>
                  <a:pt x="2161222" y="513323"/>
                </a:lnTo>
                <a:lnTo>
                  <a:pt x="2162113" y="515677"/>
                </a:lnTo>
                <a:lnTo>
                  <a:pt x="2163005" y="518030"/>
                </a:lnTo>
                <a:lnTo>
                  <a:pt x="2163896" y="520303"/>
                </a:lnTo>
                <a:lnTo>
                  <a:pt x="2164869" y="522494"/>
                </a:lnTo>
                <a:lnTo>
                  <a:pt x="2165760" y="524685"/>
                </a:lnTo>
                <a:lnTo>
                  <a:pt x="2166652" y="526795"/>
                </a:lnTo>
                <a:lnTo>
                  <a:pt x="2167543" y="528906"/>
                </a:lnTo>
                <a:lnTo>
                  <a:pt x="2168435" y="530934"/>
                </a:lnTo>
                <a:lnTo>
                  <a:pt x="2169326" y="532882"/>
                </a:lnTo>
                <a:lnTo>
                  <a:pt x="2170299" y="534749"/>
                </a:lnTo>
                <a:lnTo>
                  <a:pt x="2171190" y="536534"/>
                </a:lnTo>
                <a:lnTo>
                  <a:pt x="2175728" y="544244"/>
                </a:lnTo>
                <a:lnTo>
                  <a:pt x="2176620" y="545543"/>
                </a:lnTo>
                <a:lnTo>
                  <a:pt x="2185696" y="552036"/>
                </a:lnTo>
                <a:lnTo>
                  <a:pt x="2186588" y="551954"/>
                </a:lnTo>
                <a:lnTo>
                  <a:pt x="2201985" y="530529"/>
                </a:lnTo>
                <a:lnTo>
                  <a:pt x="2202958" y="528013"/>
                </a:lnTo>
                <a:lnTo>
                  <a:pt x="2203849" y="525416"/>
                </a:lnTo>
                <a:lnTo>
                  <a:pt x="2204741" y="522656"/>
                </a:lnTo>
                <a:lnTo>
                  <a:pt x="2205632" y="519735"/>
                </a:lnTo>
                <a:lnTo>
                  <a:pt x="2206524" y="516813"/>
                </a:lnTo>
                <a:lnTo>
                  <a:pt x="2207415" y="513648"/>
                </a:lnTo>
                <a:lnTo>
                  <a:pt x="2208388" y="510402"/>
                </a:lnTo>
                <a:lnTo>
                  <a:pt x="2209279" y="507074"/>
                </a:lnTo>
                <a:lnTo>
                  <a:pt x="2210171" y="503584"/>
                </a:lnTo>
                <a:lnTo>
                  <a:pt x="2211062" y="500013"/>
                </a:lnTo>
                <a:lnTo>
                  <a:pt x="2211953" y="496361"/>
                </a:lnTo>
                <a:lnTo>
                  <a:pt x="2212926" y="492628"/>
                </a:lnTo>
                <a:lnTo>
                  <a:pt x="2213817" y="488732"/>
                </a:lnTo>
                <a:lnTo>
                  <a:pt x="2214709" y="484756"/>
                </a:lnTo>
                <a:lnTo>
                  <a:pt x="2215600" y="480698"/>
                </a:lnTo>
                <a:lnTo>
                  <a:pt x="2216492" y="476640"/>
                </a:lnTo>
                <a:lnTo>
                  <a:pt x="2217464" y="472420"/>
                </a:lnTo>
                <a:lnTo>
                  <a:pt x="2218356" y="468118"/>
                </a:lnTo>
                <a:lnTo>
                  <a:pt x="2219247" y="463736"/>
                </a:lnTo>
                <a:lnTo>
                  <a:pt x="2220139" y="459353"/>
                </a:lnTo>
                <a:lnTo>
                  <a:pt x="2221030" y="454808"/>
                </a:lnTo>
                <a:lnTo>
                  <a:pt x="2222003" y="450345"/>
                </a:lnTo>
                <a:lnTo>
                  <a:pt x="2222894" y="445719"/>
                </a:lnTo>
                <a:lnTo>
                  <a:pt x="2223785" y="441093"/>
                </a:lnTo>
                <a:lnTo>
                  <a:pt x="2224677" y="436386"/>
                </a:lnTo>
                <a:lnTo>
                  <a:pt x="2225568" y="431679"/>
                </a:lnTo>
                <a:lnTo>
                  <a:pt x="2226460" y="426971"/>
                </a:lnTo>
                <a:lnTo>
                  <a:pt x="2227432" y="422183"/>
                </a:lnTo>
                <a:lnTo>
                  <a:pt x="2228324" y="417395"/>
                </a:lnTo>
                <a:lnTo>
                  <a:pt x="2229215" y="412607"/>
                </a:lnTo>
                <a:lnTo>
                  <a:pt x="2230107" y="407818"/>
                </a:lnTo>
                <a:lnTo>
                  <a:pt x="2230998" y="403030"/>
                </a:lnTo>
                <a:lnTo>
                  <a:pt x="2231971" y="398242"/>
                </a:lnTo>
                <a:lnTo>
                  <a:pt x="2232862" y="393453"/>
                </a:lnTo>
                <a:lnTo>
                  <a:pt x="2233753" y="388665"/>
                </a:lnTo>
                <a:lnTo>
                  <a:pt x="2234645" y="383877"/>
                </a:lnTo>
                <a:lnTo>
                  <a:pt x="2235536" y="379170"/>
                </a:lnTo>
                <a:lnTo>
                  <a:pt x="2236509" y="374463"/>
                </a:lnTo>
                <a:lnTo>
                  <a:pt x="2237400" y="369837"/>
                </a:lnTo>
                <a:lnTo>
                  <a:pt x="2238292" y="365211"/>
                </a:lnTo>
                <a:lnTo>
                  <a:pt x="2239183" y="360666"/>
                </a:lnTo>
                <a:lnTo>
                  <a:pt x="2240075" y="356121"/>
                </a:lnTo>
                <a:lnTo>
                  <a:pt x="2240966" y="351657"/>
                </a:lnTo>
                <a:lnTo>
                  <a:pt x="2241939" y="347275"/>
                </a:lnTo>
                <a:lnTo>
                  <a:pt x="2242830" y="342973"/>
                </a:lnTo>
                <a:lnTo>
                  <a:pt x="2243721" y="338672"/>
                </a:lnTo>
                <a:lnTo>
                  <a:pt x="2244613" y="334533"/>
                </a:lnTo>
                <a:lnTo>
                  <a:pt x="2245504" y="330475"/>
                </a:lnTo>
                <a:lnTo>
                  <a:pt x="2246477" y="326417"/>
                </a:lnTo>
                <a:lnTo>
                  <a:pt x="2247368" y="322521"/>
                </a:lnTo>
                <a:lnTo>
                  <a:pt x="2248260" y="318707"/>
                </a:lnTo>
                <a:lnTo>
                  <a:pt x="2249151" y="315055"/>
                </a:lnTo>
                <a:lnTo>
                  <a:pt x="2250043" y="311402"/>
                </a:lnTo>
                <a:lnTo>
                  <a:pt x="2251015" y="307994"/>
                </a:lnTo>
                <a:lnTo>
                  <a:pt x="2251907" y="304585"/>
                </a:lnTo>
                <a:lnTo>
                  <a:pt x="2252798" y="301339"/>
                </a:lnTo>
                <a:lnTo>
                  <a:pt x="2253689" y="298255"/>
                </a:lnTo>
                <a:lnTo>
                  <a:pt x="2254581" y="295252"/>
                </a:lnTo>
                <a:lnTo>
                  <a:pt x="2255553" y="292330"/>
                </a:lnTo>
                <a:lnTo>
                  <a:pt x="2256445" y="289652"/>
                </a:lnTo>
                <a:lnTo>
                  <a:pt x="2260983" y="278047"/>
                </a:lnTo>
                <a:lnTo>
                  <a:pt x="2261875" y="276180"/>
                </a:lnTo>
                <a:lnTo>
                  <a:pt x="2266413" y="269119"/>
                </a:lnTo>
                <a:lnTo>
                  <a:pt x="2267304" y="268145"/>
                </a:lnTo>
              </a:path>
            </a:pathLst>
          </a:custGeom>
          <a:ln w="9737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421910" y="2765837"/>
            <a:ext cx="2267585" cy="717550"/>
          </a:xfrm>
          <a:custGeom>
            <a:avLst/>
            <a:gdLst/>
            <a:ahLst/>
            <a:cxnLst/>
            <a:rect l="l" t="t" r="r" b="b"/>
            <a:pathLst>
              <a:path w="2267585" h="717550">
                <a:moveTo>
                  <a:pt x="0" y="387124"/>
                </a:moveTo>
                <a:lnTo>
                  <a:pt x="0" y="387124"/>
                </a:lnTo>
                <a:lnTo>
                  <a:pt x="89786" y="387124"/>
                </a:lnTo>
                <a:lnTo>
                  <a:pt x="90694" y="360342"/>
                </a:lnTo>
                <a:lnTo>
                  <a:pt x="91602" y="301583"/>
                </a:lnTo>
                <a:lnTo>
                  <a:pt x="92510" y="238524"/>
                </a:lnTo>
                <a:lnTo>
                  <a:pt x="93417" y="172461"/>
                </a:lnTo>
                <a:lnTo>
                  <a:pt x="94325" y="127580"/>
                </a:lnTo>
                <a:lnTo>
                  <a:pt x="97040" y="82862"/>
                </a:lnTo>
                <a:lnTo>
                  <a:pt x="101579" y="44312"/>
                </a:lnTo>
                <a:lnTo>
                  <a:pt x="112464" y="14040"/>
                </a:lnTo>
                <a:lnTo>
                  <a:pt x="113372" y="14202"/>
                </a:lnTo>
                <a:lnTo>
                  <a:pt x="124249" y="57784"/>
                </a:lnTo>
                <a:lnTo>
                  <a:pt x="128787" y="100717"/>
                </a:lnTo>
                <a:lnTo>
                  <a:pt x="132410" y="144948"/>
                </a:lnTo>
                <a:lnTo>
                  <a:pt x="135134" y="183174"/>
                </a:lnTo>
                <a:lnTo>
                  <a:pt x="137857" y="224808"/>
                </a:lnTo>
                <a:lnTo>
                  <a:pt x="140580" y="269120"/>
                </a:lnTo>
                <a:lnTo>
                  <a:pt x="141480" y="284297"/>
                </a:lnTo>
                <a:lnTo>
                  <a:pt x="142388" y="299554"/>
                </a:lnTo>
                <a:lnTo>
                  <a:pt x="143295" y="314974"/>
                </a:lnTo>
                <a:lnTo>
                  <a:pt x="144203" y="330476"/>
                </a:lnTo>
                <a:lnTo>
                  <a:pt x="145111" y="345977"/>
                </a:lnTo>
                <a:lnTo>
                  <a:pt x="147834" y="392156"/>
                </a:lnTo>
                <a:lnTo>
                  <a:pt x="150549" y="437036"/>
                </a:lnTo>
                <a:lnTo>
                  <a:pt x="153273" y="479482"/>
                </a:lnTo>
                <a:lnTo>
                  <a:pt x="155996" y="518519"/>
                </a:lnTo>
                <a:lnTo>
                  <a:pt x="159619" y="563643"/>
                </a:lnTo>
                <a:lnTo>
                  <a:pt x="164158" y="606332"/>
                </a:lnTo>
                <a:lnTo>
                  <a:pt x="172319" y="637821"/>
                </a:lnTo>
                <a:lnTo>
                  <a:pt x="173227" y="637496"/>
                </a:lnTo>
                <a:lnTo>
                  <a:pt x="182297" y="596430"/>
                </a:lnTo>
                <a:lnTo>
                  <a:pt x="186827" y="554066"/>
                </a:lnTo>
                <a:lnTo>
                  <a:pt x="190458" y="513325"/>
                </a:lnTo>
                <a:lnTo>
                  <a:pt x="194089" y="469094"/>
                </a:lnTo>
                <a:lnTo>
                  <a:pt x="194997" y="457813"/>
                </a:lnTo>
                <a:lnTo>
                  <a:pt x="198620" y="413013"/>
                </a:lnTo>
                <a:lnTo>
                  <a:pt x="202251" y="370487"/>
                </a:lnTo>
                <a:lnTo>
                  <a:pt x="206782" y="324308"/>
                </a:lnTo>
                <a:lnTo>
                  <a:pt x="212228" y="284134"/>
                </a:lnTo>
                <a:lnTo>
                  <a:pt x="219482" y="263439"/>
                </a:lnTo>
                <a:lnTo>
                  <a:pt x="220390" y="263764"/>
                </a:lnTo>
                <a:lnTo>
                  <a:pt x="230367" y="307021"/>
                </a:lnTo>
                <a:lnTo>
                  <a:pt x="234898" y="347519"/>
                </a:lnTo>
                <a:lnTo>
                  <a:pt x="238529" y="386394"/>
                </a:lnTo>
                <a:lnTo>
                  <a:pt x="241244" y="418208"/>
                </a:lnTo>
                <a:lnTo>
                  <a:pt x="242152" y="429083"/>
                </a:lnTo>
                <a:lnTo>
                  <a:pt x="243059" y="440120"/>
                </a:lnTo>
                <a:lnTo>
                  <a:pt x="243967" y="451239"/>
                </a:lnTo>
                <a:lnTo>
                  <a:pt x="244875" y="462439"/>
                </a:lnTo>
                <a:lnTo>
                  <a:pt x="245783" y="473638"/>
                </a:lnTo>
                <a:lnTo>
                  <a:pt x="246690" y="484838"/>
                </a:lnTo>
                <a:lnTo>
                  <a:pt x="247598" y="496038"/>
                </a:lnTo>
                <a:lnTo>
                  <a:pt x="248506" y="507157"/>
                </a:lnTo>
                <a:lnTo>
                  <a:pt x="249414" y="518113"/>
                </a:lnTo>
                <a:lnTo>
                  <a:pt x="250313" y="529069"/>
                </a:lnTo>
                <a:lnTo>
                  <a:pt x="253944" y="571028"/>
                </a:lnTo>
                <a:lnTo>
                  <a:pt x="257575" y="609173"/>
                </a:lnTo>
                <a:lnTo>
                  <a:pt x="262106" y="649914"/>
                </a:lnTo>
                <a:lnTo>
                  <a:pt x="268452" y="691223"/>
                </a:lnTo>
                <a:lnTo>
                  <a:pt x="279337" y="717194"/>
                </a:lnTo>
                <a:lnTo>
                  <a:pt x="280245" y="717032"/>
                </a:lnTo>
                <a:lnTo>
                  <a:pt x="294761" y="678887"/>
                </a:lnTo>
                <a:lnTo>
                  <a:pt x="295661" y="674829"/>
                </a:lnTo>
                <a:lnTo>
                  <a:pt x="296568" y="670771"/>
                </a:lnTo>
                <a:lnTo>
                  <a:pt x="301107" y="648453"/>
                </a:lnTo>
                <a:lnTo>
                  <a:pt x="302015" y="643746"/>
                </a:lnTo>
                <a:lnTo>
                  <a:pt x="302923" y="638957"/>
                </a:lnTo>
                <a:lnTo>
                  <a:pt x="303831" y="634088"/>
                </a:lnTo>
                <a:lnTo>
                  <a:pt x="304730" y="629056"/>
                </a:lnTo>
                <a:lnTo>
                  <a:pt x="305638" y="624024"/>
                </a:lnTo>
                <a:lnTo>
                  <a:pt x="310177" y="597810"/>
                </a:lnTo>
                <a:lnTo>
                  <a:pt x="311084" y="592372"/>
                </a:lnTo>
                <a:lnTo>
                  <a:pt x="311992" y="586854"/>
                </a:lnTo>
                <a:lnTo>
                  <a:pt x="312900" y="581254"/>
                </a:lnTo>
                <a:lnTo>
                  <a:pt x="313800" y="575573"/>
                </a:lnTo>
                <a:lnTo>
                  <a:pt x="314707" y="569891"/>
                </a:lnTo>
                <a:lnTo>
                  <a:pt x="321062" y="527202"/>
                </a:lnTo>
                <a:lnTo>
                  <a:pt x="321961" y="520628"/>
                </a:lnTo>
                <a:lnTo>
                  <a:pt x="322869" y="514055"/>
                </a:lnTo>
                <a:lnTo>
                  <a:pt x="328316" y="471771"/>
                </a:lnTo>
                <a:lnTo>
                  <a:pt x="332846" y="432816"/>
                </a:lnTo>
                <a:lnTo>
                  <a:pt x="337385" y="390208"/>
                </a:lnTo>
                <a:lnTo>
                  <a:pt x="341916" y="344354"/>
                </a:lnTo>
                <a:lnTo>
                  <a:pt x="344639" y="315461"/>
                </a:lnTo>
                <a:lnTo>
                  <a:pt x="345547" y="305722"/>
                </a:lnTo>
                <a:lnTo>
                  <a:pt x="346455" y="295821"/>
                </a:lnTo>
                <a:lnTo>
                  <a:pt x="347362" y="285838"/>
                </a:lnTo>
                <a:lnTo>
                  <a:pt x="348270" y="275856"/>
                </a:lnTo>
                <a:lnTo>
                  <a:pt x="349178" y="265873"/>
                </a:lnTo>
                <a:lnTo>
                  <a:pt x="350077" y="255810"/>
                </a:lnTo>
                <a:lnTo>
                  <a:pt x="350985" y="245746"/>
                </a:lnTo>
                <a:lnTo>
                  <a:pt x="351893" y="235601"/>
                </a:lnTo>
                <a:lnTo>
                  <a:pt x="355524" y="195590"/>
                </a:lnTo>
                <a:lnTo>
                  <a:pt x="358247" y="166211"/>
                </a:lnTo>
                <a:lnTo>
                  <a:pt x="359147" y="156635"/>
                </a:lnTo>
                <a:lnTo>
                  <a:pt x="363686" y="111186"/>
                </a:lnTo>
                <a:lnTo>
                  <a:pt x="368216" y="71175"/>
                </a:lnTo>
                <a:lnTo>
                  <a:pt x="373663" y="33274"/>
                </a:lnTo>
                <a:lnTo>
                  <a:pt x="384548" y="0"/>
                </a:lnTo>
                <a:lnTo>
                  <a:pt x="385456" y="81"/>
                </a:lnTo>
                <a:lnTo>
                  <a:pt x="397240" y="41065"/>
                </a:lnTo>
                <a:lnTo>
                  <a:pt x="402687" y="81563"/>
                </a:lnTo>
                <a:lnTo>
                  <a:pt x="407218" y="122791"/>
                </a:lnTo>
                <a:lnTo>
                  <a:pt x="411756" y="168321"/>
                </a:lnTo>
                <a:lnTo>
                  <a:pt x="413564" y="187231"/>
                </a:lnTo>
                <a:lnTo>
                  <a:pt x="414471" y="196808"/>
                </a:lnTo>
                <a:lnTo>
                  <a:pt x="415379" y="206384"/>
                </a:lnTo>
                <a:lnTo>
                  <a:pt x="416287" y="215880"/>
                </a:lnTo>
                <a:lnTo>
                  <a:pt x="417195" y="225456"/>
                </a:lnTo>
                <a:lnTo>
                  <a:pt x="418103" y="234952"/>
                </a:lnTo>
                <a:lnTo>
                  <a:pt x="419010" y="244366"/>
                </a:lnTo>
                <a:lnTo>
                  <a:pt x="419918" y="253781"/>
                </a:lnTo>
                <a:lnTo>
                  <a:pt x="420826" y="263114"/>
                </a:lnTo>
                <a:lnTo>
                  <a:pt x="421734" y="272285"/>
                </a:lnTo>
                <a:lnTo>
                  <a:pt x="422633" y="281374"/>
                </a:lnTo>
                <a:lnTo>
                  <a:pt x="427172" y="324388"/>
                </a:lnTo>
                <a:lnTo>
                  <a:pt x="428104" y="332423"/>
                </a:lnTo>
                <a:lnTo>
                  <a:pt x="428996" y="340295"/>
                </a:lnTo>
                <a:lnTo>
                  <a:pt x="429887" y="347924"/>
                </a:lnTo>
                <a:lnTo>
                  <a:pt x="430779" y="355228"/>
                </a:lnTo>
                <a:lnTo>
                  <a:pt x="431670" y="362370"/>
                </a:lnTo>
                <a:lnTo>
                  <a:pt x="432643" y="369268"/>
                </a:lnTo>
                <a:lnTo>
                  <a:pt x="433534" y="375842"/>
                </a:lnTo>
                <a:lnTo>
                  <a:pt x="434426" y="382173"/>
                </a:lnTo>
                <a:lnTo>
                  <a:pt x="435318" y="388259"/>
                </a:lnTo>
                <a:lnTo>
                  <a:pt x="436209" y="394103"/>
                </a:lnTo>
                <a:lnTo>
                  <a:pt x="437182" y="399541"/>
                </a:lnTo>
                <a:lnTo>
                  <a:pt x="438073" y="404816"/>
                </a:lnTo>
                <a:lnTo>
                  <a:pt x="438965" y="409766"/>
                </a:lnTo>
                <a:lnTo>
                  <a:pt x="439856" y="414392"/>
                </a:lnTo>
                <a:lnTo>
                  <a:pt x="440748" y="418694"/>
                </a:lnTo>
                <a:lnTo>
                  <a:pt x="441721" y="422752"/>
                </a:lnTo>
                <a:lnTo>
                  <a:pt x="442612" y="426566"/>
                </a:lnTo>
                <a:lnTo>
                  <a:pt x="455256" y="450670"/>
                </a:lnTo>
                <a:lnTo>
                  <a:pt x="456229" y="450589"/>
                </a:lnTo>
                <a:lnTo>
                  <a:pt x="469764" y="431436"/>
                </a:lnTo>
                <a:lnTo>
                  <a:pt x="470737" y="429407"/>
                </a:lnTo>
                <a:lnTo>
                  <a:pt x="471628" y="427378"/>
                </a:lnTo>
                <a:lnTo>
                  <a:pt x="472520" y="425349"/>
                </a:lnTo>
                <a:lnTo>
                  <a:pt x="473411" y="423320"/>
                </a:lnTo>
                <a:lnTo>
                  <a:pt x="474303" y="421210"/>
                </a:lnTo>
                <a:lnTo>
                  <a:pt x="475276" y="419181"/>
                </a:lnTo>
                <a:lnTo>
                  <a:pt x="476167" y="417152"/>
                </a:lnTo>
                <a:lnTo>
                  <a:pt x="477059" y="415123"/>
                </a:lnTo>
                <a:lnTo>
                  <a:pt x="477950" y="413094"/>
                </a:lnTo>
                <a:lnTo>
                  <a:pt x="478842" y="411146"/>
                </a:lnTo>
                <a:lnTo>
                  <a:pt x="479814" y="409198"/>
                </a:lnTo>
                <a:lnTo>
                  <a:pt x="480706" y="407332"/>
                </a:lnTo>
                <a:lnTo>
                  <a:pt x="481598" y="405546"/>
                </a:lnTo>
                <a:lnTo>
                  <a:pt x="482489" y="403842"/>
                </a:lnTo>
                <a:lnTo>
                  <a:pt x="483381" y="402138"/>
                </a:lnTo>
                <a:lnTo>
                  <a:pt x="484272" y="400514"/>
                </a:lnTo>
                <a:lnTo>
                  <a:pt x="485245" y="398972"/>
                </a:lnTo>
                <a:lnTo>
                  <a:pt x="486136" y="397593"/>
                </a:lnTo>
                <a:lnTo>
                  <a:pt x="487028" y="396213"/>
                </a:lnTo>
                <a:lnTo>
                  <a:pt x="487919" y="394914"/>
                </a:lnTo>
                <a:lnTo>
                  <a:pt x="488811" y="393778"/>
                </a:lnTo>
                <a:lnTo>
                  <a:pt x="489784" y="392723"/>
                </a:lnTo>
                <a:lnTo>
                  <a:pt x="490675" y="391749"/>
                </a:lnTo>
                <a:lnTo>
                  <a:pt x="497889" y="387691"/>
                </a:lnTo>
                <a:lnTo>
                  <a:pt x="498780" y="387610"/>
                </a:lnTo>
                <a:lnTo>
                  <a:pt x="499753" y="387691"/>
                </a:lnTo>
                <a:lnTo>
                  <a:pt x="500644" y="387935"/>
                </a:lnTo>
                <a:lnTo>
                  <a:pt x="501536" y="388178"/>
                </a:lnTo>
                <a:lnTo>
                  <a:pt x="507858" y="393047"/>
                </a:lnTo>
                <a:lnTo>
                  <a:pt x="508831" y="394103"/>
                </a:lnTo>
                <a:lnTo>
                  <a:pt x="509722" y="395239"/>
                </a:lnTo>
                <a:lnTo>
                  <a:pt x="510614" y="396456"/>
                </a:lnTo>
                <a:lnTo>
                  <a:pt x="511505" y="397836"/>
                </a:lnTo>
                <a:lnTo>
                  <a:pt x="512397" y="399216"/>
                </a:lnTo>
                <a:lnTo>
                  <a:pt x="513369" y="400677"/>
                </a:lnTo>
                <a:lnTo>
                  <a:pt x="514261" y="402300"/>
                </a:lnTo>
                <a:lnTo>
                  <a:pt x="515153" y="403923"/>
                </a:lnTo>
                <a:lnTo>
                  <a:pt x="516044" y="405627"/>
                </a:lnTo>
                <a:lnTo>
                  <a:pt x="516936" y="407413"/>
                </a:lnTo>
                <a:lnTo>
                  <a:pt x="517827" y="409280"/>
                </a:lnTo>
                <a:lnTo>
                  <a:pt x="518800" y="411227"/>
                </a:lnTo>
                <a:lnTo>
                  <a:pt x="519691" y="413175"/>
                </a:lnTo>
                <a:lnTo>
                  <a:pt x="520583" y="415285"/>
                </a:lnTo>
                <a:lnTo>
                  <a:pt x="521474" y="417395"/>
                </a:lnTo>
                <a:lnTo>
                  <a:pt x="522366" y="419587"/>
                </a:lnTo>
                <a:lnTo>
                  <a:pt x="523339" y="421778"/>
                </a:lnTo>
                <a:lnTo>
                  <a:pt x="524230" y="424050"/>
                </a:lnTo>
                <a:lnTo>
                  <a:pt x="525122" y="426404"/>
                </a:lnTo>
                <a:lnTo>
                  <a:pt x="526013" y="428838"/>
                </a:lnTo>
                <a:lnTo>
                  <a:pt x="526905" y="431354"/>
                </a:lnTo>
                <a:lnTo>
                  <a:pt x="527878" y="433870"/>
                </a:lnTo>
                <a:lnTo>
                  <a:pt x="528769" y="436386"/>
                </a:lnTo>
                <a:lnTo>
                  <a:pt x="529661" y="439064"/>
                </a:lnTo>
                <a:lnTo>
                  <a:pt x="530552" y="441742"/>
                </a:lnTo>
                <a:lnTo>
                  <a:pt x="531444" y="444420"/>
                </a:lnTo>
                <a:lnTo>
                  <a:pt x="532416" y="447180"/>
                </a:lnTo>
                <a:lnTo>
                  <a:pt x="533308" y="450020"/>
                </a:lnTo>
                <a:lnTo>
                  <a:pt x="534199" y="452861"/>
                </a:lnTo>
                <a:lnTo>
                  <a:pt x="535091" y="455782"/>
                </a:lnTo>
                <a:lnTo>
                  <a:pt x="535983" y="458785"/>
                </a:lnTo>
                <a:lnTo>
                  <a:pt x="536874" y="461788"/>
                </a:lnTo>
                <a:lnTo>
                  <a:pt x="537847" y="464872"/>
                </a:lnTo>
                <a:lnTo>
                  <a:pt x="538738" y="467956"/>
                </a:lnTo>
                <a:lnTo>
                  <a:pt x="539630" y="471122"/>
                </a:lnTo>
                <a:lnTo>
                  <a:pt x="540521" y="474287"/>
                </a:lnTo>
                <a:lnTo>
                  <a:pt x="541413" y="477533"/>
                </a:lnTo>
                <a:lnTo>
                  <a:pt x="542386" y="480779"/>
                </a:lnTo>
                <a:lnTo>
                  <a:pt x="543277" y="484107"/>
                </a:lnTo>
                <a:lnTo>
                  <a:pt x="544169" y="487434"/>
                </a:lnTo>
                <a:lnTo>
                  <a:pt x="545060" y="490843"/>
                </a:lnTo>
                <a:lnTo>
                  <a:pt x="545952" y="494252"/>
                </a:lnTo>
                <a:lnTo>
                  <a:pt x="546924" y="497742"/>
                </a:lnTo>
                <a:lnTo>
                  <a:pt x="547816" y="501231"/>
                </a:lnTo>
                <a:lnTo>
                  <a:pt x="548708" y="504802"/>
                </a:lnTo>
                <a:lnTo>
                  <a:pt x="549599" y="508373"/>
                </a:lnTo>
                <a:lnTo>
                  <a:pt x="550491" y="511944"/>
                </a:lnTo>
                <a:lnTo>
                  <a:pt x="551463" y="515596"/>
                </a:lnTo>
                <a:lnTo>
                  <a:pt x="552355" y="519167"/>
                </a:lnTo>
                <a:lnTo>
                  <a:pt x="553246" y="522901"/>
                </a:lnTo>
                <a:lnTo>
                  <a:pt x="554138" y="526553"/>
                </a:lnTo>
                <a:lnTo>
                  <a:pt x="555030" y="530286"/>
                </a:lnTo>
                <a:lnTo>
                  <a:pt x="555921" y="534019"/>
                </a:lnTo>
                <a:lnTo>
                  <a:pt x="556894" y="537752"/>
                </a:lnTo>
                <a:lnTo>
                  <a:pt x="557785" y="541486"/>
                </a:lnTo>
                <a:lnTo>
                  <a:pt x="558677" y="545219"/>
                </a:lnTo>
                <a:lnTo>
                  <a:pt x="559568" y="548952"/>
                </a:lnTo>
                <a:lnTo>
                  <a:pt x="560460" y="552685"/>
                </a:lnTo>
                <a:lnTo>
                  <a:pt x="561433" y="556418"/>
                </a:lnTo>
                <a:lnTo>
                  <a:pt x="562324" y="560071"/>
                </a:lnTo>
                <a:lnTo>
                  <a:pt x="563216" y="563804"/>
                </a:lnTo>
                <a:lnTo>
                  <a:pt x="564107" y="567456"/>
                </a:lnTo>
                <a:lnTo>
                  <a:pt x="564999" y="571108"/>
                </a:lnTo>
                <a:lnTo>
                  <a:pt x="565971" y="574679"/>
                </a:lnTo>
                <a:lnTo>
                  <a:pt x="566863" y="578250"/>
                </a:lnTo>
                <a:lnTo>
                  <a:pt x="567754" y="581740"/>
                </a:lnTo>
                <a:lnTo>
                  <a:pt x="568646" y="585149"/>
                </a:lnTo>
                <a:lnTo>
                  <a:pt x="569538" y="588558"/>
                </a:lnTo>
                <a:lnTo>
                  <a:pt x="570510" y="591885"/>
                </a:lnTo>
                <a:lnTo>
                  <a:pt x="571402" y="595131"/>
                </a:lnTo>
                <a:lnTo>
                  <a:pt x="572293" y="598297"/>
                </a:lnTo>
                <a:lnTo>
                  <a:pt x="573185" y="601462"/>
                </a:lnTo>
                <a:lnTo>
                  <a:pt x="574076" y="604465"/>
                </a:lnTo>
                <a:lnTo>
                  <a:pt x="574968" y="607305"/>
                </a:lnTo>
                <a:lnTo>
                  <a:pt x="575941" y="610146"/>
                </a:lnTo>
                <a:lnTo>
                  <a:pt x="576832" y="612824"/>
                </a:lnTo>
                <a:lnTo>
                  <a:pt x="577724" y="615340"/>
                </a:lnTo>
                <a:lnTo>
                  <a:pt x="578615" y="617774"/>
                </a:lnTo>
                <a:lnTo>
                  <a:pt x="579507" y="620128"/>
                </a:lnTo>
                <a:lnTo>
                  <a:pt x="580479" y="622238"/>
                </a:lnTo>
                <a:lnTo>
                  <a:pt x="581371" y="624267"/>
                </a:lnTo>
                <a:lnTo>
                  <a:pt x="582263" y="626134"/>
                </a:lnTo>
                <a:lnTo>
                  <a:pt x="583154" y="627838"/>
                </a:lnTo>
                <a:lnTo>
                  <a:pt x="584046" y="629380"/>
                </a:lnTo>
                <a:lnTo>
                  <a:pt x="585018" y="630679"/>
                </a:lnTo>
                <a:lnTo>
                  <a:pt x="585910" y="631896"/>
                </a:lnTo>
                <a:lnTo>
                  <a:pt x="590449" y="634899"/>
                </a:lnTo>
                <a:lnTo>
                  <a:pt x="591340" y="634899"/>
                </a:lnTo>
                <a:lnTo>
                  <a:pt x="598554" y="626702"/>
                </a:lnTo>
                <a:lnTo>
                  <a:pt x="599526" y="624673"/>
                </a:lnTo>
                <a:lnTo>
                  <a:pt x="600418" y="622319"/>
                </a:lnTo>
                <a:lnTo>
                  <a:pt x="601310" y="619803"/>
                </a:lnTo>
                <a:lnTo>
                  <a:pt x="602201" y="616963"/>
                </a:lnTo>
                <a:lnTo>
                  <a:pt x="603093" y="613960"/>
                </a:lnTo>
                <a:lnTo>
                  <a:pt x="604065" y="610714"/>
                </a:lnTo>
                <a:lnTo>
                  <a:pt x="608523" y="590830"/>
                </a:lnTo>
                <a:lnTo>
                  <a:pt x="609496" y="586204"/>
                </a:lnTo>
                <a:lnTo>
                  <a:pt x="610387" y="581335"/>
                </a:lnTo>
                <a:lnTo>
                  <a:pt x="611279" y="576222"/>
                </a:lnTo>
                <a:lnTo>
                  <a:pt x="612170" y="570946"/>
                </a:lnTo>
                <a:lnTo>
                  <a:pt x="613062" y="565428"/>
                </a:lnTo>
                <a:lnTo>
                  <a:pt x="614034" y="559746"/>
                </a:lnTo>
                <a:lnTo>
                  <a:pt x="614926" y="553822"/>
                </a:lnTo>
                <a:lnTo>
                  <a:pt x="615818" y="547816"/>
                </a:lnTo>
                <a:lnTo>
                  <a:pt x="616709" y="541486"/>
                </a:lnTo>
                <a:lnTo>
                  <a:pt x="617601" y="535074"/>
                </a:lnTo>
                <a:lnTo>
                  <a:pt x="618573" y="528501"/>
                </a:lnTo>
                <a:lnTo>
                  <a:pt x="619465" y="521765"/>
                </a:lnTo>
                <a:lnTo>
                  <a:pt x="620356" y="514866"/>
                </a:lnTo>
                <a:lnTo>
                  <a:pt x="621248" y="507805"/>
                </a:lnTo>
                <a:lnTo>
                  <a:pt x="622140" y="500582"/>
                </a:lnTo>
                <a:lnTo>
                  <a:pt x="623112" y="493278"/>
                </a:lnTo>
                <a:lnTo>
                  <a:pt x="627570" y="455296"/>
                </a:lnTo>
                <a:lnTo>
                  <a:pt x="628543" y="447505"/>
                </a:lnTo>
                <a:lnTo>
                  <a:pt x="629434" y="439632"/>
                </a:lnTo>
                <a:lnTo>
                  <a:pt x="630326" y="431679"/>
                </a:lnTo>
                <a:lnTo>
                  <a:pt x="631217" y="423725"/>
                </a:lnTo>
                <a:lnTo>
                  <a:pt x="632109" y="415772"/>
                </a:lnTo>
                <a:lnTo>
                  <a:pt x="633081" y="407818"/>
                </a:lnTo>
                <a:lnTo>
                  <a:pt x="633973" y="399784"/>
                </a:lnTo>
                <a:lnTo>
                  <a:pt x="634865" y="391830"/>
                </a:lnTo>
                <a:lnTo>
                  <a:pt x="635756" y="383876"/>
                </a:lnTo>
                <a:lnTo>
                  <a:pt x="636648" y="375923"/>
                </a:lnTo>
                <a:lnTo>
                  <a:pt x="637620" y="368050"/>
                </a:lnTo>
                <a:lnTo>
                  <a:pt x="638512" y="360259"/>
                </a:lnTo>
                <a:lnTo>
                  <a:pt x="639403" y="352468"/>
                </a:lnTo>
                <a:lnTo>
                  <a:pt x="640295" y="344758"/>
                </a:lnTo>
                <a:lnTo>
                  <a:pt x="641186" y="337210"/>
                </a:lnTo>
                <a:lnTo>
                  <a:pt x="642159" y="329663"/>
                </a:lnTo>
                <a:lnTo>
                  <a:pt x="643051" y="322277"/>
                </a:lnTo>
                <a:lnTo>
                  <a:pt x="647589" y="286974"/>
                </a:lnTo>
                <a:lnTo>
                  <a:pt x="648481" y="280400"/>
                </a:lnTo>
                <a:lnTo>
                  <a:pt x="649373" y="273907"/>
                </a:lnTo>
                <a:lnTo>
                  <a:pt x="650264" y="267577"/>
                </a:lnTo>
                <a:lnTo>
                  <a:pt x="651156" y="261490"/>
                </a:lnTo>
                <a:lnTo>
                  <a:pt x="652128" y="255565"/>
                </a:lnTo>
                <a:lnTo>
                  <a:pt x="653020" y="249803"/>
                </a:lnTo>
                <a:lnTo>
                  <a:pt x="653911" y="244203"/>
                </a:lnTo>
                <a:lnTo>
                  <a:pt x="654803" y="238847"/>
                </a:lnTo>
                <a:lnTo>
                  <a:pt x="655694" y="233653"/>
                </a:lnTo>
                <a:lnTo>
                  <a:pt x="656667" y="228702"/>
                </a:lnTo>
                <a:lnTo>
                  <a:pt x="657559" y="223995"/>
                </a:lnTo>
                <a:lnTo>
                  <a:pt x="667528" y="186419"/>
                </a:lnTo>
                <a:lnTo>
                  <a:pt x="675714" y="176030"/>
                </a:lnTo>
                <a:lnTo>
                  <a:pt x="676605" y="176030"/>
                </a:lnTo>
                <a:lnTo>
                  <a:pt x="684710" y="184065"/>
                </a:lnTo>
                <a:lnTo>
                  <a:pt x="685683" y="185769"/>
                </a:lnTo>
                <a:lnTo>
                  <a:pt x="686574" y="187717"/>
                </a:lnTo>
                <a:lnTo>
                  <a:pt x="687466" y="189827"/>
                </a:lnTo>
                <a:lnTo>
                  <a:pt x="688357" y="192019"/>
                </a:lnTo>
                <a:lnTo>
                  <a:pt x="689249" y="194372"/>
                </a:lnTo>
                <a:lnTo>
                  <a:pt x="690222" y="196888"/>
                </a:lnTo>
                <a:lnTo>
                  <a:pt x="691113" y="199485"/>
                </a:lnTo>
                <a:lnTo>
                  <a:pt x="692005" y="202245"/>
                </a:lnTo>
                <a:lnTo>
                  <a:pt x="692896" y="205085"/>
                </a:lnTo>
                <a:lnTo>
                  <a:pt x="693788" y="208007"/>
                </a:lnTo>
                <a:lnTo>
                  <a:pt x="694760" y="211091"/>
                </a:lnTo>
                <a:lnTo>
                  <a:pt x="699218" y="227566"/>
                </a:lnTo>
                <a:lnTo>
                  <a:pt x="700191" y="231137"/>
                </a:lnTo>
                <a:lnTo>
                  <a:pt x="701082" y="234708"/>
                </a:lnTo>
                <a:lnTo>
                  <a:pt x="701974" y="238360"/>
                </a:lnTo>
                <a:lnTo>
                  <a:pt x="702865" y="242012"/>
                </a:lnTo>
                <a:lnTo>
                  <a:pt x="703757" y="245746"/>
                </a:lnTo>
                <a:lnTo>
                  <a:pt x="704730" y="249479"/>
                </a:lnTo>
                <a:lnTo>
                  <a:pt x="705621" y="253293"/>
                </a:lnTo>
                <a:lnTo>
                  <a:pt x="706513" y="257108"/>
                </a:lnTo>
                <a:lnTo>
                  <a:pt x="707404" y="260922"/>
                </a:lnTo>
                <a:lnTo>
                  <a:pt x="708296" y="264737"/>
                </a:lnTo>
                <a:lnTo>
                  <a:pt x="709268" y="268551"/>
                </a:lnTo>
                <a:lnTo>
                  <a:pt x="710160" y="272365"/>
                </a:lnTo>
                <a:lnTo>
                  <a:pt x="711051" y="276261"/>
                </a:lnTo>
                <a:lnTo>
                  <a:pt x="711943" y="280076"/>
                </a:lnTo>
                <a:lnTo>
                  <a:pt x="712835" y="283890"/>
                </a:lnTo>
                <a:lnTo>
                  <a:pt x="713807" y="287623"/>
                </a:lnTo>
                <a:lnTo>
                  <a:pt x="714699" y="291438"/>
                </a:lnTo>
                <a:lnTo>
                  <a:pt x="715590" y="295171"/>
                </a:lnTo>
                <a:lnTo>
                  <a:pt x="716482" y="298904"/>
                </a:lnTo>
                <a:lnTo>
                  <a:pt x="717373" y="302556"/>
                </a:lnTo>
                <a:lnTo>
                  <a:pt x="718265" y="306127"/>
                </a:lnTo>
                <a:lnTo>
                  <a:pt x="719237" y="309698"/>
                </a:lnTo>
                <a:lnTo>
                  <a:pt x="720129" y="313269"/>
                </a:lnTo>
                <a:lnTo>
                  <a:pt x="721021" y="316759"/>
                </a:lnTo>
                <a:lnTo>
                  <a:pt x="721912" y="320168"/>
                </a:lnTo>
                <a:lnTo>
                  <a:pt x="722804" y="323495"/>
                </a:lnTo>
                <a:lnTo>
                  <a:pt x="723776" y="326823"/>
                </a:lnTo>
                <a:lnTo>
                  <a:pt x="724668" y="330069"/>
                </a:lnTo>
                <a:lnTo>
                  <a:pt x="725559" y="333234"/>
                </a:lnTo>
                <a:lnTo>
                  <a:pt x="726451" y="336318"/>
                </a:lnTo>
                <a:lnTo>
                  <a:pt x="727342" y="339321"/>
                </a:lnTo>
                <a:lnTo>
                  <a:pt x="728315" y="342243"/>
                </a:lnTo>
                <a:lnTo>
                  <a:pt x="729207" y="345083"/>
                </a:lnTo>
                <a:lnTo>
                  <a:pt x="730098" y="347843"/>
                </a:lnTo>
                <a:lnTo>
                  <a:pt x="730990" y="350521"/>
                </a:lnTo>
                <a:lnTo>
                  <a:pt x="731881" y="353118"/>
                </a:lnTo>
                <a:lnTo>
                  <a:pt x="732854" y="355552"/>
                </a:lnTo>
                <a:lnTo>
                  <a:pt x="733745" y="357987"/>
                </a:lnTo>
                <a:lnTo>
                  <a:pt x="753684" y="384606"/>
                </a:lnTo>
                <a:lnTo>
                  <a:pt x="754575" y="384606"/>
                </a:lnTo>
                <a:lnTo>
                  <a:pt x="765436" y="376978"/>
                </a:lnTo>
                <a:lnTo>
                  <a:pt x="766408" y="375841"/>
                </a:lnTo>
                <a:lnTo>
                  <a:pt x="767300" y="374543"/>
                </a:lnTo>
                <a:lnTo>
                  <a:pt x="768191" y="373244"/>
                </a:lnTo>
                <a:lnTo>
                  <a:pt x="769083" y="371864"/>
                </a:lnTo>
                <a:lnTo>
                  <a:pt x="769975" y="370404"/>
                </a:lnTo>
                <a:lnTo>
                  <a:pt x="770947" y="368862"/>
                </a:lnTo>
                <a:lnTo>
                  <a:pt x="771839" y="367319"/>
                </a:lnTo>
                <a:lnTo>
                  <a:pt x="772730" y="365696"/>
                </a:lnTo>
                <a:lnTo>
                  <a:pt x="773622" y="363992"/>
                </a:lnTo>
                <a:lnTo>
                  <a:pt x="774513" y="362288"/>
                </a:lnTo>
                <a:lnTo>
                  <a:pt x="775405" y="360584"/>
                </a:lnTo>
                <a:lnTo>
                  <a:pt x="776377" y="358798"/>
                </a:lnTo>
                <a:lnTo>
                  <a:pt x="777269" y="357013"/>
                </a:lnTo>
                <a:lnTo>
                  <a:pt x="778161" y="355146"/>
                </a:lnTo>
                <a:lnTo>
                  <a:pt x="779052" y="353360"/>
                </a:lnTo>
                <a:lnTo>
                  <a:pt x="779944" y="351494"/>
                </a:lnTo>
                <a:lnTo>
                  <a:pt x="780916" y="349627"/>
                </a:lnTo>
                <a:lnTo>
                  <a:pt x="781808" y="347760"/>
                </a:lnTo>
                <a:lnTo>
                  <a:pt x="782699" y="345893"/>
                </a:lnTo>
                <a:lnTo>
                  <a:pt x="783591" y="344027"/>
                </a:lnTo>
                <a:lnTo>
                  <a:pt x="784482" y="342160"/>
                </a:lnTo>
                <a:lnTo>
                  <a:pt x="785455" y="340375"/>
                </a:lnTo>
                <a:lnTo>
                  <a:pt x="786347" y="338508"/>
                </a:lnTo>
                <a:lnTo>
                  <a:pt x="787238" y="336722"/>
                </a:lnTo>
                <a:lnTo>
                  <a:pt x="788130" y="335018"/>
                </a:lnTo>
                <a:lnTo>
                  <a:pt x="789021" y="333314"/>
                </a:lnTo>
                <a:lnTo>
                  <a:pt x="789913" y="331610"/>
                </a:lnTo>
                <a:lnTo>
                  <a:pt x="790885" y="329986"/>
                </a:lnTo>
                <a:lnTo>
                  <a:pt x="796316" y="321708"/>
                </a:lnTo>
                <a:lnTo>
                  <a:pt x="797207" y="320572"/>
                </a:lnTo>
                <a:lnTo>
                  <a:pt x="798099" y="319517"/>
                </a:lnTo>
                <a:lnTo>
                  <a:pt x="798990" y="318624"/>
                </a:lnTo>
                <a:lnTo>
                  <a:pt x="799963" y="317731"/>
                </a:lnTo>
                <a:lnTo>
                  <a:pt x="800854" y="317082"/>
                </a:lnTo>
                <a:lnTo>
                  <a:pt x="801746" y="316433"/>
                </a:lnTo>
                <a:lnTo>
                  <a:pt x="802638" y="315946"/>
                </a:lnTo>
                <a:lnTo>
                  <a:pt x="803529" y="315540"/>
                </a:lnTo>
                <a:lnTo>
                  <a:pt x="804502" y="315297"/>
                </a:lnTo>
                <a:lnTo>
                  <a:pt x="805393" y="315135"/>
                </a:lnTo>
                <a:lnTo>
                  <a:pt x="806285" y="315135"/>
                </a:lnTo>
                <a:lnTo>
                  <a:pt x="818037" y="328201"/>
                </a:lnTo>
                <a:lnTo>
                  <a:pt x="819010" y="330230"/>
                </a:lnTo>
                <a:lnTo>
                  <a:pt x="819901" y="332421"/>
                </a:lnTo>
                <a:lnTo>
                  <a:pt x="820793" y="334856"/>
                </a:lnTo>
                <a:lnTo>
                  <a:pt x="821684" y="337371"/>
                </a:lnTo>
                <a:lnTo>
                  <a:pt x="822576" y="340050"/>
                </a:lnTo>
                <a:lnTo>
                  <a:pt x="823548" y="342890"/>
                </a:lnTo>
                <a:lnTo>
                  <a:pt x="828006" y="359284"/>
                </a:lnTo>
                <a:lnTo>
                  <a:pt x="828979" y="363017"/>
                </a:lnTo>
                <a:lnTo>
                  <a:pt x="829870" y="366832"/>
                </a:lnTo>
                <a:lnTo>
                  <a:pt x="830762" y="370809"/>
                </a:lnTo>
                <a:lnTo>
                  <a:pt x="831653" y="374866"/>
                </a:lnTo>
                <a:lnTo>
                  <a:pt x="832545" y="379087"/>
                </a:lnTo>
                <a:lnTo>
                  <a:pt x="833518" y="383388"/>
                </a:lnTo>
                <a:lnTo>
                  <a:pt x="834409" y="387851"/>
                </a:lnTo>
                <a:lnTo>
                  <a:pt x="835301" y="392396"/>
                </a:lnTo>
                <a:lnTo>
                  <a:pt x="836192" y="397022"/>
                </a:lnTo>
                <a:lnTo>
                  <a:pt x="837084" y="401811"/>
                </a:lnTo>
                <a:lnTo>
                  <a:pt x="838056" y="406599"/>
                </a:lnTo>
                <a:lnTo>
                  <a:pt x="838948" y="411549"/>
                </a:lnTo>
                <a:lnTo>
                  <a:pt x="839839" y="416581"/>
                </a:lnTo>
                <a:lnTo>
                  <a:pt x="840731" y="421613"/>
                </a:lnTo>
                <a:lnTo>
                  <a:pt x="841623" y="426726"/>
                </a:lnTo>
                <a:lnTo>
                  <a:pt x="842595" y="431920"/>
                </a:lnTo>
                <a:lnTo>
                  <a:pt x="843487" y="437115"/>
                </a:lnTo>
                <a:lnTo>
                  <a:pt x="844378" y="442390"/>
                </a:lnTo>
                <a:lnTo>
                  <a:pt x="845270" y="447746"/>
                </a:lnTo>
                <a:lnTo>
                  <a:pt x="846161" y="453103"/>
                </a:lnTo>
                <a:lnTo>
                  <a:pt x="847053" y="458459"/>
                </a:lnTo>
                <a:lnTo>
                  <a:pt x="848025" y="463816"/>
                </a:lnTo>
                <a:lnTo>
                  <a:pt x="848917" y="469172"/>
                </a:lnTo>
                <a:lnTo>
                  <a:pt x="849809" y="474528"/>
                </a:lnTo>
                <a:lnTo>
                  <a:pt x="850700" y="479966"/>
                </a:lnTo>
                <a:lnTo>
                  <a:pt x="851592" y="485241"/>
                </a:lnTo>
                <a:lnTo>
                  <a:pt x="852564" y="490598"/>
                </a:lnTo>
                <a:lnTo>
                  <a:pt x="853456" y="495873"/>
                </a:lnTo>
                <a:lnTo>
                  <a:pt x="854347" y="501148"/>
                </a:lnTo>
                <a:lnTo>
                  <a:pt x="855239" y="506343"/>
                </a:lnTo>
                <a:lnTo>
                  <a:pt x="856130" y="511456"/>
                </a:lnTo>
                <a:lnTo>
                  <a:pt x="857103" y="516487"/>
                </a:lnTo>
                <a:lnTo>
                  <a:pt x="857995" y="521519"/>
                </a:lnTo>
                <a:lnTo>
                  <a:pt x="858886" y="526389"/>
                </a:lnTo>
                <a:lnTo>
                  <a:pt x="859778" y="531258"/>
                </a:lnTo>
                <a:lnTo>
                  <a:pt x="860669" y="535965"/>
                </a:lnTo>
                <a:lnTo>
                  <a:pt x="861642" y="540591"/>
                </a:lnTo>
                <a:lnTo>
                  <a:pt x="862533" y="545136"/>
                </a:lnTo>
                <a:lnTo>
                  <a:pt x="867072" y="565832"/>
                </a:lnTo>
                <a:lnTo>
                  <a:pt x="867964" y="569484"/>
                </a:lnTo>
                <a:lnTo>
                  <a:pt x="868855" y="573055"/>
                </a:lnTo>
                <a:lnTo>
                  <a:pt x="869747" y="576463"/>
                </a:lnTo>
                <a:lnTo>
                  <a:pt x="870638" y="579710"/>
                </a:lnTo>
                <a:lnTo>
                  <a:pt x="871611" y="582713"/>
                </a:lnTo>
                <a:lnTo>
                  <a:pt x="872502" y="585634"/>
                </a:lnTo>
                <a:lnTo>
                  <a:pt x="873394" y="588312"/>
                </a:lnTo>
                <a:lnTo>
                  <a:pt x="874286" y="590828"/>
                </a:lnTo>
                <a:lnTo>
                  <a:pt x="875177" y="593182"/>
                </a:lnTo>
                <a:lnTo>
                  <a:pt x="876150" y="595292"/>
                </a:lnTo>
                <a:lnTo>
                  <a:pt x="877041" y="597240"/>
                </a:lnTo>
                <a:lnTo>
                  <a:pt x="884255" y="605274"/>
                </a:lnTo>
                <a:lnTo>
                  <a:pt x="885146" y="605274"/>
                </a:lnTo>
                <a:lnTo>
                  <a:pt x="899654" y="577843"/>
                </a:lnTo>
                <a:lnTo>
                  <a:pt x="900627" y="574434"/>
                </a:lnTo>
                <a:lnTo>
                  <a:pt x="901518" y="570863"/>
                </a:lnTo>
                <a:lnTo>
                  <a:pt x="902410" y="567130"/>
                </a:lnTo>
                <a:lnTo>
                  <a:pt x="903301" y="563315"/>
                </a:lnTo>
                <a:lnTo>
                  <a:pt x="904193" y="559257"/>
                </a:lnTo>
                <a:lnTo>
                  <a:pt x="905165" y="555037"/>
                </a:lnTo>
                <a:lnTo>
                  <a:pt x="906057" y="550655"/>
                </a:lnTo>
                <a:lnTo>
                  <a:pt x="906949" y="546191"/>
                </a:lnTo>
                <a:lnTo>
                  <a:pt x="907840" y="541565"/>
                </a:lnTo>
                <a:lnTo>
                  <a:pt x="908732" y="536777"/>
                </a:lnTo>
                <a:lnTo>
                  <a:pt x="909704" y="531907"/>
                </a:lnTo>
                <a:lnTo>
                  <a:pt x="910596" y="526875"/>
                </a:lnTo>
                <a:lnTo>
                  <a:pt x="911487" y="521762"/>
                </a:lnTo>
                <a:lnTo>
                  <a:pt x="912379" y="516568"/>
                </a:lnTo>
                <a:lnTo>
                  <a:pt x="913270" y="511212"/>
                </a:lnTo>
                <a:lnTo>
                  <a:pt x="914243" y="505855"/>
                </a:lnTo>
                <a:lnTo>
                  <a:pt x="915135" y="500336"/>
                </a:lnTo>
                <a:lnTo>
                  <a:pt x="916026" y="494737"/>
                </a:lnTo>
                <a:lnTo>
                  <a:pt x="916918" y="489055"/>
                </a:lnTo>
                <a:lnTo>
                  <a:pt x="917809" y="483374"/>
                </a:lnTo>
                <a:lnTo>
                  <a:pt x="918701" y="477531"/>
                </a:lnTo>
                <a:lnTo>
                  <a:pt x="919673" y="471687"/>
                </a:lnTo>
                <a:lnTo>
                  <a:pt x="920565" y="465844"/>
                </a:lnTo>
                <a:lnTo>
                  <a:pt x="921456" y="459919"/>
                </a:lnTo>
                <a:lnTo>
                  <a:pt x="922348" y="453995"/>
                </a:lnTo>
                <a:lnTo>
                  <a:pt x="923240" y="447989"/>
                </a:lnTo>
                <a:lnTo>
                  <a:pt x="924212" y="441984"/>
                </a:lnTo>
                <a:lnTo>
                  <a:pt x="925104" y="435978"/>
                </a:lnTo>
                <a:lnTo>
                  <a:pt x="925995" y="429972"/>
                </a:lnTo>
                <a:lnTo>
                  <a:pt x="926887" y="423967"/>
                </a:lnTo>
                <a:lnTo>
                  <a:pt x="927778" y="417961"/>
                </a:lnTo>
                <a:lnTo>
                  <a:pt x="928751" y="412036"/>
                </a:lnTo>
                <a:lnTo>
                  <a:pt x="929642" y="406031"/>
                </a:lnTo>
                <a:lnTo>
                  <a:pt x="930534" y="400106"/>
                </a:lnTo>
                <a:lnTo>
                  <a:pt x="931426" y="394263"/>
                </a:lnTo>
                <a:lnTo>
                  <a:pt x="932317" y="388419"/>
                </a:lnTo>
                <a:lnTo>
                  <a:pt x="933290" y="382576"/>
                </a:lnTo>
                <a:lnTo>
                  <a:pt x="934181" y="376814"/>
                </a:lnTo>
                <a:lnTo>
                  <a:pt x="935073" y="371133"/>
                </a:lnTo>
                <a:lnTo>
                  <a:pt x="935964" y="365533"/>
                </a:lnTo>
                <a:lnTo>
                  <a:pt x="936856" y="360014"/>
                </a:lnTo>
                <a:lnTo>
                  <a:pt x="937747" y="354576"/>
                </a:lnTo>
                <a:lnTo>
                  <a:pt x="938720" y="349139"/>
                </a:lnTo>
                <a:lnTo>
                  <a:pt x="939612" y="343863"/>
                </a:lnTo>
                <a:lnTo>
                  <a:pt x="940503" y="338669"/>
                </a:lnTo>
                <a:lnTo>
                  <a:pt x="941395" y="333556"/>
                </a:lnTo>
                <a:lnTo>
                  <a:pt x="942286" y="328606"/>
                </a:lnTo>
                <a:lnTo>
                  <a:pt x="943259" y="323736"/>
                </a:lnTo>
                <a:lnTo>
                  <a:pt x="944150" y="318948"/>
                </a:lnTo>
                <a:lnTo>
                  <a:pt x="945042" y="314322"/>
                </a:lnTo>
                <a:lnTo>
                  <a:pt x="945933" y="309777"/>
                </a:lnTo>
                <a:lnTo>
                  <a:pt x="946825" y="305394"/>
                </a:lnTo>
                <a:lnTo>
                  <a:pt x="947798" y="301093"/>
                </a:lnTo>
                <a:lnTo>
                  <a:pt x="948689" y="296954"/>
                </a:lnTo>
                <a:lnTo>
                  <a:pt x="949581" y="292977"/>
                </a:lnTo>
                <a:lnTo>
                  <a:pt x="950472" y="289082"/>
                </a:lnTo>
                <a:lnTo>
                  <a:pt x="951364" y="285429"/>
                </a:lnTo>
                <a:lnTo>
                  <a:pt x="952336" y="281858"/>
                </a:lnTo>
                <a:lnTo>
                  <a:pt x="953228" y="278450"/>
                </a:lnTo>
                <a:lnTo>
                  <a:pt x="957767" y="263760"/>
                </a:lnTo>
                <a:lnTo>
                  <a:pt x="958658" y="261325"/>
                </a:lnTo>
                <a:lnTo>
                  <a:pt x="971302" y="244526"/>
                </a:lnTo>
                <a:lnTo>
                  <a:pt x="972275" y="244526"/>
                </a:lnTo>
                <a:lnTo>
                  <a:pt x="980380" y="251992"/>
                </a:lnTo>
                <a:lnTo>
                  <a:pt x="981352" y="253534"/>
                </a:lnTo>
                <a:lnTo>
                  <a:pt x="982244" y="255157"/>
                </a:lnTo>
                <a:lnTo>
                  <a:pt x="983135" y="257024"/>
                </a:lnTo>
                <a:lnTo>
                  <a:pt x="984027" y="258891"/>
                </a:lnTo>
                <a:lnTo>
                  <a:pt x="984918" y="261001"/>
                </a:lnTo>
                <a:lnTo>
                  <a:pt x="985891" y="263111"/>
                </a:lnTo>
                <a:lnTo>
                  <a:pt x="990349" y="275609"/>
                </a:lnTo>
                <a:lnTo>
                  <a:pt x="991321" y="278368"/>
                </a:lnTo>
                <a:lnTo>
                  <a:pt x="992213" y="281209"/>
                </a:lnTo>
                <a:lnTo>
                  <a:pt x="993104" y="284130"/>
                </a:lnTo>
                <a:lnTo>
                  <a:pt x="993996" y="287133"/>
                </a:lnTo>
                <a:lnTo>
                  <a:pt x="994888" y="290217"/>
                </a:lnTo>
                <a:lnTo>
                  <a:pt x="995860" y="293301"/>
                </a:lnTo>
                <a:lnTo>
                  <a:pt x="996752" y="296548"/>
                </a:lnTo>
                <a:lnTo>
                  <a:pt x="997643" y="299713"/>
                </a:lnTo>
                <a:lnTo>
                  <a:pt x="998535" y="303040"/>
                </a:lnTo>
                <a:lnTo>
                  <a:pt x="999426" y="306368"/>
                </a:lnTo>
                <a:lnTo>
                  <a:pt x="1000399" y="309696"/>
                </a:lnTo>
                <a:lnTo>
                  <a:pt x="1001290" y="313104"/>
                </a:lnTo>
                <a:lnTo>
                  <a:pt x="1002182" y="316432"/>
                </a:lnTo>
                <a:lnTo>
                  <a:pt x="1003073" y="319841"/>
                </a:lnTo>
                <a:lnTo>
                  <a:pt x="1003965" y="323330"/>
                </a:lnTo>
                <a:lnTo>
                  <a:pt x="1004938" y="326739"/>
                </a:lnTo>
                <a:lnTo>
                  <a:pt x="1005829" y="330148"/>
                </a:lnTo>
                <a:lnTo>
                  <a:pt x="1006721" y="333556"/>
                </a:lnTo>
                <a:lnTo>
                  <a:pt x="1007612" y="336965"/>
                </a:lnTo>
                <a:lnTo>
                  <a:pt x="1008504" y="340293"/>
                </a:lnTo>
                <a:lnTo>
                  <a:pt x="1009395" y="343701"/>
                </a:lnTo>
                <a:lnTo>
                  <a:pt x="1010368" y="347029"/>
                </a:lnTo>
                <a:lnTo>
                  <a:pt x="1014907" y="362936"/>
                </a:lnTo>
                <a:lnTo>
                  <a:pt x="1015798" y="365939"/>
                </a:lnTo>
                <a:lnTo>
                  <a:pt x="1016690" y="368861"/>
                </a:lnTo>
                <a:lnTo>
                  <a:pt x="1017581" y="371701"/>
                </a:lnTo>
                <a:lnTo>
                  <a:pt x="1018473" y="374542"/>
                </a:lnTo>
                <a:lnTo>
                  <a:pt x="1019446" y="377220"/>
                </a:lnTo>
                <a:lnTo>
                  <a:pt x="1020337" y="379817"/>
                </a:lnTo>
                <a:lnTo>
                  <a:pt x="1021229" y="382333"/>
                </a:lnTo>
                <a:lnTo>
                  <a:pt x="1022120" y="384767"/>
                </a:lnTo>
                <a:lnTo>
                  <a:pt x="1023012" y="387121"/>
                </a:lnTo>
                <a:lnTo>
                  <a:pt x="1023984" y="389312"/>
                </a:lnTo>
                <a:lnTo>
                  <a:pt x="1024876" y="391422"/>
                </a:lnTo>
                <a:lnTo>
                  <a:pt x="1029415" y="400269"/>
                </a:lnTo>
                <a:lnTo>
                  <a:pt x="1030306" y="401729"/>
                </a:lnTo>
                <a:lnTo>
                  <a:pt x="1039384" y="408547"/>
                </a:lnTo>
                <a:lnTo>
                  <a:pt x="1040275" y="408547"/>
                </a:lnTo>
                <a:lnTo>
                  <a:pt x="1041167" y="408303"/>
                </a:lnTo>
                <a:lnTo>
                  <a:pt x="1042058" y="408060"/>
                </a:lnTo>
                <a:lnTo>
                  <a:pt x="1056566" y="386472"/>
                </a:lnTo>
                <a:lnTo>
                  <a:pt x="1057539" y="384281"/>
                </a:lnTo>
                <a:lnTo>
                  <a:pt x="1058430" y="382008"/>
                </a:lnTo>
                <a:lnTo>
                  <a:pt x="1059322" y="379573"/>
                </a:lnTo>
                <a:lnTo>
                  <a:pt x="1060214" y="377139"/>
                </a:lnTo>
                <a:lnTo>
                  <a:pt x="1061105" y="374623"/>
                </a:lnTo>
                <a:lnTo>
                  <a:pt x="1061997" y="372107"/>
                </a:lnTo>
                <a:lnTo>
                  <a:pt x="1062969" y="369429"/>
                </a:lnTo>
                <a:lnTo>
                  <a:pt x="1063861" y="366751"/>
                </a:lnTo>
                <a:lnTo>
                  <a:pt x="1064752" y="364073"/>
                </a:lnTo>
                <a:lnTo>
                  <a:pt x="1065644" y="361313"/>
                </a:lnTo>
                <a:lnTo>
                  <a:pt x="1066535" y="358554"/>
                </a:lnTo>
                <a:lnTo>
                  <a:pt x="1067508" y="355713"/>
                </a:lnTo>
                <a:lnTo>
                  <a:pt x="1068400" y="352873"/>
                </a:lnTo>
                <a:lnTo>
                  <a:pt x="1069291" y="350032"/>
                </a:lnTo>
                <a:lnTo>
                  <a:pt x="1070183" y="347192"/>
                </a:lnTo>
                <a:lnTo>
                  <a:pt x="1071074" y="344270"/>
                </a:lnTo>
                <a:lnTo>
                  <a:pt x="1072047" y="341430"/>
                </a:lnTo>
                <a:lnTo>
                  <a:pt x="1072938" y="338589"/>
                </a:lnTo>
                <a:lnTo>
                  <a:pt x="1073830" y="335748"/>
                </a:lnTo>
                <a:lnTo>
                  <a:pt x="1074721" y="332989"/>
                </a:lnTo>
                <a:lnTo>
                  <a:pt x="1075613" y="330149"/>
                </a:lnTo>
                <a:lnTo>
                  <a:pt x="1076586" y="327389"/>
                </a:lnTo>
                <a:lnTo>
                  <a:pt x="1077477" y="324711"/>
                </a:lnTo>
                <a:lnTo>
                  <a:pt x="1078369" y="322033"/>
                </a:lnTo>
                <a:lnTo>
                  <a:pt x="1079260" y="319436"/>
                </a:lnTo>
                <a:lnTo>
                  <a:pt x="1080152" y="316839"/>
                </a:lnTo>
                <a:lnTo>
                  <a:pt x="1081043" y="314323"/>
                </a:lnTo>
                <a:lnTo>
                  <a:pt x="1082016" y="311888"/>
                </a:lnTo>
                <a:lnTo>
                  <a:pt x="1082907" y="309535"/>
                </a:lnTo>
                <a:lnTo>
                  <a:pt x="1083799" y="307262"/>
                </a:lnTo>
                <a:lnTo>
                  <a:pt x="1084691" y="305071"/>
                </a:lnTo>
                <a:lnTo>
                  <a:pt x="1085582" y="302961"/>
                </a:lnTo>
                <a:lnTo>
                  <a:pt x="1086555" y="300932"/>
                </a:lnTo>
                <a:lnTo>
                  <a:pt x="1087446" y="298984"/>
                </a:lnTo>
                <a:lnTo>
                  <a:pt x="1088338" y="297117"/>
                </a:lnTo>
                <a:lnTo>
                  <a:pt x="1089229" y="295413"/>
                </a:lnTo>
                <a:lnTo>
                  <a:pt x="1090121" y="293790"/>
                </a:lnTo>
                <a:lnTo>
                  <a:pt x="1091093" y="292329"/>
                </a:lnTo>
                <a:lnTo>
                  <a:pt x="1091985" y="290949"/>
                </a:lnTo>
                <a:lnTo>
                  <a:pt x="1101063" y="284375"/>
                </a:lnTo>
                <a:lnTo>
                  <a:pt x="1101954" y="284538"/>
                </a:lnTo>
                <a:lnTo>
                  <a:pt x="1113706" y="300039"/>
                </a:lnTo>
                <a:lnTo>
                  <a:pt x="1114679" y="302312"/>
                </a:lnTo>
                <a:lnTo>
                  <a:pt x="1119137" y="315621"/>
                </a:lnTo>
                <a:lnTo>
                  <a:pt x="1120109" y="318705"/>
                </a:lnTo>
                <a:lnTo>
                  <a:pt x="1121001" y="321952"/>
                </a:lnTo>
                <a:lnTo>
                  <a:pt x="1121892" y="325279"/>
                </a:lnTo>
                <a:lnTo>
                  <a:pt x="1122784" y="328688"/>
                </a:lnTo>
                <a:lnTo>
                  <a:pt x="1123676" y="332259"/>
                </a:lnTo>
                <a:lnTo>
                  <a:pt x="1124648" y="335911"/>
                </a:lnTo>
                <a:lnTo>
                  <a:pt x="1125540" y="339726"/>
                </a:lnTo>
                <a:lnTo>
                  <a:pt x="1126431" y="343621"/>
                </a:lnTo>
                <a:lnTo>
                  <a:pt x="1127323" y="347598"/>
                </a:lnTo>
                <a:lnTo>
                  <a:pt x="1128214" y="351656"/>
                </a:lnTo>
                <a:lnTo>
                  <a:pt x="1129187" y="355876"/>
                </a:lnTo>
                <a:lnTo>
                  <a:pt x="1130078" y="360096"/>
                </a:lnTo>
                <a:lnTo>
                  <a:pt x="1130970" y="364397"/>
                </a:lnTo>
                <a:lnTo>
                  <a:pt x="1131861" y="368861"/>
                </a:lnTo>
                <a:lnTo>
                  <a:pt x="1132753" y="373325"/>
                </a:lnTo>
                <a:lnTo>
                  <a:pt x="1133726" y="377869"/>
                </a:lnTo>
                <a:lnTo>
                  <a:pt x="1134617" y="382414"/>
                </a:lnTo>
                <a:lnTo>
                  <a:pt x="1135509" y="387121"/>
                </a:lnTo>
                <a:lnTo>
                  <a:pt x="1136400" y="391747"/>
                </a:lnTo>
                <a:lnTo>
                  <a:pt x="1137292" y="396454"/>
                </a:lnTo>
                <a:lnTo>
                  <a:pt x="1138183" y="401243"/>
                </a:lnTo>
                <a:lnTo>
                  <a:pt x="1139156" y="406031"/>
                </a:lnTo>
                <a:lnTo>
                  <a:pt x="1140048" y="410819"/>
                </a:lnTo>
                <a:lnTo>
                  <a:pt x="1140939" y="415689"/>
                </a:lnTo>
                <a:lnTo>
                  <a:pt x="1141831" y="420477"/>
                </a:lnTo>
                <a:lnTo>
                  <a:pt x="1142722" y="425347"/>
                </a:lnTo>
                <a:lnTo>
                  <a:pt x="1143695" y="430135"/>
                </a:lnTo>
                <a:lnTo>
                  <a:pt x="1144586" y="434923"/>
                </a:lnTo>
                <a:lnTo>
                  <a:pt x="1145478" y="439793"/>
                </a:lnTo>
                <a:lnTo>
                  <a:pt x="1146369" y="444500"/>
                </a:lnTo>
                <a:lnTo>
                  <a:pt x="1147261" y="449288"/>
                </a:lnTo>
                <a:lnTo>
                  <a:pt x="1148234" y="453995"/>
                </a:lnTo>
                <a:lnTo>
                  <a:pt x="1149125" y="458621"/>
                </a:lnTo>
                <a:lnTo>
                  <a:pt x="1150017" y="463247"/>
                </a:lnTo>
                <a:lnTo>
                  <a:pt x="1150908" y="467792"/>
                </a:lnTo>
                <a:lnTo>
                  <a:pt x="1151800" y="472337"/>
                </a:lnTo>
                <a:lnTo>
                  <a:pt x="1152691" y="476801"/>
                </a:lnTo>
                <a:lnTo>
                  <a:pt x="1153664" y="481102"/>
                </a:lnTo>
                <a:lnTo>
                  <a:pt x="1154555" y="485403"/>
                </a:lnTo>
                <a:lnTo>
                  <a:pt x="1155447" y="489624"/>
                </a:lnTo>
                <a:lnTo>
                  <a:pt x="1156339" y="493763"/>
                </a:lnTo>
                <a:lnTo>
                  <a:pt x="1157230" y="497739"/>
                </a:lnTo>
                <a:lnTo>
                  <a:pt x="1158203" y="501716"/>
                </a:lnTo>
                <a:lnTo>
                  <a:pt x="1159094" y="505530"/>
                </a:lnTo>
                <a:lnTo>
                  <a:pt x="1159986" y="509183"/>
                </a:lnTo>
                <a:lnTo>
                  <a:pt x="1160877" y="512835"/>
                </a:lnTo>
                <a:lnTo>
                  <a:pt x="1161769" y="516244"/>
                </a:lnTo>
                <a:lnTo>
                  <a:pt x="1162741" y="519652"/>
                </a:lnTo>
                <a:lnTo>
                  <a:pt x="1163633" y="522818"/>
                </a:lnTo>
                <a:lnTo>
                  <a:pt x="1164524" y="525983"/>
                </a:lnTo>
                <a:lnTo>
                  <a:pt x="1165416" y="528905"/>
                </a:lnTo>
                <a:lnTo>
                  <a:pt x="1166308" y="531745"/>
                </a:lnTo>
                <a:lnTo>
                  <a:pt x="1167280" y="534423"/>
                </a:lnTo>
                <a:lnTo>
                  <a:pt x="1168172" y="536939"/>
                </a:lnTo>
                <a:lnTo>
                  <a:pt x="1181788" y="555849"/>
                </a:lnTo>
                <a:lnTo>
                  <a:pt x="1182680" y="555767"/>
                </a:lnTo>
                <a:lnTo>
                  <a:pt x="1190785" y="547570"/>
                </a:lnTo>
                <a:lnTo>
                  <a:pt x="1191757" y="545866"/>
                </a:lnTo>
                <a:lnTo>
                  <a:pt x="1192649" y="544081"/>
                </a:lnTo>
                <a:lnTo>
                  <a:pt x="1193540" y="542052"/>
                </a:lnTo>
                <a:lnTo>
                  <a:pt x="1194432" y="539942"/>
                </a:lnTo>
                <a:lnTo>
                  <a:pt x="1195323" y="537588"/>
                </a:lnTo>
                <a:lnTo>
                  <a:pt x="1196296" y="535153"/>
                </a:lnTo>
                <a:lnTo>
                  <a:pt x="1197188" y="532637"/>
                </a:lnTo>
                <a:lnTo>
                  <a:pt x="1198079" y="529959"/>
                </a:lnTo>
                <a:lnTo>
                  <a:pt x="1198971" y="527119"/>
                </a:lnTo>
                <a:lnTo>
                  <a:pt x="1199862" y="524116"/>
                </a:lnTo>
                <a:lnTo>
                  <a:pt x="1200835" y="521113"/>
                </a:lnTo>
                <a:lnTo>
                  <a:pt x="1201726" y="517867"/>
                </a:lnTo>
                <a:lnTo>
                  <a:pt x="1202618" y="514621"/>
                </a:lnTo>
                <a:lnTo>
                  <a:pt x="1203509" y="511212"/>
                </a:lnTo>
                <a:lnTo>
                  <a:pt x="1204401" y="507722"/>
                </a:lnTo>
                <a:lnTo>
                  <a:pt x="1205374" y="504070"/>
                </a:lnTo>
                <a:lnTo>
                  <a:pt x="1206265" y="500418"/>
                </a:lnTo>
                <a:lnTo>
                  <a:pt x="1207157" y="496603"/>
                </a:lnTo>
                <a:lnTo>
                  <a:pt x="1208048" y="492789"/>
                </a:lnTo>
                <a:lnTo>
                  <a:pt x="1208940" y="488812"/>
                </a:lnTo>
                <a:lnTo>
                  <a:pt x="1209831" y="484835"/>
                </a:lnTo>
                <a:lnTo>
                  <a:pt x="1210804" y="480696"/>
                </a:lnTo>
                <a:lnTo>
                  <a:pt x="1211695" y="476557"/>
                </a:lnTo>
                <a:lnTo>
                  <a:pt x="1212587" y="472418"/>
                </a:lnTo>
                <a:lnTo>
                  <a:pt x="1213479" y="468117"/>
                </a:lnTo>
                <a:lnTo>
                  <a:pt x="1214370" y="463897"/>
                </a:lnTo>
                <a:lnTo>
                  <a:pt x="1215343" y="459514"/>
                </a:lnTo>
                <a:lnTo>
                  <a:pt x="1216234" y="455131"/>
                </a:lnTo>
                <a:lnTo>
                  <a:pt x="1217126" y="450749"/>
                </a:lnTo>
                <a:lnTo>
                  <a:pt x="1218017" y="446366"/>
                </a:lnTo>
                <a:lnTo>
                  <a:pt x="1218909" y="441903"/>
                </a:lnTo>
                <a:lnTo>
                  <a:pt x="1219881" y="437520"/>
                </a:lnTo>
                <a:lnTo>
                  <a:pt x="1220773" y="433056"/>
                </a:lnTo>
                <a:lnTo>
                  <a:pt x="1221665" y="428593"/>
                </a:lnTo>
                <a:lnTo>
                  <a:pt x="1222556" y="424129"/>
                </a:lnTo>
                <a:lnTo>
                  <a:pt x="1223448" y="419747"/>
                </a:lnTo>
                <a:lnTo>
                  <a:pt x="1224420" y="415283"/>
                </a:lnTo>
                <a:lnTo>
                  <a:pt x="1225312" y="410900"/>
                </a:lnTo>
                <a:lnTo>
                  <a:pt x="1226203" y="406599"/>
                </a:lnTo>
                <a:lnTo>
                  <a:pt x="1227095" y="402216"/>
                </a:lnTo>
                <a:lnTo>
                  <a:pt x="1227986" y="397915"/>
                </a:lnTo>
                <a:lnTo>
                  <a:pt x="1228878" y="393695"/>
                </a:lnTo>
                <a:lnTo>
                  <a:pt x="1229851" y="389475"/>
                </a:lnTo>
                <a:lnTo>
                  <a:pt x="1230742" y="385336"/>
                </a:lnTo>
                <a:lnTo>
                  <a:pt x="1231634" y="381196"/>
                </a:lnTo>
                <a:lnTo>
                  <a:pt x="1232525" y="377139"/>
                </a:lnTo>
                <a:lnTo>
                  <a:pt x="1233417" y="373162"/>
                </a:lnTo>
                <a:lnTo>
                  <a:pt x="1234389" y="369266"/>
                </a:lnTo>
                <a:lnTo>
                  <a:pt x="1235281" y="365452"/>
                </a:lnTo>
                <a:lnTo>
                  <a:pt x="1236172" y="361719"/>
                </a:lnTo>
                <a:lnTo>
                  <a:pt x="1237064" y="358066"/>
                </a:lnTo>
                <a:lnTo>
                  <a:pt x="1237956" y="354414"/>
                </a:lnTo>
                <a:lnTo>
                  <a:pt x="1238928" y="350924"/>
                </a:lnTo>
                <a:lnTo>
                  <a:pt x="1239820" y="347597"/>
                </a:lnTo>
                <a:lnTo>
                  <a:pt x="1240711" y="344269"/>
                </a:lnTo>
                <a:lnTo>
                  <a:pt x="1241603" y="341023"/>
                </a:lnTo>
                <a:lnTo>
                  <a:pt x="1242494" y="337939"/>
                </a:lnTo>
                <a:lnTo>
                  <a:pt x="1243386" y="334936"/>
                </a:lnTo>
                <a:lnTo>
                  <a:pt x="1244358" y="332096"/>
                </a:lnTo>
                <a:lnTo>
                  <a:pt x="1245250" y="329336"/>
                </a:lnTo>
                <a:lnTo>
                  <a:pt x="1246142" y="326658"/>
                </a:lnTo>
                <a:lnTo>
                  <a:pt x="1247033" y="324142"/>
                </a:lnTo>
                <a:lnTo>
                  <a:pt x="1247925" y="321708"/>
                </a:lnTo>
                <a:lnTo>
                  <a:pt x="1248897" y="319435"/>
                </a:lnTo>
                <a:lnTo>
                  <a:pt x="1249789" y="317244"/>
                </a:lnTo>
                <a:lnTo>
                  <a:pt x="1250680" y="315215"/>
                </a:lnTo>
                <a:lnTo>
                  <a:pt x="1251572" y="313267"/>
                </a:lnTo>
                <a:lnTo>
                  <a:pt x="1252463" y="311482"/>
                </a:lnTo>
                <a:lnTo>
                  <a:pt x="1253436" y="309859"/>
                </a:lnTo>
                <a:lnTo>
                  <a:pt x="1254328" y="308317"/>
                </a:lnTo>
                <a:lnTo>
                  <a:pt x="1264297" y="299958"/>
                </a:lnTo>
                <a:lnTo>
                  <a:pt x="1265188" y="299958"/>
                </a:lnTo>
                <a:lnTo>
                  <a:pt x="1266080" y="300039"/>
                </a:lnTo>
                <a:lnTo>
                  <a:pt x="1266971" y="300364"/>
                </a:lnTo>
                <a:lnTo>
                  <a:pt x="1267944" y="300688"/>
                </a:lnTo>
                <a:lnTo>
                  <a:pt x="1273374" y="305314"/>
                </a:lnTo>
                <a:lnTo>
                  <a:pt x="1274266" y="306369"/>
                </a:lnTo>
                <a:lnTo>
                  <a:pt x="1275157" y="307668"/>
                </a:lnTo>
                <a:lnTo>
                  <a:pt x="1276049" y="308967"/>
                </a:lnTo>
                <a:lnTo>
                  <a:pt x="1277022" y="310427"/>
                </a:lnTo>
                <a:lnTo>
                  <a:pt x="1281479" y="318706"/>
                </a:lnTo>
                <a:lnTo>
                  <a:pt x="1282452" y="320653"/>
                </a:lnTo>
                <a:lnTo>
                  <a:pt x="1283343" y="322601"/>
                </a:lnTo>
                <a:lnTo>
                  <a:pt x="1284235" y="324630"/>
                </a:lnTo>
                <a:lnTo>
                  <a:pt x="1285127" y="326659"/>
                </a:lnTo>
                <a:lnTo>
                  <a:pt x="1286018" y="328769"/>
                </a:lnTo>
                <a:lnTo>
                  <a:pt x="1286991" y="330960"/>
                </a:lnTo>
                <a:lnTo>
                  <a:pt x="1287882" y="333152"/>
                </a:lnTo>
                <a:lnTo>
                  <a:pt x="1288774" y="335424"/>
                </a:lnTo>
                <a:lnTo>
                  <a:pt x="1289665" y="337696"/>
                </a:lnTo>
                <a:lnTo>
                  <a:pt x="1290557" y="340050"/>
                </a:lnTo>
                <a:lnTo>
                  <a:pt x="1291529" y="342404"/>
                </a:lnTo>
                <a:lnTo>
                  <a:pt x="1292421" y="344757"/>
                </a:lnTo>
                <a:lnTo>
                  <a:pt x="1293312" y="347111"/>
                </a:lnTo>
                <a:lnTo>
                  <a:pt x="1294204" y="349546"/>
                </a:lnTo>
                <a:lnTo>
                  <a:pt x="1295096" y="351899"/>
                </a:lnTo>
                <a:lnTo>
                  <a:pt x="1296068" y="354334"/>
                </a:lnTo>
                <a:lnTo>
                  <a:pt x="1296960" y="356688"/>
                </a:lnTo>
                <a:lnTo>
                  <a:pt x="1297851" y="359122"/>
                </a:lnTo>
                <a:lnTo>
                  <a:pt x="1298743" y="361476"/>
                </a:lnTo>
                <a:lnTo>
                  <a:pt x="1299634" y="363830"/>
                </a:lnTo>
                <a:lnTo>
                  <a:pt x="1300526" y="366183"/>
                </a:lnTo>
                <a:lnTo>
                  <a:pt x="1301499" y="368537"/>
                </a:lnTo>
                <a:lnTo>
                  <a:pt x="1302390" y="370809"/>
                </a:lnTo>
                <a:lnTo>
                  <a:pt x="1303282" y="373082"/>
                </a:lnTo>
                <a:lnTo>
                  <a:pt x="1304173" y="375273"/>
                </a:lnTo>
                <a:lnTo>
                  <a:pt x="1305065" y="377464"/>
                </a:lnTo>
                <a:lnTo>
                  <a:pt x="1306037" y="379655"/>
                </a:lnTo>
                <a:lnTo>
                  <a:pt x="1306929" y="381684"/>
                </a:lnTo>
                <a:lnTo>
                  <a:pt x="1307820" y="383713"/>
                </a:lnTo>
                <a:lnTo>
                  <a:pt x="1308712" y="385742"/>
                </a:lnTo>
                <a:lnTo>
                  <a:pt x="1309604" y="387690"/>
                </a:lnTo>
                <a:lnTo>
                  <a:pt x="1310576" y="389475"/>
                </a:lnTo>
                <a:lnTo>
                  <a:pt x="1311468" y="391261"/>
                </a:lnTo>
                <a:lnTo>
                  <a:pt x="1312359" y="393046"/>
                </a:lnTo>
                <a:lnTo>
                  <a:pt x="1328650" y="409359"/>
                </a:lnTo>
                <a:lnTo>
                  <a:pt x="1329623" y="409359"/>
                </a:lnTo>
                <a:lnTo>
                  <a:pt x="1330514" y="409197"/>
                </a:lnTo>
                <a:lnTo>
                  <a:pt x="1331406" y="409035"/>
                </a:lnTo>
                <a:lnTo>
                  <a:pt x="1338619" y="403760"/>
                </a:lnTo>
                <a:lnTo>
                  <a:pt x="1339592" y="402705"/>
                </a:lnTo>
                <a:lnTo>
                  <a:pt x="1340483" y="401568"/>
                </a:lnTo>
                <a:lnTo>
                  <a:pt x="1341375" y="400270"/>
                </a:lnTo>
                <a:lnTo>
                  <a:pt x="1342267" y="398971"/>
                </a:lnTo>
                <a:lnTo>
                  <a:pt x="1343158" y="397510"/>
                </a:lnTo>
                <a:lnTo>
                  <a:pt x="1344131" y="396050"/>
                </a:lnTo>
                <a:lnTo>
                  <a:pt x="1345022" y="394426"/>
                </a:lnTo>
                <a:lnTo>
                  <a:pt x="1345914" y="392803"/>
                </a:lnTo>
                <a:lnTo>
                  <a:pt x="1346805" y="391099"/>
                </a:lnTo>
                <a:lnTo>
                  <a:pt x="1347697" y="389313"/>
                </a:lnTo>
                <a:lnTo>
                  <a:pt x="1348669" y="387447"/>
                </a:lnTo>
                <a:lnTo>
                  <a:pt x="1349561" y="385499"/>
                </a:lnTo>
                <a:lnTo>
                  <a:pt x="1350453" y="383551"/>
                </a:lnTo>
                <a:lnTo>
                  <a:pt x="1351344" y="381522"/>
                </a:lnTo>
                <a:lnTo>
                  <a:pt x="1352236" y="379412"/>
                </a:lnTo>
                <a:lnTo>
                  <a:pt x="1353127" y="377302"/>
                </a:lnTo>
                <a:lnTo>
                  <a:pt x="1354100" y="375111"/>
                </a:lnTo>
                <a:lnTo>
                  <a:pt x="1354991" y="372838"/>
                </a:lnTo>
                <a:lnTo>
                  <a:pt x="1355883" y="370647"/>
                </a:lnTo>
                <a:lnTo>
                  <a:pt x="1356774" y="368375"/>
                </a:lnTo>
                <a:lnTo>
                  <a:pt x="1357666" y="366021"/>
                </a:lnTo>
                <a:lnTo>
                  <a:pt x="1358639" y="363667"/>
                </a:lnTo>
                <a:lnTo>
                  <a:pt x="1359530" y="361314"/>
                </a:lnTo>
                <a:lnTo>
                  <a:pt x="1360422" y="358960"/>
                </a:lnTo>
                <a:lnTo>
                  <a:pt x="1361313" y="356525"/>
                </a:lnTo>
                <a:lnTo>
                  <a:pt x="1362205" y="354172"/>
                </a:lnTo>
                <a:lnTo>
                  <a:pt x="1363177" y="351737"/>
                </a:lnTo>
                <a:lnTo>
                  <a:pt x="1364069" y="349383"/>
                </a:lnTo>
                <a:lnTo>
                  <a:pt x="1364960" y="346949"/>
                </a:lnTo>
                <a:lnTo>
                  <a:pt x="1365852" y="344595"/>
                </a:lnTo>
                <a:lnTo>
                  <a:pt x="1366744" y="342241"/>
                </a:lnTo>
                <a:lnTo>
                  <a:pt x="1367716" y="339888"/>
                </a:lnTo>
                <a:lnTo>
                  <a:pt x="1368608" y="337534"/>
                </a:lnTo>
                <a:lnTo>
                  <a:pt x="1373146" y="326335"/>
                </a:lnTo>
                <a:lnTo>
                  <a:pt x="1374038" y="324224"/>
                </a:lnTo>
                <a:lnTo>
                  <a:pt x="1374930" y="322195"/>
                </a:lnTo>
                <a:lnTo>
                  <a:pt x="1375821" y="320166"/>
                </a:lnTo>
                <a:lnTo>
                  <a:pt x="1376713" y="318219"/>
                </a:lnTo>
                <a:lnTo>
                  <a:pt x="1377685" y="316352"/>
                </a:lnTo>
                <a:lnTo>
                  <a:pt x="1378577" y="314485"/>
                </a:lnTo>
                <a:lnTo>
                  <a:pt x="1379468" y="312781"/>
                </a:lnTo>
                <a:lnTo>
                  <a:pt x="1380360" y="311077"/>
                </a:lnTo>
                <a:lnTo>
                  <a:pt x="1381251" y="309454"/>
                </a:lnTo>
                <a:lnTo>
                  <a:pt x="1382224" y="307993"/>
                </a:lnTo>
                <a:lnTo>
                  <a:pt x="1383116" y="306532"/>
                </a:lnTo>
                <a:lnTo>
                  <a:pt x="1384007" y="305152"/>
                </a:lnTo>
                <a:lnTo>
                  <a:pt x="1384899" y="303854"/>
                </a:lnTo>
                <a:lnTo>
                  <a:pt x="1385790" y="302717"/>
                </a:lnTo>
                <a:lnTo>
                  <a:pt x="1386763" y="301662"/>
                </a:lnTo>
                <a:lnTo>
                  <a:pt x="1387654" y="300607"/>
                </a:lnTo>
                <a:lnTo>
                  <a:pt x="1388546" y="299714"/>
                </a:lnTo>
                <a:lnTo>
                  <a:pt x="1389437" y="298984"/>
                </a:lnTo>
                <a:lnTo>
                  <a:pt x="1390329" y="298254"/>
                </a:lnTo>
                <a:lnTo>
                  <a:pt x="1394868" y="296387"/>
                </a:lnTo>
                <a:lnTo>
                  <a:pt x="1395759" y="296387"/>
                </a:lnTo>
                <a:lnTo>
                  <a:pt x="1404837" y="302230"/>
                </a:lnTo>
                <a:lnTo>
                  <a:pt x="1405810" y="303366"/>
                </a:lnTo>
                <a:lnTo>
                  <a:pt x="1410267" y="311077"/>
                </a:lnTo>
                <a:lnTo>
                  <a:pt x="1411240" y="312943"/>
                </a:lnTo>
                <a:lnTo>
                  <a:pt x="1412131" y="314891"/>
                </a:lnTo>
                <a:lnTo>
                  <a:pt x="1413023" y="316920"/>
                </a:lnTo>
                <a:lnTo>
                  <a:pt x="1413915" y="319030"/>
                </a:lnTo>
                <a:lnTo>
                  <a:pt x="1414806" y="321303"/>
                </a:lnTo>
                <a:lnTo>
                  <a:pt x="1415779" y="323656"/>
                </a:lnTo>
                <a:lnTo>
                  <a:pt x="1416670" y="326091"/>
                </a:lnTo>
                <a:lnTo>
                  <a:pt x="1417562" y="328607"/>
                </a:lnTo>
                <a:lnTo>
                  <a:pt x="1418453" y="331204"/>
                </a:lnTo>
                <a:lnTo>
                  <a:pt x="1419345" y="333882"/>
                </a:lnTo>
                <a:lnTo>
                  <a:pt x="1420317" y="336642"/>
                </a:lnTo>
                <a:lnTo>
                  <a:pt x="1421209" y="339482"/>
                </a:lnTo>
                <a:lnTo>
                  <a:pt x="1422100" y="342404"/>
                </a:lnTo>
                <a:lnTo>
                  <a:pt x="1422992" y="345325"/>
                </a:lnTo>
                <a:lnTo>
                  <a:pt x="1423884" y="348409"/>
                </a:lnTo>
                <a:lnTo>
                  <a:pt x="1424775" y="351493"/>
                </a:lnTo>
                <a:lnTo>
                  <a:pt x="1425748" y="354659"/>
                </a:lnTo>
                <a:lnTo>
                  <a:pt x="1426639" y="357824"/>
                </a:lnTo>
                <a:lnTo>
                  <a:pt x="1427531" y="361151"/>
                </a:lnTo>
                <a:lnTo>
                  <a:pt x="1428422" y="364398"/>
                </a:lnTo>
                <a:lnTo>
                  <a:pt x="1429314" y="367806"/>
                </a:lnTo>
                <a:lnTo>
                  <a:pt x="1433853" y="385012"/>
                </a:lnTo>
                <a:lnTo>
                  <a:pt x="1434825" y="388502"/>
                </a:lnTo>
                <a:lnTo>
                  <a:pt x="1435717" y="391991"/>
                </a:lnTo>
                <a:lnTo>
                  <a:pt x="1436608" y="395481"/>
                </a:lnTo>
                <a:lnTo>
                  <a:pt x="1437500" y="399052"/>
                </a:lnTo>
                <a:lnTo>
                  <a:pt x="1438392" y="402542"/>
                </a:lnTo>
                <a:lnTo>
                  <a:pt x="1439364" y="406113"/>
                </a:lnTo>
                <a:lnTo>
                  <a:pt x="1440256" y="409603"/>
                </a:lnTo>
                <a:lnTo>
                  <a:pt x="1441147" y="413092"/>
                </a:lnTo>
                <a:lnTo>
                  <a:pt x="1442039" y="416582"/>
                </a:lnTo>
                <a:lnTo>
                  <a:pt x="1442930" y="419991"/>
                </a:lnTo>
                <a:lnTo>
                  <a:pt x="1443822" y="423400"/>
                </a:lnTo>
                <a:lnTo>
                  <a:pt x="1444794" y="426808"/>
                </a:lnTo>
                <a:lnTo>
                  <a:pt x="1445686" y="430136"/>
                </a:lnTo>
                <a:lnTo>
                  <a:pt x="1446578" y="433463"/>
                </a:lnTo>
                <a:lnTo>
                  <a:pt x="1447469" y="436710"/>
                </a:lnTo>
                <a:lnTo>
                  <a:pt x="1448361" y="439875"/>
                </a:lnTo>
                <a:lnTo>
                  <a:pt x="1449333" y="443040"/>
                </a:lnTo>
                <a:lnTo>
                  <a:pt x="1450225" y="446124"/>
                </a:lnTo>
                <a:lnTo>
                  <a:pt x="1451116" y="449208"/>
                </a:lnTo>
                <a:lnTo>
                  <a:pt x="1452008" y="452130"/>
                </a:lnTo>
                <a:lnTo>
                  <a:pt x="1452899" y="455051"/>
                </a:lnTo>
                <a:lnTo>
                  <a:pt x="1453872" y="457892"/>
                </a:lnTo>
                <a:lnTo>
                  <a:pt x="1454763" y="460651"/>
                </a:lnTo>
                <a:lnTo>
                  <a:pt x="1455655" y="463329"/>
                </a:lnTo>
                <a:lnTo>
                  <a:pt x="1456547" y="465927"/>
                </a:lnTo>
                <a:lnTo>
                  <a:pt x="1457438" y="468442"/>
                </a:lnTo>
                <a:lnTo>
                  <a:pt x="1458411" y="470877"/>
                </a:lnTo>
                <a:lnTo>
                  <a:pt x="1459302" y="473149"/>
                </a:lnTo>
                <a:lnTo>
                  <a:pt x="1469271" y="492060"/>
                </a:lnTo>
                <a:lnTo>
                  <a:pt x="1470163" y="493196"/>
                </a:lnTo>
                <a:lnTo>
                  <a:pt x="1477457" y="497497"/>
                </a:lnTo>
                <a:lnTo>
                  <a:pt x="1478349" y="497497"/>
                </a:lnTo>
                <a:lnTo>
                  <a:pt x="1486454" y="492465"/>
                </a:lnTo>
                <a:lnTo>
                  <a:pt x="1487427" y="491410"/>
                </a:lnTo>
                <a:lnTo>
                  <a:pt x="1488318" y="490193"/>
                </a:lnTo>
                <a:lnTo>
                  <a:pt x="1489210" y="488894"/>
                </a:lnTo>
                <a:lnTo>
                  <a:pt x="1490101" y="487515"/>
                </a:lnTo>
                <a:lnTo>
                  <a:pt x="1490993" y="485973"/>
                </a:lnTo>
                <a:lnTo>
                  <a:pt x="1491965" y="484431"/>
                </a:lnTo>
                <a:lnTo>
                  <a:pt x="1492857" y="482726"/>
                </a:lnTo>
                <a:lnTo>
                  <a:pt x="1493748" y="480941"/>
                </a:lnTo>
                <a:lnTo>
                  <a:pt x="1494640" y="479155"/>
                </a:lnTo>
                <a:lnTo>
                  <a:pt x="1495532" y="477208"/>
                </a:lnTo>
                <a:lnTo>
                  <a:pt x="1496423" y="475179"/>
                </a:lnTo>
                <a:lnTo>
                  <a:pt x="1497396" y="473068"/>
                </a:lnTo>
                <a:lnTo>
                  <a:pt x="1498287" y="470958"/>
                </a:lnTo>
                <a:lnTo>
                  <a:pt x="1499179" y="468686"/>
                </a:lnTo>
                <a:lnTo>
                  <a:pt x="1500070" y="466413"/>
                </a:lnTo>
                <a:lnTo>
                  <a:pt x="1500962" y="464060"/>
                </a:lnTo>
                <a:lnTo>
                  <a:pt x="1501934" y="461625"/>
                </a:lnTo>
                <a:lnTo>
                  <a:pt x="1502826" y="459190"/>
                </a:lnTo>
                <a:lnTo>
                  <a:pt x="1503718" y="456675"/>
                </a:lnTo>
                <a:lnTo>
                  <a:pt x="1504609" y="454078"/>
                </a:lnTo>
                <a:lnTo>
                  <a:pt x="1505501" y="451480"/>
                </a:lnTo>
                <a:lnTo>
                  <a:pt x="1506473" y="448802"/>
                </a:lnTo>
                <a:lnTo>
                  <a:pt x="1507365" y="446124"/>
                </a:lnTo>
                <a:lnTo>
                  <a:pt x="1508256" y="443446"/>
                </a:lnTo>
                <a:lnTo>
                  <a:pt x="1509148" y="440687"/>
                </a:lnTo>
                <a:lnTo>
                  <a:pt x="1510039" y="437846"/>
                </a:lnTo>
                <a:lnTo>
                  <a:pt x="1511012" y="435087"/>
                </a:lnTo>
                <a:lnTo>
                  <a:pt x="1511904" y="432246"/>
                </a:lnTo>
                <a:lnTo>
                  <a:pt x="1512795" y="429487"/>
                </a:lnTo>
                <a:lnTo>
                  <a:pt x="1513687" y="426646"/>
                </a:lnTo>
                <a:lnTo>
                  <a:pt x="1514578" y="423806"/>
                </a:lnTo>
                <a:lnTo>
                  <a:pt x="1515470" y="420965"/>
                </a:lnTo>
                <a:lnTo>
                  <a:pt x="1516442" y="418125"/>
                </a:lnTo>
                <a:lnTo>
                  <a:pt x="1517334" y="415284"/>
                </a:lnTo>
                <a:lnTo>
                  <a:pt x="1518225" y="412443"/>
                </a:lnTo>
                <a:lnTo>
                  <a:pt x="1519117" y="409603"/>
                </a:lnTo>
                <a:lnTo>
                  <a:pt x="1520009" y="406843"/>
                </a:lnTo>
                <a:lnTo>
                  <a:pt x="1520981" y="404084"/>
                </a:lnTo>
                <a:lnTo>
                  <a:pt x="1521873" y="401325"/>
                </a:lnTo>
                <a:lnTo>
                  <a:pt x="1522764" y="398565"/>
                </a:lnTo>
                <a:lnTo>
                  <a:pt x="1523656" y="395887"/>
                </a:lnTo>
                <a:lnTo>
                  <a:pt x="1524547" y="393209"/>
                </a:lnTo>
                <a:lnTo>
                  <a:pt x="1525520" y="390612"/>
                </a:lnTo>
                <a:lnTo>
                  <a:pt x="1526411" y="388015"/>
                </a:lnTo>
                <a:lnTo>
                  <a:pt x="1527303" y="385499"/>
                </a:lnTo>
                <a:lnTo>
                  <a:pt x="1528195" y="382983"/>
                </a:lnTo>
                <a:lnTo>
                  <a:pt x="1529086" y="380549"/>
                </a:lnTo>
                <a:lnTo>
                  <a:pt x="1530059" y="378195"/>
                </a:lnTo>
                <a:lnTo>
                  <a:pt x="1530950" y="375841"/>
                </a:lnTo>
                <a:lnTo>
                  <a:pt x="1531842" y="373569"/>
                </a:lnTo>
                <a:lnTo>
                  <a:pt x="1532733" y="371378"/>
                </a:lnTo>
                <a:lnTo>
                  <a:pt x="1533625" y="369268"/>
                </a:lnTo>
                <a:lnTo>
                  <a:pt x="1534516" y="367157"/>
                </a:lnTo>
                <a:lnTo>
                  <a:pt x="1535489" y="365128"/>
                </a:lnTo>
                <a:lnTo>
                  <a:pt x="1536381" y="363262"/>
                </a:lnTo>
                <a:lnTo>
                  <a:pt x="1537272" y="361395"/>
                </a:lnTo>
                <a:lnTo>
                  <a:pt x="1538164" y="359528"/>
                </a:lnTo>
                <a:lnTo>
                  <a:pt x="1539055" y="357824"/>
                </a:lnTo>
                <a:lnTo>
                  <a:pt x="1540028" y="356201"/>
                </a:lnTo>
                <a:lnTo>
                  <a:pt x="1540919" y="354659"/>
                </a:lnTo>
                <a:lnTo>
                  <a:pt x="1541811" y="353198"/>
                </a:lnTo>
                <a:lnTo>
                  <a:pt x="1542702" y="351737"/>
                </a:lnTo>
                <a:lnTo>
                  <a:pt x="1543594" y="350439"/>
                </a:lnTo>
                <a:lnTo>
                  <a:pt x="1544567" y="349221"/>
                </a:lnTo>
                <a:lnTo>
                  <a:pt x="1545458" y="348085"/>
                </a:lnTo>
                <a:lnTo>
                  <a:pt x="1551780" y="342485"/>
                </a:lnTo>
                <a:lnTo>
                  <a:pt x="1552672" y="341998"/>
                </a:lnTo>
                <a:lnTo>
                  <a:pt x="1553563" y="341593"/>
                </a:lnTo>
                <a:lnTo>
                  <a:pt x="1554536" y="341349"/>
                </a:lnTo>
                <a:lnTo>
                  <a:pt x="1555427" y="341187"/>
                </a:lnTo>
                <a:lnTo>
                  <a:pt x="1556319" y="341025"/>
                </a:lnTo>
                <a:lnTo>
                  <a:pt x="1557210" y="341025"/>
                </a:lnTo>
                <a:lnTo>
                  <a:pt x="1558102" y="341025"/>
                </a:lnTo>
                <a:lnTo>
                  <a:pt x="1559074" y="341187"/>
                </a:lnTo>
                <a:lnTo>
                  <a:pt x="1559966" y="341430"/>
                </a:lnTo>
                <a:lnTo>
                  <a:pt x="1560858" y="341674"/>
                </a:lnTo>
                <a:lnTo>
                  <a:pt x="1561749" y="342079"/>
                </a:lnTo>
                <a:lnTo>
                  <a:pt x="1562641" y="342485"/>
                </a:lnTo>
                <a:lnTo>
                  <a:pt x="1563613" y="343053"/>
                </a:lnTo>
                <a:lnTo>
                  <a:pt x="1572610" y="351818"/>
                </a:lnTo>
                <a:lnTo>
                  <a:pt x="1573582" y="353036"/>
                </a:lnTo>
                <a:lnTo>
                  <a:pt x="1574474" y="354253"/>
                </a:lnTo>
                <a:lnTo>
                  <a:pt x="1575366" y="355551"/>
                </a:lnTo>
                <a:lnTo>
                  <a:pt x="1576257" y="356931"/>
                </a:lnTo>
                <a:lnTo>
                  <a:pt x="1577149" y="358230"/>
                </a:lnTo>
                <a:lnTo>
                  <a:pt x="1578121" y="359691"/>
                </a:lnTo>
                <a:lnTo>
                  <a:pt x="1579013" y="361070"/>
                </a:lnTo>
                <a:lnTo>
                  <a:pt x="1579904" y="362531"/>
                </a:lnTo>
                <a:lnTo>
                  <a:pt x="1580796" y="364073"/>
                </a:lnTo>
                <a:lnTo>
                  <a:pt x="1581687" y="365534"/>
                </a:lnTo>
                <a:lnTo>
                  <a:pt x="1582660" y="367076"/>
                </a:lnTo>
                <a:lnTo>
                  <a:pt x="1583551" y="368618"/>
                </a:lnTo>
                <a:lnTo>
                  <a:pt x="1584443" y="370160"/>
                </a:lnTo>
                <a:lnTo>
                  <a:pt x="1585335" y="371783"/>
                </a:lnTo>
                <a:lnTo>
                  <a:pt x="1586226" y="373325"/>
                </a:lnTo>
                <a:lnTo>
                  <a:pt x="1587199" y="374867"/>
                </a:lnTo>
                <a:lnTo>
                  <a:pt x="1588090" y="376491"/>
                </a:lnTo>
                <a:lnTo>
                  <a:pt x="1588982" y="378033"/>
                </a:lnTo>
                <a:lnTo>
                  <a:pt x="1589873" y="379656"/>
                </a:lnTo>
                <a:lnTo>
                  <a:pt x="1590765" y="381198"/>
                </a:lnTo>
                <a:lnTo>
                  <a:pt x="1591656" y="382740"/>
                </a:lnTo>
                <a:lnTo>
                  <a:pt x="1592629" y="384282"/>
                </a:lnTo>
                <a:lnTo>
                  <a:pt x="1593521" y="385824"/>
                </a:lnTo>
                <a:lnTo>
                  <a:pt x="1594412" y="387285"/>
                </a:lnTo>
                <a:lnTo>
                  <a:pt x="1595304" y="388746"/>
                </a:lnTo>
                <a:lnTo>
                  <a:pt x="1596195" y="390206"/>
                </a:lnTo>
                <a:lnTo>
                  <a:pt x="1597168" y="391667"/>
                </a:lnTo>
                <a:lnTo>
                  <a:pt x="1598059" y="393047"/>
                </a:lnTo>
                <a:lnTo>
                  <a:pt x="1598951" y="394346"/>
                </a:lnTo>
                <a:lnTo>
                  <a:pt x="1599843" y="395644"/>
                </a:lnTo>
                <a:lnTo>
                  <a:pt x="1600734" y="396943"/>
                </a:lnTo>
                <a:lnTo>
                  <a:pt x="1601707" y="398160"/>
                </a:lnTo>
                <a:lnTo>
                  <a:pt x="1602598" y="399377"/>
                </a:lnTo>
                <a:lnTo>
                  <a:pt x="1603490" y="400514"/>
                </a:lnTo>
                <a:lnTo>
                  <a:pt x="1604381" y="401569"/>
                </a:lnTo>
                <a:lnTo>
                  <a:pt x="1605273" y="402624"/>
                </a:lnTo>
                <a:lnTo>
                  <a:pt x="1606164" y="403598"/>
                </a:lnTo>
                <a:lnTo>
                  <a:pt x="1607137" y="404490"/>
                </a:lnTo>
                <a:lnTo>
                  <a:pt x="1608029" y="405383"/>
                </a:lnTo>
                <a:lnTo>
                  <a:pt x="1618889" y="410658"/>
                </a:lnTo>
                <a:lnTo>
                  <a:pt x="1619781" y="410658"/>
                </a:lnTo>
                <a:lnTo>
                  <a:pt x="1620753" y="410495"/>
                </a:lnTo>
                <a:lnTo>
                  <a:pt x="1621645" y="410333"/>
                </a:lnTo>
                <a:lnTo>
                  <a:pt x="1622536" y="410171"/>
                </a:lnTo>
                <a:lnTo>
                  <a:pt x="1623428" y="409846"/>
                </a:lnTo>
                <a:lnTo>
                  <a:pt x="1624320" y="409441"/>
                </a:lnTo>
                <a:lnTo>
                  <a:pt x="1625211" y="408954"/>
                </a:lnTo>
                <a:lnTo>
                  <a:pt x="1626184" y="408467"/>
                </a:lnTo>
                <a:lnTo>
                  <a:pt x="1632506" y="402786"/>
                </a:lnTo>
                <a:lnTo>
                  <a:pt x="1633397" y="401731"/>
                </a:lnTo>
                <a:lnTo>
                  <a:pt x="1634289" y="400594"/>
                </a:lnTo>
                <a:lnTo>
                  <a:pt x="1635261" y="399377"/>
                </a:lnTo>
                <a:lnTo>
                  <a:pt x="1636153" y="398160"/>
                </a:lnTo>
                <a:lnTo>
                  <a:pt x="1637044" y="396861"/>
                </a:lnTo>
                <a:lnTo>
                  <a:pt x="1637936" y="395481"/>
                </a:lnTo>
                <a:lnTo>
                  <a:pt x="1638827" y="394021"/>
                </a:lnTo>
                <a:lnTo>
                  <a:pt x="1639800" y="392560"/>
                </a:lnTo>
                <a:lnTo>
                  <a:pt x="1640692" y="391018"/>
                </a:lnTo>
                <a:lnTo>
                  <a:pt x="1641583" y="389476"/>
                </a:lnTo>
                <a:lnTo>
                  <a:pt x="1642475" y="387852"/>
                </a:lnTo>
                <a:lnTo>
                  <a:pt x="1643366" y="386229"/>
                </a:lnTo>
                <a:lnTo>
                  <a:pt x="1644258" y="384525"/>
                </a:lnTo>
                <a:lnTo>
                  <a:pt x="1645230" y="382740"/>
                </a:lnTo>
                <a:lnTo>
                  <a:pt x="1646122" y="381035"/>
                </a:lnTo>
                <a:lnTo>
                  <a:pt x="1647013" y="379169"/>
                </a:lnTo>
                <a:lnTo>
                  <a:pt x="1647905" y="377383"/>
                </a:lnTo>
                <a:lnTo>
                  <a:pt x="1648797" y="375516"/>
                </a:lnTo>
                <a:lnTo>
                  <a:pt x="1649769" y="373650"/>
                </a:lnTo>
                <a:lnTo>
                  <a:pt x="1650661" y="371702"/>
                </a:lnTo>
                <a:lnTo>
                  <a:pt x="1651552" y="369835"/>
                </a:lnTo>
                <a:lnTo>
                  <a:pt x="1652444" y="367887"/>
                </a:lnTo>
                <a:lnTo>
                  <a:pt x="1653335" y="365940"/>
                </a:lnTo>
                <a:lnTo>
                  <a:pt x="1654308" y="363992"/>
                </a:lnTo>
                <a:lnTo>
                  <a:pt x="1655199" y="362044"/>
                </a:lnTo>
                <a:lnTo>
                  <a:pt x="1656091" y="360097"/>
                </a:lnTo>
                <a:lnTo>
                  <a:pt x="1656983" y="358149"/>
                </a:lnTo>
                <a:lnTo>
                  <a:pt x="1657874" y="356201"/>
                </a:lnTo>
                <a:lnTo>
                  <a:pt x="1658847" y="354253"/>
                </a:lnTo>
                <a:lnTo>
                  <a:pt x="1659738" y="352306"/>
                </a:lnTo>
                <a:lnTo>
                  <a:pt x="1660630" y="350358"/>
                </a:lnTo>
                <a:lnTo>
                  <a:pt x="1661521" y="348491"/>
                </a:lnTo>
                <a:lnTo>
                  <a:pt x="1662413" y="346544"/>
                </a:lnTo>
                <a:lnTo>
                  <a:pt x="1663304" y="344677"/>
                </a:lnTo>
                <a:lnTo>
                  <a:pt x="1664277" y="342891"/>
                </a:lnTo>
                <a:lnTo>
                  <a:pt x="1665169" y="341025"/>
                </a:lnTo>
                <a:lnTo>
                  <a:pt x="1666060" y="339320"/>
                </a:lnTo>
                <a:lnTo>
                  <a:pt x="1666952" y="337535"/>
                </a:lnTo>
                <a:lnTo>
                  <a:pt x="1667843" y="335831"/>
                </a:lnTo>
                <a:lnTo>
                  <a:pt x="1668816" y="334207"/>
                </a:lnTo>
                <a:lnTo>
                  <a:pt x="1669707" y="332584"/>
                </a:lnTo>
                <a:lnTo>
                  <a:pt x="1670599" y="330961"/>
                </a:lnTo>
                <a:lnTo>
                  <a:pt x="1671490" y="329500"/>
                </a:lnTo>
                <a:lnTo>
                  <a:pt x="1672382" y="327958"/>
                </a:lnTo>
                <a:lnTo>
                  <a:pt x="1673355" y="326578"/>
                </a:lnTo>
                <a:lnTo>
                  <a:pt x="1674246" y="325198"/>
                </a:lnTo>
                <a:lnTo>
                  <a:pt x="1678785" y="319355"/>
                </a:lnTo>
                <a:lnTo>
                  <a:pt x="1679676" y="318300"/>
                </a:lnTo>
                <a:lnTo>
                  <a:pt x="1685998" y="313593"/>
                </a:lnTo>
                <a:lnTo>
                  <a:pt x="1686890" y="313187"/>
                </a:lnTo>
                <a:lnTo>
                  <a:pt x="1687862" y="312944"/>
                </a:lnTo>
                <a:lnTo>
                  <a:pt x="1688754" y="312700"/>
                </a:lnTo>
                <a:lnTo>
                  <a:pt x="1689646" y="312619"/>
                </a:lnTo>
                <a:lnTo>
                  <a:pt x="1690537" y="312619"/>
                </a:lnTo>
                <a:lnTo>
                  <a:pt x="1691429" y="312619"/>
                </a:lnTo>
                <a:lnTo>
                  <a:pt x="1692401" y="312781"/>
                </a:lnTo>
                <a:lnTo>
                  <a:pt x="1701397" y="318868"/>
                </a:lnTo>
                <a:lnTo>
                  <a:pt x="1702369" y="319923"/>
                </a:lnTo>
                <a:lnTo>
                  <a:pt x="1703261" y="321140"/>
                </a:lnTo>
                <a:lnTo>
                  <a:pt x="1704152" y="322358"/>
                </a:lnTo>
                <a:lnTo>
                  <a:pt x="1705044" y="323656"/>
                </a:lnTo>
                <a:lnTo>
                  <a:pt x="1705935" y="325036"/>
                </a:lnTo>
                <a:lnTo>
                  <a:pt x="1706907" y="326497"/>
                </a:lnTo>
                <a:lnTo>
                  <a:pt x="1707799" y="328039"/>
                </a:lnTo>
                <a:lnTo>
                  <a:pt x="1708690" y="329662"/>
                </a:lnTo>
                <a:lnTo>
                  <a:pt x="1709582" y="331285"/>
                </a:lnTo>
                <a:lnTo>
                  <a:pt x="1710473" y="333071"/>
                </a:lnTo>
                <a:lnTo>
                  <a:pt x="1711446" y="334856"/>
                </a:lnTo>
                <a:lnTo>
                  <a:pt x="1715903" y="344839"/>
                </a:lnTo>
                <a:lnTo>
                  <a:pt x="1716876" y="347030"/>
                </a:lnTo>
                <a:lnTo>
                  <a:pt x="1717767" y="349221"/>
                </a:lnTo>
                <a:lnTo>
                  <a:pt x="1718658" y="351494"/>
                </a:lnTo>
                <a:lnTo>
                  <a:pt x="1719550" y="353766"/>
                </a:lnTo>
                <a:lnTo>
                  <a:pt x="1720441" y="356120"/>
                </a:lnTo>
                <a:lnTo>
                  <a:pt x="1721414" y="358473"/>
                </a:lnTo>
                <a:lnTo>
                  <a:pt x="1722305" y="360908"/>
                </a:lnTo>
                <a:lnTo>
                  <a:pt x="1723197" y="363343"/>
                </a:lnTo>
                <a:lnTo>
                  <a:pt x="1724088" y="365858"/>
                </a:lnTo>
                <a:lnTo>
                  <a:pt x="1724980" y="368293"/>
                </a:lnTo>
                <a:lnTo>
                  <a:pt x="1725952" y="370809"/>
                </a:lnTo>
                <a:lnTo>
                  <a:pt x="1726844" y="373406"/>
                </a:lnTo>
                <a:lnTo>
                  <a:pt x="1727735" y="375922"/>
                </a:lnTo>
                <a:lnTo>
                  <a:pt x="1728626" y="378519"/>
                </a:lnTo>
                <a:lnTo>
                  <a:pt x="1729518" y="381116"/>
                </a:lnTo>
                <a:lnTo>
                  <a:pt x="1730490" y="383713"/>
                </a:lnTo>
                <a:lnTo>
                  <a:pt x="1731382" y="386310"/>
                </a:lnTo>
                <a:lnTo>
                  <a:pt x="1732273" y="388826"/>
                </a:lnTo>
                <a:lnTo>
                  <a:pt x="1733165" y="391423"/>
                </a:lnTo>
                <a:lnTo>
                  <a:pt x="1734056" y="394021"/>
                </a:lnTo>
                <a:lnTo>
                  <a:pt x="1734948" y="396618"/>
                </a:lnTo>
                <a:lnTo>
                  <a:pt x="1735920" y="399134"/>
                </a:lnTo>
                <a:lnTo>
                  <a:pt x="1736812" y="401731"/>
                </a:lnTo>
                <a:lnTo>
                  <a:pt x="1737703" y="404247"/>
                </a:lnTo>
                <a:lnTo>
                  <a:pt x="1738594" y="406762"/>
                </a:lnTo>
                <a:lnTo>
                  <a:pt x="1739486" y="409197"/>
                </a:lnTo>
                <a:lnTo>
                  <a:pt x="1740458" y="411632"/>
                </a:lnTo>
                <a:lnTo>
                  <a:pt x="1741350" y="414066"/>
                </a:lnTo>
                <a:lnTo>
                  <a:pt x="1742241" y="416420"/>
                </a:lnTo>
                <a:lnTo>
                  <a:pt x="1743133" y="418774"/>
                </a:lnTo>
                <a:lnTo>
                  <a:pt x="1744024" y="421127"/>
                </a:lnTo>
                <a:lnTo>
                  <a:pt x="1744997" y="423400"/>
                </a:lnTo>
                <a:lnTo>
                  <a:pt x="1745888" y="425591"/>
                </a:lnTo>
                <a:lnTo>
                  <a:pt x="1746780" y="427701"/>
                </a:lnTo>
                <a:lnTo>
                  <a:pt x="1747671" y="429811"/>
                </a:lnTo>
                <a:lnTo>
                  <a:pt x="1748562" y="431922"/>
                </a:lnTo>
                <a:lnTo>
                  <a:pt x="1749535" y="433950"/>
                </a:lnTo>
                <a:lnTo>
                  <a:pt x="1750426" y="435817"/>
                </a:lnTo>
                <a:lnTo>
                  <a:pt x="1751318" y="437765"/>
                </a:lnTo>
                <a:lnTo>
                  <a:pt x="1752209" y="439550"/>
                </a:lnTo>
                <a:lnTo>
                  <a:pt x="1753101" y="441336"/>
                </a:lnTo>
                <a:lnTo>
                  <a:pt x="1753992" y="442959"/>
                </a:lnTo>
                <a:lnTo>
                  <a:pt x="1754965" y="444582"/>
                </a:lnTo>
                <a:lnTo>
                  <a:pt x="1755856" y="446124"/>
                </a:lnTo>
                <a:lnTo>
                  <a:pt x="1756748" y="447666"/>
                </a:lnTo>
                <a:lnTo>
                  <a:pt x="1757639" y="449046"/>
                </a:lnTo>
                <a:lnTo>
                  <a:pt x="1758530" y="450345"/>
                </a:lnTo>
                <a:lnTo>
                  <a:pt x="1759503" y="451562"/>
                </a:lnTo>
                <a:lnTo>
                  <a:pt x="1760394" y="452779"/>
                </a:lnTo>
                <a:lnTo>
                  <a:pt x="1761286" y="453835"/>
                </a:lnTo>
                <a:lnTo>
                  <a:pt x="1762177" y="454890"/>
                </a:lnTo>
                <a:lnTo>
                  <a:pt x="1763069" y="455782"/>
                </a:lnTo>
                <a:lnTo>
                  <a:pt x="1764041" y="456594"/>
                </a:lnTo>
                <a:lnTo>
                  <a:pt x="1764933" y="457405"/>
                </a:lnTo>
                <a:lnTo>
                  <a:pt x="1772145" y="460408"/>
                </a:lnTo>
                <a:lnTo>
                  <a:pt x="1773037" y="460408"/>
                </a:lnTo>
                <a:lnTo>
                  <a:pt x="1786652" y="450913"/>
                </a:lnTo>
                <a:lnTo>
                  <a:pt x="1787543" y="449777"/>
                </a:lnTo>
                <a:lnTo>
                  <a:pt x="1792081" y="442878"/>
                </a:lnTo>
                <a:lnTo>
                  <a:pt x="1793054" y="441336"/>
                </a:lnTo>
                <a:lnTo>
                  <a:pt x="1793945" y="439794"/>
                </a:lnTo>
                <a:lnTo>
                  <a:pt x="1794837" y="438171"/>
                </a:lnTo>
                <a:lnTo>
                  <a:pt x="1795728" y="436467"/>
                </a:lnTo>
                <a:lnTo>
                  <a:pt x="1796620" y="434762"/>
                </a:lnTo>
                <a:lnTo>
                  <a:pt x="1797592" y="433058"/>
                </a:lnTo>
                <a:lnTo>
                  <a:pt x="1798484" y="431273"/>
                </a:lnTo>
                <a:lnTo>
                  <a:pt x="1799375" y="429487"/>
                </a:lnTo>
                <a:lnTo>
                  <a:pt x="1800266" y="427702"/>
                </a:lnTo>
                <a:lnTo>
                  <a:pt x="1801158" y="425835"/>
                </a:lnTo>
                <a:lnTo>
                  <a:pt x="1802130" y="423968"/>
                </a:lnTo>
                <a:lnTo>
                  <a:pt x="1803022" y="422020"/>
                </a:lnTo>
                <a:lnTo>
                  <a:pt x="1803913" y="420154"/>
                </a:lnTo>
                <a:lnTo>
                  <a:pt x="1804805" y="418206"/>
                </a:lnTo>
                <a:lnTo>
                  <a:pt x="1805696" y="416258"/>
                </a:lnTo>
                <a:lnTo>
                  <a:pt x="1806588" y="414392"/>
                </a:lnTo>
                <a:lnTo>
                  <a:pt x="1807560" y="412444"/>
                </a:lnTo>
                <a:lnTo>
                  <a:pt x="1808452" y="410496"/>
                </a:lnTo>
                <a:lnTo>
                  <a:pt x="1809343" y="408548"/>
                </a:lnTo>
                <a:lnTo>
                  <a:pt x="1810234" y="406601"/>
                </a:lnTo>
                <a:lnTo>
                  <a:pt x="1811126" y="404653"/>
                </a:lnTo>
                <a:lnTo>
                  <a:pt x="1812098" y="402786"/>
                </a:lnTo>
                <a:lnTo>
                  <a:pt x="1812990" y="400839"/>
                </a:lnTo>
                <a:lnTo>
                  <a:pt x="1813881" y="398972"/>
                </a:lnTo>
                <a:lnTo>
                  <a:pt x="1814773" y="397105"/>
                </a:lnTo>
                <a:lnTo>
                  <a:pt x="1815664" y="395238"/>
                </a:lnTo>
                <a:lnTo>
                  <a:pt x="1816637" y="393372"/>
                </a:lnTo>
                <a:lnTo>
                  <a:pt x="1821175" y="384688"/>
                </a:lnTo>
                <a:lnTo>
                  <a:pt x="1822066" y="383065"/>
                </a:lnTo>
                <a:lnTo>
                  <a:pt x="1822958" y="381441"/>
                </a:lnTo>
                <a:lnTo>
                  <a:pt x="1823849" y="379899"/>
                </a:lnTo>
                <a:lnTo>
                  <a:pt x="1824741" y="378357"/>
                </a:lnTo>
                <a:lnTo>
                  <a:pt x="1825632" y="376897"/>
                </a:lnTo>
                <a:lnTo>
                  <a:pt x="1826605" y="375517"/>
                </a:lnTo>
                <a:lnTo>
                  <a:pt x="1827496" y="374137"/>
                </a:lnTo>
                <a:lnTo>
                  <a:pt x="1828388" y="372757"/>
                </a:lnTo>
                <a:lnTo>
                  <a:pt x="1829279" y="371540"/>
                </a:lnTo>
                <a:lnTo>
                  <a:pt x="1830170" y="370323"/>
                </a:lnTo>
                <a:lnTo>
                  <a:pt x="1831143" y="369186"/>
                </a:lnTo>
                <a:lnTo>
                  <a:pt x="1832034" y="368050"/>
                </a:lnTo>
                <a:lnTo>
                  <a:pt x="1832926" y="366995"/>
                </a:lnTo>
                <a:lnTo>
                  <a:pt x="1833817" y="366021"/>
                </a:lnTo>
                <a:lnTo>
                  <a:pt x="1834709" y="365128"/>
                </a:lnTo>
                <a:lnTo>
                  <a:pt x="1835681" y="364317"/>
                </a:lnTo>
                <a:lnTo>
                  <a:pt x="1836573" y="363505"/>
                </a:lnTo>
                <a:lnTo>
                  <a:pt x="1841111" y="360503"/>
                </a:lnTo>
                <a:lnTo>
                  <a:pt x="1842002" y="360097"/>
                </a:lnTo>
                <a:lnTo>
                  <a:pt x="1846541" y="358961"/>
                </a:lnTo>
                <a:lnTo>
                  <a:pt x="1847432" y="358961"/>
                </a:lnTo>
                <a:lnTo>
                  <a:pt x="1848324" y="359042"/>
                </a:lnTo>
                <a:lnTo>
                  <a:pt x="1849215" y="359123"/>
                </a:lnTo>
                <a:lnTo>
                  <a:pt x="1850188" y="359285"/>
                </a:lnTo>
                <a:lnTo>
                  <a:pt x="1851079" y="359529"/>
                </a:lnTo>
                <a:lnTo>
                  <a:pt x="1851970" y="359854"/>
                </a:lnTo>
                <a:lnTo>
                  <a:pt x="1852862" y="360178"/>
                </a:lnTo>
                <a:lnTo>
                  <a:pt x="1857400" y="362775"/>
                </a:lnTo>
                <a:lnTo>
                  <a:pt x="1858292" y="363424"/>
                </a:lnTo>
                <a:lnTo>
                  <a:pt x="1859183" y="364155"/>
                </a:lnTo>
                <a:lnTo>
                  <a:pt x="1860156" y="364966"/>
                </a:lnTo>
                <a:lnTo>
                  <a:pt x="1861047" y="365778"/>
                </a:lnTo>
                <a:lnTo>
                  <a:pt x="1861938" y="366671"/>
                </a:lnTo>
                <a:lnTo>
                  <a:pt x="1862830" y="367563"/>
                </a:lnTo>
                <a:lnTo>
                  <a:pt x="1863721" y="368537"/>
                </a:lnTo>
                <a:lnTo>
                  <a:pt x="1864694" y="369511"/>
                </a:lnTo>
                <a:lnTo>
                  <a:pt x="1865585" y="370566"/>
                </a:lnTo>
                <a:lnTo>
                  <a:pt x="1866477" y="371621"/>
                </a:lnTo>
                <a:lnTo>
                  <a:pt x="1867368" y="372757"/>
                </a:lnTo>
                <a:lnTo>
                  <a:pt x="1868260" y="373894"/>
                </a:lnTo>
                <a:lnTo>
                  <a:pt x="1872798" y="379900"/>
                </a:lnTo>
                <a:lnTo>
                  <a:pt x="1873770" y="381117"/>
                </a:lnTo>
                <a:lnTo>
                  <a:pt x="1874662" y="382416"/>
                </a:lnTo>
                <a:lnTo>
                  <a:pt x="1875553" y="383714"/>
                </a:lnTo>
                <a:lnTo>
                  <a:pt x="1876445" y="384931"/>
                </a:lnTo>
                <a:lnTo>
                  <a:pt x="1877336" y="386230"/>
                </a:lnTo>
                <a:lnTo>
                  <a:pt x="1878228" y="387529"/>
                </a:lnTo>
                <a:lnTo>
                  <a:pt x="1879200" y="388827"/>
                </a:lnTo>
                <a:lnTo>
                  <a:pt x="1880092" y="390126"/>
                </a:lnTo>
                <a:lnTo>
                  <a:pt x="1880983" y="391424"/>
                </a:lnTo>
                <a:lnTo>
                  <a:pt x="1881874" y="392723"/>
                </a:lnTo>
                <a:lnTo>
                  <a:pt x="1882766" y="394021"/>
                </a:lnTo>
                <a:lnTo>
                  <a:pt x="1883738" y="395320"/>
                </a:lnTo>
                <a:lnTo>
                  <a:pt x="1884630" y="396537"/>
                </a:lnTo>
                <a:lnTo>
                  <a:pt x="1885521" y="397755"/>
                </a:lnTo>
                <a:lnTo>
                  <a:pt x="1886413" y="398972"/>
                </a:lnTo>
                <a:lnTo>
                  <a:pt x="1887304" y="400189"/>
                </a:lnTo>
                <a:lnTo>
                  <a:pt x="1888277" y="401326"/>
                </a:lnTo>
                <a:lnTo>
                  <a:pt x="1889168" y="402543"/>
                </a:lnTo>
                <a:lnTo>
                  <a:pt x="1890060" y="403598"/>
                </a:lnTo>
                <a:lnTo>
                  <a:pt x="1890951" y="404734"/>
                </a:lnTo>
                <a:lnTo>
                  <a:pt x="1891842" y="405789"/>
                </a:lnTo>
                <a:lnTo>
                  <a:pt x="1892815" y="406763"/>
                </a:lnTo>
                <a:lnTo>
                  <a:pt x="1893706" y="407737"/>
                </a:lnTo>
                <a:lnTo>
                  <a:pt x="1898245" y="412038"/>
                </a:lnTo>
                <a:lnTo>
                  <a:pt x="1899136" y="412769"/>
                </a:lnTo>
                <a:lnTo>
                  <a:pt x="1900028" y="413418"/>
                </a:lnTo>
                <a:lnTo>
                  <a:pt x="1900919" y="414067"/>
                </a:lnTo>
                <a:lnTo>
                  <a:pt x="1901811" y="414635"/>
                </a:lnTo>
                <a:lnTo>
                  <a:pt x="1902783" y="415203"/>
                </a:lnTo>
                <a:lnTo>
                  <a:pt x="1903674" y="415609"/>
                </a:lnTo>
                <a:lnTo>
                  <a:pt x="1904566" y="416015"/>
                </a:lnTo>
                <a:lnTo>
                  <a:pt x="1909104" y="417232"/>
                </a:lnTo>
                <a:lnTo>
                  <a:pt x="1909996" y="417232"/>
                </a:lnTo>
                <a:lnTo>
                  <a:pt x="1910887" y="417232"/>
                </a:lnTo>
                <a:lnTo>
                  <a:pt x="1911860" y="417232"/>
                </a:lnTo>
                <a:lnTo>
                  <a:pt x="1912751" y="417069"/>
                </a:lnTo>
                <a:lnTo>
                  <a:pt x="1913642" y="416907"/>
                </a:lnTo>
                <a:lnTo>
                  <a:pt x="1914534" y="416664"/>
                </a:lnTo>
                <a:lnTo>
                  <a:pt x="1915425" y="416339"/>
                </a:lnTo>
                <a:lnTo>
                  <a:pt x="1916317" y="415933"/>
                </a:lnTo>
                <a:lnTo>
                  <a:pt x="1917289" y="415528"/>
                </a:lnTo>
                <a:lnTo>
                  <a:pt x="1925393" y="408954"/>
                </a:lnTo>
                <a:lnTo>
                  <a:pt x="1926366" y="407980"/>
                </a:lnTo>
                <a:lnTo>
                  <a:pt x="1927257" y="406925"/>
                </a:lnTo>
                <a:lnTo>
                  <a:pt x="1928149" y="405789"/>
                </a:lnTo>
                <a:lnTo>
                  <a:pt x="1929040" y="404653"/>
                </a:lnTo>
                <a:lnTo>
                  <a:pt x="1929932" y="403435"/>
                </a:lnTo>
                <a:lnTo>
                  <a:pt x="1930904" y="402137"/>
                </a:lnTo>
                <a:lnTo>
                  <a:pt x="1931796" y="400838"/>
                </a:lnTo>
                <a:lnTo>
                  <a:pt x="1932687" y="399540"/>
                </a:lnTo>
                <a:lnTo>
                  <a:pt x="1933578" y="398160"/>
                </a:lnTo>
                <a:lnTo>
                  <a:pt x="1934470" y="396699"/>
                </a:lnTo>
                <a:lnTo>
                  <a:pt x="1935361" y="395238"/>
                </a:lnTo>
                <a:lnTo>
                  <a:pt x="1936334" y="393777"/>
                </a:lnTo>
                <a:lnTo>
                  <a:pt x="1937225" y="392235"/>
                </a:lnTo>
                <a:lnTo>
                  <a:pt x="1938117" y="390693"/>
                </a:lnTo>
                <a:lnTo>
                  <a:pt x="1939008" y="389070"/>
                </a:lnTo>
                <a:lnTo>
                  <a:pt x="1939900" y="387447"/>
                </a:lnTo>
                <a:lnTo>
                  <a:pt x="1940872" y="385824"/>
                </a:lnTo>
                <a:lnTo>
                  <a:pt x="1941764" y="384200"/>
                </a:lnTo>
                <a:lnTo>
                  <a:pt x="1942655" y="382496"/>
                </a:lnTo>
                <a:lnTo>
                  <a:pt x="1943546" y="380792"/>
                </a:lnTo>
                <a:lnTo>
                  <a:pt x="1944438" y="379088"/>
                </a:lnTo>
                <a:lnTo>
                  <a:pt x="1945410" y="377383"/>
                </a:lnTo>
                <a:lnTo>
                  <a:pt x="1946302" y="375679"/>
                </a:lnTo>
                <a:lnTo>
                  <a:pt x="1947193" y="373894"/>
                </a:lnTo>
                <a:lnTo>
                  <a:pt x="1948085" y="372189"/>
                </a:lnTo>
                <a:lnTo>
                  <a:pt x="1948976" y="370404"/>
                </a:lnTo>
                <a:lnTo>
                  <a:pt x="1949868" y="368700"/>
                </a:lnTo>
                <a:lnTo>
                  <a:pt x="1950840" y="366914"/>
                </a:lnTo>
                <a:lnTo>
                  <a:pt x="1951732" y="365210"/>
                </a:lnTo>
                <a:lnTo>
                  <a:pt x="1952623" y="363424"/>
                </a:lnTo>
                <a:lnTo>
                  <a:pt x="1953515" y="361720"/>
                </a:lnTo>
                <a:lnTo>
                  <a:pt x="1954406" y="360016"/>
                </a:lnTo>
                <a:lnTo>
                  <a:pt x="1955378" y="358312"/>
                </a:lnTo>
                <a:lnTo>
                  <a:pt x="1956270" y="356688"/>
                </a:lnTo>
                <a:lnTo>
                  <a:pt x="1957161" y="354984"/>
                </a:lnTo>
                <a:lnTo>
                  <a:pt x="1958053" y="353361"/>
                </a:lnTo>
                <a:lnTo>
                  <a:pt x="1958944" y="351819"/>
                </a:lnTo>
                <a:lnTo>
                  <a:pt x="1959917" y="350196"/>
                </a:lnTo>
                <a:lnTo>
                  <a:pt x="1960808" y="348654"/>
                </a:lnTo>
                <a:lnTo>
                  <a:pt x="1961700" y="347193"/>
                </a:lnTo>
                <a:lnTo>
                  <a:pt x="1962591" y="345651"/>
                </a:lnTo>
                <a:lnTo>
                  <a:pt x="1963483" y="344271"/>
                </a:lnTo>
                <a:lnTo>
                  <a:pt x="1964455" y="342810"/>
                </a:lnTo>
                <a:lnTo>
                  <a:pt x="1965347" y="341512"/>
                </a:lnTo>
                <a:lnTo>
                  <a:pt x="1966238" y="340132"/>
                </a:lnTo>
                <a:lnTo>
                  <a:pt x="1967129" y="338914"/>
                </a:lnTo>
                <a:lnTo>
                  <a:pt x="1968021" y="337697"/>
                </a:lnTo>
                <a:lnTo>
                  <a:pt x="1968912" y="336480"/>
                </a:lnTo>
                <a:lnTo>
                  <a:pt x="1969885" y="335343"/>
                </a:lnTo>
                <a:lnTo>
                  <a:pt x="1970776" y="334288"/>
                </a:lnTo>
                <a:lnTo>
                  <a:pt x="1971668" y="333314"/>
                </a:lnTo>
                <a:lnTo>
                  <a:pt x="1972559" y="332341"/>
                </a:lnTo>
                <a:lnTo>
                  <a:pt x="1973451" y="331448"/>
                </a:lnTo>
                <a:lnTo>
                  <a:pt x="1974423" y="330555"/>
                </a:lnTo>
                <a:lnTo>
                  <a:pt x="1975315" y="329825"/>
                </a:lnTo>
                <a:lnTo>
                  <a:pt x="1976206" y="329095"/>
                </a:lnTo>
                <a:lnTo>
                  <a:pt x="1977097" y="328445"/>
                </a:lnTo>
                <a:lnTo>
                  <a:pt x="1977989" y="327796"/>
                </a:lnTo>
                <a:lnTo>
                  <a:pt x="1978961" y="327309"/>
                </a:lnTo>
                <a:lnTo>
                  <a:pt x="1983500" y="325686"/>
                </a:lnTo>
                <a:lnTo>
                  <a:pt x="1984391" y="325524"/>
                </a:lnTo>
                <a:lnTo>
                  <a:pt x="1985282" y="325443"/>
                </a:lnTo>
                <a:lnTo>
                  <a:pt x="1986174" y="325524"/>
                </a:lnTo>
                <a:lnTo>
                  <a:pt x="1987065" y="325605"/>
                </a:lnTo>
                <a:lnTo>
                  <a:pt x="1987957" y="325768"/>
                </a:lnTo>
                <a:lnTo>
                  <a:pt x="1988929" y="325930"/>
                </a:lnTo>
                <a:lnTo>
                  <a:pt x="1989821" y="326255"/>
                </a:lnTo>
                <a:lnTo>
                  <a:pt x="1990712" y="326579"/>
                </a:lnTo>
                <a:lnTo>
                  <a:pt x="1991604" y="327066"/>
                </a:lnTo>
                <a:lnTo>
                  <a:pt x="2001572" y="336156"/>
                </a:lnTo>
                <a:lnTo>
                  <a:pt x="2002544" y="337373"/>
                </a:lnTo>
                <a:lnTo>
                  <a:pt x="2003436" y="338672"/>
                </a:lnTo>
                <a:lnTo>
                  <a:pt x="2004327" y="339970"/>
                </a:lnTo>
                <a:lnTo>
                  <a:pt x="2005218" y="341350"/>
                </a:lnTo>
                <a:lnTo>
                  <a:pt x="2006110" y="342730"/>
                </a:lnTo>
                <a:lnTo>
                  <a:pt x="2007001" y="344191"/>
                </a:lnTo>
                <a:lnTo>
                  <a:pt x="2007974" y="345733"/>
                </a:lnTo>
                <a:lnTo>
                  <a:pt x="2008865" y="347275"/>
                </a:lnTo>
                <a:lnTo>
                  <a:pt x="2009757" y="348898"/>
                </a:lnTo>
                <a:lnTo>
                  <a:pt x="2010648" y="350521"/>
                </a:lnTo>
                <a:lnTo>
                  <a:pt x="2011540" y="352225"/>
                </a:lnTo>
                <a:lnTo>
                  <a:pt x="2012512" y="353930"/>
                </a:lnTo>
                <a:lnTo>
                  <a:pt x="2013404" y="355715"/>
                </a:lnTo>
                <a:lnTo>
                  <a:pt x="2014295" y="357501"/>
                </a:lnTo>
                <a:lnTo>
                  <a:pt x="2015187" y="359286"/>
                </a:lnTo>
                <a:lnTo>
                  <a:pt x="2016078" y="361153"/>
                </a:lnTo>
                <a:lnTo>
                  <a:pt x="2017051" y="363020"/>
                </a:lnTo>
                <a:lnTo>
                  <a:pt x="2017942" y="364967"/>
                </a:lnTo>
                <a:lnTo>
                  <a:pt x="2018833" y="366834"/>
                </a:lnTo>
                <a:lnTo>
                  <a:pt x="2019725" y="368782"/>
                </a:lnTo>
                <a:lnTo>
                  <a:pt x="2020616" y="370729"/>
                </a:lnTo>
                <a:lnTo>
                  <a:pt x="2021589" y="372677"/>
                </a:lnTo>
                <a:lnTo>
                  <a:pt x="2022480" y="374706"/>
                </a:lnTo>
                <a:lnTo>
                  <a:pt x="2023372" y="376654"/>
                </a:lnTo>
                <a:lnTo>
                  <a:pt x="2024263" y="378683"/>
                </a:lnTo>
                <a:lnTo>
                  <a:pt x="2025155" y="380631"/>
                </a:lnTo>
                <a:lnTo>
                  <a:pt x="2026046" y="382659"/>
                </a:lnTo>
                <a:lnTo>
                  <a:pt x="2027019" y="384607"/>
                </a:lnTo>
                <a:lnTo>
                  <a:pt x="2027910" y="386555"/>
                </a:lnTo>
                <a:lnTo>
                  <a:pt x="2028801" y="388584"/>
                </a:lnTo>
                <a:lnTo>
                  <a:pt x="2029693" y="390532"/>
                </a:lnTo>
                <a:lnTo>
                  <a:pt x="2030584" y="392479"/>
                </a:lnTo>
                <a:lnTo>
                  <a:pt x="2031557" y="394427"/>
                </a:lnTo>
                <a:lnTo>
                  <a:pt x="2032448" y="396375"/>
                </a:lnTo>
                <a:lnTo>
                  <a:pt x="2033340" y="398241"/>
                </a:lnTo>
                <a:lnTo>
                  <a:pt x="2034231" y="400108"/>
                </a:lnTo>
                <a:lnTo>
                  <a:pt x="2035123" y="401975"/>
                </a:lnTo>
                <a:lnTo>
                  <a:pt x="2036095" y="403760"/>
                </a:lnTo>
                <a:lnTo>
                  <a:pt x="2036987" y="405627"/>
                </a:lnTo>
                <a:lnTo>
                  <a:pt x="2037878" y="407331"/>
                </a:lnTo>
                <a:lnTo>
                  <a:pt x="2038769" y="409117"/>
                </a:lnTo>
                <a:lnTo>
                  <a:pt x="2039661" y="410821"/>
                </a:lnTo>
                <a:lnTo>
                  <a:pt x="2040633" y="412444"/>
                </a:lnTo>
                <a:lnTo>
                  <a:pt x="2041525" y="414068"/>
                </a:lnTo>
                <a:lnTo>
                  <a:pt x="2042416" y="415610"/>
                </a:lnTo>
                <a:lnTo>
                  <a:pt x="2043308" y="417152"/>
                </a:lnTo>
                <a:lnTo>
                  <a:pt x="2044199" y="418612"/>
                </a:lnTo>
                <a:lnTo>
                  <a:pt x="2045090" y="420073"/>
                </a:lnTo>
                <a:lnTo>
                  <a:pt x="2046063" y="421453"/>
                </a:lnTo>
                <a:lnTo>
                  <a:pt x="2046954" y="422833"/>
                </a:lnTo>
                <a:lnTo>
                  <a:pt x="2047846" y="424050"/>
                </a:lnTo>
                <a:lnTo>
                  <a:pt x="2048737" y="425267"/>
                </a:lnTo>
                <a:lnTo>
                  <a:pt x="2049629" y="426485"/>
                </a:lnTo>
                <a:lnTo>
                  <a:pt x="2050601" y="427621"/>
                </a:lnTo>
                <a:lnTo>
                  <a:pt x="2051493" y="428676"/>
                </a:lnTo>
                <a:lnTo>
                  <a:pt x="2052384" y="429650"/>
                </a:lnTo>
                <a:lnTo>
                  <a:pt x="2053276" y="430624"/>
                </a:lnTo>
                <a:lnTo>
                  <a:pt x="2054167" y="431436"/>
                </a:lnTo>
                <a:lnTo>
                  <a:pt x="2055140" y="432247"/>
                </a:lnTo>
                <a:lnTo>
                  <a:pt x="2056031" y="433059"/>
                </a:lnTo>
                <a:lnTo>
                  <a:pt x="2060569" y="435818"/>
                </a:lnTo>
                <a:lnTo>
                  <a:pt x="2061461" y="436224"/>
                </a:lnTo>
                <a:lnTo>
                  <a:pt x="2062352" y="436548"/>
                </a:lnTo>
                <a:lnTo>
                  <a:pt x="2063244" y="436792"/>
                </a:lnTo>
                <a:lnTo>
                  <a:pt x="2064135" y="436954"/>
                </a:lnTo>
                <a:lnTo>
                  <a:pt x="2065108" y="437035"/>
                </a:lnTo>
                <a:lnTo>
                  <a:pt x="2065999" y="437116"/>
                </a:lnTo>
                <a:lnTo>
                  <a:pt x="2066891" y="437035"/>
                </a:lnTo>
                <a:lnTo>
                  <a:pt x="2067782" y="436954"/>
                </a:lnTo>
                <a:lnTo>
                  <a:pt x="2068673" y="436873"/>
                </a:lnTo>
                <a:lnTo>
                  <a:pt x="2073212" y="435169"/>
                </a:lnTo>
                <a:lnTo>
                  <a:pt x="2074184" y="434682"/>
                </a:lnTo>
                <a:lnTo>
                  <a:pt x="2075076" y="434113"/>
                </a:lnTo>
                <a:lnTo>
                  <a:pt x="2075967" y="433464"/>
                </a:lnTo>
                <a:lnTo>
                  <a:pt x="2076859" y="432815"/>
                </a:lnTo>
                <a:lnTo>
                  <a:pt x="2077750" y="432085"/>
                </a:lnTo>
                <a:lnTo>
                  <a:pt x="2078641" y="431273"/>
                </a:lnTo>
                <a:lnTo>
                  <a:pt x="2079614" y="430462"/>
                </a:lnTo>
                <a:lnTo>
                  <a:pt x="2080505" y="429569"/>
                </a:lnTo>
                <a:lnTo>
                  <a:pt x="2081397" y="428676"/>
                </a:lnTo>
                <a:lnTo>
                  <a:pt x="2082288" y="427702"/>
                </a:lnTo>
                <a:lnTo>
                  <a:pt x="2083180" y="426728"/>
                </a:lnTo>
                <a:lnTo>
                  <a:pt x="2084152" y="425673"/>
                </a:lnTo>
                <a:lnTo>
                  <a:pt x="2085044" y="424537"/>
                </a:lnTo>
                <a:lnTo>
                  <a:pt x="2085935" y="423401"/>
                </a:lnTo>
                <a:lnTo>
                  <a:pt x="2086827" y="422264"/>
                </a:lnTo>
                <a:lnTo>
                  <a:pt x="2087718" y="421047"/>
                </a:lnTo>
                <a:lnTo>
                  <a:pt x="2088691" y="419830"/>
                </a:lnTo>
                <a:lnTo>
                  <a:pt x="2089582" y="418612"/>
                </a:lnTo>
                <a:lnTo>
                  <a:pt x="2090473" y="417314"/>
                </a:lnTo>
                <a:lnTo>
                  <a:pt x="2091365" y="416015"/>
                </a:lnTo>
                <a:lnTo>
                  <a:pt x="2092256" y="414636"/>
                </a:lnTo>
                <a:lnTo>
                  <a:pt x="2093229" y="413337"/>
                </a:lnTo>
                <a:lnTo>
                  <a:pt x="2094120" y="411957"/>
                </a:lnTo>
                <a:lnTo>
                  <a:pt x="2095012" y="410577"/>
                </a:lnTo>
                <a:lnTo>
                  <a:pt x="2095903" y="409198"/>
                </a:lnTo>
                <a:lnTo>
                  <a:pt x="2096795" y="407737"/>
                </a:lnTo>
                <a:lnTo>
                  <a:pt x="2097686" y="406357"/>
                </a:lnTo>
                <a:lnTo>
                  <a:pt x="2098659" y="404896"/>
                </a:lnTo>
                <a:lnTo>
                  <a:pt x="2099550" y="403516"/>
                </a:lnTo>
                <a:lnTo>
                  <a:pt x="2100441" y="402056"/>
                </a:lnTo>
                <a:lnTo>
                  <a:pt x="2101333" y="400595"/>
                </a:lnTo>
                <a:lnTo>
                  <a:pt x="2102224" y="399215"/>
                </a:lnTo>
                <a:lnTo>
                  <a:pt x="2103197" y="397754"/>
                </a:lnTo>
                <a:lnTo>
                  <a:pt x="2104088" y="396374"/>
                </a:lnTo>
                <a:lnTo>
                  <a:pt x="2104980" y="394995"/>
                </a:lnTo>
                <a:lnTo>
                  <a:pt x="2105871" y="393534"/>
                </a:lnTo>
                <a:lnTo>
                  <a:pt x="2106763" y="392154"/>
                </a:lnTo>
                <a:lnTo>
                  <a:pt x="2107735" y="390774"/>
                </a:lnTo>
                <a:lnTo>
                  <a:pt x="2108627" y="389476"/>
                </a:lnTo>
                <a:lnTo>
                  <a:pt x="2109518" y="388177"/>
                </a:lnTo>
                <a:lnTo>
                  <a:pt x="2110409" y="386797"/>
                </a:lnTo>
                <a:lnTo>
                  <a:pt x="2111301" y="385580"/>
                </a:lnTo>
                <a:lnTo>
                  <a:pt x="2112273" y="384282"/>
                </a:lnTo>
                <a:lnTo>
                  <a:pt x="2113165" y="383064"/>
                </a:lnTo>
                <a:lnTo>
                  <a:pt x="2114056" y="381847"/>
                </a:lnTo>
                <a:lnTo>
                  <a:pt x="2114948" y="380711"/>
                </a:lnTo>
                <a:lnTo>
                  <a:pt x="2115839" y="379574"/>
                </a:lnTo>
                <a:lnTo>
                  <a:pt x="2116731" y="378438"/>
                </a:lnTo>
                <a:lnTo>
                  <a:pt x="2117703" y="377383"/>
                </a:lnTo>
                <a:lnTo>
                  <a:pt x="2118595" y="376328"/>
                </a:lnTo>
                <a:lnTo>
                  <a:pt x="2119486" y="375354"/>
                </a:lnTo>
                <a:lnTo>
                  <a:pt x="2120377" y="374461"/>
                </a:lnTo>
                <a:lnTo>
                  <a:pt x="2121269" y="373487"/>
                </a:lnTo>
                <a:lnTo>
                  <a:pt x="2122241" y="372676"/>
                </a:lnTo>
                <a:lnTo>
                  <a:pt x="2127671" y="368456"/>
                </a:lnTo>
                <a:lnTo>
                  <a:pt x="2128563" y="367887"/>
                </a:lnTo>
                <a:lnTo>
                  <a:pt x="2133101" y="366021"/>
                </a:lnTo>
                <a:lnTo>
                  <a:pt x="2133992" y="365777"/>
                </a:lnTo>
                <a:lnTo>
                  <a:pt x="2134884" y="365615"/>
                </a:lnTo>
                <a:lnTo>
                  <a:pt x="2135775" y="365453"/>
                </a:lnTo>
                <a:lnTo>
                  <a:pt x="2136748" y="365372"/>
                </a:lnTo>
                <a:lnTo>
                  <a:pt x="2137639" y="365372"/>
                </a:lnTo>
                <a:lnTo>
                  <a:pt x="2138531" y="365372"/>
                </a:lnTo>
                <a:lnTo>
                  <a:pt x="2139422" y="365534"/>
                </a:lnTo>
                <a:lnTo>
                  <a:pt x="2140313" y="365615"/>
                </a:lnTo>
                <a:lnTo>
                  <a:pt x="2141286" y="365777"/>
                </a:lnTo>
                <a:lnTo>
                  <a:pt x="2142177" y="366021"/>
                </a:lnTo>
                <a:lnTo>
                  <a:pt x="2143069" y="366346"/>
                </a:lnTo>
                <a:lnTo>
                  <a:pt x="2143960" y="366670"/>
                </a:lnTo>
                <a:lnTo>
                  <a:pt x="2144852" y="367076"/>
                </a:lnTo>
                <a:lnTo>
                  <a:pt x="2145824" y="367482"/>
                </a:lnTo>
                <a:lnTo>
                  <a:pt x="2150281" y="370322"/>
                </a:lnTo>
                <a:lnTo>
                  <a:pt x="2151254" y="370971"/>
                </a:lnTo>
                <a:lnTo>
                  <a:pt x="2152145" y="371702"/>
                </a:lnTo>
                <a:lnTo>
                  <a:pt x="2153037" y="372432"/>
                </a:lnTo>
                <a:lnTo>
                  <a:pt x="2153928" y="373244"/>
                </a:lnTo>
                <a:lnTo>
                  <a:pt x="2154820" y="374136"/>
                </a:lnTo>
                <a:lnTo>
                  <a:pt x="2155792" y="374948"/>
                </a:lnTo>
                <a:lnTo>
                  <a:pt x="2156684" y="375841"/>
                </a:lnTo>
                <a:lnTo>
                  <a:pt x="2157575" y="376814"/>
                </a:lnTo>
                <a:lnTo>
                  <a:pt x="2158467" y="377788"/>
                </a:lnTo>
                <a:lnTo>
                  <a:pt x="2159358" y="378762"/>
                </a:lnTo>
                <a:lnTo>
                  <a:pt x="2160331" y="379736"/>
                </a:lnTo>
                <a:lnTo>
                  <a:pt x="2161222" y="380791"/>
                </a:lnTo>
                <a:lnTo>
                  <a:pt x="2162113" y="381846"/>
                </a:lnTo>
                <a:lnTo>
                  <a:pt x="2163005" y="382901"/>
                </a:lnTo>
                <a:lnTo>
                  <a:pt x="2163896" y="383956"/>
                </a:lnTo>
                <a:lnTo>
                  <a:pt x="2164869" y="385093"/>
                </a:lnTo>
                <a:lnTo>
                  <a:pt x="2165760" y="386148"/>
                </a:lnTo>
                <a:lnTo>
                  <a:pt x="2166652" y="387284"/>
                </a:lnTo>
                <a:lnTo>
                  <a:pt x="2167543" y="388420"/>
                </a:lnTo>
                <a:lnTo>
                  <a:pt x="2168435" y="389557"/>
                </a:lnTo>
                <a:lnTo>
                  <a:pt x="2169326" y="390693"/>
                </a:lnTo>
                <a:lnTo>
                  <a:pt x="2170299" y="391829"/>
                </a:lnTo>
                <a:lnTo>
                  <a:pt x="2171190" y="392966"/>
                </a:lnTo>
                <a:lnTo>
                  <a:pt x="2172081" y="394183"/>
                </a:lnTo>
                <a:lnTo>
                  <a:pt x="2172973" y="395319"/>
                </a:lnTo>
                <a:lnTo>
                  <a:pt x="2173864" y="396456"/>
                </a:lnTo>
                <a:lnTo>
                  <a:pt x="2174837" y="397511"/>
                </a:lnTo>
                <a:lnTo>
                  <a:pt x="2175728" y="398647"/>
                </a:lnTo>
                <a:lnTo>
                  <a:pt x="2176620" y="399784"/>
                </a:lnTo>
                <a:lnTo>
                  <a:pt x="2177511" y="400839"/>
                </a:lnTo>
                <a:lnTo>
                  <a:pt x="2178403" y="401894"/>
                </a:lnTo>
                <a:lnTo>
                  <a:pt x="2179375" y="402949"/>
                </a:lnTo>
                <a:lnTo>
                  <a:pt x="2180267" y="404004"/>
                </a:lnTo>
                <a:lnTo>
                  <a:pt x="2181158" y="405059"/>
                </a:lnTo>
                <a:lnTo>
                  <a:pt x="2182049" y="406033"/>
                </a:lnTo>
                <a:lnTo>
                  <a:pt x="2182941" y="407007"/>
                </a:lnTo>
                <a:lnTo>
                  <a:pt x="2183913" y="407899"/>
                </a:lnTo>
                <a:lnTo>
                  <a:pt x="2184805" y="408873"/>
                </a:lnTo>
                <a:lnTo>
                  <a:pt x="2185696" y="409766"/>
                </a:lnTo>
                <a:lnTo>
                  <a:pt x="2186588" y="410577"/>
                </a:lnTo>
                <a:lnTo>
                  <a:pt x="2187479" y="411389"/>
                </a:lnTo>
                <a:lnTo>
                  <a:pt x="2188371" y="412201"/>
                </a:lnTo>
                <a:lnTo>
                  <a:pt x="2189343" y="412931"/>
                </a:lnTo>
                <a:lnTo>
                  <a:pt x="2190235" y="413580"/>
                </a:lnTo>
                <a:lnTo>
                  <a:pt x="2191126" y="414311"/>
                </a:lnTo>
                <a:lnTo>
                  <a:pt x="2192017" y="414879"/>
                </a:lnTo>
                <a:lnTo>
                  <a:pt x="2192909" y="415528"/>
                </a:lnTo>
                <a:lnTo>
                  <a:pt x="2193881" y="416015"/>
                </a:lnTo>
                <a:lnTo>
                  <a:pt x="2194773" y="416502"/>
                </a:lnTo>
                <a:lnTo>
                  <a:pt x="2195664" y="416989"/>
                </a:lnTo>
                <a:lnTo>
                  <a:pt x="2196556" y="417394"/>
                </a:lnTo>
                <a:lnTo>
                  <a:pt x="2197447" y="417719"/>
                </a:lnTo>
                <a:lnTo>
                  <a:pt x="2198420" y="418044"/>
                </a:lnTo>
                <a:lnTo>
                  <a:pt x="2199311" y="418287"/>
                </a:lnTo>
                <a:lnTo>
                  <a:pt x="2200203" y="418531"/>
                </a:lnTo>
                <a:lnTo>
                  <a:pt x="2201094" y="418693"/>
                </a:lnTo>
                <a:lnTo>
                  <a:pt x="2201985" y="418774"/>
                </a:lnTo>
                <a:lnTo>
                  <a:pt x="2202958" y="418855"/>
                </a:lnTo>
                <a:lnTo>
                  <a:pt x="2203849" y="418855"/>
                </a:lnTo>
                <a:lnTo>
                  <a:pt x="2204741" y="418855"/>
                </a:lnTo>
                <a:lnTo>
                  <a:pt x="2205632" y="418693"/>
                </a:lnTo>
                <a:lnTo>
                  <a:pt x="2206524" y="418612"/>
                </a:lnTo>
                <a:lnTo>
                  <a:pt x="2207415" y="418368"/>
                </a:lnTo>
                <a:lnTo>
                  <a:pt x="2208388" y="418125"/>
                </a:lnTo>
                <a:lnTo>
                  <a:pt x="2209279" y="417800"/>
                </a:lnTo>
                <a:lnTo>
                  <a:pt x="2210171" y="417476"/>
                </a:lnTo>
                <a:lnTo>
                  <a:pt x="2211062" y="417070"/>
                </a:lnTo>
                <a:lnTo>
                  <a:pt x="2211953" y="416664"/>
                </a:lnTo>
                <a:lnTo>
                  <a:pt x="2212926" y="416096"/>
                </a:lnTo>
                <a:lnTo>
                  <a:pt x="2213817" y="415609"/>
                </a:lnTo>
                <a:lnTo>
                  <a:pt x="2214709" y="414960"/>
                </a:lnTo>
                <a:lnTo>
                  <a:pt x="2215600" y="414311"/>
                </a:lnTo>
                <a:lnTo>
                  <a:pt x="2216492" y="413662"/>
                </a:lnTo>
                <a:lnTo>
                  <a:pt x="2217464" y="412850"/>
                </a:lnTo>
                <a:lnTo>
                  <a:pt x="2218356" y="412120"/>
                </a:lnTo>
                <a:lnTo>
                  <a:pt x="2219247" y="411227"/>
                </a:lnTo>
                <a:lnTo>
                  <a:pt x="2220139" y="410334"/>
                </a:lnTo>
                <a:lnTo>
                  <a:pt x="2221030" y="409442"/>
                </a:lnTo>
                <a:lnTo>
                  <a:pt x="2222003" y="408468"/>
                </a:lnTo>
                <a:lnTo>
                  <a:pt x="2222894" y="407494"/>
                </a:lnTo>
                <a:lnTo>
                  <a:pt x="2223785" y="406439"/>
                </a:lnTo>
                <a:lnTo>
                  <a:pt x="2224677" y="405384"/>
                </a:lnTo>
                <a:lnTo>
                  <a:pt x="2225568" y="404248"/>
                </a:lnTo>
                <a:lnTo>
                  <a:pt x="2226460" y="403111"/>
                </a:lnTo>
                <a:lnTo>
                  <a:pt x="2227432" y="401894"/>
                </a:lnTo>
                <a:lnTo>
                  <a:pt x="2228324" y="400677"/>
                </a:lnTo>
                <a:lnTo>
                  <a:pt x="2229215" y="399459"/>
                </a:lnTo>
                <a:lnTo>
                  <a:pt x="2230107" y="398161"/>
                </a:lnTo>
                <a:lnTo>
                  <a:pt x="2230998" y="396862"/>
                </a:lnTo>
                <a:lnTo>
                  <a:pt x="2231971" y="395564"/>
                </a:lnTo>
                <a:lnTo>
                  <a:pt x="2232862" y="394184"/>
                </a:lnTo>
                <a:lnTo>
                  <a:pt x="2233753" y="392804"/>
                </a:lnTo>
                <a:lnTo>
                  <a:pt x="2234645" y="391424"/>
                </a:lnTo>
                <a:lnTo>
                  <a:pt x="2235536" y="390044"/>
                </a:lnTo>
                <a:lnTo>
                  <a:pt x="2236509" y="388584"/>
                </a:lnTo>
                <a:lnTo>
                  <a:pt x="2237400" y="387123"/>
                </a:lnTo>
                <a:lnTo>
                  <a:pt x="2238292" y="385743"/>
                </a:lnTo>
                <a:lnTo>
                  <a:pt x="2239183" y="384282"/>
                </a:lnTo>
                <a:lnTo>
                  <a:pt x="2240075" y="382740"/>
                </a:lnTo>
                <a:lnTo>
                  <a:pt x="2240966" y="381279"/>
                </a:lnTo>
                <a:lnTo>
                  <a:pt x="2241939" y="379819"/>
                </a:lnTo>
                <a:lnTo>
                  <a:pt x="2242830" y="378358"/>
                </a:lnTo>
                <a:lnTo>
                  <a:pt x="2243721" y="376897"/>
                </a:lnTo>
                <a:lnTo>
                  <a:pt x="2244613" y="375436"/>
                </a:lnTo>
                <a:lnTo>
                  <a:pt x="2245504" y="373975"/>
                </a:lnTo>
                <a:lnTo>
                  <a:pt x="2246477" y="372515"/>
                </a:lnTo>
                <a:lnTo>
                  <a:pt x="2247368" y="371054"/>
                </a:lnTo>
                <a:lnTo>
                  <a:pt x="2248260" y="369593"/>
                </a:lnTo>
                <a:lnTo>
                  <a:pt x="2249151" y="368132"/>
                </a:lnTo>
                <a:lnTo>
                  <a:pt x="2250043" y="366753"/>
                </a:lnTo>
                <a:lnTo>
                  <a:pt x="2251015" y="365373"/>
                </a:lnTo>
                <a:lnTo>
                  <a:pt x="2251907" y="363993"/>
                </a:lnTo>
                <a:lnTo>
                  <a:pt x="2252798" y="362613"/>
                </a:lnTo>
                <a:lnTo>
                  <a:pt x="2253689" y="361315"/>
                </a:lnTo>
                <a:lnTo>
                  <a:pt x="2254581" y="359935"/>
                </a:lnTo>
                <a:lnTo>
                  <a:pt x="2255553" y="358718"/>
                </a:lnTo>
                <a:lnTo>
                  <a:pt x="2256445" y="357419"/>
                </a:lnTo>
                <a:lnTo>
                  <a:pt x="2257336" y="356202"/>
                </a:lnTo>
                <a:lnTo>
                  <a:pt x="2258228" y="354984"/>
                </a:lnTo>
                <a:lnTo>
                  <a:pt x="2259119" y="353848"/>
                </a:lnTo>
                <a:lnTo>
                  <a:pt x="2260011" y="352712"/>
                </a:lnTo>
                <a:lnTo>
                  <a:pt x="2260983" y="351657"/>
                </a:lnTo>
                <a:lnTo>
                  <a:pt x="2261875" y="350601"/>
                </a:lnTo>
                <a:lnTo>
                  <a:pt x="2262766" y="349546"/>
                </a:lnTo>
                <a:lnTo>
                  <a:pt x="2263657" y="348573"/>
                </a:lnTo>
                <a:lnTo>
                  <a:pt x="2264549" y="347680"/>
                </a:lnTo>
                <a:lnTo>
                  <a:pt x="2265521" y="346787"/>
                </a:lnTo>
                <a:lnTo>
                  <a:pt x="2266413" y="345976"/>
                </a:lnTo>
                <a:lnTo>
                  <a:pt x="2267304" y="345164"/>
                </a:lnTo>
              </a:path>
            </a:pathLst>
          </a:custGeom>
          <a:ln w="8926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421910" y="2780446"/>
            <a:ext cx="2267585" cy="671195"/>
          </a:xfrm>
          <a:custGeom>
            <a:avLst/>
            <a:gdLst/>
            <a:ahLst/>
            <a:cxnLst/>
            <a:rect l="l" t="t" r="r" b="b"/>
            <a:pathLst>
              <a:path w="2267585" h="671195">
                <a:moveTo>
                  <a:pt x="0" y="372515"/>
                </a:moveTo>
                <a:lnTo>
                  <a:pt x="0" y="372515"/>
                </a:lnTo>
                <a:lnTo>
                  <a:pt x="89786" y="372515"/>
                </a:lnTo>
                <a:lnTo>
                  <a:pt x="90694" y="345733"/>
                </a:lnTo>
                <a:lnTo>
                  <a:pt x="91602" y="286974"/>
                </a:lnTo>
                <a:lnTo>
                  <a:pt x="92510" y="223915"/>
                </a:lnTo>
                <a:lnTo>
                  <a:pt x="93417" y="157852"/>
                </a:lnTo>
                <a:lnTo>
                  <a:pt x="94325" y="112971"/>
                </a:lnTo>
                <a:lnTo>
                  <a:pt x="97040" y="68253"/>
                </a:lnTo>
                <a:lnTo>
                  <a:pt x="101579" y="28567"/>
                </a:lnTo>
                <a:lnTo>
                  <a:pt x="112464" y="0"/>
                </a:lnTo>
                <a:lnTo>
                  <a:pt x="113372" y="324"/>
                </a:lnTo>
                <a:lnTo>
                  <a:pt x="123341" y="40579"/>
                </a:lnTo>
                <a:lnTo>
                  <a:pt x="127880" y="82213"/>
                </a:lnTo>
                <a:lnTo>
                  <a:pt x="131511" y="125226"/>
                </a:lnTo>
                <a:lnTo>
                  <a:pt x="135134" y="175382"/>
                </a:lnTo>
                <a:lnTo>
                  <a:pt x="137857" y="216610"/>
                </a:lnTo>
                <a:lnTo>
                  <a:pt x="140580" y="259786"/>
                </a:lnTo>
                <a:lnTo>
                  <a:pt x="141480" y="274476"/>
                </a:lnTo>
                <a:lnTo>
                  <a:pt x="142388" y="289165"/>
                </a:lnTo>
                <a:lnTo>
                  <a:pt x="143295" y="303855"/>
                </a:lnTo>
                <a:lnTo>
                  <a:pt x="144203" y="318545"/>
                </a:lnTo>
                <a:lnTo>
                  <a:pt x="145111" y="333234"/>
                </a:lnTo>
                <a:lnTo>
                  <a:pt x="147834" y="376410"/>
                </a:lnTo>
                <a:lnTo>
                  <a:pt x="150549" y="418207"/>
                </a:lnTo>
                <a:lnTo>
                  <a:pt x="153273" y="457406"/>
                </a:lnTo>
                <a:lnTo>
                  <a:pt x="156904" y="504072"/>
                </a:lnTo>
                <a:lnTo>
                  <a:pt x="160527" y="542297"/>
                </a:lnTo>
                <a:lnTo>
                  <a:pt x="165973" y="580523"/>
                </a:lnTo>
                <a:lnTo>
                  <a:pt x="172319" y="594807"/>
                </a:lnTo>
                <a:lnTo>
                  <a:pt x="173227" y="594157"/>
                </a:lnTo>
                <a:lnTo>
                  <a:pt x="182297" y="554552"/>
                </a:lnTo>
                <a:lnTo>
                  <a:pt x="186827" y="516164"/>
                </a:lnTo>
                <a:lnTo>
                  <a:pt x="191366" y="470391"/>
                </a:lnTo>
                <a:lnTo>
                  <a:pt x="194089" y="441336"/>
                </a:lnTo>
                <a:lnTo>
                  <a:pt x="194997" y="431597"/>
                </a:lnTo>
                <a:lnTo>
                  <a:pt x="198620" y="393453"/>
                </a:lnTo>
                <a:lnTo>
                  <a:pt x="203159" y="350277"/>
                </a:lnTo>
                <a:lnTo>
                  <a:pt x="208597" y="310103"/>
                </a:lnTo>
                <a:lnTo>
                  <a:pt x="217667" y="283483"/>
                </a:lnTo>
                <a:lnTo>
                  <a:pt x="218574" y="283889"/>
                </a:lnTo>
                <a:lnTo>
                  <a:pt x="228552" y="324387"/>
                </a:lnTo>
                <a:lnTo>
                  <a:pt x="233990" y="369348"/>
                </a:lnTo>
                <a:lnTo>
                  <a:pt x="238529" y="414472"/>
                </a:lnTo>
                <a:lnTo>
                  <a:pt x="241244" y="443284"/>
                </a:lnTo>
                <a:lnTo>
                  <a:pt x="242152" y="453023"/>
                </a:lnTo>
                <a:lnTo>
                  <a:pt x="243059" y="462762"/>
                </a:lnTo>
                <a:lnTo>
                  <a:pt x="243967" y="472501"/>
                </a:lnTo>
                <a:lnTo>
                  <a:pt x="244875" y="482159"/>
                </a:lnTo>
                <a:lnTo>
                  <a:pt x="249414" y="528744"/>
                </a:lnTo>
                <a:lnTo>
                  <a:pt x="253944" y="570215"/>
                </a:lnTo>
                <a:lnTo>
                  <a:pt x="259383" y="611687"/>
                </a:lnTo>
                <a:lnTo>
                  <a:pt x="266645" y="649993"/>
                </a:lnTo>
                <a:lnTo>
                  <a:pt x="278430" y="671094"/>
                </a:lnTo>
                <a:lnTo>
                  <a:pt x="279337" y="670932"/>
                </a:lnTo>
                <a:lnTo>
                  <a:pt x="293853" y="647640"/>
                </a:lnTo>
                <a:lnTo>
                  <a:pt x="294761" y="645368"/>
                </a:lnTo>
                <a:lnTo>
                  <a:pt x="307453" y="606331"/>
                </a:lnTo>
                <a:lnTo>
                  <a:pt x="316523" y="567131"/>
                </a:lnTo>
                <a:lnTo>
                  <a:pt x="323777" y="523388"/>
                </a:lnTo>
                <a:lnTo>
                  <a:pt x="329223" y="481023"/>
                </a:lnTo>
                <a:lnTo>
                  <a:pt x="333754" y="440444"/>
                </a:lnTo>
                <a:lnTo>
                  <a:pt x="338293" y="396780"/>
                </a:lnTo>
                <a:lnTo>
                  <a:pt x="342824" y="350033"/>
                </a:lnTo>
                <a:lnTo>
                  <a:pt x="346455" y="310834"/>
                </a:lnTo>
                <a:lnTo>
                  <a:pt x="348270" y="290707"/>
                </a:lnTo>
                <a:lnTo>
                  <a:pt x="349178" y="280643"/>
                </a:lnTo>
                <a:lnTo>
                  <a:pt x="350077" y="270498"/>
                </a:lnTo>
                <a:lnTo>
                  <a:pt x="350985" y="260354"/>
                </a:lnTo>
                <a:lnTo>
                  <a:pt x="351893" y="250209"/>
                </a:lnTo>
                <a:lnTo>
                  <a:pt x="352801" y="240064"/>
                </a:lnTo>
                <a:lnTo>
                  <a:pt x="353709" y="230001"/>
                </a:lnTo>
                <a:lnTo>
                  <a:pt x="354616" y="219937"/>
                </a:lnTo>
                <a:lnTo>
                  <a:pt x="355524" y="209955"/>
                </a:lnTo>
                <a:lnTo>
                  <a:pt x="356432" y="200053"/>
                </a:lnTo>
                <a:lnTo>
                  <a:pt x="357340" y="190233"/>
                </a:lnTo>
                <a:lnTo>
                  <a:pt x="358247" y="180575"/>
                </a:lnTo>
                <a:lnTo>
                  <a:pt x="359147" y="170999"/>
                </a:lnTo>
                <a:lnTo>
                  <a:pt x="363686" y="125875"/>
                </a:lnTo>
                <a:lnTo>
                  <a:pt x="368216" y="86676"/>
                </a:lnTo>
                <a:lnTo>
                  <a:pt x="374571" y="45447"/>
                </a:lnTo>
                <a:lnTo>
                  <a:pt x="384548" y="20613"/>
                </a:lnTo>
                <a:lnTo>
                  <a:pt x="385456" y="20937"/>
                </a:lnTo>
                <a:lnTo>
                  <a:pt x="397240" y="62003"/>
                </a:lnTo>
                <a:lnTo>
                  <a:pt x="402687" y="100228"/>
                </a:lnTo>
                <a:lnTo>
                  <a:pt x="407218" y="138373"/>
                </a:lnTo>
                <a:lnTo>
                  <a:pt x="411756" y="180007"/>
                </a:lnTo>
                <a:lnTo>
                  <a:pt x="412664" y="188528"/>
                </a:lnTo>
                <a:lnTo>
                  <a:pt x="413564" y="197050"/>
                </a:lnTo>
                <a:lnTo>
                  <a:pt x="414471" y="205652"/>
                </a:lnTo>
                <a:lnTo>
                  <a:pt x="415379" y="214174"/>
                </a:lnTo>
                <a:lnTo>
                  <a:pt x="416287" y="222777"/>
                </a:lnTo>
                <a:lnTo>
                  <a:pt x="417195" y="231217"/>
                </a:lnTo>
                <a:lnTo>
                  <a:pt x="418103" y="239657"/>
                </a:lnTo>
                <a:lnTo>
                  <a:pt x="422633" y="280642"/>
                </a:lnTo>
                <a:lnTo>
                  <a:pt x="428104" y="325198"/>
                </a:lnTo>
                <a:lnTo>
                  <a:pt x="428996" y="331934"/>
                </a:lnTo>
                <a:lnTo>
                  <a:pt x="429887" y="338508"/>
                </a:lnTo>
                <a:lnTo>
                  <a:pt x="430779" y="344838"/>
                </a:lnTo>
                <a:lnTo>
                  <a:pt x="431670" y="351006"/>
                </a:lnTo>
                <a:lnTo>
                  <a:pt x="432643" y="356931"/>
                </a:lnTo>
                <a:lnTo>
                  <a:pt x="433534" y="362612"/>
                </a:lnTo>
                <a:lnTo>
                  <a:pt x="434426" y="368050"/>
                </a:lnTo>
                <a:lnTo>
                  <a:pt x="435318" y="373244"/>
                </a:lnTo>
                <a:lnTo>
                  <a:pt x="436209" y="378195"/>
                </a:lnTo>
                <a:lnTo>
                  <a:pt x="437182" y="382902"/>
                </a:lnTo>
                <a:lnTo>
                  <a:pt x="438073" y="387365"/>
                </a:lnTo>
                <a:lnTo>
                  <a:pt x="447151" y="418530"/>
                </a:lnTo>
                <a:lnTo>
                  <a:pt x="448043" y="420396"/>
                </a:lnTo>
                <a:lnTo>
                  <a:pt x="456229" y="427863"/>
                </a:lnTo>
                <a:lnTo>
                  <a:pt x="457120" y="427782"/>
                </a:lnTo>
                <a:lnTo>
                  <a:pt x="465225" y="421857"/>
                </a:lnTo>
                <a:lnTo>
                  <a:pt x="466198" y="420802"/>
                </a:lnTo>
                <a:lnTo>
                  <a:pt x="467089" y="419585"/>
                </a:lnTo>
                <a:lnTo>
                  <a:pt x="467981" y="418286"/>
                </a:lnTo>
                <a:lnTo>
                  <a:pt x="468873" y="417069"/>
                </a:lnTo>
                <a:lnTo>
                  <a:pt x="469764" y="415689"/>
                </a:lnTo>
                <a:lnTo>
                  <a:pt x="470737" y="414310"/>
                </a:lnTo>
                <a:lnTo>
                  <a:pt x="471628" y="412930"/>
                </a:lnTo>
                <a:lnTo>
                  <a:pt x="472520" y="411469"/>
                </a:lnTo>
                <a:lnTo>
                  <a:pt x="473411" y="410089"/>
                </a:lnTo>
                <a:lnTo>
                  <a:pt x="474303" y="408628"/>
                </a:lnTo>
                <a:lnTo>
                  <a:pt x="475276" y="407168"/>
                </a:lnTo>
                <a:lnTo>
                  <a:pt x="476167" y="405707"/>
                </a:lnTo>
                <a:lnTo>
                  <a:pt x="477059" y="404327"/>
                </a:lnTo>
                <a:lnTo>
                  <a:pt x="477950" y="402866"/>
                </a:lnTo>
                <a:lnTo>
                  <a:pt x="478842" y="401486"/>
                </a:lnTo>
                <a:lnTo>
                  <a:pt x="479814" y="400107"/>
                </a:lnTo>
                <a:lnTo>
                  <a:pt x="480706" y="398727"/>
                </a:lnTo>
                <a:lnTo>
                  <a:pt x="481598" y="397428"/>
                </a:lnTo>
                <a:lnTo>
                  <a:pt x="482489" y="396130"/>
                </a:lnTo>
                <a:lnTo>
                  <a:pt x="483381" y="394831"/>
                </a:lnTo>
                <a:lnTo>
                  <a:pt x="484272" y="393614"/>
                </a:lnTo>
                <a:lnTo>
                  <a:pt x="485245" y="392478"/>
                </a:lnTo>
                <a:lnTo>
                  <a:pt x="486136" y="391341"/>
                </a:lnTo>
                <a:lnTo>
                  <a:pt x="487028" y="390286"/>
                </a:lnTo>
                <a:lnTo>
                  <a:pt x="487919" y="389231"/>
                </a:lnTo>
                <a:lnTo>
                  <a:pt x="488811" y="388257"/>
                </a:lnTo>
                <a:lnTo>
                  <a:pt x="489784" y="387365"/>
                </a:lnTo>
                <a:lnTo>
                  <a:pt x="490675" y="386472"/>
                </a:lnTo>
                <a:lnTo>
                  <a:pt x="491567" y="385660"/>
                </a:lnTo>
                <a:lnTo>
                  <a:pt x="492458" y="384849"/>
                </a:lnTo>
                <a:lnTo>
                  <a:pt x="493350" y="384200"/>
                </a:lnTo>
                <a:lnTo>
                  <a:pt x="494323" y="383550"/>
                </a:lnTo>
                <a:lnTo>
                  <a:pt x="495214" y="382901"/>
                </a:lnTo>
                <a:lnTo>
                  <a:pt x="500644" y="380548"/>
                </a:lnTo>
                <a:lnTo>
                  <a:pt x="501536" y="380304"/>
                </a:lnTo>
                <a:lnTo>
                  <a:pt x="502428" y="380142"/>
                </a:lnTo>
                <a:lnTo>
                  <a:pt x="503319" y="380061"/>
                </a:lnTo>
                <a:lnTo>
                  <a:pt x="504292" y="379979"/>
                </a:lnTo>
                <a:lnTo>
                  <a:pt x="505183" y="380061"/>
                </a:lnTo>
                <a:lnTo>
                  <a:pt x="506075" y="380061"/>
                </a:lnTo>
                <a:lnTo>
                  <a:pt x="512397" y="381846"/>
                </a:lnTo>
                <a:lnTo>
                  <a:pt x="513369" y="382252"/>
                </a:lnTo>
                <a:lnTo>
                  <a:pt x="514261" y="382739"/>
                </a:lnTo>
                <a:lnTo>
                  <a:pt x="515153" y="383307"/>
                </a:lnTo>
                <a:lnTo>
                  <a:pt x="516044" y="383875"/>
                </a:lnTo>
                <a:lnTo>
                  <a:pt x="516936" y="384524"/>
                </a:lnTo>
                <a:lnTo>
                  <a:pt x="517827" y="385173"/>
                </a:lnTo>
                <a:lnTo>
                  <a:pt x="525122" y="392153"/>
                </a:lnTo>
                <a:lnTo>
                  <a:pt x="526013" y="393208"/>
                </a:lnTo>
                <a:lnTo>
                  <a:pt x="526905" y="394344"/>
                </a:lnTo>
                <a:lnTo>
                  <a:pt x="527878" y="395562"/>
                </a:lnTo>
                <a:lnTo>
                  <a:pt x="528769" y="396779"/>
                </a:lnTo>
                <a:lnTo>
                  <a:pt x="529661" y="398077"/>
                </a:lnTo>
                <a:lnTo>
                  <a:pt x="530552" y="399457"/>
                </a:lnTo>
                <a:lnTo>
                  <a:pt x="531444" y="400837"/>
                </a:lnTo>
                <a:lnTo>
                  <a:pt x="532416" y="402298"/>
                </a:lnTo>
                <a:lnTo>
                  <a:pt x="533308" y="403759"/>
                </a:lnTo>
                <a:lnTo>
                  <a:pt x="534199" y="405301"/>
                </a:lnTo>
                <a:lnTo>
                  <a:pt x="535091" y="406924"/>
                </a:lnTo>
                <a:lnTo>
                  <a:pt x="535983" y="408628"/>
                </a:lnTo>
                <a:lnTo>
                  <a:pt x="536874" y="410332"/>
                </a:lnTo>
                <a:lnTo>
                  <a:pt x="541413" y="419747"/>
                </a:lnTo>
                <a:lnTo>
                  <a:pt x="542386" y="421857"/>
                </a:lnTo>
                <a:lnTo>
                  <a:pt x="543277" y="423967"/>
                </a:lnTo>
                <a:lnTo>
                  <a:pt x="544169" y="426077"/>
                </a:lnTo>
                <a:lnTo>
                  <a:pt x="545060" y="428268"/>
                </a:lnTo>
                <a:lnTo>
                  <a:pt x="545952" y="430541"/>
                </a:lnTo>
                <a:lnTo>
                  <a:pt x="546924" y="432813"/>
                </a:lnTo>
                <a:lnTo>
                  <a:pt x="547816" y="435167"/>
                </a:lnTo>
                <a:lnTo>
                  <a:pt x="548708" y="437601"/>
                </a:lnTo>
                <a:lnTo>
                  <a:pt x="549599" y="439955"/>
                </a:lnTo>
                <a:lnTo>
                  <a:pt x="550491" y="442390"/>
                </a:lnTo>
                <a:lnTo>
                  <a:pt x="551463" y="444906"/>
                </a:lnTo>
                <a:lnTo>
                  <a:pt x="552355" y="447422"/>
                </a:lnTo>
                <a:lnTo>
                  <a:pt x="553246" y="449937"/>
                </a:lnTo>
                <a:lnTo>
                  <a:pt x="554138" y="452453"/>
                </a:lnTo>
                <a:lnTo>
                  <a:pt x="555030" y="455050"/>
                </a:lnTo>
                <a:lnTo>
                  <a:pt x="555921" y="457566"/>
                </a:lnTo>
                <a:lnTo>
                  <a:pt x="556894" y="460163"/>
                </a:lnTo>
                <a:lnTo>
                  <a:pt x="557785" y="462760"/>
                </a:lnTo>
                <a:lnTo>
                  <a:pt x="558677" y="465276"/>
                </a:lnTo>
                <a:lnTo>
                  <a:pt x="559568" y="467955"/>
                </a:lnTo>
                <a:lnTo>
                  <a:pt x="560460" y="470633"/>
                </a:lnTo>
                <a:lnTo>
                  <a:pt x="561433" y="473311"/>
                </a:lnTo>
                <a:lnTo>
                  <a:pt x="562324" y="476070"/>
                </a:lnTo>
                <a:lnTo>
                  <a:pt x="563216" y="478829"/>
                </a:lnTo>
                <a:lnTo>
                  <a:pt x="564107" y="481589"/>
                </a:lnTo>
                <a:lnTo>
                  <a:pt x="564999" y="484429"/>
                </a:lnTo>
                <a:lnTo>
                  <a:pt x="565971" y="487270"/>
                </a:lnTo>
                <a:lnTo>
                  <a:pt x="566863" y="490110"/>
                </a:lnTo>
                <a:lnTo>
                  <a:pt x="567754" y="492951"/>
                </a:lnTo>
                <a:lnTo>
                  <a:pt x="568646" y="495792"/>
                </a:lnTo>
                <a:lnTo>
                  <a:pt x="569538" y="498713"/>
                </a:lnTo>
                <a:lnTo>
                  <a:pt x="570510" y="501554"/>
                </a:lnTo>
                <a:lnTo>
                  <a:pt x="571402" y="504313"/>
                </a:lnTo>
                <a:lnTo>
                  <a:pt x="575941" y="518029"/>
                </a:lnTo>
                <a:lnTo>
                  <a:pt x="576832" y="520626"/>
                </a:lnTo>
                <a:lnTo>
                  <a:pt x="577724" y="523142"/>
                </a:lnTo>
                <a:lnTo>
                  <a:pt x="578615" y="525576"/>
                </a:lnTo>
                <a:lnTo>
                  <a:pt x="579507" y="528011"/>
                </a:lnTo>
                <a:lnTo>
                  <a:pt x="580479" y="530365"/>
                </a:lnTo>
                <a:lnTo>
                  <a:pt x="581371" y="532556"/>
                </a:lnTo>
                <a:lnTo>
                  <a:pt x="595879" y="552115"/>
                </a:lnTo>
                <a:lnTo>
                  <a:pt x="596771" y="552034"/>
                </a:lnTo>
                <a:lnTo>
                  <a:pt x="608523" y="534422"/>
                </a:lnTo>
                <a:lnTo>
                  <a:pt x="609496" y="531744"/>
                </a:lnTo>
                <a:lnTo>
                  <a:pt x="610387" y="528823"/>
                </a:lnTo>
                <a:lnTo>
                  <a:pt x="611279" y="525738"/>
                </a:lnTo>
                <a:lnTo>
                  <a:pt x="612170" y="522492"/>
                </a:lnTo>
                <a:lnTo>
                  <a:pt x="613062" y="519083"/>
                </a:lnTo>
                <a:lnTo>
                  <a:pt x="614034" y="515431"/>
                </a:lnTo>
                <a:lnTo>
                  <a:pt x="614926" y="511698"/>
                </a:lnTo>
                <a:lnTo>
                  <a:pt x="615818" y="507721"/>
                </a:lnTo>
                <a:lnTo>
                  <a:pt x="616709" y="503582"/>
                </a:lnTo>
                <a:lnTo>
                  <a:pt x="617601" y="499281"/>
                </a:lnTo>
                <a:lnTo>
                  <a:pt x="618573" y="494817"/>
                </a:lnTo>
                <a:lnTo>
                  <a:pt x="619465" y="490191"/>
                </a:lnTo>
                <a:lnTo>
                  <a:pt x="620356" y="485484"/>
                </a:lnTo>
                <a:lnTo>
                  <a:pt x="621248" y="480615"/>
                </a:lnTo>
                <a:lnTo>
                  <a:pt x="622140" y="475583"/>
                </a:lnTo>
                <a:lnTo>
                  <a:pt x="623112" y="470551"/>
                </a:lnTo>
                <a:lnTo>
                  <a:pt x="624004" y="465357"/>
                </a:lnTo>
                <a:lnTo>
                  <a:pt x="624895" y="460082"/>
                </a:lnTo>
                <a:lnTo>
                  <a:pt x="625787" y="454806"/>
                </a:lnTo>
                <a:lnTo>
                  <a:pt x="626678" y="449450"/>
                </a:lnTo>
                <a:lnTo>
                  <a:pt x="627570" y="444012"/>
                </a:lnTo>
                <a:lnTo>
                  <a:pt x="628543" y="438575"/>
                </a:lnTo>
                <a:lnTo>
                  <a:pt x="629434" y="433137"/>
                </a:lnTo>
                <a:lnTo>
                  <a:pt x="630326" y="427699"/>
                </a:lnTo>
                <a:lnTo>
                  <a:pt x="631217" y="422261"/>
                </a:lnTo>
                <a:lnTo>
                  <a:pt x="632109" y="416743"/>
                </a:lnTo>
                <a:lnTo>
                  <a:pt x="633081" y="411305"/>
                </a:lnTo>
                <a:lnTo>
                  <a:pt x="633973" y="405867"/>
                </a:lnTo>
                <a:lnTo>
                  <a:pt x="634865" y="400511"/>
                </a:lnTo>
                <a:lnTo>
                  <a:pt x="635756" y="395154"/>
                </a:lnTo>
                <a:lnTo>
                  <a:pt x="636648" y="389798"/>
                </a:lnTo>
                <a:lnTo>
                  <a:pt x="637620" y="384523"/>
                </a:lnTo>
                <a:lnTo>
                  <a:pt x="638512" y="379248"/>
                </a:lnTo>
                <a:lnTo>
                  <a:pt x="639403" y="374053"/>
                </a:lnTo>
                <a:lnTo>
                  <a:pt x="640295" y="368940"/>
                </a:lnTo>
                <a:lnTo>
                  <a:pt x="641186" y="363909"/>
                </a:lnTo>
                <a:lnTo>
                  <a:pt x="642159" y="358958"/>
                </a:lnTo>
                <a:lnTo>
                  <a:pt x="643051" y="354008"/>
                </a:lnTo>
                <a:lnTo>
                  <a:pt x="643942" y="349219"/>
                </a:lnTo>
                <a:lnTo>
                  <a:pt x="644834" y="344431"/>
                </a:lnTo>
                <a:lnTo>
                  <a:pt x="645725" y="339805"/>
                </a:lnTo>
                <a:lnTo>
                  <a:pt x="646617" y="335260"/>
                </a:lnTo>
                <a:lnTo>
                  <a:pt x="647589" y="330796"/>
                </a:lnTo>
                <a:lnTo>
                  <a:pt x="648481" y="326495"/>
                </a:lnTo>
                <a:lnTo>
                  <a:pt x="649373" y="322275"/>
                </a:lnTo>
                <a:lnTo>
                  <a:pt x="650264" y="318217"/>
                </a:lnTo>
                <a:lnTo>
                  <a:pt x="651156" y="314240"/>
                </a:lnTo>
                <a:lnTo>
                  <a:pt x="652128" y="310345"/>
                </a:lnTo>
                <a:lnTo>
                  <a:pt x="653020" y="306611"/>
                </a:lnTo>
                <a:lnTo>
                  <a:pt x="653911" y="303040"/>
                </a:lnTo>
                <a:lnTo>
                  <a:pt x="654803" y="299632"/>
                </a:lnTo>
                <a:lnTo>
                  <a:pt x="655694" y="296304"/>
                </a:lnTo>
                <a:lnTo>
                  <a:pt x="656667" y="293139"/>
                </a:lnTo>
                <a:lnTo>
                  <a:pt x="657559" y="290136"/>
                </a:lnTo>
                <a:lnTo>
                  <a:pt x="658450" y="287296"/>
                </a:lnTo>
                <a:lnTo>
                  <a:pt x="659342" y="284617"/>
                </a:lnTo>
                <a:lnTo>
                  <a:pt x="660233" y="282020"/>
                </a:lnTo>
                <a:lnTo>
                  <a:pt x="661206" y="279667"/>
                </a:lnTo>
                <a:lnTo>
                  <a:pt x="662097" y="277394"/>
                </a:lnTo>
                <a:lnTo>
                  <a:pt x="674741" y="262299"/>
                </a:lnTo>
                <a:lnTo>
                  <a:pt x="675714" y="262299"/>
                </a:lnTo>
                <a:lnTo>
                  <a:pt x="684710" y="269359"/>
                </a:lnTo>
                <a:lnTo>
                  <a:pt x="685683" y="270658"/>
                </a:lnTo>
                <a:lnTo>
                  <a:pt x="692896" y="284211"/>
                </a:lnTo>
                <a:lnTo>
                  <a:pt x="693788" y="286159"/>
                </a:lnTo>
                <a:lnTo>
                  <a:pt x="694760" y="288269"/>
                </a:lnTo>
                <a:lnTo>
                  <a:pt x="695652" y="290380"/>
                </a:lnTo>
                <a:lnTo>
                  <a:pt x="696544" y="292571"/>
                </a:lnTo>
                <a:lnTo>
                  <a:pt x="697435" y="294843"/>
                </a:lnTo>
                <a:lnTo>
                  <a:pt x="698327" y="297116"/>
                </a:lnTo>
                <a:lnTo>
                  <a:pt x="699218" y="299469"/>
                </a:lnTo>
                <a:lnTo>
                  <a:pt x="700191" y="301823"/>
                </a:lnTo>
                <a:lnTo>
                  <a:pt x="701082" y="304177"/>
                </a:lnTo>
                <a:lnTo>
                  <a:pt x="701974" y="306611"/>
                </a:lnTo>
                <a:lnTo>
                  <a:pt x="702865" y="309046"/>
                </a:lnTo>
                <a:lnTo>
                  <a:pt x="703757" y="311562"/>
                </a:lnTo>
                <a:lnTo>
                  <a:pt x="704730" y="314078"/>
                </a:lnTo>
                <a:lnTo>
                  <a:pt x="705621" y="316593"/>
                </a:lnTo>
                <a:lnTo>
                  <a:pt x="706513" y="319109"/>
                </a:lnTo>
                <a:lnTo>
                  <a:pt x="707404" y="321625"/>
                </a:lnTo>
                <a:lnTo>
                  <a:pt x="708296" y="324222"/>
                </a:lnTo>
                <a:lnTo>
                  <a:pt x="709268" y="326819"/>
                </a:lnTo>
                <a:lnTo>
                  <a:pt x="710160" y="329335"/>
                </a:lnTo>
                <a:lnTo>
                  <a:pt x="711051" y="331932"/>
                </a:lnTo>
                <a:lnTo>
                  <a:pt x="711943" y="334530"/>
                </a:lnTo>
                <a:lnTo>
                  <a:pt x="712835" y="337045"/>
                </a:lnTo>
                <a:lnTo>
                  <a:pt x="713807" y="339643"/>
                </a:lnTo>
                <a:lnTo>
                  <a:pt x="714699" y="342158"/>
                </a:lnTo>
                <a:lnTo>
                  <a:pt x="715590" y="344674"/>
                </a:lnTo>
                <a:lnTo>
                  <a:pt x="716482" y="347271"/>
                </a:lnTo>
                <a:lnTo>
                  <a:pt x="717373" y="349706"/>
                </a:lnTo>
                <a:lnTo>
                  <a:pt x="718265" y="352222"/>
                </a:lnTo>
                <a:lnTo>
                  <a:pt x="719237" y="354738"/>
                </a:lnTo>
                <a:lnTo>
                  <a:pt x="720129" y="357173"/>
                </a:lnTo>
                <a:lnTo>
                  <a:pt x="721021" y="359526"/>
                </a:lnTo>
                <a:lnTo>
                  <a:pt x="721912" y="361961"/>
                </a:lnTo>
                <a:lnTo>
                  <a:pt x="722804" y="364314"/>
                </a:lnTo>
                <a:lnTo>
                  <a:pt x="723776" y="366668"/>
                </a:lnTo>
                <a:lnTo>
                  <a:pt x="724668" y="368941"/>
                </a:lnTo>
                <a:lnTo>
                  <a:pt x="725559" y="371132"/>
                </a:lnTo>
                <a:lnTo>
                  <a:pt x="726451" y="373404"/>
                </a:lnTo>
                <a:lnTo>
                  <a:pt x="727342" y="375514"/>
                </a:lnTo>
                <a:lnTo>
                  <a:pt x="728315" y="377625"/>
                </a:lnTo>
                <a:lnTo>
                  <a:pt x="729207" y="379735"/>
                </a:lnTo>
                <a:lnTo>
                  <a:pt x="730098" y="381764"/>
                </a:lnTo>
                <a:lnTo>
                  <a:pt x="730990" y="383711"/>
                </a:lnTo>
                <a:lnTo>
                  <a:pt x="731881" y="385659"/>
                </a:lnTo>
                <a:lnTo>
                  <a:pt x="732854" y="387445"/>
                </a:lnTo>
                <a:lnTo>
                  <a:pt x="733745" y="389311"/>
                </a:lnTo>
                <a:lnTo>
                  <a:pt x="738284" y="397265"/>
                </a:lnTo>
                <a:lnTo>
                  <a:pt x="739176" y="398725"/>
                </a:lnTo>
                <a:lnTo>
                  <a:pt x="744606" y="405380"/>
                </a:lnTo>
                <a:lnTo>
                  <a:pt x="745498" y="406273"/>
                </a:lnTo>
                <a:lnTo>
                  <a:pt x="750036" y="409032"/>
                </a:lnTo>
                <a:lnTo>
                  <a:pt x="750928" y="409357"/>
                </a:lnTo>
                <a:lnTo>
                  <a:pt x="751900" y="409519"/>
                </a:lnTo>
                <a:lnTo>
                  <a:pt x="752792" y="409601"/>
                </a:lnTo>
                <a:lnTo>
                  <a:pt x="753684" y="409601"/>
                </a:lnTo>
                <a:lnTo>
                  <a:pt x="765436" y="400430"/>
                </a:lnTo>
                <a:lnTo>
                  <a:pt x="766408" y="399050"/>
                </a:lnTo>
                <a:lnTo>
                  <a:pt x="772730" y="386876"/>
                </a:lnTo>
                <a:lnTo>
                  <a:pt x="773622" y="384847"/>
                </a:lnTo>
                <a:lnTo>
                  <a:pt x="774513" y="382737"/>
                </a:lnTo>
                <a:lnTo>
                  <a:pt x="775405" y="380465"/>
                </a:lnTo>
                <a:lnTo>
                  <a:pt x="776377" y="378192"/>
                </a:lnTo>
                <a:lnTo>
                  <a:pt x="777269" y="375839"/>
                </a:lnTo>
                <a:lnTo>
                  <a:pt x="778161" y="373485"/>
                </a:lnTo>
                <a:lnTo>
                  <a:pt x="779052" y="371050"/>
                </a:lnTo>
                <a:lnTo>
                  <a:pt x="779944" y="368534"/>
                </a:lnTo>
                <a:lnTo>
                  <a:pt x="780916" y="365937"/>
                </a:lnTo>
                <a:lnTo>
                  <a:pt x="781808" y="363340"/>
                </a:lnTo>
                <a:lnTo>
                  <a:pt x="782699" y="360743"/>
                </a:lnTo>
                <a:lnTo>
                  <a:pt x="783591" y="358065"/>
                </a:lnTo>
                <a:lnTo>
                  <a:pt x="784482" y="355306"/>
                </a:lnTo>
                <a:lnTo>
                  <a:pt x="785455" y="352627"/>
                </a:lnTo>
                <a:lnTo>
                  <a:pt x="786347" y="349868"/>
                </a:lnTo>
                <a:lnTo>
                  <a:pt x="787238" y="347109"/>
                </a:lnTo>
                <a:lnTo>
                  <a:pt x="788130" y="344268"/>
                </a:lnTo>
                <a:lnTo>
                  <a:pt x="789021" y="341509"/>
                </a:lnTo>
                <a:lnTo>
                  <a:pt x="789913" y="338749"/>
                </a:lnTo>
                <a:lnTo>
                  <a:pt x="790885" y="335990"/>
                </a:lnTo>
                <a:lnTo>
                  <a:pt x="791777" y="333231"/>
                </a:lnTo>
                <a:lnTo>
                  <a:pt x="792668" y="330471"/>
                </a:lnTo>
                <a:lnTo>
                  <a:pt x="793560" y="327712"/>
                </a:lnTo>
                <a:lnTo>
                  <a:pt x="794452" y="325034"/>
                </a:lnTo>
                <a:lnTo>
                  <a:pt x="795424" y="322356"/>
                </a:lnTo>
                <a:lnTo>
                  <a:pt x="796316" y="319678"/>
                </a:lnTo>
                <a:lnTo>
                  <a:pt x="797207" y="317081"/>
                </a:lnTo>
                <a:lnTo>
                  <a:pt x="798099" y="314565"/>
                </a:lnTo>
                <a:lnTo>
                  <a:pt x="798990" y="312049"/>
                </a:lnTo>
                <a:lnTo>
                  <a:pt x="799963" y="309614"/>
                </a:lnTo>
                <a:lnTo>
                  <a:pt x="800854" y="307261"/>
                </a:lnTo>
                <a:lnTo>
                  <a:pt x="801746" y="304988"/>
                </a:lnTo>
                <a:lnTo>
                  <a:pt x="802638" y="302716"/>
                </a:lnTo>
                <a:lnTo>
                  <a:pt x="803529" y="300606"/>
                </a:lnTo>
                <a:lnTo>
                  <a:pt x="804502" y="298495"/>
                </a:lnTo>
                <a:lnTo>
                  <a:pt x="805393" y="296548"/>
                </a:lnTo>
                <a:lnTo>
                  <a:pt x="809932" y="288107"/>
                </a:lnTo>
                <a:lnTo>
                  <a:pt x="810824" y="286728"/>
                </a:lnTo>
                <a:lnTo>
                  <a:pt x="819901" y="279748"/>
                </a:lnTo>
                <a:lnTo>
                  <a:pt x="820793" y="279829"/>
                </a:lnTo>
                <a:lnTo>
                  <a:pt x="832545" y="292896"/>
                </a:lnTo>
                <a:lnTo>
                  <a:pt x="833518" y="294763"/>
                </a:lnTo>
                <a:lnTo>
                  <a:pt x="834409" y="296873"/>
                </a:lnTo>
                <a:lnTo>
                  <a:pt x="835301" y="299064"/>
                </a:lnTo>
                <a:lnTo>
                  <a:pt x="836192" y="301336"/>
                </a:lnTo>
                <a:lnTo>
                  <a:pt x="837084" y="303771"/>
                </a:lnTo>
                <a:lnTo>
                  <a:pt x="838056" y="306287"/>
                </a:lnTo>
                <a:lnTo>
                  <a:pt x="838948" y="308884"/>
                </a:lnTo>
                <a:lnTo>
                  <a:pt x="839839" y="311562"/>
                </a:lnTo>
                <a:lnTo>
                  <a:pt x="840731" y="314403"/>
                </a:lnTo>
                <a:lnTo>
                  <a:pt x="841623" y="317324"/>
                </a:lnTo>
                <a:lnTo>
                  <a:pt x="842595" y="320327"/>
                </a:lnTo>
                <a:lnTo>
                  <a:pt x="843487" y="323411"/>
                </a:lnTo>
                <a:lnTo>
                  <a:pt x="844378" y="326576"/>
                </a:lnTo>
                <a:lnTo>
                  <a:pt x="845270" y="329823"/>
                </a:lnTo>
                <a:lnTo>
                  <a:pt x="846161" y="333069"/>
                </a:lnTo>
                <a:lnTo>
                  <a:pt x="847053" y="336478"/>
                </a:lnTo>
                <a:lnTo>
                  <a:pt x="848025" y="339887"/>
                </a:lnTo>
                <a:lnTo>
                  <a:pt x="848917" y="343376"/>
                </a:lnTo>
                <a:lnTo>
                  <a:pt x="849809" y="346866"/>
                </a:lnTo>
                <a:lnTo>
                  <a:pt x="850700" y="350437"/>
                </a:lnTo>
                <a:lnTo>
                  <a:pt x="851592" y="354008"/>
                </a:lnTo>
                <a:lnTo>
                  <a:pt x="852564" y="357579"/>
                </a:lnTo>
                <a:lnTo>
                  <a:pt x="853456" y="361231"/>
                </a:lnTo>
                <a:lnTo>
                  <a:pt x="854347" y="364883"/>
                </a:lnTo>
                <a:lnTo>
                  <a:pt x="855239" y="368536"/>
                </a:lnTo>
                <a:lnTo>
                  <a:pt x="856130" y="372188"/>
                </a:lnTo>
                <a:lnTo>
                  <a:pt x="857103" y="375840"/>
                </a:lnTo>
                <a:lnTo>
                  <a:pt x="857995" y="379492"/>
                </a:lnTo>
                <a:lnTo>
                  <a:pt x="858886" y="383144"/>
                </a:lnTo>
                <a:lnTo>
                  <a:pt x="859778" y="386797"/>
                </a:lnTo>
                <a:lnTo>
                  <a:pt x="860669" y="390368"/>
                </a:lnTo>
                <a:lnTo>
                  <a:pt x="861642" y="393939"/>
                </a:lnTo>
                <a:lnTo>
                  <a:pt x="862533" y="397428"/>
                </a:lnTo>
                <a:lnTo>
                  <a:pt x="863425" y="400918"/>
                </a:lnTo>
                <a:lnTo>
                  <a:pt x="864316" y="404327"/>
                </a:lnTo>
                <a:lnTo>
                  <a:pt x="865208" y="407654"/>
                </a:lnTo>
                <a:lnTo>
                  <a:pt x="866100" y="410982"/>
                </a:lnTo>
                <a:lnTo>
                  <a:pt x="867072" y="414228"/>
                </a:lnTo>
                <a:lnTo>
                  <a:pt x="871611" y="429242"/>
                </a:lnTo>
                <a:lnTo>
                  <a:pt x="872502" y="432002"/>
                </a:lnTo>
                <a:lnTo>
                  <a:pt x="873394" y="434599"/>
                </a:lnTo>
                <a:lnTo>
                  <a:pt x="874286" y="437196"/>
                </a:lnTo>
                <a:lnTo>
                  <a:pt x="875177" y="439631"/>
                </a:lnTo>
                <a:lnTo>
                  <a:pt x="876150" y="441903"/>
                </a:lnTo>
                <a:lnTo>
                  <a:pt x="877041" y="444175"/>
                </a:lnTo>
                <a:lnTo>
                  <a:pt x="891549" y="462274"/>
                </a:lnTo>
                <a:lnTo>
                  <a:pt x="892441" y="462274"/>
                </a:lnTo>
                <a:lnTo>
                  <a:pt x="899654" y="457567"/>
                </a:lnTo>
                <a:lnTo>
                  <a:pt x="900627" y="456430"/>
                </a:lnTo>
                <a:lnTo>
                  <a:pt x="908732" y="441579"/>
                </a:lnTo>
                <a:lnTo>
                  <a:pt x="909704" y="439468"/>
                </a:lnTo>
                <a:lnTo>
                  <a:pt x="910596" y="437358"/>
                </a:lnTo>
                <a:lnTo>
                  <a:pt x="911487" y="435086"/>
                </a:lnTo>
                <a:lnTo>
                  <a:pt x="912379" y="432813"/>
                </a:lnTo>
                <a:lnTo>
                  <a:pt x="913270" y="430460"/>
                </a:lnTo>
                <a:lnTo>
                  <a:pt x="914243" y="428025"/>
                </a:lnTo>
                <a:lnTo>
                  <a:pt x="915135" y="425509"/>
                </a:lnTo>
                <a:lnTo>
                  <a:pt x="916026" y="422993"/>
                </a:lnTo>
                <a:lnTo>
                  <a:pt x="916918" y="420477"/>
                </a:lnTo>
                <a:lnTo>
                  <a:pt x="917809" y="417880"/>
                </a:lnTo>
                <a:lnTo>
                  <a:pt x="918701" y="415283"/>
                </a:lnTo>
                <a:lnTo>
                  <a:pt x="919673" y="412605"/>
                </a:lnTo>
                <a:lnTo>
                  <a:pt x="920565" y="409927"/>
                </a:lnTo>
                <a:lnTo>
                  <a:pt x="921456" y="407168"/>
                </a:lnTo>
                <a:lnTo>
                  <a:pt x="922348" y="404490"/>
                </a:lnTo>
                <a:lnTo>
                  <a:pt x="923240" y="401730"/>
                </a:lnTo>
                <a:lnTo>
                  <a:pt x="924212" y="398971"/>
                </a:lnTo>
                <a:lnTo>
                  <a:pt x="925104" y="396212"/>
                </a:lnTo>
                <a:lnTo>
                  <a:pt x="925995" y="393533"/>
                </a:lnTo>
                <a:lnTo>
                  <a:pt x="926887" y="390774"/>
                </a:lnTo>
                <a:lnTo>
                  <a:pt x="927778" y="388015"/>
                </a:lnTo>
                <a:lnTo>
                  <a:pt x="928751" y="385255"/>
                </a:lnTo>
                <a:lnTo>
                  <a:pt x="929642" y="382577"/>
                </a:lnTo>
                <a:lnTo>
                  <a:pt x="930534" y="379899"/>
                </a:lnTo>
                <a:lnTo>
                  <a:pt x="931426" y="377221"/>
                </a:lnTo>
                <a:lnTo>
                  <a:pt x="932317" y="374543"/>
                </a:lnTo>
                <a:lnTo>
                  <a:pt x="933290" y="371946"/>
                </a:lnTo>
                <a:lnTo>
                  <a:pt x="934181" y="369349"/>
                </a:lnTo>
                <a:lnTo>
                  <a:pt x="935073" y="366752"/>
                </a:lnTo>
                <a:lnTo>
                  <a:pt x="935964" y="364236"/>
                </a:lnTo>
                <a:lnTo>
                  <a:pt x="936856" y="361720"/>
                </a:lnTo>
                <a:lnTo>
                  <a:pt x="937747" y="359285"/>
                </a:lnTo>
                <a:lnTo>
                  <a:pt x="938720" y="356851"/>
                </a:lnTo>
                <a:lnTo>
                  <a:pt x="939612" y="354497"/>
                </a:lnTo>
                <a:lnTo>
                  <a:pt x="940503" y="352224"/>
                </a:lnTo>
                <a:lnTo>
                  <a:pt x="941395" y="349952"/>
                </a:lnTo>
                <a:lnTo>
                  <a:pt x="942286" y="347761"/>
                </a:lnTo>
                <a:lnTo>
                  <a:pt x="943259" y="345570"/>
                </a:lnTo>
                <a:lnTo>
                  <a:pt x="944150" y="343541"/>
                </a:lnTo>
                <a:lnTo>
                  <a:pt x="945042" y="341512"/>
                </a:lnTo>
                <a:lnTo>
                  <a:pt x="945933" y="339483"/>
                </a:lnTo>
                <a:lnTo>
                  <a:pt x="952336" y="327715"/>
                </a:lnTo>
                <a:lnTo>
                  <a:pt x="953228" y="326254"/>
                </a:lnTo>
                <a:lnTo>
                  <a:pt x="954119" y="324955"/>
                </a:lnTo>
                <a:lnTo>
                  <a:pt x="955011" y="323738"/>
                </a:lnTo>
                <a:lnTo>
                  <a:pt x="955903" y="322521"/>
                </a:lnTo>
                <a:lnTo>
                  <a:pt x="956794" y="321466"/>
                </a:lnTo>
                <a:lnTo>
                  <a:pt x="957767" y="320492"/>
                </a:lnTo>
                <a:lnTo>
                  <a:pt x="958658" y="319518"/>
                </a:lnTo>
                <a:lnTo>
                  <a:pt x="963197" y="316191"/>
                </a:lnTo>
                <a:lnTo>
                  <a:pt x="964089" y="315704"/>
                </a:lnTo>
                <a:lnTo>
                  <a:pt x="964980" y="315379"/>
                </a:lnTo>
                <a:lnTo>
                  <a:pt x="965872" y="315135"/>
                </a:lnTo>
                <a:lnTo>
                  <a:pt x="966844" y="314973"/>
                </a:lnTo>
                <a:lnTo>
                  <a:pt x="967736" y="314811"/>
                </a:lnTo>
                <a:lnTo>
                  <a:pt x="968627" y="314811"/>
                </a:lnTo>
                <a:lnTo>
                  <a:pt x="969519" y="314892"/>
                </a:lnTo>
                <a:lnTo>
                  <a:pt x="974058" y="316515"/>
                </a:lnTo>
                <a:lnTo>
                  <a:pt x="974949" y="317002"/>
                </a:lnTo>
                <a:lnTo>
                  <a:pt x="984918" y="328121"/>
                </a:lnTo>
                <a:lnTo>
                  <a:pt x="985891" y="329501"/>
                </a:lnTo>
                <a:lnTo>
                  <a:pt x="986783" y="331043"/>
                </a:lnTo>
                <a:lnTo>
                  <a:pt x="987674" y="332585"/>
                </a:lnTo>
                <a:lnTo>
                  <a:pt x="988566" y="334208"/>
                </a:lnTo>
                <a:lnTo>
                  <a:pt x="989457" y="335831"/>
                </a:lnTo>
                <a:lnTo>
                  <a:pt x="990349" y="337536"/>
                </a:lnTo>
                <a:lnTo>
                  <a:pt x="991321" y="339321"/>
                </a:lnTo>
                <a:lnTo>
                  <a:pt x="992213" y="341188"/>
                </a:lnTo>
                <a:lnTo>
                  <a:pt x="993104" y="343055"/>
                </a:lnTo>
                <a:lnTo>
                  <a:pt x="993996" y="344921"/>
                </a:lnTo>
                <a:lnTo>
                  <a:pt x="994888" y="346869"/>
                </a:lnTo>
                <a:lnTo>
                  <a:pt x="995860" y="348898"/>
                </a:lnTo>
                <a:lnTo>
                  <a:pt x="996752" y="350927"/>
                </a:lnTo>
                <a:lnTo>
                  <a:pt x="997643" y="353037"/>
                </a:lnTo>
                <a:lnTo>
                  <a:pt x="998535" y="355147"/>
                </a:lnTo>
                <a:lnTo>
                  <a:pt x="999426" y="357257"/>
                </a:lnTo>
                <a:lnTo>
                  <a:pt x="1000399" y="359368"/>
                </a:lnTo>
                <a:lnTo>
                  <a:pt x="1001290" y="361559"/>
                </a:lnTo>
                <a:lnTo>
                  <a:pt x="1002182" y="363750"/>
                </a:lnTo>
                <a:lnTo>
                  <a:pt x="1003073" y="366022"/>
                </a:lnTo>
                <a:lnTo>
                  <a:pt x="1003965" y="368214"/>
                </a:lnTo>
                <a:lnTo>
                  <a:pt x="1004938" y="370486"/>
                </a:lnTo>
                <a:lnTo>
                  <a:pt x="1005829" y="372758"/>
                </a:lnTo>
                <a:lnTo>
                  <a:pt x="1006721" y="375031"/>
                </a:lnTo>
                <a:lnTo>
                  <a:pt x="1007612" y="377222"/>
                </a:lnTo>
                <a:lnTo>
                  <a:pt x="1008504" y="379494"/>
                </a:lnTo>
                <a:lnTo>
                  <a:pt x="1009395" y="381767"/>
                </a:lnTo>
                <a:lnTo>
                  <a:pt x="1010368" y="383958"/>
                </a:lnTo>
                <a:lnTo>
                  <a:pt x="1011260" y="386230"/>
                </a:lnTo>
                <a:lnTo>
                  <a:pt x="1012151" y="388422"/>
                </a:lnTo>
                <a:lnTo>
                  <a:pt x="1013043" y="390613"/>
                </a:lnTo>
                <a:lnTo>
                  <a:pt x="1013934" y="392804"/>
                </a:lnTo>
                <a:lnTo>
                  <a:pt x="1014907" y="394914"/>
                </a:lnTo>
                <a:lnTo>
                  <a:pt x="1015798" y="397024"/>
                </a:lnTo>
                <a:lnTo>
                  <a:pt x="1016690" y="399053"/>
                </a:lnTo>
                <a:lnTo>
                  <a:pt x="1017581" y="401082"/>
                </a:lnTo>
                <a:lnTo>
                  <a:pt x="1018473" y="403111"/>
                </a:lnTo>
                <a:lnTo>
                  <a:pt x="1019446" y="405059"/>
                </a:lnTo>
                <a:lnTo>
                  <a:pt x="1020337" y="406926"/>
                </a:lnTo>
                <a:lnTo>
                  <a:pt x="1021229" y="408792"/>
                </a:lnTo>
                <a:lnTo>
                  <a:pt x="1022120" y="410578"/>
                </a:lnTo>
                <a:lnTo>
                  <a:pt x="1023012" y="412363"/>
                </a:lnTo>
                <a:lnTo>
                  <a:pt x="1023984" y="413987"/>
                </a:lnTo>
                <a:lnTo>
                  <a:pt x="1024876" y="415610"/>
                </a:lnTo>
                <a:lnTo>
                  <a:pt x="1025767" y="417152"/>
                </a:lnTo>
                <a:lnTo>
                  <a:pt x="1026659" y="418613"/>
                </a:lnTo>
                <a:lnTo>
                  <a:pt x="1027551" y="420074"/>
                </a:lnTo>
                <a:lnTo>
                  <a:pt x="1028442" y="421372"/>
                </a:lnTo>
                <a:lnTo>
                  <a:pt x="1029415" y="422589"/>
                </a:lnTo>
                <a:lnTo>
                  <a:pt x="1030306" y="423807"/>
                </a:lnTo>
                <a:lnTo>
                  <a:pt x="1038492" y="430299"/>
                </a:lnTo>
                <a:lnTo>
                  <a:pt x="1039384" y="430624"/>
                </a:lnTo>
                <a:lnTo>
                  <a:pt x="1040275" y="430786"/>
                </a:lnTo>
                <a:lnTo>
                  <a:pt x="1041167" y="430867"/>
                </a:lnTo>
                <a:lnTo>
                  <a:pt x="1042058" y="430786"/>
                </a:lnTo>
                <a:lnTo>
                  <a:pt x="1043031" y="430705"/>
                </a:lnTo>
                <a:lnTo>
                  <a:pt x="1043923" y="430462"/>
                </a:lnTo>
                <a:lnTo>
                  <a:pt x="1044814" y="430137"/>
                </a:lnTo>
                <a:lnTo>
                  <a:pt x="1045706" y="429650"/>
                </a:lnTo>
                <a:lnTo>
                  <a:pt x="1046597" y="429163"/>
                </a:lnTo>
                <a:lnTo>
                  <a:pt x="1047489" y="428514"/>
                </a:lnTo>
                <a:lnTo>
                  <a:pt x="1048461" y="427865"/>
                </a:lnTo>
                <a:lnTo>
                  <a:pt x="1049353" y="427053"/>
                </a:lnTo>
                <a:lnTo>
                  <a:pt x="1056566" y="417314"/>
                </a:lnTo>
                <a:lnTo>
                  <a:pt x="1057539" y="415772"/>
                </a:lnTo>
                <a:lnTo>
                  <a:pt x="1061997" y="406763"/>
                </a:lnTo>
                <a:lnTo>
                  <a:pt x="1062969" y="404734"/>
                </a:lnTo>
                <a:lnTo>
                  <a:pt x="1063861" y="402706"/>
                </a:lnTo>
                <a:lnTo>
                  <a:pt x="1064752" y="400595"/>
                </a:lnTo>
                <a:lnTo>
                  <a:pt x="1065644" y="398485"/>
                </a:lnTo>
                <a:lnTo>
                  <a:pt x="1066535" y="396294"/>
                </a:lnTo>
                <a:lnTo>
                  <a:pt x="1067508" y="394022"/>
                </a:lnTo>
                <a:lnTo>
                  <a:pt x="1068400" y="391749"/>
                </a:lnTo>
                <a:lnTo>
                  <a:pt x="1069291" y="389477"/>
                </a:lnTo>
                <a:lnTo>
                  <a:pt x="1070183" y="387123"/>
                </a:lnTo>
                <a:lnTo>
                  <a:pt x="1071074" y="384769"/>
                </a:lnTo>
                <a:lnTo>
                  <a:pt x="1072047" y="382335"/>
                </a:lnTo>
                <a:lnTo>
                  <a:pt x="1072938" y="379900"/>
                </a:lnTo>
                <a:lnTo>
                  <a:pt x="1073830" y="377466"/>
                </a:lnTo>
                <a:lnTo>
                  <a:pt x="1074721" y="375031"/>
                </a:lnTo>
                <a:lnTo>
                  <a:pt x="1075613" y="372596"/>
                </a:lnTo>
                <a:lnTo>
                  <a:pt x="1076586" y="370080"/>
                </a:lnTo>
                <a:lnTo>
                  <a:pt x="1077477" y="367646"/>
                </a:lnTo>
                <a:lnTo>
                  <a:pt x="1078369" y="365130"/>
                </a:lnTo>
                <a:lnTo>
                  <a:pt x="1079260" y="362695"/>
                </a:lnTo>
                <a:lnTo>
                  <a:pt x="1080152" y="360261"/>
                </a:lnTo>
                <a:lnTo>
                  <a:pt x="1081043" y="357826"/>
                </a:lnTo>
                <a:lnTo>
                  <a:pt x="1082016" y="355391"/>
                </a:lnTo>
                <a:lnTo>
                  <a:pt x="1082907" y="352957"/>
                </a:lnTo>
                <a:lnTo>
                  <a:pt x="1083799" y="350603"/>
                </a:lnTo>
                <a:lnTo>
                  <a:pt x="1084691" y="348249"/>
                </a:lnTo>
                <a:lnTo>
                  <a:pt x="1085582" y="345896"/>
                </a:lnTo>
                <a:lnTo>
                  <a:pt x="1086555" y="343623"/>
                </a:lnTo>
                <a:lnTo>
                  <a:pt x="1087446" y="341351"/>
                </a:lnTo>
                <a:lnTo>
                  <a:pt x="1088338" y="339160"/>
                </a:lnTo>
                <a:lnTo>
                  <a:pt x="1089229" y="336968"/>
                </a:lnTo>
                <a:lnTo>
                  <a:pt x="1090121" y="334858"/>
                </a:lnTo>
                <a:lnTo>
                  <a:pt x="1091093" y="332829"/>
                </a:lnTo>
                <a:lnTo>
                  <a:pt x="1091985" y="330800"/>
                </a:lnTo>
                <a:lnTo>
                  <a:pt x="1092877" y="328853"/>
                </a:lnTo>
                <a:lnTo>
                  <a:pt x="1093768" y="326905"/>
                </a:lnTo>
                <a:lnTo>
                  <a:pt x="1094660" y="325119"/>
                </a:lnTo>
                <a:lnTo>
                  <a:pt x="1095632" y="323334"/>
                </a:lnTo>
                <a:lnTo>
                  <a:pt x="1096524" y="321630"/>
                </a:lnTo>
                <a:lnTo>
                  <a:pt x="1101954" y="312865"/>
                </a:lnTo>
                <a:lnTo>
                  <a:pt x="1102846" y="311647"/>
                </a:lnTo>
                <a:lnTo>
                  <a:pt x="1103737" y="310511"/>
                </a:lnTo>
                <a:lnTo>
                  <a:pt x="1104629" y="309456"/>
                </a:lnTo>
                <a:lnTo>
                  <a:pt x="1105601" y="308563"/>
                </a:lnTo>
                <a:lnTo>
                  <a:pt x="1106493" y="307670"/>
                </a:lnTo>
                <a:lnTo>
                  <a:pt x="1107384" y="306859"/>
                </a:lnTo>
                <a:lnTo>
                  <a:pt x="1108276" y="306210"/>
                </a:lnTo>
                <a:lnTo>
                  <a:pt x="1109168" y="305561"/>
                </a:lnTo>
                <a:lnTo>
                  <a:pt x="1110140" y="305074"/>
                </a:lnTo>
                <a:lnTo>
                  <a:pt x="1111032" y="304587"/>
                </a:lnTo>
                <a:lnTo>
                  <a:pt x="1111923" y="304262"/>
                </a:lnTo>
                <a:lnTo>
                  <a:pt x="1112815" y="304019"/>
                </a:lnTo>
                <a:lnTo>
                  <a:pt x="1113706" y="303775"/>
                </a:lnTo>
                <a:lnTo>
                  <a:pt x="1114679" y="303694"/>
                </a:lnTo>
                <a:lnTo>
                  <a:pt x="1115571" y="303694"/>
                </a:lnTo>
                <a:lnTo>
                  <a:pt x="1116462" y="303775"/>
                </a:lnTo>
                <a:lnTo>
                  <a:pt x="1122784" y="306697"/>
                </a:lnTo>
                <a:lnTo>
                  <a:pt x="1123676" y="307427"/>
                </a:lnTo>
                <a:lnTo>
                  <a:pt x="1124648" y="308239"/>
                </a:lnTo>
                <a:lnTo>
                  <a:pt x="1125540" y="309131"/>
                </a:lnTo>
                <a:lnTo>
                  <a:pt x="1126431" y="310024"/>
                </a:lnTo>
                <a:lnTo>
                  <a:pt x="1127323" y="311079"/>
                </a:lnTo>
                <a:lnTo>
                  <a:pt x="1128214" y="312215"/>
                </a:lnTo>
                <a:lnTo>
                  <a:pt x="1129187" y="313352"/>
                </a:lnTo>
                <a:lnTo>
                  <a:pt x="1130078" y="314650"/>
                </a:lnTo>
                <a:lnTo>
                  <a:pt x="1130970" y="315949"/>
                </a:lnTo>
                <a:lnTo>
                  <a:pt x="1131861" y="317329"/>
                </a:lnTo>
                <a:lnTo>
                  <a:pt x="1132753" y="318708"/>
                </a:lnTo>
                <a:lnTo>
                  <a:pt x="1133726" y="320250"/>
                </a:lnTo>
                <a:lnTo>
                  <a:pt x="1134617" y="321792"/>
                </a:lnTo>
                <a:lnTo>
                  <a:pt x="1135509" y="323334"/>
                </a:lnTo>
                <a:lnTo>
                  <a:pt x="1136400" y="325039"/>
                </a:lnTo>
                <a:lnTo>
                  <a:pt x="1137292" y="326743"/>
                </a:lnTo>
                <a:lnTo>
                  <a:pt x="1141831" y="335914"/>
                </a:lnTo>
                <a:lnTo>
                  <a:pt x="1142722" y="337862"/>
                </a:lnTo>
                <a:lnTo>
                  <a:pt x="1143695" y="339809"/>
                </a:lnTo>
                <a:lnTo>
                  <a:pt x="1144586" y="341838"/>
                </a:lnTo>
                <a:lnTo>
                  <a:pt x="1145478" y="343867"/>
                </a:lnTo>
                <a:lnTo>
                  <a:pt x="1146369" y="345977"/>
                </a:lnTo>
                <a:lnTo>
                  <a:pt x="1147261" y="348006"/>
                </a:lnTo>
                <a:lnTo>
                  <a:pt x="1148234" y="350116"/>
                </a:lnTo>
                <a:lnTo>
                  <a:pt x="1149125" y="352227"/>
                </a:lnTo>
                <a:lnTo>
                  <a:pt x="1150017" y="354337"/>
                </a:lnTo>
                <a:lnTo>
                  <a:pt x="1150908" y="356528"/>
                </a:lnTo>
                <a:lnTo>
                  <a:pt x="1151800" y="358638"/>
                </a:lnTo>
                <a:lnTo>
                  <a:pt x="1152691" y="360748"/>
                </a:lnTo>
                <a:lnTo>
                  <a:pt x="1153664" y="362940"/>
                </a:lnTo>
                <a:lnTo>
                  <a:pt x="1154555" y="365050"/>
                </a:lnTo>
                <a:lnTo>
                  <a:pt x="1155447" y="367160"/>
                </a:lnTo>
                <a:lnTo>
                  <a:pt x="1156339" y="369270"/>
                </a:lnTo>
                <a:lnTo>
                  <a:pt x="1157230" y="371461"/>
                </a:lnTo>
                <a:lnTo>
                  <a:pt x="1158203" y="373490"/>
                </a:lnTo>
                <a:lnTo>
                  <a:pt x="1159094" y="375601"/>
                </a:lnTo>
                <a:lnTo>
                  <a:pt x="1159986" y="377711"/>
                </a:lnTo>
                <a:lnTo>
                  <a:pt x="1160877" y="379740"/>
                </a:lnTo>
                <a:lnTo>
                  <a:pt x="1161769" y="381769"/>
                </a:lnTo>
                <a:lnTo>
                  <a:pt x="1162741" y="383716"/>
                </a:lnTo>
                <a:lnTo>
                  <a:pt x="1163633" y="385664"/>
                </a:lnTo>
                <a:lnTo>
                  <a:pt x="1164524" y="387612"/>
                </a:lnTo>
                <a:lnTo>
                  <a:pt x="1165416" y="389478"/>
                </a:lnTo>
                <a:lnTo>
                  <a:pt x="1166308" y="391345"/>
                </a:lnTo>
                <a:lnTo>
                  <a:pt x="1167280" y="393212"/>
                </a:lnTo>
                <a:lnTo>
                  <a:pt x="1168172" y="394916"/>
                </a:lnTo>
                <a:lnTo>
                  <a:pt x="1169063" y="396702"/>
                </a:lnTo>
                <a:lnTo>
                  <a:pt x="1169955" y="398325"/>
                </a:lnTo>
                <a:lnTo>
                  <a:pt x="1170846" y="400029"/>
                </a:lnTo>
                <a:lnTo>
                  <a:pt x="1171738" y="401571"/>
                </a:lnTo>
                <a:lnTo>
                  <a:pt x="1172711" y="403113"/>
                </a:lnTo>
                <a:lnTo>
                  <a:pt x="1173602" y="404574"/>
                </a:lnTo>
                <a:lnTo>
                  <a:pt x="1174494" y="406035"/>
                </a:lnTo>
                <a:lnTo>
                  <a:pt x="1175385" y="407333"/>
                </a:lnTo>
                <a:lnTo>
                  <a:pt x="1176277" y="408713"/>
                </a:lnTo>
                <a:lnTo>
                  <a:pt x="1177249" y="409930"/>
                </a:lnTo>
                <a:lnTo>
                  <a:pt x="1181788" y="415125"/>
                </a:lnTo>
                <a:lnTo>
                  <a:pt x="1182680" y="416017"/>
                </a:lnTo>
                <a:lnTo>
                  <a:pt x="1189002" y="419913"/>
                </a:lnTo>
                <a:lnTo>
                  <a:pt x="1189893" y="420237"/>
                </a:lnTo>
                <a:lnTo>
                  <a:pt x="1190785" y="420400"/>
                </a:lnTo>
                <a:lnTo>
                  <a:pt x="1191757" y="420562"/>
                </a:lnTo>
                <a:lnTo>
                  <a:pt x="1192649" y="420562"/>
                </a:lnTo>
                <a:lnTo>
                  <a:pt x="1193540" y="420562"/>
                </a:lnTo>
                <a:lnTo>
                  <a:pt x="1198079" y="419426"/>
                </a:lnTo>
                <a:lnTo>
                  <a:pt x="1198971" y="419020"/>
                </a:lnTo>
                <a:lnTo>
                  <a:pt x="1199862" y="418533"/>
                </a:lnTo>
                <a:lnTo>
                  <a:pt x="1200835" y="417965"/>
                </a:lnTo>
                <a:lnTo>
                  <a:pt x="1201726" y="417316"/>
                </a:lnTo>
                <a:lnTo>
                  <a:pt x="1202618" y="416667"/>
                </a:lnTo>
                <a:lnTo>
                  <a:pt x="1203509" y="415855"/>
                </a:lnTo>
                <a:lnTo>
                  <a:pt x="1204401" y="415044"/>
                </a:lnTo>
                <a:lnTo>
                  <a:pt x="1205374" y="414232"/>
                </a:lnTo>
                <a:lnTo>
                  <a:pt x="1206265" y="413258"/>
                </a:lnTo>
                <a:lnTo>
                  <a:pt x="1207157" y="412284"/>
                </a:lnTo>
                <a:lnTo>
                  <a:pt x="1208048" y="411310"/>
                </a:lnTo>
                <a:lnTo>
                  <a:pt x="1208940" y="410174"/>
                </a:lnTo>
                <a:lnTo>
                  <a:pt x="1209831" y="409038"/>
                </a:lnTo>
                <a:lnTo>
                  <a:pt x="1210804" y="407901"/>
                </a:lnTo>
                <a:lnTo>
                  <a:pt x="1211695" y="406684"/>
                </a:lnTo>
                <a:lnTo>
                  <a:pt x="1212587" y="405385"/>
                </a:lnTo>
                <a:lnTo>
                  <a:pt x="1213479" y="404087"/>
                </a:lnTo>
                <a:lnTo>
                  <a:pt x="1214370" y="402788"/>
                </a:lnTo>
                <a:lnTo>
                  <a:pt x="1215343" y="401408"/>
                </a:lnTo>
                <a:lnTo>
                  <a:pt x="1216234" y="399948"/>
                </a:lnTo>
                <a:lnTo>
                  <a:pt x="1217126" y="398487"/>
                </a:lnTo>
                <a:lnTo>
                  <a:pt x="1218017" y="397026"/>
                </a:lnTo>
                <a:lnTo>
                  <a:pt x="1218909" y="395565"/>
                </a:lnTo>
                <a:lnTo>
                  <a:pt x="1223448" y="387693"/>
                </a:lnTo>
                <a:lnTo>
                  <a:pt x="1224420" y="386151"/>
                </a:lnTo>
                <a:lnTo>
                  <a:pt x="1225312" y="384527"/>
                </a:lnTo>
                <a:lnTo>
                  <a:pt x="1226203" y="382904"/>
                </a:lnTo>
                <a:lnTo>
                  <a:pt x="1227095" y="381200"/>
                </a:lnTo>
                <a:lnTo>
                  <a:pt x="1227986" y="379577"/>
                </a:lnTo>
                <a:lnTo>
                  <a:pt x="1228878" y="377953"/>
                </a:lnTo>
                <a:lnTo>
                  <a:pt x="1229851" y="376330"/>
                </a:lnTo>
                <a:lnTo>
                  <a:pt x="1230742" y="374707"/>
                </a:lnTo>
                <a:lnTo>
                  <a:pt x="1231634" y="373084"/>
                </a:lnTo>
                <a:lnTo>
                  <a:pt x="1232525" y="371460"/>
                </a:lnTo>
                <a:lnTo>
                  <a:pt x="1233417" y="369837"/>
                </a:lnTo>
                <a:lnTo>
                  <a:pt x="1234389" y="368214"/>
                </a:lnTo>
                <a:lnTo>
                  <a:pt x="1235281" y="366672"/>
                </a:lnTo>
                <a:lnTo>
                  <a:pt x="1236172" y="365130"/>
                </a:lnTo>
                <a:lnTo>
                  <a:pt x="1237064" y="363588"/>
                </a:lnTo>
                <a:lnTo>
                  <a:pt x="1237956" y="362046"/>
                </a:lnTo>
                <a:lnTo>
                  <a:pt x="1238928" y="360504"/>
                </a:lnTo>
                <a:lnTo>
                  <a:pt x="1239820" y="359043"/>
                </a:lnTo>
                <a:lnTo>
                  <a:pt x="1240711" y="357663"/>
                </a:lnTo>
                <a:lnTo>
                  <a:pt x="1241603" y="356202"/>
                </a:lnTo>
                <a:lnTo>
                  <a:pt x="1242494" y="354823"/>
                </a:lnTo>
                <a:lnTo>
                  <a:pt x="1243386" y="353524"/>
                </a:lnTo>
                <a:lnTo>
                  <a:pt x="1244358" y="352225"/>
                </a:lnTo>
                <a:lnTo>
                  <a:pt x="1245250" y="350927"/>
                </a:lnTo>
                <a:lnTo>
                  <a:pt x="1246142" y="349710"/>
                </a:lnTo>
                <a:lnTo>
                  <a:pt x="1247033" y="348492"/>
                </a:lnTo>
                <a:lnTo>
                  <a:pt x="1247925" y="347356"/>
                </a:lnTo>
                <a:lnTo>
                  <a:pt x="1248897" y="346220"/>
                </a:lnTo>
                <a:lnTo>
                  <a:pt x="1249789" y="345165"/>
                </a:lnTo>
                <a:lnTo>
                  <a:pt x="1250680" y="344191"/>
                </a:lnTo>
                <a:lnTo>
                  <a:pt x="1251572" y="343217"/>
                </a:lnTo>
                <a:lnTo>
                  <a:pt x="1252463" y="342243"/>
                </a:lnTo>
                <a:lnTo>
                  <a:pt x="1253436" y="341431"/>
                </a:lnTo>
                <a:lnTo>
                  <a:pt x="1254328" y="340620"/>
                </a:lnTo>
                <a:lnTo>
                  <a:pt x="1255219" y="339808"/>
                </a:lnTo>
                <a:lnTo>
                  <a:pt x="1256111" y="339078"/>
                </a:lnTo>
                <a:lnTo>
                  <a:pt x="1257002" y="338428"/>
                </a:lnTo>
                <a:lnTo>
                  <a:pt x="1257975" y="337860"/>
                </a:lnTo>
                <a:lnTo>
                  <a:pt x="1258866" y="337292"/>
                </a:lnTo>
                <a:lnTo>
                  <a:pt x="1259758" y="336805"/>
                </a:lnTo>
                <a:lnTo>
                  <a:pt x="1260649" y="336318"/>
                </a:lnTo>
                <a:lnTo>
                  <a:pt x="1261541" y="335994"/>
                </a:lnTo>
                <a:lnTo>
                  <a:pt x="1262433" y="335588"/>
                </a:lnTo>
                <a:lnTo>
                  <a:pt x="1263405" y="335344"/>
                </a:lnTo>
                <a:lnTo>
                  <a:pt x="1264297" y="335101"/>
                </a:lnTo>
                <a:lnTo>
                  <a:pt x="1265188" y="335020"/>
                </a:lnTo>
                <a:lnTo>
                  <a:pt x="1266080" y="334858"/>
                </a:lnTo>
                <a:lnTo>
                  <a:pt x="1266971" y="334858"/>
                </a:lnTo>
                <a:lnTo>
                  <a:pt x="1267944" y="334858"/>
                </a:lnTo>
                <a:lnTo>
                  <a:pt x="1268835" y="334939"/>
                </a:lnTo>
                <a:lnTo>
                  <a:pt x="1269727" y="335020"/>
                </a:lnTo>
                <a:lnTo>
                  <a:pt x="1270619" y="335263"/>
                </a:lnTo>
                <a:lnTo>
                  <a:pt x="1271510" y="335507"/>
                </a:lnTo>
                <a:lnTo>
                  <a:pt x="1272483" y="335750"/>
                </a:lnTo>
                <a:lnTo>
                  <a:pt x="1273374" y="336075"/>
                </a:lnTo>
                <a:lnTo>
                  <a:pt x="1274266" y="336481"/>
                </a:lnTo>
                <a:lnTo>
                  <a:pt x="1275157" y="336968"/>
                </a:lnTo>
                <a:lnTo>
                  <a:pt x="1276049" y="337455"/>
                </a:lnTo>
                <a:lnTo>
                  <a:pt x="1277022" y="338023"/>
                </a:lnTo>
                <a:lnTo>
                  <a:pt x="1277913" y="338591"/>
                </a:lnTo>
                <a:lnTo>
                  <a:pt x="1278805" y="339321"/>
                </a:lnTo>
                <a:lnTo>
                  <a:pt x="1279696" y="339970"/>
                </a:lnTo>
                <a:lnTo>
                  <a:pt x="1285127" y="345164"/>
                </a:lnTo>
                <a:lnTo>
                  <a:pt x="1286018" y="346138"/>
                </a:lnTo>
                <a:lnTo>
                  <a:pt x="1290557" y="351738"/>
                </a:lnTo>
                <a:lnTo>
                  <a:pt x="1291529" y="352875"/>
                </a:lnTo>
                <a:lnTo>
                  <a:pt x="1292421" y="354173"/>
                </a:lnTo>
                <a:lnTo>
                  <a:pt x="1293312" y="355391"/>
                </a:lnTo>
                <a:lnTo>
                  <a:pt x="1294204" y="356689"/>
                </a:lnTo>
                <a:lnTo>
                  <a:pt x="1295096" y="357988"/>
                </a:lnTo>
                <a:lnTo>
                  <a:pt x="1296068" y="359286"/>
                </a:lnTo>
                <a:lnTo>
                  <a:pt x="1296960" y="360666"/>
                </a:lnTo>
                <a:lnTo>
                  <a:pt x="1297851" y="361964"/>
                </a:lnTo>
                <a:lnTo>
                  <a:pt x="1298743" y="363344"/>
                </a:lnTo>
                <a:lnTo>
                  <a:pt x="1299634" y="364724"/>
                </a:lnTo>
                <a:lnTo>
                  <a:pt x="1300526" y="366104"/>
                </a:lnTo>
                <a:lnTo>
                  <a:pt x="1301499" y="367484"/>
                </a:lnTo>
                <a:lnTo>
                  <a:pt x="1302390" y="368944"/>
                </a:lnTo>
                <a:lnTo>
                  <a:pt x="1303282" y="370324"/>
                </a:lnTo>
                <a:lnTo>
                  <a:pt x="1304173" y="371704"/>
                </a:lnTo>
                <a:lnTo>
                  <a:pt x="1305065" y="373165"/>
                </a:lnTo>
                <a:lnTo>
                  <a:pt x="1306037" y="374545"/>
                </a:lnTo>
                <a:lnTo>
                  <a:pt x="1306929" y="375924"/>
                </a:lnTo>
                <a:lnTo>
                  <a:pt x="1307820" y="377304"/>
                </a:lnTo>
                <a:lnTo>
                  <a:pt x="1308712" y="378684"/>
                </a:lnTo>
                <a:lnTo>
                  <a:pt x="1309604" y="380064"/>
                </a:lnTo>
                <a:lnTo>
                  <a:pt x="1310576" y="381444"/>
                </a:lnTo>
                <a:lnTo>
                  <a:pt x="1311468" y="382742"/>
                </a:lnTo>
                <a:lnTo>
                  <a:pt x="1312359" y="384122"/>
                </a:lnTo>
                <a:lnTo>
                  <a:pt x="1313251" y="385421"/>
                </a:lnTo>
                <a:lnTo>
                  <a:pt x="1314142" y="386638"/>
                </a:lnTo>
                <a:lnTo>
                  <a:pt x="1315115" y="387936"/>
                </a:lnTo>
                <a:lnTo>
                  <a:pt x="1316006" y="389154"/>
                </a:lnTo>
                <a:lnTo>
                  <a:pt x="1316898" y="390371"/>
                </a:lnTo>
                <a:lnTo>
                  <a:pt x="1317790" y="391588"/>
                </a:lnTo>
                <a:lnTo>
                  <a:pt x="1318681" y="392725"/>
                </a:lnTo>
                <a:lnTo>
                  <a:pt x="1319573" y="393861"/>
                </a:lnTo>
                <a:lnTo>
                  <a:pt x="1320545" y="394916"/>
                </a:lnTo>
                <a:lnTo>
                  <a:pt x="1321437" y="395971"/>
                </a:lnTo>
                <a:lnTo>
                  <a:pt x="1322328" y="397026"/>
                </a:lnTo>
                <a:lnTo>
                  <a:pt x="1323220" y="398000"/>
                </a:lnTo>
                <a:lnTo>
                  <a:pt x="1324111" y="398893"/>
                </a:lnTo>
                <a:lnTo>
                  <a:pt x="1325084" y="399785"/>
                </a:lnTo>
                <a:lnTo>
                  <a:pt x="1325976" y="400678"/>
                </a:lnTo>
                <a:lnTo>
                  <a:pt x="1333189" y="405872"/>
                </a:lnTo>
                <a:lnTo>
                  <a:pt x="1334081" y="406359"/>
                </a:lnTo>
                <a:lnTo>
                  <a:pt x="1335053" y="406684"/>
                </a:lnTo>
                <a:lnTo>
                  <a:pt x="1335945" y="407089"/>
                </a:lnTo>
                <a:lnTo>
                  <a:pt x="1336836" y="407333"/>
                </a:lnTo>
                <a:lnTo>
                  <a:pt x="1337728" y="407576"/>
                </a:lnTo>
                <a:lnTo>
                  <a:pt x="1338619" y="407739"/>
                </a:lnTo>
                <a:lnTo>
                  <a:pt x="1339592" y="407901"/>
                </a:lnTo>
                <a:lnTo>
                  <a:pt x="1340483" y="407982"/>
                </a:lnTo>
                <a:lnTo>
                  <a:pt x="1341375" y="407982"/>
                </a:lnTo>
                <a:lnTo>
                  <a:pt x="1342267" y="407982"/>
                </a:lnTo>
                <a:lnTo>
                  <a:pt x="1346805" y="407008"/>
                </a:lnTo>
                <a:lnTo>
                  <a:pt x="1347697" y="406683"/>
                </a:lnTo>
                <a:lnTo>
                  <a:pt x="1348669" y="406359"/>
                </a:lnTo>
                <a:lnTo>
                  <a:pt x="1349561" y="405872"/>
                </a:lnTo>
                <a:lnTo>
                  <a:pt x="1350453" y="405385"/>
                </a:lnTo>
                <a:lnTo>
                  <a:pt x="1351344" y="404898"/>
                </a:lnTo>
                <a:lnTo>
                  <a:pt x="1352236" y="404330"/>
                </a:lnTo>
                <a:lnTo>
                  <a:pt x="1353127" y="403681"/>
                </a:lnTo>
                <a:lnTo>
                  <a:pt x="1354100" y="403031"/>
                </a:lnTo>
                <a:lnTo>
                  <a:pt x="1354991" y="402301"/>
                </a:lnTo>
                <a:lnTo>
                  <a:pt x="1355883" y="401571"/>
                </a:lnTo>
                <a:lnTo>
                  <a:pt x="1356774" y="400759"/>
                </a:lnTo>
                <a:lnTo>
                  <a:pt x="1357666" y="399947"/>
                </a:lnTo>
                <a:lnTo>
                  <a:pt x="1358639" y="399136"/>
                </a:lnTo>
                <a:lnTo>
                  <a:pt x="1359530" y="398162"/>
                </a:lnTo>
                <a:lnTo>
                  <a:pt x="1360422" y="397269"/>
                </a:lnTo>
                <a:lnTo>
                  <a:pt x="1361313" y="396295"/>
                </a:lnTo>
                <a:lnTo>
                  <a:pt x="1362205" y="395322"/>
                </a:lnTo>
                <a:lnTo>
                  <a:pt x="1363177" y="394267"/>
                </a:lnTo>
                <a:lnTo>
                  <a:pt x="1364069" y="393211"/>
                </a:lnTo>
                <a:lnTo>
                  <a:pt x="1364960" y="392075"/>
                </a:lnTo>
                <a:lnTo>
                  <a:pt x="1365852" y="391020"/>
                </a:lnTo>
                <a:lnTo>
                  <a:pt x="1366744" y="389803"/>
                </a:lnTo>
                <a:lnTo>
                  <a:pt x="1367716" y="388666"/>
                </a:lnTo>
                <a:lnTo>
                  <a:pt x="1368608" y="387530"/>
                </a:lnTo>
                <a:lnTo>
                  <a:pt x="1369499" y="386313"/>
                </a:lnTo>
                <a:lnTo>
                  <a:pt x="1370391" y="385095"/>
                </a:lnTo>
                <a:lnTo>
                  <a:pt x="1371282" y="383797"/>
                </a:lnTo>
                <a:lnTo>
                  <a:pt x="1372174" y="382579"/>
                </a:lnTo>
                <a:lnTo>
                  <a:pt x="1373146" y="381281"/>
                </a:lnTo>
                <a:lnTo>
                  <a:pt x="1374038" y="380064"/>
                </a:lnTo>
                <a:lnTo>
                  <a:pt x="1374930" y="378765"/>
                </a:lnTo>
                <a:lnTo>
                  <a:pt x="1375821" y="377467"/>
                </a:lnTo>
                <a:lnTo>
                  <a:pt x="1376713" y="376168"/>
                </a:lnTo>
                <a:lnTo>
                  <a:pt x="1377685" y="374869"/>
                </a:lnTo>
                <a:lnTo>
                  <a:pt x="1378577" y="373571"/>
                </a:lnTo>
                <a:lnTo>
                  <a:pt x="1379468" y="372272"/>
                </a:lnTo>
                <a:lnTo>
                  <a:pt x="1380360" y="370974"/>
                </a:lnTo>
                <a:lnTo>
                  <a:pt x="1381251" y="369675"/>
                </a:lnTo>
                <a:lnTo>
                  <a:pt x="1382224" y="368377"/>
                </a:lnTo>
                <a:lnTo>
                  <a:pt x="1383116" y="367078"/>
                </a:lnTo>
                <a:lnTo>
                  <a:pt x="1384007" y="365779"/>
                </a:lnTo>
                <a:lnTo>
                  <a:pt x="1384899" y="364481"/>
                </a:lnTo>
                <a:lnTo>
                  <a:pt x="1385790" y="363264"/>
                </a:lnTo>
                <a:lnTo>
                  <a:pt x="1386763" y="362046"/>
                </a:lnTo>
                <a:lnTo>
                  <a:pt x="1387654" y="360748"/>
                </a:lnTo>
                <a:lnTo>
                  <a:pt x="1388546" y="359530"/>
                </a:lnTo>
                <a:lnTo>
                  <a:pt x="1389437" y="358394"/>
                </a:lnTo>
                <a:lnTo>
                  <a:pt x="1390329" y="357177"/>
                </a:lnTo>
                <a:lnTo>
                  <a:pt x="1391221" y="356040"/>
                </a:lnTo>
                <a:lnTo>
                  <a:pt x="1392193" y="354904"/>
                </a:lnTo>
                <a:lnTo>
                  <a:pt x="1393085" y="353768"/>
                </a:lnTo>
                <a:lnTo>
                  <a:pt x="1393976" y="352713"/>
                </a:lnTo>
                <a:lnTo>
                  <a:pt x="1394868" y="351658"/>
                </a:lnTo>
                <a:lnTo>
                  <a:pt x="1395759" y="350602"/>
                </a:lnTo>
                <a:lnTo>
                  <a:pt x="1396732" y="349629"/>
                </a:lnTo>
                <a:lnTo>
                  <a:pt x="1397623" y="348655"/>
                </a:lnTo>
                <a:lnTo>
                  <a:pt x="1398515" y="347681"/>
                </a:lnTo>
                <a:lnTo>
                  <a:pt x="1399407" y="346788"/>
                </a:lnTo>
                <a:lnTo>
                  <a:pt x="1400298" y="345896"/>
                </a:lnTo>
                <a:lnTo>
                  <a:pt x="1401271" y="345084"/>
                </a:lnTo>
                <a:lnTo>
                  <a:pt x="1402162" y="344272"/>
                </a:lnTo>
                <a:lnTo>
                  <a:pt x="1403054" y="343542"/>
                </a:lnTo>
                <a:lnTo>
                  <a:pt x="1403945" y="342812"/>
                </a:lnTo>
                <a:lnTo>
                  <a:pt x="1404837" y="342081"/>
                </a:lnTo>
                <a:lnTo>
                  <a:pt x="1405810" y="341432"/>
                </a:lnTo>
                <a:lnTo>
                  <a:pt x="1411240" y="338348"/>
                </a:lnTo>
                <a:lnTo>
                  <a:pt x="1412131" y="337943"/>
                </a:lnTo>
                <a:lnTo>
                  <a:pt x="1413023" y="337618"/>
                </a:lnTo>
                <a:lnTo>
                  <a:pt x="1413915" y="337293"/>
                </a:lnTo>
                <a:lnTo>
                  <a:pt x="1414806" y="337050"/>
                </a:lnTo>
                <a:lnTo>
                  <a:pt x="1415779" y="336806"/>
                </a:lnTo>
                <a:lnTo>
                  <a:pt x="1416670" y="336644"/>
                </a:lnTo>
                <a:lnTo>
                  <a:pt x="1417562" y="336563"/>
                </a:lnTo>
                <a:lnTo>
                  <a:pt x="1418453" y="336482"/>
                </a:lnTo>
                <a:lnTo>
                  <a:pt x="1419345" y="336400"/>
                </a:lnTo>
                <a:lnTo>
                  <a:pt x="1420317" y="336400"/>
                </a:lnTo>
                <a:lnTo>
                  <a:pt x="1421209" y="336482"/>
                </a:lnTo>
                <a:lnTo>
                  <a:pt x="1422100" y="336563"/>
                </a:lnTo>
                <a:lnTo>
                  <a:pt x="1422992" y="336644"/>
                </a:lnTo>
                <a:lnTo>
                  <a:pt x="1423884" y="336887"/>
                </a:lnTo>
                <a:lnTo>
                  <a:pt x="1424775" y="337050"/>
                </a:lnTo>
                <a:lnTo>
                  <a:pt x="1425748" y="337293"/>
                </a:lnTo>
                <a:lnTo>
                  <a:pt x="1426639" y="337618"/>
                </a:lnTo>
                <a:lnTo>
                  <a:pt x="1427531" y="337943"/>
                </a:lnTo>
                <a:lnTo>
                  <a:pt x="1428422" y="338267"/>
                </a:lnTo>
                <a:lnTo>
                  <a:pt x="1429314" y="338673"/>
                </a:lnTo>
                <a:lnTo>
                  <a:pt x="1430287" y="339079"/>
                </a:lnTo>
                <a:lnTo>
                  <a:pt x="1431178" y="339566"/>
                </a:lnTo>
                <a:lnTo>
                  <a:pt x="1432070" y="340052"/>
                </a:lnTo>
                <a:lnTo>
                  <a:pt x="1432961" y="340621"/>
                </a:lnTo>
                <a:lnTo>
                  <a:pt x="1433853" y="341189"/>
                </a:lnTo>
                <a:lnTo>
                  <a:pt x="1434825" y="341838"/>
                </a:lnTo>
                <a:lnTo>
                  <a:pt x="1435717" y="342487"/>
                </a:lnTo>
                <a:lnTo>
                  <a:pt x="1436608" y="343136"/>
                </a:lnTo>
                <a:lnTo>
                  <a:pt x="1437500" y="343867"/>
                </a:lnTo>
                <a:lnTo>
                  <a:pt x="1438392" y="344516"/>
                </a:lnTo>
                <a:lnTo>
                  <a:pt x="1439364" y="345328"/>
                </a:lnTo>
                <a:lnTo>
                  <a:pt x="1440256" y="346058"/>
                </a:lnTo>
                <a:lnTo>
                  <a:pt x="1441147" y="346870"/>
                </a:lnTo>
                <a:lnTo>
                  <a:pt x="1442039" y="347762"/>
                </a:lnTo>
                <a:lnTo>
                  <a:pt x="1442930" y="348574"/>
                </a:lnTo>
                <a:lnTo>
                  <a:pt x="1443822" y="349466"/>
                </a:lnTo>
                <a:lnTo>
                  <a:pt x="1444794" y="350359"/>
                </a:lnTo>
                <a:lnTo>
                  <a:pt x="1445686" y="351252"/>
                </a:lnTo>
                <a:lnTo>
                  <a:pt x="1446578" y="352225"/>
                </a:lnTo>
                <a:lnTo>
                  <a:pt x="1447469" y="353118"/>
                </a:lnTo>
                <a:lnTo>
                  <a:pt x="1448361" y="354092"/>
                </a:lnTo>
                <a:lnTo>
                  <a:pt x="1449333" y="355066"/>
                </a:lnTo>
                <a:lnTo>
                  <a:pt x="1450225" y="356121"/>
                </a:lnTo>
                <a:lnTo>
                  <a:pt x="1451116" y="357095"/>
                </a:lnTo>
                <a:lnTo>
                  <a:pt x="1452008" y="358069"/>
                </a:lnTo>
                <a:lnTo>
                  <a:pt x="1452899" y="359124"/>
                </a:lnTo>
                <a:lnTo>
                  <a:pt x="1453872" y="360098"/>
                </a:lnTo>
                <a:lnTo>
                  <a:pt x="1454763" y="361153"/>
                </a:lnTo>
                <a:lnTo>
                  <a:pt x="1455655" y="362208"/>
                </a:lnTo>
                <a:lnTo>
                  <a:pt x="1456547" y="363263"/>
                </a:lnTo>
                <a:lnTo>
                  <a:pt x="1457438" y="364237"/>
                </a:lnTo>
                <a:lnTo>
                  <a:pt x="1458411" y="365292"/>
                </a:lnTo>
                <a:lnTo>
                  <a:pt x="1459302" y="366347"/>
                </a:lnTo>
                <a:lnTo>
                  <a:pt x="1460194" y="367402"/>
                </a:lnTo>
                <a:lnTo>
                  <a:pt x="1461085" y="368376"/>
                </a:lnTo>
                <a:lnTo>
                  <a:pt x="1461977" y="369431"/>
                </a:lnTo>
                <a:lnTo>
                  <a:pt x="1462868" y="370405"/>
                </a:lnTo>
                <a:lnTo>
                  <a:pt x="1463841" y="371460"/>
                </a:lnTo>
                <a:lnTo>
                  <a:pt x="1464733" y="372434"/>
                </a:lnTo>
                <a:lnTo>
                  <a:pt x="1465624" y="373408"/>
                </a:lnTo>
                <a:lnTo>
                  <a:pt x="1466516" y="374381"/>
                </a:lnTo>
                <a:lnTo>
                  <a:pt x="1467407" y="375355"/>
                </a:lnTo>
                <a:lnTo>
                  <a:pt x="1468380" y="376248"/>
                </a:lnTo>
                <a:lnTo>
                  <a:pt x="1469271" y="377222"/>
                </a:lnTo>
                <a:lnTo>
                  <a:pt x="1470163" y="378114"/>
                </a:lnTo>
                <a:lnTo>
                  <a:pt x="1471055" y="379007"/>
                </a:lnTo>
                <a:lnTo>
                  <a:pt x="1471946" y="379819"/>
                </a:lnTo>
                <a:lnTo>
                  <a:pt x="1472919" y="380711"/>
                </a:lnTo>
                <a:lnTo>
                  <a:pt x="1473810" y="381523"/>
                </a:lnTo>
                <a:lnTo>
                  <a:pt x="1474702" y="382335"/>
                </a:lnTo>
                <a:lnTo>
                  <a:pt x="1475593" y="383065"/>
                </a:lnTo>
                <a:lnTo>
                  <a:pt x="1476485" y="383877"/>
                </a:lnTo>
                <a:lnTo>
                  <a:pt x="1477457" y="384607"/>
                </a:lnTo>
                <a:lnTo>
                  <a:pt x="1478349" y="385256"/>
                </a:lnTo>
                <a:lnTo>
                  <a:pt x="1479241" y="385905"/>
                </a:lnTo>
                <a:lnTo>
                  <a:pt x="1480132" y="386554"/>
                </a:lnTo>
                <a:lnTo>
                  <a:pt x="1489210" y="391262"/>
                </a:lnTo>
                <a:lnTo>
                  <a:pt x="1490101" y="391586"/>
                </a:lnTo>
                <a:lnTo>
                  <a:pt x="1490993" y="391830"/>
                </a:lnTo>
                <a:lnTo>
                  <a:pt x="1491965" y="391992"/>
                </a:lnTo>
                <a:lnTo>
                  <a:pt x="1492857" y="392235"/>
                </a:lnTo>
                <a:lnTo>
                  <a:pt x="1493748" y="392317"/>
                </a:lnTo>
                <a:lnTo>
                  <a:pt x="1494640" y="392479"/>
                </a:lnTo>
                <a:lnTo>
                  <a:pt x="1495532" y="392560"/>
                </a:lnTo>
                <a:lnTo>
                  <a:pt x="1496423" y="392560"/>
                </a:lnTo>
                <a:lnTo>
                  <a:pt x="1497396" y="392560"/>
                </a:lnTo>
                <a:lnTo>
                  <a:pt x="1498287" y="392560"/>
                </a:lnTo>
                <a:lnTo>
                  <a:pt x="1499179" y="392479"/>
                </a:lnTo>
                <a:lnTo>
                  <a:pt x="1500070" y="392398"/>
                </a:lnTo>
                <a:lnTo>
                  <a:pt x="1500962" y="392235"/>
                </a:lnTo>
                <a:lnTo>
                  <a:pt x="1501934" y="392154"/>
                </a:lnTo>
                <a:lnTo>
                  <a:pt x="1502826" y="391911"/>
                </a:lnTo>
                <a:lnTo>
                  <a:pt x="1503718" y="391667"/>
                </a:lnTo>
                <a:lnTo>
                  <a:pt x="1504609" y="391424"/>
                </a:lnTo>
                <a:lnTo>
                  <a:pt x="1505501" y="391180"/>
                </a:lnTo>
                <a:lnTo>
                  <a:pt x="1506473" y="390856"/>
                </a:lnTo>
                <a:lnTo>
                  <a:pt x="1507365" y="390450"/>
                </a:lnTo>
                <a:lnTo>
                  <a:pt x="1508256" y="390125"/>
                </a:lnTo>
                <a:lnTo>
                  <a:pt x="1509148" y="389719"/>
                </a:lnTo>
                <a:lnTo>
                  <a:pt x="1510039" y="389233"/>
                </a:lnTo>
                <a:lnTo>
                  <a:pt x="1511012" y="388827"/>
                </a:lnTo>
                <a:lnTo>
                  <a:pt x="1511904" y="388340"/>
                </a:lnTo>
                <a:lnTo>
                  <a:pt x="1512795" y="387772"/>
                </a:lnTo>
                <a:lnTo>
                  <a:pt x="1513687" y="387285"/>
                </a:lnTo>
                <a:lnTo>
                  <a:pt x="1514578" y="386717"/>
                </a:lnTo>
                <a:lnTo>
                  <a:pt x="1515470" y="386148"/>
                </a:lnTo>
                <a:lnTo>
                  <a:pt x="1516442" y="385499"/>
                </a:lnTo>
                <a:lnTo>
                  <a:pt x="1517334" y="384931"/>
                </a:lnTo>
                <a:lnTo>
                  <a:pt x="1518225" y="384282"/>
                </a:lnTo>
                <a:lnTo>
                  <a:pt x="1519117" y="383633"/>
                </a:lnTo>
                <a:lnTo>
                  <a:pt x="1520009" y="382984"/>
                </a:lnTo>
                <a:lnTo>
                  <a:pt x="1520981" y="382253"/>
                </a:lnTo>
                <a:lnTo>
                  <a:pt x="1521873" y="381523"/>
                </a:lnTo>
                <a:lnTo>
                  <a:pt x="1522764" y="380793"/>
                </a:lnTo>
                <a:lnTo>
                  <a:pt x="1523656" y="380062"/>
                </a:lnTo>
                <a:lnTo>
                  <a:pt x="1524547" y="379332"/>
                </a:lnTo>
                <a:lnTo>
                  <a:pt x="1525520" y="378601"/>
                </a:lnTo>
                <a:lnTo>
                  <a:pt x="1526411" y="377871"/>
                </a:lnTo>
                <a:lnTo>
                  <a:pt x="1527303" y="377059"/>
                </a:lnTo>
                <a:lnTo>
                  <a:pt x="1528195" y="376329"/>
                </a:lnTo>
                <a:lnTo>
                  <a:pt x="1529086" y="375517"/>
                </a:lnTo>
                <a:lnTo>
                  <a:pt x="1530059" y="374706"/>
                </a:lnTo>
                <a:lnTo>
                  <a:pt x="1530950" y="373975"/>
                </a:lnTo>
                <a:lnTo>
                  <a:pt x="1531842" y="373164"/>
                </a:lnTo>
                <a:lnTo>
                  <a:pt x="1532733" y="372352"/>
                </a:lnTo>
                <a:lnTo>
                  <a:pt x="1533625" y="371540"/>
                </a:lnTo>
                <a:lnTo>
                  <a:pt x="1534516" y="370810"/>
                </a:lnTo>
                <a:lnTo>
                  <a:pt x="1535489" y="369998"/>
                </a:lnTo>
                <a:lnTo>
                  <a:pt x="1536381" y="369187"/>
                </a:lnTo>
                <a:lnTo>
                  <a:pt x="1537272" y="368456"/>
                </a:lnTo>
                <a:lnTo>
                  <a:pt x="1538164" y="367645"/>
                </a:lnTo>
                <a:lnTo>
                  <a:pt x="1539055" y="366914"/>
                </a:lnTo>
                <a:lnTo>
                  <a:pt x="1540028" y="366184"/>
                </a:lnTo>
                <a:lnTo>
                  <a:pt x="1540919" y="365372"/>
                </a:lnTo>
                <a:lnTo>
                  <a:pt x="1541811" y="364642"/>
                </a:lnTo>
                <a:lnTo>
                  <a:pt x="1542702" y="363993"/>
                </a:lnTo>
                <a:lnTo>
                  <a:pt x="1543594" y="363262"/>
                </a:lnTo>
                <a:lnTo>
                  <a:pt x="1544567" y="362532"/>
                </a:lnTo>
                <a:lnTo>
                  <a:pt x="1545458" y="361883"/>
                </a:lnTo>
                <a:lnTo>
                  <a:pt x="1546350" y="361234"/>
                </a:lnTo>
                <a:lnTo>
                  <a:pt x="1547241" y="360584"/>
                </a:lnTo>
                <a:lnTo>
                  <a:pt x="1548133" y="359935"/>
                </a:lnTo>
                <a:lnTo>
                  <a:pt x="1549105" y="359286"/>
                </a:lnTo>
                <a:lnTo>
                  <a:pt x="1549997" y="358718"/>
                </a:lnTo>
                <a:lnTo>
                  <a:pt x="1550888" y="358150"/>
                </a:lnTo>
                <a:lnTo>
                  <a:pt x="1551780" y="357582"/>
                </a:lnTo>
                <a:lnTo>
                  <a:pt x="1552672" y="357095"/>
                </a:lnTo>
                <a:lnTo>
                  <a:pt x="1553563" y="356527"/>
                </a:lnTo>
                <a:lnTo>
                  <a:pt x="1554536" y="356040"/>
                </a:lnTo>
                <a:lnTo>
                  <a:pt x="1555427" y="355634"/>
                </a:lnTo>
                <a:lnTo>
                  <a:pt x="1556319" y="355147"/>
                </a:lnTo>
                <a:lnTo>
                  <a:pt x="1557210" y="354741"/>
                </a:lnTo>
                <a:lnTo>
                  <a:pt x="1558102" y="354336"/>
                </a:lnTo>
                <a:lnTo>
                  <a:pt x="1559074" y="354011"/>
                </a:lnTo>
                <a:lnTo>
                  <a:pt x="1559966" y="353686"/>
                </a:lnTo>
                <a:lnTo>
                  <a:pt x="1560858" y="353362"/>
                </a:lnTo>
                <a:lnTo>
                  <a:pt x="1561749" y="353037"/>
                </a:lnTo>
                <a:lnTo>
                  <a:pt x="1562641" y="352793"/>
                </a:lnTo>
                <a:lnTo>
                  <a:pt x="1563613" y="352550"/>
                </a:lnTo>
                <a:lnTo>
                  <a:pt x="1564505" y="352306"/>
                </a:lnTo>
                <a:lnTo>
                  <a:pt x="1565396" y="352144"/>
                </a:lnTo>
                <a:lnTo>
                  <a:pt x="1566288" y="351982"/>
                </a:lnTo>
                <a:lnTo>
                  <a:pt x="1567179" y="351901"/>
                </a:lnTo>
                <a:lnTo>
                  <a:pt x="1568152" y="351819"/>
                </a:lnTo>
                <a:lnTo>
                  <a:pt x="1569044" y="351738"/>
                </a:lnTo>
                <a:lnTo>
                  <a:pt x="1569935" y="351657"/>
                </a:lnTo>
                <a:lnTo>
                  <a:pt x="1570827" y="351657"/>
                </a:lnTo>
                <a:lnTo>
                  <a:pt x="1571718" y="351657"/>
                </a:lnTo>
                <a:lnTo>
                  <a:pt x="1572610" y="351738"/>
                </a:lnTo>
                <a:lnTo>
                  <a:pt x="1573582" y="351819"/>
                </a:lnTo>
                <a:lnTo>
                  <a:pt x="1574474" y="351901"/>
                </a:lnTo>
                <a:lnTo>
                  <a:pt x="1575366" y="352063"/>
                </a:lnTo>
                <a:lnTo>
                  <a:pt x="1576257" y="352144"/>
                </a:lnTo>
                <a:lnTo>
                  <a:pt x="1577149" y="352388"/>
                </a:lnTo>
                <a:lnTo>
                  <a:pt x="1578121" y="352550"/>
                </a:lnTo>
                <a:lnTo>
                  <a:pt x="1579013" y="352793"/>
                </a:lnTo>
                <a:lnTo>
                  <a:pt x="1579904" y="353037"/>
                </a:lnTo>
                <a:lnTo>
                  <a:pt x="1580796" y="353362"/>
                </a:lnTo>
                <a:lnTo>
                  <a:pt x="1581687" y="353605"/>
                </a:lnTo>
                <a:lnTo>
                  <a:pt x="1582660" y="353930"/>
                </a:lnTo>
                <a:lnTo>
                  <a:pt x="1583551" y="354335"/>
                </a:lnTo>
                <a:lnTo>
                  <a:pt x="1584443" y="354660"/>
                </a:lnTo>
                <a:lnTo>
                  <a:pt x="1585335" y="355066"/>
                </a:lnTo>
                <a:lnTo>
                  <a:pt x="1586226" y="355471"/>
                </a:lnTo>
                <a:lnTo>
                  <a:pt x="1587199" y="355958"/>
                </a:lnTo>
                <a:lnTo>
                  <a:pt x="1588090" y="356364"/>
                </a:lnTo>
                <a:lnTo>
                  <a:pt x="1588982" y="356851"/>
                </a:lnTo>
                <a:lnTo>
                  <a:pt x="1589873" y="357338"/>
                </a:lnTo>
                <a:lnTo>
                  <a:pt x="1590765" y="357906"/>
                </a:lnTo>
                <a:lnTo>
                  <a:pt x="1591656" y="358393"/>
                </a:lnTo>
                <a:lnTo>
                  <a:pt x="1592629" y="358961"/>
                </a:lnTo>
                <a:lnTo>
                  <a:pt x="1593521" y="359529"/>
                </a:lnTo>
                <a:lnTo>
                  <a:pt x="1594412" y="360098"/>
                </a:lnTo>
                <a:lnTo>
                  <a:pt x="1595304" y="360666"/>
                </a:lnTo>
                <a:lnTo>
                  <a:pt x="1596195" y="361315"/>
                </a:lnTo>
                <a:lnTo>
                  <a:pt x="1597168" y="361883"/>
                </a:lnTo>
                <a:lnTo>
                  <a:pt x="1598059" y="362532"/>
                </a:lnTo>
                <a:lnTo>
                  <a:pt x="1598951" y="363181"/>
                </a:lnTo>
                <a:lnTo>
                  <a:pt x="1599843" y="363830"/>
                </a:lnTo>
                <a:lnTo>
                  <a:pt x="1600734" y="364480"/>
                </a:lnTo>
                <a:lnTo>
                  <a:pt x="1601707" y="365129"/>
                </a:lnTo>
                <a:lnTo>
                  <a:pt x="1602598" y="365859"/>
                </a:lnTo>
                <a:lnTo>
                  <a:pt x="1603490" y="366508"/>
                </a:lnTo>
                <a:lnTo>
                  <a:pt x="1604381" y="367158"/>
                </a:lnTo>
                <a:lnTo>
                  <a:pt x="1605273" y="367888"/>
                </a:lnTo>
                <a:lnTo>
                  <a:pt x="1606164" y="368537"/>
                </a:lnTo>
                <a:lnTo>
                  <a:pt x="1607137" y="369268"/>
                </a:lnTo>
                <a:lnTo>
                  <a:pt x="1608029" y="369917"/>
                </a:lnTo>
                <a:lnTo>
                  <a:pt x="1608920" y="370647"/>
                </a:lnTo>
                <a:lnTo>
                  <a:pt x="1609812" y="371296"/>
                </a:lnTo>
                <a:lnTo>
                  <a:pt x="1610703" y="372027"/>
                </a:lnTo>
                <a:lnTo>
                  <a:pt x="1611676" y="372676"/>
                </a:lnTo>
                <a:lnTo>
                  <a:pt x="1612567" y="373406"/>
                </a:lnTo>
                <a:lnTo>
                  <a:pt x="1613459" y="374055"/>
                </a:lnTo>
                <a:lnTo>
                  <a:pt x="1614350" y="374704"/>
                </a:lnTo>
                <a:lnTo>
                  <a:pt x="1615242" y="375354"/>
                </a:lnTo>
                <a:lnTo>
                  <a:pt x="1616215" y="376003"/>
                </a:lnTo>
                <a:lnTo>
                  <a:pt x="1617106" y="376652"/>
                </a:lnTo>
                <a:lnTo>
                  <a:pt x="1617998" y="377301"/>
                </a:lnTo>
                <a:lnTo>
                  <a:pt x="1618889" y="377950"/>
                </a:lnTo>
                <a:lnTo>
                  <a:pt x="1619781" y="378518"/>
                </a:lnTo>
                <a:lnTo>
                  <a:pt x="1620753" y="379167"/>
                </a:lnTo>
                <a:lnTo>
                  <a:pt x="1621645" y="379736"/>
                </a:lnTo>
                <a:lnTo>
                  <a:pt x="1622536" y="380304"/>
                </a:lnTo>
                <a:lnTo>
                  <a:pt x="1623428" y="380872"/>
                </a:lnTo>
                <a:lnTo>
                  <a:pt x="1624320" y="381440"/>
                </a:lnTo>
                <a:lnTo>
                  <a:pt x="1625211" y="381927"/>
                </a:lnTo>
                <a:lnTo>
                  <a:pt x="1626184" y="382414"/>
                </a:lnTo>
                <a:lnTo>
                  <a:pt x="1627075" y="382982"/>
                </a:lnTo>
                <a:lnTo>
                  <a:pt x="1627967" y="383388"/>
                </a:lnTo>
                <a:lnTo>
                  <a:pt x="1628858" y="383875"/>
                </a:lnTo>
                <a:lnTo>
                  <a:pt x="1629750" y="384281"/>
                </a:lnTo>
                <a:lnTo>
                  <a:pt x="1630722" y="384767"/>
                </a:lnTo>
                <a:lnTo>
                  <a:pt x="1631614" y="385173"/>
                </a:lnTo>
                <a:lnTo>
                  <a:pt x="1632506" y="385498"/>
                </a:lnTo>
                <a:lnTo>
                  <a:pt x="1633397" y="385904"/>
                </a:lnTo>
                <a:lnTo>
                  <a:pt x="1634289" y="386228"/>
                </a:lnTo>
                <a:lnTo>
                  <a:pt x="1635261" y="386472"/>
                </a:lnTo>
                <a:lnTo>
                  <a:pt x="1636153" y="386796"/>
                </a:lnTo>
                <a:lnTo>
                  <a:pt x="1637044" y="387040"/>
                </a:lnTo>
                <a:lnTo>
                  <a:pt x="1637936" y="387283"/>
                </a:lnTo>
                <a:lnTo>
                  <a:pt x="1638827" y="387527"/>
                </a:lnTo>
                <a:lnTo>
                  <a:pt x="1639800" y="387689"/>
                </a:lnTo>
                <a:lnTo>
                  <a:pt x="1640692" y="387851"/>
                </a:lnTo>
                <a:lnTo>
                  <a:pt x="1641583" y="388013"/>
                </a:lnTo>
                <a:lnTo>
                  <a:pt x="1642475" y="388176"/>
                </a:lnTo>
                <a:lnTo>
                  <a:pt x="1643366" y="388257"/>
                </a:lnTo>
                <a:lnTo>
                  <a:pt x="1644258" y="388338"/>
                </a:lnTo>
                <a:lnTo>
                  <a:pt x="1645230" y="388419"/>
                </a:lnTo>
                <a:lnTo>
                  <a:pt x="1646122" y="388419"/>
                </a:lnTo>
                <a:lnTo>
                  <a:pt x="1647013" y="388419"/>
                </a:lnTo>
                <a:lnTo>
                  <a:pt x="1647905" y="388419"/>
                </a:lnTo>
                <a:lnTo>
                  <a:pt x="1648797" y="388338"/>
                </a:lnTo>
                <a:lnTo>
                  <a:pt x="1649769" y="388257"/>
                </a:lnTo>
                <a:lnTo>
                  <a:pt x="1650661" y="388176"/>
                </a:lnTo>
                <a:lnTo>
                  <a:pt x="1651552" y="388013"/>
                </a:lnTo>
                <a:lnTo>
                  <a:pt x="1652444" y="387932"/>
                </a:lnTo>
                <a:lnTo>
                  <a:pt x="1653335" y="387770"/>
                </a:lnTo>
                <a:lnTo>
                  <a:pt x="1654308" y="387527"/>
                </a:lnTo>
                <a:lnTo>
                  <a:pt x="1655199" y="387364"/>
                </a:lnTo>
                <a:lnTo>
                  <a:pt x="1656091" y="387121"/>
                </a:lnTo>
                <a:lnTo>
                  <a:pt x="1656983" y="386877"/>
                </a:lnTo>
                <a:lnTo>
                  <a:pt x="1657874" y="386553"/>
                </a:lnTo>
                <a:lnTo>
                  <a:pt x="1658847" y="386228"/>
                </a:lnTo>
                <a:lnTo>
                  <a:pt x="1659738" y="385985"/>
                </a:lnTo>
                <a:lnTo>
                  <a:pt x="1660630" y="385579"/>
                </a:lnTo>
                <a:lnTo>
                  <a:pt x="1661521" y="385254"/>
                </a:lnTo>
                <a:lnTo>
                  <a:pt x="1662413" y="384848"/>
                </a:lnTo>
                <a:lnTo>
                  <a:pt x="1663304" y="384443"/>
                </a:lnTo>
                <a:lnTo>
                  <a:pt x="1664277" y="384037"/>
                </a:lnTo>
                <a:lnTo>
                  <a:pt x="1665169" y="383631"/>
                </a:lnTo>
                <a:lnTo>
                  <a:pt x="1666060" y="383226"/>
                </a:lnTo>
                <a:lnTo>
                  <a:pt x="1666952" y="382739"/>
                </a:lnTo>
                <a:lnTo>
                  <a:pt x="1667843" y="382252"/>
                </a:lnTo>
                <a:lnTo>
                  <a:pt x="1668816" y="381765"/>
                </a:lnTo>
                <a:lnTo>
                  <a:pt x="1669707" y="381278"/>
                </a:lnTo>
                <a:lnTo>
                  <a:pt x="1670599" y="380791"/>
                </a:lnTo>
                <a:lnTo>
                  <a:pt x="1671490" y="380223"/>
                </a:lnTo>
                <a:lnTo>
                  <a:pt x="1672382" y="379655"/>
                </a:lnTo>
                <a:lnTo>
                  <a:pt x="1673355" y="379168"/>
                </a:lnTo>
                <a:lnTo>
                  <a:pt x="1674246" y="378600"/>
                </a:lnTo>
                <a:lnTo>
                  <a:pt x="1675138" y="378031"/>
                </a:lnTo>
                <a:lnTo>
                  <a:pt x="1676029" y="377463"/>
                </a:lnTo>
                <a:lnTo>
                  <a:pt x="1676921" y="376895"/>
                </a:lnTo>
                <a:lnTo>
                  <a:pt x="1677812" y="376246"/>
                </a:lnTo>
                <a:lnTo>
                  <a:pt x="1678785" y="375678"/>
                </a:lnTo>
                <a:lnTo>
                  <a:pt x="1679676" y="375110"/>
                </a:lnTo>
                <a:lnTo>
                  <a:pt x="1680568" y="374460"/>
                </a:lnTo>
                <a:lnTo>
                  <a:pt x="1681460" y="373892"/>
                </a:lnTo>
                <a:lnTo>
                  <a:pt x="1682351" y="373324"/>
                </a:lnTo>
                <a:lnTo>
                  <a:pt x="1683324" y="372675"/>
                </a:lnTo>
                <a:lnTo>
                  <a:pt x="1684215" y="372107"/>
                </a:lnTo>
                <a:lnTo>
                  <a:pt x="1685107" y="371458"/>
                </a:lnTo>
                <a:lnTo>
                  <a:pt x="1685998" y="370889"/>
                </a:lnTo>
                <a:lnTo>
                  <a:pt x="1686890" y="370321"/>
                </a:lnTo>
                <a:lnTo>
                  <a:pt x="1687862" y="369672"/>
                </a:lnTo>
                <a:lnTo>
                  <a:pt x="1688754" y="369104"/>
                </a:lnTo>
                <a:lnTo>
                  <a:pt x="1689646" y="368536"/>
                </a:lnTo>
                <a:lnTo>
                  <a:pt x="1690537" y="367968"/>
                </a:lnTo>
                <a:lnTo>
                  <a:pt x="1691429" y="367399"/>
                </a:lnTo>
                <a:lnTo>
                  <a:pt x="1692401" y="366831"/>
                </a:lnTo>
                <a:lnTo>
                  <a:pt x="1693293" y="366263"/>
                </a:lnTo>
                <a:lnTo>
                  <a:pt x="1694184" y="365695"/>
                </a:lnTo>
                <a:lnTo>
                  <a:pt x="1695076" y="365127"/>
                </a:lnTo>
                <a:lnTo>
                  <a:pt x="1695967" y="364640"/>
                </a:lnTo>
                <a:lnTo>
                  <a:pt x="1696858" y="364153"/>
                </a:lnTo>
                <a:lnTo>
                  <a:pt x="1697831" y="363585"/>
                </a:lnTo>
                <a:lnTo>
                  <a:pt x="1698722" y="363098"/>
                </a:lnTo>
                <a:lnTo>
                  <a:pt x="1699614" y="362611"/>
                </a:lnTo>
                <a:lnTo>
                  <a:pt x="1700505" y="362205"/>
                </a:lnTo>
                <a:lnTo>
                  <a:pt x="1701397" y="361718"/>
                </a:lnTo>
                <a:lnTo>
                  <a:pt x="1702369" y="361313"/>
                </a:lnTo>
                <a:lnTo>
                  <a:pt x="1703261" y="360907"/>
                </a:lnTo>
                <a:lnTo>
                  <a:pt x="1704152" y="360501"/>
                </a:lnTo>
                <a:lnTo>
                  <a:pt x="1705044" y="360096"/>
                </a:lnTo>
                <a:lnTo>
                  <a:pt x="1705935" y="359690"/>
                </a:lnTo>
                <a:lnTo>
                  <a:pt x="1706907" y="359365"/>
                </a:lnTo>
                <a:lnTo>
                  <a:pt x="1707799" y="359040"/>
                </a:lnTo>
                <a:lnTo>
                  <a:pt x="1708690" y="358716"/>
                </a:lnTo>
                <a:lnTo>
                  <a:pt x="1709582" y="358391"/>
                </a:lnTo>
                <a:lnTo>
                  <a:pt x="1710473" y="358148"/>
                </a:lnTo>
                <a:lnTo>
                  <a:pt x="1711446" y="357904"/>
                </a:lnTo>
                <a:lnTo>
                  <a:pt x="1712337" y="357661"/>
                </a:lnTo>
                <a:lnTo>
                  <a:pt x="1716876" y="356768"/>
                </a:lnTo>
                <a:lnTo>
                  <a:pt x="1717767" y="356606"/>
                </a:lnTo>
                <a:lnTo>
                  <a:pt x="1718658" y="356525"/>
                </a:lnTo>
                <a:lnTo>
                  <a:pt x="1719550" y="356443"/>
                </a:lnTo>
                <a:lnTo>
                  <a:pt x="1720441" y="356362"/>
                </a:lnTo>
                <a:lnTo>
                  <a:pt x="1721414" y="356362"/>
                </a:lnTo>
                <a:lnTo>
                  <a:pt x="1722305" y="356362"/>
                </a:lnTo>
                <a:lnTo>
                  <a:pt x="1723197" y="356362"/>
                </a:lnTo>
                <a:lnTo>
                  <a:pt x="1724088" y="356362"/>
                </a:lnTo>
                <a:lnTo>
                  <a:pt x="1724980" y="356443"/>
                </a:lnTo>
                <a:lnTo>
                  <a:pt x="1725952" y="356443"/>
                </a:lnTo>
                <a:lnTo>
                  <a:pt x="1726844" y="356525"/>
                </a:lnTo>
                <a:lnTo>
                  <a:pt x="1727735" y="356687"/>
                </a:lnTo>
                <a:lnTo>
                  <a:pt x="1728626" y="356768"/>
                </a:lnTo>
                <a:lnTo>
                  <a:pt x="1729518" y="356930"/>
                </a:lnTo>
                <a:lnTo>
                  <a:pt x="1730490" y="357092"/>
                </a:lnTo>
                <a:lnTo>
                  <a:pt x="1731382" y="357255"/>
                </a:lnTo>
                <a:lnTo>
                  <a:pt x="1732273" y="357498"/>
                </a:lnTo>
                <a:lnTo>
                  <a:pt x="1733165" y="357660"/>
                </a:lnTo>
                <a:lnTo>
                  <a:pt x="1734056" y="357904"/>
                </a:lnTo>
                <a:lnTo>
                  <a:pt x="1734948" y="358147"/>
                </a:lnTo>
                <a:lnTo>
                  <a:pt x="1735920" y="358472"/>
                </a:lnTo>
                <a:lnTo>
                  <a:pt x="1736812" y="358715"/>
                </a:lnTo>
                <a:lnTo>
                  <a:pt x="1737703" y="359040"/>
                </a:lnTo>
                <a:lnTo>
                  <a:pt x="1738594" y="359365"/>
                </a:lnTo>
                <a:lnTo>
                  <a:pt x="1739486" y="359690"/>
                </a:lnTo>
                <a:lnTo>
                  <a:pt x="1744024" y="361556"/>
                </a:lnTo>
                <a:lnTo>
                  <a:pt x="1744997" y="361881"/>
                </a:lnTo>
                <a:lnTo>
                  <a:pt x="1745888" y="362368"/>
                </a:lnTo>
                <a:lnTo>
                  <a:pt x="1746780" y="362773"/>
                </a:lnTo>
                <a:lnTo>
                  <a:pt x="1747671" y="363179"/>
                </a:lnTo>
                <a:lnTo>
                  <a:pt x="1748562" y="363585"/>
                </a:lnTo>
                <a:lnTo>
                  <a:pt x="1749535" y="364072"/>
                </a:lnTo>
                <a:lnTo>
                  <a:pt x="1750426" y="364559"/>
                </a:lnTo>
                <a:lnTo>
                  <a:pt x="1751318" y="364964"/>
                </a:lnTo>
                <a:lnTo>
                  <a:pt x="1752209" y="365451"/>
                </a:lnTo>
                <a:lnTo>
                  <a:pt x="1753101" y="365938"/>
                </a:lnTo>
                <a:lnTo>
                  <a:pt x="1753992" y="366425"/>
                </a:lnTo>
                <a:lnTo>
                  <a:pt x="1754965" y="366831"/>
                </a:lnTo>
                <a:lnTo>
                  <a:pt x="1755856" y="367318"/>
                </a:lnTo>
                <a:lnTo>
                  <a:pt x="1756748" y="367805"/>
                </a:lnTo>
                <a:lnTo>
                  <a:pt x="1757639" y="368292"/>
                </a:lnTo>
                <a:lnTo>
                  <a:pt x="1758530" y="368779"/>
                </a:lnTo>
                <a:lnTo>
                  <a:pt x="1759503" y="369265"/>
                </a:lnTo>
                <a:lnTo>
                  <a:pt x="1760394" y="369752"/>
                </a:lnTo>
                <a:lnTo>
                  <a:pt x="1761286" y="370239"/>
                </a:lnTo>
                <a:lnTo>
                  <a:pt x="1762177" y="370726"/>
                </a:lnTo>
                <a:lnTo>
                  <a:pt x="1763069" y="371213"/>
                </a:lnTo>
                <a:lnTo>
                  <a:pt x="1764041" y="371619"/>
                </a:lnTo>
                <a:lnTo>
                  <a:pt x="1764933" y="372106"/>
                </a:lnTo>
                <a:lnTo>
                  <a:pt x="1765824" y="372593"/>
                </a:lnTo>
                <a:lnTo>
                  <a:pt x="1766716" y="372998"/>
                </a:lnTo>
                <a:lnTo>
                  <a:pt x="1767607" y="373485"/>
                </a:lnTo>
                <a:lnTo>
                  <a:pt x="1768580" y="373891"/>
                </a:lnTo>
                <a:lnTo>
                  <a:pt x="1769471" y="374378"/>
                </a:lnTo>
                <a:lnTo>
                  <a:pt x="1770362" y="374784"/>
                </a:lnTo>
                <a:lnTo>
                  <a:pt x="1771254" y="375189"/>
                </a:lnTo>
                <a:lnTo>
                  <a:pt x="1772145" y="375595"/>
                </a:lnTo>
                <a:lnTo>
                  <a:pt x="1773037" y="376001"/>
                </a:lnTo>
                <a:lnTo>
                  <a:pt x="1774009" y="376325"/>
                </a:lnTo>
                <a:lnTo>
                  <a:pt x="1774901" y="376731"/>
                </a:lnTo>
                <a:lnTo>
                  <a:pt x="1775792" y="377056"/>
                </a:lnTo>
                <a:lnTo>
                  <a:pt x="1776684" y="377462"/>
                </a:lnTo>
                <a:lnTo>
                  <a:pt x="1777575" y="377786"/>
                </a:lnTo>
                <a:lnTo>
                  <a:pt x="1778548" y="378111"/>
                </a:lnTo>
                <a:lnTo>
                  <a:pt x="1779439" y="378436"/>
                </a:lnTo>
                <a:lnTo>
                  <a:pt x="1780330" y="378679"/>
                </a:lnTo>
                <a:lnTo>
                  <a:pt x="1781222" y="379004"/>
                </a:lnTo>
                <a:lnTo>
                  <a:pt x="1782113" y="379247"/>
                </a:lnTo>
                <a:lnTo>
                  <a:pt x="1783086" y="379491"/>
                </a:lnTo>
                <a:lnTo>
                  <a:pt x="1783977" y="379734"/>
                </a:lnTo>
                <a:lnTo>
                  <a:pt x="1784869" y="379978"/>
                </a:lnTo>
                <a:lnTo>
                  <a:pt x="1785760" y="380140"/>
                </a:lnTo>
                <a:lnTo>
                  <a:pt x="1786652" y="380383"/>
                </a:lnTo>
                <a:lnTo>
                  <a:pt x="1787543" y="380546"/>
                </a:lnTo>
                <a:lnTo>
                  <a:pt x="1788516" y="380708"/>
                </a:lnTo>
                <a:lnTo>
                  <a:pt x="1789407" y="380789"/>
                </a:lnTo>
                <a:lnTo>
                  <a:pt x="1790298" y="380951"/>
                </a:lnTo>
                <a:lnTo>
                  <a:pt x="1791190" y="381033"/>
                </a:lnTo>
                <a:lnTo>
                  <a:pt x="1792081" y="381114"/>
                </a:lnTo>
                <a:lnTo>
                  <a:pt x="1793054" y="381195"/>
                </a:lnTo>
                <a:lnTo>
                  <a:pt x="1793945" y="381276"/>
                </a:lnTo>
                <a:lnTo>
                  <a:pt x="1794837" y="381276"/>
                </a:lnTo>
                <a:lnTo>
                  <a:pt x="1795728" y="381357"/>
                </a:lnTo>
                <a:lnTo>
                  <a:pt x="1796620" y="381357"/>
                </a:lnTo>
                <a:lnTo>
                  <a:pt x="1797592" y="381357"/>
                </a:lnTo>
                <a:lnTo>
                  <a:pt x="1798484" y="381276"/>
                </a:lnTo>
                <a:lnTo>
                  <a:pt x="1799375" y="381276"/>
                </a:lnTo>
                <a:lnTo>
                  <a:pt x="1800266" y="381195"/>
                </a:lnTo>
                <a:lnTo>
                  <a:pt x="1801158" y="381114"/>
                </a:lnTo>
                <a:lnTo>
                  <a:pt x="1802130" y="381033"/>
                </a:lnTo>
                <a:lnTo>
                  <a:pt x="1803022" y="380951"/>
                </a:lnTo>
                <a:lnTo>
                  <a:pt x="1803913" y="380789"/>
                </a:lnTo>
                <a:lnTo>
                  <a:pt x="1804805" y="380627"/>
                </a:lnTo>
                <a:lnTo>
                  <a:pt x="1805696" y="380546"/>
                </a:lnTo>
                <a:lnTo>
                  <a:pt x="1806588" y="380302"/>
                </a:lnTo>
                <a:lnTo>
                  <a:pt x="1807560" y="380140"/>
                </a:lnTo>
                <a:lnTo>
                  <a:pt x="1808452" y="379978"/>
                </a:lnTo>
                <a:lnTo>
                  <a:pt x="1809343" y="379734"/>
                </a:lnTo>
                <a:lnTo>
                  <a:pt x="1810234" y="379572"/>
                </a:lnTo>
                <a:lnTo>
                  <a:pt x="1811126" y="379329"/>
                </a:lnTo>
                <a:lnTo>
                  <a:pt x="1812098" y="379085"/>
                </a:lnTo>
                <a:lnTo>
                  <a:pt x="1812990" y="378760"/>
                </a:lnTo>
                <a:lnTo>
                  <a:pt x="1813881" y="378517"/>
                </a:lnTo>
                <a:lnTo>
                  <a:pt x="1814773" y="378273"/>
                </a:lnTo>
                <a:lnTo>
                  <a:pt x="1815664" y="377949"/>
                </a:lnTo>
                <a:lnTo>
                  <a:pt x="1816637" y="377624"/>
                </a:lnTo>
                <a:lnTo>
                  <a:pt x="1817528" y="377381"/>
                </a:lnTo>
                <a:lnTo>
                  <a:pt x="1818420" y="377056"/>
                </a:lnTo>
                <a:lnTo>
                  <a:pt x="1819311" y="376731"/>
                </a:lnTo>
                <a:lnTo>
                  <a:pt x="1820202" y="376406"/>
                </a:lnTo>
                <a:lnTo>
                  <a:pt x="1821175" y="376001"/>
                </a:lnTo>
                <a:lnTo>
                  <a:pt x="1822066" y="375676"/>
                </a:lnTo>
                <a:lnTo>
                  <a:pt x="1822958" y="375351"/>
                </a:lnTo>
                <a:lnTo>
                  <a:pt x="1823849" y="374946"/>
                </a:lnTo>
                <a:lnTo>
                  <a:pt x="1824741" y="374621"/>
                </a:lnTo>
                <a:lnTo>
                  <a:pt x="1825632" y="374215"/>
                </a:lnTo>
                <a:lnTo>
                  <a:pt x="1826605" y="373891"/>
                </a:lnTo>
                <a:lnTo>
                  <a:pt x="1827496" y="373485"/>
                </a:lnTo>
                <a:lnTo>
                  <a:pt x="1828388" y="373160"/>
                </a:lnTo>
                <a:lnTo>
                  <a:pt x="1829279" y="372754"/>
                </a:lnTo>
                <a:lnTo>
                  <a:pt x="1830170" y="372349"/>
                </a:lnTo>
                <a:lnTo>
                  <a:pt x="1831143" y="371943"/>
                </a:lnTo>
                <a:lnTo>
                  <a:pt x="1832034" y="371618"/>
                </a:lnTo>
                <a:lnTo>
                  <a:pt x="1832926" y="371213"/>
                </a:lnTo>
                <a:lnTo>
                  <a:pt x="1833817" y="370807"/>
                </a:lnTo>
                <a:lnTo>
                  <a:pt x="1834709" y="370482"/>
                </a:lnTo>
                <a:lnTo>
                  <a:pt x="1835681" y="370077"/>
                </a:lnTo>
                <a:lnTo>
                  <a:pt x="1836573" y="369752"/>
                </a:lnTo>
                <a:lnTo>
                  <a:pt x="1837464" y="369346"/>
                </a:lnTo>
                <a:lnTo>
                  <a:pt x="1838356" y="369022"/>
                </a:lnTo>
                <a:lnTo>
                  <a:pt x="1839247" y="368616"/>
                </a:lnTo>
                <a:lnTo>
                  <a:pt x="1840220" y="368291"/>
                </a:lnTo>
                <a:lnTo>
                  <a:pt x="1841111" y="367885"/>
                </a:lnTo>
                <a:lnTo>
                  <a:pt x="1842002" y="367561"/>
                </a:lnTo>
                <a:lnTo>
                  <a:pt x="1842894" y="367236"/>
                </a:lnTo>
                <a:lnTo>
                  <a:pt x="1843785" y="366911"/>
                </a:lnTo>
                <a:lnTo>
                  <a:pt x="1844677" y="366587"/>
                </a:lnTo>
                <a:lnTo>
                  <a:pt x="1845649" y="366262"/>
                </a:lnTo>
                <a:lnTo>
                  <a:pt x="1846541" y="365937"/>
                </a:lnTo>
                <a:lnTo>
                  <a:pt x="1847432" y="365694"/>
                </a:lnTo>
                <a:lnTo>
                  <a:pt x="1848324" y="365369"/>
                </a:lnTo>
                <a:lnTo>
                  <a:pt x="1849215" y="365126"/>
                </a:lnTo>
                <a:lnTo>
                  <a:pt x="1850188" y="364801"/>
                </a:lnTo>
                <a:lnTo>
                  <a:pt x="1851079" y="364557"/>
                </a:lnTo>
                <a:lnTo>
                  <a:pt x="1851970" y="364314"/>
                </a:lnTo>
                <a:lnTo>
                  <a:pt x="1852862" y="364070"/>
                </a:lnTo>
                <a:lnTo>
                  <a:pt x="1853753" y="363827"/>
                </a:lnTo>
                <a:lnTo>
                  <a:pt x="1854726" y="363665"/>
                </a:lnTo>
                <a:lnTo>
                  <a:pt x="1855617" y="363421"/>
                </a:lnTo>
                <a:lnTo>
                  <a:pt x="1856509" y="363259"/>
                </a:lnTo>
                <a:lnTo>
                  <a:pt x="1857400" y="363097"/>
                </a:lnTo>
                <a:lnTo>
                  <a:pt x="1858292" y="362935"/>
                </a:lnTo>
                <a:lnTo>
                  <a:pt x="1859183" y="362772"/>
                </a:lnTo>
                <a:lnTo>
                  <a:pt x="1860156" y="362610"/>
                </a:lnTo>
                <a:lnTo>
                  <a:pt x="1861047" y="362529"/>
                </a:lnTo>
                <a:lnTo>
                  <a:pt x="1861938" y="362367"/>
                </a:lnTo>
                <a:lnTo>
                  <a:pt x="1862830" y="362285"/>
                </a:lnTo>
                <a:lnTo>
                  <a:pt x="1863721" y="362204"/>
                </a:lnTo>
                <a:lnTo>
                  <a:pt x="1864694" y="362123"/>
                </a:lnTo>
                <a:lnTo>
                  <a:pt x="1865585" y="362123"/>
                </a:lnTo>
                <a:lnTo>
                  <a:pt x="1866477" y="362042"/>
                </a:lnTo>
                <a:lnTo>
                  <a:pt x="1867368" y="362042"/>
                </a:lnTo>
                <a:lnTo>
                  <a:pt x="1868260" y="362042"/>
                </a:lnTo>
                <a:lnTo>
                  <a:pt x="1869232" y="362042"/>
                </a:lnTo>
                <a:lnTo>
                  <a:pt x="1870124" y="362042"/>
                </a:lnTo>
                <a:lnTo>
                  <a:pt x="1871015" y="362042"/>
                </a:lnTo>
                <a:lnTo>
                  <a:pt x="1871906" y="362123"/>
                </a:lnTo>
                <a:lnTo>
                  <a:pt x="1872798" y="362123"/>
                </a:lnTo>
                <a:lnTo>
                  <a:pt x="1873770" y="362204"/>
                </a:lnTo>
                <a:lnTo>
                  <a:pt x="1874662" y="362285"/>
                </a:lnTo>
                <a:lnTo>
                  <a:pt x="1875553" y="362448"/>
                </a:lnTo>
                <a:lnTo>
                  <a:pt x="1876445" y="362529"/>
                </a:lnTo>
                <a:lnTo>
                  <a:pt x="1877336" y="362610"/>
                </a:lnTo>
                <a:lnTo>
                  <a:pt x="1878228" y="362772"/>
                </a:lnTo>
                <a:lnTo>
                  <a:pt x="1879200" y="362935"/>
                </a:lnTo>
                <a:lnTo>
                  <a:pt x="1880092" y="363097"/>
                </a:lnTo>
                <a:lnTo>
                  <a:pt x="1880983" y="363259"/>
                </a:lnTo>
                <a:lnTo>
                  <a:pt x="1881874" y="363421"/>
                </a:lnTo>
                <a:lnTo>
                  <a:pt x="1882766" y="363665"/>
                </a:lnTo>
                <a:lnTo>
                  <a:pt x="1883738" y="363827"/>
                </a:lnTo>
                <a:lnTo>
                  <a:pt x="1884630" y="364070"/>
                </a:lnTo>
                <a:lnTo>
                  <a:pt x="1885521" y="364314"/>
                </a:lnTo>
                <a:lnTo>
                  <a:pt x="1886413" y="364476"/>
                </a:lnTo>
                <a:lnTo>
                  <a:pt x="1887304" y="364801"/>
                </a:lnTo>
                <a:lnTo>
                  <a:pt x="1888277" y="365044"/>
                </a:lnTo>
                <a:lnTo>
                  <a:pt x="1889168" y="365288"/>
                </a:lnTo>
                <a:lnTo>
                  <a:pt x="1890060" y="365531"/>
                </a:lnTo>
                <a:lnTo>
                  <a:pt x="1890951" y="365856"/>
                </a:lnTo>
                <a:lnTo>
                  <a:pt x="1891842" y="366099"/>
                </a:lnTo>
                <a:lnTo>
                  <a:pt x="1892815" y="366424"/>
                </a:lnTo>
                <a:lnTo>
                  <a:pt x="1893706" y="366749"/>
                </a:lnTo>
                <a:lnTo>
                  <a:pt x="1894598" y="366992"/>
                </a:lnTo>
                <a:lnTo>
                  <a:pt x="1895489" y="367317"/>
                </a:lnTo>
                <a:lnTo>
                  <a:pt x="1896381" y="367642"/>
                </a:lnTo>
                <a:lnTo>
                  <a:pt x="1897272" y="367966"/>
                </a:lnTo>
                <a:lnTo>
                  <a:pt x="1898245" y="368291"/>
                </a:lnTo>
                <a:lnTo>
                  <a:pt x="1899136" y="368616"/>
                </a:lnTo>
                <a:lnTo>
                  <a:pt x="1900028" y="369022"/>
                </a:lnTo>
                <a:lnTo>
                  <a:pt x="1900919" y="369346"/>
                </a:lnTo>
                <a:lnTo>
                  <a:pt x="1901811" y="369671"/>
                </a:lnTo>
                <a:lnTo>
                  <a:pt x="1902783" y="369996"/>
                </a:lnTo>
                <a:lnTo>
                  <a:pt x="1903674" y="370320"/>
                </a:lnTo>
                <a:lnTo>
                  <a:pt x="1904566" y="370726"/>
                </a:lnTo>
                <a:lnTo>
                  <a:pt x="1905457" y="371051"/>
                </a:lnTo>
                <a:lnTo>
                  <a:pt x="1906349" y="371375"/>
                </a:lnTo>
                <a:lnTo>
                  <a:pt x="1907321" y="371700"/>
                </a:lnTo>
                <a:lnTo>
                  <a:pt x="1908213" y="372106"/>
                </a:lnTo>
                <a:lnTo>
                  <a:pt x="1909104" y="372431"/>
                </a:lnTo>
                <a:lnTo>
                  <a:pt x="1909996" y="372755"/>
                </a:lnTo>
                <a:lnTo>
                  <a:pt x="1910887" y="373080"/>
                </a:lnTo>
                <a:lnTo>
                  <a:pt x="1911860" y="373405"/>
                </a:lnTo>
                <a:lnTo>
                  <a:pt x="1912751" y="373729"/>
                </a:lnTo>
                <a:lnTo>
                  <a:pt x="1913642" y="374054"/>
                </a:lnTo>
                <a:lnTo>
                  <a:pt x="1914534" y="374379"/>
                </a:lnTo>
                <a:lnTo>
                  <a:pt x="1915425" y="374703"/>
                </a:lnTo>
                <a:lnTo>
                  <a:pt x="1916317" y="375028"/>
                </a:lnTo>
                <a:lnTo>
                  <a:pt x="1917289" y="375353"/>
                </a:lnTo>
                <a:lnTo>
                  <a:pt x="1918181" y="375596"/>
                </a:lnTo>
                <a:lnTo>
                  <a:pt x="1919072" y="375921"/>
                </a:lnTo>
                <a:lnTo>
                  <a:pt x="1919964" y="376164"/>
                </a:lnTo>
                <a:lnTo>
                  <a:pt x="1920855" y="376489"/>
                </a:lnTo>
                <a:lnTo>
                  <a:pt x="1921828" y="376733"/>
                </a:lnTo>
                <a:lnTo>
                  <a:pt x="1922719" y="376976"/>
                </a:lnTo>
                <a:lnTo>
                  <a:pt x="1923610" y="377301"/>
                </a:lnTo>
                <a:lnTo>
                  <a:pt x="1924502" y="377544"/>
                </a:lnTo>
                <a:lnTo>
                  <a:pt x="1925393" y="377706"/>
                </a:lnTo>
                <a:lnTo>
                  <a:pt x="1926366" y="377950"/>
                </a:lnTo>
                <a:lnTo>
                  <a:pt x="1927257" y="378193"/>
                </a:lnTo>
                <a:lnTo>
                  <a:pt x="1928149" y="378356"/>
                </a:lnTo>
                <a:lnTo>
                  <a:pt x="1929040" y="378599"/>
                </a:lnTo>
                <a:lnTo>
                  <a:pt x="1929932" y="378761"/>
                </a:lnTo>
                <a:lnTo>
                  <a:pt x="1930904" y="378924"/>
                </a:lnTo>
                <a:lnTo>
                  <a:pt x="1931796" y="379086"/>
                </a:lnTo>
                <a:lnTo>
                  <a:pt x="1932687" y="379248"/>
                </a:lnTo>
                <a:lnTo>
                  <a:pt x="1933578" y="379329"/>
                </a:lnTo>
                <a:lnTo>
                  <a:pt x="1934470" y="379491"/>
                </a:lnTo>
                <a:lnTo>
                  <a:pt x="1935361" y="379573"/>
                </a:lnTo>
                <a:lnTo>
                  <a:pt x="1936334" y="379735"/>
                </a:lnTo>
                <a:lnTo>
                  <a:pt x="1937225" y="379816"/>
                </a:lnTo>
                <a:lnTo>
                  <a:pt x="1938117" y="379897"/>
                </a:lnTo>
                <a:lnTo>
                  <a:pt x="1939008" y="379897"/>
                </a:lnTo>
                <a:lnTo>
                  <a:pt x="1939900" y="379979"/>
                </a:lnTo>
                <a:lnTo>
                  <a:pt x="1940872" y="380060"/>
                </a:lnTo>
                <a:lnTo>
                  <a:pt x="1941764" y="380060"/>
                </a:lnTo>
                <a:lnTo>
                  <a:pt x="1942655" y="380060"/>
                </a:lnTo>
                <a:lnTo>
                  <a:pt x="1943546" y="380060"/>
                </a:lnTo>
                <a:lnTo>
                  <a:pt x="1944438" y="380060"/>
                </a:lnTo>
                <a:lnTo>
                  <a:pt x="1945410" y="380060"/>
                </a:lnTo>
                <a:lnTo>
                  <a:pt x="1946302" y="379979"/>
                </a:lnTo>
                <a:lnTo>
                  <a:pt x="1947193" y="379979"/>
                </a:lnTo>
                <a:lnTo>
                  <a:pt x="1948085" y="379897"/>
                </a:lnTo>
                <a:lnTo>
                  <a:pt x="1948976" y="379816"/>
                </a:lnTo>
                <a:lnTo>
                  <a:pt x="1949868" y="379735"/>
                </a:lnTo>
                <a:lnTo>
                  <a:pt x="1950840" y="379654"/>
                </a:lnTo>
                <a:lnTo>
                  <a:pt x="1951732" y="379491"/>
                </a:lnTo>
                <a:lnTo>
                  <a:pt x="1952623" y="379410"/>
                </a:lnTo>
                <a:lnTo>
                  <a:pt x="1953515" y="379248"/>
                </a:lnTo>
                <a:lnTo>
                  <a:pt x="1954406" y="379167"/>
                </a:lnTo>
                <a:lnTo>
                  <a:pt x="1955378" y="379005"/>
                </a:lnTo>
                <a:lnTo>
                  <a:pt x="1956270" y="378842"/>
                </a:lnTo>
                <a:lnTo>
                  <a:pt x="1957161" y="378680"/>
                </a:lnTo>
                <a:lnTo>
                  <a:pt x="1958053" y="378518"/>
                </a:lnTo>
                <a:lnTo>
                  <a:pt x="1958944" y="378274"/>
                </a:lnTo>
                <a:lnTo>
                  <a:pt x="1959917" y="378112"/>
                </a:lnTo>
                <a:lnTo>
                  <a:pt x="1960808" y="377869"/>
                </a:lnTo>
                <a:lnTo>
                  <a:pt x="1961700" y="377625"/>
                </a:lnTo>
                <a:lnTo>
                  <a:pt x="1962591" y="377463"/>
                </a:lnTo>
                <a:lnTo>
                  <a:pt x="1963483" y="377220"/>
                </a:lnTo>
                <a:lnTo>
                  <a:pt x="1964455" y="376976"/>
                </a:lnTo>
                <a:lnTo>
                  <a:pt x="1965347" y="376733"/>
                </a:lnTo>
                <a:lnTo>
                  <a:pt x="1966238" y="376489"/>
                </a:lnTo>
                <a:lnTo>
                  <a:pt x="1967129" y="376246"/>
                </a:lnTo>
                <a:lnTo>
                  <a:pt x="1968021" y="375921"/>
                </a:lnTo>
                <a:lnTo>
                  <a:pt x="1968912" y="375678"/>
                </a:lnTo>
                <a:lnTo>
                  <a:pt x="1969885" y="375434"/>
                </a:lnTo>
                <a:lnTo>
                  <a:pt x="1970776" y="375109"/>
                </a:lnTo>
                <a:lnTo>
                  <a:pt x="1971668" y="374866"/>
                </a:lnTo>
                <a:lnTo>
                  <a:pt x="1972559" y="374541"/>
                </a:lnTo>
                <a:lnTo>
                  <a:pt x="1973451" y="374298"/>
                </a:lnTo>
                <a:lnTo>
                  <a:pt x="1974423" y="373973"/>
                </a:lnTo>
                <a:lnTo>
                  <a:pt x="1975315" y="373648"/>
                </a:lnTo>
                <a:lnTo>
                  <a:pt x="1976206" y="373405"/>
                </a:lnTo>
                <a:lnTo>
                  <a:pt x="1977097" y="373080"/>
                </a:lnTo>
                <a:lnTo>
                  <a:pt x="1977989" y="372755"/>
                </a:lnTo>
                <a:lnTo>
                  <a:pt x="1978961" y="372512"/>
                </a:lnTo>
                <a:lnTo>
                  <a:pt x="1979853" y="372187"/>
                </a:lnTo>
                <a:lnTo>
                  <a:pt x="1980744" y="371863"/>
                </a:lnTo>
                <a:lnTo>
                  <a:pt x="1981636" y="371619"/>
                </a:lnTo>
                <a:lnTo>
                  <a:pt x="1982527" y="371294"/>
                </a:lnTo>
                <a:lnTo>
                  <a:pt x="1983500" y="370970"/>
                </a:lnTo>
                <a:lnTo>
                  <a:pt x="1984391" y="370726"/>
                </a:lnTo>
                <a:lnTo>
                  <a:pt x="1985282" y="370402"/>
                </a:lnTo>
                <a:lnTo>
                  <a:pt x="1986174" y="370158"/>
                </a:lnTo>
                <a:lnTo>
                  <a:pt x="1987065" y="369833"/>
                </a:lnTo>
                <a:lnTo>
                  <a:pt x="1987957" y="369590"/>
                </a:lnTo>
                <a:lnTo>
                  <a:pt x="1988929" y="369265"/>
                </a:lnTo>
                <a:lnTo>
                  <a:pt x="1989821" y="369022"/>
                </a:lnTo>
                <a:lnTo>
                  <a:pt x="1990712" y="368778"/>
                </a:lnTo>
                <a:lnTo>
                  <a:pt x="1991604" y="368454"/>
                </a:lnTo>
                <a:lnTo>
                  <a:pt x="1992495" y="368210"/>
                </a:lnTo>
                <a:lnTo>
                  <a:pt x="1993468" y="367967"/>
                </a:lnTo>
                <a:lnTo>
                  <a:pt x="1994359" y="367723"/>
                </a:lnTo>
                <a:lnTo>
                  <a:pt x="1995250" y="367480"/>
                </a:lnTo>
                <a:lnTo>
                  <a:pt x="1996142" y="367318"/>
                </a:lnTo>
                <a:lnTo>
                  <a:pt x="1997033" y="367074"/>
                </a:lnTo>
                <a:lnTo>
                  <a:pt x="1998006" y="366831"/>
                </a:lnTo>
                <a:lnTo>
                  <a:pt x="1998897" y="366668"/>
                </a:lnTo>
                <a:lnTo>
                  <a:pt x="1999789" y="366506"/>
                </a:lnTo>
                <a:lnTo>
                  <a:pt x="2000680" y="366263"/>
                </a:lnTo>
                <a:lnTo>
                  <a:pt x="2001572" y="366100"/>
                </a:lnTo>
                <a:lnTo>
                  <a:pt x="2002544" y="365938"/>
                </a:lnTo>
                <a:lnTo>
                  <a:pt x="2003436" y="365776"/>
                </a:lnTo>
                <a:lnTo>
                  <a:pt x="2004327" y="365614"/>
                </a:lnTo>
                <a:lnTo>
                  <a:pt x="2005219" y="365533"/>
                </a:lnTo>
                <a:lnTo>
                  <a:pt x="2006110" y="365370"/>
                </a:lnTo>
                <a:lnTo>
                  <a:pt x="2007001" y="365289"/>
                </a:lnTo>
                <a:lnTo>
                  <a:pt x="2007974" y="365127"/>
                </a:lnTo>
                <a:lnTo>
                  <a:pt x="2008865" y="365046"/>
                </a:lnTo>
                <a:lnTo>
                  <a:pt x="2009757" y="364964"/>
                </a:lnTo>
                <a:lnTo>
                  <a:pt x="2010648" y="364883"/>
                </a:lnTo>
                <a:lnTo>
                  <a:pt x="2011540" y="364802"/>
                </a:lnTo>
                <a:lnTo>
                  <a:pt x="2012512" y="364802"/>
                </a:lnTo>
                <a:lnTo>
                  <a:pt x="2013404" y="364721"/>
                </a:lnTo>
                <a:lnTo>
                  <a:pt x="2014295" y="364721"/>
                </a:lnTo>
                <a:lnTo>
                  <a:pt x="2019725" y="364721"/>
                </a:lnTo>
                <a:lnTo>
                  <a:pt x="2020616" y="364802"/>
                </a:lnTo>
                <a:lnTo>
                  <a:pt x="2021589" y="364883"/>
                </a:lnTo>
                <a:lnTo>
                  <a:pt x="2022480" y="364964"/>
                </a:lnTo>
                <a:lnTo>
                  <a:pt x="2023372" y="364964"/>
                </a:lnTo>
                <a:lnTo>
                  <a:pt x="2024263" y="365127"/>
                </a:lnTo>
                <a:lnTo>
                  <a:pt x="2025155" y="365208"/>
                </a:lnTo>
                <a:lnTo>
                  <a:pt x="2026046" y="365289"/>
                </a:lnTo>
                <a:lnTo>
                  <a:pt x="2027019" y="365370"/>
                </a:lnTo>
                <a:lnTo>
                  <a:pt x="2027910" y="365533"/>
                </a:lnTo>
                <a:lnTo>
                  <a:pt x="2028801" y="365695"/>
                </a:lnTo>
                <a:lnTo>
                  <a:pt x="2029693" y="365776"/>
                </a:lnTo>
                <a:lnTo>
                  <a:pt x="2030584" y="365938"/>
                </a:lnTo>
                <a:lnTo>
                  <a:pt x="2031557" y="366100"/>
                </a:lnTo>
                <a:lnTo>
                  <a:pt x="2032448" y="366263"/>
                </a:lnTo>
                <a:lnTo>
                  <a:pt x="2033340" y="366425"/>
                </a:lnTo>
                <a:lnTo>
                  <a:pt x="2034231" y="366668"/>
                </a:lnTo>
                <a:lnTo>
                  <a:pt x="2035123" y="366831"/>
                </a:lnTo>
                <a:lnTo>
                  <a:pt x="2036095" y="366993"/>
                </a:lnTo>
                <a:lnTo>
                  <a:pt x="2036987" y="367236"/>
                </a:lnTo>
                <a:lnTo>
                  <a:pt x="2037878" y="367399"/>
                </a:lnTo>
                <a:lnTo>
                  <a:pt x="2038769" y="367642"/>
                </a:lnTo>
                <a:lnTo>
                  <a:pt x="2039661" y="367885"/>
                </a:lnTo>
                <a:lnTo>
                  <a:pt x="2040633" y="368048"/>
                </a:lnTo>
                <a:lnTo>
                  <a:pt x="2041525" y="368291"/>
                </a:lnTo>
                <a:lnTo>
                  <a:pt x="2042416" y="368535"/>
                </a:lnTo>
                <a:lnTo>
                  <a:pt x="2043308" y="368778"/>
                </a:lnTo>
                <a:lnTo>
                  <a:pt x="2044199" y="369022"/>
                </a:lnTo>
                <a:lnTo>
                  <a:pt x="2045090" y="369265"/>
                </a:lnTo>
                <a:lnTo>
                  <a:pt x="2046063" y="369508"/>
                </a:lnTo>
                <a:lnTo>
                  <a:pt x="2046954" y="369752"/>
                </a:lnTo>
                <a:lnTo>
                  <a:pt x="2047846" y="369995"/>
                </a:lnTo>
                <a:lnTo>
                  <a:pt x="2048737" y="370239"/>
                </a:lnTo>
                <a:lnTo>
                  <a:pt x="2049629" y="370482"/>
                </a:lnTo>
                <a:lnTo>
                  <a:pt x="2050601" y="370807"/>
                </a:lnTo>
                <a:lnTo>
                  <a:pt x="2051493" y="371050"/>
                </a:lnTo>
                <a:lnTo>
                  <a:pt x="2052384" y="371294"/>
                </a:lnTo>
                <a:lnTo>
                  <a:pt x="2053276" y="371537"/>
                </a:lnTo>
                <a:lnTo>
                  <a:pt x="2054167" y="371781"/>
                </a:lnTo>
                <a:lnTo>
                  <a:pt x="2055140" y="372024"/>
                </a:lnTo>
                <a:lnTo>
                  <a:pt x="2056031" y="372268"/>
                </a:lnTo>
                <a:lnTo>
                  <a:pt x="2056922" y="372511"/>
                </a:lnTo>
                <a:lnTo>
                  <a:pt x="2057814" y="372755"/>
                </a:lnTo>
                <a:lnTo>
                  <a:pt x="2058705" y="372998"/>
                </a:lnTo>
                <a:lnTo>
                  <a:pt x="2059597" y="373242"/>
                </a:lnTo>
                <a:lnTo>
                  <a:pt x="2060569" y="373485"/>
                </a:lnTo>
                <a:lnTo>
                  <a:pt x="2061461" y="373729"/>
                </a:lnTo>
                <a:lnTo>
                  <a:pt x="2062352" y="373972"/>
                </a:lnTo>
                <a:lnTo>
                  <a:pt x="2063244" y="374216"/>
                </a:lnTo>
                <a:lnTo>
                  <a:pt x="2064135" y="374378"/>
                </a:lnTo>
                <a:lnTo>
                  <a:pt x="2065108" y="374621"/>
                </a:lnTo>
                <a:lnTo>
                  <a:pt x="2065999" y="374783"/>
                </a:lnTo>
                <a:lnTo>
                  <a:pt x="2066891" y="375027"/>
                </a:lnTo>
                <a:lnTo>
                  <a:pt x="2067782" y="375189"/>
                </a:lnTo>
                <a:lnTo>
                  <a:pt x="2068673" y="375433"/>
                </a:lnTo>
                <a:lnTo>
                  <a:pt x="2069646" y="375595"/>
                </a:lnTo>
                <a:lnTo>
                  <a:pt x="2070537" y="375757"/>
                </a:lnTo>
                <a:lnTo>
                  <a:pt x="2071429" y="375919"/>
                </a:lnTo>
                <a:lnTo>
                  <a:pt x="2072320" y="376081"/>
                </a:lnTo>
                <a:lnTo>
                  <a:pt x="2073212" y="376244"/>
                </a:lnTo>
                <a:lnTo>
                  <a:pt x="2074184" y="376406"/>
                </a:lnTo>
                <a:lnTo>
                  <a:pt x="2075076" y="376487"/>
                </a:lnTo>
                <a:lnTo>
                  <a:pt x="2075967" y="376649"/>
                </a:lnTo>
                <a:lnTo>
                  <a:pt x="2076859" y="376731"/>
                </a:lnTo>
                <a:lnTo>
                  <a:pt x="2077750" y="376893"/>
                </a:lnTo>
                <a:lnTo>
                  <a:pt x="2078641" y="376974"/>
                </a:lnTo>
                <a:lnTo>
                  <a:pt x="2079614" y="377055"/>
                </a:lnTo>
                <a:lnTo>
                  <a:pt x="2080505" y="377137"/>
                </a:lnTo>
                <a:lnTo>
                  <a:pt x="2081397" y="377218"/>
                </a:lnTo>
                <a:lnTo>
                  <a:pt x="2082288" y="377299"/>
                </a:lnTo>
                <a:lnTo>
                  <a:pt x="2083180" y="377299"/>
                </a:lnTo>
                <a:lnTo>
                  <a:pt x="2084152" y="377380"/>
                </a:lnTo>
                <a:lnTo>
                  <a:pt x="2085044" y="377380"/>
                </a:lnTo>
                <a:lnTo>
                  <a:pt x="2085935" y="377462"/>
                </a:lnTo>
                <a:lnTo>
                  <a:pt x="2086827" y="377462"/>
                </a:lnTo>
                <a:lnTo>
                  <a:pt x="2087718" y="377462"/>
                </a:lnTo>
                <a:lnTo>
                  <a:pt x="2088691" y="377462"/>
                </a:lnTo>
                <a:lnTo>
                  <a:pt x="2089582" y="377462"/>
                </a:lnTo>
                <a:lnTo>
                  <a:pt x="2090473" y="377462"/>
                </a:lnTo>
                <a:lnTo>
                  <a:pt x="2091365" y="377380"/>
                </a:lnTo>
                <a:lnTo>
                  <a:pt x="2092256" y="377380"/>
                </a:lnTo>
                <a:lnTo>
                  <a:pt x="2093229" y="377299"/>
                </a:lnTo>
                <a:lnTo>
                  <a:pt x="2094120" y="377218"/>
                </a:lnTo>
                <a:lnTo>
                  <a:pt x="2095012" y="377218"/>
                </a:lnTo>
                <a:lnTo>
                  <a:pt x="2095903" y="377137"/>
                </a:lnTo>
                <a:lnTo>
                  <a:pt x="2096795" y="377055"/>
                </a:lnTo>
                <a:lnTo>
                  <a:pt x="2097686" y="376974"/>
                </a:lnTo>
                <a:lnTo>
                  <a:pt x="2098659" y="376812"/>
                </a:lnTo>
                <a:lnTo>
                  <a:pt x="2099550" y="376731"/>
                </a:lnTo>
                <a:lnTo>
                  <a:pt x="2100441" y="376649"/>
                </a:lnTo>
                <a:lnTo>
                  <a:pt x="2101333" y="376487"/>
                </a:lnTo>
                <a:lnTo>
                  <a:pt x="2102224" y="376325"/>
                </a:lnTo>
                <a:lnTo>
                  <a:pt x="2103197" y="376244"/>
                </a:lnTo>
                <a:lnTo>
                  <a:pt x="2104088" y="376081"/>
                </a:lnTo>
                <a:lnTo>
                  <a:pt x="2104980" y="375919"/>
                </a:lnTo>
                <a:lnTo>
                  <a:pt x="2105871" y="375757"/>
                </a:lnTo>
                <a:lnTo>
                  <a:pt x="2106763" y="375595"/>
                </a:lnTo>
                <a:lnTo>
                  <a:pt x="2107735" y="375433"/>
                </a:lnTo>
                <a:lnTo>
                  <a:pt x="2108627" y="375270"/>
                </a:lnTo>
                <a:lnTo>
                  <a:pt x="2109518" y="375027"/>
                </a:lnTo>
                <a:lnTo>
                  <a:pt x="2110409" y="374865"/>
                </a:lnTo>
                <a:lnTo>
                  <a:pt x="2111301" y="374702"/>
                </a:lnTo>
                <a:lnTo>
                  <a:pt x="2112273" y="374459"/>
                </a:lnTo>
                <a:lnTo>
                  <a:pt x="2113165" y="374297"/>
                </a:lnTo>
                <a:lnTo>
                  <a:pt x="2114056" y="374053"/>
                </a:lnTo>
                <a:lnTo>
                  <a:pt x="2114948" y="373891"/>
                </a:lnTo>
                <a:lnTo>
                  <a:pt x="2115839" y="373648"/>
                </a:lnTo>
                <a:lnTo>
                  <a:pt x="2116731" y="373485"/>
                </a:lnTo>
                <a:lnTo>
                  <a:pt x="2117703" y="373242"/>
                </a:lnTo>
                <a:lnTo>
                  <a:pt x="2118595" y="372998"/>
                </a:lnTo>
                <a:lnTo>
                  <a:pt x="2119486" y="372755"/>
                </a:lnTo>
                <a:lnTo>
                  <a:pt x="2120377" y="372593"/>
                </a:lnTo>
                <a:lnTo>
                  <a:pt x="2121269" y="372349"/>
                </a:lnTo>
                <a:lnTo>
                  <a:pt x="2122241" y="372106"/>
                </a:lnTo>
                <a:lnTo>
                  <a:pt x="2123133" y="371944"/>
                </a:lnTo>
                <a:lnTo>
                  <a:pt x="2124024" y="371700"/>
                </a:lnTo>
                <a:lnTo>
                  <a:pt x="2124916" y="371457"/>
                </a:lnTo>
                <a:lnTo>
                  <a:pt x="2125807" y="371213"/>
                </a:lnTo>
                <a:lnTo>
                  <a:pt x="2126780" y="370970"/>
                </a:lnTo>
                <a:lnTo>
                  <a:pt x="2127671" y="370807"/>
                </a:lnTo>
                <a:lnTo>
                  <a:pt x="2128563" y="370564"/>
                </a:lnTo>
                <a:lnTo>
                  <a:pt x="2129454" y="370321"/>
                </a:lnTo>
                <a:lnTo>
                  <a:pt x="2130345" y="370158"/>
                </a:lnTo>
                <a:lnTo>
                  <a:pt x="2131318" y="369915"/>
                </a:lnTo>
                <a:lnTo>
                  <a:pt x="2132209" y="369753"/>
                </a:lnTo>
                <a:lnTo>
                  <a:pt x="2133101" y="369509"/>
                </a:lnTo>
                <a:lnTo>
                  <a:pt x="2133992" y="369347"/>
                </a:lnTo>
                <a:lnTo>
                  <a:pt x="2134884" y="369103"/>
                </a:lnTo>
                <a:lnTo>
                  <a:pt x="2135775" y="368941"/>
                </a:lnTo>
                <a:lnTo>
                  <a:pt x="2136748" y="368698"/>
                </a:lnTo>
                <a:lnTo>
                  <a:pt x="2137639" y="368536"/>
                </a:lnTo>
                <a:lnTo>
                  <a:pt x="2138531" y="368373"/>
                </a:lnTo>
                <a:lnTo>
                  <a:pt x="2139422" y="368211"/>
                </a:lnTo>
                <a:lnTo>
                  <a:pt x="2140313" y="368049"/>
                </a:lnTo>
                <a:lnTo>
                  <a:pt x="2141286" y="367887"/>
                </a:lnTo>
                <a:lnTo>
                  <a:pt x="2142177" y="367724"/>
                </a:lnTo>
                <a:lnTo>
                  <a:pt x="2143069" y="367562"/>
                </a:lnTo>
                <a:lnTo>
                  <a:pt x="2143960" y="367400"/>
                </a:lnTo>
                <a:lnTo>
                  <a:pt x="2144852" y="367238"/>
                </a:lnTo>
                <a:lnTo>
                  <a:pt x="2145824" y="367157"/>
                </a:lnTo>
                <a:lnTo>
                  <a:pt x="2146716" y="366994"/>
                </a:lnTo>
                <a:lnTo>
                  <a:pt x="2147607" y="366913"/>
                </a:lnTo>
                <a:lnTo>
                  <a:pt x="2148499" y="366751"/>
                </a:lnTo>
                <a:lnTo>
                  <a:pt x="2149390" y="366670"/>
                </a:lnTo>
                <a:lnTo>
                  <a:pt x="2150281" y="366588"/>
                </a:lnTo>
                <a:lnTo>
                  <a:pt x="2151254" y="366507"/>
                </a:lnTo>
                <a:lnTo>
                  <a:pt x="2152145" y="366426"/>
                </a:lnTo>
                <a:lnTo>
                  <a:pt x="2153037" y="366345"/>
                </a:lnTo>
                <a:lnTo>
                  <a:pt x="2153928" y="366263"/>
                </a:lnTo>
                <a:lnTo>
                  <a:pt x="2154820" y="366182"/>
                </a:lnTo>
                <a:lnTo>
                  <a:pt x="2155792" y="366182"/>
                </a:lnTo>
                <a:lnTo>
                  <a:pt x="2156684" y="366101"/>
                </a:lnTo>
                <a:lnTo>
                  <a:pt x="2157575" y="366101"/>
                </a:lnTo>
                <a:lnTo>
                  <a:pt x="2158467" y="366101"/>
                </a:lnTo>
                <a:lnTo>
                  <a:pt x="2159358" y="366020"/>
                </a:lnTo>
                <a:lnTo>
                  <a:pt x="2160331" y="366020"/>
                </a:lnTo>
                <a:lnTo>
                  <a:pt x="2161222" y="366020"/>
                </a:lnTo>
                <a:lnTo>
                  <a:pt x="2162113" y="366020"/>
                </a:lnTo>
                <a:lnTo>
                  <a:pt x="2163005" y="366101"/>
                </a:lnTo>
                <a:lnTo>
                  <a:pt x="2163896" y="366101"/>
                </a:lnTo>
                <a:lnTo>
                  <a:pt x="2164869" y="366101"/>
                </a:lnTo>
                <a:lnTo>
                  <a:pt x="2165760" y="366182"/>
                </a:lnTo>
                <a:lnTo>
                  <a:pt x="2166652" y="366182"/>
                </a:lnTo>
                <a:lnTo>
                  <a:pt x="2167543" y="366263"/>
                </a:lnTo>
                <a:lnTo>
                  <a:pt x="2168435" y="366345"/>
                </a:lnTo>
                <a:lnTo>
                  <a:pt x="2169326" y="366426"/>
                </a:lnTo>
                <a:lnTo>
                  <a:pt x="2170299" y="366507"/>
                </a:lnTo>
                <a:lnTo>
                  <a:pt x="2171190" y="366588"/>
                </a:lnTo>
                <a:lnTo>
                  <a:pt x="2172081" y="366670"/>
                </a:lnTo>
                <a:lnTo>
                  <a:pt x="2172973" y="366751"/>
                </a:lnTo>
                <a:lnTo>
                  <a:pt x="2173864" y="366913"/>
                </a:lnTo>
                <a:lnTo>
                  <a:pt x="2174837" y="366994"/>
                </a:lnTo>
                <a:lnTo>
                  <a:pt x="2175728" y="367157"/>
                </a:lnTo>
                <a:lnTo>
                  <a:pt x="2176620" y="367238"/>
                </a:lnTo>
                <a:lnTo>
                  <a:pt x="2177511" y="367400"/>
                </a:lnTo>
                <a:lnTo>
                  <a:pt x="2178403" y="367562"/>
                </a:lnTo>
                <a:lnTo>
                  <a:pt x="2179375" y="367643"/>
                </a:lnTo>
                <a:lnTo>
                  <a:pt x="2180267" y="367806"/>
                </a:lnTo>
                <a:lnTo>
                  <a:pt x="2181158" y="367968"/>
                </a:lnTo>
                <a:lnTo>
                  <a:pt x="2182049" y="368130"/>
                </a:lnTo>
                <a:lnTo>
                  <a:pt x="2182941" y="368292"/>
                </a:lnTo>
                <a:lnTo>
                  <a:pt x="2183913" y="368455"/>
                </a:lnTo>
                <a:lnTo>
                  <a:pt x="2184805" y="368698"/>
                </a:lnTo>
                <a:lnTo>
                  <a:pt x="2185696" y="368860"/>
                </a:lnTo>
                <a:lnTo>
                  <a:pt x="2186588" y="369022"/>
                </a:lnTo>
                <a:lnTo>
                  <a:pt x="2187479" y="369185"/>
                </a:lnTo>
                <a:lnTo>
                  <a:pt x="2188371" y="369428"/>
                </a:lnTo>
                <a:lnTo>
                  <a:pt x="2189343" y="369590"/>
                </a:lnTo>
                <a:lnTo>
                  <a:pt x="2190235" y="369753"/>
                </a:lnTo>
                <a:lnTo>
                  <a:pt x="2191126" y="369996"/>
                </a:lnTo>
                <a:lnTo>
                  <a:pt x="2192017" y="370158"/>
                </a:lnTo>
                <a:lnTo>
                  <a:pt x="2192909" y="370402"/>
                </a:lnTo>
                <a:lnTo>
                  <a:pt x="2193881" y="370564"/>
                </a:lnTo>
                <a:lnTo>
                  <a:pt x="2194773" y="370807"/>
                </a:lnTo>
                <a:lnTo>
                  <a:pt x="2195664" y="370970"/>
                </a:lnTo>
                <a:lnTo>
                  <a:pt x="2196556" y="371213"/>
                </a:lnTo>
                <a:lnTo>
                  <a:pt x="2197447" y="371375"/>
                </a:lnTo>
                <a:lnTo>
                  <a:pt x="2198420" y="371619"/>
                </a:lnTo>
                <a:lnTo>
                  <a:pt x="2199311" y="371781"/>
                </a:lnTo>
                <a:lnTo>
                  <a:pt x="2200203" y="372025"/>
                </a:lnTo>
                <a:lnTo>
                  <a:pt x="2201094" y="372187"/>
                </a:lnTo>
                <a:lnTo>
                  <a:pt x="2201985" y="372430"/>
                </a:lnTo>
                <a:lnTo>
                  <a:pt x="2202958" y="372592"/>
                </a:lnTo>
                <a:lnTo>
                  <a:pt x="2203849" y="372836"/>
                </a:lnTo>
                <a:lnTo>
                  <a:pt x="2204741" y="372998"/>
                </a:lnTo>
                <a:lnTo>
                  <a:pt x="2205632" y="373242"/>
                </a:lnTo>
                <a:lnTo>
                  <a:pt x="2206524" y="373404"/>
                </a:lnTo>
                <a:lnTo>
                  <a:pt x="2207415" y="373566"/>
                </a:lnTo>
                <a:lnTo>
                  <a:pt x="2208388" y="373810"/>
                </a:lnTo>
                <a:lnTo>
                  <a:pt x="2209279" y="373972"/>
                </a:lnTo>
                <a:lnTo>
                  <a:pt x="2210171" y="374134"/>
                </a:lnTo>
                <a:lnTo>
                  <a:pt x="2211062" y="374296"/>
                </a:lnTo>
                <a:lnTo>
                  <a:pt x="2211953" y="374458"/>
                </a:lnTo>
                <a:lnTo>
                  <a:pt x="2212926" y="374621"/>
                </a:lnTo>
                <a:lnTo>
                  <a:pt x="2213817" y="374783"/>
                </a:lnTo>
                <a:lnTo>
                  <a:pt x="2214709" y="374945"/>
                </a:lnTo>
                <a:lnTo>
                  <a:pt x="2215600" y="375107"/>
                </a:lnTo>
                <a:lnTo>
                  <a:pt x="2216492" y="375270"/>
                </a:lnTo>
                <a:lnTo>
                  <a:pt x="2217464" y="375432"/>
                </a:lnTo>
                <a:lnTo>
                  <a:pt x="2218356" y="375513"/>
                </a:lnTo>
                <a:lnTo>
                  <a:pt x="2219247" y="375675"/>
                </a:lnTo>
                <a:lnTo>
                  <a:pt x="2220139" y="375757"/>
                </a:lnTo>
                <a:lnTo>
                  <a:pt x="2221030" y="375919"/>
                </a:lnTo>
                <a:lnTo>
                  <a:pt x="2222003" y="376000"/>
                </a:lnTo>
                <a:lnTo>
                  <a:pt x="2222894" y="376081"/>
                </a:lnTo>
                <a:lnTo>
                  <a:pt x="2223785" y="376243"/>
                </a:lnTo>
                <a:lnTo>
                  <a:pt x="2224677" y="376325"/>
                </a:lnTo>
                <a:lnTo>
                  <a:pt x="2225568" y="376406"/>
                </a:lnTo>
                <a:lnTo>
                  <a:pt x="2226460" y="376487"/>
                </a:lnTo>
                <a:lnTo>
                  <a:pt x="2227432" y="376487"/>
                </a:lnTo>
                <a:lnTo>
                  <a:pt x="2228324" y="376568"/>
                </a:lnTo>
                <a:lnTo>
                  <a:pt x="2229215" y="376650"/>
                </a:lnTo>
                <a:lnTo>
                  <a:pt x="2230107" y="376650"/>
                </a:lnTo>
                <a:lnTo>
                  <a:pt x="2230998" y="376731"/>
                </a:lnTo>
                <a:lnTo>
                  <a:pt x="2231971" y="376731"/>
                </a:lnTo>
                <a:lnTo>
                  <a:pt x="2232862" y="376812"/>
                </a:lnTo>
                <a:lnTo>
                  <a:pt x="2233753" y="376812"/>
                </a:lnTo>
                <a:lnTo>
                  <a:pt x="2238292" y="376812"/>
                </a:lnTo>
                <a:lnTo>
                  <a:pt x="2239183" y="376731"/>
                </a:lnTo>
                <a:lnTo>
                  <a:pt x="2240075" y="376731"/>
                </a:lnTo>
                <a:lnTo>
                  <a:pt x="2240966" y="376650"/>
                </a:lnTo>
                <a:lnTo>
                  <a:pt x="2241939" y="376650"/>
                </a:lnTo>
                <a:lnTo>
                  <a:pt x="2242830" y="376568"/>
                </a:lnTo>
                <a:lnTo>
                  <a:pt x="2243721" y="376487"/>
                </a:lnTo>
                <a:lnTo>
                  <a:pt x="2244613" y="376487"/>
                </a:lnTo>
                <a:lnTo>
                  <a:pt x="2245504" y="376406"/>
                </a:lnTo>
                <a:lnTo>
                  <a:pt x="2246477" y="376325"/>
                </a:lnTo>
                <a:lnTo>
                  <a:pt x="2247368" y="376243"/>
                </a:lnTo>
                <a:lnTo>
                  <a:pt x="2248260" y="376162"/>
                </a:lnTo>
                <a:lnTo>
                  <a:pt x="2249151" y="376000"/>
                </a:lnTo>
                <a:lnTo>
                  <a:pt x="2250043" y="375919"/>
                </a:lnTo>
                <a:lnTo>
                  <a:pt x="2251015" y="375837"/>
                </a:lnTo>
                <a:lnTo>
                  <a:pt x="2251907" y="375675"/>
                </a:lnTo>
                <a:lnTo>
                  <a:pt x="2252798" y="375594"/>
                </a:lnTo>
                <a:lnTo>
                  <a:pt x="2253689" y="375432"/>
                </a:lnTo>
                <a:lnTo>
                  <a:pt x="2254581" y="375351"/>
                </a:lnTo>
                <a:lnTo>
                  <a:pt x="2255553" y="375188"/>
                </a:lnTo>
                <a:lnTo>
                  <a:pt x="2256445" y="375026"/>
                </a:lnTo>
                <a:lnTo>
                  <a:pt x="2257336" y="374864"/>
                </a:lnTo>
                <a:lnTo>
                  <a:pt x="2258228" y="374783"/>
                </a:lnTo>
                <a:lnTo>
                  <a:pt x="2259119" y="374620"/>
                </a:lnTo>
                <a:lnTo>
                  <a:pt x="2260011" y="374458"/>
                </a:lnTo>
                <a:lnTo>
                  <a:pt x="2260983" y="374296"/>
                </a:lnTo>
                <a:lnTo>
                  <a:pt x="2261875" y="374134"/>
                </a:lnTo>
                <a:lnTo>
                  <a:pt x="2262766" y="373972"/>
                </a:lnTo>
                <a:lnTo>
                  <a:pt x="2263657" y="373809"/>
                </a:lnTo>
                <a:lnTo>
                  <a:pt x="2264549" y="373647"/>
                </a:lnTo>
                <a:lnTo>
                  <a:pt x="2265521" y="373485"/>
                </a:lnTo>
                <a:lnTo>
                  <a:pt x="2266413" y="373323"/>
                </a:lnTo>
                <a:lnTo>
                  <a:pt x="2267304" y="373079"/>
                </a:lnTo>
              </a:path>
            </a:pathLst>
          </a:custGeom>
          <a:ln w="8926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421910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875385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328860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782335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235810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689285" y="3899777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33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421910" y="4726535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421910" y="4350773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421910" y="3974930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421910" y="4764111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421910" y="3899777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873359" y="47393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326834" y="47393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780309" y="47393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233784" y="47393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873359" y="389979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326834" y="389979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780309" y="389979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233784" y="389979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400683" y="4814997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0" y="37495"/>
                </a:lnTo>
                <a:lnTo>
                  <a:pt x="1766" y="44718"/>
                </a:lnTo>
                <a:lnTo>
                  <a:pt x="8242" y="52915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7176" y="51535"/>
                </a:lnTo>
                <a:lnTo>
                  <a:pt x="29745" y="49506"/>
                </a:lnTo>
                <a:lnTo>
                  <a:pt x="29849" y="49344"/>
                </a:lnTo>
                <a:lnTo>
                  <a:pt x="14435" y="49344"/>
                </a:lnTo>
                <a:lnTo>
                  <a:pt x="11898" y="47883"/>
                </a:lnTo>
                <a:lnTo>
                  <a:pt x="7780" y="42039"/>
                </a:lnTo>
                <a:lnTo>
                  <a:pt x="6751" y="36196"/>
                </a:lnTo>
                <a:lnTo>
                  <a:pt x="6751" y="18585"/>
                </a:lnTo>
                <a:lnTo>
                  <a:pt x="7886" y="12579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921"/>
                </a:lnTo>
                <a:lnTo>
                  <a:pt x="25003" y="1785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5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7119" y="12741"/>
                </a:lnTo>
                <a:lnTo>
                  <a:pt x="28148" y="18585"/>
                </a:lnTo>
                <a:lnTo>
                  <a:pt x="28148" y="36196"/>
                </a:lnTo>
                <a:lnTo>
                  <a:pt x="27119" y="42039"/>
                </a:lnTo>
                <a:lnTo>
                  <a:pt x="23002" y="47883"/>
                </a:lnTo>
                <a:lnTo>
                  <a:pt x="20465" y="49344"/>
                </a:lnTo>
                <a:lnTo>
                  <a:pt x="29849" y="49344"/>
                </a:lnTo>
                <a:lnTo>
                  <a:pt x="31674" y="46503"/>
                </a:lnTo>
                <a:lnTo>
                  <a:pt x="32963" y="42607"/>
                </a:lnTo>
                <a:lnTo>
                  <a:pt x="34251" y="38793"/>
                </a:lnTo>
                <a:lnTo>
                  <a:pt x="34900" y="33680"/>
                </a:lnTo>
                <a:lnTo>
                  <a:pt x="34806" y="21101"/>
                </a:lnTo>
                <a:lnTo>
                  <a:pt x="34494" y="17854"/>
                </a:lnTo>
                <a:lnTo>
                  <a:pt x="32890" y="11605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854150" y="4815971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89" y="38225"/>
                </a:moveTo>
                <a:lnTo>
                  <a:pt x="0" y="38793"/>
                </a:lnTo>
                <a:lnTo>
                  <a:pt x="486" y="43338"/>
                </a:lnTo>
                <a:lnTo>
                  <a:pt x="2188" y="46909"/>
                </a:lnTo>
                <a:lnTo>
                  <a:pt x="8348" y="52428"/>
                </a:lnTo>
                <a:lnTo>
                  <a:pt x="12319" y="53726"/>
                </a:lnTo>
                <a:lnTo>
                  <a:pt x="23180" y="53726"/>
                </a:lnTo>
                <a:lnTo>
                  <a:pt x="27800" y="51616"/>
                </a:lnTo>
                <a:lnTo>
                  <a:pt x="30373" y="48370"/>
                </a:lnTo>
                <a:lnTo>
                  <a:pt x="14589" y="48370"/>
                </a:lnTo>
                <a:lnTo>
                  <a:pt x="12319" y="47477"/>
                </a:lnTo>
                <a:lnTo>
                  <a:pt x="10455" y="45773"/>
                </a:lnTo>
                <a:lnTo>
                  <a:pt x="8591" y="44150"/>
                </a:lnTo>
                <a:lnTo>
                  <a:pt x="7456" y="41553"/>
                </a:lnTo>
                <a:lnTo>
                  <a:pt x="6889" y="38225"/>
                </a:lnTo>
                <a:close/>
              </a:path>
              <a:path w="35560" h="53975">
                <a:moveTo>
                  <a:pt x="31609" y="23130"/>
                </a:moveTo>
                <a:lnTo>
                  <a:pt x="20505" y="23130"/>
                </a:lnTo>
                <a:lnTo>
                  <a:pt x="23261" y="24185"/>
                </a:lnTo>
                <a:lnTo>
                  <a:pt x="27476" y="28567"/>
                </a:lnTo>
                <a:lnTo>
                  <a:pt x="28529" y="31489"/>
                </a:lnTo>
                <a:lnTo>
                  <a:pt x="28413" y="39524"/>
                </a:lnTo>
                <a:lnTo>
                  <a:pt x="27394" y="42364"/>
                </a:lnTo>
                <a:lnTo>
                  <a:pt x="25206" y="44799"/>
                </a:lnTo>
                <a:lnTo>
                  <a:pt x="23018" y="47153"/>
                </a:lnTo>
                <a:lnTo>
                  <a:pt x="20343" y="48370"/>
                </a:lnTo>
                <a:lnTo>
                  <a:pt x="30373" y="48370"/>
                </a:lnTo>
                <a:lnTo>
                  <a:pt x="34041" y="43744"/>
                </a:lnTo>
                <a:lnTo>
                  <a:pt x="35499" y="39524"/>
                </a:lnTo>
                <a:lnTo>
                  <a:pt x="35499" y="29622"/>
                </a:lnTo>
                <a:lnTo>
                  <a:pt x="33878" y="25402"/>
                </a:lnTo>
                <a:lnTo>
                  <a:pt x="31609" y="23130"/>
                </a:lnTo>
                <a:close/>
              </a:path>
              <a:path w="35560" h="53975">
                <a:moveTo>
                  <a:pt x="32987" y="0"/>
                </a:moveTo>
                <a:lnTo>
                  <a:pt x="6321" y="0"/>
                </a:lnTo>
                <a:lnTo>
                  <a:pt x="1215" y="27512"/>
                </a:lnTo>
                <a:lnTo>
                  <a:pt x="7375" y="28324"/>
                </a:lnTo>
                <a:lnTo>
                  <a:pt x="8348" y="26782"/>
                </a:lnTo>
                <a:lnTo>
                  <a:pt x="9645" y="25564"/>
                </a:lnTo>
                <a:lnTo>
                  <a:pt x="13049" y="23617"/>
                </a:lnTo>
                <a:lnTo>
                  <a:pt x="14994" y="23130"/>
                </a:lnTo>
                <a:lnTo>
                  <a:pt x="31609" y="23130"/>
                </a:lnTo>
                <a:lnTo>
                  <a:pt x="29214" y="20695"/>
                </a:lnTo>
                <a:lnTo>
                  <a:pt x="8753" y="20695"/>
                </a:lnTo>
                <a:lnTo>
                  <a:pt x="11590" y="6249"/>
                </a:lnTo>
                <a:lnTo>
                  <a:pt x="32987" y="6249"/>
                </a:lnTo>
                <a:lnTo>
                  <a:pt x="32987" y="0"/>
                </a:lnTo>
                <a:close/>
              </a:path>
              <a:path w="35560" h="53975">
                <a:moveTo>
                  <a:pt x="23504" y="17286"/>
                </a:moveTo>
                <a:lnTo>
                  <a:pt x="15318" y="17286"/>
                </a:lnTo>
                <a:lnTo>
                  <a:pt x="11914" y="18422"/>
                </a:lnTo>
                <a:lnTo>
                  <a:pt x="8753" y="20695"/>
                </a:lnTo>
                <a:lnTo>
                  <a:pt x="29214" y="20695"/>
                </a:lnTo>
                <a:lnTo>
                  <a:pt x="27476" y="18909"/>
                </a:lnTo>
                <a:lnTo>
                  <a:pt x="23504" y="17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291415" y="4814997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95" y="11930"/>
                </a:moveTo>
                <a:lnTo>
                  <a:pt x="13130" y="11930"/>
                </a:lnTo>
                <a:lnTo>
                  <a:pt x="13130" y="53807"/>
                </a:lnTo>
                <a:lnTo>
                  <a:pt x="19695" y="53807"/>
                </a:lnTo>
                <a:lnTo>
                  <a:pt x="19695" y="11930"/>
                </a:lnTo>
                <a:close/>
              </a:path>
              <a:path w="73025" h="55245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7"/>
                </a:lnTo>
                <a:lnTo>
                  <a:pt x="3647" y="11767"/>
                </a:lnTo>
                <a:lnTo>
                  <a:pt x="0" y="13472"/>
                </a:lnTo>
                <a:lnTo>
                  <a:pt x="0" y="19802"/>
                </a:lnTo>
                <a:lnTo>
                  <a:pt x="2026" y="19072"/>
                </a:lnTo>
                <a:lnTo>
                  <a:pt x="4295" y="17936"/>
                </a:lnTo>
                <a:lnTo>
                  <a:pt x="6889" y="16393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025" h="55245">
                <a:moveTo>
                  <a:pt x="58112" y="0"/>
                </a:moveTo>
                <a:lnTo>
                  <a:pt x="51304" y="0"/>
                </a:lnTo>
                <a:lnTo>
                  <a:pt x="48062" y="1055"/>
                </a:lnTo>
                <a:lnTo>
                  <a:pt x="45550" y="3165"/>
                </a:lnTo>
                <a:lnTo>
                  <a:pt x="42956" y="5275"/>
                </a:lnTo>
                <a:lnTo>
                  <a:pt x="41011" y="8278"/>
                </a:lnTo>
                <a:lnTo>
                  <a:pt x="38417" y="15988"/>
                </a:lnTo>
                <a:lnTo>
                  <a:pt x="37769" y="21101"/>
                </a:lnTo>
                <a:lnTo>
                  <a:pt x="37769" y="37495"/>
                </a:lnTo>
                <a:lnTo>
                  <a:pt x="39552" y="44718"/>
                </a:lnTo>
                <a:lnTo>
                  <a:pt x="43037" y="49181"/>
                </a:lnTo>
                <a:lnTo>
                  <a:pt x="46036" y="52915"/>
                </a:lnTo>
                <a:lnTo>
                  <a:pt x="50088" y="54700"/>
                </a:lnTo>
                <a:lnTo>
                  <a:pt x="59166" y="54700"/>
                </a:lnTo>
                <a:lnTo>
                  <a:pt x="62408" y="53645"/>
                </a:lnTo>
                <a:lnTo>
                  <a:pt x="64921" y="51535"/>
                </a:lnTo>
                <a:lnTo>
                  <a:pt x="67514" y="49506"/>
                </a:lnTo>
                <a:lnTo>
                  <a:pt x="67619" y="49344"/>
                </a:lnTo>
                <a:lnTo>
                  <a:pt x="52196" y="49344"/>
                </a:lnTo>
                <a:lnTo>
                  <a:pt x="49683" y="47883"/>
                </a:lnTo>
                <a:lnTo>
                  <a:pt x="47576" y="44961"/>
                </a:lnTo>
                <a:lnTo>
                  <a:pt x="45550" y="42039"/>
                </a:lnTo>
                <a:lnTo>
                  <a:pt x="44496" y="36196"/>
                </a:lnTo>
                <a:lnTo>
                  <a:pt x="44496" y="27431"/>
                </a:lnTo>
                <a:lnTo>
                  <a:pt x="44496" y="18585"/>
                </a:lnTo>
                <a:lnTo>
                  <a:pt x="45631" y="12579"/>
                </a:lnTo>
                <a:lnTo>
                  <a:pt x="47900" y="9333"/>
                </a:lnTo>
                <a:lnTo>
                  <a:pt x="49684" y="6736"/>
                </a:lnTo>
                <a:lnTo>
                  <a:pt x="52115" y="5437"/>
                </a:lnTo>
                <a:lnTo>
                  <a:pt x="67298" y="5437"/>
                </a:lnTo>
                <a:lnTo>
                  <a:pt x="66704" y="4544"/>
                </a:lnTo>
                <a:lnTo>
                  <a:pt x="64921" y="2921"/>
                </a:lnTo>
                <a:lnTo>
                  <a:pt x="62732" y="1785"/>
                </a:lnTo>
                <a:lnTo>
                  <a:pt x="60625" y="568"/>
                </a:lnTo>
                <a:lnTo>
                  <a:pt x="58112" y="0"/>
                </a:lnTo>
                <a:close/>
              </a:path>
              <a:path w="73025" h="55245">
                <a:moveTo>
                  <a:pt x="67298" y="5437"/>
                </a:moveTo>
                <a:lnTo>
                  <a:pt x="58193" y="5437"/>
                </a:lnTo>
                <a:lnTo>
                  <a:pt x="60787" y="6898"/>
                </a:lnTo>
                <a:lnTo>
                  <a:pt x="64840" y="12741"/>
                </a:lnTo>
                <a:lnTo>
                  <a:pt x="65893" y="18585"/>
                </a:lnTo>
                <a:lnTo>
                  <a:pt x="65893" y="36196"/>
                </a:lnTo>
                <a:lnTo>
                  <a:pt x="64840" y="42039"/>
                </a:lnTo>
                <a:lnTo>
                  <a:pt x="60787" y="47883"/>
                </a:lnTo>
                <a:lnTo>
                  <a:pt x="58193" y="49344"/>
                </a:lnTo>
                <a:lnTo>
                  <a:pt x="67619" y="49344"/>
                </a:lnTo>
                <a:lnTo>
                  <a:pt x="69459" y="46503"/>
                </a:lnTo>
                <a:lnTo>
                  <a:pt x="70756" y="42607"/>
                </a:lnTo>
                <a:lnTo>
                  <a:pt x="71972" y="38793"/>
                </a:lnTo>
                <a:lnTo>
                  <a:pt x="72620" y="33680"/>
                </a:lnTo>
                <a:lnTo>
                  <a:pt x="72527" y="21101"/>
                </a:lnTo>
                <a:lnTo>
                  <a:pt x="68163" y="6736"/>
                </a:lnTo>
                <a:lnTo>
                  <a:pt x="67298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744890" y="4814997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95" y="11930"/>
                </a:moveTo>
                <a:lnTo>
                  <a:pt x="13130" y="11930"/>
                </a:lnTo>
                <a:lnTo>
                  <a:pt x="13130" y="53807"/>
                </a:lnTo>
                <a:lnTo>
                  <a:pt x="19695" y="53807"/>
                </a:lnTo>
                <a:lnTo>
                  <a:pt x="19695" y="11930"/>
                </a:lnTo>
                <a:close/>
              </a:path>
              <a:path w="73660" h="55245">
                <a:moveTo>
                  <a:pt x="19695" y="0"/>
                </a:moveTo>
                <a:lnTo>
                  <a:pt x="15480" y="0"/>
                </a:lnTo>
                <a:lnTo>
                  <a:pt x="14345" y="2353"/>
                </a:lnTo>
                <a:lnTo>
                  <a:pt x="12400" y="4707"/>
                </a:lnTo>
                <a:lnTo>
                  <a:pt x="9644" y="7223"/>
                </a:lnTo>
                <a:lnTo>
                  <a:pt x="6889" y="9657"/>
                </a:lnTo>
                <a:lnTo>
                  <a:pt x="3647" y="11767"/>
                </a:lnTo>
                <a:lnTo>
                  <a:pt x="0" y="13472"/>
                </a:lnTo>
                <a:lnTo>
                  <a:pt x="0" y="19802"/>
                </a:lnTo>
                <a:lnTo>
                  <a:pt x="2026" y="19072"/>
                </a:lnTo>
                <a:lnTo>
                  <a:pt x="4295" y="17936"/>
                </a:lnTo>
                <a:lnTo>
                  <a:pt x="6889" y="16393"/>
                </a:lnTo>
                <a:lnTo>
                  <a:pt x="9482" y="14933"/>
                </a:lnTo>
                <a:lnTo>
                  <a:pt x="11509" y="13391"/>
                </a:lnTo>
                <a:lnTo>
                  <a:pt x="13130" y="11930"/>
                </a:lnTo>
                <a:lnTo>
                  <a:pt x="19695" y="11930"/>
                </a:lnTo>
                <a:lnTo>
                  <a:pt x="19695" y="0"/>
                </a:lnTo>
                <a:close/>
              </a:path>
              <a:path w="73660" h="55245">
                <a:moveTo>
                  <a:pt x="44658" y="39199"/>
                </a:moveTo>
                <a:lnTo>
                  <a:pt x="37769" y="39767"/>
                </a:lnTo>
                <a:lnTo>
                  <a:pt x="38174" y="44312"/>
                </a:lnTo>
                <a:lnTo>
                  <a:pt x="39957" y="47883"/>
                </a:lnTo>
                <a:lnTo>
                  <a:pt x="46117" y="53402"/>
                </a:lnTo>
                <a:lnTo>
                  <a:pt x="50089" y="54700"/>
                </a:lnTo>
                <a:lnTo>
                  <a:pt x="60868" y="54700"/>
                </a:lnTo>
                <a:lnTo>
                  <a:pt x="65569" y="52590"/>
                </a:lnTo>
                <a:lnTo>
                  <a:pt x="68091" y="49344"/>
                </a:lnTo>
                <a:lnTo>
                  <a:pt x="52358" y="49344"/>
                </a:lnTo>
                <a:lnTo>
                  <a:pt x="50088" y="48451"/>
                </a:lnTo>
                <a:lnTo>
                  <a:pt x="48224" y="46746"/>
                </a:lnTo>
                <a:lnTo>
                  <a:pt x="46360" y="45123"/>
                </a:lnTo>
                <a:lnTo>
                  <a:pt x="45144" y="42526"/>
                </a:lnTo>
                <a:lnTo>
                  <a:pt x="44658" y="39199"/>
                </a:lnTo>
                <a:close/>
              </a:path>
              <a:path w="73660" h="55245">
                <a:moveTo>
                  <a:pt x="69378" y="24103"/>
                </a:moveTo>
                <a:lnTo>
                  <a:pt x="58275" y="24103"/>
                </a:lnTo>
                <a:lnTo>
                  <a:pt x="61030" y="25158"/>
                </a:lnTo>
                <a:lnTo>
                  <a:pt x="65245" y="29541"/>
                </a:lnTo>
                <a:lnTo>
                  <a:pt x="66299" y="32463"/>
                </a:lnTo>
                <a:lnTo>
                  <a:pt x="66182" y="40497"/>
                </a:lnTo>
                <a:lnTo>
                  <a:pt x="65164" y="43338"/>
                </a:lnTo>
                <a:lnTo>
                  <a:pt x="62976" y="45773"/>
                </a:lnTo>
                <a:lnTo>
                  <a:pt x="60787" y="48126"/>
                </a:lnTo>
                <a:lnTo>
                  <a:pt x="58112" y="49344"/>
                </a:lnTo>
                <a:lnTo>
                  <a:pt x="68091" y="49344"/>
                </a:lnTo>
                <a:lnTo>
                  <a:pt x="69039" y="48126"/>
                </a:lnTo>
                <a:lnTo>
                  <a:pt x="71810" y="44718"/>
                </a:lnTo>
                <a:lnTo>
                  <a:pt x="73269" y="40497"/>
                </a:lnTo>
                <a:lnTo>
                  <a:pt x="73269" y="30596"/>
                </a:lnTo>
                <a:lnTo>
                  <a:pt x="71648" y="26376"/>
                </a:lnTo>
                <a:lnTo>
                  <a:pt x="69378" y="24103"/>
                </a:lnTo>
                <a:close/>
              </a:path>
              <a:path w="73660" h="55245">
                <a:moveTo>
                  <a:pt x="70756" y="973"/>
                </a:moveTo>
                <a:lnTo>
                  <a:pt x="44091" y="973"/>
                </a:lnTo>
                <a:lnTo>
                  <a:pt x="38904" y="28486"/>
                </a:lnTo>
                <a:lnTo>
                  <a:pt x="45063" y="29298"/>
                </a:lnTo>
                <a:lnTo>
                  <a:pt x="46036" y="27756"/>
                </a:lnTo>
                <a:lnTo>
                  <a:pt x="47414" y="26538"/>
                </a:lnTo>
                <a:lnTo>
                  <a:pt x="50818" y="24590"/>
                </a:lnTo>
                <a:lnTo>
                  <a:pt x="52763" y="24103"/>
                </a:lnTo>
                <a:lnTo>
                  <a:pt x="69378" y="24103"/>
                </a:lnTo>
                <a:lnTo>
                  <a:pt x="66983" y="21669"/>
                </a:lnTo>
                <a:lnTo>
                  <a:pt x="46522" y="21669"/>
                </a:lnTo>
                <a:lnTo>
                  <a:pt x="49359" y="7223"/>
                </a:lnTo>
                <a:lnTo>
                  <a:pt x="70756" y="7223"/>
                </a:lnTo>
                <a:lnTo>
                  <a:pt x="70756" y="973"/>
                </a:lnTo>
                <a:close/>
              </a:path>
              <a:path w="73660" h="55245">
                <a:moveTo>
                  <a:pt x="61273" y="18260"/>
                </a:moveTo>
                <a:lnTo>
                  <a:pt x="53087" y="18260"/>
                </a:lnTo>
                <a:lnTo>
                  <a:pt x="49683" y="19396"/>
                </a:lnTo>
                <a:lnTo>
                  <a:pt x="46522" y="21669"/>
                </a:lnTo>
                <a:lnTo>
                  <a:pt x="66983" y="21669"/>
                </a:lnTo>
                <a:lnTo>
                  <a:pt x="65245" y="19883"/>
                </a:lnTo>
                <a:lnTo>
                  <a:pt x="61273" y="182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192448" y="4814997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1998" y="5437"/>
                </a:moveTo>
                <a:lnTo>
                  <a:pt x="21478" y="5437"/>
                </a:lnTo>
                <a:lnTo>
                  <a:pt x="23909" y="6330"/>
                </a:lnTo>
                <a:lnTo>
                  <a:pt x="25773" y="8115"/>
                </a:lnTo>
                <a:lnTo>
                  <a:pt x="27638" y="9982"/>
                </a:lnTo>
                <a:lnTo>
                  <a:pt x="28529" y="12173"/>
                </a:lnTo>
                <a:lnTo>
                  <a:pt x="28529" y="17205"/>
                </a:lnTo>
                <a:lnTo>
                  <a:pt x="27557" y="19883"/>
                </a:lnTo>
                <a:lnTo>
                  <a:pt x="23423" y="25483"/>
                </a:lnTo>
                <a:lnTo>
                  <a:pt x="19533" y="29216"/>
                </a:lnTo>
                <a:lnTo>
                  <a:pt x="9883" y="37170"/>
                </a:lnTo>
                <a:lnTo>
                  <a:pt x="7132" y="39767"/>
                </a:lnTo>
                <a:lnTo>
                  <a:pt x="5106" y="42121"/>
                </a:lnTo>
                <a:lnTo>
                  <a:pt x="3161" y="44474"/>
                </a:lnTo>
                <a:lnTo>
                  <a:pt x="1701" y="46828"/>
                </a:lnTo>
                <a:lnTo>
                  <a:pt x="810" y="49263"/>
                </a:lnTo>
                <a:lnTo>
                  <a:pt x="243" y="50723"/>
                </a:lnTo>
                <a:lnTo>
                  <a:pt x="0" y="52265"/>
                </a:lnTo>
                <a:lnTo>
                  <a:pt x="0" y="53807"/>
                </a:lnTo>
                <a:lnTo>
                  <a:pt x="35418" y="53807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1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3" y="10469"/>
                </a:lnTo>
                <a:lnTo>
                  <a:pt x="33798" y="7141"/>
                </a:lnTo>
                <a:lnTo>
                  <a:pt x="31998" y="5437"/>
                </a:lnTo>
                <a:close/>
              </a:path>
              <a:path w="78739" h="55245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5"/>
                </a:lnTo>
                <a:lnTo>
                  <a:pt x="1701" y="10469"/>
                </a:lnTo>
                <a:lnTo>
                  <a:pt x="1296" y="15501"/>
                </a:lnTo>
                <a:lnTo>
                  <a:pt x="8023" y="16231"/>
                </a:lnTo>
                <a:lnTo>
                  <a:pt x="8023" y="12822"/>
                </a:lnTo>
                <a:lnTo>
                  <a:pt x="8996" y="10225"/>
                </a:lnTo>
                <a:lnTo>
                  <a:pt x="12805" y="6411"/>
                </a:lnTo>
                <a:lnTo>
                  <a:pt x="15318" y="5437"/>
                </a:lnTo>
                <a:lnTo>
                  <a:pt x="31998" y="5437"/>
                </a:lnTo>
                <a:lnTo>
                  <a:pt x="27800" y="1460"/>
                </a:lnTo>
                <a:lnTo>
                  <a:pt x="23747" y="0"/>
                </a:lnTo>
                <a:close/>
              </a:path>
              <a:path w="78739" h="55245">
                <a:moveTo>
                  <a:pt x="64029" y="0"/>
                </a:moveTo>
                <a:lnTo>
                  <a:pt x="57221" y="0"/>
                </a:lnTo>
                <a:lnTo>
                  <a:pt x="53979" y="1055"/>
                </a:lnTo>
                <a:lnTo>
                  <a:pt x="51466" y="3165"/>
                </a:lnTo>
                <a:lnTo>
                  <a:pt x="48872" y="5275"/>
                </a:lnTo>
                <a:lnTo>
                  <a:pt x="46927" y="8278"/>
                </a:lnTo>
                <a:lnTo>
                  <a:pt x="44334" y="15988"/>
                </a:lnTo>
                <a:lnTo>
                  <a:pt x="43685" y="21101"/>
                </a:lnTo>
                <a:lnTo>
                  <a:pt x="43685" y="37495"/>
                </a:lnTo>
                <a:lnTo>
                  <a:pt x="45468" y="44718"/>
                </a:lnTo>
                <a:lnTo>
                  <a:pt x="48954" y="49181"/>
                </a:lnTo>
                <a:lnTo>
                  <a:pt x="51952" y="52915"/>
                </a:lnTo>
                <a:lnTo>
                  <a:pt x="56005" y="54700"/>
                </a:lnTo>
                <a:lnTo>
                  <a:pt x="65083" y="54700"/>
                </a:lnTo>
                <a:lnTo>
                  <a:pt x="68325" y="53645"/>
                </a:lnTo>
                <a:lnTo>
                  <a:pt x="70837" y="51535"/>
                </a:lnTo>
                <a:lnTo>
                  <a:pt x="73431" y="49506"/>
                </a:lnTo>
                <a:lnTo>
                  <a:pt x="73536" y="49344"/>
                </a:lnTo>
                <a:lnTo>
                  <a:pt x="58112" y="49344"/>
                </a:lnTo>
                <a:lnTo>
                  <a:pt x="55600" y="47883"/>
                </a:lnTo>
                <a:lnTo>
                  <a:pt x="50412" y="18585"/>
                </a:lnTo>
                <a:lnTo>
                  <a:pt x="51547" y="12579"/>
                </a:lnTo>
                <a:lnTo>
                  <a:pt x="53816" y="9333"/>
                </a:lnTo>
                <a:lnTo>
                  <a:pt x="55600" y="6736"/>
                </a:lnTo>
                <a:lnTo>
                  <a:pt x="58031" y="5437"/>
                </a:lnTo>
                <a:lnTo>
                  <a:pt x="73215" y="5437"/>
                </a:lnTo>
                <a:lnTo>
                  <a:pt x="72620" y="4544"/>
                </a:lnTo>
                <a:lnTo>
                  <a:pt x="70837" y="2921"/>
                </a:lnTo>
                <a:lnTo>
                  <a:pt x="68649" y="1785"/>
                </a:lnTo>
                <a:lnTo>
                  <a:pt x="66541" y="568"/>
                </a:lnTo>
                <a:lnTo>
                  <a:pt x="64029" y="0"/>
                </a:lnTo>
                <a:close/>
              </a:path>
              <a:path w="78739" h="55245">
                <a:moveTo>
                  <a:pt x="73215" y="5437"/>
                </a:moveTo>
                <a:lnTo>
                  <a:pt x="64110" y="5437"/>
                </a:lnTo>
                <a:lnTo>
                  <a:pt x="66704" y="6898"/>
                </a:lnTo>
                <a:lnTo>
                  <a:pt x="70756" y="12741"/>
                </a:lnTo>
                <a:lnTo>
                  <a:pt x="71810" y="18585"/>
                </a:lnTo>
                <a:lnTo>
                  <a:pt x="71810" y="36196"/>
                </a:lnTo>
                <a:lnTo>
                  <a:pt x="70756" y="42039"/>
                </a:lnTo>
                <a:lnTo>
                  <a:pt x="66704" y="47883"/>
                </a:lnTo>
                <a:lnTo>
                  <a:pt x="64110" y="49344"/>
                </a:lnTo>
                <a:lnTo>
                  <a:pt x="73536" y="49344"/>
                </a:lnTo>
                <a:lnTo>
                  <a:pt x="75376" y="46503"/>
                </a:lnTo>
                <a:lnTo>
                  <a:pt x="76673" y="42607"/>
                </a:lnTo>
                <a:lnTo>
                  <a:pt x="77889" y="38793"/>
                </a:lnTo>
                <a:lnTo>
                  <a:pt x="78537" y="33680"/>
                </a:lnTo>
                <a:lnTo>
                  <a:pt x="78443" y="21101"/>
                </a:lnTo>
                <a:lnTo>
                  <a:pt x="74079" y="6736"/>
                </a:lnTo>
                <a:lnTo>
                  <a:pt x="73215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645923" y="4814997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1998" y="5437"/>
                </a:moveTo>
                <a:lnTo>
                  <a:pt x="21478" y="5437"/>
                </a:lnTo>
                <a:lnTo>
                  <a:pt x="23909" y="6330"/>
                </a:lnTo>
                <a:lnTo>
                  <a:pt x="25773" y="8115"/>
                </a:lnTo>
                <a:lnTo>
                  <a:pt x="27638" y="9982"/>
                </a:lnTo>
                <a:lnTo>
                  <a:pt x="28529" y="12173"/>
                </a:lnTo>
                <a:lnTo>
                  <a:pt x="28529" y="17205"/>
                </a:lnTo>
                <a:lnTo>
                  <a:pt x="27557" y="19883"/>
                </a:lnTo>
                <a:lnTo>
                  <a:pt x="23423" y="25483"/>
                </a:lnTo>
                <a:lnTo>
                  <a:pt x="19533" y="29216"/>
                </a:lnTo>
                <a:lnTo>
                  <a:pt x="9883" y="37170"/>
                </a:lnTo>
                <a:lnTo>
                  <a:pt x="7132" y="39767"/>
                </a:lnTo>
                <a:lnTo>
                  <a:pt x="5106" y="42121"/>
                </a:lnTo>
                <a:lnTo>
                  <a:pt x="3161" y="44474"/>
                </a:lnTo>
                <a:lnTo>
                  <a:pt x="1702" y="46828"/>
                </a:lnTo>
                <a:lnTo>
                  <a:pt x="810" y="49263"/>
                </a:lnTo>
                <a:lnTo>
                  <a:pt x="243" y="50723"/>
                </a:lnTo>
                <a:lnTo>
                  <a:pt x="0" y="52265"/>
                </a:lnTo>
                <a:lnTo>
                  <a:pt x="0" y="53807"/>
                </a:lnTo>
                <a:lnTo>
                  <a:pt x="35418" y="53807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341"/>
                </a:lnTo>
                <a:lnTo>
                  <a:pt x="19628" y="37089"/>
                </a:lnTo>
                <a:lnTo>
                  <a:pt x="24233" y="33193"/>
                </a:lnTo>
                <a:lnTo>
                  <a:pt x="35300" y="17205"/>
                </a:lnTo>
                <a:lnTo>
                  <a:pt x="35233" y="10469"/>
                </a:lnTo>
                <a:lnTo>
                  <a:pt x="33798" y="7141"/>
                </a:lnTo>
                <a:lnTo>
                  <a:pt x="31998" y="5437"/>
                </a:lnTo>
                <a:close/>
              </a:path>
              <a:path w="79375" h="55245">
                <a:moveTo>
                  <a:pt x="23747" y="0"/>
                </a:moveTo>
                <a:lnTo>
                  <a:pt x="13535" y="0"/>
                </a:lnTo>
                <a:lnTo>
                  <a:pt x="9483" y="1379"/>
                </a:lnTo>
                <a:lnTo>
                  <a:pt x="6484" y="3976"/>
                </a:lnTo>
                <a:lnTo>
                  <a:pt x="3485" y="6655"/>
                </a:lnTo>
                <a:lnTo>
                  <a:pt x="1702" y="10469"/>
                </a:lnTo>
                <a:lnTo>
                  <a:pt x="1296" y="15501"/>
                </a:lnTo>
                <a:lnTo>
                  <a:pt x="8023" y="16231"/>
                </a:lnTo>
                <a:lnTo>
                  <a:pt x="8023" y="12822"/>
                </a:lnTo>
                <a:lnTo>
                  <a:pt x="8996" y="10225"/>
                </a:lnTo>
                <a:lnTo>
                  <a:pt x="12805" y="6411"/>
                </a:lnTo>
                <a:lnTo>
                  <a:pt x="15318" y="5437"/>
                </a:lnTo>
                <a:lnTo>
                  <a:pt x="31998" y="5437"/>
                </a:lnTo>
                <a:lnTo>
                  <a:pt x="27800" y="1460"/>
                </a:lnTo>
                <a:lnTo>
                  <a:pt x="23747" y="0"/>
                </a:lnTo>
                <a:close/>
              </a:path>
              <a:path w="79375" h="55245">
                <a:moveTo>
                  <a:pt x="50575" y="39199"/>
                </a:moveTo>
                <a:lnTo>
                  <a:pt x="43685" y="39767"/>
                </a:lnTo>
                <a:lnTo>
                  <a:pt x="44090" y="44312"/>
                </a:lnTo>
                <a:lnTo>
                  <a:pt x="45873" y="47883"/>
                </a:lnTo>
                <a:lnTo>
                  <a:pt x="52033" y="53402"/>
                </a:lnTo>
                <a:lnTo>
                  <a:pt x="56005" y="54700"/>
                </a:lnTo>
                <a:lnTo>
                  <a:pt x="66784" y="54700"/>
                </a:lnTo>
                <a:lnTo>
                  <a:pt x="71485" y="52590"/>
                </a:lnTo>
                <a:lnTo>
                  <a:pt x="74007" y="49344"/>
                </a:lnTo>
                <a:lnTo>
                  <a:pt x="58275" y="49344"/>
                </a:lnTo>
                <a:lnTo>
                  <a:pt x="56005" y="48451"/>
                </a:lnTo>
                <a:lnTo>
                  <a:pt x="54141" y="46746"/>
                </a:lnTo>
                <a:lnTo>
                  <a:pt x="52277" y="45123"/>
                </a:lnTo>
                <a:lnTo>
                  <a:pt x="51061" y="42526"/>
                </a:lnTo>
                <a:lnTo>
                  <a:pt x="50575" y="39199"/>
                </a:lnTo>
                <a:close/>
              </a:path>
              <a:path w="79375" h="55245">
                <a:moveTo>
                  <a:pt x="75295" y="24103"/>
                </a:moveTo>
                <a:lnTo>
                  <a:pt x="64191" y="24103"/>
                </a:lnTo>
                <a:lnTo>
                  <a:pt x="66946" y="25158"/>
                </a:lnTo>
                <a:lnTo>
                  <a:pt x="71161" y="29541"/>
                </a:lnTo>
                <a:lnTo>
                  <a:pt x="72215" y="32463"/>
                </a:lnTo>
                <a:lnTo>
                  <a:pt x="72099" y="40497"/>
                </a:lnTo>
                <a:lnTo>
                  <a:pt x="71080" y="43338"/>
                </a:lnTo>
                <a:lnTo>
                  <a:pt x="68892" y="45773"/>
                </a:lnTo>
                <a:lnTo>
                  <a:pt x="66704" y="48126"/>
                </a:lnTo>
                <a:lnTo>
                  <a:pt x="64029" y="49344"/>
                </a:lnTo>
                <a:lnTo>
                  <a:pt x="74007" y="49344"/>
                </a:lnTo>
                <a:lnTo>
                  <a:pt x="74955" y="48126"/>
                </a:lnTo>
                <a:lnTo>
                  <a:pt x="77726" y="44718"/>
                </a:lnTo>
                <a:lnTo>
                  <a:pt x="79185" y="40497"/>
                </a:lnTo>
                <a:lnTo>
                  <a:pt x="79185" y="30596"/>
                </a:lnTo>
                <a:lnTo>
                  <a:pt x="77564" y="26376"/>
                </a:lnTo>
                <a:lnTo>
                  <a:pt x="75295" y="24103"/>
                </a:lnTo>
                <a:close/>
              </a:path>
              <a:path w="79375" h="55245">
                <a:moveTo>
                  <a:pt x="76673" y="973"/>
                </a:moveTo>
                <a:lnTo>
                  <a:pt x="50007" y="973"/>
                </a:lnTo>
                <a:lnTo>
                  <a:pt x="44820" y="28486"/>
                </a:lnTo>
                <a:lnTo>
                  <a:pt x="50980" y="29298"/>
                </a:lnTo>
                <a:lnTo>
                  <a:pt x="51952" y="27756"/>
                </a:lnTo>
                <a:lnTo>
                  <a:pt x="53330" y="26538"/>
                </a:lnTo>
                <a:lnTo>
                  <a:pt x="56734" y="24590"/>
                </a:lnTo>
                <a:lnTo>
                  <a:pt x="58679" y="24103"/>
                </a:lnTo>
                <a:lnTo>
                  <a:pt x="75295" y="24103"/>
                </a:lnTo>
                <a:lnTo>
                  <a:pt x="72900" y="21669"/>
                </a:lnTo>
                <a:lnTo>
                  <a:pt x="52439" y="21669"/>
                </a:lnTo>
                <a:lnTo>
                  <a:pt x="55275" y="7223"/>
                </a:lnTo>
                <a:lnTo>
                  <a:pt x="76673" y="7223"/>
                </a:lnTo>
                <a:lnTo>
                  <a:pt x="76673" y="973"/>
                </a:lnTo>
                <a:close/>
              </a:path>
              <a:path w="79375" h="55245">
                <a:moveTo>
                  <a:pt x="67190" y="18260"/>
                </a:moveTo>
                <a:lnTo>
                  <a:pt x="59004" y="18260"/>
                </a:lnTo>
                <a:lnTo>
                  <a:pt x="55600" y="19396"/>
                </a:lnTo>
                <a:lnTo>
                  <a:pt x="52439" y="21669"/>
                </a:lnTo>
                <a:lnTo>
                  <a:pt x="72900" y="21669"/>
                </a:lnTo>
                <a:lnTo>
                  <a:pt x="71161" y="19883"/>
                </a:lnTo>
                <a:lnTo>
                  <a:pt x="67190" y="182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421910" y="389774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689285" y="389774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421910" y="472450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421910" y="4348744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421910" y="397290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64565" y="472450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664565" y="4348744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64565" y="397290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323767" y="4702106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20189" y="30109"/>
                </a:moveTo>
                <a:lnTo>
                  <a:pt x="0" y="30109"/>
                </a:lnTo>
                <a:lnTo>
                  <a:pt x="0" y="36764"/>
                </a:lnTo>
                <a:lnTo>
                  <a:pt x="20189" y="36764"/>
                </a:lnTo>
                <a:lnTo>
                  <a:pt x="20189" y="30109"/>
                </a:lnTo>
                <a:close/>
              </a:path>
              <a:path w="62229" h="53975">
                <a:moveTo>
                  <a:pt x="33254" y="38225"/>
                </a:moveTo>
                <a:lnTo>
                  <a:pt x="26357" y="38793"/>
                </a:lnTo>
                <a:lnTo>
                  <a:pt x="26795" y="43338"/>
                </a:lnTo>
                <a:lnTo>
                  <a:pt x="28553" y="46909"/>
                </a:lnTo>
                <a:lnTo>
                  <a:pt x="34705" y="52428"/>
                </a:lnTo>
                <a:lnTo>
                  <a:pt x="38685" y="53726"/>
                </a:lnTo>
                <a:lnTo>
                  <a:pt x="49489" y="53726"/>
                </a:lnTo>
                <a:lnTo>
                  <a:pt x="54173" y="51616"/>
                </a:lnTo>
                <a:lnTo>
                  <a:pt x="56713" y="48370"/>
                </a:lnTo>
                <a:lnTo>
                  <a:pt x="40922" y="48370"/>
                </a:lnTo>
                <a:lnTo>
                  <a:pt x="38677" y="47477"/>
                </a:lnTo>
                <a:lnTo>
                  <a:pt x="36812" y="45773"/>
                </a:lnTo>
                <a:lnTo>
                  <a:pt x="34948" y="44149"/>
                </a:lnTo>
                <a:lnTo>
                  <a:pt x="33765" y="41553"/>
                </a:lnTo>
                <a:lnTo>
                  <a:pt x="33254" y="38225"/>
                </a:lnTo>
                <a:close/>
              </a:path>
              <a:path w="62229" h="53975">
                <a:moveTo>
                  <a:pt x="57978" y="23130"/>
                </a:moveTo>
                <a:lnTo>
                  <a:pt x="46846" y="23130"/>
                </a:lnTo>
                <a:lnTo>
                  <a:pt x="49602" y="24185"/>
                </a:lnTo>
                <a:lnTo>
                  <a:pt x="53809" y="28567"/>
                </a:lnTo>
                <a:lnTo>
                  <a:pt x="54862" y="31489"/>
                </a:lnTo>
                <a:lnTo>
                  <a:pt x="54750" y="39524"/>
                </a:lnTo>
                <a:lnTo>
                  <a:pt x="53768" y="42364"/>
                </a:lnTo>
                <a:lnTo>
                  <a:pt x="51580" y="44799"/>
                </a:lnTo>
                <a:lnTo>
                  <a:pt x="49391" y="47152"/>
                </a:lnTo>
                <a:lnTo>
                  <a:pt x="46709" y="48370"/>
                </a:lnTo>
                <a:lnTo>
                  <a:pt x="56713" y="48370"/>
                </a:lnTo>
                <a:lnTo>
                  <a:pt x="57667" y="47152"/>
                </a:lnTo>
                <a:lnTo>
                  <a:pt x="60422" y="43744"/>
                </a:lnTo>
                <a:lnTo>
                  <a:pt x="61833" y="39524"/>
                </a:lnTo>
                <a:lnTo>
                  <a:pt x="61833" y="29622"/>
                </a:lnTo>
                <a:lnTo>
                  <a:pt x="60228" y="25402"/>
                </a:lnTo>
                <a:lnTo>
                  <a:pt x="57978" y="23130"/>
                </a:lnTo>
                <a:close/>
              </a:path>
              <a:path w="62229" h="53975">
                <a:moveTo>
                  <a:pt x="59320" y="0"/>
                </a:moveTo>
                <a:lnTo>
                  <a:pt x="32703" y="0"/>
                </a:lnTo>
                <a:lnTo>
                  <a:pt x="27524" y="27512"/>
                </a:lnTo>
                <a:lnTo>
                  <a:pt x="33692" y="28324"/>
                </a:lnTo>
                <a:lnTo>
                  <a:pt x="34665" y="26782"/>
                </a:lnTo>
                <a:lnTo>
                  <a:pt x="36002" y="25564"/>
                </a:lnTo>
                <a:lnTo>
                  <a:pt x="39414" y="23616"/>
                </a:lnTo>
                <a:lnTo>
                  <a:pt x="41319" y="23130"/>
                </a:lnTo>
                <a:lnTo>
                  <a:pt x="57978" y="23130"/>
                </a:lnTo>
                <a:lnTo>
                  <a:pt x="55568" y="20695"/>
                </a:lnTo>
                <a:lnTo>
                  <a:pt x="35078" y="20695"/>
                </a:lnTo>
                <a:lnTo>
                  <a:pt x="37963" y="6249"/>
                </a:lnTo>
                <a:lnTo>
                  <a:pt x="59320" y="6249"/>
                </a:lnTo>
                <a:lnTo>
                  <a:pt x="59320" y="0"/>
                </a:lnTo>
                <a:close/>
              </a:path>
              <a:path w="62229" h="53975">
                <a:moveTo>
                  <a:pt x="49862" y="17286"/>
                </a:moveTo>
                <a:lnTo>
                  <a:pt x="41659" y="17286"/>
                </a:lnTo>
                <a:lnTo>
                  <a:pt x="38288" y="18422"/>
                </a:lnTo>
                <a:lnTo>
                  <a:pt x="35078" y="20695"/>
                </a:lnTo>
                <a:lnTo>
                  <a:pt x="55568" y="20695"/>
                </a:lnTo>
                <a:lnTo>
                  <a:pt x="53801" y="18909"/>
                </a:lnTo>
                <a:lnTo>
                  <a:pt x="49862" y="17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348811" y="4325370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7756" y="3165"/>
                </a:lnTo>
                <a:lnTo>
                  <a:pt x="5195" y="5194"/>
                </a:lnTo>
                <a:lnTo>
                  <a:pt x="3258" y="8197"/>
                </a:lnTo>
                <a:lnTo>
                  <a:pt x="656" y="15907"/>
                </a:lnTo>
                <a:lnTo>
                  <a:pt x="0" y="21020"/>
                </a:lnTo>
                <a:lnTo>
                  <a:pt x="0" y="37414"/>
                </a:lnTo>
                <a:lnTo>
                  <a:pt x="1766" y="44718"/>
                </a:lnTo>
                <a:lnTo>
                  <a:pt x="5358" y="49263"/>
                </a:lnTo>
                <a:lnTo>
                  <a:pt x="8242" y="52833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9745" y="49425"/>
                </a:lnTo>
                <a:lnTo>
                  <a:pt x="29849" y="49263"/>
                </a:lnTo>
                <a:lnTo>
                  <a:pt x="14435" y="49263"/>
                </a:lnTo>
                <a:lnTo>
                  <a:pt x="11898" y="47802"/>
                </a:lnTo>
                <a:lnTo>
                  <a:pt x="9839" y="44961"/>
                </a:lnTo>
                <a:lnTo>
                  <a:pt x="7780" y="42040"/>
                </a:lnTo>
                <a:lnTo>
                  <a:pt x="6751" y="36115"/>
                </a:lnTo>
                <a:lnTo>
                  <a:pt x="6766" y="18504"/>
                </a:lnTo>
                <a:lnTo>
                  <a:pt x="7886" y="12498"/>
                </a:lnTo>
                <a:lnTo>
                  <a:pt x="10147" y="9252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840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5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5060" y="9739"/>
                </a:lnTo>
                <a:lnTo>
                  <a:pt x="27119" y="12660"/>
                </a:lnTo>
                <a:lnTo>
                  <a:pt x="28034" y="17854"/>
                </a:lnTo>
                <a:lnTo>
                  <a:pt x="28148" y="36115"/>
                </a:lnTo>
                <a:lnTo>
                  <a:pt x="27119" y="41959"/>
                </a:lnTo>
                <a:lnTo>
                  <a:pt x="23002" y="47802"/>
                </a:lnTo>
                <a:lnTo>
                  <a:pt x="20465" y="49263"/>
                </a:lnTo>
                <a:lnTo>
                  <a:pt x="29849" y="49263"/>
                </a:lnTo>
                <a:lnTo>
                  <a:pt x="31674" y="46422"/>
                </a:lnTo>
                <a:lnTo>
                  <a:pt x="34251" y="38712"/>
                </a:lnTo>
                <a:lnTo>
                  <a:pt x="34900" y="33680"/>
                </a:lnTo>
                <a:lnTo>
                  <a:pt x="34798" y="21020"/>
                </a:lnTo>
                <a:lnTo>
                  <a:pt x="34494" y="17854"/>
                </a:lnTo>
                <a:lnTo>
                  <a:pt x="32890" y="11524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348820" y="3950501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88" y="38225"/>
                </a:moveTo>
                <a:lnTo>
                  <a:pt x="0" y="38793"/>
                </a:lnTo>
                <a:lnTo>
                  <a:pt x="428" y="43338"/>
                </a:lnTo>
                <a:lnTo>
                  <a:pt x="2187" y="46909"/>
                </a:lnTo>
                <a:lnTo>
                  <a:pt x="8347" y="52427"/>
                </a:lnTo>
                <a:lnTo>
                  <a:pt x="12318" y="53807"/>
                </a:lnTo>
                <a:lnTo>
                  <a:pt x="23122" y="53807"/>
                </a:lnTo>
                <a:lnTo>
                  <a:pt x="27807" y="51616"/>
                </a:lnTo>
                <a:lnTo>
                  <a:pt x="30346" y="48370"/>
                </a:lnTo>
                <a:lnTo>
                  <a:pt x="14555" y="48370"/>
                </a:lnTo>
                <a:lnTo>
                  <a:pt x="12310" y="47478"/>
                </a:lnTo>
                <a:lnTo>
                  <a:pt x="10454" y="45854"/>
                </a:lnTo>
                <a:lnTo>
                  <a:pt x="8590" y="44150"/>
                </a:lnTo>
                <a:lnTo>
                  <a:pt x="7407" y="41634"/>
                </a:lnTo>
                <a:lnTo>
                  <a:pt x="6888" y="38225"/>
                </a:lnTo>
                <a:close/>
              </a:path>
              <a:path w="35560" h="53975">
                <a:moveTo>
                  <a:pt x="31621" y="23130"/>
                </a:moveTo>
                <a:lnTo>
                  <a:pt x="20480" y="23130"/>
                </a:lnTo>
                <a:lnTo>
                  <a:pt x="23236" y="24185"/>
                </a:lnTo>
                <a:lnTo>
                  <a:pt x="27450" y="28568"/>
                </a:lnTo>
                <a:lnTo>
                  <a:pt x="28504" y="31489"/>
                </a:lnTo>
                <a:lnTo>
                  <a:pt x="28391" y="39523"/>
                </a:lnTo>
                <a:lnTo>
                  <a:pt x="27402" y="42365"/>
                </a:lnTo>
                <a:lnTo>
                  <a:pt x="25213" y="44799"/>
                </a:lnTo>
                <a:lnTo>
                  <a:pt x="23025" y="47153"/>
                </a:lnTo>
                <a:lnTo>
                  <a:pt x="20350" y="48370"/>
                </a:lnTo>
                <a:lnTo>
                  <a:pt x="30346" y="48370"/>
                </a:lnTo>
                <a:lnTo>
                  <a:pt x="31301" y="47153"/>
                </a:lnTo>
                <a:lnTo>
                  <a:pt x="34064" y="43744"/>
                </a:lnTo>
                <a:lnTo>
                  <a:pt x="35474" y="39523"/>
                </a:lnTo>
                <a:lnTo>
                  <a:pt x="35474" y="29622"/>
                </a:lnTo>
                <a:lnTo>
                  <a:pt x="33870" y="25402"/>
                </a:lnTo>
                <a:lnTo>
                  <a:pt x="31621" y="23130"/>
                </a:lnTo>
                <a:close/>
              </a:path>
              <a:path w="35560" h="53975">
                <a:moveTo>
                  <a:pt x="32954" y="0"/>
                </a:moveTo>
                <a:lnTo>
                  <a:pt x="6345" y="0"/>
                </a:lnTo>
                <a:lnTo>
                  <a:pt x="1158" y="27512"/>
                </a:lnTo>
                <a:lnTo>
                  <a:pt x="7334" y="28324"/>
                </a:lnTo>
                <a:lnTo>
                  <a:pt x="8306" y="26782"/>
                </a:lnTo>
                <a:lnTo>
                  <a:pt x="9644" y="25564"/>
                </a:lnTo>
                <a:lnTo>
                  <a:pt x="13048" y="23617"/>
                </a:lnTo>
                <a:lnTo>
                  <a:pt x="14961" y="23130"/>
                </a:lnTo>
                <a:lnTo>
                  <a:pt x="31621" y="23130"/>
                </a:lnTo>
                <a:lnTo>
                  <a:pt x="29210" y="20695"/>
                </a:lnTo>
                <a:lnTo>
                  <a:pt x="8720" y="20695"/>
                </a:lnTo>
                <a:lnTo>
                  <a:pt x="11597" y="6330"/>
                </a:lnTo>
                <a:lnTo>
                  <a:pt x="32954" y="6330"/>
                </a:lnTo>
                <a:lnTo>
                  <a:pt x="32954" y="0"/>
                </a:lnTo>
                <a:close/>
              </a:path>
              <a:path w="35560" h="53975">
                <a:moveTo>
                  <a:pt x="23503" y="17367"/>
                </a:moveTo>
                <a:lnTo>
                  <a:pt x="15301" y="17367"/>
                </a:lnTo>
                <a:lnTo>
                  <a:pt x="11929" y="18422"/>
                </a:lnTo>
                <a:lnTo>
                  <a:pt x="8720" y="20695"/>
                </a:lnTo>
                <a:lnTo>
                  <a:pt x="29210" y="20695"/>
                </a:lnTo>
                <a:lnTo>
                  <a:pt x="27442" y="18909"/>
                </a:lnTo>
                <a:lnTo>
                  <a:pt x="23503" y="1736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215736" y="4182126"/>
            <a:ext cx="60325" cy="299085"/>
          </a:xfrm>
          <a:custGeom>
            <a:avLst/>
            <a:gdLst/>
            <a:ahLst/>
            <a:cxnLst/>
            <a:rect l="l" t="t" r="r" b="b"/>
            <a:pathLst>
              <a:path w="60325" h="299085">
                <a:moveTo>
                  <a:pt x="22029" y="253700"/>
                </a:moveTo>
                <a:lnTo>
                  <a:pt x="14102" y="253700"/>
                </a:lnTo>
                <a:lnTo>
                  <a:pt x="11428" y="254349"/>
                </a:lnTo>
                <a:lnTo>
                  <a:pt x="8996" y="255485"/>
                </a:lnTo>
                <a:lnTo>
                  <a:pt x="6556" y="256702"/>
                </a:lnTo>
                <a:lnTo>
                  <a:pt x="4660" y="258245"/>
                </a:lnTo>
                <a:lnTo>
                  <a:pt x="3314" y="260274"/>
                </a:lnTo>
                <a:lnTo>
                  <a:pt x="1961" y="262221"/>
                </a:lnTo>
                <a:lnTo>
                  <a:pt x="1045" y="264656"/>
                </a:lnTo>
                <a:lnTo>
                  <a:pt x="186" y="269607"/>
                </a:lnTo>
                <a:lnTo>
                  <a:pt x="119" y="270662"/>
                </a:lnTo>
                <a:lnTo>
                  <a:pt x="0" y="298742"/>
                </a:lnTo>
                <a:lnTo>
                  <a:pt x="58858" y="298742"/>
                </a:lnTo>
                <a:lnTo>
                  <a:pt x="58858" y="290951"/>
                </a:lnTo>
                <a:lnTo>
                  <a:pt x="6945" y="290951"/>
                </a:lnTo>
                <a:lnTo>
                  <a:pt x="7064" y="270662"/>
                </a:lnTo>
                <a:lnTo>
                  <a:pt x="14799" y="261734"/>
                </a:lnTo>
                <a:lnTo>
                  <a:pt x="33198" y="261734"/>
                </a:lnTo>
                <a:lnTo>
                  <a:pt x="29729" y="258488"/>
                </a:lnTo>
                <a:lnTo>
                  <a:pt x="26268" y="255323"/>
                </a:lnTo>
                <a:lnTo>
                  <a:pt x="22029" y="253700"/>
                </a:lnTo>
                <a:close/>
              </a:path>
              <a:path w="60325" h="299085">
                <a:moveTo>
                  <a:pt x="33198" y="261734"/>
                </a:moveTo>
                <a:lnTo>
                  <a:pt x="20667" y="261734"/>
                </a:lnTo>
                <a:lnTo>
                  <a:pt x="23301" y="262789"/>
                </a:lnTo>
                <a:lnTo>
                  <a:pt x="25174" y="264981"/>
                </a:lnTo>
                <a:lnTo>
                  <a:pt x="27046" y="267091"/>
                </a:lnTo>
                <a:lnTo>
                  <a:pt x="27986" y="270662"/>
                </a:lnTo>
                <a:lnTo>
                  <a:pt x="27986" y="290951"/>
                </a:lnTo>
                <a:lnTo>
                  <a:pt x="34932" y="290951"/>
                </a:lnTo>
                <a:lnTo>
                  <a:pt x="34810" y="267091"/>
                </a:lnTo>
                <a:lnTo>
                  <a:pt x="33198" y="261734"/>
                </a:lnTo>
                <a:close/>
              </a:path>
              <a:path w="60325" h="299085">
                <a:moveTo>
                  <a:pt x="39390" y="206141"/>
                </a:moveTo>
                <a:lnTo>
                  <a:pt x="30418" y="206141"/>
                </a:lnTo>
                <a:lnTo>
                  <a:pt x="24963" y="207926"/>
                </a:lnTo>
                <a:lnTo>
                  <a:pt x="21081" y="211578"/>
                </a:lnTo>
                <a:lnTo>
                  <a:pt x="17198" y="215149"/>
                </a:lnTo>
                <a:lnTo>
                  <a:pt x="15261" y="219856"/>
                </a:lnTo>
                <a:lnTo>
                  <a:pt x="15328" y="231624"/>
                </a:lnTo>
                <a:lnTo>
                  <a:pt x="17239" y="236250"/>
                </a:lnTo>
                <a:lnTo>
                  <a:pt x="21202" y="239903"/>
                </a:lnTo>
                <a:lnTo>
                  <a:pt x="25158" y="243636"/>
                </a:lnTo>
                <a:lnTo>
                  <a:pt x="30726" y="245502"/>
                </a:lnTo>
                <a:lnTo>
                  <a:pt x="44836" y="245502"/>
                </a:lnTo>
                <a:lnTo>
                  <a:pt x="50226" y="243636"/>
                </a:lnTo>
                <a:lnTo>
                  <a:pt x="56111" y="238036"/>
                </a:lnTo>
                <a:lnTo>
                  <a:pt x="39390" y="238036"/>
                </a:lnTo>
                <a:lnTo>
                  <a:pt x="39390" y="237630"/>
                </a:lnTo>
                <a:lnTo>
                  <a:pt x="33449" y="237630"/>
                </a:lnTo>
                <a:lnTo>
                  <a:pt x="29729" y="237387"/>
                </a:lnTo>
                <a:lnTo>
                  <a:pt x="21202" y="221804"/>
                </a:lnTo>
                <a:lnTo>
                  <a:pt x="22588" y="218802"/>
                </a:lnTo>
                <a:lnTo>
                  <a:pt x="25471" y="216448"/>
                </a:lnTo>
                <a:lnTo>
                  <a:pt x="27167" y="214987"/>
                </a:lnTo>
                <a:lnTo>
                  <a:pt x="29858" y="214094"/>
                </a:lnTo>
                <a:lnTo>
                  <a:pt x="33449" y="213770"/>
                </a:lnTo>
                <a:lnTo>
                  <a:pt x="39390" y="213770"/>
                </a:lnTo>
                <a:lnTo>
                  <a:pt x="39390" y="206141"/>
                </a:lnTo>
                <a:close/>
              </a:path>
              <a:path w="60325" h="299085">
                <a:moveTo>
                  <a:pt x="46052" y="206384"/>
                </a:moveTo>
                <a:lnTo>
                  <a:pt x="45129" y="213851"/>
                </a:lnTo>
                <a:lnTo>
                  <a:pt x="48184" y="214906"/>
                </a:lnTo>
                <a:lnTo>
                  <a:pt x="50404" y="216448"/>
                </a:lnTo>
                <a:lnTo>
                  <a:pt x="53185" y="220181"/>
                </a:lnTo>
                <a:lnTo>
                  <a:pt x="53882" y="222454"/>
                </a:lnTo>
                <a:lnTo>
                  <a:pt x="53814" y="228784"/>
                </a:lnTo>
                <a:lnTo>
                  <a:pt x="39390" y="238036"/>
                </a:lnTo>
                <a:lnTo>
                  <a:pt x="56111" y="238036"/>
                </a:lnTo>
                <a:lnTo>
                  <a:pt x="57817" y="236412"/>
                </a:lnTo>
                <a:lnTo>
                  <a:pt x="57933" y="236250"/>
                </a:lnTo>
                <a:lnTo>
                  <a:pt x="59728" y="231624"/>
                </a:lnTo>
                <a:lnTo>
                  <a:pt x="59727" y="219856"/>
                </a:lnTo>
                <a:lnTo>
                  <a:pt x="58623" y="216123"/>
                </a:lnTo>
                <a:lnTo>
                  <a:pt x="56216" y="212877"/>
                </a:lnTo>
                <a:lnTo>
                  <a:pt x="53801" y="209712"/>
                </a:lnTo>
                <a:lnTo>
                  <a:pt x="50413" y="207521"/>
                </a:lnTo>
                <a:lnTo>
                  <a:pt x="46052" y="206384"/>
                </a:lnTo>
                <a:close/>
              </a:path>
              <a:path w="60325" h="299085">
                <a:moveTo>
                  <a:pt x="39390" y="213770"/>
                </a:moveTo>
                <a:lnTo>
                  <a:pt x="33449" y="213770"/>
                </a:lnTo>
                <a:lnTo>
                  <a:pt x="33449" y="237630"/>
                </a:lnTo>
                <a:lnTo>
                  <a:pt x="39390" y="237630"/>
                </a:lnTo>
                <a:lnTo>
                  <a:pt x="39390" y="213770"/>
                </a:lnTo>
                <a:close/>
              </a:path>
              <a:path w="60325" h="299085">
                <a:moveTo>
                  <a:pt x="17587" y="172785"/>
                </a:moveTo>
                <a:lnTo>
                  <a:pt x="16031" y="175301"/>
                </a:lnTo>
                <a:lnTo>
                  <a:pt x="15261" y="177817"/>
                </a:lnTo>
                <a:lnTo>
                  <a:pt x="15337" y="182199"/>
                </a:lnTo>
                <a:lnTo>
                  <a:pt x="15739" y="183498"/>
                </a:lnTo>
                <a:lnTo>
                  <a:pt x="17668" y="186257"/>
                </a:lnTo>
                <a:lnTo>
                  <a:pt x="19662" y="187799"/>
                </a:lnTo>
                <a:lnTo>
                  <a:pt x="22685" y="189504"/>
                </a:lnTo>
                <a:lnTo>
                  <a:pt x="16218" y="189504"/>
                </a:lnTo>
                <a:lnTo>
                  <a:pt x="16218" y="195996"/>
                </a:lnTo>
                <a:lnTo>
                  <a:pt x="58858" y="195996"/>
                </a:lnTo>
                <a:lnTo>
                  <a:pt x="58858" y="188773"/>
                </a:lnTo>
                <a:lnTo>
                  <a:pt x="33489" y="188773"/>
                </a:lnTo>
                <a:lnTo>
                  <a:pt x="30677" y="188367"/>
                </a:lnTo>
                <a:lnTo>
                  <a:pt x="22726" y="178790"/>
                </a:lnTo>
                <a:lnTo>
                  <a:pt x="23245" y="177086"/>
                </a:lnTo>
                <a:lnTo>
                  <a:pt x="24290" y="175301"/>
                </a:lnTo>
                <a:lnTo>
                  <a:pt x="17587" y="172785"/>
                </a:lnTo>
                <a:close/>
              </a:path>
              <a:path w="60325" h="299085">
                <a:moveTo>
                  <a:pt x="39925" y="96740"/>
                </a:moveTo>
                <a:lnTo>
                  <a:pt x="0" y="96740"/>
                </a:lnTo>
                <a:lnTo>
                  <a:pt x="0" y="104531"/>
                </a:lnTo>
                <a:lnTo>
                  <a:pt x="41359" y="104532"/>
                </a:lnTo>
                <a:lnTo>
                  <a:pt x="46344" y="105749"/>
                </a:lnTo>
                <a:lnTo>
                  <a:pt x="51539" y="110619"/>
                </a:lnTo>
                <a:lnTo>
                  <a:pt x="52836" y="114677"/>
                </a:lnTo>
                <a:lnTo>
                  <a:pt x="52836" y="123766"/>
                </a:lnTo>
                <a:lnTo>
                  <a:pt x="52180" y="126607"/>
                </a:lnTo>
                <a:lnTo>
                  <a:pt x="50875" y="128960"/>
                </a:lnTo>
                <a:lnTo>
                  <a:pt x="49562" y="131233"/>
                </a:lnTo>
                <a:lnTo>
                  <a:pt x="47689" y="132937"/>
                </a:lnTo>
                <a:lnTo>
                  <a:pt x="45274" y="133830"/>
                </a:lnTo>
                <a:lnTo>
                  <a:pt x="42851" y="134804"/>
                </a:lnTo>
                <a:lnTo>
                  <a:pt x="39082" y="135291"/>
                </a:lnTo>
                <a:lnTo>
                  <a:pt x="0" y="135291"/>
                </a:lnTo>
                <a:lnTo>
                  <a:pt x="0" y="143082"/>
                </a:lnTo>
                <a:lnTo>
                  <a:pt x="40241" y="143082"/>
                </a:lnTo>
                <a:lnTo>
                  <a:pt x="45161" y="142351"/>
                </a:lnTo>
                <a:lnTo>
                  <a:pt x="48767" y="140809"/>
                </a:lnTo>
                <a:lnTo>
                  <a:pt x="52366" y="139348"/>
                </a:lnTo>
                <a:lnTo>
                  <a:pt x="55114" y="136832"/>
                </a:lnTo>
                <a:lnTo>
                  <a:pt x="57018" y="133343"/>
                </a:lnTo>
                <a:lnTo>
                  <a:pt x="58915" y="129772"/>
                </a:lnTo>
                <a:lnTo>
                  <a:pt x="59863" y="125308"/>
                </a:lnTo>
                <a:lnTo>
                  <a:pt x="59863" y="114108"/>
                </a:lnTo>
                <a:lnTo>
                  <a:pt x="58777" y="109482"/>
                </a:lnTo>
                <a:lnTo>
                  <a:pt x="54408" y="102502"/>
                </a:lnTo>
                <a:lnTo>
                  <a:pt x="51580" y="100068"/>
                </a:lnTo>
                <a:lnTo>
                  <a:pt x="48103" y="98769"/>
                </a:lnTo>
                <a:lnTo>
                  <a:pt x="44618" y="97389"/>
                </a:lnTo>
                <a:lnTo>
                  <a:pt x="39925" y="96740"/>
                </a:lnTo>
                <a:close/>
              </a:path>
              <a:path w="60325" h="299085">
                <a:moveTo>
                  <a:pt x="58858" y="48207"/>
                </a:moveTo>
                <a:lnTo>
                  <a:pt x="29299" y="48207"/>
                </a:lnTo>
                <a:lnTo>
                  <a:pt x="26957" y="48288"/>
                </a:lnTo>
                <a:lnTo>
                  <a:pt x="25619" y="48613"/>
                </a:lnTo>
                <a:lnTo>
                  <a:pt x="23553" y="49019"/>
                </a:lnTo>
                <a:lnTo>
                  <a:pt x="21778" y="49749"/>
                </a:lnTo>
                <a:lnTo>
                  <a:pt x="20278" y="50886"/>
                </a:lnTo>
                <a:lnTo>
                  <a:pt x="18779" y="51941"/>
                </a:lnTo>
                <a:lnTo>
                  <a:pt x="17563" y="53564"/>
                </a:lnTo>
                <a:lnTo>
                  <a:pt x="16639" y="55674"/>
                </a:lnTo>
                <a:lnTo>
                  <a:pt x="15715" y="57865"/>
                </a:lnTo>
                <a:lnTo>
                  <a:pt x="15261" y="60219"/>
                </a:lnTo>
                <a:lnTo>
                  <a:pt x="15261" y="68740"/>
                </a:lnTo>
                <a:lnTo>
                  <a:pt x="17595" y="73204"/>
                </a:lnTo>
                <a:lnTo>
                  <a:pt x="22280" y="76369"/>
                </a:lnTo>
                <a:lnTo>
                  <a:pt x="16218" y="76369"/>
                </a:lnTo>
                <a:lnTo>
                  <a:pt x="16218" y="82862"/>
                </a:lnTo>
                <a:lnTo>
                  <a:pt x="58858" y="82862"/>
                </a:lnTo>
                <a:lnTo>
                  <a:pt x="58858" y="75639"/>
                </a:lnTo>
                <a:lnTo>
                  <a:pt x="30110" y="75639"/>
                </a:lnTo>
                <a:lnTo>
                  <a:pt x="26406" y="74503"/>
                </a:lnTo>
                <a:lnTo>
                  <a:pt x="24452" y="72311"/>
                </a:lnTo>
                <a:lnTo>
                  <a:pt x="22499" y="70039"/>
                </a:lnTo>
                <a:lnTo>
                  <a:pt x="21518" y="67361"/>
                </a:lnTo>
                <a:lnTo>
                  <a:pt x="21518" y="62410"/>
                </a:lnTo>
                <a:lnTo>
                  <a:pt x="21956" y="60706"/>
                </a:lnTo>
                <a:lnTo>
                  <a:pt x="29980" y="55431"/>
                </a:lnTo>
                <a:lnTo>
                  <a:pt x="58858" y="55431"/>
                </a:lnTo>
                <a:lnTo>
                  <a:pt x="58858" y="48207"/>
                </a:lnTo>
                <a:close/>
              </a:path>
              <a:path w="60325" h="299085">
                <a:moveTo>
                  <a:pt x="8307" y="28486"/>
                </a:moveTo>
                <a:lnTo>
                  <a:pt x="0" y="28486"/>
                </a:lnTo>
                <a:lnTo>
                  <a:pt x="0" y="35709"/>
                </a:lnTo>
                <a:lnTo>
                  <a:pt x="8307" y="35709"/>
                </a:lnTo>
                <a:lnTo>
                  <a:pt x="8307" y="28486"/>
                </a:lnTo>
                <a:close/>
              </a:path>
              <a:path w="60325" h="299085">
                <a:moveTo>
                  <a:pt x="58858" y="28486"/>
                </a:moveTo>
                <a:lnTo>
                  <a:pt x="16218" y="28486"/>
                </a:lnTo>
                <a:lnTo>
                  <a:pt x="16218" y="35709"/>
                </a:lnTo>
                <a:lnTo>
                  <a:pt x="58858" y="35709"/>
                </a:lnTo>
                <a:lnTo>
                  <a:pt x="58858" y="28486"/>
                </a:lnTo>
                <a:close/>
              </a:path>
              <a:path w="60325" h="299085">
                <a:moveTo>
                  <a:pt x="21842" y="15582"/>
                </a:moveTo>
                <a:lnTo>
                  <a:pt x="16218" y="15582"/>
                </a:lnTo>
                <a:lnTo>
                  <a:pt x="16218" y="20857"/>
                </a:lnTo>
                <a:lnTo>
                  <a:pt x="21842" y="20857"/>
                </a:lnTo>
                <a:lnTo>
                  <a:pt x="21842" y="15582"/>
                </a:lnTo>
                <a:close/>
              </a:path>
              <a:path w="60325" h="299085">
                <a:moveTo>
                  <a:pt x="58785" y="0"/>
                </a:moveTo>
                <a:lnTo>
                  <a:pt x="52398" y="1055"/>
                </a:lnTo>
                <a:lnTo>
                  <a:pt x="52585" y="2353"/>
                </a:lnTo>
                <a:lnTo>
                  <a:pt x="52682" y="5356"/>
                </a:lnTo>
                <a:lnTo>
                  <a:pt x="48840" y="8359"/>
                </a:lnTo>
                <a:lnTo>
                  <a:pt x="1321" y="8359"/>
                </a:lnTo>
                <a:lnTo>
                  <a:pt x="5665" y="15582"/>
                </a:lnTo>
                <a:lnTo>
                  <a:pt x="50713" y="15582"/>
                </a:lnTo>
                <a:lnTo>
                  <a:pt x="53557" y="15257"/>
                </a:lnTo>
                <a:lnTo>
                  <a:pt x="59376" y="8359"/>
                </a:lnTo>
                <a:lnTo>
                  <a:pt x="59368" y="3408"/>
                </a:lnTo>
                <a:lnTo>
                  <a:pt x="59207" y="2028"/>
                </a:lnTo>
                <a:lnTo>
                  <a:pt x="58785" y="0"/>
                </a:lnTo>
                <a:close/>
              </a:path>
              <a:path w="60325" h="299085">
                <a:moveTo>
                  <a:pt x="21842" y="1054"/>
                </a:moveTo>
                <a:lnTo>
                  <a:pt x="16218" y="1054"/>
                </a:lnTo>
                <a:lnTo>
                  <a:pt x="16218" y="8359"/>
                </a:lnTo>
                <a:lnTo>
                  <a:pt x="21842" y="8359"/>
                </a:lnTo>
                <a:lnTo>
                  <a:pt x="21842" y="10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433306" y="384345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904" y="0"/>
                </a:moveTo>
                <a:lnTo>
                  <a:pt x="1142" y="0"/>
                </a:lnTo>
                <a:lnTo>
                  <a:pt x="769" y="162"/>
                </a:lnTo>
                <a:lnTo>
                  <a:pt x="461" y="486"/>
                </a:lnTo>
                <a:lnTo>
                  <a:pt x="154" y="730"/>
                </a:lnTo>
                <a:lnTo>
                  <a:pt x="121" y="2272"/>
                </a:lnTo>
                <a:lnTo>
                  <a:pt x="356" y="2597"/>
                </a:lnTo>
                <a:lnTo>
                  <a:pt x="16526" y="18666"/>
                </a:lnTo>
                <a:lnTo>
                  <a:pt x="356" y="34735"/>
                </a:lnTo>
                <a:lnTo>
                  <a:pt x="121" y="35060"/>
                </a:lnTo>
                <a:lnTo>
                  <a:pt x="0" y="36278"/>
                </a:lnTo>
                <a:lnTo>
                  <a:pt x="154" y="36602"/>
                </a:lnTo>
                <a:lnTo>
                  <a:pt x="771" y="37251"/>
                </a:lnTo>
                <a:lnTo>
                  <a:pt x="1142" y="37332"/>
                </a:lnTo>
                <a:lnTo>
                  <a:pt x="1945" y="37332"/>
                </a:lnTo>
                <a:lnTo>
                  <a:pt x="2326" y="37170"/>
                </a:lnTo>
                <a:lnTo>
                  <a:pt x="4015" y="35466"/>
                </a:lnTo>
                <a:lnTo>
                  <a:pt x="18738" y="20857"/>
                </a:lnTo>
                <a:lnTo>
                  <a:pt x="23139" y="20857"/>
                </a:lnTo>
                <a:lnTo>
                  <a:pt x="20943" y="18666"/>
                </a:lnTo>
                <a:lnTo>
                  <a:pt x="23058" y="16556"/>
                </a:lnTo>
                <a:lnTo>
                  <a:pt x="18738" y="16556"/>
                </a:lnTo>
                <a:lnTo>
                  <a:pt x="2707" y="405"/>
                </a:lnTo>
                <a:lnTo>
                  <a:pt x="2277" y="162"/>
                </a:lnTo>
                <a:lnTo>
                  <a:pt x="1904" y="0"/>
                </a:lnTo>
                <a:close/>
              </a:path>
              <a:path w="37464" h="37464">
                <a:moveTo>
                  <a:pt x="23139" y="20857"/>
                </a:moveTo>
                <a:lnTo>
                  <a:pt x="18738" y="20857"/>
                </a:lnTo>
                <a:lnTo>
                  <a:pt x="34762" y="36764"/>
                </a:lnTo>
                <a:lnTo>
                  <a:pt x="35143" y="37170"/>
                </a:lnTo>
                <a:lnTo>
                  <a:pt x="35524" y="37332"/>
                </a:lnTo>
                <a:lnTo>
                  <a:pt x="36334" y="37332"/>
                </a:lnTo>
                <a:lnTo>
                  <a:pt x="36691" y="37251"/>
                </a:lnTo>
                <a:lnTo>
                  <a:pt x="36975" y="36927"/>
                </a:lnTo>
                <a:lnTo>
                  <a:pt x="37164" y="36764"/>
                </a:lnTo>
                <a:lnTo>
                  <a:pt x="37287" y="36602"/>
                </a:lnTo>
                <a:lnTo>
                  <a:pt x="37283" y="35060"/>
                </a:lnTo>
                <a:lnTo>
                  <a:pt x="37047" y="34735"/>
                </a:lnTo>
                <a:lnTo>
                  <a:pt x="23139" y="20857"/>
                </a:lnTo>
                <a:close/>
              </a:path>
              <a:path w="37464" h="37464">
                <a:moveTo>
                  <a:pt x="36334" y="0"/>
                </a:moveTo>
                <a:lnTo>
                  <a:pt x="35572" y="0"/>
                </a:lnTo>
                <a:lnTo>
                  <a:pt x="35191" y="162"/>
                </a:lnTo>
                <a:lnTo>
                  <a:pt x="34762" y="405"/>
                </a:lnTo>
                <a:lnTo>
                  <a:pt x="18738" y="16556"/>
                </a:lnTo>
                <a:lnTo>
                  <a:pt x="23058" y="16556"/>
                </a:lnTo>
                <a:lnTo>
                  <a:pt x="37047" y="2597"/>
                </a:lnTo>
                <a:lnTo>
                  <a:pt x="37283" y="2272"/>
                </a:lnTo>
                <a:lnTo>
                  <a:pt x="37404" y="1054"/>
                </a:lnTo>
                <a:lnTo>
                  <a:pt x="37258" y="730"/>
                </a:lnTo>
                <a:lnTo>
                  <a:pt x="36975" y="405"/>
                </a:lnTo>
                <a:lnTo>
                  <a:pt x="36691" y="162"/>
                </a:lnTo>
                <a:lnTo>
                  <a:pt x="363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490828" y="3800521"/>
            <a:ext cx="133910" cy="79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848671" y="3797356"/>
            <a:ext cx="1412875" cy="77470"/>
          </a:xfrm>
          <a:custGeom>
            <a:avLst/>
            <a:gdLst/>
            <a:ahLst/>
            <a:cxnLst/>
            <a:rect l="l" t="t" r="r" b="b"/>
            <a:pathLst>
              <a:path w="1412875" h="77470">
                <a:moveTo>
                  <a:pt x="20473" y="0"/>
                </a:moveTo>
                <a:lnTo>
                  <a:pt x="12692" y="0"/>
                </a:lnTo>
                <a:lnTo>
                  <a:pt x="9207" y="5112"/>
                </a:lnTo>
                <a:lnTo>
                  <a:pt x="6289" y="10631"/>
                </a:lnTo>
                <a:lnTo>
                  <a:pt x="3939" y="16637"/>
                </a:lnTo>
                <a:lnTo>
                  <a:pt x="1345" y="23535"/>
                </a:lnTo>
                <a:lnTo>
                  <a:pt x="0" y="30839"/>
                </a:lnTo>
                <a:lnTo>
                  <a:pt x="0" y="44880"/>
                </a:lnTo>
                <a:lnTo>
                  <a:pt x="1102" y="51291"/>
                </a:lnTo>
                <a:lnTo>
                  <a:pt x="5316" y="64683"/>
                </a:lnTo>
                <a:lnTo>
                  <a:pt x="8477" y="71094"/>
                </a:lnTo>
                <a:lnTo>
                  <a:pt x="12530" y="77262"/>
                </a:lnTo>
                <a:lnTo>
                  <a:pt x="20311" y="77262"/>
                </a:lnTo>
                <a:lnTo>
                  <a:pt x="17960" y="72149"/>
                </a:lnTo>
                <a:lnTo>
                  <a:pt x="16339" y="68253"/>
                </a:lnTo>
                <a:lnTo>
                  <a:pt x="10828" y="32463"/>
                </a:lnTo>
                <a:lnTo>
                  <a:pt x="11476" y="26457"/>
                </a:lnTo>
                <a:lnTo>
                  <a:pt x="14232" y="15014"/>
                </a:lnTo>
                <a:lnTo>
                  <a:pt x="16744" y="8115"/>
                </a:lnTo>
                <a:lnTo>
                  <a:pt x="20473" y="0"/>
                </a:lnTo>
                <a:close/>
              </a:path>
              <a:path w="1412875" h="77470">
                <a:moveTo>
                  <a:pt x="53136" y="16312"/>
                </a:moveTo>
                <a:lnTo>
                  <a:pt x="41627" y="16312"/>
                </a:lnTo>
                <a:lnTo>
                  <a:pt x="36602" y="18260"/>
                </a:lnTo>
                <a:lnTo>
                  <a:pt x="32874" y="22156"/>
                </a:lnTo>
                <a:lnTo>
                  <a:pt x="29145" y="26132"/>
                </a:lnTo>
                <a:lnTo>
                  <a:pt x="27281" y="31570"/>
                </a:lnTo>
                <a:lnTo>
                  <a:pt x="27281" y="45610"/>
                </a:lnTo>
                <a:lnTo>
                  <a:pt x="29145" y="51048"/>
                </a:lnTo>
                <a:lnTo>
                  <a:pt x="32874" y="55025"/>
                </a:lnTo>
                <a:lnTo>
                  <a:pt x="36602" y="58920"/>
                </a:lnTo>
                <a:lnTo>
                  <a:pt x="41546" y="60949"/>
                </a:lnTo>
                <a:lnTo>
                  <a:pt x="53298" y="60949"/>
                </a:lnTo>
                <a:lnTo>
                  <a:pt x="57675" y="59651"/>
                </a:lnTo>
                <a:lnTo>
                  <a:pt x="64159" y="54457"/>
                </a:lnTo>
                <a:lnTo>
                  <a:pt x="65709" y="51697"/>
                </a:lnTo>
                <a:lnTo>
                  <a:pt x="45436" y="51697"/>
                </a:lnTo>
                <a:lnTo>
                  <a:pt x="43167" y="50642"/>
                </a:lnTo>
                <a:lnTo>
                  <a:pt x="41465" y="48613"/>
                </a:lnTo>
                <a:lnTo>
                  <a:pt x="39763" y="46503"/>
                </a:lnTo>
                <a:lnTo>
                  <a:pt x="38871" y="42932"/>
                </a:lnTo>
                <a:lnTo>
                  <a:pt x="38871" y="33274"/>
                </a:lnTo>
                <a:lnTo>
                  <a:pt x="39763" y="30028"/>
                </a:lnTo>
                <a:lnTo>
                  <a:pt x="41455" y="27999"/>
                </a:lnTo>
                <a:lnTo>
                  <a:pt x="43086" y="26132"/>
                </a:lnTo>
                <a:lnTo>
                  <a:pt x="45355" y="25159"/>
                </a:lnTo>
                <a:lnTo>
                  <a:pt x="65513" y="25159"/>
                </a:lnTo>
                <a:lnTo>
                  <a:pt x="63429" y="21912"/>
                </a:lnTo>
                <a:lnTo>
                  <a:pt x="60349" y="19640"/>
                </a:lnTo>
                <a:lnTo>
                  <a:pt x="57270" y="17449"/>
                </a:lnTo>
                <a:lnTo>
                  <a:pt x="53136" y="16312"/>
                </a:lnTo>
                <a:close/>
              </a:path>
              <a:path w="1412875" h="77470">
                <a:moveTo>
                  <a:pt x="56459" y="43581"/>
                </a:moveTo>
                <a:lnTo>
                  <a:pt x="55892" y="46584"/>
                </a:lnTo>
                <a:lnTo>
                  <a:pt x="54919" y="48694"/>
                </a:lnTo>
                <a:lnTo>
                  <a:pt x="52163" y="51129"/>
                </a:lnTo>
                <a:lnTo>
                  <a:pt x="50461" y="51697"/>
                </a:lnTo>
                <a:lnTo>
                  <a:pt x="65709" y="51697"/>
                </a:lnTo>
                <a:lnTo>
                  <a:pt x="66347" y="50561"/>
                </a:lnTo>
                <a:lnTo>
                  <a:pt x="67563" y="45448"/>
                </a:lnTo>
                <a:lnTo>
                  <a:pt x="56459" y="43581"/>
                </a:lnTo>
                <a:close/>
              </a:path>
              <a:path w="1412875" h="77470">
                <a:moveTo>
                  <a:pt x="65513" y="25159"/>
                </a:moveTo>
                <a:lnTo>
                  <a:pt x="50218" y="25159"/>
                </a:lnTo>
                <a:lnTo>
                  <a:pt x="52001" y="25727"/>
                </a:lnTo>
                <a:lnTo>
                  <a:pt x="54595" y="27999"/>
                </a:lnTo>
                <a:lnTo>
                  <a:pt x="55486" y="29703"/>
                </a:lnTo>
                <a:lnTo>
                  <a:pt x="55811" y="31895"/>
                </a:lnTo>
                <a:lnTo>
                  <a:pt x="66994" y="29866"/>
                </a:lnTo>
                <a:lnTo>
                  <a:pt x="65618" y="25321"/>
                </a:lnTo>
                <a:lnTo>
                  <a:pt x="65513" y="25159"/>
                </a:lnTo>
                <a:close/>
              </a:path>
              <a:path w="1412875" h="77470">
                <a:moveTo>
                  <a:pt x="81341" y="0"/>
                </a:moveTo>
                <a:lnTo>
                  <a:pt x="73642" y="0"/>
                </a:lnTo>
                <a:lnTo>
                  <a:pt x="77370" y="8115"/>
                </a:lnTo>
                <a:lnTo>
                  <a:pt x="79882" y="15014"/>
                </a:lnTo>
                <a:lnTo>
                  <a:pt x="81260" y="20695"/>
                </a:lnTo>
                <a:lnTo>
                  <a:pt x="82557" y="26457"/>
                </a:lnTo>
                <a:lnTo>
                  <a:pt x="83287" y="32462"/>
                </a:lnTo>
                <a:lnTo>
                  <a:pt x="83287" y="41958"/>
                </a:lnTo>
                <a:lnTo>
                  <a:pt x="83043" y="45042"/>
                </a:lnTo>
                <a:lnTo>
                  <a:pt x="78424" y="66306"/>
                </a:lnTo>
                <a:lnTo>
                  <a:pt x="77532" y="68821"/>
                </a:lnTo>
                <a:lnTo>
                  <a:pt x="75992" y="72474"/>
                </a:lnTo>
                <a:lnTo>
                  <a:pt x="73723" y="77262"/>
                </a:lnTo>
                <a:lnTo>
                  <a:pt x="81585" y="77262"/>
                </a:lnTo>
                <a:lnTo>
                  <a:pt x="86123" y="70283"/>
                </a:lnTo>
                <a:lnTo>
                  <a:pt x="89446" y="63222"/>
                </a:lnTo>
                <a:lnTo>
                  <a:pt x="93256" y="49587"/>
                </a:lnTo>
                <a:lnTo>
                  <a:pt x="94147" y="43582"/>
                </a:lnTo>
                <a:lnTo>
                  <a:pt x="94147" y="31327"/>
                </a:lnTo>
                <a:lnTo>
                  <a:pt x="93012" y="24834"/>
                </a:lnTo>
                <a:lnTo>
                  <a:pt x="90743" y="18341"/>
                </a:lnTo>
                <a:lnTo>
                  <a:pt x="88555" y="11849"/>
                </a:lnTo>
                <a:lnTo>
                  <a:pt x="85394" y="5762"/>
                </a:lnTo>
                <a:lnTo>
                  <a:pt x="81341" y="0"/>
                </a:lnTo>
                <a:close/>
              </a:path>
              <a:path w="1412875" h="77470">
                <a:moveTo>
                  <a:pt x="146343" y="1054"/>
                </a:moveTo>
                <a:lnTo>
                  <a:pt x="128512" y="1054"/>
                </a:lnTo>
                <a:lnTo>
                  <a:pt x="128512" y="59975"/>
                </a:lnTo>
                <a:lnTo>
                  <a:pt x="139535" y="59975"/>
                </a:lnTo>
                <a:lnTo>
                  <a:pt x="139535" y="13553"/>
                </a:lnTo>
                <a:lnTo>
                  <a:pt x="149647" y="13553"/>
                </a:lnTo>
                <a:lnTo>
                  <a:pt x="146343" y="1054"/>
                </a:lnTo>
                <a:close/>
              </a:path>
              <a:path w="1412875" h="77470">
                <a:moveTo>
                  <a:pt x="149647" y="13553"/>
                </a:moveTo>
                <a:lnTo>
                  <a:pt x="139535" y="13553"/>
                </a:lnTo>
                <a:lnTo>
                  <a:pt x="151206" y="59975"/>
                </a:lnTo>
                <a:lnTo>
                  <a:pt x="162634" y="59975"/>
                </a:lnTo>
                <a:lnTo>
                  <a:pt x="167348" y="41228"/>
                </a:lnTo>
                <a:lnTo>
                  <a:pt x="156961" y="41228"/>
                </a:lnTo>
                <a:lnTo>
                  <a:pt x="149647" y="13553"/>
                </a:lnTo>
                <a:close/>
              </a:path>
              <a:path w="1412875" h="77470">
                <a:moveTo>
                  <a:pt x="185409" y="13553"/>
                </a:moveTo>
                <a:lnTo>
                  <a:pt x="174306" y="13553"/>
                </a:lnTo>
                <a:lnTo>
                  <a:pt x="174306" y="59975"/>
                </a:lnTo>
                <a:lnTo>
                  <a:pt x="185409" y="59975"/>
                </a:lnTo>
                <a:lnTo>
                  <a:pt x="185409" y="13553"/>
                </a:lnTo>
                <a:close/>
              </a:path>
              <a:path w="1412875" h="77470">
                <a:moveTo>
                  <a:pt x="185409" y="1054"/>
                </a:moveTo>
                <a:lnTo>
                  <a:pt x="167578" y="1054"/>
                </a:lnTo>
                <a:lnTo>
                  <a:pt x="156961" y="41228"/>
                </a:lnTo>
                <a:lnTo>
                  <a:pt x="167348" y="41228"/>
                </a:lnTo>
                <a:lnTo>
                  <a:pt x="174306" y="13553"/>
                </a:lnTo>
                <a:lnTo>
                  <a:pt x="185409" y="13553"/>
                </a:lnTo>
                <a:lnTo>
                  <a:pt x="185409" y="1054"/>
                </a:lnTo>
                <a:close/>
              </a:path>
              <a:path w="1412875" h="77470">
                <a:moveTo>
                  <a:pt x="233310" y="24914"/>
                </a:moveTo>
                <a:lnTo>
                  <a:pt x="217992" y="24914"/>
                </a:lnTo>
                <a:lnTo>
                  <a:pt x="220018" y="25401"/>
                </a:lnTo>
                <a:lnTo>
                  <a:pt x="221072" y="26294"/>
                </a:lnTo>
                <a:lnTo>
                  <a:pt x="222125" y="27268"/>
                </a:lnTo>
                <a:lnTo>
                  <a:pt x="222693" y="28810"/>
                </a:lnTo>
                <a:lnTo>
                  <a:pt x="222693" y="32056"/>
                </a:lnTo>
                <a:lnTo>
                  <a:pt x="220666" y="32949"/>
                </a:lnTo>
                <a:lnTo>
                  <a:pt x="217019" y="33842"/>
                </a:lnTo>
                <a:lnTo>
                  <a:pt x="211751" y="34897"/>
                </a:lnTo>
                <a:lnTo>
                  <a:pt x="207780" y="35627"/>
                </a:lnTo>
                <a:lnTo>
                  <a:pt x="204781" y="36520"/>
                </a:lnTo>
                <a:lnTo>
                  <a:pt x="202754" y="37494"/>
                </a:lnTo>
                <a:lnTo>
                  <a:pt x="200647" y="38468"/>
                </a:lnTo>
                <a:lnTo>
                  <a:pt x="199026" y="39929"/>
                </a:lnTo>
                <a:lnTo>
                  <a:pt x="197891" y="41877"/>
                </a:lnTo>
                <a:lnTo>
                  <a:pt x="196757" y="43743"/>
                </a:lnTo>
                <a:lnTo>
                  <a:pt x="196277" y="45529"/>
                </a:lnTo>
                <a:lnTo>
                  <a:pt x="196189" y="51940"/>
                </a:lnTo>
                <a:lnTo>
                  <a:pt x="197405" y="54943"/>
                </a:lnTo>
                <a:lnTo>
                  <a:pt x="202511" y="59731"/>
                </a:lnTo>
                <a:lnTo>
                  <a:pt x="205996" y="60949"/>
                </a:lnTo>
                <a:lnTo>
                  <a:pt x="212805" y="60949"/>
                </a:lnTo>
                <a:lnTo>
                  <a:pt x="215155" y="60462"/>
                </a:lnTo>
                <a:lnTo>
                  <a:pt x="217343" y="59488"/>
                </a:lnTo>
                <a:lnTo>
                  <a:pt x="219532" y="58595"/>
                </a:lnTo>
                <a:lnTo>
                  <a:pt x="221639" y="57134"/>
                </a:lnTo>
                <a:lnTo>
                  <a:pt x="223584" y="55268"/>
                </a:lnTo>
                <a:lnTo>
                  <a:pt x="234393" y="55268"/>
                </a:lnTo>
                <a:lnTo>
                  <a:pt x="234202" y="54213"/>
                </a:lnTo>
                <a:lnTo>
                  <a:pt x="233925" y="52995"/>
                </a:lnTo>
                <a:lnTo>
                  <a:pt x="211913" y="52995"/>
                </a:lnTo>
                <a:lnTo>
                  <a:pt x="210373" y="52346"/>
                </a:lnTo>
                <a:lnTo>
                  <a:pt x="209238" y="51210"/>
                </a:lnTo>
                <a:lnTo>
                  <a:pt x="208023" y="50074"/>
                </a:lnTo>
                <a:lnTo>
                  <a:pt x="207455" y="48694"/>
                </a:lnTo>
                <a:lnTo>
                  <a:pt x="218964" y="40497"/>
                </a:lnTo>
                <a:lnTo>
                  <a:pt x="221235" y="39929"/>
                </a:lnTo>
                <a:lnTo>
                  <a:pt x="222693" y="39442"/>
                </a:lnTo>
                <a:lnTo>
                  <a:pt x="233714" y="39442"/>
                </a:lnTo>
                <a:lnTo>
                  <a:pt x="233648" y="26943"/>
                </a:lnTo>
                <a:lnTo>
                  <a:pt x="233310" y="24914"/>
                </a:lnTo>
                <a:close/>
              </a:path>
              <a:path w="1412875" h="77470">
                <a:moveTo>
                  <a:pt x="234393" y="55268"/>
                </a:moveTo>
                <a:lnTo>
                  <a:pt x="223584" y="55268"/>
                </a:lnTo>
                <a:lnTo>
                  <a:pt x="223665" y="55511"/>
                </a:lnTo>
                <a:lnTo>
                  <a:pt x="223773" y="55998"/>
                </a:lnTo>
                <a:lnTo>
                  <a:pt x="223990" y="56647"/>
                </a:lnTo>
                <a:lnTo>
                  <a:pt x="224719" y="59245"/>
                </a:lnTo>
                <a:lnTo>
                  <a:pt x="225043" y="59975"/>
                </a:lnTo>
                <a:lnTo>
                  <a:pt x="236228" y="59975"/>
                </a:lnTo>
                <a:lnTo>
                  <a:pt x="235255" y="57946"/>
                </a:lnTo>
                <a:lnTo>
                  <a:pt x="234526" y="55998"/>
                </a:lnTo>
                <a:lnTo>
                  <a:pt x="234393" y="55268"/>
                </a:lnTo>
                <a:close/>
              </a:path>
              <a:path w="1412875" h="77470">
                <a:moveTo>
                  <a:pt x="233714" y="39442"/>
                </a:moveTo>
                <a:lnTo>
                  <a:pt x="222693" y="39442"/>
                </a:lnTo>
                <a:lnTo>
                  <a:pt x="222594" y="45529"/>
                </a:lnTo>
                <a:lnTo>
                  <a:pt x="222531" y="46260"/>
                </a:lnTo>
                <a:lnTo>
                  <a:pt x="222206" y="47233"/>
                </a:lnTo>
                <a:lnTo>
                  <a:pt x="221801" y="48694"/>
                </a:lnTo>
                <a:lnTo>
                  <a:pt x="220910" y="49911"/>
                </a:lnTo>
                <a:lnTo>
                  <a:pt x="219532" y="50967"/>
                </a:lnTo>
                <a:lnTo>
                  <a:pt x="217668" y="52265"/>
                </a:lnTo>
                <a:lnTo>
                  <a:pt x="215722" y="52995"/>
                </a:lnTo>
                <a:lnTo>
                  <a:pt x="233925" y="52995"/>
                </a:lnTo>
                <a:lnTo>
                  <a:pt x="233797" y="52427"/>
                </a:lnTo>
                <a:lnTo>
                  <a:pt x="233711" y="50967"/>
                </a:lnTo>
                <a:lnTo>
                  <a:pt x="233714" y="39442"/>
                </a:lnTo>
                <a:close/>
              </a:path>
              <a:path w="1412875" h="77470">
                <a:moveTo>
                  <a:pt x="220828" y="16312"/>
                </a:moveTo>
                <a:lnTo>
                  <a:pt x="210292" y="16312"/>
                </a:lnTo>
                <a:lnTo>
                  <a:pt x="206077" y="17286"/>
                </a:lnTo>
                <a:lnTo>
                  <a:pt x="200485" y="21263"/>
                </a:lnTo>
                <a:lnTo>
                  <a:pt x="198459" y="24347"/>
                </a:lnTo>
                <a:lnTo>
                  <a:pt x="197324" y="28405"/>
                </a:lnTo>
                <a:lnTo>
                  <a:pt x="207617" y="30271"/>
                </a:lnTo>
                <a:lnTo>
                  <a:pt x="208266" y="28323"/>
                </a:lnTo>
                <a:lnTo>
                  <a:pt x="209157" y="26943"/>
                </a:lnTo>
                <a:lnTo>
                  <a:pt x="211427" y="25320"/>
                </a:lnTo>
                <a:lnTo>
                  <a:pt x="212967" y="24914"/>
                </a:lnTo>
                <a:lnTo>
                  <a:pt x="233310" y="24914"/>
                </a:lnTo>
                <a:lnTo>
                  <a:pt x="233185" y="24347"/>
                </a:lnTo>
                <a:lnTo>
                  <a:pt x="232257" y="22642"/>
                </a:lnTo>
                <a:lnTo>
                  <a:pt x="231284" y="20776"/>
                </a:lnTo>
                <a:lnTo>
                  <a:pt x="229501" y="19234"/>
                </a:lnTo>
                <a:lnTo>
                  <a:pt x="227069" y="18098"/>
                </a:lnTo>
                <a:lnTo>
                  <a:pt x="224557" y="16880"/>
                </a:lnTo>
                <a:lnTo>
                  <a:pt x="220828" y="16312"/>
                </a:lnTo>
                <a:close/>
              </a:path>
              <a:path w="1412875" h="77470">
                <a:moveTo>
                  <a:pt x="269621" y="16312"/>
                </a:moveTo>
                <a:lnTo>
                  <a:pt x="258112" y="16312"/>
                </a:lnTo>
                <a:lnTo>
                  <a:pt x="253087" y="18260"/>
                </a:lnTo>
                <a:lnTo>
                  <a:pt x="249358" y="22156"/>
                </a:lnTo>
                <a:lnTo>
                  <a:pt x="245630" y="26132"/>
                </a:lnTo>
                <a:lnTo>
                  <a:pt x="243766" y="31570"/>
                </a:lnTo>
                <a:lnTo>
                  <a:pt x="243766" y="45610"/>
                </a:lnTo>
                <a:lnTo>
                  <a:pt x="245630" y="51048"/>
                </a:lnTo>
                <a:lnTo>
                  <a:pt x="249277" y="55025"/>
                </a:lnTo>
                <a:lnTo>
                  <a:pt x="253005" y="58920"/>
                </a:lnTo>
                <a:lnTo>
                  <a:pt x="258031" y="60949"/>
                </a:lnTo>
                <a:lnTo>
                  <a:pt x="269702" y="60949"/>
                </a:lnTo>
                <a:lnTo>
                  <a:pt x="274078" y="59651"/>
                </a:lnTo>
                <a:lnTo>
                  <a:pt x="277401" y="57054"/>
                </a:lnTo>
                <a:lnTo>
                  <a:pt x="280643" y="54457"/>
                </a:lnTo>
                <a:lnTo>
                  <a:pt x="282194" y="51697"/>
                </a:lnTo>
                <a:lnTo>
                  <a:pt x="261921" y="51697"/>
                </a:lnTo>
                <a:lnTo>
                  <a:pt x="259570" y="50642"/>
                </a:lnTo>
                <a:lnTo>
                  <a:pt x="256247" y="46503"/>
                </a:lnTo>
                <a:lnTo>
                  <a:pt x="255356" y="42932"/>
                </a:lnTo>
                <a:lnTo>
                  <a:pt x="255356" y="33274"/>
                </a:lnTo>
                <a:lnTo>
                  <a:pt x="256166" y="30028"/>
                </a:lnTo>
                <a:lnTo>
                  <a:pt x="259570" y="26132"/>
                </a:lnTo>
                <a:lnTo>
                  <a:pt x="261759" y="25159"/>
                </a:lnTo>
                <a:lnTo>
                  <a:pt x="281998" y="25159"/>
                </a:lnTo>
                <a:lnTo>
                  <a:pt x="279914" y="21912"/>
                </a:lnTo>
                <a:lnTo>
                  <a:pt x="276834" y="19640"/>
                </a:lnTo>
                <a:lnTo>
                  <a:pt x="273754" y="17449"/>
                </a:lnTo>
                <a:lnTo>
                  <a:pt x="269621" y="16312"/>
                </a:lnTo>
                <a:close/>
              </a:path>
              <a:path w="1412875" h="77470">
                <a:moveTo>
                  <a:pt x="272944" y="43581"/>
                </a:moveTo>
                <a:lnTo>
                  <a:pt x="272376" y="46584"/>
                </a:lnTo>
                <a:lnTo>
                  <a:pt x="271404" y="48694"/>
                </a:lnTo>
                <a:lnTo>
                  <a:pt x="268648" y="51129"/>
                </a:lnTo>
                <a:lnTo>
                  <a:pt x="266865" y="51697"/>
                </a:lnTo>
                <a:lnTo>
                  <a:pt x="282194" y="51697"/>
                </a:lnTo>
                <a:lnTo>
                  <a:pt x="282832" y="50561"/>
                </a:lnTo>
                <a:lnTo>
                  <a:pt x="283967" y="45448"/>
                </a:lnTo>
                <a:lnTo>
                  <a:pt x="272944" y="43581"/>
                </a:lnTo>
                <a:close/>
              </a:path>
              <a:path w="1412875" h="77470">
                <a:moveTo>
                  <a:pt x="281998" y="25159"/>
                </a:moveTo>
                <a:lnTo>
                  <a:pt x="266703" y="25159"/>
                </a:lnTo>
                <a:lnTo>
                  <a:pt x="268405" y="25727"/>
                </a:lnTo>
                <a:lnTo>
                  <a:pt x="269783" y="26863"/>
                </a:lnTo>
                <a:lnTo>
                  <a:pt x="271080" y="27999"/>
                </a:lnTo>
                <a:lnTo>
                  <a:pt x="271890" y="29703"/>
                </a:lnTo>
                <a:lnTo>
                  <a:pt x="272295" y="31895"/>
                </a:lnTo>
                <a:lnTo>
                  <a:pt x="283399" y="29866"/>
                </a:lnTo>
                <a:lnTo>
                  <a:pt x="282102" y="25321"/>
                </a:lnTo>
                <a:lnTo>
                  <a:pt x="281998" y="25159"/>
                </a:lnTo>
                <a:close/>
              </a:path>
              <a:path w="1412875" h="77470">
                <a:moveTo>
                  <a:pt x="283399" y="29866"/>
                </a:moveTo>
                <a:close/>
              </a:path>
              <a:path w="1412875" h="77470">
                <a:moveTo>
                  <a:pt x="304553" y="1055"/>
                </a:moveTo>
                <a:lnTo>
                  <a:pt x="293287" y="1055"/>
                </a:lnTo>
                <a:lnTo>
                  <a:pt x="293287" y="59976"/>
                </a:lnTo>
                <a:lnTo>
                  <a:pt x="304553" y="59976"/>
                </a:lnTo>
                <a:lnTo>
                  <a:pt x="304553" y="34979"/>
                </a:lnTo>
                <a:lnTo>
                  <a:pt x="304959" y="32301"/>
                </a:lnTo>
                <a:lnTo>
                  <a:pt x="306255" y="28568"/>
                </a:lnTo>
                <a:lnTo>
                  <a:pt x="307390" y="27188"/>
                </a:lnTo>
                <a:lnTo>
                  <a:pt x="310308" y="25402"/>
                </a:lnTo>
                <a:lnTo>
                  <a:pt x="312010" y="24915"/>
                </a:lnTo>
                <a:lnTo>
                  <a:pt x="331210" y="24915"/>
                </a:lnTo>
                <a:lnTo>
                  <a:pt x="331138" y="24591"/>
                </a:lnTo>
                <a:lnTo>
                  <a:pt x="330408" y="22967"/>
                </a:lnTo>
                <a:lnTo>
                  <a:pt x="330242" y="22724"/>
                </a:lnTo>
                <a:lnTo>
                  <a:pt x="304553" y="22724"/>
                </a:lnTo>
                <a:lnTo>
                  <a:pt x="304553" y="1055"/>
                </a:lnTo>
                <a:close/>
              </a:path>
              <a:path w="1412875" h="77470">
                <a:moveTo>
                  <a:pt x="331210" y="24915"/>
                </a:moveTo>
                <a:lnTo>
                  <a:pt x="315495" y="24915"/>
                </a:lnTo>
                <a:lnTo>
                  <a:pt x="316873" y="25321"/>
                </a:lnTo>
                <a:lnTo>
                  <a:pt x="317926" y="25970"/>
                </a:lnTo>
                <a:lnTo>
                  <a:pt x="320844" y="59975"/>
                </a:lnTo>
                <a:lnTo>
                  <a:pt x="332110" y="59975"/>
                </a:lnTo>
                <a:lnTo>
                  <a:pt x="332055" y="30109"/>
                </a:lnTo>
                <a:lnTo>
                  <a:pt x="331948" y="28243"/>
                </a:lnTo>
                <a:lnTo>
                  <a:pt x="331210" y="24915"/>
                </a:lnTo>
                <a:close/>
              </a:path>
              <a:path w="1412875" h="77470">
                <a:moveTo>
                  <a:pt x="320196" y="16312"/>
                </a:moveTo>
                <a:lnTo>
                  <a:pt x="312577" y="16312"/>
                </a:lnTo>
                <a:lnTo>
                  <a:pt x="308200" y="18423"/>
                </a:lnTo>
                <a:lnTo>
                  <a:pt x="304553" y="22724"/>
                </a:lnTo>
                <a:lnTo>
                  <a:pt x="330242" y="22724"/>
                </a:lnTo>
                <a:lnTo>
                  <a:pt x="329354" y="21425"/>
                </a:lnTo>
                <a:lnTo>
                  <a:pt x="328301" y="19964"/>
                </a:lnTo>
                <a:lnTo>
                  <a:pt x="326761" y="18666"/>
                </a:lnTo>
                <a:lnTo>
                  <a:pt x="324654" y="17773"/>
                </a:lnTo>
                <a:lnTo>
                  <a:pt x="322546" y="16799"/>
                </a:lnTo>
                <a:lnTo>
                  <a:pt x="320196" y="16312"/>
                </a:lnTo>
                <a:close/>
              </a:path>
              <a:path w="1412875" h="77470">
                <a:moveTo>
                  <a:pt x="356344" y="1055"/>
                </a:moveTo>
                <a:lnTo>
                  <a:pt x="345078" y="1055"/>
                </a:lnTo>
                <a:lnTo>
                  <a:pt x="345078" y="11443"/>
                </a:lnTo>
                <a:lnTo>
                  <a:pt x="356344" y="11443"/>
                </a:lnTo>
                <a:lnTo>
                  <a:pt x="356344" y="1055"/>
                </a:lnTo>
                <a:close/>
              </a:path>
              <a:path w="1412875" h="77470">
                <a:moveTo>
                  <a:pt x="356344" y="17286"/>
                </a:moveTo>
                <a:lnTo>
                  <a:pt x="345078" y="17286"/>
                </a:lnTo>
                <a:lnTo>
                  <a:pt x="345078" y="59975"/>
                </a:lnTo>
                <a:lnTo>
                  <a:pt x="356344" y="59975"/>
                </a:lnTo>
                <a:lnTo>
                  <a:pt x="356344" y="17286"/>
                </a:lnTo>
                <a:close/>
              </a:path>
              <a:path w="1412875" h="77470">
                <a:moveTo>
                  <a:pt x="379038" y="17286"/>
                </a:moveTo>
                <a:lnTo>
                  <a:pt x="368583" y="17286"/>
                </a:lnTo>
                <a:lnTo>
                  <a:pt x="368583" y="59975"/>
                </a:lnTo>
                <a:lnTo>
                  <a:pt x="379849" y="59975"/>
                </a:lnTo>
                <a:lnTo>
                  <a:pt x="379849" y="35871"/>
                </a:lnTo>
                <a:lnTo>
                  <a:pt x="380092" y="32544"/>
                </a:lnTo>
                <a:lnTo>
                  <a:pt x="387224" y="24915"/>
                </a:lnTo>
                <a:lnTo>
                  <a:pt x="406555" y="24915"/>
                </a:lnTo>
                <a:lnTo>
                  <a:pt x="406352" y="24022"/>
                </a:lnTo>
                <a:lnTo>
                  <a:pt x="406122" y="23535"/>
                </a:lnTo>
                <a:lnTo>
                  <a:pt x="379038" y="23535"/>
                </a:lnTo>
                <a:lnTo>
                  <a:pt x="379038" y="17286"/>
                </a:lnTo>
                <a:close/>
              </a:path>
              <a:path w="1412875" h="77470">
                <a:moveTo>
                  <a:pt x="406555" y="24915"/>
                </a:moveTo>
                <a:lnTo>
                  <a:pt x="390709" y="24915"/>
                </a:lnTo>
                <a:lnTo>
                  <a:pt x="392006" y="25321"/>
                </a:lnTo>
                <a:lnTo>
                  <a:pt x="394113" y="26782"/>
                </a:lnTo>
                <a:lnTo>
                  <a:pt x="394924" y="27837"/>
                </a:lnTo>
                <a:lnTo>
                  <a:pt x="395897" y="30596"/>
                </a:lnTo>
                <a:lnTo>
                  <a:pt x="396059" y="32544"/>
                </a:lnTo>
                <a:lnTo>
                  <a:pt x="396140" y="59975"/>
                </a:lnTo>
                <a:lnTo>
                  <a:pt x="407406" y="59975"/>
                </a:lnTo>
                <a:lnTo>
                  <a:pt x="407338" y="29054"/>
                </a:lnTo>
                <a:lnTo>
                  <a:pt x="407244" y="27593"/>
                </a:lnTo>
                <a:lnTo>
                  <a:pt x="406757" y="25808"/>
                </a:lnTo>
                <a:lnTo>
                  <a:pt x="406555" y="24915"/>
                </a:lnTo>
                <a:close/>
              </a:path>
              <a:path w="1412875" h="77470">
                <a:moveTo>
                  <a:pt x="395572" y="16312"/>
                </a:moveTo>
                <a:lnTo>
                  <a:pt x="387467" y="16312"/>
                </a:lnTo>
                <a:lnTo>
                  <a:pt x="382767" y="18666"/>
                </a:lnTo>
                <a:lnTo>
                  <a:pt x="379038" y="23535"/>
                </a:lnTo>
                <a:lnTo>
                  <a:pt x="406122" y="23535"/>
                </a:lnTo>
                <a:lnTo>
                  <a:pt x="405623" y="22480"/>
                </a:lnTo>
                <a:lnTo>
                  <a:pt x="403515" y="19721"/>
                </a:lnTo>
                <a:lnTo>
                  <a:pt x="401975" y="18503"/>
                </a:lnTo>
                <a:lnTo>
                  <a:pt x="399868" y="17611"/>
                </a:lnTo>
                <a:lnTo>
                  <a:pt x="397842" y="16718"/>
                </a:lnTo>
                <a:lnTo>
                  <a:pt x="395572" y="16312"/>
                </a:lnTo>
                <a:close/>
              </a:path>
              <a:path w="1412875" h="77470">
                <a:moveTo>
                  <a:pt x="442987" y="16313"/>
                </a:moveTo>
                <a:lnTo>
                  <a:pt x="430991" y="16313"/>
                </a:lnTo>
                <a:lnTo>
                  <a:pt x="426290" y="18260"/>
                </a:lnTo>
                <a:lnTo>
                  <a:pt x="422643" y="22318"/>
                </a:lnTo>
                <a:lnTo>
                  <a:pt x="418915" y="26295"/>
                </a:lnTo>
                <a:lnTo>
                  <a:pt x="417105" y="31651"/>
                </a:lnTo>
                <a:lnTo>
                  <a:pt x="417148" y="45205"/>
                </a:lnTo>
                <a:lnTo>
                  <a:pt x="418509" y="49749"/>
                </a:lnTo>
                <a:lnTo>
                  <a:pt x="421346" y="53645"/>
                </a:lnTo>
                <a:lnTo>
                  <a:pt x="424831" y="58515"/>
                </a:lnTo>
                <a:lnTo>
                  <a:pt x="430343" y="60949"/>
                </a:lnTo>
                <a:lnTo>
                  <a:pt x="442419" y="60949"/>
                </a:lnTo>
                <a:lnTo>
                  <a:pt x="446391" y="59813"/>
                </a:lnTo>
                <a:lnTo>
                  <a:pt x="452632" y="55512"/>
                </a:lnTo>
                <a:lnTo>
                  <a:pt x="454784" y="52509"/>
                </a:lnTo>
                <a:lnTo>
                  <a:pt x="435287" y="52509"/>
                </a:lnTo>
                <a:lnTo>
                  <a:pt x="433099" y="51535"/>
                </a:lnTo>
                <a:lnTo>
                  <a:pt x="431396" y="49668"/>
                </a:lnTo>
                <a:lnTo>
                  <a:pt x="429613" y="47802"/>
                </a:lnTo>
                <a:lnTo>
                  <a:pt x="428722" y="45205"/>
                </a:lnTo>
                <a:lnTo>
                  <a:pt x="428641" y="41877"/>
                </a:lnTo>
                <a:lnTo>
                  <a:pt x="456927" y="41877"/>
                </a:lnTo>
                <a:lnTo>
                  <a:pt x="457056" y="34979"/>
                </a:lnTo>
                <a:lnTo>
                  <a:pt x="428884" y="34979"/>
                </a:lnTo>
                <a:lnTo>
                  <a:pt x="428884" y="31651"/>
                </a:lnTo>
                <a:lnTo>
                  <a:pt x="429613" y="29460"/>
                </a:lnTo>
                <a:lnTo>
                  <a:pt x="431308" y="27512"/>
                </a:lnTo>
                <a:lnTo>
                  <a:pt x="432855" y="25808"/>
                </a:lnTo>
                <a:lnTo>
                  <a:pt x="434881" y="24915"/>
                </a:lnTo>
                <a:lnTo>
                  <a:pt x="453693" y="24915"/>
                </a:lnTo>
                <a:lnTo>
                  <a:pt x="451659" y="22562"/>
                </a:lnTo>
                <a:lnTo>
                  <a:pt x="448012" y="18423"/>
                </a:lnTo>
                <a:lnTo>
                  <a:pt x="442987" y="16313"/>
                </a:lnTo>
                <a:close/>
              </a:path>
              <a:path w="1412875" h="77470">
                <a:moveTo>
                  <a:pt x="445094" y="46341"/>
                </a:moveTo>
                <a:lnTo>
                  <a:pt x="444445" y="48532"/>
                </a:lnTo>
                <a:lnTo>
                  <a:pt x="443554" y="50074"/>
                </a:lnTo>
                <a:lnTo>
                  <a:pt x="441122" y="52022"/>
                </a:lnTo>
                <a:lnTo>
                  <a:pt x="439664" y="52509"/>
                </a:lnTo>
                <a:lnTo>
                  <a:pt x="454784" y="52509"/>
                </a:lnTo>
                <a:lnTo>
                  <a:pt x="454901" y="52347"/>
                </a:lnTo>
                <a:lnTo>
                  <a:pt x="456279" y="48289"/>
                </a:lnTo>
                <a:lnTo>
                  <a:pt x="445094" y="46341"/>
                </a:lnTo>
                <a:close/>
              </a:path>
              <a:path w="1412875" h="77470">
                <a:moveTo>
                  <a:pt x="453693" y="24915"/>
                </a:moveTo>
                <a:lnTo>
                  <a:pt x="439664" y="24915"/>
                </a:lnTo>
                <a:lnTo>
                  <a:pt x="441609" y="25808"/>
                </a:lnTo>
                <a:lnTo>
                  <a:pt x="443226" y="27593"/>
                </a:lnTo>
                <a:lnTo>
                  <a:pt x="444770" y="29217"/>
                </a:lnTo>
                <a:lnTo>
                  <a:pt x="445661" y="31651"/>
                </a:lnTo>
                <a:lnTo>
                  <a:pt x="445742" y="34979"/>
                </a:lnTo>
                <a:lnTo>
                  <a:pt x="457056" y="34979"/>
                </a:lnTo>
                <a:lnTo>
                  <a:pt x="457089" y="33193"/>
                </a:lnTo>
                <a:lnTo>
                  <a:pt x="455306" y="26782"/>
                </a:lnTo>
                <a:lnTo>
                  <a:pt x="453693" y="24915"/>
                </a:lnTo>
                <a:close/>
              </a:path>
              <a:path w="1412875" h="77470">
                <a:moveTo>
                  <a:pt x="499154" y="43013"/>
                </a:moveTo>
                <a:lnTo>
                  <a:pt x="488213" y="44312"/>
                </a:lnTo>
                <a:lnTo>
                  <a:pt x="488743" y="48938"/>
                </a:lnTo>
                <a:lnTo>
                  <a:pt x="488820" y="49344"/>
                </a:lnTo>
                <a:lnTo>
                  <a:pt x="490806" y="53321"/>
                </a:lnTo>
                <a:lnTo>
                  <a:pt x="494291" y="56324"/>
                </a:lnTo>
                <a:lnTo>
                  <a:pt x="497777" y="59408"/>
                </a:lnTo>
                <a:lnTo>
                  <a:pt x="502234" y="60950"/>
                </a:lnTo>
                <a:lnTo>
                  <a:pt x="513176" y="60950"/>
                </a:lnTo>
                <a:lnTo>
                  <a:pt x="517877" y="59164"/>
                </a:lnTo>
                <a:lnTo>
                  <a:pt x="521605" y="55512"/>
                </a:lnTo>
                <a:lnTo>
                  <a:pt x="525415" y="51860"/>
                </a:lnTo>
                <a:lnTo>
                  <a:pt x="525518" y="51616"/>
                </a:lnTo>
                <a:lnTo>
                  <a:pt x="505314" y="51616"/>
                </a:lnTo>
                <a:lnTo>
                  <a:pt x="503450" y="50886"/>
                </a:lnTo>
                <a:lnTo>
                  <a:pt x="501825" y="49263"/>
                </a:lnTo>
                <a:lnTo>
                  <a:pt x="500370" y="47883"/>
                </a:lnTo>
                <a:lnTo>
                  <a:pt x="499478" y="45773"/>
                </a:lnTo>
                <a:lnTo>
                  <a:pt x="499154" y="43013"/>
                </a:lnTo>
                <a:close/>
              </a:path>
              <a:path w="1412875" h="77470">
                <a:moveTo>
                  <a:pt x="523822" y="32544"/>
                </a:moveTo>
                <a:lnTo>
                  <a:pt x="510096" y="32544"/>
                </a:lnTo>
                <a:lnTo>
                  <a:pt x="511960" y="33356"/>
                </a:lnTo>
                <a:lnTo>
                  <a:pt x="513419" y="35060"/>
                </a:lnTo>
                <a:lnTo>
                  <a:pt x="514959" y="36683"/>
                </a:lnTo>
                <a:lnTo>
                  <a:pt x="515683" y="38712"/>
                </a:lnTo>
                <a:lnTo>
                  <a:pt x="515770" y="44799"/>
                </a:lnTo>
                <a:lnTo>
                  <a:pt x="514959" y="47153"/>
                </a:lnTo>
                <a:lnTo>
                  <a:pt x="512988" y="49344"/>
                </a:lnTo>
                <a:lnTo>
                  <a:pt x="511798" y="50724"/>
                </a:lnTo>
                <a:lnTo>
                  <a:pt x="509772" y="51616"/>
                </a:lnTo>
                <a:lnTo>
                  <a:pt x="525518" y="51616"/>
                </a:lnTo>
                <a:lnTo>
                  <a:pt x="527279" y="47478"/>
                </a:lnTo>
                <a:lnTo>
                  <a:pt x="527279" y="38712"/>
                </a:lnTo>
                <a:lnTo>
                  <a:pt x="526306" y="35628"/>
                </a:lnTo>
                <a:lnTo>
                  <a:pt x="523822" y="32544"/>
                </a:lnTo>
                <a:close/>
              </a:path>
              <a:path w="1412875" h="77470">
                <a:moveTo>
                  <a:pt x="523755" y="10064"/>
                </a:moveTo>
                <a:lnTo>
                  <a:pt x="508799" y="10064"/>
                </a:lnTo>
                <a:lnTo>
                  <a:pt x="510420" y="10632"/>
                </a:lnTo>
                <a:lnTo>
                  <a:pt x="511555" y="11849"/>
                </a:lnTo>
                <a:lnTo>
                  <a:pt x="512771" y="12985"/>
                </a:lnTo>
                <a:lnTo>
                  <a:pt x="513338" y="14608"/>
                </a:lnTo>
                <a:lnTo>
                  <a:pt x="513338" y="18910"/>
                </a:lnTo>
                <a:lnTo>
                  <a:pt x="512528" y="20776"/>
                </a:lnTo>
                <a:lnTo>
                  <a:pt x="510907" y="22156"/>
                </a:lnTo>
                <a:lnTo>
                  <a:pt x="509286" y="23617"/>
                </a:lnTo>
                <a:lnTo>
                  <a:pt x="507016" y="24266"/>
                </a:lnTo>
                <a:lnTo>
                  <a:pt x="503926" y="24266"/>
                </a:lnTo>
                <a:lnTo>
                  <a:pt x="502721" y="33356"/>
                </a:lnTo>
                <a:lnTo>
                  <a:pt x="504666" y="32788"/>
                </a:lnTo>
                <a:lnTo>
                  <a:pt x="506449" y="32544"/>
                </a:lnTo>
                <a:lnTo>
                  <a:pt x="523822" y="32544"/>
                </a:lnTo>
                <a:lnTo>
                  <a:pt x="522254" y="30596"/>
                </a:lnTo>
                <a:lnTo>
                  <a:pt x="519579" y="28973"/>
                </a:lnTo>
                <a:lnTo>
                  <a:pt x="516175" y="28243"/>
                </a:lnTo>
                <a:lnTo>
                  <a:pt x="521848" y="25159"/>
                </a:lnTo>
                <a:lnTo>
                  <a:pt x="522473" y="24266"/>
                </a:lnTo>
                <a:lnTo>
                  <a:pt x="507016" y="24266"/>
                </a:lnTo>
                <a:lnTo>
                  <a:pt x="503936" y="24185"/>
                </a:lnTo>
                <a:lnTo>
                  <a:pt x="522529" y="24185"/>
                </a:lnTo>
                <a:lnTo>
                  <a:pt x="524685" y="21101"/>
                </a:lnTo>
                <a:lnTo>
                  <a:pt x="524616" y="12093"/>
                </a:lnTo>
                <a:lnTo>
                  <a:pt x="523755" y="10064"/>
                </a:lnTo>
                <a:close/>
              </a:path>
              <a:path w="1412875" h="77470">
                <a:moveTo>
                  <a:pt x="512771" y="812"/>
                </a:moveTo>
                <a:lnTo>
                  <a:pt x="503936" y="812"/>
                </a:lnTo>
                <a:lnTo>
                  <a:pt x="501019" y="1380"/>
                </a:lnTo>
                <a:lnTo>
                  <a:pt x="489023" y="16150"/>
                </a:lnTo>
                <a:lnTo>
                  <a:pt x="499479" y="17936"/>
                </a:lnTo>
                <a:lnTo>
                  <a:pt x="499722" y="15339"/>
                </a:lnTo>
                <a:lnTo>
                  <a:pt x="500532" y="13391"/>
                </a:lnTo>
                <a:lnTo>
                  <a:pt x="501910" y="12093"/>
                </a:lnTo>
                <a:lnTo>
                  <a:pt x="503288" y="10713"/>
                </a:lnTo>
                <a:lnTo>
                  <a:pt x="504909" y="10064"/>
                </a:lnTo>
                <a:lnTo>
                  <a:pt x="523755" y="10064"/>
                </a:lnTo>
                <a:lnTo>
                  <a:pt x="523307" y="9008"/>
                </a:lnTo>
                <a:lnTo>
                  <a:pt x="517148" y="2516"/>
                </a:lnTo>
                <a:lnTo>
                  <a:pt x="512771" y="812"/>
                </a:lnTo>
                <a:close/>
              </a:path>
              <a:path w="1412875" h="77470">
                <a:moveTo>
                  <a:pt x="568776" y="811"/>
                </a:moveTo>
                <a:lnTo>
                  <a:pt x="559293" y="811"/>
                </a:lnTo>
                <a:lnTo>
                  <a:pt x="533818" y="38144"/>
                </a:lnTo>
                <a:lnTo>
                  <a:pt x="533763" y="48126"/>
                </a:lnTo>
                <a:lnTo>
                  <a:pt x="557834" y="48126"/>
                </a:lnTo>
                <a:lnTo>
                  <a:pt x="557834" y="59975"/>
                </a:lnTo>
                <a:lnTo>
                  <a:pt x="568776" y="59976"/>
                </a:lnTo>
                <a:lnTo>
                  <a:pt x="568776" y="48127"/>
                </a:lnTo>
                <a:lnTo>
                  <a:pt x="576071" y="48127"/>
                </a:lnTo>
                <a:lnTo>
                  <a:pt x="576071" y="38144"/>
                </a:lnTo>
                <a:lnTo>
                  <a:pt x="568776" y="38144"/>
                </a:lnTo>
                <a:lnTo>
                  <a:pt x="544299" y="38144"/>
                </a:lnTo>
                <a:lnTo>
                  <a:pt x="557834" y="18017"/>
                </a:lnTo>
                <a:lnTo>
                  <a:pt x="568776" y="18017"/>
                </a:lnTo>
                <a:lnTo>
                  <a:pt x="568776" y="811"/>
                </a:lnTo>
                <a:close/>
              </a:path>
              <a:path w="1412875" h="77470">
                <a:moveTo>
                  <a:pt x="568776" y="18017"/>
                </a:moveTo>
                <a:lnTo>
                  <a:pt x="557834" y="18017"/>
                </a:lnTo>
                <a:lnTo>
                  <a:pt x="557834" y="38144"/>
                </a:lnTo>
                <a:lnTo>
                  <a:pt x="568776" y="38144"/>
                </a:lnTo>
                <a:lnTo>
                  <a:pt x="568776" y="18017"/>
                </a:lnTo>
                <a:close/>
              </a:path>
              <a:path w="1412875" h="77470">
                <a:moveTo>
                  <a:pt x="606059" y="32950"/>
                </a:moveTo>
                <a:lnTo>
                  <a:pt x="583933" y="32950"/>
                </a:lnTo>
                <a:lnTo>
                  <a:pt x="583933" y="44231"/>
                </a:lnTo>
                <a:lnTo>
                  <a:pt x="606059" y="44231"/>
                </a:lnTo>
                <a:lnTo>
                  <a:pt x="606059" y="32950"/>
                </a:lnTo>
                <a:close/>
              </a:path>
              <a:path w="1412875" h="77470">
                <a:moveTo>
                  <a:pt x="648068" y="10144"/>
                </a:moveTo>
                <a:lnTo>
                  <a:pt x="632481" y="10144"/>
                </a:lnTo>
                <a:lnTo>
                  <a:pt x="634346" y="10793"/>
                </a:lnTo>
                <a:lnTo>
                  <a:pt x="637101" y="13553"/>
                </a:lnTo>
                <a:lnTo>
                  <a:pt x="637750" y="15501"/>
                </a:lnTo>
                <a:lnTo>
                  <a:pt x="637750" y="20289"/>
                </a:lnTo>
                <a:lnTo>
                  <a:pt x="637020" y="22561"/>
                </a:lnTo>
                <a:lnTo>
                  <a:pt x="635399" y="24915"/>
                </a:lnTo>
                <a:lnTo>
                  <a:pt x="634265" y="26619"/>
                </a:lnTo>
                <a:lnTo>
                  <a:pt x="631185" y="29785"/>
                </a:lnTo>
                <a:lnTo>
                  <a:pt x="626079" y="34573"/>
                </a:lnTo>
                <a:lnTo>
                  <a:pt x="619757" y="40416"/>
                </a:lnTo>
                <a:lnTo>
                  <a:pt x="615542" y="45123"/>
                </a:lnTo>
                <a:lnTo>
                  <a:pt x="612923" y="49425"/>
                </a:lnTo>
                <a:lnTo>
                  <a:pt x="611246" y="52265"/>
                </a:lnTo>
                <a:lnTo>
                  <a:pt x="609950" y="55999"/>
                </a:lnTo>
                <a:lnTo>
                  <a:pt x="609544" y="59975"/>
                </a:lnTo>
                <a:lnTo>
                  <a:pt x="649097" y="59975"/>
                </a:lnTo>
                <a:lnTo>
                  <a:pt x="649097" y="49425"/>
                </a:lnTo>
                <a:lnTo>
                  <a:pt x="626646" y="49425"/>
                </a:lnTo>
                <a:lnTo>
                  <a:pt x="628024" y="47396"/>
                </a:lnTo>
                <a:lnTo>
                  <a:pt x="629969" y="45286"/>
                </a:lnTo>
                <a:lnTo>
                  <a:pt x="632157" y="43094"/>
                </a:lnTo>
                <a:lnTo>
                  <a:pt x="635723" y="39848"/>
                </a:lnTo>
                <a:lnTo>
                  <a:pt x="639290" y="36521"/>
                </a:lnTo>
                <a:lnTo>
                  <a:pt x="647638" y="24753"/>
                </a:lnTo>
                <a:lnTo>
                  <a:pt x="648610" y="22318"/>
                </a:lnTo>
                <a:lnTo>
                  <a:pt x="649002" y="20289"/>
                </a:lnTo>
                <a:lnTo>
                  <a:pt x="648884" y="12011"/>
                </a:lnTo>
                <a:lnTo>
                  <a:pt x="648068" y="10144"/>
                </a:lnTo>
                <a:close/>
              </a:path>
              <a:path w="1412875" h="77470">
                <a:moveTo>
                  <a:pt x="636210" y="811"/>
                </a:moveTo>
                <a:lnTo>
                  <a:pt x="625106" y="811"/>
                </a:lnTo>
                <a:lnTo>
                  <a:pt x="620729" y="2110"/>
                </a:lnTo>
                <a:lnTo>
                  <a:pt x="617163" y="4869"/>
                </a:lnTo>
                <a:lnTo>
                  <a:pt x="613597" y="7547"/>
                </a:lnTo>
                <a:lnTo>
                  <a:pt x="611570" y="12011"/>
                </a:lnTo>
                <a:lnTo>
                  <a:pt x="610841" y="18260"/>
                </a:lnTo>
                <a:lnTo>
                  <a:pt x="622107" y="19315"/>
                </a:lnTo>
                <a:lnTo>
                  <a:pt x="622350" y="16069"/>
                </a:lnTo>
                <a:lnTo>
                  <a:pt x="623161" y="13715"/>
                </a:lnTo>
                <a:lnTo>
                  <a:pt x="624538" y="12254"/>
                </a:lnTo>
                <a:lnTo>
                  <a:pt x="625916" y="10875"/>
                </a:lnTo>
                <a:lnTo>
                  <a:pt x="627781" y="10144"/>
                </a:lnTo>
                <a:lnTo>
                  <a:pt x="648068" y="10144"/>
                </a:lnTo>
                <a:lnTo>
                  <a:pt x="647395" y="8602"/>
                </a:lnTo>
                <a:lnTo>
                  <a:pt x="644071" y="5437"/>
                </a:lnTo>
                <a:lnTo>
                  <a:pt x="640748" y="2353"/>
                </a:lnTo>
                <a:lnTo>
                  <a:pt x="636210" y="811"/>
                </a:lnTo>
                <a:close/>
              </a:path>
              <a:path w="1412875" h="77470">
                <a:moveTo>
                  <a:pt x="682652" y="811"/>
                </a:moveTo>
                <a:lnTo>
                  <a:pt x="671386" y="811"/>
                </a:lnTo>
                <a:lnTo>
                  <a:pt x="667090" y="2191"/>
                </a:lnTo>
                <a:lnTo>
                  <a:pt x="664010" y="5113"/>
                </a:lnTo>
                <a:lnTo>
                  <a:pt x="660930" y="7953"/>
                </a:lnTo>
                <a:lnTo>
                  <a:pt x="659390" y="11605"/>
                </a:lnTo>
                <a:lnTo>
                  <a:pt x="659433" y="18666"/>
                </a:lnTo>
                <a:lnTo>
                  <a:pt x="660039" y="20938"/>
                </a:lnTo>
                <a:lnTo>
                  <a:pt x="661561" y="23292"/>
                </a:lnTo>
                <a:lnTo>
                  <a:pt x="662713" y="25240"/>
                </a:lnTo>
                <a:lnTo>
                  <a:pt x="664821" y="26944"/>
                </a:lnTo>
                <a:lnTo>
                  <a:pt x="667738" y="28162"/>
                </a:lnTo>
                <a:lnTo>
                  <a:pt x="664334" y="29623"/>
                </a:lnTo>
                <a:lnTo>
                  <a:pt x="657931" y="48938"/>
                </a:lnTo>
                <a:lnTo>
                  <a:pt x="660039" y="53483"/>
                </a:lnTo>
                <a:lnTo>
                  <a:pt x="664253" y="56811"/>
                </a:lnTo>
                <a:lnTo>
                  <a:pt x="667819" y="59570"/>
                </a:lnTo>
                <a:lnTo>
                  <a:pt x="672277" y="61031"/>
                </a:lnTo>
                <a:lnTo>
                  <a:pt x="683381" y="61031"/>
                </a:lnTo>
                <a:lnTo>
                  <a:pt x="687920" y="59327"/>
                </a:lnTo>
                <a:lnTo>
                  <a:pt x="694890" y="52509"/>
                </a:lnTo>
                <a:lnTo>
                  <a:pt x="695107" y="51941"/>
                </a:lnTo>
                <a:lnTo>
                  <a:pt x="675033" y="51941"/>
                </a:lnTo>
                <a:lnTo>
                  <a:pt x="673006" y="51048"/>
                </a:lnTo>
                <a:lnTo>
                  <a:pt x="671467" y="49263"/>
                </a:lnTo>
                <a:lnTo>
                  <a:pt x="669846" y="47558"/>
                </a:lnTo>
                <a:lnTo>
                  <a:pt x="669089" y="45286"/>
                </a:lnTo>
                <a:lnTo>
                  <a:pt x="669035" y="42040"/>
                </a:lnTo>
                <a:lnTo>
                  <a:pt x="669035" y="39767"/>
                </a:lnTo>
                <a:lnTo>
                  <a:pt x="669684" y="37738"/>
                </a:lnTo>
                <a:lnTo>
                  <a:pt x="671061" y="35872"/>
                </a:lnTo>
                <a:lnTo>
                  <a:pt x="672439" y="33924"/>
                </a:lnTo>
                <a:lnTo>
                  <a:pt x="674465" y="32950"/>
                </a:lnTo>
                <a:lnTo>
                  <a:pt x="693421" y="32950"/>
                </a:lnTo>
                <a:lnTo>
                  <a:pt x="692378" y="31408"/>
                </a:lnTo>
                <a:lnTo>
                  <a:pt x="689865" y="29460"/>
                </a:lnTo>
                <a:lnTo>
                  <a:pt x="686623" y="28162"/>
                </a:lnTo>
                <a:lnTo>
                  <a:pt x="689217" y="27025"/>
                </a:lnTo>
                <a:lnTo>
                  <a:pt x="691162" y="25402"/>
                </a:lnTo>
                <a:lnTo>
                  <a:pt x="692172" y="23942"/>
                </a:lnTo>
                <a:lnTo>
                  <a:pt x="674952" y="23942"/>
                </a:lnTo>
                <a:lnTo>
                  <a:pt x="673250" y="23292"/>
                </a:lnTo>
                <a:lnTo>
                  <a:pt x="671953" y="22075"/>
                </a:lnTo>
                <a:lnTo>
                  <a:pt x="670737" y="20776"/>
                </a:lnTo>
                <a:lnTo>
                  <a:pt x="670089" y="18991"/>
                </a:lnTo>
                <a:lnTo>
                  <a:pt x="670120" y="14608"/>
                </a:lnTo>
                <a:lnTo>
                  <a:pt x="670737" y="12985"/>
                </a:lnTo>
                <a:lnTo>
                  <a:pt x="673331" y="10388"/>
                </a:lnTo>
                <a:lnTo>
                  <a:pt x="675033" y="9739"/>
                </a:lnTo>
                <a:lnTo>
                  <a:pt x="693941" y="9739"/>
                </a:lnTo>
                <a:lnTo>
                  <a:pt x="693188" y="7953"/>
                </a:lnTo>
                <a:lnTo>
                  <a:pt x="690108" y="5113"/>
                </a:lnTo>
                <a:lnTo>
                  <a:pt x="687028" y="2191"/>
                </a:lnTo>
                <a:lnTo>
                  <a:pt x="682652" y="811"/>
                </a:lnTo>
                <a:close/>
              </a:path>
              <a:path w="1412875" h="77470">
                <a:moveTo>
                  <a:pt x="693421" y="32950"/>
                </a:moveTo>
                <a:lnTo>
                  <a:pt x="679653" y="32950"/>
                </a:lnTo>
                <a:lnTo>
                  <a:pt x="681598" y="33843"/>
                </a:lnTo>
                <a:lnTo>
                  <a:pt x="683138" y="35466"/>
                </a:lnTo>
                <a:lnTo>
                  <a:pt x="684678" y="37170"/>
                </a:lnTo>
                <a:lnTo>
                  <a:pt x="685488" y="39361"/>
                </a:lnTo>
                <a:lnTo>
                  <a:pt x="685488" y="45286"/>
                </a:lnTo>
                <a:lnTo>
                  <a:pt x="684678" y="47721"/>
                </a:lnTo>
                <a:lnTo>
                  <a:pt x="681679" y="51048"/>
                </a:lnTo>
                <a:lnTo>
                  <a:pt x="679734" y="51941"/>
                </a:lnTo>
                <a:lnTo>
                  <a:pt x="695107" y="51941"/>
                </a:lnTo>
                <a:lnTo>
                  <a:pt x="696592" y="48045"/>
                </a:lnTo>
                <a:lnTo>
                  <a:pt x="696592" y="39361"/>
                </a:lnTo>
                <a:lnTo>
                  <a:pt x="695782" y="36440"/>
                </a:lnTo>
                <a:lnTo>
                  <a:pt x="693421" y="32950"/>
                </a:lnTo>
                <a:close/>
              </a:path>
              <a:path w="1412875" h="77470">
                <a:moveTo>
                  <a:pt x="693941" y="9739"/>
                </a:moveTo>
                <a:lnTo>
                  <a:pt x="679247" y="9739"/>
                </a:lnTo>
                <a:lnTo>
                  <a:pt x="680949" y="10388"/>
                </a:lnTo>
                <a:lnTo>
                  <a:pt x="682246" y="11687"/>
                </a:lnTo>
                <a:lnTo>
                  <a:pt x="683543" y="12904"/>
                </a:lnTo>
                <a:lnTo>
                  <a:pt x="684110" y="14608"/>
                </a:lnTo>
                <a:lnTo>
                  <a:pt x="684110" y="18991"/>
                </a:lnTo>
                <a:lnTo>
                  <a:pt x="683462" y="20776"/>
                </a:lnTo>
                <a:lnTo>
                  <a:pt x="680949" y="23292"/>
                </a:lnTo>
                <a:lnTo>
                  <a:pt x="679247" y="23942"/>
                </a:lnTo>
                <a:lnTo>
                  <a:pt x="692172" y="23942"/>
                </a:lnTo>
                <a:lnTo>
                  <a:pt x="692621" y="23292"/>
                </a:lnTo>
                <a:lnTo>
                  <a:pt x="693999" y="21101"/>
                </a:lnTo>
                <a:lnTo>
                  <a:pt x="694631" y="18991"/>
                </a:lnTo>
                <a:lnTo>
                  <a:pt x="694728" y="11605"/>
                </a:lnTo>
                <a:lnTo>
                  <a:pt x="693941" y="9739"/>
                </a:lnTo>
                <a:close/>
              </a:path>
              <a:path w="1412875" h="77470">
                <a:moveTo>
                  <a:pt x="739711" y="39686"/>
                </a:moveTo>
                <a:lnTo>
                  <a:pt x="728202" y="40741"/>
                </a:lnTo>
                <a:lnTo>
                  <a:pt x="728931" y="47396"/>
                </a:lnTo>
                <a:lnTo>
                  <a:pt x="731363" y="52428"/>
                </a:lnTo>
                <a:lnTo>
                  <a:pt x="739305" y="59245"/>
                </a:lnTo>
                <a:lnTo>
                  <a:pt x="745060" y="61031"/>
                </a:lnTo>
                <a:lnTo>
                  <a:pt x="757623" y="61031"/>
                </a:lnTo>
                <a:lnTo>
                  <a:pt x="774094" y="50967"/>
                </a:lnTo>
                <a:lnTo>
                  <a:pt x="748950" y="50967"/>
                </a:lnTo>
                <a:lnTo>
                  <a:pt x="746114" y="50074"/>
                </a:lnTo>
                <a:lnTo>
                  <a:pt x="744006" y="48207"/>
                </a:lnTo>
                <a:lnTo>
                  <a:pt x="741818" y="46422"/>
                </a:lnTo>
                <a:lnTo>
                  <a:pt x="740440" y="43500"/>
                </a:lnTo>
                <a:lnTo>
                  <a:pt x="739711" y="39686"/>
                </a:lnTo>
                <a:close/>
              </a:path>
              <a:path w="1412875" h="77470">
                <a:moveTo>
                  <a:pt x="759163" y="0"/>
                </a:moveTo>
                <a:lnTo>
                  <a:pt x="747248" y="0"/>
                </a:lnTo>
                <a:lnTo>
                  <a:pt x="743439" y="730"/>
                </a:lnTo>
                <a:lnTo>
                  <a:pt x="740197" y="2028"/>
                </a:lnTo>
                <a:lnTo>
                  <a:pt x="737036" y="3408"/>
                </a:lnTo>
                <a:lnTo>
                  <a:pt x="734524" y="5437"/>
                </a:lnTo>
                <a:lnTo>
                  <a:pt x="732849" y="8115"/>
                </a:lnTo>
                <a:lnTo>
                  <a:pt x="731201" y="10631"/>
                </a:lnTo>
                <a:lnTo>
                  <a:pt x="730411" y="13147"/>
                </a:lnTo>
                <a:lnTo>
                  <a:pt x="730309" y="21100"/>
                </a:lnTo>
                <a:lnTo>
                  <a:pt x="732092" y="25077"/>
                </a:lnTo>
                <a:lnTo>
                  <a:pt x="735739" y="28324"/>
                </a:lnTo>
                <a:lnTo>
                  <a:pt x="738333" y="30596"/>
                </a:lnTo>
                <a:lnTo>
                  <a:pt x="742791" y="32544"/>
                </a:lnTo>
                <a:lnTo>
                  <a:pt x="757299" y="36196"/>
                </a:lnTo>
                <a:lnTo>
                  <a:pt x="760703" y="37413"/>
                </a:lnTo>
                <a:lnTo>
                  <a:pt x="764188" y="44961"/>
                </a:lnTo>
                <a:lnTo>
                  <a:pt x="763215" y="46909"/>
                </a:lnTo>
                <a:lnTo>
                  <a:pt x="759325" y="50155"/>
                </a:lnTo>
                <a:lnTo>
                  <a:pt x="756407" y="50967"/>
                </a:lnTo>
                <a:lnTo>
                  <a:pt x="774094" y="50967"/>
                </a:lnTo>
                <a:lnTo>
                  <a:pt x="775130" y="49344"/>
                </a:lnTo>
                <a:lnTo>
                  <a:pt x="775953" y="46422"/>
                </a:lnTo>
                <a:lnTo>
                  <a:pt x="776021" y="39037"/>
                </a:lnTo>
                <a:lnTo>
                  <a:pt x="775292" y="35953"/>
                </a:lnTo>
                <a:lnTo>
                  <a:pt x="773671" y="33437"/>
                </a:lnTo>
                <a:lnTo>
                  <a:pt x="772131" y="30840"/>
                </a:lnTo>
                <a:lnTo>
                  <a:pt x="748545" y="21831"/>
                </a:lnTo>
                <a:lnTo>
                  <a:pt x="744979" y="20451"/>
                </a:lnTo>
                <a:lnTo>
                  <a:pt x="743439" y="19234"/>
                </a:lnTo>
                <a:lnTo>
                  <a:pt x="742304" y="18260"/>
                </a:lnTo>
                <a:lnTo>
                  <a:pt x="741656" y="17043"/>
                </a:lnTo>
                <a:lnTo>
                  <a:pt x="741656" y="14121"/>
                </a:lnTo>
                <a:lnTo>
                  <a:pt x="742304" y="12904"/>
                </a:lnTo>
                <a:lnTo>
                  <a:pt x="743601" y="12011"/>
                </a:lnTo>
                <a:lnTo>
                  <a:pt x="745546" y="10550"/>
                </a:lnTo>
                <a:lnTo>
                  <a:pt x="748221" y="9820"/>
                </a:lnTo>
                <a:lnTo>
                  <a:pt x="772983" y="9820"/>
                </a:lnTo>
                <a:lnTo>
                  <a:pt x="772212" y="8115"/>
                </a:lnTo>
                <a:lnTo>
                  <a:pt x="764755" y="1623"/>
                </a:lnTo>
                <a:lnTo>
                  <a:pt x="759163" y="0"/>
                </a:lnTo>
                <a:close/>
              </a:path>
              <a:path w="1412875" h="77470">
                <a:moveTo>
                  <a:pt x="772983" y="9820"/>
                </a:moveTo>
                <a:lnTo>
                  <a:pt x="755029" y="9820"/>
                </a:lnTo>
                <a:lnTo>
                  <a:pt x="757542" y="10550"/>
                </a:lnTo>
                <a:lnTo>
                  <a:pt x="759163" y="11849"/>
                </a:lnTo>
                <a:lnTo>
                  <a:pt x="760865" y="13147"/>
                </a:lnTo>
                <a:lnTo>
                  <a:pt x="761999" y="15339"/>
                </a:lnTo>
                <a:lnTo>
                  <a:pt x="762486" y="18423"/>
                </a:lnTo>
                <a:lnTo>
                  <a:pt x="774319" y="17854"/>
                </a:lnTo>
                <a:lnTo>
                  <a:pt x="774157" y="12417"/>
                </a:lnTo>
                <a:lnTo>
                  <a:pt x="772983" y="9820"/>
                </a:lnTo>
                <a:close/>
              </a:path>
              <a:path w="1412875" h="77470">
                <a:moveTo>
                  <a:pt x="797824" y="17286"/>
                </a:moveTo>
                <a:lnTo>
                  <a:pt x="787287" y="17286"/>
                </a:lnTo>
                <a:lnTo>
                  <a:pt x="787287" y="76207"/>
                </a:lnTo>
                <a:lnTo>
                  <a:pt x="798553" y="76207"/>
                </a:lnTo>
                <a:lnTo>
                  <a:pt x="798553" y="54700"/>
                </a:lnTo>
                <a:lnTo>
                  <a:pt x="823963" y="54700"/>
                </a:lnTo>
                <a:lnTo>
                  <a:pt x="826381" y="51941"/>
                </a:lnTo>
                <a:lnTo>
                  <a:pt x="805523" y="51941"/>
                </a:lnTo>
                <a:lnTo>
                  <a:pt x="803173" y="50805"/>
                </a:lnTo>
                <a:lnTo>
                  <a:pt x="801309" y="48532"/>
                </a:lnTo>
                <a:lnTo>
                  <a:pt x="799363" y="46260"/>
                </a:lnTo>
                <a:lnTo>
                  <a:pt x="798472" y="42689"/>
                </a:lnTo>
                <a:lnTo>
                  <a:pt x="805280" y="25240"/>
                </a:lnTo>
                <a:lnTo>
                  <a:pt x="826496" y="25240"/>
                </a:lnTo>
                <a:lnTo>
                  <a:pt x="824939" y="23535"/>
                </a:lnTo>
                <a:lnTo>
                  <a:pt x="797824" y="23535"/>
                </a:lnTo>
                <a:lnTo>
                  <a:pt x="797824" y="17286"/>
                </a:lnTo>
                <a:close/>
              </a:path>
              <a:path w="1412875" h="77470">
                <a:moveTo>
                  <a:pt x="823963" y="54700"/>
                </a:moveTo>
                <a:lnTo>
                  <a:pt x="798553" y="54700"/>
                </a:lnTo>
                <a:lnTo>
                  <a:pt x="800660" y="56972"/>
                </a:lnTo>
                <a:lnTo>
                  <a:pt x="802687" y="58596"/>
                </a:lnTo>
                <a:lnTo>
                  <a:pt x="804632" y="59488"/>
                </a:lnTo>
                <a:lnTo>
                  <a:pt x="806496" y="60462"/>
                </a:lnTo>
                <a:lnTo>
                  <a:pt x="808684" y="60949"/>
                </a:lnTo>
                <a:lnTo>
                  <a:pt x="815979" y="60949"/>
                </a:lnTo>
                <a:lnTo>
                  <a:pt x="820193" y="58920"/>
                </a:lnTo>
                <a:lnTo>
                  <a:pt x="823963" y="54700"/>
                </a:lnTo>
                <a:close/>
              </a:path>
              <a:path w="1412875" h="77470">
                <a:moveTo>
                  <a:pt x="826496" y="25240"/>
                </a:moveTo>
                <a:lnTo>
                  <a:pt x="810711" y="25240"/>
                </a:lnTo>
                <a:lnTo>
                  <a:pt x="812899" y="26295"/>
                </a:lnTo>
                <a:lnTo>
                  <a:pt x="816465" y="30677"/>
                </a:lnTo>
                <a:lnTo>
                  <a:pt x="817343" y="33680"/>
                </a:lnTo>
                <a:lnTo>
                  <a:pt x="817438" y="43257"/>
                </a:lnTo>
                <a:lnTo>
                  <a:pt x="816546" y="46665"/>
                </a:lnTo>
                <a:lnTo>
                  <a:pt x="814763" y="48776"/>
                </a:lnTo>
                <a:lnTo>
                  <a:pt x="813061" y="50886"/>
                </a:lnTo>
                <a:lnTo>
                  <a:pt x="810873" y="51941"/>
                </a:lnTo>
                <a:lnTo>
                  <a:pt x="826381" y="51941"/>
                </a:lnTo>
                <a:lnTo>
                  <a:pt x="827164" y="51048"/>
                </a:lnTo>
                <a:lnTo>
                  <a:pt x="828866" y="45529"/>
                </a:lnTo>
                <a:lnTo>
                  <a:pt x="828866" y="31408"/>
                </a:lnTo>
                <a:lnTo>
                  <a:pt x="827164" y="25970"/>
                </a:lnTo>
                <a:lnTo>
                  <a:pt x="826496" y="25240"/>
                </a:lnTo>
                <a:close/>
              </a:path>
              <a:path w="1412875" h="77470">
                <a:moveTo>
                  <a:pt x="816060" y="16312"/>
                </a:moveTo>
                <a:lnTo>
                  <a:pt x="808279" y="16312"/>
                </a:lnTo>
                <a:lnTo>
                  <a:pt x="805685" y="16961"/>
                </a:lnTo>
                <a:lnTo>
                  <a:pt x="803335" y="18341"/>
                </a:lnTo>
                <a:lnTo>
                  <a:pt x="800984" y="19640"/>
                </a:lnTo>
                <a:lnTo>
                  <a:pt x="799201" y="21425"/>
                </a:lnTo>
                <a:lnTo>
                  <a:pt x="797824" y="23535"/>
                </a:lnTo>
                <a:lnTo>
                  <a:pt x="824939" y="23535"/>
                </a:lnTo>
                <a:lnTo>
                  <a:pt x="823678" y="22156"/>
                </a:lnTo>
                <a:lnTo>
                  <a:pt x="820274" y="18260"/>
                </a:lnTo>
                <a:lnTo>
                  <a:pt x="816060" y="16312"/>
                </a:lnTo>
                <a:close/>
              </a:path>
              <a:path w="1412875" h="77470">
                <a:moveTo>
                  <a:pt x="861934" y="16313"/>
                </a:moveTo>
                <a:lnTo>
                  <a:pt x="849938" y="16313"/>
                </a:lnTo>
                <a:lnTo>
                  <a:pt x="845319" y="18260"/>
                </a:lnTo>
                <a:lnTo>
                  <a:pt x="837943" y="26295"/>
                </a:lnTo>
                <a:lnTo>
                  <a:pt x="836134" y="31651"/>
                </a:lnTo>
                <a:lnTo>
                  <a:pt x="836171" y="45205"/>
                </a:lnTo>
                <a:lnTo>
                  <a:pt x="837457" y="49749"/>
                </a:lnTo>
                <a:lnTo>
                  <a:pt x="843860" y="58515"/>
                </a:lnTo>
                <a:lnTo>
                  <a:pt x="849371" y="60949"/>
                </a:lnTo>
                <a:lnTo>
                  <a:pt x="861448" y="60949"/>
                </a:lnTo>
                <a:lnTo>
                  <a:pt x="865338" y="59813"/>
                </a:lnTo>
                <a:lnTo>
                  <a:pt x="871579" y="55512"/>
                </a:lnTo>
                <a:lnTo>
                  <a:pt x="873732" y="52509"/>
                </a:lnTo>
                <a:lnTo>
                  <a:pt x="854234" y="52509"/>
                </a:lnTo>
                <a:lnTo>
                  <a:pt x="852127" y="51535"/>
                </a:lnTo>
                <a:lnTo>
                  <a:pt x="850344" y="49668"/>
                </a:lnTo>
                <a:lnTo>
                  <a:pt x="848642" y="47802"/>
                </a:lnTo>
                <a:lnTo>
                  <a:pt x="847750" y="45205"/>
                </a:lnTo>
                <a:lnTo>
                  <a:pt x="847669" y="41877"/>
                </a:lnTo>
                <a:lnTo>
                  <a:pt x="875874" y="41877"/>
                </a:lnTo>
                <a:lnTo>
                  <a:pt x="876003" y="34979"/>
                </a:lnTo>
                <a:lnTo>
                  <a:pt x="847831" y="34979"/>
                </a:lnTo>
                <a:lnTo>
                  <a:pt x="847904" y="31651"/>
                </a:lnTo>
                <a:lnTo>
                  <a:pt x="848561" y="29460"/>
                </a:lnTo>
                <a:lnTo>
                  <a:pt x="850182" y="27593"/>
                </a:lnTo>
                <a:lnTo>
                  <a:pt x="851803" y="25808"/>
                </a:lnTo>
                <a:lnTo>
                  <a:pt x="853829" y="24915"/>
                </a:lnTo>
                <a:lnTo>
                  <a:pt x="872687" y="24915"/>
                </a:lnTo>
                <a:lnTo>
                  <a:pt x="866959" y="18423"/>
                </a:lnTo>
                <a:lnTo>
                  <a:pt x="861934" y="16313"/>
                </a:lnTo>
                <a:close/>
              </a:path>
              <a:path w="1412875" h="77470">
                <a:moveTo>
                  <a:pt x="864041" y="46341"/>
                </a:moveTo>
                <a:lnTo>
                  <a:pt x="858611" y="52509"/>
                </a:lnTo>
                <a:lnTo>
                  <a:pt x="873732" y="52509"/>
                </a:lnTo>
                <a:lnTo>
                  <a:pt x="873848" y="52347"/>
                </a:lnTo>
                <a:lnTo>
                  <a:pt x="875307" y="48289"/>
                </a:lnTo>
                <a:lnTo>
                  <a:pt x="864041" y="46341"/>
                </a:lnTo>
                <a:close/>
              </a:path>
              <a:path w="1412875" h="77470">
                <a:moveTo>
                  <a:pt x="872687" y="24915"/>
                </a:moveTo>
                <a:lnTo>
                  <a:pt x="858611" y="24915"/>
                </a:lnTo>
                <a:lnTo>
                  <a:pt x="860556" y="25808"/>
                </a:lnTo>
                <a:lnTo>
                  <a:pt x="863798" y="29217"/>
                </a:lnTo>
                <a:lnTo>
                  <a:pt x="864609" y="31651"/>
                </a:lnTo>
                <a:lnTo>
                  <a:pt x="864690" y="34979"/>
                </a:lnTo>
                <a:lnTo>
                  <a:pt x="876003" y="34979"/>
                </a:lnTo>
                <a:lnTo>
                  <a:pt x="876037" y="33193"/>
                </a:lnTo>
                <a:lnTo>
                  <a:pt x="874335" y="26782"/>
                </a:lnTo>
                <a:lnTo>
                  <a:pt x="872687" y="24915"/>
                </a:lnTo>
                <a:close/>
              </a:path>
              <a:path w="1412875" h="77470">
                <a:moveTo>
                  <a:pt x="909105" y="16313"/>
                </a:moveTo>
                <a:lnTo>
                  <a:pt x="897110" y="16313"/>
                </a:lnTo>
                <a:lnTo>
                  <a:pt x="892409" y="18260"/>
                </a:lnTo>
                <a:lnTo>
                  <a:pt x="885033" y="26295"/>
                </a:lnTo>
                <a:lnTo>
                  <a:pt x="883224" y="31651"/>
                </a:lnTo>
                <a:lnTo>
                  <a:pt x="883261" y="45205"/>
                </a:lnTo>
                <a:lnTo>
                  <a:pt x="884547" y="49749"/>
                </a:lnTo>
                <a:lnTo>
                  <a:pt x="890950" y="58515"/>
                </a:lnTo>
                <a:lnTo>
                  <a:pt x="896461" y="60949"/>
                </a:lnTo>
                <a:lnTo>
                  <a:pt x="908538" y="60949"/>
                </a:lnTo>
                <a:lnTo>
                  <a:pt x="912428" y="59813"/>
                </a:lnTo>
                <a:lnTo>
                  <a:pt x="915589" y="57703"/>
                </a:lnTo>
                <a:lnTo>
                  <a:pt x="918669" y="55512"/>
                </a:lnTo>
                <a:lnTo>
                  <a:pt x="920822" y="52509"/>
                </a:lnTo>
                <a:lnTo>
                  <a:pt x="901405" y="52509"/>
                </a:lnTo>
                <a:lnTo>
                  <a:pt x="899217" y="51535"/>
                </a:lnTo>
                <a:lnTo>
                  <a:pt x="897434" y="49668"/>
                </a:lnTo>
                <a:lnTo>
                  <a:pt x="895732" y="47802"/>
                </a:lnTo>
                <a:lnTo>
                  <a:pt x="894840" y="45205"/>
                </a:lnTo>
                <a:lnTo>
                  <a:pt x="894759" y="41877"/>
                </a:lnTo>
                <a:lnTo>
                  <a:pt x="922965" y="41877"/>
                </a:lnTo>
                <a:lnTo>
                  <a:pt x="923093" y="34979"/>
                </a:lnTo>
                <a:lnTo>
                  <a:pt x="894922" y="34979"/>
                </a:lnTo>
                <a:lnTo>
                  <a:pt x="895002" y="31651"/>
                </a:lnTo>
                <a:lnTo>
                  <a:pt x="895732" y="29460"/>
                </a:lnTo>
                <a:lnTo>
                  <a:pt x="897272" y="27593"/>
                </a:lnTo>
                <a:lnTo>
                  <a:pt x="898893" y="25808"/>
                </a:lnTo>
                <a:lnTo>
                  <a:pt x="900919" y="24915"/>
                </a:lnTo>
                <a:lnTo>
                  <a:pt x="919811" y="24915"/>
                </a:lnTo>
                <a:lnTo>
                  <a:pt x="917777" y="22562"/>
                </a:lnTo>
                <a:lnTo>
                  <a:pt x="914049" y="18423"/>
                </a:lnTo>
                <a:lnTo>
                  <a:pt x="909105" y="16313"/>
                </a:lnTo>
                <a:close/>
              </a:path>
              <a:path w="1412875" h="77470">
                <a:moveTo>
                  <a:pt x="911131" y="46341"/>
                </a:moveTo>
                <a:lnTo>
                  <a:pt x="905701" y="52509"/>
                </a:lnTo>
                <a:lnTo>
                  <a:pt x="920822" y="52509"/>
                </a:lnTo>
                <a:lnTo>
                  <a:pt x="920938" y="52347"/>
                </a:lnTo>
                <a:lnTo>
                  <a:pt x="922397" y="48289"/>
                </a:lnTo>
                <a:lnTo>
                  <a:pt x="911131" y="46341"/>
                </a:lnTo>
                <a:close/>
              </a:path>
              <a:path w="1412875" h="77470">
                <a:moveTo>
                  <a:pt x="919811" y="24915"/>
                </a:moveTo>
                <a:lnTo>
                  <a:pt x="905701" y="24915"/>
                </a:lnTo>
                <a:lnTo>
                  <a:pt x="907646" y="25808"/>
                </a:lnTo>
                <a:lnTo>
                  <a:pt x="910888" y="29217"/>
                </a:lnTo>
                <a:lnTo>
                  <a:pt x="911699" y="31651"/>
                </a:lnTo>
                <a:lnTo>
                  <a:pt x="911780" y="34979"/>
                </a:lnTo>
                <a:lnTo>
                  <a:pt x="923093" y="34979"/>
                </a:lnTo>
                <a:lnTo>
                  <a:pt x="923127" y="33193"/>
                </a:lnTo>
                <a:lnTo>
                  <a:pt x="921425" y="26782"/>
                </a:lnTo>
                <a:lnTo>
                  <a:pt x="919811" y="24915"/>
                </a:lnTo>
                <a:close/>
              </a:path>
              <a:path w="1412875" h="77470">
                <a:moveTo>
                  <a:pt x="953764" y="16312"/>
                </a:moveTo>
                <a:lnTo>
                  <a:pt x="943795" y="16312"/>
                </a:lnTo>
                <a:lnTo>
                  <a:pt x="939499" y="18179"/>
                </a:lnTo>
                <a:lnTo>
                  <a:pt x="936095" y="21912"/>
                </a:lnTo>
                <a:lnTo>
                  <a:pt x="932691" y="25727"/>
                </a:lnTo>
                <a:lnTo>
                  <a:pt x="931070" y="31245"/>
                </a:lnTo>
                <a:lnTo>
                  <a:pt x="931070" y="45529"/>
                </a:lnTo>
                <a:lnTo>
                  <a:pt x="932772" y="51048"/>
                </a:lnTo>
                <a:lnTo>
                  <a:pt x="936257" y="55025"/>
                </a:lnTo>
                <a:lnTo>
                  <a:pt x="939742" y="58920"/>
                </a:lnTo>
                <a:lnTo>
                  <a:pt x="943957" y="60949"/>
                </a:lnTo>
                <a:lnTo>
                  <a:pt x="951251" y="60949"/>
                </a:lnTo>
                <a:lnTo>
                  <a:pt x="962193" y="53645"/>
                </a:lnTo>
                <a:lnTo>
                  <a:pt x="972648" y="53645"/>
                </a:lnTo>
                <a:lnTo>
                  <a:pt x="972648" y="52022"/>
                </a:lnTo>
                <a:lnTo>
                  <a:pt x="948819" y="52022"/>
                </a:lnTo>
                <a:lnTo>
                  <a:pt x="946226" y="50561"/>
                </a:lnTo>
                <a:lnTo>
                  <a:pt x="944443" y="47558"/>
                </a:lnTo>
                <a:lnTo>
                  <a:pt x="943146" y="45529"/>
                </a:lnTo>
                <a:lnTo>
                  <a:pt x="942579" y="42202"/>
                </a:lnTo>
                <a:lnTo>
                  <a:pt x="942579" y="33437"/>
                </a:lnTo>
                <a:lnTo>
                  <a:pt x="943470" y="30272"/>
                </a:lnTo>
                <a:lnTo>
                  <a:pt x="945253" y="28161"/>
                </a:lnTo>
                <a:lnTo>
                  <a:pt x="947036" y="25970"/>
                </a:lnTo>
                <a:lnTo>
                  <a:pt x="949306" y="24915"/>
                </a:lnTo>
                <a:lnTo>
                  <a:pt x="972648" y="24915"/>
                </a:lnTo>
                <a:lnTo>
                  <a:pt x="972648" y="22237"/>
                </a:lnTo>
                <a:lnTo>
                  <a:pt x="961382" y="22237"/>
                </a:lnTo>
                <a:lnTo>
                  <a:pt x="957897" y="18260"/>
                </a:lnTo>
                <a:lnTo>
                  <a:pt x="953764" y="16312"/>
                </a:lnTo>
                <a:close/>
              </a:path>
              <a:path w="1412875" h="77470">
                <a:moveTo>
                  <a:pt x="972648" y="53645"/>
                </a:moveTo>
                <a:lnTo>
                  <a:pt x="962193" y="53645"/>
                </a:lnTo>
                <a:lnTo>
                  <a:pt x="962193" y="59975"/>
                </a:lnTo>
                <a:lnTo>
                  <a:pt x="972648" y="59975"/>
                </a:lnTo>
                <a:lnTo>
                  <a:pt x="972648" y="53645"/>
                </a:lnTo>
                <a:close/>
              </a:path>
              <a:path w="1412875" h="77470">
                <a:moveTo>
                  <a:pt x="972648" y="24915"/>
                </a:moveTo>
                <a:lnTo>
                  <a:pt x="954736" y="24915"/>
                </a:lnTo>
                <a:lnTo>
                  <a:pt x="957006" y="26051"/>
                </a:lnTo>
                <a:lnTo>
                  <a:pt x="958789" y="28161"/>
                </a:lnTo>
                <a:lnTo>
                  <a:pt x="960572" y="30353"/>
                </a:lnTo>
                <a:lnTo>
                  <a:pt x="961360" y="33437"/>
                </a:lnTo>
                <a:lnTo>
                  <a:pt x="961463" y="43176"/>
                </a:lnTo>
                <a:lnTo>
                  <a:pt x="960491" y="46503"/>
                </a:lnTo>
                <a:lnTo>
                  <a:pt x="958708" y="48694"/>
                </a:lnTo>
                <a:lnTo>
                  <a:pt x="956843" y="50886"/>
                </a:lnTo>
                <a:lnTo>
                  <a:pt x="954655" y="52022"/>
                </a:lnTo>
                <a:lnTo>
                  <a:pt x="972648" y="52022"/>
                </a:lnTo>
                <a:lnTo>
                  <a:pt x="972648" y="24915"/>
                </a:lnTo>
                <a:close/>
              </a:path>
              <a:path w="1412875" h="77470">
                <a:moveTo>
                  <a:pt x="972648" y="1055"/>
                </a:moveTo>
                <a:lnTo>
                  <a:pt x="961382" y="1055"/>
                </a:lnTo>
                <a:lnTo>
                  <a:pt x="961382" y="22237"/>
                </a:lnTo>
                <a:lnTo>
                  <a:pt x="972648" y="22237"/>
                </a:lnTo>
                <a:lnTo>
                  <a:pt x="972648" y="1055"/>
                </a:lnTo>
                <a:close/>
              </a:path>
              <a:path w="1412875" h="77470">
                <a:moveTo>
                  <a:pt x="1035543" y="1055"/>
                </a:moveTo>
                <a:lnTo>
                  <a:pt x="1008878" y="1055"/>
                </a:lnTo>
                <a:lnTo>
                  <a:pt x="1008878" y="59975"/>
                </a:lnTo>
                <a:lnTo>
                  <a:pt x="1035624" y="59975"/>
                </a:lnTo>
                <a:lnTo>
                  <a:pt x="1039109" y="59570"/>
                </a:lnTo>
                <a:lnTo>
                  <a:pt x="1041784" y="58677"/>
                </a:lnTo>
                <a:lnTo>
                  <a:pt x="1045269" y="57622"/>
                </a:lnTo>
                <a:lnTo>
                  <a:pt x="1048025" y="55999"/>
                </a:lnTo>
                <a:lnTo>
                  <a:pt x="1050132" y="53970"/>
                </a:lnTo>
                <a:lnTo>
                  <a:pt x="1052888" y="51373"/>
                </a:lnTo>
                <a:lnTo>
                  <a:pt x="1053689" y="49993"/>
                </a:lnTo>
                <a:lnTo>
                  <a:pt x="1020792" y="49993"/>
                </a:lnTo>
                <a:lnTo>
                  <a:pt x="1020792" y="10956"/>
                </a:lnTo>
                <a:lnTo>
                  <a:pt x="1053597" y="10956"/>
                </a:lnTo>
                <a:lnTo>
                  <a:pt x="1053131" y="10145"/>
                </a:lnTo>
                <a:lnTo>
                  <a:pt x="1039271" y="1379"/>
                </a:lnTo>
                <a:lnTo>
                  <a:pt x="1035543" y="1055"/>
                </a:lnTo>
                <a:close/>
              </a:path>
              <a:path w="1412875" h="77470">
                <a:moveTo>
                  <a:pt x="1053597" y="10956"/>
                </a:moveTo>
                <a:lnTo>
                  <a:pt x="1030923" y="10956"/>
                </a:lnTo>
                <a:lnTo>
                  <a:pt x="1034246" y="11199"/>
                </a:lnTo>
                <a:lnTo>
                  <a:pt x="1035867" y="11524"/>
                </a:lnTo>
                <a:lnTo>
                  <a:pt x="1044702" y="20046"/>
                </a:lnTo>
                <a:lnTo>
                  <a:pt x="1045512" y="22480"/>
                </a:lnTo>
                <a:lnTo>
                  <a:pt x="1045870" y="25565"/>
                </a:lnTo>
                <a:lnTo>
                  <a:pt x="1045827" y="35872"/>
                </a:lnTo>
                <a:lnTo>
                  <a:pt x="1045512" y="38712"/>
                </a:lnTo>
                <a:lnTo>
                  <a:pt x="1044702" y="41309"/>
                </a:lnTo>
                <a:lnTo>
                  <a:pt x="1043972" y="43987"/>
                </a:lnTo>
                <a:lnTo>
                  <a:pt x="1042919" y="45854"/>
                </a:lnTo>
                <a:lnTo>
                  <a:pt x="1040325" y="48126"/>
                </a:lnTo>
                <a:lnTo>
                  <a:pt x="1038785" y="49019"/>
                </a:lnTo>
                <a:lnTo>
                  <a:pt x="1036840" y="49425"/>
                </a:lnTo>
                <a:lnTo>
                  <a:pt x="1035381" y="49831"/>
                </a:lnTo>
                <a:lnTo>
                  <a:pt x="1032949" y="49993"/>
                </a:lnTo>
                <a:lnTo>
                  <a:pt x="1053689" y="49993"/>
                </a:lnTo>
                <a:lnTo>
                  <a:pt x="1054914" y="47883"/>
                </a:lnTo>
                <a:lnTo>
                  <a:pt x="1056454" y="43582"/>
                </a:lnTo>
                <a:lnTo>
                  <a:pt x="1057589" y="40092"/>
                </a:lnTo>
                <a:lnTo>
                  <a:pt x="1058237" y="35872"/>
                </a:lnTo>
                <a:lnTo>
                  <a:pt x="1058237" y="25565"/>
                </a:lnTo>
                <a:lnTo>
                  <a:pt x="1057589" y="20857"/>
                </a:lnTo>
                <a:lnTo>
                  <a:pt x="1054995" y="13391"/>
                </a:lnTo>
                <a:lnTo>
                  <a:pt x="1053597" y="10956"/>
                </a:lnTo>
                <a:close/>
              </a:path>
              <a:path w="1412875" h="77470">
                <a:moveTo>
                  <a:pt x="1081255" y="1055"/>
                </a:moveTo>
                <a:lnTo>
                  <a:pt x="1069989" y="1055"/>
                </a:lnTo>
                <a:lnTo>
                  <a:pt x="1069989" y="11443"/>
                </a:lnTo>
                <a:lnTo>
                  <a:pt x="1081255" y="11443"/>
                </a:lnTo>
                <a:lnTo>
                  <a:pt x="1081255" y="1055"/>
                </a:lnTo>
                <a:close/>
              </a:path>
              <a:path w="1412875" h="77470">
                <a:moveTo>
                  <a:pt x="1081255" y="17286"/>
                </a:moveTo>
                <a:lnTo>
                  <a:pt x="1069989" y="17286"/>
                </a:lnTo>
                <a:lnTo>
                  <a:pt x="1069989" y="59975"/>
                </a:lnTo>
                <a:lnTo>
                  <a:pt x="1081255" y="59975"/>
                </a:lnTo>
                <a:lnTo>
                  <a:pt x="1081255" y="17286"/>
                </a:lnTo>
                <a:close/>
              </a:path>
              <a:path w="1412875" h="77470">
                <a:moveTo>
                  <a:pt x="1106138" y="26133"/>
                </a:moveTo>
                <a:lnTo>
                  <a:pt x="1094872" y="26133"/>
                </a:lnTo>
                <a:lnTo>
                  <a:pt x="1094872" y="59976"/>
                </a:lnTo>
                <a:lnTo>
                  <a:pt x="1106138" y="59976"/>
                </a:lnTo>
                <a:lnTo>
                  <a:pt x="1106138" y="26133"/>
                </a:lnTo>
                <a:close/>
              </a:path>
              <a:path w="1412875" h="77470">
                <a:moveTo>
                  <a:pt x="1134343" y="26133"/>
                </a:moveTo>
                <a:lnTo>
                  <a:pt x="1122996" y="26133"/>
                </a:lnTo>
                <a:lnTo>
                  <a:pt x="1122996" y="59976"/>
                </a:lnTo>
                <a:lnTo>
                  <a:pt x="1134343" y="59976"/>
                </a:lnTo>
                <a:lnTo>
                  <a:pt x="1134343" y="26133"/>
                </a:lnTo>
                <a:close/>
              </a:path>
              <a:path w="1412875" h="77470">
                <a:moveTo>
                  <a:pt x="1111163" y="0"/>
                </a:moveTo>
                <a:lnTo>
                  <a:pt x="1104841" y="0"/>
                </a:lnTo>
                <a:lnTo>
                  <a:pt x="1102247" y="568"/>
                </a:lnTo>
                <a:lnTo>
                  <a:pt x="1100221" y="1704"/>
                </a:lnTo>
                <a:lnTo>
                  <a:pt x="1098195" y="2759"/>
                </a:lnTo>
                <a:lnTo>
                  <a:pt x="1096736" y="4220"/>
                </a:lnTo>
                <a:lnTo>
                  <a:pt x="1096006" y="6005"/>
                </a:lnTo>
                <a:lnTo>
                  <a:pt x="1095196" y="7791"/>
                </a:lnTo>
                <a:lnTo>
                  <a:pt x="1094950" y="9820"/>
                </a:lnTo>
                <a:lnTo>
                  <a:pt x="1094872" y="17286"/>
                </a:lnTo>
                <a:lnTo>
                  <a:pt x="1088550" y="17286"/>
                </a:lnTo>
                <a:lnTo>
                  <a:pt x="1088550" y="26133"/>
                </a:lnTo>
                <a:lnTo>
                  <a:pt x="1114567" y="26133"/>
                </a:lnTo>
                <a:lnTo>
                  <a:pt x="1114567" y="17287"/>
                </a:lnTo>
                <a:lnTo>
                  <a:pt x="1106138" y="17287"/>
                </a:lnTo>
                <a:lnTo>
                  <a:pt x="1106138" y="12093"/>
                </a:lnTo>
                <a:lnTo>
                  <a:pt x="1106462" y="10632"/>
                </a:lnTo>
                <a:lnTo>
                  <a:pt x="1107191" y="9820"/>
                </a:lnTo>
                <a:lnTo>
                  <a:pt x="1107921" y="9089"/>
                </a:lnTo>
                <a:lnTo>
                  <a:pt x="1109056" y="8684"/>
                </a:lnTo>
                <a:lnTo>
                  <a:pt x="1115991" y="8684"/>
                </a:lnTo>
                <a:lnTo>
                  <a:pt x="1117404" y="1461"/>
                </a:lnTo>
                <a:lnTo>
                  <a:pt x="1114324" y="487"/>
                </a:lnTo>
                <a:lnTo>
                  <a:pt x="1111163" y="0"/>
                </a:lnTo>
                <a:close/>
              </a:path>
              <a:path w="1412875" h="77470">
                <a:moveTo>
                  <a:pt x="1139368" y="0"/>
                </a:moveTo>
                <a:lnTo>
                  <a:pt x="1133046" y="0"/>
                </a:lnTo>
                <a:lnTo>
                  <a:pt x="1130453" y="568"/>
                </a:lnTo>
                <a:lnTo>
                  <a:pt x="1128426" y="1704"/>
                </a:lnTo>
                <a:lnTo>
                  <a:pt x="1126319" y="2759"/>
                </a:lnTo>
                <a:lnTo>
                  <a:pt x="1124941" y="4220"/>
                </a:lnTo>
                <a:lnTo>
                  <a:pt x="1124212" y="6005"/>
                </a:lnTo>
                <a:lnTo>
                  <a:pt x="1123401" y="7791"/>
                </a:lnTo>
                <a:lnTo>
                  <a:pt x="1123094" y="9820"/>
                </a:lnTo>
                <a:lnTo>
                  <a:pt x="1122996" y="17286"/>
                </a:lnTo>
                <a:lnTo>
                  <a:pt x="1116755" y="17286"/>
                </a:lnTo>
                <a:lnTo>
                  <a:pt x="1116755" y="26133"/>
                </a:lnTo>
                <a:lnTo>
                  <a:pt x="1142772" y="26133"/>
                </a:lnTo>
                <a:lnTo>
                  <a:pt x="1142772" y="17287"/>
                </a:lnTo>
                <a:lnTo>
                  <a:pt x="1134343" y="17287"/>
                </a:lnTo>
                <a:lnTo>
                  <a:pt x="1134343" y="12093"/>
                </a:lnTo>
                <a:lnTo>
                  <a:pt x="1134667" y="10632"/>
                </a:lnTo>
                <a:lnTo>
                  <a:pt x="1135397" y="9820"/>
                </a:lnTo>
                <a:lnTo>
                  <a:pt x="1136126" y="9089"/>
                </a:lnTo>
                <a:lnTo>
                  <a:pt x="1137261" y="8684"/>
                </a:lnTo>
                <a:lnTo>
                  <a:pt x="1144196" y="8684"/>
                </a:lnTo>
                <a:lnTo>
                  <a:pt x="1145609" y="1461"/>
                </a:lnTo>
                <a:lnTo>
                  <a:pt x="1142529" y="487"/>
                </a:lnTo>
                <a:lnTo>
                  <a:pt x="1139368" y="0"/>
                </a:lnTo>
                <a:close/>
              </a:path>
              <a:path w="1412875" h="77470">
                <a:moveTo>
                  <a:pt x="1115991" y="8684"/>
                </a:moveTo>
                <a:lnTo>
                  <a:pt x="1112379" y="8684"/>
                </a:lnTo>
                <a:lnTo>
                  <a:pt x="1114081" y="8927"/>
                </a:lnTo>
                <a:lnTo>
                  <a:pt x="1115864" y="9333"/>
                </a:lnTo>
                <a:lnTo>
                  <a:pt x="1115991" y="8684"/>
                </a:lnTo>
                <a:close/>
              </a:path>
              <a:path w="1412875" h="77470">
                <a:moveTo>
                  <a:pt x="1144196" y="8684"/>
                </a:moveTo>
                <a:lnTo>
                  <a:pt x="1140584" y="8684"/>
                </a:lnTo>
                <a:lnTo>
                  <a:pt x="1142286" y="8927"/>
                </a:lnTo>
                <a:lnTo>
                  <a:pt x="1144069" y="9333"/>
                </a:lnTo>
                <a:lnTo>
                  <a:pt x="1144196" y="8684"/>
                </a:lnTo>
                <a:close/>
              </a:path>
              <a:path w="1412875" h="77470">
                <a:moveTo>
                  <a:pt x="1172518" y="16312"/>
                </a:moveTo>
                <a:lnTo>
                  <a:pt x="1160522" y="16312"/>
                </a:lnTo>
                <a:lnTo>
                  <a:pt x="1155821" y="18260"/>
                </a:lnTo>
                <a:lnTo>
                  <a:pt x="1152174" y="22318"/>
                </a:lnTo>
                <a:lnTo>
                  <a:pt x="1148446" y="26295"/>
                </a:lnTo>
                <a:lnTo>
                  <a:pt x="1146636" y="31651"/>
                </a:lnTo>
                <a:lnTo>
                  <a:pt x="1146679" y="45205"/>
                </a:lnTo>
                <a:lnTo>
                  <a:pt x="1148041" y="49749"/>
                </a:lnTo>
                <a:lnTo>
                  <a:pt x="1150796" y="53645"/>
                </a:lnTo>
                <a:lnTo>
                  <a:pt x="1154362" y="58514"/>
                </a:lnTo>
                <a:lnTo>
                  <a:pt x="1159874" y="60949"/>
                </a:lnTo>
                <a:lnTo>
                  <a:pt x="1171950" y="60949"/>
                </a:lnTo>
                <a:lnTo>
                  <a:pt x="1175841" y="59813"/>
                </a:lnTo>
                <a:lnTo>
                  <a:pt x="1179002" y="57703"/>
                </a:lnTo>
                <a:lnTo>
                  <a:pt x="1182081" y="55512"/>
                </a:lnTo>
                <a:lnTo>
                  <a:pt x="1184234" y="52509"/>
                </a:lnTo>
                <a:lnTo>
                  <a:pt x="1164818" y="52509"/>
                </a:lnTo>
                <a:lnTo>
                  <a:pt x="1162629" y="51535"/>
                </a:lnTo>
                <a:lnTo>
                  <a:pt x="1160927" y="49668"/>
                </a:lnTo>
                <a:lnTo>
                  <a:pt x="1159144" y="47802"/>
                </a:lnTo>
                <a:lnTo>
                  <a:pt x="1158253" y="45205"/>
                </a:lnTo>
                <a:lnTo>
                  <a:pt x="1158172" y="41877"/>
                </a:lnTo>
                <a:lnTo>
                  <a:pt x="1186458" y="41877"/>
                </a:lnTo>
                <a:lnTo>
                  <a:pt x="1186587" y="34979"/>
                </a:lnTo>
                <a:lnTo>
                  <a:pt x="1158334" y="34978"/>
                </a:lnTo>
                <a:lnTo>
                  <a:pt x="1158415" y="31651"/>
                </a:lnTo>
                <a:lnTo>
                  <a:pt x="1159144" y="29460"/>
                </a:lnTo>
                <a:lnTo>
                  <a:pt x="1162305" y="25808"/>
                </a:lnTo>
                <a:lnTo>
                  <a:pt x="1164413" y="24915"/>
                </a:lnTo>
                <a:lnTo>
                  <a:pt x="1183224" y="24915"/>
                </a:lnTo>
                <a:lnTo>
                  <a:pt x="1181190" y="22561"/>
                </a:lnTo>
                <a:lnTo>
                  <a:pt x="1177543" y="18423"/>
                </a:lnTo>
                <a:lnTo>
                  <a:pt x="1172518" y="16312"/>
                </a:lnTo>
                <a:close/>
              </a:path>
              <a:path w="1412875" h="77470">
                <a:moveTo>
                  <a:pt x="1174625" y="46341"/>
                </a:moveTo>
                <a:lnTo>
                  <a:pt x="1173976" y="48532"/>
                </a:lnTo>
                <a:lnTo>
                  <a:pt x="1173085" y="50074"/>
                </a:lnTo>
                <a:lnTo>
                  <a:pt x="1170653" y="52022"/>
                </a:lnTo>
                <a:lnTo>
                  <a:pt x="1169194" y="52509"/>
                </a:lnTo>
                <a:lnTo>
                  <a:pt x="1184234" y="52509"/>
                </a:lnTo>
                <a:lnTo>
                  <a:pt x="1184351" y="52346"/>
                </a:lnTo>
                <a:lnTo>
                  <a:pt x="1185810" y="48288"/>
                </a:lnTo>
                <a:lnTo>
                  <a:pt x="1174625" y="46341"/>
                </a:lnTo>
                <a:close/>
              </a:path>
              <a:path w="1412875" h="77470">
                <a:moveTo>
                  <a:pt x="1183224" y="24915"/>
                </a:moveTo>
                <a:lnTo>
                  <a:pt x="1169113" y="24915"/>
                </a:lnTo>
                <a:lnTo>
                  <a:pt x="1171059" y="25808"/>
                </a:lnTo>
                <a:lnTo>
                  <a:pt x="1174301" y="29216"/>
                </a:lnTo>
                <a:lnTo>
                  <a:pt x="1175111" y="31651"/>
                </a:lnTo>
                <a:lnTo>
                  <a:pt x="1175192" y="34979"/>
                </a:lnTo>
                <a:lnTo>
                  <a:pt x="1186587" y="34979"/>
                </a:lnTo>
                <a:lnTo>
                  <a:pt x="1186620" y="33193"/>
                </a:lnTo>
                <a:lnTo>
                  <a:pt x="1184837" y="26782"/>
                </a:lnTo>
                <a:lnTo>
                  <a:pt x="1183224" y="24915"/>
                </a:lnTo>
                <a:close/>
              </a:path>
              <a:path w="1412875" h="77470">
                <a:moveTo>
                  <a:pt x="1206964" y="17286"/>
                </a:moveTo>
                <a:lnTo>
                  <a:pt x="1196508" y="17286"/>
                </a:lnTo>
                <a:lnTo>
                  <a:pt x="1196508" y="59975"/>
                </a:lnTo>
                <a:lnTo>
                  <a:pt x="1207774" y="59975"/>
                </a:lnTo>
                <a:lnTo>
                  <a:pt x="1207774" y="39523"/>
                </a:lnTo>
                <a:lnTo>
                  <a:pt x="1208099" y="34735"/>
                </a:lnTo>
                <a:lnTo>
                  <a:pt x="1209395" y="30190"/>
                </a:lnTo>
                <a:lnTo>
                  <a:pt x="1210206" y="28567"/>
                </a:lnTo>
                <a:lnTo>
                  <a:pt x="1211341" y="27755"/>
                </a:lnTo>
                <a:lnTo>
                  <a:pt x="1212394" y="26862"/>
                </a:lnTo>
                <a:lnTo>
                  <a:pt x="1213772" y="26457"/>
                </a:lnTo>
                <a:lnTo>
                  <a:pt x="1221295" y="26457"/>
                </a:lnTo>
                <a:lnTo>
                  <a:pt x="1222418" y="23292"/>
                </a:lnTo>
                <a:lnTo>
                  <a:pt x="1206964" y="23292"/>
                </a:lnTo>
                <a:lnTo>
                  <a:pt x="1206964" y="17286"/>
                </a:lnTo>
                <a:close/>
              </a:path>
              <a:path w="1412875" h="77470">
                <a:moveTo>
                  <a:pt x="1221295" y="26457"/>
                </a:moveTo>
                <a:lnTo>
                  <a:pt x="1217014" y="26457"/>
                </a:lnTo>
                <a:lnTo>
                  <a:pt x="1218716" y="27025"/>
                </a:lnTo>
                <a:lnTo>
                  <a:pt x="1220661" y="28242"/>
                </a:lnTo>
                <a:lnTo>
                  <a:pt x="1221295" y="26457"/>
                </a:lnTo>
                <a:close/>
              </a:path>
              <a:path w="1412875" h="77470">
                <a:moveTo>
                  <a:pt x="1219284" y="16312"/>
                </a:moveTo>
                <a:lnTo>
                  <a:pt x="1214907" y="16312"/>
                </a:lnTo>
                <a:lnTo>
                  <a:pt x="1213286" y="16718"/>
                </a:lnTo>
                <a:lnTo>
                  <a:pt x="1211827" y="17692"/>
                </a:lnTo>
                <a:lnTo>
                  <a:pt x="1210368" y="18585"/>
                </a:lnTo>
                <a:lnTo>
                  <a:pt x="1208747" y="20451"/>
                </a:lnTo>
                <a:lnTo>
                  <a:pt x="1206964" y="23292"/>
                </a:lnTo>
                <a:lnTo>
                  <a:pt x="1222418" y="23292"/>
                </a:lnTo>
                <a:lnTo>
                  <a:pt x="1224147" y="18422"/>
                </a:lnTo>
                <a:lnTo>
                  <a:pt x="1221715" y="17042"/>
                </a:lnTo>
                <a:lnTo>
                  <a:pt x="1219284" y="16312"/>
                </a:lnTo>
                <a:close/>
              </a:path>
              <a:path w="1412875" h="77470">
                <a:moveTo>
                  <a:pt x="1252595" y="16312"/>
                </a:moveTo>
                <a:lnTo>
                  <a:pt x="1240600" y="16312"/>
                </a:lnTo>
                <a:lnTo>
                  <a:pt x="1235899" y="18260"/>
                </a:lnTo>
                <a:lnTo>
                  <a:pt x="1228523" y="26295"/>
                </a:lnTo>
                <a:lnTo>
                  <a:pt x="1226714" y="31651"/>
                </a:lnTo>
                <a:lnTo>
                  <a:pt x="1226751" y="45205"/>
                </a:lnTo>
                <a:lnTo>
                  <a:pt x="1228037" y="49749"/>
                </a:lnTo>
                <a:lnTo>
                  <a:pt x="1234440" y="58514"/>
                </a:lnTo>
                <a:lnTo>
                  <a:pt x="1239951" y="60949"/>
                </a:lnTo>
                <a:lnTo>
                  <a:pt x="1252028" y="60949"/>
                </a:lnTo>
                <a:lnTo>
                  <a:pt x="1255918" y="59813"/>
                </a:lnTo>
                <a:lnTo>
                  <a:pt x="1259079" y="57703"/>
                </a:lnTo>
                <a:lnTo>
                  <a:pt x="1262159" y="55512"/>
                </a:lnTo>
                <a:lnTo>
                  <a:pt x="1264312" y="52509"/>
                </a:lnTo>
                <a:lnTo>
                  <a:pt x="1244895" y="52509"/>
                </a:lnTo>
                <a:lnTo>
                  <a:pt x="1242707" y="51535"/>
                </a:lnTo>
                <a:lnTo>
                  <a:pt x="1240924" y="49668"/>
                </a:lnTo>
                <a:lnTo>
                  <a:pt x="1239222" y="47802"/>
                </a:lnTo>
                <a:lnTo>
                  <a:pt x="1238330" y="45205"/>
                </a:lnTo>
                <a:lnTo>
                  <a:pt x="1238249" y="41877"/>
                </a:lnTo>
                <a:lnTo>
                  <a:pt x="1266536" y="41877"/>
                </a:lnTo>
                <a:lnTo>
                  <a:pt x="1266600" y="34979"/>
                </a:lnTo>
                <a:lnTo>
                  <a:pt x="1238411" y="34978"/>
                </a:lnTo>
                <a:lnTo>
                  <a:pt x="1238492" y="31651"/>
                </a:lnTo>
                <a:lnTo>
                  <a:pt x="1239222" y="29460"/>
                </a:lnTo>
                <a:lnTo>
                  <a:pt x="1240762" y="27593"/>
                </a:lnTo>
                <a:lnTo>
                  <a:pt x="1242383" y="25808"/>
                </a:lnTo>
                <a:lnTo>
                  <a:pt x="1244409" y="24915"/>
                </a:lnTo>
                <a:lnTo>
                  <a:pt x="1263301" y="24915"/>
                </a:lnTo>
                <a:lnTo>
                  <a:pt x="1261267" y="22561"/>
                </a:lnTo>
                <a:lnTo>
                  <a:pt x="1257539" y="18423"/>
                </a:lnTo>
                <a:lnTo>
                  <a:pt x="1252595" y="16312"/>
                </a:lnTo>
                <a:close/>
              </a:path>
              <a:path w="1412875" h="77470">
                <a:moveTo>
                  <a:pt x="1254621" y="46341"/>
                </a:moveTo>
                <a:lnTo>
                  <a:pt x="1254054" y="48532"/>
                </a:lnTo>
                <a:lnTo>
                  <a:pt x="1253162" y="50074"/>
                </a:lnTo>
                <a:lnTo>
                  <a:pt x="1250731" y="52022"/>
                </a:lnTo>
                <a:lnTo>
                  <a:pt x="1249191" y="52509"/>
                </a:lnTo>
                <a:lnTo>
                  <a:pt x="1264312" y="52509"/>
                </a:lnTo>
                <a:lnTo>
                  <a:pt x="1264428" y="52346"/>
                </a:lnTo>
                <a:lnTo>
                  <a:pt x="1265887" y="48288"/>
                </a:lnTo>
                <a:lnTo>
                  <a:pt x="1254621" y="46341"/>
                </a:lnTo>
                <a:close/>
              </a:path>
              <a:path w="1412875" h="77470">
                <a:moveTo>
                  <a:pt x="1263301" y="24915"/>
                </a:moveTo>
                <a:lnTo>
                  <a:pt x="1249191" y="24915"/>
                </a:lnTo>
                <a:lnTo>
                  <a:pt x="1251136" y="25808"/>
                </a:lnTo>
                <a:lnTo>
                  <a:pt x="1254378" y="29216"/>
                </a:lnTo>
                <a:lnTo>
                  <a:pt x="1255189" y="31651"/>
                </a:lnTo>
                <a:lnTo>
                  <a:pt x="1255270" y="34979"/>
                </a:lnTo>
                <a:lnTo>
                  <a:pt x="1266600" y="34979"/>
                </a:lnTo>
                <a:lnTo>
                  <a:pt x="1266617" y="33193"/>
                </a:lnTo>
                <a:lnTo>
                  <a:pt x="1264915" y="26782"/>
                </a:lnTo>
                <a:lnTo>
                  <a:pt x="1263301" y="24915"/>
                </a:lnTo>
                <a:close/>
              </a:path>
              <a:path w="1412875" h="77470">
                <a:moveTo>
                  <a:pt x="1287446" y="17286"/>
                </a:moveTo>
                <a:lnTo>
                  <a:pt x="1276991" y="17286"/>
                </a:lnTo>
                <a:lnTo>
                  <a:pt x="1276991" y="59975"/>
                </a:lnTo>
                <a:lnTo>
                  <a:pt x="1288257" y="59975"/>
                </a:lnTo>
                <a:lnTo>
                  <a:pt x="1288257" y="35871"/>
                </a:lnTo>
                <a:lnTo>
                  <a:pt x="1288581" y="32543"/>
                </a:lnTo>
                <a:lnTo>
                  <a:pt x="1289716" y="29054"/>
                </a:lnTo>
                <a:lnTo>
                  <a:pt x="1290770" y="27593"/>
                </a:lnTo>
                <a:lnTo>
                  <a:pt x="1293849" y="25483"/>
                </a:lnTo>
                <a:lnTo>
                  <a:pt x="1295632" y="24915"/>
                </a:lnTo>
                <a:lnTo>
                  <a:pt x="1315044" y="24915"/>
                </a:lnTo>
                <a:lnTo>
                  <a:pt x="1314841" y="24022"/>
                </a:lnTo>
                <a:lnTo>
                  <a:pt x="1314586" y="23535"/>
                </a:lnTo>
                <a:lnTo>
                  <a:pt x="1287446" y="23535"/>
                </a:lnTo>
                <a:lnTo>
                  <a:pt x="1287446" y="17286"/>
                </a:lnTo>
                <a:close/>
              </a:path>
              <a:path w="1412875" h="77470">
                <a:moveTo>
                  <a:pt x="1315044" y="24915"/>
                </a:moveTo>
                <a:lnTo>
                  <a:pt x="1299117" y="24915"/>
                </a:lnTo>
                <a:lnTo>
                  <a:pt x="1300414" y="25321"/>
                </a:lnTo>
                <a:lnTo>
                  <a:pt x="1301468" y="26051"/>
                </a:lnTo>
                <a:lnTo>
                  <a:pt x="1304548" y="59975"/>
                </a:lnTo>
                <a:lnTo>
                  <a:pt x="1315814" y="59975"/>
                </a:lnTo>
                <a:lnTo>
                  <a:pt x="1315746" y="29054"/>
                </a:lnTo>
                <a:lnTo>
                  <a:pt x="1315652" y="27593"/>
                </a:lnTo>
                <a:lnTo>
                  <a:pt x="1315044" y="24915"/>
                </a:lnTo>
                <a:close/>
              </a:path>
              <a:path w="1412875" h="77470">
                <a:moveTo>
                  <a:pt x="1303980" y="16312"/>
                </a:moveTo>
                <a:lnTo>
                  <a:pt x="1295875" y="16312"/>
                </a:lnTo>
                <a:lnTo>
                  <a:pt x="1291174" y="18666"/>
                </a:lnTo>
                <a:lnTo>
                  <a:pt x="1287446" y="23535"/>
                </a:lnTo>
                <a:lnTo>
                  <a:pt x="1314586" y="23535"/>
                </a:lnTo>
                <a:lnTo>
                  <a:pt x="1303980" y="16312"/>
                </a:lnTo>
                <a:close/>
              </a:path>
              <a:path w="1412875" h="77470">
                <a:moveTo>
                  <a:pt x="1352206" y="16312"/>
                </a:moveTo>
                <a:lnTo>
                  <a:pt x="1340696" y="16312"/>
                </a:lnTo>
                <a:lnTo>
                  <a:pt x="1335590" y="18260"/>
                </a:lnTo>
                <a:lnTo>
                  <a:pt x="1328215" y="26132"/>
                </a:lnTo>
                <a:lnTo>
                  <a:pt x="1326351" y="31570"/>
                </a:lnTo>
                <a:lnTo>
                  <a:pt x="1326351" y="45610"/>
                </a:lnTo>
                <a:lnTo>
                  <a:pt x="1328215" y="51048"/>
                </a:lnTo>
                <a:lnTo>
                  <a:pt x="1331862" y="55025"/>
                </a:lnTo>
                <a:lnTo>
                  <a:pt x="1335590" y="58920"/>
                </a:lnTo>
                <a:lnTo>
                  <a:pt x="1340534" y="60949"/>
                </a:lnTo>
                <a:lnTo>
                  <a:pt x="1352286" y="60949"/>
                </a:lnTo>
                <a:lnTo>
                  <a:pt x="1356663" y="59651"/>
                </a:lnTo>
                <a:lnTo>
                  <a:pt x="1359905" y="57054"/>
                </a:lnTo>
                <a:lnTo>
                  <a:pt x="1363228" y="54457"/>
                </a:lnTo>
                <a:lnTo>
                  <a:pt x="1364778" y="51697"/>
                </a:lnTo>
                <a:lnTo>
                  <a:pt x="1344425" y="51697"/>
                </a:lnTo>
                <a:lnTo>
                  <a:pt x="1342155" y="50642"/>
                </a:lnTo>
                <a:lnTo>
                  <a:pt x="1340453" y="48613"/>
                </a:lnTo>
                <a:lnTo>
                  <a:pt x="1338751" y="46503"/>
                </a:lnTo>
                <a:lnTo>
                  <a:pt x="1337941" y="42932"/>
                </a:lnTo>
                <a:lnTo>
                  <a:pt x="1337941" y="33274"/>
                </a:lnTo>
                <a:lnTo>
                  <a:pt x="1338751" y="30028"/>
                </a:lnTo>
                <a:lnTo>
                  <a:pt x="1340521" y="27999"/>
                </a:lnTo>
                <a:lnTo>
                  <a:pt x="1342074" y="26132"/>
                </a:lnTo>
                <a:lnTo>
                  <a:pt x="1344343" y="25159"/>
                </a:lnTo>
                <a:lnTo>
                  <a:pt x="1364579" y="25159"/>
                </a:lnTo>
                <a:lnTo>
                  <a:pt x="1362418" y="21912"/>
                </a:lnTo>
                <a:lnTo>
                  <a:pt x="1359419" y="19640"/>
                </a:lnTo>
                <a:lnTo>
                  <a:pt x="1356339" y="17449"/>
                </a:lnTo>
                <a:lnTo>
                  <a:pt x="1352206" y="16312"/>
                </a:lnTo>
                <a:close/>
              </a:path>
              <a:path w="1412875" h="77470">
                <a:moveTo>
                  <a:pt x="1355447" y="43581"/>
                </a:moveTo>
                <a:lnTo>
                  <a:pt x="1349450" y="51697"/>
                </a:lnTo>
                <a:lnTo>
                  <a:pt x="1364778" y="51697"/>
                </a:lnTo>
                <a:lnTo>
                  <a:pt x="1365416" y="50561"/>
                </a:lnTo>
                <a:lnTo>
                  <a:pt x="1366551" y="45448"/>
                </a:lnTo>
                <a:lnTo>
                  <a:pt x="1355447" y="43581"/>
                </a:lnTo>
                <a:close/>
              </a:path>
              <a:path w="1412875" h="77470">
                <a:moveTo>
                  <a:pt x="1364579" y="25159"/>
                </a:moveTo>
                <a:lnTo>
                  <a:pt x="1349288" y="25159"/>
                </a:lnTo>
                <a:lnTo>
                  <a:pt x="1350990" y="25727"/>
                </a:lnTo>
                <a:lnTo>
                  <a:pt x="1352286" y="26863"/>
                </a:lnTo>
                <a:lnTo>
                  <a:pt x="1353664" y="27999"/>
                </a:lnTo>
                <a:lnTo>
                  <a:pt x="1354475" y="29703"/>
                </a:lnTo>
                <a:lnTo>
                  <a:pt x="1354880" y="31895"/>
                </a:lnTo>
                <a:lnTo>
                  <a:pt x="1365983" y="29866"/>
                </a:lnTo>
                <a:lnTo>
                  <a:pt x="1364687" y="25321"/>
                </a:lnTo>
                <a:lnTo>
                  <a:pt x="1364579" y="25159"/>
                </a:lnTo>
                <a:close/>
              </a:path>
              <a:path w="1412875" h="77470">
                <a:moveTo>
                  <a:pt x="1398485" y="16312"/>
                </a:moveTo>
                <a:lnTo>
                  <a:pt x="1386490" y="16312"/>
                </a:lnTo>
                <a:lnTo>
                  <a:pt x="1381870" y="18260"/>
                </a:lnTo>
                <a:lnTo>
                  <a:pt x="1374494" y="26295"/>
                </a:lnTo>
                <a:lnTo>
                  <a:pt x="1372685" y="31651"/>
                </a:lnTo>
                <a:lnTo>
                  <a:pt x="1372722" y="45205"/>
                </a:lnTo>
                <a:lnTo>
                  <a:pt x="1374008" y="49749"/>
                </a:lnTo>
                <a:lnTo>
                  <a:pt x="1380411" y="58514"/>
                </a:lnTo>
                <a:lnTo>
                  <a:pt x="1385841" y="60949"/>
                </a:lnTo>
                <a:lnTo>
                  <a:pt x="1397999" y="60949"/>
                </a:lnTo>
                <a:lnTo>
                  <a:pt x="1401889" y="59813"/>
                </a:lnTo>
                <a:lnTo>
                  <a:pt x="1408130" y="55512"/>
                </a:lnTo>
                <a:lnTo>
                  <a:pt x="1410283" y="52509"/>
                </a:lnTo>
                <a:lnTo>
                  <a:pt x="1390785" y="52509"/>
                </a:lnTo>
                <a:lnTo>
                  <a:pt x="1388678" y="51535"/>
                </a:lnTo>
                <a:lnTo>
                  <a:pt x="1386895" y="49668"/>
                </a:lnTo>
                <a:lnTo>
                  <a:pt x="1385193" y="47802"/>
                </a:lnTo>
                <a:lnTo>
                  <a:pt x="1384220" y="45205"/>
                </a:lnTo>
                <a:lnTo>
                  <a:pt x="1384220" y="41877"/>
                </a:lnTo>
                <a:lnTo>
                  <a:pt x="1412426" y="41877"/>
                </a:lnTo>
                <a:lnTo>
                  <a:pt x="1412555" y="34979"/>
                </a:lnTo>
                <a:lnTo>
                  <a:pt x="1384382" y="34978"/>
                </a:lnTo>
                <a:lnTo>
                  <a:pt x="1384455" y="31651"/>
                </a:lnTo>
                <a:lnTo>
                  <a:pt x="1385111" y="29460"/>
                </a:lnTo>
                <a:lnTo>
                  <a:pt x="1386732" y="27593"/>
                </a:lnTo>
                <a:lnTo>
                  <a:pt x="1388354" y="25808"/>
                </a:lnTo>
                <a:lnTo>
                  <a:pt x="1390380" y="24915"/>
                </a:lnTo>
                <a:lnTo>
                  <a:pt x="1409239" y="24915"/>
                </a:lnTo>
                <a:lnTo>
                  <a:pt x="1403510" y="18423"/>
                </a:lnTo>
                <a:lnTo>
                  <a:pt x="1398485" y="16312"/>
                </a:lnTo>
                <a:close/>
              </a:path>
              <a:path w="1412875" h="77470">
                <a:moveTo>
                  <a:pt x="1400592" y="46341"/>
                </a:moveTo>
                <a:lnTo>
                  <a:pt x="1400025" y="48532"/>
                </a:lnTo>
                <a:lnTo>
                  <a:pt x="1399052" y="50074"/>
                </a:lnTo>
                <a:lnTo>
                  <a:pt x="1397836" y="51048"/>
                </a:lnTo>
                <a:lnTo>
                  <a:pt x="1396702" y="52022"/>
                </a:lnTo>
                <a:lnTo>
                  <a:pt x="1395162" y="52509"/>
                </a:lnTo>
                <a:lnTo>
                  <a:pt x="1410283" y="52509"/>
                </a:lnTo>
                <a:lnTo>
                  <a:pt x="1410399" y="52346"/>
                </a:lnTo>
                <a:lnTo>
                  <a:pt x="1411858" y="48288"/>
                </a:lnTo>
                <a:lnTo>
                  <a:pt x="1400592" y="46341"/>
                </a:lnTo>
                <a:close/>
              </a:path>
              <a:path w="1412875" h="77470">
                <a:moveTo>
                  <a:pt x="1409239" y="24915"/>
                </a:moveTo>
                <a:lnTo>
                  <a:pt x="1395162" y="24915"/>
                </a:lnTo>
                <a:lnTo>
                  <a:pt x="1397107" y="25808"/>
                </a:lnTo>
                <a:lnTo>
                  <a:pt x="1400349" y="29216"/>
                </a:lnTo>
                <a:lnTo>
                  <a:pt x="1401159" y="31651"/>
                </a:lnTo>
                <a:lnTo>
                  <a:pt x="1401241" y="34979"/>
                </a:lnTo>
                <a:lnTo>
                  <a:pt x="1412555" y="34979"/>
                </a:lnTo>
                <a:lnTo>
                  <a:pt x="1412588" y="33193"/>
                </a:lnTo>
                <a:lnTo>
                  <a:pt x="1410886" y="26782"/>
                </a:lnTo>
                <a:lnTo>
                  <a:pt x="1409239" y="24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421910" y="3953424"/>
            <a:ext cx="2267585" cy="752475"/>
          </a:xfrm>
          <a:custGeom>
            <a:avLst/>
            <a:gdLst/>
            <a:ahLst/>
            <a:cxnLst/>
            <a:rect l="l" t="t" r="r" b="b"/>
            <a:pathLst>
              <a:path w="2267585" h="752475">
                <a:moveTo>
                  <a:pt x="0" y="397349"/>
                </a:moveTo>
                <a:lnTo>
                  <a:pt x="0" y="397349"/>
                </a:lnTo>
                <a:lnTo>
                  <a:pt x="89786" y="397349"/>
                </a:lnTo>
                <a:lnTo>
                  <a:pt x="90694" y="385905"/>
                </a:lnTo>
                <a:lnTo>
                  <a:pt x="91602" y="359854"/>
                </a:lnTo>
                <a:lnTo>
                  <a:pt x="92510" y="331773"/>
                </a:lnTo>
                <a:lnTo>
                  <a:pt x="93417" y="301988"/>
                </a:lnTo>
                <a:lnTo>
                  <a:pt x="94325" y="281455"/>
                </a:lnTo>
                <a:lnTo>
                  <a:pt x="100671" y="246557"/>
                </a:lnTo>
                <a:lnTo>
                  <a:pt x="101579" y="242499"/>
                </a:lnTo>
                <a:lnTo>
                  <a:pt x="109741" y="201271"/>
                </a:lnTo>
                <a:lnTo>
                  <a:pt x="116087" y="160286"/>
                </a:lnTo>
                <a:lnTo>
                  <a:pt x="119718" y="134316"/>
                </a:lnTo>
                <a:lnTo>
                  <a:pt x="120626" y="127661"/>
                </a:lnTo>
                <a:lnTo>
                  <a:pt x="121534" y="121006"/>
                </a:lnTo>
                <a:lnTo>
                  <a:pt x="122433" y="114270"/>
                </a:lnTo>
                <a:lnTo>
                  <a:pt x="123341" y="107615"/>
                </a:lnTo>
                <a:lnTo>
                  <a:pt x="128787" y="68578"/>
                </a:lnTo>
                <a:lnTo>
                  <a:pt x="135134" y="30028"/>
                </a:lnTo>
                <a:lnTo>
                  <a:pt x="146019" y="0"/>
                </a:lnTo>
                <a:lnTo>
                  <a:pt x="146926" y="243"/>
                </a:lnTo>
                <a:lnTo>
                  <a:pt x="157811" y="41633"/>
                </a:lnTo>
                <a:lnTo>
                  <a:pt x="162342" y="79534"/>
                </a:lnTo>
                <a:lnTo>
                  <a:pt x="165973" y="117760"/>
                </a:lnTo>
                <a:lnTo>
                  <a:pt x="169596" y="161991"/>
                </a:lnTo>
                <a:lnTo>
                  <a:pt x="173227" y="211173"/>
                </a:lnTo>
                <a:lnTo>
                  <a:pt x="175950" y="250453"/>
                </a:lnTo>
                <a:lnTo>
                  <a:pt x="178665" y="291357"/>
                </a:lnTo>
                <a:lnTo>
                  <a:pt x="181389" y="333072"/>
                </a:lnTo>
                <a:lnTo>
                  <a:pt x="182296" y="347031"/>
                </a:lnTo>
                <a:lnTo>
                  <a:pt x="185020" y="389072"/>
                </a:lnTo>
                <a:lnTo>
                  <a:pt x="187735" y="430625"/>
                </a:lnTo>
                <a:lnTo>
                  <a:pt x="190458" y="471204"/>
                </a:lnTo>
                <a:lnTo>
                  <a:pt x="193181" y="510241"/>
                </a:lnTo>
                <a:lnTo>
                  <a:pt x="196804" y="559179"/>
                </a:lnTo>
                <a:lnTo>
                  <a:pt x="200435" y="603653"/>
                </a:lnTo>
                <a:lnTo>
                  <a:pt x="204066" y="642853"/>
                </a:lnTo>
                <a:lnTo>
                  <a:pt x="208597" y="683757"/>
                </a:lnTo>
                <a:lnTo>
                  <a:pt x="214943" y="724742"/>
                </a:lnTo>
                <a:lnTo>
                  <a:pt x="226736" y="752417"/>
                </a:lnTo>
                <a:lnTo>
                  <a:pt x="227644" y="752254"/>
                </a:lnTo>
                <a:lnTo>
                  <a:pt x="241244" y="724093"/>
                </a:lnTo>
                <a:lnTo>
                  <a:pt x="242152" y="721171"/>
                </a:lnTo>
                <a:lnTo>
                  <a:pt x="243059" y="718087"/>
                </a:lnTo>
                <a:lnTo>
                  <a:pt x="243967" y="715084"/>
                </a:lnTo>
                <a:lnTo>
                  <a:pt x="244875" y="712000"/>
                </a:lnTo>
                <a:lnTo>
                  <a:pt x="245783" y="708835"/>
                </a:lnTo>
                <a:lnTo>
                  <a:pt x="246691" y="705751"/>
                </a:lnTo>
                <a:lnTo>
                  <a:pt x="247598" y="702667"/>
                </a:lnTo>
                <a:lnTo>
                  <a:pt x="248506" y="699583"/>
                </a:lnTo>
                <a:lnTo>
                  <a:pt x="249414" y="696580"/>
                </a:lnTo>
                <a:lnTo>
                  <a:pt x="250313" y="693577"/>
                </a:lnTo>
                <a:lnTo>
                  <a:pt x="251221" y="690655"/>
                </a:lnTo>
                <a:lnTo>
                  <a:pt x="266645" y="655433"/>
                </a:lnTo>
                <a:lnTo>
                  <a:pt x="269360" y="652755"/>
                </a:lnTo>
                <a:lnTo>
                  <a:pt x="270268" y="652024"/>
                </a:lnTo>
                <a:lnTo>
                  <a:pt x="274807" y="649995"/>
                </a:lnTo>
                <a:lnTo>
                  <a:pt x="275714" y="649752"/>
                </a:lnTo>
                <a:lnTo>
                  <a:pt x="276622" y="649671"/>
                </a:lnTo>
                <a:lnTo>
                  <a:pt x="277522" y="649508"/>
                </a:lnTo>
                <a:lnTo>
                  <a:pt x="278430" y="649508"/>
                </a:lnTo>
                <a:lnTo>
                  <a:pt x="279337" y="649427"/>
                </a:lnTo>
                <a:lnTo>
                  <a:pt x="280245" y="649427"/>
                </a:lnTo>
                <a:lnTo>
                  <a:pt x="281153" y="649427"/>
                </a:lnTo>
                <a:lnTo>
                  <a:pt x="282061" y="649427"/>
                </a:lnTo>
                <a:lnTo>
                  <a:pt x="282968" y="649346"/>
                </a:lnTo>
                <a:lnTo>
                  <a:pt x="283876" y="649265"/>
                </a:lnTo>
                <a:lnTo>
                  <a:pt x="304730" y="615260"/>
                </a:lnTo>
                <a:lnTo>
                  <a:pt x="312900" y="573057"/>
                </a:lnTo>
                <a:lnTo>
                  <a:pt x="318338" y="534913"/>
                </a:lnTo>
                <a:lnTo>
                  <a:pt x="323777" y="490195"/>
                </a:lnTo>
                <a:lnTo>
                  <a:pt x="328316" y="449372"/>
                </a:lnTo>
                <a:lnTo>
                  <a:pt x="329223" y="441013"/>
                </a:lnTo>
                <a:lnTo>
                  <a:pt x="330131" y="432573"/>
                </a:lnTo>
                <a:lnTo>
                  <a:pt x="331039" y="424051"/>
                </a:lnTo>
                <a:lnTo>
                  <a:pt x="331939" y="415530"/>
                </a:lnTo>
                <a:lnTo>
                  <a:pt x="332846" y="406927"/>
                </a:lnTo>
                <a:lnTo>
                  <a:pt x="333754" y="398405"/>
                </a:lnTo>
                <a:lnTo>
                  <a:pt x="338293" y="356122"/>
                </a:lnTo>
                <a:lnTo>
                  <a:pt x="342824" y="315624"/>
                </a:lnTo>
                <a:lnTo>
                  <a:pt x="348270" y="271231"/>
                </a:lnTo>
                <a:lnTo>
                  <a:pt x="353709" y="232924"/>
                </a:lnTo>
                <a:lnTo>
                  <a:pt x="360962" y="192832"/>
                </a:lnTo>
                <a:lnTo>
                  <a:pt x="370940" y="156473"/>
                </a:lnTo>
                <a:lnTo>
                  <a:pt x="371847" y="153958"/>
                </a:lnTo>
                <a:lnTo>
                  <a:pt x="380009" y="135535"/>
                </a:lnTo>
                <a:lnTo>
                  <a:pt x="380917" y="133668"/>
                </a:lnTo>
                <a:lnTo>
                  <a:pt x="381825" y="131883"/>
                </a:lnTo>
                <a:lnTo>
                  <a:pt x="382732" y="130016"/>
                </a:lnTo>
                <a:lnTo>
                  <a:pt x="383640" y="128230"/>
                </a:lnTo>
                <a:lnTo>
                  <a:pt x="384548" y="126445"/>
                </a:lnTo>
                <a:lnTo>
                  <a:pt x="385456" y="124578"/>
                </a:lnTo>
                <a:lnTo>
                  <a:pt x="386355" y="122711"/>
                </a:lnTo>
                <a:lnTo>
                  <a:pt x="387263" y="120764"/>
                </a:lnTo>
                <a:lnTo>
                  <a:pt x="388171" y="118816"/>
                </a:lnTo>
                <a:lnTo>
                  <a:pt x="389079" y="116787"/>
                </a:lnTo>
                <a:lnTo>
                  <a:pt x="389986" y="114758"/>
                </a:lnTo>
                <a:lnTo>
                  <a:pt x="390894" y="112648"/>
                </a:lnTo>
                <a:lnTo>
                  <a:pt x="391802" y="110457"/>
                </a:lnTo>
                <a:lnTo>
                  <a:pt x="392710" y="108266"/>
                </a:lnTo>
                <a:lnTo>
                  <a:pt x="393617" y="105912"/>
                </a:lnTo>
                <a:lnTo>
                  <a:pt x="399056" y="90654"/>
                </a:lnTo>
                <a:lnTo>
                  <a:pt x="399964" y="87895"/>
                </a:lnTo>
                <a:lnTo>
                  <a:pt x="404494" y="73043"/>
                </a:lnTo>
                <a:lnTo>
                  <a:pt x="405402" y="69959"/>
                </a:lnTo>
                <a:lnTo>
                  <a:pt x="406310" y="66794"/>
                </a:lnTo>
                <a:lnTo>
                  <a:pt x="407218" y="63628"/>
                </a:lnTo>
                <a:lnTo>
                  <a:pt x="408125" y="60463"/>
                </a:lnTo>
                <a:lnTo>
                  <a:pt x="409033" y="57298"/>
                </a:lnTo>
                <a:lnTo>
                  <a:pt x="409941" y="54052"/>
                </a:lnTo>
                <a:lnTo>
                  <a:pt x="410849" y="50886"/>
                </a:lnTo>
                <a:lnTo>
                  <a:pt x="411756" y="47721"/>
                </a:lnTo>
                <a:lnTo>
                  <a:pt x="424449" y="11119"/>
                </a:lnTo>
                <a:lnTo>
                  <a:pt x="431670" y="3977"/>
                </a:lnTo>
                <a:lnTo>
                  <a:pt x="432643" y="4139"/>
                </a:lnTo>
                <a:lnTo>
                  <a:pt x="446178" y="40498"/>
                </a:lnTo>
                <a:lnTo>
                  <a:pt x="447151" y="45286"/>
                </a:lnTo>
                <a:lnTo>
                  <a:pt x="448043" y="50399"/>
                </a:lnTo>
                <a:lnTo>
                  <a:pt x="448934" y="55755"/>
                </a:lnTo>
                <a:lnTo>
                  <a:pt x="449826" y="61517"/>
                </a:lnTo>
                <a:lnTo>
                  <a:pt x="450717" y="67442"/>
                </a:lnTo>
                <a:lnTo>
                  <a:pt x="451690" y="73691"/>
                </a:lnTo>
                <a:lnTo>
                  <a:pt x="452581" y="80265"/>
                </a:lnTo>
                <a:lnTo>
                  <a:pt x="453473" y="87082"/>
                </a:lnTo>
                <a:lnTo>
                  <a:pt x="454364" y="94224"/>
                </a:lnTo>
                <a:lnTo>
                  <a:pt x="455256" y="101528"/>
                </a:lnTo>
                <a:lnTo>
                  <a:pt x="456229" y="109157"/>
                </a:lnTo>
                <a:lnTo>
                  <a:pt x="457120" y="117030"/>
                </a:lnTo>
                <a:lnTo>
                  <a:pt x="458012" y="125145"/>
                </a:lnTo>
                <a:lnTo>
                  <a:pt x="458903" y="133505"/>
                </a:lnTo>
                <a:lnTo>
                  <a:pt x="459795" y="142026"/>
                </a:lnTo>
                <a:lnTo>
                  <a:pt x="460767" y="150872"/>
                </a:lnTo>
                <a:lnTo>
                  <a:pt x="465225" y="197782"/>
                </a:lnTo>
                <a:lnTo>
                  <a:pt x="466198" y="207683"/>
                </a:lnTo>
                <a:lnTo>
                  <a:pt x="467089" y="217746"/>
                </a:lnTo>
                <a:lnTo>
                  <a:pt x="467981" y="227891"/>
                </a:lnTo>
                <a:lnTo>
                  <a:pt x="468873" y="238279"/>
                </a:lnTo>
                <a:lnTo>
                  <a:pt x="469764" y="248668"/>
                </a:lnTo>
                <a:lnTo>
                  <a:pt x="470737" y="259299"/>
                </a:lnTo>
                <a:lnTo>
                  <a:pt x="471628" y="269931"/>
                </a:lnTo>
                <a:lnTo>
                  <a:pt x="472520" y="280644"/>
                </a:lnTo>
                <a:lnTo>
                  <a:pt x="473411" y="291519"/>
                </a:lnTo>
                <a:lnTo>
                  <a:pt x="474303" y="302394"/>
                </a:lnTo>
                <a:lnTo>
                  <a:pt x="477950" y="346382"/>
                </a:lnTo>
                <a:lnTo>
                  <a:pt x="478842" y="357419"/>
                </a:lnTo>
                <a:lnTo>
                  <a:pt x="479814" y="368457"/>
                </a:lnTo>
                <a:lnTo>
                  <a:pt x="480706" y="379494"/>
                </a:lnTo>
                <a:lnTo>
                  <a:pt x="481598" y="390531"/>
                </a:lnTo>
                <a:lnTo>
                  <a:pt x="482489" y="401488"/>
                </a:lnTo>
                <a:lnTo>
                  <a:pt x="483381" y="412444"/>
                </a:lnTo>
                <a:lnTo>
                  <a:pt x="484272" y="423319"/>
                </a:lnTo>
                <a:lnTo>
                  <a:pt x="485245" y="434113"/>
                </a:lnTo>
                <a:lnTo>
                  <a:pt x="486136" y="444826"/>
                </a:lnTo>
                <a:lnTo>
                  <a:pt x="487028" y="455458"/>
                </a:lnTo>
                <a:lnTo>
                  <a:pt x="487919" y="466008"/>
                </a:lnTo>
                <a:lnTo>
                  <a:pt x="488811" y="476396"/>
                </a:lnTo>
                <a:lnTo>
                  <a:pt x="489784" y="486703"/>
                </a:lnTo>
                <a:lnTo>
                  <a:pt x="490675" y="496929"/>
                </a:lnTo>
                <a:lnTo>
                  <a:pt x="491567" y="506912"/>
                </a:lnTo>
                <a:lnTo>
                  <a:pt x="492458" y="516813"/>
                </a:lnTo>
                <a:lnTo>
                  <a:pt x="493350" y="526552"/>
                </a:lnTo>
                <a:lnTo>
                  <a:pt x="494323" y="536129"/>
                </a:lnTo>
                <a:lnTo>
                  <a:pt x="495214" y="545543"/>
                </a:lnTo>
                <a:lnTo>
                  <a:pt x="499753" y="589775"/>
                </a:lnTo>
                <a:lnTo>
                  <a:pt x="500644" y="597971"/>
                </a:lnTo>
                <a:lnTo>
                  <a:pt x="501536" y="606006"/>
                </a:lnTo>
                <a:lnTo>
                  <a:pt x="502428" y="613716"/>
                </a:lnTo>
                <a:lnTo>
                  <a:pt x="503319" y="621264"/>
                </a:lnTo>
                <a:lnTo>
                  <a:pt x="504292" y="628568"/>
                </a:lnTo>
                <a:lnTo>
                  <a:pt x="505183" y="635629"/>
                </a:lnTo>
                <a:lnTo>
                  <a:pt x="506075" y="642446"/>
                </a:lnTo>
                <a:lnTo>
                  <a:pt x="506966" y="649020"/>
                </a:lnTo>
                <a:lnTo>
                  <a:pt x="507858" y="655350"/>
                </a:lnTo>
                <a:lnTo>
                  <a:pt x="508831" y="661437"/>
                </a:lnTo>
                <a:lnTo>
                  <a:pt x="509722" y="667280"/>
                </a:lnTo>
                <a:lnTo>
                  <a:pt x="510614" y="672799"/>
                </a:lnTo>
                <a:lnTo>
                  <a:pt x="511505" y="678155"/>
                </a:lnTo>
                <a:lnTo>
                  <a:pt x="512397" y="683187"/>
                </a:lnTo>
                <a:lnTo>
                  <a:pt x="513369" y="687975"/>
                </a:lnTo>
                <a:lnTo>
                  <a:pt x="514261" y="692439"/>
                </a:lnTo>
                <a:lnTo>
                  <a:pt x="518800" y="711268"/>
                </a:lnTo>
                <a:lnTo>
                  <a:pt x="519691" y="714271"/>
                </a:lnTo>
                <a:lnTo>
                  <a:pt x="520583" y="717030"/>
                </a:lnTo>
                <a:lnTo>
                  <a:pt x="521475" y="719546"/>
                </a:lnTo>
                <a:lnTo>
                  <a:pt x="522366" y="721899"/>
                </a:lnTo>
                <a:lnTo>
                  <a:pt x="523339" y="723928"/>
                </a:lnTo>
                <a:lnTo>
                  <a:pt x="524230" y="725795"/>
                </a:lnTo>
                <a:lnTo>
                  <a:pt x="525122" y="727418"/>
                </a:lnTo>
                <a:lnTo>
                  <a:pt x="526013" y="728798"/>
                </a:lnTo>
                <a:lnTo>
                  <a:pt x="526905" y="730015"/>
                </a:lnTo>
                <a:lnTo>
                  <a:pt x="527878" y="730989"/>
                </a:lnTo>
                <a:lnTo>
                  <a:pt x="528769" y="731882"/>
                </a:lnTo>
                <a:lnTo>
                  <a:pt x="529661" y="732450"/>
                </a:lnTo>
                <a:lnTo>
                  <a:pt x="530552" y="732937"/>
                </a:lnTo>
                <a:lnTo>
                  <a:pt x="531444" y="733180"/>
                </a:lnTo>
                <a:lnTo>
                  <a:pt x="532416" y="733343"/>
                </a:lnTo>
                <a:lnTo>
                  <a:pt x="533308" y="733343"/>
                </a:lnTo>
                <a:lnTo>
                  <a:pt x="541413" y="727580"/>
                </a:lnTo>
                <a:lnTo>
                  <a:pt x="542386" y="726525"/>
                </a:lnTo>
                <a:lnTo>
                  <a:pt x="543277" y="725389"/>
                </a:lnTo>
                <a:lnTo>
                  <a:pt x="544169" y="724172"/>
                </a:lnTo>
                <a:lnTo>
                  <a:pt x="545060" y="722954"/>
                </a:lnTo>
                <a:lnTo>
                  <a:pt x="545952" y="721737"/>
                </a:lnTo>
                <a:lnTo>
                  <a:pt x="546924" y="720438"/>
                </a:lnTo>
                <a:lnTo>
                  <a:pt x="551463" y="714027"/>
                </a:lnTo>
                <a:lnTo>
                  <a:pt x="552355" y="712728"/>
                </a:lnTo>
                <a:lnTo>
                  <a:pt x="553246" y="711511"/>
                </a:lnTo>
                <a:lnTo>
                  <a:pt x="554138" y="710294"/>
                </a:lnTo>
                <a:lnTo>
                  <a:pt x="555030" y="709158"/>
                </a:lnTo>
                <a:lnTo>
                  <a:pt x="555921" y="708021"/>
                </a:lnTo>
                <a:lnTo>
                  <a:pt x="556894" y="706966"/>
                </a:lnTo>
                <a:lnTo>
                  <a:pt x="557785" y="705911"/>
                </a:lnTo>
                <a:lnTo>
                  <a:pt x="558677" y="704937"/>
                </a:lnTo>
                <a:lnTo>
                  <a:pt x="559568" y="704044"/>
                </a:lnTo>
                <a:lnTo>
                  <a:pt x="560460" y="703152"/>
                </a:lnTo>
                <a:lnTo>
                  <a:pt x="561433" y="702340"/>
                </a:lnTo>
                <a:lnTo>
                  <a:pt x="566863" y="698850"/>
                </a:lnTo>
                <a:lnTo>
                  <a:pt x="567755" y="698444"/>
                </a:lnTo>
                <a:lnTo>
                  <a:pt x="573185" y="697227"/>
                </a:lnTo>
                <a:lnTo>
                  <a:pt x="574076" y="697227"/>
                </a:lnTo>
                <a:lnTo>
                  <a:pt x="574968" y="697227"/>
                </a:lnTo>
                <a:lnTo>
                  <a:pt x="575941" y="697227"/>
                </a:lnTo>
                <a:lnTo>
                  <a:pt x="576832" y="697227"/>
                </a:lnTo>
                <a:lnTo>
                  <a:pt x="577724" y="697227"/>
                </a:lnTo>
                <a:lnTo>
                  <a:pt x="578615" y="697308"/>
                </a:lnTo>
                <a:lnTo>
                  <a:pt x="579507" y="697389"/>
                </a:lnTo>
                <a:lnTo>
                  <a:pt x="580479" y="697389"/>
                </a:lnTo>
                <a:lnTo>
                  <a:pt x="581371" y="697389"/>
                </a:lnTo>
                <a:lnTo>
                  <a:pt x="582263" y="697471"/>
                </a:lnTo>
                <a:lnTo>
                  <a:pt x="583154" y="697389"/>
                </a:lnTo>
                <a:lnTo>
                  <a:pt x="584046" y="697389"/>
                </a:lnTo>
                <a:lnTo>
                  <a:pt x="585018" y="697308"/>
                </a:lnTo>
                <a:lnTo>
                  <a:pt x="585910" y="697146"/>
                </a:lnTo>
                <a:lnTo>
                  <a:pt x="586801" y="696984"/>
                </a:lnTo>
                <a:lnTo>
                  <a:pt x="603093" y="675720"/>
                </a:lnTo>
                <a:lnTo>
                  <a:pt x="604065" y="673204"/>
                </a:lnTo>
                <a:lnTo>
                  <a:pt x="608523" y="657703"/>
                </a:lnTo>
                <a:lnTo>
                  <a:pt x="609496" y="654051"/>
                </a:lnTo>
                <a:lnTo>
                  <a:pt x="610387" y="650237"/>
                </a:lnTo>
                <a:lnTo>
                  <a:pt x="611279" y="646260"/>
                </a:lnTo>
                <a:lnTo>
                  <a:pt x="612170" y="642039"/>
                </a:lnTo>
                <a:lnTo>
                  <a:pt x="613062" y="637657"/>
                </a:lnTo>
                <a:lnTo>
                  <a:pt x="614034" y="633112"/>
                </a:lnTo>
                <a:lnTo>
                  <a:pt x="614926" y="628324"/>
                </a:lnTo>
                <a:lnTo>
                  <a:pt x="615818" y="623373"/>
                </a:lnTo>
                <a:lnTo>
                  <a:pt x="616709" y="618260"/>
                </a:lnTo>
                <a:lnTo>
                  <a:pt x="617601" y="612985"/>
                </a:lnTo>
                <a:lnTo>
                  <a:pt x="618573" y="607547"/>
                </a:lnTo>
                <a:lnTo>
                  <a:pt x="619465" y="601948"/>
                </a:lnTo>
                <a:lnTo>
                  <a:pt x="620356" y="596185"/>
                </a:lnTo>
                <a:lnTo>
                  <a:pt x="621248" y="590180"/>
                </a:lnTo>
                <a:lnTo>
                  <a:pt x="622140" y="584093"/>
                </a:lnTo>
                <a:lnTo>
                  <a:pt x="623112" y="577843"/>
                </a:lnTo>
                <a:lnTo>
                  <a:pt x="627570" y="544650"/>
                </a:lnTo>
                <a:lnTo>
                  <a:pt x="628543" y="537670"/>
                </a:lnTo>
                <a:lnTo>
                  <a:pt x="629434" y="530529"/>
                </a:lnTo>
                <a:lnTo>
                  <a:pt x="630326" y="523387"/>
                </a:lnTo>
                <a:lnTo>
                  <a:pt x="631217" y="516082"/>
                </a:lnTo>
                <a:lnTo>
                  <a:pt x="632109" y="508778"/>
                </a:lnTo>
                <a:lnTo>
                  <a:pt x="633081" y="501312"/>
                </a:lnTo>
                <a:lnTo>
                  <a:pt x="633973" y="493845"/>
                </a:lnTo>
                <a:lnTo>
                  <a:pt x="634865" y="486297"/>
                </a:lnTo>
                <a:lnTo>
                  <a:pt x="635756" y="478668"/>
                </a:lnTo>
                <a:lnTo>
                  <a:pt x="636648" y="471039"/>
                </a:lnTo>
                <a:lnTo>
                  <a:pt x="637620" y="463411"/>
                </a:lnTo>
                <a:lnTo>
                  <a:pt x="638512" y="455782"/>
                </a:lnTo>
                <a:lnTo>
                  <a:pt x="639403" y="448072"/>
                </a:lnTo>
                <a:lnTo>
                  <a:pt x="640295" y="440443"/>
                </a:lnTo>
                <a:lnTo>
                  <a:pt x="641186" y="432733"/>
                </a:lnTo>
                <a:lnTo>
                  <a:pt x="642159" y="425104"/>
                </a:lnTo>
                <a:lnTo>
                  <a:pt x="643051" y="417475"/>
                </a:lnTo>
                <a:lnTo>
                  <a:pt x="643942" y="409846"/>
                </a:lnTo>
                <a:lnTo>
                  <a:pt x="644834" y="402298"/>
                </a:lnTo>
                <a:lnTo>
                  <a:pt x="645725" y="394751"/>
                </a:lnTo>
                <a:lnTo>
                  <a:pt x="646617" y="387284"/>
                </a:lnTo>
                <a:lnTo>
                  <a:pt x="647589" y="379899"/>
                </a:lnTo>
                <a:lnTo>
                  <a:pt x="648481" y="372595"/>
                </a:lnTo>
                <a:lnTo>
                  <a:pt x="649373" y="365290"/>
                </a:lnTo>
                <a:lnTo>
                  <a:pt x="650264" y="358148"/>
                </a:lnTo>
                <a:lnTo>
                  <a:pt x="651156" y="351006"/>
                </a:lnTo>
                <a:lnTo>
                  <a:pt x="652128" y="344027"/>
                </a:lnTo>
                <a:lnTo>
                  <a:pt x="653020" y="337128"/>
                </a:lnTo>
                <a:lnTo>
                  <a:pt x="653911" y="330392"/>
                </a:lnTo>
                <a:lnTo>
                  <a:pt x="654803" y="323737"/>
                </a:lnTo>
                <a:lnTo>
                  <a:pt x="655694" y="317164"/>
                </a:lnTo>
                <a:lnTo>
                  <a:pt x="656667" y="310671"/>
                </a:lnTo>
                <a:lnTo>
                  <a:pt x="657559" y="304422"/>
                </a:lnTo>
                <a:lnTo>
                  <a:pt x="658450" y="298173"/>
                </a:lnTo>
                <a:lnTo>
                  <a:pt x="659342" y="292167"/>
                </a:lnTo>
                <a:lnTo>
                  <a:pt x="660233" y="286243"/>
                </a:lnTo>
                <a:lnTo>
                  <a:pt x="661206" y="280399"/>
                </a:lnTo>
                <a:lnTo>
                  <a:pt x="662097" y="274799"/>
                </a:lnTo>
                <a:lnTo>
                  <a:pt x="666636" y="248667"/>
                </a:lnTo>
                <a:lnTo>
                  <a:pt x="667528" y="243797"/>
                </a:lnTo>
                <a:lnTo>
                  <a:pt x="668419" y="239171"/>
                </a:lnTo>
                <a:lnTo>
                  <a:pt x="669311" y="234626"/>
                </a:lnTo>
                <a:lnTo>
                  <a:pt x="670202" y="230244"/>
                </a:lnTo>
                <a:lnTo>
                  <a:pt x="671175" y="226024"/>
                </a:lnTo>
                <a:lnTo>
                  <a:pt x="672066" y="221884"/>
                </a:lnTo>
                <a:lnTo>
                  <a:pt x="672958" y="217908"/>
                </a:lnTo>
                <a:lnTo>
                  <a:pt x="673850" y="214012"/>
                </a:lnTo>
                <a:lnTo>
                  <a:pt x="674741" y="210279"/>
                </a:lnTo>
                <a:lnTo>
                  <a:pt x="675714" y="206708"/>
                </a:lnTo>
                <a:lnTo>
                  <a:pt x="676605" y="203137"/>
                </a:lnTo>
                <a:lnTo>
                  <a:pt x="681144" y="187311"/>
                </a:lnTo>
                <a:lnTo>
                  <a:pt x="682036" y="184470"/>
                </a:lnTo>
                <a:lnTo>
                  <a:pt x="682927" y="181711"/>
                </a:lnTo>
                <a:lnTo>
                  <a:pt x="683819" y="178952"/>
                </a:lnTo>
                <a:lnTo>
                  <a:pt x="684710" y="176355"/>
                </a:lnTo>
                <a:lnTo>
                  <a:pt x="685683" y="173839"/>
                </a:lnTo>
                <a:lnTo>
                  <a:pt x="686574" y="171323"/>
                </a:lnTo>
                <a:lnTo>
                  <a:pt x="687466" y="168888"/>
                </a:lnTo>
                <a:lnTo>
                  <a:pt x="688357" y="166534"/>
                </a:lnTo>
                <a:lnTo>
                  <a:pt x="689249" y="164262"/>
                </a:lnTo>
                <a:lnTo>
                  <a:pt x="690222" y="161990"/>
                </a:lnTo>
                <a:lnTo>
                  <a:pt x="691113" y="159799"/>
                </a:lnTo>
                <a:lnTo>
                  <a:pt x="692005" y="157607"/>
                </a:lnTo>
                <a:lnTo>
                  <a:pt x="692896" y="155416"/>
                </a:lnTo>
                <a:lnTo>
                  <a:pt x="693788" y="153306"/>
                </a:lnTo>
                <a:lnTo>
                  <a:pt x="694760" y="151277"/>
                </a:lnTo>
                <a:lnTo>
                  <a:pt x="695652" y="149167"/>
                </a:lnTo>
                <a:lnTo>
                  <a:pt x="696544" y="147138"/>
                </a:lnTo>
                <a:lnTo>
                  <a:pt x="697435" y="145109"/>
                </a:lnTo>
                <a:lnTo>
                  <a:pt x="698327" y="142999"/>
                </a:lnTo>
                <a:lnTo>
                  <a:pt x="699218" y="140970"/>
                </a:lnTo>
                <a:lnTo>
                  <a:pt x="700191" y="138941"/>
                </a:lnTo>
                <a:lnTo>
                  <a:pt x="701082" y="136912"/>
                </a:lnTo>
                <a:lnTo>
                  <a:pt x="701974" y="134883"/>
                </a:lnTo>
                <a:lnTo>
                  <a:pt x="702865" y="132854"/>
                </a:lnTo>
                <a:lnTo>
                  <a:pt x="703757" y="130825"/>
                </a:lnTo>
                <a:lnTo>
                  <a:pt x="704730" y="128796"/>
                </a:lnTo>
                <a:lnTo>
                  <a:pt x="705621" y="126686"/>
                </a:lnTo>
                <a:lnTo>
                  <a:pt x="706513" y="124576"/>
                </a:lnTo>
                <a:lnTo>
                  <a:pt x="707404" y="122547"/>
                </a:lnTo>
                <a:lnTo>
                  <a:pt x="708296" y="120437"/>
                </a:lnTo>
                <a:lnTo>
                  <a:pt x="709268" y="118245"/>
                </a:lnTo>
                <a:lnTo>
                  <a:pt x="710160" y="116135"/>
                </a:lnTo>
                <a:lnTo>
                  <a:pt x="711051" y="114025"/>
                </a:lnTo>
                <a:lnTo>
                  <a:pt x="711943" y="111834"/>
                </a:lnTo>
                <a:lnTo>
                  <a:pt x="712835" y="109643"/>
                </a:lnTo>
                <a:lnTo>
                  <a:pt x="713807" y="107451"/>
                </a:lnTo>
                <a:lnTo>
                  <a:pt x="714699" y="105260"/>
                </a:lnTo>
                <a:lnTo>
                  <a:pt x="715590" y="103069"/>
                </a:lnTo>
                <a:lnTo>
                  <a:pt x="716482" y="100797"/>
                </a:lnTo>
                <a:lnTo>
                  <a:pt x="717373" y="98606"/>
                </a:lnTo>
                <a:lnTo>
                  <a:pt x="718265" y="96414"/>
                </a:lnTo>
                <a:lnTo>
                  <a:pt x="719237" y="94223"/>
                </a:lnTo>
                <a:lnTo>
                  <a:pt x="720129" y="91951"/>
                </a:lnTo>
                <a:lnTo>
                  <a:pt x="721021" y="89760"/>
                </a:lnTo>
                <a:lnTo>
                  <a:pt x="721912" y="87568"/>
                </a:lnTo>
                <a:lnTo>
                  <a:pt x="722804" y="85458"/>
                </a:lnTo>
                <a:lnTo>
                  <a:pt x="723776" y="83267"/>
                </a:lnTo>
                <a:lnTo>
                  <a:pt x="724668" y="81157"/>
                </a:lnTo>
                <a:lnTo>
                  <a:pt x="725559" y="79128"/>
                </a:lnTo>
                <a:lnTo>
                  <a:pt x="726451" y="77018"/>
                </a:lnTo>
                <a:lnTo>
                  <a:pt x="727342" y="75070"/>
                </a:lnTo>
                <a:lnTo>
                  <a:pt x="728315" y="73041"/>
                </a:lnTo>
                <a:lnTo>
                  <a:pt x="729207" y="71174"/>
                </a:lnTo>
                <a:lnTo>
                  <a:pt x="738284" y="56160"/>
                </a:lnTo>
                <a:lnTo>
                  <a:pt x="739176" y="55186"/>
                </a:lnTo>
                <a:lnTo>
                  <a:pt x="743714" y="52265"/>
                </a:lnTo>
                <a:lnTo>
                  <a:pt x="744606" y="52021"/>
                </a:lnTo>
                <a:lnTo>
                  <a:pt x="745498" y="52021"/>
                </a:lnTo>
                <a:lnTo>
                  <a:pt x="746389" y="52183"/>
                </a:lnTo>
                <a:lnTo>
                  <a:pt x="760897" y="79209"/>
                </a:lnTo>
                <a:lnTo>
                  <a:pt x="761870" y="82618"/>
                </a:lnTo>
                <a:lnTo>
                  <a:pt x="762761" y="86189"/>
                </a:lnTo>
                <a:lnTo>
                  <a:pt x="763653" y="90003"/>
                </a:lnTo>
                <a:lnTo>
                  <a:pt x="764544" y="93980"/>
                </a:lnTo>
                <a:lnTo>
                  <a:pt x="765436" y="98200"/>
                </a:lnTo>
                <a:lnTo>
                  <a:pt x="766408" y="102583"/>
                </a:lnTo>
                <a:lnTo>
                  <a:pt x="767300" y="107209"/>
                </a:lnTo>
                <a:lnTo>
                  <a:pt x="768191" y="112078"/>
                </a:lnTo>
                <a:lnTo>
                  <a:pt x="769083" y="117110"/>
                </a:lnTo>
                <a:lnTo>
                  <a:pt x="769975" y="122304"/>
                </a:lnTo>
                <a:lnTo>
                  <a:pt x="770947" y="127742"/>
                </a:lnTo>
                <a:lnTo>
                  <a:pt x="775405" y="157771"/>
                </a:lnTo>
                <a:lnTo>
                  <a:pt x="776377" y="164344"/>
                </a:lnTo>
                <a:lnTo>
                  <a:pt x="777269" y="170999"/>
                </a:lnTo>
                <a:lnTo>
                  <a:pt x="778161" y="177898"/>
                </a:lnTo>
                <a:lnTo>
                  <a:pt x="779052" y="184959"/>
                </a:lnTo>
                <a:lnTo>
                  <a:pt x="779944" y="192182"/>
                </a:lnTo>
                <a:lnTo>
                  <a:pt x="780916" y="199567"/>
                </a:lnTo>
                <a:lnTo>
                  <a:pt x="781808" y="207115"/>
                </a:lnTo>
                <a:lnTo>
                  <a:pt x="782699" y="214744"/>
                </a:lnTo>
                <a:lnTo>
                  <a:pt x="783591" y="222535"/>
                </a:lnTo>
                <a:lnTo>
                  <a:pt x="784482" y="230488"/>
                </a:lnTo>
                <a:lnTo>
                  <a:pt x="785455" y="238523"/>
                </a:lnTo>
                <a:lnTo>
                  <a:pt x="789913" y="280238"/>
                </a:lnTo>
                <a:lnTo>
                  <a:pt x="790885" y="288922"/>
                </a:lnTo>
                <a:lnTo>
                  <a:pt x="791777" y="297606"/>
                </a:lnTo>
                <a:lnTo>
                  <a:pt x="792668" y="306371"/>
                </a:lnTo>
                <a:lnTo>
                  <a:pt x="793560" y="315136"/>
                </a:lnTo>
                <a:lnTo>
                  <a:pt x="794452" y="323982"/>
                </a:lnTo>
                <a:lnTo>
                  <a:pt x="795424" y="332910"/>
                </a:lnTo>
                <a:lnTo>
                  <a:pt x="796316" y="341756"/>
                </a:lnTo>
                <a:lnTo>
                  <a:pt x="797207" y="350683"/>
                </a:lnTo>
                <a:lnTo>
                  <a:pt x="798099" y="359692"/>
                </a:lnTo>
                <a:lnTo>
                  <a:pt x="798990" y="368619"/>
                </a:lnTo>
                <a:lnTo>
                  <a:pt x="799963" y="377547"/>
                </a:lnTo>
                <a:lnTo>
                  <a:pt x="800854" y="386474"/>
                </a:lnTo>
                <a:lnTo>
                  <a:pt x="801746" y="395401"/>
                </a:lnTo>
                <a:lnTo>
                  <a:pt x="802638" y="404329"/>
                </a:lnTo>
                <a:lnTo>
                  <a:pt x="803529" y="413175"/>
                </a:lnTo>
                <a:lnTo>
                  <a:pt x="804502" y="421940"/>
                </a:lnTo>
                <a:lnTo>
                  <a:pt x="805393" y="430705"/>
                </a:lnTo>
                <a:lnTo>
                  <a:pt x="806285" y="439389"/>
                </a:lnTo>
                <a:lnTo>
                  <a:pt x="807176" y="447992"/>
                </a:lnTo>
                <a:lnTo>
                  <a:pt x="808068" y="456513"/>
                </a:lnTo>
                <a:lnTo>
                  <a:pt x="808959" y="464954"/>
                </a:lnTo>
                <a:lnTo>
                  <a:pt x="809932" y="473313"/>
                </a:lnTo>
                <a:lnTo>
                  <a:pt x="810824" y="481591"/>
                </a:lnTo>
                <a:lnTo>
                  <a:pt x="811715" y="489788"/>
                </a:lnTo>
                <a:lnTo>
                  <a:pt x="812607" y="497823"/>
                </a:lnTo>
                <a:lnTo>
                  <a:pt x="813498" y="505776"/>
                </a:lnTo>
                <a:lnTo>
                  <a:pt x="814471" y="513567"/>
                </a:lnTo>
                <a:lnTo>
                  <a:pt x="815362" y="521196"/>
                </a:lnTo>
                <a:lnTo>
                  <a:pt x="816254" y="528744"/>
                </a:lnTo>
                <a:lnTo>
                  <a:pt x="817146" y="536129"/>
                </a:lnTo>
                <a:lnTo>
                  <a:pt x="818037" y="543433"/>
                </a:lnTo>
                <a:lnTo>
                  <a:pt x="819010" y="550494"/>
                </a:lnTo>
                <a:lnTo>
                  <a:pt x="819901" y="557474"/>
                </a:lnTo>
                <a:lnTo>
                  <a:pt x="820793" y="564210"/>
                </a:lnTo>
                <a:lnTo>
                  <a:pt x="821684" y="570865"/>
                </a:lnTo>
                <a:lnTo>
                  <a:pt x="822576" y="577357"/>
                </a:lnTo>
                <a:lnTo>
                  <a:pt x="823548" y="583607"/>
                </a:lnTo>
                <a:lnTo>
                  <a:pt x="824440" y="589775"/>
                </a:lnTo>
                <a:lnTo>
                  <a:pt x="828979" y="617693"/>
                </a:lnTo>
                <a:lnTo>
                  <a:pt x="829870" y="622725"/>
                </a:lnTo>
                <a:lnTo>
                  <a:pt x="830762" y="627594"/>
                </a:lnTo>
                <a:lnTo>
                  <a:pt x="831653" y="632301"/>
                </a:lnTo>
                <a:lnTo>
                  <a:pt x="832545" y="636846"/>
                </a:lnTo>
                <a:lnTo>
                  <a:pt x="833518" y="641148"/>
                </a:lnTo>
                <a:lnTo>
                  <a:pt x="834409" y="645287"/>
                </a:lnTo>
                <a:lnTo>
                  <a:pt x="835301" y="649263"/>
                </a:lnTo>
                <a:lnTo>
                  <a:pt x="836192" y="653078"/>
                </a:lnTo>
                <a:lnTo>
                  <a:pt x="837084" y="656649"/>
                </a:lnTo>
                <a:lnTo>
                  <a:pt x="838056" y="660139"/>
                </a:lnTo>
                <a:lnTo>
                  <a:pt x="838948" y="663385"/>
                </a:lnTo>
                <a:lnTo>
                  <a:pt x="839839" y="666469"/>
                </a:lnTo>
                <a:lnTo>
                  <a:pt x="840731" y="669472"/>
                </a:lnTo>
                <a:lnTo>
                  <a:pt x="841623" y="672231"/>
                </a:lnTo>
                <a:lnTo>
                  <a:pt x="842595" y="674828"/>
                </a:lnTo>
                <a:lnTo>
                  <a:pt x="843487" y="677263"/>
                </a:lnTo>
                <a:lnTo>
                  <a:pt x="848025" y="687326"/>
                </a:lnTo>
                <a:lnTo>
                  <a:pt x="848917" y="688950"/>
                </a:lnTo>
                <a:lnTo>
                  <a:pt x="859778" y="699013"/>
                </a:lnTo>
                <a:lnTo>
                  <a:pt x="860669" y="699257"/>
                </a:lnTo>
                <a:lnTo>
                  <a:pt x="861642" y="699338"/>
                </a:lnTo>
                <a:lnTo>
                  <a:pt x="862533" y="699419"/>
                </a:lnTo>
                <a:lnTo>
                  <a:pt x="863425" y="699338"/>
                </a:lnTo>
                <a:lnTo>
                  <a:pt x="868855" y="697715"/>
                </a:lnTo>
                <a:lnTo>
                  <a:pt x="869747" y="697309"/>
                </a:lnTo>
                <a:lnTo>
                  <a:pt x="870638" y="696741"/>
                </a:lnTo>
                <a:lnTo>
                  <a:pt x="871611" y="696173"/>
                </a:lnTo>
                <a:lnTo>
                  <a:pt x="872502" y="695523"/>
                </a:lnTo>
                <a:lnTo>
                  <a:pt x="873394" y="694793"/>
                </a:lnTo>
                <a:lnTo>
                  <a:pt x="874286" y="694062"/>
                </a:lnTo>
                <a:lnTo>
                  <a:pt x="875177" y="693251"/>
                </a:lnTo>
                <a:lnTo>
                  <a:pt x="876150" y="692439"/>
                </a:lnTo>
                <a:lnTo>
                  <a:pt x="877041" y="691546"/>
                </a:lnTo>
                <a:lnTo>
                  <a:pt x="877933" y="690654"/>
                </a:lnTo>
                <a:lnTo>
                  <a:pt x="878824" y="689680"/>
                </a:lnTo>
                <a:lnTo>
                  <a:pt x="879716" y="688625"/>
                </a:lnTo>
                <a:lnTo>
                  <a:pt x="880607" y="687570"/>
                </a:lnTo>
                <a:lnTo>
                  <a:pt x="881580" y="686433"/>
                </a:lnTo>
                <a:lnTo>
                  <a:pt x="882472" y="685216"/>
                </a:lnTo>
                <a:lnTo>
                  <a:pt x="883363" y="683999"/>
                </a:lnTo>
                <a:lnTo>
                  <a:pt x="884255" y="682781"/>
                </a:lnTo>
                <a:lnTo>
                  <a:pt x="885146" y="681483"/>
                </a:lnTo>
                <a:lnTo>
                  <a:pt x="886119" y="680103"/>
                </a:lnTo>
                <a:lnTo>
                  <a:pt x="887010" y="678724"/>
                </a:lnTo>
                <a:lnTo>
                  <a:pt x="887902" y="677263"/>
                </a:lnTo>
                <a:lnTo>
                  <a:pt x="888793" y="675721"/>
                </a:lnTo>
                <a:lnTo>
                  <a:pt x="889685" y="674179"/>
                </a:lnTo>
                <a:lnTo>
                  <a:pt x="890658" y="672556"/>
                </a:lnTo>
                <a:lnTo>
                  <a:pt x="891549" y="670851"/>
                </a:lnTo>
                <a:lnTo>
                  <a:pt x="892441" y="669147"/>
                </a:lnTo>
                <a:lnTo>
                  <a:pt x="893332" y="667361"/>
                </a:lnTo>
                <a:lnTo>
                  <a:pt x="894224" y="665576"/>
                </a:lnTo>
                <a:lnTo>
                  <a:pt x="895196" y="663628"/>
                </a:lnTo>
                <a:lnTo>
                  <a:pt x="896088" y="661680"/>
                </a:lnTo>
                <a:lnTo>
                  <a:pt x="896979" y="659732"/>
                </a:lnTo>
                <a:lnTo>
                  <a:pt x="897871" y="657622"/>
                </a:lnTo>
                <a:lnTo>
                  <a:pt x="898763" y="655512"/>
                </a:lnTo>
                <a:lnTo>
                  <a:pt x="899654" y="653321"/>
                </a:lnTo>
                <a:lnTo>
                  <a:pt x="900627" y="651049"/>
                </a:lnTo>
                <a:lnTo>
                  <a:pt x="901518" y="648695"/>
                </a:lnTo>
                <a:lnTo>
                  <a:pt x="902410" y="646341"/>
                </a:lnTo>
                <a:lnTo>
                  <a:pt x="903301" y="643907"/>
                </a:lnTo>
                <a:lnTo>
                  <a:pt x="904193" y="641391"/>
                </a:lnTo>
                <a:lnTo>
                  <a:pt x="905165" y="638794"/>
                </a:lnTo>
                <a:lnTo>
                  <a:pt x="906057" y="636115"/>
                </a:lnTo>
                <a:lnTo>
                  <a:pt x="906949" y="633437"/>
                </a:lnTo>
                <a:lnTo>
                  <a:pt x="907840" y="630678"/>
                </a:lnTo>
                <a:lnTo>
                  <a:pt x="908732" y="627837"/>
                </a:lnTo>
                <a:lnTo>
                  <a:pt x="909704" y="624916"/>
                </a:lnTo>
                <a:lnTo>
                  <a:pt x="910596" y="621913"/>
                </a:lnTo>
                <a:lnTo>
                  <a:pt x="911487" y="618910"/>
                </a:lnTo>
                <a:lnTo>
                  <a:pt x="912379" y="615826"/>
                </a:lnTo>
                <a:lnTo>
                  <a:pt x="913270" y="612580"/>
                </a:lnTo>
                <a:lnTo>
                  <a:pt x="914243" y="609415"/>
                </a:lnTo>
                <a:lnTo>
                  <a:pt x="915135" y="606087"/>
                </a:lnTo>
                <a:lnTo>
                  <a:pt x="916026" y="602760"/>
                </a:lnTo>
                <a:lnTo>
                  <a:pt x="916918" y="599270"/>
                </a:lnTo>
                <a:lnTo>
                  <a:pt x="917809" y="595861"/>
                </a:lnTo>
                <a:lnTo>
                  <a:pt x="918701" y="592290"/>
                </a:lnTo>
                <a:lnTo>
                  <a:pt x="919673" y="588719"/>
                </a:lnTo>
                <a:lnTo>
                  <a:pt x="920565" y="585067"/>
                </a:lnTo>
                <a:lnTo>
                  <a:pt x="921456" y="581334"/>
                </a:lnTo>
                <a:lnTo>
                  <a:pt x="922348" y="577600"/>
                </a:lnTo>
                <a:lnTo>
                  <a:pt x="923240" y="573786"/>
                </a:lnTo>
                <a:lnTo>
                  <a:pt x="924212" y="569891"/>
                </a:lnTo>
                <a:lnTo>
                  <a:pt x="925104" y="565995"/>
                </a:lnTo>
                <a:lnTo>
                  <a:pt x="925995" y="562018"/>
                </a:lnTo>
                <a:lnTo>
                  <a:pt x="926887" y="558041"/>
                </a:lnTo>
                <a:lnTo>
                  <a:pt x="927778" y="553984"/>
                </a:lnTo>
                <a:lnTo>
                  <a:pt x="928751" y="549926"/>
                </a:lnTo>
                <a:lnTo>
                  <a:pt x="929642" y="545786"/>
                </a:lnTo>
                <a:lnTo>
                  <a:pt x="930534" y="541647"/>
                </a:lnTo>
                <a:lnTo>
                  <a:pt x="931426" y="537427"/>
                </a:lnTo>
                <a:lnTo>
                  <a:pt x="932317" y="533207"/>
                </a:lnTo>
                <a:lnTo>
                  <a:pt x="933290" y="528987"/>
                </a:lnTo>
                <a:lnTo>
                  <a:pt x="934181" y="524686"/>
                </a:lnTo>
                <a:lnTo>
                  <a:pt x="935073" y="520384"/>
                </a:lnTo>
                <a:lnTo>
                  <a:pt x="935964" y="516002"/>
                </a:lnTo>
                <a:lnTo>
                  <a:pt x="936856" y="511619"/>
                </a:lnTo>
                <a:lnTo>
                  <a:pt x="937747" y="507236"/>
                </a:lnTo>
                <a:lnTo>
                  <a:pt x="938720" y="502854"/>
                </a:lnTo>
                <a:lnTo>
                  <a:pt x="939612" y="498471"/>
                </a:lnTo>
                <a:lnTo>
                  <a:pt x="940503" y="494008"/>
                </a:lnTo>
                <a:lnTo>
                  <a:pt x="941395" y="489544"/>
                </a:lnTo>
                <a:lnTo>
                  <a:pt x="942286" y="485080"/>
                </a:lnTo>
                <a:lnTo>
                  <a:pt x="943259" y="480617"/>
                </a:lnTo>
                <a:lnTo>
                  <a:pt x="944150" y="476153"/>
                </a:lnTo>
                <a:lnTo>
                  <a:pt x="945042" y="471690"/>
                </a:lnTo>
                <a:lnTo>
                  <a:pt x="945933" y="467226"/>
                </a:lnTo>
                <a:lnTo>
                  <a:pt x="946825" y="462681"/>
                </a:lnTo>
                <a:lnTo>
                  <a:pt x="947798" y="458218"/>
                </a:lnTo>
                <a:lnTo>
                  <a:pt x="948689" y="453673"/>
                </a:lnTo>
                <a:lnTo>
                  <a:pt x="949581" y="449209"/>
                </a:lnTo>
                <a:lnTo>
                  <a:pt x="950472" y="444664"/>
                </a:lnTo>
                <a:lnTo>
                  <a:pt x="951364" y="440201"/>
                </a:lnTo>
                <a:lnTo>
                  <a:pt x="952336" y="435737"/>
                </a:lnTo>
                <a:lnTo>
                  <a:pt x="953228" y="431192"/>
                </a:lnTo>
                <a:lnTo>
                  <a:pt x="954119" y="426729"/>
                </a:lnTo>
                <a:lnTo>
                  <a:pt x="955011" y="422265"/>
                </a:lnTo>
                <a:lnTo>
                  <a:pt x="955903" y="417720"/>
                </a:lnTo>
                <a:lnTo>
                  <a:pt x="956794" y="413257"/>
                </a:lnTo>
                <a:lnTo>
                  <a:pt x="957767" y="408793"/>
                </a:lnTo>
                <a:lnTo>
                  <a:pt x="958658" y="404330"/>
                </a:lnTo>
                <a:lnTo>
                  <a:pt x="959550" y="399866"/>
                </a:lnTo>
                <a:lnTo>
                  <a:pt x="960441" y="395402"/>
                </a:lnTo>
                <a:lnTo>
                  <a:pt x="961333" y="390939"/>
                </a:lnTo>
                <a:lnTo>
                  <a:pt x="962305" y="386475"/>
                </a:lnTo>
                <a:lnTo>
                  <a:pt x="963197" y="382012"/>
                </a:lnTo>
                <a:lnTo>
                  <a:pt x="964089" y="377548"/>
                </a:lnTo>
                <a:lnTo>
                  <a:pt x="964980" y="373165"/>
                </a:lnTo>
                <a:lnTo>
                  <a:pt x="965872" y="368702"/>
                </a:lnTo>
                <a:lnTo>
                  <a:pt x="966844" y="364319"/>
                </a:lnTo>
                <a:lnTo>
                  <a:pt x="967736" y="359856"/>
                </a:lnTo>
                <a:lnTo>
                  <a:pt x="968627" y="355392"/>
                </a:lnTo>
                <a:lnTo>
                  <a:pt x="969519" y="351009"/>
                </a:lnTo>
                <a:lnTo>
                  <a:pt x="970410" y="346546"/>
                </a:lnTo>
                <a:lnTo>
                  <a:pt x="971302" y="342163"/>
                </a:lnTo>
                <a:lnTo>
                  <a:pt x="972275" y="337700"/>
                </a:lnTo>
                <a:lnTo>
                  <a:pt x="973166" y="333317"/>
                </a:lnTo>
                <a:lnTo>
                  <a:pt x="974058" y="328934"/>
                </a:lnTo>
                <a:lnTo>
                  <a:pt x="974949" y="324471"/>
                </a:lnTo>
                <a:lnTo>
                  <a:pt x="975841" y="320088"/>
                </a:lnTo>
                <a:lnTo>
                  <a:pt x="976813" y="315625"/>
                </a:lnTo>
                <a:lnTo>
                  <a:pt x="977705" y="311242"/>
                </a:lnTo>
                <a:lnTo>
                  <a:pt x="978596" y="306778"/>
                </a:lnTo>
                <a:lnTo>
                  <a:pt x="979488" y="302396"/>
                </a:lnTo>
                <a:lnTo>
                  <a:pt x="980380" y="297932"/>
                </a:lnTo>
                <a:lnTo>
                  <a:pt x="981352" y="293550"/>
                </a:lnTo>
                <a:lnTo>
                  <a:pt x="982244" y="289086"/>
                </a:lnTo>
                <a:lnTo>
                  <a:pt x="983135" y="284703"/>
                </a:lnTo>
                <a:lnTo>
                  <a:pt x="984027" y="280240"/>
                </a:lnTo>
                <a:lnTo>
                  <a:pt x="984918" y="275776"/>
                </a:lnTo>
                <a:lnTo>
                  <a:pt x="985891" y="271394"/>
                </a:lnTo>
                <a:lnTo>
                  <a:pt x="986783" y="266930"/>
                </a:lnTo>
                <a:lnTo>
                  <a:pt x="987674" y="262547"/>
                </a:lnTo>
                <a:lnTo>
                  <a:pt x="988566" y="258084"/>
                </a:lnTo>
                <a:lnTo>
                  <a:pt x="989457" y="253701"/>
                </a:lnTo>
                <a:lnTo>
                  <a:pt x="990349" y="249238"/>
                </a:lnTo>
                <a:lnTo>
                  <a:pt x="991321" y="244855"/>
                </a:lnTo>
                <a:lnTo>
                  <a:pt x="992213" y="240391"/>
                </a:lnTo>
                <a:lnTo>
                  <a:pt x="993104" y="236009"/>
                </a:lnTo>
                <a:lnTo>
                  <a:pt x="993996" y="231626"/>
                </a:lnTo>
                <a:lnTo>
                  <a:pt x="994888" y="227244"/>
                </a:lnTo>
                <a:lnTo>
                  <a:pt x="995860" y="222861"/>
                </a:lnTo>
                <a:lnTo>
                  <a:pt x="996752" y="218478"/>
                </a:lnTo>
                <a:lnTo>
                  <a:pt x="997643" y="214177"/>
                </a:lnTo>
                <a:lnTo>
                  <a:pt x="998535" y="209794"/>
                </a:lnTo>
                <a:lnTo>
                  <a:pt x="999426" y="205493"/>
                </a:lnTo>
                <a:lnTo>
                  <a:pt x="1000399" y="201192"/>
                </a:lnTo>
                <a:lnTo>
                  <a:pt x="1001290" y="196972"/>
                </a:lnTo>
                <a:lnTo>
                  <a:pt x="1002182" y="192670"/>
                </a:lnTo>
                <a:lnTo>
                  <a:pt x="1003073" y="188531"/>
                </a:lnTo>
                <a:lnTo>
                  <a:pt x="1003965" y="184311"/>
                </a:lnTo>
                <a:lnTo>
                  <a:pt x="1004938" y="180172"/>
                </a:lnTo>
                <a:lnTo>
                  <a:pt x="1005829" y="176033"/>
                </a:lnTo>
                <a:lnTo>
                  <a:pt x="1006721" y="171975"/>
                </a:lnTo>
                <a:lnTo>
                  <a:pt x="1007612" y="167917"/>
                </a:lnTo>
                <a:lnTo>
                  <a:pt x="1008504" y="163940"/>
                </a:lnTo>
                <a:lnTo>
                  <a:pt x="1009395" y="159963"/>
                </a:lnTo>
                <a:lnTo>
                  <a:pt x="1010368" y="156068"/>
                </a:lnTo>
                <a:lnTo>
                  <a:pt x="1011260" y="152253"/>
                </a:lnTo>
                <a:lnTo>
                  <a:pt x="1012151" y="148439"/>
                </a:lnTo>
                <a:lnTo>
                  <a:pt x="1013043" y="144706"/>
                </a:lnTo>
                <a:lnTo>
                  <a:pt x="1013934" y="140973"/>
                </a:lnTo>
                <a:lnTo>
                  <a:pt x="1014907" y="137401"/>
                </a:lnTo>
                <a:lnTo>
                  <a:pt x="1015798" y="133831"/>
                </a:lnTo>
                <a:lnTo>
                  <a:pt x="1016690" y="130341"/>
                </a:lnTo>
                <a:lnTo>
                  <a:pt x="1017581" y="126932"/>
                </a:lnTo>
                <a:lnTo>
                  <a:pt x="1018473" y="123605"/>
                </a:lnTo>
                <a:lnTo>
                  <a:pt x="1019446" y="120358"/>
                </a:lnTo>
                <a:lnTo>
                  <a:pt x="1020337" y="117193"/>
                </a:lnTo>
                <a:lnTo>
                  <a:pt x="1021229" y="114109"/>
                </a:lnTo>
                <a:lnTo>
                  <a:pt x="1022120" y="111106"/>
                </a:lnTo>
                <a:lnTo>
                  <a:pt x="1023012" y="108185"/>
                </a:lnTo>
                <a:lnTo>
                  <a:pt x="1023984" y="105344"/>
                </a:lnTo>
                <a:lnTo>
                  <a:pt x="1024876" y="102666"/>
                </a:lnTo>
                <a:lnTo>
                  <a:pt x="1029415" y="90573"/>
                </a:lnTo>
                <a:lnTo>
                  <a:pt x="1030306" y="88544"/>
                </a:lnTo>
                <a:lnTo>
                  <a:pt x="1031198" y="86597"/>
                </a:lnTo>
                <a:lnTo>
                  <a:pt x="1032089" y="84730"/>
                </a:lnTo>
                <a:lnTo>
                  <a:pt x="1032981" y="82945"/>
                </a:lnTo>
                <a:lnTo>
                  <a:pt x="1033953" y="81403"/>
                </a:lnTo>
                <a:lnTo>
                  <a:pt x="1034845" y="79861"/>
                </a:lnTo>
                <a:lnTo>
                  <a:pt x="1035737" y="78562"/>
                </a:lnTo>
                <a:lnTo>
                  <a:pt x="1036628" y="77345"/>
                </a:lnTo>
                <a:lnTo>
                  <a:pt x="1037520" y="76208"/>
                </a:lnTo>
                <a:lnTo>
                  <a:pt x="1038492" y="75316"/>
                </a:lnTo>
                <a:lnTo>
                  <a:pt x="1039384" y="74423"/>
                </a:lnTo>
                <a:lnTo>
                  <a:pt x="1043923" y="72475"/>
                </a:lnTo>
                <a:lnTo>
                  <a:pt x="1044814" y="72475"/>
                </a:lnTo>
                <a:lnTo>
                  <a:pt x="1052028" y="78238"/>
                </a:lnTo>
                <a:lnTo>
                  <a:pt x="1053000" y="79618"/>
                </a:lnTo>
                <a:lnTo>
                  <a:pt x="1053892" y="81160"/>
                </a:lnTo>
                <a:lnTo>
                  <a:pt x="1054783" y="82864"/>
                </a:lnTo>
                <a:lnTo>
                  <a:pt x="1055675" y="84730"/>
                </a:lnTo>
                <a:lnTo>
                  <a:pt x="1056566" y="86759"/>
                </a:lnTo>
                <a:lnTo>
                  <a:pt x="1057539" y="88951"/>
                </a:lnTo>
                <a:lnTo>
                  <a:pt x="1061997" y="102260"/>
                </a:lnTo>
                <a:lnTo>
                  <a:pt x="1062969" y="105344"/>
                </a:lnTo>
                <a:lnTo>
                  <a:pt x="1063861" y="108672"/>
                </a:lnTo>
                <a:lnTo>
                  <a:pt x="1064752" y="112081"/>
                </a:lnTo>
                <a:lnTo>
                  <a:pt x="1065644" y="115652"/>
                </a:lnTo>
                <a:lnTo>
                  <a:pt x="1066535" y="119385"/>
                </a:lnTo>
                <a:lnTo>
                  <a:pt x="1067508" y="123281"/>
                </a:lnTo>
                <a:lnTo>
                  <a:pt x="1068400" y="127338"/>
                </a:lnTo>
                <a:lnTo>
                  <a:pt x="1069291" y="131478"/>
                </a:lnTo>
                <a:lnTo>
                  <a:pt x="1070183" y="135779"/>
                </a:lnTo>
                <a:lnTo>
                  <a:pt x="1071074" y="140243"/>
                </a:lnTo>
                <a:lnTo>
                  <a:pt x="1072047" y="144869"/>
                </a:lnTo>
                <a:lnTo>
                  <a:pt x="1072938" y="149576"/>
                </a:lnTo>
                <a:lnTo>
                  <a:pt x="1073830" y="154445"/>
                </a:lnTo>
                <a:lnTo>
                  <a:pt x="1074721" y="159477"/>
                </a:lnTo>
                <a:lnTo>
                  <a:pt x="1075613" y="164590"/>
                </a:lnTo>
                <a:lnTo>
                  <a:pt x="1076586" y="169865"/>
                </a:lnTo>
                <a:lnTo>
                  <a:pt x="1081043" y="197865"/>
                </a:lnTo>
                <a:lnTo>
                  <a:pt x="1082016" y="203790"/>
                </a:lnTo>
                <a:lnTo>
                  <a:pt x="1082907" y="209876"/>
                </a:lnTo>
                <a:lnTo>
                  <a:pt x="1083799" y="215963"/>
                </a:lnTo>
                <a:lnTo>
                  <a:pt x="1084691" y="222212"/>
                </a:lnTo>
                <a:lnTo>
                  <a:pt x="1085582" y="228543"/>
                </a:lnTo>
                <a:lnTo>
                  <a:pt x="1086555" y="234954"/>
                </a:lnTo>
                <a:lnTo>
                  <a:pt x="1087446" y="241447"/>
                </a:lnTo>
                <a:lnTo>
                  <a:pt x="1088338" y="247939"/>
                </a:lnTo>
                <a:lnTo>
                  <a:pt x="1089229" y="254594"/>
                </a:lnTo>
                <a:lnTo>
                  <a:pt x="1090121" y="261249"/>
                </a:lnTo>
                <a:lnTo>
                  <a:pt x="1091093" y="267985"/>
                </a:lnTo>
                <a:lnTo>
                  <a:pt x="1091985" y="274803"/>
                </a:lnTo>
                <a:lnTo>
                  <a:pt x="1092877" y="281620"/>
                </a:lnTo>
                <a:lnTo>
                  <a:pt x="1093768" y="288518"/>
                </a:lnTo>
                <a:lnTo>
                  <a:pt x="1094660" y="295417"/>
                </a:lnTo>
                <a:lnTo>
                  <a:pt x="1095632" y="302396"/>
                </a:lnTo>
                <a:lnTo>
                  <a:pt x="1096524" y="309376"/>
                </a:lnTo>
                <a:lnTo>
                  <a:pt x="1097415" y="316355"/>
                </a:lnTo>
                <a:lnTo>
                  <a:pt x="1098307" y="323335"/>
                </a:lnTo>
                <a:lnTo>
                  <a:pt x="1099198" y="330395"/>
                </a:lnTo>
                <a:lnTo>
                  <a:pt x="1100090" y="337375"/>
                </a:lnTo>
                <a:lnTo>
                  <a:pt x="1101063" y="344436"/>
                </a:lnTo>
                <a:lnTo>
                  <a:pt x="1101954" y="351415"/>
                </a:lnTo>
                <a:lnTo>
                  <a:pt x="1102846" y="358395"/>
                </a:lnTo>
                <a:lnTo>
                  <a:pt x="1103737" y="365374"/>
                </a:lnTo>
                <a:lnTo>
                  <a:pt x="1104629" y="372353"/>
                </a:lnTo>
                <a:lnTo>
                  <a:pt x="1105601" y="379252"/>
                </a:lnTo>
                <a:lnTo>
                  <a:pt x="1106493" y="386150"/>
                </a:lnTo>
                <a:lnTo>
                  <a:pt x="1107384" y="392968"/>
                </a:lnTo>
                <a:lnTo>
                  <a:pt x="1108276" y="399704"/>
                </a:lnTo>
                <a:lnTo>
                  <a:pt x="1109168" y="406440"/>
                </a:lnTo>
                <a:lnTo>
                  <a:pt x="1110140" y="413176"/>
                </a:lnTo>
                <a:lnTo>
                  <a:pt x="1111032" y="419750"/>
                </a:lnTo>
                <a:lnTo>
                  <a:pt x="1111923" y="426323"/>
                </a:lnTo>
                <a:lnTo>
                  <a:pt x="1112815" y="432735"/>
                </a:lnTo>
                <a:lnTo>
                  <a:pt x="1113706" y="439146"/>
                </a:lnTo>
                <a:lnTo>
                  <a:pt x="1114679" y="445477"/>
                </a:lnTo>
                <a:lnTo>
                  <a:pt x="1115571" y="451645"/>
                </a:lnTo>
                <a:lnTo>
                  <a:pt x="1120109" y="481349"/>
                </a:lnTo>
                <a:lnTo>
                  <a:pt x="1121001" y="486949"/>
                </a:lnTo>
                <a:lnTo>
                  <a:pt x="1121892" y="492467"/>
                </a:lnTo>
                <a:lnTo>
                  <a:pt x="1122784" y="497905"/>
                </a:lnTo>
                <a:lnTo>
                  <a:pt x="1123676" y="503180"/>
                </a:lnTo>
                <a:lnTo>
                  <a:pt x="1124648" y="508374"/>
                </a:lnTo>
                <a:lnTo>
                  <a:pt x="1125540" y="513406"/>
                </a:lnTo>
                <a:lnTo>
                  <a:pt x="1126431" y="518357"/>
                </a:lnTo>
                <a:lnTo>
                  <a:pt x="1127323" y="523145"/>
                </a:lnTo>
                <a:lnTo>
                  <a:pt x="1128214" y="527852"/>
                </a:lnTo>
                <a:lnTo>
                  <a:pt x="1129187" y="532397"/>
                </a:lnTo>
                <a:lnTo>
                  <a:pt x="1130078" y="536861"/>
                </a:lnTo>
                <a:lnTo>
                  <a:pt x="1130970" y="541162"/>
                </a:lnTo>
                <a:lnTo>
                  <a:pt x="1131862" y="545382"/>
                </a:lnTo>
                <a:lnTo>
                  <a:pt x="1132753" y="549440"/>
                </a:lnTo>
                <a:lnTo>
                  <a:pt x="1133726" y="553336"/>
                </a:lnTo>
                <a:lnTo>
                  <a:pt x="1134617" y="557150"/>
                </a:lnTo>
                <a:lnTo>
                  <a:pt x="1139156" y="574356"/>
                </a:lnTo>
                <a:lnTo>
                  <a:pt x="1140048" y="577440"/>
                </a:lnTo>
                <a:lnTo>
                  <a:pt x="1140939" y="580443"/>
                </a:lnTo>
                <a:lnTo>
                  <a:pt x="1141831" y="583283"/>
                </a:lnTo>
                <a:lnTo>
                  <a:pt x="1142722" y="586042"/>
                </a:lnTo>
                <a:lnTo>
                  <a:pt x="1143695" y="588721"/>
                </a:lnTo>
                <a:lnTo>
                  <a:pt x="1144586" y="591237"/>
                </a:lnTo>
                <a:lnTo>
                  <a:pt x="1153664" y="611120"/>
                </a:lnTo>
                <a:lnTo>
                  <a:pt x="1154555" y="612662"/>
                </a:lnTo>
                <a:lnTo>
                  <a:pt x="1159094" y="619155"/>
                </a:lnTo>
                <a:lnTo>
                  <a:pt x="1159986" y="620291"/>
                </a:lnTo>
                <a:lnTo>
                  <a:pt x="1164525" y="624998"/>
                </a:lnTo>
                <a:lnTo>
                  <a:pt x="1165416" y="625810"/>
                </a:lnTo>
                <a:lnTo>
                  <a:pt x="1166308" y="626541"/>
                </a:lnTo>
                <a:lnTo>
                  <a:pt x="1167280" y="627271"/>
                </a:lnTo>
                <a:lnTo>
                  <a:pt x="1168172" y="627920"/>
                </a:lnTo>
                <a:lnTo>
                  <a:pt x="1169063" y="628569"/>
                </a:lnTo>
                <a:lnTo>
                  <a:pt x="1169955" y="629219"/>
                </a:lnTo>
                <a:lnTo>
                  <a:pt x="1170846" y="629787"/>
                </a:lnTo>
                <a:lnTo>
                  <a:pt x="1171738" y="630274"/>
                </a:lnTo>
                <a:lnTo>
                  <a:pt x="1172711" y="630842"/>
                </a:lnTo>
                <a:lnTo>
                  <a:pt x="1173602" y="631329"/>
                </a:lnTo>
                <a:lnTo>
                  <a:pt x="1174494" y="631735"/>
                </a:lnTo>
                <a:lnTo>
                  <a:pt x="1175385" y="632141"/>
                </a:lnTo>
                <a:lnTo>
                  <a:pt x="1176277" y="632546"/>
                </a:lnTo>
                <a:lnTo>
                  <a:pt x="1177249" y="632952"/>
                </a:lnTo>
                <a:lnTo>
                  <a:pt x="1178141" y="633277"/>
                </a:lnTo>
                <a:lnTo>
                  <a:pt x="1179032" y="633601"/>
                </a:lnTo>
                <a:lnTo>
                  <a:pt x="1179924" y="633926"/>
                </a:lnTo>
                <a:lnTo>
                  <a:pt x="1180816" y="634169"/>
                </a:lnTo>
                <a:lnTo>
                  <a:pt x="1181788" y="634494"/>
                </a:lnTo>
                <a:lnTo>
                  <a:pt x="1182680" y="634737"/>
                </a:lnTo>
                <a:lnTo>
                  <a:pt x="1183571" y="634900"/>
                </a:lnTo>
                <a:lnTo>
                  <a:pt x="1184463" y="635143"/>
                </a:lnTo>
                <a:lnTo>
                  <a:pt x="1185354" y="635306"/>
                </a:lnTo>
                <a:lnTo>
                  <a:pt x="1186327" y="635468"/>
                </a:lnTo>
                <a:lnTo>
                  <a:pt x="1187218" y="635549"/>
                </a:lnTo>
                <a:lnTo>
                  <a:pt x="1188110" y="635711"/>
                </a:lnTo>
                <a:lnTo>
                  <a:pt x="1189002" y="635792"/>
                </a:lnTo>
                <a:lnTo>
                  <a:pt x="1189893" y="635874"/>
                </a:lnTo>
                <a:lnTo>
                  <a:pt x="1190785" y="635874"/>
                </a:lnTo>
                <a:lnTo>
                  <a:pt x="1191757" y="635955"/>
                </a:lnTo>
                <a:lnTo>
                  <a:pt x="1192649" y="635874"/>
                </a:lnTo>
                <a:lnTo>
                  <a:pt x="1193540" y="635874"/>
                </a:lnTo>
                <a:lnTo>
                  <a:pt x="1194432" y="635874"/>
                </a:lnTo>
                <a:lnTo>
                  <a:pt x="1195323" y="635792"/>
                </a:lnTo>
                <a:lnTo>
                  <a:pt x="1196296" y="635630"/>
                </a:lnTo>
                <a:lnTo>
                  <a:pt x="1197188" y="635549"/>
                </a:lnTo>
                <a:lnTo>
                  <a:pt x="1198079" y="635387"/>
                </a:lnTo>
                <a:lnTo>
                  <a:pt x="1198971" y="635143"/>
                </a:lnTo>
                <a:lnTo>
                  <a:pt x="1199862" y="634900"/>
                </a:lnTo>
                <a:lnTo>
                  <a:pt x="1200835" y="634656"/>
                </a:lnTo>
                <a:lnTo>
                  <a:pt x="1201726" y="634413"/>
                </a:lnTo>
                <a:lnTo>
                  <a:pt x="1202618" y="634088"/>
                </a:lnTo>
                <a:lnTo>
                  <a:pt x="1203509" y="633682"/>
                </a:lnTo>
                <a:lnTo>
                  <a:pt x="1204401" y="633358"/>
                </a:lnTo>
                <a:lnTo>
                  <a:pt x="1205374" y="632871"/>
                </a:lnTo>
                <a:lnTo>
                  <a:pt x="1206265" y="632384"/>
                </a:lnTo>
                <a:lnTo>
                  <a:pt x="1207157" y="631897"/>
                </a:lnTo>
                <a:lnTo>
                  <a:pt x="1212587" y="627839"/>
                </a:lnTo>
                <a:lnTo>
                  <a:pt x="1213479" y="627027"/>
                </a:lnTo>
                <a:lnTo>
                  <a:pt x="1214370" y="626135"/>
                </a:lnTo>
                <a:lnTo>
                  <a:pt x="1215343" y="625161"/>
                </a:lnTo>
                <a:lnTo>
                  <a:pt x="1216234" y="624187"/>
                </a:lnTo>
                <a:lnTo>
                  <a:pt x="1220773" y="618262"/>
                </a:lnTo>
                <a:lnTo>
                  <a:pt x="1221665" y="616964"/>
                </a:lnTo>
                <a:lnTo>
                  <a:pt x="1222556" y="615503"/>
                </a:lnTo>
                <a:lnTo>
                  <a:pt x="1223448" y="613961"/>
                </a:lnTo>
                <a:lnTo>
                  <a:pt x="1224420" y="612419"/>
                </a:lnTo>
                <a:lnTo>
                  <a:pt x="1225312" y="610796"/>
                </a:lnTo>
                <a:lnTo>
                  <a:pt x="1226203" y="609091"/>
                </a:lnTo>
                <a:lnTo>
                  <a:pt x="1227095" y="607225"/>
                </a:lnTo>
                <a:lnTo>
                  <a:pt x="1227987" y="605358"/>
                </a:lnTo>
                <a:lnTo>
                  <a:pt x="1228878" y="603492"/>
                </a:lnTo>
                <a:lnTo>
                  <a:pt x="1233417" y="592535"/>
                </a:lnTo>
                <a:lnTo>
                  <a:pt x="1234389" y="590101"/>
                </a:lnTo>
                <a:lnTo>
                  <a:pt x="1235281" y="587585"/>
                </a:lnTo>
                <a:lnTo>
                  <a:pt x="1236172" y="584907"/>
                </a:lnTo>
                <a:lnTo>
                  <a:pt x="1237064" y="582228"/>
                </a:lnTo>
                <a:lnTo>
                  <a:pt x="1237956" y="579469"/>
                </a:lnTo>
                <a:lnTo>
                  <a:pt x="1238928" y="576547"/>
                </a:lnTo>
                <a:lnTo>
                  <a:pt x="1239820" y="573544"/>
                </a:lnTo>
                <a:lnTo>
                  <a:pt x="1240711" y="570542"/>
                </a:lnTo>
                <a:lnTo>
                  <a:pt x="1241603" y="567376"/>
                </a:lnTo>
                <a:lnTo>
                  <a:pt x="1242494" y="564049"/>
                </a:lnTo>
                <a:lnTo>
                  <a:pt x="1243386" y="560721"/>
                </a:lnTo>
                <a:lnTo>
                  <a:pt x="1244358" y="557313"/>
                </a:lnTo>
                <a:lnTo>
                  <a:pt x="1245250" y="553742"/>
                </a:lnTo>
                <a:lnTo>
                  <a:pt x="1246142" y="550090"/>
                </a:lnTo>
                <a:lnTo>
                  <a:pt x="1247033" y="546356"/>
                </a:lnTo>
                <a:lnTo>
                  <a:pt x="1247925" y="542542"/>
                </a:lnTo>
                <a:lnTo>
                  <a:pt x="1248897" y="538565"/>
                </a:lnTo>
                <a:lnTo>
                  <a:pt x="1249789" y="534589"/>
                </a:lnTo>
                <a:lnTo>
                  <a:pt x="1250680" y="530449"/>
                </a:lnTo>
                <a:lnTo>
                  <a:pt x="1251572" y="526229"/>
                </a:lnTo>
                <a:lnTo>
                  <a:pt x="1252463" y="521928"/>
                </a:lnTo>
                <a:lnTo>
                  <a:pt x="1253436" y="517545"/>
                </a:lnTo>
                <a:lnTo>
                  <a:pt x="1254328" y="513001"/>
                </a:lnTo>
                <a:lnTo>
                  <a:pt x="1255219" y="508456"/>
                </a:lnTo>
                <a:lnTo>
                  <a:pt x="1256111" y="503749"/>
                </a:lnTo>
                <a:lnTo>
                  <a:pt x="1257002" y="498960"/>
                </a:lnTo>
                <a:lnTo>
                  <a:pt x="1257975" y="494091"/>
                </a:lnTo>
                <a:lnTo>
                  <a:pt x="1262433" y="468607"/>
                </a:lnTo>
                <a:lnTo>
                  <a:pt x="1263405" y="463251"/>
                </a:lnTo>
                <a:lnTo>
                  <a:pt x="1264297" y="457894"/>
                </a:lnTo>
                <a:lnTo>
                  <a:pt x="1265188" y="452375"/>
                </a:lnTo>
                <a:lnTo>
                  <a:pt x="1266080" y="446857"/>
                </a:lnTo>
                <a:lnTo>
                  <a:pt x="1266971" y="441257"/>
                </a:lnTo>
                <a:lnTo>
                  <a:pt x="1267944" y="435576"/>
                </a:lnTo>
                <a:lnTo>
                  <a:pt x="1268835" y="429895"/>
                </a:lnTo>
                <a:lnTo>
                  <a:pt x="1269727" y="424132"/>
                </a:lnTo>
                <a:lnTo>
                  <a:pt x="1270619" y="418289"/>
                </a:lnTo>
                <a:lnTo>
                  <a:pt x="1271510" y="412446"/>
                </a:lnTo>
                <a:lnTo>
                  <a:pt x="1272483" y="406521"/>
                </a:lnTo>
                <a:lnTo>
                  <a:pt x="1273374" y="400596"/>
                </a:lnTo>
                <a:lnTo>
                  <a:pt x="1274266" y="394591"/>
                </a:lnTo>
                <a:lnTo>
                  <a:pt x="1275157" y="388585"/>
                </a:lnTo>
                <a:lnTo>
                  <a:pt x="1276049" y="382579"/>
                </a:lnTo>
                <a:lnTo>
                  <a:pt x="1277022" y="376493"/>
                </a:lnTo>
                <a:lnTo>
                  <a:pt x="1277913" y="370406"/>
                </a:lnTo>
                <a:lnTo>
                  <a:pt x="1278805" y="364400"/>
                </a:lnTo>
                <a:lnTo>
                  <a:pt x="1279696" y="358313"/>
                </a:lnTo>
                <a:lnTo>
                  <a:pt x="1280588" y="352226"/>
                </a:lnTo>
                <a:lnTo>
                  <a:pt x="1281479" y="346140"/>
                </a:lnTo>
                <a:lnTo>
                  <a:pt x="1282452" y="340053"/>
                </a:lnTo>
                <a:lnTo>
                  <a:pt x="1283343" y="333966"/>
                </a:lnTo>
                <a:lnTo>
                  <a:pt x="1284235" y="327960"/>
                </a:lnTo>
                <a:lnTo>
                  <a:pt x="1285127" y="321955"/>
                </a:lnTo>
                <a:lnTo>
                  <a:pt x="1286018" y="315949"/>
                </a:lnTo>
                <a:lnTo>
                  <a:pt x="1286991" y="309943"/>
                </a:lnTo>
                <a:lnTo>
                  <a:pt x="1287882" y="304019"/>
                </a:lnTo>
                <a:lnTo>
                  <a:pt x="1288774" y="298175"/>
                </a:lnTo>
                <a:lnTo>
                  <a:pt x="1289665" y="292332"/>
                </a:lnTo>
                <a:lnTo>
                  <a:pt x="1290557" y="286489"/>
                </a:lnTo>
                <a:lnTo>
                  <a:pt x="1291529" y="280807"/>
                </a:lnTo>
                <a:lnTo>
                  <a:pt x="1292421" y="275126"/>
                </a:lnTo>
                <a:lnTo>
                  <a:pt x="1293312" y="269445"/>
                </a:lnTo>
                <a:lnTo>
                  <a:pt x="1294204" y="263926"/>
                </a:lnTo>
                <a:lnTo>
                  <a:pt x="1295096" y="258408"/>
                </a:lnTo>
                <a:lnTo>
                  <a:pt x="1296068" y="253051"/>
                </a:lnTo>
                <a:lnTo>
                  <a:pt x="1296960" y="247695"/>
                </a:lnTo>
                <a:lnTo>
                  <a:pt x="1297851" y="242420"/>
                </a:lnTo>
                <a:lnTo>
                  <a:pt x="1298743" y="237307"/>
                </a:lnTo>
                <a:lnTo>
                  <a:pt x="1299634" y="232194"/>
                </a:lnTo>
                <a:lnTo>
                  <a:pt x="1300526" y="227243"/>
                </a:lnTo>
                <a:lnTo>
                  <a:pt x="1301499" y="222374"/>
                </a:lnTo>
                <a:lnTo>
                  <a:pt x="1302390" y="217585"/>
                </a:lnTo>
                <a:lnTo>
                  <a:pt x="1303282" y="212878"/>
                </a:lnTo>
                <a:lnTo>
                  <a:pt x="1304173" y="208333"/>
                </a:lnTo>
                <a:lnTo>
                  <a:pt x="1305065" y="203870"/>
                </a:lnTo>
                <a:lnTo>
                  <a:pt x="1306037" y="199487"/>
                </a:lnTo>
                <a:lnTo>
                  <a:pt x="1306929" y="195267"/>
                </a:lnTo>
                <a:lnTo>
                  <a:pt x="1307820" y="191128"/>
                </a:lnTo>
                <a:lnTo>
                  <a:pt x="1308712" y="187070"/>
                </a:lnTo>
                <a:lnTo>
                  <a:pt x="1309604" y="183174"/>
                </a:lnTo>
                <a:lnTo>
                  <a:pt x="1310576" y="179441"/>
                </a:lnTo>
                <a:lnTo>
                  <a:pt x="1311468" y="175708"/>
                </a:lnTo>
                <a:lnTo>
                  <a:pt x="1312359" y="172218"/>
                </a:lnTo>
                <a:lnTo>
                  <a:pt x="1313251" y="168809"/>
                </a:lnTo>
                <a:lnTo>
                  <a:pt x="1314142" y="165482"/>
                </a:lnTo>
                <a:lnTo>
                  <a:pt x="1315115" y="162317"/>
                </a:lnTo>
                <a:lnTo>
                  <a:pt x="1316006" y="159233"/>
                </a:lnTo>
                <a:lnTo>
                  <a:pt x="1320545" y="145923"/>
                </a:lnTo>
                <a:lnTo>
                  <a:pt x="1321437" y="143651"/>
                </a:lnTo>
                <a:lnTo>
                  <a:pt x="1322328" y="141459"/>
                </a:lnTo>
                <a:lnTo>
                  <a:pt x="1323220" y="139430"/>
                </a:lnTo>
                <a:lnTo>
                  <a:pt x="1324111" y="137483"/>
                </a:lnTo>
                <a:lnTo>
                  <a:pt x="1325084" y="135697"/>
                </a:lnTo>
                <a:lnTo>
                  <a:pt x="1325976" y="133993"/>
                </a:lnTo>
                <a:lnTo>
                  <a:pt x="1335945" y="123605"/>
                </a:lnTo>
                <a:lnTo>
                  <a:pt x="1336836" y="123280"/>
                </a:lnTo>
                <a:lnTo>
                  <a:pt x="1337728" y="123118"/>
                </a:lnTo>
                <a:lnTo>
                  <a:pt x="1338619" y="123118"/>
                </a:lnTo>
                <a:lnTo>
                  <a:pt x="1353127" y="136103"/>
                </a:lnTo>
                <a:lnTo>
                  <a:pt x="1354100" y="137726"/>
                </a:lnTo>
                <a:lnTo>
                  <a:pt x="1354991" y="139430"/>
                </a:lnTo>
                <a:lnTo>
                  <a:pt x="1355883" y="141216"/>
                </a:lnTo>
                <a:lnTo>
                  <a:pt x="1356774" y="143001"/>
                </a:lnTo>
                <a:lnTo>
                  <a:pt x="1357666" y="144949"/>
                </a:lnTo>
                <a:lnTo>
                  <a:pt x="1358639" y="146978"/>
                </a:lnTo>
                <a:lnTo>
                  <a:pt x="1359530" y="149088"/>
                </a:lnTo>
                <a:lnTo>
                  <a:pt x="1360422" y="151279"/>
                </a:lnTo>
                <a:lnTo>
                  <a:pt x="1361313" y="153552"/>
                </a:lnTo>
                <a:lnTo>
                  <a:pt x="1362205" y="155906"/>
                </a:lnTo>
                <a:lnTo>
                  <a:pt x="1363177" y="158340"/>
                </a:lnTo>
                <a:lnTo>
                  <a:pt x="1364069" y="160856"/>
                </a:lnTo>
                <a:lnTo>
                  <a:pt x="1364960" y="163372"/>
                </a:lnTo>
                <a:lnTo>
                  <a:pt x="1365852" y="166050"/>
                </a:lnTo>
                <a:lnTo>
                  <a:pt x="1366744" y="168728"/>
                </a:lnTo>
                <a:lnTo>
                  <a:pt x="1367716" y="171569"/>
                </a:lnTo>
                <a:lnTo>
                  <a:pt x="1368608" y="174409"/>
                </a:lnTo>
                <a:lnTo>
                  <a:pt x="1369499" y="177331"/>
                </a:lnTo>
                <a:lnTo>
                  <a:pt x="1370391" y="180334"/>
                </a:lnTo>
                <a:lnTo>
                  <a:pt x="1371282" y="183418"/>
                </a:lnTo>
                <a:lnTo>
                  <a:pt x="1372174" y="186502"/>
                </a:lnTo>
                <a:lnTo>
                  <a:pt x="1373146" y="189667"/>
                </a:lnTo>
                <a:lnTo>
                  <a:pt x="1374038" y="192995"/>
                </a:lnTo>
                <a:lnTo>
                  <a:pt x="1374930" y="196241"/>
                </a:lnTo>
                <a:lnTo>
                  <a:pt x="1375821" y="199650"/>
                </a:lnTo>
                <a:lnTo>
                  <a:pt x="1376713" y="203058"/>
                </a:lnTo>
                <a:lnTo>
                  <a:pt x="1377685" y="206548"/>
                </a:lnTo>
                <a:lnTo>
                  <a:pt x="1378577" y="210119"/>
                </a:lnTo>
                <a:lnTo>
                  <a:pt x="1379468" y="213690"/>
                </a:lnTo>
                <a:lnTo>
                  <a:pt x="1380360" y="217342"/>
                </a:lnTo>
                <a:lnTo>
                  <a:pt x="1381251" y="221075"/>
                </a:lnTo>
                <a:lnTo>
                  <a:pt x="1382224" y="224809"/>
                </a:lnTo>
                <a:lnTo>
                  <a:pt x="1383116" y="228623"/>
                </a:lnTo>
                <a:lnTo>
                  <a:pt x="1384007" y="232438"/>
                </a:lnTo>
                <a:lnTo>
                  <a:pt x="1384899" y="236333"/>
                </a:lnTo>
                <a:lnTo>
                  <a:pt x="1385790" y="240229"/>
                </a:lnTo>
                <a:lnTo>
                  <a:pt x="1386763" y="244206"/>
                </a:lnTo>
                <a:lnTo>
                  <a:pt x="1387654" y="248264"/>
                </a:lnTo>
                <a:lnTo>
                  <a:pt x="1388546" y="252240"/>
                </a:lnTo>
                <a:lnTo>
                  <a:pt x="1389437" y="256298"/>
                </a:lnTo>
                <a:lnTo>
                  <a:pt x="1390329" y="260437"/>
                </a:lnTo>
                <a:lnTo>
                  <a:pt x="1391221" y="264576"/>
                </a:lnTo>
                <a:lnTo>
                  <a:pt x="1392193" y="268715"/>
                </a:lnTo>
                <a:lnTo>
                  <a:pt x="1393085" y="272936"/>
                </a:lnTo>
                <a:lnTo>
                  <a:pt x="1393976" y="277075"/>
                </a:lnTo>
                <a:lnTo>
                  <a:pt x="1394868" y="281376"/>
                </a:lnTo>
                <a:lnTo>
                  <a:pt x="1395759" y="285596"/>
                </a:lnTo>
                <a:lnTo>
                  <a:pt x="1396732" y="289816"/>
                </a:lnTo>
                <a:lnTo>
                  <a:pt x="1397623" y="294118"/>
                </a:lnTo>
                <a:lnTo>
                  <a:pt x="1398515" y="298419"/>
                </a:lnTo>
                <a:lnTo>
                  <a:pt x="1399407" y="302720"/>
                </a:lnTo>
                <a:lnTo>
                  <a:pt x="1400298" y="307022"/>
                </a:lnTo>
                <a:lnTo>
                  <a:pt x="1401271" y="311323"/>
                </a:lnTo>
                <a:lnTo>
                  <a:pt x="1402162" y="315625"/>
                </a:lnTo>
                <a:lnTo>
                  <a:pt x="1403054" y="319926"/>
                </a:lnTo>
                <a:lnTo>
                  <a:pt x="1403945" y="324227"/>
                </a:lnTo>
                <a:lnTo>
                  <a:pt x="1404837" y="328529"/>
                </a:lnTo>
                <a:lnTo>
                  <a:pt x="1405810" y="332830"/>
                </a:lnTo>
                <a:lnTo>
                  <a:pt x="1406701" y="337050"/>
                </a:lnTo>
                <a:lnTo>
                  <a:pt x="1407593" y="341352"/>
                </a:lnTo>
                <a:lnTo>
                  <a:pt x="1408484" y="345653"/>
                </a:lnTo>
                <a:lnTo>
                  <a:pt x="1409376" y="349873"/>
                </a:lnTo>
                <a:lnTo>
                  <a:pt x="1410267" y="354093"/>
                </a:lnTo>
                <a:lnTo>
                  <a:pt x="1411240" y="358313"/>
                </a:lnTo>
                <a:lnTo>
                  <a:pt x="1412131" y="362533"/>
                </a:lnTo>
                <a:lnTo>
                  <a:pt x="1413023" y="366673"/>
                </a:lnTo>
                <a:lnTo>
                  <a:pt x="1413915" y="370812"/>
                </a:lnTo>
                <a:lnTo>
                  <a:pt x="1414806" y="374951"/>
                </a:lnTo>
                <a:lnTo>
                  <a:pt x="1415779" y="379090"/>
                </a:lnTo>
                <a:lnTo>
                  <a:pt x="1416670" y="383148"/>
                </a:lnTo>
                <a:lnTo>
                  <a:pt x="1417562" y="387206"/>
                </a:lnTo>
                <a:lnTo>
                  <a:pt x="1418453" y="391182"/>
                </a:lnTo>
                <a:lnTo>
                  <a:pt x="1419345" y="395159"/>
                </a:lnTo>
                <a:lnTo>
                  <a:pt x="1420317" y="399136"/>
                </a:lnTo>
                <a:lnTo>
                  <a:pt x="1421209" y="403031"/>
                </a:lnTo>
                <a:lnTo>
                  <a:pt x="1425748" y="422185"/>
                </a:lnTo>
                <a:lnTo>
                  <a:pt x="1426639" y="425837"/>
                </a:lnTo>
                <a:lnTo>
                  <a:pt x="1427531" y="429489"/>
                </a:lnTo>
                <a:lnTo>
                  <a:pt x="1428422" y="433142"/>
                </a:lnTo>
                <a:lnTo>
                  <a:pt x="1429314" y="436713"/>
                </a:lnTo>
                <a:lnTo>
                  <a:pt x="1430287" y="440283"/>
                </a:lnTo>
                <a:lnTo>
                  <a:pt x="1431178" y="443854"/>
                </a:lnTo>
                <a:lnTo>
                  <a:pt x="1432070" y="447263"/>
                </a:lnTo>
                <a:lnTo>
                  <a:pt x="1432961" y="450753"/>
                </a:lnTo>
                <a:lnTo>
                  <a:pt x="1433853" y="454162"/>
                </a:lnTo>
                <a:lnTo>
                  <a:pt x="1434825" y="457489"/>
                </a:lnTo>
                <a:lnTo>
                  <a:pt x="1435717" y="460817"/>
                </a:lnTo>
                <a:lnTo>
                  <a:pt x="1436608" y="464063"/>
                </a:lnTo>
                <a:lnTo>
                  <a:pt x="1437500" y="467309"/>
                </a:lnTo>
                <a:lnTo>
                  <a:pt x="1438392" y="470475"/>
                </a:lnTo>
                <a:lnTo>
                  <a:pt x="1439364" y="473640"/>
                </a:lnTo>
                <a:lnTo>
                  <a:pt x="1440256" y="476805"/>
                </a:lnTo>
                <a:lnTo>
                  <a:pt x="1441147" y="479889"/>
                </a:lnTo>
                <a:lnTo>
                  <a:pt x="1442039" y="482892"/>
                </a:lnTo>
                <a:lnTo>
                  <a:pt x="1442930" y="485895"/>
                </a:lnTo>
                <a:lnTo>
                  <a:pt x="1443822" y="488898"/>
                </a:lnTo>
                <a:lnTo>
                  <a:pt x="1444794" y="491819"/>
                </a:lnTo>
                <a:lnTo>
                  <a:pt x="1445686" y="494741"/>
                </a:lnTo>
                <a:lnTo>
                  <a:pt x="1446578" y="497581"/>
                </a:lnTo>
                <a:lnTo>
                  <a:pt x="1447469" y="500422"/>
                </a:lnTo>
                <a:lnTo>
                  <a:pt x="1448361" y="503181"/>
                </a:lnTo>
                <a:lnTo>
                  <a:pt x="1449333" y="505941"/>
                </a:lnTo>
                <a:lnTo>
                  <a:pt x="1450225" y="508619"/>
                </a:lnTo>
                <a:lnTo>
                  <a:pt x="1451116" y="511297"/>
                </a:lnTo>
                <a:lnTo>
                  <a:pt x="1452008" y="513975"/>
                </a:lnTo>
                <a:lnTo>
                  <a:pt x="1452899" y="516572"/>
                </a:lnTo>
                <a:lnTo>
                  <a:pt x="1453872" y="519169"/>
                </a:lnTo>
                <a:lnTo>
                  <a:pt x="1454763" y="521685"/>
                </a:lnTo>
                <a:lnTo>
                  <a:pt x="1455655" y="524201"/>
                </a:lnTo>
                <a:lnTo>
                  <a:pt x="1456547" y="526717"/>
                </a:lnTo>
                <a:lnTo>
                  <a:pt x="1457438" y="529151"/>
                </a:lnTo>
                <a:lnTo>
                  <a:pt x="1458411" y="531505"/>
                </a:lnTo>
                <a:lnTo>
                  <a:pt x="1459302" y="533940"/>
                </a:lnTo>
                <a:lnTo>
                  <a:pt x="1460194" y="536293"/>
                </a:lnTo>
                <a:lnTo>
                  <a:pt x="1461085" y="538566"/>
                </a:lnTo>
                <a:lnTo>
                  <a:pt x="1461977" y="540838"/>
                </a:lnTo>
                <a:lnTo>
                  <a:pt x="1462868" y="543111"/>
                </a:lnTo>
                <a:lnTo>
                  <a:pt x="1463841" y="545302"/>
                </a:lnTo>
                <a:lnTo>
                  <a:pt x="1464733" y="547493"/>
                </a:lnTo>
                <a:lnTo>
                  <a:pt x="1465624" y="549684"/>
                </a:lnTo>
                <a:lnTo>
                  <a:pt x="1466516" y="551794"/>
                </a:lnTo>
                <a:lnTo>
                  <a:pt x="1467407" y="553823"/>
                </a:lnTo>
                <a:lnTo>
                  <a:pt x="1468380" y="555934"/>
                </a:lnTo>
                <a:lnTo>
                  <a:pt x="1469271" y="557962"/>
                </a:lnTo>
                <a:lnTo>
                  <a:pt x="1470163" y="559910"/>
                </a:lnTo>
                <a:lnTo>
                  <a:pt x="1471055" y="561858"/>
                </a:lnTo>
                <a:lnTo>
                  <a:pt x="1471946" y="563806"/>
                </a:lnTo>
                <a:lnTo>
                  <a:pt x="1472919" y="565673"/>
                </a:lnTo>
                <a:lnTo>
                  <a:pt x="1473810" y="567539"/>
                </a:lnTo>
                <a:lnTo>
                  <a:pt x="1474702" y="569406"/>
                </a:lnTo>
                <a:lnTo>
                  <a:pt x="1475593" y="571191"/>
                </a:lnTo>
                <a:lnTo>
                  <a:pt x="1476485" y="572977"/>
                </a:lnTo>
                <a:lnTo>
                  <a:pt x="1477457" y="574681"/>
                </a:lnTo>
                <a:lnTo>
                  <a:pt x="1478349" y="576386"/>
                </a:lnTo>
                <a:lnTo>
                  <a:pt x="1479241" y="578090"/>
                </a:lnTo>
                <a:lnTo>
                  <a:pt x="1480132" y="579713"/>
                </a:lnTo>
                <a:lnTo>
                  <a:pt x="1481024" y="581255"/>
                </a:lnTo>
                <a:lnTo>
                  <a:pt x="1481915" y="582878"/>
                </a:lnTo>
                <a:lnTo>
                  <a:pt x="1482888" y="584420"/>
                </a:lnTo>
                <a:lnTo>
                  <a:pt x="1483779" y="585881"/>
                </a:lnTo>
                <a:lnTo>
                  <a:pt x="1484671" y="587342"/>
                </a:lnTo>
                <a:lnTo>
                  <a:pt x="1485562" y="588803"/>
                </a:lnTo>
                <a:lnTo>
                  <a:pt x="1486454" y="590182"/>
                </a:lnTo>
                <a:lnTo>
                  <a:pt x="1487427" y="591481"/>
                </a:lnTo>
                <a:lnTo>
                  <a:pt x="1488318" y="592860"/>
                </a:lnTo>
                <a:lnTo>
                  <a:pt x="1489210" y="594078"/>
                </a:lnTo>
                <a:lnTo>
                  <a:pt x="1490101" y="595376"/>
                </a:lnTo>
                <a:lnTo>
                  <a:pt x="1490993" y="596594"/>
                </a:lnTo>
                <a:lnTo>
                  <a:pt x="1491965" y="597730"/>
                </a:lnTo>
                <a:lnTo>
                  <a:pt x="1492857" y="598866"/>
                </a:lnTo>
                <a:lnTo>
                  <a:pt x="1493748" y="600002"/>
                </a:lnTo>
                <a:lnTo>
                  <a:pt x="1494640" y="601057"/>
                </a:lnTo>
                <a:lnTo>
                  <a:pt x="1495532" y="602031"/>
                </a:lnTo>
                <a:lnTo>
                  <a:pt x="1496423" y="603005"/>
                </a:lnTo>
                <a:lnTo>
                  <a:pt x="1497396" y="603979"/>
                </a:lnTo>
                <a:lnTo>
                  <a:pt x="1498287" y="604872"/>
                </a:lnTo>
                <a:lnTo>
                  <a:pt x="1499179" y="605683"/>
                </a:lnTo>
                <a:lnTo>
                  <a:pt x="1500070" y="606495"/>
                </a:lnTo>
                <a:lnTo>
                  <a:pt x="1500962" y="607307"/>
                </a:lnTo>
                <a:lnTo>
                  <a:pt x="1501934" y="608037"/>
                </a:lnTo>
                <a:lnTo>
                  <a:pt x="1502826" y="608686"/>
                </a:lnTo>
                <a:lnTo>
                  <a:pt x="1503718" y="609336"/>
                </a:lnTo>
                <a:lnTo>
                  <a:pt x="1504609" y="609904"/>
                </a:lnTo>
                <a:lnTo>
                  <a:pt x="1505501" y="610472"/>
                </a:lnTo>
                <a:lnTo>
                  <a:pt x="1506473" y="610959"/>
                </a:lnTo>
                <a:lnTo>
                  <a:pt x="1507365" y="611365"/>
                </a:lnTo>
                <a:lnTo>
                  <a:pt x="1508256" y="611770"/>
                </a:lnTo>
                <a:lnTo>
                  <a:pt x="1509148" y="612095"/>
                </a:lnTo>
                <a:lnTo>
                  <a:pt x="1510039" y="612420"/>
                </a:lnTo>
                <a:lnTo>
                  <a:pt x="1511012" y="612663"/>
                </a:lnTo>
                <a:lnTo>
                  <a:pt x="1511904" y="612825"/>
                </a:lnTo>
                <a:lnTo>
                  <a:pt x="1512795" y="612988"/>
                </a:lnTo>
                <a:lnTo>
                  <a:pt x="1513687" y="613069"/>
                </a:lnTo>
                <a:lnTo>
                  <a:pt x="1514578" y="613069"/>
                </a:lnTo>
                <a:lnTo>
                  <a:pt x="1515470" y="612988"/>
                </a:lnTo>
                <a:lnTo>
                  <a:pt x="1516442" y="612907"/>
                </a:lnTo>
                <a:lnTo>
                  <a:pt x="1517334" y="612744"/>
                </a:lnTo>
                <a:lnTo>
                  <a:pt x="1518225" y="612501"/>
                </a:lnTo>
                <a:lnTo>
                  <a:pt x="1519117" y="612257"/>
                </a:lnTo>
                <a:lnTo>
                  <a:pt x="1520009" y="611852"/>
                </a:lnTo>
                <a:lnTo>
                  <a:pt x="1520981" y="611446"/>
                </a:lnTo>
                <a:lnTo>
                  <a:pt x="1521873" y="610959"/>
                </a:lnTo>
                <a:lnTo>
                  <a:pt x="1522764" y="610391"/>
                </a:lnTo>
                <a:lnTo>
                  <a:pt x="1523656" y="609741"/>
                </a:lnTo>
                <a:lnTo>
                  <a:pt x="1524547" y="609011"/>
                </a:lnTo>
                <a:lnTo>
                  <a:pt x="1525520" y="608281"/>
                </a:lnTo>
                <a:lnTo>
                  <a:pt x="1526411" y="607388"/>
                </a:lnTo>
                <a:lnTo>
                  <a:pt x="1527303" y="606414"/>
                </a:lnTo>
                <a:lnTo>
                  <a:pt x="1528195" y="605440"/>
                </a:lnTo>
                <a:lnTo>
                  <a:pt x="1529086" y="604304"/>
                </a:lnTo>
                <a:lnTo>
                  <a:pt x="1530059" y="603168"/>
                </a:lnTo>
                <a:lnTo>
                  <a:pt x="1530950" y="601869"/>
                </a:lnTo>
                <a:lnTo>
                  <a:pt x="1531842" y="600489"/>
                </a:lnTo>
                <a:lnTo>
                  <a:pt x="1532733" y="599110"/>
                </a:lnTo>
                <a:lnTo>
                  <a:pt x="1533625" y="597568"/>
                </a:lnTo>
                <a:lnTo>
                  <a:pt x="1534516" y="595945"/>
                </a:lnTo>
                <a:lnTo>
                  <a:pt x="1535489" y="594240"/>
                </a:lnTo>
                <a:lnTo>
                  <a:pt x="1536381" y="592455"/>
                </a:lnTo>
                <a:lnTo>
                  <a:pt x="1537272" y="590588"/>
                </a:lnTo>
                <a:lnTo>
                  <a:pt x="1538164" y="588559"/>
                </a:lnTo>
                <a:lnTo>
                  <a:pt x="1539055" y="586530"/>
                </a:lnTo>
                <a:lnTo>
                  <a:pt x="1540028" y="584339"/>
                </a:lnTo>
                <a:lnTo>
                  <a:pt x="1540919" y="582067"/>
                </a:lnTo>
                <a:lnTo>
                  <a:pt x="1541811" y="579713"/>
                </a:lnTo>
                <a:lnTo>
                  <a:pt x="1542702" y="577197"/>
                </a:lnTo>
                <a:lnTo>
                  <a:pt x="1543594" y="574681"/>
                </a:lnTo>
                <a:lnTo>
                  <a:pt x="1548133" y="560397"/>
                </a:lnTo>
                <a:lnTo>
                  <a:pt x="1549105" y="557232"/>
                </a:lnTo>
                <a:lnTo>
                  <a:pt x="1553563" y="540108"/>
                </a:lnTo>
                <a:lnTo>
                  <a:pt x="1554536" y="536374"/>
                </a:lnTo>
                <a:lnTo>
                  <a:pt x="1555427" y="532560"/>
                </a:lnTo>
                <a:lnTo>
                  <a:pt x="1556319" y="528664"/>
                </a:lnTo>
                <a:lnTo>
                  <a:pt x="1557210" y="524688"/>
                </a:lnTo>
                <a:lnTo>
                  <a:pt x="1558102" y="520630"/>
                </a:lnTo>
                <a:lnTo>
                  <a:pt x="1559074" y="516491"/>
                </a:lnTo>
                <a:lnTo>
                  <a:pt x="1559966" y="512270"/>
                </a:lnTo>
                <a:lnTo>
                  <a:pt x="1560858" y="507969"/>
                </a:lnTo>
                <a:lnTo>
                  <a:pt x="1561749" y="503586"/>
                </a:lnTo>
                <a:lnTo>
                  <a:pt x="1562641" y="499123"/>
                </a:lnTo>
                <a:lnTo>
                  <a:pt x="1563613" y="494578"/>
                </a:lnTo>
                <a:lnTo>
                  <a:pt x="1564505" y="489952"/>
                </a:lnTo>
                <a:lnTo>
                  <a:pt x="1565396" y="485245"/>
                </a:lnTo>
                <a:lnTo>
                  <a:pt x="1566288" y="480538"/>
                </a:lnTo>
                <a:lnTo>
                  <a:pt x="1567179" y="475750"/>
                </a:lnTo>
                <a:lnTo>
                  <a:pt x="1568152" y="470880"/>
                </a:lnTo>
                <a:lnTo>
                  <a:pt x="1569044" y="466010"/>
                </a:lnTo>
                <a:lnTo>
                  <a:pt x="1569935" y="461060"/>
                </a:lnTo>
                <a:lnTo>
                  <a:pt x="1570827" y="456028"/>
                </a:lnTo>
                <a:lnTo>
                  <a:pt x="1571718" y="450996"/>
                </a:lnTo>
                <a:lnTo>
                  <a:pt x="1572610" y="445883"/>
                </a:lnTo>
                <a:lnTo>
                  <a:pt x="1573582" y="440770"/>
                </a:lnTo>
                <a:lnTo>
                  <a:pt x="1574474" y="435657"/>
                </a:lnTo>
                <a:lnTo>
                  <a:pt x="1575366" y="430463"/>
                </a:lnTo>
                <a:lnTo>
                  <a:pt x="1576257" y="425269"/>
                </a:lnTo>
                <a:lnTo>
                  <a:pt x="1577149" y="419994"/>
                </a:lnTo>
                <a:lnTo>
                  <a:pt x="1578121" y="414799"/>
                </a:lnTo>
                <a:lnTo>
                  <a:pt x="1579013" y="409524"/>
                </a:lnTo>
                <a:lnTo>
                  <a:pt x="1579904" y="404249"/>
                </a:lnTo>
                <a:lnTo>
                  <a:pt x="1580796" y="398974"/>
                </a:lnTo>
                <a:lnTo>
                  <a:pt x="1581687" y="393780"/>
                </a:lnTo>
                <a:lnTo>
                  <a:pt x="1582660" y="388504"/>
                </a:lnTo>
                <a:lnTo>
                  <a:pt x="1583551" y="383229"/>
                </a:lnTo>
                <a:lnTo>
                  <a:pt x="1584443" y="378035"/>
                </a:lnTo>
                <a:lnTo>
                  <a:pt x="1585335" y="372760"/>
                </a:lnTo>
                <a:lnTo>
                  <a:pt x="1586226" y="367565"/>
                </a:lnTo>
                <a:lnTo>
                  <a:pt x="1587199" y="362452"/>
                </a:lnTo>
                <a:lnTo>
                  <a:pt x="1588090" y="357258"/>
                </a:lnTo>
                <a:lnTo>
                  <a:pt x="1588982" y="352145"/>
                </a:lnTo>
                <a:lnTo>
                  <a:pt x="1589873" y="347113"/>
                </a:lnTo>
                <a:lnTo>
                  <a:pt x="1590765" y="342000"/>
                </a:lnTo>
                <a:lnTo>
                  <a:pt x="1591656" y="337050"/>
                </a:lnTo>
                <a:lnTo>
                  <a:pt x="1592629" y="332099"/>
                </a:lnTo>
                <a:lnTo>
                  <a:pt x="1593521" y="327149"/>
                </a:lnTo>
                <a:lnTo>
                  <a:pt x="1594412" y="322361"/>
                </a:lnTo>
                <a:lnTo>
                  <a:pt x="1595304" y="317491"/>
                </a:lnTo>
                <a:lnTo>
                  <a:pt x="1596195" y="312784"/>
                </a:lnTo>
                <a:lnTo>
                  <a:pt x="1597168" y="308077"/>
                </a:lnTo>
                <a:lnTo>
                  <a:pt x="1598059" y="303532"/>
                </a:lnTo>
                <a:lnTo>
                  <a:pt x="1598951" y="298987"/>
                </a:lnTo>
                <a:lnTo>
                  <a:pt x="1599843" y="294442"/>
                </a:lnTo>
                <a:lnTo>
                  <a:pt x="1600734" y="290060"/>
                </a:lnTo>
                <a:lnTo>
                  <a:pt x="1601707" y="285758"/>
                </a:lnTo>
                <a:lnTo>
                  <a:pt x="1602598" y="281457"/>
                </a:lnTo>
                <a:lnTo>
                  <a:pt x="1607137" y="261411"/>
                </a:lnTo>
                <a:lnTo>
                  <a:pt x="1608028" y="257678"/>
                </a:lnTo>
                <a:lnTo>
                  <a:pt x="1608920" y="254025"/>
                </a:lnTo>
                <a:lnTo>
                  <a:pt x="1609812" y="250373"/>
                </a:lnTo>
                <a:lnTo>
                  <a:pt x="1610703" y="246883"/>
                </a:lnTo>
                <a:lnTo>
                  <a:pt x="1611676" y="243475"/>
                </a:lnTo>
                <a:lnTo>
                  <a:pt x="1612567" y="240228"/>
                </a:lnTo>
                <a:lnTo>
                  <a:pt x="1613459" y="236982"/>
                </a:lnTo>
                <a:lnTo>
                  <a:pt x="1614350" y="233817"/>
                </a:lnTo>
                <a:lnTo>
                  <a:pt x="1615242" y="230814"/>
                </a:lnTo>
                <a:lnTo>
                  <a:pt x="1616215" y="227893"/>
                </a:lnTo>
                <a:lnTo>
                  <a:pt x="1617106" y="225052"/>
                </a:lnTo>
                <a:lnTo>
                  <a:pt x="1617998" y="222293"/>
                </a:lnTo>
                <a:lnTo>
                  <a:pt x="1618889" y="219614"/>
                </a:lnTo>
                <a:lnTo>
                  <a:pt x="1619781" y="217017"/>
                </a:lnTo>
                <a:lnTo>
                  <a:pt x="1620753" y="214583"/>
                </a:lnTo>
                <a:lnTo>
                  <a:pt x="1621645" y="212229"/>
                </a:lnTo>
                <a:lnTo>
                  <a:pt x="1626184" y="201760"/>
                </a:lnTo>
                <a:lnTo>
                  <a:pt x="1627075" y="199974"/>
                </a:lnTo>
                <a:lnTo>
                  <a:pt x="1627967" y="198189"/>
                </a:lnTo>
                <a:lnTo>
                  <a:pt x="1628858" y="196565"/>
                </a:lnTo>
                <a:lnTo>
                  <a:pt x="1629750" y="195023"/>
                </a:lnTo>
                <a:lnTo>
                  <a:pt x="1630722" y="193643"/>
                </a:lnTo>
                <a:lnTo>
                  <a:pt x="1631614" y="192264"/>
                </a:lnTo>
                <a:lnTo>
                  <a:pt x="1632506" y="190965"/>
                </a:lnTo>
                <a:lnTo>
                  <a:pt x="1633397" y="189829"/>
                </a:lnTo>
                <a:lnTo>
                  <a:pt x="1634289" y="188693"/>
                </a:lnTo>
                <a:lnTo>
                  <a:pt x="1635261" y="187719"/>
                </a:lnTo>
                <a:lnTo>
                  <a:pt x="1636153" y="186745"/>
                </a:lnTo>
                <a:lnTo>
                  <a:pt x="1637044" y="185933"/>
                </a:lnTo>
                <a:lnTo>
                  <a:pt x="1637936" y="185203"/>
                </a:lnTo>
                <a:lnTo>
                  <a:pt x="1638827" y="184472"/>
                </a:lnTo>
                <a:lnTo>
                  <a:pt x="1645230" y="182037"/>
                </a:lnTo>
                <a:lnTo>
                  <a:pt x="1646122" y="182037"/>
                </a:lnTo>
                <a:lnTo>
                  <a:pt x="1647013" y="182037"/>
                </a:lnTo>
                <a:lnTo>
                  <a:pt x="1647905" y="182119"/>
                </a:lnTo>
                <a:lnTo>
                  <a:pt x="1648797" y="182362"/>
                </a:lnTo>
                <a:lnTo>
                  <a:pt x="1649769" y="182606"/>
                </a:lnTo>
                <a:lnTo>
                  <a:pt x="1650661" y="182930"/>
                </a:lnTo>
                <a:lnTo>
                  <a:pt x="1651552" y="183336"/>
                </a:lnTo>
                <a:lnTo>
                  <a:pt x="1652444" y="183823"/>
                </a:lnTo>
                <a:lnTo>
                  <a:pt x="1653335" y="184310"/>
                </a:lnTo>
                <a:lnTo>
                  <a:pt x="1667843" y="201759"/>
                </a:lnTo>
                <a:lnTo>
                  <a:pt x="1668816" y="203382"/>
                </a:lnTo>
                <a:lnTo>
                  <a:pt x="1669707" y="205005"/>
                </a:lnTo>
                <a:lnTo>
                  <a:pt x="1670599" y="206709"/>
                </a:lnTo>
                <a:lnTo>
                  <a:pt x="1671490" y="208495"/>
                </a:lnTo>
                <a:lnTo>
                  <a:pt x="1672382" y="210280"/>
                </a:lnTo>
                <a:lnTo>
                  <a:pt x="1673355" y="212147"/>
                </a:lnTo>
                <a:lnTo>
                  <a:pt x="1674246" y="214014"/>
                </a:lnTo>
                <a:lnTo>
                  <a:pt x="1675138" y="215961"/>
                </a:lnTo>
                <a:lnTo>
                  <a:pt x="1676029" y="217990"/>
                </a:lnTo>
                <a:lnTo>
                  <a:pt x="1676921" y="220019"/>
                </a:lnTo>
                <a:lnTo>
                  <a:pt x="1677812" y="222048"/>
                </a:lnTo>
                <a:lnTo>
                  <a:pt x="1678785" y="224239"/>
                </a:lnTo>
                <a:lnTo>
                  <a:pt x="1679676" y="226350"/>
                </a:lnTo>
                <a:lnTo>
                  <a:pt x="1680568" y="228622"/>
                </a:lnTo>
                <a:lnTo>
                  <a:pt x="1681460" y="230895"/>
                </a:lnTo>
                <a:lnTo>
                  <a:pt x="1682351" y="233167"/>
                </a:lnTo>
                <a:lnTo>
                  <a:pt x="1686890" y="245178"/>
                </a:lnTo>
                <a:lnTo>
                  <a:pt x="1687862" y="247694"/>
                </a:lnTo>
                <a:lnTo>
                  <a:pt x="1688754" y="250210"/>
                </a:lnTo>
                <a:lnTo>
                  <a:pt x="1689646" y="252807"/>
                </a:lnTo>
                <a:lnTo>
                  <a:pt x="1690537" y="255404"/>
                </a:lnTo>
                <a:lnTo>
                  <a:pt x="1691429" y="258002"/>
                </a:lnTo>
                <a:lnTo>
                  <a:pt x="1692401" y="260680"/>
                </a:lnTo>
                <a:lnTo>
                  <a:pt x="1693293" y="263358"/>
                </a:lnTo>
                <a:lnTo>
                  <a:pt x="1694184" y="266036"/>
                </a:lnTo>
                <a:lnTo>
                  <a:pt x="1695076" y="268795"/>
                </a:lnTo>
                <a:lnTo>
                  <a:pt x="1695967" y="271555"/>
                </a:lnTo>
                <a:lnTo>
                  <a:pt x="1696858" y="274314"/>
                </a:lnTo>
                <a:lnTo>
                  <a:pt x="1697831" y="277154"/>
                </a:lnTo>
                <a:lnTo>
                  <a:pt x="1698722" y="279914"/>
                </a:lnTo>
                <a:lnTo>
                  <a:pt x="1699614" y="282754"/>
                </a:lnTo>
                <a:lnTo>
                  <a:pt x="1700505" y="285595"/>
                </a:lnTo>
                <a:lnTo>
                  <a:pt x="1701397" y="288517"/>
                </a:lnTo>
                <a:lnTo>
                  <a:pt x="1702369" y="291357"/>
                </a:lnTo>
                <a:lnTo>
                  <a:pt x="1703261" y="294279"/>
                </a:lnTo>
                <a:lnTo>
                  <a:pt x="1704152" y="297200"/>
                </a:lnTo>
                <a:lnTo>
                  <a:pt x="1705044" y="300122"/>
                </a:lnTo>
                <a:lnTo>
                  <a:pt x="1705935" y="303043"/>
                </a:lnTo>
                <a:lnTo>
                  <a:pt x="1706907" y="306046"/>
                </a:lnTo>
                <a:lnTo>
                  <a:pt x="1707799" y="308968"/>
                </a:lnTo>
                <a:lnTo>
                  <a:pt x="1708690" y="311971"/>
                </a:lnTo>
                <a:lnTo>
                  <a:pt x="1709582" y="314973"/>
                </a:lnTo>
                <a:lnTo>
                  <a:pt x="1710473" y="317976"/>
                </a:lnTo>
                <a:lnTo>
                  <a:pt x="1711446" y="320979"/>
                </a:lnTo>
                <a:lnTo>
                  <a:pt x="1712337" y="323982"/>
                </a:lnTo>
                <a:lnTo>
                  <a:pt x="1713229" y="326985"/>
                </a:lnTo>
                <a:lnTo>
                  <a:pt x="1714120" y="329987"/>
                </a:lnTo>
                <a:lnTo>
                  <a:pt x="1715012" y="332990"/>
                </a:lnTo>
                <a:lnTo>
                  <a:pt x="1715903" y="335993"/>
                </a:lnTo>
                <a:lnTo>
                  <a:pt x="1716876" y="339077"/>
                </a:lnTo>
                <a:lnTo>
                  <a:pt x="1717767" y="342080"/>
                </a:lnTo>
                <a:lnTo>
                  <a:pt x="1718658" y="345164"/>
                </a:lnTo>
                <a:lnTo>
                  <a:pt x="1719550" y="348167"/>
                </a:lnTo>
                <a:lnTo>
                  <a:pt x="1720441" y="351170"/>
                </a:lnTo>
                <a:lnTo>
                  <a:pt x="1721414" y="354254"/>
                </a:lnTo>
                <a:lnTo>
                  <a:pt x="1722305" y="357256"/>
                </a:lnTo>
                <a:lnTo>
                  <a:pt x="1723197" y="360341"/>
                </a:lnTo>
                <a:lnTo>
                  <a:pt x="1724088" y="363343"/>
                </a:lnTo>
                <a:lnTo>
                  <a:pt x="1724980" y="366427"/>
                </a:lnTo>
                <a:lnTo>
                  <a:pt x="1725952" y="369430"/>
                </a:lnTo>
                <a:lnTo>
                  <a:pt x="1726844" y="372433"/>
                </a:lnTo>
                <a:lnTo>
                  <a:pt x="1727735" y="375517"/>
                </a:lnTo>
                <a:lnTo>
                  <a:pt x="1728626" y="378520"/>
                </a:lnTo>
                <a:lnTo>
                  <a:pt x="1729518" y="381523"/>
                </a:lnTo>
                <a:lnTo>
                  <a:pt x="1730490" y="384525"/>
                </a:lnTo>
                <a:lnTo>
                  <a:pt x="1731382" y="387528"/>
                </a:lnTo>
                <a:lnTo>
                  <a:pt x="1732273" y="390531"/>
                </a:lnTo>
                <a:lnTo>
                  <a:pt x="1733165" y="393534"/>
                </a:lnTo>
                <a:lnTo>
                  <a:pt x="1734056" y="396537"/>
                </a:lnTo>
                <a:lnTo>
                  <a:pt x="1734948" y="399540"/>
                </a:lnTo>
                <a:lnTo>
                  <a:pt x="1735920" y="402461"/>
                </a:lnTo>
                <a:lnTo>
                  <a:pt x="1736812" y="405464"/>
                </a:lnTo>
                <a:lnTo>
                  <a:pt x="1737703" y="408385"/>
                </a:lnTo>
                <a:lnTo>
                  <a:pt x="1738594" y="411388"/>
                </a:lnTo>
                <a:lnTo>
                  <a:pt x="1739486" y="414310"/>
                </a:lnTo>
                <a:lnTo>
                  <a:pt x="1740458" y="417231"/>
                </a:lnTo>
                <a:lnTo>
                  <a:pt x="1741350" y="420153"/>
                </a:lnTo>
                <a:lnTo>
                  <a:pt x="1742241" y="422994"/>
                </a:lnTo>
                <a:lnTo>
                  <a:pt x="1743133" y="425915"/>
                </a:lnTo>
                <a:lnTo>
                  <a:pt x="1744024" y="428756"/>
                </a:lnTo>
                <a:lnTo>
                  <a:pt x="1744997" y="431677"/>
                </a:lnTo>
                <a:lnTo>
                  <a:pt x="1745888" y="434518"/>
                </a:lnTo>
                <a:lnTo>
                  <a:pt x="1746780" y="437358"/>
                </a:lnTo>
                <a:lnTo>
                  <a:pt x="1747671" y="440118"/>
                </a:lnTo>
                <a:lnTo>
                  <a:pt x="1748562" y="442958"/>
                </a:lnTo>
                <a:lnTo>
                  <a:pt x="1749535" y="445718"/>
                </a:lnTo>
                <a:lnTo>
                  <a:pt x="1750426" y="448477"/>
                </a:lnTo>
                <a:lnTo>
                  <a:pt x="1751318" y="451236"/>
                </a:lnTo>
                <a:lnTo>
                  <a:pt x="1752209" y="453996"/>
                </a:lnTo>
                <a:lnTo>
                  <a:pt x="1753101" y="456674"/>
                </a:lnTo>
                <a:lnTo>
                  <a:pt x="1753992" y="459352"/>
                </a:lnTo>
                <a:lnTo>
                  <a:pt x="1754965" y="462030"/>
                </a:lnTo>
                <a:lnTo>
                  <a:pt x="1755856" y="464708"/>
                </a:lnTo>
                <a:lnTo>
                  <a:pt x="1756748" y="467305"/>
                </a:lnTo>
                <a:lnTo>
                  <a:pt x="1757639" y="469902"/>
                </a:lnTo>
                <a:lnTo>
                  <a:pt x="1758530" y="472500"/>
                </a:lnTo>
                <a:lnTo>
                  <a:pt x="1759503" y="475015"/>
                </a:lnTo>
                <a:lnTo>
                  <a:pt x="1760394" y="477613"/>
                </a:lnTo>
                <a:lnTo>
                  <a:pt x="1761286" y="480128"/>
                </a:lnTo>
                <a:lnTo>
                  <a:pt x="1762177" y="482563"/>
                </a:lnTo>
                <a:lnTo>
                  <a:pt x="1763069" y="485079"/>
                </a:lnTo>
                <a:lnTo>
                  <a:pt x="1764041" y="487514"/>
                </a:lnTo>
                <a:lnTo>
                  <a:pt x="1764933" y="489867"/>
                </a:lnTo>
                <a:lnTo>
                  <a:pt x="1765824" y="492302"/>
                </a:lnTo>
                <a:lnTo>
                  <a:pt x="1766716" y="494656"/>
                </a:lnTo>
                <a:lnTo>
                  <a:pt x="1767607" y="497009"/>
                </a:lnTo>
                <a:lnTo>
                  <a:pt x="1768580" y="499282"/>
                </a:lnTo>
                <a:lnTo>
                  <a:pt x="1769471" y="501554"/>
                </a:lnTo>
                <a:lnTo>
                  <a:pt x="1770362" y="503826"/>
                </a:lnTo>
                <a:lnTo>
                  <a:pt x="1771254" y="506018"/>
                </a:lnTo>
                <a:lnTo>
                  <a:pt x="1772145" y="508209"/>
                </a:lnTo>
                <a:lnTo>
                  <a:pt x="1773037" y="510400"/>
                </a:lnTo>
                <a:lnTo>
                  <a:pt x="1774009" y="512510"/>
                </a:lnTo>
                <a:lnTo>
                  <a:pt x="1774901" y="514620"/>
                </a:lnTo>
                <a:lnTo>
                  <a:pt x="1775792" y="516731"/>
                </a:lnTo>
                <a:lnTo>
                  <a:pt x="1776684" y="518760"/>
                </a:lnTo>
                <a:lnTo>
                  <a:pt x="1777575" y="520788"/>
                </a:lnTo>
                <a:lnTo>
                  <a:pt x="1778548" y="522817"/>
                </a:lnTo>
                <a:lnTo>
                  <a:pt x="1779439" y="524765"/>
                </a:lnTo>
                <a:lnTo>
                  <a:pt x="1780330" y="526713"/>
                </a:lnTo>
                <a:lnTo>
                  <a:pt x="1781222" y="528661"/>
                </a:lnTo>
                <a:lnTo>
                  <a:pt x="1782113" y="530527"/>
                </a:lnTo>
                <a:lnTo>
                  <a:pt x="1783086" y="532394"/>
                </a:lnTo>
                <a:lnTo>
                  <a:pt x="1783977" y="534179"/>
                </a:lnTo>
                <a:lnTo>
                  <a:pt x="1784869" y="536046"/>
                </a:lnTo>
                <a:lnTo>
                  <a:pt x="1785760" y="537750"/>
                </a:lnTo>
                <a:lnTo>
                  <a:pt x="1786652" y="539536"/>
                </a:lnTo>
                <a:lnTo>
                  <a:pt x="1787543" y="541240"/>
                </a:lnTo>
                <a:lnTo>
                  <a:pt x="1788516" y="542944"/>
                </a:lnTo>
                <a:lnTo>
                  <a:pt x="1789407" y="544568"/>
                </a:lnTo>
                <a:lnTo>
                  <a:pt x="1790298" y="546191"/>
                </a:lnTo>
                <a:lnTo>
                  <a:pt x="1791190" y="547814"/>
                </a:lnTo>
                <a:lnTo>
                  <a:pt x="1792081" y="549356"/>
                </a:lnTo>
                <a:lnTo>
                  <a:pt x="1793054" y="550898"/>
                </a:lnTo>
                <a:lnTo>
                  <a:pt x="1793945" y="552440"/>
                </a:lnTo>
                <a:lnTo>
                  <a:pt x="1794837" y="553901"/>
                </a:lnTo>
                <a:lnTo>
                  <a:pt x="1795728" y="555362"/>
                </a:lnTo>
                <a:lnTo>
                  <a:pt x="1796620" y="556823"/>
                </a:lnTo>
                <a:lnTo>
                  <a:pt x="1797592" y="558202"/>
                </a:lnTo>
                <a:lnTo>
                  <a:pt x="1798484" y="559582"/>
                </a:lnTo>
                <a:lnTo>
                  <a:pt x="1799375" y="560962"/>
                </a:lnTo>
                <a:lnTo>
                  <a:pt x="1800266" y="562260"/>
                </a:lnTo>
                <a:lnTo>
                  <a:pt x="1801158" y="563478"/>
                </a:lnTo>
                <a:lnTo>
                  <a:pt x="1802130" y="564776"/>
                </a:lnTo>
                <a:lnTo>
                  <a:pt x="1803022" y="565994"/>
                </a:lnTo>
                <a:lnTo>
                  <a:pt x="1803913" y="567130"/>
                </a:lnTo>
                <a:lnTo>
                  <a:pt x="1804805" y="568266"/>
                </a:lnTo>
                <a:lnTo>
                  <a:pt x="1805696" y="569402"/>
                </a:lnTo>
                <a:lnTo>
                  <a:pt x="1806588" y="570457"/>
                </a:lnTo>
                <a:lnTo>
                  <a:pt x="1807560" y="571512"/>
                </a:lnTo>
                <a:lnTo>
                  <a:pt x="1808452" y="572568"/>
                </a:lnTo>
                <a:lnTo>
                  <a:pt x="1809343" y="573541"/>
                </a:lnTo>
                <a:lnTo>
                  <a:pt x="1810234" y="574434"/>
                </a:lnTo>
                <a:lnTo>
                  <a:pt x="1811126" y="575327"/>
                </a:lnTo>
                <a:lnTo>
                  <a:pt x="1812098" y="576220"/>
                </a:lnTo>
                <a:lnTo>
                  <a:pt x="1812990" y="577031"/>
                </a:lnTo>
                <a:lnTo>
                  <a:pt x="1813881" y="577762"/>
                </a:lnTo>
                <a:lnTo>
                  <a:pt x="1814773" y="578492"/>
                </a:lnTo>
                <a:lnTo>
                  <a:pt x="1815664" y="579222"/>
                </a:lnTo>
                <a:lnTo>
                  <a:pt x="1816637" y="579790"/>
                </a:lnTo>
                <a:lnTo>
                  <a:pt x="1817528" y="580440"/>
                </a:lnTo>
                <a:lnTo>
                  <a:pt x="1818420" y="580927"/>
                </a:lnTo>
                <a:lnTo>
                  <a:pt x="1819311" y="581414"/>
                </a:lnTo>
                <a:lnTo>
                  <a:pt x="1820202" y="581901"/>
                </a:lnTo>
                <a:lnTo>
                  <a:pt x="1821175" y="582306"/>
                </a:lnTo>
                <a:lnTo>
                  <a:pt x="1822066" y="582631"/>
                </a:lnTo>
                <a:lnTo>
                  <a:pt x="1822958" y="582874"/>
                </a:lnTo>
                <a:lnTo>
                  <a:pt x="1823849" y="583118"/>
                </a:lnTo>
                <a:lnTo>
                  <a:pt x="1824741" y="583280"/>
                </a:lnTo>
                <a:lnTo>
                  <a:pt x="1825632" y="583361"/>
                </a:lnTo>
                <a:lnTo>
                  <a:pt x="1826605" y="583361"/>
                </a:lnTo>
                <a:lnTo>
                  <a:pt x="1827496" y="583361"/>
                </a:lnTo>
                <a:lnTo>
                  <a:pt x="1832926" y="581738"/>
                </a:lnTo>
                <a:lnTo>
                  <a:pt x="1833817" y="581251"/>
                </a:lnTo>
                <a:lnTo>
                  <a:pt x="1834709" y="580602"/>
                </a:lnTo>
                <a:lnTo>
                  <a:pt x="1835681" y="579953"/>
                </a:lnTo>
                <a:lnTo>
                  <a:pt x="1836573" y="579222"/>
                </a:lnTo>
                <a:lnTo>
                  <a:pt x="1844677" y="568591"/>
                </a:lnTo>
                <a:lnTo>
                  <a:pt x="1845649" y="567049"/>
                </a:lnTo>
                <a:lnTo>
                  <a:pt x="1846541" y="565344"/>
                </a:lnTo>
                <a:lnTo>
                  <a:pt x="1847432" y="563559"/>
                </a:lnTo>
                <a:lnTo>
                  <a:pt x="1848324" y="561692"/>
                </a:lnTo>
                <a:lnTo>
                  <a:pt x="1849215" y="559744"/>
                </a:lnTo>
                <a:lnTo>
                  <a:pt x="1850188" y="557634"/>
                </a:lnTo>
                <a:lnTo>
                  <a:pt x="1851079" y="555524"/>
                </a:lnTo>
                <a:lnTo>
                  <a:pt x="1851970" y="553252"/>
                </a:lnTo>
                <a:lnTo>
                  <a:pt x="1852862" y="550979"/>
                </a:lnTo>
                <a:lnTo>
                  <a:pt x="1853753" y="548545"/>
                </a:lnTo>
                <a:lnTo>
                  <a:pt x="1854726" y="546029"/>
                </a:lnTo>
                <a:lnTo>
                  <a:pt x="1855617" y="543513"/>
                </a:lnTo>
                <a:lnTo>
                  <a:pt x="1856509" y="540835"/>
                </a:lnTo>
                <a:lnTo>
                  <a:pt x="1857400" y="538075"/>
                </a:lnTo>
                <a:lnTo>
                  <a:pt x="1858292" y="535235"/>
                </a:lnTo>
                <a:lnTo>
                  <a:pt x="1859183" y="532313"/>
                </a:lnTo>
                <a:lnTo>
                  <a:pt x="1860156" y="529310"/>
                </a:lnTo>
                <a:lnTo>
                  <a:pt x="1861047" y="526226"/>
                </a:lnTo>
                <a:lnTo>
                  <a:pt x="1861938" y="523142"/>
                </a:lnTo>
                <a:lnTo>
                  <a:pt x="1862830" y="519896"/>
                </a:lnTo>
                <a:lnTo>
                  <a:pt x="1863721" y="516569"/>
                </a:lnTo>
                <a:lnTo>
                  <a:pt x="1864694" y="513241"/>
                </a:lnTo>
                <a:lnTo>
                  <a:pt x="1865585" y="509751"/>
                </a:lnTo>
                <a:lnTo>
                  <a:pt x="1866477" y="506262"/>
                </a:lnTo>
                <a:lnTo>
                  <a:pt x="1867368" y="502691"/>
                </a:lnTo>
                <a:lnTo>
                  <a:pt x="1868260" y="499120"/>
                </a:lnTo>
                <a:lnTo>
                  <a:pt x="1869232" y="495386"/>
                </a:lnTo>
                <a:lnTo>
                  <a:pt x="1870124" y="491653"/>
                </a:lnTo>
                <a:lnTo>
                  <a:pt x="1871015" y="487839"/>
                </a:lnTo>
                <a:lnTo>
                  <a:pt x="1871906" y="484024"/>
                </a:lnTo>
                <a:lnTo>
                  <a:pt x="1872798" y="480129"/>
                </a:lnTo>
                <a:lnTo>
                  <a:pt x="1873770" y="476152"/>
                </a:lnTo>
                <a:lnTo>
                  <a:pt x="1874662" y="472175"/>
                </a:lnTo>
                <a:lnTo>
                  <a:pt x="1875553" y="468117"/>
                </a:lnTo>
                <a:lnTo>
                  <a:pt x="1876445" y="464060"/>
                </a:lnTo>
                <a:lnTo>
                  <a:pt x="1877336" y="459920"/>
                </a:lnTo>
                <a:lnTo>
                  <a:pt x="1878228" y="455781"/>
                </a:lnTo>
                <a:lnTo>
                  <a:pt x="1879200" y="451642"/>
                </a:lnTo>
                <a:lnTo>
                  <a:pt x="1880092" y="447503"/>
                </a:lnTo>
                <a:lnTo>
                  <a:pt x="1880983" y="443283"/>
                </a:lnTo>
                <a:lnTo>
                  <a:pt x="1881874" y="439063"/>
                </a:lnTo>
                <a:lnTo>
                  <a:pt x="1882766" y="434843"/>
                </a:lnTo>
                <a:lnTo>
                  <a:pt x="1883738" y="430541"/>
                </a:lnTo>
                <a:lnTo>
                  <a:pt x="1884630" y="426321"/>
                </a:lnTo>
                <a:lnTo>
                  <a:pt x="1885521" y="422020"/>
                </a:lnTo>
                <a:lnTo>
                  <a:pt x="1886413" y="417800"/>
                </a:lnTo>
                <a:lnTo>
                  <a:pt x="1887304" y="413498"/>
                </a:lnTo>
                <a:lnTo>
                  <a:pt x="1888277" y="409278"/>
                </a:lnTo>
                <a:lnTo>
                  <a:pt x="1889168" y="404977"/>
                </a:lnTo>
                <a:lnTo>
                  <a:pt x="1890060" y="400757"/>
                </a:lnTo>
                <a:lnTo>
                  <a:pt x="1890951" y="396536"/>
                </a:lnTo>
                <a:lnTo>
                  <a:pt x="1891842" y="392316"/>
                </a:lnTo>
                <a:lnTo>
                  <a:pt x="1892815" y="388096"/>
                </a:lnTo>
                <a:lnTo>
                  <a:pt x="1893706" y="383957"/>
                </a:lnTo>
                <a:lnTo>
                  <a:pt x="1894598" y="379737"/>
                </a:lnTo>
                <a:lnTo>
                  <a:pt x="1895489" y="375679"/>
                </a:lnTo>
                <a:lnTo>
                  <a:pt x="1896381" y="371540"/>
                </a:lnTo>
                <a:lnTo>
                  <a:pt x="1897272" y="367482"/>
                </a:lnTo>
                <a:lnTo>
                  <a:pt x="1898245" y="363424"/>
                </a:lnTo>
                <a:lnTo>
                  <a:pt x="1899136" y="359447"/>
                </a:lnTo>
                <a:lnTo>
                  <a:pt x="1900028" y="355471"/>
                </a:lnTo>
                <a:lnTo>
                  <a:pt x="1900919" y="351575"/>
                </a:lnTo>
                <a:lnTo>
                  <a:pt x="1901811" y="347761"/>
                </a:lnTo>
                <a:lnTo>
                  <a:pt x="1902783" y="343946"/>
                </a:lnTo>
                <a:lnTo>
                  <a:pt x="1903674" y="340132"/>
                </a:lnTo>
                <a:lnTo>
                  <a:pt x="1904566" y="336399"/>
                </a:lnTo>
                <a:lnTo>
                  <a:pt x="1905457" y="332746"/>
                </a:lnTo>
                <a:lnTo>
                  <a:pt x="1906349" y="329094"/>
                </a:lnTo>
                <a:lnTo>
                  <a:pt x="1907321" y="325523"/>
                </a:lnTo>
                <a:lnTo>
                  <a:pt x="1908213" y="322033"/>
                </a:lnTo>
                <a:lnTo>
                  <a:pt x="1909104" y="318625"/>
                </a:lnTo>
                <a:lnTo>
                  <a:pt x="1909996" y="315216"/>
                </a:lnTo>
                <a:lnTo>
                  <a:pt x="1910887" y="311888"/>
                </a:lnTo>
                <a:lnTo>
                  <a:pt x="1911860" y="308642"/>
                </a:lnTo>
                <a:lnTo>
                  <a:pt x="1912751" y="305396"/>
                </a:lnTo>
                <a:lnTo>
                  <a:pt x="1917289" y="290463"/>
                </a:lnTo>
                <a:lnTo>
                  <a:pt x="1918181" y="287622"/>
                </a:lnTo>
                <a:lnTo>
                  <a:pt x="1919072" y="284944"/>
                </a:lnTo>
                <a:lnTo>
                  <a:pt x="1919964" y="282266"/>
                </a:lnTo>
                <a:lnTo>
                  <a:pt x="1920855" y="279669"/>
                </a:lnTo>
                <a:lnTo>
                  <a:pt x="1921828" y="277153"/>
                </a:lnTo>
                <a:lnTo>
                  <a:pt x="1922719" y="274718"/>
                </a:lnTo>
                <a:lnTo>
                  <a:pt x="1923610" y="272365"/>
                </a:lnTo>
                <a:lnTo>
                  <a:pt x="1924502" y="270092"/>
                </a:lnTo>
                <a:lnTo>
                  <a:pt x="1925393" y="267901"/>
                </a:lnTo>
                <a:lnTo>
                  <a:pt x="1926366" y="265710"/>
                </a:lnTo>
                <a:lnTo>
                  <a:pt x="1927257" y="263681"/>
                </a:lnTo>
                <a:lnTo>
                  <a:pt x="1928149" y="261652"/>
                </a:lnTo>
                <a:lnTo>
                  <a:pt x="1929040" y="259704"/>
                </a:lnTo>
                <a:lnTo>
                  <a:pt x="1929932" y="257919"/>
                </a:lnTo>
                <a:lnTo>
                  <a:pt x="1930904" y="256133"/>
                </a:lnTo>
                <a:lnTo>
                  <a:pt x="1931796" y="254429"/>
                </a:lnTo>
                <a:lnTo>
                  <a:pt x="1941764" y="240470"/>
                </a:lnTo>
                <a:lnTo>
                  <a:pt x="1942655" y="239577"/>
                </a:lnTo>
                <a:lnTo>
                  <a:pt x="1943546" y="238765"/>
                </a:lnTo>
                <a:lnTo>
                  <a:pt x="1944438" y="238116"/>
                </a:lnTo>
                <a:lnTo>
                  <a:pt x="1945410" y="237467"/>
                </a:lnTo>
                <a:lnTo>
                  <a:pt x="1946302" y="236818"/>
                </a:lnTo>
                <a:lnTo>
                  <a:pt x="1950840" y="234870"/>
                </a:lnTo>
                <a:lnTo>
                  <a:pt x="1951732" y="234627"/>
                </a:lnTo>
                <a:lnTo>
                  <a:pt x="1952623" y="234465"/>
                </a:lnTo>
                <a:lnTo>
                  <a:pt x="1953514" y="234383"/>
                </a:lnTo>
                <a:lnTo>
                  <a:pt x="1954406" y="234302"/>
                </a:lnTo>
                <a:lnTo>
                  <a:pt x="1955378" y="234302"/>
                </a:lnTo>
                <a:lnTo>
                  <a:pt x="1956270" y="234383"/>
                </a:lnTo>
                <a:lnTo>
                  <a:pt x="1957161" y="234546"/>
                </a:lnTo>
                <a:lnTo>
                  <a:pt x="1958053" y="234708"/>
                </a:lnTo>
                <a:lnTo>
                  <a:pt x="1958944" y="234870"/>
                </a:lnTo>
                <a:lnTo>
                  <a:pt x="1963483" y="236737"/>
                </a:lnTo>
                <a:lnTo>
                  <a:pt x="1964455" y="237224"/>
                </a:lnTo>
                <a:lnTo>
                  <a:pt x="1965347" y="237792"/>
                </a:lnTo>
                <a:lnTo>
                  <a:pt x="1966238" y="238360"/>
                </a:lnTo>
                <a:lnTo>
                  <a:pt x="1967129" y="239009"/>
                </a:lnTo>
                <a:lnTo>
                  <a:pt x="1968021" y="239658"/>
                </a:lnTo>
                <a:lnTo>
                  <a:pt x="1968912" y="240307"/>
                </a:lnTo>
                <a:lnTo>
                  <a:pt x="1969885" y="241119"/>
                </a:lnTo>
                <a:lnTo>
                  <a:pt x="1970776" y="241849"/>
                </a:lnTo>
                <a:lnTo>
                  <a:pt x="1971668" y="242661"/>
                </a:lnTo>
                <a:lnTo>
                  <a:pt x="1972559" y="243473"/>
                </a:lnTo>
                <a:lnTo>
                  <a:pt x="1973451" y="244365"/>
                </a:lnTo>
                <a:lnTo>
                  <a:pt x="1974423" y="245258"/>
                </a:lnTo>
                <a:lnTo>
                  <a:pt x="1975315" y="246232"/>
                </a:lnTo>
                <a:lnTo>
                  <a:pt x="1976206" y="247206"/>
                </a:lnTo>
                <a:lnTo>
                  <a:pt x="1977097" y="248180"/>
                </a:lnTo>
                <a:lnTo>
                  <a:pt x="1977989" y="249235"/>
                </a:lnTo>
                <a:lnTo>
                  <a:pt x="1978961" y="250290"/>
                </a:lnTo>
                <a:lnTo>
                  <a:pt x="1979853" y="251345"/>
                </a:lnTo>
                <a:lnTo>
                  <a:pt x="1980744" y="252400"/>
                </a:lnTo>
                <a:lnTo>
                  <a:pt x="1981636" y="253536"/>
                </a:lnTo>
                <a:lnTo>
                  <a:pt x="1982527" y="254673"/>
                </a:lnTo>
                <a:lnTo>
                  <a:pt x="1983500" y="255890"/>
                </a:lnTo>
                <a:lnTo>
                  <a:pt x="1984391" y="257026"/>
                </a:lnTo>
                <a:lnTo>
                  <a:pt x="1985282" y="258244"/>
                </a:lnTo>
                <a:lnTo>
                  <a:pt x="1986174" y="259461"/>
                </a:lnTo>
                <a:lnTo>
                  <a:pt x="1987065" y="260759"/>
                </a:lnTo>
                <a:lnTo>
                  <a:pt x="1987957" y="262058"/>
                </a:lnTo>
                <a:lnTo>
                  <a:pt x="1988929" y="263275"/>
                </a:lnTo>
                <a:lnTo>
                  <a:pt x="1989821" y="264574"/>
                </a:lnTo>
                <a:lnTo>
                  <a:pt x="1990712" y="265954"/>
                </a:lnTo>
                <a:lnTo>
                  <a:pt x="1991604" y="267252"/>
                </a:lnTo>
                <a:lnTo>
                  <a:pt x="1992495" y="268632"/>
                </a:lnTo>
                <a:lnTo>
                  <a:pt x="1993468" y="270012"/>
                </a:lnTo>
                <a:lnTo>
                  <a:pt x="1994359" y="271392"/>
                </a:lnTo>
                <a:lnTo>
                  <a:pt x="1995250" y="272771"/>
                </a:lnTo>
                <a:lnTo>
                  <a:pt x="1996142" y="274232"/>
                </a:lnTo>
                <a:lnTo>
                  <a:pt x="1997033" y="275612"/>
                </a:lnTo>
                <a:lnTo>
                  <a:pt x="1998006" y="277073"/>
                </a:lnTo>
                <a:lnTo>
                  <a:pt x="1998897" y="278534"/>
                </a:lnTo>
                <a:lnTo>
                  <a:pt x="1999789" y="280076"/>
                </a:lnTo>
                <a:lnTo>
                  <a:pt x="2000680" y="281536"/>
                </a:lnTo>
                <a:lnTo>
                  <a:pt x="2001572" y="283078"/>
                </a:lnTo>
                <a:lnTo>
                  <a:pt x="2002544" y="284620"/>
                </a:lnTo>
                <a:lnTo>
                  <a:pt x="2003436" y="286162"/>
                </a:lnTo>
                <a:lnTo>
                  <a:pt x="2004327" y="287704"/>
                </a:lnTo>
                <a:lnTo>
                  <a:pt x="2005218" y="289246"/>
                </a:lnTo>
                <a:lnTo>
                  <a:pt x="2006110" y="290870"/>
                </a:lnTo>
                <a:lnTo>
                  <a:pt x="2007001" y="292493"/>
                </a:lnTo>
                <a:lnTo>
                  <a:pt x="2007974" y="294116"/>
                </a:lnTo>
                <a:lnTo>
                  <a:pt x="2008865" y="295740"/>
                </a:lnTo>
                <a:lnTo>
                  <a:pt x="2009757" y="297363"/>
                </a:lnTo>
                <a:lnTo>
                  <a:pt x="2010648" y="299067"/>
                </a:lnTo>
                <a:lnTo>
                  <a:pt x="2011540" y="300771"/>
                </a:lnTo>
                <a:lnTo>
                  <a:pt x="2012512" y="302476"/>
                </a:lnTo>
                <a:lnTo>
                  <a:pt x="2013404" y="304180"/>
                </a:lnTo>
                <a:lnTo>
                  <a:pt x="2014295" y="305965"/>
                </a:lnTo>
                <a:lnTo>
                  <a:pt x="2015187" y="307751"/>
                </a:lnTo>
                <a:lnTo>
                  <a:pt x="2016078" y="309536"/>
                </a:lnTo>
                <a:lnTo>
                  <a:pt x="2017051" y="311322"/>
                </a:lnTo>
                <a:lnTo>
                  <a:pt x="2017942" y="313107"/>
                </a:lnTo>
                <a:lnTo>
                  <a:pt x="2018833" y="314974"/>
                </a:lnTo>
                <a:lnTo>
                  <a:pt x="2019725" y="316841"/>
                </a:lnTo>
                <a:lnTo>
                  <a:pt x="2020616" y="318707"/>
                </a:lnTo>
                <a:lnTo>
                  <a:pt x="2021589" y="320655"/>
                </a:lnTo>
                <a:lnTo>
                  <a:pt x="2022480" y="322603"/>
                </a:lnTo>
                <a:lnTo>
                  <a:pt x="2023372" y="324551"/>
                </a:lnTo>
                <a:lnTo>
                  <a:pt x="2024263" y="326498"/>
                </a:lnTo>
                <a:lnTo>
                  <a:pt x="2025155" y="328446"/>
                </a:lnTo>
                <a:lnTo>
                  <a:pt x="2026046" y="330475"/>
                </a:lnTo>
                <a:lnTo>
                  <a:pt x="2027019" y="332504"/>
                </a:lnTo>
                <a:lnTo>
                  <a:pt x="2027910" y="334533"/>
                </a:lnTo>
                <a:lnTo>
                  <a:pt x="2028801" y="336643"/>
                </a:lnTo>
                <a:lnTo>
                  <a:pt x="2029693" y="338753"/>
                </a:lnTo>
                <a:lnTo>
                  <a:pt x="2030584" y="340863"/>
                </a:lnTo>
                <a:lnTo>
                  <a:pt x="2031557" y="342974"/>
                </a:lnTo>
                <a:lnTo>
                  <a:pt x="2032448" y="345165"/>
                </a:lnTo>
                <a:lnTo>
                  <a:pt x="2033340" y="347356"/>
                </a:lnTo>
                <a:lnTo>
                  <a:pt x="2034231" y="349547"/>
                </a:lnTo>
                <a:lnTo>
                  <a:pt x="2035123" y="351738"/>
                </a:lnTo>
                <a:lnTo>
                  <a:pt x="2036095" y="354011"/>
                </a:lnTo>
                <a:lnTo>
                  <a:pt x="2036987" y="356202"/>
                </a:lnTo>
                <a:lnTo>
                  <a:pt x="2037878" y="358474"/>
                </a:lnTo>
                <a:lnTo>
                  <a:pt x="2038769" y="360828"/>
                </a:lnTo>
                <a:lnTo>
                  <a:pt x="2039661" y="363100"/>
                </a:lnTo>
                <a:lnTo>
                  <a:pt x="2040633" y="365454"/>
                </a:lnTo>
                <a:lnTo>
                  <a:pt x="2041525" y="367808"/>
                </a:lnTo>
                <a:lnTo>
                  <a:pt x="2042416" y="370161"/>
                </a:lnTo>
                <a:lnTo>
                  <a:pt x="2043308" y="372515"/>
                </a:lnTo>
                <a:lnTo>
                  <a:pt x="2044199" y="374950"/>
                </a:lnTo>
                <a:lnTo>
                  <a:pt x="2045090" y="377303"/>
                </a:lnTo>
                <a:lnTo>
                  <a:pt x="2046063" y="379738"/>
                </a:lnTo>
                <a:lnTo>
                  <a:pt x="2046954" y="382173"/>
                </a:lnTo>
                <a:lnTo>
                  <a:pt x="2047846" y="384607"/>
                </a:lnTo>
                <a:lnTo>
                  <a:pt x="2048737" y="387123"/>
                </a:lnTo>
                <a:lnTo>
                  <a:pt x="2049629" y="389558"/>
                </a:lnTo>
                <a:lnTo>
                  <a:pt x="2050601" y="392074"/>
                </a:lnTo>
                <a:lnTo>
                  <a:pt x="2051493" y="394508"/>
                </a:lnTo>
                <a:lnTo>
                  <a:pt x="2052384" y="397024"/>
                </a:lnTo>
                <a:lnTo>
                  <a:pt x="2053276" y="399540"/>
                </a:lnTo>
                <a:lnTo>
                  <a:pt x="2054167" y="402056"/>
                </a:lnTo>
                <a:lnTo>
                  <a:pt x="2055140" y="404572"/>
                </a:lnTo>
                <a:lnTo>
                  <a:pt x="2056031" y="407088"/>
                </a:lnTo>
                <a:lnTo>
                  <a:pt x="2056922" y="409604"/>
                </a:lnTo>
                <a:lnTo>
                  <a:pt x="2057814" y="412119"/>
                </a:lnTo>
                <a:lnTo>
                  <a:pt x="2058705" y="414635"/>
                </a:lnTo>
                <a:lnTo>
                  <a:pt x="2059597" y="417232"/>
                </a:lnTo>
                <a:lnTo>
                  <a:pt x="2060569" y="419748"/>
                </a:lnTo>
                <a:lnTo>
                  <a:pt x="2061461" y="422264"/>
                </a:lnTo>
                <a:lnTo>
                  <a:pt x="2062352" y="424780"/>
                </a:lnTo>
                <a:lnTo>
                  <a:pt x="2063244" y="427377"/>
                </a:lnTo>
                <a:lnTo>
                  <a:pt x="2064135" y="429893"/>
                </a:lnTo>
                <a:lnTo>
                  <a:pt x="2065108" y="432409"/>
                </a:lnTo>
                <a:lnTo>
                  <a:pt x="2065999" y="434925"/>
                </a:lnTo>
                <a:lnTo>
                  <a:pt x="2066891" y="437441"/>
                </a:lnTo>
                <a:lnTo>
                  <a:pt x="2067782" y="439957"/>
                </a:lnTo>
                <a:lnTo>
                  <a:pt x="2068673" y="442472"/>
                </a:lnTo>
                <a:lnTo>
                  <a:pt x="2069646" y="444988"/>
                </a:lnTo>
                <a:lnTo>
                  <a:pt x="2070537" y="447504"/>
                </a:lnTo>
                <a:lnTo>
                  <a:pt x="2071429" y="450020"/>
                </a:lnTo>
                <a:lnTo>
                  <a:pt x="2072320" y="452455"/>
                </a:lnTo>
                <a:lnTo>
                  <a:pt x="2073212" y="454971"/>
                </a:lnTo>
                <a:lnTo>
                  <a:pt x="2074184" y="457405"/>
                </a:lnTo>
                <a:lnTo>
                  <a:pt x="2075076" y="459840"/>
                </a:lnTo>
                <a:lnTo>
                  <a:pt x="2075967" y="462275"/>
                </a:lnTo>
                <a:lnTo>
                  <a:pt x="2076859" y="464709"/>
                </a:lnTo>
                <a:lnTo>
                  <a:pt x="2077750" y="467144"/>
                </a:lnTo>
                <a:lnTo>
                  <a:pt x="2078641" y="469578"/>
                </a:lnTo>
                <a:lnTo>
                  <a:pt x="2079614" y="471932"/>
                </a:lnTo>
                <a:lnTo>
                  <a:pt x="2080505" y="474367"/>
                </a:lnTo>
                <a:lnTo>
                  <a:pt x="2081397" y="476720"/>
                </a:lnTo>
                <a:lnTo>
                  <a:pt x="2082288" y="479074"/>
                </a:lnTo>
                <a:lnTo>
                  <a:pt x="2083180" y="481428"/>
                </a:lnTo>
                <a:lnTo>
                  <a:pt x="2084152" y="483700"/>
                </a:lnTo>
                <a:lnTo>
                  <a:pt x="2085044" y="486054"/>
                </a:lnTo>
                <a:lnTo>
                  <a:pt x="2085935" y="488326"/>
                </a:lnTo>
                <a:lnTo>
                  <a:pt x="2086827" y="490599"/>
                </a:lnTo>
                <a:lnTo>
                  <a:pt x="2087718" y="492790"/>
                </a:lnTo>
                <a:lnTo>
                  <a:pt x="2088691" y="495062"/>
                </a:lnTo>
                <a:lnTo>
                  <a:pt x="2089582" y="497253"/>
                </a:lnTo>
                <a:lnTo>
                  <a:pt x="2090473" y="499445"/>
                </a:lnTo>
                <a:lnTo>
                  <a:pt x="2091365" y="501636"/>
                </a:lnTo>
                <a:lnTo>
                  <a:pt x="2092256" y="503746"/>
                </a:lnTo>
                <a:lnTo>
                  <a:pt x="2093229" y="505856"/>
                </a:lnTo>
                <a:lnTo>
                  <a:pt x="2094120" y="507966"/>
                </a:lnTo>
                <a:lnTo>
                  <a:pt x="2095012" y="510077"/>
                </a:lnTo>
                <a:lnTo>
                  <a:pt x="2095903" y="512105"/>
                </a:lnTo>
                <a:lnTo>
                  <a:pt x="2096795" y="514134"/>
                </a:lnTo>
                <a:lnTo>
                  <a:pt x="2097686" y="516163"/>
                </a:lnTo>
                <a:lnTo>
                  <a:pt x="2098659" y="518111"/>
                </a:lnTo>
                <a:lnTo>
                  <a:pt x="2099550" y="520059"/>
                </a:lnTo>
                <a:lnTo>
                  <a:pt x="2100441" y="522007"/>
                </a:lnTo>
                <a:lnTo>
                  <a:pt x="2101333" y="523873"/>
                </a:lnTo>
                <a:lnTo>
                  <a:pt x="2102224" y="525740"/>
                </a:lnTo>
                <a:lnTo>
                  <a:pt x="2103197" y="527607"/>
                </a:lnTo>
                <a:lnTo>
                  <a:pt x="2104088" y="529392"/>
                </a:lnTo>
                <a:lnTo>
                  <a:pt x="2104980" y="531178"/>
                </a:lnTo>
                <a:lnTo>
                  <a:pt x="2105871" y="532882"/>
                </a:lnTo>
                <a:lnTo>
                  <a:pt x="2106763" y="534586"/>
                </a:lnTo>
                <a:lnTo>
                  <a:pt x="2107735" y="536209"/>
                </a:lnTo>
                <a:lnTo>
                  <a:pt x="2108627" y="537833"/>
                </a:lnTo>
                <a:lnTo>
                  <a:pt x="2109518" y="539456"/>
                </a:lnTo>
                <a:lnTo>
                  <a:pt x="2110409" y="540998"/>
                </a:lnTo>
                <a:lnTo>
                  <a:pt x="2111301" y="542459"/>
                </a:lnTo>
                <a:lnTo>
                  <a:pt x="2112273" y="543920"/>
                </a:lnTo>
                <a:lnTo>
                  <a:pt x="2113165" y="545299"/>
                </a:lnTo>
                <a:lnTo>
                  <a:pt x="2117703" y="551630"/>
                </a:lnTo>
                <a:lnTo>
                  <a:pt x="2118595" y="552766"/>
                </a:lnTo>
                <a:lnTo>
                  <a:pt x="2124916" y="558934"/>
                </a:lnTo>
                <a:lnTo>
                  <a:pt x="2125807" y="559583"/>
                </a:lnTo>
                <a:lnTo>
                  <a:pt x="2133101" y="562261"/>
                </a:lnTo>
                <a:lnTo>
                  <a:pt x="2133992" y="562261"/>
                </a:lnTo>
                <a:lnTo>
                  <a:pt x="2143960" y="557149"/>
                </a:lnTo>
                <a:lnTo>
                  <a:pt x="2144852" y="556256"/>
                </a:lnTo>
                <a:lnTo>
                  <a:pt x="2145824" y="555201"/>
                </a:lnTo>
                <a:lnTo>
                  <a:pt x="2146716" y="554146"/>
                </a:lnTo>
                <a:lnTo>
                  <a:pt x="2147607" y="552928"/>
                </a:lnTo>
                <a:lnTo>
                  <a:pt x="2148499" y="551711"/>
                </a:lnTo>
                <a:lnTo>
                  <a:pt x="2149390" y="550331"/>
                </a:lnTo>
                <a:lnTo>
                  <a:pt x="2150281" y="548952"/>
                </a:lnTo>
                <a:lnTo>
                  <a:pt x="2151254" y="547491"/>
                </a:lnTo>
                <a:lnTo>
                  <a:pt x="2152145" y="545867"/>
                </a:lnTo>
                <a:lnTo>
                  <a:pt x="2153037" y="544244"/>
                </a:lnTo>
                <a:lnTo>
                  <a:pt x="2153928" y="542540"/>
                </a:lnTo>
                <a:lnTo>
                  <a:pt x="2154820" y="540755"/>
                </a:lnTo>
                <a:lnTo>
                  <a:pt x="2155792" y="538888"/>
                </a:lnTo>
                <a:lnTo>
                  <a:pt x="2156684" y="536940"/>
                </a:lnTo>
                <a:lnTo>
                  <a:pt x="2157575" y="534911"/>
                </a:lnTo>
                <a:lnTo>
                  <a:pt x="2158467" y="532801"/>
                </a:lnTo>
                <a:lnTo>
                  <a:pt x="2159358" y="530691"/>
                </a:lnTo>
                <a:lnTo>
                  <a:pt x="2160331" y="528500"/>
                </a:lnTo>
                <a:lnTo>
                  <a:pt x="2161222" y="526227"/>
                </a:lnTo>
                <a:lnTo>
                  <a:pt x="2162113" y="523873"/>
                </a:lnTo>
                <a:lnTo>
                  <a:pt x="2163005" y="521439"/>
                </a:lnTo>
                <a:lnTo>
                  <a:pt x="2163896" y="519004"/>
                </a:lnTo>
                <a:lnTo>
                  <a:pt x="2164869" y="516488"/>
                </a:lnTo>
                <a:lnTo>
                  <a:pt x="2165760" y="513891"/>
                </a:lnTo>
                <a:lnTo>
                  <a:pt x="2166652" y="511294"/>
                </a:lnTo>
                <a:lnTo>
                  <a:pt x="2167543" y="508616"/>
                </a:lnTo>
                <a:lnTo>
                  <a:pt x="2168435" y="505857"/>
                </a:lnTo>
                <a:lnTo>
                  <a:pt x="2169326" y="503097"/>
                </a:lnTo>
                <a:lnTo>
                  <a:pt x="2170299" y="500257"/>
                </a:lnTo>
                <a:lnTo>
                  <a:pt x="2171190" y="497416"/>
                </a:lnTo>
                <a:lnTo>
                  <a:pt x="2172081" y="494495"/>
                </a:lnTo>
                <a:lnTo>
                  <a:pt x="2172973" y="491492"/>
                </a:lnTo>
                <a:lnTo>
                  <a:pt x="2173864" y="488570"/>
                </a:lnTo>
                <a:lnTo>
                  <a:pt x="2174837" y="485567"/>
                </a:lnTo>
                <a:lnTo>
                  <a:pt x="2175728" y="482483"/>
                </a:lnTo>
                <a:lnTo>
                  <a:pt x="2176620" y="479399"/>
                </a:lnTo>
                <a:lnTo>
                  <a:pt x="2177511" y="476315"/>
                </a:lnTo>
                <a:lnTo>
                  <a:pt x="2178403" y="473150"/>
                </a:lnTo>
                <a:lnTo>
                  <a:pt x="2179375" y="470066"/>
                </a:lnTo>
                <a:lnTo>
                  <a:pt x="2180267" y="466901"/>
                </a:lnTo>
                <a:lnTo>
                  <a:pt x="2181158" y="463654"/>
                </a:lnTo>
                <a:lnTo>
                  <a:pt x="2182049" y="460489"/>
                </a:lnTo>
                <a:lnTo>
                  <a:pt x="2182941" y="457243"/>
                </a:lnTo>
                <a:lnTo>
                  <a:pt x="2183913" y="454078"/>
                </a:lnTo>
                <a:lnTo>
                  <a:pt x="2184805" y="450831"/>
                </a:lnTo>
                <a:lnTo>
                  <a:pt x="2185696" y="447585"/>
                </a:lnTo>
                <a:lnTo>
                  <a:pt x="2186588" y="444339"/>
                </a:lnTo>
                <a:lnTo>
                  <a:pt x="2187479" y="441092"/>
                </a:lnTo>
                <a:lnTo>
                  <a:pt x="2188371" y="437846"/>
                </a:lnTo>
                <a:lnTo>
                  <a:pt x="2189343" y="434600"/>
                </a:lnTo>
                <a:lnTo>
                  <a:pt x="2190235" y="431354"/>
                </a:lnTo>
                <a:lnTo>
                  <a:pt x="2191126" y="428188"/>
                </a:lnTo>
                <a:lnTo>
                  <a:pt x="2192017" y="424942"/>
                </a:lnTo>
                <a:lnTo>
                  <a:pt x="2192909" y="421777"/>
                </a:lnTo>
                <a:lnTo>
                  <a:pt x="2193881" y="418530"/>
                </a:lnTo>
                <a:lnTo>
                  <a:pt x="2194773" y="415365"/>
                </a:lnTo>
                <a:lnTo>
                  <a:pt x="2195664" y="412200"/>
                </a:lnTo>
                <a:lnTo>
                  <a:pt x="2196556" y="409116"/>
                </a:lnTo>
                <a:lnTo>
                  <a:pt x="2197447" y="405951"/>
                </a:lnTo>
                <a:lnTo>
                  <a:pt x="2198420" y="402867"/>
                </a:lnTo>
                <a:lnTo>
                  <a:pt x="2199311" y="399782"/>
                </a:lnTo>
                <a:lnTo>
                  <a:pt x="2200203" y="396780"/>
                </a:lnTo>
                <a:lnTo>
                  <a:pt x="2201094" y="393696"/>
                </a:lnTo>
                <a:lnTo>
                  <a:pt x="2201985" y="390774"/>
                </a:lnTo>
                <a:lnTo>
                  <a:pt x="2202958" y="387771"/>
                </a:lnTo>
                <a:lnTo>
                  <a:pt x="2203849" y="384850"/>
                </a:lnTo>
                <a:lnTo>
                  <a:pt x="2208388" y="370728"/>
                </a:lnTo>
                <a:lnTo>
                  <a:pt x="2209279" y="367969"/>
                </a:lnTo>
                <a:lnTo>
                  <a:pt x="2210171" y="365291"/>
                </a:lnTo>
                <a:lnTo>
                  <a:pt x="2211062" y="362694"/>
                </a:lnTo>
                <a:lnTo>
                  <a:pt x="2211953" y="360097"/>
                </a:lnTo>
                <a:lnTo>
                  <a:pt x="2212926" y="357581"/>
                </a:lnTo>
                <a:lnTo>
                  <a:pt x="2213817" y="355065"/>
                </a:lnTo>
                <a:lnTo>
                  <a:pt x="2214709" y="352549"/>
                </a:lnTo>
                <a:lnTo>
                  <a:pt x="2215600" y="350195"/>
                </a:lnTo>
                <a:lnTo>
                  <a:pt x="2216492" y="347761"/>
                </a:lnTo>
                <a:lnTo>
                  <a:pt x="2217464" y="345488"/>
                </a:lnTo>
                <a:lnTo>
                  <a:pt x="2218356" y="343135"/>
                </a:lnTo>
                <a:lnTo>
                  <a:pt x="2219247" y="340943"/>
                </a:lnTo>
                <a:lnTo>
                  <a:pt x="2220139" y="338752"/>
                </a:lnTo>
                <a:lnTo>
                  <a:pt x="2221030" y="336561"/>
                </a:lnTo>
                <a:lnTo>
                  <a:pt x="2222003" y="334532"/>
                </a:lnTo>
                <a:lnTo>
                  <a:pt x="2222894" y="332422"/>
                </a:lnTo>
                <a:lnTo>
                  <a:pt x="2223785" y="330474"/>
                </a:lnTo>
                <a:lnTo>
                  <a:pt x="2224677" y="328526"/>
                </a:lnTo>
                <a:lnTo>
                  <a:pt x="2225568" y="326579"/>
                </a:lnTo>
                <a:lnTo>
                  <a:pt x="2226460" y="324712"/>
                </a:lnTo>
                <a:lnTo>
                  <a:pt x="2227432" y="322926"/>
                </a:lnTo>
                <a:lnTo>
                  <a:pt x="2228324" y="321141"/>
                </a:lnTo>
                <a:lnTo>
                  <a:pt x="2229215" y="319437"/>
                </a:lnTo>
                <a:lnTo>
                  <a:pt x="2230107" y="317814"/>
                </a:lnTo>
                <a:lnTo>
                  <a:pt x="2230998" y="316190"/>
                </a:lnTo>
                <a:lnTo>
                  <a:pt x="2231971" y="314648"/>
                </a:lnTo>
                <a:lnTo>
                  <a:pt x="2232862" y="313106"/>
                </a:lnTo>
                <a:lnTo>
                  <a:pt x="2233753" y="311645"/>
                </a:lnTo>
                <a:lnTo>
                  <a:pt x="2234645" y="310185"/>
                </a:lnTo>
                <a:lnTo>
                  <a:pt x="2235536" y="308805"/>
                </a:lnTo>
                <a:lnTo>
                  <a:pt x="2236509" y="307425"/>
                </a:lnTo>
                <a:lnTo>
                  <a:pt x="2237400" y="306127"/>
                </a:lnTo>
                <a:lnTo>
                  <a:pt x="2238292" y="304909"/>
                </a:lnTo>
                <a:lnTo>
                  <a:pt x="2239183" y="303692"/>
                </a:lnTo>
                <a:lnTo>
                  <a:pt x="2240075" y="302555"/>
                </a:lnTo>
                <a:lnTo>
                  <a:pt x="2240966" y="301419"/>
                </a:lnTo>
                <a:lnTo>
                  <a:pt x="2241939" y="300364"/>
                </a:lnTo>
                <a:lnTo>
                  <a:pt x="2242830" y="299309"/>
                </a:lnTo>
                <a:lnTo>
                  <a:pt x="2243721" y="298254"/>
                </a:lnTo>
                <a:lnTo>
                  <a:pt x="2244613" y="297361"/>
                </a:lnTo>
                <a:lnTo>
                  <a:pt x="2245504" y="296387"/>
                </a:lnTo>
                <a:lnTo>
                  <a:pt x="2246477" y="295495"/>
                </a:lnTo>
                <a:lnTo>
                  <a:pt x="2247368" y="294683"/>
                </a:lnTo>
                <a:lnTo>
                  <a:pt x="2248260" y="293872"/>
                </a:lnTo>
                <a:lnTo>
                  <a:pt x="2249151" y="293060"/>
                </a:lnTo>
                <a:lnTo>
                  <a:pt x="2255553" y="288515"/>
                </a:lnTo>
                <a:lnTo>
                  <a:pt x="2256445" y="287947"/>
                </a:lnTo>
                <a:lnTo>
                  <a:pt x="2257336" y="287460"/>
                </a:lnTo>
                <a:lnTo>
                  <a:pt x="2258228" y="286973"/>
                </a:lnTo>
                <a:lnTo>
                  <a:pt x="2259119" y="286486"/>
                </a:lnTo>
                <a:lnTo>
                  <a:pt x="2260011" y="286081"/>
                </a:lnTo>
                <a:lnTo>
                  <a:pt x="2260983" y="285675"/>
                </a:lnTo>
                <a:lnTo>
                  <a:pt x="2261875" y="285269"/>
                </a:lnTo>
                <a:lnTo>
                  <a:pt x="2262766" y="284864"/>
                </a:lnTo>
                <a:lnTo>
                  <a:pt x="2263657" y="284539"/>
                </a:lnTo>
                <a:lnTo>
                  <a:pt x="2264549" y="284214"/>
                </a:lnTo>
                <a:lnTo>
                  <a:pt x="2265521" y="283890"/>
                </a:lnTo>
                <a:lnTo>
                  <a:pt x="2266413" y="283565"/>
                </a:lnTo>
                <a:lnTo>
                  <a:pt x="2267304" y="283321"/>
                </a:lnTo>
              </a:path>
            </a:pathLst>
          </a:custGeom>
          <a:ln w="9737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421910" y="3951637"/>
            <a:ext cx="2267585" cy="747395"/>
          </a:xfrm>
          <a:custGeom>
            <a:avLst/>
            <a:gdLst/>
            <a:ahLst/>
            <a:cxnLst/>
            <a:rect l="l" t="t" r="r" b="b"/>
            <a:pathLst>
              <a:path w="2267585" h="747395">
                <a:moveTo>
                  <a:pt x="0" y="399135"/>
                </a:moveTo>
                <a:lnTo>
                  <a:pt x="0" y="399135"/>
                </a:lnTo>
                <a:lnTo>
                  <a:pt x="89786" y="399135"/>
                </a:lnTo>
                <a:lnTo>
                  <a:pt x="90694" y="387692"/>
                </a:lnTo>
                <a:lnTo>
                  <a:pt x="91602" y="362046"/>
                </a:lnTo>
                <a:lnTo>
                  <a:pt x="92510" y="334127"/>
                </a:lnTo>
                <a:lnTo>
                  <a:pt x="93417" y="304585"/>
                </a:lnTo>
                <a:lnTo>
                  <a:pt x="94325" y="284377"/>
                </a:lnTo>
                <a:lnTo>
                  <a:pt x="100671" y="245421"/>
                </a:lnTo>
                <a:lnTo>
                  <a:pt x="101579" y="241201"/>
                </a:lnTo>
                <a:lnTo>
                  <a:pt x="102487" y="236981"/>
                </a:lnTo>
                <a:lnTo>
                  <a:pt x="109741" y="199405"/>
                </a:lnTo>
                <a:lnTo>
                  <a:pt x="116087" y="158744"/>
                </a:lnTo>
                <a:lnTo>
                  <a:pt x="121534" y="119707"/>
                </a:lnTo>
                <a:lnTo>
                  <a:pt x="122433" y="113052"/>
                </a:lnTo>
                <a:lnTo>
                  <a:pt x="123341" y="106397"/>
                </a:lnTo>
                <a:lnTo>
                  <a:pt x="124249" y="99824"/>
                </a:lnTo>
                <a:lnTo>
                  <a:pt x="125156" y="93250"/>
                </a:lnTo>
                <a:lnTo>
                  <a:pt x="126064" y="86676"/>
                </a:lnTo>
                <a:lnTo>
                  <a:pt x="132410" y="44636"/>
                </a:lnTo>
                <a:lnTo>
                  <a:pt x="141480" y="5437"/>
                </a:lnTo>
                <a:lnTo>
                  <a:pt x="146019" y="0"/>
                </a:lnTo>
                <a:lnTo>
                  <a:pt x="146926" y="243"/>
                </a:lnTo>
                <a:lnTo>
                  <a:pt x="157811" y="41471"/>
                </a:lnTo>
                <a:lnTo>
                  <a:pt x="163250" y="87975"/>
                </a:lnTo>
                <a:lnTo>
                  <a:pt x="166881" y="127499"/>
                </a:lnTo>
                <a:lnTo>
                  <a:pt x="170504" y="172623"/>
                </a:lnTo>
                <a:lnTo>
                  <a:pt x="174135" y="222291"/>
                </a:lnTo>
                <a:lnTo>
                  <a:pt x="176858" y="261734"/>
                </a:lnTo>
                <a:lnTo>
                  <a:pt x="179573" y="302394"/>
                </a:lnTo>
                <a:lnTo>
                  <a:pt x="182296" y="343785"/>
                </a:lnTo>
                <a:lnTo>
                  <a:pt x="183204" y="357582"/>
                </a:lnTo>
                <a:lnTo>
                  <a:pt x="184112" y="371460"/>
                </a:lnTo>
                <a:lnTo>
                  <a:pt x="185020" y="385176"/>
                </a:lnTo>
                <a:lnTo>
                  <a:pt x="185928" y="398973"/>
                </a:lnTo>
                <a:lnTo>
                  <a:pt x="188643" y="439633"/>
                </a:lnTo>
                <a:lnTo>
                  <a:pt x="191366" y="479157"/>
                </a:lnTo>
                <a:lnTo>
                  <a:pt x="194997" y="529231"/>
                </a:lnTo>
                <a:lnTo>
                  <a:pt x="198620" y="575329"/>
                </a:lnTo>
                <a:lnTo>
                  <a:pt x="202251" y="616720"/>
                </a:lnTo>
                <a:lnTo>
                  <a:pt x="206782" y="660788"/>
                </a:lnTo>
                <a:lnTo>
                  <a:pt x="212228" y="701611"/>
                </a:lnTo>
                <a:lnTo>
                  <a:pt x="221298" y="739999"/>
                </a:lnTo>
                <a:lnTo>
                  <a:pt x="227644" y="747059"/>
                </a:lnTo>
                <a:lnTo>
                  <a:pt x="228552" y="746897"/>
                </a:lnTo>
                <a:lnTo>
                  <a:pt x="242152" y="722387"/>
                </a:lnTo>
                <a:lnTo>
                  <a:pt x="243059" y="719872"/>
                </a:lnTo>
                <a:lnTo>
                  <a:pt x="243967" y="717274"/>
                </a:lnTo>
                <a:lnTo>
                  <a:pt x="244875" y="714677"/>
                </a:lnTo>
                <a:lnTo>
                  <a:pt x="245783" y="711999"/>
                </a:lnTo>
                <a:lnTo>
                  <a:pt x="246691" y="709402"/>
                </a:lnTo>
                <a:lnTo>
                  <a:pt x="247598" y="706724"/>
                </a:lnTo>
                <a:lnTo>
                  <a:pt x="248506" y="704127"/>
                </a:lnTo>
                <a:lnTo>
                  <a:pt x="249414" y="701448"/>
                </a:lnTo>
                <a:lnTo>
                  <a:pt x="250313" y="698932"/>
                </a:lnTo>
                <a:lnTo>
                  <a:pt x="251221" y="696335"/>
                </a:lnTo>
                <a:lnTo>
                  <a:pt x="256668" y="682376"/>
                </a:lnTo>
                <a:lnTo>
                  <a:pt x="257575" y="680266"/>
                </a:lnTo>
                <a:lnTo>
                  <a:pt x="258475" y="678237"/>
                </a:lnTo>
                <a:lnTo>
                  <a:pt x="259383" y="676371"/>
                </a:lnTo>
                <a:lnTo>
                  <a:pt x="260291" y="674504"/>
                </a:lnTo>
                <a:lnTo>
                  <a:pt x="270268" y="660058"/>
                </a:lnTo>
                <a:lnTo>
                  <a:pt x="271176" y="659165"/>
                </a:lnTo>
                <a:lnTo>
                  <a:pt x="272083" y="658272"/>
                </a:lnTo>
                <a:lnTo>
                  <a:pt x="272991" y="657461"/>
                </a:lnTo>
                <a:lnTo>
                  <a:pt x="273899" y="656730"/>
                </a:lnTo>
                <a:lnTo>
                  <a:pt x="274807" y="655919"/>
                </a:lnTo>
                <a:lnTo>
                  <a:pt x="275714" y="655188"/>
                </a:lnTo>
                <a:lnTo>
                  <a:pt x="276622" y="654458"/>
                </a:lnTo>
                <a:lnTo>
                  <a:pt x="277522" y="653727"/>
                </a:lnTo>
                <a:lnTo>
                  <a:pt x="278430" y="652997"/>
                </a:lnTo>
                <a:lnTo>
                  <a:pt x="279337" y="652267"/>
                </a:lnTo>
                <a:lnTo>
                  <a:pt x="280245" y="651455"/>
                </a:lnTo>
                <a:lnTo>
                  <a:pt x="281153" y="650643"/>
                </a:lnTo>
                <a:lnTo>
                  <a:pt x="282061" y="649751"/>
                </a:lnTo>
                <a:lnTo>
                  <a:pt x="282968" y="648777"/>
                </a:lnTo>
                <a:lnTo>
                  <a:pt x="283876" y="647722"/>
                </a:lnTo>
                <a:lnTo>
                  <a:pt x="284784" y="646667"/>
                </a:lnTo>
                <a:lnTo>
                  <a:pt x="299292" y="610064"/>
                </a:lnTo>
                <a:lnTo>
                  <a:pt x="307453" y="567456"/>
                </a:lnTo>
                <a:lnTo>
                  <a:pt x="312900" y="529231"/>
                </a:lnTo>
                <a:lnTo>
                  <a:pt x="318338" y="484350"/>
                </a:lnTo>
                <a:lnTo>
                  <a:pt x="322869" y="443041"/>
                </a:lnTo>
                <a:lnTo>
                  <a:pt x="326500" y="408549"/>
                </a:lnTo>
                <a:lnTo>
                  <a:pt x="327408" y="399865"/>
                </a:lnTo>
                <a:lnTo>
                  <a:pt x="328316" y="391100"/>
                </a:lnTo>
                <a:lnTo>
                  <a:pt x="329223" y="382335"/>
                </a:lnTo>
                <a:lnTo>
                  <a:pt x="330131" y="373651"/>
                </a:lnTo>
                <a:lnTo>
                  <a:pt x="331039" y="364967"/>
                </a:lnTo>
                <a:lnTo>
                  <a:pt x="331939" y="356283"/>
                </a:lnTo>
                <a:lnTo>
                  <a:pt x="332846" y="347680"/>
                </a:lnTo>
                <a:lnTo>
                  <a:pt x="337385" y="305965"/>
                </a:lnTo>
                <a:lnTo>
                  <a:pt x="341916" y="267496"/>
                </a:lnTo>
                <a:lnTo>
                  <a:pt x="347362" y="227566"/>
                </a:lnTo>
                <a:lnTo>
                  <a:pt x="354616" y="187555"/>
                </a:lnTo>
                <a:lnTo>
                  <a:pt x="370940" y="154685"/>
                </a:lnTo>
                <a:lnTo>
                  <a:pt x="371847" y="154767"/>
                </a:lnTo>
                <a:lnTo>
                  <a:pt x="379101" y="159392"/>
                </a:lnTo>
                <a:lnTo>
                  <a:pt x="380009" y="160285"/>
                </a:lnTo>
                <a:lnTo>
                  <a:pt x="380917" y="161178"/>
                </a:lnTo>
                <a:lnTo>
                  <a:pt x="381825" y="162151"/>
                </a:lnTo>
                <a:lnTo>
                  <a:pt x="382732" y="163125"/>
                </a:lnTo>
                <a:lnTo>
                  <a:pt x="383640" y="164018"/>
                </a:lnTo>
                <a:lnTo>
                  <a:pt x="384548" y="164992"/>
                </a:lnTo>
                <a:lnTo>
                  <a:pt x="385456" y="165884"/>
                </a:lnTo>
                <a:lnTo>
                  <a:pt x="386355" y="166777"/>
                </a:lnTo>
                <a:lnTo>
                  <a:pt x="387263" y="167670"/>
                </a:lnTo>
                <a:lnTo>
                  <a:pt x="388171" y="168481"/>
                </a:lnTo>
                <a:lnTo>
                  <a:pt x="389079" y="169130"/>
                </a:lnTo>
                <a:lnTo>
                  <a:pt x="389986" y="169861"/>
                </a:lnTo>
                <a:lnTo>
                  <a:pt x="395425" y="171890"/>
                </a:lnTo>
                <a:lnTo>
                  <a:pt x="396333" y="171890"/>
                </a:lnTo>
                <a:lnTo>
                  <a:pt x="405402" y="165316"/>
                </a:lnTo>
                <a:lnTo>
                  <a:pt x="406310" y="164099"/>
                </a:lnTo>
                <a:lnTo>
                  <a:pt x="414471" y="148841"/>
                </a:lnTo>
                <a:lnTo>
                  <a:pt x="415379" y="146893"/>
                </a:lnTo>
                <a:lnTo>
                  <a:pt x="416287" y="144864"/>
                </a:lnTo>
                <a:lnTo>
                  <a:pt x="417195" y="142835"/>
                </a:lnTo>
                <a:lnTo>
                  <a:pt x="418103" y="140887"/>
                </a:lnTo>
                <a:lnTo>
                  <a:pt x="419010" y="138858"/>
                </a:lnTo>
                <a:lnTo>
                  <a:pt x="419918" y="136911"/>
                </a:lnTo>
                <a:lnTo>
                  <a:pt x="420826" y="134963"/>
                </a:lnTo>
                <a:lnTo>
                  <a:pt x="421734" y="133015"/>
                </a:lnTo>
                <a:lnTo>
                  <a:pt x="434426" y="117108"/>
                </a:lnTo>
                <a:lnTo>
                  <a:pt x="435318" y="117108"/>
                </a:lnTo>
                <a:lnTo>
                  <a:pt x="446178" y="135207"/>
                </a:lnTo>
                <a:lnTo>
                  <a:pt x="447151" y="138291"/>
                </a:lnTo>
                <a:lnTo>
                  <a:pt x="448043" y="141700"/>
                </a:lnTo>
                <a:lnTo>
                  <a:pt x="448934" y="145352"/>
                </a:lnTo>
                <a:lnTo>
                  <a:pt x="449826" y="149248"/>
                </a:lnTo>
                <a:lnTo>
                  <a:pt x="450717" y="153387"/>
                </a:lnTo>
                <a:lnTo>
                  <a:pt x="451690" y="157769"/>
                </a:lnTo>
                <a:lnTo>
                  <a:pt x="452581" y="162476"/>
                </a:lnTo>
                <a:lnTo>
                  <a:pt x="453473" y="167346"/>
                </a:lnTo>
                <a:lnTo>
                  <a:pt x="454364" y="172540"/>
                </a:lnTo>
                <a:lnTo>
                  <a:pt x="455256" y="177978"/>
                </a:lnTo>
                <a:lnTo>
                  <a:pt x="456229" y="183578"/>
                </a:lnTo>
                <a:lnTo>
                  <a:pt x="457120" y="189502"/>
                </a:lnTo>
                <a:lnTo>
                  <a:pt x="458012" y="195589"/>
                </a:lnTo>
                <a:lnTo>
                  <a:pt x="458903" y="201920"/>
                </a:lnTo>
                <a:lnTo>
                  <a:pt x="459795" y="208493"/>
                </a:lnTo>
                <a:lnTo>
                  <a:pt x="460767" y="215311"/>
                </a:lnTo>
                <a:lnTo>
                  <a:pt x="465225" y="252156"/>
                </a:lnTo>
                <a:lnTo>
                  <a:pt x="466198" y="260029"/>
                </a:lnTo>
                <a:lnTo>
                  <a:pt x="467089" y="268144"/>
                </a:lnTo>
                <a:lnTo>
                  <a:pt x="467981" y="276341"/>
                </a:lnTo>
                <a:lnTo>
                  <a:pt x="468873" y="284701"/>
                </a:lnTo>
                <a:lnTo>
                  <a:pt x="469764" y="293141"/>
                </a:lnTo>
                <a:lnTo>
                  <a:pt x="470737" y="301744"/>
                </a:lnTo>
                <a:lnTo>
                  <a:pt x="471628" y="310509"/>
                </a:lnTo>
                <a:lnTo>
                  <a:pt x="472520" y="319274"/>
                </a:lnTo>
                <a:lnTo>
                  <a:pt x="473411" y="328201"/>
                </a:lnTo>
                <a:lnTo>
                  <a:pt x="474303" y="337210"/>
                </a:lnTo>
                <a:lnTo>
                  <a:pt x="475276" y="346299"/>
                </a:lnTo>
                <a:lnTo>
                  <a:pt x="476167" y="355389"/>
                </a:lnTo>
                <a:lnTo>
                  <a:pt x="477059" y="364560"/>
                </a:lnTo>
                <a:lnTo>
                  <a:pt x="477950" y="373731"/>
                </a:lnTo>
                <a:lnTo>
                  <a:pt x="478842" y="382983"/>
                </a:lnTo>
                <a:lnTo>
                  <a:pt x="479814" y="392235"/>
                </a:lnTo>
                <a:lnTo>
                  <a:pt x="480706" y="401487"/>
                </a:lnTo>
                <a:lnTo>
                  <a:pt x="481598" y="410739"/>
                </a:lnTo>
                <a:lnTo>
                  <a:pt x="482489" y="419992"/>
                </a:lnTo>
                <a:lnTo>
                  <a:pt x="483381" y="429244"/>
                </a:lnTo>
                <a:lnTo>
                  <a:pt x="484272" y="438415"/>
                </a:lnTo>
                <a:lnTo>
                  <a:pt x="485245" y="447504"/>
                </a:lnTo>
                <a:lnTo>
                  <a:pt x="486136" y="456594"/>
                </a:lnTo>
                <a:lnTo>
                  <a:pt x="487028" y="465602"/>
                </a:lnTo>
                <a:lnTo>
                  <a:pt x="487919" y="474530"/>
                </a:lnTo>
                <a:lnTo>
                  <a:pt x="488811" y="483376"/>
                </a:lnTo>
                <a:lnTo>
                  <a:pt x="489784" y="492060"/>
                </a:lnTo>
                <a:lnTo>
                  <a:pt x="490675" y="500744"/>
                </a:lnTo>
                <a:lnTo>
                  <a:pt x="491567" y="509265"/>
                </a:lnTo>
                <a:lnTo>
                  <a:pt x="492458" y="517625"/>
                </a:lnTo>
                <a:lnTo>
                  <a:pt x="493350" y="525903"/>
                </a:lnTo>
                <a:lnTo>
                  <a:pt x="494323" y="534019"/>
                </a:lnTo>
                <a:lnTo>
                  <a:pt x="495214" y="541972"/>
                </a:lnTo>
                <a:lnTo>
                  <a:pt x="499753" y="579305"/>
                </a:lnTo>
                <a:lnTo>
                  <a:pt x="500644" y="586203"/>
                </a:lnTo>
                <a:lnTo>
                  <a:pt x="501536" y="592940"/>
                </a:lnTo>
                <a:lnTo>
                  <a:pt x="502428" y="599432"/>
                </a:lnTo>
                <a:lnTo>
                  <a:pt x="503319" y="605763"/>
                </a:lnTo>
                <a:lnTo>
                  <a:pt x="504292" y="611849"/>
                </a:lnTo>
                <a:lnTo>
                  <a:pt x="505183" y="617774"/>
                </a:lnTo>
                <a:lnTo>
                  <a:pt x="506075" y="623374"/>
                </a:lnTo>
                <a:lnTo>
                  <a:pt x="506966" y="628811"/>
                </a:lnTo>
                <a:lnTo>
                  <a:pt x="507858" y="634005"/>
                </a:lnTo>
                <a:lnTo>
                  <a:pt x="508831" y="639037"/>
                </a:lnTo>
                <a:lnTo>
                  <a:pt x="509722" y="643744"/>
                </a:lnTo>
                <a:lnTo>
                  <a:pt x="510614" y="648289"/>
                </a:lnTo>
                <a:lnTo>
                  <a:pt x="511505" y="652591"/>
                </a:lnTo>
                <a:lnTo>
                  <a:pt x="512397" y="656649"/>
                </a:lnTo>
                <a:lnTo>
                  <a:pt x="513369" y="660463"/>
                </a:lnTo>
                <a:lnTo>
                  <a:pt x="514261" y="664034"/>
                </a:lnTo>
                <a:lnTo>
                  <a:pt x="529661" y="691547"/>
                </a:lnTo>
                <a:lnTo>
                  <a:pt x="530552" y="691466"/>
                </a:lnTo>
                <a:lnTo>
                  <a:pt x="541413" y="680509"/>
                </a:lnTo>
                <a:lnTo>
                  <a:pt x="542386" y="679049"/>
                </a:lnTo>
                <a:lnTo>
                  <a:pt x="543277" y="677506"/>
                </a:lnTo>
                <a:lnTo>
                  <a:pt x="544169" y="675883"/>
                </a:lnTo>
                <a:lnTo>
                  <a:pt x="545060" y="674260"/>
                </a:lnTo>
                <a:lnTo>
                  <a:pt x="545952" y="672556"/>
                </a:lnTo>
                <a:lnTo>
                  <a:pt x="546924" y="670851"/>
                </a:lnTo>
                <a:lnTo>
                  <a:pt x="547816" y="669147"/>
                </a:lnTo>
                <a:lnTo>
                  <a:pt x="548708" y="667443"/>
                </a:lnTo>
                <a:lnTo>
                  <a:pt x="549599" y="665738"/>
                </a:lnTo>
                <a:lnTo>
                  <a:pt x="550491" y="663953"/>
                </a:lnTo>
                <a:lnTo>
                  <a:pt x="551463" y="662248"/>
                </a:lnTo>
                <a:lnTo>
                  <a:pt x="552355" y="660544"/>
                </a:lnTo>
                <a:lnTo>
                  <a:pt x="553246" y="658759"/>
                </a:lnTo>
                <a:lnTo>
                  <a:pt x="554138" y="657135"/>
                </a:lnTo>
                <a:lnTo>
                  <a:pt x="555030" y="655431"/>
                </a:lnTo>
                <a:lnTo>
                  <a:pt x="555921" y="653808"/>
                </a:lnTo>
                <a:lnTo>
                  <a:pt x="556894" y="652185"/>
                </a:lnTo>
                <a:lnTo>
                  <a:pt x="557785" y="650562"/>
                </a:lnTo>
                <a:lnTo>
                  <a:pt x="558677" y="649020"/>
                </a:lnTo>
                <a:lnTo>
                  <a:pt x="559568" y="647559"/>
                </a:lnTo>
                <a:lnTo>
                  <a:pt x="560460" y="646017"/>
                </a:lnTo>
                <a:lnTo>
                  <a:pt x="561433" y="644637"/>
                </a:lnTo>
                <a:lnTo>
                  <a:pt x="562324" y="643257"/>
                </a:lnTo>
                <a:lnTo>
                  <a:pt x="563216" y="641878"/>
                </a:lnTo>
                <a:lnTo>
                  <a:pt x="564107" y="640579"/>
                </a:lnTo>
                <a:lnTo>
                  <a:pt x="564999" y="639281"/>
                </a:lnTo>
                <a:lnTo>
                  <a:pt x="565971" y="638063"/>
                </a:lnTo>
                <a:lnTo>
                  <a:pt x="566863" y="636927"/>
                </a:lnTo>
                <a:lnTo>
                  <a:pt x="567754" y="635791"/>
                </a:lnTo>
                <a:lnTo>
                  <a:pt x="568646" y="634655"/>
                </a:lnTo>
                <a:lnTo>
                  <a:pt x="569538" y="633600"/>
                </a:lnTo>
                <a:lnTo>
                  <a:pt x="570510" y="632545"/>
                </a:lnTo>
                <a:lnTo>
                  <a:pt x="571402" y="631489"/>
                </a:lnTo>
                <a:lnTo>
                  <a:pt x="572293" y="630516"/>
                </a:lnTo>
                <a:lnTo>
                  <a:pt x="573185" y="629623"/>
                </a:lnTo>
                <a:lnTo>
                  <a:pt x="574076" y="628649"/>
                </a:lnTo>
                <a:lnTo>
                  <a:pt x="574968" y="627756"/>
                </a:lnTo>
                <a:lnTo>
                  <a:pt x="575941" y="626782"/>
                </a:lnTo>
                <a:lnTo>
                  <a:pt x="576832" y="625890"/>
                </a:lnTo>
                <a:lnTo>
                  <a:pt x="577724" y="624997"/>
                </a:lnTo>
                <a:lnTo>
                  <a:pt x="578615" y="624104"/>
                </a:lnTo>
                <a:lnTo>
                  <a:pt x="579507" y="623211"/>
                </a:lnTo>
                <a:lnTo>
                  <a:pt x="580479" y="622319"/>
                </a:lnTo>
                <a:lnTo>
                  <a:pt x="581371" y="621345"/>
                </a:lnTo>
                <a:lnTo>
                  <a:pt x="582263" y="620371"/>
                </a:lnTo>
                <a:lnTo>
                  <a:pt x="583154" y="619397"/>
                </a:lnTo>
                <a:lnTo>
                  <a:pt x="584046" y="618342"/>
                </a:lnTo>
                <a:lnTo>
                  <a:pt x="585018" y="617287"/>
                </a:lnTo>
                <a:lnTo>
                  <a:pt x="585910" y="616151"/>
                </a:lnTo>
                <a:lnTo>
                  <a:pt x="586801" y="615015"/>
                </a:lnTo>
                <a:lnTo>
                  <a:pt x="587693" y="613716"/>
                </a:lnTo>
                <a:lnTo>
                  <a:pt x="588585" y="612417"/>
                </a:lnTo>
                <a:lnTo>
                  <a:pt x="594015" y="603003"/>
                </a:lnTo>
                <a:lnTo>
                  <a:pt x="594988" y="601136"/>
                </a:lnTo>
                <a:lnTo>
                  <a:pt x="595879" y="599107"/>
                </a:lnTo>
                <a:lnTo>
                  <a:pt x="596771" y="596997"/>
                </a:lnTo>
                <a:lnTo>
                  <a:pt x="597662" y="594725"/>
                </a:lnTo>
                <a:lnTo>
                  <a:pt x="598554" y="592371"/>
                </a:lnTo>
                <a:lnTo>
                  <a:pt x="599526" y="589937"/>
                </a:lnTo>
                <a:lnTo>
                  <a:pt x="600418" y="587340"/>
                </a:lnTo>
                <a:lnTo>
                  <a:pt x="601310" y="584580"/>
                </a:lnTo>
                <a:lnTo>
                  <a:pt x="602201" y="581740"/>
                </a:lnTo>
                <a:lnTo>
                  <a:pt x="603093" y="578737"/>
                </a:lnTo>
                <a:lnTo>
                  <a:pt x="604065" y="575572"/>
                </a:lnTo>
                <a:lnTo>
                  <a:pt x="608523" y="557798"/>
                </a:lnTo>
                <a:lnTo>
                  <a:pt x="609496" y="553821"/>
                </a:lnTo>
                <a:lnTo>
                  <a:pt x="610387" y="549763"/>
                </a:lnTo>
                <a:lnTo>
                  <a:pt x="611279" y="545462"/>
                </a:lnTo>
                <a:lnTo>
                  <a:pt x="612170" y="541080"/>
                </a:lnTo>
                <a:lnTo>
                  <a:pt x="613062" y="536616"/>
                </a:lnTo>
                <a:lnTo>
                  <a:pt x="614034" y="531990"/>
                </a:lnTo>
                <a:lnTo>
                  <a:pt x="614926" y="527202"/>
                </a:lnTo>
                <a:lnTo>
                  <a:pt x="615818" y="522251"/>
                </a:lnTo>
                <a:lnTo>
                  <a:pt x="616709" y="517219"/>
                </a:lnTo>
                <a:lnTo>
                  <a:pt x="617601" y="512106"/>
                </a:lnTo>
                <a:lnTo>
                  <a:pt x="618573" y="506831"/>
                </a:lnTo>
                <a:lnTo>
                  <a:pt x="619465" y="501475"/>
                </a:lnTo>
                <a:lnTo>
                  <a:pt x="620356" y="496037"/>
                </a:lnTo>
                <a:lnTo>
                  <a:pt x="621248" y="490437"/>
                </a:lnTo>
                <a:lnTo>
                  <a:pt x="622140" y="484756"/>
                </a:lnTo>
                <a:lnTo>
                  <a:pt x="623112" y="479075"/>
                </a:lnTo>
                <a:lnTo>
                  <a:pt x="627570" y="449290"/>
                </a:lnTo>
                <a:lnTo>
                  <a:pt x="628543" y="443203"/>
                </a:lnTo>
                <a:lnTo>
                  <a:pt x="629434" y="437035"/>
                </a:lnTo>
                <a:lnTo>
                  <a:pt x="630326" y="430866"/>
                </a:lnTo>
                <a:lnTo>
                  <a:pt x="631217" y="424698"/>
                </a:lnTo>
                <a:lnTo>
                  <a:pt x="632109" y="418449"/>
                </a:lnTo>
                <a:lnTo>
                  <a:pt x="633081" y="412281"/>
                </a:lnTo>
                <a:lnTo>
                  <a:pt x="633973" y="406032"/>
                </a:lnTo>
                <a:lnTo>
                  <a:pt x="634865" y="399864"/>
                </a:lnTo>
                <a:lnTo>
                  <a:pt x="635756" y="393696"/>
                </a:lnTo>
                <a:lnTo>
                  <a:pt x="636648" y="387609"/>
                </a:lnTo>
                <a:lnTo>
                  <a:pt x="637620" y="381522"/>
                </a:lnTo>
                <a:lnTo>
                  <a:pt x="638512" y="375435"/>
                </a:lnTo>
                <a:lnTo>
                  <a:pt x="639403" y="369511"/>
                </a:lnTo>
                <a:lnTo>
                  <a:pt x="640295" y="363586"/>
                </a:lnTo>
                <a:lnTo>
                  <a:pt x="641186" y="357743"/>
                </a:lnTo>
                <a:lnTo>
                  <a:pt x="642159" y="351981"/>
                </a:lnTo>
                <a:lnTo>
                  <a:pt x="643051" y="346299"/>
                </a:lnTo>
                <a:lnTo>
                  <a:pt x="647589" y="319680"/>
                </a:lnTo>
                <a:lnTo>
                  <a:pt x="648481" y="314729"/>
                </a:lnTo>
                <a:lnTo>
                  <a:pt x="649373" y="309859"/>
                </a:lnTo>
                <a:lnTo>
                  <a:pt x="650264" y="305233"/>
                </a:lnTo>
                <a:lnTo>
                  <a:pt x="651156" y="300689"/>
                </a:lnTo>
                <a:lnTo>
                  <a:pt x="652128" y="296306"/>
                </a:lnTo>
                <a:lnTo>
                  <a:pt x="653020" y="292086"/>
                </a:lnTo>
                <a:lnTo>
                  <a:pt x="653911" y="288109"/>
                </a:lnTo>
                <a:lnTo>
                  <a:pt x="654803" y="284214"/>
                </a:lnTo>
                <a:lnTo>
                  <a:pt x="655694" y="280480"/>
                </a:lnTo>
                <a:lnTo>
                  <a:pt x="656667" y="276991"/>
                </a:lnTo>
                <a:lnTo>
                  <a:pt x="657559" y="273663"/>
                </a:lnTo>
                <a:lnTo>
                  <a:pt x="658450" y="270498"/>
                </a:lnTo>
                <a:lnTo>
                  <a:pt x="659342" y="267495"/>
                </a:lnTo>
                <a:lnTo>
                  <a:pt x="660233" y="264736"/>
                </a:lnTo>
                <a:lnTo>
                  <a:pt x="661206" y="262139"/>
                </a:lnTo>
                <a:lnTo>
                  <a:pt x="662097" y="259704"/>
                </a:lnTo>
                <a:lnTo>
                  <a:pt x="674741" y="243959"/>
                </a:lnTo>
                <a:lnTo>
                  <a:pt x="675714" y="243959"/>
                </a:lnTo>
                <a:lnTo>
                  <a:pt x="688358" y="253860"/>
                </a:lnTo>
                <a:lnTo>
                  <a:pt x="689249" y="254915"/>
                </a:lnTo>
                <a:lnTo>
                  <a:pt x="690222" y="256051"/>
                </a:lnTo>
                <a:lnTo>
                  <a:pt x="691113" y="257106"/>
                </a:lnTo>
                <a:lnTo>
                  <a:pt x="692005" y="258161"/>
                </a:lnTo>
                <a:lnTo>
                  <a:pt x="692896" y="259135"/>
                </a:lnTo>
                <a:lnTo>
                  <a:pt x="705621" y="267575"/>
                </a:lnTo>
                <a:lnTo>
                  <a:pt x="706513" y="267494"/>
                </a:lnTo>
                <a:lnTo>
                  <a:pt x="707404" y="267413"/>
                </a:lnTo>
                <a:lnTo>
                  <a:pt x="708296" y="267088"/>
                </a:lnTo>
                <a:lnTo>
                  <a:pt x="709268" y="266763"/>
                </a:lnTo>
                <a:lnTo>
                  <a:pt x="710160" y="266276"/>
                </a:lnTo>
                <a:lnTo>
                  <a:pt x="718265" y="257024"/>
                </a:lnTo>
                <a:lnTo>
                  <a:pt x="719237" y="255482"/>
                </a:lnTo>
                <a:lnTo>
                  <a:pt x="720129" y="253859"/>
                </a:lnTo>
                <a:lnTo>
                  <a:pt x="721021" y="252074"/>
                </a:lnTo>
                <a:lnTo>
                  <a:pt x="721912" y="250288"/>
                </a:lnTo>
                <a:lnTo>
                  <a:pt x="722804" y="248421"/>
                </a:lnTo>
                <a:lnTo>
                  <a:pt x="723776" y="246474"/>
                </a:lnTo>
                <a:lnTo>
                  <a:pt x="724668" y="244445"/>
                </a:lnTo>
                <a:lnTo>
                  <a:pt x="725559" y="242334"/>
                </a:lnTo>
                <a:lnTo>
                  <a:pt x="726451" y="240224"/>
                </a:lnTo>
                <a:lnTo>
                  <a:pt x="727342" y="238033"/>
                </a:lnTo>
                <a:lnTo>
                  <a:pt x="728315" y="235842"/>
                </a:lnTo>
                <a:lnTo>
                  <a:pt x="729207" y="233570"/>
                </a:lnTo>
                <a:lnTo>
                  <a:pt x="730098" y="231216"/>
                </a:lnTo>
                <a:lnTo>
                  <a:pt x="730990" y="228943"/>
                </a:lnTo>
                <a:lnTo>
                  <a:pt x="731881" y="226671"/>
                </a:lnTo>
                <a:lnTo>
                  <a:pt x="732854" y="224317"/>
                </a:lnTo>
                <a:lnTo>
                  <a:pt x="733745" y="221964"/>
                </a:lnTo>
                <a:lnTo>
                  <a:pt x="734637" y="219691"/>
                </a:lnTo>
                <a:lnTo>
                  <a:pt x="735528" y="217419"/>
                </a:lnTo>
                <a:lnTo>
                  <a:pt x="736420" y="215146"/>
                </a:lnTo>
                <a:lnTo>
                  <a:pt x="737312" y="212955"/>
                </a:lnTo>
                <a:lnTo>
                  <a:pt x="738284" y="210764"/>
                </a:lnTo>
                <a:lnTo>
                  <a:pt x="739176" y="208654"/>
                </a:lnTo>
                <a:lnTo>
                  <a:pt x="743714" y="199077"/>
                </a:lnTo>
                <a:lnTo>
                  <a:pt x="744606" y="197373"/>
                </a:lnTo>
                <a:lnTo>
                  <a:pt x="745498" y="195831"/>
                </a:lnTo>
                <a:lnTo>
                  <a:pt x="746389" y="194451"/>
                </a:lnTo>
                <a:lnTo>
                  <a:pt x="747362" y="193152"/>
                </a:lnTo>
                <a:lnTo>
                  <a:pt x="748253" y="191935"/>
                </a:lnTo>
                <a:lnTo>
                  <a:pt x="754575" y="187715"/>
                </a:lnTo>
                <a:lnTo>
                  <a:pt x="755467" y="187796"/>
                </a:lnTo>
                <a:lnTo>
                  <a:pt x="765436" y="200538"/>
                </a:lnTo>
                <a:lnTo>
                  <a:pt x="766408" y="202811"/>
                </a:lnTo>
                <a:lnTo>
                  <a:pt x="767300" y="205327"/>
                </a:lnTo>
                <a:lnTo>
                  <a:pt x="768191" y="208005"/>
                </a:lnTo>
                <a:lnTo>
                  <a:pt x="769083" y="210926"/>
                </a:lnTo>
                <a:lnTo>
                  <a:pt x="769975" y="214010"/>
                </a:lnTo>
                <a:lnTo>
                  <a:pt x="770947" y="217338"/>
                </a:lnTo>
                <a:lnTo>
                  <a:pt x="775405" y="236491"/>
                </a:lnTo>
                <a:lnTo>
                  <a:pt x="776377" y="240874"/>
                </a:lnTo>
                <a:lnTo>
                  <a:pt x="777269" y="245419"/>
                </a:lnTo>
                <a:lnTo>
                  <a:pt x="778161" y="250126"/>
                </a:lnTo>
                <a:lnTo>
                  <a:pt x="779052" y="254995"/>
                </a:lnTo>
                <a:lnTo>
                  <a:pt x="779944" y="259946"/>
                </a:lnTo>
                <a:lnTo>
                  <a:pt x="780916" y="265140"/>
                </a:lnTo>
                <a:lnTo>
                  <a:pt x="781808" y="270415"/>
                </a:lnTo>
                <a:lnTo>
                  <a:pt x="782699" y="275853"/>
                </a:lnTo>
                <a:lnTo>
                  <a:pt x="783591" y="281453"/>
                </a:lnTo>
                <a:lnTo>
                  <a:pt x="784482" y="287134"/>
                </a:lnTo>
                <a:lnTo>
                  <a:pt x="785455" y="292978"/>
                </a:lnTo>
                <a:lnTo>
                  <a:pt x="786347" y="298902"/>
                </a:lnTo>
                <a:lnTo>
                  <a:pt x="787238" y="304908"/>
                </a:lnTo>
                <a:lnTo>
                  <a:pt x="788130" y="311076"/>
                </a:lnTo>
                <a:lnTo>
                  <a:pt x="789021" y="317325"/>
                </a:lnTo>
                <a:lnTo>
                  <a:pt x="789913" y="323574"/>
                </a:lnTo>
                <a:lnTo>
                  <a:pt x="790885" y="329986"/>
                </a:lnTo>
                <a:lnTo>
                  <a:pt x="791777" y="336397"/>
                </a:lnTo>
                <a:lnTo>
                  <a:pt x="792668" y="342890"/>
                </a:lnTo>
                <a:lnTo>
                  <a:pt x="793560" y="349463"/>
                </a:lnTo>
                <a:lnTo>
                  <a:pt x="794452" y="356037"/>
                </a:lnTo>
                <a:lnTo>
                  <a:pt x="795424" y="362692"/>
                </a:lnTo>
                <a:lnTo>
                  <a:pt x="796316" y="369347"/>
                </a:lnTo>
                <a:lnTo>
                  <a:pt x="797207" y="376083"/>
                </a:lnTo>
                <a:lnTo>
                  <a:pt x="798099" y="382738"/>
                </a:lnTo>
                <a:lnTo>
                  <a:pt x="798990" y="389474"/>
                </a:lnTo>
                <a:lnTo>
                  <a:pt x="799963" y="396210"/>
                </a:lnTo>
                <a:lnTo>
                  <a:pt x="800854" y="402865"/>
                </a:lnTo>
                <a:lnTo>
                  <a:pt x="801746" y="409520"/>
                </a:lnTo>
                <a:lnTo>
                  <a:pt x="802638" y="416175"/>
                </a:lnTo>
                <a:lnTo>
                  <a:pt x="803529" y="422749"/>
                </a:lnTo>
                <a:lnTo>
                  <a:pt x="804502" y="429323"/>
                </a:lnTo>
                <a:lnTo>
                  <a:pt x="805393" y="435897"/>
                </a:lnTo>
                <a:lnTo>
                  <a:pt x="806285" y="442308"/>
                </a:lnTo>
                <a:lnTo>
                  <a:pt x="807176" y="448720"/>
                </a:lnTo>
                <a:lnTo>
                  <a:pt x="808068" y="455050"/>
                </a:lnTo>
                <a:lnTo>
                  <a:pt x="808959" y="461299"/>
                </a:lnTo>
                <a:lnTo>
                  <a:pt x="809932" y="467467"/>
                </a:lnTo>
                <a:lnTo>
                  <a:pt x="810824" y="473554"/>
                </a:lnTo>
                <a:lnTo>
                  <a:pt x="811715" y="479560"/>
                </a:lnTo>
                <a:lnTo>
                  <a:pt x="812607" y="485403"/>
                </a:lnTo>
                <a:lnTo>
                  <a:pt x="813498" y="491165"/>
                </a:lnTo>
                <a:lnTo>
                  <a:pt x="814471" y="496847"/>
                </a:lnTo>
                <a:lnTo>
                  <a:pt x="815362" y="502365"/>
                </a:lnTo>
                <a:lnTo>
                  <a:pt x="816254" y="507803"/>
                </a:lnTo>
                <a:lnTo>
                  <a:pt x="817146" y="513078"/>
                </a:lnTo>
                <a:lnTo>
                  <a:pt x="818037" y="518272"/>
                </a:lnTo>
                <a:lnTo>
                  <a:pt x="819010" y="523304"/>
                </a:lnTo>
                <a:lnTo>
                  <a:pt x="819901" y="528174"/>
                </a:lnTo>
                <a:lnTo>
                  <a:pt x="820793" y="532881"/>
                </a:lnTo>
                <a:lnTo>
                  <a:pt x="821684" y="537507"/>
                </a:lnTo>
                <a:lnTo>
                  <a:pt x="822576" y="541889"/>
                </a:lnTo>
                <a:lnTo>
                  <a:pt x="823548" y="546191"/>
                </a:lnTo>
                <a:lnTo>
                  <a:pt x="824440" y="550330"/>
                </a:lnTo>
                <a:lnTo>
                  <a:pt x="828979" y="568590"/>
                </a:lnTo>
                <a:lnTo>
                  <a:pt x="829870" y="571837"/>
                </a:lnTo>
                <a:lnTo>
                  <a:pt x="830762" y="574839"/>
                </a:lnTo>
                <a:lnTo>
                  <a:pt x="831653" y="577680"/>
                </a:lnTo>
                <a:lnTo>
                  <a:pt x="832545" y="580358"/>
                </a:lnTo>
                <a:lnTo>
                  <a:pt x="833518" y="582874"/>
                </a:lnTo>
                <a:lnTo>
                  <a:pt x="834409" y="585228"/>
                </a:lnTo>
                <a:lnTo>
                  <a:pt x="835301" y="587419"/>
                </a:lnTo>
                <a:lnTo>
                  <a:pt x="836192" y="589529"/>
                </a:lnTo>
                <a:lnTo>
                  <a:pt x="837084" y="591396"/>
                </a:lnTo>
                <a:lnTo>
                  <a:pt x="838056" y="593100"/>
                </a:lnTo>
                <a:lnTo>
                  <a:pt x="838948" y="594723"/>
                </a:lnTo>
                <a:lnTo>
                  <a:pt x="848025" y="602839"/>
                </a:lnTo>
                <a:lnTo>
                  <a:pt x="848917" y="603001"/>
                </a:lnTo>
                <a:lnTo>
                  <a:pt x="849809" y="603001"/>
                </a:lnTo>
                <a:lnTo>
                  <a:pt x="850700" y="602920"/>
                </a:lnTo>
                <a:lnTo>
                  <a:pt x="855239" y="600810"/>
                </a:lnTo>
                <a:lnTo>
                  <a:pt x="856130" y="600161"/>
                </a:lnTo>
                <a:lnTo>
                  <a:pt x="857103" y="599349"/>
                </a:lnTo>
                <a:lnTo>
                  <a:pt x="857995" y="598538"/>
                </a:lnTo>
                <a:lnTo>
                  <a:pt x="858886" y="597645"/>
                </a:lnTo>
                <a:lnTo>
                  <a:pt x="859778" y="596590"/>
                </a:lnTo>
                <a:lnTo>
                  <a:pt x="860669" y="595535"/>
                </a:lnTo>
                <a:lnTo>
                  <a:pt x="861642" y="594398"/>
                </a:lnTo>
                <a:lnTo>
                  <a:pt x="862533" y="593262"/>
                </a:lnTo>
                <a:lnTo>
                  <a:pt x="863425" y="591964"/>
                </a:lnTo>
                <a:lnTo>
                  <a:pt x="864316" y="590665"/>
                </a:lnTo>
                <a:lnTo>
                  <a:pt x="865208" y="589367"/>
                </a:lnTo>
                <a:lnTo>
                  <a:pt x="866100" y="587906"/>
                </a:lnTo>
                <a:lnTo>
                  <a:pt x="867072" y="586526"/>
                </a:lnTo>
                <a:lnTo>
                  <a:pt x="867964" y="584984"/>
                </a:lnTo>
                <a:lnTo>
                  <a:pt x="868855" y="583442"/>
                </a:lnTo>
                <a:lnTo>
                  <a:pt x="869747" y="581900"/>
                </a:lnTo>
                <a:lnTo>
                  <a:pt x="870638" y="580277"/>
                </a:lnTo>
                <a:lnTo>
                  <a:pt x="871611" y="578654"/>
                </a:lnTo>
                <a:lnTo>
                  <a:pt x="872502" y="576949"/>
                </a:lnTo>
                <a:lnTo>
                  <a:pt x="873394" y="575245"/>
                </a:lnTo>
                <a:lnTo>
                  <a:pt x="874286" y="573460"/>
                </a:lnTo>
                <a:lnTo>
                  <a:pt x="875177" y="571755"/>
                </a:lnTo>
                <a:lnTo>
                  <a:pt x="876150" y="569889"/>
                </a:lnTo>
                <a:lnTo>
                  <a:pt x="877041" y="568103"/>
                </a:lnTo>
                <a:lnTo>
                  <a:pt x="877933" y="566236"/>
                </a:lnTo>
                <a:lnTo>
                  <a:pt x="878824" y="564370"/>
                </a:lnTo>
                <a:lnTo>
                  <a:pt x="879716" y="562503"/>
                </a:lnTo>
                <a:lnTo>
                  <a:pt x="880607" y="560555"/>
                </a:lnTo>
                <a:lnTo>
                  <a:pt x="881580" y="558608"/>
                </a:lnTo>
                <a:lnTo>
                  <a:pt x="882472" y="556579"/>
                </a:lnTo>
                <a:lnTo>
                  <a:pt x="883363" y="554631"/>
                </a:lnTo>
                <a:lnTo>
                  <a:pt x="884255" y="552602"/>
                </a:lnTo>
                <a:lnTo>
                  <a:pt x="885146" y="550573"/>
                </a:lnTo>
                <a:lnTo>
                  <a:pt x="886119" y="548463"/>
                </a:lnTo>
                <a:lnTo>
                  <a:pt x="887010" y="546434"/>
                </a:lnTo>
                <a:lnTo>
                  <a:pt x="887902" y="544324"/>
                </a:lnTo>
                <a:lnTo>
                  <a:pt x="888793" y="542133"/>
                </a:lnTo>
                <a:lnTo>
                  <a:pt x="889685" y="540022"/>
                </a:lnTo>
                <a:lnTo>
                  <a:pt x="890658" y="537831"/>
                </a:lnTo>
                <a:lnTo>
                  <a:pt x="891549" y="535640"/>
                </a:lnTo>
                <a:lnTo>
                  <a:pt x="892441" y="533368"/>
                </a:lnTo>
                <a:lnTo>
                  <a:pt x="893332" y="531095"/>
                </a:lnTo>
                <a:lnTo>
                  <a:pt x="894224" y="528823"/>
                </a:lnTo>
                <a:lnTo>
                  <a:pt x="895196" y="526550"/>
                </a:lnTo>
                <a:lnTo>
                  <a:pt x="896088" y="524197"/>
                </a:lnTo>
                <a:lnTo>
                  <a:pt x="896979" y="521843"/>
                </a:lnTo>
                <a:lnTo>
                  <a:pt x="897871" y="519408"/>
                </a:lnTo>
                <a:lnTo>
                  <a:pt x="898763" y="517055"/>
                </a:lnTo>
                <a:lnTo>
                  <a:pt x="899654" y="514620"/>
                </a:lnTo>
                <a:lnTo>
                  <a:pt x="900627" y="512104"/>
                </a:lnTo>
                <a:lnTo>
                  <a:pt x="901518" y="509588"/>
                </a:lnTo>
                <a:lnTo>
                  <a:pt x="902410" y="507073"/>
                </a:lnTo>
                <a:lnTo>
                  <a:pt x="903301" y="504557"/>
                </a:lnTo>
                <a:lnTo>
                  <a:pt x="904193" y="501960"/>
                </a:lnTo>
                <a:lnTo>
                  <a:pt x="905165" y="499362"/>
                </a:lnTo>
                <a:lnTo>
                  <a:pt x="906057" y="496684"/>
                </a:lnTo>
                <a:lnTo>
                  <a:pt x="906949" y="494087"/>
                </a:lnTo>
                <a:lnTo>
                  <a:pt x="907840" y="491328"/>
                </a:lnTo>
                <a:lnTo>
                  <a:pt x="908732" y="488650"/>
                </a:lnTo>
                <a:lnTo>
                  <a:pt x="909704" y="485890"/>
                </a:lnTo>
                <a:lnTo>
                  <a:pt x="910596" y="483131"/>
                </a:lnTo>
                <a:lnTo>
                  <a:pt x="911487" y="480372"/>
                </a:lnTo>
                <a:lnTo>
                  <a:pt x="912379" y="477531"/>
                </a:lnTo>
                <a:lnTo>
                  <a:pt x="913270" y="474691"/>
                </a:lnTo>
                <a:lnTo>
                  <a:pt x="914243" y="471850"/>
                </a:lnTo>
                <a:lnTo>
                  <a:pt x="915135" y="469009"/>
                </a:lnTo>
                <a:lnTo>
                  <a:pt x="916026" y="466088"/>
                </a:lnTo>
                <a:lnTo>
                  <a:pt x="916918" y="463247"/>
                </a:lnTo>
                <a:lnTo>
                  <a:pt x="917809" y="460326"/>
                </a:lnTo>
                <a:lnTo>
                  <a:pt x="918701" y="457404"/>
                </a:lnTo>
                <a:lnTo>
                  <a:pt x="919673" y="454483"/>
                </a:lnTo>
                <a:lnTo>
                  <a:pt x="920565" y="451480"/>
                </a:lnTo>
                <a:lnTo>
                  <a:pt x="921456" y="448558"/>
                </a:lnTo>
                <a:lnTo>
                  <a:pt x="922348" y="445637"/>
                </a:lnTo>
                <a:lnTo>
                  <a:pt x="923240" y="442634"/>
                </a:lnTo>
                <a:lnTo>
                  <a:pt x="924212" y="439712"/>
                </a:lnTo>
                <a:lnTo>
                  <a:pt x="925104" y="436791"/>
                </a:lnTo>
                <a:lnTo>
                  <a:pt x="925995" y="433788"/>
                </a:lnTo>
                <a:lnTo>
                  <a:pt x="926887" y="430866"/>
                </a:lnTo>
                <a:lnTo>
                  <a:pt x="927778" y="427945"/>
                </a:lnTo>
                <a:lnTo>
                  <a:pt x="928751" y="425023"/>
                </a:lnTo>
                <a:lnTo>
                  <a:pt x="929642" y="422182"/>
                </a:lnTo>
                <a:lnTo>
                  <a:pt x="930534" y="419261"/>
                </a:lnTo>
                <a:lnTo>
                  <a:pt x="931426" y="416420"/>
                </a:lnTo>
                <a:lnTo>
                  <a:pt x="932317" y="413580"/>
                </a:lnTo>
                <a:lnTo>
                  <a:pt x="933290" y="410820"/>
                </a:lnTo>
                <a:lnTo>
                  <a:pt x="934181" y="408061"/>
                </a:lnTo>
                <a:lnTo>
                  <a:pt x="935073" y="405302"/>
                </a:lnTo>
                <a:lnTo>
                  <a:pt x="935964" y="402624"/>
                </a:lnTo>
                <a:lnTo>
                  <a:pt x="936856" y="399946"/>
                </a:lnTo>
                <a:lnTo>
                  <a:pt x="937747" y="397348"/>
                </a:lnTo>
                <a:lnTo>
                  <a:pt x="938720" y="394751"/>
                </a:lnTo>
                <a:lnTo>
                  <a:pt x="939612" y="392235"/>
                </a:lnTo>
                <a:lnTo>
                  <a:pt x="940503" y="389801"/>
                </a:lnTo>
                <a:lnTo>
                  <a:pt x="941395" y="387366"/>
                </a:lnTo>
                <a:lnTo>
                  <a:pt x="942286" y="385012"/>
                </a:lnTo>
                <a:lnTo>
                  <a:pt x="943259" y="382659"/>
                </a:lnTo>
                <a:lnTo>
                  <a:pt x="944150" y="380386"/>
                </a:lnTo>
                <a:lnTo>
                  <a:pt x="945042" y="378195"/>
                </a:lnTo>
                <a:lnTo>
                  <a:pt x="945933" y="376085"/>
                </a:lnTo>
                <a:lnTo>
                  <a:pt x="946825" y="373975"/>
                </a:lnTo>
                <a:lnTo>
                  <a:pt x="947798" y="371946"/>
                </a:lnTo>
                <a:lnTo>
                  <a:pt x="952336" y="362937"/>
                </a:lnTo>
                <a:lnTo>
                  <a:pt x="953228" y="361314"/>
                </a:lnTo>
                <a:lnTo>
                  <a:pt x="954119" y="359772"/>
                </a:lnTo>
                <a:lnTo>
                  <a:pt x="955011" y="358311"/>
                </a:lnTo>
                <a:lnTo>
                  <a:pt x="955903" y="356850"/>
                </a:lnTo>
                <a:lnTo>
                  <a:pt x="956794" y="355552"/>
                </a:lnTo>
                <a:lnTo>
                  <a:pt x="957767" y="354335"/>
                </a:lnTo>
                <a:lnTo>
                  <a:pt x="958658" y="353117"/>
                </a:lnTo>
                <a:lnTo>
                  <a:pt x="966844" y="345245"/>
                </a:lnTo>
                <a:lnTo>
                  <a:pt x="967736" y="344596"/>
                </a:lnTo>
                <a:lnTo>
                  <a:pt x="968627" y="344109"/>
                </a:lnTo>
                <a:lnTo>
                  <a:pt x="969519" y="343622"/>
                </a:lnTo>
                <a:lnTo>
                  <a:pt x="970410" y="343135"/>
                </a:lnTo>
                <a:lnTo>
                  <a:pt x="976813" y="340944"/>
                </a:lnTo>
                <a:lnTo>
                  <a:pt x="977705" y="340700"/>
                </a:lnTo>
                <a:lnTo>
                  <a:pt x="978596" y="340538"/>
                </a:lnTo>
                <a:lnTo>
                  <a:pt x="979488" y="340376"/>
                </a:lnTo>
                <a:lnTo>
                  <a:pt x="980380" y="340133"/>
                </a:lnTo>
                <a:lnTo>
                  <a:pt x="981352" y="339970"/>
                </a:lnTo>
                <a:lnTo>
                  <a:pt x="982244" y="339808"/>
                </a:lnTo>
                <a:lnTo>
                  <a:pt x="983135" y="339646"/>
                </a:lnTo>
                <a:lnTo>
                  <a:pt x="984027" y="339402"/>
                </a:lnTo>
                <a:lnTo>
                  <a:pt x="984918" y="339240"/>
                </a:lnTo>
                <a:lnTo>
                  <a:pt x="985891" y="338997"/>
                </a:lnTo>
                <a:lnTo>
                  <a:pt x="986783" y="338753"/>
                </a:lnTo>
                <a:lnTo>
                  <a:pt x="987674" y="338510"/>
                </a:lnTo>
                <a:lnTo>
                  <a:pt x="988566" y="338266"/>
                </a:lnTo>
                <a:lnTo>
                  <a:pt x="989457" y="337942"/>
                </a:lnTo>
                <a:lnTo>
                  <a:pt x="990349" y="337617"/>
                </a:lnTo>
                <a:lnTo>
                  <a:pt x="991321" y="337292"/>
                </a:lnTo>
                <a:lnTo>
                  <a:pt x="992213" y="336886"/>
                </a:lnTo>
                <a:lnTo>
                  <a:pt x="993104" y="336481"/>
                </a:lnTo>
                <a:lnTo>
                  <a:pt x="997643" y="333640"/>
                </a:lnTo>
                <a:lnTo>
                  <a:pt x="998535" y="332991"/>
                </a:lnTo>
                <a:lnTo>
                  <a:pt x="999426" y="332180"/>
                </a:lnTo>
                <a:lnTo>
                  <a:pt x="1000399" y="331449"/>
                </a:lnTo>
                <a:lnTo>
                  <a:pt x="1001290" y="330557"/>
                </a:lnTo>
                <a:lnTo>
                  <a:pt x="1002182" y="329664"/>
                </a:lnTo>
                <a:lnTo>
                  <a:pt x="1003073" y="328690"/>
                </a:lnTo>
                <a:lnTo>
                  <a:pt x="1003965" y="327635"/>
                </a:lnTo>
                <a:lnTo>
                  <a:pt x="1004938" y="326580"/>
                </a:lnTo>
                <a:lnTo>
                  <a:pt x="1005829" y="325444"/>
                </a:lnTo>
                <a:lnTo>
                  <a:pt x="1006721" y="324307"/>
                </a:lnTo>
                <a:lnTo>
                  <a:pt x="1007612" y="323090"/>
                </a:lnTo>
                <a:lnTo>
                  <a:pt x="1008504" y="321791"/>
                </a:lnTo>
                <a:lnTo>
                  <a:pt x="1009395" y="320412"/>
                </a:lnTo>
                <a:lnTo>
                  <a:pt x="1010368" y="319032"/>
                </a:lnTo>
                <a:lnTo>
                  <a:pt x="1011260" y="317571"/>
                </a:lnTo>
                <a:lnTo>
                  <a:pt x="1012151" y="316110"/>
                </a:lnTo>
                <a:lnTo>
                  <a:pt x="1013043" y="314568"/>
                </a:lnTo>
                <a:lnTo>
                  <a:pt x="1013934" y="313026"/>
                </a:lnTo>
                <a:lnTo>
                  <a:pt x="1014907" y="311403"/>
                </a:lnTo>
                <a:lnTo>
                  <a:pt x="1015798" y="309699"/>
                </a:lnTo>
                <a:lnTo>
                  <a:pt x="1016690" y="307995"/>
                </a:lnTo>
                <a:lnTo>
                  <a:pt x="1017581" y="306290"/>
                </a:lnTo>
                <a:lnTo>
                  <a:pt x="1018473" y="304505"/>
                </a:lnTo>
                <a:lnTo>
                  <a:pt x="1019446" y="302638"/>
                </a:lnTo>
                <a:lnTo>
                  <a:pt x="1020337" y="300853"/>
                </a:lnTo>
                <a:lnTo>
                  <a:pt x="1021229" y="298986"/>
                </a:lnTo>
                <a:lnTo>
                  <a:pt x="1022120" y="297119"/>
                </a:lnTo>
                <a:lnTo>
                  <a:pt x="1023012" y="295171"/>
                </a:lnTo>
                <a:lnTo>
                  <a:pt x="1023984" y="293305"/>
                </a:lnTo>
                <a:lnTo>
                  <a:pt x="1024876" y="291357"/>
                </a:lnTo>
                <a:lnTo>
                  <a:pt x="1025767" y="289409"/>
                </a:lnTo>
                <a:lnTo>
                  <a:pt x="1026659" y="287462"/>
                </a:lnTo>
                <a:lnTo>
                  <a:pt x="1027551" y="285514"/>
                </a:lnTo>
                <a:lnTo>
                  <a:pt x="1028442" y="283566"/>
                </a:lnTo>
                <a:lnTo>
                  <a:pt x="1029415" y="281618"/>
                </a:lnTo>
                <a:lnTo>
                  <a:pt x="1030306" y="279752"/>
                </a:lnTo>
                <a:lnTo>
                  <a:pt x="1031198" y="277804"/>
                </a:lnTo>
                <a:lnTo>
                  <a:pt x="1032089" y="275937"/>
                </a:lnTo>
                <a:lnTo>
                  <a:pt x="1032981" y="274070"/>
                </a:lnTo>
                <a:lnTo>
                  <a:pt x="1033953" y="272285"/>
                </a:lnTo>
                <a:lnTo>
                  <a:pt x="1034845" y="270418"/>
                </a:lnTo>
                <a:lnTo>
                  <a:pt x="1035737" y="268714"/>
                </a:lnTo>
                <a:lnTo>
                  <a:pt x="1036628" y="266929"/>
                </a:lnTo>
                <a:lnTo>
                  <a:pt x="1037520" y="265305"/>
                </a:lnTo>
                <a:lnTo>
                  <a:pt x="1038492" y="263682"/>
                </a:lnTo>
                <a:lnTo>
                  <a:pt x="1039384" y="262059"/>
                </a:lnTo>
                <a:lnTo>
                  <a:pt x="1040275" y="260517"/>
                </a:lnTo>
                <a:lnTo>
                  <a:pt x="1041167" y="259056"/>
                </a:lnTo>
                <a:lnTo>
                  <a:pt x="1042058" y="257676"/>
                </a:lnTo>
                <a:lnTo>
                  <a:pt x="1043031" y="256378"/>
                </a:lnTo>
                <a:lnTo>
                  <a:pt x="1043923" y="255079"/>
                </a:lnTo>
                <a:lnTo>
                  <a:pt x="1044814" y="253862"/>
                </a:lnTo>
                <a:lnTo>
                  <a:pt x="1045706" y="252807"/>
                </a:lnTo>
                <a:lnTo>
                  <a:pt x="1046597" y="251752"/>
                </a:lnTo>
                <a:lnTo>
                  <a:pt x="1054783" y="246720"/>
                </a:lnTo>
                <a:lnTo>
                  <a:pt x="1055675" y="246720"/>
                </a:lnTo>
                <a:lnTo>
                  <a:pt x="1066535" y="255404"/>
                </a:lnTo>
                <a:lnTo>
                  <a:pt x="1067508" y="256865"/>
                </a:lnTo>
                <a:lnTo>
                  <a:pt x="1068400" y="258569"/>
                </a:lnTo>
                <a:lnTo>
                  <a:pt x="1069291" y="260274"/>
                </a:lnTo>
                <a:lnTo>
                  <a:pt x="1070183" y="262140"/>
                </a:lnTo>
                <a:lnTo>
                  <a:pt x="1071074" y="264169"/>
                </a:lnTo>
                <a:lnTo>
                  <a:pt x="1072047" y="266279"/>
                </a:lnTo>
                <a:lnTo>
                  <a:pt x="1072938" y="268552"/>
                </a:lnTo>
                <a:lnTo>
                  <a:pt x="1073830" y="270905"/>
                </a:lnTo>
                <a:lnTo>
                  <a:pt x="1074721" y="273340"/>
                </a:lnTo>
                <a:lnTo>
                  <a:pt x="1075613" y="275937"/>
                </a:lnTo>
                <a:lnTo>
                  <a:pt x="1076586" y="278615"/>
                </a:lnTo>
                <a:lnTo>
                  <a:pt x="1077477" y="281456"/>
                </a:lnTo>
                <a:lnTo>
                  <a:pt x="1078369" y="284296"/>
                </a:lnTo>
                <a:lnTo>
                  <a:pt x="1079260" y="287299"/>
                </a:lnTo>
                <a:lnTo>
                  <a:pt x="1080152" y="290465"/>
                </a:lnTo>
                <a:lnTo>
                  <a:pt x="1081043" y="293630"/>
                </a:lnTo>
                <a:lnTo>
                  <a:pt x="1082016" y="296957"/>
                </a:lnTo>
                <a:lnTo>
                  <a:pt x="1082907" y="300366"/>
                </a:lnTo>
                <a:lnTo>
                  <a:pt x="1083799" y="303856"/>
                </a:lnTo>
                <a:lnTo>
                  <a:pt x="1084691" y="307427"/>
                </a:lnTo>
                <a:lnTo>
                  <a:pt x="1085582" y="311079"/>
                </a:lnTo>
                <a:lnTo>
                  <a:pt x="1086555" y="314812"/>
                </a:lnTo>
                <a:lnTo>
                  <a:pt x="1087446" y="318627"/>
                </a:lnTo>
                <a:lnTo>
                  <a:pt x="1088338" y="322522"/>
                </a:lnTo>
                <a:lnTo>
                  <a:pt x="1089229" y="326499"/>
                </a:lnTo>
                <a:lnTo>
                  <a:pt x="1090121" y="330476"/>
                </a:lnTo>
                <a:lnTo>
                  <a:pt x="1094660" y="351333"/>
                </a:lnTo>
                <a:lnTo>
                  <a:pt x="1095632" y="355635"/>
                </a:lnTo>
                <a:lnTo>
                  <a:pt x="1096524" y="359936"/>
                </a:lnTo>
                <a:lnTo>
                  <a:pt x="1097415" y="364237"/>
                </a:lnTo>
                <a:lnTo>
                  <a:pt x="1098307" y="368620"/>
                </a:lnTo>
                <a:lnTo>
                  <a:pt x="1099198" y="373003"/>
                </a:lnTo>
                <a:lnTo>
                  <a:pt x="1100090" y="377385"/>
                </a:lnTo>
                <a:lnTo>
                  <a:pt x="1101063" y="381768"/>
                </a:lnTo>
                <a:lnTo>
                  <a:pt x="1101954" y="386231"/>
                </a:lnTo>
                <a:lnTo>
                  <a:pt x="1102846" y="390614"/>
                </a:lnTo>
                <a:lnTo>
                  <a:pt x="1103737" y="394997"/>
                </a:lnTo>
                <a:lnTo>
                  <a:pt x="1104629" y="399379"/>
                </a:lnTo>
                <a:lnTo>
                  <a:pt x="1105601" y="403681"/>
                </a:lnTo>
                <a:lnTo>
                  <a:pt x="1106493" y="408063"/>
                </a:lnTo>
                <a:lnTo>
                  <a:pt x="1107384" y="412365"/>
                </a:lnTo>
                <a:lnTo>
                  <a:pt x="1108276" y="416585"/>
                </a:lnTo>
                <a:lnTo>
                  <a:pt x="1109168" y="420886"/>
                </a:lnTo>
                <a:lnTo>
                  <a:pt x="1110140" y="425025"/>
                </a:lnTo>
                <a:lnTo>
                  <a:pt x="1111032" y="429164"/>
                </a:lnTo>
                <a:lnTo>
                  <a:pt x="1111923" y="433304"/>
                </a:lnTo>
                <a:lnTo>
                  <a:pt x="1112815" y="437280"/>
                </a:lnTo>
                <a:lnTo>
                  <a:pt x="1113706" y="441257"/>
                </a:lnTo>
                <a:lnTo>
                  <a:pt x="1114679" y="445234"/>
                </a:lnTo>
                <a:lnTo>
                  <a:pt x="1120109" y="467146"/>
                </a:lnTo>
                <a:lnTo>
                  <a:pt x="1121001" y="470555"/>
                </a:lnTo>
                <a:lnTo>
                  <a:pt x="1121892" y="473801"/>
                </a:lnTo>
                <a:lnTo>
                  <a:pt x="1122784" y="476967"/>
                </a:lnTo>
                <a:lnTo>
                  <a:pt x="1123676" y="480051"/>
                </a:lnTo>
                <a:lnTo>
                  <a:pt x="1124648" y="483054"/>
                </a:lnTo>
                <a:lnTo>
                  <a:pt x="1125540" y="485975"/>
                </a:lnTo>
                <a:lnTo>
                  <a:pt x="1126431" y="488734"/>
                </a:lnTo>
                <a:lnTo>
                  <a:pt x="1127323" y="491494"/>
                </a:lnTo>
                <a:lnTo>
                  <a:pt x="1128214" y="494010"/>
                </a:lnTo>
                <a:lnTo>
                  <a:pt x="1129187" y="496526"/>
                </a:lnTo>
                <a:lnTo>
                  <a:pt x="1130078" y="498879"/>
                </a:lnTo>
                <a:lnTo>
                  <a:pt x="1130970" y="501152"/>
                </a:lnTo>
                <a:lnTo>
                  <a:pt x="1131862" y="503343"/>
                </a:lnTo>
                <a:lnTo>
                  <a:pt x="1132753" y="505372"/>
                </a:lnTo>
                <a:lnTo>
                  <a:pt x="1133726" y="507319"/>
                </a:lnTo>
                <a:lnTo>
                  <a:pt x="1134617" y="509186"/>
                </a:lnTo>
                <a:lnTo>
                  <a:pt x="1139156" y="516734"/>
                </a:lnTo>
                <a:lnTo>
                  <a:pt x="1140048" y="517951"/>
                </a:lnTo>
                <a:lnTo>
                  <a:pt x="1144586" y="522415"/>
                </a:lnTo>
                <a:lnTo>
                  <a:pt x="1145478" y="523064"/>
                </a:lnTo>
                <a:lnTo>
                  <a:pt x="1150908" y="524768"/>
                </a:lnTo>
                <a:lnTo>
                  <a:pt x="1151800" y="524768"/>
                </a:lnTo>
                <a:lnTo>
                  <a:pt x="1152691" y="524768"/>
                </a:lnTo>
                <a:lnTo>
                  <a:pt x="1153664" y="524606"/>
                </a:lnTo>
                <a:lnTo>
                  <a:pt x="1154555" y="524363"/>
                </a:lnTo>
                <a:lnTo>
                  <a:pt x="1155447" y="524119"/>
                </a:lnTo>
                <a:lnTo>
                  <a:pt x="1156339" y="523714"/>
                </a:lnTo>
                <a:lnTo>
                  <a:pt x="1157230" y="523308"/>
                </a:lnTo>
                <a:lnTo>
                  <a:pt x="1158203" y="522902"/>
                </a:lnTo>
                <a:lnTo>
                  <a:pt x="1159094" y="522334"/>
                </a:lnTo>
                <a:lnTo>
                  <a:pt x="1159986" y="521766"/>
                </a:lnTo>
                <a:lnTo>
                  <a:pt x="1160877" y="521117"/>
                </a:lnTo>
                <a:lnTo>
                  <a:pt x="1161769" y="520468"/>
                </a:lnTo>
                <a:lnTo>
                  <a:pt x="1162741" y="519737"/>
                </a:lnTo>
                <a:lnTo>
                  <a:pt x="1163633" y="519007"/>
                </a:lnTo>
                <a:lnTo>
                  <a:pt x="1164524" y="518195"/>
                </a:lnTo>
                <a:lnTo>
                  <a:pt x="1165416" y="517384"/>
                </a:lnTo>
                <a:lnTo>
                  <a:pt x="1166308" y="516572"/>
                </a:lnTo>
                <a:lnTo>
                  <a:pt x="1167280" y="515679"/>
                </a:lnTo>
                <a:lnTo>
                  <a:pt x="1168172" y="514705"/>
                </a:lnTo>
                <a:lnTo>
                  <a:pt x="1169063" y="513813"/>
                </a:lnTo>
                <a:lnTo>
                  <a:pt x="1169955" y="512839"/>
                </a:lnTo>
                <a:lnTo>
                  <a:pt x="1170846" y="511865"/>
                </a:lnTo>
                <a:lnTo>
                  <a:pt x="1171738" y="510810"/>
                </a:lnTo>
                <a:lnTo>
                  <a:pt x="1172711" y="509836"/>
                </a:lnTo>
                <a:lnTo>
                  <a:pt x="1173602" y="508781"/>
                </a:lnTo>
                <a:lnTo>
                  <a:pt x="1174494" y="507726"/>
                </a:lnTo>
                <a:lnTo>
                  <a:pt x="1175385" y="506671"/>
                </a:lnTo>
                <a:lnTo>
                  <a:pt x="1176277" y="505616"/>
                </a:lnTo>
                <a:lnTo>
                  <a:pt x="1177249" y="504561"/>
                </a:lnTo>
                <a:lnTo>
                  <a:pt x="1178141" y="503506"/>
                </a:lnTo>
                <a:lnTo>
                  <a:pt x="1179032" y="502369"/>
                </a:lnTo>
                <a:lnTo>
                  <a:pt x="1179924" y="501314"/>
                </a:lnTo>
                <a:lnTo>
                  <a:pt x="1180816" y="500259"/>
                </a:lnTo>
                <a:lnTo>
                  <a:pt x="1181788" y="499204"/>
                </a:lnTo>
                <a:lnTo>
                  <a:pt x="1182680" y="498149"/>
                </a:lnTo>
                <a:lnTo>
                  <a:pt x="1183571" y="497013"/>
                </a:lnTo>
                <a:lnTo>
                  <a:pt x="1184463" y="495957"/>
                </a:lnTo>
                <a:lnTo>
                  <a:pt x="1185354" y="494902"/>
                </a:lnTo>
                <a:lnTo>
                  <a:pt x="1186327" y="493847"/>
                </a:lnTo>
                <a:lnTo>
                  <a:pt x="1187218" y="492792"/>
                </a:lnTo>
                <a:lnTo>
                  <a:pt x="1188110" y="491818"/>
                </a:lnTo>
                <a:lnTo>
                  <a:pt x="1189002" y="490763"/>
                </a:lnTo>
                <a:lnTo>
                  <a:pt x="1189893" y="489708"/>
                </a:lnTo>
                <a:lnTo>
                  <a:pt x="1190785" y="488734"/>
                </a:lnTo>
                <a:lnTo>
                  <a:pt x="1191757" y="487760"/>
                </a:lnTo>
                <a:lnTo>
                  <a:pt x="1192649" y="486705"/>
                </a:lnTo>
                <a:lnTo>
                  <a:pt x="1193540" y="485731"/>
                </a:lnTo>
                <a:lnTo>
                  <a:pt x="1194432" y="484758"/>
                </a:lnTo>
                <a:lnTo>
                  <a:pt x="1195323" y="483784"/>
                </a:lnTo>
                <a:lnTo>
                  <a:pt x="1196296" y="482891"/>
                </a:lnTo>
                <a:lnTo>
                  <a:pt x="1197188" y="481917"/>
                </a:lnTo>
                <a:lnTo>
                  <a:pt x="1198079" y="480943"/>
                </a:lnTo>
                <a:lnTo>
                  <a:pt x="1198971" y="480051"/>
                </a:lnTo>
                <a:lnTo>
                  <a:pt x="1199862" y="479158"/>
                </a:lnTo>
                <a:lnTo>
                  <a:pt x="1200835" y="478184"/>
                </a:lnTo>
                <a:lnTo>
                  <a:pt x="1201726" y="477292"/>
                </a:lnTo>
                <a:lnTo>
                  <a:pt x="1202618" y="476399"/>
                </a:lnTo>
                <a:lnTo>
                  <a:pt x="1203509" y="475506"/>
                </a:lnTo>
                <a:lnTo>
                  <a:pt x="1204401" y="474614"/>
                </a:lnTo>
                <a:lnTo>
                  <a:pt x="1205374" y="473721"/>
                </a:lnTo>
                <a:lnTo>
                  <a:pt x="1206265" y="472910"/>
                </a:lnTo>
                <a:lnTo>
                  <a:pt x="1207157" y="472017"/>
                </a:lnTo>
                <a:lnTo>
                  <a:pt x="1208048" y="471124"/>
                </a:lnTo>
                <a:lnTo>
                  <a:pt x="1208940" y="470313"/>
                </a:lnTo>
                <a:lnTo>
                  <a:pt x="1209831" y="469420"/>
                </a:lnTo>
                <a:lnTo>
                  <a:pt x="1210804" y="468527"/>
                </a:lnTo>
                <a:lnTo>
                  <a:pt x="1211695" y="467716"/>
                </a:lnTo>
                <a:lnTo>
                  <a:pt x="1212587" y="466823"/>
                </a:lnTo>
                <a:lnTo>
                  <a:pt x="1213479" y="465931"/>
                </a:lnTo>
                <a:lnTo>
                  <a:pt x="1214370" y="465119"/>
                </a:lnTo>
                <a:lnTo>
                  <a:pt x="1215343" y="464226"/>
                </a:lnTo>
                <a:lnTo>
                  <a:pt x="1216234" y="463415"/>
                </a:lnTo>
                <a:lnTo>
                  <a:pt x="1217126" y="462522"/>
                </a:lnTo>
                <a:lnTo>
                  <a:pt x="1218017" y="461629"/>
                </a:lnTo>
                <a:lnTo>
                  <a:pt x="1218909" y="460737"/>
                </a:lnTo>
                <a:lnTo>
                  <a:pt x="1219881" y="459844"/>
                </a:lnTo>
                <a:lnTo>
                  <a:pt x="1220773" y="458952"/>
                </a:lnTo>
                <a:lnTo>
                  <a:pt x="1221665" y="458059"/>
                </a:lnTo>
                <a:lnTo>
                  <a:pt x="1222556" y="457166"/>
                </a:lnTo>
                <a:lnTo>
                  <a:pt x="1223448" y="456274"/>
                </a:lnTo>
                <a:lnTo>
                  <a:pt x="1224420" y="455381"/>
                </a:lnTo>
                <a:lnTo>
                  <a:pt x="1225312" y="454407"/>
                </a:lnTo>
                <a:lnTo>
                  <a:pt x="1226203" y="453515"/>
                </a:lnTo>
                <a:lnTo>
                  <a:pt x="1227095" y="452541"/>
                </a:lnTo>
                <a:lnTo>
                  <a:pt x="1227986" y="451648"/>
                </a:lnTo>
                <a:lnTo>
                  <a:pt x="1228878" y="450674"/>
                </a:lnTo>
                <a:lnTo>
                  <a:pt x="1229851" y="449700"/>
                </a:lnTo>
                <a:lnTo>
                  <a:pt x="1230742" y="448727"/>
                </a:lnTo>
                <a:lnTo>
                  <a:pt x="1231634" y="447671"/>
                </a:lnTo>
                <a:lnTo>
                  <a:pt x="1232525" y="446698"/>
                </a:lnTo>
                <a:lnTo>
                  <a:pt x="1233417" y="445643"/>
                </a:lnTo>
                <a:lnTo>
                  <a:pt x="1234389" y="444669"/>
                </a:lnTo>
                <a:lnTo>
                  <a:pt x="1235281" y="443614"/>
                </a:lnTo>
                <a:lnTo>
                  <a:pt x="1236172" y="442558"/>
                </a:lnTo>
                <a:lnTo>
                  <a:pt x="1237064" y="441422"/>
                </a:lnTo>
                <a:lnTo>
                  <a:pt x="1237956" y="440367"/>
                </a:lnTo>
                <a:lnTo>
                  <a:pt x="1238928" y="439312"/>
                </a:lnTo>
                <a:lnTo>
                  <a:pt x="1239820" y="438176"/>
                </a:lnTo>
                <a:lnTo>
                  <a:pt x="1240711" y="437039"/>
                </a:lnTo>
                <a:lnTo>
                  <a:pt x="1241603" y="435903"/>
                </a:lnTo>
                <a:lnTo>
                  <a:pt x="1242494" y="434767"/>
                </a:lnTo>
                <a:lnTo>
                  <a:pt x="1243386" y="433630"/>
                </a:lnTo>
                <a:lnTo>
                  <a:pt x="1244358" y="432413"/>
                </a:lnTo>
                <a:lnTo>
                  <a:pt x="1245250" y="431196"/>
                </a:lnTo>
                <a:lnTo>
                  <a:pt x="1246142" y="430059"/>
                </a:lnTo>
                <a:lnTo>
                  <a:pt x="1247033" y="428842"/>
                </a:lnTo>
                <a:lnTo>
                  <a:pt x="1247925" y="427543"/>
                </a:lnTo>
                <a:lnTo>
                  <a:pt x="1248897" y="426326"/>
                </a:lnTo>
                <a:lnTo>
                  <a:pt x="1249789" y="425109"/>
                </a:lnTo>
                <a:lnTo>
                  <a:pt x="1250680" y="423810"/>
                </a:lnTo>
                <a:lnTo>
                  <a:pt x="1251572" y="422512"/>
                </a:lnTo>
                <a:lnTo>
                  <a:pt x="1252463" y="421213"/>
                </a:lnTo>
                <a:lnTo>
                  <a:pt x="1253436" y="419915"/>
                </a:lnTo>
                <a:lnTo>
                  <a:pt x="1254328" y="418616"/>
                </a:lnTo>
                <a:lnTo>
                  <a:pt x="1255219" y="417317"/>
                </a:lnTo>
                <a:lnTo>
                  <a:pt x="1256111" y="415938"/>
                </a:lnTo>
                <a:lnTo>
                  <a:pt x="1257002" y="414639"/>
                </a:lnTo>
                <a:lnTo>
                  <a:pt x="1257975" y="413259"/>
                </a:lnTo>
                <a:lnTo>
                  <a:pt x="1258866" y="411879"/>
                </a:lnTo>
                <a:lnTo>
                  <a:pt x="1259758" y="410500"/>
                </a:lnTo>
                <a:lnTo>
                  <a:pt x="1260649" y="409120"/>
                </a:lnTo>
                <a:lnTo>
                  <a:pt x="1261541" y="407659"/>
                </a:lnTo>
                <a:lnTo>
                  <a:pt x="1262433" y="406279"/>
                </a:lnTo>
                <a:lnTo>
                  <a:pt x="1263405" y="404899"/>
                </a:lnTo>
                <a:lnTo>
                  <a:pt x="1264297" y="403439"/>
                </a:lnTo>
                <a:lnTo>
                  <a:pt x="1265188" y="401978"/>
                </a:lnTo>
                <a:lnTo>
                  <a:pt x="1266080" y="400598"/>
                </a:lnTo>
                <a:lnTo>
                  <a:pt x="1266971" y="399137"/>
                </a:lnTo>
                <a:lnTo>
                  <a:pt x="1267944" y="397677"/>
                </a:lnTo>
                <a:lnTo>
                  <a:pt x="1268835" y="396216"/>
                </a:lnTo>
                <a:lnTo>
                  <a:pt x="1269727" y="394755"/>
                </a:lnTo>
                <a:lnTo>
                  <a:pt x="1270619" y="393213"/>
                </a:lnTo>
                <a:lnTo>
                  <a:pt x="1271510" y="391752"/>
                </a:lnTo>
                <a:lnTo>
                  <a:pt x="1272483" y="390291"/>
                </a:lnTo>
                <a:lnTo>
                  <a:pt x="1273374" y="388831"/>
                </a:lnTo>
                <a:lnTo>
                  <a:pt x="1274266" y="387289"/>
                </a:lnTo>
                <a:lnTo>
                  <a:pt x="1275157" y="385828"/>
                </a:lnTo>
                <a:lnTo>
                  <a:pt x="1276049" y="384286"/>
                </a:lnTo>
                <a:lnTo>
                  <a:pt x="1277022" y="382825"/>
                </a:lnTo>
                <a:lnTo>
                  <a:pt x="1277913" y="381364"/>
                </a:lnTo>
                <a:lnTo>
                  <a:pt x="1278805" y="379822"/>
                </a:lnTo>
                <a:lnTo>
                  <a:pt x="1279696" y="378361"/>
                </a:lnTo>
                <a:lnTo>
                  <a:pt x="1280588" y="376819"/>
                </a:lnTo>
                <a:lnTo>
                  <a:pt x="1281479" y="375359"/>
                </a:lnTo>
                <a:lnTo>
                  <a:pt x="1282452" y="373817"/>
                </a:lnTo>
                <a:lnTo>
                  <a:pt x="1283343" y="372356"/>
                </a:lnTo>
                <a:lnTo>
                  <a:pt x="1284235" y="370814"/>
                </a:lnTo>
                <a:lnTo>
                  <a:pt x="1285127" y="369353"/>
                </a:lnTo>
                <a:lnTo>
                  <a:pt x="1286018" y="367892"/>
                </a:lnTo>
                <a:lnTo>
                  <a:pt x="1286991" y="366350"/>
                </a:lnTo>
                <a:lnTo>
                  <a:pt x="1287882" y="364889"/>
                </a:lnTo>
                <a:lnTo>
                  <a:pt x="1288774" y="363429"/>
                </a:lnTo>
                <a:lnTo>
                  <a:pt x="1289665" y="361968"/>
                </a:lnTo>
                <a:lnTo>
                  <a:pt x="1290557" y="360507"/>
                </a:lnTo>
                <a:lnTo>
                  <a:pt x="1291529" y="359046"/>
                </a:lnTo>
                <a:lnTo>
                  <a:pt x="1292421" y="357585"/>
                </a:lnTo>
                <a:lnTo>
                  <a:pt x="1293312" y="356125"/>
                </a:lnTo>
                <a:lnTo>
                  <a:pt x="1294204" y="354664"/>
                </a:lnTo>
                <a:lnTo>
                  <a:pt x="1295096" y="353284"/>
                </a:lnTo>
                <a:lnTo>
                  <a:pt x="1296068" y="351823"/>
                </a:lnTo>
                <a:lnTo>
                  <a:pt x="1296960" y="350443"/>
                </a:lnTo>
                <a:lnTo>
                  <a:pt x="1297851" y="349064"/>
                </a:lnTo>
                <a:lnTo>
                  <a:pt x="1298743" y="347603"/>
                </a:lnTo>
                <a:lnTo>
                  <a:pt x="1299634" y="346223"/>
                </a:lnTo>
                <a:lnTo>
                  <a:pt x="1300526" y="344925"/>
                </a:lnTo>
                <a:lnTo>
                  <a:pt x="1301499" y="343545"/>
                </a:lnTo>
                <a:lnTo>
                  <a:pt x="1302390" y="342165"/>
                </a:lnTo>
                <a:lnTo>
                  <a:pt x="1303282" y="340866"/>
                </a:lnTo>
                <a:lnTo>
                  <a:pt x="1304173" y="339568"/>
                </a:lnTo>
                <a:lnTo>
                  <a:pt x="1305065" y="338269"/>
                </a:lnTo>
                <a:lnTo>
                  <a:pt x="1306037" y="336971"/>
                </a:lnTo>
                <a:lnTo>
                  <a:pt x="1306929" y="335672"/>
                </a:lnTo>
                <a:lnTo>
                  <a:pt x="1307820" y="334455"/>
                </a:lnTo>
                <a:lnTo>
                  <a:pt x="1308712" y="333156"/>
                </a:lnTo>
                <a:lnTo>
                  <a:pt x="1309604" y="331939"/>
                </a:lnTo>
                <a:lnTo>
                  <a:pt x="1310576" y="330722"/>
                </a:lnTo>
                <a:lnTo>
                  <a:pt x="1311468" y="329585"/>
                </a:lnTo>
                <a:lnTo>
                  <a:pt x="1312359" y="328368"/>
                </a:lnTo>
                <a:lnTo>
                  <a:pt x="1313251" y="327232"/>
                </a:lnTo>
                <a:lnTo>
                  <a:pt x="1314142" y="326095"/>
                </a:lnTo>
                <a:lnTo>
                  <a:pt x="1315115" y="324959"/>
                </a:lnTo>
                <a:lnTo>
                  <a:pt x="1316006" y="323823"/>
                </a:lnTo>
                <a:lnTo>
                  <a:pt x="1316898" y="322768"/>
                </a:lnTo>
                <a:lnTo>
                  <a:pt x="1317790" y="321712"/>
                </a:lnTo>
                <a:lnTo>
                  <a:pt x="1318681" y="320657"/>
                </a:lnTo>
                <a:lnTo>
                  <a:pt x="1319573" y="319683"/>
                </a:lnTo>
                <a:lnTo>
                  <a:pt x="1320545" y="318628"/>
                </a:lnTo>
                <a:lnTo>
                  <a:pt x="1321437" y="317655"/>
                </a:lnTo>
                <a:lnTo>
                  <a:pt x="1322328" y="316762"/>
                </a:lnTo>
                <a:lnTo>
                  <a:pt x="1323220" y="315788"/>
                </a:lnTo>
                <a:lnTo>
                  <a:pt x="1324111" y="314895"/>
                </a:lnTo>
                <a:lnTo>
                  <a:pt x="1325084" y="314003"/>
                </a:lnTo>
                <a:lnTo>
                  <a:pt x="1325976" y="313110"/>
                </a:lnTo>
                <a:lnTo>
                  <a:pt x="1326867" y="312299"/>
                </a:lnTo>
                <a:lnTo>
                  <a:pt x="1327759" y="311487"/>
                </a:lnTo>
                <a:lnTo>
                  <a:pt x="1328650" y="310757"/>
                </a:lnTo>
                <a:lnTo>
                  <a:pt x="1329623" y="309945"/>
                </a:lnTo>
                <a:lnTo>
                  <a:pt x="1330514" y="309215"/>
                </a:lnTo>
                <a:lnTo>
                  <a:pt x="1331406" y="308565"/>
                </a:lnTo>
                <a:lnTo>
                  <a:pt x="1332297" y="307835"/>
                </a:lnTo>
                <a:lnTo>
                  <a:pt x="1333189" y="307267"/>
                </a:lnTo>
                <a:lnTo>
                  <a:pt x="1334081" y="306618"/>
                </a:lnTo>
                <a:lnTo>
                  <a:pt x="1335053" y="306050"/>
                </a:lnTo>
                <a:lnTo>
                  <a:pt x="1335945" y="305481"/>
                </a:lnTo>
                <a:lnTo>
                  <a:pt x="1336836" y="304994"/>
                </a:lnTo>
                <a:lnTo>
                  <a:pt x="1337728" y="304508"/>
                </a:lnTo>
                <a:lnTo>
                  <a:pt x="1338619" y="304021"/>
                </a:lnTo>
                <a:lnTo>
                  <a:pt x="1339592" y="303615"/>
                </a:lnTo>
                <a:lnTo>
                  <a:pt x="1340483" y="303209"/>
                </a:lnTo>
                <a:lnTo>
                  <a:pt x="1341375" y="302885"/>
                </a:lnTo>
                <a:lnTo>
                  <a:pt x="1342267" y="302560"/>
                </a:lnTo>
                <a:lnTo>
                  <a:pt x="1343158" y="302316"/>
                </a:lnTo>
                <a:lnTo>
                  <a:pt x="1344131" y="302073"/>
                </a:lnTo>
                <a:lnTo>
                  <a:pt x="1345022" y="301829"/>
                </a:lnTo>
                <a:lnTo>
                  <a:pt x="1345914" y="301667"/>
                </a:lnTo>
                <a:lnTo>
                  <a:pt x="1346805" y="301586"/>
                </a:lnTo>
                <a:lnTo>
                  <a:pt x="1347697" y="301505"/>
                </a:lnTo>
                <a:lnTo>
                  <a:pt x="1348669" y="301423"/>
                </a:lnTo>
                <a:lnTo>
                  <a:pt x="1349561" y="301423"/>
                </a:lnTo>
                <a:lnTo>
                  <a:pt x="1350453" y="301505"/>
                </a:lnTo>
                <a:lnTo>
                  <a:pt x="1351344" y="301586"/>
                </a:lnTo>
                <a:lnTo>
                  <a:pt x="1352236" y="301667"/>
                </a:lnTo>
                <a:lnTo>
                  <a:pt x="1360422" y="304913"/>
                </a:lnTo>
                <a:lnTo>
                  <a:pt x="1361313" y="305482"/>
                </a:lnTo>
                <a:lnTo>
                  <a:pt x="1362205" y="306131"/>
                </a:lnTo>
                <a:lnTo>
                  <a:pt x="1363177" y="306780"/>
                </a:lnTo>
                <a:lnTo>
                  <a:pt x="1364069" y="307592"/>
                </a:lnTo>
                <a:lnTo>
                  <a:pt x="1364960" y="308322"/>
                </a:lnTo>
                <a:lnTo>
                  <a:pt x="1365852" y="309215"/>
                </a:lnTo>
                <a:lnTo>
                  <a:pt x="1366744" y="310107"/>
                </a:lnTo>
                <a:lnTo>
                  <a:pt x="1367716" y="311081"/>
                </a:lnTo>
                <a:lnTo>
                  <a:pt x="1368608" y="312055"/>
                </a:lnTo>
                <a:lnTo>
                  <a:pt x="1369499" y="313110"/>
                </a:lnTo>
                <a:lnTo>
                  <a:pt x="1370391" y="314165"/>
                </a:lnTo>
                <a:lnTo>
                  <a:pt x="1371282" y="315301"/>
                </a:lnTo>
                <a:lnTo>
                  <a:pt x="1372174" y="316519"/>
                </a:lnTo>
                <a:lnTo>
                  <a:pt x="1373146" y="317736"/>
                </a:lnTo>
                <a:lnTo>
                  <a:pt x="1374038" y="319035"/>
                </a:lnTo>
                <a:lnTo>
                  <a:pt x="1374930" y="320414"/>
                </a:lnTo>
                <a:lnTo>
                  <a:pt x="1375821" y="321794"/>
                </a:lnTo>
                <a:lnTo>
                  <a:pt x="1376713" y="323255"/>
                </a:lnTo>
                <a:lnTo>
                  <a:pt x="1377685" y="324716"/>
                </a:lnTo>
                <a:lnTo>
                  <a:pt x="1378577" y="326258"/>
                </a:lnTo>
                <a:lnTo>
                  <a:pt x="1379468" y="327881"/>
                </a:lnTo>
                <a:lnTo>
                  <a:pt x="1380360" y="329504"/>
                </a:lnTo>
                <a:lnTo>
                  <a:pt x="1381251" y="331128"/>
                </a:lnTo>
                <a:lnTo>
                  <a:pt x="1382224" y="332832"/>
                </a:lnTo>
                <a:lnTo>
                  <a:pt x="1383116" y="334617"/>
                </a:lnTo>
                <a:lnTo>
                  <a:pt x="1384007" y="336403"/>
                </a:lnTo>
                <a:lnTo>
                  <a:pt x="1384899" y="338270"/>
                </a:lnTo>
                <a:lnTo>
                  <a:pt x="1385790" y="340136"/>
                </a:lnTo>
                <a:lnTo>
                  <a:pt x="1386763" y="342003"/>
                </a:lnTo>
                <a:lnTo>
                  <a:pt x="1387654" y="343951"/>
                </a:lnTo>
                <a:lnTo>
                  <a:pt x="1388546" y="345980"/>
                </a:lnTo>
                <a:lnTo>
                  <a:pt x="1389437" y="348009"/>
                </a:lnTo>
                <a:lnTo>
                  <a:pt x="1390329" y="350038"/>
                </a:lnTo>
                <a:lnTo>
                  <a:pt x="1391221" y="352067"/>
                </a:lnTo>
                <a:lnTo>
                  <a:pt x="1392193" y="354177"/>
                </a:lnTo>
                <a:lnTo>
                  <a:pt x="1393085" y="356287"/>
                </a:lnTo>
                <a:lnTo>
                  <a:pt x="1393976" y="358478"/>
                </a:lnTo>
                <a:lnTo>
                  <a:pt x="1394868" y="360588"/>
                </a:lnTo>
                <a:lnTo>
                  <a:pt x="1395759" y="362779"/>
                </a:lnTo>
                <a:lnTo>
                  <a:pt x="1396732" y="364971"/>
                </a:lnTo>
                <a:lnTo>
                  <a:pt x="1397623" y="367243"/>
                </a:lnTo>
                <a:lnTo>
                  <a:pt x="1398515" y="369434"/>
                </a:lnTo>
                <a:lnTo>
                  <a:pt x="1399407" y="371707"/>
                </a:lnTo>
                <a:lnTo>
                  <a:pt x="1400298" y="373979"/>
                </a:lnTo>
                <a:lnTo>
                  <a:pt x="1401271" y="376170"/>
                </a:lnTo>
                <a:lnTo>
                  <a:pt x="1402162" y="378443"/>
                </a:lnTo>
                <a:lnTo>
                  <a:pt x="1403054" y="380715"/>
                </a:lnTo>
                <a:lnTo>
                  <a:pt x="1403945" y="382987"/>
                </a:lnTo>
                <a:lnTo>
                  <a:pt x="1404837" y="385260"/>
                </a:lnTo>
                <a:lnTo>
                  <a:pt x="1405810" y="387532"/>
                </a:lnTo>
                <a:lnTo>
                  <a:pt x="1406701" y="389723"/>
                </a:lnTo>
                <a:lnTo>
                  <a:pt x="1407593" y="391996"/>
                </a:lnTo>
                <a:lnTo>
                  <a:pt x="1408484" y="394187"/>
                </a:lnTo>
                <a:lnTo>
                  <a:pt x="1409376" y="396378"/>
                </a:lnTo>
                <a:lnTo>
                  <a:pt x="1410267" y="398651"/>
                </a:lnTo>
                <a:lnTo>
                  <a:pt x="1411240" y="400761"/>
                </a:lnTo>
                <a:lnTo>
                  <a:pt x="1412131" y="402952"/>
                </a:lnTo>
                <a:lnTo>
                  <a:pt x="1413023" y="405062"/>
                </a:lnTo>
                <a:lnTo>
                  <a:pt x="1413915" y="407172"/>
                </a:lnTo>
                <a:lnTo>
                  <a:pt x="1414806" y="409283"/>
                </a:lnTo>
                <a:lnTo>
                  <a:pt x="1415779" y="411312"/>
                </a:lnTo>
                <a:lnTo>
                  <a:pt x="1416670" y="413340"/>
                </a:lnTo>
                <a:lnTo>
                  <a:pt x="1417562" y="415369"/>
                </a:lnTo>
                <a:lnTo>
                  <a:pt x="1418453" y="417317"/>
                </a:lnTo>
                <a:lnTo>
                  <a:pt x="1419345" y="419265"/>
                </a:lnTo>
                <a:lnTo>
                  <a:pt x="1420317" y="421132"/>
                </a:lnTo>
                <a:lnTo>
                  <a:pt x="1421209" y="422998"/>
                </a:lnTo>
                <a:lnTo>
                  <a:pt x="1425748" y="431601"/>
                </a:lnTo>
                <a:lnTo>
                  <a:pt x="1426639" y="433143"/>
                </a:lnTo>
                <a:lnTo>
                  <a:pt x="1427531" y="434685"/>
                </a:lnTo>
                <a:lnTo>
                  <a:pt x="1428422" y="436227"/>
                </a:lnTo>
                <a:lnTo>
                  <a:pt x="1429314" y="437688"/>
                </a:lnTo>
                <a:lnTo>
                  <a:pt x="1430287" y="439068"/>
                </a:lnTo>
                <a:lnTo>
                  <a:pt x="1431178" y="440366"/>
                </a:lnTo>
                <a:lnTo>
                  <a:pt x="1432070" y="441665"/>
                </a:lnTo>
                <a:lnTo>
                  <a:pt x="1432961" y="442963"/>
                </a:lnTo>
                <a:lnTo>
                  <a:pt x="1433853" y="444100"/>
                </a:lnTo>
                <a:lnTo>
                  <a:pt x="1434825" y="445236"/>
                </a:lnTo>
                <a:lnTo>
                  <a:pt x="1435717" y="446372"/>
                </a:lnTo>
                <a:lnTo>
                  <a:pt x="1436608" y="447428"/>
                </a:lnTo>
                <a:lnTo>
                  <a:pt x="1437500" y="448401"/>
                </a:lnTo>
                <a:lnTo>
                  <a:pt x="1438392" y="449294"/>
                </a:lnTo>
                <a:lnTo>
                  <a:pt x="1439364" y="450187"/>
                </a:lnTo>
                <a:lnTo>
                  <a:pt x="1440256" y="451079"/>
                </a:lnTo>
                <a:lnTo>
                  <a:pt x="1441147" y="451810"/>
                </a:lnTo>
                <a:lnTo>
                  <a:pt x="1442039" y="452540"/>
                </a:lnTo>
                <a:lnTo>
                  <a:pt x="1442930" y="453270"/>
                </a:lnTo>
                <a:lnTo>
                  <a:pt x="1443822" y="453920"/>
                </a:lnTo>
                <a:lnTo>
                  <a:pt x="1444794" y="454488"/>
                </a:lnTo>
                <a:lnTo>
                  <a:pt x="1445686" y="455056"/>
                </a:lnTo>
                <a:lnTo>
                  <a:pt x="1446578" y="455543"/>
                </a:lnTo>
                <a:lnTo>
                  <a:pt x="1447469" y="456030"/>
                </a:lnTo>
                <a:lnTo>
                  <a:pt x="1448361" y="456435"/>
                </a:lnTo>
                <a:lnTo>
                  <a:pt x="1449333" y="456760"/>
                </a:lnTo>
                <a:lnTo>
                  <a:pt x="1450225" y="457085"/>
                </a:lnTo>
                <a:lnTo>
                  <a:pt x="1451116" y="457410"/>
                </a:lnTo>
                <a:lnTo>
                  <a:pt x="1452008" y="457653"/>
                </a:lnTo>
                <a:lnTo>
                  <a:pt x="1452899" y="457815"/>
                </a:lnTo>
                <a:lnTo>
                  <a:pt x="1453872" y="458059"/>
                </a:lnTo>
                <a:lnTo>
                  <a:pt x="1454763" y="458140"/>
                </a:lnTo>
                <a:lnTo>
                  <a:pt x="1455655" y="458302"/>
                </a:lnTo>
                <a:lnTo>
                  <a:pt x="1456547" y="458383"/>
                </a:lnTo>
                <a:lnTo>
                  <a:pt x="1457438" y="458383"/>
                </a:lnTo>
                <a:lnTo>
                  <a:pt x="1458411" y="458383"/>
                </a:lnTo>
                <a:lnTo>
                  <a:pt x="1459302" y="458383"/>
                </a:lnTo>
                <a:lnTo>
                  <a:pt x="1460194" y="458383"/>
                </a:lnTo>
                <a:lnTo>
                  <a:pt x="1461085" y="458302"/>
                </a:lnTo>
                <a:lnTo>
                  <a:pt x="1461977" y="458221"/>
                </a:lnTo>
                <a:lnTo>
                  <a:pt x="1462868" y="458140"/>
                </a:lnTo>
                <a:lnTo>
                  <a:pt x="1463841" y="457977"/>
                </a:lnTo>
                <a:lnTo>
                  <a:pt x="1464733" y="457815"/>
                </a:lnTo>
                <a:lnTo>
                  <a:pt x="1465624" y="457653"/>
                </a:lnTo>
                <a:lnTo>
                  <a:pt x="1466516" y="457491"/>
                </a:lnTo>
                <a:lnTo>
                  <a:pt x="1467407" y="457329"/>
                </a:lnTo>
                <a:lnTo>
                  <a:pt x="1468380" y="457085"/>
                </a:lnTo>
                <a:lnTo>
                  <a:pt x="1469271" y="456842"/>
                </a:lnTo>
                <a:lnTo>
                  <a:pt x="1470163" y="456679"/>
                </a:lnTo>
                <a:lnTo>
                  <a:pt x="1471055" y="456436"/>
                </a:lnTo>
                <a:lnTo>
                  <a:pt x="1471946" y="456192"/>
                </a:lnTo>
                <a:lnTo>
                  <a:pt x="1472919" y="455868"/>
                </a:lnTo>
                <a:lnTo>
                  <a:pt x="1473810" y="455624"/>
                </a:lnTo>
                <a:lnTo>
                  <a:pt x="1474702" y="455381"/>
                </a:lnTo>
                <a:lnTo>
                  <a:pt x="1475593" y="455137"/>
                </a:lnTo>
                <a:lnTo>
                  <a:pt x="1476485" y="454813"/>
                </a:lnTo>
                <a:lnTo>
                  <a:pt x="1477457" y="454569"/>
                </a:lnTo>
                <a:lnTo>
                  <a:pt x="1478349" y="454326"/>
                </a:lnTo>
                <a:lnTo>
                  <a:pt x="1479241" y="454001"/>
                </a:lnTo>
                <a:lnTo>
                  <a:pt x="1480132" y="453758"/>
                </a:lnTo>
                <a:lnTo>
                  <a:pt x="1481024" y="453514"/>
                </a:lnTo>
                <a:lnTo>
                  <a:pt x="1481915" y="453271"/>
                </a:lnTo>
                <a:lnTo>
                  <a:pt x="1482888" y="452946"/>
                </a:lnTo>
                <a:lnTo>
                  <a:pt x="1483779" y="452702"/>
                </a:lnTo>
                <a:lnTo>
                  <a:pt x="1484671" y="452459"/>
                </a:lnTo>
                <a:lnTo>
                  <a:pt x="1485562" y="452216"/>
                </a:lnTo>
                <a:lnTo>
                  <a:pt x="1486454" y="451972"/>
                </a:lnTo>
                <a:lnTo>
                  <a:pt x="1487427" y="451810"/>
                </a:lnTo>
                <a:lnTo>
                  <a:pt x="1488318" y="451566"/>
                </a:lnTo>
                <a:lnTo>
                  <a:pt x="1489210" y="451323"/>
                </a:lnTo>
                <a:lnTo>
                  <a:pt x="1490101" y="451161"/>
                </a:lnTo>
                <a:lnTo>
                  <a:pt x="1490993" y="450917"/>
                </a:lnTo>
                <a:lnTo>
                  <a:pt x="1491965" y="450755"/>
                </a:lnTo>
                <a:lnTo>
                  <a:pt x="1492857" y="450593"/>
                </a:lnTo>
                <a:lnTo>
                  <a:pt x="1493748" y="450431"/>
                </a:lnTo>
                <a:lnTo>
                  <a:pt x="1494640" y="450268"/>
                </a:lnTo>
                <a:lnTo>
                  <a:pt x="1495532" y="450106"/>
                </a:lnTo>
                <a:lnTo>
                  <a:pt x="1496423" y="449944"/>
                </a:lnTo>
                <a:lnTo>
                  <a:pt x="1497396" y="449782"/>
                </a:lnTo>
                <a:lnTo>
                  <a:pt x="1498287" y="449619"/>
                </a:lnTo>
                <a:lnTo>
                  <a:pt x="1499179" y="449538"/>
                </a:lnTo>
                <a:lnTo>
                  <a:pt x="1500070" y="449457"/>
                </a:lnTo>
                <a:lnTo>
                  <a:pt x="1500962" y="449295"/>
                </a:lnTo>
                <a:lnTo>
                  <a:pt x="1501934" y="449213"/>
                </a:lnTo>
                <a:lnTo>
                  <a:pt x="1502826" y="449132"/>
                </a:lnTo>
                <a:lnTo>
                  <a:pt x="1503718" y="449051"/>
                </a:lnTo>
                <a:lnTo>
                  <a:pt x="1504609" y="448970"/>
                </a:lnTo>
                <a:lnTo>
                  <a:pt x="1505501" y="448889"/>
                </a:lnTo>
                <a:lnTo>
                  <a:pt x="1506473" y="448807"/>
                </a:lnTo>
                <a:lnTo>
                  <a:pt x="1507365" y="448726"/>
                </a:lnTo>
                <a:lnTo>
                  <a:pt x="1508256" y="448645"/>
                </a:lnTo>
                <a:lnTo>
                  <a:pt x="1509148" y="448564"/>
                </a:lnTo>
                <a:lnTo>
                  <a:pt x="1510039" y="448564"/>
                </a:lnTo>
                <a:lnTo>
                  <a:pt x="1511012" y="448482"/>
                </a:lnTo>
                <a:lnTo>
                  <a:pt x="1511904" y="448401"/>
                </a:lnTo>
                <a:lnTo>
                  <a:pt x="1512795" y="448401"/>
                </a:lnTo>
                <a:lnTo>
                  <a:pt x="1513687" y="448320"/>
                </a:lnTo>
                <a:lnTo>
                  <a:pt x="1514578" y="448239"/>
                </a:lnTo>
                <a:lnTo>
                  <a:pt x="1515470" y="448157"/>
                </a:lnTo>
                <a:lnTo>
                  <a:pt x="1516442" y="448157"/>
                </a:lnTo>
                <a:lnTo>
                  <a:pt x="1517334" y="448076"/>
                </a:lnTo>
                <a:lnTo>
                  <a:pt x="1518225" y="447995"/>
                </a:lnTo>
                <a:lnTo>
                  <a:pt x="1519117" y="447914"/>
                </a:lnTo>
                <a:lnTo>
                  <a:pt x="1520009" y="447832"/>
                </a:lnTo>
                <a:lnTo>
                  <a:pt x="1520981" y="447751"/>
                </a:lnTo>
                <a:lnTo>
                  <a:pt x="1521873" y="447589"/>
                </a:lnTo>
                <a:lnTo>
                  <a:pt x="1522764" y="447508"/>
                </a:lnTo>
                <a:lnTo>
                  <a:pt x="1523656" y="447426"/>
                </a:lnTo>
                <a:lnTo>
                  <a:pt x="1524547" y="447264"/>
                </a:lnTo>
                <a:lnTo>
                  <a:pt x="1525520" y="447102"/>
                </a:lnTo>
                <a:lnTo>
                  <a:pt x="1526411" y="446940"/>
                </a:lnTo>
                <a:lnTo>
                  <a:pt x="1527303" y="446778"/>
                </a:lnTo>
                <a:lnTo>
                  <a:pt x="1528195" y="446615"/>
                </a:lnTo>
                <a:lnTo>
                  <a:pt x="1529086" y="446453"/>
                </a:lnTo>
                <a:lnTo>
                  <a:pt x="1530059" y="446210"/>
                </a:lnTo>
                <a:lnTo>
                  <a:pt x="1530950" y="445966"/>
                </a:lnTo>
                <a:lnTo>
                  <a:pt x="1531842" y="445723"/>
                </a:lnTo>
                <a:lnTo>
                  <a:pt x="1532733" y="445479"/>
                </a:lnTo>
                <a:lnTo>
                  <a:pt x="1533625" y="445236"/>
                </a:lnTo>
                <a:lnTo>
                  <a:pt x="1534516" y="444911"/>
                </a:lnTo>
                <a:lnTo>
                  <a:pt x="1535489" y="444586"/>
                </a:lnTo>
                <a:lnTo>
                  <a:pt x="1536381" y="444262"/>
                </a:lnTo>
                <a:lnTo>
                  <a:pt x="1537272" y="443856"/>
                </a:lnTo>
                <a:lnTo>
                  <a:pt x="1538164" y="443531"/>
                </a:lnTo>
                <a:lnTo>
                  <a:pt x="1539055" y="443126"/>
                </a:lnTo>
                <a:lnTo>
                  <a:pt x="1540028" y="442639"/>
                </a:lnTo>
                <a:lnTo>
                  <a:pt x="1540919" y="442233"/>
                </a:lnTo>
                <a:lnTo>
                  <a:pt x="1541811" y="441746"/>
                </a:lnTo>
                <a:lnTo>
                  <a:pt x="1542702" y="441259"/>
                </a:lnTo>
                <a:lnTo>
                  <a:pt x="1543594" y="440691"/>
                </a:lnTo>
                <a:lnTo>
                  <a:pt x="1544567" y="440204"/>
                </a:lnTo>
                <a:lnTo>
                  <a:pt x="1545458" y="439636"/>
                </a:lnTo>
                <a:lnTo>
                  <a:pt x="1546350" y="438987"/>
                </a:lnTo>
                <a:lnTo>
                  <a:pt x="1547241" y="438419"/>
                </a:lnTo>
                <a:lnTo>
                  <a:pt x="1548133" y="437769"/>
                </a:lnTo>
                <a:lnTo>
                  <a:pt x="1549105" y="437039"/>
                </a:lnTo>
                <a:lnTo>
                  <a:pt x="1549997" y="436390"/>
                </a:lnTo>
                <a:lnTo>
                  <a:pt x="1550888" y="435659"/>
                </a:lnTo>
                <a:lnTo>
                  <a:pt x="1551780" y="434848"/>
                </a:lnTo>
                <a:lnTo>
                  <a:pt x="1552672" y="434117"/>
                </a:lnTo>
                <a:lnTo>
                  <a:pt x="1553563" y="433306"/>
                </a:lnTo>
                <a:lnTo>
                  <a:pt x="1554536" y="432413"/>
                </a:lnTo>
                <a:lnTo>
                  <a:pt x="1555427" y="431602"/>
                </a:lnTo>
                <a:lnTo>
                  <a:pt x="1556319" y="430709"/>
                </a:lnTo>
                <a:lnTo>
                  <a:pt x="1557210" y="429816"/>
                </a:lnTo>
                <a:lnTo>
                  <a:pt x="1558102" y="428842"/>
                </a:lnTo>
                <a:lnTo>
                  <a:pt x="1559074" y="427869"/>
                </a:lnTo>
                <a:lnTo>
                  <a:pt x="1559966" y="426895"/>
                </a:lnTo>
                <a:lnTo>
                  <a:pt x="1560858" y="425921"/>
                </a:lnTo>
                <a:lnTo>
                  <a:pt x="1561749" y="424866"/>
                </a:lnTo>
                <a:lnTo>
                  <a:pt x="1562641" y="423811"/>
                </a:lnTo>
                <a:lnTo>
                  <a:pt x="1563613" y="422756"/>
                </a:lnTo>
                <a:lnTo>
                  <a:pt x="1564505" y="421619"/>
                </a:lnTo>
                <a:lnTo>
                  <a:pt x="1565396" y="420483"/>
                </a:lnTo>
                <a:lnTo>
                  <a:pt x="1566288" y="419347"/>
                </a:lnTo>
                <a:lnTo>
                  <a:pt x="1567179" y="418210"/>
                </a:lnTo>
                <a:lnTo>
                  <a:pt x="1568152" y="416993"/>
                </a:lnTo>
                <a:lnTo>
                  <a:pt x="1569044" y="415857"/>
                </a:lnTo>
                <a:lnTo>
                  <a:pt x="1569935" y="414639"/>
                </a:lnTo>
                <a:lnTo>
                  <a:pt x="1570827" y="413341"/>
                </a:lnTo>
                <a:lnTo>
                  <a:pt x="1571718" y="412123"/>
                </a:lnTo>
                <a:lnTo>
                  <a:pt x="1572610" y="410825"/>
                </a:lnTo>
                <a:lnTo>
                  <a:pt x="1573582" y="409526"/>
                </a:lnTo>
                <a:lnTo>
                  <a:pt x="1574474" y="408228"/>
                </a:lnTo>
                <a:lnTo>
                  <a:pt x="1575366" y="406929"/>
                </a:lnTo>
                <a:lnTo>
                  <a:pt x="1576257" y="405631"/>
                </a:lnTo>
                <a:lnTo>
                  <a:pt x="1577149" y="404251"/>
                </a:lnTo>
                <a:lnTo>
                  <a:pt x="1578121" y="402952"/>
                </a:lnTo>
                <a:lnTo>
                  <a:pt x="1579013" y="401572"/>
                </a:lnTo>
                <a:lnTo>
                  <a:pt x="1579904" y="400193"/>
                </a:lnTo>
                <a:lnTo>
                  <a:pt x="1580796" y="398813"/>
                </a:lnTo>
                <a:lnTo>
                  <a:pt x="1581687" y="397433"/>
                </a:lnTo>
                <a:lnTo>
                  <a:pt x="1582660" y="396053"/>
                </a:lnTo>
                <a:lnTo>
                  <a:pt x="1583551" y="394673"/>
                </a:lnTo>
                <a:lnTo>
                  <a:pt x="1584443" y="393294"/>
                </a:lnTo>
                <a:lnTo>
                  <a:pt x="1585335" y="391914"/>
                </a:lnTo>
                <a:lnTo>
                  <a:pt x="1586226" y="390453"/>
                </a:lnTo>
                <a:lnTo>
                  <a:pt x="1587199" y="389073"/>
                </a:lnTo>
                <a:lnTo>
                  <a:pt x="1588090" y="387694"/>
                </a:lnTo>
                <a:lnTo>
                  <a:pt x="1588982" y="386314"/>
                </a:lnTo>
                <a:lnTo>
                  <a:pt x="1589873" y="384853"/>
                </a:lnTo>
                <a:lnTo>
                  <a:pt x="1590765" y="383473"/>
                </a:lnTo>
                <a:lnTo>
                  <a:pt x="1591656" y="382093"/>
                </a:lnTo>
                <a:lnTo>
                  <a:pt x="1592629" y="380714"/>
                </a:lnTo>
                <a:lnTo>
                  <a:pt x="1593521" y="379334"/>
                </a:lnTo>
                <a:lnTo>
                  <a:pt x="1594412" y="377954"/>
                </a:lnTo>
                <a:lnTo>
                  <a:pt x="1595304" y="376574"/>
                </a:lnTo>
                <a:lnTo>
                  <a:pt x="1596195" y="375276"/>
                </a:lnTo>
                <a:lnTo>
                  <a:pt x="1597168" y="373896"/>
                </a:lnTo>
                <a:lnTo>
                  <a:pt x="1598059" y="372597"/>
                </a:lnTo>
                <a:lnTo>
                  <a:pt x="1598951" y="371217"/>
                </a:lnTo>
                <a:lnTo>
                  <a:pt x="1599843" y="369919"/>
                </a:lnTo>
                <a:lnTo>
                  <a:pt x="1600734" y="368620"/>
                </a:lnTo>
                <a:lnTo>
                  <a:pt x="1601707" y="367322"/>
                </a:lnTo>
                <a:lnTo>
                  <a:pt x="1602598" y="366104"/>
                </a:lnTo>
                <a:lnTo>
                  <a:pt x="1603490" y="364806"/>
                </a:lnTo>
                <a:lnTo>
                  <a:pt x="1604381" y="363589"/>
                </a:lnTo>
                <a:lnTo>
                  <a:pt x="1605273" y="362371"/>
                </a:lnTo>
                <a:lnTo>
                  <a:pt x="1606164" y="361154"/>
                </a:lnTo>
                <a:lnTo>
                  <a:pt x="1607137" y="359937"/>
                </a:lnTo>
                <a:lnTo>
                  <a:pt x="1608028" y="358800"/>
                </a:lnTo>
                <a:lnTo>
                  <a:pt x="1608920" y="357583"/>
                </a:lnTo>
                <a:lnTo>
                  <a:pt x="1609812" y="356447"/>
                </a:lnTo>
                <a:lnTo>
                  <a:pt x="1610703" y="355392"/>
                </a:lnTo>
                <a:lnTo>
                  <a:pt x="1611676" y="354255"/>
                </a:lnTo>
                <a:lnTo>
                  <a:pt x="1612567" y="353200"/>
                </a:lnTo>
                <a:lnTo>
                  <a:pt x="1613459" y="352145"/>
                </a:lnTo>
                <a:lnTo>
                  <a:pt x="1614350" y="351090"/>
                </a:lnTo>
                <a:lnTo>
                  <a:pt x="1615242" y="350116"/>
                </a:lnTo>
                <a:lnTo>
                  <a:pt x="1616215" y="349061"/>
                </a:lnTo>
                <a:lnTo>
                  <a:pt x="1617106" y="348087"/>
                </a:lnTo>
                <a:lnTo>
                  <a:pt x="1617998" y="347194"/>
                </a:lnTo>
                <a:lnTo>
                  <a:pt x="1618889" y="346221"/>
                </a:lnTo>
                <a:lnTo>
                  <a:pt x="1619781" y="345328"/>
                </a:lnTo>
                <a:lnTo>
                  <a:pt x="1620753" y="344435"/>
                </a:lnTo>
                <a:lnTo>
                  <a:pt x="1621645" y="343624"/>
                </a:lnTo>
                <a:lnTo>
                  <a:pt x="1622536" y="342812"/>
                </a:lnTo>
                <a:lnTo>
                  <a:pt x="1623428" y="342001"/>
                </a:lnTo>
                <a:lnTo>
                  <a:pt x="1624320" y="341189"/>
                </a:lnTo>
                <a:lnTo>
                  <a:pt x="1625211" y="340459"/>
                </a:lnTo>
                <a:lnTo>
                  <a:pt x="1626184" y="339728"/>
                </a:lnTo>
                <a:lnTo>
                  <a:pt x="1627075" y="338998"/>
                </a:lnTo>
                <a:lnTo>
                  <a:pt x="1627967" y="338349"/>
                </a:lnTo>
                <a:lnTo>
                  <a:pt x="1628858" y="337699"/>
                </a:lnTo>
                <a:lnTo>
                  <a:pt x="1629750" y="337050"/>
                </a:lnTo>
                <a:lnTo>
                  <a:pt x="1630722" y="336482"/>
                </a:lnTo>
                <a:lnTo>
                  <a:pt x="1631614" y="335914"/>
                </a:lnTo>
                <a:lnTo>
                  <a:pt x="1632506" y="335346"/>
                </a:lnTo>
                <a:lnTo>
                  <a:pt x="1633397" y="334859"/>
                </a:lnTo>
                <a:lnTo>
                  <a:pt x="1634289" y="334372"/>
                </a:lnTo>
                <a:lnTo>
                  <a:pt x="1635261" y="333885"/>
                </a:lnTo>
                <a:lnTo>
                  <a:pt x="1636153" y="333479"/>
                </a:lnTo>
                <a:lnTo>
                  <a:pt x="1637044" y="333074"/>
                </a:lnTo>
                <a:lnTo>
                  <a:pt x="1637936" y="332668"/>
                </a:lnTo>
                <a:lnTo>
                  <a:pt x="1638827" y="332343"/>
                </a:lnTo>
                <a:lnTo>
                  <a:pt x="1639800" y="332018"/>
                </a:lnTo>
                <a:lnTo>
                  <a:pt x="1640692" y="331775"/>
                </a:lnTo>
                <a:lnTo>
                  <a:pt x="1641583" y="331450"/>
                </a:lnTo>
                <a:lnTo>
                  <a:pt x="1642475" y="331288"/>
                </a:lnTo>
                <a:lnTo>
                  <a:pt x="1643366" y="331045"/>
                </a:lnTo>
                <a:lnTo>
                  <a:pt x="1644258" y="330882"/>
                </a:lnTo>
                <a:lnTo>
                  <a:pt x="1645230" y="330720"/>
                </a:lnTo>
                <a:lnTo>
                  <a:pt x="1646122" y="330639"/>
                </a:lnTo>
                <a:lnTo>
                  <a:pt x="1647013" y="330558"/>
                </a:lnTo>
                <a:lnTo>
                  <a:pt x="1647905" y="330476"/>
                </a:lnTo>
                <a:lnTo>
                  <a:pt x="1648797" y="330476"/>
                </a:lnTo>
                <a:lnTo>
                  <a:pt x="1649769" y="330476"/>
                </a:lnTo>
                <a:lnTo>
                  <a:pt x="1650661" y="330558"/>
                </a:lnTo>
                <a:lnTo>
                  <a:pt x="1651552" y="330558"/>
                </a:lnTo>
                <a:lnTo>
                  <a:pt x="1652444" y="330720"/>
                </a:lnTo>
                <a:lnTo>
                  <a:pt x="1653335" y="330801"/>
                </a:lnTo>
                <a:lnTo>
                  <a:pt x="1654308" y="331045"/>
                </a:lnTo>
                <a:lnTo>
                  <a:pt x="1655199" y="331207"/>
                </a:lnTo>
                <a:lnTo>
                  <a:pt x="1656091" y="331450"/>
                </a:lnTo>
                <a:lnTo>
                  <a:pt x="1656983" y="331694"/>
                </a:lnTo>
                <a:lnTo>
                  <a:pt x="1657874" y="332018"/>
                </a:lnTo>
                <a:lnTo>
                  <a:pt x="1658847" y="332343"/>
                </a:lnTo>
                <a:lnTo>
                  <a:pt x="1659738" y="332668"/>
                </a:lnTo>
                <a:lnTo>
                  <a:pt x="1660630" y="333074"/>
                </a:lnTo>
                <a:lnTo>
                  <a:pt x="1661521" y="333479"/>
                </a:lnTo>
                <a:lnTo>
                  <a:pt x="1662413" y="333966"/>
                </a:lnTo>
                <a:lnTo>
                  <a:pt x="1663304" y="334453"/>
                </a:lnTo>
                <a:lnTo>
                  <a:pt x="1664277" y="334940"/>
                </a:lnTo>
                <a:lnTo>
                  <a:pt x="1665169" y="335508"/>
                </a:lnTo>
                <a:lnTo>
                  <a:pt x="1666060" y="336157"/>
                </a:lnTo>
                <a:lnTo>
                  <a:pt x="1666952" y="336726"/>
                </a:lnTo>
                <a:lnTo>
                  <a:pt x="1667843" y="337375"/>
                </a:lnTo>
                <a:lnTo>
                  <a:pt x="1668816" y="338105"/>
                </a:lnTo>
                <a:lnTo>
                  <a:pt x="1669707" y="338754"/>
                </a:lnTo>
                <a:lnTo>
                  <a:pt x="1670599" y="339566"/>
                </a:lnTo>
                <a:lnTo>
                  <a:pt x="1671490" y="340296"/>
                </a:lnTo>
                <a:lnTo>
                  <a:pt x="1672382" y="341108"/>
                </a:lnTo>
                <a:lnTo>
                  <a:pt x="1673355" y="341920"/>
                </a:lnTo>
                <a:lnTo>
                  <a:pt x="1674246" y="342812"/>
                </a:lnTo>
                <a:lnTo>
                  <a:pt x="1675138" y="343705"/>
                </a:lnTo>
                <a:lnTo>
                  <a:pt x="1676029" y="344679"/>
                </a:lnTo>
                <a:lnTo>
                  <a:pt x="1676921" y="345571"/>
                </a:lnTo>
                <a:lnTo>
                  <a:pt x="1677812" y="346626"/>
                </a:lnTo>
                <a:lnTo>
                  <a:pt x="1678785" y="347600"/>
                </a:lnTo>
                <a:lnTo>
                  <a:pt x="1679676" y="348655"/>
                </a:lnTo>
                <a:lnTo>
                  <a:pt x="1680568" y="349710"/>
                </a:lnTo>
                <a:lnTo>
                  <a:pt x="1681460" y="350765"/>
                </a:lnTo>
                <a:lnTo>
                  <a:pt x="1682351" y="351902"/>
                </a:lnTo>
                <a:lnTo>
                  <a:pt x="1683324" y="353038"/>
                </a:lnTo>
                <a:lnTo>
                  <a:pt x="1684215" y="354174"/>
                </a:lnTo>
                <a:lnTo>
                  <a:pt x="1685107" y="355392"/>
                </a:lnTo>
                <a:lnTo>
                  <a:pt x="1685998" y="356609"/>
                </a:lnTo>
                <a:lnTo>
                  <a:pt x="1686890" y="357826"/>
                </a:lnTo>
                <a:lnTo>
                  <a:pt x="1687862" y="359044"/>
                </a:lnTo>
                <a:lnTo>
                  <a:pt x="1688754" y="360342"/>
                </a:lnTo>
                <a:lnTo>
                  <a:pt x="1689646" y="361641"/>
                </a:lnTo>
                <a:lnTo>
                  <a:pt x="1690537" y="362939"/>
                </a:lnTo>
                <a:lnTo>
                  <a:pt x="1691429" y="364238"/>
                </a:lnTo>
                <a:lnTo>
                  <a:pt x="1692401" y="365537"/>
                </a:lnTo>
                <a:lnTo>
                  <a:pt x="1693293" y="366916"/>
                </a:lnTo>
                <a:lnTo>
                  <a:pt x="1694184" y="368215"/>
                </a:lnTo>
                <a:lnTo>
                  <a:pt x="1695076" y="369595"/>
                </a:lnTo>
                <a:lnTo>
                  <a:pt x="1695967" y="370975"/>
                </a:lnTo>
                <a:lnTo>
                  <a:pt x="1696858" y="372354"/>
                </a:lnTo>
                <a:lnTo>
                  <a:pt x="1697831" y="373734"/>
                </a:lnTo>
                <a:lnTo>
                  <a:pt x="1698722" y="375114"/>
                </a:lnTo>
                <a:lnTo>
                  <a:pt x="1699614" y="376494"/>
                </a:lnTo>
                <a:lnTo>
                  <a:pt x="1700505" y="377955"/>
                </a:lnTo>
                <a:lnTo>
                  <a:pt x="1701397" y="379334"/>
                </a:lnTo>
                <a:lnTo>
                  <a:pt x="1702369" y="380714"/>
                </a:lnTo>
                <a:lnTo>
                  <a:pt x="1703261" y="382094"/>
                </a:lnTo>
                <a:lnTo>
                  <a:pt x="1704152" y="383555"/>
                </a:lnTo>
                <a:lnTo>
                  <a:pt x="1705044" y="384934"/>
                </a:lnTo>
                <a:lnTo>
                  <a:pt x="1705935" y="386314"/>
                </a:lnTo>
                <a:lnTo>
                  <a:pt x="1706907" y="387694"/>
                </a:lnTo>
                <a:lnTo>
                  <a:pt x="1707799" y="389074"/>
                </a:lnTo>
                <a:lnTo>
                  <a:pt x="1708690" y="390454"/>
                </a:lnTo>
                <a:lnTo>
                  <a:pt x="1709582" y="391833"/>
                </a:lnTo>
                <a:lnTo>
                  <a:pt x="1710473" y="393132"/>
                </a:lnTo>
                <a:lnTo>
                  <a:pt x="1711446" y="394512"/>
                </a:lnTo>
                <a:lnTo>
                  <a:pt x="1712337" y="395810"/>
                </a:lnTo>
                <a:lnTo>
                  <a:pt x="1713229" y="397109"/>
                </a:lnTo>
                <a:lnTo>
                  <a:pt x="1714120" y="398407"/>
                </a:lnTo>
                <a:lnTo>
                  <a:pt x="1715012" y="399706"/>
                </a:lnTo>
                <a:lnTo>
                  <a:pt x="1715903" y="400923"/>
                </a:lnTo>
                <a:lnTo>
                  <a:pt x="1716876" y="402222"/>
                </a:lnTo>
                <a:lnTo>
                  <a:pt x="1717767" y="403439"/>
                </a:lnTo>
                <a:lnTo>
                  <a:pt x="1718658" y="404576"/>
                </a:lnTo>
                <a:lnTo>
                  <a:pt x="1719550" y="405793"/>
                </a:lnTo>
                <a:lnTo>
                  <a:pt x="1720441" y="406929"/>
                </a:lnTo>
                <a:lnTo>
                  <a:pt x="1721414" y="408066"/>
                </a:lnTo>
                <a:lnTo>
                  <a:pt x="1722305" y="409121"/>
                </a:lnTo>
                <a:lnTo>
                  <a:pt x="1723197" y="410257"/>
                </a:lnTo>
                <a:lnTo>
                  <a:pt x="1724088" y="411312"/>
                </a:lnTo>
                <a:lnTo>
                  <a:pt x="1724980" y="412286"/>
                </a:lnTo>
                <a:lnTo>
                  <a:pt x="1725952" y="413260"/>
                </a:lnTo>
                <a:lnTo>
                  <a:pt x="1726844" y="414234"/>
                </a:lnTo>
                <a:lnTo>
                  <a:pt x="1727735" y="415208"/>
                </a:lnTo>
                <a:lnTo>
                  <a:pt x="1728626" y="416100"/>
                </a:lnTo>
                <a:lnTo>
                  <a:pt x="1729518" y="416993"/>
                </a:lnTo>
                <a:lnTo>
                  <a:pt x="1730490" y="417804"/>
                </a:lnTo>
                <a:lnTo>
                  <a:pt x="1731382" y="418616"/>
                </a:lnTo>
                <a:lnTo>
                  <a:pt x="1732273" y="419428"/>
                </a:lnTo>
                <a:lnTo>
                  <a:pt x="1733165" y="420158"/>
                </a:lnTo>
                <a:lnTo>
                  <a:pt x="1734056" y="420888"/>
                </a:lnTo>
                <a:lnTo>
                  <a:pt x="1734948" y="421619"/>
                </a:lnTo>
                <a:lnTo>
                  <a:pt x="1735920" y="422268"/>
                </a:lnTo>
                <a:lnTo>
                  <a:pt x="1736812" y="422917"/>
                </a:lnTo>
                <a:lnTo>
                  <a:pt x="1737703" y="423485"/>
                </a:lnTo>
                <a:lnTo>
                  <a:pt x="1738594" y="424053"/>
                </a:lnTo>
                <a:lnTo>
                  <a:pt x="1739486" y="424622"/>
                </a:lnTo>
                <a:lnTo>
                  <a:pt x="1740458" y="425109"/>
                </a:lnTo>
                <a:lnTo>
                  <a:pt x="1741350" y="425595"/>
                </a:lnTo>
                <a:lnTo>
                  <a:pt x="1742241" y="426001"/>
                </a:lnTo>
                <a:lnTo>
                  <a:pt x="1743133" y="426407"/>
                </a:lnTo>
                <a:lnTo>
                  <a:pt x="1744024" y="426813"/>
                </a:lnTo>
                <a:lnTo>
                  <a:pt x="1744997" y="427137"/>
                </a:lnTo>
                <a:lnTo>
                  <a:pt x="1745888" y="427462"/>
                </a:lnTo>
                <a:lnTo>
                  <a:pt x="1746780" y="427787"/>
                </a:lnTo>
                <a:lnTo>
                  <a:pt x="1747671" y="428030"/>
                </a:lnTo>
                <a:lnTo>
                  <a:pt x="1748562" y="428274"/>
                </a:lnTo>
                <a:lnTo>
                  <a:pt x="1749535" y="428517"/>
                </a:lnTo>
                <a:lnTo>
                  <a:pt x="1750426" y="428679"/>
                </a:lnTo>
                <a:lnTo>
                  <a:pt x="1751318" y="428842"/>
                </a:lnTo>
                <a:lnTo>
                  <a:pt x="1752209" y="429004"/>
                </a:lnTo>
                <a:lnTo>
                  <a:pt x="1753101" y="429166"/>
                </a:lnTo>
                <a:lnTo>
                  <a:pt x="1753992" y="429247"/>
                </a:lnTo>
                <a:lnTo>
                  <a:pt x="1754965" y="429328"/>
                </a:lnTo>
                <a:lnTo>
                  <a:pt x="1755856" y="429328"/>
                </a:lnTo>
                <a:lnTo>
                  <a:pt x="1756759" y="429407"/>
                </a:lnTo>
                <a:lnTo>
                  <a:pt x="1757650" y="429407"/>
                </a:lnTo>
                <a:lnTo>
                  <a:pt x="1758542" y="429407"/>
                </a:lnTo>
                <a:lnTo>
                  <a:pt x="1759514" y="429407"/>
                </a:lnTo>
                <a:lnTo>
                  <a:pt x="1760406" y="429325"/>
                </a:lnTo>
                <a:lnTo>
                  <a:pt x="1761297" y="429325"/>
                </a:lnTo>
                <a:lnTo>
                  <a:pt x="1762188" y="429244"/>
                </a:lnTo>
                <a:lnTo>
                  <a:pt x="1763080" y="429163"/>
                </a:lnTo>
                <a:lnTo>
                  <a:pt x="1764052" y="429082"/>
                </a:lnTo>
                <a:lnTo>
                  <a:pt x="1764944" y="429000"/>
                </a:lnTo>
                <a:lnTo>
                  <a:pt x="1765835" y="428838"/>
                </a:lnTo>
                <a:lnTo>
                  <a:pt x="1766727" y="428757"/>
                </a:lnTo>
                <a:lnTo>
                  <a:pt x="1767618" y="428595"/>
                </a:lnTo>
                <a:lnTo>
                  <a:pt x="1768591" y="428514"/>
                </a:lnTo>
                <a:lnTo>
                  <a:pt x="1769482" y="428351"/>
                </a:lnTo>
                <a:lnTo>
                  <a:pt x="1770374" y="428189"/>
                </a:lnTo>
                <a:lnTo>
                  <a:pt x="1771265" y="428027"/>
                </a:lnTo>
                <a:lnTo>
                  <a:pt x="1772156" y="427865"/>
                </a:lnTo>
                <a:lnTo>
                  <a:pt x="1773048" y="427702"/>
                </a:lnTo>
                <a:lnTo>
                  <a:pt x="1774020" y="427540"/>
                </a:lnTo>
                <a:lnTo>
                  <a:pt x="1774912" y="427378"/>
                </a:lnTo>
                <a:lnTo>
                  <a:pt x="1775803" y="427297"/>
                </a:lnTo>
                <a:lnTo>
                  <a:pt x="1776695" y="427135"/>
                </a:lnTo>
                <a:lnTo>
                  <a:pt x="1777586" y="426972"/>
                </a:lnTo>
                <a:lnTo>
                  <a:pt x="1778559" y="426810"/>
                </a:lnTo>
                <a:lnTo>
                  <a:pt x="1779450" y="426648"/>
                </a:lnTo>
                <a:lnTo>
                  <a:pt x="1780342" y="426486"/>
                </a:lnTo>
                <a:lnTo>
                  <a:pt x="1781233" y="426404"/>
                </a:lnTo>
                <a:lnTo>
                  <a:pt x="1782124" y="426242"/>
                </a:lnTo>
                <a:lnTo>
                  <a:pt x="1783097" y="426161"/>
                </a:lnTo>
                <a:lnTo>
                  <a:pt x="1783988" y="425999"/>
                </a:lnTo>
                <a:lnTo>
                  <a:pt x="1784880" y="425917"/>
                </a:lnTo>
                <a:lnTo>
                  <a:pt x="1785771" y="425836"/>
                </a:lnTo>
                <a:lnTo>
                  <a:pt x="1786663" y="425755"/>
                </a:lnTo>
                <a:lnTo>
                  <a:pt x="1787554" y="425674"/>
                </a:lnTo>
                <a:lnTo>
                  <a:pt x="1788527" y="425593"/>
                </a:lnTo>
                <a:lnTo>
                  <a:pt x="1789418" y="425511"/>
                </a:lnTo>
                <a:lnTo>
                  <a:pt x="1790310" y="425511"/>
                </a:lnTo>
                <a:lnTo>
                  <a:pt x="1791201" y="425430"/>
                </a:lnTo>
                <a:lnTo>
                  <a:pt x="1792092" y="425430"/>
                </a:lnTo>
                <a:lnTo>
                  <a:pt x="1793065" y="425430"/>
                </a:lnTo>
                <a:lnTo>
                  <a:pt x="1793956" y="425430"/>
                </a:lnTo>
                <a:lnTo>
                  <a:pt x="1794848" y="425430"/>
                </a:lnTo>
                <a:lnTo>
                  <a:pt x="1795739" y="425511"/>
                </a:lnTo>
                <a:lnTo>
                  <a:pt x="1796631" y="425511"/>
                </a:lnTo>
                <a:lnTo>
                  <a:pt x="1797603" y="425593"/>
                </a:lnTo>
                <a:lnTo>
                  <a:pt x="1798495" y="425674"/>
                </a:lnTo>
                <a:lnTo>
                  <a:pt x="1799386" y="425755"/>
                </a:lnTo>
                <a:lnTo>
                  <a:pt x="1800278" y="425836"/>
                </a:lnTo>
                <a:lnTo>
                  <a:pt x="1801169" y="425998"/>
                </a:lnTo>
                <a:lnTo>
                  <a:pt x="1802142" y="426080"/>
                </a:lnTo>
                <a:lnTo>
                  <a:pt x="1803033" y="426242"/>
                </a:lnTo>
                <a:lnTo>
                  <a:pt x="1803924" y="426404"/>
                </a:lnTo>
                <a:lnTo>
                  <a:pt x="1804816" y="426566"/>
                </a:lnTo>
                <a:lnTo>
                  <a:pt x="1805707" y="426729"/>
                </a:lnTo>
                <a:lnTo>
                  <a:pt x="1806599" y="426891"/>
                </a:lnTo>
                <a:lnTo>
                  <a:pt x="1807571" y="427134"/>
                </a:lnTo>
                <a:lnTo>
                  <a:pt x="1808463" y="427378"/>
                </a:lnTo>
                <a:lnTo>
                  <a:pt x="1809354" y="427540"/>
                </a:lnTo>
                <a:lnTo>
                  <a:pt x="1810246" y="427783"/>
                </a:lnTo>
                <a:lnTo>
                  <a:pt x="1811137" y="428027"/>
                </a:lnTo>
                <a:lnTo>
                  <a:pt x="1812110" y="428270"/>
                </a:lnTo>
                <a:lnTo>
                  <a:pt x="1813001" y="428595"/>
                </a:lnTo>
                <a:lnTo>
                  <a:pt x="1813892" y="428839"/>
                </a:lnTo>
                <a:lnTo>
                  <a:pt x="1814784" y="429163"/>
                </a:lnTo>
                <a:lnTo>
                  <a:pt x="1815675" y="429407"/>
                </a:lnTo>
                <a:lnTo>
                  <a:pt x="1816648" y="429731"/>
                </a:lnTo>
                <a:lnTo>
                  <a:pt x="1817539" y="429975"/>
                </a:lnTo>
                <a:lnTo>
                  <a:pt x="1818431" y="430300"/>
                </a:lnTo>
                <a:lnTo>
                  <a:pt x="1819322" y="430624"/>
                </a:lnTo>
                <a:lnTo>
                  <a:pt x="1820214" y="430949"/>
                </a:lnTo>
                <a:lnTo>
                  <a:pt x="1821186" y="431274"/>
                </a:lnTo>
                <a:lnTo>
                  <a:pt x="1822078" y="431598"/>
                </a:lnTo>
                <a:lnTo>
                  <a:pt x="1822969" y="431842"/>
                </a:lnTo>
                <a:lnTo>
                  <a:pt x="1823860" y="432167"/>
                </a:lnTo>
                <a:lnTo>
                  <a:pt x="1824752" y="432491"/>
                </a:lnTo>
                <a:lnTo>
                  <a:pt x="1825643" y="432816"/>
                </a:lnTo>
                <a:lnTo>
                  <a:pt x="1826616" y="433141"/>
                </a:lnTo>
                <a:lnTo>
                  <a:pt x="1827507" y="433384"/>
                </a:lnTo>
                <a:lnTo>
                  <a:pt x="1828399" y="433709"/>
                </a:lnTo>
                <a:lnTo>
                  <a:pt x="1829290" y="434034"/>
                </a:lnTo>
                <a:lnTo>
                  <a:pt x="1830182" y="434277"/>
                </a:lnTo>
                <a:lnTo>
                  <a:pt x="1831154" y="434602"/>
                </a:lnTo>
                <a:lnTo>
                  <a:pt x="1832046" y="434845"/>
                </a:lnTo>
                <a:lnTo>
                  <a:pt x="1832937" y="435089"/>
                </a:lnTo>
                <a:lnTo>
                  <a:pt x="1833828" y="435332"/>
                </a:lnTo>
                <a:lnTo>
                  <a:pt x="1834720" y="435576"/>
                </a:lnTo>
                <a:lnTo>
                  <a:pt x="1835692" y="435738"/>
                </a:lnTo>
                <a:lnTo>
                  <a:pt x="1836584" y="435981"/>
                </a:lnTo>
                <a:lnTo>
                  <a:pt x="1837475" y="436143"/>
                </a:lnTo>
                <a:lnTo>
                  <a:pt x="1838367" y="436306"/>
                </a:lnTo>
                <a:lnTo>
                  <a:pt x="1839258" y="436468"/>
                </a:lnTo>
                <a:lnTo>
                  <a:pt x="1840231" y="436630"/>
                </a:lnTo>
                <a:lnTo>
                  <a:pt x="1841122" y="436711"/>
                </a:lnTo>
                <a:lnTo>
                  <a:pt x="1842014" y="436793"/>
                </a:lnTo>
                <a:lnTo>
                  <a:pt x="1842905" y="436874"/>
                </a:lnTo>
                <a:lnTo>
                  <a:pt x="1843796" y="436955"/>
                </a:lnTo>
                <a:lnTo>
                  <a:pt x="1844688" y="436955"/>
                </a:lnTo>
                <a:lnTo>
                  <a:pt x="1845660" y="436955"/>
                </a:lnTo>
                <a:lnTo>
                  <a:pt x="1846552" y="436955"/>
                </a:lnTo>
                <a:lnTo>
                  <a:pt x="1847443" y="436874"/>
                </a:lnTo>
                <a:lnTo>
                  <a:pt x="1848335" y="436874"/>
                </a:lnTo>
                <a:lnTo>
                  <a:pt x="1849226" y="436712"/>
                </a:lnTo>
                <a:lnTo>
                  <a:pt x="1850199" y="436630"/>
                </a:lnTo>
                <a:lnTo>
                  <a:pt x="1851090" y="436468"/>
                </a:lnTo>
                <a:lnTo>
                  <a:pt x="1851982" y="436306"/>
                </a:lnTo>
                <a:lnTo>
                  <a:pt x="1852873" y="436062"/>
                </a:lnTo>
                <a:lnTo>
                  <a:pt x="1853764" y="435819"/>
                </a:lnTo>
                <a:lnTo>
                  <a:pt x="1854737" y="435576"/>
                </a:lnTo>
                <a:lnTo>
                  <a:pt x="1855628" y="435251"/>
                </a:lnTo>
                <a:lnTo>
                  <a:pt x="1856520" y="434926"/>
                </a:lnTo>
                <a:lnTo>
                  <a:pt x="1857411" y="434601"/>
                </a:lnTo>
                <a:lnTo>
                  <a:pt x="1858303" y="434196"/>
                </a:lnTo>
                <a:lnTo>
                  <a:pt x="1859194" y="433790"/>
                </a:lnTo>
                <a:lnTo>
                  <a:pt x="1860167" y="433303"/>
                </a:lnTo>
                <a:lnTo>
                  <a:pt x="1861058" y="432816"/>
                </a:lnTo>
                <a:lnTo>
                  <a:pt x="1861950" y="432329"/>
                </a:lnTo>
                <a:lnTo>
                  <a:pt x="1862841" y="431761"/>
                </a:lnTo>
                <a:lnTo>
                  <a:pt x="1863732" y="431193"/>
                </a:lnTo>
                <a:lnTo>
                  <a:pt x="1864705" y="430625"/>
                </a:lnTo>
                <a:lnTo>
                  <a:pt x="1865596" y="429976"/>
                </a:lnTo>
                <a:lnTo>
                  <a:pt x="1866488" y="429326"/>
                </a:lnTo>
                <a:lnTo>
                  <a:pt x="1867379" y="428677"/>
                </a:lnTo>
                <a:lnTo>
                  <a:pt x="1868271" y="427947"/>
                </a:lnTo>
                <a:lnTo>
                  <a:pt x="1869243" y="427135"/>
                </a:lnTo>
                <a:lnTo>
                  <a:pt x="1870135" y="426405"/>
                </a:lnTo>
                <a:lnTo>
                  <a:pt x="1871026" y="425593"/>
                </a:lnTo>
                <a:lnTo>
                  <a:pt x="1871918" y="424782"/>
                </a:lnTo>
                <a:lnTo>
                  <a:pt x="1872809" y="423889"/>
                </a:lnTo>
                <a:lnTo>
                  <a:pt x="1873782" y="422996"/>
                </a:lnTo>
                <a:lnTo>
                  <a:pt x="1874673" y="422104"/>
                </a:lnTo>
                <a:lnTo>
                  <a:pt x="1875564" y="421130"/>
                </a:lnTo>
                <a:lnTo>
                  <a:pt x="1876456" y="420156"/>
                </a:lnTo>
                <a:lnTo>
                  <a:pt x="1877347" y="419182"/>
                </a:lnTo>
                <a:lnTo>
                  <a:pt x="1878239" y="418208"/>
                </a:lnTo>
                <a:lnTo>
                  <a:pt x="1879211" y="417153"/>
                </a:lnTo>
                <a:lnTo>
                  <a:pt x="1880103" y="416098"/>
                </a:lnTo>
                <a:lnTo>
                  <a:pt x="1880994" y="415043"/>
                </a:lnTo>
                <a:lnTo>
                  <a:pt x="1881886" y="413988"/>
                </a:lnTo>
                <a:lnTo>
                  <a:pt x="1882777" y="412852"/>
                </a:lnTo>
                <a:lnTo>
                  <a:pt x="1883750" y="411715"/>
                </a:lnTo>
                <a:lnTo>
                  <a:pt x="1884641" y="410579"/>
                </a:lnTo>
                <a:lnTo>
                  <a:pt x="1885532" y="409443"/>
                </a:lnTo>
                <a:lnTo>
                  <a:pt x="1886424" y="408306"/>
                </a:lnTo>
                <a:lnTo>
                  <a:pt x="1887315" y="407089"/>
                </a:lnTo>
                <a:lnTo>
                  <a:pt x="1888288" y="405872"/>
                </a:lnTo>
                <a:lnTo>
                  <a:pt x="1889179" y="404735"/>
                </a:lnTo>
                <a:lnTo>
                  <a:pt x="1890071" y="403518"/>
                </a:lnTo>
                <a:lnTo>
                  <a:pt x="1890962" y="402301"/>
                </a:lnTo>
                <a:lnTo>
                  <a:pt x="1891854" y="401002"/>
                </a:lnTo>
                <a:lnTo>
                  <a:pt x="1892826" y="399785"/>
                </a:lnTo>
                <a:lnTo>
                  <a:pt x="1893718" y="398567"/>
                </a:lnTo>
                <a:lnTo>
                  <a:pt x="1894609" y="397350"/>
                </a:lnTo>
                <a:lnTo>
                  <a:pt x="1895500" y="396052"/>
                </a:lnTo>
                <a:lnTo>
                  <a:pt x="1896392" y="394834"/>
                </a:lnTo>
                <a:lnTo>
                  <a:pt x="1897283" y="393617"/>
                </a:lnTo>
                <a:lnTo>
                  <a:pt x="1898256" y="392318"/>
                </a:lnTo>
                <a:lnTo>
                  <a:pt x="1899147" y="391101"/>
                </a:lnTo>
                <a:lnTo>
                  <a:pt x="1900039" y="389884"/>
                </a:lnTo>
                <a:lnTo>
                  <a:pt x="1900930" y="388666"/>
                </a:lnTo>
                <a:lnTo>
                  <a:pt x="1901822" y="387449"/>
                </a:lnTo>
                <a:lnTo>
                  <a:pt x="1902794" y="386232"/>
                </a:lnTo>
                <a:lnTo>
                  <a:pt x="1903686" y="385014"/>
                </a:lnTo>
                <a:lnTo>
                  <a:pt x="1904577" y="383797"/>
                </a:lnTo>
                <a:lnTo>
                  <a:pt x="1905468" y="382580"/>
                </a:lnTo>
                <a:lnTo>
                  <a:pt x="1906360" y="381362"/>
                </a:lnTo>
                <a:lnTo>
                  <a:pt x="1907332" y="380226"/>
                </a:lnTo>
                <a:lnTo>
                  <a:pt x="1908224" y="379090"/>
                </a:lnTo>
                <a:lnTo>
                  <a:pt x="1909115" y="377872"/>
                </a:lnTo>
                <a:lnTo>
                  <a:pt x="1910007" y="376817"/>
                </a:lnTo>
                <a:lnTo>
                  <a:pt x="1910898" y="375681"/>
                </a:lnTo>
                <a:lnTo>
                  <a:pt x="1911871" y="374545"/>
                </a:lnTo>
                <a:lnTo>
                  <a:pt x="1912762" y="373490"/>
                </a:lnTo>
                <a:lnTo>
                  <a:pt x="1913654" y="372435"/>
                </a:lnTo>
                <a:lnTo>
                  <a:pt x="1914545" y="371379"/>
                </a:lnTo>
                <a:lnTo>
                  <a:pt x="1915436" y="370324"/>
                </a:lnTo>
                <a:lnTo>
                  <a:pt x="1916328" y="369351"/>
                </a:lnTo>
                <a:lnTo>
                  <a:pt x="1917300" y="368295"/>
                </a:lnTo>
                <a:lnTo>
                  <a:pt x="1918192" y="367403"/>
                </a:lnTo>
                <a:lnTo>
                  <a:pt x="1919083" y="366429"/>
                </a:lnTo>
                <a:lnTo>
                  <a:pt x="1919975" y="365536"/>
                </a:lnTo>
                <a:lnTo>
                  <a:pt x="1920866" y="364644"/>
                </a:lnTo>
                <a:lnTo>
                  <a:pt x="1921839" y="363751"/>
                </a:lnTo>
                <a:lnTo>
                  <a:pt x="1922730" y="362858"/>
                </a:lnTo>
                <a:lnTo>
                  <a:pt x="1923622" y="362047"/>
                </a:lnTo>
                <a:lnTo>
                  <a:pt x="1924513" y="361235"/>
                </a:lnTo>
                <a:lnTo>
                  <a:pt x="1925404" y="360505"/>
                </a:lnTo>
                <a:lnTo>
                  <a:pt x="1926377" y="359774"/>
                </a:lnTo>
                <a:lnTo>
                  <a:pt x="1927268" y="359044"/>
                </a:lnTo>
                <a:lnTo>
                  <a:pt x="1928160" y="358314"/>
                </a:lnTo>
                <a:lnTo>
                  <a:pt x="1929051" y="357664"/>
                </a:lnTo>
                <a:lnTo>
                  <a:pt x="1929943" y="357015"/>
                </a:lnTo>
                <a:lnTo>
                  <a:pt x="1930915" y="356447"/>
                </a:lnTo>
                <a:lnTo>
                  <a:pt x="1931807" y="355879"/>
                </a:lnTo>
                <a:lnTo>
                  <a:pt x="1932698" y="355311"/>
                </a:lnTo>
                <a:lnTo>
                  <a:pt x="1933590" y="354743"/>
                </a:lnTo>
                <a:lnTo>
                  <a:pt x="1934481" y="354256"/>
                </a:lnTo>
                <a:lnTo>
                  <a:pt x="1935373" y="353850"/>
                </a:lnTo>
                <a:lnTo>
                  <a:pt x="1936345" y="353363"/>
                </a:lnTo>
                <a:lnTo>
                  <a:pt x="1937236" y="353038"/>
                </a:lnTo>
                <a:lnTo>
                  <a:pt x="1938128" y="352633"/>
                </a:lnTo>
                <a:lnTo>
                  <a:pt x="1939019" y="352308"/>
                </a:lnTo>
                <a:lnTo>
                  <a:pt x="1939911" y="351983"/>
                </a:lnTo>
                <a:lnTo>
                  <a:pt x="1940883" y="351659"/>
                </a:lnTo>
                <a:lnTo>
                  <a:pt x="1941775" y="351415"/>
                </a:lnTo>
                <a:lnTo>
                  <a:pt x="1942666" y="351253"/>
                </a:lnTo>
                <a:lnTo>
                  <a:pt x="1943558" y="351009"/>
                </a:lnTo>
                <a:lnTo>
                  <a:pt x="1944449" y="350847"/>
                </a:lnTo>
                <a:lnTo>
                  <a:pt x="1945422" y="350766"/>
                </a:lnTo>
                <a:lnTo>
                  <a:pt x="1946313" y="350604"/>
                </a:lnTo>
                <a:lnTo>
                  <a:pt x="1947204" y="350604"/>
                </a:lnTo>
                <a:lnTo>
                  <a:pt x="1948096" y="350523"/>
                </a:lnTo>
                <a:lnTo>
                  <a:pt x="1948987" y="350523"/>
                </a:lnTo>
                <a:lnTo>
                  <a:pt x="1949879" y="350523"/>
                </a:lnTo>
                <a:lnTo>
                  <a:pt x="1950851" y="350604"/>
                </a:lnTo>
                <a:lnTo>
                  <a:pt x="1951743" y="350685"/>
                </a:lnTo>
                <a:lnTo>
                  <a:pt x="1952634" y="350766"/>
                </a:lnTo>
                <a:lnTo>
                  <a:pt x="1953526" y="350928"/>
                </a:lnTo>
                <a:lnTo>
                  <a:pt x="1954417" y="351091"/>
                </a:lnTo>
                <a:lnTo>
                  <a:pt x="1955390" y="351253"/>
                </a:lnTo>
                <a:lnTo>
                  <a:pt x="1956281" y="351496"/>
                </a:lnTo>
                <a:lnTo>
                  <a:pt x="1957172" y="351740"/>
                </a:lnTo>
                <a:lnTo>
                  <a:pt x="1958064" y="351983"/>
                </a:lnTo>
                <a:lnTo>
                  <a:pt x="1958955" y="352308"/>
                </a:lnTo>
                <a:lnTo>
                  <a:pt x="1959928" y="352633"/>
                </a:lnTo>
                <a:lnTo>
                  <a:pt x="1960819" y="352957"/>
                </a:lnTo>
                <a:lnTo>
                  <a:pt x="1961711" y="353282"/>
                </a:lnTo>
                <a:lnTo>
                  <a:pt x="1962602" y="353688"/>
                </a:lnTo>
                <a:lnTo>
                  <a:pt x="1963494" y="354175"/>
                </a:lnTo>
                <a:lnTo>
                  <a:pt x="1964466" y="354580"/>
                </a:lnTo>
                <a:lnTo>
                  <a:pt x="1965358" y="355067"/>
                </a:lnTo>
                <a:lnTo>
                  <a:pt x="1966249" y="355554"/>
                </a:lnTo>
                <a:lnTo>
                  <a:pt x="1967140" y="356041"/>
                </a:lnTo>
                <a:lnTo>
                  <a:pt x="1968032" y="356609"/>
                </a:lnTo>
                <a:lnTo>
                  <a:pt x="1968923" y="357178"/>
                </a:lnTo>
                <a:lnTo>
                  <a:pt x="1969896" y="357746"/>
                </a:lnTo>
                <a:lnTo>
                  <a:pt x="1970787" y="358314"/>
                </a:lnTo>
                <a:lnTo>
                  <a:pt x="1971679" y="358963"/>
                </a:lnTo>
                <a:lnTo>
                  <a:pt x="1972570" y="359612"/>
                </a:lnTo>
                <a:lnTo>
                  <a:pt x="1973462" y="360261"/>
                </a:lnTo>
                <a:lnTo>
                  <a:pt x="1974434" y="360910"/>
                </a:lnTo>
                <a:lnTo>
                  <a:pt x="1975326" y="361641"/>
                </a:lnTo>
                <a:lnTo>
                  <a:pt x="1976217" y="362371"/>
                </a:lnTo>
                <a:lnTo>
                  <a:pt x="1977108" y="363020"/>
                </a:lnTo>
                <a:lnTo>
                  <a:pt x="1978000" y="363751"/>
                </a:lnTo>
                <a:lnTo>
                  <a:pt x="1978972" y="364562"/>
                </a:lnTo>
                <a:lnTo>
                  <a:pt x="1979864" y="365293"/>
                </a:lnTo>
                <a:lnTo>
                  <a:pt x="1980755" y="366104"/>
                </a:lnTo>
                <a:lnTo>
                  <a:pt x="1981647" y="366835"/>
                </a:lnTo>
                <a:lnTo>
                  <a:pt x="1982538" y="367646"/>
                </a:lnTo>
                <a:lnTo>
                  <a:pt x="1983511" y="368458"/>
                </a:lnTo>
                <a:lnTo>
                  <a:pt x="1984402" y="369270"/>
                </a:lnTo>
                <a:lnTo>
                  <a:pt x="1985294" y="370162"/>
                </a:lnTo>
                <a:lnTo>
                  <a:pt x="1986185" y="370974"/>
                </a:lnTo>
                <a:lnTo>
                  <a:pt x="1987077" y="371786"/>
                </a:lnTo>
                <a:lnTo>
                  <a:pt x="1987968" y="372678"/>
                </a:lnTo>
                <a:lnTo>
                  <a:pt x="1988940" y="373490"/>
                </a:lnTo>
                <a:lnTo>
                  <a:pt x="1989832" y="374382"/>
                </a:lnTo>
                <a:lnTo>
                  <a:pt x="1990723" y="375194"/>
                </a:lnTo>
                <a:lnTo>
                  <a:pt x="1991615" y="376087"/>
                </a:lnTo>
                <a:lnTo>
                  <a:pt x="1992506" y="376979"/>
                </a:lnTo>
                <a:lnTo>
                  <a:pt x="1993479" y="377791"/>
                </a:lnTo>
                <a:lnTo>
                  <a:pt x="1994370" y="378684"/>
                </a:lnTo>
                <a:lnTo>
                  <a:pt x="1995262" y="379576"/>
                </a:lnTo>
                <a:lnTo>
                  <a:pt x="1996153" y="380388"/>
                </a:lnTo>
                <a:lnTo>
                  <a:pt x="1997045" y="381281"/>
                </a:lnTo>
                <a:lnTo>
                  <a:pt x="1998017" y="382173"/>
                </a:lnTo>
                <a:lnTo>
                  <a:pt x="1998909" y="382985"/>
                </a:lnTo>
                <a:lnTo>
                  <a:pt x="1999800" y="383877"/>
                </a:lnTo>
                <a:lnTo>
                  <a:pt x="2000691" y="384689"/>
                </a:lnTo>
                <a:lnTo>
                  <a:pt x="2001583" y="385501"/>
                </a:lnTo>
                <a:lnTo>
                  <a:pt x="2002555" y="386393"/>
                </a:lnTo>
                <a:lnTo>
                  <a:pt x="2003447" y="387205"/>
                </a:lnTo>
                <a:lnTo>
                  <a:pt x="2004338" y="388016"/>
                </a:lnTo>
                <a:lnTo>
                  <a:pt x="2005230" y="388828"/>
                </a:lnTo>
                <a:lnTo>
                  <a:pt x="2006121" y="389640"/>
                </a:lnTo>
                <a:lnTo>
                  <a:pt x="2007012" y="390451"/>
                </a:lnTo>
                <a:lnTo>
                  <a:pt x="2007985" y="391182"/>
                </a:lnTo>
                <a:lnTo>
                  <a:pt x="2008877" y="391993"/>
                </a:lnTo>
                <a:lnTo>
                  <a:pt x="2009768" y="392724"/>
                </a:lnTo>
                <a:lnTo>
                  <a:pt x="2010659" y="393454"/>
                </a:lnTo>
                <a:lnTo>
                  <a:pt x="2011551" y="394185"/>
                </a:lnTo>
                <a:lnTo>
                  <a:pt x="2012523" y="394915"/>
                </a:lnTo>
                <a:lnTo>
                  <a:pt x="2013415" y="395645"/>
                </a:lnTo>
                <a:lnTo>
                  <a:pt x="2014306" y="396295"/>
                </a:lnTo>
                <a:lnTo>
                  <a:pt x="2015198" y="397025"/>
                </a:lnTo>
                <a:lnTo>
                  <a:pt x="2016089" y="397674"/>
                </a:lnTo>
                <a:lnTo>
                  <a:pt x="2017062" y="398323"/>
                </a:lnTo>
                <a:lnTo>
                  <a:pt x="2017953" y="398891"/>
                </a:lnTo>
                <a:lnTo>
                  <a:pt x="2018844" y="399541"/>
                </a:lnTo>
                <a:lnTo>
                  <a:pt x="2019736" y="400109"/>
                </a:lnTo>
                <a:lnTo>
                  <a:pt x="2020627" y="400677"/>
                </a:lnTo>
                <a:lnTo>
                  <a:pt x="2021600" y="401245"/>
                </a:lnTo>
                <a:lnTo>
                  <a:pt x="2022491" y="401813"/>
                </a:lnTo>
                <a:lnTo>
                  <a:pt x="2023383" y="402300"/>
                </a:lnTo>
                <a:lnTo>
                  <a:pt x="2024274" y="402868"/>
                </a:lnTo>
                <a:lnTo>
                  <a:pt x="2025166" y="403355"/>
                </a:lnTo>
                <a:lnTo>
                  <a:pt x="2026057" y="403761"/>
                </a:lnTo>
                <a:lnTo>
                  <a:pt x="2027030" y="404248"/>
                </a:lnTo>
                <a:lnTo>
                  <a:pt x="2027921" y="404654"/>
                </a:lnTo>
                <a:lnTo>
                  <a:pt x="2028812" y="405059"/>
                </a:lnTo>
                <a:lnTo>
                  <a:pt x="2029704" y="405465"/>
                </a:lnTo>
                <a:lnTo>
                  <a:pt x="2030595" y="405871"/>
                </a:lnTo>
                <a:lnTo>
                  <a:pt x="2031568" y="406195"/>
                </a:lnTo>
                <a:lnTo>
                  <a:pt x="2032459" y="406601"/>
                </a:lnTo>
                <a:lnTo>
                  <a:pt x="2033351" y="406926"/>
                </a:lnTo>
                <a:lnTo>
                  <a:pt x="2034242" y="407250"/>
                </a:lnTo>
                <a:lnTo>
                  <a:pt x="2035134" y="407494"/>
                </a:lnTo>
                <a:lnTo>
                  <a:pt x="2036106" y="407737"/>
                </a:lnTo>
                <a:lnTo>
                  <a:pt x="2036998" y="408062"/>
                </a:lnTo>
                <a:lnTo>
                  <a:pt x="2037889" y="408306"/>
                </a:lnTo>
                <a:lnTo>
                  <a:pt x="2038781" y="408468"/>
                </a:lnTo>
                <a:lnTo>
                  <a:pt x="2039672" y="408711"/>
                </a:lnTo>
                <a:lnTo>
                  <a:pt x="2040644" y="408873"/>
                </a:lnTo>
                <a:lnTo>
                  <a:pt x="2041536" y="409036"/>
                </a:lnTo>
                <a:lnTo>
                  <a:pt x="2042427" y="409198"/>
                </a:lnTo>
                <a:lnTo>
                  <a:pt x="2043319" y="409360"/>
                </a:lnTo>
                <a:lnTo>
                  <a:pt x="2044210" y="409522"/>
                </a:lnTo>
                <a:lnTo>
                  <a:pt x="2045102" y="409604"/>
                </a:lnTo>
                <a:lnTo>
                  <a:pt x="2046074" y="409685"/>
                </a:lnTo>
                <a:lnTo>
                  <a:pt x="2046966" y="409847"/>
                </a:lnTo>
                <a:lnTo>
                  <a:pt x="2047857" y="409847"/>
                </a:lnTo>
                <a:lnTo>
                  <a:pt x="2048749" y="409928"/>
                </a:lnTo>
                <a:lnTo>
                  <a:pt x="2049640" y="410010"/>
                </a:lnTo>
                <a:lnTo>
                  <a:pt x="2050613" y="410010"/>
                </a:lnTo>
                <a:lnTo>
                  <a:pt x="2051504" y="410091"/>
                </a:lnTo>
                <a:lnTo>
                  <a:pt x="2052395" y="410091"/>
                </a:lnTo>
                <a:lnTo>
                  <a:pt x="2053287" y="410091"/>
                </a:lnTo>
                <a:lnTo>
                  <a:pt x="2057825" y="410091"/>
                </a:lnTo>
                <a:lnTo>
                  <a:pt x="2058717" y="410010"/>
                </a:lnTo>
                <a:lnTo>
                  <a:pt x="2059608" y="410010"/>
                </a:lnTo>
                <a:lnTo>
                  <a:pt x="2060581" y="410010"/>
                </a:lnTo>
                <a:lnTo>
                  <a:pt x="2061472" y="409928"/>
                </a:lnTo>
                <a:lnTo>
                  <a:pt x="2062363" y="409847"/>
                </a:lnTo>
                <a:lnTo>
                  <a:pt x="2063255" y="409847"/>
                </a:lnTo>
                <a:lnTo>
                  <a:pt x="2064146" y="409766"/>
                </a:lnTo>
                <a:lnTo>
                  <a:pt x="2065119" y="409766"/>
                </a:lnTo>
                <a:lnTo>
                  <a:pt x="2066010" y="409685"/>
                </a:lnTo>
                <a:lnTo>
                  <a:pt x="2066902" y="409603"/>
                </a:lnTo>
                <a:lnTo>
                  <a:pt x="2067793" y="409603"/>
                </a:lnTo>
                <a:lnTo>
                  <a:pt x="2068685" y="409522"/>
                </a:lnTo>
                <a:lnTo>
                  <a:pt x="2069657" y="409522"/>
                </a:lnTo>
                <a:lnTo>
                  <a:pt x="2070549" y="409441"/>
                </a:lnTo>
                <a:lnTo>
                  <a:pt x="2071440" y="409441"/>
                </a:lnTo>
                <a:lnTo>
                  <a:pt x="2072331" y="409360"/>
                </a:lnTo>
                <a:lnTo>
                  <a:pt x="2073223" y="409360"/>
                </a:lnTo>
                <a:lnTo>
                  <a:pt x="2074195" y="409360"/>
                </a:lnTo>
                <a:lnTo>
                  <a:pt x="2075087" y="409278"/>
                </a:lnTo>
                <a:lnTo>
                  <a:pt x="2079625" y="409278"/>
                </a:lnTo>
                <a:lnTo>
                  <a:pt x="2080516" y="409360"/>
                </a:lnTo>
                <a:lnTo>
                  <a:pt x="2081408" y="409360"/>
                </a:lnTo>
                <a:lnTo>
                  <a:pt x="2082299" y="409441"/>
                </a:lnTo>
                <a:lnTo>
                  <a:pt x="2083191" y="409441"/>
                </a:lnTo>
                <a:lnTo>
                  <a:pt x="2084163" y="409522"/>
                </a:lnTo>
                <a:lnTo>
                  <a:pt x="2085055" y="409603"/>
                </a:lnTo>
                <a:lnTo>
                  <a:pt x="2085946" y="409685"/>
                </a:lnTo>
                <a:lnTo>
                  <a:pt x="2086838" y="409766"/>
                </a:lnTo>
                <a:lnTo>
                  <a:pt x="2087729" y="409847"/>
                </a:lnTo>
                <a:lnTo>
                  <a:pt x="2088702" y="410009"/>
                </a:lnTo>
                <a:lnTo>
                  <a:pt x="2089593" y="410091"/>
                </a:lnTo>
                <a:lnTo>
                  <a:pt x="2090485" y="410253"/>
                </a:lnTo>
                <a:lnTo>
                  <a:pt x="2091376" y="410415"/>
                </a:lnTo>
                <a:lnTo>
                  <a:pt x="2092267" y="410577"/>
                </a:lnTo>
                <a:lnTo>
                  <a:pt x="2093240" y="410739"/>
                </a:lnTo>
                <a:lnTo>
                  <a:pt x="2094131" y="410902"/>
                </a:lnTo>
                <a:lnTo>
                  <a:pt x="2095023" y="411145"/>
                </a:lnTo>
                <a:lnTo>
                  <a:pt x="2095914" y="411307"/>
                </a:lnTo>
                <a:lnTo>
                  <a:pt x="2096806" y="411551"/>
                </a:lnTo>
                <a:lnTo>
                  <a:pt x="2097697" y="411794"/>
                </a:lnTo>
                <a:lnTo>
                  <a:pt x="2098670" y="412038"/>
                </a:lnTo>
                <a:lnTo>
                  <a:pt x="2099561" y="412362"/>
                </a:lnTo>
                <a:lnTo>
                  <a:pt x="2100453" y="412606"/>
                </a:lnTo>
                <a:lnTo>
                  <a:pt x="2101344" y="412849"/>
                </a:lnTo>
                <a:lnTo>
                  <a:pt x="2102235" y="413174"/>
                </a:lnTo>
                <a:lnTo>
                  <a:pt x="2103208" y="413499"/>
                </a:lnTo>
                <a:lnTo>
                  <a:pt x="2104099" y="413823"/>
                </a:lnTo>
                <a:lnTo>
                  <a:pt x="2104991" y="414148"/>
                </a:lnTo>
                <a:lnTo>
                  <a:pt x="2105882" y="414473"/>
                </a:lnTo>
                <a:lnTo>
                  <a:pt x="2106774" y="414879"/>
                </a:lnTo>
                <a:lnTo>
                  <a:pt x="2107746" y="415203"/>
                </a:lnTo>
                <a:lnTo>
                  <a:pt x="2108638" y="415609"/>
                </a:lnTo>
                <a:lnTo>
                  <a:pt x="2109529" y="415934"/>
                </a:lnTo>
                <a:lnTo>
                  <a:pt x="2110421" y="416339"/>
                </a:lnTo>
                <a:lnTo>
                  <a:pt x="2111312" y="416745"/>
                </a:lnTo>
                <a:lnTo>
                  <a:pt x="2112285" y="417151"/>
                </a:lnTo>
                <a:lnTo>
                  <a:pt x="2113176" y="417556"/>
                </a:lnTo>
                <a:lnTo>
                  <a:pt x="2114067" y="417962"/>
                </a:lnTo>
                <a:lnTo>
                  <a:pt x="2114959" y="418368"/>
                </a:lnTo>
                <a:lnTo>
                  <a:pt x="2115850" y="418774"/>
                </a:lnTo>
                <a:lnTo>
                  <a:pt x="2116742" y="419260"/>
                </a:lnTo>
                <a:lnTo>
                  <a:pt x="2117714" y="419666"/>
                </a:lnTo>
                <a:lnTo>
                  <a:pt x="2118606" y="420072"/>
                </a:lnTo>
                <a:lnTo>
                  <a:pt x="2119497" y="420559"/>
                </a:lnTo>
                <a:lnTo>
                  <a:pt x="2120389" y="420964"/>
                </a:lnTo>
                <a:lnTo>
                  <a:pt x="2121280" y="421451"/>
                </a:lnTo>
                <a:lnTo>
                  <a:pt x="2122253" y="421857"/>
                </a:lnTo>
                <a:lnTo>
                  <a:pt x="2123144" y="422263"/>
                </a:lnTo>
                <a:lnTo>
                  <a:pt x="2124035" y="422750"/>
                </a:lnTo>
                <a:lnTo>
                  <a:pt x="2124927" y="423155"/>
                </a:lnTo>
                <a:lnTo>
                  <a:pt x="2125818" y="423561"/>
                </a:lnTo>
                <a:lnTo>
                  <a:pt x="2126791" y="424048"/>
                </a:lnTo>
                <a:lnTo>
                  <a:pt x="2127682" y="424454"/>
                </a:lnTo>
                <a:lnTo>
                  <a:pt x="2128574" y="424859"/>
                </a:lnTo>
                <a:lnTo>
                  <a:pt x="2129465" y="425265"/>
                </a:lnTo>
                <a:lnTo>
                  <a:pt x="2130357" y="425671"/>
                </a:lnTo>
                <a:lnTo>
                  <a:pt x="2131329" y="426076"/>
                </a:lnTo>
                <a:lnTo>
                  <a:pt x="2132221" y="426401"/>
                </a:lnTo>
                <a:lnTo>
                  <a:pt x="2133112" y="426807"/>
                </a:lnTo>
                <a:lnTo>
                  <a:pt x="2134003" y="427132"/>
                </a:lnTo>
                <a:lnTo>
                  <a:pt x="2134895" y="427456"/>
                </a:lnTo>
                <a:lnTo>
                  <a:pt x="2135786" y="427781"/>
                </a:lnTo>
                <a:lnTo>
                  <a:pt x="2136759" y="428106"/>
                </a:lnTo>
                <a:lnTo>
                  <a:pt x="2137650" y="428430"/>
                </a:lnTo>
                <a:lnTo>
                  <a:pt x="2138542" y="428674"/>
                </a:lnTo>
                <a:lnTo>
                  <a:pt x="2139433" y="428998"/>
                </a:lnTo>
                <a:lnTo>
                  <a:pt x="2140325" y="429242"/>
                </a:lnTo>
                <a:lnTo>
                  <a:pt x="2141297" y="429485"/>
                </a:lnTo>
                <a:lnTo>
                  <a:pt x="2142189" y="429648"/>
                </a:lnTo>
                <a:lnTo>
                  <a:pt x="2143080" y="429891"/>
                </a:lnTo>
                <a:lnTo>
                  <a:pt x="2143971" y="430053"/>
                </a:lnTo>
                <a:lnTo>
                  <a:pt x="2144863" y="430216"/>
                </a:lnTo>
                <a:lnTo>
                  <a:pt x="2145835" y="430297"/>
                </a:lnTo>
                <a:lnTo>
                  <a:pt x="2146727" y="430378"/>
                </a:lnTo>
                <a:lnTo>
                  <a:pt x="2147618" y="430540"/>
                </a:lnTo>
                <a:lnTo>
                  <a:pt x="2148510" y="430540"/>
                </a:lnTo>
                <a:lnTo>
                  <a:pt x="2149401" y="430622"/>
                </a:lnTo>
                <a:lnTo>
                  <a:pt x="2150293" y="430622"/>
                </a:lnTo>
                <a:lnTo>
                  <a:pt x="2151265" y="430622"/>
                </a:lnTo>
                <a:lnTo>
                  <a:pt x="2152157" y="430540"/>
                </a:lnTo>
                <a:lnTo>
                  <a:pt x="2153048" y="430540"/>
                </a:lnTo>
                <a:lnTo>
                  <a:pt x="2153939" y="430459"/>
                </a:lnTo>
                <a:lnTo>
                  <a:pt x="2154831" y="430297"/>
                </a:lnTo>
                <a:lnTo>
                  <a:pt x="2155803" y="430135"/>
                </a:lnTo>
                <a:lnTo>
                  <a:pt x="2156695" y="429972"/>
                </a:lnTo>
                <a:lnTo>
                  <a:pt x="2157586" y="429810"/>
                </a:lnTo>
                <a:lnTo>
                  <a:pt x="2158478" y="429567"/>
                </a:lnTo>
                <a:lnTo>
                  <a:pt x="2159369" y="429323"/>
                </a:lnTo>
                <a:lnTo>
                  <a:pt x="2160342" y="429080"/>
                </a:lnTo>
                <a:lnTo>
                  <a:pt x="2161233" y="428755"/>
                </a:lnTo>
                <a:lnTo>
                  <a:pt x="2162125" y="428430"/>
                </a:lnTo>
                <a:lnTo>
                  <a:pt x="2163016" y="428106"/>
                </a:lnTo>
                <a:lnTo>
                  <a:pt x="2163907" y="427700"/>
                </a:lnTo>
                <a:lnTo>
                  <a:pt x="2164880" y="427294"/>
                </a:lnTo>
                <a:lnTo>
                  <a:pt x="2165771" y="426889"/>
                </a:lnTo>
                <a:lnTo>
                  <a:pt x="2166663" y="426402"/>
                </a:lnTo>
                <a:lnTo>
                  <a:pt x="2167554" y="425915"/>
                </a:lnTo>
                <a:lnTo>
                  <a:pt x="2168446" y="425428"/>
                </a:lnTo>
                <a:lnTo>
                  <a:pt x="2169337" y="424860"/>
                </a:lnTo>
                <a:lnTo>
                  <a:pt x="2170310" y="424291"/>
                </a:lnTo>
                <a:lnTo>
                  <a:pt x="2171201" y="423723"/>
                </a:lnTo>
                <a:lnTo>
                  <a:pt x="2172093" y="423155"/>
                </a:lnTo>
                <a:lnTo>
                  <a:pt x="2172984" y="422506"/>
                </a:lnTo>
                <a:lnTo>
                  <a:pt x="2173875" y="421857"/>
                </a:lnTo>
                <a:lnTo>
                  <a:pt x="2174848" y="421208"/>
                </a:lnTo>
                <a:lnTo>
                  <a:pt x="2175739" y="420477"/>
                </a:lnTo>
                <a:lnTo>
                  <a:pt x="2176631" y="419747"/>
                </a:lnTo>
                <a:lnTo>
                  <a:pt x="2177522" y="419016"/>
                </a:lnTo>
                <a:lnTo>
                  <a:pt x="2178414" y="418286"/>
                </a:lnTo>
                <a:lnTo>
                  <a:pt x="2179386" y="417474"/>
                </a:lnTo>
                <a:lnTo>
                  <a:pt x="2180278" y="416744"/>
                </a:lnTo>
                <a:lnTo>
                  <a:pt x="2181169" y="415932"/>
                </a:lnTo>
                <a:lnTo>
                  <a:pt x="2182061" y="415121"/>
                </a:lnTo>
                <a:lnTo>
                  <a:pt x="2182952" y="414228"/>
                </a:lnTo>
                <a:lnTo>
                  <a:pt x="2183925" y="413417"/>
                </a:lnTo>
                <a:lnTo>
                  <a:pt x="2184816" y="412524"/>
                </a:lnTo>
                <a:lnTo>
                  <a:pt x="2185707" y="411712"/>
                </a:lnTo>
                <a:lnTo>
                  <a:pt x="2186599" y="410820"/>
                </a:lnTo>
                <a:lnTo>
                  <a:pt x="2187490" y="409927"/>
                </a:lnTo>
                <a:lnTo>
                  <a:pt x="2188382" y="408953"/>
                </a:lnTo>
                <a:lnTo>
                  <a:pt x="2189354" y="408061"/>
                </a:lnTo>
                <a:lnTo>
                  <a:pt x="2190246" y="407168"/>
                </a:lnTo>
                <a:lnTo>
                  <a:pt x="2191137" y="406194"/>
                </a:lnTo>
                <a:lnTo>
                  <a:pt x="2192029" y="405301"/>
                </a:lnTo>
                <a:lnTo>
                  <a:pt x="2192920" y="404328"/>
                </a:lnTo>
                <a:lnTo>
                  <a:pt x="2193893" y="403435"/>
                </a:lnTo>
                <a:lnTo>
                  <a:pt x="2194784" y="402461"/>
                </a:lnTo>
                <a:lnTo>
                  <a:pt x="2195675" y="401487"/>
                </a:lnTo>
                <a:lnTo>
                  <a:pt x="2196567" y="400595"/>
                </a:lnTo>
                <a:lnTo>
                  <a:pt x="2197458" y="399621"/>
                </a:lnTo>
                <a:lnTo>
                  <a:pt x="2198431" y="398647"/>
                </a:lnTo>
                <a:lnTo>
                  <a:pt x="2199322" y="397754"/>
                </a:lnTo>
                <a:lnTo>
                  <a:pt x="2200214" y="396781"/>
                </a:lnTo>
                <a:lnTo>
                  <a:pt x="2201105" y="395888"/>
                </a:lnTo>
                <a:lnTo>
                  <a:pt x="2201997" y="394914"/>
                </a:lnTo>
                <a:lnTo>
                  <a:pt x="2202969" y="394021"/>
                </a:lnTo>
                <a:lnTo>
                  <a:pt x="2203861" y="393048"/>
                </a:lnTo>
                <a:lnTo>
                  <a:pt x="2204752" y="392155"/>
                </a:lnTo>
                <a:lnTo>
                  <a:pt x="2205643" y="391262"/>
                </a:lnTo>
                <a:lnTo>
                  <a:pt x="2206535" y="390370"/>
                </a:lnTo>
                <a:lnTo>
                  <a:pt x="2207426" y="389477"/>
                </a:lnTo>
                <a:lnTo>
                  <a:pt x="2208399" y="388584"/>
                </a:lnTo>
                <a:lnTo>
                  <a:pt x="2209290" y="387773"/>
                </a:lnTo>
                <a:lnTo>
                  <a:pt x="2210182" y="386880"/>
                </a:lnTo>
                <a:lnTo>
                  <a:pt x="2211073" y="386069"/>
                </a:lnTo>
                <a:lnTo>
                  <a:pt x="2211965" y="385257"/>
                </a:lnTo>
                <a:lnTo>
                  <a:pt x="2212937" y="384445"/>
                </a:lnTo>
                <a:lnTo>
                  <a:pt x="2213829" y="383634"/>
                </a:lnTo>
                <a:lnTo>
                  <a:pt x="2214720" y="382903"/>
                </a:lnTo>
                <a:lnTo>
                  <a:pt x="2215611" y="382092"/>
                </a:lnTo>
                <a:lnTo>
                  <a:pt x="2216503" y="381361"/>
                </a:lnTo>
                <a:lnTo>
                  <a:pt x="2217475" y="380631"/>
                </a:lnTo>
                <a:lnTo>
                  <a:pt x="2218367" y="379982"/>
                </a:lnTo>
                <a:lnTo>
                  <a:pt x="2219258" y="379251"/>
                </a:lnTo>
                <a:lnTo>
                  <a:pt x="2220150" y="378602"/>
                </a:lnTo>
                <a:lnTo>
                  <a:pt x="2221041" y="377953"/>
                </a:lnTo>
                <a:lnTo>
                  <a:pt x="2222014" y="377304"/>
                </a:lnTo>
                <a:lnTo>
                  <a:pt x="2222905" y="376736"/>
                </a:lnTo>
                <a:lnTo>
                  <a:pt x="2223797" y="376167"/>
                </a:lnTo>
                <a:lnTo>
                  <a:pt x="2224688" y="375599"/>
                </a:lnTo>
                <a:lnTo>
                  <a:pt x="2225579" y="375031"/>
                </a:lnTo>
                <a:lnTo>
                  <a:pt x="2226471" y="374544"/>
                </a:lnTo>
                <a:lnTo>
                  <a:pt x="2227443" y="374057"/>
                </a:lnTo>
                <a:lnTo>
                  <a:pt x="2228335" y="373570"/>
                </a:lnTo>
                <a:lnTo>
                  <a:pt x="2229226" y="373083"/>
                </a:lnTo>
                <a:lnTo>
                  <a:pt x="2230118" y="372678"/>
                </a:lnTo>
                <a:lnTo>
                  <a:pt x="2231009" y="372272"/>
                </a:lnTo>
                <a:lnTo>
                  <a:pt x="2231982" y="371866"/>
                </a:lnTo>
                <a:lnTo>
                  <a:pt x="2232873" y="371542"/>
                </a:lnTo>
                <a:lnTo>
                  <a:pt x="2233765" y="371136"/>
                </a:lnTo>
                <a:lnTo>
                  <a:pt x="2234656" y="370893"/>
                </a:lnTo>
                <a:lnTo>
                  <a:pt x="2235547" y="370568"/>
                </a:lnTo>
                <a:lnTo>
                  <a:pt x="2236520" y="370324"/>
                </a:lnTo>
                <a:lnTo>
                  <a:pt x="2237411" y="370081"/>
                </a:lnTo>
                <a:lnTo>
                  <a:pt x="2238303" y="369837"/>
                </a:lnTo>
                <a:lnTo>
                  <a:pt x="2239194" y="369594"/>
                </a:lnTo>
                <a:lnTo>
                  <a:pt x="2240086" y="369432"/>
                </a:lnTo>
                <a:lnTo>
                  <a:pt x="2240977" y="369270"/>
                </a:lnTo>
                <a:lnTo>
                  <a:pt x="2241950" y="369188"/>
                </a:lnTo>
                <a:lnTo>
                  <a:pt x="2242841" y="369026"/>
                </a:lnTo>
                <a:lnTo>
                  <a:pt x="2243733" y="368945"/>
                </a:lnTo>
                <a:lnTo>
                  <a:pt x="2244624" y="368864"/>
                </a:lnTo>
                <a:lnTo>
                  <a:pt x="2249162" y="368864"/>
                </a:lnTo>
                <a:lnTo>
                  <a:pt x="2250054" y="368945"/>
                </a:lnTo>
                <a:lnTo>
                  <a:pt x="2251026" y="369026"/>
                </a:lnTo>
                <a:lnTo>
                  <a:pt x="2251918" y="369107"/>
                </a:lnTo>
                <a:lnTo>
                  <a:pt x="2252809" y="369270"/>
                </a:lnTo>
                <a:lnTo>
                  <a:pt x="2253701" y="369432"/>
                </a:lnTo>
                <a:lnTo>
                  <a:pt x="2254592" y="369594"/>
                </a:lnTo>
                <a:lnTo>
                  <a:pt x="2255565" y="369756"/>
                </a:lnTo>
                <a:lnTo>
                  <a:pt x="2256456" y="369918"/>
                </a:lnTo>
                <a:lnTo>
                  <a:pt x="2257347" y="370162"/>
                </a:lnTo>
                <a:lnTo>
                  <a:pt x="2258239" y="370324"/>
                </a:lnTo>
                <a:lnTo>
                  <a:pt x="2259130" y="370568"/>
                </a:lnTo>
                <a:lnTo>
                  <a:pt x="2260022" y="370811"/>
                </a:lnTo>
                <a:lnTo>
                  <a:pt x="2260994" y="371136"/>
                </a:lnTo>
                <a:lnTo>
                  <a:pt x="2261886" y="371379"/>
                </a:lnTo>
                <a:lnTo>
                  <a:pt x="2262777" y="371704"/>
                </a:lnTo>
                <a:lnTo>
                  <a:pt x="2263669" y="372029"/>
                </a:lnTo>
                <a:lnTo>
                  <a:pt x="2264560" y="372353"/>
                </a:lnTo>
                <a:lnTo>
                  <a:pt x="2265533" y="372678"/>
                </a:lnTo>
                <a:lnTo>
                  <a:pt x="2266424" y="373003"/>
                </a:lnTo>
                <a:lnTo>
                  <a:pt x="2267315" y="373408"/>
                </a:lnTo>
              </a:path>
            </a:pathLst>
          </a:custGeom>
          <a:ln w="8926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421910" y="3954965"/>
            <a:ext cx="2267585" cy="754380"/>
          </a:xfrm>
          <a:custGeom>
            <a:avLst/>
            <a:gdLst/>
            <a:ahLst/>
            <a:cxnLst/>
            <a:rect l="l" t="t" r="r" b="b"/>
            <a:pathLst>
              <a:path w="2267585" h="754379">
                <a:moveTo>
                  <a:pt x="0" y="395807"/>
                </a:moveTo>
                <a:lnTo>
                  <a:pt x="0" y="395807"/>
                </a:lnTo>
                <a:lnTo>
                  <a:pt x="89786" y="395807"/>
                </a:lnTo>
                <a:lnTo>
                  <a:pt x="90694" y="384364"/>
                </a:lnTo>
                <a:lnTo>
                  <a:pt x="91602" y="358718"/>
                </a:lnTo>
                <a:lnTo>
                  <a:pt x="92510" y="330799"/>
                </a:lnTo>
                <a:lnTo>
                  <a:pt x="93417" y="301258"/>
                </a:lnTo>
                <a:lnTo>
                  <a:pt x="94325" y="281049"/>
                </a:lnTo>
                <a:lnTo>
                  <a:pt x="100671" y="241769"/>
                </a:lnTo>
                <a:lnTo>
                  <a:pt x="102487" y="233166"/>
                </a:lnTo>
                <a:lnTo>
                  <a:pt x="103395" y="228946"/>
                </a:lnTo>
                <a:lnTo>
                  <a:pt x="110649" y="190721"/>
                </a:lnTo>
                <a:lnTo>
                  <a:pt x="116995" y="149736"/>
                </a:lnTo>
                <a:lnTo>
                  <a:pt x="117902" y="143487"/>
                </a:lnTo>
                <a:lnTo>
                  <a:pt x="118810" y="137157"/>
                </a:lnTo>
                <a:lnTo>
                  <a:pt x="119718" y="130826"/>
                </a:lnTo>
                <a:lnTo>
                  <a:pt x="120626" y="124415"/>
                </a:lnTo>
                <a:lnTo>
                  <a:pt x="121534" y="117922"/>
                </a:lnTo>
                <a:lnTo>
                  <a:pt x="122433" y="111511"/>
                </a:lnTo>
                <a:lnTo>
                  <a:pt x="123341" y="105018"/>
                </a:lnTo>
                <a:lnTo>
                  <a:pt x="129695" y="61680"/>
                </a:lnTo>
                <a:lnTo>
                  <a:pt x="136949" y="21912"/>
                </a:lnTo>
                <a:lnTo>
                  <a:pt x="146019" y="0"/>
                </a:lnTo>
                <a:lnTo>
                  <a:pt x="146926" y="0"/>
                </a:lnTo>
                <a:lnTo>
                  <a:pt x="157811" y="36845"/>
                </a:lnTo>
                <a:lnTo>
                  <a:pt x="163250" y="80265"/>
                </a:lnTo>
                <a:lnTo>
                  <a:pt x="167789" y="127742"/>
                </a:lnTo>
                <a:lnTo>
                  <a:pt x="171412" y="171974"/>
                </a:lnTo>
                <a:lnTo>
                  <a:pt x="175043" y="220669"/>
                </a:lnTo>
                <a:lnTo>
                  <a:pt x="177758" y="259219"/>
                </a:lnTo>
                <a:lnTo>
                  <a:pt x="180481" y="299067"/>
                </a:lnTo>
                <a:lnTo>
                  <a:pt x="183204" y="339403"/>
                </a:lnTo>
                <a:lnTo>
                  <a:pt x="184112" y="352956"/>
                </a:lnTo>
                <a:lnTo>
                  <a:pt x="185020" y="366429"/>
                </a:lnTo>
                <a:lnTo>
                  <a:pt x="185928" y="379901"/>
                </a:lnTo>
                <a:lnTo>
                  <a:pt x="186827" y="393292"/>
                </a:lnTo>
                <a:lnTo>
                  <a:pt x="187735" y="406602"/>
                </a:lnTo>
                <a:lnTo>
                  <a:pt x="190458" y="445882"/>
                </a:lnTo>
                <a:lnTo>
                  <a:pt x="193181" y="483946"/>
                </a:lnTo>
                <a:lnTo>
                  <a:pt x="196804" y="531991"/>
                </a:lnTo>
                <a:lnTo>
                  <a:pt x="200435" y="576060"/>
                </a:lnTo>
                <a:lnTo>
                  <a:pt x="204066" y="615746"/>
                </a:lnTo>
                <a:lnTo>
                  <a:pt x="208597" y="658192"/>
                </a:lnTo>
                <a:lnTo>
                  <a:pt x="214036" y="698365"/>
                </a:lnTo>
                <a:lnTo>
                  <a:pt x="222205" y="736834"/>
                </a:lnTo>
                <a:lnTo>
                  <a:pt x="233990" y="753958"/>
                </a:lnTo>
                <a:lnTo>
                  <a:pt x="234898" y="753877"/>
                </a:lnTo>
                <a:lnTo>
                  <a:pt x="241244" y="749251"/>
                </a:lnTo>
                <a:lnTo>
                  <a:pt x="242152" y="748196"/>
                </a:lnTo>
                <a:lnTo>
                  <a:pt x="246691" y="741703"/>
                </a:lnTo>
                <a:lnTo>
                  <a:pt x="247598" y="740243"/>
                </a:lnTo>
                <a:lnTo>
                  <a:pt x="248506" y="738782"/>
                </a:lnTo>
                <a:lnTo>
                  <a:pt x="249414" y="737159"/>
                </a:lnTo>
                <a:lnTo>
                  <a:pt x="250313" y="735617"/>
                </a:lnTo>
                <a:lnTo>
                  <a:pt x="251221" y="733994"/>
                </a:lnTo>
                <a:lnTo>
                  <a:pt x="252129" y="732289"/>
                </a:lnTo>
                <a:lnTo>
                  <a:pt x="253037" y="730666"/>
                </a:lnTo>
                <a:lnTo>
                  <a:pt x="253944" y="729043"/>
                </a:lnTo>
                <a:lnTo>
                  <a:pt x="254852" y="727420"/>
                </a:lnTo>
                <a:lnTo>
                  <a:pt x="255760" y="725797"/>
                </a:lnTo>
                <a:lnTo>
                  <a:pt x="260291" y="717924"/>
                </a:lnTo>
                <a:lnTo>
                  <a:pt x="261198" y="716382"/>
                </a:lnTo>
                <a:lnTo>
                  <a:pt x="262106" y="714922"/>
                </a:lnTo>
                <a:lnTo>
                  <a:pt x="263014" y="713461"/>
                </a:lnTo>
                <a:lnTo>
                  <a:pt x="263922" y="712000"/>
                </a:lnTo>
                <a:lnTo>
                  <a:pt x="264829" y="710539"/>
                </a:lnTo>
                <a:lnTo>
                  <a:pt x="265737" y="709078"/>
                </a:lnTo>
                <a:lnTo>
                  <a:pt x="266645" y="707699"/>
                </a:lnTo>
                <a:lnTo>
                  <a:pt x="267553" y="706238"/>
                </a:lnTo>
                <a:lnTo>
                  <a:pt x="268452" y="704858"/>
                </a:lnTo>
                <a:lnTo>
                  <a:pt x="269360" y="703479"/>
                </a:lnTo>
                <a:lnTo>
                  <a:pt x="270268" y="702018"/>
                </a:lnTo>
                <a:lnTo>
                  <a:pt x="271176" y="700638"/>
                </a:lnTo>
                <a:lnTo>
                  <a:pt x="272083" y="699177"/>
                </a:lnTo>
                <a:lnTo>
                  <a:pt x="272991" y="697635"/>
                </a:lnTo>
                <a:lnTo>
                  <a:pt x="273899" y="696174"/>
                </a:lnTo>
                <a:lnTo>
                  <a:pt x="278430" y="687978"/>
                </a:lnTo>
                <a:lnTo>
                  <a:pt x="279337" y="686192"/>
                </a:lnTo>
                <a:lnTo>
                  <a:pt x="280245" y="684244"/>
                </a:lnTo>
                <a:lnTo>
                  <a:pt x="281153" y="682296"/>
                </a:lnTo>
                <a:lnTo>
                  <a:pt x="282061" y="680186"/>
                </a:lnTo>
                <a:lnTo>
                  <a:pt x="293853" y="642204"/>
                </a:lnTo>
                <a:lnTo>
                  <a:pt x="302015" y="600002"/>
                </a:lnTo>
                <a:lnTo>
                  <a:pt x="308361" y="557151"/>
                </a:lnTo>
                <a:lnTo>
                  <a:pt x="313800" y="513975"/>
                </a:lnTo>
                <a:lnTo>
                  <a:pt x="318338" y="474370"/>
                </a:lnTo>
                <a:lnTo>
                  <a:pt x="320154" y="457895"/>
                </a:lnTo>
                <a:lnTo>
                  <a:pt x="321062" y="449617"/>
                </a:lnTo>
                <a:lnTo>
                  <a:pt x="321961" y="441176"/>
                </a:lnTo>
                <a:lnTo>
                  <a:pt x="322869" y="432736"/>
                </a:lnTo>
                <a:lnTo>
                  <a:pt x="323777" y="424214"/>
                </a:lnTo>
                <a:lnTo>
                  <a:pt x="324685" y="415693"/>
                </a:lnTo>
                <a:lnTo>
                  <a:pt x="325592" y="407171"/>
                </a:lnTo>
                <a:lnTo>
                  <a:pt x="326500" y="398650"/>
                </a:lnTo>
                <a:lnTo>
                  <a:pt x="327408" y="390128"/>
                </a:lnTo>
                <a:lnTo>
                  <a:pt x="328316" y="381607"/>
                </a:lnTo>
                <a:lnTo>
                  <a:pt x="329223" y="373166"/>
                </a:lnTo>
                <a:lnTo>
                  <a:pt x="333754" y="332181"/>
                </a:lnTo>
                <a:lnTo>
                  <a:pt x="339201" y="287788"/>
                </a:lnTo>
                <a:lnTo>
                  <a:pt x="345547" y="244693"/>
                </a:lnTo>
                <a:lnTo>
                  <a:pt x="353709" y="205412"/>
                </a:lnTo>
                <a:lnTo>
                  <a:pt x="368216" y="181308"/>
                </a:lnTo>
                <a:lnTo>
                  <a:pt x="369124" y="181470"/>
                </a:lnTo>
                <a:lnTo>
                  <a:pt x="378194" y="189749"/>
                </a:lnTo>
                <a:lnTo>
                  <a:pt x="379101" y="190966"/>
                </a:lnTo>
                <a:lnTo>
                  <a:pt x="380009" y="192346"/>
                </a:lnTo>
                <a:lnTo>
                  <a:pt x="380917" y="193644"/>
                </a:lnTo>
                <a:lnTo>
                  <a:pt x="381825" y="195024"/>
                </a:lnTo>
                <a:lnTo>
                  <a:pt x="382732" y="196404"/>
                </a:lnTo>
                <a:lnTo>
                  <a:pt x="383640" y="197784"/>
                </a:lnTo>
                <a:lnTo>
                  <a:pt x="384548" y="199163"/>
                </a:lnTo>
                <a:lnTo>
                  <a:pt x="389079" y="205494"/>
                </a:lnTo>
                <a:lnTo>
                  <a:pt x="389986" y="206630"/>
                </a:lnTo>
                <a:lnTo>
                  <a:pt x="399964" y="213204"/>
                </a:lnTo>
                <a:lnTo>
                  <a:pt x="400871" y="213204"/>
                </a:lnTo>
                <a:lnTo>
                  <a:pt x="415379" y="198758"/>
                </a:lnTo>
                <a:lnTo>
                  <a:pt x="416287" y="197216"/>
                </a:lnTo>
                <a:lnTo>
                  <a:pt x="417195" y="195674"/>
                </a:lnTo>
                <a:lnTo>
                  <a:pt x="418103" y="194050"/>
                </a:lnTo>
                <a:lnTo>
                  <a:pt x="419010" y="192427"/>
                </a:lnTo>
                <a:lnTo>
                  <a:pt x="419918" y="190723"/>
                </a:lnTo>
                <a:lnTo>
                  <a:pt x="420826" y="189100"/>
                </a:lnTo>
                <a:lnTo>
                  <a:pt x="421734" y="187476"/>
                </a:lnTo>
                <a:lnTo>
                  <a:pt x="422633" y="185772"/>
                </a:lnTo>
                <a:lnTo>
                  <a:pt x="423541" y="184230"/>
                </a:lnTo>
                <a:lnTo>
                  <a:pt x="437182" y="169460"/>
                </a:lnTo>
                <a:lnTo>
                  <a:pt x="438073" y="169460"/>
                </a:lnTo>
                <a:lnTo>
                  <a:pt x="455256" y="207360"/>
                </a:lnTo>
                <a:lnTo>
                  <a:pt x="456229" y="211418"/>
                </a:lnTo>
                <a:lnTo>
                  <a:pt x="457120" y="215720"/>
                </a:lnTo>
                <a:lnTo>
                  <a:pt x="458012" y="220265"/>
                </a:lnTo>
                <a:lnTo>
                  <a:pt x="458903" y="224972"/>
                </a:lnTo>
                <a:lnTo>
                  <a:pt x="459795" y="229841"/>
                </a:lnTo>
                <a:lnTo>
                  <a:pt x="460767" y="234954"/>
                </a:lnTo>
                <a:lnTo>
                  <a:pt x="465225" y="263116"/>
                </a:lnTo>
                <a:lnTo>
                  <a:pt x="466198" y="269203"/>
                </a:lnTo>
                <a:lnTo>
                  <a:pt x="467089" y="275533"/>
                </a:lnTo>
                <a:lnTo>
                  <a:pt x="467981" y="281945"/>
                </a:lnTo>
                <a:lnTo>
                  <a:pt x="468873" y="288519"/>
                </a:lnTo>
                <a:lnTo>
                  <a:pt x="469764" y="295255"/>
                </a:lnTo>
                <a:lnTo>
                  <a:pt x="470737" y="302072"/>
                </a:lnTo>
                <a:lnTo>
                  <a:pt x="471628" y="308970"/>
                </a:lnTo>
                <a:lnTo>
                  <a:pt x="472520" y="316031"/>
                </a:lnTo>
                <a:lnTo>
                  <a:pt x="473411" y="323173"/>
                </a:lnTo>
                <a:lnTo>
                  <a:pt x="474303" y="330396"/>
                </a:lnTo>
                <a:lnTo>
                  <a:pt x="475276" y="337700"/>
                </a:lnTo>
                <a:lnTo>
                  <a:pt x="476167" y="345004"/>
                </a:lnTo>
                <a:lnTo>
                  <a:pt x="477059" y="352471"/>
                </a:lnTo>
                <a:lnTo>
                  <a:pt x="477950" y="359938"/>
                </a:lnTo>
                <a:lnTo>
                  <a:pt x="478842" y="367485"/>
                </a:lnTo>
                <a:lnTo>
                  <a:pt x="479814" y="375033"/>
                </a:lnTo>
                <a:lnTo>
                  <a:pt x="480706" y="382662"/>
                </a:lnTo>
                <a:lnTo>
                  <a:pt x="481598" y="390291"/>
                </a:lnTo>
                <a:lnTo>
                  <a:pt x="482489" y="397838"/>
                </a:lnTo>
                <a:lnTo>
                  <a:pt x="483381" y="405467"/>
                </a:lnTo>
                <a:lnTo>
                  <a:pt x="484272" y="413096"/>
                </a:lnTo>
                <a:lnTo>
                  <a:pt x="485245" y="420644"/>
                </a:lnTo>
                <a:lnTo>
                  <a:pt x="486136" y="428192"/>
                </a:lnTo>
                <a:lnTo>
                  <a:pt x="487028" y="435739"/>
                </a:lnTo>
                <a:lnTo>
                  <a:pt x="487919" y="443206"/>
                </a:lnTo>
                <a:lnTo>
                  <a:pt x="488811" y="450591"/>
                </a:lnTo>
                <a:lnTo>
                  <a:pt x="489784" y="457895"/>
                </a:lnTo>
                <a:lnTo>
                  <a:pt x="490675" y="465200"/>
                </a:lnTo>
                <a:lnTo>
                  <a:pt x="491567" y="472342"/>
                </a:lnTo>
                <a:lnTo>
                  <a:pt x="492458" y="479483"/>
                </a:lnTo>
                <a:lnTo>
                  <a:pt x="493350" y="486463"/>
                </a:lnTo>
                <a:lnTo>
                  <a:pt x="494323" y="493361"/>
                </a:lnTo>
                <a:lnTo>
                  <a:pt x="495214" y="500179"/>
                </a:lnTo>
                <a:lnTo>
                  <a:pt x="499753" y="532074"/>
                </a:lnTo>
                <a:lnTo>
                  <a:pt x="500644" y="538079"/>
                </a:lnTo>
                <a:lnTo>
                  <a:pt x="501536" y="543842"/>
                </a:lnTo>
                <a:lnTo>
                  <a:pt x="502428" y="549523"/>
                </a:lnTo>
                <a:lnTo>
                  <a:pt x="503319" y="554960"/>
                </a:lnTo>
                <a:lnTo>
                  <a:pt x="504292" y="560317"/>
                </a:lnTo>
                <a:lnTo>
                  <a:pt x="505183" y="565430"/>
                </a:lnTo>
                <a:lnTo>
                  <a:pt x="506075" y="570381"/>
                </a:lnTo>
                <a:lnTo>
                  <a:pt x="506966" y="575169"/>
                </a:lnTo>
                <a:lnTo>
                  <a:pt x="507858" y="579714"/>
                </a:lnTo>
                <a:lnTo>
                  <a:pt x="508831" y="584096"/>
                </a:lnTo>
                <a:lnTo>
                  <a:pt x="509722" y="588316"/>
                </a:lnTo>
                <a:lnTo>
                  <a:pt x="510614" y="592374"/>
                </a:lnTo>
                <a:lnTo>
                  <a:pt x="511505" y="596189"/>
                </a:lnTo>
                <a:lnTo>
                  <a:pt x="512397" y="599760"/>
                </a:lnTo>
                <a:lnTo>
                  <a:pt x="513369" y="603249"/>
                </a:lnTo>
                <a:lnTo>
                  <a:pt x="514261" y="606496"/>
                </a:lnTo>
                <a:lnTo>
                  <a:pt x="518800" y="619724"/>
                </a:lnTo>
                <a:lnTo>
                  <a:pt x="519691" y="621835"/>
                </a:lnTo>
                <a:lnTo>
                  <a:pt x="530552" y="633116"/>
                </a:lnTo>
                <a:lnTo>
                  <a:pt x="531444" y="633116"/>
                </a:lnTo>
                <a:lnTo>
                  <a:pt x="535983" y="630843"/>
                </a:lnTo>
                <a:lnTo>
                  <a:pt x="536874" y="630113"/>
                </a:lnTo>
                <a:lnTo>
                  <a:pt x="541413" y="624838"/>
                </a:lnTo>
                <a:lnTo>
                  <a:pt x="542386" y="623620"/>
                </a:lnTo>
                <a:lnTo>
                  <a:pt x="543277" y="622241"/>
                </a:lnTo>
                <a:lnTo>
                  <a:pt x="544169" y="620861"/>
                </a:lnTo>
                <a:lnTo>
                  <a:pt x="545060" y="619400"/>
                </a:lnTo>
                <a:lnTo>
                  <a:pt x="545952" y="617939"/>
                </a:lnTo>
                <a:lnTo>
                  <a:pt x="546924" y="616397"/>
                </a:lnTo>
                <a:lnTo>
                  <a:pt x="547816" y="614774"/>
                </a:lnTo>
                <a:lnTo>
                  <a:pt x="548708" y="613151"/>
                </a:lnTo>
                <a:lnTo>
                  <a:pt x="549599" y="611528"/>
                </a:lnTo>
                <a:lnTo>
                  <a:pt x="550491" y="609823"/>
                </a:lnTo>
                <a:lnTo>
                  <a:pt x="551463" y="608200"/>
                </a:lnTo>
                <a:lnTo>
                  <a:pt x="552355" y="606415"/>
                </a:lnTo>
                <a:lnTo>
                  <a:pt x="553246" y="604710"/>
                </a:lnTo>
                <a:lnTo>
                  <a:pt x="554138" y="603006"/>
                </a:lnTo>
                <a:lnTo>
                  <a:pt x="555030" y="601221"/>
                </a:lnTo>
                <a:lnTo>
                  <a:pt x="555921" y="599435"/>
                </a:lnTo>
                <a:lnTo>
                  <a:pt x="556894" y="597650"/>
                </a:lnTo>
                <a:lnTo>
                  <a:pt x="557785" y="595864"/>
                </a:lnTo>
                <a:lnTo>
                  <a:pt x="558677" y="594160"/>
                </a:lnTo>
                <a:lnTo>
                  <a:pt x="559568" y="592374"/>
                </a:lnTo>
                <a:lnTo>
                  <a:pt x="560460" y="590670"/>
                </a:lnTo>
                <a:lnTo>
                  <a:pt x="561433" y="588966"/>
                </a:lnTo>
                <a:lnTo>
                  <a:pt x="562324" y="587261"/>
                </a:lnTo>
                <a:lnTo>
                  <a:pt x="563216" y="585557"/>
                </a:lnTo>
                <a:lnTo>
                  <a:pt x="564107" y="583934"/>
                </a:lnTo>
                <a:lnTo>
                  <a:pt x="564999" y="582311"/>
                </a:lnTo>
                <a:lnTo>
                  <a:pt x="565971" y="580769"/>
                </a:lnTo>
                <a:lnTo>
                  <a:pt x="566863" y="579226"/>
                </a:lnTo>
                <a:lnTo>
                  <a:pt x="567754" y="577684"/>
                </a:lnTo>
                <a:lnTo>
                  <a:pt x="568646" y="576142"/>
                </a:lnTo>
                <a:lnTo>
                  <a:pt x="569538" y="574682"/>
                </a:lnTo>
                <a:lnTo>
                  <a:pt x="570510" y="573221"/>
                </a:lnTo>
                <a:lnTo>
                  <a:pt x="571402" y="571760"/>
                </a:lnTo>
                <a:lnTo>
                  <a:pt x="572293" y="570299"/>
                </a:lnTo>
                <a:lnTo>
                  <a:pt x="573185" y="568920"/>
                </a:lnTo>
                <a:lnTo>
                  <a:pt x="574076" y="567540"/>
                </a:lnTo>
                <a:lnTo>
                  <a:pt x="574968" y="566160"/>
                </a:lnTo>
                <a:lnTo>
                  <a:pt x="575941" y="564781"/>
                </a:lnTo>
                <a:lnTo>
                  <a:pt x="576832" y="563401"/>
                </a:lnTo>
                <a:lnTo>
                  <a:pt x="577724" y="562021"/>
                </a:lnTo>
                <a:lnTo>
                  <a:pt x="578615" y="560642"/>
                </a:lnTo>
                <a:lnTo>
                  <a:pt x="579507" y="559262"/>
                </a:lnTo>
                <a:lnTo>
                  <a:pt x="580479" y="557882"/>
                </a:lnTo>
                <a:lnTo>
                  <a:pt x="581371" y="556502"/>
                </a:lnTo>
                <a:lnTo>
                  <a:pt x="582263" y="555123"/>
                </a:lnTo>
                <a:lnTo>
                  <a:pt x="583154" y="553662"/>
                </a:lnTo>
                <a:lnTo>
                  <a:pt x="584046" y="552201"/>
                </a:lnTo>
                <a:lnTo>
                  <a:pt x="585018" y="550740"/>
                </a:lnTo>
                <a:lnTo>
                  <a:pt x="585910" y="549198"/>
                </a:lnTo>
                <a:lnTo>
                  <a:pt x="586801" y="547656"/>
                </a:lnTo>
                <a:lnTo>
                  <a:pt x="587693" y="546114"/>
                </a:lnTo>
                <a:lnTo>
                  <a:pt x="588585" y="544491"/>
                </a:lnTo>
                <a:lnTo>
                  <a:pt x="589476" y="542787"/>
                </a:lnTo>
                <a:lnTo>
                  <a:pt x="590449" y="541082"/>
                </a:lnTo>
                <a:lnTo>
                  <a:pt x="591340" y="539297"/>
                </a:lnTo>
                <a:lnTo>
                  <a:pt x="592232" y="537511"/>
                </a:lnTo>
                <a:lnTo>
                  <a:pt x="593123" y="535564"/>
                </a:lnTo>
                <a:lnTo>
                  <a:pt x="594015" y="533616"/>
                </a:lnTo>
                <a:lnTo>
                  <a:pt x="594988" y="531587"/>
                </a:lnTo>
                <a:lnTo>
                  <a:pt x="595879" y="529477"/>
                </a:lnTo>
                <a:lnTo>
                  <a:pt x="596771" y="527367"/>
                </a:lnTo>
                <a:lnTo>
                  <a:pt x="597662" y="525094"/>
                </a:lnTo>
                <a:lnTo>
                  <a:pt x="598554" y="522741"/>
                </a:lnTo>
                <a:lnTo>
                  <a:pt x="599526" y="520387"/>
                </a:lnTo>
                <a:lnTo>
                  <a:pt x="600418" y="517871"/>
                </a:lnTo>
                <a:lnTo>
                  <a:pt x="601310" y="515355"/>
                </a:lnTo>
                <a:lnTo>
                  <a:pt x="602201" y="512677"/>
                </a:lnTo>
                <a:lnTo>
                  <a:pt x="603093" y="509918"/>
                </a:lnTo>
                <a:lnTo>
                  <a:pt x="604065" y="507077"/>
                </a:lnTo>
                <a:lnTo>
                  <a:pt x="604957" y="504237"/>
                </a:lnTo>
                <a:lnTo>
                  <a:pt x="605848" y="501234"/>
                </a:lnTo>
                <a:lnTo>
                  <a:pt x="606740" y="498150"/>
                </a:lnTo>
                <a:lnTo>
                  <a:pt x="607631" y="494903"/>
                </a:lnTo>
                <a:lnTo>
                  <a:pt x="608523" y="491657"/>
                </a:lnTo>
                <a:lnTo>
                  <a:pt x="609496" y="488330"/>
                </a:lnTo>
                <a:lnTo>
                  <a:pt x="610387" y="484921"/>
                </a:lnTo>
                <a:lnTo>
                  <a:pt x="611279" y="481350"/>
                </a:lnTo>
                <a:lnTo>
                  <a:pt x="612170" y="477779"/>
                </a:lnTo>
                <a:lnTo>
                  <a:pt x="613062" y="474127"/>
                </a:lnTo>
                <a:lnTo>
                  <a:pt x="614034" y="470394"/>
                </a:lnTo>
                <a:lnTo>
                  <a:pt x="614926" y="466579"/>
                </a:lnTo>
                <a:lnTo>
                  <a:pt x="615818" y="462683"/>
                </a:lnTo>
                <a:lnTo>
                  <a:pt x="616709" y="458707"/>
                </a:lnTo>
                <a:lnTo>
                  <a:pt x="617601" y="454649"/>
                </a:lnTo>
                <a:lnTo>
                  <a:pt x="618573" y="450591"/>
                </a:lnTo>
                <a:lnTo>
                  <a:pt x="619465" y="446452"/>
                </a:lnTo>
                <a:lnTo>
                  <a:pt x="620356" y="442232"/>
                </a:lnTo>
                <a:lnTo>
                  <a:pt x="621248" y="438012"/>
                </a:lnTo>
                <a:lnTo>
                  <a:pt x="622140" y="433710"/>
                </a:lnTo>
                <a:lnTo>
                  <a:pt x="623112" y="429490"/>
                </a:lnTo>
                <a:lnTo>
                  <a:pt x="624004" y="425189"/>
                </a:lnTo>
                <a:lnTo>
                  <a:pt x="624895" y="420806"/>
                </a:lnTo>
                <a:lnTo>
                  <a:pt x="625787" y="416505"/>
                </a:lnTo>
                <a:lnTo>
                  <a:pt x="626678" y="412203"/>
                </a:lnTo>
                <a:lnTo>
                  <a:pt x="627570" y="407902"/>
                </a:lnTo>
                <a:lnTo>
                  <a:pt x="628543" y="403682"/>
                </a:lnTo>
                <a:lnTo>
                  <a:pt x="633081" y="382905"/>
                </a:lnTo>
                <a:lnTo>
                  <a:pt x="633973" y="378929"/>
                </a:lnTo>
                <a:lnTo>
                  <a:pt x="634865" y="375033"/>
                </a:lnTo>
                <a:lnTo>
                  <a:pt x="635756" y="371219"/>
                </a:lnTo>
                <a:lnTo>
                  <a:pt x="636648" y="367485"/>
                </a:lnTo>
                <a:lnTo>
                  <a:pt x="637620" y="363833"/>
                </a:lnTo>
                <a:lnTo>
                  <a:pt x="638512" y="360344"/>
                </a:lnTo>
                <a:lnTo>
                  <a:pt x="639403" y="356854"/>
                </a:lnTo>
                <a:lnTo>
                  <a:pt x="640295" y="353526"/>
                </a:lnTo>
                <a:lnTo>
                  <a:pt x="641186" y="350280"/>
                </a:lnTo>
                <a:lnTo>
                  <a:pt x="642159" y="347196"/>
                </a:lnTo>
                <a:lnTo>
                  <a:pt x="643051" y="344274"/>
                </a:lnTo>
                <a:lnTo>
                  <a:pt x="647589" y="331451"/>
                </a:lnTo>
                <a:lnTo>
                  <a:pt x="648481" y="329341"/>
                </a:lnTo>
                <a:lnTo>
                  <a:pt x="658450" y="317492"/>
                </a:lnTo>
                <a:lnTo>
                  <a:pt x="659342" y="317492"/>
                </a:lnTo>
                <a:lnTo>
                  <a:pt x="670202" y="331127"/>
                </a:lnTo>
                <a:lnTo>
                  <a:pt x="671175" y="333318"/>
                </a:lnTo>
                <a:lnTo>
                  <a:pt x="672067" y="335590"/>
                </a:lnTo>
                <a:lnTo>
                  <a:pt x="672958" y="338025"/>
                </a:lnTo>
                <a:lnTo>
                  <a:pt x="673850" y="340622"/>
                </a:lnTo>
                <a:lnTo>
                  <a:pt x="674741" y="343219"/>
                </a:lnTo>
                <a:lnTo>
                  <a:pt x="675714" y="345978"/>
                </a:lnTo>
                <a:lnTo>
                  <a:pt x="676605" y="348900"/>
                </a:lnTo>
                <a:lnTo>
                  <a:pt x="677497" y="351822"/>
                </a:lnTo>
                <a:lnTo>
                  <a:pt x="678388" y="354824"/>
                </a:lnTo>
                <a:lnTo>
                  <a:pt x="679280" y="357990"/>
                </a:lnTo>
                <a:lnTo>
                  <a:pt x="680172" y="361074"/>
                </a:lnTo>
                <a:lnTo>
                  <a:pt x="681144" y="364320"/>
                </a:lnTo>
                <a:lnTo>
                  <a:pt x="682036" y="367566"/>
                </a:lnTo>
                <a:lnTo>
                  <a:pt x="682927" y="370894"/>
                </a:lnTo>
                <a:lnTo>
                  <a:pt x="683819" y="374140"/>
                </a:lnTo>
                <a:lnTo>
                  <a:pt x="684710" y="377467"/>
                </a:lnTo>
                <a:lnTo>
                  <a:pt x="685683" y="380795"/>
                </a:lnTo>
                <a:lnTo>
                  <a:pt x="686574" y="384123"/>
                </a:lnTo>
                <a:lnTo>
                  <a:pt x="687466" y="387450"/>
                </a:lnTo>
                <a:lnTo>
                  <a:pt x="688358" y="390696"/>
                </a:lnTo>
                <a:lnTo>
                  <a:pt x="689249" y="393943"/>
                </a:lnTo>
                <a:lnTo>
                  <a:pt x="690222" y="397108"/>
                </a:lnTo>
                <a:lnTo>
                  <a:pt x="691113" y="400273"/>
                </a:lnTo>
                <a:lnTo>
                  <a:pt x="692005" y="403357"/>
                </a:lnTo>
                <a:lnTo>
                  <a:pt x="692896" y="406279"/>
                </a:lnTo>
                <a:lnTo>
                  <a:pt x="693788" y="409200"/>
                </a:lnTo>
                <a:lnTo>
                  <a:pt x="694760" y="412041"/>
                </a:lnTo>
                <a:lnTo>
                  <a:pt x="695652" y="414719"/>
                </a:lnTo>
                <a:lnTo>
                  <a:pt x="696544" y="417316"/>
                </a:lnTo>
                <a:lnTo>
                  <a:pt x="710160" y="437525"/>
                </a:lnTo>
                <a:lnTo>
                  <a:pt x="711051" y="437362"/>
                </a:lnTo>
                <a:lnTo>
                  <a:pt x="722804" y="418128"/>
                </a:lnTo>
                <a:lnTo>
                  <a:pt x="723776" y="415369"/>
                </a:lnTo>
                <a:lnTo>
                  <a:pt x="724668" y="412447"/>
                </a:lnTo>
                <a:lnTo>
                  <a:pt x="725559" y="409444"/>
                </a:lnTo>
                <a:lnTo>
                  <a:pt x="726451" y="406198"/>
                </a:lnTo>
                <a:lnTo>
                  <a:pt x="727342" y="402871"/>
                </a:lnTo>
                <a:lnTo>
                  <a:pt x="728315" y="399381"/>
                </a:lnTo>
                <a:lnTo>
                  <a:pt x="729207" y="395810"/>
                </a:lnTo>
                <a:lnTo>
                  <a:pt x="730098" y="392077"/>
                </a:lnTo>
                <a:lnTo>
                  <a:pt x="730990" y="388262"/>
                </a:lnTo>
                <a:lnTo>
                  <a:pt x="731881" y="384366"/>
                </a:lnTo>
                <a:lnTo>
                  <a:pt x="732854" y="380309"/>
                </a:lnTo>
                <a:lnTo>
                  <a:pt x="737312" y="359289"/>
                </a:lnTo>
                <a:lnTo>
                  <a:pt x="738284" y="354987"/>
                </a:lnTo>
                <a:lnTo>
                  <a:pt x="739176" y="350605"/>
                </a:lnTo>
                <a:lnTo>
                  <a:pt x="740067" y="346222"/>
                </a:lnTo>
                <a:lnTo>
                  <a:pt x="740959" y="341921"/>
                </a:lnTo>
                <a:lnTo>
                  <a:pt x="741850" y="337538"/>
                </a:lnTo>
                <a:lnTo>
                  <a:pt x="742823" y="333155"/>
                </a:lnTo>
                <a:lnTo>
                  <a:pt x="743714" y="328854"/>
                </a:lnTo>
                <a:lnTo>
                  <a:pt x="744606" y="324634"/>
                </a:lnTo>
                <a:lnTo>
                  <a:pt x="745498" y="320414"/>
                </a:lnTo>
                <a:lnTo>
                  <a:pt x="746389" y="316194"/>
                </a:lnTo>
                <a:lnTo>
                  <a:pt x="747362" y="312136"/>
                </a:lnTo>
                <a:lnTo>
                  <a:pt x="748253" y="308078"/>
                </a:lnTo>
                <a:lnTo>
                  <a:pt x="749145" y="304101"/>
                </a:lnTo>
                <a:lnTo>
                  <a:pt x="750036" y="300287"/>
                </a:lnTo>
                <a:lnTo>
                  <a:pt x="750928" y="296554"/>
                </a:lnTo>
                <a:lnTo>
                  <a:pt x="751900" y="292901"/>
                </a:lnTo>
                <a:lnTo>
                  <a:pt x="752792" y="289330"/>
                </a:lnTo>
                <a:lnTo>
                  <a:pt x="757331" y="273667"/>
                </a:lnTo>
                <a:lnTo>
                  <a:pt x="758222" y="270907"/>
                </a:lnTo>
                <a:lnTo>
                  <a:pt x="759114" y="268392"/>
                </a:lnTo>
                <a:lnTo>
                  <a:pt x="760005" y="266038"/>
                </a:lnTo>
                <a:lnTo>
                  <a:pt x="760897" y="263765"/>
                </a:lnTo>
                <a:lnTo>
                  <a:pt x="761870" y="261736"/>
                </a:lnTo>
                <a:lnTo>
                  <a:pt x="762761" y="259870"/>
                </a:lnTo>
                <a:lnTo>
                  <a:pt x="770947" y="251348"/>
                </a:lnTo>
                <a:lnTo>
                  <a:pt x="771839" y="251348"/>
                </a:lnTo>
                <a:lnTo>
                  <a:pt x="784482" y="269609"/>
                </a:lnTo>
                <a:lnTo>
                  <a:pt x="785455" y="272043"/>
                </a:lnTo>
                <a:lnTo>
                  <a:pt x="789913" y="286327"/>
                </a:lnTo>
                <a:lnTo>
                  <a:pt x="790885" y="289493"/>
                </a:lnTo>
                <a:lnTo>
                  <a:pt x="791777" y="292739"/>
                </a:lnTo>
                <a:lnTo>
                  <a:pt x="792668" y="296148"/>
                </a:lnTo>
                <a:lnTo>
                  <a:pt x="793560" y="299556"/>
                </a:lnTo>
                <a:lnTo>
                  <a:pt x="794452" y="303127"/>
                </a:lnTo>
                <a:lnTo>
                  <a:pt x="795424" y="306698"/>
                </a:lnTo>
                <a:lnTo>
                  <a:pt x="796316" y="310351"/>
                </a:lnTo>
                <a:lnTo>
                  <a:pt x="797207" y="314084"/>
                </a:lnTo>
                <a:lnTo>
                  <a:pt x="798099" y="317817"/>
                </a:lnTo>
                <a:lnTo>
                  <a:pt x="798990" y="321631"/>
                </a:lnTo>
                <a:lnTo>
                  <a:pt x="799963" y="325446"/>
                </a:lnTo>
                <a:lnTo>
                  <a:pt x="800854" y="329342"/>
                </a:lnTo>
                <a:lnTo>
                  <a:pt x="801746" y="333156"/>
                </a:lnTo>
                <a:lnTo>
                  <a:pt x="802638" y="337052"/>
                </a:lnTo>
                <a:lnTo>
                  <a:pt x="803529" y="341028"/>
                </a:lnTo>
                <a:lnTo>
                  <a:pt x="804502" y="344924"/>
                </a:lnTo>
                <a:lnTo>
                  <a:pt x="809932" y="368054"/>
                </a:lnTo>
                <a:lnTo>
                  <a:pt x="810824" y="371788"/>
                </a:lnTo>
                <a:lnTo>
                  <a:pt x="811715" y="375521"/>
                </a:lnTo>
                <a:lnTo>
                  <a:pt x="812607" y="379173"/>
                </a:lnTo>
                <a:lnTo>
                  <a:pt x="813498" y="382825"/>
                </a:lnTo>
                <a:lnTo>
                  <a:pt x="814471" y="386396"/>
                </a:lnTo>
                <a:lnTo>
                  <a:pt x="815362" y="389886"/>
                </a:lnTo>
                <a:lnTo>
                  <a:pt x="816254" y="393295"/>
                </a:lnTo>
                <a:lnTo>
                  <a:pt x="817145" y="396622"/>
                </a:lnTo>
                <a:lnTo>
                  <a:pt x="818037" y="399950"/>
                </a:lnTo>
                <a:lnTo>
                  <a:pt x="819010" y="403115"/>
                </a:lnTo>
                <a:lnTo>
                  <a:pt x="819901" y="406280"/>
                </a:lnTo>
                <a:lnTo>
                  <a:pt x="820793" y="409283"/>
                </a:lnTo>
                <a:lnTo>
                  <a:pt x="821684" y="412286"/>
                </a:lnTo>
                <a:lnTo>
                  <a:pt x="822576" y="415126"/>
                </a:lnTo>
                <a:lnTo>
                  <a:pt x="823548" y="417886"/>
                </a:lnTo>
                <a:lnTo>
                  <a:pt x="824440" y="420564"/>
                </a:lnTo>
                <a:lnTo>
                  <a:pt x="828979" y="432575"/>
                </a:lnTo>
                <a:lnTo>
                  <a:pt x="829870" y="434604"/>
                </a:lnTo>
                <a:lnTo>
                  <a:pt x="830762" y="436633"/>
                </a:lnTo>
                <a:lnTo>
                  <a:pt x="831653" y="438500"/>
                </a:lnTo>
                <a:lnTo>
                  <a:pt x="832545" y="440367"/>
                </a:lnTo>
                <a:lnTo>
                  <a:pt x="833518" y="441990"/>
                </a:lnTo>
                <a:lnTo>
                  <a:pt x="834409" y="443613"/>
                </a:lnTo>
                <a:lnTo>
                  <a:pt x="835301" y="445155"/>
                </a:lnTo>
                <a:lnTo>
                  <a:pt x="849809" y="456679"/>
                </a:lnTo>
                <a:lnTo>
                  <a:pt x="850700" y="456679"/>
                </a:lnTo>
                <a:lnTo>
                  <a:pt x="851592" y="456679"/>
                </a:lnTo>
                <a:lnTo>
                  <a:pt x="861642" y="452622"/>
                </a:lnTo>
                <a:lnTo>
                  <a:pt x="862533" y="452054"/>
                </a:lnTo>
                <a:lnTo>
                  <a:pt x="863425" y="451323"/>
                </a:lnTo>
                <a:lnTo>
                  <a:pt x="864316" y="450593"/>
                </a:lnTo>
                <a:lnTo>
                  <a:pt x="865208" y="449862"/>
                </a:lnTo>
                <a:lnTo>
                  <a:pt x="866100" y="449051"/>
                </a:lnTo>
                <a:lnTo>
                  <a:pt x="867072" y="448239"/>
                </a:lnTo>
                <a:lnTo>
                  <a:pt x="867964" y="447427"/>
                </a:lnTo>
                <a:lnTo>
                  <a:pt x="868855" y="446535"/>
                </a:lnTo>
                <a:lnTo>
                  <a:pt x="869747" y="445642"/>
                </a:lnTo>
                <a:lnTo>
                  <a:pt x="870638" y="444668"/>
                </a:lnTo>
                <a:lnTo>
                  <a:pt x="871611" y="443776"/>
                </a:lnTo>
                <a:lnTo>
                  <a:pt x="872502" y="442802"/>
                </a:lnTo>
                <a:lnTo>
                  <a:pt x="873394" y="441747"/>
                </a:lnTo>
                <a:lnTo>
                  <a:pt x="874286" y="440773"/>
                </a:lnTo>
                <a:lnTo>
                  <a:pt x="875177" y="439718"/>
                </a:lnTo>
                <a:lnTo>
                  <a:pt x="876150" y="438663"/>
                </a:lnTo>
                <a:lnTo>
                  <a:pt x="877041" y="437526"/>
                </a:lnTo>
                <a:lnTo>
                  <a:pt x="877933" y="436471"/>
                </a:lnTo>
                <a:lnTo>
                  <a:pt x="878824" y="435335"/>
                </a:lnTo>
                <a:lnTo>
                  <a:pt x="879716" y="434199"/>
                </a:lnTo>
                <a:lnTo>
                  <a:pt x="880607" y="432981"/>
                </a:lnTo>
                <a:lnTo>
                  <a:pt x="881580" y="431845"/>
                </a:lnTo>
                <a:lnTo>
                  <a:pt x="882472" y="430628"/>
                </a:lnTo>
                <a:lnTo>
                  <a:pt x="883363" y="429410"/>
                </a:lnTo>
                <a:lnTo>
                  <a:pt x="884255" y="428193"/>
                </a:lnTo>
                <a:lnTo>
                  <a:pt x="885146" y="426894"/>
                </a:lnTo>
                <a:lnTo>
                  <a:pt x="886119" y="425596"/>
                </a:lnTo>
                <a:lnTo>
                  <a:pt x="887010" y="424297"/>
                </a:lnTo>
                <a:lnTo>
                  <a:pt x="887902" y="422999"/>
                </a:lnTo>
                <a:lnTo>
                  <a:pt x="888793" y="421700"/>
                </a:lnTo>
                <a:lnTo>
                  <a:pt x="889685" y="420320"/>
                </a:lnTo>
                <a:lnTo>
                  <a:pt x="890658" y="418941"/>
                </a:lnTo>
                <a:lnTo>
                  <a:pt x="891549" y="417561"/>
                </a:lnTo>
                <a:lnTo>
                  <a:pt x="892441" y="416181"/>
                </a:lnTo>
                <a:lnTo>
                  <a:pt x="893332" y="414720"/>
                </a:lnTo>
                <a:lnTo>
                  <a:pt x="894224" y="413259"/>
                </a:lnTo>
                <a:lnTo>
                  <a:pt x="895196" y="411799"/>
                </a:lnTo>
                <a:lnTo>
                  <a:pt x="896088" y="410338"/>
                </a:lnTo>
                <a:lnTo>
                  <a:pt x="896979" y="408796"/>
                </a:lnTo>
                <a:lnTo>
                  <a:pt x="897871" y="407335"/>
                </a:lnTo>
                <a:lnTo>
                  <a:pt x="898763" y="405793"/>
                </a:lnTo>
                <a:lnTo>
                  <a:pt x="899654" y="404170"/>
                </a:lnTo>
                <a:lnTo>
                  <a:pt x="900627" y="402628"/>
                </a:lnTo>
                <a:lnTo>
                  <a:pt x="901518" y="401086"/>
                </a:lnTo>
                <a:lnTo>
                  <a:pt x="902410" y="399463"/>
                </a:lnTo>
                <a:lnTo>
                  <a:pt x="903301" y="397839"/>
                </a:lnTo>
                <a:lnTo>
                  <a:pt x="904193" y="396216"/>
                </a:lnTo>
                <a:lnTo>
                  <a:pt x="905165" y="394593"/>
                </a:lnTo>
                <a:lnTo>
                  <a:pt x="906057" y="392969"/>
                </a:lnTo>
                <a:lnTo>
                  <a:pt x="906949" y="391265"/>
                </a:lnTo>
                <a:lnTo>
                  <a:pt x="907840" y="389642"/>
                </a:lnTo>
                <a:lnTo>
                  <a:pt x="908732" y="387938"/>
                </a:lnTo>
                <a:lnTo>
                  <a:pt x="909704" y="386314"/>
                </a:lnTo>
                <a:lnTo>
                  <a:pt x="910596" y="384610"/>
                </a:lnTo>
                <a:lnTo>
                  <a:pt x="911487" y="382987"/>
                </a:lnTo>
                <a:lnTo>
                  <a:pt x="912379" y="381283"/>
                </a:lnTo>
                <a:lnTo>
                  <a:pt x="913270" y="379659"/>
                </a:lnTo>
                <a:lnTo>
                  <a:pt x="914243" y="377955"/>
                </a:lnTo>
                <a:lnTo>
                  <a:pt x="915135" y="376332"/>
                </a:lnTo>
                <a:lnTo>
                  <a:pt x="916026" y="374709"/>
                </a:lnTo>
                <a:lnTo>
                  <a:pt x="916918" y="373085"/>
                </a:lnTo>
                <a:lnTo>
                  <a:pt x="917809" y="371462"/>
                </a:lnTo>
                <a:lnTo>
                  <a:pt x="918701" y="369839"/>
                </a:lnTo>
                <a:lnTo>
                  <a:pt x="919673" y="368297"/>
                </a:lnTo>
                <a:lnTo>
                  <a:pt x="920565" y="366755"/>
                </a:lnTo>
                <a:lnTo>
                  <a:pt x="921456" y="365213"/>
                </a:lnTo>
                <a:lnTo>
                  <a:pt x="922348" y="363671"/>
                </a:lnTo>
                <a:lnTo>
                  <a:pt x="923240" y="362210"/>
                </a:lnTo>
                <a:lnTo>
                  <a:pt x="924212" y="360830"/>
                </a:lnTo>
                <a:lnTo>
                  <a:pt x="925104" y="359450"/>
                </a:lnTo>
                <a:lnTo>
                  <a:pt x="925995" y="358071"/>
                </a:lnTo>
                <a:lnTo>
                  <a:pt x="926887" y="356772"/>
                </a:lnTo>
                <a:lnTo>
                  <a:pt x="927778" y="355473"/>
                </a:lnTo>
                <a:lnTo>
                  <a:pt x="928751" y="354256"/>
                </a:lnTo>
                <a:lnTo>
                  <a:pt x="929642" y="353120"/>
                </a:lnTo>
                <a:lnTo>
                  <a:pt x="930534" y="351984"/>
                </a:lnTo>
                <a:lnTo>
                  <a:pt x="931426" y="350928"/>
                </a:lnTo>
                <a:lnTo>
                  <a:pt x="932317" y="349955"/>
                </a:lnTo>
                <a:lnTo>
                  <a:pt x="933290" y="349062"/>
                </a:lnTo>
                <a:lnTo>
                  <a:pt x="934181" y="348169"/>
                </a:lnTo>
                <a:lnTo>
                  <a:pt x="935073" y="347439"/>
                </a:lnTo>
                <a:lnTo>
                  <a:pt x="935964" y="346708"/>
                </a:lnTo>
                <a:lnTo>
                  <a:pt x="936856" y="346059"/>
                </a:lnTo>
                <a:lnTo>
                  <a:pt x="942286" y="343949"/>
                </a:lnTo>
                <a:lnTo>
                  <a:pt x="943259" y="343949"/>
                </a:lnTo>
                <a:lnTo>
                  <a:pt x="944150" y="343949"/>
                </a:lnTo>
                <a:lnTo>
                  <a:pt x="951364" y="347926"/>
                </a:lnTo>
                <a:lnTo>
                  <a:pt x="952336" y="348818"/>
                </a:lnTo>
                <a:lnTo>
                  <a:pt x="960441" y="361885"/>
                </a:lnTo>
                <a:lnTo>
                  <a:pt x="961333" y="363752"/>
                </a:lnTo>
                <a:lnTo>
                  <a:pt x="962305" y="365781"/>
                </a:lnTo>
                <a:lnTo>
                  <a:pt x="963197" y="367891"/>
                </a:lnTo>
                <a:lnTo>
                  <a:pt x="964089" y="370082"/>
                </a:lnTo>
                <a:lnTo>
                  <a:pt x="964980" y="372274"/>
                </a:lnTo>
                <a:lnTo>
                  <a:pt x="965872" y="374627"/>
                </a:lnTo>
                <a:lnTo>
                  <a:pt x="966844" y="377062"/>
                </a:lnTo>
                <a:lnTo>
                  <a:pt x="967736" y="379496"/>
                </a:lnTo>
                <a:lnTo>
                  <a:pt x="968627" y="382012"/>
                </a:lnTo>
                <a:lnTo>
                  <a:pt x="969519" y="384609"/>
                </a:lnTo>
                <a:lnTo>
                  <a:pt x="970410" y="387207"/>
                </a:lnTo>
                <a:lnTo>
                  <a:pt x="971302" y="389885"/>
                </a:lnTo>
                <a:lnTo>
                  <a:pt x="972275" y="392644"/>
                </a:lnTo>
                <a:lnTo>
                  <a:pt x="973166" y="395403"/>
                </a:lnTo>
                <a:lnTo>
                  <a:pt x="974058" y="398244"/>
                </a:lnTo>
                <a:lnTo>
                  <a:pt x="974949" y="401085"/>
                </a:lnTo>
                <a:lnTo>
                  <a:pt x="975841" y="403925"/>
                </a:lnTo>
                <a:lnTo>
                  <a:pt x="976813" y="406766"/>
                </a:lnTo>
                <a:lnTo>
                  <a:pt x="977705" y="409687"/>
                </a:lnTo>
                <a:lnTo>
                  <a:pt x="978596" y="412528"/>
                </a:lnTo>
                <a:lnTo>
                  <a:pt x="979488" y="415449"/>
                </a:lnTo>
                <a:lnTo>
                  <a:pt x="980380" y="418290"/>
                </a:lnTo>
                <a:lnTo>
                  <a:pt x="981352" y="421131"/>
                </a:lnTo>
                <a:lnTo>
                  <a:pt x="982244" y="424052"/>
                </a:lnTo>
                <a:lnTo>
                  <a:pt x="983135" y="426812"/>
                </a:lnTo>
                <a:lnTo>
                  <a:pt x="984027" y="429652"/>
                </a:lnTo>
                <a:lnTo>
                  <a:pt x="984918" y="432411"/>
                </a:lnTo>
                <a:lnTo>
                  <a:pt x="985891" y="435090"/>
                </a:lnTo>
                <a:lnTo>
                  <a:pt x="986783" y="437768"/>
                </a:lnTo>
                <a:lnTo>
                  <a:pt x="987674" y="440365"/>
                </a:lnTo>
                <a:lnTo>
                  <a:pt x="988566" y="442962"/>
                </a:lnTo>
                <a:lnTo>
                  <a:pt x="989457" y="445397"/>
                </a:lnTo>
                <a:lnTo>
                  <a:pt x="990349" y="447831"/>
                </a:lnTo>
                <a:lnTo>
                  <a:pt x="991321" y="450185"/>
                </a:lnTo>
                <a:lnTo>
                  <a:pt x="992213" y="452457"/>
                </a:lnTo>
                <a:lnTo>
                  <a:pt x="993104" y="454648"/>
                </a:lnTo>
                <a:lnTo>
                  <a:pt x="993996" y="456677"/>
                </a:lnTo>
                <a:lnTo>
                  <a:pt x="994888" y="458706"/>
                </a:lnTo>
                <a:lnTo>
                  <a:pt x="995860" y="460573"/>
                </a:lnTo>
                <a:lnTo>
                  <a:pt x="996752" y="462358"/>
                </a:lnTo>
                <a:lnTo>
                  <a:pt x="997643" y="463982"/>
                </a:lnTo>
                <a:lnTo>
                  <a:pt x="1008504" y="474046"/>
                </a:lnTo>
                <a:lnTo>
                  <a:pt x="1009395" y="474046"/>
                </a:lnTo>
                <a:lnTo>
                  <a:pt x="1023012" y="456678"/>
                </a:lnTo>
                <a:lnTo>
                  <a:pt x="1023984" y="454486"/>
                </a:lnTo>
                <a:lnTo>
                  <a:pt x="1028442" y="442069"/>
                </a:lnTo>
                <a:lnTo>
                  <a:pt x="1029415" y="439310"/>
                </a:lnTo>
                <a:lnTo>
                  <a:pt x="1030306" y="436470"/>
                </a:lnTo>
                <a:lnTo>
                  <a:pt x="1031198" y="433548"/>
                </a:lnTo>
                <a:lnTo>
                  <a:pt x="1032089" y="430545"/>
                </a:lnTo>
                <a:lnTo>
                  <a:pt x="1032981" y="427542"/>
                </a:lnTo>
                <a:lnTo>
                  <a:pt x="1033953" y="424458"/>
                </a:lnTo>
                <a:lnTo>
                  <a:pt x="1034845" y="421293"/>
                </a:lnTo>
                <a:lnTo>
                  <a:pt x="1035737" y="418047"/>
                </a:lnTo>
                <a:lnTo>
                  <a:pt x="1036628" y="414801"/>
                </a:lnTo>
                <a:lnTo>
                  <a:pt x="1037520" y="411554"/>
                </a:lnTo>
                <a:lnTo>
                  <a:pt x="1038492" y="408227"/>
                </a:lnTo>
                <a:lnTo>
                  <a:pt x="1039384" y="404899"/>
                </a:lnTo>
                <a:lnTo>
                  <a:pt x="1040275" y="401572"/>
                </a:lnTo>
                <a:lnTo>
                  <a:pt x="1041167" y="398244"/>
                </a:lnTo>
                <a:lnTo>
                  <a:pt x="1042058" y="394835"/>
                </a:lnTo>
                <a:lnTo>
                  <a:pt x="1043031" y="391508"/>
                </a:lnTo>
                <a:lnTo>
                  <a:pt x="1043923" y="388180"/>
                </a:lnTo>
                <a:lnTo>
                  <a:pt x="1044814" y="384853"/>
                </a:lnTo>
                <a:lnTo>
                  <a:pt x="1045706" y="381525"/>
                </a:lnTo>
                <a:lnTo>
                  <a:pt x="1046597" y="378279"/>
                </a:lnTo>
                <a:lnTo>
                  <a:pt x="1047489" y="375033"/>
                </a:lnTo>
                <a:lnTo>
                  <a:pt x="1048461" y="371787"/>
                </a:lnTo>
                <a:lnTo>
                  <a:pt x="1049353" y="368621"/>
                </a:lnTo>
                <a:lnTo>
                  <a:pt x="1050244" y="365537"/>
                </a:lnTo>
                <a:lnTo>
                  <a:pt x="1051136" y="362453"/>
                </a:lnTo>
                <a:lnTo>
                  <a:pt x="1052028" y="359450"/>
                </a:lnTo>
                <a:lnTo>
                  <a:pt x="1053000" y="356448"/>
                </a:lnTo>
                <a:lnTo>
                  <a:pt x="1053892" y="353607"/>
                </a:lnTo>
                <a:lnTo>
                  <a:pt x="1054783" y="350766"/>
                </a:lnTo>
                <a:lnTo>
                  <a:pt x="1055675" y="348088"/>
                </a:lnTo>
                <a:lnTo>
                  <a:pt x="1056566" y="345410"/>
                </a:lnTo>
                <a:lnTo>
                  <a:pt x="1057539" y="342894"/>
                </a:lnTo>
                <a:lnTo>
                  <a:pt x="1058430" y="340378"/>
                </a:lnTo>
                <a:lnTo>
                  <a:pt x="1059322" y="338025"/>
                </a:lnTo>
                <a:lnTo>
                  <a:pt x="1060214" y="335752"/>
                </a:lnTo>
                <a:lnTo>
                  <a:pt x="1061105" y="333561"/>
                </a:lnTo>
                <a:lnTo>
                  <a:pt x="1061997" y="331451"/>
                </a:lnTo>
                <a:lnTo>
                  <a:pt x="1062969" y="329503"/>
                </a:lnTo>
                <a:lnTo>
                  <a:pt x="1063861" y="327637"/>
                </a:lnTo>
                <a:lnTo>
                  <a:pt x="1077477" y="313677"/>
                </a:lnTo>
                <a:lnTo>
                  <a:pt x="1078369" y="313677"/>
                </a:lnTo>
                <a:lnTo>
                  <a:pt x="1079260" y="313840"/>
                </a:lnTo>
                <a:lnTo>
                  <a:pt x="1080152" y="314083"/>
                </a:lnTo>
                <a:lnTo>
                  <a:pt x="1081043" y="314489"/>
                </a:lnTo>
                <a:lnTo>
                  <a:pt x="1082016" y="314894"/>
                </a:lnTo>
                <a:lnTo>
                  <a:pt x="1082907" y="315544"/>
                </a:lnTo>
                <a:lnTo>
                  <a:pt x="1083799" y="316193"/>
                </a:lnTo>
                <a:lnTo>
                  <a:pt x="1084691" y="317004"/>
                </a:lnTo>
                <a:lnTo>
                  <a:pt x="1085582" y="317897"/>
                </a:lnTo>
                <a:lnTo>
                  <a:pt x="1086555" y="318871"/>
                </a:lnTo>
                <a:lnTo>
                  <a:pt x="1087446" y="319926"/>
                </a:lnTo>
                <a:lnTo>
                  <a:pt x="1088338" y="321143"/>
                </a:lnTo>
                <a:lnTo>
                  <a:pt x="1089229" y="322361"/>
                </a:lnTo>
                <a:lnTo>
                  <a:pt x="1090121" y="323740"/>
                </a:lnTo>
                <a:lnTo>
                  <a:pt x="1091093" y="325120"/>
                </a:lnTo>
                <a:lnTo>
                  <a:pt x="1091985" y="326662"/>
                </a:lnTo>
                <a:lnTo>
                  <a:pt x="1092877" y="328204"/>
                </a:lnTo>
                <a:lnTo>
                  <a:pt x="1093768" y="329909"/>
                </a:lnTo>
                <a:lnTo>
                  <a:pt x="1094660" y="331613"/>
                </a:lnTo>
                <a:lnTo>
                  <a:pt x="1095632" y="333398"/>
                </a:lnTo>
                <a:lnTo>
                  <a:pt x="1096524" y="335265"/>
                </a:lnTo>
                <a:lnTo>
                  <a:pt x="1097415" y="337132"/>
                </a:lnTo>
                <a:lnTo>
                  <a:pt x="1098307" y="339161"/>
                </a:lnTo>
                <a:lnTo>
                  <a:pt x="1099198" y="341108"/>
                </a:lnTo>
                <a:lnTo>
                  <a:pt x="1100090" y="343219"/>
                </a:lnTo>
                <a:lnTo>
                  <a:pt x="1101063" y="345247"/>
                </a:lnTo>
                <a:lnTo>
                  <a:pt x="1101954" y="347358"/>
                </a:lnTo>
                <a:lnTo>
                  <a:pt x="1102846" y="349549"/>
                </a:lnTo>
                <a:lnTo>
                  <a:pt x="1103737" y="351740"/>
                </a:lnTo>
                <a:lnTo>
                  <a:pt x="1104629" y="353931"/>
                </a:lnTo>
                <a:lnTo>
                  <a:pt x="1105601" y="356204"/>
                </a:lnTo>
                <a:lnTo>
                  <a:pt x="1106493" y="358395"/>
                </a:lnTo>
                <a:lnTo>
                  <a:pt x="1107384" y="360667"/>
                </a:lnTo>
                <a:lnTo>
                  <a:pt x="1108276" y="362940"/>
                </a:lnTo>
                <a:lnTo>
                  <a:pt x="1109168" y="365212"/>
                </a:lnTo>
                <a:lnTo>
                  <a:pt x="1110140" y="367484"/>
                </a:lnTo>
                <a:lnTo>
                  <a:pt x="1111032" y="369757"/>
                </a:lnTo>
                <a:lnTo>
                  <a:pt x="1111923" y="371948"/>
                </a:lnTo>
                <a:lnTo>
                  <a:pt x="1112815" y="374221"/>
                </a:lnTo>
                <a:lnTo>
                  <a:pt x="1113706" y="376412"/>
                </a:lnTo>
                <a:lnTo>
                  <a:pt x="1114679" y="378603"/>
                </a:lnTo>
                <a:lnTo>
                  <a:pt x="1115571" y="380794"/>
                </a:lnTo>
                <a:lnTo>
                  <a:pt x="1116462" y="382985"/>
                </a:lnTo>
                <a:lnTo>
                  <a:pt x="1117354" y="385095"/>
                </a:lnTo>
                <a:lnTo>
                  <a:pt x="1118245" y="387206"/>
                </a:lnTo>
                <a:lnTo>
                  <a:pt x="1119137" y="389235"/>
                </a:lnTo>
                <a:lnTo>
                  <a:pt x="1120109" y="391263"/>
                </a:lnTo>
                <a:lnTo>
                  <a:pt x="1121001" y="393292"/>
                </a:lnTo>
                <a:lnTo>
                  <a:pt x="1121892" y="395240"/>
                </a:lnTo>
                <a:lnTo>
                  <a:pt x="1122784" y="397107"/>
                </a:lnTo>
                <a:lnTo>
                  <a:pt x="1123676" y="398974"/>
                </a:lnTo>
                <a:lnTo>
                  <a:pt x="1124648" y="400759"/>
                </a:lnTo>
                <a:lnTo>
                  <a:pt x="1125540" y="402463"/>
                </a:lnTo>
                <a:lnTo>
                  <a:pt x="1126431" y="404168"/>
                </a:lnTo>
                <a:lnTo>
                  <a:pt x="1127323" y="405791"/>
                </a:lnTo>
                <a:lnTo>
                  <a:pt x="1128214" y="407414"/>
                </a:lnTo>
                <a:lnTo>
                  <a:pt x="1129187" y="408875"/>
                </a:lnTo>
                <a:lnTo>
                  <a:pt x="1130078" y="410336"/>
                </a:lnTo>
                <a:lnTo>
                  <a:pt x="1130970" y="411796"/>
                </a:lnTo>
                <a:lnTo>
                  <a:pt x="1131861" y="413095"/>
                </a:lnTo>
                <a:lnTo>
                  <a:pt x="1132753" y="414394"/>
                </a:lnTo>
                <a:lnTo>
                  <a:pt x="1133726" y="415530"/>
                </a:lnTo>
                <a:lnTo>
                  <a:pt x="1134617" y="416666"/>
                </a:lnTo>
                <a:lnTo>
                  <a:pt x="1135509" y="417803"/>
                </a:lnTo>
                <a:lnTo>
                  <a:pt x="1140048" y="422104"/>
                </a:lnTo>
                <a:lnTo>
                  <a:pt x="1140939" y="422834"/>
                </a:lnTo>
                <a:lnTo>
                  <a:pt x="1141831" y="423402"/>
                </a:lnTo>
                <a:lnTo>
                  <a:pt x="1142722" y="423971"/>
                </a:lnTo>
                <a:lnTo>
                  <a:pt x="1143695" y="424458"/>
                </a:lnTo>
                <a:lnTo>
                  <a:pt x="1149125" y="426000"/>
                </a:lnTo>
                <a:lnTo>
                  <a:pt x="1150017" y="426081"/>
                </a:lnTo>
                <a:lnTo>
                  <a:pt x="1150908" y="426081"/>
                </a:lnTo>
                <a:lnTo>
                  <a:pt x="1151800" y="426000"/>
                </a:lnTo>
                <a:lnTo>
                  <a:pt x="1152691" y="425918"/>
                </a:lnTo>
                <a:lnTo>
                  <a:pt x="1153664" y="425756"/>
                </a:lnTo>
                <a:lnTo>
                  <a:pt x="1154555" y="425513"/>
                </a:lnTo>
                <a:lnTo>
                  <a:pt x="1155447" y="425269"/>
                </a:lnTo>
                <a:lnTo>
                  <a:pt x="1156339" y="424945"/>
                </a:lnTo>
                <a:lnTo>
                  <a:pt x="1157230" y="424620"/>
                </a:lnTo>
                <a:lnTo>
                  <a:pt x="1158203" y="424214"/>
                </a:lnTo>
                <a:lnTo>
                  <a:pt x="1159094" y="423808"/>
                </a:lnTo>
                <a:lnTo>
                  <a:pt x="1159986" y="423403"/>
                </a:lnTo>
                <a:lnTo>
                  <a:pt x="1160877" y="422835"/>
                </a:lnTo>
                <a:lnTo>
                  <a:pt x="1161769" y="422348"/>
                </a:lnTo>
                <a:lnTo>
                  <a:pt x="1162741" y="421779"/>
                </a:lnTo>
                <a:lnTo>
                  <a:pt x="1163633" y="421130"/>
                </a:lnTo>
                <a:lnTo>
                  <a:pt x="1164524" y="420562"/>
                </a:lnTo>
                <a:lnTo>
                  <a:pt x="1165416" y="419913"/>
                </a:lnTo>
                <a:lnTo>
                  <a:pt x="1166308" y="419183"/>
                </a:lnTo>
                <a:lnTo>
                  <a:pt x="1167280" y="418533"/>
                </a:lnTo>
                <a:lnTo>
                  <a:pt x="1168172" y="417803"/>
                </a:lnTo>
                <a:lnTo>
                  <a:pt x="1169063" y="417073"/>
                </a:lnTo>
                <a:lnTo>
                  <a:pt x="1169955" y="416261"/>
                </a:lnTo>
                <a:lnTo>
                  <a:pt x="1170846" y="415531"/>
                </a:lnTo>
                <a:lnTo>
                  <a:pt x="1171738" y="414719"/>
                </a:lnTo>
                <a:lnTo>
                  <a:pt x="1172711" y="413907"/>
                </a:lnTo>
                <a:lnTo>
                  <a:pt x="1173602" y="413096"/>
                </a:lnTo>
                <a:lnTo>
                  <a:pt x="1174494" y="412284"/>
                </a:lnTo>
                <a:lnTo>
                  <a:pt x="1175385" y="411472"/>
                </a:lnTo>
                <a:lnTo>
                  <a:pt x="1176277" y="410661"/>
                </a:lnTo>
                <a:lnTo>
                  <a:pt x="1177249" y="409849"/>
                </a:lnTo>
                <a:lnTo>
                  <a:pt x="1178141" y="408957"/>
                </a:lnTo>
                <a:lnTo>
                  <a:pt x="1179032" y="408145"/>
                </a:lnTo>
                <a:lnTo>
                  <a:pt x="1179924" y="407252"/>
                </a:lnTo>
                <a:lnTo>
                  <a:pt x="1180816" y="406441"/>
                </a:lnTo>
                <a:lnTo>
                  <a:pt x="1181788" y="405629"/>
                </a:lnTo>
                <a:lnTo>
                  <a:pt x="1182680" y="404737"/>
                </a:lnTo>
                <a:lnTo>
                  <a:pt x="1183571" y="403925"/>
                </a:lnTo>
                <a:lnTo>
                  <a:pt x="1184463" y="403113"/>
                </a:lnTo>
                <a:lnTo>
                  <a:pt x="1185354" y="402302"/>
                </a:lnTo>
                <a:lnTo>
                  <a:pt x="1186327" y="401490"/>
                </a:lnTo>
                <a:lnTo>
                  <a:pt x="1187218" y="400678"/>
                </a:lnTo>
                <a:lnTo>
                  <a:pt x="1188110" y="399867"/>
                </a:lnTo>
                <a:lnTo>
                  <a:pt x="1189002" y="399136"/>
                </a:lnTo>
                <a:lnTo>
                  <a:pt x="1189893" y="398325"/>
                </a:lnTo>
                <a:lnTo>
                  <a:pt x="1190785" y="397594"/>
                </a:lnTo>
                <a:lnTo>
                  <a:pt x="1191757" y="396783"/>
                </a:lnTo>
                <a:lnTo>
                  <a:pt x="1192649" y="396052"/>
                </a:lnTo>
                <a:lnTo>
                  <a:pt x="1193540" y="395322"/>
                </a:lnTo>
                <a:lnTo>
                  <a:pt x="1194432" y="394592"/>
                </a:lnTo>
                <a:lnTo>
                  <a:pt x="1195323" y="393861"/>
                </a:lnTo>
                <a:lnTo>
                  <a:pt x="1196296" y="393212"/>
                </a:lnTo>
                <a:lnTo>
                  <a:pt x="1197188" y="392482"/>
                </a:lnTo>
                <a:lnTo>
                  <a:pt x="1198079" y="391832"/>
                </a:lnTo>
                <a:lnTo>
                  <a:pt x="1198971" y="391183"/>
                </a:lnTo>
                <a:lnTo>
                  <a:pt x="1199862" y="390534"/>
                </a:lnTo>
                <a:lnTo>
                  <a:pt x="1200835" y="389966"/>
                </a:lnTo>
                <a:lnTo>
                  <a:pt x="1201726" y="389317"/>
                </a:lnTo>
                <a:lnTo>
                  <a:pt x="1202618" y="388749"/>
                </a:lnTo>
                <a:lnTo>
                  <a:pt x="1203509" y="388099"/>
                </a:lnTo>
                <a:lnTo>
                  <a:pt x="1204401" y="387531"/>
                </a:lnTo>
                <a:lnTo>
                  <a:pt x="1205374" y="387044"/>
                </a:lnTo>
                <a:lnTo>
                  <a:pt x="1206265" y="386476"/>
                </a:lnTo>
                <a:lnTo>
                  <a:pt x="1207157" y="385908"/>
                </a:lnTo>
                <a:lnTo>
                  <a:pt x="1208048" y="385421"/>
                </a:lnTo>
                <a:lnTo>
                  <a:pt x="1208940" y="384934"/>
                </a:lnTo>
                <a:lnTo>
                  <a:pt x="1209831" y="384447"/>
                </a:lnTo>
                <a:lnTo>
                  <a:pt x="1210804" y="383960"/>
                </a:lnTo>
                <a:lnTo>
                  <a:pt x="1211695" y="383555"/>
                </a:lnTo>
                <a:lnTo>
                  <a:pt x="1212587" y="383068"/>
                </a:lnTo>
                <a:lnTo>
                  <a:pt x="1213479" y="382662"/>
                </a:lnTo>
                <a:lnTo>
                  <a:pt x="1214370" y="382256"/>
                </a:lnTo>
                <a:lnTo>
                  <a:pt x="1215343" y="381851"/>
                </a:lnTo>
                <a:lnTo>
                  <a:pt x="1216234" y="381445"/>
                </a:lnTo>
                <a:lnTo>
                  <a:pt x="1217126" y="381120"/>
                </a:lnTo>
                <a:lnTo>
                  <a:pt x="1218017" y="380715"/>
                </a:lnTo>
                <a:lnTo>
                  <a:pt x="1218909" y="380390"/>
                </a:lnTo>
                <a:lnTo>
                  <a:pt x="1219881" y="380065"/>
                </a:lnTo>
                <a:lnTo>
                  <a:pt x="1220773" y="379740"/>
                </a:lnTo>
                <a:lnTo>
                  <a:pt x="1221665" y="379416"/>
                </a:lnTo>
                <a:lnTo>
                  <a:pt x="1222556" y="379172"/>
                </a:lnTo>
                <a:lnTo>
                  <a:pt x="1223448" y="378848"/>
                </a:lnTo>
                <a:lnTo>
                  <a:pt x="1224420" y="378604"/>
                </a:lnTo>
                <a:lnTo>
                  <a:pt x="1229851" y="377387"/>
                </a:lnTo>
                <a:lnTo>
                  <a:pt x="1230742" y="377225"/>
                </a:lnTo>
                <a:lnTo>
                  <a:pt x="1231634" y="377063"/>
                </a:lnTo>
                <a:lnTo>
                  <a:pt x="1232525" y="376900"/>
                </a:lnTo>
                <a:lnTo>
                  <a:pt x="1233417" y="376819"/>
                </a:lnTo>
                <a:lnTo>
                  <a:pt x="1234389" y="376738"/>
                </a:lnTo>
                <a:lnTo>
                  <a:pt x="1235281" y="376657"/>
                </a:lnTo>
                <a:lnTo>
                  <a:pt x="1236172" y="376657"/>
                </a:lnTo>
                <a:lnTo>
                  <a:pt x="1237064" y="376575"/>
                </a:lnTo>
                <a:lnTo>
                  <a:pt x="1237956" y="376575"/>
                </a:lnTo>
                <a:lnTo>
                  <a:pt x="1238928" y="376575"/>
                </a:lnTo>
                <a:lnTo>
                  <a:pt x="1239820" y="376657"/>
                </a:lnTo>
                <a:lnTo>
                  <a:pt x="1240711" y="376657"/>
                </a:lnTo>
                <a:lnTo>
                  <a:pt x="1241603" y="376738"/>
                </a:lnTo>
                <a:lnTo>
                  <a:pt x="1242494" y="376819"/>
                </a:lnTo>
                <a:lnTo>
                  <a:pt x="1243386" y="376981"/>
                </a:lnTo>
                <a:lnTo>
                  <a:pt x="1244358" y="377063"/>
                </a:lnTo>
                <a:lnTo>
                  <a:pt x="1245250" y="377225"/>
                </a:lnTo>
                <a:lnTo>
                  <a:pt x="1246142" y="377468"/>
                </a:lnTo>
                <a:lnTo>
                  <a:pt x="1247033" y="377630"/>
                </a:lnTo>
                <a:lnTo>
                  <a:pt x="1247925" y="377874"/>
                </a:lnTo>
                <a:lnTo>
                  <a:pt x="1248897" y="378117"/>
                </a:lnTo>
                <a:lnTo>
                  <a:pt x="1249789" y="378442"/>
                </a:lnTo>
                <a:lnTo>
                  <a:pt x="1250680" y="378767"/>
                </a:lnTo>
                <a:lnTo>
                  <a:pt x="1251572" y="379092"/>
                </a:lnTo>
                <a:lnTo>
                  <a:pt x="1252463" y="379416"/>
                </a:lnTo>
                <a:lnTo>
                  <a:pt x="1253436" y="379822"/>
                </a:lnTo>
                <a:lnTo>
                  <a:pt x="1254328" y="380228"/>
                </a:lnTo>
                <a:lnTo>
                  <a:pt x="1255219" y="380715"/>
                </a:lnTo>
                <a:lnTo>
                  <a:pt x="1256111" y="381120"/>
                </a:lnTo>
                <a:lnTo>
                  <a:pt x="1257002" y="381688"/>
                </a:lnTo>
                <a:lnTo>
                  <a:pt x="1257975" y="382175"/>
                </a:lnTo>
                <a:lnTo>
                  <a:pt x="1258866" y="382743"/>
                </a:lnTo>
                <a:lnTo>
                  <a:pt x="1259758" y="383312"/>
                </a:lnTo>
                <a:lnTo>
                  <a:pt x="1260649" y="383880"/>
                </a:lnTo>
                <a:lnTo>
                  <a:pt x="1261541" y="384529"/>
                </a:lnTo>
                <a:lnTo>
                  <a:pt x="1262433" y="385178"/>
                </a:lnTo>
                <a:lnTo>
                  <a:pt x="1263405" y="385908"/>
                </a:lnTo>
                <a:lnTo>
                  <a:pt x="1264297" y="386558"/>
                </a:lnTo>
                <a:lnTo>
                  <a:pt x="1265188" y="387288"/>
                </a:lnTo>
                <a:lnTo>
                  <a:pt x="1266080" y="388100"/>
                </a:lnTo>
                <a:lnTo>
                  <a:pt x="1266971" y="388830"/>
                </a:lnTo>
                <a:lnTo>
                  <a:pt x="1267944" y="389642"/>
                </a:lnTo>
                <a:lnTo>
                  <a:pt x="1268835" y="390534"/>
                </a:lnTo>
                <a:lnTo>
                  <a:pt x="1269727" y="391346"/>
                </a:lnTo>
                <a:lnTo>
                  <a:pt x="1270619" y="392239"/>
                </a:lnTo>
                <a:lnTo>
                  <a:pt x="1271510" y="393131"/>
                </a:lnTo>
                <a:lnTo>
                  <a:pt x="1272483" y="394024"/>
                </a:lnTo>
                <a:lnTo>
                  <a:pt x="1273374" y="394916"/>
                </a:lnTo>
                <a:lnTo>
                  <a:pt x="1274266" y="395890"/>
                </a:lnTo>
                <a:lnTo>
                  <a:pt x="1275157" y="396864"/>
                </a:lnTo>
                <a:lnTo>
                  <a:pt x="1276049" y="397757"/>
                </a:lnTo>
                <a:lnTo>
                  <a:pt x="1277022" y="398812"/>
                </a:lnTo>
                <a:lnTo>
                  <a:pt x="1277913" y="399786"/>
                </a:lnTo>
                <a:lnTo>
                  <a:pt x="1278805" y="400760"/>
                </a:lnTo>
                <a:lnTo>
                  <a:pt x="1279696" y="401815"/>
                </a:lnTo>
                <a:lnTo>
                  <a:pt x="1280588" y="402789"/>
                </a:lnTo>
                <a:lnTo>
                  <a:pt x="1281479" y="403844"/>
                </a:lnTo>
                <a:lnTo>
                  <a:pt x="1282452" y="404818"/>
                </a:lnTo>
                <a:lnTo>
                  <a:pt x="1283343" y="405873"/>
                </a:lnTo>
                <a:lnTo>
                  <a:pt x="1284235" y="406928"/>
                </a:lnTo>
                <a:lnTo>
                  <a:pt x="1285127" y="407902"/>
                </a:lnTo>
                <a:lnTo>
                  <a:pt x="1286018" y="408957"/>
                </a:lnTo>
                <a:lnTo>
                  <a:pt x="1286991" y="410012"/>
                </a:lnTo>
                <a:lnTo>
                  <a:pt x="1287882" y="410986"/>
                </a:lnTo>
                <a:lnTo>
                  <a:pt x="1288774" y="411959"/>
                </a:lnTo>
                <a:lnTo>
                  <a:pt x="1289665" y="413015"/>
                </a:lnTo>
                <a:lnTo>
                  <a:pt x="1290557" y="413988"/>
                </a:lnTo>
                <a:lnTo>
                  <a:pt x="1291529" y="414881"/>
                </a:lnTo>
                <a:lnTo>
                  <a:pt x="1292421" y="415855"/>
                </a:lnTo>
                <a:lnTo>
                  <a:pt x="1293312" y="416829"/>
                </a:lnTo>
                <a:lnTo>
                  <a:pt x="1294204" y="417721"/>
                </a:lnTo>
                <a:lnTo>
                  <a:pt x="1295096" y="418614"/>
                </a:lnTo>
                <a:lnTo>
                  <a:pt x="1296068" y="419426"/>
                </a:lnTo>
                <a:lnTo>
                  <a:pt x="1296960" y="420318"/>
                </a:lnTo>
                <a:lnTo>
                  <a:pt x="1297851" y="421130"/>
                </a:lnTo>
                <a:lnTo>
                  <a:pt x="1298743" y="421860"/>
                </a:lnTo>
                <a:lnTo>
                  <a:pt x="1299634" y="422591"/>
                </a:lnTo>
                <a:lnTo>
                  <a:pt x="1300526" y="423321"/>
                </a:lnTo>
                <a:lnTo>
                  <a:pt x="1301499" y="424051"/>
                </a:lnTo>
                <a:lnTo>
                  <a:pt x="1302390" y="424701"/>
                </a:lnTo>
                <a:lnTo>
                  <a:pt x="1303282" y="425269"/>
                </a:lnTo>
                <a:lnTo>
                  <a:pt x="1304173" y="425837"/>
                </a:lnTo>
                <a:lnTo>
                  <a:pt x="1305065" y="426405"/>
                </a:lnTo>
                <a:lnTo>
                  <a:pt x="1306037" y="426892"/>
                </a:lnTo>
                <a:lnTo>
                  <a:pt x="1306929" y="427298"/>
                </a:lnTo>
                <a:lnTo>
                  <a:pt x="1307820" y="427703"/>
                </a:lnTo>
                <a:lnTo>
                  <a:pt x="1308712" y="428028"/>
                </a:lnTo>
                <a:lnTo>
                  <a:pt x="1309604" y="428353"/>
                </a:lnTo>
                <a:lnTo>
                  <a:pt x="1310576" y="428596"/>
                </a:lnTo>
                <a:lnTo>
                  <a:pt x="1311468" y="428840"/>
                </a:lnTo>
                <a:lnTo>
                  <a:pt x="1312359" y="429002"/>
                </a:lnTo>
                <a:lnTo>
                  <a:pt x="1313251" y="429164"/>
                </a:lnTo>
                <a:lnTo>
                  <a:pt x="1314142" y="429164"/>
                </a:lnTo>
                <a:lnTo>
                  <a:pt x="1315115" y="429245"/>
                </a:lnTo>
                <a:lnTo>
                  <a:pt x="1319573" y="428515"/>
                </a:lnTo>
                <a:lnTo>
                  <a:pt x="1320545" y="428272"/>
                </a:lnTo>
                <a:lnTo>
                  <a:pt x="1321437" y="427866"/>
                </a:lnTo>
                <a:lnTo>
                  <a:pt x="1322328" y="427460"/>
                </a:lnTo>
                <a:lnTo>
                  <a:pt x="1323220" y="427054"/>
                </a:lnTo>
                <a:lnTo>
                  <a:pt x="1328650" y="423321"/>
                </a:lnTo>
                <a:lnTo>
                  <a:pt x="1329623" y="422591"/>
                </a:lnTo>
                <a:lnTo>
                  <a:pt x="1334081" y="418046"/>
                </a:lnTo>
                <a:lnTo>
                  <a:pt x="1335053" y="417072"/>
                </a:lnTo>
                <a:lnTo>
                  <a:pt x="1335945" y="416017"/>
                </a:lnTo>
                <a:lnTo>
                  <a:pt x="1336836" y="414881"/>
                </a:lnTo>
                <a:lnTo>
                  <a:pt x="1337728" y="413826"/>
                </a:lnTo>
                <a:lnTo>
                  <a:pt x="1338619" y="412609"/>
                </a:lnTo>
                <a:lnTo>
                  <a:pt x="1339592" y="411472"/>
                </a:lnTo>
                <a:lnTo>
                  <a:pt x="1340483" y="410255"/>
                </a:lnTo>
                <a:lnTo>
                  <a:pt x="1341375" y="409038"/>
                </a:lnTo>
                <a:lnTo>
                  <a:pt x="1342267" y="407820"/>
                </a:lnTo>
                <a:lnTo>
                  <a:pt x="1343158" y="406522"/>
                </a:lnTo>
                <a:lnTo>
                  <a:pt x="1344131" y="405304"/>
                </a:lnTo>
                <a:lnTo>
                  <a:pt x="1345022" y="404006"/>
                </a:lnTo>
                <a:lnTo>
                  <a:pt x="1345914" y="402707"/>
                </a:lnTo>
                <a:lnTo>
                  <a:pt x="1346805" y="401327"/>
                </a:lnTo>
                <a:lnTo>
                  <a:pt x="1347697" y="400029"/>
                </a:lnTo>
                <a:lnTo>
                  <a:pt x="1348669" y="398730"/>
                </a:lnTo>
                <a:lnTo>
                  <a:pt x="1349561" y="397351"/>
                </a:lnTo>
                <a:lnTo>
                  <a:pt x="1350453" y="396052"/>
                </a:lnTo>
                <a:lnTo>
                  <a:pt x="1351344" y="394672"/>
                </a:lnTo>
                <a:lnTo>
                  <a:pt x="1352236" y="393374"/>
                </a:lnTo>
                <a:lnTo>
                  <a:pt x="1353127" y="392075"/>
                </a:lnTo>
                <a:lnTo>
                  <a:pt x="1354100" y="390777"/>
                </a:lnTo>
                <a:lnTo>
                  <a:pt x="1354991" y="389478"/>
                </a:lnTo>
                <a:lnTo>
                  <a:pt x="1355883" y="388179"/>
                </a:lnTo>
                <a:lnTo>
                  <a:pt x="1356774" y="386881"/>
                </a:lnTo>
                <a:lnTo>
                  <a:pt x="1357666" y="385582"/>
                </a:lnTo>
                <a:lnTo>
                  <a:pt x="1358639" y="384365"/>
                </a:lnTo>
                <a:lnTo>
                  <a:pt x="1359530" y="383148"/>
                </a:lnTo>
                <a:lnTo>
                  <a:pt x="1360422" y="381930"/>
                </a:lnTo>
                <a:lnTo>
                  <a:pt x="1361313" y="380794"/>
                </a:lnTo>
                <a:lnTo>
                  <a:pt x="1362205" y="379658"/>
                </a:lnTo>
                <a:lnTo>
                  <a:pt x="1363177" y="378521"/>
                </a:lnTo>
                <a:lnTo>
                  <a:pt x="1364069" y="377466"/>
                </a:lnTo>
                <a:lnTo>
                  <a:pt x="1371282" y="370081"/>
                </a:lnTo>
                <a:lnTo>
                  <a:pt x="1372174" y="369269"/>
                </a:lnTo>
                <a:lnTo>
                  <a:pt x="1373146" y="368620"/>
                </a:lnTo>
                <a:lnTo>
                  <a:pt x="1374038" y="367971"/>
                </a:lnTo>
                <a:lnTo>
                  <a:pt x="1374930" y="367322"/>
                </a:lnTo>
                <a:lnTo>
                  <a:pt x="1375821" y="366754"/>
                </a:lnTo>
                <a:lnTo>
                  <a:pt x="1376713" y="366267"/>
                </a:lnTo>
                <a:lnTo>
                  <a:pt x="1377685" y="365780"/>
                </a:lnTo>
                <a:lnTo>
                  <a:pt x="1378577" y="365374"/>
                </a:lnTo>
                <a:lnTo>
                  <a:pt x="1379468" y="364969"/>
                </a:lnTo>
                <a:lnTo>
                  <a:pt x="1384899" y="363670"/>
                </a:lnTo>
                <a:lnTo>
                  <a:pt x="1385790" y="363670"/>
                </a:lnTo>
                <a:lnTo>
                  <a:pt x="1386763" y="363589"/>
                </a:lnTo>
                <a:lnTo>
                  <a:pt x="1387654" y="363670"/>
                </a:lnTo>
                <a:lnTo>
                  <a:pt x="1388546" y="363751"/>
                </a:lnTo>
                <a:lnTo>
                  <a:pt x="1389437" y="363914"/>
                </a:lnTo>
                <a:lnTo>
                  <a:pt x="1390329" y="364076"/>
                </a:lnTo>
                <a:lnTo>
                  <a:pt x="1391221" y="364319"/>
                </a:lnTo>
                <a:lnTo>
                  <a:pt x="1392193" y="364563"/>
                </a:lnTo>
                <a:lnTo>
                  <a:pt x="1393085" y="364806"/>
                </a:lnTo>
                <a:lnTo>
                  <a:pt x="1393976" y="365212"/>
                </a:lnTo>
                <a:lnTo>
                  <a:pt x="1394868" y="365537"/>
                </a:lnTo>
                <a:lnTo>
                  <a:pt x="1399407" y="367971"/>
                </a:lnTo>
                <a:lnTo>
                  <a:pt x="1400298" y="368539"/>
                </a:lnTo>
                <a:lnTo>
                  <a:pt x="1401271" y="369107"/>
                </a:lnTo>
                <a:lnTo>
                  <a:pt x="1402162" y="369757"/>
                </a:lnTo>
                <a:lnTo>
                  <a:pt x="1403054" y="370406"/>
                </a:lnTo>
                <a:lnTo>
                  <a:pt x="1403945" y="371055"/>
                </a:lnTo>
                <a:lnTo>
                  <a:pt x="1404837" y="371785"/>
                </a:lnTo>
                <a:lnTo>
                  <a:pt x="1405810" y="372516"/>
                </a:lnTo>
                <a:lnTo>
                  <a:pt x="1406701" y="373246"/>
                </a:lnTo>
                <a:lnTo>
                  <a:pt x="1407593" y="373977"/>
                </a:lnTo>
                <a:lnTo>
                  <a:pt x="1408484" y="374707"/>
                </a:lnTo>
                <a:lnTo>
                  <a:pt x="1409376" y="375519"/>
                </a:lnTo>
                <a:lnTo>
                  <a:pt x="1410267" y="376249"/>
                </a:lnTo>
                <a:lnTo>
                  <a:pt x="1411240" y="377061"/>
                </a:lnTo>
                <a:lnTo>
                  <a:pt x="1412131" y="377872"/>
                </a:lnTo>
                <a:lnTo>
                  <a:pt x="1413023" y="378684"/>
                </a:lnTo>
                <a:lnTo>
                  <a:pt x="1413915" y="379414"/>
                </a:lnTo>
                <a:lnTo>
                  <a:pt x="1414806" y="380226"/>
                </a:lnTo>
                <a:lnTo>
                  <a:pt x="1415779" y="381037"/>
                </a:lnTo>
                <a:lnTo>
                  <a:pt x="1416670" y="381849"/>
                </a:lnTo>
                <a:lnTo>
                  <a:pt x="1417562" y="382661"/>
                </a:lnTo>
                <a:lnTo>
                  <a:pt x="1418453" y="383472"/>
                </a:lnTo>
                <a:lnTo>
                  <a:pt x="1419345" y="384203"/>
                </a:lnTo>
                <a:lnTo>
                  <a:pt x="1420317" y="385014"/>
                </a:lnTo>
                <a:lnTo>
                  <a:pt x="1421209" y="385745"/>
                </a:lnTo>
                <a:lnTo>
                  <a:pt x="1422100" y="386475"/>
                </a:lnTo>
                <a:lnTo>
                  <a:pt x="1422992" y="387287"/>
                </a:lnTo>
                <a:lnTo>
                  <a:pt x="1423884" y="388017"/>
                </a:lnTo>
                <a:lnTo>
                  <a:pt x="1424775" y="388666"/>
                </a:lnTo>
                <a:lnTo>
                  <a:pt x="1425748" y="389397"/>
                </a:lnTo>
                <a:lnTo>
                  <a:pt x="1426639" y="390046"/>
                </a:lnTo>
                <a:lnTo>
                  <a:pt x="1427531" y="390695"/>
                </a:lnTo>
                <a:lnTo>
                  <a:pt x="1428422" y="391344"/>
                </a:lnTo>
                <a:lnTo>
                  <a:pt x="1429314" y="391993"/>
                </a:lnTo>
                <a:lnTo>
                  <a:pt x="1430287" y="392561"/>
                </a:lnTo>
                <a:lnTo>
                  <a:pt x="1431178" y="393130"/>
                </a:lnTo>
                <a:lnTo>
                  <a:pt x="1435717" y="395564"/>
                </a:lnTo>
                <a:lnTo>
                  <a:pt x="1436608" y="395970"/>
                </a:lnTo>
                <a:lnTo>
                  <a:pt x="1437500" y="396376"/>
                </a:lnTo>
                <a:lnTo>
                  <a:pt x="1438392" y="396781"/>
                </a:lnTo>
                <a:lnTo>
                  <a:pt x="1439364" y="397106"/>
                </a:lnTo>
                <a:lnTo>
                  <a:pt x="1440256" y="397431"/>
                </a:lnTo>
                <a:lnTo>
                  <a:pt x="1441147" y="397674"/>
                </a:lnTo>
                <a:lnTo>
                  <a:pt x="1442039" y="397918"/>
                </a:lnTo>
                <a:lnTo>
                  <a:pt x="1442930" y="398161"/>
                </a:lnTo>
                <a:lnTo>
                  <a:pt x="1443822" y="398405"/>
                </a:lnTo>
                <a:lnTo>
                  <a:pt x="1444794" y="398567"/>
                </a:lnTo>
                <a:lnTo>
                  <a:pt x="1445686" y="398729"/>
                </a:lnTo>
                <a:lnTo>
                  <a:pt x="1446578" y="398810"/>
                </a:lnTo>
                <a:lnTo>
                  <a:pt x="1447469" y="398892"/>
                </a:lnTo>
                <a:lnTo>
                  <a:pt x="1448361" y="398973"/>
                </a:lnTo>
                <a:lnTo>
                  <a:pt x="1449333" y="399054"/>
                </a:lnTo>
                <a:lnTo>
                  <a:pt x="1450225" y="399054"/>
                </a:lnTo>
                <a:lnTo>
                  <a:pt x="1451116" y="399054"/>
                </a:lnTo>
                <a:lnTo>
                  <a:pt x="1452008" y="399054"/>
                </a:lnTo>
                <a:lnTo>
                  <a:pt x="1452899" y="398973"/>
                </a:lnTo>
                <a:lnTo>
                  <a:pt x="1453872" y="398973"/>
                </a:lnTo>
                <a:lnTo>
                  <a:pt x="1454763" y="398811"/>
                </a:lnTo>
                <a:lnTo>
                  <a:pt x="1455655" y="398729"/>
                </a:lnTo>
                <a:lnTo>
                  <a:pt x="1456547" y="398648"/>
                </a:lnTo>
                <a:lnTo>
                  <a:pt x="1457438" y="398486"/>
                </a:lnTo>
                <a:lnTo>
                  <a:pt x="1458411" y="398324"/>
                </a:lnTo>
                <a:lnTo>
                  <a:pt x="1459302" y="398161"/>
                </a:lnTo>
                <a:lnTo>
                  <a:pt x="1460194" y="397999"/>
                </a:lnTo>
                <a:lnTo>
                  <a:pt x="1461085" y="397756"/>
                </a:lnTo>
                <a:lnTo>
                  <a:pt x="1461977" y="397594"/>
                </a:lnTo>
                <a:lnTo>
                  <a:pt x="1462868" y="397350"/>
                </a:lnTo>
                <a:lnTo>
                  <a:pt x="1463841" y="397107"/>
                </a:lnTo>
                <a:lnTo>
                  <a:pt x="1464733" y="396863"/>
                </a:lnTo>
                <a:lnTo>
                  <a:pt x="1465624" y="396620"/>
                </a:lnTo>
                <a:lnTo>
                  <a:pt x="1466516" y="396376"/>
                </a:lnTo>
                <a:lnTo>
                  <a:pt x="1467407" y="396133"/>
                </a:lnTo>
                <a:lnTo>
                  <a:pt x="1468380" y="395889"/>
                </a:lnTo>
                <a:lnTo>
                  <a:pt x="1469271" y="395565"/>
                </a:lnTo>
                <a:lnTo>
                  <a:pt x="1470163" y="395321"/>
                </a:lnTo>
                <a:lnTo>
                  <a:pt x="1471055" y="394996"/>
                </a:lnTo>
                <a:lnTo>
                  <a:pt x="1471946" y="394753"/>
                </a:lnTo>
                <a:lnTo>
                  <a:pt x="1472919" y="394510"/>
                </a:lnTo>
                <a:lnTo>
                  <a:pt x="1473810" y="394185"/>
                </a:lnTo>
                <a:lnTo>
                  <a:pt x="1474702" y="393941"/>
                </a:lnTo>
                <a:lnTo>
                  <a:pt x="1475593" y="393617"/>
                </a:lnTo>
                <a:lnTo>
                  <a:pt x="1476485" y="393373"/>
                </a:lnTo>
                <a:lnTo>
                  <a:pt x="1477457" y="393130"/>
                </a:lnTo>
                <a:lnTo>
                  <a:pt x="1478349" y="392805"/>
                </a:lnTo>
                <a:lnTo>
                  <a:pt x="1479241" y="392561"/>
                </a:lnTo>
                <a:lnTo>
                  <a:pt x="1480132" y="392318"/>
                </a:lnTo>
                <a:lnTo>
                  <a:pt x="1481024" y="392075"/>
                </a:lnTo>
                <a:lnTo>
                  <a:pt x="1481915" y="391831"/>
                </a:lnTo>
                <a:lnTo>
                  <a:pt x="1482888" y="391588"/>
                </a:lnTo>
                <a:lnTo>
                  <a:pt x="1483779" y="391344"/>
                </a:lnTo>
                <a:lnTo>
                  <a:pt x="1484671" y="391182"/>
                </a:lnTo>
                <a:lnTo>
                  <a:pt x="1485562" y="390938"/>
                </a:lnTo>
                <a:lnTo>
                  <a:pt x="1486454" y="390695"/>
                </a:lnTo>
                <a:lnTo>
                  <a:pt x="1487427" y="390533"/>
                </a:lnTo>
                <a:lnTo>
                  <a:pt x="1488318" y="390371"/>
                </a:lnTo>
                <a:lnTo>
                  <a:pt x="1489210" y="390208"/>
                </a:lnTo>
                <a:lnTo>
                  <a:pt x="1490101" y="389965"/>
                </a:lnTo>
                <a:lnTo>
                  <a:pt x="1490993" y="389884"/>
                </a:lnTo>
                <a:lnTo>
                  <a:pt x="1491965" y="389721"/>
                </a:lnTo>
                <a:lnTo>
                  <a:pt x="1492857" y="389559"/>
                </a:lnTo>
                <a:lnTo>
                  <a:pt x="1493748" y="389397"/>
                </a:lnTo>
                <a:lnTo>
                  <a:pt x="1494640" y="389316"/>
                </a:lnTo>
                <a:lnTo>
                  <a:pt x="1495532" y="389235"/>
                </a:lnTo>
                <a:lnTo>
                  <a:pt x="1496423" y="389072"/>
                </a:lnTo>
                <a:lnTo>
                  <a:pt x="1497396" y="388991"/>
                </a:lnTo>
                <a:lnTo>
                  <a:pt x="1498287" y="388910"/>
                </a:lnTo>
                <a:lnTo>
                  <a:pt x="1499179" y="388829"/>
                </a:lnTo>
                <a:lnTo>
                  <a:pt x="1500070" y="388747"/>
                </a:lnTo>
                <a:lnTo>
                  <a:pt x="1500962" y="388747"/>
                </a:lnTo>
                <a:lnTo>
                  <a:pt x="1501934" y="388666"/>
                </a:lnTo>
                <a:lnTo>
                  <a:pt x="1502826" y="388585"/>
                </a:lnTo>
                <a:lnTo>
                  <a:pt x="1503718" y="388585"/>
                </a:lnTo>
                <a:lnTo>
                  <a:pt x="1504609" y="388504"/>
                </a:lnTo>
                <a:lnTo>
                  <a:pt x="1505501" y="388504"/>
                </a:lnTo>
                <a:lnTo>
                  <a:pt x="1506473" y="388504"/>
                </a:lnTo>
                <a:lnTo>
                  <a:pt x="1507365" y="388422"/>
                </a:lnTo>
                <a:lnTo>
                  <a:pt x="1508256" y="388422"/>
                </a:lnTo>
                <a:lnTo>
                  <a:pt x="1509148" y="388422"/>
                </a:lnTo>
                <a:lnTo>
                  <a:pt x="1527303" y="388422"/>
                </a:lnTo>
                <a:lnTo>
                  <a:pt x="1528195" y="388341"/>
                </a:lnTo>
                <a:lnTo>
                  <a:pt x="1529086" y="388341"/>
                </a:lnTo>
                <a:lnTo>
                  <a:pt x="1530059" y="388341"/>
                </a:lnTo>
                <a:lnTo>
                  <a:pt x="1530950" y="388260"/>
                </a:lnTo>
                <a:lnTo>
                  <a:pt x="1531842" y="388260"/>
                </a:lnTo>
                <a:lnTo>
                  <a:pt x="1532733" y="388179"/>
                </a:lnTo>
                <a:lnTo>
                  <a:pt x="1533625" y="388179"/>
                </a:lnTo>
                <a:lnTo>
                  <a:pt x="1534516" y="388097"/>
                </a:lnTo>
                <a:lnTo>
                  <a:pt x="1535489" y="388016"/>
                </a:lnTo>
                <a:lnTo>
                  <a:pt x="1536381" y="388016"/>
                </a:lnTo>
                <a:lnTo>
                  <a:pt x="1537272" y="387935"/>
                </a:lnTo>
                <a:lnTo>
                  <a:pt x="1538164" y="387854"/>
                </a:lnTo>
                <a:lnTo>
                  <a:pt x="1539055" y="387773"/>
                </a:lnTo>
                <a:lnTo>
                  <a:pt x="1540028" y="387691"/>
                </a:lnTo>
                <a:lnTo>
                  <a:pt x="1540919" y="387610"/>
                </a:lnTo>
                <a:lnTo>
                  <a:pt x="1541811" y="387610"/>
                </a:lnTo>
                <a:lnTo>
                  <a:pt x="1542702" y="387529"/>
                </a:lnTo>
                <a:lnTo>
                  <a:pt x="1543594" y="387448"/>
                </a:lnTo>
                <a:lnTo>
                  <a:pt x="1544567" y="387366"/>
                </a:lnTo>
                <a:lnTo>
                  <a:pt x="1545458" y="387285"/>
                </a:lnTo>
                <a:lnTo>
                  <a:pt x="1546350" y="387204"/>
                </a:lnTo>
                <a:lnTo>
                  <a:pt x="1547241" y="387123"/>
                </a:lnTo>
                <a:lnTo>
                  <a:pt x="1548133" y="387041"/>
                </a:lnTo>
                <a:lnTo>
                  <a:pt x="1549105" y="386960"/>
                </a:lnTo>
                <a:lnTo>
                  <a:pt x="1549997" y="386879"/>
                </a:lnTo>
                <a:lnTo>
                  <a:pt x="1550888" y="386879"/>
                </a:lnTo>
                <a:lnTo>
                  <a:pt x="1551780" y="386798"/>
                </a:lnTo>
                <a:lnTo>
                  <a:pt x="1552672" y="386716"/>
                </a:lnTo>
                <a:lnTo>
                  <a:pt x="1553563" y="386635"/>
                </a:lnTo>
                <a:lnTo>
                  <a:pt x="1554536" y="386635"/>
                </a:lnTo>
                <a:lnTo>
                  <a:pt x="1555427" y="386554"/>
                </a:lnTo>
                <a:lnTo>
                  <a:pt x="1556319" y="386554"/>
                </a:lnTo>
                <a:lnTo>
                  <a:pt x="1557210" y="386473"/>
                </a:lnTo>
                <a:lnTo>
                  <a:pt x="1558102" y="386473"/>
                </a:lnTo>
                <a:lnTo>
                  <a:pt x="1559074" y="386473"/>
                </a:lnTo>
                <a:lnTo>
                  <a:pt x="1563613" y="386473"/>
                </a:lnTo>
                <a:lnTo>
                  <a:pt x="1564505" y="386554"/>
                </a:lnTo>
                <a:lnTo>
                  <a:pt x="1565396" y="386554"/>
                </a:lnTo>
                <a:lnTo>
                  <a:pt x="1566288" y="386635"/>
                </a:lnTo>
                <a:lnTo>
                  <a:pt x="1567179" y="386716"/>
                </a:lnTo>
                <a:lnTo>
                  <a:pt x="1568152" y="386798"/>
                </a:lnTo>
                <a:lnTo>
                  <a:pt x="1569044" y="386879"/>
                </a:lnTo>
                <a:lnTo>
                  <a:pt x="1569935" y="387041"/>
                </a:lnTo>
                <a:lnTo>
                  <a:pt x="1570827" y="387122"/>
                </a:lnTo>
                <a:lnTo>
                  <a:pt x="1571718" y="387285"/>
                </a:lnTo>
                <a:lnTo>
                  <a:pt x="1572610" y="387447"/>
                </a:lnTo>
                <a:lnTo>
                  <a:pt x="1573582" y="387528"/>
                </a:lnTo>
                <a:lnTo>
                  <a:pt x="1574474" y="387772"/>
                </a:lnTo>
                <a:lnTo>
                  <a:pt x="1575366" y="387934"/>
                </a:lnTo>
                <a:lnTo>
                  <a:pt x="1576257" y="388096"/>
                </a:lnTo>
                <a:lnTo>
                  <a:pt x="1577149" y="388339"/>
                </a:lnTo>
                <a:lnTo>
                  <a:pt x="1578121" y="388583"/>
                </a:lnTo>
                <a:lnTo>
                  <a:pt x="1579013" y="388826"/>
                </a:lnTo>
                <a:lnTo>
                  <a:pt x="1579904" y="389070"/>
                </a:lnTo>
                <a:lnTo>
                  <a:pt x="1580796" y="389313"/>
                </a:lnTo>
                <a:lnTo>
                  <a:pt x="1581687" y="389638"/>
                </a:lnTo>
                <a:lnTo>
                  <a:pt x="1582660" y="389881"/>
                </a:lnTo>
                <a:lnTo>
                  <a:pt x="1583551" y="390206"/>
                </a:lnTo>
                <a:lnTo>
                  <a:pt x="1584443" y="390531"/>
                </a:lnTo>
                <a:lnTo>
                  <a:pt x="1585335" y="390856"/>
                </a:lnTo>
                <a:lnTo>
                  <a:pt x="1586226" y="391180"/>
                </a:lnTo>
                <a:lnTo>
                  <a:pt x="1587199" y="391505"/>
                </a:lnTo>
                <a:lnTo>
                  <a:pt x="1588090" y="391830"/>
                </a:lnTo>
                <a:lnTo>
                  <a:pt x="1588982" y="392235"/>
                </a:lnTo>
                <a:lnTo>
                  <a:pt x="1589873" y="392560"/>
                </a:lnTo>
                <a:lnTo>
                  <a:pt x="1590765" y="392966"/>
                </a:lnTo>
                <a:lnTo>
                  <a:pt x="1591656" y="393371"/>
                </a:lnTo>
                <a:lnTo>
                  <a:pt x="1592629" y="393696"/>
                </a:lnTo>
                <a:lnTo>
                  <a:pt x="1593521" y="394102"/>
                </a:lnTo>
                <a:lnTo>
                  <a:pt x="1594412" y="394508"/>
                </a:lnTo>
                <a:lnTo>
                  <a:pt x="1595304" y="394913"/>
                </a:lnTo>
                <a:lnTo>
                  <a:pt x="1596195" y="395319"/>
                </a:lnTo>
                <a:lnTo>
                  <a:pt x="1597168" y="395725"/>
                </a:lnTo>
                <a:lnTo>
                  <a:pt x="1598059" y="396130"/>
                </a:lnTo>
                <a:lnTo>
                  <a:pt x="1598951" y="396536"/>
                </a:lnTo>
                <a:lnTo>
                  <a:pt x="1599843" y="396942"/>
                </a:lnTo>
                <a:lnTo>
                  <a:pt x="1600734" y="397347"/>
                </a:lnTo>
                <a:lnTo>
                  <a:pt x="1601707" y="397753"/>
                </a:lnTo>
                <a:lnTo>
                  <a:pt x="1602598" y="398159"/>
                </a:lnTo>
                <a:lnTo>
                  <a:pt x="1603490" y="398564"/>
                </a:lnTo>
                <a:lnTo>
                  <a:pt x="1604381" y="398970"/>
                </a:lnTo>
                <a:lnTo>
                  <a:pt x="1605273" y="399376"/>
                </a:lnTo>
                <a:lnTo>
                  <a:pt x="1606164" y="399781"/>
                </a:lnTo>
                <a:lnTo>
                  <a:pt x="1607137" y="400187"/>
                </a:lnTo>
                <a:lnTo>
                  <a:pt x="1608029" y="400512"/>
                </a:lnTo>
                <a:lnTo>
                  <a:pt x="1608920" y="400837"/>
                </a:lnTo>
                <a:lnTo>
                  <a:pt x="1609812" y="401242"/>
                </a:lnTo>
                <a:lnTo>
                  <a:pt x="1610703" y="401567"/>
                </a:lnTo>
                <a:lnTo>
                  <a:pt x="1611676" y="401892"/>
                </a:lnTo>
                <a:lnTo>
                  <a:pt x="1612567" y="402216"/>
                </a:lnTo>
                <a:lnTo>
                  <a:pt x="1613459" y="402541"/>
                </a:lnTo>
                <a:lnTo>
                  <a:pt x="1614350" y="402785"/>
                </a:lnTo>
                <a:lnTo>
                  <a:pt x="1615242" y="403028"/>
                </a:lnTo>
                <a:lnTo>
                  <a:pt x="1616215" y="403353"/>
                </a:lnTo>
                <a:lnTo>
                  <a:pt x="1617106" y="403596"/>
                </a:lnTo>
                <a:lnTo>
                  <a:pt x="1617998" y="403758"/>
                </a:lnTo>
                <a:lnTo>
                  <a:pt x="1618889" y="404002"/>
                </a:lnTo>
                <a:lnTo>
                  <a:pt x="1619781" y="404164"/>
                </a:lnTo>
                <a:lnTo>
                  <a:pt x="1620753" y="404326"/>
                </a:lnTo>
                <a:lnTo>
                  <a:pt x="1621645" y="404489"/>
                </a:lnTo>
                <a:lnTo>
                  <a:pt x="1622536" y="404651"/>
                </a:lnTo>
                <a:lnTo>
                  <a:pt x="1623428" y="404732"/>
                </a:lnTo>
                <a:lnTo>
                  <a:pt x="1624320" y="404813"/>
                </a:lnTo>
                <a:lnTo>
                  <a:pt x="1625211" y="404895"/>
                </a:lnTo>
                <a:lnTo>
                  <a:pt x="1626184" y="404976"/>
                </a:lnTo>
                <a:lnTo>
                  <a:pt x="1627075" y="404976"/>
                </a:lnTo>
                <a:lnTo>
                  <a:pt x="1627967" y="404976"/>
                </a:lnTo>
                <a:lnTo>
                  <a:pt x="1628858" y="404976"/>
                </a:lnTo>
                <a:lnTo>
                  <a:pt x="1629750" y="404976"/>
                </a:lnTo>
                <a:lnTo>
                  <a:pt x="1630722" y="404895"/>
                </a:lnTo>
                <a:lnTo>
                  <a:pt x="1631614" y="404813"/>
                </a:lnTo>
                <a:lnTo>
                  <a:pt x="1632506" y="404732"/>
                </a:lnTo>
                <a:lnTo>
                  <a:pt x="1633397" y="404570"/>
                </a:lnTo>
                <a:lnTo>
                  <a:pt x="1634289" y="404489"/>
                </a:lnTo>
                <a:lnTo>
                  <a:pt x="1635261" y="404326"/>
                </a:lnTo>
                <a:lnTo>
                  <a:pt x="1636153" y="404083"/>
                </a:lnTo>
                <a:lnTo>
                  <a:pt x="1637044" y="403921"/>
                </a:lnTo>
                <a:lnTo>
                  <a:pt x="1637936" y="403677"/>
                </a:lnTo>
                <a:lnTo>
                  <a:pt x="1638827" y="403434"/>
                </a:lnTo>
                <a:lnTo>
                  <a:pt x="1639800" y="403190"/>
                </a:lnTo>
                <a:lnTo>
                  <a:pt x="1640692" y="402947"/>
                </a:lnTo>
                <a:lnTo>
                  <a:pt x="1641583" y="402622"/>
                </a:lnTo>
                <a:lnTo>
                  <a:pt x="1642475" y="402297"/>
                </a:lnTo>
                <a:lnTo>
                  <a:pt x="1643366" y="401973"/>
                </a:lnTo>
                <a:lnTo>
                  <a:pt x="1644258" y="401648"/>
                </a:lnTo>
                <a:lnTo>
                  <a:pt x="1645230" y="401242"/>
                </a:lnTo>
                <a:lnTo>
                  <a:pt x="1646122" y="400918"/>
                </a:lnTo>
                <a:lnTo>
                  <a:pt x="1647013" y="400512"/>
                </a:lnTo>
                <a:lnTo>
                  <a:pt x="1647905" y="400106"/>
                </a:lnTo>
                <a:lnTo>
                  <a:pt x="1648797" y="399700"/>
                </a:lnTo>
                <a:lnTo>
                  <a:pt x="1649769" y="399295"/>
                </a:lnTo>
                <a:lnTo>
                  <a:pt x="1650661" y="398808"/>
                </a:lnTo>
                <a:lnTo>
                  <a:pt x="1651552" y="398402"/>
                </a:lnTo>
                <a:lnTo>
                  <a:pt x="1652444" y="397915"/>
                </a:lnTo>
                <a:lnTo>
                  <a:pt x="1653335" y="397510"/>
                </a:lnTo>
                <a:lnTo>
                  <a:pt x="1654308" y="397023"/>
                </a:lnTo>
                <a:lnTo>
                  <a:pt x="1655199" y="396536"/>
                </a:lnTo>
                <a:lnTo>
                  <a:pt x="1656091" y="396049"/>
                </a:lnTo>
                <a:lnTo>
                  <a:pt x="1656983" y="395562"/>
                </a:lnTo>
                <a:lnTo>
                  <a:pt x="1657874" y="395075"/>
                </a:lnTo>
                <a:lnTo>
                  <a:pt x="1658847" y="394588"/>
                </a:lnTo>
                <a:lnTo>
                  <a:pt x="1659738" y="394101"/>
                </a:lnTo>
                <a:lnTo>
                  <a:pt x="1660630" y="393614"/>
                </a:lnTo>
                <a:lnTo>
                  <a:pt x="1661521" y="393127"/>
                </a:lnTo>
                <a:lnTo>
                  <a:pt x="1662413" y="392640"/>
                </a:lnTo>
                <a:lnTo>
                  <a:pt x="1663304" y="392235"/>
                </a:lnTo>
                <a:lnTo>
                  <a:pt x="1664277" y="391748"/>
                </a:lnTo>
                <a:lnTo>
                  <a:pt x="1665169" y="391261"/>
                </a:lnTo>
                <a:lnTo>
                  <a:pt x="1666060" y="390774"/>
                </a:lnTo>
                <a:lnTo>
                  <a:pt x="1666952" y="390368"/>
                </a:lnTo>
                <a:lnTo>
                  <a:pt x="1667843" y="389881"/>
                </a:lnTo>
                <a:lnTo>
                  <a:pt x="1668816" y="389476"/>
                </a:lnTo>
                <a:lnTo>
                  <a:pt x="1669707" y="389070"/>
                </a:lnTo>
                <a:lnTo>
                  <a:pt x="1670599" y="388664"/>
                </a:lnTo>
                <a:lnTo>
                  <a:pt x="1671490" y="388258"/>
                </a:lnTo>
                <a:lnTo>
                  <a:pt x="1672382" y="387853"/>
                </a:lnTo>
                <a:lnTo>
                  <a:pt x="1673355" y="387447"/>
                </a:lnTo>
                <a:lnTo>
                  <a:pt x="1674246" y="387122"/>
                </a:lnTo>
                <a:lnTo>
                  <a:pt x="1675138" y="386717"/>
                </a:lnTo>
                <a:lnTo>
                  <a:pt x="1676029" y="386392"/>
                </a:lnTo>
                <a:lnTo>
                  <a:pt x="1676921" y="386067"/>
                </a:lnTo>
                <a:lnTo>
                  <a:pt x="1677812" y="385824"/>
                </a:lnTo>
                <a:lnTo>
                  <a:pt x="1678785" y="385499"/>
                </a:lnTo>
                <a:lnTo>
                  <a:pt x="1679676" y="385256"/>
                </a:lnTo>
                <a:lnTo>
                  <a:pt x="1680568" y="385012"/>
                </a:lnTo>
                <a:lnTo>
                  <a:pt x="1681460" y="384769"/>
                </a:lnTo>
                <a:lnTo>
                  <a:pt x="1682351" y="384606"/>
                </a:lnTo>
                <a:lnTo>
                  <a:pt x="1683324" y="384363"/>
                </a:lnTo>
                <a:lnTo>
                  <a:pt x="1684215" y="384201"/>
                </a:lnTo>
                <a:lnTo>
                  <a:pt x="1685107" y="384039"/>
                </a:lnTo>
                <a:lnTo>
                  <a:pt x="1685998" y="383957"/>
                </a:lnTo>
                <a:lnTo>
                  <a:pt x="1686890" y="383795"/>
                </a:lnTo>
                <a:lnTo>
                  <a:pt x="1687862" y="383714"/>
                </a:lnTo>
                <a:lnTo>
                  <a:pt x="1688754" y="383633"/>
                </a:lnTo>
                <a:lnTo>
                  <a:pt x="1689646" y="383633"/>
                </a:lnTo>
                <a:lnTo>
                  <a:pt x="1690537" y="383551"/>
                </a:lnTo>
                <a:lnTo>
                  <a:pt x="1691429" y="383551"/>
                </a:lnTo>
                <a:lnTo>
                  <a:pt x="1692401" y="383551"/>
                </a:lnTo>
                <a:lnTo>
                  <a:pt x="1693293" y="383633"/>
                </a:lnTo>
                <a:lnTo>
                  <a:pt x="1694184" y="383633"/>
                </a:lnTo>
                <a:lnTo>
                  <a:pt x="1695076" y="383714"/>
                </a:lnTo>
                <a:lnTo>
                  <a:pt x="1695967" y="383795"/>
                </a:lnTo>
                <a:lnTo>
                  <a:pt x="1696858" y="383957"/>
                </a:lnTo>
                <a:lnTo>
                  <a:pt x="1697831" y="384039"/>
                </a:lnTo>
                <a:lnTo>
                  <a:pt x="1698722" y="384201"/>
                </a:lnTo>
                <a:lnTo>
                  <a:pt x="1699614" y="384363"/>
                </a:lnTo>
                <a:lnTo>
                  <a:pt x="1700505" y="384525"/>
                </a:lnTo>
                <a:lnTo>
                  <a:pt x="1701397" y="384687"/>
                </a:lnTo>
                <a:lnTo>
                  <a:pt x="1702369" y="384931"/>
                </a:lnTo>
                <a:lnTo>
                  <a:pt x="1703261" y="385093"/>
                </a:lnTo>
                <a:lnTo>
                  <a:pt x="1704152" y="385337"/>
                </a:lnTo>
                <a:lnTo>
                  <a:pt x="1705044" y="385580"/>
                </a:lnTo>
                <a:lnTo>
                  <a:pt x="1705935" y="385905"/>
                </a:lnTo>
                <a:lnTo>
                  <a:pt x="1706907" y="386148"/>
                </a:lnTo>
                <a:lnTo>
                  <a:pt x="1707799" y="386392"/>
                </a:lnTo>
                <a:lnTo>
                  <a:pt x="1708690" y="386716"/>
                </a:lnTo>
                <a:lnTo>
                  <a:pt x="1709582" y="387041"/>
                </a:lnTo>
                <a:lnTo>
                  <a:pt x="1710473" y="387366"/>
                </a:lnTo>
                <a:lnTo>
                  <a:pt x="1711446" y="387609"/>
                </a:lnTo>
                <a:lnTo>
                  <a:pt x="1712337" y="387934"/>
                </a:lnTo>
                <a:lnTo>
                  <a:pt x="1713229" y="388340"/>
                </a:lnTo>
                <a:lnTo>
                  <a:pt x="1714120" y="388664"/>
                </a:lnTo>
                <a:lnTo>
                  <a:pt x="1715012" y="388989"/>
                </a:lnTo>
                <a:lnTo>
                  <a:pt x="1715903" y="389314"/>
                </a:lnTo>
                <a:lnTo>
                  <a:pt x="1716876" y="389639"/>
                </a:lnTo>
                <a:lnTo>
                  <a:pt x="1717767" y="390044"/>
                </a:lnTo>
                <a:lnTo>
                  <a:pt x="1718658" y="390369"/>
                </a:lnTo>
                <a:lnTo>
                  <a:pt x="1719550" y="390694"/>
                </a:lnTo>
                <a:lnTo>
                  <a:pt x="1720441" y="391099"/>
                </a:lnTo>
                <a:lnTo>
                  <a:pt x="1721414" y="391424"/>
                </a:lnTo>
                <a:lnTo>
                  <a:pt x="1722305" y="391749"/>
                </a:lnTo>
                <a:lnTo>
                  <a:pt x="1723197" y="392073"/>
                </a:lnTo>
                <a:lnTo>
                  <a:pt x="1724088" y="392479"/>
                </a:lnTo>
                <a:lnTo>
                  <a:pt x="1724980" y="392804"/>
                </a:lnTo>
                <a:lnTo>
                  <a:pt x="1725952" y="393128"/>
                </a:lnTo>
                <a:lnTo>
                  <a:pt x="1726844" y="393453"/>
                </a:lnTo>
                <a:lnTo>
                  <a:pt x="1727735" y="393778"/>
                </a:lnTo>
                <a:lnTo>
                  <a:pt x="1728626" y="394021"/>
                </a:lnTo>
                <a:lnTo>
                  <a:pt x="1729518" y="394346"/>
                </a:lnTo>
                <a:lnTo>
                  <a:pt x="1730490" y="394671"/>
                </a:lnTo>
                <a:lnTo>
                  <a:pt x="1731382" y="394914"/>
                </a:lnTo>
                <a:lnTo>
                  <a:pt x="1732273" y="395239"/>
                </a:lnTo>
                <a:lnTo>
                  <a:pt x="1733165" y="395482"/>
                </a:lnTo>
                <a:lnTo>
                  <a:pt x="1734056" y="395726"/>
                </a:lnTo>
                <a:lnTo>
                  <a:pt x="1734948" y="395969"/>
                </a:lnTo>
                <a:lnTo>
                  <a:pt x="1735920" y="396213"/>
                </a:lnTo>
                <a:lnTo>
                  <a:pt x="1736812" y="396375"/>
                </a:lnTo>
                <a:lnTo>
                  <a:pt x="1737703" y="396618"/>
                </a:lnTo>
                <a:lnTo>
                  <a:pt x="1738594" y="396781"/>
                </a:lnTo>
                <a:lnTo>
                  <a:pt x="1739486" y="396943"/>
                </a:lnTo>
                <a:lnTo>
                  <a:pt x="1740458" y="397105"/>
                </a:lnTo>
                <a:lnTo>
                  <a:pt x="1741350" y="397267"/>
                </a:lnTo>
                <a:lnTo>
                  <a:pt x="1742241" y="397430"/>
                </a:lnTo>
                <a:lnTo>
                  <a:pt x="1743133" y="397511"/>
                </a:lnTo>
                <a:lnTo>
                  <a:pt x="1744024" y="397673"/>
                </a:lnTo>
                <a:lnTo>
                  <a:pt x="1744997" y="397754"/>
                </a:lnTo>
                <a:lnTo>
                  <a:pt x="1745888" y="397836"/>
                </a:lnTo>
                <a:lnTo>
                  <a:pt x="1746780" y="397917"/>
                </a:lnTo>
                <a:lnTo>
                  <a:pt x="1747671" y="397917"/>
                </a:lnTo>
                <a:lnTo>
                  <a:pt x="1748562" y="397998"/>
                </a:lnTo>
                <a:lnTo>
                  <a:pt x="1749535" y="397998"/>
                </a:lnTo>
                <a:lnTo>
                  <a:pt x="1750426" y="397998"/>
                </a:lnTo>
                <a:lnTo>
                  <a:pt x="1751318" y="397998"/>
                </a:lnTo>
                <a:lnTo>
                  <a:pt x="1752209" y="397998"/>
                </a:lnTo>
                <a:lnTo>
                  <a:pt x="1753101" y="397917"/>
                </a:lnTo>
                <a:lnTo>
                  <a:pt x="1753992" y="397917"/>
                </a:lnTo>
                <a:lnTo>
                  <a:pt x="1754965" y="397836"/>
                </a:lnTo>
                <a:lnTo>
                  <a:pt x="1755856" y="397754"/>
                </a:lnTo>
                <a:lnTo>
                  <a:pt x="1756748" y="397673"/>
                </a:lnTo>
                <a:lnTo>
                  <a:pt x="1757639" y="397592"/>
                </a:lnTo>
                <a:lnTo>
                  <a:pt x="1758530" y="397511"/>
                </a:lnTo>
                <a:lnTo>
                  <a:pt x="1759503" y="397429"/>
                </a:lnTo>
                <a:lnTo>
                  <a:pt x="1760394" y="397267"/>
                </a:lnTo>
                <a:lnTo>
                  <a:pt x="1761286" y="397105"/>
                </a:lnTo>
                <a:lnTo>
                  <a:pt x="1762177" y="397024"/>
                </a:lnTo>
                <a:lnTo>
                  <a:pt x="1763069" y="396861"/>
                </a:lnTo>
                <a:lnTo>
                  <a:pt x="1764041" y="396699"/>
                </a:lnTo>
                <a:lnTo>
                  <a:pt x="1764933" y="396537"/>
                </a:lnTo>
                <a:lnTo>
                  <a:pt x="1765824" y="396293"/>
                </a:lnTo>
                <a:lnTo>
                  <a:pt x="1766716" y="396131"/>
                </a:lnTo>
                <a:lnTo>
                  <a:pt x="1767607" y="395969"/>
                </a:lnTo>
                <a:lnTo>
                  <a:pt x="1768580" y="395807"/>
                </a:lnTo>
                <a:lnTo>
                  <a:pt x="1769471" y="395563"/>
                </a:lnTo>
                <a:lnTo>
                  <a:pt x="1770362" y="395401"/>
                </a:lnTo>
                <a:lnTo>
                  <a:pt x="1771254" y="395158"/>
                </a:lnTo>
                <a:lnTo>
                  <a:pt x="1772145" y="394914"/>
                </a:lnTo>
                <a:lnTo>
                  <a:pt x="1773037" y="394752"/>
                </a:lnTo>
                <a:lnTo>
                  <a:pt x="1774009" y="394508"/>
                </a:lnTo>
                <a:lnTo>
                  <a:pt x="1774901" y="394346"/>
                </a:lnTo>
                <a:lnTo>
                  <a:pt x="1775792" y="394103"/>
                </a:lnTo>
                <a:lnTo>
                  <a:pt x="1776684" y="393859"/>
                </a:lnTo>
                <a:lnTo>
                  <a:pt x="1777575" y="393697"/>
                </a:lnTo>
                <a:lnTo>
                  <a:pt x="1778548" y="393454"/>
                </a:lnTo>
                <a:lnTo>
                  <a:pt x="1779439" y="393210"/>
                </a:lnTo>
                <a:lnTo>
                  <a:pt x="1780330" y="393048"/>
                </a:lnTo>
                <a:lnTo>
                  <a:pt x="1781222" y="392804"/>
                </a:lnTo>
                <a:lnTo>
                  <a:pt x="1782113" y="392561"/>
                </a:lnTo>
                <a:lnTo>
                  <a:pt x="1783086" y="392399"/>
                </a:lnTo>
                <a:lnTo>
                  <a:pt x="1783977" y="392155"/>
                </a:lnTo>
                <a:lnTo>
                  <a:pt x="1784869" y="391993"/>
                </a:lnTo>
                <a:lnTo>
                  <a:pt x="1785760" y="391831"/>
                </a:lnTo>
                <a:lnTo>
                  <a:pt x="1786652" y="391587"/>
                </a:lnTo>
                <a:lnTo>
                  <a:pt x="1787543" y="391425"/>
                </a:lnTo>
                <a:lnTo>
                  <a:pt x="1788516" y="391263"/>
                </a:lnTo>
                <a:lnTo>
                  <a:pt x="1789407" y="391101"/>
                </a:lnTo>
                <a:lnTo>
                  <a:pt x="1793945" y="390371"/>
                </a:lnTo>
                <a:lnTo>
                  <a:pt x="1794837" y="390208"/>
                </a:lnTo>
                <a:lnTo>
                  <a:pt x="1795728" y="390046"/>
                </a:lnTo>
                <a:lnTo>
                  <a:pt x="1796620" y="389965"/>
                </a:lnTo>
                <a:lnTo>
                  <a:pt x="1797592" y="389884"/>
                </a:lnTo>
                <a:lnTo>
                  <a:pt x="1798484" y="389802"/>
                </a:lnTo>
                <a:lnTo>
                  <a:pt x="1799375" y="389640"/>
                </a:lnTo>
                <a:lnTo>
                  <a:pt x="1800266" y="389559"/>
                </a:lnTo>
                <a:lnTo>
                  <a:pt x="1801158" y="389478"/>
                </a:lnTo>
                <a:lnTo>
                  <a:pt x="1802130" y="389478"/>
                </a:lnTo>
                <a:lnTo>
                  <a:pt x="1803022" y="389396"/>
                </a:lnTo>
                <a:lnTo>
                  <a:pt x="1803913" y="389315"/>
                </a:lnTo>
                <a:lnTo>
                  <a:pt x="1804805" y="389315"/>
                </a:lnTo>
                <a:lnTo>
                  <a:pt x="1805696" y="389234"/>
                </a:lnTo>
                <a:lnTo>
                  <a:pt x="1806588" y="389234"/>
                </a:lnTo>
                <a:lnTo>
                  <a:pt x="1807560" y="389234"/>
                </a:lnTo>
                <a:lnTo>
                  <a:pt x="1808452" y="389234"/>
                </a:lnTo>
                <a:lnTo>
                  <a:pt x="1809343" y="389153"/>
                </a:lnTo>
                <a:lnTo>
                  <a:pt x="1810234" y="389234"/>
                </a:lnTo>
                <a:lnTo>
                  <a:pt x="1811126" y="389234"/>
                </a:lnTo>
                <a:lnTo>
                  <a:pt x="1812098" y="389234"/>
                </a:lnTo>
                <a:lnTo>
                  <a:pt x="1812990" y="389234"/>
                </a:lnTo>
                <a:lnTo>
                  <a:pt x="1813881" y="389234"/>
                </a:lnTo>
                <a:lnTo>
                  <a:pt x="1814773" y="389315"/>
                </a:lnTo>
                <a:lnTo>
                  <a:pt x="1815664" y="389315"/>
                </a:lnTo>
                <a:lnTo>
                  <a:pt x="1816637" y="389396"/>
                </a:lnTo>
                <a:lnTo>
                  <a:pt x="1817528" y="389478"/>
                </a:lnTo>
                <a:lnTo>
                  <a:pt x="1818420" y="389478"/>
                </a:lnTo>
                <a:lnTo>
                  <a:pt x="1819311" y="389559"/>
                </a:lnTo>
                <a:lnTo>
                  <a:pt x="1820202" y="389640"/>
                </a:lnTo>
                <a:lnTo>
                  <a:pt x="1821175" y="389721"/>
                </a:lnTo>
                <a:lnTo>
                  <a:pt x="1822066" y="389803"/>
                </a:lnTo>
                <a:lnTo>
                  <a:pt x="1822958" y="389884"/>
                </a:lnTo>
                <a:lnTo>
                  <a:pt x="1823849" y="389965"/>
                </a:lnTo>
                <a:lnTo>
                  <a:pt x="1824741" y="390046"/>
                </a:lnTo>
                <a:lnTo>
                  <a:pt x="1825632" y="390128"/>
                </a:lnTo>
                <a:lnTo>
                  <a:pt x="1826605" y="390209"/>
                </a:lnTo>
                <a:lnTo>
                  <a:pt x="1827496" y="390290"/>
                </a:lnTo>
                <a:lnTo>
                  <a:pt x="1828388" y="390371"/>
                </a:lnTo>
                <a:lnTo>
                  <a:pt x="1829279" y="390453"/>
                </a:lnTo>
                <a:lnTo>
                  <a:pt x="1830170" y="390534"/>
                </a:lnTo>
                <a:lnTo>
                  <a:pt x="1831143" y="390696"/>
                </a:lnTo>
                <a:lnTo>
                  <a:pt x="1832034" y="390777"/>
                </a:lnTo>
                <a:lnTo>
                  <a:pt x="1832926" y="390859"/>
                </a:lnTo>
                <a:lnTo>
                  <a:pt x="1833817" y="390940"/>
                </a:lnTo>
                <a:lnTo>
                  <a:pt x="1834709" y="391102"/>
                </a:lnTo>
                <a:lnTo>
                  <a:pt x="1835681" y="391183"/>
                </a:lnTo>
                <a:lnTo>
                  <a:pt x="1836573" y="391264"/>
                </a:lnTo>
                <a:lnTo>
                  <a:pt x="1837464" y="391346"/>
                </a:lnTo>
                <a:lnTo>
                  <a:pt x="1838356" y="391508"/>
                </a:lnTo>
                <a:lnTo>
                  <a:pt x="1839247" y="391589"/>
                </a:lnTo>
                <a:lnTo>
                  <a:pt x="1840220" y="391670"/>
                </a:lnTo>
                <a:lnTo>
                  <a:pt x="1841111" y="391752"/>
                </a:lnTo>
                <a:lnTo>
                  <a:pt x="1842002" y="391914"/>
                </a:lnTo>
                <a:lnTo>
                  <a:pt x="1842894" y="391995"/>
                </a:lnTo>
                <a:lnTo>
                  <a:pt x="1843785" y="392076"/>
                </a:lnTo>
                <a:lnTo>
                  <a:pt x="1844677" y="392158"/>
                </a:lnTo>
                <a:lnTo>
                  <a:pt x="1845649" y="392239"/>
                </a:lnTo>
                <a:lnTo>
                  <a:pt x="1846541" y="392401"/>
                </a:lnTo>
                <a:lnTo>
                  <a:pt x="1847432" y="392482"/>
                </a:lnTo>
                <a:lnTo>
                  <a:pt x="1848324" y="392564"/>
                </a:lnTo>
                <a:lnTo>
                  <a:pt x="1849215" y="392645"/>
                </a:lnTo>
                <a:lnTo>
                  <a:pt x="1850188" y="392726"/>
                </a:lnTo>
                <a:lnTo>
                  <a:pt x="1851079" y="392807"/>
                </a:lnTo>
                <a:lnTo>
                  <a:pt x="1851970" y="392888"/>
                </a:lnTo>
                <a:lnTo>
                  <a:pt x="1852862" y="392970"/>
                </a:lnTo>
                <a:lnTo>
                  <a:pt x="1853753" y="393051"/>
                </a:lnTo>
                <a:lnTo>
                  <a:pt x="1854726" y="393132"/>
                </a:lnTo>
                <a:lnTo>
                  <a:pt x="1855617" y="393213"/>
                </a:lnTo>
                <a:lnTo>
                  <a:pt x="1856509" y="393295"/>
                </a:lnTo>
                <a:lnTo>
                  <a:pt x="1857400" y="393376"/>
                </a:lnTo>
                <a:lnTo>
                  <a:pt x="1858292" y="393457"/>
                </a:lnTo>
                <a:lnTo>
                  <a:pt x="1859183" y="393538"/>
                </a:lnTo>
                <a:lnTo>
                  <a:pt x="1860156" y="393620"/>
                </a:lnTo>
                <a:lnTo>
                  <a:pt x="1861047" y="393701"/>
                </a:lnTo>
                <a:lnTo>
                  <a:pt x="1861938" y="393701"/>
                </a:lnTo>
                <a:lnTo>
                  <a:pt x="1862830" y="393782"/>
                </a:lnTo>
                <a:lnTo>
                  <a:pt x="1863721" y="393863"/>
                </a:lnTo>
                <a:lnTo>
                  <a:pt x="1864694" y="393945"/>
                </a:lnTo>
                <a:lnTo>
                  <a:pt x="1865585" y="394026"/>
                </a:lnTo>
                <a:lnTo>
                  <a:pt x="1866477" y="394107"/>
                </a:lnTo>
                <a:lnTo>
                  <a:pt x="1867368" y="394107"/>
                </a:lnTo>
                <a:lnTo>
                  <a:pt x="1868260" y="394188"/>
                </a:lnTo>
                <a:lnTo>
                  <a:pt x="1869232" y="394269"/>
                </a:lnTo>
                <a:lnTo>
                  <a:pt x="1870124" y="394351"/>
                </a:lnTo>
                <a:lnTo>
                  <a:pt x="1871015" y="394432"/>
                </a:lnTo>
                <a:lnTo>
                  <a:pt x="1871906" y="394513"/>
                </a:lnTo>
                <a:lnTo>
                  <a:pt x="1872798" y="394594"/>
                </a:lnTo>
                <a:lnTo>
                  <a:pt x="1873770" y="394594"/>
                </a:lnTo>
                <a:lnTo>
                  <a:pt x="1874662" y="394676"/>
                </a:lnTo>
                <a:lnTo>
                  <a:pt x="1875553" y="394757"/>
                </a:lnTo>
                <a:lnTo>
                  <a:pt x="1876445" y="394838"/>
                </a:lnTo>
                <a:lnTo>
                  <a:pt x="1877336" y="394919"/>
                </a:lnTo>
                <a:lnTo>
                  <a:pt x="1878228" y="395001"/>
                </a:lnTo>
                <a:lnTo>
                  <a:pt x="1879200" y="395082"/>
                </a:lnTo>
                <a:lnTo>
                  <a:pt x="1880092" y="395082"/>
                </a:lnTo>
                <a:lnTo>
                  <a:pt x="1880983" y="395163"/>
                </a:lnTo>
                <a:lnTo>
                  <a:pt x="1881874" y="395244"/>
                </a:lnTo>
                <a:lnTo>
                  <a:pt x="1882766" y="395326"/>
                </a:lnTo>
                <a:lnTo>
                  <a:pt x="1883738" y="395407"/>
                </a:lnTo>
                <a:lnTo>
                  <a:pt x="1884630" y="395488"/>
                </a:lnTo>
                <a:lnTo>
                  <a:pt x="1885521" y="395569"/>
                </a:lnTo>
                <a:lnTo>
                  <a:pt x="1886413" y="395651"/>
                </a:lnTo>
                <a:lnTo>
                  <a:pt x="1887304" y="395732"/>
                </a:lnTo>
                <a:lnTo>
                  <a:pt x="1888277" y="395813"/>
                </a:lnTo>
                <a:lnTo>
                  <a:pt x="1889168" y="395894"/>
                </a:lnTo>
                <a:lnTo>
                  <a:pt x="1890060" y="395975"/>
                </a:lnTo>
                <a:lnTo>
                  <a:pt x="1890951" y="396057"/>
                </a:lnTo>
                <a:lnTo>
                  <a:pt x="1891842" y="396138"/>
                </a:lnTo>
                <a:lnTo>
                  <a:pt x="1892815" y="396219"/>
                </a:lnTo>
                <a:lnTo>
                  <a:pt x="1893706" y="396300"/>
                </a:lnTo>
                <a:lnTo>
                  <a:pt x="1894598" y="396382"/>
                </a:lnTo>
                <a:lnTo>
                  <a:pt x="1895489" y="396463"/>
                </a:lnTo>
                <a:lnTo>
                  <a:pt x="1896381" y="396544"/>
                </a:lnTo>
                <a:lnTo>
                  <a:pt x="1897272" y="396625"/>
                </a:lnTo>
                <a:lnTo>
                  <a:pt x="1898245" y="396707"/>
                </a:lnTo>
                <a:lnTo>
                  <a:pt x="1899136" y="396788"/>
                </a:lnTo>
                <a:lnTo>
                  <a:pt x="1900028" y="396869"/>
                </a:lnTo>
                <a:lnTo>
                  <a:pt x="1900919" y="396950"/>
                </a:lnTo>
                <a:lnTo>
                  <a:pt x="1901811" y="397032"/>
                </a:lnTo>
                <a:lnTo>
                  <a:pt x="1902783" y="397113"/>
                </a:lnTo>
                <a:lnTo>
                  <a:pt x="1903674" y="397194"/>
                </a:lnTo>
                <a:lnTo>
                  <a:pt x="1904566" y="397275"/>
                </a:lnTo>
                <a:lnTo>
                  <a:pt x="1905457" y="397275"/>
                </a:lnTo>
                <a:lnTo>
                  <a:pt x="1906349" y="397357"/>
                </a:lnTo>
                <a:lnTo>
                  <a:pt x="1907321" y="397438"/>
                </a:lnTo>
                <a:lnTo>
                  <a:pt x="1908213" y="397519"/>
                </a:lnTo>
                <a:lnTo>
                  <a:pt x="1909104" y="397600"/>
                </a:lnTo>
                <a:lnTo>
                  <a:pt x="1909996" y="397600"/>
                </a:lnTo>
                <a:lnTo>
                  <a:pt x="1910887" y="397681"/>
                </a:lnTo>
                <a:lnTo>
                  <a:pt x="1911860" y="397763"/>
                </a:lnTo>
                <a:lnTo>
                  <a:pt x="1912751" y="397763"/>
                </a:lnTo>
                <a:lnTo>
                  <a:pt x="1913642" y="397844"/>
                </a:lnTo>
                <a:lnTo>
                  <a:pt x="1914534" y="397844"/>
                </a:lnTo>
                <a:lnTo>
                  <a:pt x="1915425" y="397844"/>
                </a:lnTo>
                <a:lnTo>
                  <a:pt x="1916317" y="397925"/>
                </a:lnTo>
                <a:lnTo>
                  <a:pt x="1917289" y="397925"/>
                </a:lnTo>
                <a:lnTo>
                  <a:pt x="1918181" y="397925"/>
                </a:lnTo>
                <a:lnTo>
                  <a:pt x="1919072" y="398006"/>
                </a:lnTo>
                <a:lnTo>
                  <a:pt x="1919964" y="398006"/>
                </a:lnTo>
                <a:lnTo>
                  <a:pt x="1920855" y="398006"/>
                </a:lnTo>
                <a:lnTo>
                  <a:pt x="1921828" y="398006"/>
                </a:lnTo>
                <a:lnTo>
                  <a:pt x="1922719" y="397925"/>
                </a:lnTo>
                <a:lnTo>
                  <a:pt x="1923610" y="397925"/>
                </a:lnTo>
                <a:lnTo>
                  <a:pt x="1924502" y="397925"/>
                </a:lnTo>
                <a:lnTo>
                  <a:pt x="1925393" y="397925"/>
                </a:lnTo>
                <a:lnTo>
                  <a:pt x="1926366" y="397844"/>
                </a:lnTo>
                <a:lnTo>
                  <a:pt x="1927257" y="397844"/>
                </a:lnTo>
                <a:lnTo>
                  <a:pt x="1928149" y="397763"/>
                </a:lnTo>
                <a:lnTo>
                  <a:pt x="1929040" y="397763"/>
                </a:lnTo>
                <a:lnTo>
                  <a:pt x="1929932" y="397681"/>
                </a:lnTo>
                <a:lnTo>
                  <a:pt x="1930904" y="397600"/>
                </a:lnTo>
                <a:lnTo>
                  <a:pt x="1931796" y="397519"/>
                </a:lnTo>
                <a:lnTo>
                  <a:pt x="1932687" y="397438"/>
                </a:lnTo>
                <a:lnTo>
                  <a:pt x="1933578" y="397357"/>
                </a:lnTo>
                <a:lnTo>
                  <a:pt x="1934470" y="397275"/>
                </a:lnTo>
                <a:lnTo>
                  <a:pt x="1935361" y="397194"/>
                </a:lnTo>
                <a:lnTo>
                  <a:pt x="1936334" y="397113"/>
                </a:lnTo>
                <a:lnTo>
                  <a:pt x="1937225" y="396951"/>
                </a:lnTo>
                <a:lnTo>
                  <a:pt x="1938117" y="396869"/>
                </a:lnTo>
                <a:lnTo>
                  <a:pt x="1939008" y="396788"/>
                </a:lnTo>
                <a:lnTo>
                  <a:pt x="1939900" y="396626"/>
                </a:lnTo>
                <a:lnTo>
                  <a:pt x="1940872" y="396464"/>
                </a:lnTo>
                <a:lnTo>
                  <a:pt x="1941764" y="396382"/>
                </a:lnTo>
                <a:lnTo>
                  <a:pt x="1942655" y="396220"/>
                </a:lnTo>
                <a:lnTo>
                  <a:pt x="1943546" y="396058"/>
                </a:lnTo>
                <a:lnTo>
                  <a:pt x="1944438" y="395896"/>
                </a:lnTo>
                <a:lnTo>
                  <a:pt x="1945410" y="395814"/>
                </a:lnTo>
                <a:lnTo>
                  <a:pt x="1946302" y="395652"/>
                </a:lnTo>
                <a:lnTo>
                  <a:pt x="1947193" y="395490"/>
                </a:lnTo>
                <a:lnTo>
                  <a:pt x="1948085" y="395328"/>
                </a:lnTo>
                <a:lnTo>
                  <a:pt x="1948976" y="395166"/>
                </a:lnTo>
                <a:lnTo>
                  <a:pt x="1949868" y="394922"/>
                </a:lnTo>
                <a:lnTo>
                  <a:pt x="1950840" y="394760"/>
                </a:lnTo>
                <a:lnTo>
                  <a:pt x="1951732" y="394598"/>
                </a:lnTo>
                <a:lnTo>
                  <a:pt x="1952623" y="394435"/>
                </a:lnTo>
                <a:lnTo>
                  <a:pt x="1953515" y="394273"/>
                </a:lnTo>
                <a:lnTo>
                  <a:pt x="1954406" y="394111"/>
                </a:lnTo>
                <a:lnTo>
                  <a:pt x="1955378" y="393867"/>
                </a:lnTo>
                <a:lnTo>
                  <a:pt x="1956270" y="393705"/>
                </a:lnTo>
                <a:lnTo>
                  <a:pt x="1957161" y="393543"/>
                </a:lnTo>
                <a:lnTo>
                  <a:pt x="1958053" y="393381"/>
                </a:lnTo>
                <a:lnTo>
                  <a:pt x="1958944" y="393137"/>
                </a:lnTo>
                <a:lnTo>
                  <a:pt x="1959917" y="392975"/>
                </a:lnTo>
                <a:lnTo>
                  <a:pt x="1960808" y="392813"/>
                </a:lnTo>
                <a:lnTo>
                  <a:pt x="1961700" y="392651"/>
                </a:lnTo>
                <a:lnTo>
                  <a:pt x="1962591" y="392488"/>
                </a:lnTo>
                <a:lnTo>
                  <a:pt x="1963483" y="392326"/>
                </a:lnTo>
                <a:lnTo>
                  <a:pt x="1964455" y="392164"/>
                </a:lnTo>
                <a:lnTo>
                  <a:pt x="1965347" y="392002"/>
                </a:lnTo>
                <a:lnTo>
                  <a:pt x="1966238" y="391840"/>
                </a:lnTo>
                <a:lnTo>
                  <a:pt x="1967129" y="391677"/>
                </a:lnTo>
                <a:lnTo>
                  <a:pt x="1968021" y="391515"/>
                </a:lnTo>
                <a:lnTo>
                  <a:pt x="1968912" y="391353"/>
                </a:lnTo>
                <a:lnTo>
                  <a:pt x="1969885" y="391191"/>
                </a:lnTo>
                <a:lnTo>
                  <a:pt x="1970776" y="391109"/>
                </a:lnTo>
                <a:lnTo>
                  <a:pt x="1971668" y="390947"/>
                </a:lnTo>
                <a:lnTo>
                  <a:pt x="1972559" y="390866"/>
                </a:lnTo>
                <a:lnTo>
                  <a:pt x="1973451" y="390704"/>
                </a:lnTo>
                <a:lnTo>
                  <a:pt x="1974423" y="390622"/>
                </a:lnTo>
                <a:lnTo>
                  <a:pt x="1975315" y="390541"/>
                </a:lnTo>
                <a:lnTo>
                  <a:pt x="1976206" y="390460"/>
                </a:lnTo>
                <a:lnTo>
                  <a:pt x="1977097" y="390379"/>
                </a:lnTo>
                <a:lnTo>
                  <a:pt x="1977989" y="390298"/>
                </a:lnTo>
                <a:lnTo>
                  <a:pt x="1978961" y="390216"/>
                </a:lnTo>
                <a:lnTo>
                  <a:pt x="1979853" y="390135"/>
                </a:lnTo>
                <a:lnTo>
                  <a:pt x="1980744" y="390135"/>
                </a:lnTo>
                <a:lnTo>
                  <a:pt x="1981636" y="390054"/>
                </a:lnTo>
                <a:lnTo>
                  <a:pt x="1982527" y="390054"/>
                </a:lnTo>
                <a:lnTo>
                  <a:pt x="1987957" y="390054"/>
                </a:lnTo>
                <a:lnTo>
                  <a:pt x="1988929" y="390135"/>
                </a:lnTo>
                <a:lnTo>
                  <a:pt x="1989821" y="390135"/>
                </a:lnTo>
                <a:lnTo>
                  <a:pt x="1990712" y="390216"/>
                </a:lnTo>
                <a:lnTo>
                  <a:pt x="1991604" y="390298"/>
                </a:lnTo>
                <a:lnTo>
                  <a:pt x="1992495" y="390379"/>
                </a:lnTo>
                <a:lnTo>
                  <a:pt x="1993468" y="390460"/>
                </a:lnTo>
                <a:lnTo>
                  <a:pt x="1994359" y="390541"/>
                </a:lnTo>
                <a:lnTo>
                  <a:pt x="1995250" y="390622"/>
                </a:lnTo>
                <a:lnTo>
                  <a:pt x="1996142" y="390785"/>
                </a:lnTo>
                <a:lnTo>
                  <a:pt x="1997033" y="390866"/>
                </a:lnTo>
                <a:lnTo>
                  <a:pt x="1998006" y="391028"/>
                </a:lnTo>
                <a:lnTo>
                  <a:pt x="1998897" y="391190"/>
                </a:lnTo>
                <a:lnTo>
                  <a:pt x="1999789" y="391353"/>
                </a:lnTo>
                <a:lnTo>
                  <a:pt x="2000680" y="391434"/>
                </a:lnTo>
                <a:lnTo>
                  <a:pt x="2001572" y="391596"/>
                </a:lnTo>
                <a:lnTo>
                  <a:pt x="2002544" y="391840"/>
                </a:lnTo>
                <a:lnTo>
                  <a:pt x="2003436" y="392002"/>
                </a:lnTo>
                <a:lnTo>
                  <a:pt x="2004327" y="392164"/>
                </a:lnTo>
                <a:lnTo>
                  <a:pt x="2005219" y="392326"/>
                </a:lnTo>
                <a:lnTo>
                  <a:pt x="2006110" y="392570"/>
                </a:lnTo>
                <a:lnTo>
                  <a:pt x="2007001" y="392732"/>
                </a:lnTo>
                <a:lnTo>
                  <a:pt x="2007974" y="392975"/>
                </a:lnTo>
                <a:lnTo>
                  <a:pt x="2008865" y="393138"/>
                </a:lnTo>
                <a:lnTo>
                  <a:pt x="2009757" y="393381"/>
                </a:lnTo>
                <a:lnTo>
                  <a:pt x="2010648" y="393625"/>
                </a:lnTo>
                <a:lnTo>
                  <a:pt x="2011540" y="393868"/>
                </a:lnTo>
                <a:lnTo>
                  <a:pt x="2012512" y="394030"/>
                </a:lnTo>
                <a:lnTo>
                  <a:pt x="2013404" y="394274"/>
                </a:lnTo>
                <a:lnTo>
                  <a:pt x="2014295" y="394517"/>
                </a:lnTo>
                <a:lnTo>
                  <a:pt x="2015187" y="394761"/>
                </a:lnTo>
                <a:lnTo>
                  <a:pt x="2016078" y="395004"/>
                </a:lnTo>
                <a:lnTo>
                  <a:pt x="2017051" y="395248"/>
                </a:lnTo>
                <a:lnTo>
                  <a:pt x="2017942" y="395410"/>
                </a:lnTo>
                <a:lnTo>
                  <a:pt x="2018833" y="395653"/>
                </a:lnTo>
                <a:lnTo>
                  <a:pt x="2019725" y="395897"/>
                </a:lnTo>
                <a:lnTo>
                  <a:pt x="2020616" y="396140"/>
                </a:lnTo>
                <a:lnTo>
                  <a:pt x="2021589" y="396384"/>
                </a:lnTo>
                <a:lnTo>
                  <a:pt x="2022480" y="396546"/>
                </a:lnTo>
                <a:lnTo>
                  <a:pt x="2023372" y="396789"/>
                </a:lnTo>
                <a:lnTo>
                  <a:pt x="2024263" y="397033"/>
                </a:lnTo>
                <a:lnTo>
                  <a:pt x="2025155" y="397195"/>
                </a:lnTo>
                <a:lnTo>
                  <a:pt x="2026046" y="397439"/>
                </a:lnTo>
                <a:lnTo>
                  <a:pt x="2027019" y="397601"/>
                </a:lnTo>
                <a:lnTo>
                  <a:pt x="2027910" y="397844"/>
                </a:lnTo>
                <a:lnTo>
                  <a:pt x="2028801" y="398006"/>
                </a:lnTo>
                <a:lnTo>
                  <a:pt x="2029693" y="398169"/>
                </a:lnTo>
                <a:lnTo>
                  <a:pt x="2030584" y="398331"/>
                </a:lnTo>
                <a:lnTo>
                  <a:pt x="2031557" y="398574"/>
                </a:lnTo>
                <a:lnTo>
                  <a:pt x="2032448" y="398737"/>
                </a:lnTo>
                <a:lnTo>
                  <a:pt x="2033340" y="398818"/>
                </a:lnTo>
                <a:lnTo>
                  <a:pt x="2034231" y="398980"/>
                </a:lnTo>
                <a:lnTo>
                  <a:pt x="2035123" y="399142"/>
                </a:lnTo>
                <a:lnTo>
                  <a:pt x="2036095" y="399224"/>
                </a:lnTo>
                <a:lnTo>
                  <a:pt x="2036987" y="399386"/>
                </a:lnTo>
                <a:lnTo>
                  <a:pt x="2037878" y="399467"/>
                </a:lnTo>
                <a:lnTo>
                  <a:pt x="2038769" y="399548"/>
                </a:lnTo>
                <a:lnTo>
                  <a:pt x="2039661" y="399629"/>
                </a:lnTo>
                <a:lnTo>
                  <a:pt x="2040633" y="399711"/>
                </a:lnTo>
                <a:lnTo>
                  <a:pt x="2041525" y="399792"/>
                </a:lnTo>
                <a:lnTo>
                  <a:pt x="2042416" y="399873"/>
                </a:lnTo>
                <a:lnTo>
                  <a:pt x="2043308" y="399873"/>
                </a:lnTo>
                <a:lnTo>
                  <a:pt x="2044199" y="399954"/>
                </a:lnTo>
                <a:lnTo>
                  <a:pt x="2045090" y="399954"/>
                </a:lnTo>
                <a:lnTo>
                  <a:pt x="2049629" y="399954"/>
                </a:lnTo>
                <a:lnTo>
                  <a:pt x="2050601" y="399873"/>
                </a:lnTo>
                <a:lnTo>
                  <a:pt x="2051493" y="399792"/>
                </a:lnTo>
                <a:lnTo>
                  <a:pt x="2052384" y="399792"/>
                </a:lnTo>
                <a:lnTo>
                  <a:pt x="2053276" y="399711"/>
                </a:lnTo>
                <a:lnTo>
                  <a:pt x="2054167" y="399629"/>
                </a:lnTo>
                <a:lnTo>
                  <a:pt x="2055140" y="399467"/>
                </a:lnTo>
                <a:lnTo>
                  <a:pt x="2056031" y="399386"/>
                </a:lnTo>
                <a:lnTo>
                  <a:pt x="2056922" y="399305"/>
                </a:lnTo>
                <a:lnTo>
                  <a:pt x="2057814" y="399143"/>
                </a:lnTo>
                <a:lnTo>
                  <a:pt x="2058705" y="398980"/>
                </a:lnTo>
                <a:lnTo>
                  <a:pt x="2059597" y="398899"/>
                </a:lnTo>
                <a:lnTo>
                  <a:pt x="2060569" y="398737"/>
                </a:lnTo>
                <a:lnTo>
                  <a:pt x="2061461" y="398575"/>
                </a:lnTo>
                <a:lnTo>
                  <a:pt x="2062352" y="398412"/>
                </a:lnTo>
                <a:lnTo>
                  <a:pt x="2063244" y="398169"/>
                </a:lnTo>
                <a:lnTo>
                  <a:pt x="2064135" y="398007"/>
                </a:lnTo>
                <a:lnTo>
                  <a:pt x="2065108" y="397844"/>
                </a:lnTo>
                <a:lnTo>
                  <a:pt x="2065999" y="397601"/>
                </a:lnTo>
                <a:lnTo>
                  <a:pt x="2066891" y="397439"/>
                </a:lnTo>
                <a:lnTo>
                  <a:pt x="2067782" y="397195"/>
                </a:lnTo>
                <a:lnTo>
                  <a:pt x="2068673" y="397033"/>
                </a:lnTo>
                <a:lnTo>
                  <a:pt x="2069646" y="396790"/>
                </a:lnTo>
                <a:lnTo>
                  <a:pt x="2070537" y="396546"/>
                </a:lnTo>
                <a:lnTo>
                  <a:pt x="2071429" y="396303"/>
                </a:lnTo>
                <a:lnTo>
                  <a:pt x="2072320" y="396059"/>
                </a:lnTo>
                <a:lnTo>
                  <a:pt x="2073212" y="395816"/>
                </a:lnTo>
                <a:lnTo>
                  <a:pt x="2074184" y="395572"/>
                </a:lnTo>
                <a:lnTo>
                  <a:pt x="2075076" y="395329"/>
                </a:lnTo>
                <a:lnTo>
                  <a:pt x="2075967" y="395085"/>
                </a:lnTo>
                <a:lnTo>
                  <a:pt x="2076859" y="394842"/>
                </a:lnTo>
                <a:lnTo>
                  <a:pt x="2077750" y="394598"/>
                </a:lnTo>
                <a:lnTo>
                  <a:pt x="2078641" y="394355"/>
                </a:lnTo>
                <a:lnTo>
                  <a:pt x="2079614" y="394111"/>
                </a:lnTo>
                <a:lnTo>
                  <a:pt x="2080505" y="393868"/>
                </a:lnTo>
                <a:lnTo>
                  <a:pt x="2081397" y="393625"/>
                </a:lnTo>
                <a:lnTo>
                  <a:pt x="2082288" y="393381"/>
                </a:lnTo>
                <a:lnTo>
                  <a:pt x="2083180" y="393138"/>
                </a:lnTo>
                <a:lnTo>
                  <a:pt x="2084152" y="392894"/>
                </a:lnTo>
                <a:lnTo>
                  <a:pt x="2085044" y="392732"/>
                </a:lnTo>
                <a:lnTo>
                  <a:pt x="2085935" y="392488"/>
                </a:lnTo>
                <a:lnTo>
                  <a:pt x="2086827" y="392245"/>
                </a:lnTo>
                <a:lnTo>
                  <a:pt x="2087718" y="392002"/>
                </a:lnTo>
                <a:lnTo>
                  <a:pt x="2088691" y="391839"/>
                </a:lnTo>
                <a:lnTo>
                  <a:pt x="2089582" y="391596"/>
                </a:lnTo>
                <a:lnTo>
                  <a:pt x="2090473" y="391352"/>
                </a:lnTo>
                <a:lnTo>
                  <a:pt x="2091365" y="391190"/>
                </a:lnTo>
                <a:lnTo>
                  <a:pt x="2092256" y="391028"/>
                </a:lnTo>
                <a:lnTo>
                  <a:pt x="2093229" y="390784"/>
                </a:lnTo>
                <a:lnTo>
                  <a:pt x="2094120" y="390622"/>
                </a:lnTo>
                <a:lnTo>
                  <a:pt x="2095012" y="390460"/>
                </a:lnTo>
                <a:lnTo>
                  <a:pt x="2095903" y="390298"/>
                </a:lnTo>
                <a:lnTo>
                  <a:pt x="2096795" y="390136"/>
                </a:lnTo>
                <a:lnTo>
                  <a:pt x="2097686" y="389973"/>
                </a:lnTo>
                <a:lnTo>
                  <a:pt x="2098659" y="389811"/>
                </a:lnTo>
                <a:lnTo>
                  <a:pt x="2099550" y="389730"/>
                </a:lnTo>
                <a:lnTo>
                  <a:pt x="2100441" y="389568"/>
                </a:lnTo>
                <a:lnTo>
                  <a:pt x="2101333" y="389486"/>
                </a:lnTo>
                <a:lnTo>
                  <a:pt x="2102224" y="389324"/>
                </a:lnTo>
                <a:lnTo>
                  <a:pt x="2103197" y="389243"/>
                </a:lnTo>
                <a:lnTo>
                  <a:pt x="2104088" y="389162"/>
                </a:lnTo>
                <a:lnTo>
                  <a:pt x="2104980" y="389080"/>
                </a:lnTo>
                <a:lnTo>
                  <a:pt x="2105871" y="388999"/>
                </a:lnTo>
                <a:lnTo>
                  <a:pt x="2106763" y="388918"/>
                </a:lnTo>
                <a:lnTo>
                  <a:pt x="2107735" y="388918"/>
                </a:lnTo>
                <a:lnTo>
                  <a:pt x="2108627" y="388837"/>
                </a:lnTo>
                <a:lnTo>
                  <a:pt x="2109518" y="388837"/>
                </a:lnTo>
                <a:lnTo>
                  <a:pt x="2110409" y="388837"/>
                </a:lnTo>
                <a:lnTo>
                  <a:pt x="2111301" y="388837"/>
                </a:lnTo>
                <a:lnTo>
                  <a:pt x="2112273" y="388756"/>
                </a:lnTo>
                <a:lnTo>
                  <a:pt x="2113165" y="388837"/>
                </a:lnTo>
                <a:lnTo>
                  <a:pt x="2114056" y="388837"/>
                </a:lnTo>
                <a:lnTo>
                  <a:pt x="2114948" y="388837"/>
                </a:lnTo>
                <a:lnTo>
                  <a:pt x="2115839" y="388837"/>
                </a:lnTo>
                <a:lnTo>
                  <a:pt x="2116731" y="388918"/>
                </a:lnTo>
                <a:lnTo>
                  <a:pt x="2117703" y="388999"/>
                </a:lnTo>
                <a:lnTo>
                  <a:pt x="2118595" y="388999"/>
                </a:lnTo>
                <a:lnTo>
                  <a:pt x="2119486" y="389080"/>
                </a:lnTo>
                <a:lnTo>
                  <a:pt x="2120377" y="389162"/>
                </a:lnTo>
                <a:lnTo>
                  <a:pt x="2121269" y="389243"/>
                </a:lnTo>
                <a:lnTo>
                  <a:pt x="2122241" y="389324"/>
                </a:lnTo>
                <a:lnTo>
                  <a:pt x="2123133" y="389405"/>
                </a:lnTo>
                <a:lnTo>
                  <a:pt x="2124024" y="389568"/>
                </a:lnTo>
                <a:lnTo>
                  <a:pt x="2124916" y="389649"/>
                </a:lnTo>
                <a:lnTo>
                  <a:pt x="2125807" y="389811"/>
                </a:lnTo>
                <a:lnTo>
                  <a:pt x="2126780" y="389892"/>
                </a:lnTo>
                <a:lnTo>
                  <a:pt x="2127671" y="390055"/>
                </a:lnTo>
                <a:lnTo>
                  <a:pt x="2128563" y="390136"/>
                </a:lnTo>
                <a:lnTo>
                  <a:pt x="2129454" y="390298"/>
                </a:lnTo>
                <a:lnTo>
                  <a:pt x="2130345" y="390460"/>
                </a:lnTo>
                <a:lnTo>
                  <a:pt x="2131318" y="390622"/>
                </a:lnTo>
                <a:lnTo>
                  <a:pt x="2132209" y="390785"/>
                </a:lnTo>
                <a:lnTo>
                  <a:pt x="2133101" y="390947"/>
                </a:lnTo>
                <a:lnTo>
                  <a:pt x="2133992" y="391109"/>
                </a:lnTo>
                <a:lnTo>
                  <a:pt x="2134884" y="391271"/>
                </a:lnTo>
                <a:lnTo>
                  <a:pt x="2135775" y="391434"/>
                </a:lnTo>
                <a:lnTo>
                  <a:pt x="2136748" y="391596"/>
                </a:lnTo>
                <a:lnTo>
                  <a:pt x="2137639" y="391758"/>
                </a:lnTo>
                <a:lnTo>
                  <a:pt x="2138531" y="391920"/>
                </a:lnTo>
                <a:lnTo>
                  <a:pt x="2139422" y="392164"/>
                </a:lnTo>
                <a:lnTo>
                  <a:pt x="2140313" y="392326"/>
                </a:lnTo>
                <a:lnTo>
                  <a:pt x="2141286" y="392488"/>
                </a:lnTo>
                <a:lnTo>
                  <a:pt x="2142177" y="392650"/>
                </a:lnTo>
                <a:lnTo>
                  <a:pt x="2143069" y="392813"/>
                </a:lnTo>
                <a:lnTo>
                  <a:pt x="2143960" y="393056"/>
                </a:lnTo>
                <a:lnTo>
                  <a:pt x="2144852" y="393218"/>
                </a:lnTo>
                <a:lnTo>
                  <a:pt x="2145824" y="393381"/>
                </a:lnTo>
                <a:lnTo>
                  <a:pt x="2146716" y="393543"/>
                </a:lnTo>
                <a:lnTo>
                  <a:pt x="2147607" y="393786"/>
                </a:lnTo>
                <a:lnTo>
                  <a:pt x="2148499" y="393948"/>
                </a:lnTo>
                <a:lnTo>
                  <a:pt x="2149390" y="394111"/>
                </a:lnTo>
                <a:lnTo>
                  <a:pt x="2150281" y="394273"/>
                </a:lnTo>
                <a:lnTo>
                  <a:pt x="2151254" y="394435"/>
                </a:lnTo>
                <a:lnTo>
                  <a:pt x="2152145" y="394597"/>
                </a:lnTo>
                <a:lnTo>
                  <a:pt x="2153037" y="394760"/>
                </a:lnTo>
                <a:lnTo>
                  <a:pt x="2153928" y="394922"/>
                </a:lnTo>
                <a:lnTo>
                  <a:pt x="2154820" y="395084"/>
                </a:lnTo>
                <a:lnTo>
                  <a:pt x="2155792" y="395246"/>
                </a:lnTo>
                <a:lnTo>
                  <a:pt x="2156684" y="395409"/>
                </a:lnTo>
                <a:lnTo>
                  <a:pt x="2157575" y="395571"/>
                </a:lnTo>
                <a:lnTo>
                  <a:pt x="2158467" y="395733"/>
                </a:lnTo>
                <a:lnTo>
                  <a:pt x="2159358" y="395895"/>
                </a:lnTo>
                <a:lnTo>
                  <a:pt x="2160331" y="395976"/>
                </a:lnTo>
                <a:lnTo>
                  <a:pt x="2161222" y="396139"/>
                </a:lnTo>
                <a:lnTo>
                  <a:pt x="2162113" y="396220"/>
                </a:lnTo>
                <a:lnTo>
                  <a:pt x="2163005" y="396382"/>
                </a:lnTo>
                <a:lnTo>
                  <a:pt x="2163896" y="396463"/>
                </a:lnTo>
                <a:lnTo>
                  <a:pt x="2164869" y="396626"/>
                </a:lnTo>
                <a:lnTo>
                  <a:pt x="2165760" y="396707"/>
                </a:lnTo>
                <a:lnTo>
                  <a:pt x="2166652" y="396869"/>
                </a:lnTo>
                <a:lnTo>
                  <a:pt x="2167543" y="396950"/>
                </a:lnTo>
                <a:lnTo>
                  <a:pt x="2168435" y="397032"/>
                </a:lnTo>
                <a:lnTo>
                  <a:pt x="2169326" y="397113"/>
                </a:lnTo>
                <a:lnTo>
                  <a:pt x="2170299" y="397194"/>
                </a:lnTo>
                <a:lnTo>
                  <a:pt x="2171190" y="397275"/>
                </a:lnTo>
                <a:lnTo>
                  <a:pt x="2172081" y="397357"/>
                </a:lnTo>
                <a:lnTo>
                  <a:pt x="2172973" y="397438"/>
                </a:lnTo>
                <a:lnTo>
                  <a:pt x="2173864" y="397519"/>
                </a:lnTo>
                <a:lnTo>
                  <a:pt x="2174837" y="397519"/>
                </a:lnTo>
                <a:lnTo>
                  <a:pt x="2175728" y="397600"/>
                </a:lnTo>
                <a:lnTo>
                  <a:pt x="2176620" y="397681"/>
                </a:lnTo>
                <a:lnTo>
                  <a:pt x="2177511" y="397681"/>
                </a:lnTo>
                <a:lnTo>
                  <a:pt x="2178403" y="397763"/>
                </a:lnTo>
                <a:lnTo>
                  <a:pt x="2179375" y="397763"/>
                </a:lnTo>
                <a:lnTo>
                  <a:pt x="2180267" y="397763"/>
                </a:lnTo>
                <a:lnTo>
                  <a:pt x="2181158" y="397844"/>
                </a:lnTo>
                <a:lnTo>
                  <a:pt x="2190235" y="397844"/>
                </a:lnTo>
                <a:lnTo>
                  <a:pt x="2191126" y="397763"/>
                </a:lnTo>
                <a:lnTo>
                  <a:pt x="2192017" y="397763"/>
                </a:lnTo>
                <a:lnTo>
                  <a:pt x="2192909" y="397763"/>
                </a:lnTo>
                <a:lnTo>
                  <a:pt x="2193881" y="397681"/>
                </a:lnTo>
                <a:lnTo>
                  <a:pt x="2194773" y="397681"/>
                </a:lnTo>
                <a:lnTo>
                  <a:pt x="2195664" y="397600"/>
                </a:lnTo>
                <a:lnTo>
                  <a:pt x="2196556" y="397600"/>
                </a:lnTo>
                <a:lnTo>
                  <a:pt x="2197447" y="397519"/>
                </a:lnTo>
                <a:lnTo>
                  <a:pt x="2198420" y="397519"/>
                </a:lnTo>
                <a:lnTo>
                  <a:pt x="2199311" y="397438"/>
                </a:lnTo>
                <a:lnTo>
                  <a:pt x="2200203" y="397357"/>
                </a:lnTo>
                <a:lnTo>
                  <a:pt x="2201094" y="397357"/>
                </a:lnTo>
                <a:lnTo>
                  <a:pt x="2201985" y="397275"/>
                </a:lnTo>
                <a:lnTo>
                  <a:pt x="2202958" y="397194"/>
                </a:lnTo>
                <a:lnTo>
                  <a:pt x="2203849" y="397194"/>
                </a:lnTo>
                <a:lnTo>
                  <a:pt x="2204741" y="397113"/>
                </a:lnTo>
                <a:lnTo>
                  <a:pt x="2205632" y="397032"/>
                </a:lnTo>
                <a:lnTo>
                  <a:pt x="2206524" y="396950"/>
                </a:lnTo>
                <a:lnTo>
                  <a:pt x="2207415" y="396869"/>
                </a:lnTo>
                <a:lnTo>
                  <a:pt x="2208388" y="396788"/>
                </a:lnTo>
                <a:lnTo>
                  <a:pt x="2209279" y="396788"/>
                </a:lnTo>
                <a:lnTo>
                  <a:pt x="2210171" y="396707"/>
                </a:lnTo>
                <a:lnTo>
                  <a:pt x="2211062" y="396625"/>
                </a:lnTo>
                <a:lnTo>
                  <a:pt x="2211953" y="396544"/>
                </a:lnTo>
                <a:lnTo>
                  <a:pt x="2212926" y="396463"/>
                </a:lnTo>
                <a:lnTo>
                  <a:pt x="2213817" y="396382"/>
                </a:lnTo>
                <a:lnTo>
                  <a:pt x="2214709" y="396300"/>
                </a:lnTo>
                <a:lnTo>
                  <a:pt x="2215600" y="396219"/>
                </a:lnTo>
                <a:lnTo>
                  <a:pt x="2216492" y="396138"/>
                </a:lnTo>
                <a:lnTo>
                  <a:pt x="2217464" y="396057"/>
                </a:lnTo>
                <a:lnTo>
                  <a:pt x="2218356" y="395975"/>
                </a:lnTo>
                <a:lnTo>
                  <a:pt x="2219247" y="395894"/>
                </a:lnTo>
                <a:lnTo>
                  <a:pt x="2220139" y="395813"/>
                </a:lnTo>
                <a:lnTo>
                  <a:pt x="2221030" y="395732"/>
                </a:lnTo>
                <a:lnTo>
                  <a:pt x="2222003" y="395651"/>
                </a:lnTo>
                <a:lnTo>
                  <a:pt x="2222894" y="395569"/>
                </a:lnTo>
                <a:lnTo>
                  <a:pt x="2223785" y="395407"/>
                </a:lnTo>
                <a:lnTo>
                  <a:pt x="2224677" y="395326"/>
                </a:lnTo>
                <a:lnTo>
                  <a:pt x="2225568" y="395245"/>
                </a:lnTo>
                <a:lnTo>
                  <a:pt x="2226460" y="395163"/>
                </a:lnTo>
                <a:lnTo>
                  <a:pt x="2227432" y="395082"/>
                </a:lnTo>
                <a:lnTo>
                  <a:pt x="2228324" y="395001"/>
                </a:lnTo>
                <a:lnTo>
                  <a:pt x="2229215" y="394920"/>
                </a:lnTo>
                <a:lnTo>
                  <a:pt x="2230107" y="394838"/>
                </a:lnTo>
                <a:lnTo>
                  <a:pt x="2230998" y="394757"/>
                </a:lnTo>
                <a:lnTo>
                  <a:pt x="2231971" y="394676"/>
                </a:lnTo>
                <a:lnTo>
                  <a:pt x="2232862" y="394595"/>
                </a:lnTo>
                <a:lnTo>
                  <a:pt x="2233753" y="394513"/>
                </a:lnTo>
                <a:lnTo>
                  <a:pt x="2234645" y="394432"/>
                </a:lnTo>
                <a:lnTo>
                  <a:pt x="2235536" y="394270"/>
                </a:lnTo>
                <a:lnTo>
                  <a:pt x="2236509" y="394189"/>
                </a:lnTo>
                <a:lnTo>
                  <a:pt x="2237400" y="394108"/>
                </a:lnTo>
                <a:lnTo>
                  <a:pt x="2238292" y="394026"/>
                </a:lnTo>
                <a:lnTo>
                  <a:pt x="2239183" y="393945"/>
                </a:lnTo>
                <a:lnTo>
                  <a:pt x="2240075" y="393864"/>
                </a:lnTo>
                <a:lnTo>
                  <a:pt x="2240966" y="393783"/>
                </a:lnTo>
                <a:lnTo>
                  <a:pt x="2241939" y="393701"/>
                </a:lnTo>
                <a:lnTo>
                  <a:pt x="2242830" y="393620"/>
                </a:lnTo>
                <a:lnTo>
                  <a:pt x="2243721" y="393539"/>
                </a:lnTo>
                <a:lnTo>
                  <a:pt x="2244613" y="393458"/>
                </a:lnTo>
                <a:lnTo>
                  <a:pt x="2245504" y="393376"/>
                </a:lnTo>
                <a:lnTo>
                  <a:pt x="2246477" y="393295"/>
                </a:lnTo>
                <a:lnTo>
                  <a:pt x="2247368" y="393214"/>
                </a:lnTo>
                <a:lnTo>
                  <a:pt x="2248260" y="393133"/>
                </a:lnTo>
                <a:lnTo>
                  <a:pt x="2249151" y="393051"/>
                </a:lnTo>
                <a:lnTo>
                  <a:pt x="2250043" y="392970"/>
                </a:lnTo>
                <a:lnTo>
                  <a:pt x="2251015" y="392970"/>
                </a:lnTo>
                <a:lnTo>
                  <a:pt x="2251907" y="392889"/>
                </a:lnTo>
                <a:lnTo>
                  <a:pt x="2252798" y="392808"/>
                </a:lnTo>
                <a:lnTo>
                  <a:pt x="2253689" y="392726"/>
                </a:lnTo>
                <a:lnTo>
                  <a:pt x="2254581" y="392645"/>
                </a:lnTo>
                <a:lnTo>
                  <a:pt x="2255553" y="392645"/>
                </a:lnTo>
                <a:lnTo>
                  <a:pt x="2256445" y="392564"/>
                </a:lnTo>
                <a:lnTo>
                  <a:pt x="2257336" y="392483"/>
                </a:lnTo>
                <a:lnTo>
                  <a:pt x="2258228" y="392402"/>
                </a:lnTo>
                <a:lnTo>
                  <a:pt x="2259119" y="392402"/>
                </a:lnTo>
                <a:lnTo>
                  <a:pt x="2260011" y="392320"/>
                </a:lnTo>
                <a:lnTo>
                  <a:pt x="2260983" y="392239"/>
                </a:lnTo>
                <a:lnTo>
                  <a:pt x="2261875" y="392239"/>
                </a:lnTo>
                <a:lnTo>
                  <a:pt x="2262766" y="392158"/>
                </a:lnTo>
                <a:lnTo>
                  <a:pt x="2263657" y="392158"/>
                </a:lnTo>
                <a:lnTo>
                  <a:pt x="2264549" y="392077"/>
                </a:lnTo>
                <a:lnTo>
                  <a:pt x="2265521" y="392077"/>
                </a:lnTo>
                <a:lnTo>
                  <a:pt x="2266413" y="392077"/>
                </a:lnTo>
                <a:lnTo>
                  <a:pt x="2267304" y="391995"/>
                </a:lnTo>
              </a:path>
            </a:pathLst>
          </a:custGeom>
          <a:ln w="8926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421910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75385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328860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782335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235810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689285" y="5117148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864349"/>
                </a:moveTo>
                <a:lnTo>
                  <a:pt x="0" y="0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421911" y="5951348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421911" y="575034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421911" y="5549315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421911" y="534828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421910" y="514733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5">
                <a:moveTo>
                  <a:pt x="2267374" y="0"/>
                </a:moveTo>
                <a:lnTo>
                  <a:pt x="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421911" y="5981498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421911" y="5117148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400" y="0"/>
                </a:lnTo>
              </a:path>
            </a:pathLst>
          </a:custGeom>
          <a:ln w="405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873359" y="5956765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326834" y="5956765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780309" y="5956765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233784" y="5956765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873359" y="511716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326834" y="511716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780309" y="511716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233784" y="511716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732"/>
                </a:moveTo>
                <a:lnTo>
                  <a:pt x="4052" y="24732"/>
                </a:lnTo>
                <a:lnTo>
                  <a:pt x="4052" y="0"/>
                </a:lnTo>
                <a:lnTo>
                  <a:pt x="0" y="0"/>
                </a:lnTo>
                <a:lnTo>
                  <a:pt x="0" y="247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400684" y="6032393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19" y="0"/>
                </a:moveTo>
                <a:lnTo>
                  <a:pt x="13559" y="0"/>
                </a:lnTo>
                <a:lnTo>
                  <a:pt x="10325" y="1046"/>
                </a:lnTo>
                <a:lnTo>
                  <a:pt x="0" y="37438"/>
                </a:lnTo>
                <a:lnTo>
                  <a:pt x="1766" y="44701"/>
                </a:lnTo>
                <a:lnTo>
                  <a:pt x="8242" y="52858"/>
                </a:lnTo>
                <a:lnTo>
                  <a:pt x="12295" y="54716"/>
                </a:lnTo>
                <a:lnTo>
                  <a:pt x="21364" y="54716"/>
                </a:lnTo>
                <a:lnTo>
                  <a:pt x="24606" y="53661"/>
                </a:lnTo>
                <a:lnTo>
                  <a:pt x="29745" y="49441"/>
                </a:lnTo>
                <a:lnTo>
                  <a:pt x="29834" y="49303"/>
                </a:lnTo>
                <a:lnTo>
                  <a:pt x="14435" y="49303"/>
                </a:lnTo>
                <a:lnTo>
                  <a:pt x="11892" y="47842"/>
                </a:lnTo>
                <a:lnTo>
                  <a:pt x="7780" y="42023"/>
                </a:lnTo>
                <a:lnTo>
                  <a:pt x="6751" y="36172"/>
                </a:lnTo>
                <a:lnTo>
                  <a:pt x="6756" y="18552"/>
                </a:lnTo>
                <a:lnTo>
                  <a:pt x="7886" y="12547"/>
                </a:lnTo>
                <a:lnTo>
                  <a:pt x="11946" y="6719"/>
                </a:lnTo>
                <a:lnTo>
                  <a:pt x="14362" y="5445"/>
                </a:lnTo>
                <a:lnTo>
                  <a:pt x="29531" y="5445"/>
                </a:lnTo>
                <a:lnTo>
                  <a:pt x="28959" y="4561"/>
                </a:lnTo>
                <a:lnTo>
                  <a:pt x="27167" y="2889"/>
                </a:lnTo>
                <a:lnTo>
                  <a:pt x="22839" y="576"/>
                </a:lnTo>
                <a:lnTo>
                  <a:pt x="20319" y="0"/>
                </a:lnTo>
                <a:close/>
              </a:path>
              <a:path w="34925" h="55245">
                <a:moveTo>
                  <a:pt x="29531" y="5445"/>
                </a:moveTo>
                <a:lnTo>
                  <a:pt x="20440" y="5445"/>
                </a:lnTo>
                <a:lnTo>
                  <a:pt x="23002" y="6890"/>
                </a:lnTo>
                <a:lnTo>
                  <a:pt x="27119" y="12693"/>
                </a:lnTo>
                <a:lnTo>
                  <a:pt x="28023" y="17838"/>
                </a:lnTo>
                <a:lnTo>
                  <a:pt x="28144" y="36172"/>
                </a:lnTo>
                <a:lnTo>
                  <a:pt x="27119" y="41991"/>
                </a:lnTo>
                <a:lnTo>
                  <a:pt x="22987" y="47850"/>
                </a:lnTo>
                <a:lnTo>
                  <a:pt x="20465" y="49303"/>
                </a:lnTo>
                <a:lnTo>
                  <a:pt x="29834" y="49303"/>
                </a:lnTo>
                <a:lnTo>
                  <a:pt x="31674" y="46454"/>
                </a:lnTo>
                <a:lnTo>
                  <a:pt x="34251" y="38736"/>
                </a:lnTo>
                <a:lnTo>
                  <a:pt x="34900" y="33656"/>
                </a:lnTo>
                <a:lnTo>
                  <a:pt x="34801" y="21036"/>
                </a:lnTo>
                <a:lnTo>
                  <a:pt x="34494" y="17838"/>
                </a:lnTo>
                <a:lnTo>
                  <a:pt x="32890" y="11581"/>
                </a:lnTo>
                <a:lnTo>
                  <a:pt x="31779" y="8919"/>
                </a:lnTo>
                <a:lnTo>
                  <a:pt x="29531" y="544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854151" y="6033342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88" y="38225"/>
                </a:moveTo>
                <a:lnTo>
                  <a:pt x="0" y="38817"/>
                </a:lnTo>
                <a:lnTo>
                  <a:pt x="486" y="43322"/>
                </a:lnTo>
                <a:lnTo>
                  <a:pt x="2188" y="46941"/>
                </a:lnTo>
                <a:lnTo>
                  <a:pt x="8347" y="52395"/>
                </a:lnTo>
                <a:lnTo>
                  <a:pt x="12319" y="53767"/>
                </a:lnTo>
                <a:lnTo>
                  <a:pt x="23180" y="53767"/>
                </a:lnTo>
                <a:lnTo>
                  <a:pt x="27799" y="51592"/>
                </a:lnTo>
                <a:lnTo>
                  <a:pt x="30404" y="48353"/>
                </a:lnTo>
                <a:lnTo>
                  <a:pt x="14588" y="48353"/>
                </a:lnTo>
                <a:lnTo>
                  <a:pt x="12319" y="47509"/>
                </a:lnTo>
                <a:lnTo>
                  <a:pt x="8590" y="44117"/>
                </a:lnTo>
                <a:lnTo>
                  <a:pt x="7456" y="41593"/>
                </a:lnTo>
                <a:lnTo>
                  <a:pt x="6888" y="38225"/>
                </a:lnTo>
                <a:close/>
              </a:path>
              <a:path w="35560" h="53975">
                <a:moveTo>
                  <a:pt x="31593" y="23138"/>
                </a:moveTo>
                <a:lnTo>
                  <a:pt x="20505" y="23138"/>
                </a:lnTo>
                <a:lnTo>
                  <a:pt x="23261" y="24217"/>
                </a:lnTo>
                <a:lnTo>
                  <a:pt x="27475" y="28559"/>
                </a:lnTo>
                <a:lnTo>
                  <a:pt x="28529" y="31513"/>
                </a:lnTo>
                <a:lnTo>
                  <a:pt x="28415" y="39532"/>
                </a:lnTo>
                <a:lnTo>
                  <a:pt x="27394" y="42380"/>
                </a:lnTo>
                <a:lnTo>
                  <a:pt x="23017" y="47160"/>
                </a:lnTo>
                <a:lnTo>
                  <a:pt x="20343" y="48353"/>
                </a:lnTo>
                <a:lnTo>
                  <a:pt x="30404" y="48353"/>
                </a:lnTo>
                <a:lnTo>
                  <a:pt x="31361" y="47160"/>
                </a:lnTo>
                <a:lnTo>
                  <a:pt x="34040" y="43727"/>
                </a:lnTo>
                <a:lnTo>
                  <a:pt x="35499" y="39532"/>
                </a:lnTo>
                <a:lnTo>
                  <a:pt x="35499" y="29590"/>
                </a:lnTo>
                <a:lnTo>
                  <a:pt x="33878" y="25426"/>
                </a:lnTo>
                <a:lnTo>
                  <a:pt x="31593" y="23138"/>
                </a:lnTo>
                <a:close/>
              </a:path>
              <a:path w="35560" h="53975">
                <a:moveTo>
                  <a:pt x="32987" y="0"/>
                </a:moveTo>
                <a:lnTo>
                  <a:pt x="6321" y="0"/>
                </a:lnTo>
                <a:lnTo>
                  <a:pt x="1215" y="27520"/>
                </a:lnTo>
                <a:lnTo>
                  <a:pt x="7375" y="28324"/>
                </a:lnTo>
                <a:lnTo>
                  <a:pt x="8347" y="26790"/>
                </a:lnTo>
                <a:lnTo>
                  <a:pt x="9644" y="25540"/>
                </a:lnTo>
                <a:lnTo>
                  <a:pt x="13048" y="23616"/>
                </a:lnTo>
                <a:lnTo>
                  <a:pt x="14994" y="23138"/>
                </a:lnTo>
                <a:lnTo>
                  <a:pt x="31593" y="23138"/>
                </a:lnTo>
                <a:lnTo>
                  <a:pt x="29179" y="20687"/>
                </a:lnTo>
                <a:lnTo>
                  <a:pt x="8753" y="20687"/>
                </a:lnTo>
                <a:lnTo>
                  <a:pt x="11589" y="6281"/>
                </a:lnTo>
                <a:lnTo>
                  <a:pt x="32987" y="6281"/>
                </a:lnTo>
                <a:lnTo>
                  <a:pt x="32987" y="0"/>
                </a:lnTo>
                <a:close/>
              </a:path>
              <a:path w="35560" h="53975">
                <a:moveTo>
                  <a:pt x="23504" y="17319"/>
                </a:moveTo>
                <a:lnTo>
                  <a:pt x="15318" y="17319"/>
                </a:lnTo>
                <a:lnTo>
                  <a:pt x="11914" y="18447"/>
                </a:lnTo>
                <a:lnTo>
                  <a:pt x="8753" y="20687"/>
                </a:lnTo>
                <a:lnTo>
                  <a:pt x="29179" y="20687"/>
                </a:lnTo>
                <a:lnTo>
                  <a:pt x="27475" y="18942"/>
                </a:lnTo>
                <a:lnTo>
                  <a:pt x="23504" y="173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291415" y="6032393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5">
                <a:moveTo>
                  <a:pt x="19695" y="11873"/>
                </a:moveTo>
                <a:lnTo>
                  <a:pt x="13130" y="11873"/>
                </a:lnTo>
                <a:lnTo>
                  <a:pt x="13130" y="53799"/>
                </a:lnTo>
                <a:lnTo>
                  <a:pt x="19695" y="53799"/>
                </a:lnTo>
                <a:lnTo>
                  <a:pt x="19695" y="11873"/>
                </a:lnTo>
                <a:close/>
              </a:path>
              <a:path w="73025" h="55245">
                <a:moveTo>
                  <a:pt x="19695" y="0"/>
                </a:moveTo>
                <a:lnTo>
                  <a:pt x="15480" y="0"/>
                </a:lnTo>
                <a:lnTo>
                  <a:pt x="14345" y="2313"/>
                </a:lnTo>
                <a:lnTo>
                  <a:pt x="12400" y="4699"/>
                </a:lnTo>
                <a:lnTo>
                  <a:pt x="6889" y="9625"/>
                </a:lnTo>
                <a:lnTo>
                  <a:pt x="3647" y="11719"/>
                </a:lnTo>
                <a:lnTo>
                  <a:pt x="0" y="13447"/>
                </a:lnTo>
                <a:lnTo>
                  <a:pt x="0" y="19810"/>
                </a:lnTo>
                <a:lnTo>
                  <a:pt x="13130" y="11873"/>
                </a:lnTo>
                <a:lnTo>
                  <a:pt x="19695" y="11873"/>
                </a:lnTo>
                <a:lnTo>
                  <a:pt x="19695" y="0"/>
                </a:lnTo>
                <a:close/>
              </a:path>
              <a:path w="73025" h="55245">
                <a:moveTo>
                  <a:pt x="44496" y="27374"/>
                </a:moveTo>
                <a:lnTo>
                  <a:pt x="37769" y="27374"/>
                </a:lnTo>
                <a:lnTo>
                  <a:pt x="37769" y="37438"/>
                </a:lnTo>
                <a:lnTo>
                  <a:pt x="39552" y="44701"/>
                </a:lnTo>
                <a:lnTo>
                  <a:pt x="43267" y="49441"/>
                </a:lnTo>
                <a:lnTo>
                  <a:pt x="46036" y="52858"/>
                </a:lnTo>
                <a:lnTo>
                  <a:pt x="50088" y="54716"/>
                </a:lnTo>
                <a:lnTo>
                  <a:pt x="59166" y="54716"/>
                </a:lnTo>
                <a:lnTo>
                  <a:pt x="62408" y="53661"/>
                </a:lnTo>
                <a:lnTo>
                  <a:pt x="64921" y="51551"/>
                </a:lnTo>
                <a:lnTo>
                  <a:pt x="67514" y="49441"/>
                </a:lnTo>
                <a:lnTo>
                  <a:pt x="67604" y="49303"/>
                </a:lnTo>
                <a:lnTo>
                  <a:pt x="52196" y="49303"/>
                </a:lnTo>
                <a:lnTo>
                  <a:pt x="49677" y="47842"/>
                </a:lnTo>
                <a:lnTo>
                  <a:pt x="47576" y="44937"/>
                </a:lnTo>
                <a:lnTo>
                  <a:pt x="45550" y="42023"/>
                </a:lnTo>
                <a:lnTo>
                  <a:pt x="44496" y="36172"/>
                </a:lnTo>
                <a:lnTo>
                  <a:pt x="44496" y="27374"/>
                </a:lnTo>
                <a:close/>
              </a:path>
              <a:path w="73025" h="55245">
                <a:moveTo>
                  <a:pt x="67295" y="5445"/>
                </a:moveTo>
                <a:lnTo>
                  <a:pt x="58193" y="5445"/>
                </a:lnTo>
                <a:lnTo>
                  <a:pt x="60787" y="6890"/>
                </a:lnTo>
                <a:lnTo>
                  <a:pt x="64840" y="12693"/>
                </a:lnTo>
                <a:lnTo>
                  <a:pt x="65765" y="17838"/>
                </a:lnTo>
                <a:lnTo>
                  <a:pt x="65889" y="36172"/>
                </a:lnTo>
                <a:lnTo>
                  <a:pt x="64840" y="41991"/>
                </a:lnTo>
                <a:lnTo>
                  <a:pt x="60773" y="47850"/>
                </a:lnTo>
                <a:lnTo>
                  <a:pt x="58193" y="49303"/>
                </a:lnTo>
                <a:lnTo>
                  <a:pt x="67604" y="49303"/>
                </a:lnTo>
                <a:lnTo>
                  <a:pt x="69459" y="46454"/>
                </a:lnTo>
                <a:lnTo>
                  <a:pt x="70948" y="41991"/>
                </a:lnTo>
                <a:lnTo>
                  <a:pt x="71972" y="38736"/>
                </a:lnTo>
                <a:lnTo>
                  <a:pt x="72620" y="33656"/>
                </a:lnTo>
                <a:lnTo>
                  <a:pt x="72522" y="21036"/>
                </a:lnTo>
                <a:lnTo>
                  <a:pt x="68146" y="6719"/>
                </a:lnTo>
                <a:lnTo>
                  <a:pt x="67295" y="5445"/>
                </a:lnTo>
                <a:close/>
              </a:path>
              <a:path w="73025" h="55245">
                <a:moveTo>
                  <a:pt x="58112" y="0"/>
                </a:moveTo>
                <a:lnTo>
                  <a:pt x="51304" y="0"/>
                </a:lnTo>
                <a:lnTo>
                  <a:pt x="48062" y="1046"/>
                </a:lnTo>
                <a:lnTo>
                  <a:pt x="45550" y="3140"/>
                </a:lnTo>
                <a:lnTo>
                  <a:pt x="42956" y="5234"/>
                </a:lnTo>
                <a:lnTo>
                  <a:pt x="41011" y="8213"/>
                </a:lnTo>
                <a:lnTo>
                  <a:pt x="38417" y="15939"/>
                </a:lnTo>
                <a:lnTo>
                  <a:pt x="37769" y="21036"/>
                </a:lnTo>
                <a:lnTo>
                  <a:pt x="37769" y="27374"/>
                </a:lnTo>
                <a:lnTo>
                  <a:pt x="44496" y="27374"/>
                </a:lnTo>
                <a:lnTo>
                  <a:pt x="44501" y="18552"/>
                </a:lnTo>
                <a:lnTo>
                  <a:pt x="45631" y="12547"/>
                </a:lnTo>
                <a:lnTo>
                  <a:pt x="49683" y="6719"/>
                </a:lnTo>
                <a:lnTo>
                  <a:pt x="52115" y="5445"/>
                </a:lnTo>
                <a:lnTo>
                  <a:pt x="67295" y="5445"/>
                </a:lnTo>
                <a:lnTo>
                  <a:pt x="66704" y="4561"/>
                </a:lnTo>
                <a:lnTo>
                  <a:pt x="64921" y="2889"/>
                </a:lnTo>
                <a:lnTo>
                  <a:pt x="62732" y="1736"/>
                </a:lnTo>
                <a:lnTo>
                  <a:pt x="60625" y="576"/>
                </a:lnTo>
                <a:lnTo>
                  <a:pt x="581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744890" y="6032393"/>
            <a:ext cx="73660" cy="55244"/>
          </a:xfrm>
          <a:custGeom>
            <a:avLst/>
            <a:gdLst/>
            <a:ahLst/>
            <a:cxnLst/>
            <a:rect l="l" t="t" r="r" b="b"/>
            <a:pathLst>
              <a:path w="73660" h="55245">
                <a:moveTo>
                  <a:pt x="19695" y="11873"/>
                </a:moveTo>
                <a:lnTo>
                  <a:pt x="13130" y="11873"/>
                </a:lnTo>
                <a:lnTo>
                  <a:pt x="13130" y="53799"/>
                </a:lnTo>
                <a:lnTo>
                  <a:pt x="19695" y="53799"/>
                </a:lnTo>
                <a:lnTo>
                  <a:pt x="19695" y="11873"/>
                </a:lnTo>
                <a:close/>
              </a:path>
              <a:path w="73660" h="55245">
                <a:moveTo>
                  <a:pt x="19695" y="0"/>
                </a:moveTo>
                <a:lnTo>
                  <a:pt x="15480" y="0"/>
                </a:lnTo>
                <a:lnTo>
                  <a:pt x="14345" y="2313"/>
                </a:lnTo>
                <a:lnTo>
                  <a:pt x="12400" y="4699"/>
                </a:lnTo>
                <a:lnTo>
                  <a:pt x="6889" y="9625"/>
                </a:lnTo>
                <a:lnTo>
                  <a:pt x="3647" y="11719"/>
                </a:lnTo>
                <a:lnTo>
                  <a:pt x="0" y="13447"/>
                </a:lnTo>
                <a:lnTo>
                  <a:pt x="0" y="19810"/>
                </a:lnTo>
                <a:lnTo>
                  <a:pt x="13130" y="11873"/>
                </a:lnTo>
                <a:lnTo>
                  <a:pt x="19695" y="11873"/>
                </a:lnTo>
                <a:lnTo>
                  <a:pt x="19695" y="0"/>
                </a:lnTo>
                <a:close/>
              </a:path>
              <a:path w="73660" h="55245">
                <a:moveTo>
                  <a:pt x="44658" y="39175"/>
                </a:moveTo>
                <a:lnTo>
                  <a:pt x="37769" y="39767"/>
                </a:lnTo>
                <a:lnTo>
                  <a:pt x="38174" y="44271"/>
                </a:lnTo>
                <a:lnTo>
                  <a:pt x="39957" y="47891"/>
                </a:lnTo>
                <a:lnTo>
                  <a:pt x="46117" y="53345"/>
                </a:lnTo>
                <a:lnTo>
                  <a:pt x="50089" y="54716"/>
                </a:lnTo>
                <a:lnTo>
                  <a:pt x="60868" y="54716"/>
                </a:lnTo>
                <a:lnTo>
                  <a:pt x="65569" y="52541"/>
                </a:lnTo>
                <a:lnTo>
                  <a:pt x="68113" y="49303"/>
                </a:lnTo>
                <a:lnTo>
                  <a:pt x="52358" y="49303"/>
                </a:lnTo>
                <a:lnTo>
                  <a:pt x="50088" y="48459"/>
                </a:lnTo>
                <a:lnTo>
                  <a:pt x="46360" y="45067"/>
                </a:lnTo>
                <a:lnTo>
                  <a:pt x="45144" y="42543"/>
                </a:lnTo>
                <a:lnTo>
                  <a:pt x="44658" y="39175"/>
                </a:lnTo>
                <a:close/>
              </a:path>
              <a:path w="73660" h="55245">
                <a:moveTo>
                  <a:pt x="69362" y="24087"/>
                </a:moveTo>
                <a:lnTo>
                  <a:pt x="58275" y="24087"/>
                </a:lnTo>
                <a:lnTo>
                  <a:pt x="61030" y="25167"/>
                </a:lnTo>
                <a:lnTo>
                  <a:pt x="65245" y="29509"/>
                </a:lnTo>
                <a:lnTo>
                  <a:pt x="66299" y="32463"/>
                </a:lnTo>
                <a:lnTo>
                  <a:pt x="66185" y="40481"/>
                </a:lnTo>
                <a:lnTo>
                  <a:pt x="65164" y="43330"/>
                </a:lnTo>
                <a:lnTo>
                  <a:pt x="60787" y="48110"/>
                </a:lnTo>
                <a:lnTo>
                  <a:pt x="58112" y="49303"/>
                </a:lnTo>
                <a:lnTo>
                  <a:pt x="68113" y="49303"/>
                </a:lnTo>
                <a:lnTo>
                  <a:pt x="71810" y="44677"/>
                </a:lnTo>
                <a:lnTo>
                  <a:pt x="73269" y="40481"/>
                </a:lnTo>
                <a:lnTo>
                  <a:pt x="73269" y="30539"/>
                </a:lnTo>
                <a:lnTo>
                  <a:pt x="71648" y="26376"/>
                </a:lnTo>
                <a:lnTo>
                  <a:pt x="69362" y="24087"/>
                </a:lnTo>
                <a:close/>
              </a:path>
              <a:path w="73660" h="55245">
                <a:moveTo>
                  <a:pt x="70756" y="949"/>
                </a:moveTo>
                <a:lnTo>
                  <a:pt x="44091" y="949"/>
                </a:lnTo>
                <a:lnTo>
                  <a:pt x="38904" y="28470"/>
                </a:lnTo>
                <a:lnTo>
                  <a:pt x="45063" y="29273"/>
                </a:lnTo>
                <a:lnTo>
                  <a:pt x="46036" y="27739"/>
                </a:lnTo>
                <a:lnTo>
                  <a:pt x="47414" y="26490"/>
                </a:lnTo>
                <a:lnTo>
                  <a:pt x="50818" y="24566"/>
                </a:lnTo>
                <a:lnTo>
                  <a:pt x="52763" y="24087"/>
                </a:lnTo>
                <a:lnTo>
                  <a:pt x="69362" y="24087"/>
                </a:lnTo>
                <a:lnTo>
                  <a:pt x="66948" y="21636"/>
                </a:lnTo>
                <a:lnTo>
                  <a:pt x="46522" y="21636"/>
                </a:lnTo>
                <a:lnTo>
                  <a:pt x="49359" y="7231"/>
                </a:lnTo>
                <a:lnTo>
                  <a:pt x="70756" y="7231"/>
                </a:lnTo>
                <a:lnTo>
                  <a:pt x="70756" y="949"/>
                </a:lnTo>
                <a:close/>
              </a:path>
              <a:path w="73660" h="55245">
                <a:moveTo>
                  <a:pt x="61273" y="18268"/>
                </a:moveTo>
                <a:lnTo>
                  <a:pt x="53087" y="18268"/>
                </a:lnTo>
                <a:lnTo>
                  <a:pt x="49683" y="19396"/>
                </a:lnTo>
                <a:lnTo>
                  <a:pt x="46522" y="21636"/>
                </a:lnTo>
                <a:lnTo>
                  <a:pt x="66948" y="21636"/>
                </a:lnTo>
                <a:lnTo>
                  <a:pt x="65245" y="19891"/>
                </a:lnTo>
                <a:lnTo>
                  <a:pt x="61273" y="1826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192448" y="6032393"/>
            <a:ext cx="78740" cy="55244"/>
          </a:xfrm>
          <a:custGeom>
            <a:avLst/>
            <a:gdLst/>
            <a:ahLst/>
            <a:cxnLst/>
            <a:rect l="l" t="t" r="r" b="b"/>
            <a:pathLst>
              <a:path w="78739" h="55245">
                <a:moveTo>
                  <a:pt x="32031" y="5445"/>
                </a:moveTo>
                <a:lnTo>
                  <a:pt x="21478" y="5445"/>
                </a:lnTo>
                <a:lnTo>
                  <a:pt x="23909" y="6338"/>
                </a:lnTo>
                <a:lnTo>
                  <a:pt x="27638" y="9917"/>
                </a:lnTo>
                <a:lnTo>
                  <a:pt x="28529" y="12116"/>
                </a:lnTo>
                <a:lnTo>
                  <a:pt x="28529" y="17213"/>
                </a:lnTo>
                <a:lnTo>
                  <a:pt x="27557" y="19851"/>
                </a:lnTo>
                <a:lnTo>
                  <a:pt x="25530" y="22643"/>
                </a:lnTo>
                <a:lnTo>
                  <a:pt x="23398" y="25451"/>
                </a:lnTo>
                <a:lnTo>
                  <a:pt x="19533" y="29208"/>
                </a:lnTo>
                <a:lnTo>
                  <a:pt x="9850" y="37170"/>
                </a:lnTo>
                <a:lnTo>
                  <a:pt x="7132" y="39767"/>
                </a:lnTo>
                <a:lnTo>
                  <a:pt x="5106" y="42104"/>
                </a:lnTo>
                <a:lnTo>
                  <a:pt x="3161" y="44442"/>
                </a:lnTo>
                <a:lnTo>
                  <a:pt x="1701" y="46820"/>
                </a:lnTo>
                <a:lnTo>
                  <a:pt x="810" y="49230"/>
                </a:lnTo>
                <a:lnTo>
                  <a:pt x="243" y="50691"/>
                </a:lnTo>
                <a:lnTo>
                  <a:pt x="0" y="52217"/>
                </a:lnTo>
                <a:lnTo>
                  <a:pt x="0" y="53799"/>
                </a:lnTo>
                <a:lnTo>
                  <a:pt x="35418" y="53799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284"/>
                </a:lnTo>
                <a:lnTo>
                  <a:pt x="10779" y="45091"/>
                </a:lnTo>
                <a:lnTo>
                  <a:pt x="13049" y="42729"/>
                </a:lnTo>
                <a:lnTo>
                  <a:pt x="15561" y="40481"/>
                </a:lnTo>
                <a:lnTo>
                  <a:pt x="19533" y="37170"/>
                </a:lnTo>
                <a:lnTo>
                  <a:pt x="24233" y="33169"/>
                </a:lnTo>
                <a:lnTo>
                  <a:pt x="35293" y="17213"/>
                </a:lnTo>
                <a:lnTo>
                  <a:pt x="35249" y="10453"/>
                </a:lnTo>
                <a:lnTo>
                  <a:pt x="33798" y="7125"/>
                </a:lnTo>
                <a:lnTo>
                  <a:pt x="32031" y="5445"/>
                </a:lnTo>
                <a:close/>
              </a:path>
              <a:path w="78739" h="55245">
                <a:moveTo>
                  <a:pt x="23747" y="0"/>
                </a:moveTo>
                <a:lnTo>
                  <a:pt x="13535" y="0"/>
                </a:lnTo>
                <a:lnTo>
                  <a:pt x="9483" y="1322"/>
                </a:lnTo>
                <a:lnTo>
                  <a:pt x="3485" y="6606"/>
                </a:lnTo>
                <a:lnTo>
                  <a:pt x="1701" y="10453"/>
                </a:lnTo>
                <a:lnTo>
                  <a:pt x="1296" y="15493"/>
                </a:lnTo>
                <a:lnTo>
                  <a:pt x="8023" y="16190"/>
                </a:lnTo>
                <a:lnTo>
                  <a:pt x="8023" y="12822"/>
                </a:lnTo>
                <a:lnTo>
                  <a:pt x="8996" y="10193"/>
                </a:lnTo>
                <a:lnTo>
                  <a:pt x="10860" y="8294"/>
                </a:lnTo>
                <a:lnTo>
                  <a:pt x="12805" y="6395"/>
                </a:lnTo>
                <a:lnTo>
                  <a:pt x="15318" y="5445"/>
                </a:lnTo>
                <a:lnTo>
                  <a:pt x="32031" y="5445"/>
                </a:lnTo>
                <a:lnTo>
                  <a:pt x="27800" y="1420"/>
                </a:lnTo>
                <a:lnTo>
                  <a:pt x="23747" y="0"/>
                </a:lnTo>
                <a:close/>
              </a:path>
              <a:path w="78739" h="55245">
                <a:moveTo>
                  <a:pt x="64029" y="0"/>
                </a:moveTo>
                <a:lnTo>
                  <a:pt x="57221" y="0"/>
                </a:lnTo>
                <a:lnTo>
                  <a:pt x="53979" y="1046"/>
                </a:lnTo>
                <a:lnTo>
                  <a:pt x="51466" y="3140"/>
                </a:lnTo>
                <a:lnTo>
                  <a:pt x="48872" y="5234"/>
                </a:lnTo>
                <a:lnTo>
                  <a:pt x="46927" y="8213"/>
                </a:lnTo>
                <a:lnTo>
                  <a:pt x="44334" y="15939"/>
                </a:lnTo>
                <a:lnTo>
                  <a:pt x="43685" y="21036"/>
                </a:lnTo>
                <a:lnTo>
                  <a:pt x="43685" y="37438"/>
                </a:lnTo>
                <a:lnTo>
                  <a:pt x="45468" y="44701"/>
                </a:lnTo>
                <a:lnTo>
                  <a:pt x="49184" y="49441"/>
                </a:lnTo>
                <a:lnTo>
                  <a:pt x="51952" y="52858"/>
                </a:lnTo>
                <a:lnTo>
                  <a:pt x="56005" y="54716"/>
                </a:lnTo>
                <a:lnTo>
                  <a:pt x="65083" y="54716"/>
                </a:lnTo>
                <a:lnTo>
                  <a:pt x="68325" y="53661"/>
                </a:lnTo>
                <a:lnTo>
                  <a:pt x="70837" y="51551"/>
                </a:lnTo>
                <a:lnTo>
                  <a:pt x="73431" y="49441"/>
                </a:lnTo>
                <a:lnTo>
                  <a:pt x="73521" y="49303"/>
                </a:lnTo>
                <a:lnTo>
                  <a:pt x="58112" y="49303"/>
                </a:lnTo>
                <a:lnTo>
                  <a:pt x="55594" y="47842"/>
                </a:lnTo>
                <a:lnTo>
                  <a:pt x="53492" y="44937"/>
                </a:lnTo>
                <a:lnTo>
                  <a:pt x="51466" y="42023"/>
                </a:lnTo>
                <a:lnTo>
                  <a:pt x="50412" y="36172"/>
                </a:lnTo>
                <a:lnTo>
                  <a:pt x="50417" y="18552"/>
                </a:lnTo>
                <a:lnTo>
                  <a:pt x="51547" y="12547"/>
                </a:lnTo>
                <a:lnTo>
                  <a:pt x="55599" y="6719"/>
                </a:lnTo>
                <a:lnTo>
                  <a:pt x="58031" y="5445"/>
                </a:lnTo>
                <a:lnTo>
                  <a:pt x="73211" y="5445"/>
                </a:lnTo>
                <a:lnTo>
                  <a:pt x="72620" y="4561"/>
                </a:lnTo>
                <a:lnTo>
                  <a:pt x="70837" y="2889"/>
                </a:lnTo>
                <a:lnTo>
                  <a:pt x="68649" y="1736"/>
                </a:lnTo>
                <a:lnTo>
                  <a:pt x="66541" y="576"/>
                </a:lnTo>
                <a:lnTo>
                  <a:pt x="64029" y="0"/>
                </a:lnTo>
                <a:close/>
              </a:path>
              <a:path w="78739" h="55245">
                <a:moveTo>
                  <a:pt x="73211" y="5445"/>
                </a:moveTo>
                <a:lnTo>
                  <a:pt x="64110" y="5445"/>
                </a:lnTo>
                <a:lnTo>
                  <a:pt x="66704" y="6890"/>
                </a:lnTo>
                <a:lnTo>
                  <a:pt x="70756" y="12693"/>
                </a:lnTo>
                <a:lnTo>
                  <a:pt x="71681" y="17838"/>
                </a:lnTo>
                <a:lnTo>
                  <a:pt x="71805" y="36172"/>
                </a:lnTo>
                <a:lnTo>
                  <a:pt x="70756" y="41991"/>
                </a:lnTo>
                <a:lnTo>
                  <a:pt x="66689" y="47850"/>
                </a:lnTo>
                <a:lnTo>
                  <a:pt x="64110" y="49303"/>
                </a:lnTo>
                <a:lnTo>
                  <a:pt x="73521" y="49303"/>
                </a:lnTo>
                <a:lnTo>
                  <a:pt x="75376" y="46454"/>
                </a:lnTo>
                <a:lnTo>
                  <a:pt x="76864" y="41991"/>
                </a:lnTo>
                <a:lnTo>
                  <a:pt x="77889" y="38736"/>
                </a:lnTo>
                <a:lnTo>
                  <a:pt x="78537" y="33656"/>
                </a:lnTo>
                <a:lnTo>
                  <a:pt x="78439" y="21036"/>
                </a:lnTo>
                <a:lnTo>
                  <a:pt x="74063" y="6719"/>
                </a:lnTo>
                <a:lnTo>
                  <a:pt x="73211" y="544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45923" y="6032393"/>
            <a:ext cx="79375" cy="55244"/>
          </a:xfrm>
          <a:custGeom>
            <a:avLst/>
            <a:gdLst/>
            <a:ahLst/>
            <a:cxnLst/>
            <a:rect l="l" t="t" r="r" b="b"/>
            <a:pathLst>
              <a:path w="79375" h="55245">
                <a:moveTo>
                  <a:pt x="32031" y="5445"/>
                </a:moveTo>
                <a:lnTo>
                  <a:pt x="21478" y="5445"/>
                </a:lnTo>
                <a:lnTo>
                  <a:pt x="23909" y="6338"/>
                </a:lnTo>
                <a:lnTo>
                  <a:pt x="27638" y="9917"/>
                </a:lnTo>
                <a:lnTo>
                  <a:pt x="28529" y="12116"/>
                </a:lnTo>
                <a:lnTo>
                  <a:pt x="28529" y="17213"/>
                </a:lnTo>
                <a:lnTo>
                  <a:pt x="27557" y="19851"/>
                </a:lnTo>
                <a:lnTo>
                  <a:pt x="25530" y="22643"/>
                </a:lnTo>
                <a:lnTo>
                  <a:pt x="23398" y="25451"/>
                </a:lnTo>
                <a:lnTo>
                  <a:pt x="19533" y="29208"/>
                </a:lnTo>
                <a:lnTo>
                  <a:pt x="9850" y="37170"/>
                </a:lnTo>
                <a:lnTo>
                  <a:pt x="7132" y="39767"/>
                </a:lnTo>
                <a:lnTo>
                  <a:pt x="5106" y="42104"/>
                </a:lnTo>
                <a:lnTo>
                  <a:pt x="3161" y="44442"/>
                </a:lnTo>
                <a:lnTo>
                  <a:pt x="1702" y="46820"/>
                </a:lnTo>
                <a:lnTo>
                  <a:pt x="810" y="49230"/>
                </a:lnTo>
                <a:lnTo>
                  <a:pt x="243" y="50691"/>
                </a:lnTo>
                <a:lnTo>
                  <a:pt x="0" y="52217"/>
                </a:lnTo>
                <a:lnTo>
                  <a:pt x="0" y="53799"/>
                </a:lnTo>
                <a:lnTo>
                  <a:pt x="35418" y="53799"/>
                </a:lnTo>
                <a:lnTo>
                  <a:pt x="35418" y="47477"/>
                </a:lnTo>
                <a:lnTo>
                  <a:pt x="9158" y="47477"/>
                </a:lnTo>
                <a:lnTo>
                  <a:pt x="9888" y="46284"/>
                </a:lnTo>
                <a:lnTo>
                  <a:pt x="10779" y="45091"/>
                </a:lnTo>
                <a:lnTo>
                  <a:pt x="13049" y="42729"/>
                </a:lnTo>
                <a:lnTo>
                  <a:pt x="15561" y="40481"/>
                </a:lnTo>
                <a:lnTo>
                  <a:pt x="19533" y="37170"/>
                </a:lnTo>
                <a:lnTo>
                  <a:pt x="24233" y="33169"/>
                </a:lnTo>
                <a:lnTo>
                  <a:pt x="35293" y="17213"/>
                </a:lnTo>
                <a:lnTo>
                  <a:pt x="35249" y="10453"/>
                </a:lnTo>
                <a:lnTo>
                  <a:pt x="33798" y="7125"/>
                </a:lnTo>
                <a:lnTo>
                  <a:pt x="32031" y="5445"/>
                </a:lnTo>
                <a:close/>
              </a:path>
              <a:path w="79375" h="55245">
                <a:moveTo>
                  <a:pt x="23747" y="0"/>
                </a:moveTo>
                <a:lnTo>
                  <a:pt x="13535" y="0"/>
                </a:lnTo>
                <a:lnTo>
                  <a:pt x="9483" y="1322"/>
                </a:lnTo>
                <a:lnTo>
                  <a:pt x="3485" y="6606"/>
                </a:lnTo>
                <a:lnTo>
                  <a:pt x="1702" y="10453"/>
                </a:lnTo>
                <a:lnTo>
                  <a:pt x="1296" y="15493"/>
                </a:lnTo>
                <a:lnTo>
                  <a:pt x="8023" y="16190"/>
                </a:lnTo>
                <a:lnTo>
                  <a:pt x="8023" y="12822"/>
                </a:lnTo>
                <a:lnTo>
                  <a:pt x="8996" y="10193"/>
                </a:lnTo>
                <a:lnTo>
                  <a:pt x="10860" y="8294"/>
                </a:lnTo>
                <a:lnTo>
                  <a:pt x="12805" y="6395"/>
                </a:lnTo>
                <a:lnTo>
                  <a:pt x="15318" y="5445"/>
                </a:lnTo>
                <a:lnTo>
                  <a:pt x="32031" y="5445"/>
                </a:lnTo>
                <a:lnTo>
                  <a:pt x="27800" y="1420"/>
                </a:lnTo>
                <a:lnTo>
                  <a:pt x="23747" y="0"/>
                </a:lnTo>
                <a:close/>
              </a:path>
              <a:path w="79375" h="55245">
                <a:moveTo>
                  <a:pt x="50575" y="39175"/>
                </a:moveTo>
                <a:lnTo>
                  <a:pt x="43685" y="39767"/>
                </a:lnTo>
                <a:lnTo>
                  <a:pt x="44090" y="44271"/>
                </a:lnTo>
                <a:lnTo>
                  <a:pt x="45873" y="47891"/>
                </a:lnTo>
                <a:lnTo>
                  <a:pt x="52033" y="53345"/>
                </a:lnTo>
                <a:lnTo>
                  <a:pt x="56005" y="54716"/>
                </a:lnTo>
                <a:lnTo>
                  <a:pt x="66784" y="54716"/>
                </a:lnTo>
                <a:lnTo>
                  <a:pt x="71485" y="52541"/>
                </a:lnTo>
                <a:lnTo>
                  <a:pt x="74029" y="49303"/>
                </a:lnTo>
                <a:lnTo>
                  <a:pt x="58275" y="49303"/>
                </a:lnTo>
                <a:lnTo>
                  <a:pt x="56005" y="48459"/>
                </a:lnTo>
                <a:lnTo>
                  <a:pt x="52277" y="45067"/>
                </a:lnTo>
                <a:lnTo>
                  <a:pt x="51061" y="42543"/>
                </a:lnTo>
                <a:lnTo>
                  <a:pt x="50575" y="39175"/>
                </a:lnTo>
                <a:close/>
              </a:path>
              <a:path w="79375" h="55245">
                <a:moveTo>
                  <a:pt x="75278" y="24087"/>
                </a:moveTo>
                <a:lnTo>
                  <a:pt x="64191" y="24087"/>
                </a:lnTo>
                <a:lnTo>
                  <a:pt x="66946" y="25167"/>
                </a:lnTo>
                <a:lnTo>
                  <a:pt x="71161" y="29509"/>
                </a:lnTo>
                <a:lnTo>
                  <a:pt x="72215" y="32463"/>
                </a:lnTo>
                <a:lnTo>
                  <a:pt x="72101" y="40481"/>
                </a:lnTo>
                <a:lnTo>
                  <a:pt x="71080" y="43330"/>
                </a:lnTo>
                <a:lnTo>
                  <a:pt x="66704" y="48110"/>
                </a:lnTo>
                <a:lnTo>
                  <a:pt x="64029" y="49303"/>
                </a:lnTo>
                <a:lnTo>
                  <a:pt x="74029" y="49303"/>
                </a:lnTo>
                <a:lnTo>
                  <a:pt x="77726" y="44677"/>
                </a:lnTo>
                <a:lnTo>
                  <a:pt x="79185" y="40481"/>
                </a:lnTo>
                <a:lnTo>
                  <a:pt x="79185" y="30539"/>
                </a:lnTo>
                <a:lnTo>
                  <a:pt x="77564" y="26376"/>
                </a:lnTo>
                <a:lnTo>
                  <a:pt x="75278" y="24087"/>
                </a:lnTo>
                <a:close/>
              </a:path>
              <a:path w="79375" h="55245">
                <a:moveTo>
                  <a:pt x="43685" y="39767"/>
                </a:moveTo>
                <a:close/>
              </a:path>
              <a:path w="79375" h="55245">
                <a:moveTo>
                  <a:pt x="76673" y="949"/>
                </a:moveTo>
                <a:lnTo>
                  <a:pt x="50007" y="949"/>
                </a:lnTo>
                <a:lnTo>
                  <a:pt x="44820" y="28470"/>
                </a:lnTo>
                <a:lnTo>
                  <a:pt x="50980" y="29273"/>
                </a:lnTo>
                <a:lnTo>
                  <a:pt x="51952" y="27739"/>
                </a:lnTo>
                <a:lnTo>
                  <a:pt x="53330" y="26490"/>
                </a:lnTo>
                <a:lnTo>
                  <a:pt x="56734" y="24566"/>
                </a:lnTo>
                <a:lnTo>
                  <a:pt x="58679" y="24087"/>
                </a:lnTo>
                <a:lnTo>
                  <a:pt x="75278" y="24087"/>
                </a:lnTo>
                <a:lnTo>
                  <a:pt x="72864" y="21636"/>
                </a:lnTo>
                <a:lnTo>
                  <a:pt x="52439" y="21636"/>
                </a:lnTo>
                <a:lnTo>
                  <a:pt x="55275" y="7231"/>
                </a:lnTo>
                <a:lnTo>
                  <a:pt x="76673" y="7231"/>
                </a:lnTo>
                <a:lnTo>
                  <a:pt x="76673" y="949"/>
                </a:lnTo>
                <a:close/>
              </a:path>
              <a:path w="79375" h="55245">
                <a:moveTo>
                  <a:pt x="67190" y="18268"/>
                </a:moveTo>
                <a:lnTo>
                  <a:pt x="59004" y="18268"/>
                </a:lnTo>
                <a:lnTo>
                  <a:pt x="55600" y="19396"/>
                </a:lnTo>
                <a:lnTo>
                  <a:pt x="52439" y="21636"/>
                </a:lnTo>
                <a:lnTo>
                  <a:pt x="72864" y="21636"/>
                </a:lnTo>
                <a:lnTo>
                  <a:pt x="71161" y="19891"/>
                </a:lnTo>
                <a:lnTo>
                  <a:pt x="67190" y="1826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402535" y="6135609"/>
            <a:ext cx="301625" cy="77470"/>
          </a:xfrm>
          <a:custGeom>
            <a:avLst/>
            <a:gdLst/>
            <a:ahLst/>
            <a:cxnLst/>
            <a:rect l="l" t="t" r="r" b="b"/>
            <a:pathLst>
              <a:path w="301625" h="77470">
                <a:moveTo>
                  <a:pt x="27151" y="7953"/>
                </a:moveTo>
                <a:lnTo>
                  <a:pt x="19370" y="7953"/>
                </a:lnTo>
                <a:lnTo>
                  <a:pt x="19370" y="59943"/>
                </a:lnTo>
                <a:lnTo>
                  <a:pt x="27151" y="59943"/>
                </a:lnTo>
                <a:lnTo>
                  <a:pt x="27151" y="7953"/>
                </a:lnTo>
                <a:close/>
              </a:path>
              <a:path w="301625" h="77470">
                <a:moveTo>
                  <a:pt x="46603" y="998"/>
                </a:moveTo>
                <a:lnTo>
                  <a:pt x="0" y="998"/>
                </a:lnTo>
                <a:lnTo>
                  <a:pt x="0" y="7953"/>
                </a:lnTo>
                <a:lnTo>
                  <a:pt x="46603" y="7953"/>
                </a:lnTo>
                <a:lnTo>
                  <a:pt x="46603" y="998"/>
                </a:lnTo>
                <a:close/>
              </a:path>
              <a:path w="301625" h="77470">
                <a:moveTo>
                  <a:pt x="59328" y="998"/>
                </a:moveTo>
                <a:lnTo>
                  <a:pt x="52115" y="998"/>
                </a:lnTo>
                <a:lnTo>
                  <a:pt x="52115" y="9325"/>
                </a:lnTo>
                <a:lnTo>
                  <a:pt x="59328" y="9325"/>
                </a:lnTo>
                <a:lnTo>
                  <a:pt x="59328" y="998"/>
                </a:lnTo>
                <a:close/>
              </a:path>
              <a:path w="301625" h="77470">
                <a:moveTo>
                  <a:pt x="59328" y="17246"/>
                </a:moveTo>
                <a:lnTo>
                  <a:pt x="52115" y="17246"/>
                </a:lnTo>
                <a:lnTo>
                  <a:pt x="52115" y="59943"/>
                </a:lnTo>
                <a:lnTo>
                  <a:pt x="59328" y="59943"/>
                </a:lnTo>
                <a:lnTo>
                  <a:pt x="59328" y="17246"/>
                </a:lnTo>
                <a:close/>
              </a:path>
              <a:path w="301625" h="77470">
                <a:moveTo>
                  <a:pt x="77321" y="17246"/>
                </a:moveTo>
                <a:lnTo>
                  <a:pt x="70837" y="17246"/>
                </a:lnTo>
                <a:lnTo>
                  <a:pt x="70837" y="59943"/>
                </a:lnTo>
                <a:lnTo>
                  <a:pt x="78132" y="59943"/>
                </a:lnTo>
                <a:lnTo>
                  <a:pt x="78132" y="33899"/>
                </a:lnTo>
                <a:lnTo>
                  <a:pt x="78456" y="30929"/>
                </a:lnTo>
                <a:lnTo>
                  <a:pt x="80077" y="26798"/>
                </a:lnTo>
                <a:lnTo>
                  <a:pt x="81293" y="25232"/>
                </a:lnTo>
                <a:lnTo>
                  <a:pt x="84535" y="23235"/>
                </a:lnTo>
                <a:lnTo>
                  <a:pt x="77321" y="23235"/>
                </a:lnTo>
                <a:lnTo>
                  <a:pt x="77321" y="17246"/>
                </a:lnTo>
                <a:close/>
              </a:path>
              <a:path w="301625" h="77470">
                <a:moveTo>
                  <a:pt x="101871" y="22553"/>
                </a:moveTo>
                <a:lnTo>
                  <a:pt x="91343" y="22553"/>
                </a:lnTo>
                <a:lnTo>
                  <a:pt x="93288" y="23357"/>
                </a:lnTo>
                <a:lnTo>
                  <a:pt x="94423" y="24964"/>
                </a:lnTo>
                <a:lnTo>
                  <a:pt x="95638" y="26571"/>
                </a:lnTo>
                <a:lnTo>
                  <a:pt x="96206" y="28981"/>
                </a:lnTo>
                <a:lnTo>
                  <a:pt x="96206" y="59943"/>
                </a:lnTo>
                <a:lnTo>
                  <a:pt x="103419" y="59943"/>
                </a:lnTo>
                <a:lnTo>
                  <a:pt x="103419" y="30742"/>
                </a:lnTo>
                <a:lnTo>
                  <a:pt x="104392" y="27545"/>
                </a:lnTo>
                <a:lnTo>
                  <a:pt x="106450" y="25516"/>
                </a:lnTo>
                <a:lnTo>
                  <a:pt x="108166" y="23754"/>
                </a:lnTo>
                <a:lnTo>
                  <a:pt x="102285" y="23754"/>
                </a:lnTo>
                <a:lnTo>
                  <a:pt x="101871" y="22553"/>
                </a:lnTo>
                <a:close/>
              </a:path>
              <a:path w="301625" h="77470">
                <a:moveTo>
                  <a:pt x="127621" y="22553"/>
                </a:moveTo>
                <a:lnTo>
                  <a:pt x="115577" y="22553"/>
                </a:lnTo>
                <a:lnTo>
                  <a:pt x="116955" y="22943"/>
                </a:lnTo>
                <a:lnTo>
                  <a:pt x="118315" y="23754"/>
                </a:lnTo>
                <a:lnTo>
                  <a:pt x="121493" y="59943"/>
                </a:lnTo>
                <a:lnTo>
                  <a:pt x="128626" y="59943"/>
                </a:lnTo>
                <a:lnTo>
                  <a:pt x="128552" y="25516"/>
                </a:lnTo>
                <a:lnTo>
                  <a:pt x="127621" y="22553"/>
                </a:lnTo>
                <a:close/>
              </a:path>
              <a:path w="301625" h="77470">
                <a:moveTo>
                  <a:pt x="119711" y="16280"/>
                </a:moveTo>
                <a:lnTo>
                  <a:pt x="110066" y="16280"/>
                </a:lnTo>
                <a:lnTo>
                  <a:pt x="105689" y="18771"/>
                </a:lnTo>
                <a:lnTo>
                  <a:pt x="102285" y="23754"/>
                </a:lnTo>
                <a:lnTo>
                  <a:pt x="108166" y="23754"/>
                </a:lnTo>
                <a:lnTo>
                  <a:pt x="108364" y="23552"/>
                </a:lnTo>
                <a:lnTo>
                  <a:pt x="110876" y="22553"/>
                </a:lnTo>
                <a:lnTo>
                  <a:pt x="127621" y="22553"/>
                </a:lnTo>
                <a:lnTo>
                  <a:pt x="127491" y="22139"/>
                </a:lnTo>
                <a:lnTo>
                  <a:pt x="122952" y="17448"/>
                </a:lnTo>
                <a:lnTo>
                  <a:pt x="119711" y="16280"/>
                </a:lnTo>
                <a:close/>
              </a:path>
              <a:path w="301625" h="77470">
                <a:moveTo>
                  <a:pt x="93450" y="16280"/>
                </a:moveTo>
                <a:lnTo>
                  <a:pt x="87452" y="16280"/>
                </a:lnTo>
                <a:lnTo>
                  <a:pt x="84940" y="16913"/>
                </a:lnTo>
                <a:lnTo>
                  <a:pt x="82670" y="18187"/>
                </a:lnTo>
                <a:lnTo>
                  <a:pt x="80482" y="19461"/>
                </a:lnTo>
                <a:lnTo>
                  <a:pt x="78699" y="21141"/>
                </a:lnTo>
                <a:lnTo>
                  <a:pt x="77321" y="23235"/>
                </a:lnTo>
                <a:lnTo>
                  <a:pt x="84535" y="23235"/>
                </a:lnTo>
                <a:lnTo>
                  <a:pt x="84778" y="23089"/>
                </a:lnTo>
                <a:lnTo>
                  <a:pt x="86642" y="22553"/>
                </a:lnTo>
                <a:lnTo>
                  <a:pt x="101871" y="22553"/>
                </a:lnTo>
                <a:lnTo>
                  <a:pt x="101474" y="21401"/>
                </a:lnTo>
                <a:lnTo>
                  <a:pt x="100096" y="19559"/>
                </a:lnTo>
                <a:lnTo>
                  <a:pt x="96044" y="16937"/>
                </a:lnTo>
                <a:lnTo>
                  <a:pt x="93450" y="16280"/>
                </a:lnTo>
                <a:close/>
              </a:path>
              <a:path w="301625" h="77470">
                <a:moveTo>
                  <a:pt x="164612" y="16280"/>
                </a:moveTo>
                <a:lnTo>
                  <a:pt x="153022" y="16280"/>
                </a:lnTo>
                <a:lnTo>
                  <a:pt x="148240" y="18260"/>
                </a:lnTo>
                <a:lnTo>
                  <a:pt x="144593" y="22229"/>
                </a:lnTo>
                <a:lnTo>
                  <a:pt x="140864" y="26197"/>
                </a:lnTo>
                <a:lnTo>
                  <a:pt x="139103" y="31464"/>
                </a:lnTo>
                <a:lnTo>
                  <a:pt x="139104" y="46195"/>
                </a:lnTo>
                <a:lnTo>
                  <a:pt x="140864" y="51291"/>
                </a:lnTo>
                <a:lnTo>
                  <a:pt x="148159" y="58985"/>
                </a:lnTo>
                <a:lnTo>
                  <a:pt x="153103" y="60909"/>
                </a:lnTo>
                <a:lnTo>
                  <a:pt x="164288" y="60909"/>
                </a:lnTo>
                <a:lnTo>
                  <a:pt x="168340" y="59699"/>
                </a:lnTo>
                <a:lnTo>
                  <a:pt x="171501" y="57289"/>
                </a:lnTo>
                <a:lnTo>
                  <a:pt x="174634" y="54960"/>
                </a:lnTo>
                <a:lnTo>
                  <a:pt x="155778" y="54960"/>
                </a:lnTo>
                <a:lnTo>
                  <a:pt x="152860" y="53710"/>
                </a:lnTo>
                <a:lnTo>
                  <a:pt x="150428" y="51218"/>
                </a:lnTo>
                <a:lnTo>
                  <a:pt x="148078" y="48727"/>
                </a:lnTo>
                <a:lnTo>
                  <a:pt x="146781" y="45131"/>
                </a:lnTo>
                <a:lnTo>
                  <a:pt x="146457" y="40441"/>
                </a:lnTo>
                <a:lnTo>
                  <a:pt x="178310" y="40441"/>
                </a:lnTo>
                <a:lnTo>
                  <a:pt x="178310" y="34492"/>
                </a:lnTo>
                <a:lnTo>
                  <a:pt x="146862" y="34492"/>
                </a:lnTo>
                <a:lnTo>
                  <a:pt x="147105" y="30767"/>
                </a:lnTo>
                <a:lnTo>
                  <a:pt x="148402" y="27788"/>
                </a:lnTo>
                <a:lnTo>
                  <a:pt x="150671" y="25564"/>
                </a:lnTo>
                <a:lnTo>
                  <a:pt x="152860" y="23341"/>
                </a:lnTo>
                <a:lnTo>
                  <a:pt x="155697" y="22229"/>
                </a:lnTo>
                <a:lnTo>
                  <a:pt x="172993" y="22229"/>
                </a:lnTo>
                <a:lnTo>
                  <a:pt x="169313" y="18219"/>
                </a:lnTo>
                <a:lnTo>
                  <a:pt x="164612" y="16280"/>
                </a:lnTo>
                <a:close/>
              </a:path>
              <a:path w="301625" h="77470">
                <a:moveTo>
                  <a:pt x="170610" y="46195"/>
                </a:moveTo>
                <a:lnTo>
                  <a:pt x="169556" y="49246"/>
                </a:lnTo>
                <a:lnTo>
                  <a:pt x="167995" y="51486"/>
                </a:lnTo>
                <a:lnTo>
                  <a:pt x="164288" y="54262"/>
                </a:lnTo>
                <a:lnTo>
                  <a:pt x="162019" y="54960"/>
                </a:lnTo>
                <a:lnTo>
                  <a:pt x="174634" y="54960"/>
                </a:lnTo>
                <a:lnTo>
                  <a:pt x="176932" y="51486"/>
                </a:lnTo>
                <a:lnTo>
                  <a:pt x="178066" y="47120"/>
                </a:lnTo>
                <a:lnTo>
                  <a:pt x="170610" y="46195"/>
                </a:lnTo>
                <a:close/>
              </a:path>
              <a:path w="301625" h="77470">
                <a:moveTo>
                  <a:pt x="172993" y="22229"/>
                </a:moveTo>
                <a:lnTo>
                  <a:pt x="162667" y="22229"/>
                </a:lnTo>
                <a:lnTo>
                  <a:pt x="165666" y="23625"/>
                </a:lnTo>
                <a:lnTo>
                  <a:pt x="167935" y="26408"/>
                </a:lnTo>
                <a:lnTo>
                  <a:pt x="169475" y="28210"/>
                </a:lnTo>
                <a:lnTo>
                  <a:pt x="170324" y="30767"/>
                </a:lnTo>
                <a:lnTo>
                  <a:pt x="170446" y="31773"/>
                </a:lnTo>
                <a:lnTo>
                  <a:pt x="170691" y="34492"/>
                </a:lnTo>
                <a:lnTo>
                  <a:pt x="178310" y="34492"/>
                </a:lnTo>
                <a:lnTo>
                  <a:pt x="178310" y="31464"/>
                </a:lnTo>
                <a:lnTo>
                  <a:pt x="176526" y="25994"/>
                </a:lnTo>
                <a:lnTo>
                  <a:pt x="172993" y="22229"/>
                </a:lnTo>
                <a:close/>
              </a:path>
              <a:path w="301625" h="77470">
                <a:moveTo>
                  <a:pt x="231073" y="0"/>
                </a:moveTo>
                <a:lnTo>
                  <a:pt x="225886" y="0"/>
                </a:lnTo>
                <a:lnTo>
                  <a:pt x="220861" y="6728"/>
                </a:lnTo>
                <a:lnTo>
                  <a:pt x="217133" y="13480"/>
                </a:lnTo>
                <a:lnTo>
                  <a:pt x="214701" y="20257"/>
                </a:lnTo>
                <a:lnTo>
                  <a:pt x="212675" y="26100"/>
                </a:lnTo>
                <a:lnTo>
                  <a:pt x="211621" y="32211"/>
                </a:lnTo>
                <a:lnTo>
                  <a:pt x="211621" y="45829"/>
                </a:lnTo>
                <a:lnTo>
                  <a:pt x="231073" y="77270"/>
                </a:lnTo>
                <a:lnTo>
                  <a:pt x="225801" y="67619"/>
                </a:lnTo>
                <a:lnTo>
                  <a:pt x="222026" y="57963"/>
                </a:lnTo>
                <a:lnTo>
                  <a:pt x="219755" y="48300"/>
                </a:lnTo>
                <a:lnTo>
                  <a:pt x="218997" y="38631"/>
                </a:lnTo>
                <a:lnTo>
                  <a:pt x="218997" y="33566"/>
                </a:lnTo>
                <a:lnTo>
                  <a:pt x="219645" y="28527"/>
                </a:lnTo>
                <a:lnTo>
                  <a:pt x="221671" y="19494"/>
                </a:lnTo>
                <a:lnTo>
                  <a:pt x="222968" y="15639"/>
                </a:lnTo>
                <a:lnTo>
                  <a:pt x="225643" y="9552"/>
                </a:lnTo>
                <a:lnTo>
                  <a:pt x="227831" y="5567"/>
                </a:lnTo>
                <a:lnTo>
                  <a:pt x="231073" y="0"/>
                </a:lnTo>
                <a:close/>
              </a:path>
              <a:path w="301625" h="77470">
                <a:moveTo>
                  <a:pt x="244527" y="46073"/>
                </a:moveTo>
                <a:lnTo>
                  <a:pt x="237314" y="47193"/>
                </a:lnTo>
                <a:lnTo>
                  <a:pt x="238125" y="51730"/>
                </a:lnTo>
                <a:lnTo>
                  <a:pt x="239989" y="55146"/>
                </a:lnTo>
                <a:lnTo>
                  <a:pt x="245824" y="59756"/>
                </a:lnTo>
                <a:lnTo>
                  <a:pt x="250039" y="60909"/>
                </a:lnTo>
                <a:lnTo>
                  <a:pt x="258954" y="60909"/>
                </a:lnTo>
                <a:lnTo>
                  <a:pt x="261953" y="60324"/>
                </a:lnTo>
                <a:lnTo>
                  <a:pt x="264547" y="59156"/>
                </a:lnTo>
                <a:lnTo>
                  <a:pt x="267222" y="57995"/>
                </a:lnTo>
                <a:lnTo>
                  <a:pt x="269248" y="56339"/>
                </a:lnTo>
                <a:lnTo>
                  <a:pt x="270142" y="54960"/>
                </a:lnTo>
                <a:lnTo>
                  <a:pt x="252227" y="54960"/>
                </a:lnTo>
                <a:lnTo>
                  <a:pt x="249715" y="54189"/>
                </a:lnTo>
                <a:lnTo>
                  <a:pt x="245986" y="51137"/>
                </a:lnTo>
                <a:lnTo>
                  <a:pt x="244933" y="48938"/>
                </a:lnTo>
                <a:lnTo>
                  <a:pt x="244527" y="46073"/>
                </a:lnTo>
                <a:close/>
              </a:path>
              <a:path w="301625" h="77470">
                <a:moveTo>
                  <a:pt x="257577" y="16280"/>
                </a:moveTo>
                <a:lnTo>
                  <a:pt x="252065" y="16280"/>
                </a:lnTo>
                <a:lnTo>
                  <a:pt x="249958" y="16564"/>
                </a:lnTo>
                <a:lnTo>
                  <a:pt x="238643" y="31051"/>
                </a:lnTo>
                <a:lnTo>
                  <a:pt x="239097" y="32584"/>
                </a:lnTo>
                <a:lnTo>
                  <a:pt x="259837" y="42867"/>
                </a:lnTo>
                <a:lnTo>
                  <a:pt x="262196" y="43663"/>
                </a:lnTo>
                <a:lnTo>
                  <a:pt x="264628" y="45237"/>
                </a:lnTo>
                <a:lnTo>
                  <a:pt x="265357" y="46527"/>
                </a:lnTo>
                <a:lnTo>
                  <a:pt x="265357" y="49985"/>
                </a:lnTo>
                <a:lnTo>
                  <a:pt x="264547" y="51575"/>
                </a:lnTo>
                <a:lnTo>
                  <a:pt x="261305" y="54278"/>
                </a:lnTo>
                <a:lnTo>
                  <a:pt x="258873" y="54960"/>
                </a:lnTo>
                <a:lnTo>
                  <a:pt x="270142" y="54960"/>
                </a:lnTo>
                <a:lnTo>
                  <a:pt x="270642" y="54189"/>
                </a:lnTo>
                <a:lnTo>
                  <a:pt x="272085" y="52079"/>
                </a:lnTo>
                <a:lnTo>
                  <a:pt x="272682" y="49985"/>
                </a:lnTo>
                <a:lnTo>
                  <a:pt x="255550" y="34053"/>
                </a:lnTo>
                <a:lnTo>
                  <a:pt x="249877" y="32471"/>
                </a:lnTo>
                <a:lnTo>
                  <a:pt x="245500" y="26262"/>
                </a:lnTo>
                <a:lnTo>
                  <a:pt x="246230" y="24980"/>
                </a:lnTo>
                <a:lnTo>
                  <a:pt x="247688" y="23876"/>
                </a:lnTo>
                <a:lnTo>
                  <a:pt x="249066" y="22781"/>
                </a:lnTo>
                <a:lnTo>
                  <a:pt x="251417" y="22229"/>
                </a:lnTo>
                <a:lnTo>
                  <a:pt x="269112" y="22229"/>
                </a:lnTo>
                <a:lnTo>
                  <a:pt x="267465" y="19997"/>
                </a:lnTo>
                <a:lnTo>
                  <a:pt x="265600" y="18690"/>
                </a:lnTo>
                <a:lnTo>
                  <a:pt x="263066" y="17716"/>
                </a:lnTo>
                <a:lnTo>
                  <a:pt x="260494" y="16759"/>
                </a:lnTo>
                <a:lnTo>
                  <a:pt x="257577" y="16280"/>
                </a:lnTo>
                <a:close/>
              </a:path>
              <a:path w="301625" h="77470">
                <a:moveTo>
                  <a:pt x="269112" y="22229"/>
                </a:moveTo>
                <a:lnTo>
                  <a:pt x="257576" y="22229"/>
                </a:lnTo>
                <a:lnTo>
                  <a:pt x="259765" y="22845"/>
                </a:lnTo>
                <a:lnTo>
                  <a:pt x="262845" y="25313"/>
                </a:lnTo>
                <a:lnTo>
                  <a:pt x="263736" y="27025"/>
                </a:lnTo>
                <a:lnTo>
                  <a:pt x="264060" y="29225"/>
                </a:lnTo>
                <a:lnTo>
                  <a:pt x="271193" y="28259"/>
                </a:lnTo>
                <a:lnTo>
                  <a:pt x="270707" y="25499"/>
                </a:lnTo>
                <a:lnTo>
                  <a:pt x="269896" y="23292"/>
                </a:lnTo>
                <a:lnTo>
                  <a:pt x="269112" y="22229"/>
                </a:lnTo>
                <a:close/>
              </a:path>
              <a:path w="301625" h="77470">
                <a:moveTo>
                  <a:pt x="287322" y="0"/>
                </a:moveTo>
                <a:lnTo>
                  <a:pt x="282134" y="0"/>
                </a:lnTo>
                <a:lnTo>
                  <a:pt x="285458" y="5624"/>
                </a:lnTo>
                <a:lnTo>
                  <a:pt x="287565" y="9649"/>
                </a:lnTo>
                <a:lnTo>
                  <a:pt x="290239" y="15752"/>
                </a:lnTo>
                <a:lnTo>
                  <a:pt x="291536" y="19615"/>
                </a:lnTo>
                <a:lnTo>
                  <a:pt x="292428" y="23641"/>
                </a:lnTo>
                <a:lnTo>
                  <a:pt x="293563" y="28591"/>
                </a:lnTo>
                <a:lnTo>
                  <a:pt x="294130" y="33591"/>
                </a:lnTo>
                <a:lnTo>
                  <a:pt x="294130" y="38631"/>
                </a:lnTo>
                <a:lnTo>
                  <a:pt x="293384" y="48300"/>
                </a:lnTo>
                <a:lnTo>
                  <a:pt x="291141" y="57963"/>
                </a:lnTo>
                <a:lnTo>
                  <a:pt x="287394" y="67619"/>
                </a:lnTo>
                <a:lnTo>
                  <a:pt x="282135" y="77270"/>
                </a:lnTo>
                <a:lnTo>
                  <a:pt x="287322" y="77270"/>
                </a:lnTo>
                <a:lnTo>
                  <a:pt x="291293" y="72230"/>
                </a:lnTo>
                <a:lnTo>
                  <a:pt x="294697" y="66338"/>
                </a:lnTo>
                <a:lnTo>
                  <a:pt x="300209" y="52825"/>
                </a:lnTo>
                <a:lnTo>
                  <a:pt x="301587" y="45829"/>
                </a:lnTo>
                <a:lnTo>
                  <a:pt x="301587" y="32211"/>
                </a:lnTo>
                <a:lnTo>
                  <a:pt x="300533" y="26100"/>
                </a:lnTo>
                <a:lnTo>
                  <a:pt x="298507" y="20257"/>
                </a:lnTo>
                <a:lnTo>
                  <a:pt x="296075" y="13480"/>
                </a:lnTo>
                <a:lnTo>
                  <a:pt x="292347" y="6727"/>
                </a:lnTo>
                <a:lnTo>
                  <a:pt x="2873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421911" y="5115136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689285" y="5115136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0"/>
                </a:moveTo>
                <a:lnTo>
                  <a:pt x="0" y="866362"/>
                </a:lnTo>
              </a:path>
            </a:pathLst>
          </a:custGeom>
          <a:ln w="405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421911" y="594931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8"/>
                </a:moveTo>
                <a:lnTo>
                  <a:pt x="24699" y="4058"/>
                </a:lnTo>
                <a:lnTo>
                  <a:pt x="24699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421911" y="574831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421911" y="554728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421911" y="534625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8"/>
                </a:moveTo>
                <a:lnTo>
                  <a:pt x="24699" y="4058"/>
                </a:lnTo>
                <a:lnTo>
                  <a:pt x="24699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421911" y="514531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699" y="4057"/>
                </a:lnTo>
                <a:lnTo>
                  <a:pt x="24699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664565" y="5949319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8"/>
                </a:moveTo>
                <a:lnTo>
                  <a:pt x="24700" y="4058"/>
                </a:lnTo>
                <a:lnTo>
                  <a:pt x="24700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664565" y="5748315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5664565" y="5547286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5664565" y="5346257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8"/>
                </a:moveTo>
                <a:lnTo>
                  <a:pt x="24700" y="4058"/>
                </a:lnTo>
                <a:lnTo>
                  <a:pt x="24700" y="0"/>
                </a:lnTo>
                <a:lnTo>
                  <a:pt x="0" y="0"/>
                </a:lnTo>
                <a:lnTo>
                  <a:pt x="0" y="4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5664565" y="514531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57"/>
                </a:moveTo>
                <a:lnTo>
                  <a:pt x="24700" y="4057"/>
                </a:lnTo>
                <a:lnTo>
                  <a:pt x="24700" y="0"/>
                </a:lnTo>
                <a:lnTo>
                  <a:pt x="0" y="0"/>
                </a:lnTo>
                <a:lnTo>
                  <a:pt x="0" y="40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220428" y="5925954"/>
            <a:ext cx="168275" cy="55244"/>
          </a:xfrm>
          <a:custGeom>
            <a:avLst/>
            <a:gdLst/>
            <a:ahLst/>
            <a:cxnLst/>
            <a:rect l="l" t="t" r="r" b="b"/>
            <a:pathLst>
              <a:path w="168275" h="55245">
                <a:moveTo>
                  <a:pt x="20189" y="31099"/>
                </a:moveTo>
                <a:lnTo>
                  <a:pt x="0" y="31099"/>
                </a:lnTo>
                <a:lnTo>
                  <a:pt x="0" y="37714"/>
                </a:lnTo>
                <a:lnTo>
                  <a:pt x="20189" y="37714"/>
                </a:lnTo>
                <a:lnTo>
                  <a:pt x="20189" y="31099"/>
                </a:lnTo>
                <a:close/>
              </a:path>
              <a:path w="168275" h="55245">
                <a:moveTo>
                  <a:pt x="33108" y="27374"/>
                </a:moveTo>
                <a:lnTo>
                  <a:pt x="26357" y="27374"/>
                </a:lnTo>
                <a:lnTo>
                  <a:pt x="26357" y="37438"/>
                </a:lnTo>
                <a:lnTo>
                  <a:pt x="28116" y="44693"/>
                </a:lnTo>
                <a:lnTo>
                  <a:pt x="34592" y="52858"/>
                </a:lnTo>
                <a:lnTo>
                  <a:pt x="38644" y="54708"/>
                </a:lnTo>
                <a:lnTo>
                  <a:pt x="47722" y="54708"/>
                </a:lnTo>
                <a:lnTo>
                  <a:pt x="50964" y="53661"/>
                </a:lnTo>
                <a:lnTo>
                  <a:pt x="56094" y="49441"/>
                </a:lnTo>
                <a:lnTo>
                  <a:pt x="56183" y="49303"/>
                </a:lnTo>
                <a:lnTo>
                  <a:pt x="40784" y="49303"/>
                </a:lnTo>
                <a:lnTo>
                  <a:pt x="38247" y="47842"/>
                </a:lnTo>
                <a:lnTo>
                  <a:pt x="34138" y="42023"/>
                </a:lnTo>
                <a:lnTo>
                  <a:pt x="33108" y="36172"/>
                </a:lnTo>
                <a:lnTo>
                  <a:pt x="33108" y="27374"/>
                </a:lnTo>
                <a:close/>
              </a:path>
              <a:path w="168275" h="55245">
                <a:moveTo>
                  <a:pt x="55889" y="5445"/>
                </a:moveTo>
                <a:lnTo>
                  <a:pt x="46798" y="5445"/>
                </a:lnTo>
                <a:lnTo>
                  <a:pt x="49359" y="6890"/>
                </a:lnTo>
                <a:lnTo>
                  <a:pt x="53468" y="12693"/>
                </a:lnTo>
                <a:lnTo>
                  <a:pt x="54372" y="17838"/>
                </a:lnTo>
                <a:lnTo>
                  <a:pt x="54493" y="36172"/>
                </a:lnTo>
                <a:lnTo>
                  <a:pt x="53468" y="41991"/>
                </a:lnTo>
                <a:lnTo>
                  <a:pt x="49359" y="47842"/>
                </a:lnTo>
                <a:lnTo>
                  <a:pt x="46822" y="49303"/>
                </a:lnTo>
                <a:lnTo>
                  <a:pt x="56183" y="49303"/>
                </a:lnTo>
                <a:lnTo>
                  <a:pt x="58023" y="46454"/>
                </a:lnTo>
                <a:lnTo>
                  <a:pt x="60609" y="38736"/>
                </a:lnTo>
                <a:lnTo>
                  <a:pt x="61249" y="33656"/>
                </a:lnTo>
                <a:lnTo>
                  <a:pt x="61153" y="21036"/>
                </a:lnTo>
                <a:lnTo>
                  <a:pt x="60852" y="17838"/>
                </a:lnTo>
                <a:lnTo>
                  <a:pt x="59247" y="11573"/>
                </a:lnTo>
                <a:lnTo>
                  <a:pt x="58137" y="8919"/>
                </a:lnTo>
                <a:lnTo>
                  <a:pt x="55889" y="5445"/>
                </a:lnTo>
                <a:close/>
              </a:path>
              <a:path w="168275" h="55245">
                <a:moveTo>
                  <a:pt x="46676" y="0"/>
                </a:moveTo>
                <a:lnTo>
                  <a:pt x="39909" y="0"/>
                </a:lnTo>
                <a:lnTo>
                  <a:pt x="36683" y="1046"/>
                </a:lnTo>
                <a:lnTo>
                  <a:pt x="31544" y="5234"/>
                </a:lnTo>
                <a:lnTo>
                  <a:pt x="29607" y="8213"/>
                </a:lnTo>
                <a:lnTo>
                  <a:pt x="27005" y="15939"/>
                </a:lnTo>
                <a:lnTo>
                  <a:pt x="26357" y="21036"/>
                </a:lnTo>
                <a:lnTo>
                  <a:pt x="26357" y="27374"/>
                </a:lnTo>
                <a:lnTo>
                  <a:pt x="33108" y="27374"/>
                </a:lnTo>
                <a:lnTo>
                  <a:pt x="33113" y="18552"/>
                </a:lnTo>
                <a:lnTo>
                  <a:pt x="34243" y="12547"/>
                </a:lnTo>
                <a:lnTo>
                  <a:pt x="36504" y="9276"/>
                </a:lnTo>
                <a:lnTo>
                  <a:pt x="38304" y="6719"/>
                </a:lnTo>
                <a:lnTo>
                  <a:pt x="40711" y="5445"/>
                </a:lnTo>
                <a:lnTo>
                  <a:pt x="55889" y="5445"/>
                </a:lnTo>
                <a:lnTo>
                  <a:pt x="55316" y="4561"/>
                </a:lnTo>
                <a:lnTo>
                  <a:pt x="53525" y="2889"/>
                </a:lnTo>
                <a:lnTo>
                  <a:pt x="49197" y="576"/>
                </a:lnTo>
                <a:lnTo>
                  <a:pt x="46676" y="0"/>
                </a:lnTo>
                <a:close/>
              </a:path>
              <a:path w="168275" h="55245">
                <a:moveTo>
                  <a:pt x="80344" y="46308"/>
                </a:moveTo>
                <a:lnTo>
                  <a:pt x="72855" y="46308"/>
                </a:lnTo>
                <a:lnTo>
                  <a:pt x="72855" y="53799"/>
                </a:lnTo>
                <a:lnTo>
                  <a:pt x="80344" y="53799"/>
                </a:lnTo>
                <a:lnTo>
                  <a:pt x="80344" y="46308"/>
                </a:lnTo>
                <a:close/>
              </a:path>
              <a:path w="168275" h="55245">
                <a:moveTo>
                  <a:pt x="110884" y="0"/>
                </a:moveTo>
                <a:lnTo>
                  <a:pt x="104116" y="0"/>
                </a:lnTo>
                <a:lnTo>
                  <a:pt x="100882" y="1046"/>
                </a:lnTo>
                <a:lnTo>
                  <a:pt x="90565" y="37438"/>
                </a:lnTo>
                <a:lnTo>
                  <a:pt x="92324" y="44693"/>
                </a:lnTo>
                <a:lnTo>
                  <a:pt x="98799" y="52858"/>
                </a:lnTo>
                <a:lnTo>
                  <a:pt x="102852" y="54708"/>
                </a:lnTo>
                <a:lnTo>
                  <a:pt x="111930" y="54708"/>
                </a:lnTo>
                <a:lnTo>
                  <a:pt x="115172" y="53661"/>
                </a:lnTo>
                <a:lnTo>
                  <a:pt x="120302" y="49441"/>
                </a:lnTo>
                <a:lnTo>
                  <a:pt x="120391" y="49303"/>
                </a:lnTo>
                <a:lnTo>
                  <a:pt x="104992" y="49303"/>
                </a:lnTo>
                <a:lnTo>
                  <a:pt x="102455" y="47842"/>
                </a:lnTo>
                <a:lnTo>
                  <a:pt x="98346" y="42023"/>
                </a:lnTo>
                <a:lnTo>
                  <a:pt x="97316" y="36172"/>
                </a:lnTo>
                <a:lnTo>
                  <a:pt x="97321" y="18552"/>
                </a:lnTo>
                <a:lnTo>
                  <a:pt x="98443" y="12547"/>
                </a:lnTo>
                <a:lnTo>
                  <a:pt x="102512" y="6719"/>
                </a:lnTo>
                <a:lnTo>
                  <a:pt x="104919" y="5445"/>
                </a:lnTo>
                <a:lnTo>
                  <a:pt x="120090" y="5445"/>
                </a:lnTo>
                <a:lnTo>
                  <a:pt x="119516" y="4561"/>
                </a:lnTo>
                <a:lnTo>
                  <a:pt x="117733" y="2889"/>
                </a:lnTo>
                <a:lnTo>
                  <a:pt x="113397" y="576"/>
                </a:lnTo>
                <a:lnTo>
                  <a:pt x="110884" y="0"/>
                </a:lnTo>
                <a:close/>
              </a:path>
              <a:path w="168275" h="55245">
                <a:moveTo>
                  <a:pt x="120090" y="5445"/>
                </a:moveTo>
                <a:lnTo>
                  <a:pt x="111006" y="5445"/>
                </a:lnTo>
                <a:lnTo>
                  <a:pt x="113567" y="6890"/>
                </a:lnTo>
                <a:lnTo>
                  <a:pt x="117676" y="12693"/>
                </a:lnTo>
                <a:lnTo>
                  <a:pt x="118580" y="17838"/>
                </a:lnTo>
                <a:lnTo>
                  <a:pt x="118701" y="36172"/>
                </a:lnTo>
                <a:lnTo>
                  <a:pt x="117676" y="41991"/>
                </a:lnTo>
                <a:lnTo>
                  <a:pt x="113567" y="47842"/>
                </a:lnTo>
                <a:lnTo>
                  <a:pt x="111030" y="49303"/>
                </a:lnTo>
                <a:lnTo>
                  <a:pt x="120391" y="49303"/>
                </a:lnTo>
                <a:lnTo>
                  <a:pt x="122231" y="46454"/>
                </a:lnTo>
                <a:lnTo>
                  <a:pt x="124808" y="38736"/>
                </a:lnTo>
                <a:lnTo>
                  <a:pt x="125457" y="33656"/>
                </a:lnTo>
                <a:lnTo>
                  <a:pt x="125359" y="21036"/>
                </a:lnTo>
                <a:lnTo>
                  <a:pt x="125052" y="17838"/>
                </a:lnTo>
                <a:lnTo>
                  <a:pt x="123447" y="11573"/>
                </a:lnTo>
                <a:lnTo>
                  <a:pt x="122344" y="8919"/>
                </a:lnTo>
                <a:lnTo>
                  <a:pt x="120090" y="5445"/>
                </a:lnTo>
                <a:close/>
              </a:path>
              <a:path w="168275" h="55245">
                <a:moveTo>
                  <a:pt x="161005" y="40968"/>
                </a:moveTo>
                <a:lnTo>
                  <a:pt x="154440" y="40968"/>
                </a:lnTo>
                <a:lnTo>
                  <a:pt x="154440" y="53799"/>
                </a:lnTo>
                <a:lnTo>
                  <a:pt x="161005" y="53799"/>
                </a:lnTo>
                <a:lnTo>
                  <a:pt x="161005" y="40968"/>
                </a:lnTo>
                <a:close/>
              </a:path>
              <a:path w="168275" h="55245">
                <a:moveTo>
                  <a:pt x="161005" y="219"/>
                </a:moveTo>
                <a:lnTo>
                  <a:pt x="155640" y="219"/>
                </a:lnTo>
                <a:lnTo>
                  <a:pt x="131228" y="34938"/>
                </a:lnTo>
                <a:lnTo>
                  <a:pt x="131228" y="40968"/>
                </a:lnTo>
                <a:lnTo>
                  <a:pt x="168235" y="40968"/>
                </a:lnTo>
                <a:lnTo>
                  <a:pt x="168235" y="34938"/>
                </a:lnTo>
                <a:lnTo>
                  <a:pt x="137687" y="34938"/>
                </a:lnTo>
                <a:lnTo>
                  <a:pt x="154440" y="10777"/>
                </a:lnTo>
                <a:lnTo>
                  <a:pt x="161005" y="10777"/>
                </a:lnTo>
                <a:lnTo>
                  <a:pt x="161005" y="219"/>
                </a:lnTo>
                <a:close/>
              </a:path>
              <a:path w="168275" h="55245">
                <a:moveTo>
                  <a:pt x="161005" y="10777"/>
                </a:moveTo>
                <a:lnTo>
                  <a:pt x="154440" y="10777"/>
                </a:lnTo>
                <a:lnTo>
                  <a:pt x="154440" y="34938"/>
                </a:lnTo>
                <a:lnTo>
                  <a:pt x="161005" y="34938"/>
                </a:lnTo>
                <a:lnTo>
                  <a:pt x="161005" y="1077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220428" y="5724942"/>
            <a:ext cx="168275" cy="55244"/>
          </a:xfrm>
          <a:custGeom>
            <a:avLst/>
            <a:gdLst/>
            <a:ahLst/>
            <a:cxnLst/>
            <a:rect l="l" t="t" r="r" b="b"/>
            <a:pathLst>
              <a:path w="168275" h="55245">
                <a:moveTo>
                  <a:pt x="20189" y="31083"/>
                </a:moveTo>
                <a:lnTo>
                  <a:pt x="0" y="31083"/>
                </a:lnTo>
                <a:lnTo>
                  <a:pt x="0" y="37738"/>
                </a:lnTo>
                <a:lnTo>
                  <a:pt x="20189" y="37738"/>
                </a:lnTo>
                <a:lnTo>
                  <a:pt x="20189" y="31083"/>
                </a:lnTo>
                <a:close/>
              </a:path>
              <a:path w="168275" h="55245">
                <a:moveTo>
                  <a:pt x="46676" y="0"/>
                </a:moveTo>
                <a:lnTo>
                  <a:pt x="39909" y="0"/>
                </a:lnTo>
                <a:lnTo>
                  <a:pt x="36683" y="1055"/>
                </a:lnTo>
                <a:lnTo>
                  <a:pt x="31544" y="5275"/>
                </a:lnTo>
                <a:lnTo>
                  <a:pt x="29607" y="8196"/>
                </a:lnTo>
                <a:lnTo>
                  <a:pt x="28116" y="12660"/>
                </a:lnTo>
                <a:lnTo>
                  <a:pt x="27005" y="15906"/>
                </a:lnTo>
                <a:lnTo>
                  <a:pt x="26357" y="21019"/>
                </a:lnTo>
                <a:lnTo>
                  <a:pt x="26357" y="37413"/>
                </a:lnTo>
                <a:lnTo>
                  <a:pt x="28116" y="44718"/>
                </a:lnTo>
                <a:lnTo>
                  <a:pt x="31846" y="49425"/>
                </a:lnTo>
                <a:lnTo>
                  <a:pt x="34592" y="52833"/>
                </a:lnTo>
                <a:lnTo>
                  <a:pt x="38644" y="54716"/>
                </a:lnTo>
                <a:lnTo>
                  <a:pt x="47722" y="54716"/>
                </a:lnTo>
                <a:lnTo>
                  <a:pt x="50964" y="53661"/>
                </a:lnTo>
                <a:lnTo>
                  <a:pt x="56094" y="49425"/>
                </a:lnTo>
                <a:lnTo>
                  <a:pt x="40784" y="49344"/>
                </a:lnTo>
                <a:lnTo>
                  <a:pt x="38247" y="47883"/>
                </a:lnTo>
                <a:lnTo>
                  <a:pt x="34138" y="42039"/>
                </a:lnTo>
                <a:lnTo>
                  <a:pt x="33108" y="36196"/>
                </a:lnTo>
                <a:lnTo>
                  <a:pt x="33108" y="18585"/>
                </a:lnTo>
                <a:lnTo>
                  <a:pt x="34243" y="12579"/>
                </a:lnTo>
                <a:lnTo>
                  <a:pt x="36504" y="9251"/>
                </a:lnTo>
                <a:lnTo>
                  <a:pt x="38304" y="6736"/>
                </a:lnTo>
                <a:lnTo>
                  <a:pt x="40711" y="5437"/>
                </a:lnTo>
                <a:lnTo>
                  <a:pt x="55891" y="5437"/>
                </a:lnTo>
                <a:lnTo>
                  <a:pt x="55316" y="4544"/>
                </a:lnTo>
                <a:lnTo>
                  <a:pt x="53525" y="2921"/>
                </a:lnTo>
                <a:lnTo>
                  <a:pt x="51361" y="1704"/>
                </a:lnTo>
                <a:lnTo>
                  <a:pt x="49197" y="568"/>
                </a:lnTo>
                <a:lnTo>
                  <a:pt x="46676" y="0"/>
                </a:lnTo>
                <a:close/>
              </a:path>
              <a:path w="168275" h="55245">
                <a:moveTo>
                  <a:pt x="55891" y="5437"/>
                </a:moveTo>
                <a:lnTo>
                  <a:pt x="46798" y="5437"/>
                </a:lnTo>
                <a:lnTo>
                  <a:pt x="49359" y="6898"/>
                </a:lnTo>
                <a:lnTo>
                  <a:pt x="51410" y="9819"/>
                </a:lnTo>
                <a:lnTo>
                  <a:pt x="53468" y="12660"/>
                </a:lnTo>
                <a:lnTo>
                  <a:pt x="54371" y="17854"/>
                </a:lnTo>
                <a:lnTo>
                  <a:pt x="54483" y="36196"/>
                </a:lnTo>
                <a:lnTo>
                  <a:pt x="53468" y="41958"/>
                </a:lnTo>
                <a:lnTo>
                  <a:pt x="51410" y="44880"/>
                </a:lnTo>
                <a:lnTo>
                  <a:pt x="49359" y="47883"/>
                </a:lnTo>
                <a:lnTo>
                  <a:pt x="46822" y="49344"/>
                </a:lnTo>
                <a:lnTo>
                  <a:pt x="56146" y="49344"/>
                </a:lnTo>
                <a:lnTo>
                  <a:pt x="58023" y="46422"/>
                </a:lnTo>
                <a:lnTo>
                  <a:pt x="59535" y="41958"/>
                </a:lnTo>
                <a:lnTo>
                  <a:pt x="60609" y="38712"/>
                </a:lnTo>
                <a:lnTo>
                  <a:pt x="61249" y="33680"/>
                </a:lnTo>
                <a:lnTo>
                  <a:pt x="61150" y="21019"/>
                </a:lnTo>
                <a:lnTo>
                  <a:pt x="60852" y="17854"/>
                </a:lnTo>
                <a:lnTo>
                  <a:pt x="59247" y="11605"/>
                </a:lnTo>
                <a:lnTo>
                  <a:pt x="58137" y="8927"/>
                </a:lnTo>
                <a:lnTo>
                  <a:pt x="55891" y="5437"/>
                </a:lnTo>
                <a:close/>
              </a:path>
              <a:path w="168275" h="55245">
                <a:moveTo>
                  <a:pt x="80344" y="46341"/>
                </a:moveTo>
                <a:lnTo>
                  <a:pt x="72855" y="46341"/>
                </a:lnTo>
                <a:lnTo>
                  <a:pt x="72855" y="53799"/>
                </a:lnTo>
                <a:lnTo>
                  <a:pt x="80344" y="53799"/>
                </a:lnTo>
                <a:lnTo>
                  <a:pt x="80344" y="46341"/>
                </a:lnTo>
                <a:close/>
              </a:path>
              <a:path w="168275" h="55245">
                <a:moveTo>
                  <a:pt x="110884" y="0"/>
                </a:moveTo>
                <a:lnTo>
                  <a:pt x="104116" y="0"/>
                </a:lnTo>
                <a:lnTo>
                  <a:pt x="100882" y="1055"/>
                </a:lnTo>
                <a:lnTo>
                  <a:pt x="95752" y="5275"/>
                </a:lnTo>
                <a:lnTo>
                  <a:pt x="93815" y="8196"/>
                </a:lnTo>
                <a:lnTo>
                  <a:pt x="92324" y="12660"/>
                </a:lnTo>
                <a:lnTo>
                  <a:pt x="91213" y="15906"/>
                </a:lnTo>
                <a:lnTo>
                  <a:pt x="90565" y="21019"/>
                </a:lnTo>
                <a:lnTo>
                  <a:pt x="90565" y="37413"/>
                </a:lnTo>
                <a:lnTo>
                  <a:pt x="92324" y="44718"/>
                </a:lnTo>
                <a:lnTo>
                  <a:pt x="96053" y="49425"/>
                </a:lnTo>
                <a:lnTo>
                  <a:pt x="98799" y="52833"/>
                </a:lnTo>
                <a:lnTo>
                  <a:pt x="102852" y="54716"/>
                </a:lnTo>
                <a:lnTo>
                  <a:pt x="111930" y="54716"/>
                </a:lnTo>
                <a:lnTo>
                  <a:pt x="115172" y="53661"/>
                </a:lnTo>
                <a:lnTo>
                  <a:pt x="120302" y="49425"/>
                </a:lnTo>
                <a:lnTo>
                  <a:pt x="104992" y="49344"/>
                </a:lnTo>
                <a:lnTo>
                  <a:pt x="102455" y="47883"/>
                </a:lnTo>
                <a:lnTo>
                  <a:pt x="98346" y="42039"/>
                </a:lnTo>
                <a:lnTo>
                  <a:pt x="97316" y="36196"/>
                </a:lnTo>
                <a:lnTo>
                  <a:pt x="97316" y="18585"/>
                </a:lnTo>
                <a:lnTo>
                  <a:pt x="98443" y="12579"/>
                </a:lnTo>
                <a:lnTo>
                  <a:pt x="100712" y="9251"/>
                </a:lnTo>
                <a:lnTo>
                  <a:pt x="102512" y="6736"/>
                </a:lnTo>
                <a:lnTo>
                  <a:pt x="104919" y="5437"/>
                </a:lnTo>
                <a:lnTo>
                  <a:pt x="120092" y="5437"/>
                </a:lnTo>
                <a:lnTo>
                  <a:pt x="119516" y="4544"/>
                </a:lnTo>
                <a:lnTo>
                  <a:pt x="117733" y="2921"/>
                </a:lnTo>
                <a:lnTo>
                  <a:pt x="115569" y="1704"/>
                </a:lnTo>
                <a:lnTo>
                  <a:pt x="113397" y="568"/>
                </a:lnTo>
                <a:lnTo>
                  <a:pt x="110884" y="0"/>
                </a:lnTo>
                <a:close/>
              </a:path>
              <a:path w="168275" h="55245">
                <a:moveTo>
                  <a:pt x="120092" y="5437"/>
                </a:moveTo>
                <a:lnTo>
                  <a:pt x="111006" y="5437"/>
                </a:lnTo>
                <a:lnTo>
                  <a:pt x="113567" y="6898"/>
                </a:lnTo>
                <a:lnTo>
                  <a:pt x="115617" y="9819"/>
                </a:lnTo>
                <a:lnTo>
                  <a:pt x="117676" y="12660"/>
                </a:lnTo>
                <a:lnTo>
                  <a:pt x="118579" y="17854"/>
                </a:lnTo>
                <a:lnTo>
                  <a:pt x="118691" y="36196"/>
                </a:lnTo>
                <a:lnTo>
                  <a:pt x="117676" y="41958"/>
                </a:lnTo>
                <a:lnTo>
                  <a:pt x="115617" y="44880"/>
                </a:lnTo>
                <a:lnTo>
                  <a:pt x="113567" y="47883"/>
                </a:lnTo>
                <a:lnTo>
                  <a:pt x="111030" y="49344"/>
                </a:lnTo>
                <a:lnTo>
                  <a:pt x="120354" y="49344"/>
                </a:lnTo>
                <a:lnTo>
                  <a:pt x="122231" y="46422"/>
                </a:lnTo>
                <a:lnTo>
                  <a:pt x="124808" y="38712"/>
                </a:lnTo>
                <a:lnTo>
                  <a:pt x="125457" y="33680"/>
                </a:lnTo>
                <a:lnTo>
                  <a:pt x="125355" y="21019"/>
                </a:lnTo>
                <a:lnTo>
                  <a:pt x="125052" y="17854"/>
                </a:lnTo>
                <a:lnTo>
                  <a:pt x="123447" y="11605"/>
                </a:lnTo>
                <a:lnTo>
                  <a:pt x="122344" y="8927"/>
                </a:lnTo>
                <a:lnTo>
                  <a:pt x="120092" y="5437"/>
                </a:lnTo>
                <a:close/>
              </a:path>
              <a:path w="168275" h="55245">
                <a:moveTo>
                  <a:pt x="164542" y="5437"/>
                </a:moveTo>
                <a:lnTo>
                  <a:pt x="154003" y="5437"/>
                </a:lnTo>
                <a:lnTo>
                  <a:pt x="156426" y="6330"/>
                </a:lnTo>
                <a:lnTo>
                  <a:pt x="160154" y="9901"/>
                </a:lnTo>
                <a:lnTo>
                  <a:pt x="161078" y="12092"/>
                </a:lnTo>
                <a:lnTo>
                  <a:pt x="161078" y="17205"/>
                </a:lnTo>
                <a:lnTo>
                  <a:pt x="160057" y="19883"/>
                </a:lnTo>
                <a:lnTo>
                  <a:pt x="155972" y="25402"/>
                </a:lnTo>
                <a:lnTo>
                  <a:pt x="152041" y="29216"/>
                </a:lnTo>
                <a:lnTo>
                  <a:pt x="142477" y="37089"/>
                </a:lnTo>
                <a:lnTo>
                  <a:pt x="139616" y="39767"/>
                </a:lnTo>
                <a:lnTo>
                  <a:pt x="135645" y="44474"/>
                </a:lnTo>
                <a:lnTo>
                  <a:pt x="134202" y="46828"/>
                </a:lnTo>
                <a:lnTo>
                  <a:pt x="132743" y="50723"/>
                </a:lnTo>
                <a:lnTo>
                  <a:pt x="132492" y="52184"/>
                </a:lnTo>
                <a:lnTo>
                  <a:pt x="132541" y="53799"/>
                </a:lnTo>
                <a:lnTo>
                  <a:pt x="167911" y="53799"/>
                </a:lnTo>
                <a:lnTo>
                  <a:pt x="167911" y="47477"/>
                </a:lnTo>
                <a:lnTo>
                  <a:pt x="141667" y="47477"/>
                </a:lnTo>
                <a:lnTo>
                  <a:pt x="142396" y="46260"/>
                </a:lnTo>
                <a:lnTo>
                  <a:pt x="156750" y="33193"/>
                </a:lnTo>
                <a:lnTo>
                  <a:pt x="160130" y="30028"/>
                </a:lnTo>
                <a:lnTo>
                  <a:pt x="164191" y="25483"/>
                </a:lnTo>
                <a:lnTo>
                  <a:pt x="165641" y="23292"/>
                </a:lnTo>
                <a:lnTo>
                  <a:pt x="166517" y="21182"/>
                </a:lnTo>
                <a:lnTo>
                  <a:pt x="167400" y="19153"/>
                </a:lnTo>
                <a:lnTo>
                  <a:pt x="167804" y="17205"/>
                </a:lnTo>
                <a:lnTo>
                  <a:pt x="167768" y="10469"/>
                </a:lnTo>
                <a:lnTo>
                  <a:pt x="166338" y="7141"/>
                </a:lnTo>
                <a:lnTo>
                  <a:pt x="164542" y="5437"/>
                </a:lnTo>
                <a:close/>
              </a:path>
              <a:path w="168275" h="55245">
                <a:moveTo>
                  <a:pt x="167911" y="47477"/>
                </a:moveTo>
                <a:lnTo>
                  <a:pt x="141667" y="47477"/>
                </a:lnTo>
                <a:lnTo>
                  <a:pt x="167911" y="47477"/>
                </a:lnTo>
                <a:close/>
              </a:path>
              <a:path w="168275" h="55245">
                <a:moveTo>
                  <a:pt x="156288" y="0"/>
                </a:moveTo>
                <a:lnTo>
                  <a:pt x="146068" y="0"/>
                </a:lnTo>
                <a:lnTo>
                  <a:pt x="142015" y="1298"/>
                </a:lnTo>
                <a:lnTo>
                  <a:pt x="139000" y="3976"/>
                </a:lnTo>
                <a:lnTo>
                  <a:pt x="135985" y="6573"/>
                </a:lnTo>
                <a:lnTo>
                  <a:pt x="134352" y="10225"/>
                </a:lnTo>
                <a:lnTo>
                  <a:pt x="134228" y="10631"/>
                </a:lnTo>
                <a:lnTo>
                  <a:pt x="133781" y="15501"/>
                </a:lnTo>
                <a:lnTo>
                  <a:pt x="140532" y="16231"/>
                </a:lnTo>
                <a:lnTo>
                  <a:pt x="140556" y="12822"/>
                </a:lnTo>
                <a:lnTo>
                  <a:pt x="141521" y="10225"/>
                </a:lnTo>
                <a:lnTo>
                  <a:pt x="143418" y="8278"/>
                </a:lnTo>
                <a:lnTo>
                  <a:pt x="145314" y="6411"/>
                </a:lnTo>
                <a:lnTo>
                  <a:pt x="147843" y="5437"/>
                </a:lnTo>
                <a:lnTo>
                  <a:pt x="164542" y="5437"/>
                </a:lnTo>
                <a:lnTo>
                  <a:pt x="160349" y="1460"/>
                </a:lnTo>
                <a:lnTo>
                  <a:pt x="1562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348811" y="5523913"/>
            <a:ext cx="34925" cy="55244"/>
          </a:xfrm>
          <a:custGeom>
            <a:avLst/>
            <a:gdLst/>
            <a:ahLst/>
            <a:cxnLst/>
            <a:rect l="l" t="t" r="r" b="b"/>
            <a:pathLst>
              <a:path w="34925" h="55245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0" y="37495"/>
                </a:lnTo>
                <a:lnTo>
                  <a:pt x="1766" y="44718"/>
                </a:lnTo>
                <a:lnTo>
                  <a:pt x="8242" y="52915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7176" y="51535"/>
                </a:lnTo>
                <a:lnTo>
                  <a:pt x="29745" y="49506"/>
                </a:lnTo>
                <a:lnTo>
                  <a:pt x="29849" y="49344"/>
                </a:lnTo>
                <a:lnTo>
                  <a:pt x="14435" y="49344"/>
                </a:lnTo>
                <a:lnTo>
                  <a:pt x="11898" y="47883"/>
                </a:lnTo>
                <a:lnTo>
                  <a:pt x="7780" y="42039"/>
                </a:lnTo>
                <a:lnTo>
                  <a:pt x="6751" y="36196"/>
                </a:lnTo>
                <a:lnTo>
                  <a:pt x="6751" y="18585"/>
                </a:lnTo>
                <a:lnTo>
                  <a:pt x="7886" y="12579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921"/>
                </a:lnTo>
                <a:lnTo>
                  <a:pt x="25003" y="1785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34925" h="55245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7119" y="12741"/>
                </a:lnTo>
                <a:lnTo>
                  <a:pt x="28148" y="18585"/>
                </a:lnTo>
                <a:lnTo>
                  <a:pt x="28148" y="36196"/>
                </a:lnTo>
                <a:lnTo>
                  <a:pt x="27119" y="42039"/>
                </a:lnTo>
                <a:lnTo>
                  <a:pt x="23002" y="47883"/>
                </a:lnTo>
                <a:lnTo>
                  <a:pt x="20465" y="49344"/>
                </a:lnTo>
                <a:lnTo>
                  <a:pt x="29849" y="49344"/>
                </a:lnTo>
                <a:lnTo>
                  <a:pt x="31674" y="46503"/>
                </a:lnTo>
                <a:lnTo>
                  <a:pt x="32963" y="42608"/>
                </a:lnTo>
                <a:lnTo>
                  <a:pt x="34251" y="38793"/>
                </a:lnTo>
                <a:lnTo>
                  <a:pt x="34900" y="33680"/>
                </a:lnTo>
                <a:lnTo>
                  <a:pt x="34806" y="21101"/>
                </a:lnTo>
                <a:lnTo>
                  <a:pt x="34494" y="17854"/>
                </a:lnTo>
                <a:lnTo>
                  <a:pt x="32890" y="11605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245473" y="5322965"/>
            <a:ext cx="141605" cy="55244"/>
          </a:xfrm>
          <a:custGeom>
            <a:avLst/>
            <a:gdLst/>
            <a:ahLst/>
            <a:cxnLst/>
            <a:rect l="l" t="t" r="r" b="b"/>
            <a:pathLst>
              <a:path w="141604" h="55245">
                <a:moveTo>
                  <a:pt x="6751" y="27350"/>
                </a:moveTo>
                <a:lnTo>
                  <a:pt x="0" y="27350"/>
                </a:lnTo>
                <a:lnTo>
                  <a:pt x="0" y="37413"/>
                </a:lnTo>
                <a:lnTo>
                  <a:pt x="1766" y="44636"/>
                </a:lnTo>
                <a:lnTo>
                  <a:pt x="8242" y="52833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9745" y="49425"/>
                </a:lnTo>
                <a:lnTo>
                  <a:pt x="29849" y="49263"/>
                </a:lnTo>
                <a:lnTo>
                  <a:pt x="14435" y="49263"/>
                </a:lnTo>
                <a:lnTo>
                  <a:pt x="11898" y="47802"/>
                </a:lnTo>
                <a:lnTo>
                  <a:pt x="7780" y="41958"/>
                </a:lnTo>
                <a:lnTo>
                  <a:pt x="6751" y="36115"/>
                </a:lnTo>
                <a:lnTo>
                  <a:pt x="6751" y="27350"/>
                </a:lnTo>
                <a:close/>
              </a:path>
              <a:path w="141604" h="55245">
                <a:moveTo>
                  <a:pt x="29533" y="5437"/>
                </a:moveTo>
                <a:lnTo>
                  <a:pt x="20440" y="5437"/>
                </a:lnTo>
                <a:lnTo>
                  <a:pt x="23002" y="6817"/>
                </a:lnTo>
                <a:lnTo>
                  <a:pt x="27119" y="12660"/>
                </a:lnTo>
                <a:lnTo>
                  <a:pt x="28148" y="18504"/>
                </a:lnTo>
                <a:lnTo>
                  <a:pt x="28148" y="36115"/>
                </a:lnTo>
                <a:lnTo>
                  <a:pt x="27119" y="41958"/>
                </a:lnTo>
                <a:lnTo>
                  <a:pt x="23002" y="47802"/>
                </a:lnTo>
                <a:lnTo>
                  <a:pt x="20465" y="49263"/>
                </a:lnTo>
                <a:lnTo>
                  <a:pt x="29849" y="49263"/>
                </a:lnTo>
                <a:lnTo>
                  <a:pt x="31674" y="46422"/>
                </a:lnTo>
                <a:lnTo>
                  <a:pt x="32963" y="42526"/>
                </a:lnTo>
                <a:lnTo>
                  <a:pt x="34251" y="38712"/>
                </a:lnTo>
                <a:lnTo>
                  <a:pt x="34900" y="33599"/>
                </a:lnTo>
                <a:lnTo>
                  <a:pt x="34806" y="21020"/>
                </a:lnTo>
                <a:lnTo>
                  <a:pt x="34494" y="17773"/>
                </a:lnTo>
                <a:lnTo>
                  <a:pt x="32890" y="11524"/>
                </a:lnTo>
                <a:lnTo>
                  <a:pt x="31779" y="8846"/>
                </a:lnTo>
                <a:lnTo>
                  <a:pt x="30317" y="6655"/>
                </a:lnTo>
                <a:lnTo>
                  <a:pt x="29533" y="5437"/>
                </a:lnTo>
                <a:close/>
              </a:path>
              <a:path w="141604" h="55245">
                <a:moveTo>
                  <a:pt x="20319" y="0"/>
                </a:moveTo>
                <a:lnTo>
                  <a:pt x="13559" y="0"/>
                </a:lnTo>
                <a:lnTo>
                  <a:pt x="10325" y="973"/>
                </a:lnTo>
                <a:lnTo>
                  <a:pt x="0" y="21020"/>
                </a:lnTo>
                <a:lnTo>
                  <a:pt x="0" y="27350"/>
                </a:lnTo>
                <a:lnTo>
                  <a:pt x="6751" y="27350"/>
                </a:lnTo>
                <a:lnTo>
                  <a:pt x="6751" y="18504"/>
                </a:lnTo>
                <a:lnTo>
                  <a:pt x="7886" y="12498"/>
                </a:lnTo>
                <a:lnTo>
                  <a:pt x="11946" y="6655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840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141604" h="55245">
                <a:moveTo>
                  <a:pt x="53987" y="46260"/>
                </a:moveTo>
                <a:lnTo>
                  <a:pt x="46506" y="46260"/>
                </a:lnTo>
                <a:lnTo>
                  <a:pt x="46506" y="53726"/>
                </a:lnTo>
                <a:lnTo>
                  <a:pt x="53987" y="53726"/>
                </a:lnTo>
                <a:lnTo>
                  <a:pt x="53987" y="46260"/>
                </a:lnTo>
                <a:close/>
              </a:path>
              <a:path w="141604" h="55245">
                <a:moveTo>
                  <a:pt x="84527" y="0"/>
                </a:moveTo>
                <a:lnTo>
                  <a:pt x="77759" y="0"/>
                </a:lnTo>
                <a:lnTo>
                  <a:pt x="74533" y="973"/>
                </a:lnTo>
                <a:lnTo>
                  <a:pt x="64207" y="37413"/>
                </a:lnTo>
                <a:lnTo>
                  <a:pt x="65974" y="44636"/>
                </a:lnTo>
                <a:lnTo>
                  <a:pt x="72442" y="52833"/>
                </a:lnTo>
                <a:lnTo>
                  <a:pt x="76494" y="54700"/>
                </a:lnTo>
                <a:lnTo>
                  <a:pt x="85572" y="54700"/>
                </a:lnTo>
                <a:lnTo>
                  <a:pt x="88814" y="53645"/>
                </a:lnTo>
                <a:lnTo>
                  <a:pt x="93953" y="49425"/>
                </a:lnTo>
                <a:lnTo>
                  <a:pt x="94057" y="49263"/>
                </a:lnTo>
                <a:lnTo>
                  <a:pt x="78634" y="49263"/>
                </a:lnTo>
                <a:lnTo>
                  <a:pt x="76097" y="47802"/>
                </a:lnTo>
                <a:lnTo>
                  <a:pt x="71988" y="41958"/>
                </a:lnTo>
                <a:lnTo>
                  <a:pt x="70959" y="36115"/>
                </a:lnTo>
                <a:lnTo>
                  <a:pt x="70959" y="18504"/>
                </a:lnTo>
                <a:lnTo>
                  <a:pt x="72094" y="12498"/>
                </a:lnTo>
                <a:lnTo>
                  <a:pt x="76154" y="6655"/>
                </a:lnTo>
                <a:lnTo>
                  <a:pt x="78561" y="5437"/>
                </a:lnTo>
                <a:lnTo>
                  <a:pt x="93741" y="5437"/>
                </a:lnTo>
                <a:lnTo>
                  <a:pt x="93167" y="4544"/>
                </a:lnTo>
                <a:lnTo>
                  <a:pt x="91375" y="2840"/>
                </a:lnTo>
                <a:lnTo>
                  <a:pt x="87047" y="568"/>
                </a:lnTo>
                <a:lnTo>
                  <a:pt x="84527" y="0"/>
                </a:lnTo>
                <a:close/>
              </a:path>
              <a:path w="141604" h="55245">
                <a:moveTo>
                  <a:pt x="93741" y="5437"/>
                </a:moveTo>
                <a:lnTo>
                  <a:pt x="84648" y="5437"/>
                </a:lnTo>
                <a:lnTo>
                  <a:pt x="87209" y="6817"/>
                </a:lnTo>
                <a:lnTo>
                  <a:pt x="91319" y="12660"/>
                </a:lnTo>
                <a:lnTo>
                  <a:pt x="92348" y="18504"/>
                </a:lnTo>
                <a:lnTo>
                  <a:pt x="92348" y="36115"/>
                </a:lnTo>
                <a:lnTo>
                  <a:pt x="91319" y="41958"/>
                </a:lnTo>
                <a:lnTo>
                  <a:pt x="87209" y="47802"/>
                </a:lnTo>
                <a:lnTo>
                  <a:pt x="84672" y="49263"/>
                </a:lnTo>
                <a:lnTo>
                  <a:pt x="94057" y="49263"/>
                </a:lnTo>
                <a:lnTo>
                  <a:pt x="95882" y="46422"/>
                </a:lnTo>
                <a:lnTo>
                  <a:pt x="97170" y="42526"/>
                </a:lnTo>
                <a:lnTo>
                  <a:pt x="98459" y="38712"/>
                </a:lnTo>
                <a:lnTo>
                  <a:pt x="99099" y="33599"/>
                </a:lnTo>
                <a:lnTo>
                  <a:pt x="99008" y="21020"/>
                </a:lnTo>
                <a:lnTo>
                  <a:pt x="98702" y="17773"/>
                </a:lnTo>
                <a:lnTo>
                  <a:pt x="97097" y="11524"/>
                </a:lnTo>
                <a:lnTo>
                  <a:pt x="95987" y="8846"/>
                </a:lnTo>
                <a:lnTo>
                  <a:pt x="94525" y="6655"/>
                </a:lnTo>
                <a:lnTo>
                  <a:pt x="93741" y="5437"/>
                </a:lnTo>
                <a:close/>
              </a:path>
              <a:path w="141604" h="55245">
                <a:moveTo>
                  <a:pt x="138272" y="5437"/>
                </a:moveTo>
                <a:lnTo>
                  <a:pt x="127645" y="5437"/>
                </a:lnTo>
                <a:lnTo>
                  <a:pt x="130077" y="6330"/>
                </a:lnTo>
                <a:lnTo>
                  <a:pt x="133797" y="9901"/>
                </a:lnTo>
                <a:lnTo>
                  <a:pt x="134729" y="12092"/>
                </a:lnTo>
                <a:lnTo>
                  <a:pt x="134729" y="17205"/>
                </a:lnTo>
                <a:lnTo>
                  <a:pt x="133708" y="19802"/>
                </a:lnTo>
                <a:lnTo>
                  <a:pt x="131665" y="22643"/>
                </a:lnTo>
                <a:lnTo>
                  <a:pt x="129614" y="25402"/>
                </a:lnTo>
                <a:lnTo>
                  <a:pt x="125692" y="29216"/>
                </a:lnTo>
                <a:lnTo>
                  <a:pt x="119873" y="33924"/>
                </a:lnTo>
                <a:lnTo>
                  <a:pt x="116128" y="37008"/>
                </a:lnTo>
                <a:lnTo>
                  <a:pt x="106135" y="52184"/>
                </a:lnTo>
                <a:lnTo>
                  <a:pt x="106183" y="53726"/>
                </a:lnTo>
                <a:lnTo>
                  <a:pt x="141553" y="53726"/>
                </a:lnTo>
                <a:lnTo>
                  <a:pt x="141553" y="47477"/>
                </a:lnTo>
                <a:lnTo>
                  <a:pt x="115309" y="47477"/>
                </a:lnTo>
                <a:lnTo>
                  <a:pt x="116039" y="46260"/>
                </a:lnTo>
                <a:lnTo>
                  <a:pt x="116963" y="45043"/>
                </a:lnTo>
                <a:lnTo>
                  <a:pt x="118081" y="43906"/>
                </a:lnTo>
                <a:lnTo>
                  <a:pt x="119200" y="42689"/>
                </a:lnTo>
                <a:lnTo>
                  <a:pt x="121737" y="40416"/>
                </a:lnTo>
                <a:lnTo>
                  <a:pt x="125676" y="37170"/>
                </a:lnTo>
                <a:lnTo>
                  <a:pt x="130401" y="33112"/>
                </a:lnTo>
                <a:lnTo>
                  <a:pt x="133773" y="30028"/>
                </a:lnTo>
                <a:lnTo>
                  <a:pt x="135807" y="27675"/>
                </a:lnTo>
                <a:lnTo>
                  <a:pt x="137842" y="25402"/>
                </a:lnTo>
                <a:lnTo>
                  <a:pt x="139292" y="23211"/>
                </a:lnTo>
                <a:lnTo>
                  <a:pt x="140168" y="21182"/>
                </a:lnTo>
                <a:lnTo>
                  <a:pt x="141043" y="19072"/>
                </a:lnTo>
                <a:lnTo>
                  <a:pt x="141430" y="17205"/>
                </a:lnTo>
                <a:lnTo>
                  <a:pt x="141378" y="10388"/>
                </a:lnTo>
                <a:lnTo>
                  <a:pt x="139981" y="7061"/>
                </a:lnTo>
                <a:lnTo>
                  <a:pt x="138272" y="5437"/>
                </a:lnTo>
                <a:close/>
              </a:path>
              <a:path w="141604" h="55245">
                <a:moveTo>
                  <a:pt x="141553" y="47477"/>
                </a:moveTo>
                <a:lnTo>
                  <a:pt x="115309" y="47477"/>
                </a:lnTo>
                <a:lnTo>
                  <a:pt x="141553" y="47477"/>
                </a:lnTo>
                <a:close/>
              </a:path>
              <a:path w="141604" h="55245">
                <a:moveTo>
                  <a:pt x="129931" y="0"/>
                </a:moveTo>
                <a:lnTo>
                  <a:pt x="119710" y="0"/>
                </a:lnTo>
                <a:lnTo>
                  <a:pt x="115666" y="1298"/>
                </a:lnTo>
                <a:lnTo>
                  <a:pt x="112643" y="3895"/>
                </a:lnTo>
                <a:lnTo>
                  <a:pt x="109628" y="6574"/>
                </a:lnTo>
                <a:lnTo>
                  <a:pt x="107885" y="10388"/>
                </a:lnTo>
                <a:lnTo>
                  <a:pt x="107423" y="15420"/>
                </a:lnTo>
                <a:lnTo>
                  <a:pt x="114175" y="16150"/>
                </a:lnTo>
                <a:lnTo>
                  <a:pt x="114199" y="12823"/>
                </a:lnTo>
                <a:lnTo>
                  <a:pt x="115164" y="10144"/>
                </a:lnTo>
                <a:lnTo>
                  <a:pt x="117060" y="8278"/>
                </a:lnTo>
                <a:lnTo>
                  <a:pt x="118957" y="6330"/>
                </a:lnTo>
                <a:lnTo>
                  <a:pt x="121494" y="5437"/>
                </a:lnTo>
                <a:lnTo>
                  <a:pt x="138272" y="5437"/>
                </a:lnTo>
                <a:lnTo>
                  <a:pt x="134000" y="1379"/>
                </a:lnTo>
                <a:lnTo>
                  <a:pt x="1299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245473" y="5121937"/>
            <a:ext cx="142240" cy="55244"/>
          </a:xfrm>
          <a:custGeom>
            <a:avLst/>
            <a:gdLst/>
            <a:ahLst/>
            <a:cxnLst/>
            <a:rect l="l" t="t" r="r" b="b"/>
            <a:pathLst>
              <a:path w="142239" h="55245">
                <a:moveTo>
                  <a:pt x="6751" y="27350"/>
                </a:moveTo>
                <a:lnTo>
                  <a:pt x="0" y="27350"/>
                </a:lnTo>
                <a:lnTo>
                  <a:pt x="0" y="37413"/>
                </a:lnTo>
                <a:lnTo>
                  <a:pt x="1766" y="44718"/>
                </a:lnTo>
                <a:lnTo>
                  <a:pt x="5358" y="49262"/>
                </a:lnTo>
                <a:lnTo>
                  <a:pt x="8242" y="52833"/>
                </a:lnTo>
                <a:lnTo>
                  <a:pt x="12295" y="54700"/>
                </a:lnTo>
                <a:lnTo>
                  <a:pt x="21364" y="54700"/>
                </a:lnTo>
                <a:lnTo>
                  <a:pt x="24606" y="53645"/>
                </a:lnTo>
                <a:lnTo>
                  <a:pt x="29745" y="49425"/>
                </a:lnTo>
                <a:lnTo>
                  <a:pt x="29849" y="49262"/>
                </a:lnTo>
                <a:lnTo>
                  <a:pt x="14435" y="49262"/>
                </a:lnTo>
                <a:lnTo>
                  <a:pt x="11898" y="47802"/>
                </a:lnTo>
                <a:lnTo>
                  <a:pt x="9721" y="44718"/>
                </a:lnTo>
                <a:lnTo>
                  <a:pt x="7780" y="42039"/>
                </a:lnTo>
                <a:lnTo>
                  <a:pt x="6751" y="36115"/>
                </a:lnTo>
                <a:lnTo>
                  <a:pt x="6751" y="27350"/>
                </a:lnTo>
                <a:close/>
              </a:path>
              <a:path w="142239" h="55245">
                <a:moveTo>
                  <a:pt x="29533" y="5437"/>
                </a:moveTo>
                <a:lnTo>
                  <a:pt x="20440" y="5437"/>
                </a:lnTo>
                <a:lnTo>
                  <a:pt x="23002" y="6898"/>
                </a:lnTo>
                <a:lnTo>
                  <a:pt x="25060" y="9739"/>
                </a:lnTo>
                <a:lnTo>
                  <a:pt x="27119" y="12660"/>
                </a:lnTo>
                <a:lnTo>
                  <a:pt x="28034" y="17854"/>
                </a:lnTo>
                <a:lnTo>
                  <a:pt x="28148" y="36115"/>
                </a:lnTo>
                <a:lnTo>
                  <a:pt x="27119" y="41958"/>
                </a:lnTo>
                <a:lnTo>
                  <a:pt x="23002" y="47802"/>
                </a:lnTo>
                <a:lnTo>
                  <a:pt x="20465" y="49262"/>
                </a:lnTo>
                <a:lnTo>
                  <a:pt x="29849" y="49262"/>
                </a:lnTo>
                <a:lnTo>
                  <a:pt x="31674" y="46422"/>
                </a:lnTo>
                <a:lnTo>
                  <a:pt x="34251" y="38712"/>
                </a:lnTo>
                <a:lnTo>
                  <a:pt x="34900" y="33680"/>
                </a:lnTo>
                <a:lnTo>
                  <a:pt x="34798" y="21020"/>
                </a:lnTo>
                <a:lnTo>
                  <a:pt x="34494" y="17854"/>
                </a:lnTo>
                <a:lnTo>
                  <a:pt x="32890" y="11524"/>
                </a:lnTo>
                <a:lnTo>
                  <a:pt x="31779" y="8927"/>
                </a:lnTo>
                <a:lnTo>
                  <a:pt x="29533" y="5437"/>
                </a:lnTo>
                <a:close/>
              </a:path>
              <a:path w="142239" h="55245">
                <a:moveTo>
                  <a:pt x="20319" y="0"/>
                </a:moveTo>
                <a:lnTo>
                  <a:pt x="13559" y="0"/>
                </a:lnTo>
                <a:lnTo>
                  <a:pt x="10325" y="1055"/>
                </a:lnTo>
                <a:lnTo>
                  <a:pt x="7756" y="3165"/>
                </a:lnTo>
                <a:lnTo>
                  <a:pt x="5195" y="5194"/>
                </a:lnTo>
                <a:lnTo>
                  <a:pt x="3258" y="8197"/>
                </a:lnTo>
                <a:lnTo>
                  <a:pt x="656" y="15906"/>
                </a:lnTo>
                <a:lnTo>
                  <a:pt x="0" y="21020"/>
                </a:lnTo>
                <a:lnTo>
                  <a:pt x="0" y="27350"/>
                </a:lnTo>
                <a:lnTo>
                  <a:pt x="6751" y="27350"/>
                </a:lnTo>
                <a:lnTo>
                  <a:pt x="6766" y="18504"/>
                </a:lnTo>
                <a:lnTo>
                  <a:pt x="7886" y="12498"/>
                </a:lnTo>
                <a:lnTo>
                  <a:pt x="10147" y="9252"/>
                </a:lnTo>
                <a:lnTo>
                  <a:pt x="11946" y="6736"/>
                </a:lnTo>
                <a:lnTo>
                  <a:pt x="14362" y="5437"/>
                </a:lnTo>
                <a:lnTo>
                  <a:pt x="29533" y="5437"/>
                </a:lnTo>
                <a:lnTo>
                  <a:pt x="28959" y="4544"/>
                </a:lnTo>
                <a:lnTo>
                  <a:pt x="27167" y="2840"/>
                </a:lnTo>
                <a:lnTo>
                  <a:pt x="22839" y="568"/>
                </a:lnTo>
                <a:lnTo>
                  <a:pt x="20319" y="0"/>
                </a:lnTo>
                <a:close/>
              </a:path>
              <a:path w="142239" h="55245">
                <a:moveTo>
                  <a:pt x="53987" y="46260"/>
                </a:moveTo>
                <a:lnTo>
                  <a:pt x="46506" y="46260"/>
                </a:lnTo>
                <a:lnTo>
                  <a:pt x="46506" y="53807"/>
                </a:lnTo>
                <a:lnTo>
                  <a:pt x="53987" y="53807"/>
                </a:lnTo>
                <a:lnTo>
                  <a:pt x="53987" y="46260"/>
                </a:lnTo>
                <a:close/>
              </a:path>
              <a:path w="142239" h="55245">
                <a:moveTo>
                  <a:pt x="84527" y="0"/>
                </a:moveTo>
                <a:lnTo>
                  <a:pt x="77759" y="0"/>
                </a:lnTo>
                <a:lnTo>
                  <a:pt x="74533" y="1055"/>
                </a:lnTo>
                <a:lnTo>
                  <a:pt x="71964" y="3165"/>
                </a:lnTo>
                <a:lnTo>
                  <a:pt x="69395" y="5194"/>
                </a:lnTo>
                <a:lnTo>
                  <a:pt x="67466" y="8197"/>
                </a:lnTo>
                <a:lnTo>
                  <a:pt x="64856" y="15906"/>
                </a:lnTo>
                <a:lnTo>
                  <a:pt x="64207" y="21020"/>
                </a:lnTo>
                <a:lnTo>
                  <a:pt x="64207" y="37413"/>
                </a:lnTo>
                <a:lnTo>
                  <a:pt x="65974" y="44718"/>
                </a:lnTo>
                <a:lnTo>
                  <a:pt x="69565" y="49262"/>
                </a:lnTo>
                <a:lnTo>
                  <a:pt x="72442" y="52833"/>
                </a:lnTo>
                <a:lnTo>
                  <a:pt x="76494" y="54700"/>
                </a:lnTo>
                <a:lnTo>
                  <a:pt x="85572" y="54700"/>
                </a:lnTo>
                <a:lnTo>
                  <a:pt x="88814" y="53645"/>
                </a:lnTo>
                <a:lnTo>
                  <a:pt x="93953" y="49425"/>
                </a:lnTo>
                <a:lnTo>
                  <a:pt x="94057" y="49262"/>
                </a:lnTo>
                <a:lnTo>
                  <a:pt x="78634" y="49262"/>
                </a:lnTo>
                <a:lnTo>
                  <a:pt x="76097" y="47802"/>
                </a:lnTo>
                <a:lnTo>
                  <a:pt x="73929" y="44718"/>
                </a:lnTo>
                <a:lnTo>
                  <a:pt x="71988" y="42039"/>
                </a:lnTo>
                <a:lnTo>
                  <a:pt x="70959" y="36115"/>
                </a:lnTo>
                <a:lnTo>
                  <a:pt x="78561" y="5437"/>
                </a:lnTo>
                <a:lnTo>
                  <a:pt x="93741" y="5437"/>
                </a:lnTo>
                <a:lnTo>
                  <a:pt x="93167" y="4544"/>
                </a:lnTo>
                <a:lnTo>
                  <a:pt x="91375" y="2840"/>
                </a:lnTo>
                <a:lnTo>
                  <a:pt x="87047" y="568"/>
                </a:lnTo>
                <a:lnTo>
                  <a:pt x="84527" y="0"/>
                </a:lnTo>
                <a:close/>
              </a:path>
              <a:path w="142239" h="55245">
                <a:moveTo>
                  <a:pt x="93741" y="5437"/>
                </a:moveTo>
                <a:lnTo>
                  <a:pt x="84648" y="5437"/>
                </a:lnTo>
                <a:lnTo>
                  <a:pt x="87209" y="6898"/>
                </a:lnTo>
                <a:lnTo>
                  <a:pt x="89268" y="9739"/>
                </a:lnTo>
                <a:lnTo>
                  <a:pt x="91319" y="12660"/>
                </a:lnTo>
                <a:lnTo>
                  <a:pt x="92234" y="17854"/>
                </a:lnTo>
                <a:lnTo>
                  <a:pt x="92348" y="36115"/>
                </a:lnTo>
                <a:lnTo>
                  <a:pt x="91319" y="41958"/>
                </a:lnTo>
                <a:lnTo>
                  <a:pt x="87209" y="47802"/>
                </a:lnTo>
                <a:lnTo>
                  <a:pt x="84672" y="49262"/>
                </a:lnTo>
                <a:lnTo>
                  <a:pt x="94057" y="49262"/>
                </a:lnTo>
                <a:lnTo>
                  <a:pt x="95882" y="46422"/>
                </a:lnTo>
                <a:lnTo>
                  <a:pt x="98459" y="38712"/>
                </a:lnTo>
                <a:lnTo>
                  <a:pt x="99099" y="33680"/>
                </a:lnTo>
                <a:lnTo>
                  <a:pt x="99000" y="21020"/>
                </a:lnTo>
                <a:lnTo>
                  <a:pt x="98702" y="17854"/>
                </a:lnTo>
                <a:lnTo>
                  <a:pt x="97097" y="11524"/>
                </a:lnTo>
                <a:lnTo>
                  <a:pt x="95987" y="8927"/>
                </a:lnTo>
                <a:lnTo>
                  <a:pt x="93741" y="5437"/>
                </a:lnTo>
                <a:close/>
              </a:path>
              <a:path w="142239" h="55245">
                <a:moveTo>
                  <a:pt x="134656" y="40984"/>
                </a:moveTo>
                <a:lnTo>
                  <a:pt x="128083" y="40984"/>
                </a:lnTo>
                <a:lnTo>
                  <a:pt x="128083" y="53807"/>
                </a:lnTo>
                <a:lnTo>
                  <a:pt x="134656" y="53807"/>
                </a:lnTo>
                <a:lnTo>
                  <a:pt x="134656" y="40984"/>
                </a:lnTo>
                <a:close/>
              </a:path>
              <a:path w="142239" h="55245">
                <a:moveTo>
                  <a:pt x="134656" y="162"/>
                </a:moveTo>
                <a:lnTo>
                  <a:pt x="129291" y="162"/>
                </a:lnTo>
                <a:lnTo>
                  <a:pt x="104870" y="34897"/>
                </a:lnTo>
                <a:lnTo>
                  <a:pt x="104870" y="40984"/>
                </a:lnTo>
                <a:lnTo>
                  <a:pt x="141886" y="40984"/>
                </a:lnTo>
                <a:lnTo>
                  <a:pt x="141886" y="34897"/>
                </a:lnTo>
                <a:lnTo>
                  <a:pt x="111330" y="34897"/>
                </a:lnTo>
                <a:lnTo>
                  <a:pt x="128083" y="10794"/>
                </a:lnTo>
                <a:lnTo>
                  <a:pt x="134656" y="10794"/>
                </a:lnTo>
                <a:lnTo>
                  <a:pt x="134656" y="162"/>
                </a:lnTo>
                <a:close/>
              </a:path>
              <a:path w="142239" h="55245">
                <a:moveTo>
                  <a:pt x="134656" y="10794"/>
                </a:moveTo>
                <a:lnTo>
                  <a:pt x="128083" y="10794"/>
                </a:lnTo>
                <a:lnTo>
                  <a:pt x="128083" y="34897"/>
                </a:lnTo>
                <a:lnTo>
                  <a:pt x="134656" y="34897"/>
                </a:lnTo>
                <a:lnTo>
                  <a:pt x="134656" y="107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209657" y="5476111"/>
            <a:ext cx="59055" cy="94615"/>
          </a:xfrm>
          <a:custGeom>
            <a:avLst/>
            <a:gdLst/>
            <a:ahLst/>
            <a:cxnLst/>
            <a:rect l="l" t="t" r="r" b="b"/>
            <a:pathLst>
              <a:path w="59054" h="94614">
                <a:moveTo>
                  <a:pt x="58858" y="86271"/>
                </a:moveTo>
                <a:lnTo>
                  <a:pt x="0" y="86271"/>
                </a:lnTo>
                <a:lnTo>
                  <a:pt x="0" y="94062"/>
                </a:lnTo>
                <a:lnTo>
                  <a:pt x="58858" y="94062"/>
                </a:lnTo>
                <a:lnTo>
                  <a:pt x="58858" y="86271"/>
                </a:lnTo>
                <a:close/>
              </a:path>
              <a:path w="59054" h="94614">
                <a:moveTo>
                  <a:pt x="31115" y="55593"/>
                </a:moveTo>
                <a:lnTo>
                  <a:pt x="24169" y="55593"/>
                </a:lnTo>
                <a:lnTo>
                  <a:pt x="24169" y="86271"/>
                </a:lnTo>
                <a:lnTo>
                  <a:pt x="31115" y="86271"/>
                </a:lnTo>
                <a:lnTo>
                  <a:pt x="31115" y="55593"/>
                </a:lnTo>
                <a:close/>
              </a:path>
              <a:path w="59054" h="94614">
                <a:moveTo>
                  <a:pt x="58858" y="47802"/>
                </a:moveTo>
                <a:lnTo>
                  <a:pt x="0" y="47802"/>
                </a:lnTo>
                <a:lnTo>
                  <a:pt x="0" y="55593"/>
                </a:lnTo>
                <a:lnTo>
                  <a:pt x="58858" y="55593"/>
                </a:lnTo>
                <a:lnTo>
                  <a:pt x="58858" y="47802"/>
                </a:lnTo>
                <a:close/>
              </a:path>
              <a:path w="59054" h="94614">
                <a:moveTo>
                  <a:pt x="31920" y="10631"/>
                </a:moveTo>
                <a:lnTo>
                  <a:pt x="21842" y="10631"/>
                </a:lnTo>
                <a:lnTo>
                  <a:pt x="52998" y="37819"/>
                </a:lnTo>
                <a:lnTo>
                  <a:pt x="58858" y="37819"/>
                </a:lnTo>
                <a:lnTo>
                  <a:pt x="58858" y="28892"/>
                </a:lnTo>
                <a:lnTo>
                  <a:pt x="52998" y="28892"/>
                </a:lnTo>
                <a:lnTo>
                  <a:pt x="48062" y="24428"/>
                </a:lnTo>
                <a:lnTo>
                  <a:pt x="31920" y="10631"/>
                </a:lnTo>
                <a:close/>
              </a:path>
              <a:path w="59054" h="94614">
                <a:moveTo>
                  <a:pt x="21000" y="1298"/>
                </a:moveTo>
                <a:lnTo>
                  <a:pt x="16218" y="1298"/>
                </a:lnTo>
                <a:lnTo>
                  <a:pt x="16218" y="36196"/>
                </a:lnTo>
                <a:lnTo>
                  <a:pt x="22086" y="36196"/>
                </a:lnTo>
                <a:lnTo>
                  <a:pt x="22005" y="13715"/>
                </a:lnTo>
                <a:lnTo>
                  <a:pt x="21842" y="10631"/>
                </a:lnTo>
                <a:lnTo>
                  <a:pt x="31920" y="10631"/>
                </a:lnTo>
                <a:lnTo>
                  <a:pt x="21000" y="1298"/>
                </a:lnTo>
                <a:close/>
              </a:path>
              <a:path w="59054" h="94614">
                <a:moveTo>
                  <a:pt x="58858" y="0"/>
                </a:moveTo>
                <a:lnTo>
                  <a:pt x="52641" y="0"/>
                </a:lnTo>
                <a:lnTo>
                  <a:pt x="52755" y="25645"/>
                </a:lnTo>
                <a:lnTo>
                  <a:pt x="52998" y="28892"/>
                </a:lnTo>
                <a:lnTo>
                  <a:pt x="58858" y="28892"/>
                </a:lnTo>
                <a:lnTo>
                  <a:pt x="5885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705821" y="5014727"/>
            <a:ext cx="1693545" cy="77470"/>
          </a:xfrm>
          <a:custGeom>
            <a:avLst/>
            <a:gdLst/>
            <a:ahLst/>
            <a:cxnLst/>
            <a:rect l="l" t="t" r="r" b="b"/>
            <a:pathLst>
              <a:path w="1693545" h="77470">
                <a:moveTo>
                  <a:pt x="20432" y="0"/>
                </a:moveTo>
                <a:lnTo>
                  <a:pt x="12724" y="0"/>
                </a:lnTo>
                <a:lnTo>
                  <a:pt x="9191" y="5113"/>
                </a:lnTo>
                <a:lnTo>
                  <a:pt x="6273" y="10631"/>
                </a:lnTo>
                <a:lnTo>
                  <a:pt x="1321" y="23535"/>
                </a:lnTo>
                <a:lnTo>
                  <a:pt x="0" y="30840"/>
                </a:lnTo>
                <a:lnTo>
                  <a:pt x="0" y="44880"/>
                </a:lnTo>
                <a:lnTo>
                  <a:pt x="1069" y="51291"/>
                </a:lnTo>
                <a:lnTo>
                  <a:pt x="5349" y="64683"/>
                </a:lnTo>
                <a:lnTo>
                  <a:pt x="8469" y="71094"/>
                </a:lnTo>
                <a:lnTo>
                  <a:pt x="12562" y="77262"/>
                </a:lnTo>
                <a:lnTo>
                  <a:pt x="20311" y="77262"/>
                </a:lnTo>
                <a:lnTo>
                  <a:pt x="17960" y="72149"/>
                </a:lnTo>
                <a:lnTo>
                  <a:pt x="16315" y="68254"/>
                </a:lnTo>
                <a:lnTo>
                  <a:pt x="10795" y="32463"/>
                </a:lnTo>
                <a:lnTo>
                  <a:pt x="11484" y="26457"/>
                </a:lnTo>
                <a:lnTo>
                  <a:pt x="14240" y="15014"/>
                </a:lnTo>
                <a:lnTo>
                  <a:pt x="16769" y="8115"/>
                </a:lnTo>
                <a:lnTo>
                  <a:pt x="20432" y="0"/>
                </a:lnTo>
                <a:close/>
              </a:path>
              <a:path w="1693545" h="77470">
                <a:moveTo>
                  <a:pt x="50015" y="16313"/>
                </a:moveTo>
                <a:lnTo>
                  <a:pt x="40054" y="16313"/>
                </a:lnTo>
                <a:lnTo>
                  <a:pt x="35759" y="18179"/>
                </a:lnTo>
                <a:lnTo>
                  <a:pt x="32355" y="21912"/>
                </a:lnTo>
                <a:lnTo>
                  <a:pt x="28959" y="25727"/>
                </a:lnTo>
                <a:lnTo>
                  <a:pt x="27257" y="31246"/>
                </a:lnTo>
                <a:lnTo>
                  <a:pt x="27257" y="45529"/>
                </a:lnTo>
                <a:lnTo>
                  <a:pt x="29007" y="51048"/>
                </a:lnTo>
                <a:lnTo>
                  <a:pt x="32501" y="55025"/>
                </a:lnTo>
                <a:lnTo>
                  <a:pt x="35994" y="58920"/>
                </a:lnTo>
                <a:lnTo>
                  <a:pt x="40184" y="60949"/>
                </a:lnTo>
                <a:lnTo>
                  <a:pt x="47495" y="60949"/>
                </a:lnTo>
                <a:lnTo>
                  <a:pt x="58420" y="53645"/>
                </a:lnTo>
                <a:lnTo>
                  <a:pt x="68900" y="53645"/>
                </a:lnTo>
                <a:lnTo>
                  <a:pt x="68900" y="52022"/>
                </a:lnTo>
                <a:lnTo>
                  <a:pt x="45031" y="52022"/>
                </a:lnTo>
                <a:lnTo>
                  <a:pt x="42486" y="50561"/>
                </a:lnTo>
                <a:lnTo>
                  <a:pt x="40670" y="47558"/>
                </a:lnTo>
                <a:lnTo>
                  <a:pt x="39414" y="45529"/>
                </a:lnTo>
                <a:lnTo>
                  <a:pt x="38782" y="42202"/>
                </a:lnTo>
                <a:lnTo>
                  <a:pt x="38782" y="33437"/>
                </a:lnTo>
                <a:lnTo>
                  <a:pt x="39690" y="30272"/>
                </a:lnTo>
                <a:lnTo>
                  <a:pt x="41489" y="28162"/>
                </a:lnTo>
                <a:lnTo>
                  <a:pt x="43296" y="25970"/>
                </a:lnTo>
                <a:lnTo>
                  <a:pt x="45542" y="24915"/>
                </a:lnTo>
                <a:lnTo>
                  <a:pt x="68900" y="24915"/>
                </a:lnTo>
                <a:lnTo>
                  <a:pt x="68900" y="22237"/>
                </a:lnTo>
                <a:lnTo>
                  <a:pt x="57610" y="22237"/>
                </a:lnTo>
                <a:lnTo>
                  <a:pt x="54133" y="18260"/>
                </a:lnTo>
                <a:lnTo>
                  <a:pt x="50015" y="16313"/>
                </a:lnTo>
                <a:close/>
              </a:path>
              <a:path w="1693545" h="77470">
                <a:moveTo>
                  <a:pt x="68900" y="53645"/>
                </a:moveTo>
                <a:lnTo>
                  <a:pt x="58420" y="53645"/>
                </a:lnTo>
                <a:lnTo>
                  <a:pt x="58420" y="59975"/>
                </a:lnTo>
                <a:lnTo>
                  <a:pt x="68900" y="59975"/>
                </a:lnTo>
                <a:lnTo>
                  <a:pt x="68900" y="53645"/>
                </a:lnTo>
                <a:close/>
              </a:path>
              <a:path w="1693545" h="77470">
                <a:moveTo>
                  <a:pt x="68900" y="24915"/>
                </a:moveTo>
                <a:lnTo>
                  <a:pt x="50972" y="24915"/>
                </a:lnTo>
                <a:lnTo>
                  <a:pt x="53233" y="26051"/>
                </a:lnTo>
                <a:lnTo>
                  <a:pt x="55000" y="28162"/>
                </a:lnTo>
                <a:lnTo>
                  <a:pt x="56767" y="30353"/>
                </a:lnTo>
                <a:lnTo>
                  <a:pt x="57548" y="33437"/>
                </a:lnTo>
                <a:lnTo>
                  <a:pt x="57650" y="43176"/>
                </a:lnTo>
                <a:lnTo>
                  <a:pt x="56743" y="46503"/>
                </a:lnTo>
                <a:lnTo>
                  <a:pt x="53104" y="50886"/>
                </a:lnTo>
                <a:lnTo>
                  <a:pt x="50899" y="52022"/>
                </a:lnTo>
                <a:lnTo>
                  <a:pt x="68900" y="52022"/>
                </a:lnTo>
                <a:lnTo>
                  <a:pt x="68900" y="24915"/>
                </a:lnTo>
                <a:close/>
              </a:path>
              <a:path w="1693545" h="77470">
                <a:moveTo>
                  <a:pt x="68900" y="1055"/>
                </a:moveTo>
                <a:lnTo>
                  <a:pt x="57610" y="1055"/>
                </a:lnTo>
                <a:lnTo>
                  <a:pt x="57610" y="22237"/>
                </a:lnTo>
                <a:lnTo>
                  <a:pt x="68900" y="22237"/>
                </a:lnTo>
                <a:lnTo>
                  <a:pt x="68900" y="1055"/>
                </a:lnTo>
                <a:close/>
              </a:path>
              <a:path w="1693545" h="77470">
                <a:moveTo>
                  <a:pt x="86002" y="0"/>
                </a:moveTo>
                <a:lnTo>
                  <a:pt x="78334" y="0"/>
                </a:lnTo>
                <a:lnTo>
                  <a:pt x="81998" y="8115"/>
                </a:lnTo>
                <a:lnTo>
                  <a:pt x="84518" y="15014"/>
                </a:lnTo>
                <a:lnTo>
                  <a:pt x="87242" y="26457"/>
                </a:lnTo>
                <a:lnTo>
                  <a:pt x="87800" y="31327"/>
                </a:lnTo>
                <a:lnTo>
                  <a:pt x="87833" y="43581"/>
                </a:lnTo>
                <a:lnTo>
                  <a:pt x="87744" y="45042"/>
                </a:lnTo>
                <a:lnTo>
                  <a:pt x="78415" y="77262"/>
                </a:lnTo>
                <a:lnTo>
                  <a:pt x="86204" y="77262"/>
                </a:lnTo>
                <a:lnTo>
                  <a:pt x="90808" y="70282"/>
                </a:lnTo>
                <a:lnTo>
                  <a:pt x="94115" y="63222"/>
                </a:lnTo>
                <a:lnTo>
                  <a:pt x="97884" y="49587"/>
                </a:lnTo>
                <a:lnTo>
                  <a:pt x="98767" y="43581"/>
                </a:lnTo>
                <a:lnTo>
                  <a:pt x="98767" y="31327"/>
                </a:lnTo>
                <a:lnTo>
                  <a:pt x="97649" y="24834"/>
                </a:lnTo>
                <a:lnTo>
                  <a:pt x="93183" y="11849"/>
                </a:lnTo>
                <a:lnTo>
                  <a:pt x="90046" y="5762"/>
                </a:lnTo>
                <a:lnTo>
                  <a:pt x="86002" y="0"/>
                </a:lnTo>
                <a:close/>
              </a:path>
              <a:path w="1693545" h="77470">
                <a:moveTo>
                  <a:pt x="145249" y="1055"/>
                </a:moveTo>
                <a:lnTo>
                  <a:pt x="133384" y="1055"/>
                </a:lnTo>
                <a:lnTo>
                  <a:pt x="133384" y="59975"/>
                </a:lnTo>
                <a:lnTo>
                  <a:pt x="145249" y="59975"/>
                </a:lnTo>
                <a:lnTo>
                  <a:pt x="145249" y="34167"/>
                </a:lnTo>
                <a:lnTo>
                  <a:pt x="180425" y="34167"/>
                </a:lnTo>
                <a:lnTo>
                  <a:pt x="180425" y="24185"/>
                </a:lnTo>
                <a:lnTo>
                  <a:pt x="145249" y="24185"/>
                </a:lnTo>
                <a:lnTo>
                  <a:pt x="145249" y="1055"/>
                </a:lnTo>
                <a:close/>
              </a:path>
              <a:path w="1693545" h="77470">
                <a:moveTo>
                  <a:pt x="180425" y="34167"/>
                </a:moveTo>
                <a:lnTo>
                  <a:pt x="168592" y="34167"/>
                </a:lnTo>
                <a:lnTo>
                  <a:pt x="168592" y="59975"/>
                </a:lnTo>
                <a:lnTo>
                  <a:pt x="180425" y="59975"/>
                </a:lnTo>
                <a:lnTo>
                  <a:pt x="180425" y="34167"/>
                </a:lnTo>
                <a:close/>
              </a:path>
              <a:path w="1693545" h="77470">
                <a:moveTo>
                  <a:pt x="180425" y="1055"/>
                </a:moveTo>
                <a:lnTo>
                  <a:pt x="168592" y="1055"/>
                </a:lnTo>
                <a:lnTo>
                  <a:pt x="168592" y="24185"/>
                </a:lnTo>
                <a:lnTo>
                  <a:pt x="180425" y="24185"/>
                </a:lnTo>
                <a:lnTo>
                  <a:pt x="180425" y="1055"/>
                </a:lnTo>
                <a:close/>
              </a:path>
              <a:path w="1693545" h="77470">
                <a:moveTo>
                  <a:pt x="201336" y="1055"/>
                </a:moveTo>
                <a:lnTo>
                  <a:pt x="188449" y="1055"/>
                </a:lnTo>
                <a:lnTo>
                  <a:pt x="209522" y="59975"/>
                </a:lnTo>
                <a:lnTo>
                  <a:pt x="222166" y="59975"/>
                </a:lnTo>
                <a:lnTo>
                  <a:pt x="227652" y="44637"/>
                </a:lnTo>
                <a:lnTo>
                  <a:pt x="216249" y="44637"/>
                </a:lnTo>
                <a:lnTo>
                  <a:pt x="201336" y="1055"/>
                </a:lnTo>
                <a:close/>
              </a:path>
              <a:path w="1693545" h="77470">
                <a:moveTo>
                  <a:pt x="243239" y="1055"/>
                </a:moveTo>
                <a:lnTo>
                  <a:pt x="230676" y="1055"/>
                </a:lnTo>
                <a:lnTo>
                  <a:pt x="216249" y="44637"/>
                </a:lnTo>
                <a:lnTo>
                  <a:pt x="227652" y="44637"/>
                </a:lnTo>
                <a:lnTo>
                  <a:pt x="243239" y="1055"/>
                </a:lnTo>
                <a:close/>
              </a:path>
              <a:path w="1693545" h="77470">
                <a:moveTo>
                  <a:pt x="277604" y="1055"/>
                </a:moveTo>
                <a:lnTo>
                  <a:pt x="250938" y="1055"/>
                </a:lnTo>
                <a:lnTo>
                  <a:pt x="250938" y="59975"/>
                </a:lnTo>
                <a:lnTo>
                  <a:pt x="277685" y="59975"/>
                </a:lnTo>
                <a:lnTo>
                  <a:pt x="281170" y="59570"/>
                </a:lnTo>
                <a:lnTo>
                  <a:pt x="283845" y="58677"/>
                </a:lnTo>
                <a:lnTo>
                  <a:pt x="287330" y="57622"/>
                </a:lnTo>
                <a:lnTo>
                  <a:pt x="290086" y="55999"/>
                </a:lnTo>
                <a:lnTo>
                  <a:pt x="292193" y="53970"/>
                </a:lnTo>
                <a:lnTo>
                  <a:pt x="294949" y="51373"/>
                </a:lnTo>
                <a:lnTo>
                  <a:pt x="295750" y="49993"/>
                </a:lnTo>
                <a:lnTo>
                  <a:pt x="262853" y="49993"/>
                </a:lnTo>
                <a:lnTo>
                  <a:pt x="262853" y="10956"/>
                </a:lnTo>
                <a:lnTo>
                  <a:pt x="295658" y="10956"/>
                </a:lnTo>
                <a:lnTo>
                  <a:pt x="295192" y="10145"/>
                </a:lnTo>
                <a:lnTo>
                  <a:pt x="292760" y="7547"/>
                </a:lnTo>
                <a:lnTo>
                  <a:pt x="290248" y="4950"/>
                </a:lnTo>
                <a:lnTo>
                  <a:pt x="287330" y="3165"/>
                </a:lnTo>
                <a:lnTo>
                  <a:pt x="283845" y="2110"/>
                </a:lnTo>
                <a:lnTo>
                  <a:pt x="281332" y="1379"/>
                </a:lnTo>
                <a:lnTo>
                  <a:pt x="277604" y="1055"/>
                </a:lnTo>
                <a:close/>
              </a:path>
              <a:path w="1693545" h="77470">
                <a:moveTo>
                  <a:pt x="295658" y="10956"/>
                </a:moveTo>
                <a:lnTo>
                  <a:pt x="272984" y="10956"/>
                </a:lnTo>
                <a:lnTo>
                  <a:pt x="276226" y="11199"/>
                </a:lnTo>
                <a:lnTo>
                  <a:pt x="277928" y="11524"/>
                </a:lnTo>
                <a:lnTo>
                  <a:pt x="286762" y="20046"/>
                </a:lnTo>
                <a:lnTo>
                  <a:pt x="287573" y="22480"/>
                </a:lnTo>
                <a:lnTo>
                  <a:pt x="287931" y="25564"/>
                </a:lnTo>
                <a:lnTo>
                  <a:pt x="287888" y="35872"/>
                </a:lnTo>
                <a:lnTo>
                  <a:pt x="287573" y="38712"/>
                </a:lnTo>
                <a:lnTo>
                  <a:pt x="286762" y="41309"/>
                </a:lnTo>
                <a:lnTo>
                  <a:pt x="286033" y="43987"/>
                </a:lnTo>
                <a:lnTo>
                  <a:pt x="284979" y="45854"/>
                </a:lnTo>
                <a:lnTo>
                  <a:pt x="282386" y="48126"/>
                </a:lnTo>
                <a:lnTo>
                  <a:pt x="280846" y="49019"/>
                </a:lnTo>
                <a:lnTo>
                  <a:pt x="278901" y="49425"/>
                </a:lnTo>
                <a:lnTo>
                  <a:pt x="277442" y="49831"/>
                </a:lnTo>
                <a:lnTo>
                  <a:pt x="275010" y="49993"/>
                </a:lnTo>
                <a:lnTo>
                  <a:pt x="295750" y="49993"/>
                </a:lnTo>
                <a:lnTo>
                  <a:pt x="296975" y="47883"/>
                </a:lnTo>
                <a:lnTo>
                  <a:pt x="298515" y="43581"/>
                </a:lnTo>
                <a:lnTo>
                  <a:pt x="299649" y="40092"/>
                </a:lnTo>
                <a:lnTo>
                  <a:pt x="300298" y="35872"/>
                </a:lnTo>
                <a:lnTo>
                  <a:pt x="300298" y="25564"/>
                </a:lnTo>
                <a:lnTo>
                  <a:pt x="299650" y="20857"/>
                </a:lnTo>
                <a:lnTo>
                  <a:pt x="297056" y="13391"/>
                </a:lnTo>
                <a:lnTo>
                  <a:pt x="295658" y="10956"/>
                </a:lnTo>
                <a:close/>
              </a:path>
              <a:path w="1693545" h="77470">
                <a:moveTo>
                  <a:pt x="344794" y="0"/>
                </a:moveTo>
                <a:lnTo>
                  <a:pt x="329314" y="0"/>
                </a:lnTo>
                <a:lnTo>
                  <a:pt x="322668" y="2759"/>
                </a:lnTo>
                <a:lnTo>
                  <a:pt x="312537" y="13553"/>
                </a:lnTo>
                <a:lnTo>
                  <a:pt x="310024" y="21182"/>
                </a:lnTo>
                <a:lnTo>
                  <a:pt x="310024" y="40254"/>
                </a:lnTo>
                <a:lnTo>
                  <a:pt x="312537" y="47558"/>
                </a:lnTo>
                <a:lnTo>
                  <a:pt x="322587" y="58271"/>
                </a:lnTo>
                <a:lnTo>
                  <a:pt x="329071" y="60949"/>
                </a:lnTo>
                <a:lnTo>
                  <a:pt x="343173" y="60949"/>
                </a:lnTo>
                <a:lnTo>
                  <a:pt x="348361" y="59407"/>
                </a:lnTo>
                <a:lnTo>
                  <a:pt x="352494" y="56242"/>
                </a:lnTo>
                <a:lnTo>
                  <a:pt x="356628" y="53158"/>
                </a:lnTo>
                <a:lnTo>
                  <a:pt x="358062" y="50804"/>
                </a:lnTo>
                <a:lnTo>
                  <a:pt x="332475" y="50804"/>
                </a:lnTo>
                <a:lnTo>
                  <a:pt x="328990" y="49181"/>
                </a:lnTo>
                <a:lnTo>
                  <a:pt x="323640" y="42851"/>
                </a:lnTo>
                <a:lnTo>
                  <a:pt x="322263" y="37576"/>
                </a:lnTo>
                <a:lnTo>
                  <a:pt x="322263" y="23130"/>
                </a:lnTo>
                <a:lnTo>
                  <a:pt x="323640" y="18017"/>
                </a:lnTo>
                <a:lnTo>
                  <a:pt x="329071" y="11767"/>
                </a:lnTo>
                <a:lnTo>
                  <a:pt x="332637" y="10144"/>
                </a:lnTo>
                <a:lnTo>
                  <a:pt x="358492" y="10144"/>
                </a:lnTo>
                <a:lnTo>
                  <a:pt x="357844" y="8927"/>
                </a:lnTo>
                <a:lnTo>
                  <a:pt x="350630" y="2110"/>
                </a:lnTo>
                <a:lnTo>
                  <a:pt x="344794" y="0"/>
                </a:lnTo>
                <a:close/>
              </a:path>
              <a:path w="1693545" h="77470">
                <a:moveTo>
                  <a:pt x="349820" y="38306"/>
                </a:moveTo>
                <a:lnTo>
                  <a:pt x="339931" y="50804"/>
                </a:lnTo>
                <a:lnTo>
                  <a:pt x="358062" y="50804"/>
                </a:lnTo>
                <a:lnTo>
                  <a:pt x="359546" y="48370"/>
                </a:lnTo>
                <a:lnTo>
                  <a:pt x="361329" y="41958"/>
                </a:lnTo>
                <a:lnTo>
                  <a:pt x="349820" y="38306"/>
                </a:lnTo>
                <a:close/>
              </a:path>
              <a:path w="1693545" h="77470">
                <a:moveTo>
                  <a:pt x="358492" y="10144"/>
                </a:moveTo>
                <a:lnTo>
                  <a:pt x="340175" y="10144"/>
                </a:lnTo>
                <a:lnTo>
                  <a:pt x="342849" y="11037"/>
                </a:lnTo>
                <a:lnTo>
                  <a:pt x="347226" y="14608"/>
                </a:lnTo>
                <a:lnTo>
                  <a:pt x="348685" y="17043"/>
                </a:lnTo>
                <a:lnTo>
                  <a:pt x="349414" y="20045"/>
                </a:lnTo>
                <a:lnTo>
                  <a:pt x="361167" y="17286"/>
                </a:lnTo>
                <a:lnTo>
                  <a:pt x="359789" y="12579"/>
                </a:lnTo>
                <a:lnTo>
                  <a:pt x="358492" y="10144"/>
                </a:lnTo>
                <a:close/>
              </a:path>
              <a:path w="1693545" h="77470">
                <a:moveTo>
                  <a:pt x="464829" y="16313"/>
                </a:moveTo>
                <a:lnTo>
                  <a:pt x="452834" y="16313"/>
                </a:lnTo>
                <a:lnTo>
                  <a:pt x="448133" y="18260"/>
                </a:lnTo>
                <a:lnTo>
                  <a:pt x="440758" y="26295"/>
                </a:lnTo>
                <a:lnTo>
                  <a:pt x="438948" y="31651"/>
                </a:lnTo>
                <a:lnTo>
                  <a:pt x="438985" y="45205"/>
                </a:lnTo>
                <a:lnTo>
                  <a:pt x="440271" y="49750"/>
                </a:lnTo>
                <a:lnTo>
                  <a:pt x="446674" y="58515"/>
                </a:lnTo>
                <a:lnTo>
                  <a:pt x="452186" y="60949"/>
                </a:lnTo>
                <a:lnTo>
                  <a:pt x="464262" y="60949"/>
                </a:lnTo>
                <a:lnTo>
                  <a:pt x="468152" y="59813"/>
                </a:lnTo>
                <a:lnTo>
                  <a:pt x="471313" y="57703"/>
                </a:lnTo>
                <a:lnTo>
                  <a:pt x="474393" y="55512"/>
                </a:lnTo>
                <a:lnTo>
                  <a:pt x="476546" y="52509"/>
                </a:lnTo>
                <a:lnTo>
                  <a:pt x="457130" y="52509"/>
                </a:lnTo>
                <a:lnTo>
                  <a:pt x="454941" y="51535"/>
                </a:lnTo>
                <a:lnTo>
                  <a:pt x="453158" y="49669"/>
                </a:lnTo>
                <a:lnTo>
                  <a:pt x="451456" y="47802"/>
                </a:lnTo>
                <a:lnTo>
                  <a:pt x="450565" y="45205"/>
                </a:lnTo>
                <a:lnTo>
                  <a:pt x="450484" y="41877"/>
                </a:lnTo>
                <a:lnTo>
                  <a:pt x="478689" y="41877"/>
                </a:lnTo>
                <a:lnTo>
                  <a:pt x="478818" y="34979"/>
                </a:lnTo>
                <a:lnTo>
                  <a:pt x="450646" y="34979"/>
                </a:lnTo>
                <a:lnTo>
                  <a:pt x="450727" y="31651"/>
                </a:lnTo>
                <a:lnTo>
                  <a:pt x="451456" y="29460"/>
                </a:lnTo>
                <a:lnTo>
                  <a:pt x="452996" y="27593"/>
                </a:lnTo>
                <a:lnTo>
                  <a:pt x="454617" y="25808"/>
                </a:lnTo>
                <a:lnTo>
                  <a:pt x="456643" y="24915"/>
                </a:lnTo>
                <a:lnTo>
                  <a:pt x="475536" y="24915"/>
                </a:lnTo>
                <a:lnTo>
                  <a:pt x="473502" y="22562"/>
                </a:lnTo>
                <a:lnTo>
                  <a:pt x="469773" y="18423"/>
                </a:lnTo>
                <a:lnTo>
                  <a:pt x="464829" y="16313"/>
                </a:lnTo>
                <a:close/>
              </a:path>
              <a:path w="1693545" h="77470">
                <a:moveTo>
                  <a:pt x="421954" y="10956"/>
                </a:moveTo>
                <a:lnTo>
                  <a:pt x="410040" y="10956"/>
                </a:lnTo>
                <a:lnTo>
                  <a:pt x="410040" y="59975"/>
                </a:lnTo>
                <a:lnTo>
                  <a:pt x="421954" y="59975"/>
                </a:lnTo>
                <a:lnTo>
                  <a:pt x="421954" y="10956"/>
                </a:lnTo>
                <a:close/>
              </a:path>
              <a:path w="1693545" h="77470">
                <a:moveTo>
                  <a:pt x="466856" y="46341"/>
                </a:moveTo>
                <a:lnTo>
                  <a:pt x="461425" y="52509"/>
                </a:lnTo>
                <a:lnTo>
                  <a:pt x="476546" y="52509"/>
                </a:lnTo>
                <a:lnTo>
                  <a:pt x="476663" y="52347"/>
                </a:lnTo>
                <a:lnTo>
                  <a:pt x="478122" y="48289"/>
                </a:lnTo>
                <a:lnTo>
                  <a:pt x="466856" y="46341"/>
                </a:lnTo>
                <a:close/>
              </a:path>
              <a:path w="1693545" h="77470">
                <a:moveTo>
                  <a:pt x="475536" y="24915"/>
                </a:moveTo>
                <a:lnTo>
                  <a:pt x="461425" y="24915"/>
                </a:lnTo>
                <a:lnTo>
                  <a:pt x="463371" y="25808"/>
                </a:lnTo>
                <a:lnTo>
                  <a:pt x="466613" y="29217"/>
                </a:lnTo>
                <a:lnTo>
                  <a:pt x="467423" y="31651"/>
                </a:lnTo>
                <a:lnTo>
                  <a:pt x="467504" y="34979"/>
                </a:lnTo>
                <a:lnTo>
                  <a:pt x="478818" y="34979"/>
                </a:lnTo>
                <a:lnTo>
                  <a:pt x="478851" y="33193"/>
                </a:lnTo>
                <a:lnTo>
                  <a:pt x="477149" y="26782"/>
                </a:lnTo>
                <a:lnTo>
                  <a:pt x="475536" y="24915"/>
                </a:lnTo>
                <a:close/>
              </a:path>
              <a:path w="1693545" h="77470">
                <a:moveTo>
                  <a:pt x="439380" y="1055"/>
                </a:moveTo>
                <a:lnTo>
                  <a:pt x="392614" y="1055"/>
                </a:lnTo>
                <a:lnTo>
                  <a:pt x="392614" y="10956"/>
                </a:lnTo>
                <a:lnTo>
                  <a:pt x="439380" y="10956"/>
                </a:lnTo>
                <a:lnTo>
                  <a:pt x="439380" y="1055"/>
                </a:lnTo>
                <a:close/>
              </a:path>
              <a:path w="1693545" h="77470">
                <a:moveTo>
                  <a:pt x="499276" y="17286"/>
                </a:moveTo>
                <a:lnTo>
                  <a:pt x="488820" y="17286"/>
                </a:lnTo>
                <a:lnTo>
                  <a:pt x="488820" y="59976"/>
                </a:lnTo>
                <a:lnTo>
                  <a:pt x="500086" y="59976"/>
                </a:lnTo>
                <a:lnTo>
                  <a:pt x="500086" y="39524"/>
                </a:lnTo>
                <a:lnTo>
                  <a:pt x="500410" y="34736"/>
                </a:lnTo>
                <a:lnTo>
                  <a:pt x="501059" y="32463"/>
                </a:lnTo>
                <a:lnTo>
                  <a:pt x="501626" y="30191"/>
                </a:lnTo>
                <a:lnTo>
                  <a:pt x="502518" y="28568"/>
                </a:lnTo>
                <a:lnTo>
                  <a:pt x="503652" y="27756"/>
                </a:lnTo>
                <a:lnTo>
                  <a:pt x="504706" y="26863"/>
                </a:lnTo>
                <a:lnTo>
                  <a:pt x="506084" y="26457"/>
                </a:lnTo>
                <a:lnTo>
                  <a:pt x="513541" y="26457"/>
                </a:lnTo>
                <a:lnTo>
                  <a:pt x="514690" y="23292"/>
                </a:lnTo>
                <a:lnTo>
                  <a:pt x="499276" y="23292"/>
                </a:lnTo>
                <a:lnTo>
                  <a:pt x="499276" y="17286"/>
                </a:lnTo>
                <a:close/>
              </a:path>
              <a:path w="1693545" h="77470">
                <a:moveTo>
                  <a:pt x="513541" y="26457"/>
                </a:moveTo>
                <a:lnTo>
                  <a:pt x="509245" y="26457"/>
                </a:lnTo>
                <a:lnTo>
                  <a:pt x="511028" y="27026"/>
                </a:lnTo>
                <a:lnTo>
                  <a:pt x="512892" y="28243"/>
                </a:lnTo>
                <a:lnTo>
                  <a:pt x="513541" y="26457"/>
                </a:lnTo>
                <a:close/>
              </a:path>
              <a:path w="1693545" h="77470">
                <a:moveTo>
                  <a:pt x="511595" y="16313"/>
                </a:moveTo>
                <a:lnTo>
                  <a:pt x="507138" y="16313"/>
                </a:lnTo>
                <a:lnTo>
                  <a:pt x="505517" y="16718"/>
                </a:lnTo>
                <a:lnTo>
                  <a:pt x="504139" y="17692"/>
                </a:lnTo>
                <a:lnTo>
                  <a:pt x="502680" y="18585"/>
                </a:lnTo>
                <a:lnTo>
                  <a:pt x="501059" y="20452"/>
                </a:lnTo>
                <a:lnTo>
                  <a:pt x="499276" y="23292"/>
                </a:lnTo>
                <a:lnTo>
                  <a:pt x="514690" y="23292"/>
                </a:lnTo>
                <a:lnTo>
                  <a:pt x="516458" y="18423"/>
                </a:lnTo>
                <a:lnTo>
                  <a:pt x="514027" y="17043"/>
                </a:lnTo>
                <a:lnTo>
                  <a:pt x="511595" y="16313"/>
                </a:lnTo>
                <a:close/>
              </a:path>
              <a:path w="1693545" h="77470">
                <a:moveTo>
                  <a:pt x="583413" y="24915"/>
                </a:moveTo>
                <a:lnTo>
                  <a:pt x="542719" y="24915"/>
                </a:lnTo>
                <a:lnTo>
                  <a:pt x="543853" y="25240"/>
                </a:lnTo>
                <a:lnTo>
                  <a:pt x="544745" y="25808"/>
                </a:lnTo>
                <a:lnTo>
                  <a:pt x="547177" y="59976"/>
                </a:lnTo>
                <a:lnTo>
                  <a:pt x="558442" y="59976"/>
                </a:lnTo>
                <a:lnTo>
                  <a:pt x="558478" y="35141"/>
                </a:lnTo>
                <a:lnTo>
                  <a:pt x="558767" y="32463"/>
                </a:lnTo>
                <a:lnTo>
                  <a:pt x="559464" y="30434"/>
                </a:lnTo>
                <a:lnTo>
                  <a:pt x="559982" y="28730"/>
                </a:lnTo>
                <a:lnTo>
                  <a:pt x="561036" y="27350"/>
                </a:lnTo>
                <a:lnTo>
                  <a:pt x="563792" y="25402"/>
                </a:lnTo>
                <a:lnTo>
                  <a:pt x="565251" y="24915"/>
                </a:lnTo>
                <a:lnTo>
                  <a:pt x="583413" y="24915"/>
                </a:lnTo>
                <a:close/>
              </a:path>
              <a:path w="1693545" h="77470">
                <a:moveTo>
                  <a:pt x="583413" y="24915"/>
                </a:moveTo>
                <a:lnTo>
                  <a:pt x="569060" y="24915"/>
                </a:lnTo>
                <a:lnTo>
                  <a:pt x="570600" y="25727"/>
                </a:lnTo>
                <a:lnTo>
                  <a:pt x="572464" y="28567"/>
                </a:lnTo>
                <a:lnTo>
                  <a:pt x="572762" y="30596"/>
                </a:lnTo>
                <a:lnTo>
                  <a:pt x="572869" y="59976"/>
                </a:lnTo>
                <a:lnTo>
                  <a:pt x="584135" y="59976"/>
                </a:lnTo>
                <a:lnTo>
                  <a:pt x="584135" y="28567"/>
                </a:lnTo>
                <a:lnTo>
                  <a:pt x="583730" y="25646"/>
                </a:lnTo>
                <a:lnTo>
                  <a:pt x="583413" y="24915"/>
                </a:lnTo>
                <a:close/>
              </a:path>
              <a:path w="1693545" h="77470">
                <a:moveTo>
                  <a:pt x="531777" y="17286"/>
                </a:moveTo>
                <a:lnTo>
                  <a:pt x="521402" y="17286"/>
                </a:lnTo>
                <a:lnTo>
                  <a:pt x="521403" y="59975"/>
                </a:lnTo>
                <a:lnTo>
                  <a:pt x="532669" y="59975"/>
                </a:lnTo>
                <a:lnTo>
                  <a:pt x="532669" y="35141"/>
                </a:lnTo>
                <a:lnTo>
                  <a:pt x="532993" y="32138"/>
                </a:lnTo>
                <a:lnTo>
                  <a:pt x="536559" y="26376"/>
                </a:lnTo>
                <a:lnTo>
                  <a:pt x="537937" y="25402"/>
                </a:lnTo>
                <a:lnTo>
                  <a:pt x="539558" y="24915"/>
                </a:lnTo>
                <a:lnTo>
                  <a:pt x="583413" y="24915"/>
                </a:lnTo>
                <a:lnTo>
                  <a:pt x="582605" y="23049"/>
                </a:lnTo>
                <a:lnTo>
                  <a:pt x="531777" y="23049"/>
                </a:lnTo>
                <a:lnTo>
                  <a:pt x="531777" y="17286"/>
                </a:lnTo>
                <a:close/>
              </a:path>
              <a:path w="1693545" h="77470">
                <a:moveTo>
                  <a:pt x="547825" y="16313"/>
                </a:moveTo>
                <a:lnTo>
                  <a:pt x="539963" y="16313"/>
                </a:lnTo>
                <a:lnTo>
                  <a:pt x="535505" y="18585"/>
                </a:lnTo>
                <a:lnTo>
                  <a:pt x="531777" y="23049"/>
                </a:lnTo>
                <a:lnTo>
                  <a:pt x="557145" y="23049"/>
                </a:lnTo>
                <a:lnTo>
                  <a:pt x="555849" y="20776"/>
                </a:lnTo>
                <a:lnTo>
                  <a:pt x="554227" y="19072"/>
                </a:lnTo>
                <a:lnTo>
                  <a:pt x="552201" y="18017"/>
                </a:lnTo>
                <a:lnTo>
                  <a:pt x="550175" y="16881"/>
                </a:lnTo>
                <a:lnTo>
                  <a:pt x="547825" y="16313"/>
                </a:lnTo>
                <a:close/>
              </a:path>
              <a:path w="1693545" h="77470">
                <a:moveTo>
                  <a:pt x="573275" y="16313"/>
                </a:moveTo>
                <a:lnTo>
                  <a:pt x="567682" y="16313"/>
                </a:lnTo>
                <a:lnTo>
                  <a:pt x="565332" y="16881"/>
                </a:lnTo>
                <a:lnTo>
                  <a:pt x="563224" y="18017"/>
                </a:lnTo>
                <a:lnTo>
                  <a:pt x="561036" y="19072"/>
                </a:lnTo>
                <a:lnTo>
                  <a:pt x="559010" y="20776"/>
                </a:lnTo>
                <a:lnTo>
                  <a:pt x="557145" y="23049"/>
                </a:lnTo>
                <a:lnTo>
                  <a:pt x="582605" y="23049"/>
                </a:lnTo>
                <a:lnTo>
                  <a:pt x="581866" y="21344"/>
                </a:lnTo>
                <a:lnTo>
                  <a:pt x="580245" y="19478"/>
                </a:lnTo>
                <a:lnTo>
                  <a:pt x="578138" y="18179"/>
                </a:lnTo>
                <a:lnTo>
                  <a:pt x="575949" y="16962"/>
                </a:lnTo>
                <a:lnTo>
                  <a:pt x="573275" y="16313"/>
                </a:lnTo>
                <a:close/>
              </a:path>
              <a:path w="1693545" h="77470">
                <a:moveTo>
                  <a:pt x="608855" y="1055"/>
                </a:moveTo>
                <a:lnTo>
                  <a:pt x="597589" y="1055"/>
                </a:lnTo>
                <a:lnTo>
                  <a:pt x="597589" y="11443"/>
                </a:lnTo>
                <a:lnTo>
                  <a:pt x="608855" y="11443"/>
                </a:lnTo>
                <a:lnTo>
                  <a:pt x="608855" y="1055"/>
                </a:lnTo>
                <a:close/>
              </a:path>
              <a:path w="1693545" h="77470">
                <a:moveTo>
                  <a:pt x="608855" y="17286"/>
                </a:moveTo>
                <a:lnTo>
                  <a:pt x="597589" y="17286"/>
                </a:lnTo>
                <a:lnTo>
                  <a:pt x="597589" y="59976"/>
                </a:lnTo>
                <a:lnTo>
                  <a:pt x="608855" y="59976"/>
                </a:lnTo>
                <a:lnTo>
                  <a:pt x="608855" y="17286"/>
                </a:lnTo>
                <a:close/>
              </a:path>
              <a:path w="1693545" h="77470">
                <a:moveTo>
                  <a:pt x="659066" y="24915"/>
                </a:moveTo>
                <a:lnTo>
                  <a:pt x="643140" y="24915"/>
                </a:lnTo>
                <a:lnTo>
                  <a:pt x="644436" y="25321"/>
                </a:lnTo>
                <a:lnTo>
                  <a:pt x="645571" y="26051"/>
                </a:lnTo>
                <a:lnTo>
                  <a:pt x="648570" y="59976"/>
                </a:lnTo>
                <a:lnTo>
                  <a:pt x="659917" y="59976"/>
                </a:lnTo>
                <a:lnTo>
                  <a:pt x="659815" y="29054"/>
                </a:lnTo>
                <a:lnTo>
                  <a:pt x="659674" y="27593"/>
                </a:lnTo>
                <a:lnTo>
                  <a:pt x="659066" y="24915"/>
                </a:lnTo>
                <a:close/>
              </a:path>
              <a:path w="1693545" h="77470">
                <a:moveTo>
                  <a:pt x="631468" y="17286"/>
                </a:moveTo>
                <a:lnTo>
                  <a:pt x="621013" y="17286"/>
                </a:lnTo>
                <a:lnTo>
                  <a:pt x="621013" y="59975"/>
                </a:lnTo>
                <a:lnTo>
                  <a:pt x="632279" y="59975"/>
                </a:lnTo>
                <a:lnTo>
                  <a:pt x="632279" y="35872"/>
                </a:lnTo>
                <a:lnTo>
                  <a:pt x="632603" y="32544"/>
                </a:lnTo>
                <a:lnTo>
                  <a:pt x="633738" y="29054"/>
                </a:lnTo>
                <a:lnTo>
                  <a:pt x="634791" y="27593"/>
                </a:lnTo>
                <a:lnTo>
                  <a:pt x="637871" y="25483"/>
                </a:lnTo>
                <a:lnTo>
                  <a:pt x="639654" y="24915"/>
                </a:lnTo>
                <a:lnTo>
                  <a:pt x="659066" y="24915"/>
                </a:lnTo>
                <a:lnTo>
                  <a:pt x="658863" y="24023"/>
                </a:lnTo>
                <a:lnTo>
                  <a:pt x="658633" y="23536"/>
                </a:lnTo>
                <a:lnTo>
                  <a:pt x="631468" y="23536"/>
                </a:lnTo>
                <a:lnTo>
                  <a:pt x="631468" y="17286"/>
                </a:lnTo>
                <a:close/>
              </a:path>
              <a:path w="1693545" h="77470">
                <a:moveTo>
                  <a:pt x="648003" y="16313"/>
                </a:moveTo>
                <a:lnTo>
                  <a:pt x="639898" y="16313"/>
                </a:lnTo>
                <a:lnTo>
                  <a:pt x="635197" y="18666"/>
                </a:lnTo>
                <a:lnTo>
                  <a:pt x="631468" y="23536"/>
                </a:lnTo>
                <a:lnTo>
                  <a:pt x="658633" y="23536"/>
                </a:lnTo>
                <a:lnTo>
                  <a:pt x="648003" y="16313"/>
                </a:lnTo>
                <a:close/>
              </a:path>
              <a:path w="1693545" h="77470">
                <a:moveTo>
                  <a:pt x="707007" y="24915"/>
                </a:moveTo>
                <a:lnTo>
                  <a:pt x="691689" y="24915"/>
                </a:lnTo>
                <a:lnTo>
                  <a:pt x="693715" y="25402"/>
                </a:lnTo>
                <a:lnTo>
                  <a:pt x="694769" y="26295"/>
                </a:lnTo>
                <a:lnTo>
                  <a:pt x="695822" y="27269"/>
                </a:lnTo>
                <a:lnTo>
                  <a:pt x="696389" y="28811"/>
                </a:lnTo>
                <a:lnTo>
                  <a:pt x="696389" y="32057"/>
                </a:lnTo>
                <a:lnTo>
                  <a:pt x="694363" y="32950"/>
                </a:lnTo>
                <a:lnTo>
                  <a:pt x="690716" y="33843"/>
                </a:lnTo>
                <a:lnTo>
                  <a:pt x="685448" y="34898"/>
                </a:lnTo>
                <a:lnTo>
                  <a:pt x="681476" y="35628"/>
                </a:lnTo>
                <a:lnTo>
                  <a:pt x="678558" y="36521"/>
                </a:lnTo>
                <a:lnTo>
                  <a:pt x="674344" y="38469"/>
                </a:lnTo>
                <a:lnTo>
                  <a:pt x="672723" y="39930"/>
                </a:lnTo>
                <a:lnTo>
                  <a:pt x="671588" y="41877"/>
                </a:lnTo>
                <a:lnTo>
                  <a:pt x="670453" y="43744"/>
                </a:lnTo>
                <a:lnTo>
                  <a:pt x="669973" y="45530"/>
                </a:lnTo>
                <a:lnTo>
                  <a:pt x="669886" y="51941"/>
                </a:lnTo>
                <a:lnTo>
                  <a:pt x="671183" y="54944"/>
                </a:lnTo>
                <a:lnTo>
                  <a:pt x="673695" y="57379"/>
                </a:lnTo>
                <a:lnTo>
                  <a:pt x="676208" y="59732"/>
                </a:lnTo>
                <a:lnTo>
                  <a:pt x="679693" y="60950"/>
                </a:lnTo>
                <a:lnTo>
                  <a:pt x="686582" y="60950"/>
                </a:lnTo>
                <a:lnTo>
                  <a:pt x="688852" y="60463"/>
                </a:lnTo>
                <a:lnTo>
                  <a:pt x="691121" y="59489"/>
                </a:lnTo>
                <a:lnTo>
                  <a:pt x="693309" y="58596"/>
                </a:lnTo>
                <a:lnTo>
                  <a:pt x="695336" y="57135"/>
                </a:lnTo>
                <a:lnTo>
                  <a:pt x="697281" y="55269"/>
                </a:lnTo>
                <a:lnTo>
                  <a:pt x="708090" y="55269"/>
                </a:lnTo>
                <a:lnTo>
                  <a:pt x="707899" y="54213"/>
                </a:lnTo>
                <a:lnTo>
                  <a:pt x="707622" y="52996"/>
                </a:lnTo>
                <a:lnTo>
                  <a:pt x="685610" y="52996"/>
                </a:lnTo>
                <a:lnTo>
                  <a:pt x="684151" y="52347"/>
                </a:lnTo>
                <a:lnTo>
                  <a:pt x="681719" y="50074"/>
                </a:lnTo>
                <a:lnTo>
                  <a:pt x="681152" y="48695"/>
                </a:lnTo>
                <a:lnTo>
                  <a:pt x="681152" y="45530"/>
                </a:lnTo>
                <a:lnTo>
                  <a:pt x="681881" y="44231"/>
                </a:lnTo>
                <a:lnTo>
                  <a:pt x="692661" y="40498"/>
                </a:lnTo>
                <a:lnTo>
                  <a:pt x="694931" y="39930"/>
                </a:lnTo>
                <a:lnTo>
                  <a:pt x="696389" y="39443"/>
                </a:lnTo>
                <a:lnTo>
                  <a:pt x="707411" y="39443"/>
                </a:lnTo>
                <a:lnTo>
                  <a:pt x="707345" y="26944"/>
                </a:lnTo>
                <a:lnTo>
                  <a:pt x="707007" y="24915"/>
                </a:lnTo>
                <a:close/>
              </a:path>
              <a:path w="1693545" h="77470">
                <a:moveTo>
                  <a:pt x="708090" y="55269"/>
                </a:moveTo>
                <a:lnTo>
                  <a:pt x="697281" y="55269"/>
                </a:lnTo>
                <a:lnTo>
                  <a:pt x="697362" y="55512"/>
                </a:lnTo>
                <a:lnTo>
                  <a:pt x="697470" y="55999"/>
                </a:lnTo>
                <a:lnTo>
                  <a:pt x="697686" y="56648"/>
                </a:lnTo>
                <a:lnTo>
                  <a:pt x="698091" y="58109"/>
                </a:lnTo>
                <a:lnTo>
                  <a:pt x="698740" y="59976"/>
                </a:lnTo>
                <a:lnTo>
                  <a:pt x="709925" y="59976"/>
                </a:lnTo>
                <a:lnTo>
                  <a:pt x="708952" y="57947"/>
                </a:lnTo>
                <a:lnTo>
                  <a:pt x="708223" y="55999"/>
                </a:lnTo>
                <a:lnTo>
                  <a:pt x="708090" y="55269"/>
                </a:lnTo>
                <a:close/>
              </a:path>
              <a:path w="1693545" h="77470">
                <a:moveTo>
                  <a:pt x="707411" y="39443"/>
                </a:moveTo>
                <a:lnTo>
                  <a:pt x="696389" y="39443"/>
                </a:lnTo>
                <a:lnTo>
                  <a:pt x="696291" y="45530"/>
                </a:lnTo>
                <a:lnTo>
                  <a:pt x="696227" y="46260"/>
                </a:lnTo>
                <a:lnTo>
                  <a:pt x="695903" y="47234"/>
                </a:lnTo>
                <a:lnTo>
                  <a:pt x="695498" y="48695"/>
                </a:lnTo>
                <a:lnTo>
                  <a:pt x="694606" y="49912"/>
                </a:lnTo>
                <a:lnTo>
                  <a:pt x="693228" y="50967"/>
                </a:lnTo>
                <a:lnTo>
                  <a:pt x="691445" y="52266"/>
                </a:lnTo>
                <a:lnTo>
                  <a:pt x="689500" y="52996"/>
                </a:lnTo>
                <a:lnTo>
                  <a:pt x="707622" y="52996"/>
                </a:lnTo>
                <a:lnTo>
                  <a:pt x="707493" y="52428"/>
                </a:lnTo>
                <a:lnTo>
                  <a:pt x="707407" y="50967"/>
                </a:lnTo>
                <a:lnTo>
                  <a:pt x="707411" y="39443"/>
                </a:lnTo>
                <a:close/>
              </a:path>
              <a:path w="1693545" h="77470">
                <a:moveTo>
                  <a:pt x="694525" y="16313"/>
                </a:moveTo>
                <a:lnTo>
                  <a:pt x="683989" y="16313"/>
                </a:lnTo>
                <a:lnTo>
                  <a:pt x="679774" y="17286"/>
                </a:lnTo>
                <a:lnTo>
                  <a:pt x="674182" y="21263"/>
                </a:lnTo>
                <a:lnTo>
                  <a:pt x="672236" y="24347"/>
                </a:lnTo>
                <a:lnTo>
                  <a:pt x="671021" y="28405"/>
                </a:lnTo>
                <a:lnTo>
                  <a:pt x="681314" y="30272"/>
                </a:lnTo>
                <a:lnTo>
                  <a:pt x="681963" y="28324"/>
                </a:lnTo>
                <a:lnTo>
                  <a:pt x="682854" y="26944"/>
                </a:lnTo>
                <a:lnTo>
                  <a:pt x="685124" y="25321"/>
                </a:lnTo>
                <a:lnTo>
                  <a:pt x="686745" y="24915"/>
                </a:lnTo>
                <a:lnTo>
                  <a:pt x="707007" y="24915"/>
                </a:lnTo>
                <a:lnTo>
                  <a:pt x="706882" y="24347"/>
                </a:lnTo>
                <a:lnTo>
                  <a:pt x="705953" y="22643"/>
                </a:lnTo>
                <a:lnTo>
                  <a:pt x="704981" y="20776"/>
                </a:lnTo>
                <a:lnTo>
                  <a:pt x="703198" y="19234"/>
                </a:lnTo>
                <a:lnTo>
                  <a:pt x="700766" y="18098"/>
                </a:lnTo>
                <a:lnTo>
                  <a:pt x="698335" y="16881"/>
                </a:lnTo>
                <a:lnTo>
                  <a:pt x="694525" y="16313"/>
                </a:lnTo>
                <a:close/>
              </a:path>
              <a:path w="1693545" h="77470">
                <a:moveTo>
                  <a:pt x="731241" y="1055"/>
                </a:moveTo>
                <a:lnTo>
                  <a:pt x="719975" y="1055"/>
                </a:lnTo>
                <a:lnTo>
                  <a:pt x="719975" y="59976"/>
                </a:lnTo>
                <a:lnTo>
                  <a:pt x="731241" y="59976"/>
                </a:lnTo>
                <a:lnTo>
                  <a:pt x="731241" y="1055"/>
                </a:lnTo>
                <a:close/>
              </a:path>
              <a:path w="1693545" h="77470">
                <a:moveTo>
                  <a:pt x="807509" y="1055"/>
                </a:moveTo>
                <a:lnTo>
                  <a:pt x="767146" y="1055"/>
                </a:lnTo>
                <a:lnTo>
                  <a:pt x="767146" y="59976"/>
                </a:lnTo>
                <a:lnTo>
                  <a:pt x="779061" y="59976"/>
                </a:lnTo>
                <a:lnTo>
                  <a:pt x="779061" y="34898"/>
                </a:lnTo>
                <a:lnTo>
                  <a:pt x="803619" y="34898"/>
                </a:lnTo>
                <a:lnTo>
                  <a:pt x="803619" y="24915"/>
                </a:lnTo>
                <a:lnTo>
                  <a:pt x="779061" y="24915"/>
                </a:lnTo>
                <a:lnTo>
                  <a:pt x="779061" y="10956"/>
                </a:lnTo>
                <a:lnTo>
                  <a:pt x="807509" y="10956"/>
                </a:lnTo>
                <a:lnTo>
                  <a:pt x="807509" y="1055"/>
                </a:lnTo>
                <a:close/>
              </a:path>
              <a:path w="1693545" h="77470">
                <a:moveTo>
                  <a:pt x="828744" y="17286"/>
                </a:moveTo>
                <a:lnTo>
                  <a:pt x="818289" y="17286"/>
                </a:lnTo>
                <a:lnTo>
                  <a:pt x="818289" y="59976"/>
                </a:lnTo>
                <a:lnTo>
                  <a:pt x="829555" y="59976"/>
                </a:lnTo>
                <a:lnTo>
                  <a:pt x="829555" y="39524"/>
                </a:lnTo>
                <a:lnTo>
                  <a:pt x="829879" y="34736"/>
                </a:lnTo>
                <a:lnTo>
                  <a:pt x="831176" y="30191"/>
                </a:lnTo>
                <a:lnTo>
                  <a:pt x="831986" y="28568"/>
                </a:lnTo>
                <a:lnTo>
                  <a:pt x="833121" y="27756"/>
                </a:lnTo>
                <a:lnTo>
                  <a:pt x="834175" y="26863"/>
                </a:lnTo>
                <a:lnTo>
                  <a:pt x="835552" y="26457"/>
                </a:lnTo>
                <a:lnTo>
                  <a:pt x="843075" y="26457"/>
                </a:lnTo>
                <a:lnTo>
                  <a:pt x="844199" y="23292"/>
                </a:lnTo>
                <a:lnTo>
                  <a:pt x="828744" y="23292"/>
                </a:lnTo>
                <a:lnTo>
                  <a:pt x="828744" y="17286"/>
                </a:lnTo>
                <a:close/>
              </a:path>
              <a:path w="1693545" h="77470">
                <a:moveTo>
                  <a:pt x="843075" y="26457"/>
                </a:moveTo>
                <a:lnTo>
                  <a:pt x="838713" y="26457"/>
                </a:lnTo>
                <a:lnTo>
                  <a:pt x="840496" y="27026"/>
                </a:lnTo>
                <a:lnTo>
                  <a:pt x="842442" y="28243"/>
                </a:lnTo>
                <a:lnTo>
                  <a:pt x="843075" y="26457"/>
                </a:lnTo>
                <a:close/>
              </a:path>
              <a:path w="1693545" h="77470">
                <a:moveTo>
                  <a:pt x="841064" y="16313"/>
                </a:moveTo>
                <a:lnTo>
                  <a:pt x="836687" y="16313"/>
                </a:lnTo>
                <a:lnTo>
                  <a:pt x="835066" y="16718"/>
                </a:lnTo>
                <a:lnTo>
                  <a:pt x="833607" y="17692"/>
                </a:lnTo>
                <a:lnTo>
                  <a:pt x="832148" y="18585"/>
                </a:lnTo>
                <a:lnTo>
                  <a:pt x="830527" y="20452"/>
                </a:lnTo>
                <a:lnTo>
                  <a:pt x="828744" y="23292"/>
                </a:lnTo>
                <a:lnTo>
                  <a:pt x="844199" y="23292"/>
                </a:lnTo>
                <a:lnTo>
                  <a:pt x="845927" y="18423"/>
                </a:lnTo>
                <a:lnTo>
                  <a:pt x="843495" y="17043"/>
                </a:lnTo>
                <a:lnTo>
                  <a:pt x="841064" y="16313"/>
                </a:lnTo>
                <a:close/>
              </a:path>
              <a:path w="1693545" h="77470">
                <a:moveTo>
                  <a:pt x="874375" y="16313"/>
                </a:moveTo>
                <a:lnTo>
                  <a:pt x="862380" y="16313"/>
                </a:lnTo>
                <a:lnTo>
                  <a:pt x="857679" y="18260"/>
                </a:lnTo>
                <a:lnTo>
                  <a:pt x="850303" y="26295"/>
                </a:lnTo>
                <a:lnTo>
                  <a:pt x="848494" y="31651"/>
                </a:lnTo>
                <a:lnTo>
                  <a:pt x="848531" y="45205"/>
                </a:lnTo>
                <a:lnTo>
                  <a:pt x="849817" y="49750"/>
                </a:lnTo>
                <a:lnTo>
                  <a:pt x="856220" y="58515"/>
                </a:lnTo>
                <a:lnTo>
                  <a:pt x="861732" y="60950"/>
                </a:lnTo>
                <a:lnTo>
                  <a:pt x="873808" y="60950"/>
                </a:lnTo>
                <a:lnTo>
                  <a:pt x="877698" y="59813"/>
                </a:lnTo>
                <a:lnTo>
                  <a:pt x="880859" y="57703"/>
                </a:lnTo>
                <a:lnTo>
                  <a:pt x="883939" y="55512"/>
                </a:lnTo>
                <a:lnTo>
                  <a:pt x="886092" y="52509"/>
                </a:lnTo>
                <a:lnTo>
                  <a:pt x="866676" y="52509"/>
                </a:lnTo>
                <a:lnTo>
                  <a:pt x="864487" y="51535"/>
                </a:lnTo>
                <a:lnTo>
                  <a:pt x="862704" y="49669"/>
                </a:lnTo>
                <a:lnTo>
                  <a:pt x="861002" y="47802"/>
                </a:lnTo>
                <a:lnTo>
                  <a:pt x="860110" y="45205"/>
                </a:lnTo>
                <a:lnTo>
                  <a:pt x="860029" y="41877"/>
                </a:lnTo>
                <a:lnTo>
                  <a:pt x="888235" y="41877"/>
                </a:lnTo>
                <a:lnTo>
                  <a:pt x="888364" y="34979"/>
                </a:lnTo>
                <a:lnTo>
                  <a:pt x="860192" y="34979"/>
                </a:lnTo>
                <a:lnTo>
                  <a:pt x="860273" y="31651"/>
                </a:lnTo>
                <a:lnTo>
                  <a:pt x="861002" y="29460"/>
                </a:lnTo>
                <a:lnTo>
                  <a:pt x="862542" y="27594"/>
                </a:lnTo>
                <a:lnTo>
                  <a:pt x="864163" y="25808"/>
                </a:lnTo>
                <a:lnTo>
                  <a:pt x="866189" y="24915"/>
                </a:lnTo>
                <a:lnTo>
                  <a:pt x="885082" y="24915"/>
                </a:lnTo>
                <a:lnTo>
                  <a:pt x="883048" y="22562"/>
                </a:lnTo>
                <a:lnTo>
                  <a:pt x="879319" y="18423"/>
                </a:lnTo>
                <a:lnTo>
                  <a:pt x="874375" y="16313"/>
                </a:lnTo>
                <a:close/>
              </a:path>
              <a:path w="1693545" h="77470">
                <a:moveTo>
                  <a:pt x="876402" y="46341"/>
                </a:moveTo>
                <a:lnTo>
                  <a:pt x="870971" y="52509"/>
                </a:lnTo>
                <a:lnTo>
                  <a:pt x="886092" y="52509"/>
                </a:lnTo>
                <a:lnTo>
                  <a:pt x="886209" y="52347"/>
                </a:lnTo>
                <a:lnTo>
                  <a:pt x="887667" y="48289"/>
                </a:lnTo>
                <a:lnTo>
                  <a:pt x="876402" y="46341"/>
                </a:lnTo>
                <a:close/>
              </a:path>
              <a:path w="1693545" h="77470">
                <a:moveTo>
                  <a:pt x="885082" y="24915"/>
                </a:moveTo>
                <a:lnTo>
                  <a:pt x="870971" y="24915"/>
                </a:lnTo>
                <a:lnTo>
                  <a:pt x="872916" y="25808"/>
                </a:lnTo>
                <a:lnTo>
                  <a:pt x="876158" y="29217"/>
                </a:lnTo>
                <a:lnTo>
                  <a:pt x="876969" y="31651"/>
                </a:lnTo>
                <a:lnTo>
                  <a:pt x="877050" y="34979"/>
                </a:lnTo>
                <a:lnTo>
                  <a:pt x="888364" y="34979"/>
                </a:lnTo>
                <a:lnTo>
                  <a:pt x="888397" y="33194"/>
                </a:lnTo>
                <a:lnTo>
                  <a:pt x="886695" y="26782"/>
                </a:lnTo>
                <a:lnTo>
                  <a:pt x="885082" y="24915"/>
                </a:lnTo>
                <a:close/>
              </a:path>
              <a:path w="1693545" h="77470">
                <a:moveTo>
                  <a:pt x="938000" y="54701"/>
                </a:moveTo>
                <a:lnTo>
                  <a:pt x="926734" y="54701"/>
                </a:lnTo>
                <a:lnTo>
                  <a:pt x="926734" y="76207"/>
                </a:lnTo>
                <a:lnTo>
                  <a:pt x="938000" y="76207"/>
                </a:lnTo>
                <a:lnTo>
                  <a:pt x="938000" y="54701"/>
                </a:lnTo>
                <a:close/>
              </a:path>
              <a:path w="1693545" h="77470">
                <a:moveTo>
                  <a:pt x="917494" y="16313"/>
                </a:moveTo>
                <a:lnTo>
                  <a:pt x="909551" y="16313"/>
                </a:lnTo>
                <a:lnTo>
                  <a:pt x="905255" y="18179"/>
                </a:lnTo>
                <a:lnTo>
                  <a:pt x="901770" y="22075"/>
                </a:lnTo>
                <a:lnTo>
                  <a:pt x="898285" y="25889"/>
                </a:lnTo>
                <a:lnTo>
                  <a:pt x="896583" y="31246"/>
                </a:lnTo>
                <a:lnTo>
                  <a:pt x="896583" y="45449"/>
                </a:lnTo>
                <a:lnTo>
                  <a:pt x="898447" y="51211"/>
                </a:lnTo>
                <a:lnTo>
                  <a:pt x="905255" y="59083"/>
                </a:lnTo>
                <a:lnTo>
                  <a:pt x="909227" y="60950"/>
                </a:lnTo>
                <a:lnTo>
                  <a:pt x="916602" y="60950"/>
                </a:lnTo>
                <a:lnTo>
                  <a:pt x="919034" y="60382"/>
                </a:lnTo>
                <a:lnTo>
                  <a:pt x="923411" y="58109"/>
                </a:lnTo>
                <a:lnTo>
                  <a:pt x="925194" y="56648"/>
                </a:lnTo>
                <a:lnTo>
                  <a:pt x="926734" y="54701"/>
                </a:lnTo>
                <a:lnTo>
                  <a:pt x="938000" y="54701"/>
                </a:lnTo>
                <a:lnTo>
                  <a:pt x="938000" y="52022"/>
                </a:lnTo>
                <a:lnTo>
                  <a:pt x="914738" y="52022"/>
                </a:lnTo>
                <a:lnTo>
                  <a:pt x="912550" y="50967"/>
                </a:lnTo>
                <a:lnTo>
                  <a:pt x="910767" y="48857"/>
                </a:lnTo>
                <a:lnTo>
                  <a:pt x="908984" y="46828"/>
                </a:lnTo>
                <a:lnTo>
                  <a:pt x="908092" y="43420"/>
                </a:lnTo>
                <a:lnTo>
                  <a:pt x="908177" y="33681"/>
                </a:lnTo>
                <a:lnTo>
                  <a:pt x="908984" y="30596"/>
                </a:lnTo>
                <a:lnTo>
                  <a:pt x="912712" y="26214"/>
                </a:lnTo>
                <a:lnTo>
                  <a:pt x="914981" y="25159"/>
                </a:lnTo>
                <a:lnTo>
                  <a:pt x="938000" y="25159"/>
                </a:lnTo>
                <a:lnTo>
                  <a:pt x="938000" y="23536"/>
                </a:lnTo>
                <a:lnTo>
                  <a:pt x="927544" y="23536"/>
                </a:lnTo>
                <a:lnTo>
                  <a:pt x="926004" y="21101"/>
                </a:lnTo>
                <a:lnTo>
                  <a:pt x="924140" y="19316"/>
                </a:lnTo>
                <a:lnTo>
                  <a:pt x="922033" y="18098"/>
                </a:lnTo>
                <a:lnTo>
                  <a:pt x="920007" y="16881"/>
                </a:lnTo>
                <a:lnTo>
                  <a:pt x="917494" y="16313"/>
                </a:lnTo>
                <a:close/>
              </a:path>
              <a:path w="1693545" h="77470">
                <a:moveTo>
                  <a:pt x="938000" y="25159"/>
                </a:moveTo>
                <a:lnTo>
                  <a:pt x="920412" y="25159"/>
                </a:lnTo>
                <a:lnTo>
                  <a:pt x="922600" y="26214"/>
                </a:lnTo>
                <a:lnTo>
                  <a:pt x="926166" y="30434"/>
                </a:lnTo>
                <a:lnTo>
                  <a:pt x="927058" y="33681"/>
                </a:lnTo>
                <a:lnTo>
                  <a:pt x="927058" y="42689"/>
                </a:lnTo>
                <a:lnTo>
                  <a:pt x="926085" y="46179"/>
                </a:lnTo>
                <a:lnTo>
                  <a:pt x="924140" y="48533"/>
                </a:lnTo>
                <a:lnTo>
                  <a:pt x="922195" y="50805"/>
                </a:lnTo>
                <a:lnTo>
                  <a:pt x="919925" y="52022"/>
                </a:lnTo>
                <a:lnTo>
                  <a:pt x="938000" y="52022"/>
                </a:lnTo>
                <a:lnTo>
                  <a:pt x="938000" y="25159"/>
                </a:lnTo>
                <a:close/>
              </a:path>
              <a:path w="1693545" h="77470">
                <a:moveTo>
                  <a:pt x="938000" y="17287"/>
                </a:moveTo>
                <a:lnTo>
                  <a:pt x="927544" y="17287"/>
                </a:lnTo>
                <a:lnTo>
                  <a:pt x="927544" y="23536"/>
                </a:lnTo>
                <a:lnTo>
                  <a:pt x="938000" y="23536"/>
                </a:lnTo>
                <a:lnTo>
                  <a:pt x="938000" y="17287"/>
                </a:lnTo>
                <a:close/>
              </a:path>
              <a:path w="1693545" h="77470">
                <a:moveTo>
                  <a:pt x="961585" y="17287"/>
                </a:moveTo>
                <a:lnTo>
                  <a:pt x="950319" y="17287"/>
                </a:lnTo>
                <a:lnTo>
                  <a:pt x="950334" y="48370"/>
                </a:lnTo>
                <a:lnTo>
                  <a:pt x="956803" y="59002"/>
                </a:lnTo>
                <a:lnTo>
                  <a:pt x="959073" y="60300"/>
                </a:lnTo>
                <a:lnTo>
                  <a:pt x="961666" y="60950"/>
                </a:lnTo>
                <a:lnTo>
                  <a:pt x="967340" y="60950"/>
                </a:lnTo>
                <a:lnTo>
                  <a:pt x="970014" y="60300"/>
                </a:lnTo>
                <a:lnTo>
                  <a:pt x="972527" y="58921"/>
                </a:lnTo>
                <a:lnTo>
                  <a:pt x="975039" y="57622"/>
                </a:lnTo>
                <a:lnTo>
                  <a:pt x="977066" y="55837"/>
                </a:lnTo>
                <a:lnTo>
                  <a:pt x="978687" y="53564"/>
                </a:lnTo>
                <a:lnTo>
                  <a:pt x="989142" y="53564"/>
                </a:lnTo>
                <a:lnTo>
                  <a:pt x="989142" y="52347"/>
                </a:lnTo>
                <a:lnTo>
                  <a:pt x="967015" y="52347"/>
                </a:lnTo>
                <a:lnTo>
                  <a:pt x="965638" y="51941"/>
                </a:lnTo>
                <a:lnTo>
                  <a:pt x="961585" y="42851"/>
                </a:lnTo>
                <a:lnTo>
                  <a:pt x="961585" y="17287"/>
                </a:lnTo>
                <a:close/>
              </a:path>
              <a:path w="1693545" h="77470">
                <a:moveTo>
                  <a:pt x="989142" y="53564"/>
                </a:moveTo>
                <a:lnTo>
                  <a:pt x="978687" y="53564"/>
                </a:lnTo>
                <a:lnTo>
                  <a:pt x="978687" y="59976"/>
                </a:lnTo>
                <a:lnTo>
                  <a:pt x="989142" y="59976"/>
                </a:lnTo>
                <a:lnTo>
                  <a:pt x="989142" y="53564"/>
                </a:lnTo>
                <a:close/>
              </a:path>
              <a:path w="1693545" h="77470">
                <a:moveTo>
                  <a:pt x="989142" y="17287"/>
                </a:moveTo>
                <a:lnTo>
                  <a:pt x="977876" y="17287"/>
                </a:lnTo>
                <a:lnTo>
                  <a:pt x="977752" y="42851"/>
                </a:lnTo>
                <a:lnTo>
                  <a:pt x="977552" y="45205"/>
                </a:lnTo>
                <a:lnTo>
                  <a:pt x="970582" y="52347"/>
                </a:lnTo>
                <a:lnTo>
                  <a:pt x="989142" y="52347"/>
                </a:lnTo>
                <a:lnTo>
                  <a:pt x="989142" y="17287"/>
                </a:lnTo>
                <a:close/>
              </a:path>
              <a:path w="1693545" h="77470">
                <a:moveTo>
                  <a:pt x="1024966" y="16313"/>
                </a:moveTo>
                <a:lnTo>
                  <a:pt x="1012971" y="16313"/>
                </a:lnTo>
                <a:lnTo>
                  <a:pt x="1008270" y="18261"/>
                </a:lnTo>
                <a:lnTo>
                  <a:pt x="1004623" y="22319"/>
                </a:lnTo>
                <a:lnTo>
                  <a:pt x="1000894" y="26295"/>
                </a:lnTo>
                <a:lnTo>
                  <a:pt x="999085" y="31652"/>
                </a:lnTo>
                <a:lnTo>
                  <a:pt x="999128" y="45205"/>
                </a:lnTo>
                <a:lnTo>
                  <a:pt x="1000489" y="49750"/>
                </a:lnTo>
                <a:lnTo>
                  <a:pt x="1003245" y="53646"/>
                </a:lnTo>
                <a:lnTo>
                  <a:pt x="1006811" y="58515"/>
                </a:lnTo>
                <a:lnTo>
                  <a:pt x="1012322" y="60950"/>
                </a:lnTo>
                <a:lnTo>
                  <a:pt x="1024399" y="60950"/>
                </a:lnTo>
                <a:lnTo>
                  <a:pt x="1028289" y="59813"/>
                </a:lnTo>
                <a:lnTo>
                  <a:pt x="1031450" y="57703"/>
                </a:lnTo>
                <a:lnTo>
                  <a:pt x="1034530" y="55512"/>
                </a:lnTo>
                <a:lnTo>
                  <a:pt x="1036683" y="52509"/>
                </a:lnTo>
                <a:lnTo>
                  <a:pt x="1017266" y="52509"/>
                </a:lnTo>
                <a:lnTo>
                  <a:pt x="1015078" y="51535"/>
                </a:lnTo>
                <a:lnTo>
                  <a:pt x="1013376" y="49669"/>
                </a:lnTo>
                <a:lnTo>
                  <a:pt x="1011593" y="47802"/>
                </a:lnTo>
                <a:lnTo>
                  <a:pt x="1010701" y="45205"/>
                </a:lnTo>
                <a:lnTo>
                  <a:pt x="1010620" y="41878"/>
                </a:lnTo>
                <a:lnTo>
                  <a:pt x="1038907" y="41878"/>
                </a:lnTo>
                <a:lnTo>
                  <a:pt x="1039036" y="34979"/>
                </a:lnTo>
                <a:lnTo>
                  <a:pt x="1010783" y="34979"/>
                </a:lnTo>
                <a:lnTo>
                  <a:pt x="1010864" y="31652"/>
                </a:lnTo>
                <a:lnTo>
                  <a:pt x="1011593" y="29460"/>
                </a:lnTo>
                <a:lnTo>
                  <a:pt x="1014754" y="25808"/>
                </a:lnTo>
                <a:lnTo>
                  <a:pt x="1016780" y="24916"/>
                </a:lnTo>
                <a:lnTo>
                  <a:pt x="1035673" y="24916"/>
                </a:lnTo>
                <a:lnTo>
                  <a:pt x="1033639" y="22562"/>
                </a:lnTo>
                <a:lnTo>
                  <a:pt x="1029910" y="18423"/>
                </a:lnTo>
                <a:lnTo>
                  <a:pt x="1024966" y="16313"/>
                </a:lnTo>
                <a:close/>
              </a:path>
              <a:path w="1693545" h="77470">
                <a:moveTo>
                  <a:pt x="1026993" y="46341"/>
                </a:moveTo>
                <a:lnTo>
                  <a:pt x="1026425" y="48533"/>
                </a:lnTo>
                <a:lnTo>
                  <a:pt x="1025534" y="50075"/>
                </a:lnTo>
                <a:lnTo>
                  <a:pt x="1023102" y="52022"/>
                </a:lnTo>
                <a:lnTo>
                  <a:pt x="1021643" y="52509"/>
                </a:lnTo>
                <a:lnTo>
                  <a:pt x="1036683" y="52509"/>
                </a:lnTo>
                <a:lnTo>
                  <a:pt x="1036800" y="52347"/>
                </a:lnTo>
                <a:lnTo>
                  <a:pt x="1038258" y="48289"/>
                </a:lnTo>
                <a:lnTo>
                  <a:pt x="1026993" y="46341"/>
                </a:lnTo>
                <a:close/>
              </a:path>
              <a:path w="1693545" h="77470">
                <a:moveTo>
                  <a:pt x="1035673" y="24916"/>
                </a:moveTo>
                <a:lnTo>
                  <a:pt x="1021562" y="24916"/>
                </a:lnTo>
                <a:lnTo>
                  <a:pt x="1023507" y="25808"/>
                </a:lnTo>
                <a:lnTo>
                  <a:pt x="1026749" y="29217"/>
                </a:lnTo>
                <a:lnTo>
                  <a:pt x="1027560" y="31652"/>
                </a:lnTo>
                <a:lnTo>
                  <a:pt x="1027641" y="34979"/>
                </a:lnTo>
                <a:lnTo>
                  <a:pt x="1039036" y="34979"/>
                </a:lnTo>
                <a:lnTo>
                  <a:pt x="1039069" y="33194"/>
                </a:lnTo>
                <a:lnTo>
                  <a:pt x="1037286" y="26782"/>
                </a:lnTo>
                <a:lnTo>
                  <a:pt x="1035673" y="24916"/>
                </a:lnTo>
                <a:close/>
              </a:path>
              <a:path w="1693545" h="77470">
                <a:moveTo>
                  <a:pt x="1087415" y="24916"/>
                </a:moveTo>
                <a:lnTo>
                  <a:pt x="1071489" y="24916"/>
                </a:lnTo>
                <a:lnTo>
                  <a:pt x="1072786" y="25321"/>
                </a:lnTo>
                <a:lnTo>
                  <a:pt x="1073840" y="26052"/>
                </a:lnTo>
                <a:lnTo>
                  <a:pt x="1076919" y="59976"/>
                </a:lnTo>
                <a:lnTo>
                  <a:pt x="1088185" y="59976"/>
                </a:lnTo>
                <a:lnTo>
                  <a:pt x="1088118" y="29054"/>
                </a:lnTo>
                <a:lnTo>
                  <a:pt x="1088023" y="27594"/>
                </a:lnTo>
                <a:lnTo>
                  <a:pt x="1087415" y="24916"/>
                </a:lnTo>
                <a:close/>
              </a:path>
              <a:path w="1693545" h="77470">
                <a:moveTo>
                  <a:pt x="1059818" y="17287"/>
                </a:moveTo>
                <a:lnTo>
                  <a:pt x="1049362" y="17287"/>
                </a:lnTo>
                <a:lnTo>
                  <a:pt x="1049362" y="59976"/>
                </a:lnTo>
                <a:lnTo>
                  <a:pt x="1060628" y="59976"/>
                </a:lnTo>
                <a:lnTo>
                  <a:pt x="1060628" y="35872"/>
                </a:lnTo>
                <a:lnTo>
                  <a:pt x="1060953" y="32544"/>
                </a:lnTo>
                <a:lnTo>
                  <a:pt x="1062087" y="29054"/>
                </a:lnTo>
                <a:lnTo>
                  <a:pt x="1063141" y="27594"/>
                </a:lnTo>
                <a:lnTo>
                  <a:pt x="1066221" y="25484"/>
                </a:lnTo>
                <a:lnTo>
                  <a:pt x="1068004" y="24916"/>
                </a:lnTo>
                <a:lnTo>
                  <a:pt x="1087415" y="24916"/>
                </a:lnTo>
                <a:lnTo>
                  <a:pt x="1087213" y="24023"/>
                </a:lnTo>
                <a:lnTo>
                  <a:pt x="1086983" y="23536"/>
                </a:lnTo>
                <a:lnTo>
                  <a:pt x="1059818" y="23536"/>
                </a:lnTo>
                <a:lnTo>
                  <a:pt x="1059818" y="17287"/>
                </a:lnTo>
                <a:close/>
              </a:path>
              <a:path w="1693545" h="77470">
                <a:moveTo>
                  <a:pt x="1076352" y="16313"/>
                </a:moveTo>
                <a:lnTo>
                  <a:pt x="1068247" y="16313"/>
                </a:lnTo>
                <a:lnTo>
                  <a:pt x="1063546" y="18666"/>
                </a:lnTo>
                <a:lnTo>
                  <a:pt x="1059818" y="23536"/>
                </a:lnTo>
                <a:lnTo>
                  <a:pt x="1086983" y="23536"/>
                </a:lnTo>
                <a:lnTo>
                  <a:pt x="1076352" y="16313"/>
                </a:lnTo>
                <a:close/>
              </a:path>
              <a:path w="1693545" h="77470">
                <a:moveTo>
                  <a:pt x="1124577" y="16313"/>
                </a:moveTo>
                <a:lnTo>
                  <a:pt x="1113068" y="16313"/>
                </a:lnTo>
                <a:lnTo>
                  <a:pt x="1108043" y="18260"/>
                </a:lnTo>
                <a:lnTo>
                  <a:pt x="1104314" y="22156"/>
                </a:lnTo>
                <a:lnTo>
                  <a:pt x="1100586" y="26133"/>
                </a:lnTo>
                <a:lnTo>
                  <a:pt x="1098722" y="31570"/>
                </a:lnTo>
                <a:lnTo>
                  <a:pt x="1098722" y="45611"/>
                </a:lnTo>
                <a:lnTo>
                  <a:pt x="1100586" y="51048"/>
                </a:lnTo>
                <a:lnTo>
                  <a:pt x="1104233" y="55025"/>
                </a:lnTo>
                <a:lnTo>
                  <a:pt x="1107961" y="58921"/>
                </a:lnTo>
                <a:lnTo>
                  <a:pt x="1112906" y="60950"/>
                </a:lnTo>
                <a:lnTo>
                  <a:pt x="1124658" y="60950"/>
                </a:lnTo>
                <a:lnTo>
                  <a:pt x="1129035" y="59651"/>
                </a:lnTo>
                <a:lnTo>
                  <a:pt x="1132277" y="57054"/>
                </a:lnTo>
                <a:lnTo>
                  <a:pt x="1135600" y="54457"/>
                </a:lnTo>
                <a:lnTo>
                  <a:pt x="1137150" y="51698"/>
                </a:lnTo>
                <a:lnTo>
                  <a:pt x="1116877" y="51698"/>
                </a:lnTo>
                <a:lnTo>
                  <a:pt x="1114527" y="50643"/>
                </a:lnTo>
                <a:lnTo>
                  <a:pt x="1112825" y="48614"/>
                </a:lnTo>
                <a:lnTo>
                  <a:pt x="1111123" y="46504"/>
                </a:lnTo>
                <a:lnTo>
                  <a:pt x="1110312" y="42933"/>
                </a:lnTo>
                <a:lnTo>
                  <a:pt x="1110312" y="33275"/>
                </a:lnTo>
                <a:lnTo>
                  <a:pt x="1111122" y="30028"/>
                </a:lnTo>
                <a:lnTo>
                  <a:pt x="1114527" y="26133"/>
                </a:lnTo>
                <a:lnTo>
                  <a:pt x="1116715" y="25159"/>
                </a:lnTo>
                <a:lnTo>
                  <a:pt x="1136954" y="25159"/>
                </a:lnTo>
                <a:lnTo>
                  <a:pt x="1134870" y="21913"/>
                </a:lnTo>
                <a:lnTo>
                  <a:pt x="1131790" y="19640"/>
                </a:lnTo>
                <a:lnTo>
                  <a:pt x="1128710" y="17449"/>
                </a:lnTo>
                <a:lnTo>
                  <a:pt x="1124577" y="16313"/>
                </a:lnTo>
                <a:close/>
              </a:path>
              <a:path w="1693545" h="77470">
                <a:moveTo>
                  <a:pt x="1127819" y="43582"/>
                </a:moveTo>
                <a:lnTo>
                  <a:pt x="1127251" y="46585"/>
                </a:lnTo>
                <a:lnTo>
                  <a:pt x="1126360" y="48695"/>
                </a:lnTo>
                <a:lnTo>
                  <a:pt x="1123604" y="51129"/>
                </a:lnTo>
                <a:lnTo>
                  <a:pt x="1121821" y="51698"/>
                </a:lnTo>
                <a:lnTo>
                  <a:pt x="1137150" y="51698"/>
                </a:lnTo>
                <a:lnTo>
                  <a:pt x="1137788" y="50561"/>
                </a:lnTo>
                <a:lnTo>
                  <a:pt x="1138923" y="45449"/>
                </a:lnTo>
                <a:lnTo>
                  <a:pt x="1127819" y="43582"/>
                </a:lnTo>
                <a:close/>
              </a:path>
              <a:path w="1693545" h="77470">
                <a:moveTo>
                  <a:pt x="1136954" y="25159"/>
                </a:moveTo>
                <a:lnTo>
                  <a:pt x="1121659" y="25159"/>
                </a:lnTo>
                <a:lnTo>
                  <a:pt x="1123361" y="25727"/>
                </a:lnTo>
                <a:lnTo>
                  <a:pt x="1124739" y="26863"/>
                </a:lnTo>
                <a:lnTo>
                  <a:pt x="1126036" y="28000"/>
                </a:lnTo>
                <a:lnTo>
                  <a:pt x="1126846" y="29704"/>
                </a:lnTo>
                <a:lnTo>
                  <a:pt x="1127251" y="31895"/>
                </a:lnTo>
                <a:lnTo>
                  <a:pt x="1138355" y="29866"/>
                </a:lnTo>
                <a:lnTo>
                  <a:pt x="1137059" y="25321"/>
                </a:lnTo>
                <a:lnTo>
                  <a:pt x="1136954" y="25159"/>
                </a:lnTo>
                <a:close/>
              </a:path>
              <a:path w="1693545" h="77470">
                <a:moveTo>
                  <a:pt x="1159590" y="1055"/>
                </a:moveTo>
                <a:lnTo>
                  <a:pt x="1148324" y="1055"/>
                </a:lnTo>
                <a:lnTo>
                  <a:pt x="1148324" y="11443"/>
                </a:lnTo>
                <a:lnTo>
                  <a:pt x="1159590" y="11443"/>
                </a:lnTo>
                <a:lnTo>
                  <a:pt x="1159590" y="1055"/>
                </a:lnTo>
                <a:close/>
              </a:path>
              <a:path w="1693545" h="77470">
                <a:moveTo>
                  <a:pt x="1159590" y="17287"/>
                </a:moveTo>
                <a:lnTo>
                  <a:pt x="1148324" y="17287"/>
                </a:lnTo>
                <a:lnTo>
                  <a:pt x="1148324" y="59976"/>
                </a:lnTo>
                <a:lnTo>
                  <a:pt x="1159590" y="59976"/>
                </a:lnTo>
                <a:lnTo>
                  <a:pt x="1159590" y="17287"/>
                </a:lnTo>
                <a:close/>
              </a:path>
              <a:path w="1693545" h="77470">
                <a:moveTo>
                  <a:pt x="1194442" y="16313"/>
                </a:moveTo>
                <a:lnTo>
                  <a:pt x="1182446" y="16313"/>
                </a:lnTo>
                <a:lnTo>
                  <a:pt x="1177746" y="18261"/>
                </a:lnTo>
                <a:lnTo>
                  <a:pt x="1174098" y="22319"/>
                </a:lnTo>
                <a:lnTo>
                  <a:pt x="1170370" y="26295"/>
                </a:lnTo>
                <a:lnTo>
                  <a:pt x="1168561" y="31652"/>
                </a:lnTo>
                <a:lnTo>
                  <a:pt x="1168603" y="45205"/>
                </a:lnTo>
                <a:lnTo>
                  <a:pt x="1169965" y="49750"/>
                </a:lnTo>
                <a:lnTo>
                  <a:pt x="1172721" y="53646"/>
                </a:lnTo>
                <a:lnTo>
                  <a:pt x="1176287" y="58515"/>
                </a:lnTo>
                <a:lnTo>
                  <a:pt x="1181798" y="60950"/>
                </a:lnTo>
                <a:lnTo>
                  <a:pt x="1193875" y="60950"/>
                </a:lnTo>
                <a:lnTo>
                  <a:pt x="1197765" y="59813"/>
                </a:lnTo>
                <a:lnTo>
                  <a:pt x="1200926" y="57703"/>
                </a:lnTo>
                <a:lnTo>
                  <a:pt x="1204006" y="55512"/>
                </a:lnTo>
                <a:lnTo>
                  <a:pt x="1206159" y="52509"/>
                </a:lnTo>
                <a:lnTo>
                  <a:pt x="1186742" y="52509"/>
                </a:lnTo>
                <a:lnTo>
                  <a:pt x="1184554" y="51535"/>
                </a:lnTo>
                <a:lnTo>
                  <a:pt x="1182852" y="49669"/>
                </a:lnTo>
                <a:lnTo>
                  <a:pt x="1181069" y="47802"/>
                </a:lnTo>
                <a:lnTo>
                  <a:pt x="1180177" y="45205"/>
                </a:lnTo>
                <a:lnTo>
                  <a:pt x="1180096" y="41878"/>
                </a:lnTo>
                <a:lnTo>
                  <a:pt x="1208382" y="41878"/>
                </a:lnTo>
                <a:lnTo>
                  <a:pt x="1208511" y="34979"/>
                </a:lnTo>
                <a:lnTo>
                  <a:pt x="1180258" y="34979"/>
                </a:lnTo>
                <a:lnTo>
                  <a:pt x="1180339" y="31652"/>
                </a:lnTo>
                <a:lnTo>
                  <a:pt x="1181069" y="29460"/>
                </a:lnTo>
                <a:lnTo>
                  <a:pt x="1184230" y="25808"/>
                </a:lnTo>
                <a:lnTo>
                  <a:pt x="1186337" y="24916"/>
                </a:lnTo>
                <a:lnTo>
                  <a:pt x="1205148" y="24916"/>
                </a:lnTo>
                <a:lnTo>
                  <a:pt x="1203114" y="22562"/>
                </a:lnTo>
                <a:lnTo>
                  <a:pt x="1199467" y="18423"/>
                </a:lnTo>
                <a:lnTo>
                  <a:pt x="1194442" y="16313"/>
                </a:lnTo>
                <a:close/>
              </a:path>
              <a:path w="1693545" h="77470">
                <a:moveTo>
                  <a:pt x="1196549" y="46341"/>
                </a:moveTo>
                <a:lnTo>
                  <a:pt x="1195901" y="48533"/>
                </a:lnTo>
                <a:lnTo>
                  <a:pt x="1195009" y="50075"/>
                </a:lnTo>
                <a:lnTo>
                  <a:pt x="1192578" y="52022"/>
                </a:lnTo>
                <a:lnTo>
                  <a:pt x="1191119" y="52509"/>
                </a:lnTo>
                <a:lnTo>
                  <a:pt x="1206159" y="52509"/>
                </a:lnTo>
                <a:lnTo>
                  <a:pt x="1206275" y="52347"/>
                </a:lnTo>
                <a:lnTo>
                  <a:pt x="1207734" y="48289"/>
                </a:lnTo>
                <a:lnTo>
                  <a:pt x="1196549" y="46341"/>
                </a:lnTo>
                <a:close/>
              </a:path>
              <a:path w="1693545" h="77470">
                <a:moveTo>
                  <a:pt x="1205148" y="24916"/>
                </a:moveTo>
                <a:lnTo>
                  <a:pt x="1191038" y="24916"/>
                </a:lnTo>
                <a:lnTo>
                  <a:pt x="1192983" y="25808"/>
                </a:lnTo>
                <a:lnTo>
                  <a:pt x="1196225" y="29217"/>
                </a:lnTo>
                <a:lnTo>
                  <a:pt x="1197036" y="31652"/>
                </a:lnTo>
                <a:lnTo>
                  <a:pt x="1197117" y="34979"/>
                </a:lnTo>
                <a:lnTo>
                  <a:pt x="1208511" y="34979"/>
                </a:lnTo>
                <a:lnTo>
                  <a:pt x="1208545" y="33194"/>
                </a:lnTo>
                <a:lnTo>
                  <a:pt x="1206761" y="26782"/>
                </a:lnTo>
                <a:lnTo>
                  <a:pt x="1205148" y="24916"/>
                </a:lnTo>
                <a:close/>
              </a:path>
              <a:path w="1693545" h="77470">
                <a:moveTo>
                  <a:pt x="1226294" y="46017"/>
                </a:moveTo>
                <a:lnTo>
                  <a:pt x="1214948" y="47802"/>
                </a:lnTo>
                <a:lnTo>
                  <a:pt x="1216001" y="51860"/>
                </a:lnTo>
                <a:lnTo>
                  <a:pt x="1218189" y="55025"/>
                </a:lnTo>
                <a:lnTo>
                  <a:pt x="1224997" y="59732"/>
                </a:lnTo>
                <a:lnTo>
                  <a:pt x="1229536" y="60950"/>
                </a:lnTo>
                <a:lnTo>
                  <a:pt x="1241775" y="60950"/>
                </a:lnTo>
                <a:lnTo>
                  <a:pt x="1246638" y="59489"/>
                </a:lnTo>
                <a:lnTo>
                  <a:pt x="1249880" y="56730"/>
                </a:lnTo>
                <a:lnTo>
                  <a:pt x="1253122" y="53889"/>
                </a:lnTo>
                <a:lnTo>
                  <a:pt x="1253675" y="52753"/>
                </a:lnTo>
                <a:lnTo>
                  <a:pt x="1232697" y="52753"/>
                </a:lnTo>
                <a:lnTo>
                  <a:pt x="1230671" y="52185"/>
                </a:lnTo>
                <a:lnTo>
                  <a:pt x="1227753" y="49912"/>
                </a:lnTo>
                <a:lnTo>
                  <a:pt x="1226781" y="48208"/>
                </a:lnTo>
                <a:lnTo>
                  <a:pt x="1226294" y="46017"/>
                </a:lnTo>
                <a:close/>
              </a:path>
              <a:path w="1693545" h="77470">
                <a:moveTo>
                  <a:pt x="1240316" y="16313"/>
                </a:moveTo>
                <a:lnTo>
                  <a:pt x="1228320" y="16313"/>
                </a:lnTo>
                <a:lnTo>
                  <a:pt x="1223782" y="17530"/>
                </a:lnTo>
                <a:lnTo>
                  <a:pt x="1217946" y="22562"/>
                </a:lnTo>
                <a:lnTo>
                  <a:pt x="1216525" y="25646"/>
                </a:lnTo>
                <a:lnTo>
                  <a:pt x="1216487" y="33519"/>
                </a:lnTo>
                <a:lnTo>
                  <a:pt x="1218189" y="36684"/>
                </a:lnTo>
                <a:lnTo>
                  <a:pt x="1240802" y="44962"/>
                </a:lnTo>
                <a:lnTo>
                  <a:pt x="1242099" y="45449"/>
                </a:lnTo>
                <a:lnTo>
                  <a:pt x="1242666" y="46017"/>
                </a:lnTo>
                <a:lnTo>
                  <a:pt x="1243153" y="46585"/>
                </a:lnTo>
                <a:lnTo>
                  <a:pt x="1243477" y="47315"/>
                </a:lnTo>
                <a:lnTo>
                  <a:pt x="1243477" y="49425"/>
                </a:lnTo>
                <a:lnTo>
                  <a:pt x="1242991" y="50399"/>
                </a:lnTo>
                <a:lnTo>
                  <a:pt x="1241937" y="51130"/>
                </a:lnTo>
                <a:lnTo>
                  <a:pt x="1240478" y="52185"/>
                </a:lnTo>
                <a:lnTo>
                  <a:pt x="1238290" y="52753"/>
                </a:lnTo>
                <a:lnTo>
                  <a:pt x="1253675" y="52753"/>
                </a:lnTo>
                <a:lnTo>
                  <a:pt x="1254743" y="50562"/>
                </a:lnTo>
                <a:lnTo>
                  <a:pt x="1254743" y="43014"/>
                </a:lnTo>
                <a:lnTo>
                  <a:pt x="1232616" y="31814"/>
                </a:lnTo>
                <a:lnTo>
                  <a:pt x="1229131" y="30759"/>
                </a:lnTo>
                <a:lnTo>
                  <a:pt x="1228077" y="30029"/>
                </a:lnTo>
                <a:lnTo>
                  <a:pt x="1227348" y="29461"/>
                </a:lnTo>
                <a:lnTo>
                  <a:pt x="1227024" y="28730"/>
                </a:lnTo>
                <a:lnTo>
                  <a:pt x="1227024" y="27026"/>
                </a:lnTo>
                <a:lnTo>
                  <a:pt x="1227429" y="26214"/>
                </a:lnTo>
                <a:lnTo>
                  <a:pt x="1228239" y="25646"/>
                </a:lnTo>
                <a:lnTo>
                  <a:pt x="1229536" y="24835"/>
                </a:lnTo>
                <a:lnTo>
                  <a:pt x="1231724" y="24429"/>
                </a:lnTo>
                <a:lnTo>
                  <a:pt x="1252403" y="24429"/>
                </a:lnTo>
                <a:lnTo>
                  <a:pt x="1252230" y="23861"/>
                </a:lnTo>
                <a:lnTo>
                  <a:pt x="1250285" y="21020"/>
                </a:lnTo>
                <a:lnTo>
                  <a:pt x="1247448" y="19154"/>
                </a:lnTo>
                <a:lnTo>
                  <a:pt x="1244612" y="17206"/>
                </a:lnTo>
                <a:lnTo>
                  <a:pt x="1240316" y="16313"/>
                </a:lnTo>
                <a:close/>
              </a:path>
              <a:path w="1693545" h="77470">
                <a:moveTo>
                  <a:pt x="1252403" y="24429"/>
                </a:moveTo>
                <a:lnTo>
                  <a:pt x="1236993" y="24429"/>
                </a:lnTo>
                <a:lnTo>
                  <a:pt x="1238857" y="24835"/>
                </a:lnTo>
                <a:lnTo>
                  <a:pt x="1240073" y="25727"/>
                </a:lnTo>
                <a:lnTo>
                  <a:pt x="1241369" y="26620"/>
                </a:lnTo>
                <a:lnTo>
                  <a:pt x="1242261" y="27919"/>
                </a:lnTo>
                <a:lnTo>
                  <a:pt x="1242666" y="29542"/>
                </a:lnTo>
                <a:lnTo>
                  <a:pt x="1253365" y="27594"/>
                </a:lnTo>
                <a:lnTo>
                  <a:pt x="1252403" y="24429"/>
                </a:lnTo>
                <a:close/>
              </a:path>
              <a:path w="1693545" h="77470">
                <a:moveTo>
                  <a:pt x="1316179" y="1055"/>
                </a:moveTo>
                <a:lnTo>
                  <a:pt x="1289595" y="1055"/>
                </a:lnTo>
                <a:lnTo>
                  <a:pt x="1289595" y="59976"/>
                </a:lnTo>
                <a:lnTo>
                  <a:pt x="1316341" y="59976"/>
                </a:lnTo>
                <a:lnTo>
                  <a:pt x="1319826" y="59570"/>
                </a:lnTo>
                <a:lnTo>
                  <a:pt x="1322501" y="58677"/>
                </a:lnTo>
                <a:lnTo>
                  <a:pt x="1325986" y="57622"/>
                </a:lnTo>
                <a:lnTo>
                  <a:pt x="1328742" y="55999"/>
                </a:lnTo>
                <a:lnTo>
                  <a:pt x="1333524" y="51373"/>
                </a:lnTo>
                <a:lnTo>
                  <a:pt x="1334357" y="49993"/>
                </a:lnTo>
                <a:lnTo>
                  <a:pt x="1301428" y="49993"/>
                </a:lnTo>
                <a:lnTo>
                  <a:pt x="1301428" y="10956"/>
                </a:lnTo>
                <a:lnTo>
                  <a:pt x="1334314" y="10956"/>
                </a:lnTo>
                <a:lnTo>
                  <a:pt x="1333848" y="10145"/>
                </a:lnTo>
                <a:lnTo>
                  <a:pt x="1331416" y="7548"/>
                </a:lnTo>
                <a:lnTo>
                  <a:pt x="1328904" y="4951"/>
                </a:lnTo>
                <a:lnTo>
                  <a:pt x="1325986" y="3165"/>
                </a:lnTo>
                <a:lnTo>
                  <a:pt x="1322501" y="2110"/>
                </a:lnTo>
                <a:lnTo>
                  <a:pt x="1319907" y="1380"/>
                </a:lnTo>
                <a:lnTo>
                  <a:pt x="1316179" y="1055"/>
                </a:lnTo>
                <a:close/>
              </a:path>
              <a:path w="1693545" h="77470">
                <a:moveTo>
                  <a:pt x="1334314" y="10956"/>
                </a:moveTo>
                <a:lnTo>
                  <a:pt x="1311640" y="10956"/>
                </a:lnTo>
                <a:lnTo>
                  <a:pt x="1314882" y="11200"/>
                </a:lnTo>
                <a:lnTo>
                  <a:pt x="1316584" y="11524"/>
                </a:lnTo>
                <a:lnTo>
                  <a:pt x="1326587" y="25565"/>
                </a:lnTo>
                <a:lnTo>
                  <a:pt x="1326544" y="35872"/>
                </a:lnTo>
                <a:lnTo>
                  <a:pt x="1317557" y="49425"/>
                </a:lnTo>
                <a:lnTo>
                  <a:pt x="1316017" y="49831"/>
                </a:lnTo>
                <a:lnTo>
                  <a:pt x="1313667" y="49993"/>
                </a:lnTo>
                <a:lnTo>
                  <a:pt x="1334357" y="49993"/>
                </a:lnTo>
                <a:lnTo>
                  <a:pt x="1335631" y="47883"/>
                </a:lnTo>
                <a:lnTo>
                  <a:pt x="1337090" y="43582"/>
                </a:lnTo>
                <a:lnTo>
                  <a:pt x="1338306" y="40092"/>
                </a:lnTo>
                <a:lnTo>
                  <a:pt x="1338954" y="35872"/>
                </a:lnTo>
                <a:lnTo>
                  <a:pt x="1338954" y="25565"/>
                </a:lnTo>
                <a:lnTo>
                  <a:pt x="1338306" y="20858"/>
                </a:lnTo>
                <a:lnTo>
                  <a:pt x="1335712" y="13391"/>
                </a:lnTo>
                <a:lnTo>
                  <a:pt x="1334314" y="10956"/>
                </a:lnTo>
                <a:close/>
              </a:path>
              <a:path w="1693545" h="77470">
                <a:moveTo>
                  <a:pt x="1361972" y="1055"/>
                </a:moveTo>
                <a:lnTo>
                  <a:pt x="1350706" y="1055"/>
                </a:lnTo>
                <a:lnTo>
                  <a:pt x="1350706" y="11443"/>
                </a:lnTo>
                <a:lnTo>
                  <a:pt x="1361972" y="11443"/>
                </a:lnTo>
                <a:lnTo>
                  <a:pt x="1361972" y="1055"/>
                </a:lnTo>
                <a:close/>
              </a:path>
              <a:path w="1693545" h="77470">
                <a:moveTo>
                  <a:pt x="1361972" y="17287"/>
                </a:moveTo>
                <a:lnTo>
                  <a:pt x="1350706" y="17287"/>
                </a:lnTo>
                <a:lnTo>
                  <a:pt x="1350706" y="59976"/>
                </a:lnTo>
                <a:lnTo>
                  <a:pt x="1361972" y="59976"/>
                </a:lnTo>
                <a:lnTo>
                  <a:pt x="1361972" y="17287"/>
                </a:lnTo>
                <a:close/>
              </a:path>
              <a:path w="1693545" h="77470">
                <a:moveTo>
                  <a:pt x="1386855" y="26133"/>
                </a:moveTo>
                <a:lnTo>
                  <a:pt x="1375508" y="26133"/>
                </a:lnTo>
                <a:lnTo>
                  <a:pt x="1375508" y="59976"/>
                </a:lnTo>
                <a:lnTo>
                  <a:pt x="1386855" y="59976"/>
                </a:lnTo>
                <a:lnTo>
                  <a:pt x="1386855" y="26133"/>
                </a:lnTo>
                <a:close/>
              </a:path>
              <a:path w="1693545" h="77470">
                <a:moveTo>
                  <a:pt x="1414979" y="26133"/>
                </a:moveTo>
                <a:lnTo>
                  <a:pt x="1403713" y="26133"/>
                </a:lnTo>
                <a:lnTo>
                  <a:pt x="1403713" y="59976"/>
                </a:lnTo>
                <a:lnTo>
                  <a:pt x="1414979" y="59976"/>
                </a:lnTo>
                <a:lnTo>
                  <a:pt x="1414979" y="26133"/>
                </a:lnTo>
                <a:close/>
              </a:path>
              <a:path w="1693545" h="77470">
                <a:moveTo>
                  <a:pt x="1391880" y="0"/>
                </a:moveTo>
                <a:lnTo>
                  <a:pt x="1385558" y="0"/>
                </a:lnTo>
                <a:lnTo>
                  <a:pt x="1382964" y="568"/>
                </a:lnTo>
                <a:lnTo>
                  <a:pt x="1380938" y="1704"/>
                </a:lnTo>
                <a:lnTo>
                  <a:pt x="1378831" y="2760"/>
                </a:lnTo>
                <a:lnTo>
                  <a:pt x="1377453" y="4220"/>
                </a:lnTo>
                <a:lnTo>
                  <a:pt x="1376723" y="6006"/>
                </a:lnTo>
                <a:lnTo>
                  <a:pt x="1375913" y="7791"/>
                </a:lnTo>
                <a:lnTo>
                  <a:pt x="1375606" y="9820"/>
                </a:lnTo>
                <a:lnTo>
                  <a:pt x="1375508" y="17287"/>
                </a:lnTo>
                <a:lnTo>
                  <a:pt x="1369267" y="17287"/>
                </a:lnTo>
                <a:lnTo>
                  <a:pt x="1369267" y="26133"/>
                </a:lnTo>
                <a:lnTo>
                  <a:pt x="1395284" y="26133"/>
                </a:lnTo>
                <a:lnTo>
                  <a:pt x="1395284" y="17287"/>
                </a:lnTo>
                <a:lnTo>
                  <a:pt x="1386855" y="17287"/>
                </a:lnTo>
                <a:lnTo>
                  <a:pt x="1386855" y="12093"/>
                </a:lnTo>
                <a:lnTo>
                  <a:pt x="1387179" y="10632"/>
                </a:lnTo>
                <a:lnTo>
                  <a:pt x="1387908" y="9820"/>
                </a:lnTo>
                <a:lnTo>
                  <a:pt x="1388638" y="9090"/>
                </a:lnTo>
                <a:lnTo>
                  <a:pt x="1389773" y="8684"/>
                </a:lnTo>
                <a:lnTo>
                  <a:pt x="1396708" y="8684"/>
                </a:lnTo>
                <a:lnTo>
                  <a:pt x="1398121" y="1461"/>
                </a:lnTo>
                <a:lnTo>
                  <a:pt x="1395041" y="487"/>
                </a:lnTo>
                <a:lnTo>
                  <a:pt x="1391880" y="0"/>
                </a:lnTo>
                <a:close/>
              </a:path>
              <a:path w="1693545" h="77470">
                <a:moveTo>
                  <a:pt x="1420085" y="0"/>
                </a:moveTo>
                <a:lnTo>
                  <a:pt x="1413763" y="0"/>
                </a:lnTo>
                <a:lnTo>
                  <a:pt x="1411170" y="568"/>
                </a:lnTo>
                <a:lnTo>
                  <a:pt x="1409062" y="1704"/>
                </a:lnTo>
                <a:lnTo>
                  <a:pt x="1407036" y="2760"/>
                </a:lnTo>
                <a:lnTo>
                  <a:pt x="1403713" y="17287"/>
                </a:lnTo>
                <a:lnTo>
                  <a:pt x="1397472" y="17287"/>
                </a:lnTo>
                <a:lnTo>
                  <a:pt x="1397472" y="26133"/>
                </a:lnTo>
                <a:lnTo>
                  <a:pt x="1423408" y="26133"/>
                </a:lnTo>
                <a:lnTo>
                  <a:pt x="1423408" y="17287"/>
                </a:lnTo>
                <a:lnTo>
                  <a:pt x="1414979" y="17287"/>
                </a:lnTo>
                <a:lnTo>
                  <a:pt x="1414979" y="12093"/>
                </a:lnTo>
                <a:lnTo>
                  <a:pt x="1415384" y="10632"/>
                </a:lnTo>
                <a:lnTo>
                  <a:pt x="1416762" y="9090"/>
                </a:lnTo>
                <a:lnTo>
                  <a:pt x="1417978" y="8684"/>
                </a:lnTo>
                <a:lnTo>
                  <a:pt x="1424913" y="8684"/>
                </a:lnTo>
                <a:lnTo>
                  <a:pt x="1426326" y="1461"/>
                </a:lnTo>
                <a:lnTo>
                  <a:pt x="1423246" y="487"/>
                </a:lnTo>
                <a:lnTo>
                  <a:pt x="1420085" y="0"/>
                </a:lnTo>
                <a:close/>
              </a:path>
              <a:path w="1693545" h="77470">
                <a:moveTo>
                  <a:pt x="1396708" y="8684"/>
                </a:moveTo>
                <a:lnTo>
                  <a:pt x="1393096" y="8684"/>
                </a:lnTo>
                <a:lnTo>
                  <a:pt x="1394798" y="8927"/>
                </a:lnTo>
                <a:lnTo>
                  <a:pt x="1396581" y="9333"/>
                </a:lnTo>
                <a:lnTo>
                  <a:pt x="1396708" y="8684"/>
                </a:lnTo>
                <a:close/>
              </a:path>
              <a:path w="1693545" h="77470">
                <a:moveTo>
                  <a:pt x="1424913" y="8684"/>
                </a:moveTo>
                <a:lnTo>
                  <a:pt x="1421220" y="8684"/>
                </a:lnTo>
                <a:lnTo>
                  <a:pt x="1423003" y="8927"/>
                </a:lnTo>
                <a:lnTo>
                  <a:pt x="1424786" y="9333"/>
                </a:lnTo>
                <a:lnTo>
                  <a:pt x="1424913" y="8684"/>
                </a:lnTo>
                <a:close/>
              </a:path>
              <a:path w="1693545" h="77470">
                <a:moveTo>
                  <a:pt x="1453235" y="16313"/>
                </a:moveTo>
                <a:lnTo>
                  <a:pt x="1441239" y="16313"/>
                </a:lnTo>
                <a:lnTo>
                  <a:pt x="1436538" y="18261"/>
                </a:lnTo>
                <a:lnTo>
                  <a:pt x="1429163" y="26295"/>
                </a:lnTo>
                <a:lnTo>
                  <a:pt x="1427354" y="31652"/>
                </a:lnTo>
                <a:lnTo>
                  <a:pt x="1427391" y="45205"/>
                </a:lnTo>
                <a:lnTo>
                  <a:pt x="1428677" y="49750"/>
                </a:lnTo>
                <a:lnTo>
                  <a:pt x="1435080" y="58515"/>
                </a:lnTo>
                <a:lnTo>
                  <a:pt x="1440591" y="60950"/>
                </a:lnTo>
                <a:lnTo>
                  <a:pt x="1452667" y="60950"/>
                </a:lnTo>
                <a:lnTo>
                  <a:pt x="1456558" y="59814"/>
                </a:lnTo>
                <a:lnTo>
                  <a:pt x="1459719" y="57704"/>
                </a:lnTo>
                <a:lnTo>
                  <a:pt x="1462799" y="55512"/>
                </a:lnTo>
                <a:lnTo>
                  <a:pt x="1464952" y="52510"/>
                </a:lnTo>
                <a:lnTo>
                  <a:pt x="1445535" y="52510"/>
                </a:lnTo>
                <a:lnTo>
                  <a:pt x="1443347" y="51536"/>
                </a:lnTo>
                <a:lnTo>
                  <a:pt x="1441563" y="49669"/>
                </a:lnTo>
                <a:lnTo>
                  <a:pt x="1439861" y="47802"/>
                </a:lnTo>
                <a:lnTo>
                  <a:pt x="1438970" y="45205"/>
                </a:lnTo>
                <a:lnTo>
                  <a:pt x="1438889" y="41878"/>
                </a:lnTo>
                <a:lnTo>
                  <a:pt x="1467094" y="41878"/>
                </a:lnTo>
                <a:lnTo>
                  <a:pt x="1467223" y="34979"/>
                </a:lnTo>
                <a:lnTo>
                  <a:pt x="1439051" y="34979"/>
                </a:lnTo>
                <a:lnTo>
                  <a:pt x="1439132" y="31652"/>
                </a:lnTo>
                <a:lnTo>
                  <a:pt x="1439861" y="29460"/>
                </a:lnTo>
                <a:lnTo>
                  <a:pt x="1441401" y="27594"/>
                </a:lnTo>
                <a:lnTo>
                  <a:pt x="1443022" y="25808"/>
                </a:lnTo>
                <a:lnTo>
                  <a:pt x="1445049" y="24916"/>
                </a:lnTo>
                <a:lnTo>
                  <a:pt x="1463941" y="24916"/>
                </a:lnTo>
                <a:lnTo>
                  <a:pt x="1461907" y="22562"/>
                </a:lnTo>
                <a:lnTo>
                  <a:pt x="1458179" y="18423"/>
                </a:lnTo>
                <a:lnTo>
                  <a:pt x="1453235" y="16313"/>
                </a:lnTo>
                <a:close/>
              </a:path>
              <a:path w="1693545" h="77470">
                <a:moveTo>
                  <a:pt x="1455261" y="46341"/>
                </a:moveTo>
                <a:lnTo>
                  <a:pt x="1454693" y="48533"/>
                </a:lnTo>
                <a:lnTo>
                  <a:pt x="1453802" y="50075"/>
                </a:lnTo>
                <a:lnTo>
                  <a:pt x="1451370" y="52023"/>
                </a:lnTo>
                <a:lnTo>
                  <a:pt x="1449830" y="52510"/>
                </a:lnTo>
                <a:lnTo>
                  <a:pt x="1464952" y="52510"/>
                </a:lnTo>
                <a:lnTo>
                  <a:pt x="1465068" y="52347"/>
                </a:lnTo>
                <a:lnTo>
                  <a:pt x="1466527" y="48289"/>
                </a:lnTo>
                <a:lnTo>
                  <a:pt x="1455261" y="46341"/>
                </a:lnTo>
                <a:close/>
              </a:path>
              <a:path w="1693545" h="77470">
                <a:moveTo>
                  <a:pt x="1463941" y="24916"/>
                </a:moveTo>
                <a:lnTo>
                  <a:pt x="1449830" y="24916"/>
                </a:lnTo>
                <a:lnTo>
                  <a:pt x="1451776" y="25808"/>
                </a:lnTo>
                <a:lnTo>
                  <a:pt x="1455018" y="29217"/>
                </a:lnTo>
                <a:lnTo>
                  <a:pt x="1455828" y="31652"/>
                </a:lnTo>
                <a:lnTo>
                  <a:pt x="1455909" y="34979"/>
                </a:lnTo>
                <a:lnTo>
                  <a:pt x="1467223" y="34979"/>
                </a:lnTo>
                <a:lnTo>
                  <a:pt x="1467256" y="33194"/>
                </a:lnTo>
                <a:lnTo>
                  <a:pt x="1465554" y="26782"/>
                </a:lnTo>
                <a:lnTo>
                  <a:pt x="1463941" y="24916"/>
                </a:lnTo>
                <a:close/>
              </a:path>
              <a:path w="1693545" h="77470">
                <a:moveTo>
                  <a:pt x="1487681" y="17287"/>
                </a:moveTo>
                <a:lnTo>
                  <a:pt x="1477225" y="17287"/>
                </a:lnTo>
                <a:lnTo>
                  <a:pt x="1477225" y="59976"/>
                </a:lnTo>
                <a:lnTo>
                  <a:pt x="1488491" y="59976"/>
                </a:lnTo>
                <a:lnTo>
                  <a:pt x="1488491" y="39524"/>
                </a:lnTo>
                <a:lnTo>
                  <a:pt x="1488816" y="34736"/>
                </a:lnTo>
                <a:lnTo>
                  <a:pt x="1489464" y="32464"/>
                </a:lnTo>
                <a:lnTo>
                  <a:pt x="1490031" y="30191"/>
                </a:lnTo>
                <a:lnTo>
                  <a:pt x="1490923" y="28568"/>
                </a:lnTo>
                <a:lnTo>
                  <a:pt x="1492058" y="27756"/>
                </a:lnTo>
                <a:lnTo>
                  <a:pt x="1493111" y="26864"/>
                </a:lnTo>
                <a:lnTo>
                  <a:pt x="1494489" y="26458"/>
                </a:lnTo>
                <a:lnTo>
                  <a:pt x="1502012" y="26458"/>
                </a:lnTo>
                <a:lnTo>
                  <a:pt x="1503135" y="23293"/>
                </a:lnTo>
                <a:lnTo>
                  <a:pt x="1487681" y="23293"/>
                </a:lnTo>
                <a:lnTo>
                  <a:pt x="1487681" y="17287"/>
                </a:lnTo>
                <a:close/>
              </a:path>
              <a:path w="1693545" h="77470">
                <a:moveTo>
                  <a:pt x="1502012" y="26458"/>
                </a:moveTo>
                <a:lnTo>
                  <a:pt x="1497650" y="26458"/>
                </a:lnTo>
                <a:lnTo>
                  <a:pt x="1499433" y="27026"/>
                </a:lnTo>
                <a:lnTo>
                  <a:pt x="1501378" y="28243"/>
                </a:lnTo>
                <a:lnTo>
                  <a:pt x="1502012" y="26458"/>
                </a:lnTo>
                <a:close/>
              </a:path>
              <a:path w="1693545" h="77470">
                <a:moveTo>
                  <a:pt x="1500000" y="16313"/>
                </a:moveTo>
                <a:lnTo>
                  <a:pt x="1495624" y="16313"/>
                </a:lnTo>
                <a:lnTo>
                  <a:pt x="1493922" y="16719"/>
                </a:lnTo>
                <a:lnTo>
                  <a:pt x="1492544" y="17693"/>
                </a:lnTo>
                <a:lnTo>
                  <a:pt x="1491085" y="18585"/>
                </a:lnTo>
                <a:lnTo>
                  <a:pt x="1489464" y="20452"/>
                </a:lnTo>
                <a:lnTo>
                  <a:pt x="1487681" y="23293"/>
                </a:lnTo>
                <a:lnTo>
                  <a:pt x="1503135" y="23293"/>
                </a:lnTo>
                <a:lnTo>
                  <a:pt x="1504863" y="18423"/>
                </a:lnTo>
                <a:lnTo>
                  <a:pt x="1502432" y="17043"/>
                </a:lnTo>
                <a:lnTo>
                  <a:pt x="1500000" y="16313"/>
                </a:lnTo>
                <a:close/>
              </a:path>
              <a:path w="1693545" h="77470">
                <a:moveTo>
                  <a:pt x="1533231" y="16313"/>
                </a:moveTo>
                <a:lnTo>
                  <a:pt x="1521235" y="16313"/>
                </a:lnTo>
                <a:lnTo>
                  <a:pt x="1516616" y="18261"/>
                </a:lnTo>
                <a:lnTo>
                  <a:pt x="1509240" y="26296"/>
                </a:lnTo>
                <a:lnTo>
                  <a:pt x="1507431" y="31652"/>
                </a:lnTo>
                <a:lnTo>
                  <a:pt x="1507468" y="45205"/>
                </a:lnTo>
                <a:lnTo>
                  <a:pt x="1508754" y="49750"/>
                </a:lnTo>
                <a:lnTo>
                  <a:pt x="1515157" y="58515"/>
                </a:lnTo>
                <a:lnTo>
                  <a:pt x="1520668" y="60950"/>
                </a:lnTo>
                <a:lnTo>
                  <a:pt x="1532745" y="60950"/>
                </a:lnTo>
                <a:lnTo>
                  <a:pt x="1536635" y="59814"/>
                </a:lnTo>
                <a:lnTo>
                  <a:pt x="1542876" y="55512"/>
                </a:lnTo>
                <a:lnTo>
                  <a:pt x="1545029" y="52510"/>
                </a:lnTo>
                <a:lnTo>
                  <a:pt x="1525531" y="52510"/>
                </a:lnTo>
                <a:lnTo>
                  <a:pt x="1523424" y="51536"/>
                </a:lnTo>
                <a:lnTo>
                  <a:pt x="1521641" y="49669"/>
                </a:lnTo>
                <a:lnTo>
                  <a:pt x="1519939" y="47802"/>
                </a:lnTo>
                <a:lnTo>
                  <a:pt x="1519047" y="45205"/>
                </a:lnTo>
                <a:lnTo>
                  <a:pt x="1518966" y="41878"/>
                </a:lnTo>
                <a:lnTo>
                  <a:pt x="1547172" y="41878"/>
                </a:lnTo>
                <a:lnTo>
                  <a:pt x="1547300" y="34979"/>
                </a:lnTo>
                <a:lnTo>
                  <a:pt x="1519128" y="34979"/>
                </a:lnTo>
                <a:lnTo>
                  <a:pt x="1519201" y="31652"/>
                </a:lnTo>
                <a:lnTo>
                  <a:pt x="1519857" y="29461"/>
                </a:lnTo>
                <a:lnTo>
                  <a:pt x="1521478" y="27594"/>
                </a:lnTo>
                <a:lnTo>
                  <a:pt x="1523099" y="25808"/>
                </a:lnTo>
                <a:lnTo>
                  <a:pt x="1525126" y="24916"/>
                </a:lnTo>
                <a:lnTo>
                  <a:pt x="1543985" y="24916"/>
                </a:lnTo>
                <a:lnTo>
                  <a:pt x="1538256" y="18423"/>
                </a:lnTo>
                <a:lnTo>
                  <a:pt x="1533231" y="16313"/>
                </a:lnTo>
                <a:close/>
              </a:path>
              <a:path w="1693545" h="77470">
                <a:moveTo>
                  <a:pt x="1535338" y="46341"/>
                </a:moveTo>
                <a:lnTo>
                  <a:pt x="1534770" y="48533"/>
                </a:lnTo>
                <a:lnTo>
                  <a:pt x="1533798" y="50075"/>
                </a:lnTo>
                <a:lnTo>
                  <a:pt x="1532582" y="51049"/>
                </a:lnTo>
                <a:lnTo>
                  <a:pt x="1531448" y="52023"/>
                </a:lnTo>
                <a:lnTo>
                  <a:pt x="1529908" y="52510"/>
                </a:lnTo>
                <a:lnTo>
                  <a:pt x="1545029" y="52510"/>
                </a:lnTo>
                <a:lnTo>
                  <a:pt x="1545145" y="52347"/>
                </a:lnTo>
                <a:lnTo>
                  <a:pt x="1546604" y="48289"/>
                </a:lnTo>
                <a:lnTo>
                  <a:pt x="1535338" y="46341"/>
                </a:lnTo>
                <a:close/>
              </a:path>
              <a:path w="1693545" h="77470">
                <a:moveTo>
                  <a:pt x="1543985" y="24916"/>
                </a:moveTo>
                <a:lnTo>
                  <a:pt x="1529908" y="24916"/>
                </a:lnTo>
                <a:lnTo>
                  <a:pt x="1531853" y="25808"/>
                </a:lnTo>
                <a:lnTo>
                  <a:pt x="1535095" y="29217"/>
                </a:lnTo>
                <a:lnTo>
                  <a:pt x="1535905" y="31652"/>
                </a:lnTo>
                <a:lnTo>
                  <a:pt x="1535986" y="34979"/>
                </a:lnTo>
                <a:lnTo>
                  <a:pt x="1547300" y="34979"/>
                </a:lnTo>
                <a:lnTo>
                  <a:pt x="1547334" y="33194"/>
                </a:lnTo>
                <a:lnTo>
                  <a:pt x="1545632" y="26782"/>
                </a:lnTo>
                <a:lnTo>
                  <a:pt x="1543985" y="24916"/>
                </a:lnTo>
                <a:close/>
              </a:path>
              <a:path w="1693545" h="77470">
                <a:moveTo>
                  <a:pt x="1595679" y="24916"/>
                </a:moveTo>
                <a:lnTo>
                  <a:pt x="1579834" y="24916"/>
                </a:lnTo>
                <a:lnTo>
                  <a:pt x="1581131" y="25322"/>
                </a:lnTo>
                <a:lnTo>
                  <a:pt x="1583238" y="26782"/>
                </a:lnTo>
                <a:lnTo>
                  <a:pt x="1584049" y="27837"/>
                </a:lnTo>
                <a:lnTo>
                  <a:pt x="1585022" y="30597"/>
                </a:lnTo>
                <a:lnTo>
                  <a:pt x="1585184" y="32545"/>
                </a:lnTo>
                <a:lnTo>
                  <a:pt x="1585265" y="59976"/>
                </a:lnTo>
                <a:lnTo>
                  <a:pt x="1596531" y="59976"/>
                </a:lnTo>
                <a:lnTo>
                  <a:pt x="1596462" y="29055"/>
                </a:lnTo>
                <a:lnTo>
                  <a:pt x="1596368" y="27594"/>
                </a:lnTo>
                <a:lnTo>
                  <a:pt x="1595882" y="25808"/>
                </a:lnTo>
                <a:lnTo>
                  <a:pt x="1595679" y="24916"/>
                </a:lnTo>
                <a:close/>
              </a:path>
              <a:path w="1693545" h="77470">
                <a:moveTo>
                  <a:pt x="1568163" y="17287"/>
                </a:moveTo>
                <a:lnTo>
                  <a:pt x="1557708" y="17287"/>
                </a:lnTo>
                <a:lnTo>
                  <a:pt x="1557708" y="59976"/>
                </a:lnTo>
                <a:lnTo>
                  <a:pt x="1568974" y="59976"/>
                </a:lnTo>
                <a:lnTo>
                  <a:pt x="1568974" y="35872"/>
                </a:lnTo>
                <a:lnTo>
                  <a:pt x="1569217" y="32545"/>
                </a:lnTo>
                <a:lnTo>
                  <a:pt x="1576349" y="24916"/>
                </a:lnTo>
                <a:lnTo>
                  <a:pt x="1595679" y="24916"/>
                </a:lnTo>
                <a:lnTo>
                  <a:pt x="1595477" y="24023"/>
                </a:lnTo>
                <a:lnTo>
                  <a:pt x="1595246" y="23536"/>
                </a:lnTo>
                <a:lnTo>
                  <a:pt x="1568163" y="23536"/>
                </a:lnTo>
                <a:lnTo>
                  <a:pt x="1568163" y="17287"/>
                </a:lnTo>
                <a:close/>
              </a:path>
              <a:path w="1693545" h="77470">
                <a:moveTo>
                  <a:pt x="1584697" y="16313"/>
                </a:moveTo>
                <a:lnTo>
                  <a:pt x="1576592" y="16313"/>
                </a:lnTo>
                <a:lnTo>
                  <a:pt x="1571891" y="18667"/>
                </a:lnTo>
                <a:lnTo>
                  <a:pt x="1568163" y="23536"/>
                </a:lnTo>
                <a:lnTo>
                  <a:pt x="1595246" y="23536"/>
                </a:lnTo>
                <a:lnTo>
                  <a:pt x="1594747" y="22481"/>
                </a:lnTo>
                <a:lnTo>
                  <a:pt x="1592640" y="19722"/>
                </a:lnTo>
                <a:lnTo>
                  <a:pt x="1591100" y="18504"/>
                </a:lnTo>
                <a:lnTo>
                  <a:pt x="1588993" y="17612"/>
                </a:lnTo>
                <a:lnTo>
                  <a:pt x="1586967" y="16719"/>
                </a:lnTo>
                <a:lnTo>
                  <a:pt x="1584697" y="16313"/>
                </a:lnTo>
                <a:close/>
              </a:path>
              <a:path w="1693545" h="77470">
                <a:moveTo>
                  <a:pt x="1632922" y="16313"/>
                </a:moveTo>
                <a:lnTo>
                  <a:pt x="1621332" y="16313"/>
                </a:lnTo>
                <a:lnTo>
                  <a:pt x="1616307" y="18261"/>
                </a:lnTo>
                <a:lnTo>
                  <a:pt x="1612579" y="22156"/>
                </a:lnTo>
                <a:lnTo>
                  <a:pt x="1608851" y="26133"/>
                </a:lnTo>
                <a:lnTo>
                  <a:pt x="1606986" y="31571"/>
                </a:lnTo>
                <a:lnTo>
                  <a:pt x="1606986" y="45611"/>
                </a:lnTo>
                <a:lnTo>
                  <a:pt x="1608851" y="51048"/>
                </a:lnTo>
                <a:lnTo>
                  <a:pt x="1612579" y="55025"/>
                </a:lnTo>
                <a:lnTo>
                  <a:pt x="1616307" y="58921"/>
                </a:lnTo>
                <a:lnTo>
                  <a:pt x="1621251" y="60950"/>
                </a:lnTo>
                <a:lnTo>
                  <a:pt x="1633003" y="60950"/>
                </a:lnTo>
                <a:lnTo>
                  <a:pt x="1637380" y="59651"/>
                </a:lnTo>
                <a:lnTo>
                  <a:pt x="1643864" y="54457"/>
                </a:lnTo>
                <a:lnTo>
                  <a:pt x="1645471" y="51698"/>
                </a:lnTo>
                <a:lnTo>
                  <a:pt x="1625141" y="51698"/>
                </a:lnTo>
                <a:lnTo>
                  <a:pt x="1622872" y="50643"/>
                </a:lnTo>
                <a:lnTo>
                  <a:pt x="1621170" y="48614"/>
                </a:lnTo>
                <a:lnTo>
                  <a:pt x="1619468" y="46504"/>
                </a:lnTo>
                <a:lnTo>
                  <a:pt x="1618658" y="42933"/>
                </a:lnTo>
                <a:lnTo>
                  <a:pt x="1618658" y="33275"/>
                </a:lnTo>
                <a:lnTo>
                  <a:pt x="1619468" y="30029"/>
                </a:lnTo>
                <a:lnTo>
                  <a:pt x="1621238" y="28000"/>
                </a:lnTo>
                <a:lnTo>
                  <a:pt x="1622791" y="26133"/>
                </a:lnTo>
                <a:lnTo>
                  <a:pt x="1625060" y="25159"/>
                </a:lnTo>
                <a:lnTo>
                  <a:pt x="1645219" y="25159"/>
                </a:lnTo>
                <a:lnTo>
                  <a:pt x="1643135" y="21913"/>
                </a:lnTo>
                <a:lnTo>
                  <a:pt x="1637056" y="17449"/>
                </a:lnTo>
                <a:lnTo>
                  <a:pt x="1632922" y="16313"/>
                </a:lnTo>
                <a:close/>
              </a:path>
              <a:path w="1693545" h="77470">
                <a:moveTo>
                  <a:pt x="1636164" y="43582"/>
                </a:moveTo>
                <a:lnTo>
                  <a:pt x="1635597" y="46585"/>
                </a:lnTo>
                <a:lnTo>
                  <a:pt x="1634625" y="48695"/>
                </a:lnTo>
                <a:lnTo>
                  <a:pt x="1633247" y="49912"/>
                </a:lnTo>
                <a:lnTo>
                  <a:pt x="1631950" y="51130"/>
                </a:lnTo>
                <a:lnTo>
                  <a:pt x="1630167" y="51698"/>
                </a:lnTo>
                <a:lnTo>
                  <a:pt x="1645471" y="51698"/>
                </a:lnTo>
                <a:lnTo>
                  <a:pt x="1646133" y="50562"/>
                </a:lnTo>
                <a:lnTo>
                  <a:pt x="1647268" y="45449"/>
                </a:lnTo>
                <a:lnTo>
                  <a:pt x="1636164" y="43582"/>
                </a:lnTo>
                <a:close/>
              </a:path>
              <a:path w="1693545" h="77470">
                <a:moveTo>
                  <a:pt x="1645219" y="25159"/>
                </a:moveTo>
                <a:lnTo>
                  <a:pt x="1630004" y="25159"/>
                </a:lnTo>
                <a:lnTo>
                  <a:pt x="1631706" y="25727"/>
                </a:lnTo>
                <a:lnTo>
                  <a:pt x="1633003" y="26864"/>
                </a:lnTo>
                <a:lnTo>
                  <a:pt x="1634381" y="28000"/>
                </a:lnTo>
                <a:lnTo>
                  <a:pt x="1635192" y="29704"/>
                </a:lnTo>
                <a:lnTo>
                  <a:pt x="1635597" y="31895"/>
                </a:lnTo>
                <a:lnTo>
                  <a:pt x="1646701" y="29866"/>
                </a:lnTo>
                <a:lnTo>
                  <a:pt x="1645323" y="25321"/>
                </a:lnTo>
                <a:lnTo>
                  <a:pt x="1645219" y="25159"/>
                </a:lnTo>
                <a:close/>
              </a:path>
              <a:path w="1693545" h="77470">
                <a:moveTo>
                  <a:pt x="1679202" y="16313"/>
                </a:moveTo>
                <a:lnTo>
                  <a:pt x="1667206" y="16313"/>
                </a:lnTo>
                <a:lnTo>
                  <a:pt x="1662586" y="18261"/>
                </a:lnTo>
                <a:lnTo>
                  <a:pt x="1658858" y="22319"/>
                </a:lnTo>
                <a:lnTo>
                  <a:pt x="1655130" y="26296"/>
                </a:lnTo>
                <a:lnTo>
                  <a:pt x="1653399" y="31652"/>
                </a:lnTo>
                <a:lnTo>
                  <a:pt x="1653439" y="45205"/>
                </a:lnTo>
                <a:lnTo>
                  <a:pt x="1654725" y="49750"/>
                </a:lnTo>
                <a:lnTo>
                  <a:pt x="1661128" y="58515"/>
                </a:lnTo>
                <a:lnTo>
                  <a:pt x="1666558" y="60950"/>
                </a:lnTo>
                <a:lnTo>
                  <a:pt x="1678716" y="60950"/>
                </a:lnTo>
                <a:lnTo>
                  <a:pt x="1682606" y="59814"/>
                </a:lnTo>
                <a:lnTo>
                  <a:pt x="1688847" y="55512"/>
                </a:lnTo>
                <a:lnTo>
                  <a:pt x="1691000" y="52510"/>
                </a:lnTo>
                <a:lnTo>
                  <a:pt x="1671502" y="52510"/>
                </a:lnTo>
                <a:lnTo>
                  <a:pt x="1669314" y="51536"/>
                </a:lnTo>
                <a:lnTo>
                  <a:pt x="1665910" y="47802"/>
                </a:lnTo>
                <a:lnTo>
                  <a:pt x="1664937" y="45205"/>
                </a:lnTo>
                <a:lnTo>
                  <a:pt x="1664856" y="41878"/>
                </a:lnTo>
                <a:lnTo>
                  <a:pt x="1693142" y="41878"/>
                </a:lnTo>
                <a:lnTo>
                  <a:pt x="1693271" y="34979"/>
                </a:lnTo>
                <a:lnTo>
                  <a:pt x="1665099" y="34979"/>
                </a:lnTo>
                <a:lnTo>
                  <a:pt x="1665099" y="31652"/>
                </a:lnTo>
                <a:lnTo>
                  <a:pt x="1665828" y="29461"/>
                </a:lnTo>
                <a:lnTo>
                  <a:pt x="1667523" y="27513"/>
                </a:lnTo>
                <a:lnTo>
                  <a:pt x="1669070" y="25808"/>
                </a:lnTo>
                <a:lnTo>
                  <a:pt x="1671097" y="24916"/>
                </a:lnTo>
                <a:lnTo>
                  <a:pt x="1689908" y="24916"/>
                </a:lnTo>
                <a:lnTo>
                  <a:pt x="1687874" y="22562"/>
                </a:lnTo>
                <a:lnTo>
                  <a:pt x="1684227" y="18423"/>
                </a:lnTo>
                <a:lnTo>
                  <a:pt x="1679202" y="16313"/>
                </a:lnTo>
                <a:close/>
              </a:path>
              <a:path w="1693545" h="77470">
                <a:moveTo>
                  <a:pt x="1681309" y="46341"/>
                </a:moveTo>
                <a:lnTo>
                  <a:pt x="1680661" y="48533"/>
                </a:lnTo>
                <a:lnTo>
                  <a:pt x="1679769" y="50075"/>
                </a:lnTo>
                <a:lnTo>
                  <a:pt x="1677338" y="52023"/>
                </a:lnTo>
                <a:lnTo>
                  <a:pt x="1675879" y="52510"/>
                </a:lnTo>
                <a:lnTo>
                  <a:pt x="1691000" y="52510"/>
                </a:lnTo>
                <a:lnTo>
                  <a:pt x="1691116" y="52347"/>
                </a:lnTo>
                <a:lnTo>
                  <a:pt x="1692575" y="48289"/>
                </a:lnTo>
                <a:lnTo>
                  <a:pt x="1681309" y="46341"/>
                </a:lnTo>
                <a:close/>
              </a:path>
              <a:path w="1693545" h="77470">
                <a:moveTo>
                  <a:pt x="1689908" y="24916"/>
                </a:moveTo>
                <a:lnTo>
                  <a:pt x="1675879" y="24916"/>
                </a:lnTo>
                <a:lnTo>
                  <a:pt x="1677824" y="25808"/>
                </a:lnTo>
                <a:lnTo>
                  <a:pt x="1679518" y="27594"/>
                </a:lnTo>
                <a:lnTo>
                  <a:pt x="1680985" y="29217"/>
                </a:lnTo>
                <a:lnTo>
                  <a:pt x="1681876" y="31652"/>
                </a:lnTo>
                <a:lnTo>
                  <a:pt x="1681957" y="34979"/>
                </a:lnTo>
                <a:lnTo>
                  <a:pt x="1693271" y="34979"/>
                </a:lnTo>
                <a:lnTo>
                  <a:pt x="1693305" y="33194"/>
                </a:lnTo>
                <a:lnTo>
                  <a:pt x="1691522" y="26782"/>
                </a:lnTo>
                <a:lnTo>
                  <a:pt x="1689908" y="24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421911" y="5117067"/>
            <a:ext cx="90170" cy="432434"/>
          </a:xfrm>
          <a:custGeom>
            <a:avLst/>
            <a:gdLst/>
            <a:ahLst/>
            <a:cxnLst/>
            <a:rect l="l" t="t" r="r" b="b"/>
            <a:pathLst>
              <a:path w="90170" h="432435">
                <a:moveTo>
                  <a:pt x="0" y="432247"/>
                </a:moveTo>
                <a:lnTo>
                  <a:pt x="0" y="432247"/>
                </a:lnTo>
                <a:lnTo>
                  <a:pt x="89786" y="432247"/>
                </a:lnTo>
                <a:lnTo>
                  <a:pt x="89957" y="0"/>
                </a:lnTo>
              </a:path>
            </a:pathLst>
          </a:custGeom>
          <a:ln w="972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515678" y="5117067"/>
            <a:ext cx="635" cy="864869"/>
          </a:xfrm>
          <a:custGeom>
            <a:avLst/>
            <a:gdLst/>
            <a:ahLst/>
            <a:cxnLst/>
            <a:rect l="l" t="t" r="r" b="b"/>
            <a:pathLst>
              <a:path w="635" h="864870">
                <a:moveTo>
                  <a:pt x="0" y="0"/>
                </a:moveTo>
                <a:lnTo>
                  <a:pt x="332" y="864536"/>
                </a:lnTo>
              </a:path>
            </a:pathLst>
          </a:custGeom>
          <a:ln w="972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517971" y="5189785"/>
            <a:ext cx="2171700" cy="791845"/>
          </a:xfrm>
          <a:custGeom>
            <a:avLst/>
            <a:gdLst/>
            <a:ahLst/>
            <a:cxnLst/>
            <a:rect l="l" t="t" r="r" b="b"/>
            <a:pathLst>
              <a:path w="2171700" h="791845">
                <a:moveTo>
                  <a:pt x="0" y="791818"/>
                </a:moveTo>
                <a:lnTo>
                  <a:pt x="980" y="569810"/>
                </a:lnTo>
                <a:lnTo>
                  <a:pt x="1888" y="423482"/>
                </a:lnTo>
                <a:lnTo>
                  <a:pt x="2796" y="317002"/>
                </a:lnTo>
                <a:lnTo>
                  <a:pt x="3703" y="240065"/>
                </a:lnTo>
                <a:lnTo>
                  <a:pt x="4611" y="184634"/>
                </a:lnTo>
                <a:lnTo>
                  <a:pt x="5519" y="144866"/>
                </a:lnTo>
                <a:lnTo>
                  <a:pt x="7334" y="95928"/>
                </a:lnTo>
                <a:lnTo>
                  <a:pt x="11865" y="54537"/>
                </a:lnTo>
                <a:lnTo>
                  <a:pt x="14588" y="51210"/>
                </a:lnTo>
                <a:lnTo>
                  <a:pt x="15496" y="51859"/>
                </a:lnTo>
                <a:lnTo>
                  <a:pt x="24566" y="91302"/>
                </a:lnTo>
                <a:lnTo>
                  <a:pt x="30004" y="136913"/>
                </a:lnTo>
                <a:lnTo>
                  <a:pt x="34543" y="183416"/>
                </a:lnTo>
                <a:lnTo>
                  <a:pt x="38166" y="223914"/>
                </a:lnTo>
                <a:lnTo>
                  <a:pt x="39074" y="234384"/>
                </a:lnTo>
                <a:lnTo>
                  <a:pt x="39981" y="244853"/>
                </a:lnTo>
                <a:lnTo>
                  <a:pt x="40889" y="255322"/>
                </a:lnTo>
                <a:lnTo>
                  <a:pt x="41797" y="265873"/>
                </a:lnTo>
                <a:lnTo>
                  <a:pt x="42705" y="276342"/>
                </a:lnTo>
                <a:lnTo>
                  <a:pt x="43612" y="286730"/>
                </a:lnTo>
                <a:lnTo>
                  <a:pt x="44520" y="297119"/>
                </a:lnTo>
                <a:lnTo>
                  <a:pt x="45420" y="307426"/>
                </a:lnTo>
                <a:lnTo>
                  <a:pt x="46327" y="317571"/>
                </a:lnTo>
                <a:lnTo>
                  <a:pt x="49959" y="356689"/>
                </a:lnTo>
                <a:lnTo>
                  <a:pt x="54489" y="400190"/>
                </a:lnTo>
                <a:lnTo>
                  <a:pt x="59936" y="441661"/>
                </a:lnTo>
                <a:lnTo>
                  <a:pt x="70821" y="478994"/>
                </a:lnTo>
                <a:lnTo>
                  <a:pt x="71728" y="479156"/>
                </a:lnTo>
                <a:lnTo>
                  <a:pt x="72628" y="478832"/>
                </a:lnTo>
                <a:lnTo>
                  <a:pt x="84421" y="439389"/>
                </a:lnTo>
                <a:lnTo>
                  <a:pt x="90767" y="399053"/>
                </a:lnTo>
                <a:lnTo>
                  <a:pt x="91675" y="392804"/>
                </a:lnTo>
                <a:lnTo>
                  <a:pt x="92583" y="386555"/>
                </a:lnTo>
                <a:lnTo>
                  <a:pt x="93490" y="380225"/>
                </a:lnTo>
                <a:lnTo>
                  <a:pt x="94398" y="373975"/>
                </a:lnTo>
                <a:lnTo>
                  <a:pt x="95306" y="367726"/>
                </a:lnTo>
                <a:lnTo>
                  <a:pt x="101652" y="327147"/>
                </a:lnTo>
                <a:lnTo>
                  <a:pt x="110721" y="289733"/>
                </a:lnTo>
                <a:lnTo>
                  <a:pt x="115260" y="284620"/>
                </a:lnTo>
                <a:lnTo>
                  <a:pt x="116168" y="284783"/>
                </a:lnTo>
                <a:lnTo>
                  <a:pt x="127953" y="325686"/>
                </a:lnTo>
                <a:lnTo>
                  <a:pt x="133399" y="365860"/>
                </a:lnTo>
                <a:lnTo>
                  <a:pt x="137930" y="406926"/>
                </a:lnTo>
                <a:lnTo>
                  <a:pt x="142469" y="452618"/>
                </a:lnTo>
                <a:lnTo>
                  <a:pt x="145184" y="481267"/>
                </a:lnTo>
                <a:lnTo>
                  <a:pt x="146092" y="490924"/>
                </a:lnTo>
                <a:lnTo>
                  <a:pt x="146999" y="500582"/>
                </a:lnTo>
                <a:lnTo>
                  <a:pt x="147907" y="510240"/>
                </a:lnTo>
                <a:lnTo>
                  <a:pt x="148815" y="519817"/>
                </a:lnTo>
                <a:lnTo>
                  <a:pt x="149723" y="529475"/>
                </a:lnTo>
                <a:lnTo>
                  <a:pt x="150630" y="538970"/>
                </a:lnTo>
                <a:lnTo>
                  <a:pt x="151538" y="548465"/>
                </a:lnTo>
                <a:lnTo>
                  <a:pt x="152446" y="557799"/>
                </a:lnTo>
                <a:lnTo>
                  <a:pt x="153354" y="567132"/>
                </a:lnTo>
                <a:lnTo>
                  <a:pt x="154253" y="576222"/>
                </a:lnTo>
                <a:lnTo>
                  <a:pt x="158792" y="619568"/>
                </a:lnTo>
                <a:lnTo>
                  <a:pt x="163323" y="657729"/>
                </a:lnTo>
                <a:lnTo>
                  <a:pt x="169677" y="700061"/>
                </a:lnTo>
                <a:lnTo>
                  <a:pt x="180562" y="737840"/>
                </a:lnTo>
                <a:lnTo>
                  <a:pt x="184185" y="740421"/>
                </a:lnTo>
                <a:lnTo>
                  <a:pt x="185093" y="740315"/>
                </a:lnTo>
                <a:lnTo>
                  <a:pt x="199601" y="700864"/>
                </a:lnTo>
                <a:lnTo>
                  <a:pt x="206863" y="657850"/>
                </a:lnTo>
                <a:lnTo>
                  <a:pt x="212301" y="617036"/>
                </a:lnTo>
                <a:lnTo>
                  <a:pt x="216840" y="578088"/>
                </a:lnTo>
                <a:lnTo>
                  <a:pt x="221371" y="535075"/>
                </a:lnTo>
                <a:lnTo>
                  <a:pt x="225901" y="488571"/>
                </a:lnTo>
                <a:lnTo>
                  <a:pt x="226809" y="478913"/>
                </a:lnTo>
                <a:lnTo>
                  <a:pt x="227717" y="469093"/>
                </a:lnTo>
                <a:lnTo>
                  <a:pt x="228624" y="459273"/>
                </a:lnTo>
                <a:lnTo>
                  <a:pt x="229532" y="449290"/>
                </a:lnTo>
                <a:lnTo>
                  <a:pt x="233163" y="408468"/>
                </a:lnTo>
                <a:lnTo>
                  <a:pt x="235878" y="377141"/>
                </a:lnTo>
                <a:lnTo>
                  <a:pt x="236786" y="366590"/>
                </a:lnTo>
                <a:lnTo>
                  <a:pt x="237694" y="356040"/>
                </a:lnTo>
                <a:lnTo>
                  <a:pt x="238602" y="345489"/>
                </a:lnTo>
                <a:lnTo>
                  <a:pt x="239509" y="334858"/>
                </a:lnTo>
                <a:lnTo>
                  <a:pt x="240417" y="324226"/>
                </a:lnTo>
                <a:lnTo>
                  <a:pt x="241325" y="313594"/>
                </a:lnTo>
                <a:lnTo>
                  <a:pt x="242233" y="302962"/>
                </a:lnTo>
                <a:lnTo>
                  <a:pt x="243140" y="292412"/>
                </a:lnTo>
                <a:lnTo>
                  <a:pt x="244040" y="281780"/>
                </a:lnTo>
                <a:lnTo>
                  <a:pt x="244948" y="271311"/>
                </a:lnTo>
                <a:lnTo>
                  <a:pt x="248579" y="229758"/>
                </a:lnTo>
                <a:lnTo>
                  <a:pt x="252210" y="189666"/>
                </a:lnTo>
                <a:lnTo>
                  <a:pt x="253118" y="180008"/>
                </a:lnTo>
                <a:lnTo>
                  <a:pt x="254017" y="170431"/>
                </a:lnTo>
                <a:lnTo>
                  <a:pt x="258556" y="125226"/>
                </a:lnTo>
                <a:lnTo>
                  <a:pt x="263087" y="85378"/>
                </a:lnTo>
                <a:lnTo>
                  <a:pt x="268533" y="46422"/>
                </a:lnTo>
                <a:lnTo>
                  <a:pt x="277603" y="6979"/>
                </a:lnTo>
                <a:lnTo>
                  <a:pt x="283041" y="0"/>
                </a:lnTo>
                <a:lnTo>
                  <a:pt x="283949" y="81"/>
                </a:lnTo>
                <a:lnTo>
                  <a:pt x="297557" y="38468"/>
                </a:lnTo>
                <a:lnTo>
                  <a:pt x="304811" y="80508"/>
                </a:lnTo>
                <a:lnTo>
                  <a:pt x="309342" y="110699"/>
                </a:lnTo>
                <a:lnTo>
                  <a:pt x="310250" y="116867"/>
                </a:lnTo>
                <a:lnTo>
                  <a:pt x="311157" y="123035"/>
                </a:lnTo>
                <a:lnTo>
                  <a:pt x="312065" y="129284"/>
                </a:lnTo>
                <a:lnTo>
                  <a:pt x="312973" y="135452"/>
                </a:lnTo>
                <a:lnTo>
                  <a:pt x="313881" y="141701"/>
                </a:lnTo>
                <a:lnTo>
                  <a:pt x="314788" y="147788"/>
                </a:lnTo>
                <a:lnTo>
                  <a:pt x="315696" y="153956"/>
                </a:lnTo>
                <a:lnTo>
                  <a:pt x="316604" y="159962"/>
                </a:lnTo>
                <a:lnTo>
                  <a:pt x="317504" y="165968"/>
                </a:lnTo>
                <a:lnTo>
                  <a:pt x="318411" y="171892"/>
                </a:lnTo>
                <a:lnTo>
                  <a:pt x="324766" y="210036"/>
                </a:lnTo>
                <a:lnTo>
                  <a:pt x="332935" y="247694"/>
                </a:lnTo>
                <a:lnTo>
                  <a:pt x="341122" y="269850"/>
                </a:lnTo>
                <a:lnTo>
                  <a:pt x="342013" y="271392"/>
                </a:lnTo>
                <a:lnTo>
                  <a:pt x="350118" y="277641"/>
                </a:lnTo>
                <a:lnTo>
                  <a:pt x="351091" y="277641"/>
                </a:lnTo>
                <a:lnTo>
                  <a:pt x="351982" y="277479"/>
                </a:lnTo>
                <a:lnTo>
                  <a:pt x="352874" y="277235"/>
                </a:lnTo>
                <a:lnTo>
                  <a:pt x="353765" y="276911"/>
                </a:lnTo>
                <a:lnTo>
                  <a:pt x="354657" y="276505"/>
                </a:lnTo>
                <a:lnTo>
                  <a:pt x="355630" y="276099"/>
                </a:lnTo>
                <a:lnTo>
                  <a:pt x="356521" y="275531"/>
                </a:lnTo>
                <a:lnTo>
                  <a:pt x="357413" y="274882"/>
                </a:lnTo>
                <a:lnTo>
                  <a:pt x="358304" y="274233"/>
                </a:lnTo>
                <a:lnTo>
                  <a:pt x="359196" y="273583"/>
                </a:lnTo>
                <a:lnTo>
                  <a:pt x="360169" y="272853"/>
                </a:lnTo>
                <a:lnTo>
                  <a:pt x="361060" y="272122"/>
                </a:lnTo>
                <a:lnTo>
                  <a:pt x="361952" y="271392"/>
                </a:lnTo>
                <a:lnTo>
                  <a:pt x="362843" y="270662"/>
                </a:lnTo>
                <a:lnTo>
                  <a:pt x="363735" y="269931"/>
                </a:lnTo>
                <a:lnTo>
                  <a:pt x="364707" y="269201"/>
                </a:lnTo>
                <a:lnTo>
                  <a:pt x="365599" y="268471"/>
                </a:lnTo>
                <a:lnTo>
                  <a:pt x="373704" y="264981"/>
                </a:lnTo>
                <a:lnTo>
                  <a:pt x="374677" y="265062"/>
                </a:lnTo>
                <a:lnTo>
                  <a:pt x="382782" y="271311"/>
                </a:lnTo>
                <a:lnTo>
                  <a:pt x="383754" y="272691"/>
                </a:lnTo>
                <a:lnTo>
                  <a:pt x="388212" y="282024"/>
                </a:lnTo>
                <a:lnTo>
                  <a:pt x="389185" y="284377"/>
                </a:lnTo>
                <a:lnTo>
                  <a:pt x="390076" y="286893"/>
                </a:lnTo>
                <a:lnTo>
                  <a:pt x="390968" y="289572"/>
                </a:lnTo>
                <a:lnTo>
                  <a:pt x="391859" y="292412"/>
                </a:lnTo>
                <a:lnTo>
                  <a:pt x="392751" y="295334"/>
                </a:lnTo>
                <a:lnTo>
                  <a:pt x="393724" y="298499"/>
                </a:lnTo>
                <a:lnTo>
                  <a:pt x="394615" y="301745"/>
                </a:lnTo>
                <a:lnTo>
                  <a:pt x="395507" y="305154"/>
                </a:lnTo>
                <a:lnTo>
                  <a:pt x="396398" y="308806"/>
                </a:lnTo>
                <a:lnTo>
                  <a:pt x="397290" y="312458"/>
                </a:lnTo>
                <a:lnTo>
                  <a:pt x="398262" y="316354"/>
                </a:lnTo>
                <a:lnTo>
                  <a:pt x="402720" y="337698"/>
                </a:lnTo>
                <a:lnTo>
                  <a:pt x="403693" y="342324"/>
                </a:lnTo>
                <a:lnTo>
                  <a:pt x="404584" y="347031"/>
                </a:lnTo>
                <a:lnTo>
                  <a:pt x="405476" y="351901"/>
                </a:lnTo>
                <a:lnTo>
                  <a:pt x="406367" y="356852"/>
                </a:lnTo>
                <a:lnTo>
                  <a:pt x="407259" y="361883"/>
                </a:lnTo>
                <a:lnTo>
                  <a:pt x="408232" y="367077"/>
                </a:lnTo>
                <a:lnTo>
                  <a:pt x="409123" y="372272"/>
                </a:lnTo>
                <a:lnTo>
                  <a:pt x="410015" y="377628"/>
                </a:lnTo>
                <a:lnTo>
                  <a:pt x="410906" y="382985"/>
                </a:lnTo>
                <a:lnTo>
                  <a:pt x="411798" y="388503"/>
                </a:lnTo>
                <a:lnTo>
                  <a:pt x="412770" y="394022"/>
                </a:lnTo>
                <a:lnTo>
                  <a:pt x="413662" y="399622"/>
                </a:lnTo>
                <a:lnTo>
                  <a:pt x="414554" y="405303"/>
                </a:lnTo>
                <a:lnTo>
                  <a:pt x="415445" y="410984"/>
                </a:lnTo>
                <a:lnTo>
                  <a:pt x="416337" y="416746"/>
                </a:lnTo>
                <a:lnTo>
                  <a:pt x="421767" y="451888"/>
                </a:lnTo>
                <a:lnTo>
                  <a:pt x="422740" y="457812"/>
                </a:lnTo>
                <a:lnTo>
                  <a:pt x="423631" y="463737"/>
                </a:lnTo>
                <a:lnTo>
                  <a:pt x="424523" y="469580"/>
                </a:lnTo>
                <a:lnTo>
                  <a:pt x="425414" y="475505"/>
                </a:lnTo>
                <a:lnTo>
                  <a:pt x="426306" y="481429"/>
                </a:lnTo>
                <a:lnTo>
                  <a:pt x="427279" y="487273"/>
                </a:lnTo>
                <a:lnTo>
                  <a:pt x="428170" y="493197"/>
                </a:lnTo>
                <a:lnTo>
                  <a:pt x="429062" y="498960"/>
                </a:lnTo>
                <a:lnTo>
                  <a:pt x="429953" y="504803"/>
                </a:lnTo>
                <a:lnTo>
                  <a:pt x="430845" y="510565"/>
                </a:lnTo>
                <a:lnTo>
                  <a:pt x="431817" y="516327"/>
                </a:lnTo>
                <a:lnTo>
                  <a:pt x="432709" y="522008"/>
                </a:lnTo>
                <a:lnTo>
                  <a:pt x="433600" y="527608"/>
                </a:lnTo>
                <a:lnTo>
                  <a:pt x="434492" y="533208"/>
                </a:lnTo>
                <a:lnTo>
                  <a:pt x="435384" y="538727"/>
                </a:lnTo>
                <a:lnTo>
                  <a:pt x="436356" y="544246"/>
                </a:lnTo>
                <a:lnTo>
                  <a:pt x="437248" y="549602"/>
                </a:lnTo>
                <a:lnTo>
                  <a:pt x="441787" y="575654"/>
                </a:lnTo>
                <a:lnTo>
                  <a:pt x="442678" y="580605"/>
                </a:lnTo>
                <a:lnTo>
                  <a:pt x="443570" y="585474"/>
                </a:lnTo>
                <a:lnTo>
                  <a:pt x="444461" y="590295"/>
                </a:lnTo>
                <a:lnTo>
                  <a:pt x="445353" y="594994"/>
                </a:lnTo>
                <a:lnTo>
                  <a:pt x="446325" y="599604"/>
                </a:lnTo>
                <a:lnTo>
                  <a:pt x="447217" y="604108"/>
                </a:lnTo>
                <a:lnTo>
                  <a:pt x="448109" y="608515"/>
                </a:lnTo>
                <a:lnTo>
                  <a:pt x="449000" y="612816"/>
                </a:lnTo>
                <a:lnTo>
                  <a:pt x="449892" y="617020"/>
                </a:lnTo>
                <a:lnTo>
                  <a:pt x="450864" y="621111"/>
                </a:lnTo>
                <a:lnTo>
                  <a:pt x="451756" y="625087"/>
                </a:lnTo>
                <a:lnTo>
                  <a:pt x="452647" y="628942"/>
                </a:lnTo>
                <a:lnTo>
                  <a:pt x="453539" y="632692"/>
                </a:lnTo>
                <a:lnTo>
                  <a:pt x="454431" y="636320"/>
                </a:lnTo>
                <a:lnTo>
                  <a:pt x="455403" y="639818"/>
                </a:lnTo>
                <a:lnTo>
                  <a:pt x="456295" y="643202"/>
                </a:lnTo>
                <a:lnTo>
                  <a:pt x="460834" y="658143"/>
                </a:lnTo>
                <a:lnTo>
                  <a:pt x="461725" y="660716"/>
                </a:lnTo>
                <a:lnTo>
                  <a:pt x="462617" y="663159"/>
                </a:lnTo>
                <a:lnTo>
                  <a:pt x="463508" y="665455"/>
                </a:lnTo>
                <a:lnTo>
                  <a:pt x="464400" y="667598"/>
                </a:lnTo>
                <a:lnTo>
                  <a:pt x="465372" y="669603"/>
                </a:lnTo>
                <a:lnTo>
                  <a:pt x="466264" y="671453"/>
                </a:lnTo>
                <a:lnTo>
                  <a:pt x="476233" y="681379"/>
                </a:lnTo>
                <a:lnTo>
                  <a:pt x="477125" y="681298"/>
                </a:lnTo>
                <a:lnTo>
                  <a:pt x="487986" y="666795"/>
                </a:lnTo>
                <a:lnTo>
                  <a:pt x="488958" y="664465"/>
                </a:lnTo>
                <a:lnTo>
                  <a:pt x="493416" y="650271"/>
                </a:lnTo>
                <a:lnTo>
                  <a:pt x="494389" y="646935"/>
                </a:lnTo>
                <a:lnTo>
                  <a:pt x="495280" y="643437"/>
                </a:lnTo>
                <a:lnTo>
                  <a:pt x="496172" y="639785"/>
                </a:lnTo>
                <a:lnTo>
                  <a:pt x="497063" y="635979"/>
                </a:lnTo>
                <a:lnTo>
                  <a:pt x="497955" y="632010"/>
                </a:lnTo>
                <a:lnTo>
                  <a:pt x="498927" y="627895"/>
                </a:lnTo>
                <a:lnTo>
                  <a:pt x="499819" y="623626"/>
                </a:lnTo>
                <a:lnTo>
                  <a:pt x="500711" y="619220"/>
                </a:lnTo>
                <a:lnTo>
                  <a:pt x="501602" y="614667"/>
                </a:lnTo>
                <a:lnTo>
                  <a:pt x="502494" y="609984"/>
                </a:lnTo>
                <a:lnTo>
                  <a:pt x="503466" y="605155"/>
                </a:lnTo>
                <a:lnTo>
                  <a:pt x="504358" y="600204"/>
                </a:lnTo>
                <a:lnTo>
                  <a:pt x="505249" y="595124"/>
                </a:lnTo>
                <a:lnTo>
                  <a:pt x="506141" y="589922"/>
                </a:lnTo>
                <a:lnTo>
                  <a:pt x="507032" y="584581"/>
                </a:lnTo>
                <a:lnTo>
                  <a:pt x="508005" y="579144"/>
                </a:lnTo>
                <a:lnTo>
                  <a:pt x="508897" y="573625"/>
                </a:lnTo>
                <a:lnTo>
                  <a:pt x="509788" y="567944"/>
                </a:lnTo>
                <a:lnTo>
                  <a:pt x="510680" y="562263"/>
                </a:lnTo>
                <a:lnTo>
                  <a:pt x="511571" y="556420"/>
                </a:lnTo>
                <a:lnTo>
                  <a:pt x="512463" y="550495"/>
                </a:lnTo>
                <a:lnTo>
                  <a:pt x="513435" y="544489"/>
                </a:lnTo>
                <a:lnTo>
                  <a:pt x="514327" y="538321"/>
                </a:lnTo>
                <a:lnTo>
                  <a:pt x="515219" y="532234"/>
                </a:lnTo>
                <a:lnTo>
                  <a:pt x="516110" y="525985"/>
                </a:lnTo>
                <a:lnTo>
                  <a:pt x="517002" y="519655"/>
                </a:lnTo>
                <a:lnTo>
                  <a:pt x="517974" y="513325"/>
                </a:lnTo>
                <a:lnTo>
                  <a:pt x="518866" y="506913"/>
                </a:lnTo>
                <a:lnTo>
                  <a:pt x="519757" y="500502"/>
                </a:lnTo>
                <a:lnTo>
                  <a:pt x="520649" y="494009"/>
                </a:lnTo>
                <a:lnTo>
                  <a:pt x="521541" y="487435"/>
                </a:lnTo>
                <a:lnTo>
                  <a:pt x="522513" y="480943"/>
                </a:lnTo>
                <a:lnTo>
                  <a:pt x="523405" y="474369"/>
                </a:lnTo>
                <a:lnTo>
                  <a:pt x="524296" y="467795"/>
                </a:lnTo>
                <a:lnTo>
                  <a:pt x="525188" y="461221"/>
                </a:lnTo>
                <a:lnTo>
                  <a:pt x="526079" y="454566"/>
                </a:lnTo>
                <a:lnTo>
                  <a:pt x="527052" y="447992"/>
                </a:lnTo>
                <a:lnTo>
                  <a:pt x="527944" y="441419"/>
                </a:lnTo>
                <a:lnTo>
                  <a:pt x="528835" y="434845"/>
                </a:lnTo>
                <a:lnTo>
                  <a:pt x="529727" y="428352"/>
                </a:lnTo>
                <a:lnTo>
                  <a:pt x="530618" y="421778"/>
                </a:lnTo>
                <a:lnTo>
                  <a:pt x="531510" y="415286"/>
                </a:lnTo>
                <a:lnTo>
                  <a:pt x="532482" y="408874"/>
                </a:lnTo>
                <a:lnTo>
                  <a:pt x="533374" y="402463"/>
                </a:lnTo>
                <a:lnTo>
                  <a:pt x="534266" y="396051"/>
                </a:lnTo>
                <a:lnTo>
                  <a:pt x="535157" y="389721"/>
                </a:lnTo>
                <a:lnTo>
                  <a:pt x="536049" y="383472"/>
                </a:lnTo>
                <a:lnTo>
                  <a:pt x="537021" y="377304"/>
                </a:lnTo>
                <a:lnTo>
                  <a:pt x="537913" y="371217"/>
                </a:lnTo>
                <a:lnTo>
                  <a:pt x="538804" y="365130"/>
                </a:lnTo>
                <a:lnTo>
                  <a:pt x="539696" y="359124"/>
                </a:lnTo>
                <a:lnTo>
                  <a:pt x="540587" y="353200"/>
                </a:lnTo>
                <a:lnTo>
                  <a:pt x="541560" y="347438"/>
                </a:lnTo>
                <a:lnTo>
                  <a:pt x="542452" y="341675"/>
                </a:lnTo>
                <a:lnTo>
                  <a:pt x="543343" y="336075"/>
                </a:lnTo>
                <a:lnTo>
                  <a:pt x="544235" y="330475"/>
                </a:lnTo>
                <a:lnTo>
                  <a:pt x="545126" y="325038"/>
                </a:lnTo>
                <a:lnTo>
                  <a:pt x="546099" y="319763"/>
                </a:lnTo>
                <a:lnTo>
                  <a:pt x="546990" y="314487"/>
                </a:lnTo>
                <a:lnTo>
                  <a:pt x="547882" y="309374"/>
                </a:lnTo>
                <a:lnTo>
                  <a:pt x="548774" y="304343"/>
                </a:lnTo>
                <a:lnTo>
                  <a:pt x="549665" y="299392"/>
                </a:lnTo>
                <a:lnTo>
                  <a:pt x="550557" y="294604"/>
                </a:lnTo>
                <a:lnTo>
                  <a:pt x="551529" y="289896"/>
                </a:lnTo>
                <a:lnTo>
                  <a:pt x="552421" y="285352"/>
                </a:lnTo>
                <a:lnTo>
                  <a:pt x="553312" y="280888"/>
                </a:lnTo>
                <a:lnTo>
                  <a:pt x="554204" y="276587"/>
                </a:lnTo>
                <a:lnTo>
                  <a:pt x="555096" y="272366"/>
                </a:lnTo>
                <a:lnTo>
                  <a:pt x="556068" y="268308"/>
                </a:lnTo>
                <a:lnTo>
                  <a:pt x="556960" y="264332"/>
                </a:lnTo>
                <a:lnTo>
                  <a:pt x="557851" y="260436"/>
                </a:lnTo>
                <a:lnTo>
                  <a:pt x="558743" y="256784"/>
                </a:lnTo>
                <a:lnTo>
                  <a:pt x="559634" y="253132"/>
                </a:lnTo>
                <a:lnTo>
                  <a:pt x="560607" y="249642"/>
                </a:lnTo>
                <a:lnTo>
                  <a:pt x="561498" y="246315"/>
                </a:lnTo>
                <a:lnTo>
                  <a:pt x="562390" y="243068"/>
                </a:lnTo>
                <a:lnTo>
                  <a:pt x="563282" y="239903"/>
                </a:lnTo>
                <a:lnTo>
                  <a:pt x="564173" y="236900"/>
                </a:lnTo>
                <a:lnTo>
                  <a:pt x="565146" y="233979"/>
                </a:lnTo>
                <a:lnTo>
                  <a:pt x="566037" y="231219"/>
                </a:lnTo>
                <a:lnTo>
                  <a:pt x="570576" y="218883"/>
                </a:lnTo>
                <a:lnTo>
                  <a:pt x="571468" y="216692"/>
                </a:lnTo>
                <a:lnTo>
                  <a:pt x="572359" y="214663"/>
                </a:lnTo>
                <a:lnTo>
                  <a:pt x="573251" y="212715"/>
                </a:lnTo>
                <a:lnTo>
                  <a:pt x="574142" y="210849"/>
                </a:lnTo>
                <a:lnTo>
                  <a:pt x="575115" y="209063"/>
                </a:lnTo>
                <a:lnTo>
                  <a:pt x="576006" y="207359"/>
                </a:lnTo>
                <a:lnTo>
                  <a:pt x="576898" y="205736"/>
                </a:lnTo>
                <a:lnTo>
                  <a:pt x="577789" y="204194"/>
                </a:lnTo>
                <a:lnTo>
                  <a:pt x="578681" y="202733"/>
                </a:lnTo>
                <a:lnTo>
                  <a:pt x="579654" y="201353"/>
                </a:lnTo>
                <a:lnTo>
                  <a:pt x="580545" y="199973"/>
                </a:lnTo>
                <a:lnTo>
                  <a:pt x="581437" y="198756"/>
                </a:lnTo>
                <a:lnTo>
                  <a:pt x="582328" y="197539"/>
                </a:lnTo>
                <a:lnTo>
                  <a:pt x="583220" y="196403"/>
                </a:lnTo>
                <a:lnTo>
                  <a:pt x="584111" y="195348"/>
                </a:lnTo>
                <a:lnTo>
                  <a:pt x="585084" y="194374"/>
                </a:lnTo>
                <a:lnTo>
                  <a:pt x="585975" y="193400"/>
                </a:lnTo>
                <a:lnTo>
                  <a:pt x="590514" y="189180"/>
                </a:lnTo>
                <a:lnTo>
                  <a:pt x="591406" y="188449"/>
                </a:lnTo>
                <a:lnTo>
                  <a:pt x="592297" y="187719"/>
                </a:lnTo>
                <a:lnTo>
                  <a:pt x="593189" y="187069"/>
                </a:lnTo>
                <a:lnTo>
                  <a:pt x="594161" y="186420"/>
                </a:lnTo>
                <a:lnTo>
                  <a:pt x="595053" y="185771"/>
                </a:lnTo>
                <a:lnTo>
                  <a:pt x="595945" y="185203"/>
                </a:lnTo>
                <a:lnTo>
                  <a:pt x="596836" y="184553"/>
                </a:lnTo>
                <a:lnTo>
                  <a:pt x="597728" y="183985"/>
                </a:lnTo>
                <a:lnTo>
                  <a:pt x="598700" y="183498"/>
                </a:lnTo>
                <a:lnTo>
                  <a:pt x="599592" y="182930"/>
                </a:lnTo>
                <a:lnTo>
                  <a:pt x="600483" y="182362"/>
                </a:lnTo>
                <a:lnTo>
                  <a:pt x="601375" y="181875"/>
                </a:lnTo>
                <a:lnTo>
                  <a:pt x="602266" y="181388"/>
                </a:lnTo>
                <a:lnTo>
                  <a:pt x="603158" y="180820"/>
                </a:lnTo>
                <a:lnTo>
                  <a:pt x="604131" y="180333"/>
                </a:lnTo>
                <a:lnTo>
                  <a:pt x="605022" y="179846"/>
                </a:lnTo>
                <a:lnTo>
                  <a:pt x="605914" y="179359"/>
                </a:lnTo>
                <a:lnTo>
                  <a:pt x="606805" y="178872"/>
                </a:lnTo>
                <a:lnTo>
                  <a:pt x="607697" y="178385"/>
                </a:lnTo>
                <a:lnTo>
                  <a:pt x="608669" y="177898"/>
                </a:lnTo>
                <a:lnTo>
                  <a:pt x="609561" y="177493"/>
                </a:lnTo>
                <a:lnTo>
                  <a:pt x="610452" y="177006"/>
                </a:lnTo>
                <a:lnTo>
                  <a:pt x="611344" y="176519"/>
                </a:lnTo>
                <a:lnTo>
                  <a:pt x="612236" y="176032"/>
                </a:lnTo>
                <a:lnTo>
                  <a:pt x="613208" y="175545"/>
                </a:lnTo>
                <a:lnTo>
                  <a:pt x="614100" y="175139"/>
                </a:lnTo>
                <a:lnTo>
                  <a:pt x="614991" y="174652"/>
                </a:lnTo>
                <a:lnTo>
                  <a:pt x="615883" y="174165"/>
                </a:lnTo>
                <a:lnTo>
                  <a:pt x="616774" y="173759"/>
                </a:lnTo>
                <a:lnTo>
                  <a:pt x="617747" y="173273"/>
                </a:lnTo>
                <a:lnTo>
                  <a:pt x="618638" y="172867"/>
                </a:lnTo>
                <a:lnTo>
                  <a:pt x="619530" y="172380"/>
                </a:lnTo>
                <a:lnTo>
                  <a:pt x="620422" y="171974"/>
                </a:lnTo>
                <a:lnTo>
                  <a:pt x="621313" y="171568"/>
                </a:lnTo>
                <a:lnTo>
                  <a:pt x="622205" y="171162"/>
                </a:lnTo>
                <a:lnTo>
                  <a:pt x="623177" y="170757"/>
                </a:lnTo>
                <a:lnTo>
                  <a:pt x="624069" y="170351"/>
                </a:lnTo>
                <a:lnTo>
                  <a:pt x="624960" y="169945"/>
                </a:lnTo>
                <a:lnTo>
                  <a:pt x="625852" y="169620"/>
                </a:lnTo>
                <a:lnTo>
                  <a:pt x="626743" y="169214"/>
                </a:lnTo>
                <a:lnTo>
                  <a:pt x="627716" y="168890"/>
                </a:lnTo>
                <a:lnTo>
                  <a:pt x="628608" y="168565"/>
                </a:lnTo>
                <a:lnTo>
                  <a:pt x="629499" y="168322"/>
                </a:lnTo>
                <a:lnTo>
                  <a:pt x="630391" y="167997"/>
                </a:lnTo>
                <a:lnTo>
                  <a:pt x="631282" y="167754"/>
                </a:lnTo>
                <a:lnTo>
                  <a:pt x="632255" y="167510"/>
                </a:lnTo>
                <a:lnTo>
                  <a:pt x="633146" y="167267"/>
                </a:lnTo>
                <a:lnTo>
                  <a:pt x="634038" y="167105"/>
                </a:lnTo>
                <a:lnTo>
                  <a:pt x="634929" y="166942"/>
                </a:lnTo>
                <a:lnTo>
                  <a:pt x="635821" y="166780"/>
                </a:lnTo>
                <a:lnTo>
                  <a:pt x="636794" y="166699"/>
                </a:lnTo>
                <a:lnTo>
                  <a:pt x="637685" y="166618"/>
                </a:lnTo>
                <a:lnTo>
                  <a:pt x="638577" y="166537"/>
                </a:lnTo>
                <a:lnTo>
                  <a:pt x="639468" y="166537"/>
                </a:lnTo>
                <a:lnTo>
                  <a:pt x="640360" y="166537"/>
                </a:lnTo>
                <a:lnTo>
                  <a:pt x="641251" y="166537"/>
                </a:lnTo>
                <a:lnTo>
                  <a:pt x="642224" y="166618"/>
                </a:lnTo>
                <a:lnTo>
                  <a:pt x="643116" y="166780"/>
                </a:lnTo>
                <a:lnTo>
                  <a:pt x="644007" y="166942"/>
                </a:lnTo>
                <a:lnTo>
                  <a:pt x="644899" y="167105"/>
                </a:lnTo>
                <a:lnTo>
                  <a:pt x="645790" y="167348"/>
                </a:lnTo>
                <a:lnTo>
                  <a:pt x="646763" y="167592"/>
                </a:lnTo>
                <a:lnTo>
                  <a:pt x="647654" y="167916"/>
                </a:lnTo>
                <a:lnTo>
                  <a:pt x="648546" y="168241"/>
                </a:lnTo>
                <a:lnTo>
                  <a:pt x="649437" y="168565"/>
                </a:lnTo>
                <a:lnTo>
                  <a:pt x="650329" y="169052"/>
                </a:lnTo>
                <a:lnTo>
                  <a:pt x="651302" y="169458"/>
                </a:lnTo>
                <a:lnTo>
                  <a:pt x="652193" y="170026"/>
                </a:lnTo>
                <a:lnTo>
                  <a:pt x="653085" y="170513"/>
                </a:lnTo>
                <a:lnTo>
                  <a:pt x="653976" y="171162"/>
                </a:lnTo>
                <a:lnTo>
                  <a:pt x="654868" y="171731"/>
                </a:lnTo>
                <a:lnTo>
                  <a:pt x="655840" y="172461"/>
                </a:lnTo>
                <a:lnTo>
                  <a:pt x="656732" y="173191"/>
                </a:lnTo>
                <a:lnTo>
                  <a:pt x="657623" y="173922"/>
                </a:lnTo>
                <a:lnTo>
                  <a:pt x="658515" y="174733"/>
                </a:lnTo>
                <a:lnTo>
                  <a:pt x="659407" y="175626"/>
                </a:lnTo>
                <a:lnTo>
                  <a:pt x="660298" y="176519"/>
                </a:lnTo>
                <a:lnTo>
                  <a:pt x="664837" y="181794"/>
                </a:lnTo>
                <a:lnTo>
                  <a:pt x="665809" y="183011"/>
                </a:lnTo>
                <a:lnTo>
                  <a:pt x="666701" y="184229"/>
                </a:lnTo>
                <a:lnTo>
                  <a:pt x="667593" y="185527"/>
                </a:lnTo>
                <a:lnTo>
                  <a:pt x="668484" y="186826"/>
                </a:lnTo>
                <a:lnTo>
                  <a:pt x="669376" y="188287"/>
                </a:lnTo>
                <a:lnTo>
                  <a:pt x="670348" y="189666"/>
                </a:lnTo>
                <a:lnTo>
                  <a:pt x="671240" y="191208"/>
                </a:lnTo>
                <a:lnTo>
                  <a:pt x="672131" y="192750"/>
                </a:lnTo>
                <a:lnTo>
                  <a:pt x="673023" y="194374"/>
                </a:lnTo>
                <a:lnTo>
                  <a:pt x="673914" y="195997"/>
                </a:lnTo>
                <a:lnTo>
                  <a:pt x="674887" y="197701"/>
                </a:lnTo>
                <a:lnTo>
                  <a:pt x="675779" y="199487"/>
                </a:lnTo>
                <a:lnTo>
                  <a:pt x="676670" y="201272"/>
                </a:lnTo>
                <a:lnTo>
                  <a:pt x="677562" y="203139"/>
                </a:lnTo>
                <a:lnTo>
                  <a:pt x="678453" y="205086"/>
                </a:lnTo>
                <a:lnTo>
                  <a:pt x="679345" y="207034"/>
                </a:lnTo>
                <a:lnTo>
                  <a:pt x="680317" y="209063"/>
                </a:lnTo>
                <a:lnTo>
                  <a:pt x="681209" y="211173"/>
                </a:lnTo>
                <a:lnTo>
                  <a:pt x="682100" y="213365"/>
                </a:lnTo>
                <a:lnTo>
                  <a:pt x="682992" y="215556"/>
                </a:lnTo>
                <a:lnTo>
                  <a:pt x="683884" y="217909"/>
                </a:lnTo>
                <a:lnTo>
                  <a:pt x="684856" y="220182"/>
                </a:lnTo>
                <a:lnTo>
                  <a:pt x="685748" y="222617"/>
                </a:lnTo>
                <a:lnTo>
                  <a:pt x="686639" y="225133"/>
                </a:lnTo>
                <a:lnTo>
                  <a:pt x="687531" y="227648"/>
                </a:lnTo>
                <a:lnTo>
                  <a:pt x="688422" y="230246"/>
                </a:lnTo>
                <a:lnTo>
                  <a:pt x="689395" y="232924"/>
                </a:lnTo>
                <a:lnTo>
                  <a:pt x="693853" y="247289"/>
                </a:lnTo>
                <a:lnTo>
                  <a:pt x="694825" y="250373"/>
                </a:lnTo>
                <a:lnTo>
                  <a:pt x="695717" y="253538"/>
                </a:lnTo>
                <a:lnTo>
                  <a:pt x="696608" y="256784"/>
                </a:lnTo>
                <a:lnTo>
                  <a:pt x="697500" y="260112"/>
                </a:lnTo>
                <a:lnTo>
                  <a:pt x="698391" y="263520"/>
                </a:lnTo>
                <a:lnTo>
                  <a:pt x="699364" y="266929"/>
                </a:lnTo>
                <a:lnTo>
                  <a:pt x="700256" y="270500"/>
                </a:lnTo>
                <a:lnTo>
                  <a:pt x="701147" y="274152"/>
                </a:lnTo>
                <a:lnTo>
                  <a:pt x="702039" y="277804"/>
                </a:lnTo>
                <a:lnTo>
                  <a:pt x="702930" y="281618"/>
                </a:lnTo>
                <a:lnTo>
                  <a:pt x="703903" y="285433"/>
                </a:lnTo>
                <a:lnTo>
                  <a:pt x="704794" y="289410"/>
                </a:lnTo>
                <a:lnTo>
                  <a:pt x="705686" y="293386"/>
                </a:lnTo>
                <a:lnTo>
                  <a:pt x="706577" y="297444"/>
                </a:lnTo>
                <a:lnTo>
                  <a:pt x="707469" y="301665"/>
                </a:lnTo>
                <a:lnTo>
                  <a:pt x="708442" y="305885"/>
                </a:lnTo>
                <a:lnTo>
                  <a:pt x="709333" y="310186"/>
                </a:lnTo>
                <a:lnTo>
                  <a:pt x="710225" y="314650"/>
                </a:lnTo>
                <a:lnTo>
                  <a:pt x="711116" y="319114"/>
                </a:lnTo>
                <a:lnTo>
                  <a:pt x="712008" y="323659"/>
                </a:lnTo>
                <a:lnTo>
                  <a:pt x="712899" y="328285"/>
                </a:lnTo>
                <a:lnTo>
                  <a:pt x="713872" y="332992"/>
                </a:lnTo>
                <a:lnTo>
                  <a:pt x="714763" y="337699"/>
                </a:lnTo>
                <a:lnTo>
                  <a:pt x="715655" y="342568"/>
                </a:lnTo>
                <a:lnTo>
                  <a:pt x="716547" y="347519"/>
                </a:lnTo>
                <a:lnTo>
                  <a:pt x="717438" y="352470"/>
                </a:lnTo>
                <a:lnTo>
                  <a:pt x="718411" y="357502"/>
                </a:lnTo>
                <a:lnTo>
                  <a:pt x="719302" y="362614"/>
                </a:lnTo>
                <a:lnTo>
                  <a:pt x="720194" y="367809"/>
                </a:lnTo>
                <a:lnTo>
                  <a:pt x="721085" y="373003"/>
                </a:lnTo>
                <a:lnTo>
                  <a:pt x="721977" y="378278"/>
                </a:lnTo>
                <a:lnTo>
                  <a:pt x="722949" y="383634"/>
                </a:lnTo>
                <a:lnTo>
                  <a:pt x="723841" y="389072"/>
                </a:lnTo>
                <a:lnTo>
                  <a:pt x="724733" y="394510"/>
                </a:lnTo>
                <a:lnTo>
                  <a:pt x="725624" y="399947"/>
                </a:lnTo>
                <a:lnTo>
                  <a:pt x="726516" y="405547"/>
                </a:lnTo>
                <a:lnTo>
                  <a:pt x="727488" y="411066"/>
                </a:lnTo>
                <a:lnTo>
                  <a:pt x="728380" y="416666"/>
                </a:lnTo>
                <a:lnTo>
                  <a:pt x="729271" y="422347"/>
                </a:lnTo>
                <a:lnTo>
                  <a:pt x="730163" y="428028"/>
                </a:lnTo>
                <a:lnTo>
                  <a:pt x="731054" y="433709"/>
                </a:lnTo>
                <a:lnTo>
                  <a:pt x="731946" y="439390"/>
                </a:lnTo>
                <a:lnTo>
                  <a:pt x="732919" y="445152"/>
                </a:lnTo>
                <a:lnTo>
                  <a:pt x="733810" y="450914"/>
                </a:lnTo>
                <a:lnTo>
                  <a:pt x="734702" y="456677"/>
                </a:lnTo>
                <a:lnTo>
                  <a:pt x="735593" y="462439"/>
                </a:lnTo>
                <a:lnTo>
                  <a:pt x="736485" y="468201"/>
                </a:lnTo>
                <a:lnTo>
                  <a:pt x="737457" y="473963"/>
                </a:lnTo>
                <a:lnTo>
                  <a:pt x="738349" y="479725"/>
                </a:lnTo>
                <a:lnTo>
                  <a:pt x="739240" y="485407"/>
                </a:lnTo>
                <a:lnTo>
                  <a:pt x="740132" y="491169"/>
                </a:lnTo>
                <a:lnTo>
                  <a:pt x="741024" y="496850"/>
                </a:lnTo>
                <a:lnTo>
                  <a:pt x="741996" y="502531"/>
                </a:lnTo>
                <a:lnTo>
                  <a:pt x="742888" y="508131"/>
                </a:lnTo>
                <a:lnTo>
                  <a:pt x="743779" y="513731"/>
                </a:lnTo>
                <a:lnTo>
                  <a:pt x="744671" y="519249"/>
                </a:lnTo>
                <a:lnTo>
                  <a:pt x="745562" y="524768"/>
                </a:lnTo>
                <a:lnTo>
                  <a:pt x="746535" y="530206"/>
                </a:lnTo>
                <a:lnTo>
                  <a:pt x="747426" y="535643"/>
                </a:lnTo>
                <a:lnTo>
                  <a:pt x="748318" y="540919"/>
                </a:lnTo>
                <a:lnTo>
                  <a:pt x="749210" y="546194"/>
                </a:lnTo>
                <a:lnTo>
                  <a:pt x="750101" y="551388"/>
                </a:lnTo>
                <a:lnTo>
                  <a:pt x="750993" y="556501"/>
                </a:lnTo>
                <a:lnTo>
                  <a:pt x="751965" y="561533"/>
                </a:lnTo>
                <a:lnTo>
                  <a:pt x="752857" y="566483"/>
                </a:lnTo>
                <a:lnTo>
                  <a:pt x="753748" y="571353"/>
                </a:lnTo>
                <a:lnTo>
                  <a:pt x="754640" y="576060"/>
                </a:lnTo>
                <a:lnTo>
                  <a:pt x="755531" y="580686"/>
                </a:lnTo>
                <a:lnTo>
                  <a:pt x="756504" y="585231"/>
                </a:lnTo>
                <a:lnTo>
                  <a:pt x="757396" y="589703"/>
                </a:lnTo>
                <a:lnTo>
                  <a:pt x="758287" y="594028"/>
                </a:lnTo>
                <a:lnTo>
                  <a:pt x="759179" y="598224"/>
                </a:lnTo>
                <a:lnTo>
                  <a:pt x="760070" y="602307"/>
                </a:lnTo>
                <a:lnTo>
                  <a:pt x="761043" y="606259"/>
                </a:lnTo>
                <a:lnTo>
                  <a:pt x="761934" y="610081"/>
                </a:lnTo>
                <a:lnTo>
                  <a:pt x="762826" y="613766"/>
                </a:lnTo>
                <a:lnTo>
                  <a:pt x="763718" y="617313"/>
                </a:lnTo>
                <a:lnTo>
                  <a:pt x="764609" y="620721"/>
                </a:lnTo>
                <a:lnTo>
                  <a:pt x="765582" y="623976"/>
                </a:lnTo>
                <a:lnTo>
                  <a:pt x="766473" y="627092"/>
                </a:lnTo>
                <a:lnTo>
                  <a:pt x="771012" y="640313"/>
                </a:lnTo>
                <a:lnTo>
                  <a:pt x="771904" y="642472"/>
                </a:lnTo>
                <a:lnTo>
                  <a:pt x="782764" y="654905"/>
                </a:lnTo>
                <a:lnTo>
                  <a:pt x="783656" y="654791"/>
                </a:lnTo>
                <a:lnTo>
                  <a:pt x="793625" y="641920"/>
                </a:lnTo>
                <a:lnTo>
                  <a:pt x="794597" y="639729"/>
                </a:lnTo>
                <a:lnTo>
                  <a:pt x="795489" y="637367"/>
                </a:lnTo>
                <a:lnTo>
                  <a:pt x="796381" y="634851"/>
                </a:lnTo>
                <a:lnTo>
                  <a:pt x="797272" y="632181"/>
                </a:lnTo>
                <a:lnTo>
                  <a:pt x="798164" y="629349"/>
                </a:lnTo>
                <a:lnTo>
                  <a:pt x="799136" y="626370"/>
                </a:lnTo>
                <a:lnTo>
                  <a:pt x="803594" y="609286"/>
                </a:lnTo>
                <a:lnTo>
                  <a:pt x="804567" y="605456"/>
                </a:lnTo>
                <a:lnTo>
                  <a:pt x="805458" y="601495"/>
                </a:lnTo>
                <a:lnTo>
                  <a:pt x="806350" y="597413"/>
                </a:lnTo>
                <a:lnTo>
                  <a:pt x="807241" y="593209"/>
                </a:lnTo>
                <a:lnTo>
                  <a:pt x="808133" y="588883"/>
                </a:lnTo>
                <a:lnTo>
                  <a:pt x="809105" y="584419"/>
                </a:lnTo>
                <a:lnTo>
                  <a:pt x="809997" y="579875"/>
                </a:lnTo>
                <a:lnTo>
                  <a:pt x="810888" y="575249"/>
                </a:lnTo>
                <a:lnTo>
                  <a:pt x="811780" y="570541"/>
                </a:lnTo>
                <a:lnTo>
                  <a:pt x="812672" y="565672"/>
                </a:lnTo>
                <a:lnTo>
                  <a:pt x="813644" y="560721"/>
                </a:lnTo>
                <a:lnTo>
                  <a:pt x="814536" y="555689"/>
                </a:lnTo>
                <a:lnTo>
                  <a:pt x="815427" y="550577"/>
                </a:lnTo>
                <a:lnTo>
                  <a:pt x="816319" y="545382"/>
                </a:lnTo>
                <a:lnTo>
                  <a:pt x="817210" y="540107"/>
                </a:lnTo>
                <a:lnTo>
                  <a:pt x="818183" y="534832"/>
                </a:lnTo>
                <a:lnTo>
                  <a:pt x="822641" y="507319"/>
                </a:lnTo>
                <a:lnTo>
                  <a:pt x="823613" y="501638"/>
                </a:lnTo>
                <a:lnTo>
                  <a:pt x="824505" y="495957"/>
                </a:lnTo>
                <a:lnTo>
                  <a:pt x="825396" y="490276"/>
                </a:lnTo>
                <a:lnTo>
                  <a:pt x="826288" y="484595"/>
                </a:lnTo>
                <a:lnTo>
                  <a:pt x="827179" y="478833"/>
                </a:lnTo>
                <a:lnTo>
                  <a:pt x="828152" y="473071"/>
                </a:lnTo>
                <a:lnTo>
                  <a:pt x="829044" y="467308"/>
                </a:lnTo>
                <a:lnTo>
                  <a:pt x="829935" y="461465"/>
                </a:lnTo>
                <a:lnTo>
                  <a:pt x="830827" y="455703"/>
                </a:lnTo>
                <a:lnTo>
                  <a:pt x="831718" y="449941"/>
                </a:lnTo>
                <a:lnTo>
                  <a:pt x="832691" y="444178"/>
                </a:lnTo>
                <a:lnTo>
                  <a:pt x="833582" y="438416"/>
                </a:lnTo>
                <a:lnTo>
                  <a:pt x="834474" y="432735"/>
                </a:lnTo>
                <a:lnTo>
                  <a:pt x="835365" y="426973"/>
                </a:lnTo>
                <a:lnTo>
                  <a:pt x="836257" y="421292"/>
                </a:lnTo>
                <a:lnTo>
                  <a:pt x="837230" y="415692"/>
                </a:lnTo>
                <a:lnTo>
                  <a:pt x="838121" y="410011"/>
                </a:lnTo>
                <a:lnTo>
                  <a:pt x="842660" y="382661"/>
                </a:lnTo>
                <a:lnTo>
                  <a:pt x="843551" y="377385"/>
                </a:lnTo>
                <a:lnTo>
                  <a:pt x="844443" y="372110"/>
                </a:lnTo>
                <a:lnTo>
                  <a:pt x="845335" y="366916"/>
                </a:lnTo>
                <a:lnTo>
                  <a:pt x="846226" y="361803"/>
                </a:lnTo>
                <a:lnTo>
                  <a:pt x="847199" y="356852"/>
                </a:lnTo>
                <a:lnTo>
                  <a:pt x="848090" y="351902"/>
                </a:lnTo>
                <a:lnTo>
                  <a:pt x="848982" y="347032"/>
                </a:lnTo>
                <a:lnTo>
                  <a:pt x="849873" y="342244"/>
                </a:lnTo>
                <a:lnTo>
                  <a:pt x="850765" y="337537"/>
                </a:lnTo>
                <a:lnTo>
                  <a:pt x="851737" y="332911"/>
                </a:lnTo>
                <a:lnTo>
                  <a:pt x="852629" y="328366"/>
                </a:lnTo>
                <a:lnTo>
                  <a:pt x="853521" y="323983"/>
                </a:lnTo>
                <a:lnTo>
                  <a:pt x="854412" y="319682"/>
                </a:lnTo>
                <a:lnTo>
                  <a:pt x="855304" y="315462"/>
                </a:lnTo>
                <a:lnTo>
                  <a:pt x="856276" y="311323"/>
                </a:lnTo>
                <a:lnTo>
                  <a:pt x="857168" y="307265"/>
                </a:lnTo>
                <a:lnTo>
                  <a:pt x="861707" y="288761"/>
                </a:lnTo>
                <a:lnTo>
                  <a:pt x="862598" y="285433"/>
                </a:lnTo>
                <a:lnTo>
                  <a:pt x="863490" y="282187"/>
                </a:lnTo>
                <a:lnTo>
                  <a:pt x="864381" y="279022"/>
                </a:lnTo>
                <a:lnTo>
                  <a:pt x="865273" y="275938"/>
                </a:lnTo>
                <a:lnTo>
                  <a:pt x="866245" y="273016"/>
                </a:lnTo>
                <a:lnTo>
                  <a:pt x="867137" y="270257"/>
                </a:lnTo>
                <a:lnTo>
                  <a:pt x="868028" y="267498"/>
                </a:lnTo>
                <a:lnTo>
                  <a:pt x="868920" y="264900"/>
                </a:lnTo>
                <a:lnTo>
                  <a:pt x="869812" y="262466"/>
                </a:lnTo>
                <a:lnTo>
                  <a:pt x="870784" y="260112"/>
                </a:lnTo>
                <a:lnTo>
                  <a:pt x="871676" y="257840"/>
                </a:lnTo>
                <a:lnTo>
                  <a:pt x="880753" y="240959"/>
                </a:lnTo>
                <a:lnTo>
                  <a:pt x="881645" y="239823"/>
                </a:lnTo>
                <a:lnTo>
                  <a:pt x="889831" y="233249"/>
                </a:lnTo>
                <a:lnTo>
                  <a:pt x="890722" y="232843"/>
                </a:lnTo>
                <a:lnTo>
                  <a:pt x="891614" y="232518"/>
                </a:lnTo>
                <a:lnTo>
                  <a:pt x="892505" y="232275"/>
                </a:lnTo>
                <a:lnTo>
                  <a:pt x="893397" y="232112"/>
                </a:lnTo>
                <a:lnTo>
                  <a:pt x="894289" y="231950"/>
                </a:lnTo>
                <a:lnTo>
                  <a:pt x="895261" y="231869"/>
                </a:lnTo>
                <a:lnTo>
                  <a:pt x="896153" y="231869"/>
                </a:lnTo>
                <a:lnTo>
                  <a:pt x="897044" y="231788"/>
                </a:lnTo>
                <a:lnTo>
                  <a:pt x="897936" y="231869"/>
                </a:lnTo>
                <a:lnTo>
                  <a:pt x="898827" y="231950"/>
                </a:lnTo>
                <a:lnTo>
                  <a:pt x="899800" y="232031"/>
                </a:lnTo>
                <a:lnTo>
                  <a:pt x="900691" y="232112"/>
                </a:lnTo>
                <a:lnTo>
                  <a:pt x="901583" y="232275"/>
                </a:lnTo>
                <a:lnTo>
                  <a:pt x="902475" y="232437"/>
                </a:lnTo>
                <a:lnTo>
                  <a:pt x="903366" y="232681"/>
                </a:lnTo>
                <a:lnTo>
                  <a:pt x="904339" y="232843"/>
                </a:lnTo>
                <a:lnTo>
                  <a:pt x="905230" y="233086"/>
                </a:lnTo>
                <a:lnTo>
                  <a:pt x="906122" y="233249"/>
                </a:lnTo>
                <a:lnTo>
                  <a:pt x="907013" y="233492"/>
                </a:lnTo>
                <a:lnTo>
                  <a:pt x="907905" y="233736"/>
                </a:lnTo>
                <a:lnTo>
                  <a:pt x="908877" y="233979"/>
                </a:lnTo>
                <a:lnTo>
                  <a:pt x="909769" y="234141"/>
                </a:lnTo>
                <a:lnTo>
                  <a:pt x="910661" y="234385"/>
                </a:lnTo>
                <a:lnTo>
                  <a:pt x="911552" y="234547"/>
                </a:lnTo>
                <a:lnTo>
                  <a:pt x="912444" y="234791"/>
                </a:lnTo>
                <a:lnTo>
                  <a:pt x="913335" y="234953"/>
                </a:lnTo>
                <a:lnTo>
                  <a:pt x="914308" y="235115"/>
                </a:lnTo>
                <a:lnTo>
                  <a:pt x="915199" y="235197"/>
                </a:lnTo>
                <a:lnTo>
                  <a:pt x="916091" y="235278"/>
                </a:lnTo>
                <a:lnTo>
                  <a:pt x="916982" y="235359"/>
                </a:lnTo>
                <a:lnTo>
                  <a:pt x="917874" y="235440"/>
                </a:lnTo>
                <a:lnTo>
                  <a:pt x="918847" y="235440"/>
                </a:lnTo>
                <a:lnTo>
                  <a:pt x="919738" y="235440"/>
                </a:lnTo>
                <a:lnTo>
                  <a:pt x="920630" y="235359"/>
                </a:lnTo>
                <a:lnTo>
                  <a:pt x="921521" y="235278"/>
                </a:lnTo>
                <a:lnTo>
                  <a:pt x="922413" y="235115"/>
                </a:lnTo>
                <a:lnTo>
                  <a:pt x="923385" y="234953"/>
                </a:lnTo>
                <a:lnTo>
                  <a:pt x="924277" y="234709"/>
                </a:lnTo>
                <a:lnTo>
                  <a:pt x="925169" y="234466"/>
                </a:lnTo>
                <a:lnTo>
                  <a:pt x="926060" y="234141"/>
                </a:lnTo>
                <a:lnTo>
                  <a:pt x="930599" y="231869"/>
                </a:lnTo>
                <a:lnTo>
                  <a:pt x="931490" y="231301"/>
                </a:lnTo>
                <a:lnTo>
                  <a:pt x="932382" y="230652"/>
                </a:lnTo>
                <a:lnTo>
                  <a:pt x="933354" y="229921"/>
                </a:lnTo>
                <a:lnTo>
                  <a:pt x="934246" y="229191"/>
                </a:lnTo>
                <a:lnTo>
                  <a:pt x="935138" y="228379"/>
                </a:lnTo>
                <a:lnTo>
                  <a:pt x="936029" y="227568"/>
                </a:lnTo>
                <a:lnTo>
                  <a:pt x="936921" y="226594"/>
                </a:lnTo>
                <a:lnTo>
                  <a:pt x="937893" y="225701"/>
                </a:lnTo>
                <a:lnTo>
                  <a:pt x="938785" y="224646"/>
                </a:lnTo>
                <a:lnTo>
                  <a:pt x="939676" y="223672"/>
                </a:lnTo>
                <a:lnTo>
                  <a:pt x="940568" y="222536"/>
                </a:lnTo>
                <a:lnTo>
                  <a:pt x="941459" y="221400"/>
                </a:lnTo>
                <a:lnTo>
                  <a:pt x="942432" y="220263"/>
                </a:lnTo>
                <a:lnTo>
                  <a:pt x="943324" y="219046"/>
                </a:lnTo>
                <a:lnTo>
                  <a:pt x="944215" y="217747"/>
                </a:lnTo>
                <a:lnTo>
                  <a:pt x="945107" y="216449"/>
                </a:lnTo>
                <a:lnTo>
                  <a:pt x="945998" y="215150"/>
                </a:lnTo>
                <a:lnTo>
                  <a:pt x="946971" y="213771"/>
                </a:lnTo>
                <a:lnTo>
                  <a:pt x="951429" y="206548"/>
                </a:lnTo>
                <a:lnTo>
                  <a:pt x="952401" y="205087"/>
                </a:lnTo>
                <a:lnTo>
                  <a:pt x="953293" y="203545"/>
                </a:lnTo>
                <a:lnTo>
                  <a:pt x="954184" y="202003"/>
                </a:lnTo>
                <a:lnTo>
                  <a:pt x="955076" y="200461"/>
                </a:lnTo>
                <a:lnTo>
                  <a:pt x="955967" y="198919"/>
                </a:lnTo>
                <a:lnTo>
                  <a:pt x="956940" y="197377"/>
                </a:lnTo>
                <a:lnTo>
                  <a:pt x="957832" y="195916"/>
                </a:lnTo>
                <a:lnTo>
                  <a:pt x="958723" y="194374"/>
                </a:lnTo>
                <a:lnTo>
                  <a:pt x="959615" y="192832"/>
                </a:lnTo>
                <a:lnTo>
                  <a:pt x="960506" y="191371"/>
                </a:lnTo>
                <a:lnTo>
                  <a:pt x="961479" y="189829"/>
                </a:lnTo>
                <a:lnTo>
                  <a:pt x="962370" y="188368"/>
                </a:lnTo>
                <a:lnTo>
                  <a:pt x="963262" y="186989"/>
                </a:lnTo>
                <a:lnTo>
                  <a:pt x="964153" y="185609"/>
                </a:lnTo>
                <a:lnTo>
                  <a:pt x="965045" y="184229"/>
                </a:lnTo>
                <a:lnTo>
                  <a:pt x="965937" y="182931"/>
                </a:lnTo>
                <a:lnTo>
                  <a:pt x="966909" y="181632"/>
                </a:lnTo>
                <a:lnTo>
                  <a:pt x="967801" y="180415"/>
                </a:lnTo>
                <a:lnTo>
                  <a:pt x="968692" y="179198"/>
                </a:lnTo>
                <a:lnTo>
                  <a:pt x="969584" y="178143"/>
                </a:lnTo>
                <a:lnTo>
                  <a:pt x="970475" y="177087"/>
                </a:lnTo>
                <a:lnTo>
                  <a:pt x="971448" y="176114"/>
                </a:lnTo>
                <a:lnTo>
                  <a:pt x="972339" y="175140"/>
                </a:lnTo>
                <a:lnTo>
                  <a:pt x="973231" y="174328"/>
                </a:lnTo>
                <a:lnTo>
                  <a:pt x="974123" y="173598"/>
                </a:lnTo>
                <a:lnTo>
                  <a:pt x="975014" y="172867"/>
                </a:lnTo>
                <a:lnTo>
                  <a:pt x="975987" y="172299"/>
                </a:lnTo>
                <a:lnTo>
                  <a:pt x="980525" y="170838"/>
                </a:lnTo>
                <a:lnTo>
                  <a:pt x="981417" y="170838"/>
                </a:lnTo>
                <a:lnTo>
                  <a:pt x="989522" y="176682"/>
                </a:lnTo>
                <a:lnTo>
                  <a:pt x="990495" y="177980"/>
                </a:lnTo>
                <a:lnTo>
                  <a:pt x="998600" y="196646"/>
                </a:lnTo>
                <a:lnTo>
                  <a:pt x="999572" y="199487"/>
                </a:lnTo>
                <a:lnTo>
                  <a:pt x="1004030" y="215962"/>
                </a:lnTo>
                <a:lnTo>
                  <a:pt x="1005002" y="219777"/>
                </a:lnTo>
                <a:lnTo>
                  <a:pt x="1005894" y="223672"/>
                </a:lnTo>
                <a:lnTo>
                  <a:pt x="1006786" y="227730"/>
                </a:lnTo>
                <a:lnTo>
                  <a:pt x="1007677" y="232031"/>
                </a:lnTo>
                <a:lnTo>
                  <a:pt x="1008569" y="236333"/>
                </a:lnTo>
                <a:lnTo>
                  <a:pt x="1009541" y="240878"/>
                </a:lnTo>
                <a:lnTo>
                  <a:pt x="1010433" y="245585"/>
                </a:lnTo>
                <a:lnTo>
                  <a:pt x="1011324" y="250373"/>
                </a:lnTo>
                <a:lnTo>
                  <a:pt x="1012216" y="255324"/>
                </a:lnTo>
                <a:lnTo>
                  <a:pt x="1013107" y="260355"/>
                </a:lnTo>
                <a:lnTo>
                  <a:pt x="1014080" y="265550"/>
                </a:lnTo>
                <a:lnTo>
                  <a:pt x="1014972" y="270906"/>
                </a:lnTo>
                <a:lnTo>
                  <a:pt x="1015863" y="276344"/>
                </a:lnTo>
                <a:lnTo>
                  <a:pt x="1016755" y="281944"/>
                </a:lnTo>
                <a:lnTo>
                  <a:pt x="1017646" y="287625"/>
                </a:lnTo>
                <a:lnTo>
                  <a:pt x="1018619" y="293468"/>
                </a:lnTo>
                <a:lnTo>
                  <a:pt x="1023077" y="323983"/>
                </a:lnTo>
                <a:lnTo>
                  <a:pt x="1024049" y="330395"/>
                </a:lnTo>
                <a:lnTo>
                  <a:pt x="1024941" y="336806"/>
                </a:lnTo>
                <a:lnTo>
                  <a:pt x="1025832" y="343299"/>
                </a:lnTo>
                <a:lnTo>
                  <a:pt x="1026724" y="349954"/>
                </a:lnTo>
                <a:lnTo>
                  <a:pt x="1027615" y="356609"/>
                </a:lnTo>
                <a:lnTo>
                  <a:pt x="1028588" y="363264"/>
                </a:lnTo>
                <a:lnTo>
                  <a:pt x="1029479" y="370000"/>
                </a:lnTo>
                <a:lnTo>
                  <a:pt x="1030371" y="376817"/>
                </a:lnTo>
                <a:lnTo>
                  <a:pt x="1031263" y="383635"/>
                </a:lnTo>
                <a:lnTo>
                  <a:pt x="1032154" y="390533"/>
                </a:lnTo>
                <a:lnTo>
                  <a:pt x="1033127" y="397350"/>
                </a:lnTo>
                <a:lnTo>
                  <a:pt x="1034018" y="404249"/>
                </a:lnTo>
                <a:lnTo>
                  <a:pt x="1034910" y="411147"/>
                </a:lnTo>
                <a:lnTo>
                  <a:pt x="1035801" y="418127"/>
                </a:lnTo>
                <a:lnTo>
                  <a:pt x="1036693" y="425025"/>
                </a:lnTo>
                <a:lnTo>
                  <a:pt x="1037665" y="431923"/>
                </a:lnTo>
                <a:lnTo>
                  <a:pt x="1038557" y="438741"/>
                </a:lnTo>
                <a:lnTo>
                  <a:pt x="1039449" y="445639"/>
                </a:lnTo>
                <a:lnTo>
                  <a:pt x="1040340" y="452456"/>
                </a:lnTo>
                <a:lnTo>
                  <a:pt x="1041232" y="459193"/>
                </a:lnTo>
                <a:lnTo>
                  <a:pt x="1042123" y="465929"/>
                </a:lnTo>
                <a:lnTo>
                  <a:pt x="1043096" y="472665"/>
                </a:lnTo>
                <a:lnTo>
                  <a:pt x="1043987" y="479239"/>
                </a:lnTo>
                <a:lnTo>
                  <a:pt x="1044879" y="485812"/>
                </a:lnTo>
                <a:lnTo>
                  <a:pt x="1045770" y="492305"/>
                </a:lnTo>
                <a:lnTo>
                  <a:pt x="1046662" y="498717"/>
                </a:lnTo>
                <a:lnTo>
                  <a:pt x="1047635" y="505047"/>
                </a:lnTo>
                <a:lnTo>
                  <a:pt x="1048526" y="511296"/>
                </a:lnTo>
                <a:lnTo>
                  <a:pt x="1049418" y="517464"/>
                </a:lnTo>
                <a:lnTo>
                  <a:pt x="1050309" y="523470"/>
                </a:lnTo>
                <a:lnTo>
                  <a:pt x="1051201" y="529394"/>
                </a:lnTo>
                <a:lnTo>
                  <a:pt x="1052173" y="535238"/>
                </a:lnTo>
                <a:lnTo>
                  <a:pt x="1053065" y="540919"/>
                </a:lnTo>
                <a:lnTo>
                  <a:pt x="1057604" y="567539"/>
                </a:lnTo>
                <a:lnTo>
                  <a:pt x="1058495" y="572408"/>
                </a:lnTo>
                <a:lnTo>
                  <a:pt x="1059387" y="577115"/>
                </a:lnTo>
                <a:lnTo>
                  <a:pt x="1060278" y="581660"/>
                </a:lnTo>
                <a:lnTo>
                  <a:pt x="1061170" y="586043"/>
                </a:lnTo>
                <a:lnTo>
                  <a:pt x="1062142" y="590312"/>
                </a:lnTo>
                <a:lnTo>
                  <a:pt x="1063034" y="594378"/>
                </a:lnTo>
                <a:lnTo>
                  <a:pt x="1063926" y="598273"/>
                </a:lnTo>
                <a:lnTo>
                  <a:pt x="1064817" y="601982"/>
                </a:lnTo>
                <a:lnTo>
                  <a:pt x="1065709" y="605512"/>
                </a:lnTo>
                <a:lnTo>
                  <a:pt x="1066681" y="608864"/>
                </a:lnTo>
                <a:lnTo>
                  <a:pt x="1067573" y="612021"/>
                </a:lnTo>
                <a:lnTo>
                  <a:pt x="1068464" y="615000"/>
                </a:lnTo>
                <a:lnTo>
                  <a:pt x="1069356" y="617775"/>
                </a:lnTo>
                <a:lnTo>
                  <a:pt x="1070247" y="620364"/>
                </a:lnTo>
                <a:lnTo>
                  <a:pt x="1071220" y="622759"/>
                </a:lnTo>
                <a:lnTo>
                  <a:pt x="1072112" y="624958"/>
                </a:lnTo>
                <a:lnTo>
                  <a:pt x="1081189" y="635947"/>
                </a:lnTo>
                <a:lnTo>
                  <a:pt x="1082081" y="635947"/>
                </a:lnTo>
                <a:lnTo>
                  <a:pt x="1094725" y="616290"/>
                </a:lnTo>
                <a:lnTo>
                  <a:pt x="1095697" y="613596"/>
                </a:lnTo>
                <a:lnTo>
                  <a:pt x="1096589" y="610747"/>
                </a:lnTo>
                <a:lnTo>
                  <a:pt x="1097480" y="607744"/>
                </a:lnTo>
                <a:lnTo>
                  <a:pt x="1098372" y="604604"/>
                </a:lnTo>
                <a:lnTo>
                  <a:pt x="1099263" y="601325"/>
                </a:lnTo>
                <a:lnTo>
                  <a:pt x="1100236" y="597916"/>
                </a:lnTo>
                <a:lnTo>
                  <a:pt x="1101127" y="594370"/>
                </a:lnTo>
                <a:lnTo>
                  <a:pt x="1102019" y="590701"/>
                </a:lnTo>
                <a:lnTo>
                  <a:pt x="1102910" y="586936"/>
                </a:lnTo>
                <a:lnTo>
                  <a:pt x="1103802" y="583040"/>
                </a:lnTo>
                <a:lnTo>
                  <a:pt x="1104775" y="578982"/>
                </a:lnTo>
                <a:lnTo>
                  <a:pt x="1105666" y="574924"/>
                </a:lnTo>
                <a:lnTo>
                  <a:pt x="1106558" y="570704"/>
                </a:lnTo>
                <a:lnTo>
                  <a:pt x="1107449" y="566403"/>
                </a:lnTo>
                <a:lnTo>
                  <a:pt x="1108341" y="562020"/>
                </a:lnTo>
                <a:lnTo>
                  <a:pt x="1109313" y="557475"/>
                </a:lnTo>
                <a:lnTo>
                  <a:pt x="1113771" y="534183"/>
                </a:lnTo>
                <a:lnTo>
                  <a:pt x="1114744" y="529313"/>
                </a:lnTo>
                <a:lnTo>
                  <a:pt x="1115635" y="524444"/>
                </a:lnTo>
                <a:lnTo>
                  <a:pt x="1116527" y="519574"/>
                </a:lnTo>
                <a:lnTo>
                  <a:pt x="1117418" y="514624"/>
                </a:lnTo>
                <a:lnTo>
                  <a:pt x="1118310" y="509673"/>
                </a:lnTo>
                <a:lnTo>
                  <a:pt x="1119283" y="504641"/>
                </a:lnTo>
                <a:lnTo>
                  <a:pt x="1120174" y="499691"/>
                </a:lnTo>
                <a:lnTo>
                  <a:pt x="1121066" y="494740"/>
                </a:lnTo>
                <a:lnTo>
                  <a:pt x="1121957" y="489708"/>
                </a:lnTo>
                <a:lnTo>
                  <a:pt x="1122849" y="484758"/>
                </a:lnTo>
                <a:lnTo>
                  <a:pt x="1123821" y="479726"/>
                </a:lnTo>
                <a:lnTo>
                  <a:pt x="1124713" y="474775"/>
                </a:lnTo>
                <a:lnTo>
                  <a:pt x="1125604" y="469906"/>
                </a:lnTo>
                <a:lnTo>
                  <a:pt x="1126496" y="464955"/>
                </a:lnTo>
                <a:lnTo>
                  <a:pt x="1127388" y="460085"/>
                </a:lnTo>
                <a:lnTo>
                  <a:pt x="1128360" y="455297"/>
                </a:lnTo>
                <a:lnTo>
                  <a:pt x="1129252" y="450509"/>
                </a:lnTo>
                <a:lnTo>
                  <a:pt x="1133790" y="427298"/>
                </a:lnTo>
                <a:lnTo>
                  <a:pt x="1134682" y="422915"/>
                </a:lnTo>
                <a:lnTo>
                  <a:pt x="1135574" y="418533"/>
                </a:lnTo>
                <a:lnTo>
                  <a:pt x="1136465" y="414231"/>
                </a:lnTo>
                <a:lnTo>
                  <a:pt x="1137357" y="410011"/>
                </a:lnTo>
                <a:lnTo>
                  <a:pt x="1138329" y="405872"/>
                </a:lnTo>
                <a:lnTo>
                  <a:pt x="1139221" y="401814"/>
                </a:lnTo>
                <a:lnTo>
                  <a:pt x="1140112" y="397918"/>
                </a:lnTo>
                <a:lnTo>
                  <a:pt x="1141004" y="394023"/>
                </a:lnTo>
                <a:lnTo>
                  <a:pt x="1141895" y="390290"/>
                </a:lnTo>
                <a:lnTo>
                  <a:pt x="1142868" y="386638"/>
                </a:lnTo>
                <a:lnTo>
                  <a:pt x="1143760" y="383067"/>
                </a:lnTo>
                <a:lnTo>
                  <a:pt x="1144651" y="379577"/>
                </a:lnTo>
                <a:lnTo>
                  <a:pt x="1145543" y="376168"/>
                </a:lnTo>
                <a:lnTo>
                  <a:pt x="1146434" y="372922"/>
                </a:lnTo>
                <a:lnTo>
                  <a:pt x="1147326" y="369757"/>
                </a:lnTo>
                <a:lnTo>
                  <a:pt x="1148298" y="366673"/>
                </a:lnTo>
                <a:lnTo>
                  <a:pt x="1149190" y="363751"/>
                </a:lnTo>
                <a:lnTo>
                  <a:pt x="1150081" y="360910"/>
                </a:lnTo>
                <a:lnTo>
                  <a:pt x="1150973" y="358232"/>
                </a:lnTo>
                <a:lnTo>
                  <a:pt x="1151865" y="355554"/>
                </a:lnTo>
                <a:lnTo>
                  <a:pt x="1152837" y="353038"/>
                </a:lnTo>
                <a:lnTo>
                  <a:pt x="1153729" y="350685"/>
                </a:lnTo>
                <a:lnTo>
                  <a:pt x="1154620" y="348331"/>
                </a:lnTo>
                <a:lnTo>
                  <a:pt x="1155512" y="346140"/>
                </a:lnTo>
                <a:lnTo>
                  <a:pt x="1156403" y="344111"/>
                </a:lnTo>
                <a:lnTo>
                  <a:pt x="1157376" y="342082"/>
                </a:lnTo>
                <a:lnTo>
                  <a:pt x="1158267" y="340215"/>
                </a:lnTo>
                <a:lnTo>
                  <a:pt x="1159159" y="338430"/>
                </a:lnTo>
                <a:lnTo>
                  <a:pt x="1160051" y="336807"/>
                </a:lnTo>
                <a:lnTo>
                  <a:pt x="1160942" y="335183"/>
                </a:lnTo>
                <a:lnTo>
                  <a:pt x="1161915" y="333723"/>
                </a:lnTo>
                <a:lnTo>
                  <a:pt x="1162806" y="332343"/>
                </a:lnTo>
                <a:lnTo>
                  <a:pt x="1163698" y="331044"/>
                </a:lnTo>
                <a:lnTo>
                  <a:pt x="1164589" y="329827"/>
                </a:lnTo>
                <a:lnTo>
                  <a:pt x="1165481" y="328772"/>
                </a:lnTo>
                <a:lnTo>
                  <a:pt x="1166372" y="327717"/>
                </a:lnTo>
                <a:lnTo>
                  <a:pt x="1167345" y="326824"/>
                </a:lnTo>
                <a:lnTo>
                  <a:pt x="1168237" y="325931"/>
                </a:lnTo>
                <a:lnTo>
                  <a:pt x="1169128" y="325120"/>
                </a:lnTo>
                <a:lnTo>
                  <a:pt x="1170020" y="324389"/>
                </a:lnTo>
                <a:lnTo>
                  <a:pt x="1170911" y="323821"/>
                </a:lnTo>
                <a:lnTo>
                  <a:pt x="1171884" y="323172"/>
                </a:lnTo>
                <a:lnTo>
                  <a:pt x="1172775" y="322685"/>
                </a:lnTo>
                <a:lnTo>
                  <a:pt x="1173667" y="322279"/>
                </a:lnTo>
                <a:lnTo>
                  <a:pt x="1174558" y="321873"/>
                </a:lnTo>
                <a:lnTo>
                  <a:pt x="1175450" y="321468"/>
                </a:lnTo>
                <a:lnTo>
                  <a:pt x="1176423" y="321224"/>
                </a:lnTo>
                <a:lnTo>
                  <a:pt x="1177314" y="320900"/>
                </a:lnTo>
                <a:lnTo>
                  <a:pt x="1178206" y="320737"/>
                </a:lnTo>
                <a:lnTo>
                  <a:pt x="1179097" y="320575"/>
                </a:lnTo>
                <a:lnTo>
                  <a:pt x="1179989" y="320413"/>
                </a:lnTo>
                <a:lnTo>
                  <a:pt x="1180961" y="320250"/>
                </a:lnTo>
                <a:lnTo>
                  <a:pt x="1181853" y="320169"/>
                </a:lnTo>
                <a:lnTo>
                  <a:pt x="1182745" y="320088"/>
                </a:lnTo>
                <a:lnTo>
                  <a:pt x="1183636" y="320007"/>
                </a:lnTo>
                <a:lnTo>
                  <a:pt x="1184528" y="320007"/>
                </a:lnTo>
                <a:lnTo>
                  <a:pt x="1185419" y="319926"/>
                </a:lnTo>
                <a:lnTo>
                  <a:pt x="1186392" y="319926"/>
                </a:lnTo>
                <a:lnTo>
                  <a:pt x="1187283" y="319845"/>
                </a:lnTo>
                <a:lnTo>
                  <a:pt x="1188175" y="319763"/>
                </a:lnTo>
                <a:lnTo>
                  <a:pt x="1189066" y="319763"/>
                </a:lnTo>
                <a:lnTo>
                  <a:pt x="1189958" y="319682"/>
                </a:lnTo>
                <a:lnTo>
                  <a:pt x="1190930" y="319601"/>
                </a:lnTo>
                <a:lnTo>
                  <a:pt x="1191822" y="319520"/>
                </a:lnTo>
                <a:lnTo>
                  <a:pt x="1192714" y="319358"/>
                </a:lnTo>
                <a:lnTo>
                  <a:pt x="1193605" y="319195"/>
                </a:lnTo>
                <a:lnTo>
                  <a:pt x="1194497" y="319033"/>
                </a:lnTo>
                <a:lnTo>
                  <a:pt x="1195469" y="318790"/>
                </a:lnTo>
                <a:lnTo>
                  <a:pt x="1196361" y="318546"/>
                </a:lnTo>
                <a:lnTo>
                  <a:pt x="1197252" y="318222"/>
                </a:lnTo>
                <a:lnTo>
                  <a:pt x="1198144" y="317897"/>
                </a:lnTo>
                <a:lnTo>
                  <a:pt x="1204466" y="313920"/>
                </a:lnTo>
                <a:lnTo>
                  <a:pt x="1205438" y="313190"/>
                </a:lnTo>
                <a:lnTo>
                  <a:pt x="1206330" y="312297"/>
                </a:lnTo>
                <a:lnTo>
                  <a:pt x="1207221" y="311404"/>
                </a:lnTo>
                <a:lnTo>
                  <a:pt x="1208113" y="310349"/>
                </a:lnTo>
                <a:lnTo>
                  <a:pt x="1209005" y="309294"/>
                </a:lnTo>
                <a:lnTo>
                  <a:pt x="1209977" y="308158"/>
                </a:lnTo>
                <a:lnTo>
                  <a:pt x="1210869" y="306940"/>
                </a:lnTo>
                <a:lnTo>
                  <a:pt x="1218082" y="294523"/>
                </a:lnTo>
                <a:lnTo>
                  <a:pt x="1219055" y="292657"/>
                </a:lnTo>
                <a:lnTo>
                  <a:pt x="1223512" y="282106"/>
                </a:lnTo>
                <a:lnTo>
                  <a:pt x="1224485" y="279834"/>
                </a:lnTo>
                <a:lnTo>
                  <a:pt x="1225377" y="277480"/>
                </a:lnTo>
                <a:lnTo>
                  <a:pt x="1226268" y="274964"/>
                </a:lnTo>
                <a:lnTo>
                  <a:pt x="1227160" y="272530"/>
                </a:lnTo>
                <a:lnTo>
                  <a:pt x="1228051" y="269932"/>
                </a:lnTo>
                <a:lnTo>
                  <a:pt x="1229024" y="267335"/>
                </a:lnTo>
                <a:lnTo>
                  <a:pt x="1229915" y="264657"/>
                </a:lnTo>
                <a:lnTo>
                  <a:pt x="1230807" y="261898"/>
                </a:lnTo>
                <a:lnTo>
                  <a:pt x="1231698" y="259138"/>
                </a:lnTo>
                <a:lnTo>
                  <a:pt x="1232590" y="256379"/>
                </a:lnTo>
                <a:lnTo>
                  <a:pt x="1233563" y="253457"/>
                </a:lnTo>
                <a:lnTo>
                  <a:pt x="1234454" y="250617"/>
                </a:lnTo>
                <a:lnTo>
                  <a:pt x="1235346" y="247614"/>
                </a:lnTo>
                <a:lnTo>
                  <a:pt x="1236237" y="244692"/>
                </a:lnTo>
                <a:lnTo>
                  <a:pt x="1237129" y="241689"/>
                </a:lnTo>
                <a:lnTo>
                  <a:pt x="1238020" y="238687"/>
                </a:lnTo>
                <a:lnTo>
                  <a:pt x="1238993" y="235603"/>
                </a:lnTo>
                <a:lnTo>
                  <a:pt x="1239885" y="232519"/>
                </a:lnTo>
                <a:lnTo>
                  <a:pt x="1240776" y="229516"/>
                </a:lnTo>
                <a:lnTo>
                  <a:pt x="1241668" y="226432"/>
                </a:lnTo>
                <a:lnTo>
                  <a:pt x="1242559" y="223267"/>
                </a:lnTo>
                <a:lnTo>
                  <a:pt x="1243532" y="220182"/>
                </a:lnTo>
                <a:lnTo>
                  <a:pt x="1244423" y="217098"/>
                </a:lnTo>
                <a:lnTo>
                  <a:pt x="1245315" y="214014"/>
                </a:lnTo>
                <a:lnTo>
                  <a:pt x="1246206" y="210930"/>
                </a:lnTo>
                <a:lnTo>
                  <a:pt x="1247098" y="207928"/>
                </a:lnTo>
                <a:lnTo>
                  <a:pt x="1248070" y="204843"/>
                </a:lnTo>
                <a:lnTo>
                  <a:pt x="1248962" y="201841"/>
                </a:lnTo>
                <a:lnTo>
                  <a:pt x="1249854" y="198838"/>
                </a:lnTo>
                <a:lnTo>
                  <a:pt x="1250745" y="195916"/>
                </a:lnTo>
                <a:lnTo>
                  <a:pt x="1251637" y="192994"/>
                </a:lnTo>
                <a:lnTo>
                  <a:pt x="1252609" y="190154"/>
                </a:lnTo>
                <a:lnTo>
                  <a:pt x="1253501" y="187313"/>
                </a:lnTo>
                <a:lnTo>
                  <a:pt x="1254392" y="184554"/>
                </a:lnTo>
                <a:lnTo>
                  <a:pt x="1255284" y="181876"/>
                </a:lnTo>
                <a:lnTo>
                  <a:pt x="1256175" y="179198"/>
                </a:lnTo>
                <a:lnTo>
                  <a:pt x="1257067" y="176600"/>
                </a:lnTo>
                <a:lnTo>
                  <a:pt x="1258040" y="174085"/>
                </a:lnTo>
                <a:lnTo>
                  <a:pt x="1258931" y="171650"/>
                </a:lnTo>
                <a:lnTo>
                  <a:pt x="1259823" y="169296"/>
                </a:lnTo>
                <a:lnTo>
                  <a:pt x="1260714" y="167024"/>
                </a:lnTo>
                <a:lnTo>
                  <a:pt x="1261606" y="164833"/>
                </a:lnTo>
                <a:lnTo>
                  <a:pt x="1262578" y="162722"/>
                </a:lnTo>
                <a:lnTo>
                  <a:pt x="1263470" y="160693"/>
                </a:lnTo>
                <a:lnTo>
                  <a:pt x="1277086" y="144787"/>
                </a:lnTo>
                <a:lnTo>
                  <a:pt x="1277978" y="144787"/>
                </a:lnTo>
                <a:lnTo>
                  <a:pt x="1285191" y="150468"/>
                </a:lnTo>
                <a:lnTo>
                  <a:pt x="1286164" y="151847"/>
                </a:lnTo>
                <a:lnTo>
                  <a:pt x="1287055" y="153471"/>
                </a:lnTo>
                <a:lnTo>
                  <a:pt x="1287947" y="155175"/>
                </a:lnTo>
                <a:lnTo>
                  <a:pt x="1288839" y="157123"/>
                </a:lnTo>
                <a:lnTo>
                  <a:pt x="1289730" y="159152"/>
                </a:lnTo>
                <a:lnTo>
                  <a:pt x="1290703" y="161343"/>
                </a:lnTo>
                <a:lnTo>
                  <a:pt x="1295160" y="174815"/>
                </a:lnTo>
                <a:lnTo>
                  <a:pt x="1296133" y="177980"/>
                </a:lnTo>
                <a:lnTo>
                  <a:pt x="1297025" y="181308"/>
                </a:lnTo>
                <a:lnTo>
                  <a:pt x="1297916" y="184717"/>
                </a:lnTo>
                <a:lnTo>
                  <a:pt x="1298808" y="188369"/>
                </a:lnTo>
                <a:lnTo>
                  <a:pt x="1299699" y="192102"/>
                </a:lnTo>
                <a:lnTo>
                  <a:pt x="1300672" y="195998"/>
                </a:lnTo>
                <a:lnTo>
                  <a:pt x="1301563" y="199974"/>
                </a:lnTo>
                <a:lnTo>
                  <a:pt x="1302455" y="204113"/>
                </a:lnTo>
                <a:lnTo>
                  <a:pt x="1303346" y="208415"/>
                </a:lnTo>
                <a:lnTo>
                  <a:pt x="1304238" y="212878"/>
                </a:lnTo>
                <a:lnTo>
                  <a:pt x="1305211" y="217342"/>
                </a:lnTo>
                <a:lnTo>
                  <a:pt x="1306102" y="222049"/>
                </a:lnTo>
                <a:lnTo>
                  <a:pt x="1306994" y="226838"/>
                </a:lnTo>
                <a:lnTo>
                  <a:pt x="1307885" y="231707"/>
                </a:lnTo>
                <a:lnTo>
                  <a:pt x="1308777" y="236739"/>
                </a:lnTo>
                <a:lnTo>
                  <a:pt x="1309749" y="241852"/>
                </a:lnTo>
                <a:lnTo>
                  <a:pt x="1314207" y="268796"/>
                </a:lnTo>
                <a:lnTo>
                  <a:pt x="1315180" y="274396"/>
                </a:lnTo>
                <a:lnTo>
                  <a:pt x="1316071" y="280077"/>
                </a:lnTo>
                <a:lnTo>
                  <a:pt x="1316963" y="285840"/>
                </a:lnTo>
                <a:lnTo>
                  <a:pt x="1317854" y="291683"/>
                </a:lnTo>
                <a:lnTo>
                  <a:pt x="1318746" y="297607"/>
                </a:lnTo>
                <a:lnTo>
                  <a:pt x="1319718" y="303532"/>
                </a:lnTo>
                <a:lnTo>
                  <a:pt x="1320610" y="309538"/>
                </a:lnTo>
                <a:lnTo>
                  <a:pt x="1321502" y="315543"/>
                </a:lnTo>
                <a:lnTo>
                  <a:pt x="1322393" y="321549"/>
                </a:lnTo>
                <a:lnTo>
                  <a:pt x="1323285" y="327636"/>
                </a:lnTo>
                <a:lnTo>
                  <a:pt x="1324257" y="333723"/>
                </a:lnTo>
                <a:lnTo>
                  <a:pt x="1325149" y="339891"/>
                </a:lnTo>
                <a:lnTo>
                  <a:pt x="1326040" y="345978"/>
                </a:lnTo>
                <a:lnTo>
                  <a:pt x="1326932" y="352065"/>
                </a:lnTo>
                <a:lnTo>
                  <a:pt x="1327823" y="358233"/>
                </a:lnTo>
                <a:lnTo>
                  <a:pt x="1328715" y="364319"/>
                </a:lnTo>
                <a:lnTo>
                  <a:pt x="1329688" y="370406"/>
                </a:lnTo>
                <a:lnTo>
                  <a:pt x="1330579" y="376493"/>
                </a:lnTo>
                <a:lnTo>
                  <a:pt x="1331471" y="382499"/>
                </a:lnTo>
                <a:lnTo>
                  <a:pt x="1332362" y="388586"/>
                </a:lnTo>
                <a:lnTo>
                  <a:pt x="1333254" y="394510"/>
                </a:lnTo>
                <a:lnTo>
                  <a:pt x="1334226" y="400435"/>
                </a:lnTo>
                <a:lnTo>
                  <a:pt x="1335118" y="406359"/>
                </a:lnTo>
                <a:lnTo>
                  <a:pt x="1336009" y="412203"/>
                </a:lnTo>
                <a:lnTo>
                  <a:pt x="1336901" y="417965"/>
                </a:lnTo>
                <a:lnTo>
                  <a:pt x="1337793" y="423646"/>
                </a:lnTo>
                <a:lnTo>
                  <a:pt x="1338765" y="429327"/>
                </a:lnTo>
                <a:lnTo>
                  <a:pt x="1339657" y="434927"/>
                </a:lnTo>
                <a:lnTo>
                  <a:pt x="1340548" y="440365"/>
                </a:lnTo>
                <a:lnTo>
                  <a:pt x="1341440" y="445802"/>
                </a:lnTo>
                <a:lnTo>
                  <a:pt x="1342331" y="451077"/>
                </a:lnTo>
                <a:lnTo>
                  <a:pt x="1343304" y="456353"/>
                </a:lnTo>
                <a:lnTo>
                  <a:pt x="1344196" y="461466"/>
                </a:lnTo>
                <a:lnTo>
                  <a:pt x="1348734" y="485407"/>
                </a:lnTo>
                <a:lnTo>
                  <a:pt x="1349626" y="489871"/>
                </a:lnTo>
                <a:lnTo>
                  <a:pt x="1350517" y="494172"/>
                </a:lnTo>
                <a:lnTo>
                  <a:pt x="1351409" y="498393"/>
                </a:lnTo>
                <a:lnTo>
                  <a:pt x="1352301" y="502450"/>
                </a:lnTo>
                <a:lnTo>
                  <a:pt x="1353273" y="506346"/>
                </a:lnTo>
                <a:lnTo>
                  <a:pt x="1354165" y="510160"/>
                </a:lnTo>
                <a:lnTo>
                  <a:pt x="1355056" y="513813"/>
                </a:lnTo>
                <a:lnTo>
                  <a:pt x="1355948" y="517302"/>
                </a:lnTo>
                <a:lnTo>
                  <a:pt x="1356839" y="520711"/>
                </a:lnTo>
                <a:lnTo>
                  <a:pt x="1357812" y="523957"/>
                </a:lnTo>
                <a:lnTo>
                  <a:pt x="1358703" y="526960"/>
                </a:lnTo>
                <a:lnTo>
                  <a:pt x="1359595" y="529882"/>
                </a:lnTo>
                <a:lnTo>
                  <a:pt x="1360486" y="532722"/>
                </a:lnTo>
                <a:lnTo>
                  <a:pt x="1361378" y="535319"/>
                </a:lnTo>
                <a:lnTo>
                  <a:pt x="1362351" y="537754"/>
                </a:lnTo>
                <a:lnTo>
                  <a:pt x="1363242" y="540108"/>
                </a:lnTo>
                <a:lnTo>
                  <a:pt x="1367781" y="549360"/>
                </a:lnTo>
                <a:lnTo>
                  <a:pt x="1368673" y="550821"/>
                </a:lnTo>
                <a:lnTo>
                  <a:pt x="1376859" y="556664"/>
                </a:lnTo>
                <a:lnTo>
                  <a:pt x="1377750" y="556583"/>
                </a:lnTo>
                <a:lnTo>
                  <a:pt x="1385855" y="550090"/>
                </a:lnTo>
                <a:lnTo>
                  <a:pt x="1386828" y="548792"/>
                </a:lnTo>
                <a:lnTo>
                  <a:pt x="1387719" y="547412"/>
                </a:lnTo>
                <a:lnTo>
                  <a:pt x="1388611" y="545870"/>
                </a:lnTo>
                <a:lnTo>
                  <a:pt x="1389502" y="544247"/>
                </a:lnTo>
                <a:lnTo>
                  <a:pt x="1390394" y="542543"/>
                </a:lnTo>
                <a:lnTo>
                  <a:pt x="1391366" y="540757"/>
                </a:lnTo>
                <a:lnTo>
                  <a:pt x="1392258" y="538809"/>
                </a:lnTo>
                <a:lnTo>
                  <a:pt x="1393150" y="536862"/>
                </a:lnTo>
                <a:lnTo>
                  <a:pt x="1394041" y="534833"/>
                </a:lnTo>
                <a:lnTo>
                  <a:pt x="1394933" y="532722"/>
                </a:lnTo>
                <a:lnTo>
                  <a:pt x="1395905" y="530531"/>
                </a:lnTo>
                <a:lnTo>
                  <a:pt x="1396797" y="528259"/>
                </a:lnTo>
                <a:lnTo>
                  <a:pt x="1397688" y="525905"/>
                </a:lnTo>
                <a:lnTo>
                  <a:pt x="1398580" y="523552"/>
                </a:lnTo>
                <a:lnTo>
                  <a:pt x="1399471" y="521117"/>
                </a:lnTo>
                <a:lnTo>
                  <a:pt x="1400363" y="518601"/>
                </a:lnTo>
                <a:lnTo>
                  <a:pt x="1401336" y="516085"/>
                </a:lnTo>
                <a:lnTo>
                  <a:pt x="1402227" y="513488"/>
                </a:lnTo>
                <a:lnTo>
                  <a:pt x="1403119" y="510891"/>
                </a:lnTo>
                <a:lnTo>
                  <a:pt x="1404010" y="508213"/>
                </a:lnTo>
                <a:lnTo>
                  <a:pt x="1404902" y="505535"/>
                </a:lnTo>
                <a:lnTo>
                  <a:pt x="1405874" y="502856"/>
                </a:lnTo>
                <a:lnTo>
                  <a:pt x="1406766" y="500097"/>
                </a:lnTo>
                <a:lnTo>
                  <a:pt x="1407657" y="497419"/>
                </a:lnTo>
                <a:lnTo>
                  <a:pt x="1408549" y="494659"/>
                </a:lnTo>
                <a:lnTo>
                  <a:pt x="1409441" y="491900"/>
                </a:lnTo>
                <a:lnTo>
                  <a:pt x="1410413" y="489141"/>
                </a:lnTo>
                <a:lnTo>
                  <a:pt x="1411305" y="486381"/>
                </a:lnTo>
                <a:lnTo>
                  <a:pt x="1412196" y="483622"/>
                </a:lnTo>
                <a:lnTo>
                  <a:pt x="1413088" y="480863"/>
                </a:lnTo>
                <a:lnTo>
                  <a:pt x="1413979" y="478184"/>
                </a:lnTo>
                <a:lnTo>
                  <a:pt x="1414952" y="475425"/>
                </a:lnTo>
                <a:lnTo>
                  <a:pt x="1415843" y="472747"/>
                </a:lnTo>
                <a:lnTo>
                  <a:pt x="1416735" y="470069"/>
                </a:lnTo>
                <a:lnTo>
                  <a:pt x="1417626" y="467390"/>
                </a:lnTo>
                <a:lnTo>
                  <a:pt x="1418518" y="464793"/>
                </a:lnTo>
                <a:lnTo>
                  <a:pt x="1419410" y="462196"/>
                </a:lnTo>
                <a:lnTo>
                  <a:pt x="1420382" y="459599"/>
                </a:lnTo>
                <a:lnTo>
                  <a:pt x="1421274" y="457083"/>
                </a:lnTo>
                <a:lnTo>
                  <a:pt x="1422165" y="454649"/>
                </a:lnTo>
                <a:lnTo>
                  <a:pt x="1423057" y="452214"/>
                </a:lnTo>
                <a:lnTo>
                  <a:pt x="1423948" y="449779"/>
                </a:lnTo>
                <a:lnTo>
                  <a:pt x="1424921" y="447425"/>
                </a:lnTo>
                <a:lnTo>
                  <a:pt x="1425813" y="445153"/>
                </a:lnTo>
                <a:lnTo>
                  <a:pt x="1426704" y="442881"/>
                </a:lnTo>
                <a:lnTo>
                  <a:pt x="1427596" y="440689"/>
                </a:lnTo>
                <a:lnTo>
                  <a:pt x="1428487" y="438579"/>
                </a:lnTo>
                <a:lnTo>
                  <a:pt x="1429460" y="436469"/>
                </a:lnTo>
                <a:lnTo>
                  <a:pt x="1430351" y="434440"/>
                </a:lnTo>
                <a:lnTo>
                  <a:pt x="1431243" y="432492"/>
                </a:lnTo>
                <a:lnTo>
                  <a:pt x="1432134" y="430545"/>
                </a:lnTo>
                <a:lnTo>
                  <a:pt x="1433026" y="428759"/>
                </a:lnTo>
                <a:lnTo>
                  <a:pt x="1433999" y="426974"/>
                </a:lnTo>
                <a:lnTo>
                  <a:pt x="1434890" y="425269"/>
                </a:lnTo>
                <a:lnTo>
                  <a:pt x="1435782" y="423565"/>
                </a:lnTo>
                <a:lnTo>
                  <a:pt x="1436673" y="422023"/>
                </a:lnTo>
                <a:lnTo>
                  <a:pt x="1437565" y="420481"/>
                </a:lnTo>
                <a:lnTo>
                  <a:pt x="1438456" y="419020"/>
                </a:lnTo>
                <a:lnTo>
                  <a:pt x="1439429" y="417640"/>
                </a:lnTo>
                <a:lnTo>
                  <a:pt x="1440320" y="416261"/>
                </a:lnTo>
                <a:lnTo>
                  <a:pt x="1441212" y="414962"/>
                </a:lnTo>
                <a:lnTo>
                  <a:pt x="1442104" y="413745"/>
                </a:lnTo>
                <a:lnTo>
                  <a:pt x="1442995" y="412609"/>
                </a:lnTo>
                <a:lnTo>
                  <a:pt x="1443968" y="411554"/>
                </a:lnTo>
                <a:lnTo>
                  <a:pt x="1444859" y="410499"/>
                </a:lnTo>
                <a:lnTo>
                  <a:pt x="1455720" y="402383"/>
                </a:lnTo>
                <a:lnTo>
                  <a:pt x="1456611" y="401977"/>
                </a:lnTo>
                <a:lnTo>
                  <a:pt x="1457503" y="401571"/>
                </a:lnTo>
                <a:lnTo>
                  <a:pt x="1458476" y="401247"/>
                </a:lnTo>
                <a:lnTo>
                  <a:pt x="1459367" y="400922"/>
                </a:lnTo>
                <a:lnTo>
                  <a:pt x="1460259" y="400678"/>
                </a:lnTo>
                <a:lnTo>
                  <a:pt x="1461150" y="400435"/>
                </a:lnTo>
                <a:lnTo>
                  <a:pt x="1462042" y="400192"/>
                </a:lnTo>
                <a:lnTo>
                  <a:pt x="1463014" y="399948"/>
                </a:lnTo>
                <a:lnTo>
                  <a:pt x="1463906" y="399786"/>
                </a:lnTo>
                <a:lnTo>
                  <a:pt x="1464797" y="399542"/>
                </a:lnTo>
                <a:lnTo>
                  <a:pt x="1465689" y="399380"/>
                </a:lnTo>
                <a:lnTo>
                  <a:pt x="1466581" y="399218"/>
                </a:lnTo>
                <a:lnTo>
                  <a:pt x="1467553" y="399055"/>
                </a:lnTo>
                <a:lnTo>
                  <a:pt x="1468445" y="398812"/>
                </a:lnTo>
                <a:lnTo>
                  <a:pt x="1469336" y="398650"/>
                </a:lnTo>
                <a:lnTo>
                  <a:pt x="1470228" y="398487"/>
                </a:lnTo>
                <a:lnTo>
                  <a:pt x="1471119" y="398244"/>
                </a:lnTo>
                <a:lnTo>
                  <a:pt x="1472092" y="398000"/>
                </a:lnTo>
                <a:lnTo>
                  <a:pt x="1472983" y="397838"/>
                </a:lnTo>
                <a:lnTo>
                  <a:pt x="1473875" y="397514"/>
                </a:lnTo>
                <a:lnTo>
                  <a:pt x="1474767" y="397270"/>
                </a:lnTo>
                <a:lnTo>
                  <a:pt x="1475658" y="396945"/>
                </a:lnTo>
                <a:lnTo>
                  <a:pt x="1476550" y="396621"/>
                </a:lnTo>
                <a:lnTo>
                  <a:pt x="1477522" y="396215"/>
                </a:lnTo>
                <a:lnTo>
                  <a:pt x="1478414" y="395809"/>
                </a:lnTo>
                <a:lnTo>
                  <a:pt x="1479305" y="395403"/>
                </a:lnTo>
                <a:lnTo>
                  <a:pt x="1480197" y="394916"/>
                </a:lnTo>
                <a:lnTo>
                  <a:pt x="1481088" y="394429"/>
                </a:lnTo>
                <a:lnTo>
                  <a:pt x="1482061" y="393861"/>
                </a:lnTo>
                <a:lnTo>
                  <a:pt x="1482953" y="393212"/>
                </a:lnTo>
                <a:lnTo>
                  <a:pt x="1483844" y="392563"/>
                </a:lnTo>
                <a:lnTo>
                  <a:pt x="1484736" y="391832"/>
                </a:lnTo>
                <a:lnTo>
                  <a:pt x="1485627" y="391102"/>
                </a:lnTo>
                <a:lnTo>
                  <a:pt x="1486600" y="390290"/>
                </a:lnTo>
                <a:lnTo>
                  <a:pt x="1487491" y="389398"/>
                </a:lnTo>
                <a:lnTo>
                  <a:pt x="1488383" y="388424"/>
                </a:lnTo>
                <a:lnTo>
                  <a:pt x="1489274" y="387450"/>
                </a:lnTo>
                <a:lnTo>
                  <a:pt x="1490166" y="386314"/>
                </a:lnTo>
                <a:lnTo>
                  <a:pt x="1491139" y="385177"/>
                </a:lnTo>
                <a:lnTo>
                  <a:pt x="1492030" y="384041"/>
                </a:lnTo>
                <a:lnTo>
                  <a:pt x="1492922" y="382743"/>
                </a:lnTo>
                <a:lnTo>
                  <a:pt x="1493813" y="381444"/>
                </a:lnTo>
                <a:lnTo>
                  <a:pt x="1494705" y="379983"/>
                </a:lnTo>
                <a:lnTo>
                  <a:pt x="1495596" y="378522"/>
                </a:lnTo>
                <a:lnTo>
                  <a:pt x="1496569" y="376980"/>
                </a:lnTo>
                <a:lnTo>
                  <a:pt x="1497460" y="375357"/>
                </a:lnTo>
                <a:lnTo>
                  <a:pt x="1498352" y="373653"/>
                </a:lnTo>
                <a:lnTo>
                  <a:pt x="1499244" y="371949"/>
                </a:lnTo>
                <a:lnTo>
                  <a:pt x="1500135" y="370082"/>
                </a:lnTo>
                <a:lnTo>
                  <a:pt x="1501108" y="368134"/>
                </a:lnTo>
                <a:lnTo>
                  <a:pt x="1501999" y="366186"/>
                </a:lnTo>
                <a:lnTo>
                  <a:pt x="1502891" y="364158"/>
                </a:lnTo>
                <a:lnTo>
                  <a:pt x="1503782" y="361966"/>
                </a:lnTo>
                <a:lnTo>
                  <a:pt x="1504674" y="359775"/>
                </a:lnTo>
                <a:lnTo>
                  <a:pt x="1505646" y="357503"/>
                </a:lnTo>
                <a:lnTo>
                  <a:pt x="1506538" y="355149"/>
                </a:lnTo>
                <a:lnTo>
                  <a:pt x="1507430" y="352795"/>
                </a:lnTo>
                <a:lnTo>
                  <a:pt x="1508321" y="350280"/>
                </a:lnTo>
                <a:lnTo>
                  <a:pt x="1509213" y="347764"/>
                </a:lnTo>
                <a:lnTo>
                  <a:pt x="1510104" y="345085"/>
                </a:lnTo>
                <a:lnTo>
                  <a:pt x="1511077" y="342407"/>
                </a:lnTo>
                <a:lnTo>
                  <a:pt x="1511968" y="339729"/>
                </a:lnTo>
                <a:lnTo>
                  <a:pt x="1512860" y="336888"/>
                </a:lnTo>
                <a:lnTo>
                  <a:pt x="1513751" y="334048"/>
                </a:lnTo>
                <a:lnTo>
                  <a:pt x="1514643" y="331126"/>
                </a:lnTo>
                <a:lnTo>
                  <a:pt x="1515616" y="328123"/>
                </a:lnTo>
                <a:lnTo>
                  <a:pt x="1516507" y="325039"/>
                </a:lnTo>
                <a:lnTo>
                  <a:pt x="1517399" y="321955"/>
                </a:lnTo>
                <a:lnTo>
                  <a:pt x="1518290" y="318871"/>
                </a:lnTo>
                <a:lnTo>
                  <a:pt x="1519182" y="315625"/>
                </a:lnTo>
                <a:lnTo>
                  <a:pt x="1520154" y="312460"/>
                </a:lnTo>
                <a:lnTo>
                  <a:pt x="1521046" y="309132"/>
                </a:lnTo>
                <a:lnTo>
                  <a:pt x="1521937" y="305886"/>
                </a:lnTo>
                <a:lnTo>
                  <a:pt x="1522829" y="302477"/>
                </a:lnTo>
                <a:lnTo>
                  <a:pt x="1523721" y="299150"/>
                </a:lnTo>
                <a:lnTo>
                  <a:pt x="1524693" y="295660"/>
                </a:lnTo>
                <a:lnTo>
                  <a:pt x="1525585" y="292252"/>
                </a:lnTo>
                <a:lnTo>
                  <a:pt x="1526476" y="288762"/>
                </a:lnTo>
                <a:lnTo>
                  <a:pt x="1527368" y="285272"/>
                </a:lnTo>
                <a:lnTo>
                  <a:pt x="1528259" y="281782"/>
                </a:lnTo>
                <a:lnTo>
                  <a:pt x="1529151" y="278293"/>
                </a:lnTo>
                <a:lnTo>
                  <a:pt x="1530124" y="274722"/>
                </a:lnTo>
                <a:lnTo>
                  <a:pt x="1531015" y="271151"/>
                </a:lnTo>
                <a:lnTo>
                  <a:pt x="1531907" y="267661"/>
                </a:lnTo>
                <a:lnTo>
                  <a:pt x="1532798" y="264090"/>
                </a:lnTo>
                <a:lnTo>
                  <a:pt x="1533690" y="260519"/>
                </a:lnTo>
                <a:lnTo>
                  <a:pt x="1534662" y="256948"/>
                </a:lnTo>
                <a:lnTo>
                  <a:pt x="1535554" y="253458"/>
                </a:lnTo>
                <a:lnTo>
                  <a:pt x="1536445" y="249968"/>
                </a:lnTo>
                <a:lnTo>
                  <a:pt x="1537337" y="246397"/>
                </a:lnTo>
                <a:lnTo>
                  <a:pt x="1538229" y="242908"/>
                </a:lnTo>
                <a:lnTo>
                  <a:pt x="1539201" y="239499"/>
                </a:lnTo>
                <a:lnTo>
                  <a:pt x="1540093" y="236091"/>
                </a:lnTo>
                <a:lnTo>
                  <a:pt x="1540984" y="232682"/>
                </a:lnTo>
                <a:lnTo>
                  <a:pt x="1541876" y="229273"/>
                </a:lnTo>
                <a:lnTo>
                  <a:pt x="1542767" y="225946"/>
                </a:lnTo>
                <a:lnTo>
                  <a:pt x="1543740" y="222699"/>
                </a:lnTo>
                <a:lnTo>
                  <a:pt x="1544631" y="219453"/>
                </a:lnTo>
                <a:lnTo>
                  <a:pt x="1545523" y="216288"/>
                </a:lnTo>
                <a:lnTo>
                  <a:pt x="1546414" y="213123"/>
                </a:lnTo>
                <a:lnTo>
                  <a:pt x="1547306" y="210039"/>
                </a:lnTo>
                <a:lnTo>
                  <a:pt x="1548198" y="207036"/>
                </a:lnTo>
                <a:lnTo>
                  <a:pt x="1549170" y="204114"/>
                </a:lnTo>
                <a:lnTo>
                  <a:pt x="1550062" y="201193"/>
                </a:lnTo>
                <a:lnTo>
                  <a:pt x="1550953" y="198433"/>
                </a:lnTo>
                <a:lnTo>
                  <a:pt x="1551845" y="195674"/>
                </a:lnTo>
                <a:lnTo>
                  <a:pt x="1552736" y="192996"/>
                </a:lnTo>
                <a:lnTo>
                  <a:pt x="1553709" y="190399"/>
                </a:lnTo>
                <a:lnTo>
                  <a:pt x="1554601" y="187964"/>
                </a:lnTo>
                <a:lnTo>
                  <a:pt x="1555492" y="185529"/>
                </a:lnTo>
                <a:lnTo>
                  <a:pt x="1556384" y="183257"/>
                </a:lnTo>
                <a:lnTo>
                  <a:pt x="1557275" y="180984"/>
                </a:lnTo>
                <a:lnTo>
                  <a:pt x="1558248" y="178874"/>
                </a:lnTo>
                <a:lnTo>
                  <a:pt x="1559139" y="176926"/>
                </a:lnTo>
                <a:lnTo>
                  <a:pt x="1564570" y="167106"/>
                </a:lnTo>
                <a:lnTo>
                  <a:pt x="1565461" y="165808"/>
                </a:lnTo>
                <a:lnTo>
                  <a:pt x="1573647" y="160289"/>
                </a:lnTo>
                <a:lnTo>
                  <a:pt x="1574539" y="160370"/>
                </a:lnTo>
                <a:lnTo>
                  <a:pt x="1581752" y="165483"/>
                </a:lnTo>
                <a:lnTo>
                  <a:pt x="1582725" y="166700"/>
                </a:lnTo>
                <a:lnTo>
                  <a:pt x="1590830" y="183825"/>
                </a:lnTo>
                <a:lnTo>
                  <a:pt x="1591802" y="186340"/>
                </a:lnTo>
                <a:lnTo>
                  <a:pt x="1592694" y="189019"/>
                </a:lnTo>
                <a:lnTo>
                  <a:pt x="1593585" y="191778"/>
                </a:lnTo>
                <a:lnTo>
                  <a:pt x="1594477" y="194700"/>
                </a:lnTo>
                <a:lnTo>
                  <a:pt x="1595369" y="197703"/>
                </a:lnTo>
                <a:lnTo>
                  <a:pt x="1596341" y="200787"/>
                </a:lnTo>
                <a:lnTo>
                  <a:pt x="1600798" y="217830"/>
                </a:lnTo>
                <a:lnTo>
                  <a:pt x="1601771" y="221563"/>
                </a:lnTo>
                <a:lnTo>
                  <a:pt x="1602662" y="225377"/>
                </a:lnTo>
                <a:lnTo>
                  <a:pt x="1603554" y="229273"/>
                </a:lnTo>
                <a:lnTo>
                  <a:pt x="1604445" y="233169"/>
                </a:lnTo>
                <a:lnTo>
                  <a:pt x="1605337" y="237226"/>
                </a:lnTo>
                <a:lnTo>
                  <a:pt x="1606309" y="241365"/>
                </a:lnTo>
                <a:lnTo>
                  <a:pt x="1607201" y="245505"/>
                </a:lnTo>
                <a:lnTo>
                  <a:pt x="1608092" y="249725"/>
                </a:lnTo>
                <a:lnTo>
                  <a:pt x="1608984" y="254026"/>
                </a:lnTo>
                <a:lnTo>
                  <a:pt x="1609875" y="258409"/>
                </a:lnTo>
                <a:lnTo>
                  <a:pt x="1610848" y="262872"/>
                </a:lnTo>
                <a:lnTo>
                  <a:pt x="1611739" y="267336"/>
                </a:lnTo>
                <a:lnTo>
                  <a:pt x="1612630" y="271800"/>
                </a:lnTo>
                <a:lnTo>
                  <a:pt x="1613522" y="276345"/>
                </a:lnTo>
                <a:lnTo>
                  <a:pt x="1614413" y="280971"/>
                </a:lnTo>
                <a:lnTo>
                  <a:pt x="1615386" y="285597"/>
                </a:lnTo>
                <a:lnTo>
                  <a:pt x="1616277" y="290223"/>
                </a:lnTo>
                <a:lnTo>
                  <a:pt x="1617169" y="294849"/>
                </a:lnTo>
                <a:lnTo>
                  <a:pt x="1618060" y="299556"/>
                </a:lnTo>
                <a:lnTo>
                  <a:pt x="1618951" y="304263"/>
                </a:lnTo>
                <a:lnTo>
                  <a:pt x="1619843" y="308970"/>
                </a:lnTo>
                <a:lnTo>
                  <a:pt x="1620815" y="313678"/>
                </a:lnTo>
                <a:lnTo>
                  <a:pt x="1621707" y="318385"/>
                </a:lnTo>
                <a:lnTo>
                  <a:pt x="1622598" y="323092"/>
                </a:lnTo>
                <a:lnTo>
                  <a:pt x="1623490" y="327799"/>
                </a:lnTo>
                <a:lnTo>
                  <a:pt x="1624381" y="332506"/>
                </a:lnTo>
                <a:lnTo>
                  <a:pt x="1625354" y="337214"/>
                </a:lnTo>
                <a:lnTo>
                  <a:pt x="1626245" y="341840"/>
                </a:lnTo>
                <a:lnTo>
                  <a:pt x="1627137" y="346547"/>
                </a:lnTo>
                <a:lnTo>
                  <a:pt x="1628028" y="351092"/>
                </a:lnTo>
                <a:lnTo>
                  <a:pt x="1628920" y="355718"/>
                </a:lnTo>
                <a:lnTo>
                  <a:pt x="1629892" y="360263"/>
                </a:lnTo>
                <a:lnTo>
                  <a:pt x="1630784" y="364726"/>
                </a:lnTo>
                <a:lnTo>
                  <a:pt x="1631675" y="369190"/>
                </a:lnTo>
                <a:lnTo>
                  <a:pt x="1632566" y="373572"/>
                </a:lnTo>
                <a:lnTo>
                  <a:pt x="1633458" y="377955"/>
                </a:lnTo>
                <a:lnTo>
                  <a:pt x="1634430" y="382256"/>
                </a:lnTo>
                <a:lnTo>
                  <a:pt x="1635322" y="386558"/>
                </a:lnTo>
                <a:lnTo>
                  <a:pt x="1639860" y="406766"/>
                </a:lnTo>
                <a:lnTo>
                  <a:pt x="1640752" y="410581"/>
                </a:lnTo>
                <a:lnTo>
                  <a:pt x="1641643" y="414314"/>
                </a:lnTo>
                <a:lnTo>
                  <a:pt x="1642534" y="418047"/>
                </a:lnTo>
                <a:lnTo>
                  <a:pt x="1643426" y="421618"/>
                </a:lnTo>
                <a:lnTo>
                  <a:pt x="1644398" y="425108"/>
                </a:lnTo>
                <a:lnTo>
                  <a:pt x="1645290" y="428517"/>
                </a:lnTo>
                <a:lnTo>
                  <a:pt x="1646181" y="431844"/>
                </a:lnTo>
                <a:lnTo>
                  <a:pt x="1647073" y="435009"/>
                </a:lnTo>
                <a:lnTo>
                  <a:pt x="1647964" y="438174"/>
                </a:lnTo>
                <a:lnTo>
                  <a:pt x="1648937" y="441177"/>
                </a:lnTo>
                <a:lnTo>
                  <a:pt x="1658905" y="467797"/>
                </a:lnTo>
                <a:lnTo>
                  <a:pt x="1659796" y="469583"/>
                </a:lnTo>
                <a:lnTo>
                  <a:pt x="1664334" y="476968"/>
                </a:lnTo>
                <a:lnTo>
                  <a:pt x="1665226" y="478185"/>
                </a:lnTo>
                <a:lnTo>
                  <a:pt x="1666117" y="479240"/>
                </a:lnTo>
                <a:lnTo>
                  <a:pt x="1667009" y="480214"/>
                </a:lnTo>
                <a:lnTo>
                  <a:pt x="1667981" y="481026"/>
                </a:lnTo>
                <a:lnTo>
                  <a:pt x="1668873" y="481837"/>
                </a:lnTo>
                <a:lnTo>
                  <a:pt x="1669764" y="482487"/>
                </a:lnTo>
                <a:lnTo>
                  <a:pt x="1670656" y="483055"/>
                </a:lnTo>
                <a:lnTo>
                  <a:pt x="1671547" y="483542"/>
                </a:lnTo>
                <a:lnTo>
                  <a:pt x="1672520" y="483866"/>
                </a:lnTo>
                <a:lnTo>
                  <a:pt x="1673411" y="484191"/>
                </a:lnTo>
                <a:lnTo>
                  <a:pt x="1674302" y="484434"/>
                </a:lnTo>
                <a:lnTo>
                  <a:pt x="1675194" y="484516"/>
                </a:lnTo>
                <a:lnTo>
                  <a:pt x="1676085" y="484516"/>
                </a:lnTo>
                <a:lnTo>
                  <a:pt x="1676977" y="484516"/>
                </a:lnTo>
                <a:lnTo>
                  <a:pt x="1677949" y="484353"/>
                </a:lnTo>
                <a:lnTo>
                  <a:pt x="1678841" y="484110"/>
                </a:lnTo>
                <a:lnTo>
                  <a:pt x="1679732" y="483866"/>
                </a:lnTo>
                <a:lnTo>
                  <a:pt x="1680624" y="483461"/>
                </a:lnTo>
                <a:lnTo>
                  <a:pt x="1681515" y="483055"/>
                </a:lnTo>
                <a:lnTo>
                  <a:pt x="1682488" y="482568"/>
                </a:lnTo>
                <a:lnTo>
                  <a:pt x="1690592" y="475426"/>
                </a:lnTo>
                <a:lnTo>
                  <a:pt x="1691483" y="474452"/>
                </a:lnTo>
                <a:lnTo>
                  <a:pt x="1692456" y="473316"/>
                </a:lnTo>
                <a:lnTo>
                  <a:pt x="1693347" y="472261"/>
                </a:lnTo>
                <a:lnTo>
                  <a:pt x="1694238" y="471125"/>
                </a:lnTo>
                <a:lnTo>
                  <a:pt x="1695130" y="469988"/>
                </a:lnTo>
                <a:lnTo>
                  <a:pt x="1696021" y="468771"/>
                </a:lnTo>
                <a:lnTo>
                  <a:pt x="1696994" y="467554"/>
                </a:lnTo>
                <a:lnTo>
                  <a:pt x="1697885" y="466336"/>
                </a:lnTo>
                <a:lnTo>
                  <a:pt x="1698777" y="465119"/>
                </a:lnTo>
                <a:lnTo>
                  <a:pt x="1699668" y="463820"/>
                </a:lnTo>
                <a:lnTo>
                  <a:pt x="1700560" y="462603"/>
                </a:lnTo>
                <a:lnTo>
                  <a:pt x="1701532" y="461304"/>
                </a:lnTo>
                <a:lnTo>
                  <a:pt x="1702424" y="460006"/>
                </a:lnTo>
                <a:lnTo>
                  <a:pt x="1703315" y="458707"/>
                </a:lnTo>
                <a:lnTo>
                  <a:pt x="1704206" y="457490"/>
                </a:lnTo>
                <a:lnTo>
                  <a:pt x="1705098" y="456191"/>
                </a:lnTo>
                <a:lnTo>
                  <a:pt x="1706070" y="454893"/>
                </a:lnTo>
                <a:lnTo>
                  <a:pt x="1706962" y="453675"/>
                </a:lnTo>
                <a:lnTo>
                  <a:pt x="1707853" y="452377"/>
                </a:lnTo>
                <a:lnTo>
                  <a:pt x="1708745" y="451159"/>
                </a:lnTo>
                <a:lnTo>
                  <a:pt x="1709636" y="449942"/>
                </a:lnTo>
                <a:lnTo>
                  <a:pt x="1710528" y="448725"/>
                </a:lnTo>
                <a:lnTo>
                  <a:pt x="1711500" y="447588"/>
                </a:lnTo>
                <a:lnTo>
                  <a:pt x="1712392" y="446371"/>
                </a:lnTo>
                <a:lnTo>
                  <a:pt x="1713283" y="445235"/>
                </a:lnTo>
                <a:lnTo>
                  <a:pt x="1714174" y="444180"/>
                </a:lnTo>
                <a:lnTo>
                  <a:pt x="1715066" y="443044"/>
                </a:lnTo>
                <a:lnTo>
                  <a:pt x="1716038" y="441989"/>
                </a:lnTo>
                <a:lnTo>
                  <a:pt x="1716930" y="441015"/>
                </a:lnTo>
                <a:lnTo>
                  <a:pt x="1717821" y="440041"/>
                </a:lnTo>
                <a:lnTo>
                  <a:pt x="1718713" y="439067"/>
                </a:lnTo>
                <a:lnTo>
                  <a:pt x="1719604" y="438174"/>
                </a:lnTo>
                <a:lnTo>
                  <a:pt x="1720577" y="437281"/>
                </a:lnTo>
                <a:lnTo>
                  <a:pt x="1721468" y="436470"/>
                </a:lnTo>
                <a:lnTo>
                  <a:pt x="1722360" y="435658"/>
                </a:lnTo>
                <a:lnTo>
                  <a:pt x="1723251" y="434847"/>
                </a:lnTo>
                <a:lnTo>
                  <a:pt x="1724142" y="434197"/>
                </a:lnTo>
                <a:lnTo>
                  <a:pt x="1725115" y="433467"/>
                </a:lnTo>
                <a:lnTo>
                  <a:pt x="1726006" y="432818"/>
                </a:lnTo>
                <a:lnTo>
                  <a:pt x="1726898" y="432249"/>
                </a:lnTo>
                <a:lnTo>
                  <a:pt x="1727789" y="431763"/>
                </a:lnTo>
                <a:lnTo>
                  <a:pt x="1728681" y="431194"/>
                </a:lnTo>
                <a:lnTo>
                  <a:pt x="1729572" y="430789"/>
                </a:lnTo>
                <a:lnTo>
                  <a:pt x="1730545" y="430383"/>
                </a:lnTo>
                <a:lnTo>
                  <a:pt x="1731436" y="429977"/>
                </a:lnTo>
                <a:lnTo>
                  <a:pt x="1737757" y="428597"/>
                </a:lnTo>
                <a:lnTo>
                  <a:pt x="1738649" y="428516"/>
                </a:lnTo>
                <a:lnTo>
                  <a:pt x="1739621" y="428516"/>
                </a:lnTo>
                <a:lnTo>
                  <a:pt x="1740513" y="428597"/>
                </a:lnTo>
                <a:lnTo>
                  <a:pt x="1741404" y="428597"/>
                </a:lnTo>
                <a:lnTo>
                  <a:pt x="1742296" y="428760"/>
                </a:lnTo>
                <a:lnTo>
                  <a:pt x="1743187" y="428841"/>
                </a:lnTo>
                <a:lnTo>
                  <a:pt x="1744160" y="429003"/>
                </a:lnTo>
                <a:lnTo>
                  <a:pt x="1745051" y="429247"/>
                </a:lnTo>
                <a:lnTo>
                  <a:pt x="1745942" y="429409"/>
                </a:lnTo>
                <a:lnTo>
                  <a:pt x="1746834" y="429652"/>
                </a:lnTo>
                <a:lnTo>
                  <a:pt x="1747725" y="429896"/>
                </a:lnTo>
                <a:lnTo>
                  <a:pt x="1748617" y="430220"/>
                </a:lnTo>
                <a:lnTo>
                  <a:pt x="1749589" y="430545"/>
                </a:lnTo>
                <a:lnTo>
                  <a:pt x="1750481" y="430870"/>
                </a:lnTo>
                <a:lnTo>
                  <a:pt x="1751372" y="431194"/>
                </a:lnTo>
                <a:lnTo>
                  <a:pt x="1752264" y="431519"/>
                </a:lnTo>
                <a:lnTo>
                  <a:pt x="1753155" y="431844"/>
                </a:lnTo>
                <a:lnTo>
                  <a:pt x="1754128" y="432249"/>
                </a:lnTo>
                <a:lnTo>
                  <a:pt x="1755019" y="432574"/>
                </a:lnTo>
                <a:lnTo>
                  <a:pt x="1755910" y="432899"/>
                </a:lnTo>
                <a:lnTo>
                  <a:pt x="1756802" y="433305"/>
                </a:lnTo>
                <a:lnTo>
                  <a:pt x="1757693" y="433629"/>
                </a:lnTo>
                <a:lnTo>
                  <a:pt x="1758666" y="434035"/>
                </a:lnTo>
                <a:lnTo>
                  <a:pt x="1759557" y="434360"/>
                </a:lnTo>
                <a:lnTo>
                  <a:pt x="1760449" y="434684"/>
                </a:lnTo>
                <a:lnTo>
                  <a:pt x="1761340" y="435009"/>
                </a:lnTo>
                <a:lnTo>
                  <a:pt x="1762232" y="435334"/>
                </a:lnTo>
                <a:lnTo>
                  <a:pt x="1763123" y="435577"/>
                </a:lnTo>
                <a:lnTo>
                  <a:pt x="1764096" y="435902"/>
                </a:lnTo>
                <a:lnTo>
                  <a:pt x="1764987" y="436145"/>
                </a:lnTo>
                <a:lnTo>
                  <a:pt x="1765878" y="436307"/>
                </a:lnTo>
                <a:lnTo>
                  <a:pt x="1766770" y="436470"/>
                </a:lnTo>
                <a:lnTo>
                  <a:pt x="1767661" y="436632"/>
                </a:lnTo>
                <a:lnTo>
                  <a:pt x="1768634" y="436794"/>
                </a:lnTo>
                <a:lnTo>
                  <a:pt x="1769525" y="436875"/>
                </a:lnTo>
                <a:lnTo>
                  <a:pt x="1770417" y="436875"/>
                </a:lnTo>
                <a:lnTo>
                  <a:pt x="1771308" y="436875"/>
                </a:lnTo>
                <a:lnTo>
                  <a:pt x="1772200" y="436875"/>
                </a:lnTo>
                <a:lnTo>
                  <a:pt x="1773172" y="436713"/>
                </a:lnTo>
                <a:lnTo>
                  <a:pt x="1774064" y="436632"/>
                </a:lnTo>
                <a:lnTo>
                  <a:pt x="1774955" y="436389"/>
                </a:lnTo>
                <a:lnTo>
                  <a:pt x="1775846" y="436145"/>
                </a:lnTo>
                <a:lnTo>
                  <a:pt x="1776738" y="435902"/>
                </a:lnTo>
                <a:lnTo>
                  <a:pt x="1785814" y="429409"/>
                </a:lnTo>
                <a:lnTo>
                  <a:pt x="1786706" y="428435"/>
                </a:lnTo>
                <a:lnTo>
                  <a:pt x="1791244" y="422186"/>
                </a:lnTo>
                <a:lnTo>
                  <a:pt x="1792217" y="420725"/>
                </a:lnTo>
                <a:lnTo>
                  <a:pt x="1793108" y="419183"/>
                </a:lnTo>
                <a:lnTo>
                  <a:pt x="1794000" y="417560"/>
                </a:lnTo>
                <a:lnTo>
                  <a:pt x="1794891" y="415856"/>
                </a:lnTo>
                <a:lnTo>
                  <a:pt x="1795782" y="414070"/>
                </a:lnTo>
                <a:lnTo>
                  <a:pt x="1796755" y="412203"/>
                </a:lnTo>
                <a:lnTo>
                  <a:pt x="1801212" y="401815"/>
                </a:lnTo>
                <a:lnTo>
                  <a:pt x="1802185" y="399543"/>
                </a:lnTo>
                <a:lnTo>
                  <a:pt x="1803076" y="397108"/>
                </a:lnTo>
                <a:lnTo>
                  <a:pt x="1803968" y="394673"/>
                </a:lnTo>
                <a:lnTo>
                  <a:pt x="1804859" y="392157"/>
                </a:lnTo>
                <a:lnTo>
                  <a:pt x="1805750" y="389560"/>
                </a:lnTo>
                <a:lnTo>
                  <a:pt x="1806723" y="386882"/>
                </a:lnTo>
                <a:lnTo>
                  <a:pt x="1807614" y="384204"/>
                </a:lnTo>
                <a:lnTo>
                  <a:pt x="1808506" y="381363"/>
                </a:lnTo>
                <a:lnTo>
                  <a:pt x="1809397" y="378523"/>
                </a:lnTo>
                <a:lnTo>
                  <a:pt x="1810289" y="375601"/>
                </a:lnTo>
                <a:lnTo>
                  <a:pt x="1811261" y="372679"/>
                </a:lnTo>
                <a:lnTo>
                  <a:pt x="1812153" y="369595"/>
                </a:lnTo>
                <a:lnTo>
                  <a:pt x="1813044" y="366511"/>
                </a:lnTo>
                <a:lnTo>
                  <a:pt x="1813936" y="363346"/>
                </a:lnTo>
                <a:lnTo>
                  <a:pt x="1814827" y="360181"/>
                </a:lnTo>
                <a:lnTo>
                  <a:pt x="1815800" y="356935"/>
                </a:lnTo>
                <a:lnTo>
                  <a:pt x="1816691" y="353689"/>
                </a:lnTo>
                <a:lnTo>
                  <a:pt x="1817582" y="350361"/>
                </a:lnTo>
                <a:lnTo>
                  <a:pt x="1818474" y="346952"/>
                </a:lnTo>
                <a:lnTo>
                  <a:pt x="1819365" y="343544"/>
                </a:lnTo>
                <a:lnTo>
                  <a:pt x="1820257" y="340054"/>
                </a:lnTo>
                <a:lnTo>
                  <a:pt x="1821229" y="336645"/>
                </a:lnTo>
                <a:lnTo>
                  <a:pt x="1822121" y="333075"/>
                </a:lnTo>
                <a:lnTo>
                  <a:pt x="1823012" y="329585"/>
                </a:lnTo>
                <a:lnTo>
                  <a:pt x="1823904" y="326014"/>
                </a:lnTo>
                <a:lnTo>
                  <a:pt x="1824795" y="322443"/>
                </a:lnTo>
                <a:lnTo>
                  <a:pt x="1825768" y="318791"/>
                </a:lnTo>
                <a:lnTo>
                  <a:pt x="1826659" y="315220"/>
                </a:lnTo>
                <a:lnTo>
                  <a:pt x="1827550" y="311568"/>
                </a:lnTo>
                <a:lnTo>
                  <a:pt x="1828442" y="307916"/>
                </a:lnTo>
                <a:lnTo>
                  <a:pt x="1829333" y="304345"/>
                </a:lnTo>
                <a:lnTo>
                  <a:pt x="1830306" y="300693"/>
                </a:lnTo>
                <a:lnTo>
                  <a:pt x="1831197" y="297040"/>
                </a:lnTo>
                <a:lnTo>
                  <a:pt x="1832089" y="293388"/>
                </a:lnTo>
                <a:lnTo>
                  <a:pt x="1832980" y="289736"/>
                </a:lnTo>
                <a:lnTo>
                  <a:pt x="1833872" y="286165"/>
                </a:lnTo>
                <a:lnTo>
                  <a:pt x="1834844" y="282594"/>
                </a:lnTo>
                <a:lnTo>
                  <a:pt x="1835736" y="278942"/>
                </a:lnTo>
                <a:lnTo>
                  <a:pt x="1836627" y="275452"/>
                </a:lnTo>
                <a:lnTo>
                  <a:pt x="1837518" y="271881"/>
                </a:lnTo>
                <a:lnTo>
                  <a:pt x="1838410" y="268392"/>
                </a:lnTo>
                <a:lnTo>
                  <a:pt x="1839301" y="264902"/>
                </a:lnTo>
                <a:lnTo>
                  <a:pt x="1840274" y="261493"/>
                </a:lnTo>
                <a:lnTo>
                  <a:pt x="1841165" y="258085"/>
                </a:lnTo>
                <a:lnTo>
                  <a:pt x="1842057" y="254757"/>
                </a:lnTo>
                <a:lnTo>
                  <a:pt x="1842948" y="251430"/>
                </a:lnTo>
                <a:lnTo>
                  <a:pt x="1843840" y="248183"/>
                </a:lnTo>
                <a:lnTo>
                  <a:pt x="1844812" y="245018"/>
                </a:lnTo>
                <a:lnTo>
                  <a:pt x="1845704" y="241853"/>
                </a:lnTo>
                <a:lnTo>
                  <a:pt x="1846595" y="238769"/>
                </a:lnTo>
                <a:lnTo>
                  <a:pt x="1847486" y="235766"/>
                </a:lnTo>
                <a:lnTo>
                  <a:pt x="1848378" y="232763"/>
                </a:lnTo>
                <a:lnTo>
                  <a:pt x="1849350" y="229923"/>
                </a:lnTo>
                <a:lnTo>
                  <a:pt x="1850242" y="227082"/>
                </a:lnTo>
                <a:lnTo>
                  <a:pt x="1851133" y="224323"/>
                </a:lnTo>
                <a:lnTo>
                  <a:pt x="1852025" y="221726"/>
                </a:lnTo>
                <a:lnTo>
                  <a:pt x="1852916" y="219129"/>
                </a:lnTo>
                <a:lnTo>
                  <a:pt x="1853808" y="216613"/>
                </a:lnTo>
                <a:lnTo>
                  <a:pt x="1854780" y="214259"/>
                </a:lnTo>
                <a:lnTo>
                  <a:pt x="1855672" y="211906"/>
                </a:lnTo>
                <a:lnTo>
                  <a:pt x="1856563" y="209715"/>
                </a:lnTo>
                <a:lnTo>
                  <a:pt x="1857454" y="207523"/>
                </a:lnTo>
                <a:lnTo>
                  <a:pt x="1858346" y="205494"/>
                </a:lnTo>
                <a:lnTo>
                  <a:pt x="1859318" y="203546"/>
                </a:lnTo>
                <a:lnTo>
                  <a:pt x="1860210" y="201761"/>
                </a:lnTo>
                <a:lnTo>
                  <a:pt x="1873825" y="187558"/>
                </a:lnTo>
                <a:lnTo>
                  <a:pt x="1874716" y="187477"/>
                </a:lnTo>
                <a:lnTo>
                  <a:pt x="1886467" y="198109"/>
                </a:lnTo>
                <a:lnTo>
                  <a:pt x="1887440" y="199732"/>
                </a:lnTo>
                <a:lnTo>
                  <a:pt x="1891897" y="209309"/>
                </a:lnTo>
                <a:lnTo>
                  <a:pt x="1892869" y="211581"/>
                </a:lnTo>
                <a:lnTo>
                  <a:pt x="1893761" y="213854"/>
                </a:lnTo>
                <a:lnTo>
                  <a:pt x="1894652" y="216288"/>
                </a:lnTo>
                <a:lnTo>
                  <a:pt x="1895544" y="218804"/>
                </a:lnTo>
                <a:lnTo>
                  <a:pt x="1896435" y="221320"/>
                </a:lnTo>
                <a:lnTo>
                  <a:pt x="1897408" y="223998"/>
                </a:lnTo>
                <a:lnTo>
                  <a:pt x="1898299" y="226758"/>
                </a:lnTo>
                <a:lnTo>
                  <a:pt x="1899190" y="229598"/>
                </a:lnTo>
                <a:lnTo>
                  <a:pt x="1900082" y="232439"/>
                </a:lnTo>
                <a:lnTo>
                  <a:pt x="1900973" y="235442"/>
                </a:lnTo>
                <a:lnTo>
                  <a:pt x="1901946" y="238445"/>
                </a:lnTo>
                <a:lnTo>
                  <a:pt x="1902837" y="241529"/>
                </a:lnTo>
                <a:lnTo>
                  <a:pt x="1903729" y="244694"/>
                </a:lnTo>
                <a:lnTo>
                  <a:pt x="1904620" y="247940"/>
                </a:lnTo>
                <a:lnTo>
                  <a:pt x="1905512" y="251186"/>
                </a:lnTo>
                <a:lnTo>
                  <a:pt x="1906484" y="254514"/>
                </a:lnTo>
                <a:lnTo>
                  <a:pt x="1907376" y="257841"/>
                </a:lnTo>
                <a:lnTo>
                  <a:pt x="1908267" y="261250"/>
                </a:lnTo>
                <a:lnTo>
                  <a:pt x="1909158" y="264740"/>
                </a:lnTo>
                <a:lnTo>
                  <a:pt x="1910050" y="268229"/>
                </a:lnTo>
                <a:lnTo>
                  <a:pt x="1910941" y="271719"/>
                </a:lnTo>
                <a:lnTo>
                  <a:pt x="1911914" y="275290"/>
                </a:lnTo>
                <a:lnTo>
                  <a:pt x="1912805" y="278780"/>
                </a:lnTo>
                <a:lnTo>
                  <a:pt x="1913697" y="282432"/>
                </a:lnTo>
                <a:lnTo>
                  <a:pt x="1914588" y="286003"/>
                </a:lnTo>
                <a:lnTo>
                  <a:pt x="1915480" y="289655"/>
                </a:lnTo>
                <a:lnTo>
                  <a:pt x="1916452" y="293226"/>
                </a:lnTo>
                <a:lnTo>
                  <a:pt x="1917344" y="296878"/>
                </a:lnTo>
                <a:lnTo>
                  <a:pt x="1918235" y="300530"/>
                </a:lnTo>
                <a:lnTo>
                  <a:pt x="1919126" y="304101"/>
                </a:lnTo>
                <a:lnTo>
                  <a:pt x="1920018" y="307753"/>
                </a:lnTo>
                <a:lnTo>
                  <a:pt x="1920990" y="311405"/>
                </a:lnTo>
                <a:lnTo>
                  <a:pt x="1921882" y="314976"/>
                </a:lnTo>
                <a:lnTo>
                  <a:pt x="1922773" y="318547"/>
                </a:lnTo>
                <a:lnTo>
                  <a:pt x="1923665" y="322118"/>
                </a:lnTo>
                <a:lnTo>
                  <a:pt x="1924556" y="325689"/>
                </a:lnTo>
                <a:lnTo>
                  <a:pt x="1925529" y="329260"/>
                </a:lnTo>
                <a:lnTo>
                  <a:pt x="1926420" y="332750"/>
                </a:lnTo>
                <a:lnTo>
                  <a:pt x="1927312" y="336159"/>
                </a:lnTo>
                <a:lnTo>
                  <a:pt x="1928203" y="339648"/>
                </a:lnTo>
                <a:lnTo>
                  <a:pt x="1929095" y="342976"/>
                </a:lnTo>
                <a:lnTo>
                  <a:pt x="1929986" y="346384"/>
                </a:lnTo>
                <a:lnTo>
                  <a:pt x="1930958" y="349631"/>
                </a:lnTo>
                <a:lnTo>
                  <a:pt x="1931850" y="352958"/>
                </a:lnTo>
                <a:lnTo>
                  <a:pt x="1932741" y="356123"/>
                </a:lnTo>
                <a:lnTo>
                  <a:pt x="1933633" y="359289"/>
                </a:lnTo>
                <a:lnTo>
                  <a:pt x="1934524" y="362373"/>
                </a:lnTo>
                <a:lnTo>
                  <a:pt x="1935497" y="365456"/>
                </a:lnTo>
                <a:lnTo>
                  <a:pt x="1936388" y="368459"/>
                </a:lnTo>
                <a:lnTo>
                  <a:pt x="1937280" y="371381"/>
                </a:lnTo>
                <a:lnTo>
                  <a:pt x="1938171" y="374222"/>
                </a:lnTo>
                <a:lnTo>
                  <a:pt x="1939063" y="377062"/>
                </a:lnTo>
                <a:lnTo>
                  <a:pt x="1940035" y="379740"/>
                </a:lnTo>
                <a:lnTo>
                  <a:pt x="1940927" y="382419"/>
                </a:lnTo>
                <a:lnTo>
                  <a:pt x="1941818" y="385016"/>
                </a:lnTo>
                <a:lnTo>
                  <a:pt x="1942709" y="387532"/>
                </a:lnTo>
                <a:lnTo>
                  <a:pt x="1943601" y="389966"/>
                </a:lnTo>
                <a:lnTo>
                  <a:pt x="1944573" y="392401"/>
                </a:lnTo>
                <a:lnTo>
                  <a:pt x="1945465" y="394673"/>
                </a:lnTo>
                <a:lnTo>
                  <a:pt x="1946356" y="396865"/>
                </a:lnTo>
                <a:lnTo>
                  <a:pt x="1947248" y="399056"/>
                </a:lnTo>
                <a:lnTo>
                  <a:pt x="1948139" y="401085"/>
                </a:lnTo>
                <a:lnTo>
                  <a:pt x="1949031" y="403114"/>
                </a:lnTo>
                <a:lnTo>
                  <a:pt x="1950003" y="404981"/>
                </a:lnTo>
                <a:lnTo>
                  <a:pt x="1950895" y="406847"/>
                </a:lnTo>
                <a:lnTo>
                  <a:pt x="1959971" y="420644"/>
                </a:lnTo>
                <a:lnTo>
                  <a:pt x="1960862" y="421618"/>
                </a:lnTo>
                <a:lnTo>
                  <a:pt x="1972613" y="427624"/>
                </a:lnTo>
                <a:lnTo>
                  <a:pt x="1973586" y="427624"/>
                </a:lnTo>
                <a:lnTo>
                  <a:pt x="1974477" y="427624"/>
                </a:lnTo>
                <a:lnTo>
                  <a:pt x="1975369" y="427543"/>
                </a:lnTo>
                <a:lnTo>
                  <a:pt x="1976260" y="427380"/>
                </a:lnTo>
                <a:lnTo>
                  <a:pt x="1977152" y="427218"/>
                </a:lnTo>
                <a:lnTo>
                  <a:pt x="1978124" y="427056"/>
                </a:lnTo>
                <a:lnTo>
                  <a:pt x="1979016" y="426731"/>
                </a:lnTo>
                <a:lnTo>
                  <a:pt x="1979907" y="426488"/>
                </a:lnTo>
                <a:lnTo>
                  <a:pt x="1980799" y="426163"/>
                </a:lnTo>
                <a:lnTo>
                  <a:pt x="1981690" y="425757"/>
                </a:lnTo>
                <a:lnTo>
                  <a:pt x="1982581" y="425351"/>
                </a:lnTo>
                <a:lnTo>
                  <a:pt x="1983554" y="424945"/>
                </a:lnTo>
                <a:lnTo>
                  <a:pt x="1984445" y="424459"/>
                </a:lnTo>
                <a:lnTo>
                  <a:pt x="1985337" y="423972"/>
                </a:lnTo>
                <a:lnTo>
                  <a:pt x="1986228" y="423485"/>
                </a:lnTo>
                <a:lnTo>
                  <a:pt x="1987120" y="422998"/>
                </a:lnTo>
                <a:lnTo>
                  <a:pt x="1988092" y="422430"/>
                </a:lnTo>
                <a:lnTo>
                  <a:pt x="1988984" y="421943"/>
                </a:lnTo>
                <a:lnTo>
                  <a:pt x="1989875" y="421375"/>
                </a:lnTo>
                <a:lnTo>
                  <a:pt x="1990767" y="420806"/>
                </a:lnTo>
                <a:lnTo>
                  <a:pt x="1991658" y="420238"/>
                </a:lnTo>
                <a:lnTo>
                  <a:pt x="1992631" y="419670"/>
                </a:lnTo>
                <a:lnTo>
                  <a:pt x="1993522" y="419102"/>
                </a:lnTo>
                <a:lnTo>
                  <a:pt x="1994413" y="418534"/>
                </a:lnTo>
                <a:lnTo>
                  <a:pt x="1995305" y="417966"/>
                </a:lnTo>
                <a:lnTo>
                  <a:pt x="1996196" y="417398"/>
                </a:lnTo>
                <a:lnTo>
                  <a:pt x="1997169" y="416911"/>
                </a:lnTo>
                <a:lnTo>
                  <a:pt x="1998060" y="416343"/>
                </a:lnTo>
                <a:lnTo>
                  <a:pt x="1998952" y="415856"/>
                </a:lnTo>
                <a:lnTo>
                  <a:pt x="1999843" y="415288"/>
                </a:lnTo>
                <a:lnTo>
                  <a:pt x="2000735" y="414801"/>
                </a:lnTo>
                <a:lnTo>
                  <a:pt x="2001626" y="414395"/>
                </a:lnTo>
                <a:lnTo>
                  <a:pt x="2002599" y="413908"/>
                </a:lnTo>
                <a:lnTo>
                  <a:pt x="2003490" y="413502"/>
                </a:lnTo>
                <a:lnTo>
                  <a:pt x="2004381" y="413178"/>
                </a:lnTo>
                <a:lnTo>
                  <a:pt x="2005273" y="412772"/>
                </a:lnTo>
                <a:lnTo>
                  <a:pt x="2006164" y="412447"/>
                </a:lnTo>
                <a:lnTo>
                  <a:pt x="2007137" y="412123"/>
                </a:lnTo>
                <a:lnTo>
                  <a:pt x="2008028" y="411879"/>
                </a:lnTo>
                <a:lnTo>
                  <a:pt x="2008920" y="411636"/>
                </a:lnTo>
                <a:lnTo>
                  <a:pt x="2009811" y="411473"/>
                </a:lnTo>
                <a:lnTo>
                  <a:pt x="2010703" y="411311"/>
                </a:lnTo>
                <a:lnTo>
                  <a:pt x="2011675" y="411230"/>
                </a:lnTo>
                <a:lnTo>
                  <a:pt x="2012567" y="411149"/>
                </a:lnTo>
                <a:lnTo>
                  <a:pt x="2013458" y="411149"/>
                </a:lnTo>
                <a:lnTo>
                  <a:pt x="2014349" y="411149"/>
                </a:lnTo>
                <a:lnTo>
                  <a:pt x="2015241" y="411149"/>
                </a:lnTo>
                <a:lnTo>
                  <a:pt x="2016213" y="411311"/>
                </a:lnTo>
                <a:lnTo>
                  <a:pt x="2017105" y="411392"/>
                </a:lnTo>
                <a:lnTo>
                  <a:pt x="2017996" y="411636"/>
                </a:lnTo>
                <a:lnTo>
                  <a:pt x="2018888" y="411798"/>
                </a:lnTo>
                <a:lnTo>
                  <a:pt x="2019779" y="412123"/>
                </a:lnTo>
                <a:lnTo>
                  <a:pt x="2020670" y="412447"/>
                </a:lnTo>
                <a:lnTo>
                  <a:pt x="2021643" y="412772"/>
                </a:lnTo>
                <a:lnTo>
                  <a:pt x="2022535" y="413178"/>
                </a:lnTo>
                <a:lnTo>
                  <a:pt x="2023426" y="413665"/>
                </a:lnTo>
                <a:lnTo>
                  <a:pt x="2024317" y="414152"/>
                </a:lnTo>
                <a:lnTo>
                  <a:pt x="2025209" y="414720"/>
                </a:lnTo>
                <a:lnTo>
                  <a:pt x="2026181" y="415288"/>
                </a:lnTo>
                <a:lnTo>
                  <a:pt x="2027073" y="415937"/>
                </a:lnTo>
                <a:lnTo>
                  <a:pt x="2027964" y="416586"/>
                </a:lnTo>
                <a:lnTo>
                  <a:pt x="2028856" y="417317"/>
                </a:lnTo>
                <a:lnTo>
                  <a:pt x="2029747" y="418047"/>
                </a:lnTo>
                <a:lnTo>
                  <a:pt x="2030720" y="418859"/>
                </a:lnTo>
                <a:lnTo>
                  <a:pt x="2031611" y="419670"/>
                </a:lnTo>
                <a:lnTo>
                  <a:pt x="2032503" y="420563"/>
                </a:lnTo>
                <a:lnTo>
                  <a:pt x="2033394" y="421456"/>
                </a:lnTo>
                <a:lnTo>
                  <a:pt x="2034285" y="422348"/>
                </a:lnTo>
                <a:lnTo>
                  <a:pt x="2035258" y="423322"/>
                </a:lnTo>
                <a:lnTo>
                  <a:pt x="2036149" y="424296"/>
                </a:lnTo>
                <a:lnTo>
                  <a:pt x="2037041" y="425351"/>
                </a:lnTo>
                <a:lnTo>
                  <a:pt x="2037932" y="426406"/>
                </a:lnTo>
                <a:lnTo>
                  <a:pt x="2038824" y="427461"/>
                </a:lnTo>
                <a:lnTo>
                  <a:pt x="2039715" y="428598"/>
                </a:lnTo>
                <a:lnTo>
                  <a:pt x="2040688" y="429653"/>
                </a:lnTo>
                <a:lnTo>
                  <a:pt x="2041579" y="430789"/>
                </a:lnTo>
                <a:lnTo>
                  <a:pt x="2042471" y="432006"/>
                </a:lnTo>
                <a:lnTo>
                  <a:pt x="2043362" y="433142"/>
                </a:lnTo>
                <a:lnTo>
                  <a:pt x="2044253" y="434279"/>
                </a:lnTo>
                <a:lnTo>
                  <a:pt x="2045226" y="435496"/>
                </a:lnTo>
                <a:lnTo>
                  <a:pt x="2046117" y="436713"/>
                </a:lnTo>
                <a:lnTo>
                  <a:pt x="2047009" y="437850"/>
                </a:lnTo>
                <a:lnTo>
                  <a:pt x="2047900" y="439067"/>
                </a:lnTo>
                <a:lnTo>
                  <a:pt x="2048792" y="440284"/>
                </a:lnTo>
                <a:lnTo>
                  <a:pt x="2049764" y="441421"/>
                </a:lnTo>
                <a:lnTo>
                  <a:pt x="2050656" y="442638"/>
                </a:lnTo>
                <a:lnTo>
                  <a:pt x="2051547" y="443774"/>
                </a:lnTo>
                <a:lnTo>
                  <a:pt x="2052439" y="444910"/>
                </a:lnTo>
                <a:lnTo>
                  <a:pt x="2053330" y="446047"/>
                </a:lnTo>
                <a:lnTo>
                  <a:pt x="2054221" y="447183"/>
                </a:lnTo>
                <a:lnTo>
                  <a:pt x="2055194" y="448319"/>
                </a:lnTo>
                <a:lnTo>
                  <a:pt x="2056085" y="449374"/>
                </a:lnTo>
                <a:lnTo>
                  <a:pt x="2056977" y="450429"/>
                </a:lnTo>
                <a:lnTo>
                  <a:pt x="2057868" y="451484"/>
                </a:lnTo>
                <a:lnTo>
                  <a:pt x="2058760" y="452458"/>
                </a:lnTo>
                <a:lnTo>
                  <a:pt x="2059732" y="453432"/>
                </a:lnTo>
                <a:lnTo>
                  <a:pt x="2060624" y="454325"/>
                </a:lnTo>
                <a:lnTo>
                  <a:pt x="2061515" y="455217"/>
                </a:lnTo>
                <a:lnTo>
                  <a:pt x="2062407" y="456029"/>
                </a:lnTo>
                <a:lnTo>
                  <a:pt x="2063298" y="456841"/>
                </a:lnTo>
                <a:lnTo>
                  <a:pt x="2064271" y="457571"/>
                </a:lnTo>
                <a:lnTo>
                  <a:pt x="2065162" y="458220"/>
                </a:lnTo>
                <a:lnTo>
                  <a:pt x="2066053" y="458870"/>
                </a:lnTo>
                <a:lnTo>
                  <a:pt x="2066945" y="459438"/>
                </a:lnTo>
                <a:lnTo>
                  <a:pt x="2067836" y="460006"/>
                </a:lnTo>
                <a:lnTo>
                  <a:pt x="2068809" y="460412"/>
                </a:lnTo>
                <a:lnTo>
                  <a:pt x="2069700" y="460817"/>
                </a:lnTo>
                <a:lnTo>
                  <a:pt x="2070592" y="461142"/>
                </a:lnTo>
                <a:lnTo>
                  <a:pt x="2071483" y="461467"/>
                </a:lnTo>
                <a:lnTo>
                  <a:pt x="2072375" y="461629"/>
                </a:lnTo>
                <a:lnTo>
                  <a:pt x="2073266" y="461791"/>
                </a:lnTo>
                <a:lnTo>
                  <a:pt x="2074239" y="461872"/>
                </a:lnTo>
                <a:lnTo>
                  <a:pt x="2075130" y="461791"/>
                </a:lnTo>
                <a:lnTo>
                  <a:pt x="2076021" y="461710"/>
                </a:lnTo>
                <a:lnTo>
                  <a:pt x="2090528" y="449049"/>
                </a:lnTo>
                <a:lnTo>
                  <a:pt x="2091419" y="447589"/>
                </a:lnTo>
                <a:lnTo>
                  <a:pt x="2092311" y="445965"/>
                </a:lnTo>
                <a:lnTo>
                  <a:pt x="2093283" y="444261"/>
                </a:lnTo>
                <a:lnTo>
                  <a:pt x="2094175" y="442476"/>
                </a:lnTo>
                <a:lnTo>
                  <a:pt x="2095066" y="440609"/>
                </a:lnTo>
                <a:lnTo>
                  <a:pt x="2095957" y="438661"/>
                </a:lnTo>
                <a:lnTo>
                  <a:pt x="2096849" y="436632"/>
                </a:lnTo>
                <a:lnTo>
                  <a:pt x="2097821" y="434522"/>
                </a:lnTo>
                <a:lnTo>
                  <a:pt x="2098713" y="432331"/>
                </a:lnTo>
                <a:lnTo>
                  <a:pt x="2099604" y="430058"/>
                </a:lnTo>
                <a:lnTo>
                  <a:pt x="2100496" y="427705"/>
                </a:lnTo>
                <a:lnTo>
                  <a:pt x="2101387" y="425270"/>
                </a:lnTo>
                <a:lnTo>
                  <a:pt x="2102360" y="422754"/>
                </a:lnTo>
                <a:lnTo>
                  <a:pt x="2103251" y="420157"/>
                </a:lnTo>
                <a:lnTo>
                  <a:pt x="2104143" y="417479"/>
                </a:lnTo>
                <a:lnTo>
                  <a:pt x="2105034" y="414801"/>
                </a:lnTo>
                <a:lnTo>
                  <a:pt x="2105925" y="411960"/>
                </a:lnTo>
                <a:lnTo>
                  <a:pt x="2106898" y="409120"/>
                </a:lnTo>
                <a:lnTo>
                  <a:pt x="2107789" y="406198"/>
                </a:lnTo>
                <a:lnTo>
                  <a:pt x="2108681" y="403195"/>
                </a:lnTo>
                <a:lnTo>
                  <a:pt x="2109572" y="400192"/>
                </a:lnTo>
                <a:lnTo>
                  <a:pt x="2110464" y="397027"/>
                </a:lnTo>
                <a:lnTo>
                  <a:pt x="2111355" y="393943"/>
                </a:lnTo>
                <a:lnTo>
                  <a:pt x="2112328" y="390697"/>
                </a:lnTo>
                <a:lnTo>
                  <a:pt x="2113219" y="387450"/>
                </a:lnTo>
                <a:lnTo>
                  <a:pt x="2114111" y="384123"/>
                </a:lnTo>
                <a:lnTo>
                  <a:pt x="2115002" y="380795"/>
                </a:lnTo>
                <a:lnTo>
                  <a:pt x="2115893" y="377468"/>
                </a:lnTo>
                <a:lnTo>
                  <a:pt x="2116866" y="373978"/>
                </a:lnTo>
                <a:lnTo>
                  <a:pt x="2117757" y="370569"/>
                </a:lnTo>
                <a:lnTo>
                  <a:pt x="2118649" y="367080"/>
                </a:lnTo>
                <a:lnTo>
                  <a:pt x="2119540" y="363590"/>
                </a:lnTo>
                <a:lnTo>
                  <a:pt x="2120432" y="360019"/>
                </a:lnTo>
                <a:lnTo>
                  <a:pt x="2121404" y="356448"/>
                </a:lnTo>
                <a:lnTo>
                  <a:pt x="2122296" y="352877"/>
                </a:lnTo>
                <a:lnTo>
                  <a:pt x="2123187" y="349306"/>
                </a:lnTo>
                <a:lnTo>
                  <a:pt x="2124079" y="345735"/>
                </a:lnTo>
                <a:lnTo>
                  <a:pt x="2124970" y="342083"/>
                </a:lnTo>
                <a:lnTo>
                  <a:pt x="2125943" y="338512"/>
                </a:lnTo>
                <a:lnTo>
                  <a:pt x="2126834" y="334860"/>
                </a:lnTo>
                <a:lnTo>
                  <a:pt x="2127725" y="331208"/>
                </a:lnTo>
                <a:lnTo>
                  <a:pt x="2128617" y="327637"/>
                </a:lnTo>
                <a:lnTo>
                  <a:pt x="2129508" y="324066"/>
                </a:lnTo>
                <a:lnTo>
                  <a:pt x="2130400" y="320414"/>
                </a:lnTo>
                <a:lnTo>
                  <a:pt x="2131372" y="316843"/>
                </a:lnTo>
                <a:lnTo>
                  <a:pt x="2132264" y="313272"/>
                </a:lnTo>
                <a:lnTo>
                  <a:pt x="2133155" y="309782"/>
                </a:lnTo>
                <a:lnTo>
                  <a:pt x="2134047" y="306292"/>
                </a:lnTo>
                <a:lnTo>
                  <a:pt x="2134938" y="302803"/>
                </a:lnTo>
                <a:lnTo>
                  <a:pt x="2135911" y="299313"/>
                </a:lnTo>
                <a:lnTo>
                  <a:pt x="2136802" y="295904"/>
                </a:lnTo>
                <a:lnTo>
                  <a:pt x="2137693" y="292577"/>
                </a:lnTo>
                <a:lnTo>
                  <a:pt x="2138585" y="289249"/>
                </a:lnTo>
                <a:lnTo>
                  <a:pt x="2139476" y="286003"/>
                </a:lnTo>
                <a:lnTo>
                  <a:pt x="2140449" y="282757"/>
                </a:lnTo>
                <a:lnTo>
                  <a:pt x="2141340" y="279591"/>
                </a:lnTo>
                <a:lnTo>
                  <a:pt x="2145879" y="264577"/>
                </a:lnTo>
                <a:lnTo>
                  <a:pt x="2146770" y="261737"/>
                </a:lnTo>
                <a:lnTo>
                  <a:pt x="2147661" y="258977"/>
                </a:lnTo>
                <a:lnTo>
                  <a:pt x="2148553" y="256380"/>
                </a:lnTo>
                <a:lnTo>
                  <a:pt x="2149444" y="253783"/>
                </a:lnTo>
                <a:lnTo>
                  <a:pt x="2150417" y="251267"/>
                </a:lnTo>
                <a:lnTo>
                  <a:pt x="2151308" y="248832"/>
                </a:lnTo>
                <a:lnTo>
                  <a:pt x="2152200" y="246560"/>
                </a:lnTo>
                <a:lnTo>
                  <a:pt x="2153091" y="244288"/>
                </a:lnTo>
                <a:lnTo>
                  <a:pt x="2153983" y="242096"/>
                </a:lnTo>
                <a:lnTo>
                  <a:pt x="2154955" y="240067"/>
                </a:lnTo>
                <a:lnTo>
                  <a:pt x="2155847" y="238038"/>
                </a:lnTo>
                <a:lnTo>
                  <a:pt x="2156738" y="236172"/>
                </a:lnTo>
                <a:lnTo>
                  <a:pt x="2157629" y="234386"/>
                </a:lnTo>
                <a:lnTo>
                  <a:pt x="2158521" y="232682"/>
                </a:lnTo>
                <a:lnTo>
                  <a:pt x="2159493" y="231140"/>
                </a:lnTo>
                <a:lnTo>
                  <a:pt x="2160385" y="229598"/>
                </a:lnTo>
                <a:lnTo>
                  <a:pt x="2161276" y="228218"/>
                </a:lnTo>
                <a:lnTo>
                  <a:pt x="2162168" y="226920"/>
                </a:lnTo>
                <a:lnTo>
                  <a:pt x="2163059" y="225783"/>
                </a:lnTo>
                <a:lnTo>
                  <a:pt x="2163951" y="224647"/>
                </a:lnTo>
                <a:lnTo>
                  <a:pt x="2164923" y="223673"/>
                </a:lnTo>
                <a:lnTo>
                  <a:pt x="2165815" y="222781"/>
                </a:lnTo>
                <a:lnTo>
                  <a:pt x="2166706" y="222050"/>
                </a:lnTo>
                <a:lnTo>
                  <a:pt x="2167597" y="221401"/>
                </a:lnTo>
                <a:lnTo>
                  <a:pt x="2168489" y="220833"/>
                </a:lnTo>
                <a:lnTo>
                  <a:pt x="2169461" y="220346"/>
                </a:lnTo>
                <a:lnTo>
                  <a:pt x="2170353" y="220021"/>
                </a:lnTo>
                <a:lnTo>
                  <a:pt x="2171244" y="219697"/>
                </a:lnTo>
              </a:path>
            </a:pathLst>
          </a:custGeom>
          <a:ln w="9737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421911" y="5117067"/>
            <a:ext cx="90170" cy="432434"/>
          </a:xfrm>
          <a:custGeom>
            <a:avLst/>
            <a:gdLst/>
            <a:ahLst/>
            <a:cxnLst/>
            <a:rect l="l" t="t" r="r" b="b"/>
            <a:pathLst>
              <a:path w="90170" h="432435">
                <a:moveTo>
                  <a:pt x="0" y="432247"/>
                </a:moveTo>
                <a:lnTo>
                  <a:pt x="0" y="432247"/>
                </a:lnTo>
                <a:lnTo>
                  <a:pt x="89786" y="432247"/>
                </a:lnTo>
                <a:lnTo>
                  <a:pt x="89957" y="0"/>
                </a:lnTo>
              </a:path>
            </a:pathLst>
          </a:custGeom>
          <a:ln w="891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515678" y="5117067"/>
            <a:ext cx="635" cy="864869"/>
          </a:xfrm>
          <a:custGeom>
            <a:avLst/>
            <a:gdLst/>
            <a:ahLst/>
            <a:cxnLst/>
            <a:rect l="l" t="t" r="r" b="b"/>
            <a:pathLst>
              <a:path w="635" h="864870">
                <a:moveTo>
                  <a:pt x="0" y="0"/>
                </a:moveTo>
                <a:lnTo>
                  <a:pt x="364" y="864536"/>
                </a:lnTo>
              </a:path>
            </a:pathLst>
          </a:custGeom>
          <a:ln w="891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517696" y="5259824"/>
            <a:ext cx="2171700" cy="721995"/>
          </a:xfrm>
          <a:custGeom>
            <a:avLst/>
            <a:gdLst/>
            <a:ahLst/>
            <a:cxnLst/>
            <a:rect l="l" t="t" r="r" b="b"/>
            <a:pathLst>
              <a:path w="2171700" h="721995">
                <a:moveTo>
                  <a:pt x="0" y="721779"/>
                </a:moveTo>
                <a:lnTo>
                  <a:pt x="348" y="622920"/>
                </a:lnTo>
                <a:lnTo>
                  <a:pt x="1256" y="421535"/>
                </a:lnTo>
                <a:lnTo>
                  <a:pt x="2163" y="274639"/>
                </a:lnTo>
                <a:lnTo>
                  <a:pt x="3071" y="194779"/>
                </a:lnTo>
                <a:lnTo>
                  <a:pt x="3979" y="154930"/>
                </a:lnTo>
                <a:lnTo>
                  <a:pt x="5795" y="92195"/>
                </a:lnTo>
                <a:lnTo>
                  <a:pt x="7610" y="49100"/>
                </a:lnTo>
                <a:lnTo>
                  <a:pt x="11233" y="9333"/>
                </a:lnTo>
                <a:lnTo>
                  <a:pt x="14864" y="0"/>
                </a:lnTo>
                <a:lnTo>
                  <a:pt x="15772" y="162"/>
                </a:lnTo>
                <a:lnTo>
                  <a:pt x="25749" y="39523"/>
                </a:lnTo>
                <a:lnTo>
                  <a:pt x="31187" y="81726"/>
                </a:lnTo>
                <a:lnTo>
                  <a:pt x="35726" y="123928"/>
                </a:lnTo>
                <a:lnTo>
                  <a:pt x="39349" y="160530"/>
                </a:lnTo>
                <a:lnTo>
                  <a:pt x="40257" y="169863"/>
                </a:lnTo>
                <a:lnTo>
                  <a:pt x="41165" y="179278"/>
                </a:lnTo>
                <a:lnTo>
                  <a:pt x="42072" y="188773"/>
                </a:lnTo>
                <a:lnTo>
                  <a:pt x="42980" y="198187"/>
                </a:lnTo>
                <a:lnTo>
                  <a:pt x="43888" y="207602"/>
                </a:lnTo>
                <a:lnTo>
                  <a:pt x="44796" y="217016"/>
                </a:lnTo>
                <a:lnTo>
                  <a:pt x="45695" y="226349"/>
                </a:lnTo>
                <a:lnTo>
                  <a:pt x="46603" y="235601"/>
                </a:lnTo>
                <a:lnTo>
                  <a:pt x="51142" y="280076"/>
                </a:lnTo>
                <a:lnTo>
                  <a:pt x="55673" y="319681"/>
                </a:lnTo>
                <a:lnTo>
                  <a:pt x="61119" y="357501"/>
                </a:lnTo>
                <a:lnTo>
                  <a:pt x="72004" y="390938"/>
                </a:lnTo>
                <a:lnTo>
                  <a:pt x="72904" y="390938"/>
                </a:lnTo>
                <a:lnTo>
                  <a:pt x="85604" y="351658"/>
                </a:lnTo>
                <a:lnTo>
                  <a:pt x="91043" y="319519"/>
                </a:lnTo>
                <a:lnTo>
                  <a:pt x="91950" y="313838"/>
                </a:lnTo>
                <a:lnTo>
                  <a:pt x="92858" y="308076"/>
                </a:lnTo>
                <a:lnTo>
                  <a:pt x="93766" y="302313"/>
                </a:lnTo>
                <a:lnTo>
                  <a:pt x="94674" y="296632"/>
                </a:lnTo>
                <a:lnTo>
                  <a:pt x="101928" y="254430"/>
                </a:lnTo>
                <a:lnTo>
                  <a:pt x="114628" y="219938"/>
                </a:lnTo>
                <a:lnTo>
                  <a:pt x="115536" y="220181"/>
                </a:lnTo>
                <a:lnTo>
                  <a:pt x="127320" y="259218"/>
                </a:lnTo>
                <a:lnTo>
                  <a:pt x="132767" y="296957"/>
                </a:lnTo>
                <a:lnTo>
                  <a:pt x="137298" y="335101"/>
                </a:lnTo>
                <a:lnTo>
                  <a:pt x="141836" y="377060"/>
                </a:lnTo>
                <a:lnTo>
                  <a:pt x="142744" y="385662"/>
                </a:lnTo>
                <a:lnTo>
                  <a:pt x="143652" y="394346"/>
                </a:lnTo>
                <a:lnTo>
                  <a:pt x="144560" y="403030"/>
                </a:lnTo>
                <a:lnTo>
                  <a:pt x="145459" y="411714"/>
                </a:lnTo>
                <a:lnTo>
                  <a:pt x="146367" y="420398"/>
                </a:lnTo>
                <a:lnTo>
                  <a:pt x="147275" y="429082"/>
                </a:lnTo>
                <a:lnTo>
                  <a:pt x="148183" y="437685"/>
                </a:lnTo>
                <a:lnTo>
                  <a:pt x="149090" y="446125"/>
                </a:lnTo>
                <a:lnTo>
                  <a:pt x="149998" y="454566"/>
                </a:lnTo>
                <a:lnTo>
                  <a:pt x="154529" y="494739"/>
                </a:lnTo>
                <a:lnTo>
                  <a:pt x="159975" y="536673"/>
                </a:lnTo>
                <a:lnTo>
                  <a:pt x="167229" y="578015"/>
                </a:lnTo>
                <a:lnTo>
                  <a:pt x="179022" y="603604"/>
                </a:lnTo>
                <a:lnTo>
                  <a:pt x="179930" y="603466"/>
                </a:lnTo>
                <a:lnTo>
                  <a:pt x="194438" y="567992"/>
                </a:lnTo>
                <a:lnTo>
                  <a:pt x="202599" y="527916"/>
                </a:lnTo>
                <a:lnTo>
                  <a:pt x="209853" y="484837"/>
                </a:lnTo>
                <a:lnTo>
                  <a:pt x="216208" y="442716"/>
                </a:lnTo>
                <a:lnTo>
                  <a:pt x="218015" y="429975"/>
                </a:lnTo>
                <a:lnTo>
                  <a:pt x="218923" y="423563"/>
                </a:lnTo>
                <a:lnTo>
                  <a:pt x="224369" y="383146"/>
                </a:lnTo>
                <a:lnTo>
                  <a:pt x="229808" y="340051"/>
                </a:lnTo>
                <a:lnTo>
                  <a:pt x="230716" y="332666"/>
                </a:lnTo>
                <a:lnTo>
                  <a:pt x="235254" y="294684"/>
                </a:lnTo>
                <a:lnTo>
                  <a:pt x="237970" y="271310"/>
                </a:lnTo>
                <a:lnTo>
                  <a:pt x="238877" y="263438"/>
                </a:lnTo>
                <a:lnTo>
                  <a:pt x="239785" y="255566"/>
                </a:lnTo>
                <a:lnTo>
                  <a:pt x="240693" y="247693"/>
                </a:lnTo>
                <a:lnTo>
                  <a:pt x="241601" y="239740"/>
                </a:lnTo>
                <a:lnTo>
                  <a:pt x="242508" y="231787"/>
                </a:lnTo>
                <a:lnTo>
                  <a:pt x="243416" y="223833"/>
                </a:lnTo>
                <a:lnTo>
                  <a:pt x="244316" y="215880"/>
                </a:lnTo>
                <a:lnTo>
                  <a:pt x="245223" y="207926"/>
                </a:lnTo>
                <a:lnTo>
                  <a:pt x="246131" y="200054"/>
                </a:lnTo>
                <a:lnTo>
                  <a:pt x="247039" y="192182"/>
                </a:lnTo>
                <a:lnTo>
                  <a:pt x="247947" y="184309"/>
                </a:lnTo>
                <a:lnTo>
                  <a:pt x="252486" y="145840"/>
                </a:lnTo>
                <a:lnTo>
                  <a:pt x="256108" y="116705"/>
                </a:lnTo>
                <a:lnTo>
                  <a:pt x="257016" y="109644"/>
                </a:lnTo>
                <a:lnTo>
                  <a:pt x="262463" y="70931"/>
                </a:lnTo>
                <a:lnTo>
                  <a:pt x="269717" y="30596"/>
                </a:lnTo>
                <a:lnTo>
                  <a:pt x="282409" y="892"/>
                </a:lnTo>
                <a:lnTo>
                  <a:pt x="283317" y="973"/>
                </a:lnTo>
                <a:lnTo>
                  <a:pt x="297833" y="38468"/>
                </a:lnTo>
                <a:lnTo>
                  <a:pt x="305087" y="76287"/>
                </a:lnTo>
                <a:lnTo>
                  <a:pt x="308710" y="97632"/>
                </a:lnTo>
                <a:lnTo>
                  <a:pt x="309617" y="103069"/>
                </a:lnTo>
                <a:lnTo>
                  <a:pt x="310525" y="108507"/>
                </a:lnTo>
                <a:lnTo>
                  <a:pt x="311433" y="114026"/>
                </a:lnTo>
                <a:lnTo>
                  <a:pt x="312341" y="119463"/>
                </a:lnTo>
                <a:lnTo>
                  <a:pt x="313248" y="124901"/>
                </a:lnTo>
                <a:lnTo>
                  <a:pt x="314156" y="130338"/>
                </a:lnTo>
                <a:lnTo>
                  <a:pt x="315064" y="135776"/>
                </a:lnTo>
                <a:lnTo>
                  <a:pt x="315972" y="141051"/>
                </a:lnTo>
                <a:lnTo>
                  <a:pt x="316879" y="146408"/>
                </a:lnTo>
                <a:lnTo>
                  <a:pt x="317779" y="151602"/>
                </a:lnTo>
                <a:lnTo>
                  <a:pt x="325041" y="189746"/>
                </a:lnTo>
                <a:lnTo>
                  <a:pt x="332319" y="219125"/>
                </a:lnTo>
                <a:lnTo>
                  <a:pt x="333211" y="222128"/>
                </a:lnTo>
                <a:lnTo>
                  <a:pt x="334103" y="224888"/>
                </a:lnTo>
                <a:lnTo>
                  <a:pt x="334994" y="227485"/>
                </a:lnTo>
                <a:lnTo>
                  <a:pt x="335886" y="229838"/>
                </a:lnTo>
                <a:lnTo>
                  <a:pt x="336858" y="232111"/>
                </a:lnTo>
                <a:lnTo>
                  <a:pt x="337750" y="234221"/>
                </a:lnTo>
                <a:lnTo>
                  <a:pt x="350394" y="247530"/>
                </a:lnTo>
                <a:lnTo>
                  <a:pt x="351366" y="247530"/>
                </a:lnTo>
                <a:lnTo>
                  <a:pt x="352258" y="247530"/>
                </a:lnTo>
                <a:lnTo>
                  <a:pt x="353149" y="247368"/>
                </a:lnTo>
                <a:lnTo>
                  <a:pt x="354041" y="247125"/>
                </a:lnTo>
                <a:lnTo>
                  <a:pt x="354933" y="246800"/>
                </a:lnTo>
                <a:lnTo>
                  <a:pt x="355905" y="246476"/>
                </a:lnTo>
                <a:lnTo>
                  <a:pt x="356797" y="246070"/>
                </a:lnTo>
                <a:lnTo>
                  <a:pt x="357688" y="245583"/>
                </a:lnTo>
                <a:lnTo>
                  <a:pt x="358580" y="245096"/>
                </a:lnTo>
                <a:lnTo>
                  <a:pt x="359471" y="244609"/>
                </a:lnTo>
                <a:lnTo>
                  <a:pt x="360444" y="244041"/>
                </a:lnTo>
                <a:lnTo>
                  <a:pt x="361336" y="243554"/>
                </a:lnTo>
                <a:lnTo>
                  <a:pt x="362227" y="242986"/>
                </a:lnTo>
                <a:lnTo>
                  <a:pt x="363119" y="242417"/>
                </a:lnTo>
                <a:lnTo>
                  <a:pt x="364010" y="241931"/>
                </a:lnTo>
                <a:lnTo>
                  <a:pt x="364983" y="241362"/>
                </a:lnTo>
                <a:lnTo>
                  <a:pt x="365874" y="240875"/>
                </a:lnTo>
                <a:lnTo>
                  <a:pt x="366766" y="240470"/>
                </a:lnTo>
                <a:lnTo>
                  <a:pt x="367658" y="240064"/>
                </a:lnTo>
                <a:lnTo>
                  <a:pt x="368549" y="239658"/>
                </a:lnTo>
                <a:lnTo>
                  <a:pt x="369441" y="239415"/>
                </a:lnTo>
                <a:lnTo>
                  <a:pt x="370413" y="239090"/>
                </a:lnTo>
                <a:lnTo>
                  <a:pt x="371305" y="238928"/>
                </a:lnTo>
                <a:lnTo>
                  <a:pt x="372196" y="238847"/>
                </a:lnTo>
                <a:lnTo>
                  <a:pt x="373088" y="238847"/>
                </a:lnTo>
                <a:lnTo>
                  <a:pt x="373980" y="238847"/>
                </a:lnTo>
                <a:lnTo>
                  <a:pt x="383057" y="244852"/>
                </a:lnTo>
                <a:lnTo>
                  <a:pt x="384030" y="246070"/>
                </a:lnTo>
                <a:lnTo>
                  <a:pt x="388488" y="253780"/>
                </a:lnTo>
                <a:lnTo>
                  <a:pt x="389460" y="255646"/>
                </a:lnTo>
                <a:lnTo>
                  <a:pt x="390352" y="257675"/>
                </a:lnTo>
                <a:lnTo>
                  <a:pt x="391243" y="259785"/>
                </a:lnTo>
                <a:lnTo>
                  <a:pt x="392135" y="262058"/>
                </a:lnTo>
                <a:lnTo>
                  <a:pt x="393026" y="264330"/>
                </a:lnTo>
                <a:lnTo>
                  <a:pt x="397565" y="277559"/>
                </a:lnTo>
                <a:lnTo>
                  <a:pt x="398538" y="280481"/>
                </a:lnTo>
                <a:lnTo>
                  <a:pt x="402996" y="296306"/>
                </a:lnTo>
                <a:lnTo>
                  <a:pt x="403968" y="299715"/>
                </a:lnTo>
                <a:lnTo>
                  <a:pt x="404860" y="303124"/>
                </a:lnTo>
                <a:lnTo>
                  <a:pt x="405751" y="306613"/>
                </a:lnTo>
                <a:lnTo>
                  <a:pt x="406643" y="310184"/>
                </a:lnTo>
                <a:lnTo>
                  <a:pt x="407535" y="313755"/>
                </a:lnTo>
                <a:lnTo>
                  <a:pt x="408507" y="317407"/>
                </a:lnTo>
                <a:lnTo>
                  <a:pt x="409399" y="321060"/>
                </a:lnTo>
                <a:lnTo>
                  <a:pt x="410290" y="324793"/>
                </a:lnTo>
                <a:lnTo>
                  <a:pt x="411182" y="328526"/>
                </a:lnTo>
                <a:lnTo>
                  <a:pt x="412073" y="332259"/>
                </a:lnTo>
                <a:lnTo>
                  <a:pt x="413046" y="335993"/>
                </a:lnTo>
                <a:lnTo>
                  <a:pt x="413938" y="339807"/>
                </a:lnTo>
                <a:lnTo>
                  <a:pt x="414829" y="343622"/>
                </a:lnTo>
                <a:lnTo>
                  <a:pt x="415721" y="347436"/>
                </a:lnTo>
                <a:lnTo>
                  <a:pt x="416612" y="351169"/>
                </a:lnTo>
                <a:lnTo>
                  <a:pt x="417585" y="354984"/>
                </a:lnTo>
                <a:lnTo>
                  <a:pt x="418476" y="358798"/>
                </a:lnTo>
                <a:lnTo>
                  <a:pt x="419368" y="362531"/>
                </a:lnTo>
                <a:lnTo>
                  <a:pt x="420260" y="366346"/>
                </a:lnTo>
                <a:lnTo>
                  <a:pt x="421151" y="370079"/>
                </a:lnTo>
                <a:lnTo>
                  <a:pt x="422043" y="373812"/>
                </a:lnTo>
                <a:lnTo>
                  <a:pt x="423015" y="377464"/>
                </a:lnTo>
                <a:lnTo>
                  <a:pt x="423907" y="381116"/>
                </a:lnTo>
                <a:lnTo>
                  <a:pt x="424798" y="384769"/>
                </a:lnTo>
                <a:lnTo>
                  <a:pt x="425690" y="388340"/>
                </a:lnTo>
                <a:lnTo>
                  <a:pt x="426581" y="391911"/>
                </a:lnTo>
                <a:lnTo>
                  <a:pt x="427554" y="395400"/>
                </a:lnTo>
                <a:lnTo>
                  <a:pt x="428446" y="398809"/>
                </a:lnTo>
                <a:lnTo>
                  <a:pt x="429337" y="402218"/>
                </a:lnTo>
                <a:lnTo>
                  <a:pt x="430229" y="405626"/>
                </a:lnTo>
                <a:lnTo>
                  <a:pt x="431120" y="408873"/>
                </a:lnTo>
                <a:lnTo>
                  <a:pt x="432093" y="412119"/>
                </a:lnTo>
                <a:lnTo>
                  <a:pt x="432985" y="415365"/>
                </a:lnTo>
                <a:lnTo>
                  <a:pt x="433876" y="418449"/>
                </a:lnTo>
                <a:lnTo>
                  <a:pt x="434768" y="421533"/>
                </a:lnTo>
                <a:lnTo>
                  <a:pt x="435659" y="424536"/>
                </a:lnTo>
                <a:lnTo>
                  <a:pt x="436632" y="427539"/>
                </a:lnTo>
                <a:lnTo>
                  <a:pt x="437523" y="430379"/>
                </a:lnTo>
                <a:lnTo>
                  <a:pt x="442062" y="443770"/>
                </a:lnTo>
                <a:lnTo>
                  <a:pt x="442954" y="446205"/>
                </a:lnTo>
                <a:lnTo>
                  <a:pt x="443845" y="448640"/>
                </a:lnTo>
                <a:lnTo>
                  <a:pt x="444737" y="450994"/>
                </a:lnTo>
                <a:lnTo>
                  <a:pt x="445628" y="453185"/>
                </a:lnTo>
                <a:lnTo>
                  <a:pt x="446601" y="455376"/>
                </a:lnTo>
                <a:lnTo>
                  <a:pt x="447493" y="457486"/>
                </a:lnTo>
                <a:lnTo>
                  <a:pt x="455679" y="473069"/>
                </a:lnTo>
                <a:lnTo>
                  <a:pt x="456570" y="474448"/>
                </a:lnTo>
                <a:lnTo>
                  <a:pt x="461109" y="480129"/>
                </a:lnTo>
                <a:lnTo>
                  <a:pt x="462001" y="481022"/>
                </a:lnTo>
                <a:lnTo>
                  <a:pt x="462892" y="481834"/>
                </a:lnTo>
                <a:lnTo>
                  <a:pt x="463784" y="482645"/>
                </a:lnTo>
                <a:lnTo>
                  <a:pt x="464675" y="483294"/>
                </a:lnTo>
                <a:lnTo>
                  <a:pt x="465648" y="483863"/>
                </a:lnTo>
                <a:lnTo>
                  <a:pt x="466540" y="484431"/>
                </a:lnTo>
                <a:lnTo>
                  <a:pt x="467431" y="484836"/>
                </a:lnTo>
                <a:lnTo>
                  <a:pt x="468323" y="485242"/>
                </a:lnTo>
                <a:lnTo>
                  <a:pt x="469214" y="485567"/>
                </a:lnTo>
                <a:lnTo>
                  <a:pt x="470187" y="485729"/>
                </a:lnTo>
                <a:lnTo>
                  <a:pt x="471078" y="485892"/>
                </a:lnTo>
                <a:lnTo>
                  <a:pt x="471970" y="485973"/>
                </a:lnTo>
                <a:lnTo>
                  <a:pt x="472861" y="485973"/>
                </a:lnTo>
                <a:lnTo>
                  <a:pt x="473753" y="485810"/>
                </a:lnTo>
                <a:lnTo>
                  <a:pt x="474726" y="485648"/>
                </a:lnTo>
                <a:lnTo>
                  <a:pt x="475617" y="485405"/>
                </a:lnTo>
                <a:lnTo>
                  <a:pt x="476509" y="485080"/>
                </a:lnTo>
                <a:lnTo>
                  <a:pt x="477400" y="484593"/>
                </a:lnTo>
                <a:lnTo>
                  <a:pt x="478292" y="484106"/>
                </a:lnTo>
                <a:lnTo>
                  <a:pt x="482831" y="480292"/>
                </a:lnTo>
                <a:lnTo>
                  <a:pt x="483722" y="479318"/>
                </a:lnTo>
                <a:lnTo>
                  <a:pt x="488261" y="472906"/>
                </a:lnTo>
                <a:lnTo>
                  <a:pt x="489234" y="471364"/>
                </a:lnTo>
                <a:lnTo>
                  <a:pt x="493692" y="462356"/>
                </a:lnTo>
                <a:lnTo>
                  <a:pt x="494664" y="460327"/>
                </a:lnTo>
                <a:lnTo>
                  <a:pt x="495556" y="458136"/>
                </a:lnTo>
                <a:lnTo>
                  <a:pt x="496447" y="455863"/>
                </a:lnTo>
                <a:lnTo>
                  <a:pt x="497339" y="453591"/>
                </a:lnTo>
                <a:lnTo>
                  <a:pt x="498230" y="451156"/>
                </a:lnTo>
                <a:lnTo>
                  <a:pt x="499203" y="448640"/>
                </a:lnTo>
                <a:lnTo>
                  <a:pt x="500095" y="446043"/>
                </a:lnTo>
                <a:lnTo>
                  <a:pt x="500986" y="443365"/>
                </a:lnTo>
                <a:lnTo>
                  <a:pt x="501878" y="440605"/>
                </a:lnTo>
                <a:lnTo>
                  <a:pt x="502769" y="437765"/>
                </a:lnTo>
                <a:lnTo>
                  <a:pt x="503742" y="434843"/>
                </a:lnTo>
                <a:lnTo>
                  <a:pt x="504633" y="431840"/>
                </a:lnTo>
                <a:lnTo>
                  <a:pt x="505525" y="428756"/>
                </a:lnTo>
                <a:lnTo>
                  <a:pt x="506416" y="425591"/>
                </a:lnTo>
                <a:lnTo>
                  <a:pt x="507308" y="422426"/>
                </a:lnTo>
                <a:lnTo>
                  <a:pt x="508281" y="419099"/>
                </a:lnTo>
                <a:lnTo>
                  <a:pt x="512738" y="401568"/>
                </a:lnTo>
                <a:lnTo>
                  <a:pt x="513711" y="397835"/>
                </a:lnTo>
                <a:lnTo>
                  <a:pt x="514603" y="394102"/>
                </a:lnTo>
                <a:lnTo>
                  <a:pt x="515494" y="390287"/>
                </a:lnTo>
                <a:lnTo>
                  <a:pt x="516386" y="386473"/>
                </a:lnTo>
                <a:lnTo>
                  <a:pt x="517277" y="382577"/>
                </a:lnTo>
                <a:lnTo>
                  <a:pt x="518250" y="378601"/>
                </a:lnTo>
                <a:lnTo>
                  <a:pt x="519141" y="374624"/>
                </a:lnTo>
                <a:lnTo>
                  <a:pt x="520033" y="370566"/>
                </a:lnTo>
                <a:lnTo>
                  <a:pt x="520925" y="366508"/>
                </a:lnTo>
                <a:lnTo>
                  <a:pt x="521816" y="362450"/>
                </a:lnTo>
                <a:lnTo>
                  <a:pt x="522789" y="358311"/>
                </a:lnTo>
                <a:lnTo>
                  <a:pt x="523680" y="354172"/>
                </a:lnTo>
                <a:lnTo>
                  <a:pt x="524572" y="350033"/>
                </a:lnTo>
                <a:lnTo>
                  <a:pt x="525463" y="345894"/>
                </a:lnTo>
                <a:lnTo>
                  <a:pt x="526355" y="341674"/>
                </a:lnTo>
                <a:lnTo>
                  <a:pt x="527328" y="337454"/>
                </a:lnTo>
                <a:lnTo>
                  <a:pt x="528219" y="333233"/>
                </a:lnTo>
                <a:lnTo>
                  <a:pt x="529111" y="329094"/>
                </a:lnTo>
                <a:lnTo>
                  <a:pt x="530002" y="324874"/>
                </a:lnTo>
                <a:lnTo>
                  <a:pt x="530894" y="320654"/>
                </a:lnTo>
                <a:lnTo>
                  <a:pt x="531785" y="316434"/>
                </a:lnTo>
                <a:lnTo>
                  <a:pt x="532758" y="312295"/>
                </a:lnTo>
                <a:lnTo>
                  <a:pt x="533650" y="308156"/>
                </a:lnTo>
                <a:lnTo>
                  <a:pt x="534541" y="304016"/>
                </a:lnTo>
                <a:lnTo>
                  <a:pt x="535433" y="299877"/>
                </a:lnTo>
                <a:lnTo>
                  <a:pt x="536324" y="295819"/>
                </a:lnTo>
                <a:lnTo>
                  <a:pt x="537297" y="291762"/>
                </a:lnTo>
                <a:lnTo>
                  <a:pt x="538188" y="287704"/>
                </a:lnTo>
                <a:lnTo>
                  <a:pt x="539080" y="283727"/>
                </a:lnTo>
                <a:lnTo>
                  <a:pt x="539971" y="279831"/>
                </a:lnTo>
                <a:lnTo>
                  <a:pt x="540863" y="275936"/>
                </a:lnTo>
                <a:lnTo>
                  <a:pt x="541836" y="272121"/>
                </a:lnTo>
                <a:lnTo>
                  <a:pt x="542727" y="268307"/>
                </a:lnTo>
                <a:lnTo>
                  <a:pt x="543619" y="264574"/>
                </a:lnTo>
                <a:lnTo>
                  <a:pt x="544510" y="260840"/>
                </a:lnTo>
                <a:lnTo>
                  <a:pt x="545402" y="257269"/>
                </a:lnTo>
                <a:lnTo>
                  <a:pt x="546375" y="253698"/>
                </a:lnTo>
                <a:lnTo>
                  <a:pt x="547266" y="250209"/>
                </a:lnTo>
                <a:lnTo>
                  <a:pt x="548158" y="246800"/>
                </a:lnTo>
                <a:lnTo>
                  <a:pt x="549049" y="243391"/>
                </a:lnTo>
                <a:lnTo>
                  <a:pt x="549941" y="240145"/>
                </a:lnTo>
                <a:lnTo>
                  <a:pt x="550832" y="236899"/>
                </a:lnTo>
                <a:lnTo>
                  <a:pt x="551805" y="233815"/>
                </a:lnTo>
                <a:lnTo>
                  <a:pt x="552696" y="230731"/>
                </a:lnTo>
                <a:lnTo>
                  <a:pt x="553588" y="227809"/>
                </a:lnTo>
                <a:lnTo>
                  <a:pt x="554480" y="224887"/>
                </a:lnTo>
                <a:lnTo>
                  <a:pt x="555371" y="222047"/>
                </a:lnTo>
                <a:lnTo>
                  <a:pt x="556344" y="219287"/>
                </a:lnTo>
                <a:lnTo>
                  <a:pt x="557235" y="216690"/>
                </a:lnTo>
                <a:lnTo>
                  <a:pt x="558127" y="214093"/>
                </a:lnTo>
                <a:lnTo>
                  <a:pt x="559018" y="211658"/>
                </a:lnTo>
                <a:lnTo>
                  <a:pt x="559910" y="209224"/>
                </a:lnTo>
                <a:lnTo>
                  <a:pt x="560882" y="206951"/>
                </a:lnTo>
                <a:lnTo>
                  <a:pt x="561774" y="204679"/>
                </a:lnTo>
                <a:lnTo>
                  <a:pt x="562666" y="202569"/>
                </a:lnTo>
                <a:lnTo>
                  <a:pt x="563557" y="200459"/>
                </a:lnTo>
                <a:lnTo>
                  <a:pt x="564449" y="198511"/>
                </a:lnTo>
                <a:lnTo>
                  <a:pt x="565421" y="196644"/>
                </a:lnTo>
                <a:lnTo>
                  <a:pt x="566313" y="194859"/>
                </a:lnTo>
                <a:lnTo>
                  <a:pt x="567204" y="193073"/>
                </a:lnTo>
                <a:lnTo>
                  <a:pt x="568096" y="191450"/>
                </a:lnTo>
                <a:lnTo>
                  <a:pt x="568987" y="189908"/>
                </a:lnTo>
                <a:lnTo>
                  <a:pt x="569879" y="188447"/>
                </a:lnTo>
                <a:lnTo>
                  <a:pt x="570852" y="187068"/>
                </a:lnTo>
                <a:lnTo>
                  <a:pt x="571743" y="185769"/>
                </a:lnTo>
                <a:lnTo>
                  <a:pt x="572635" y="184471"/>
                </a:lnTo>
                <a:lnTo>
                  <a:pt x="573526" y="183334"/>
                </a:lnTo>
                <a:lnTo>
                  <a:pt x="574418" y="182198"/>
                </a:lnTo>
                <a:lnTo>
                  <a:pt x="575390" y="181224"/>
                </a:lnTo>
                <a:lnTo>
                  <a:pt x="576282" y="180250"/>
                </a:lnTo>
                <a:lnTo>
                  <a:pt x="577173" y="179358"/>
                </a:lnTo>
                <a:lnTo>
                  <a:pt x="578065" y="178546"/>
                </a:lnTo>
                <a:lnTo>
                  <a:pt x="578957" y="177816"/>
                </a:lnTo>
                <a:lnTo>
                  <a:pt x="579929" y="177166"/>
                </a:lnTo>
                <a:lnTo>
                  <a:pt x="580821" y="176517"/>
                </a:lnTo>
                <a:lnTo>
                  <a:pt x="585359" y="174245"/>
                </a:lnTo>
                <a:lnTo>
                  <a:pt x="586251" y="173920"/>
                </a:lnTo>
                <a:lnTo>
                  <a:pt x="587143" y="173677"/>
                </a:lnTo>
                <a:lnTo>
                  <a:pt x="588034" y="173433"/>
                </a:lnTo>
                <a:lnTo>
                  <a:pt x="588926" y="173271"/>
                </a:lnTo>
                <a:lnTo>
                  <a:pt x="589898" y="173108"/>
                </a:lnTo>
                <a:lnTo>
                  <a:pt x="590790" y="173027"/>
                </a:lnTo>
                <a:lnTo>
                  <a:pt x="591681" y="173027"/>
                </a:lnTo>
                <a:lnTo>
                  <a:pt x="592573" y="172946"/>
                </a:lnTo>
                <a:lnTo>
                  <a:pt x="593464" y="173027"/>
                </a:lnTo>
                <a:lnTo>
                  <a:pt x="594437" y="173027"/>
                </a:lnTo>
                <a:lnTo>
                  <a:pt x="595329" y="173108"/>
                </a:lnTo>
                <a:lnTo>
                  <a:pt x="596220" y="173190"/>
                </a:lnTo>
                <a:lnTo>
                  <a:pt x="597112" y="173352"/>
                </a:lnTo>
                <a:lnTo>
                  <a:pt x="598003" y="173514"/>
                </a:lnTo>
                <a:lnTo>
                  <a:pt x="598976" y="173677"/>
                </a:lnTo>
                <a:lnTo>
                  <a:pt x="599867" y="173920"/>
                </a:lnTo>
                <a:lnTo>
                  <a:pt x="600759" y="174082"/>
                </a:lnTo>
                <a:lnTo>
                  <a:pt x="601650" y="174326"/>
                </a:lnTo>
                <a:lnTo>
                  <a:pt x="602542" y="174650"/>
                </a:lnTo>
                <a:lnTo>
                  <a:pt x="603434" y="174894"/>
                </a:lnTo>
                <a:lnTo>
                  <a:pt x="604406" y="175219"/>
                </a:lnTo>
                <a:lnTo>
                  <a:pt x="605298" y="175462"/>
                </a:lnTo>
                <a:lnTo>
                  <a:pt x="606189" y="175787"/>
                </a:lnTo>
                <a:lnTo>
                  <a:pt x="607081" y="176192"/>
                </a:lnTo>
                <a:lnTo>
                  <a:pt x="607972" y="176517"/>
                </a:lnTo>
                <a:lnTo>
                  <a:pt x="608945" y="176842"/>
                </a:lnTo>
                <a:lnTo>
                  <a:pt x="609837" y="177247"/>
                </a:lnTo>
                <a:lnTo>
                  <a:pt x="610728" y="177653"/>
                </a:lnTo>
                <a:lnTo>
                  <a:pt x="611620" y="177978"/>
                </a:lnTo>
                <a:lnTo>
                  <a:pt x="612511" y="178384"/>
                </a:lnTo>
                <a:lnTo>
                  <a:pt x="613484" y="178789"/>
                </a:lnTo>
                <a:lnTo>
                  <a:pt x="614375" y="179276"/>
                </a:lnTo>
                <a:lnTo>
                  <a:pt x="615267" y="179682"/>
                </a:lnTo>
                <a:lnTo>
                  <a:pt x="616158" y="180088"/>
                </a:lnTo>
                <a:lnTo>
                  <a:pt x="617050" y="180575"/>
                </a:lnTo>
                <a:lnTo>
                  <a:pt x="618023" y="180981"/>
                </a:lnTo>
                <a:lnTo>
                  <a:pt x="618914" y="181468"/>
                </a:lnTo>
                <a:lnTo>
                  <a:pt x="619806" y="181955"/>
                </a:lnTo>
                <a:lnTo>
                  <a:pt x="620697" y="182441"/>
                </a:lnTo>
                <a:lnTo>
                  <a:pt x="621589" y="182928"/>
                </a:lnTo>
                <a:lnTo>
                  <a:pt x="622480" y="183415"/>
                </a:lnTo>
                <a:lnTo>
                  <a:pt x="623453" y="183902"/>
                </a:lnTo>
                <a:lnTo>
                  <a:pt x="624344" y="184389"/>
                </a:lnTo>
                <a:lnTo>
                  <a:pt x="625236" y="184957"/>
                </a:lnTo>
                <a:lnTo>
                  <a:pt x="626128" y="185444"/>
                </a:lnTo>
                <a:lnTo>
                  <a:pt x="627019" y="186012"/>
                </a:lnTo>
                <a:lnTo>
                  <a:pt x="627992" y="186499"/>
                </a:lnTo>
                <a:lnTo>
                  <a:pt x="628883" y="187068"/>
                </a:lnTo>
                <a:lnTo>
                  <a:pt x="629775" y="187636"/>
                </a:lnTo>
                <a:lnTo>
                  <a:pt x="630666" y="188204"/>
                </a:lnTo>
                <a:lnTo>
                  <a:pt x="631558" y="188772"/>
                </a:lnTo>
                <a:lnTo>
                  <a:pt x="632530" y="189421"/>
                </a:lnTo>
                <a:lnTo>
                  <a:pt x="633422" y="189989"/>
                </a:lnTo>
                <a:lnTo>
                  <a:pt x="634314" y="190558"/>
                </a:lnTo>
                <a:lnTo>
                  <a:pt x="635205" y="191207"/>
                </a:lnTo>
                <a:lnTo>
                  <a:pt x="636097" y="191856"/>
                </a:lnTo>
                <a:lnTo>
                  <a:pt x="637069" y="192505"/>
                </a:lnTo>
                <a:lnTo>
                  <a:pt x="637961" y="193155"/>
                </a:lnTo>
                <a:lnTo>
                  <a:pt x="638852" y="193804"/>
                </a:lnTo>
                <a:lnTo>
                  <a:pt x="639744" y="194453"/>
                </a:lnTo>
                <a:lnTo>
                  <a:pt x="640635" y="195103"/>
                </a:lnTo>
                <a:lnTo>
                  <a:pt x="641527" y="195752"/>
                </a:lnTo>
                <a:lnTo>
                  <a:pt x="642500" y="196482"/>
                </a:lnTo>
                <a:lnTo>
                  <a:pt x="643391" y="197213"/>
                </a:lnTo>
                <a:lnTo>
                  <a:pt x="644283" y="197862"/>
                </a:lnTo>
                <a:lnTo>
                  <a:pt x="645174" y="198592"/>
                </a:lnTo>
                <a:lnTo>
                  <a:pt x="646066" y="199323"/>
                </a:lnTo>
                <a:lnTo>
                  <a:pt x="647038" y="200053"/>
                </a:lnTo>
                <a:lnTo>
                  <a:pt x="647930" y="200783"/>
                </a:lnTo>
                <a:lnTo>
                  <a:pt x="648821" y="201514"/>
                </a:lnTo>
                <a:lnTo>
                  <a:pt x="649713" y="202326"/>
                </a:lnTo>
                <a:lnTo>
                  <a:pt x="650605" y="203056"/>
                </a:lnTo>
                <a:lnTo>
                  <a:pt x="651577" y="203786"/>
                </a:lnTo>
                <a:lnTo>
                  <a:pt x="652469" y="204598"/>
                </a:lnTo>
                <a:lnTo>
                  <a:pt x="653360" y="205410"/>
                </a:lnTo>
                <a:lnTo>
                  <a:pt x="654252" y="206140"/>
                </a:lnTo>
                <a:lnTo>
                  <a:pt x="655143" y="206952"/>
                </a:lnTo>
                <a:lnTo>
                  <a:pt x="656116" y="207763"/>
                </a:lnTo>
                <a:lnTo>
                  <a:pt x="657007" y="208575"/>
                </a:lnTo>
                <a:lnTo>
                  <a:pt x="657899" y="209305"/>
                </a:lnTo>
                <a:lnTo>
                  <a:pt x="658791" y="210117"/>
                </a:lnTo>
                <a:lnTo>
                  <a:pt x="659682" y="210929"/>
                </a:lnTo>
                <a:lnTo>
                  <a:pt x="660574" y="211740"/>
                </a:lnTo>
                <a:lnTo>
                  <a:pt x="661546" y="212552"/>
                </a:lnTo>
                <a:lnTo>
                  <a:pt x="662438" y="213363"/>
                </a:lnTo>
                <a:lnTo>
                  <a:pt x="663329" y="214175"/>
                </a:lnTo>
                <a:lnTo>
                  <a:pt x="664221" y="214987"/>
                </a:lnTo>
                <a:lnTo>
                  <a:pt x="665112" y="215879"/>
                </a:lnTo>
                <a:lnTo>
                  <a:pt x="666085" y="216691"/>
                </a:lnTo>
                <a:lnTo>
                  <a:pt x="666977" y="217503"/>
                </a:lnTo>
                <a:lnTo>
                  <a:pt x="667868" y="218314"/>
                </a:lnTo>
                <a:lnTo>
                  <a:pt x="668760" y="219126"/>
                </a:lnTo>
                <a:lnTo>
                  <a:pt x="669651" y="219938"/>
                </a:lnTo>
                <a:lnTo>
                  <a:pt x="670624" y="220749"/>
                </a:lnTo>
                <a:lnTo>
                  <a:pt x="671515" y="221642"/>
                </a:lnTo>
                <a:lnTo>
                  <a:pt x="672407" y="222454"/>
                </a:lnTo>
                <a:lnTo>
                  <a:pt x="673298" y="223265"/>
                </a:lnTo>
                <a:lnTo>
                  <a:pt x="674190" y="224158"/>
                </a:lnTo>
                <a:lnTo>
                  <a:pt x="675163" y="224970"/>
                </a:lnTo>
                <a:lnTo>
                  <a:pt x="676054" y="225781"/>
                </a:lnTo>
                <a:lnTo>
                  <a:pt x="676946" y="226674"/>
                </a:lnTo>
                <a:lnTo>
                  <a:pt x="677837" y="227486"/>
                </a:lnTo>
                <a:lnTo>
                  <a:pt x="678729" y="228378"/>
                </a:lnTo>
                <a:lnTo>
                  <a:pt x="679620" y="229190"/>
                </a:lnTo>
                <a:lnTo>
                  <a:pt x="680593" y="230083"/>
                </a:lnTo>
                <a:lnTo>
                  <a:pt x="681484" y="230975"/>
                </a:lnTo>
                <a:lnTo>
                  <a:pt x="682376" y="231868"/>
                </a:lnTo>
                <a:lnTo>
                  <a:pt x="683268" y="232761"/>
                </a:lnTo>
                <a:lnTo>
                  <a:pt x="684159" y="233654"/>
                </a:lnTo>
                <a:lnTo>
                  <a:pt x="685132" y="234546"/>
                </a:lnTo>
                <a:lnTo>
                  <a:pt x="686023" y="235439"/>
                </a:lnTo>
                <a:lnTo>
                  <a:pt x="686915" y="236413"/>
                </a:lnTo>
                <a:lnTo>
                  <a:pt x="687806" y="237387"/>
                </a:lnTo>
                <a:lnTo>
                  <a:pt x="688698" y="238361"/>
                </a:lnTo>
                <a:lnTo>
                  <a:pt x="689670" y="239335"/>
                </a:lnTo>
                <a:lnTo>
                  <a:pt x="690562" y="240308"/>
                </a:lnTo>
                <a:lnTo>
                  <a:pt x="691454" y="241364"/>
                </a:lnTo>
                <a:lnTo>
                  <a:pt x="692345" y="242419"/>
                </a:lnTo>
                <a:lnTo>
                  <a:pt x="693237" y="243474"/>
                </a:lnTo>
                <a:lnTo>
                  <a:pt x="694128" y="244610"/>
                </a:lnTo>
                <a:lnTo>
                  <a:pt x="695101" y="245665"/>
                </a:lnTo>
                <a:lnTo>
                  <a:pt x="695992" y="246882"/>
                </a:lnTo>
                <a:lnTo>
                  <a:pt x="696884" y="248019"/>
                </a:lnTo>
                <a:lnTo>
                  <a:pt x="697775" y="249236"/>
                </a:lnTo>
                <a:lnTo>
                  <a:pt x="698667" y="250453"/>
                </a:lnTo>
                <a:lnTo>
                  <a:pt x="699640" y="251752"/>
                </a:lnTo>
                <a:lnTo>
                  <a:pt x="700531" y="253050"/>
                </a:lnTo>
                <a:lnTo>
                  <a:pt x="701423" y="254349"/>
                </a:lnTo>
                <a:lnTo>
                  <a:pt x="702314" y="255729"/>
                </a:lnTo>
                <a:lnTo>
                  <a:pt x="703206" y="257189"/>
                </a:lnTo>
                <a:lnTo>
                  <a:pt x="704178" y="258650"/>
                </a:lnTo>
                <a:lnTo>
                  <a:pt x="705070" y="260111"/>
                </a:lnTo>
                <a:lnTo>
                  <a:pt x="705961" y="261653"/>
                </a:lnTo>
                <a:lnTo>
                  <a:pt x="706853" y="263276"/>
                </a:lnTo>
                <a:lnTo>
                  <a:pt x="707745" y="264899"/>
                </a:lnTo>
                <a:lnTo>
                  <a:pt x="708717" y="266522"/>
                </a:lnTo>
                <a:lnTo>
                  <a:pt x="709609" y="268227"/>
                </a:lnTo>
                <a:lnTo>
                  <a:pt x="710500" y="270012"/>
                </a:lnTo>
                <a:lnTo>
                  <a:pt x="711392" y="271798"/>
                </a:lnTo>
                <a:lnTo>
                  <a:pt x="712283" y="273664"/>
                </a:lnTo>
                <a:lnTo>
                  <a:pt x="713175" y="275531"/>
                </a:lnTo>
                <a:lnTo>
                  <a:pt x="717714" y="285757"/>
                </a:lnTo>
                <a:lnTo>
                  <a:pt x="718686" y="287948"/>
                </a:lnTo>
                <a:lnTo>
                  <a:pt x="719578" y="290220"/>
                </a:lnTo>
                <a:lnTo>
                  <a:pt x="720469" y="292493"/>
                </a:lnTo>
                <a:lnTo>
                  <a:pt x="721361" y="294846"/>
                </a:lnTo>
                <a:lnTo>
                  <a:pt x="722252" y="297200"/>
                </a:lnTo>
                <a:lnTo>
                  <a:pt x="723225" y="299635"/>
                </a:lnTo>
                <a:lnTo>
                  <a:pt x="724117" y="302070"/>
                </a:lnTo>
                <a:lnTo>
                  <a:pt x="725008" y="304585"/>
                </a:lnTo>
                <a:lnTo>
                  <a:pt x="725900" y="307183"/>
                </a:lnTo>
                <a:lnTo>
                  <a:pt x="726791" y="309698"/>
                </a:lnTo>
                <a:lnTo>
                  <a:pt x="727764" y="312377"/>
                </a:lnTo>
                <a:lnTo>
                  <a:pt x="728655" y="315055"/>
                </a:lnTo>
                <a:lnTo>
                  <a:pt x="729547" y="317733"/>
                </a:lnTo>
                <a:lnTo>
                  <a:pt x="730438" y="320411"/>
                </a:lnTo>
                <a:lnTo>
                  <a:pt x="731330" y="323171"/>
                </a:lnTo>
                <a:lnTo>
                  <a:pt x="732222" y="326011"/>
                </a:lnTo>
                <a:lnTo>
                  <a:pt x="733194" y="328771"/>
                </a:lnTo>
                <a:lnTo>
                  <a:pt x="734086" y="331611"/>
                </a:lnTo>
                <a:lnTo>
                  <a:pt x="734977" y="334533"/>
                </a:lnTo>
                <a:lnTo>
                  <a:pt x="735869" y="337373"/>
                </a:lnTo>
                <a:lnTo>
                  <a:pt x="736760" y="340295"/>
                </a:lnTo>
                <a:lnTo>
                  <a:pt x="737733" y="343217"/>
                </a:lnTo>
                <a:lnTo>
                  <a:pt x="738624" y="346138"/>
                </a:lnTo>
                <a:lnTo>
                  <a:pt x="739516" y="349060"/>
                </a:lnTo>
                <a:lnTo>
                  <a:pt x="740408" y="351982"/>
                </a:lnTo>
                <a:lnTo>
                  <a:pt x="741299" y="354903"/>
                </a:lnTo>
                <a:lnTo>
                  <a:pt x="742272" y="357825"/>
                </a:lnTo>
                <a:lnTo>
                  <a:pt x="743163" y="360747"/>
                </a:lnTo>
                <a:lnTo>
                  <a:pt x="744055" y="363669"/>
                </a:lnTo>
                <a:lnTo>
                  <a:pt x="744946" y="366590"/>
                </a:lnTo>
                <a:lnTo>
                  <a:pt x="745838" y="369431"/>
                </a:lnTo>
                <a:lnTo>
                  <a:pt x="746810" y="372352"/>
                </a:lnTo>
                <a:lnTo>
                  <a:pt x="747702" y="375193"/>
                </a:lnTo>
                <a:lnTo>
                  <a:pt x="748594" y="378033"/>
                </a:lnTo>
                <a:lnTo>
                  <a:pt x="749485" y="380793"/>
                </a:lnTo>
                <a:lnTo>
                  <a:pt x="750377" y="383633"/>
                </a:lnTo>
                <a:lnTo>
                  <a:pt x="751268" y="386312"/>
                </a:lnTo>
                <a:lnTo>
                  <a:pt x="752241" y="388990"/>
                </a:lnTo>
                <a:lnTo>
                  <a:pt x="753132" y="391668"/>
                </a:lnTo>
                <a:lnTo>
                  <a:pt x="754024" y="394265"/>
                </a:lnTo>
                <a:lnTo>
                  <a:pt x="754916" y="396862"/>
                </a:lnTo>
                <a:lnTo>
                  <a:pt x="755807" y="399378"/>
                </a:lnTo>
                <a:lnTo>
                  <a:pt x="756780" y="401813"/>
                </a:lnTo>
                <a:lnTo>
                  <a:pt x="757671" y="404248"/>
                </a:lnTo>
                <a:lnTo>
                  <a:pt x="758563" y="406601"/>
                </a:lnTo>
                <a:lnTo>
                  <a:pt x="759454" y="408874"/>
                </a:lnTo>
                <a:lnTo>
                  <a:pt x="760346" y="411065"/>
                </a:lnTo>
                <a:lnTo>
                  <a:pt x="761318" y="413256"/>
                </a:lnTo>
                <a:lnTo>
                  <a:pt x="762210" y="415366"/>
                </a:lnTo>
                <a:lnTo>
                  <a:pt x="763102" y="417314"/>
                </a:lnTo>
                <a:lnTo>
                  <a:pt x="763993" y="419262"/>
                </a:lnTo>
                <a:lnTo>
                  <a:pt x="764885" y="421128"/>
                </a:lnTo>
                <a:lnTo>
                  <a:pt x="765857" y="422914"/>
                </a:lnTo>
                <a:lnTo>
                  <a:pt x="766749" y="424618"/>
                </a:lnTo>
                <a:lnTo>
                  <a:pt x="767640" y="426241"/>
                </a:lnTo>
                <a:lnTo>
                  <a:pt x="768532" y="427783"/>
                </a:lnTo>
                <a:lnTo>
                  <a:pt x="769423" y="429163"/>
                </a:lnTo>
                <a:lnTo>
                  <a:pt x="770315" y="430543"/>
                </a:lnTo>
                <a:lnTo>
                  <a:pt x="771288" y="431760"/>
                </a:lnTo>
                <a:lnTo>
                  <a:pt x="772179" y="432977"/>
                </a:lnTo>
                <a:lnTo>
                  <a:pt x="773071" y="434033"/>
                </a:lnTo>
                <a:lnTo>
                  <a:pt x="773962" y="435006"/>
                </a:lnTo>
                <a:lnTo>
                  <a:pt x="774854" y="435899"/>
                </a:lnTo>
                <a:lnTo>
                  <a:pt x="775826" y="436630"/>
                </a:lnTo>
                <a:lnTo>
                  <a:pt x="776718" y="437360"/>
                </a:lnTo>
                <a:lnTo>
                  <a:pt x="782148" y="439308"/>
                </a:lnTo>
                <a:lnTo>
                  <a:pt x="783040" y="439308"/>
                </a:lnTo>
                <a:lnTo>
                  <a:pt x="783931" y="439145"/>
                </a:lnTo>
                <a:lnTo>
                  <a:pt x="784823" y="438983"/>
                </a:lnTo>
                <a:lnTo>
                  <a:pt x="785795" y="438659"/>
                </a:lnTo>
                <a:lnTo>
                  <a:pt x="786687" y="438172"/>
                </a:lnTo>
                <a:lnTo>
                  <a:pt x="787579" y="437685"/>
                </a:lnTo>
                <a:lnTo>
                  <a:pt x="793900" y="431273"/>
                </a:lnTo>
                <a:lnTo>
                  <a:pt x="794873" y="429975"/>
                </a:lnTo>
                <a:lnTo>
                  <a:pt x="795765" y="428595"/>
                </a:lnTo>
                <a:lnTo>
                  <a:pt x="796656" y="427053"/>
                </a:lnTo>
                <a:lnTo>
                  <a:pt x="797548" y="425511"/>
                </a:lnTo>
                <a:lnTo>
                  <a:pt x="798439" y="423888"/>
                </a:lnTo>
                <a:lnTo>
                  <a:pt x="799412" y="422102"/>
                </a:lnTo>
                <a:lnTo>
                  <a:pt x="800303" y="420236"/>
                </a:lnTo>
                <a:lnTo>
                  <a:pt x="801195" y="418369"/>
                </a:lnTo>
                <a:lnTo>
                  <a:pt x="802086" y="416340"/>
                </a:lnTo>
                <a:lnTo>
                  <a:pt x="802978" y="414311"/>
                </a:lnTo>
                <a:lnTo>
                  <a:pt x="803870" y="412120"/>
                </a:lnTo>
                <a:lnTo>
                  <a:pt x="804842" y="409929"/>
                </a:lnTo>
                <a:lnTo>
                  <a:pt x="805734" y="407575"/>
                </a:lnTo>
                <a:lnTo>
                  <a:pt x="806625" y="405221"/>
                </a:lnTo>
                <a:lnTo>
                  <a:pt x="807517" y="402787"/>
                </a:lnTo>
                <a:lnTo>
                  <a:pt x="808408" y="400271"/>
                </a:lnTo>
                <a:lnTo>
                  <a:pt x="809381" y="397674"/>
                </a:lnTo>
                <a:lnTo>
                  <a:pt x="810272" y="394996"/>
                </a:lnTo>
                <a:lnTo>
                  <a:pt x="811164" y="392317"/>
                </a:lnTo>
                <a:lnTo>
                  <a:pt x="812056" y="389558"/>
                </a:lnTo>
                <a:lnTo>
                  <a:pt x="812947" y="386717"/>
                </a:lnTo>
                <a:lnTo>
                  <a:pt x="813920" y="383877"/>
                </a:lnTo>
                <a:lnTo>
                  <a:pt x="814811" y="380874"/>
                </a:lnTo>
                <a:lnTo>
                  <a:pt x="815703" y="377952"/>
                </a:lnTo>
                <a:lnTo>
                  <a:pt x="816594" y="374949"/>
                </a:lnTo>
                <a:lnTo>
                  <a:pt x="817486" y="371865"/>
                </a:lnTo>
                <a:lnTo>
                  <a:pt x="818458" y="368700"/>
                </a:lnTo>
                <a:lnTo>
                  <a:pt x="819350" y="365616"/>
                </a:lnTo>
                <a:lnTo>
                  <a:pt x="820242" y="362370"/>
                </a:lnTo>
                <a:lnTo>
                  <a:pt x="821133" y="359205"/>
                </a:lnTo>
                <a:lnTo>
                  <a:pt x="822025" y="355958"/>
                </a:lnTo>
                <a:lnTo>
                  <a:pt x="822916" y="352631"/>
                </a:lnTo>
                <a:lnTo>
                  <a:pt x="823889" y="349385"/>
                </a:lnTo>
                <a:lnTo>
                  <a:pt x="824780" y="346057"/>
                </a:lnTo>
                <a:lnTo>
                  <a:pt x="825672" y="342730"/>
                </a:lnTo>
                <a:lnTo>
                  <a:pt x="826563" y="339321"/>
                </a:lnTo>
                <a:lnTo>
                  <a:pt x="827455" y="335993"/>
                </a:lnTo>
                <a:lnTo>
                  <a:pt x="828428" y="332585"/>
                </a:lnTo>
                <a:lnTo>
                  <a:pt x="829319" y="329257"/>
                </a:lnTo>
                <a:lnTo>
                  <a:pt x="830211" y="325849"/>
                </a:lnTo>
                <a:lnTo>
                  <a:pt x="831102" y="322440"/>
                </a:lnTo>
                <a:lnTo>
                  <a:pt x="831994" y="319031"/>
                </a:lnTo>
                <a:lnTo>
                  <a:pt x="832966" y="315704"/>
                </a:lnTo>
                <a:lnTo>
                  <a:pt x="833858" y="312295"/>
                </a:lnTo>
                <a:lnTo>
                  <a:pt x="834749" y="308968"/>
                </a:lnTo>
                <a:lnTo>
                  <a:pt x="835641" y="305640"/>
                </a:lnTo>
                <a:lnTo>
                  <a:pt x="836533" y="302313"/>
                </a:lnTo>
                <a:lnTo>
                  <a:pt x="837505" y="298985"/>
                </a:lnTo>
                <a:lnTo>
                  <a:pt x="838397" y="295658"/>
                </a:lnTo>
                <a:lnTo>
                  <a:pt x="839288" y="292411"/>
                </a:lnTo>
                <a:lnTo>
                  <a:pt x="840180" y="289165"/>
                </a:lnTo>
                <a:lnTo>
                  <a:pt x="841071" y="286000"/>
                </a:lnTo>
                <a:lnTo>
                  <a:pt x="841963" y="282835"/>
                </a:lnTo>
                <a:lnTo>
                  <a:pt x="842935" y="279670"/>
                </a:lnTo>
                <a:lnTo>
                  <a:pt x="843827" y="276586"/>
                </a:lnTo>
                <a:lnTo>
                  <a:pt x="844719" y="273583"/>
                </a:lnTo>
                <a:lnTo>
                  <a:pt x="845610" y="270580"/>
                </a:lnTo>
                <a:lnTo>
                  <a:pt x="846502" y="267577"/>
                </a:lnTo>
                <a:lnTo>
                  <a:pt x="847474" y="264737"/>
                </a:lnTo>
                <a:lnTo>
                  <a:pt x="848366" y="261896"/>
                </a:lnTo>
                <a:lnTo>
                  <a:pt x="849257" y="259055"/>
                </a:lnTo>
                <a:lnTo>
                  <a:pt x="850149" y="256377"/>
                </a:lnTo>
                <a:lnTo>
                  <a:pt x="851040" y="253699"/>
                </a:lnTo>
                <a:lnTo>
                  <a:pt x="852013" y="251021"/>
                </a:lnTo>
                <a:lnTo>
                  <a:pt x="852905" y="248505"/>
                </a:lnTo>
                <a:lnTo>
                  <a:pt x="853796" y="246070"/>
                </a:lnTo>
                <a:lnTo>
                  <a:pt x="854688" y="243635"/>
                </a:lnTo>
                <a:lnTo>
                  <a:pt x="855579" y="241282"/>
                </a:lnTo>
                <a:lnTo>
                  <a:pt x="856552" y="239009"/>
                </a:lnTo>
                <a:lnTo>
                  <a:pt x="857443" y="236818"/>
                </a:lnTo>
                <a:lnTo>
                  <a:pt x="858335" y="234708"/>
                </a:lnTo>
                <a:lnTo>
                  <a:pt x="859226" y="232679"/>
                </a:lnTo>
                <a:lnTo>
                  <a:pt x="860118" y="230650"/>
                </a:lnTo>
                <a:lnTo>
                  <a:pt x="861010" y="228784"/>
                </a:lnTo>
                <a:lnTo>
                  <a:pt x="861982" y="226998"/>
                </a:lnTo>
                <a:lnTo>
                  <a:pt x="862874" y="225213"/>
                </a:lnTo>
                <a:lnTo>
                  <a:pt x="863765" y="223589"/>
                </a:lnTo>
                <a:lnTo>
                  <a:pt x="864657" y="222047"/>
                </a:lnTo>
                <a:lnTo>
                  <a:pt x="865548" y="220587"/>
                </a:lnTo>
                <a:lnTo>
                  <a:pt x="866521" y="219207"/>
                </a:lnTo>
                <a:lnTo>
                  <a:pt x="867412" y="217827"/>
                </a:lnTo>
                <a:lnTo>
                  <a:pt x="876490" y="209468"/>
                </a:lnTo>
                <a:lnTo>
                  <a:pt x="877382" y="209062"/>
                </a:lnTo>
                <a:lnTo>
                  <a:pt x="878273" y="208737"/>
                </a:lnTo>
                <a:lnTo>
                  <a:pt x="879165" y="208575"/>
                </a:lnTo>
                <a:lnTo>
                  <a:pt x="880056" y="208413"/>
                </a:lnTo>
                <a:lnTo>
                  <a:pt x="881029" y="208332"/>
                </a:lnTo>
                <a:lnTo>
                  <a:pt x="881920" y="208332"/>
                </a:lnTo>
                <a:lnTo>
                  <a:pt x="891889" y="212958"/>
                </a:lnTo>
                <a:lnTo>
                  <a:pt x="892781" y="213688"/>
                </a:lnTo>
                <a:lnTo>
                  <a:pt x="893673" y="214500"/>
                </a:lnTo>
                <a:lnTo>
                  <a:pt x="894564" y="215392"/>
                </a:lnTo>
                <a:lnTo>
                  <a:pt x="895537" y="216285"/>
                </a:lnTo>
                <a:lnTo>
                  <a:pt x="896428" y="217259"/>
                </a:lnTo>
                <a:lnTo>
                  <a:pt x="897320" y="218233"/>
                </a:lnTo>
                <a:lnTo>
                  <a:pt x="898211" y="219288"/>
                </a:lnTo>
                <a:lnTo>
                  <a:pt x="899103" y="220343"/>
                </a:lnTo>
                <a:lnTo>
                  <a:pt x="900076" y="221398"/>
                </a:lnTo>
                <a:lnTo>
                  <a:pt x="900967" y="222534"/>
                </a:lnTo>
                <a:lnTo>
                  <a:pt x="901859" y="223671"/>
                </a:lnTo>
                <a:lnTo>
                  <a:pt x="902750" y="224807"/>
                </a:lnTo>
                <a:lnTo>
                  <a:pt x="903642" y="226024"/>
                </a:lnTo>
                <a:lnTo>
                  <a:pt x="904614" y="227160"/>
                </a:lnTo>
                <a:lnTo>
                  <a:pt x="905506" y="228378"/>
                </a:lnTo>
                <a:lnTo>
                  <a:pt x="906397" y="229595"/>
                </a:lnTo>
                <a:lnTo>
                  <a:pt x="907289" y="230812"/>
                </a:lnTo>
                <a:lnTo>
                  <a:pt x="908181" y="232030"/>
                </a:lnTo>
                <a:lnTo>
                  <a:pt x="909153" y="233247"/>
                </a:lnTo>
                <a:lnTo>
                  <a:pt x="910045" y="234464"/>
                </a:lnTo>
                <a:lnTo>
                  <a:pt x="910936" y="235681"/>
                </a:lnTo>
                <a:lnTo>
                  <a:pt x="911828" y="236899"/>
                </a:lnTo>
                <a:lnTo>
                  <a:pt x="912719" y="238116"/>
                </a:lnTo>
                <a:lnTo>
                  <a:pt x="913611" y="239333"/>
                </a:lnTo>
                <a:lnTo>
                  <a:pt x="914583" y="240470"/>
                </a:lnTo>
                <a:lnTo>
                  <a:pt x="915475" y="241606"/>
                </a:lnTo>
                <a:lnTo>
                  <a:pt x="916366" y="242742"/>
                </a:lnTo>
                <a:lnTo>
                  <a:pt x="917258" y="243878"/>
                </a:lnTo>
                <a:lnTo>
                  <a:pt x="918150" y="244933"/>
                </a:lnTo>
                <a:lnTo>
                  <a:pt x="919122" y="245988"/>
                </a:lnTo>
                <a:lnTo>
                  <a:pt x="920014" y="247044"/>
                </a:lnTo>
                <a:lnTo>
                  <a:pt x="920905" y="248017"/>
                </a:lnTo>
                <a:lnTo>
                  <a:pt x="921797" y="248991"/>
                </a:lnTo>
                <a:lnTo>
                  <a:pt x="922688" y="249965"/>
                </a:lnTo>
                <a:lnTo>
                  <a:pt x="923661" y="250858"/>
                </a:lnTo>
                <a:lnTo>
                  <a:pt x="924553" y="251670"/>
                </a:lnTo>
                <a:lnTo>
                  <a:pt x="925444" y="252481"/>
                </a:lnTo>
                <a:lnTo>
                  <a:pt x="926336" y="253293"/>
                </a:lnTo>
                <a:lnTo>
                  <a:pt x="927227" y="254023"/>
                </a:lnTo>
                <a:lnTo>
                  <a:pt x="928200" y="254672"/>
                </a:lnTo>
                <a:lnTo>
                  <a:pt x="929091" y="255322"/>
                </a:lnTo>
                <a:lnTo>
                  <a:pt x="938169" y="258730"/>
                </a:lnTo>
                <a:lnTo>
                  <a:pt x="939060" y="258811"/>
                </a:lnTo>
                <a:lnTo>
                  <a:pt x="939952" y="258730"/>
                </a:lnTo>
                <a:lnTo>
                  <a:pt x="940844" y="258730"/>
                </a:lnTo>
                <a:lnTo>
                  <a:pt x="941735" y="258568"/>
                </a:lnTo>
                <a:lnTo>
                  <a:pt x="946274" y="257188"/>
                </a:lnTo>
                <a:lnTo>
                  <a:pt x="947246" y="256783"/>
                </a:lnTo>
                <a:lnTo>
                  <a:pt x="956243" y="249884"/>
                </a:lnTo>
                <a:lnTo>
                  <a:pt x="957216" y="248991"/>
                </a:lnTo>
                <a:lnTo>
                  <a:pt x="958107" y="248017"/>
                </a:lnTo>
                <a:lnTo>
                  <a:pt x="958999" y="247043"/>
                </a:lnTo>
                <a:lnTo>
                  <a:pt x="959890" y="246070"/>
                </a:lnTo>
                <a:lnTo>
                  <a:pt x="960782" y="245014"/>
                </a:lnTo>
                <a:lnTo>
                  <a:pt x="961754" y="243959"/>
                </a:lnTo>
                <a:lnTo>
                  <a:pt x="962646" y="242904"/>
                </a:lnTo>
                <a:lnTo>
                  <a:pt x="963537" y="241849"/>
                </a:lnTo>
                <a:lnTo>
                  <a:pt x="964429" y="240794"/>
                </a:lnTo>
                <a:lnTo>
                  <a:pt x="965321" y="239658"/>
                </a:lnTo>
                <a:lnTo>
                  <a:pt x="966212" y="238522"/>
                </a:lnTo>
                <a:lnTo>
                  <a:pt x="967185" y="237385"/>
                </a:lnTo>
                <a:lnTo>
                  <a:pt x="968076" y="236249"/>
                </a:lnTo>
                <a:lnTo>
                  <a:pt x="968968" y="235194"/>
                </a:lnTo>
                <a:lnTo>
                  <a:pt x="969859" y="234058"/>
                </a:lnTo>
                <a:lnTo>
                  <a:pt x="970751" y="232922"/>
                </a:lnTo>
                <a:lnTo>
                  <a:pt x="971723" y="231786"/>
                </a:lnTo>
                <a:lnTo>
                  <a:pt x="972615" y="230730"/>
                </a:lnTo>
                <a:lnTo>
                  <a:pt x="973507" y="229594"/>
                </a:lnTo>
                <a:lnTo>
                  <a:pt x="974398" y="228539"/>
                </a:lnTo>
                <a:lnTo>
                  <a:pt x="975290" y="227484"/>
                </a:lnTo>
                <a:lnTo>
                  <a:pt x="976262" y="226510"/>
                </a:lnTo>
                <a:lnTo>
                  <a:pt x="977154" y="225536"/>
                </a:lnTo>
                <a:lnTo>
                  <a:pt x="978045" y="224563"/>
                </a:lnTo>
                <a:lnTo>
                  <a:pt x="978937" y="223589"/>
                </a:lnTo>
                <a:lnTo>
                  <a:pt x="979828" y="222696"/>
                </a:lnTo>
                <a:lnTo>
                  <a:pt x="980801" y="221884"/>
                </a:lnTo>
                <a:lnTo>
                  <a:pt x="981693" y="221073"/>
                </a:lnTo>
                <a:lnTo>
                  <a:pt x="988906" y="216447"/>
                </a:lnTo>
                <a:lnTo>
                  <a:pt x="989798" y="216122"/>
                </a:lnTo>
                <a:lnTo>
                  <a:pt x="990770" y="215879"/>
                </a:lnTo>
                <a:lnTo>
                  <a:pt x="991662" y="215716"/>
                </a:lnTo>
                <a:lnTo>
                  <a:pt x="992553" y="215635"/>
                </a:lnTo>
                <a:lnTo>
                  <a:pt x="993445" y="215635"/>
                </a:lnTo>
                <a:lnTo>
                  <a:pt x="994336" y="215635"/>
                </a:lnTo>
                <a:lnTo>
                  <a:pt x="1004305" y="221884"/>
                </a:lnTo>
                <a:lnTo>
                  <a:pt x="1005278" y="222939"/>
                </a:lnTo>
                <a:lnTo>
                  <a:pt x="1006170" y="224157"/>
                </a:lnTo>
                <a:lnTo>
                  <a:pt x="1007061" y="225374"/>
                </a:lnTo>
                <a:lnTo>
                  <a:pt x="1007953" y="226754"/>
                </a:lnTo>
                <a:lnTo>
                  <a:pt x="1008844" y="228215"/>
                </a:lnTo>
                <a:lnTo>
                  <a:pt x="1009817" y="229757"/>
                </a:lnTo>
                <a:lnTo>
                  <a:pt x="1010708" y="231380"/>
                </a:lnTo>
                <a:lnTo>
                  <a:pt x="1011600" y="233084"/>
                </a:lnTo>
                <a:lnTo>
                  <a:pt x="1012491" y="234951"/>
                </a:lnTo>
                <a:lnTo>
                  <a:pt x="1013383" y="236817"/>
                </a:lnTo>
                <a:lnTo>
                  <a:pt x="1014356" y="238765"/>
                </a:lnTo>
                <a:lnTo>
                  <a:pt x="1015247" y="240875"/>
                </a:lnTo>
                <a:lnTo>
                  <a:pt x="1016139" y="242985"/>
                </a:lnTo>
                <a:lnTo>
                  <a:pt x="1017030" y="245177"/>
                </a:lnTo>
                <a:lnTo>
                  <a:pt x="1017922" y="247449"/>
                </a:lnTo>
                <a:lnTo>
                  <a:pt x="1018894" y="249884"/>
                </a:lnTo>
                <a:lnTo>
                  <a:pt x="1019786" y="252319"/>
                </a:lnTo>
                <a:lnTo>
                  <a:pt x="1020677" y="254834"/>
                </a:lnTo>
                <a:lnTo>
                  <a:pt x="1021569" y="257350"/>
                </a:lnTo>
                <a:lnTo>
                  <a:pt x="1022461" y="260029"/>
                </a:lnTo>
                <a:lnTo>
                  <a:pt x="1023352" y="262707"/>
                </a:lnTo>
                <a:lnTo>
                  <a:pt x="1024325" y="265466"/>
                </a:lnTo>
                <a:lnTo>
                  <a:pt x="1025216" y="268307"/>
                </a:lnTo>
                <a:lnTo>
                  <a:pt x="1026108" y="271228"/>
                </a:lnTo>
                <a:lnTo>
                  <a:pt x="1026999" y="274150"/>
                </a:lnTo>
                <a:lnTo>
                  <a:pt x="1027891" y="277153"/>
                </a:lnTo>
                <a:lnTo>
                  <a:pt x="1028864" y="280156"/>
                </a:lnTo>
                <a:lnTo>
                  <a:pt x="1029755" y="283240"/>
                </a:lnTo>
                <a:lnTo>
                  <a:pt x="1030647" y="286324"/>
                </a:lnTo>
                <a:lnTo>
                  <a:pt x="1031538" y="289408"/>
                </a:lnTo>
                <a:lnTo>
                  <a:pt x="1032430" y="292573"/>
                </a:lnTo>
                <a:lnTo>
                  <a:pt x="1033402" y="295819"/>
                </a:lnTo>
                <a:lnTo>
                  <a:pt x="1034294" y="298985"/>
                </a:lnTo>
                <a:lnTo>
                  <a:pt x="1035185" y="302231"/>
                </a:lnTo>
                <a:lnTo>
                  <a:pt x="1036077" y="305477"/>
                </a:lnTo>
                <a:lnTo>
                  <a:pt x="1036969" y="308724"/>
                </a:lnTo>
                <a:lnTo>
                  <a:pt x="1037941" y="312051"/>
                </a:lnTo>
                <a:lnTo>
                  <a:pt x="1038833" y="315297"/>
                </a:lnTo>
                <a:lnTo>
                  <a:pt x="1039724" y="318544"/>
                </a:lnTo>
                <a:lnTo>
                  <a:pt x="1040616" y="321790"/>
                </a:lnTo>
                <a:lnTo>
                  <a:pt x="1041507" y="325036"/>
                </a:lnTo>
                <a:lnTo>
                  <a:pt x="1042399" y="328283"/>
                </a:lnTo>
                <a:lnTo>
                  <a:pt x="1043371" y="331529"/>
                </a:lnTo>
                <a:lnTo>
                  <a:pt x="1044263" y="334775"/>
                </a:lnTo>
                <a:lnTo>
                  <a:pt x="1045154" y="337941"/>
                </a:lnTo>
                <a:lnTo>
                  <a:pt x="1046046" y="341106"/>
                </a:lnTo>
                <a:lnTo>
                  <a:pt x="1046938" y="344190"/>
                </a:lnTo>
                <a:lnTo>
                  <a:pt x="1047910" y="347274"/>
                </a:lnTo>
                <a:lnTo>
                  <a:pt x="1048802" y="350358"/>
                </a:lnTo>
                <a:lnTo>
                  <a:pt x="1049693" y="353361"/>
                </a:lnTo>
                <a:lnTo>
                  <a:pt x="1050585" y="356282"/>
                </a:lnTo>
                <a:lnTo>
                  <a:pt x="1051476" y="359204"/>
                </a:lnTo>
                <a:lnTo>
                  <a:pt x="1052449" y="362044"/>
                </a:lnTo>
                <a:lnTo>
                  <a:pt x="1053341" y="364885"/>
                </a:lnTo>
                <a:lnTo>
                  <a:pt x="1054232" y="367563"/>
                </a:lnTo>
                <a:lnTo>
                  <a:pt x="1055124" y="370241"/>
                </a:lnTo>
                <a:lnTo>
                  <a:pt x="1056015" y="372920"/>
                </a:lnTo>
                <a:lnTo>
                  <a:pt x="1056907" y="375436"/>
                </a:lnTo>
                <a:lnTo>
                  <a:pt x="1057879" y="377951"/>
                </a:lnTo>
                <a:lnTo>
                  <a:pt x="1058771" y="380305"/>
                </a:lnTo>
                <a:lnTo>
                  <a:pt x="1059662" y="382659"/>
                </a:lnTo>
                <a:lnTo>
                  <a:pt x="1060554" y="384850"/>
                </a:lnTo>
                <a:lnTo>
                  <a:pt x="1061446" y="387041"/>
                </a:lnTo>
                <a:lnTo>
                  <a:pt x="1062418" y="389151"/>
                </a:lnTo>
                <a:lnTo>
                  <a:pt x="1063310" y="391099"/>
                </a:lnTo>
                <a:lnTo>
                  <a:pt x="1064201" y="393047"/>
                </a:lnTo>
                <a:lnTo>
                  <a:pt x="1065093" y="394832"/>
                </a:lnTo>
                <a:lnTo>
                  <a:pt x="1081465" y="410983"/>
                </a:lnTo>
                <a:lnTo>
                  <a:pt x="1082356" y="410901"/>
                </a:lnTo>
                <a:lnTo>
                  <a:pt x="1091434" y="404896"/>
                </a:lnTo>
                <a:lnTo>
                  <a:pt x="1092325" y="403841"/>
                </a:lnTo>
                <a:lnTo>
                  <a:pt x="1093217" y="402623"/>
                </a:lnTo>
                <a:lnTo>
                  <a:pt x="1094109" y="401325"/>
                </a:lnTo>
                <a:lnTo>
                  <a:pt x="1095000" y="399945"/>
                </a:lnTo>
                <a:lnTo>
                  <a:pt x="1095973" y="398484"/>
                </a:lnTo>
                <a:lnTo>
                  <a:pt x="1103186" y="384282"/>
                </a:lnTo>
                <a:lnTo>
                  <a:pt x="1104078" y="382253"/>
                </a:lnTo>
                <a:lnTo>
                  <a:pt x="1105050" y="380062"/>
                </a:lnTo>
                <a:lnTo>
                  <a:pt x="1105942" y="377870"/>
                </a:lnTo>
                <a:lnTo>
                  <a:pt x="1106833" y="375679"/>
                </a:lnTo>
                <a:lnTo>
                  <a:pt x="1107725" y="373407"/>
                </a:lnTo>
                <a:lnTo>
                  <a:pt x="1108616" y="371053"/>
                </a:lnTo>
                <a:lnTo>
                  <a:pt x="1109589" y="368618"/>
                </a:lnTo>
                <a:lnTo>
                  <a:pt x="1110481" y="366265"/>
                </a:lnTo>
                <a:lnTo>
                  <a:pt x="1111372" y="363749"/>
                </a:lnTo>
                <a:lnTo>
                  <a:pt x="1112264" y="361233"/>
                </a:lnTo>
                <a:lnTo>
                  <a:pt x="1113155" y="358717"/>
                </a:lnTo>
                <a:lnTo>
                  <a:pt x="1114047" y="356201"/>
                </a:lnTo>
                <a:lnTo>
                  <a:pt x="1115019" y="353604"/>
                </a:lnTo>
                <a:lnTo>
                  <a:pt x="1115911" y="351007"/>
                </a:lnTo>
                <a:lnTo>
                  <a:pt x="1116802" y="348329"/>
                </a:lnTo>
                <a:lnTo>
                  <a:pt x="1117694" y="345732"/>
                </a:lnTo>
                <a:lnTo>
                  <a:pt x="1118586" y="343054"/>
                </a:lnTo>
                <a:lnTo>
                  <a:pt x="1119558" y="340375"/>
                </a:lnTo>
                <a:lnTo>
                  <a:pt x="1120450" y="337697"/>
                </a:lnTo>
                <a:lnTo>
                  <a:pt x="1121341" y="335019"/>
                </a:lnTo>
                <a:lnTo>
                  <a:pt x="1122233" y="332341"/>
                </a:lnTo>
                <a:lnTo>
                  <a:pt x="1123124" y="329662"/>
                </a:lnTo>
                <a:lnTo>
                  <a:pt x="1124097" y="326984"/>
                </a:lnTo>
                <a:lnTo>
                  <a:pt x="1124988" y="324306"/>
                </a:lnTo>
                <a:lnTo>
                  <a:pt x="1125880" y="321628"/>
                </a:lnTo>
                <a:lnTo>
                  <a:pt x="1126772" y="319031"/>
                </a:lnTo>
                <a:lnTo>
                  <a:pt x="1127663" y="316352"/>
                </a:lnTo>
                <a:lnTo>
                  <a:pt x="1128636" y="313755"/>
                </a:lnTo>
                <a:lnTo>
                  <a:pt x="1129527" y="311158"/>
                </a:lnTo>
                <a:lnTo>
                  <a:pt x="1130419" y="308642"/>
                </a:lnTo>
                <a:lnTo>
                  <a:pt x="1131310" y="306045"/>
                </a:lnTo>
                <a:lnTo>
                  <a:pt x="1132202" y="303611"/>
                </a:lnTo>
                <a:lnTo>
                  <a:pt x="1133093" y="301095"/>
                </a:lnTo>
                <a:lnTo>
                  <a:pt x="1134066" y="298660"/>
                </a:lnTo>
                <a:lnTo>
                  <a:pt x="1134958" y="296306"/>
                </a:lnTo>
                <a:lnTo>
                  <a:pt x="1135849" y="293953"/>
                </a:lnTo>
                <a:lnTo>
                  <a:pt x="1136741" y="291599"/>
                </a:lnTo>
                <a:lnTo>
                  <a:pt x="1137632" y="289327"/>
                </a:lnTo>
                <a:lnTo>
                  <a:pt x="1138605" y="287135"/>
                </a:lnTo>
                <a:lnTo>
                  <a:pt x="1139496" y="284944"/>
                </a:lnTo>
                <a:lnTo>
                  <a:pt x="1140388" y="282834"/>
                </a:lnTo>
                <a:lnTo>
                  <a:pt x="1141279" y="280805"/>
                </a:lnTo>
                <a:lnTo>
                  <a:pt x="1142171" y="278776"/>
                </a:lnTo>
                <a:lnTo>
                  <a:pt x="1143144" y="276828"/>
                </a:lnTo>
                <a:lnTo>
                  <a:pt x="1144035" y="274962"/>
                </a:lnTo>
                <a:lnTo>
                  <a:pt x="1144927" y="273095"/>
                </a:lnTo>
                <a:lnTo>
                  <a:pt x="1145818" y="271310"/>
                </a:lnTo>
                <a:lnTo>
                  <a:pt x="1146710" y="269605"/>
                </a:lnTo>
                <a:lnTo>
                  <a:pt x="1147601" y="267982"/>
                </a:lnTo>
                <a:lnTo>
                  <a:pt x="1148574" y="266440"/>
                </a:lnTo>
                <a:lnTo>
                  <a:pt x="1149465" y="264898"/>
                </a:lnTo>
                <a:lnTo>
                  <a:pt x="1150357" y="263437"/>
                </a:lnTo>
                <a:lnTo>
                  <a:pt x="1151249" y="262139"/>
                </a:lnTo>
                <a:lnTo>
                  <a:pt x="1152140" y="260840"/>
                </a:lnTo>
                <a:lnTo>
                  <a:pt x="1157651" y="254510"/>
                </a:lnTo>
                <a:lnTo>
                  <a:pt x="1158543" y="253698"/>
                </a:lnTo>
                <a:lnTo>
                  <a:pt x="1159435" y="252968"/>
                </a:lnTo>
                <a:lnTo>
                  <a:pt x="1160326" y="252237"/>
                </a:lnTo>
                <a:lnTo>
                  <a:pt x="1161218" y="251669"/>
                </a:lnTo>
                <a:lnTo>
                  <a:pt x="1162190" y="251182"/>
                </a:lnTo>
                <a:lnTo>
                  <a:pt x="1163082" y="250695"/>
                </a:lnTo>
                <a:lnTo>
                  <a:pt x="1163973" y="250289"/>
                </a:lnTo>
                <a:lnTo>
                  <a:pt x="1164865" y="249965"/>
                </a:lnTo>
                <a:lnTo>
                  <a:pt x="1165757" y="249721"/>
                </a:lnTo>
                <a:lnTo>
                  <a:pt x="1166648" y="249478"/>
                </a:lnTo>
                <a:lnTo>
                  <a:pt x="1167621" y="249397"/>
                </a:lnTo>
                <a:lnTo>
                  <a:pt x="1168512" y="249316"/>
                </a:lnTo>
                <a:lnTo>
                  <a:pt x="1169404" y="249316"/>
                </a:lnTo>
                <a:lnTo>
                  <a:pt x="1170295" y="249316"/>
                </a:lnTo>
                <a:lnTo>
                  <a:pt x="1171187" y="249478"/>
                </a:lnTo>
                <a:lnTo>
                  <a:pt x="1172159" y="249640"/>
                </a:lnTo>
                <a:lnTo>
                  <a:pt x="1173051" y="249803"/>
                </a:lnTo>
                <a:lnTo>
                  <a:pt x="1173942" y="250127"/>
                </a:lnTo>
                <a:lnTo>
                  <a:pt x="1174834" y="250371"/>
                </a:lnTo>
                <a:lnTo>
                  <a:pt x="1175726" y="250777"/>
                </a:lnTo>
                <a:lnTo>
                  <a:pt x="1176698" y="251182"/>
                </a:lnTo>
                <a:lnTo>
                  <a:pt x="1177590" y="251669"/>
                </a:lnTo>
                <a:lnTo>
                  <a:pt x="1178481" y="252156"/>
                </a:lnTo>
                <a:lnTo>
                  <a:pt x="1179373" y="252643"/>
                </a:lnTo>
                <a:lnTo>
                  <a:pt x="1180264" y="253211"/>
                </a:lnTo>
                <a:lnTo>
                  <a:pt x="1181237" y="253861"/>
                </a:lnTo>
                <a:lnTo>
                  <a:pt x="1182128" y="254510"/>
                </a:lnTo>
                <a:lnTo>
                  <a:pt x="1183020" y="255159"/>
                </a:lnTo>
                <a:lnTo>
                  <a:pt x="1183912" y="255890"/>
                </a:lnTo>
                <a:lnTo>
                  <a:pt x="1184803" y="256620"/>
                </a:lnTo>
                <a:lnTo>
                  <a:pt x="1185695" y="257350"/>
                </a:lnTo>
                <a:lnTo>
                  <a:pt x="1186667" y="258081"/>
                </a:lnTo>
                <a:lnTo>
                  <a:pt x="1187559" y="258892"/>
                </a:lnTo>
                <a:lnTo>
                  <a:pt x="1188450" y="259704"/>
                </a:lnTo>
                <a:lnTo>
                  <a:pt x="1189342" y="260516"/>
                </a:lnTo>
                <a:lnTo>
                  <a:pt x="1190233" y="261327"/>
                </a:lnTo>
                <a:lnTo>
                  <a:pt x="1191206" y="262139"/>
                </a:lnTo>
                <a:lnTo>
                  <a:pt x="1192098" y="262951"/>
                </a:lnTo>
                <a:lnTo>
                  <a:pt x="1192989" y="263843"/>
                </a:lnTo>
                <a:lnTo>
                  <a:pt x="1193881" y="264655"/>
                </a:lnTo>
                <a:lnTo>
                  <a:pt x="1194772" y="265548"/>
                </a:lnTo>
                <a:lnTo>
                  <a:pt x="1195745" y="266359"/>
                </a:lnTo>
                <a:lnTo>
                  <a:pt x="1196636" y="267171"/>
                </a:lnTo>
                <a:lnTo>
                  <a:pt x="1197528" y="267983"/>
                </a:lnTo>
                <a:lnTo>
                  <a:pt x="1198419" y="268794"/>
                </a:lnTo>
                <a:lnTo>
                  <a:pt x="1199311" y="269606"/>
                </a:lnTo>
                <a:lnTo>
                  <a:pt x="1200284" y="270418"/>
                </a:lnTo>
                <a:lnTo>
                  <a:pt x="1201175" y="271148"/>
                </a:lnTo>
                <a:lnTo>
                  <a:pt x="1202067" y="271878"/>
                </a:lnTo>
                <a:lnTo>
                  <a:pt x="1202958" y="272609"/>
                </a:lnTo>
                <a:lnTo>
                  <a:pt x="1203850" y="273339"/>
                </a:lnTo>
                <a:lnTo>
                  <a:pt x="1204741" y="273988"/>
                </a:lnTo>
                <a:lnTo>
                  <a:pt x="1205714" y="274638"/>
                </a:lnTo>
                <a:lnTo>
                  <a:pt x="1206605" y="275287"/>
                </a:lnTo>
                <a:lnTo>
                  <a:pt x="1207497" y="275855"/>
                </a:lnTo>
                <a:lnTo>
                  <a:pt x="1208389" y="276423"/>
                </a:lnTo>
                <a:lnTo>
                  <a:pt x="1209280" y="276910"/>
                </a:lnTo>
                <a:lnTo>
                  <a:pt x="1210253" y="277397"/>
                </a:lnTo>
                <a:lnTo>
                  <a:pt x="1211144" y="277803"/>
                </a:lnTo>
                <a:lnTo>
                  <a:pt x="1212036" y="278290"/>
                </a:lnTo>
                <a:lnTo>
                  <a:pt x="1212927" y="278614"/>
                </a:lnTo>
                <a:lnTo>
                  <a:pt x="1213819" y="278939"/>
                </a:lnTo>
                <a:lnTo>
                  <a:pt x="1214792" y="279264"/>
                </a:lnTo>
                <a:lnTo>
                  <a:pt x="1215683" y="279507"/>
                </a:lnTo>
                <a:lnTo>
                  <a:pt x="1216575" y="279669"/>
                </a:lnTo>
                <a:lnTo>
                  <a:pt x="1217466" y="279832"/>
                </a:lnTo>
                <a:lnTo>
                  <a:pt x="1218358" y="279994"/>
                </a:lnTo>
                <a:lnTo>
                  <a:pt x="1219330" y="280075"/>
                </a:lnTo>
                <a:lnTo>
                  <a:pt x="1220222" y="280075"/>
                </a:lnTo>
                <a:lnTo>
                  <a:pt x="1221113" y="280075"/>
                </a:lnTo>
                <a:lnTo>
                  <a:pt x="1222005" y="279994"/>
                </a:lnTo>
                <a:lnTo>
                  <a:pt x="1222897" y="279832"/>
                </a:lnTo>
                <a:lnTo>
                  <a:pt x="1223788" y="279751"/>
                </a:lnTo>
                <a:lnTo>
                  <a:pt x="1228327" y="278209"/>
                </a:lnTo>
                <a:lnTo>
                  <a:pt x="1229299" y="277803"/>
                </a:lnTo>
                <a:lnTo>
                  <a:pt x="1230191" y="277316"/>
                </a:lnTo>
                <a:lnTo>
                  <a:pt x="1231082" y="276748"/>
                </a:lnTo>
                <a:lnTo>
                  <a:pt x="1231974" y="276180"/>
                </a:lnTo>
                <a:lnTo>
                  <a:pt x="1232866" y="275611"/>
                </a:lnTo>
                <a:lnTo>
                  <a:pt x="1233838" y="274881"/>
                </a:lnTo>
                <a:lnTo>
                  <a:pt x="1234730" y="274232"/>
                </a:lnTo>
                <a:lnTo>
                  <a:pt x="1235621" y="273501"/>
                </a:lnTo>
                <a:lnTo>
                  <a:pt x="1236513" y="272690"/>
                </a:lnTo>
                <a:lnTo>
                  <a:pt x="1237404" y="271878"/>
                </a:lnTo>
                <a:lnTo>
                  <a:pt x="1238296" y="270985"/>
                </a:lnTo>
                <a:lnTo>
                  <a:pt x="1239269" y="270174"/>
                </a:lnTo>
                <a:lnTo>
                  <a:pt x="1240160" y="269200"/>
                </a:lnTo>
                <a:lnTo>
                  <a:pt x="1241052" y="268226"/>
                </a:lnTo>
                <a:lnTo>
                  <a:pt x="1241943" y="267252"/>
                </a:lnTo>
                <a:lnTo>
                  <a:pt x="1242835" y="266278"/>
                </a:lnTo>
                <a:lnTo>
                  <a:pt x="1243807" y="265223"/>
                </a:lnTo>
                <a:lnTo>
                  <a:pt x="1244699" y="264087"/>
                </a:lnTo>
                <a:lnTo>
                  <a:pt x="1245590" y="263032"/>
                </a:lnTo>
                <a:lnTo>
                  <a:pt x="1246482" y="261896"/>
                </a:lnTo>
                <a:lnTo>
                  <a:pt x="1247374" y="260760"/>
                </a:lnTo>
                <a:lnTo>
                  <a:pt x="1248346" y="259623"/>
                </a:lnTo>
                <a:lnTo>
                  <a:pt x="1249238" y="258406"/>
                </a:lnTo>
                <a:lnTo>
                  <a:pt x="1250129" y="257189"/>
                </a:lnTo>
                <a:lnTo>
                  <a:pt x="1251021" y="255971"/>
                </a:lnTo>
                <a:lnTo>
                  <a:pt x="1251912" y="254754"/>
                </a:lnTo>
                <a:lnTo>
                  <a:pt x="1252885" y="253537"/>
                </a:lnTo>
                <a:lnTo>
                  <a:pt x="1253776" y="252319"/>
                </a:lnTo>
                <a:lnTo>
                  <a:pt x="1254668" y="251021"/>
                </a:lnTo>
                <a:lnTo>
                  <a:pt x="1255560" y="249804"/>
                </a:lnTo>
                <a:lnTo>
                  <a:pt x="1256451" y="248586"/>
                </a:lnTo>
                <a:lnTo>
                  <a:pt x="1257343" y="247288"/>
                </a:lnTo>
                <a:lnTo>
                  <a:pt x="1258315" y="246070"/>
                </a:lnTo>
                <a:lnTo>
                  <a:pt x="1259207" y="244853"/>
                </a:lnTo>
                <a:lnTo>
                  <a:pt x="1260098" y="243636"/>
                </a:lnTo>
                <a:lnTo>
                  <a:pt x="1260990" y="242418"/>
                </a:lnTo>
                <a:lnTo>
                  <a:pt x="1261881" y="241201"/>
                </a:lnTo>
                <a:lnTo>
                  <a:pt x="1262854" y="239984"/>
                </a:lnTo>
                <a:lnTo>
                  <a:pt x="1263746" y="238848"/>
                </a:lnTo>
                <a:lnTo>
                  <a:pt x="1264637" y="237630"/>
                </a:lnTo>
                <a:lnTo>
                  <a:pt x="1265529" y="236494"/>
                </a:lnTo>
                <a:lnTo>
                  <a:pt x="1266420" y="235439"/>
                </a:lnTo>
                <a:lnTo>
                  <a:pt x="1267393" y="234303"/>
                </a:lnTo>
                <a:lnTo>
                  <a:pt x="1268284" y="233248"/>
                </a:lnTo>
                <a:lnTo>
                  <a:pt x="1269176" y="232274"/>
                </a:lnTo>
                <a:lnTo>
                  <a:pt x="1270067" y="231219"/>
                </a:lnTo>
                <a:lnTo>
                  <a:pt x="1270959" y="230326"/>
                </a:lnTo>
                <a:lnTo>
                  <a:pt x="1271932" y="229352"/>
                </a:lnTo>
                <a:lnTo>
                  <a:pt x="1272823" y="228459"/>
                </a:lnTo>
                <a:lnTo>
                  <a:pt x="1273715" y="227648"/>
                </a:lnTo>
                <a:lnTo>
                  <a:pt x="1274606" y="226836"/>
                </a:lnTo>
                <a:lnTo>
                  <a:pt x="1275498" y="226106"/>
                </a:lnTo>
                <a:lnTo>
                  <a:pt x="1276389" y="225375"/>
                </a:lnTo>
                <a:lnTo>
                  <a:pt x="1277362" y="224726"/>
                </a:lnTo>
                <a:lnTo>
                  <a:pt x="1286439" y="221074"/>
                </a:lnTo>
                <a:lnTo>
                  <a:pt x="1287331" y="221074"/>
                </a:lnTo>
                <a:lnTo>
                  <a:pt x="1288223" y="221074"/>
                </a:lnTo>
                <a:lnTo>
                  <a:pt x="1294544" y="223184"/>
                </a:lnTo>
                <a:lnTo>
                  <a:pt x="1295436" y="223671"/>
                </a:lnTo>
                <a:lnTo>
                  <a:pt x="1296409" y="224320"/>
                </a:lnTo>
                <a:lnTo>
                  <a:pt x="1297300" y="225051"/>
                </a:lnTo>
                <a:lnTo>
                  <a:pt x="1298192" y="225781"/>
                </a:lnTo>
                <a:lnTo>
                  <a:pt x="1299083" y="226593"/>
                </a:lnTo>
                <a:lnTo>
                  <a:pt x="1299975" y="227485"/>
                </a:lnTo>
                <a:lnTo>
                  <a:pt x="1300947" y="228459"/>
                </a:lnTo>
                <a:lnTo>
                  <a:pt x="1301839" y="229514"/>
                </a:lnTo>
                <a:lnTo>
                  <a:pt x="1302730" y="230569"/>
                </a:lnTo>
                <a:lnTo>
                  <a:pt x="1303622" y="231787"/>
                </a:lnTo>
                <a:lnTo>
                  <a:pt x="1304514" y="233004"/>
                </a:lnTo>
                <a:lnTo>
                  <a:pt x="1305486" y="234303"/>
                </a:lnTo>
                <a:lnTo>
                  <a:pt x="1306378" y="235601"/>
                </a:lnTo>
                <a:lnTo>
                  <a:pt x="1307269" y="236981"/>
                </a:lnTo>
                <a:lnTo>
                  <a:pt x="1308161" y="238442"/>
                </a:lnTo>
                <a:lnTo>
                  <a:pt x="1309052" y="239984"/>
                </a:lnTo>
                <a:lnTo>
                  <a:pt x="1310025" y="241607"/>
                </a:lnTo>
                <a:lnTo>
                  <a:pt x="1310916" y="243230"/>
                </a:lnTo>
                <a:lnTo>
                  <a:pt x="1311808" y="244853"/>
                </a:lnTo>
                <a:lnTo>
                  <a:pt x="1312700" y="246638"/>
                </a:lnTo>
                <a:lnTo>
                  <a:pt x="1313591" y="248424"/>
                </a:lnTo>
                <a:lnTo>
                  <a:pt x="1314483" y="250209"/>
                </a:lnTo>
                <a:lnTo>
                  <a:pt x="1315455" y="252076"/>
                </a:lnTo>
                <a:lnTo>
                  <a:pt x="1316347" y="254024"/>
                </a:lnTo>
                <a:lnTo>
                  <a:pt x="1317238" y="255972"/>
                </a:lnTo>
                <a:lnTo>
                  <a:pt x="1318130" y="257920"/>
                </a:lnTo>
                <a:lnTo>
                  <a:pt x="1319021" y="259949"/>
                </a:lnTo>
                <a:lnTo>
                  <a:pt x="1319994" y="262059"/>
                </a:lnTo>
                <a:lnTo>
                  <a:pt x="1320886" y="264169"/>
                </a:lnTo>
                <a:lnTo>
                  <a:pt x="1321777" y="266279"/>
                </a:lnTo>
                <a:lnTo>
                  <a:pt x="1322669" y="268470"/>
                </a:lnTo>
                <a:lnTo>
                  <a:pt x="1323560" y="270580"/>
                </a:lnTo>
                <a:lnTo>
                  <a:pt x="1324533" y="272853"/>
                </a:lnTo>
                <a:lnTo>
                  <a:pt x="1325424" y="275044"/>
                </a:lnTo>
                <a:lnTo>
                  <a:pt x="1326316" y="277316"/>
                </a:lnTo>
                <a:lnTo>
                  <a:pt x="1327207" y="279508"/>
                </a:lnTo>
                <a:lnTo>
                  <a:pt x="1328099" y="281780"/>
                </a:lnTo>
                <a:lnTo>
                  <a:pt x="1328991" y="284052"/>
                </a:lnTo>
                <a:lnTo>
                  <a:pt x="1329963" y="286325"/>
                </a:lnTo>
                <a:lnTo>
                  <a:pt x="1330855" y="288678"/>
                </a:lnTo>
                <a:lnTo>
                  <a:pt x="1331746" y="290951"/>
                </a:lnTo>
                <a:lnTo>
                  <a:pt x="1332638" y="293223"/>
                </a:lnTo>
                <a:lnTo>
                  <a:pt x="1333529" y="295496"/>
                </a:lnTo>
                <a:lnTo>
                  <a:pt x="1334502" y="297768"/>
                </a:lnTo>
                <a:lnTo>
                  <a:pt x="1335393" y="300040"/>
                </a:lnTo>
                <a:lnTo>
                  <a:pt x="1336285" y="302313"/>
                </a:lnTo>
                <a:lnTo>
                  <a:pt x="1337177" y="304585"/>
                </a:lnTo>
                <a:lnTo>
                  <a:pt x="1338068" y="306776"/>
                </a:lnTo>
                <a:lnTo>
                  <a:pt x="1339041" y="308968"/>
                </a:lnTo>
                <a:lnTo>
                  <a:pt x="1339932" y="311159"/>
                </a:lnTo>
                <a:lnTo>
                  <a:pt x="1340824" y="313350"/>
                </a:lnTo>
                <a:lnTo>
                  <a:pt x="1341715" y="315460"/>
                </a:lnTo>
                <a:lnTo>
                  <a:pt x="1342607" y="317652"/>
                </a:lnTo>
                <a:lnTo>
                  <a:pt x="1343580" y="319681"/>
                </a:lnTo>
                <a:lnTo>
                  <a:pt x="1344471" y="321709"/>
                </a:lnTo>
                <a:lnTo>
                  <a:pt x="1345363" y="323738"/>
                </a:lnTo>
                <a:lnTo>
                  <a:pt x="1346254" y="325767"/>
                </a:lnTo>
                <a:lnTo>
                  <a:pt x="1347146" y="327634"/>
                </a:lnTo>
                <a:lnTo>
                  <a:pt x="1348037" y="329582"/>
                </a:lnTo>
                <a:lnTo>
                  <a:pt x="1349010" y="331448"/>
                </a:lnTo>
                <a:lnTo>
                  <a:pt x="1349901" y="333234"/>
                </a:lnTo>
                <a:lnTo>
                  <a:pt x="1350793" y="335019"/>
                </a:lnTo>
                <a:lnTo>
                  <a:pt x="1351685" y="336724"/>
                </a:lnTo>
                <a:lnTo>
                  <a:pt x="1352576" y="338347"/>
                </a:lnTo>
                <a:lnTo>
                  <a:pt x="1353549" y="339970"/>
                </a:lnTo>
                <a:lnTo>
                  <a:pt x="1354440" y="341593"/>
                </a:lnTo>
                <a:lnTo>
                  <a:pt x="1355332" y="343054"/>
                </a:lnTo>
                <a:lnTo>
                  <a:pt x="1356223" y="344515"/>
                </a:lnTo>
                <a:lnTo>
                  <a:pt x="1357115" y="345895"/>
                </a:lnTo>
                <a:lnTo>
                  <a:pt x="1358087" y="347274"/>
                </a:lnTo>
                <a:lnTo>
                  <a:pt x="1358979" y="348492"/>
                </a:lnTo>
                <a:lnTo>
                  <a:pt x="1359870" y="349709"/>
                </a:lnTo>
                <a:lnTo>
                  <a:pt x="1360762" y="350926"/>
                </a:lnTo>
                <a:lnTo>
                  <a:pt x="1361654" y="351981"/>
                </a:lnTo>
                <a:lnTo>
                  <a:pt x="1362626" y="353036"/>
                </a:lnTo>
                <a:lnTo>
                  <a:pt x="1363518" y="354010"/>
                </a:lnTo>
                <a:lnTo>
                  <a:pt x="1364409" y="354903"/>
                </a:lnTo>
                <a:lnTo>
                  <a:pt x="1365301" y="355796"/>
                </a:lnTo>
                <a:lnTo>
                  <a:pt x="1366192" y="356526"/>
                </a:lnTo>
                <a:lnTo>
                  <a:pt x="1367084" y="357257"/>
                </a:lnTo>
                <a:lnTo>
                  <a:pt x="1372595" y="360178"/>
                </a:lnTo>
                <a:lnTo>
                  <a:pt x="1373487" y="360503"/>
                </a:lnTo>
                <a:lnTo>
                  <a:pt x="1374378" y="360665"/>
                </a:lnTo>
                <a:lnTo>
                  <a:pt x="1375270" y="360828"/>
                </a:lnTo>
                <a:lnTo>
                  <a:pt x="1376162" y="360909"/>
                </a:lnTo>
                <a:lnTo>
                  <a:pt x="1377134" y="360909"/>
                </a:lnTo>
                <a:lnTo>
                  <a:pt x="1378026" y="360828"/>
                </a:lnTo>
                <a:lnTo>
                  <a:pt x="1378917" y="360746"/>
                </a:lnTo>
                <a:lnTo>
                  <a:pt x="1379809" y="360584"/>
                </a:lnTo>
                <a:lnTo>
                  <a:pt x="1380700" y="360341"/>
                </a:lnTo>
                <a:lnTo>
                  <a:pt x="1381673" y="360097"/>
                </a:lnTo>
                <a:lnTo>
                  <a:pt x="1382564" y="359691"/>
                </a:lnTo>
                <a:lnTo>
                  <a:pt x="1383456" y="359367"/>
                </a:lnTo>
                <a:lnTo>
                  <a:pt x="1384348" y="358880"/>
                </a:lnTo>
                <a:lnTo>
                  <a:pt x="1388886" y="355796"/>
                </a:lnTo>
                <a:lnTo>
                  <a:pt x="1389778" y="355065"/>
                </a:lnTo>
                <a:lnTo>
                  <a:pt x="1390669" y="354254"/>
                </a:lnTo>
                <a:lnTo>
                  <a:pt x="1391642" y="353442"/>
                </a:lnTo>
                <a:lnTo>
                  <a:pt x="1392533" y="352549"/>
                </a:lnTo>
                <a:lnTo>
                  <a:pt x="1393425" y="351576"/>
                </a:lnTo>
                <a:lnTo>
                  <a:pt x="1394317" y="350602"/>
                </a:lnTo>
                <a:lnTo>
                  <a:pt x="1395208" y="349628"/>
                </a:lnTo>
                <a:lnTo>
                  <a:pt x="1396181" y="348573"/>
                </a:lnTo>
                <a:lnTo>
                  <a:pt x="1397072" y="347436"/>
                </a:lnTo>
                <a:lnTo>
                  <a:pt x="1397964" y="346381"/>
                </a:lnTo>
                <a:lnTo>
                  <a:pt x="1398855" y="345164"/>
                </a:lnTo>
                <a:lnTo>
                  <a:pt x="1399747" y="344028"/>
                </a:lnTo>
                <a:lnTo>
                  <a:pt x="1400638" y="342810"/>
                </a:lnTo>
                <a:lnTo>
                  <a:pt x="1401611" y="341593"/>
                </a:lnTo>
                <a:lnTo>
                  <a:pt x="1402503" y="340376"/>
                </a:lnTo>
                <a:lnTo>
                  <a:pt x="1403394" y="339077"/>
                </a:lnTo>
                <a:lnTo>
                  <a:pt x="1404286" y="337779"/>
                </a:lnTo>
                <a:lnTo>
                  <a:pt x="1405177" y="336480"/>
                </a:lnTo>
                <a:lnTo>
                  <a:pt x="1406150" y="335100"/>
                </a:lnTo>
                <a:lnTo>
                  <a:pt x="1407041" y="333802"/>
                </a:lnTo>
                <a:lnTo>
                  <a:pt x="1407933" y="332422"/>
                </a:lnTo>
                <a:lnTo>
                  <a:pt x="1408825" y="331042"/>
                </a:lnTo>
                <a:lnTo>
                  <a:pt x="1409716" y="329663"/>
                </a:lnTo>
                <a:lnTo>
                  <a:pt x="1410689" y="328283"/>
                </a:lnTo>
                <a:lnTo>
                  <a:pt x="1411580" y="326903"/>
                </a:lnTo>
                <a:lnTo>
                  <a:pt x="1412472" y="325443"/>
                </a:lnTo>
                <a:lnTo>
                  <a:pt x="1413363" y="324063"/>
                </a:lnTo>
                <a:lnTo>
                  <a:pt x="1414255" y="322683"/>
                </a:lnTo>
                <a:lnTo>
                  <a:pt x="1415227" y="321304"/>
                </a:lnTo>
                <a:lnTo>
                  <a:pt x="1416119" y="319843"/>
                </a:lnTo>
                <a:lnTo>
                  <a:pt x="1417011" y="318463"/>
                </a:lnTo>
                <a:lnTo>
                  <a:pt x="1417902" y="317083"/>
                </a:lnTo>
                <a:lnTo>
                  <a:pt x="1418794" y="315704"/>
                </a:lnTo>
                <a:lnTo>
                  <a:pt x="1419685" y="314405"/>
                </a:lnTo>
                <a:lnTo>
                  <a:pt x="1420658" y="313025"/>
                </a:lnTo>
                <a:lnTo>
                  <a:pt x="1421549" y="311646"/>
                </a:lnTo>
                <a:lnTo>
                  <a:pt x="1422441" y="310347"/>
                </a:lnTo>
                <a:lnTo>
                  <a:pt x="1423332" y="309049"/>
                </a:lnTo>
                <a:lnTo>
                  <a:pt x="1424224" y="307750"/>
                </a:lnTo>
                <a:lnTo>
                  <a:pt x="1425197" y="306452"/>
                </a:lnTo>
                <a:lnTo>
                  <a:pt x="1426088" y="305234"/>
                </a:lnTo>
                <a:lnTo>
                  <a:pt x="1426980" y="304017"/>
                </a:lnTo>
                <a:lnTo>
                  <a:pt x="1427871" y="302799"/>
                </a:lnTo>
                <a:lnTo>
                  <a:pt x="1428763" y="301582"/>
                </a:lnTo>
                <a:lnTo>
                  <a:pt x="1429735" y="300446"/>
                </a:lnTo>
                <a:lnTo>
                  <a:pt x="1430627" y="299310"/>
                </a:lnTo>
                <a:lnTo>
                  <a:pt x="1431518" y="298255"/>
                </a:lnTo>
                <a:lnTo>
                  <a:pt x="1432410" y="297200"/>
                </a:lnTo>
                <a:lnTo>
                  <a:pt x="1433302" y="296145"/>
                </a:lnTo>
                <a:lnTo>
                  <a:pt x="1434274" y="295090"/>
                </a:lnTo>
                <a:lnTo>
                  <a:pt x="1435166" y="294116"/>
                </a:lnTo>
                <a:lnTo>
                  <a:pt x="1436057" y="293223"/>
                </a:lnTo>
                <a:lnTo>
                  <a:pt x="1436949" y="292249"/>
                </a:lnTo>
                <a:lnTo>
                  <a:pt x="1437840" y="291356"/>
                </a:lnTo>
                <a:lnTo>
                  <a:pt x="1438732" y="290545"/>
                </a:lnTo>
                <a:lnTo>
                  <a:pt x="1439704" y="289733"/>
                </a:lnTo>
                <a:lnTo>
                  <a:pt x="1440596" y="289003"/>
                </a:lnTo>
                <a:lnTo>
                  <a:pt x="1441488" y="288191"/>
                </a:lnTo>
                <a:lnTo>
                  <a:pt x="1448782" y="283646"/>
                </a:lnTo>
                <a:lnTo>
                  <a:pt x="1449674" y="283240"/>
                </a:lnTo>
                <a:lnTo>
                  <a:pt x="1450565" y="282834"/>
                </a:lnTo>
                <a:lnTo>
                  <a:pt x="1451457" y="282510"/>
                </a:lnTo>
                <a:lnTo>
                  <a:pt x="1452348" y="282185"/>
                </a:lnTo>
                <a:lnTo>
                  <a:pt x="1453321" y="281942"/>
                </a:lnTo>
                <a:lnTo>
                  <a:pt x="1454212" y="281698"/>
                </a:lnTo>
                <a:lnTo>
                  <a:pt x="1455104" y="281536"/>
                </a:lnTo>
                <a:lnTo>
                  <a:pt x="1455995" y="281373"/>
                </a:lnTo>
                <a:lnTo>
                  <a:pt x="1456887" y="281211"/>
                </a:lnTo>
                <a:lnTo>
                  <a:pt x="1457779" y="281130"/>
                </a:lnTo>
                <a:lnTo>
                  <a:pt x="1458751" y="281049"/>
                </a:lnTo>
                <a:lnTo>
                  <a:pt x="1459643" y="281049"/>
                </a:lnTo>
                <a:lnTo>
                  <a:pt x="1460534" y="281049"/>
                </a:lnTo>
                <a:lnTo>
                  <a:pt x="1461426" y="281049"/>
                </a:lnTo>
                <a:lnTo>
                  <a:pt x="1462317" y="281049"/>
                </a:lnTo>
                <a:lnTo>
                  <a:pt x="1463290" y="281130"/>
                </a:lnTo>
                <a:lnTo>
                  <a:pt x="1464181" y="281292"/>
                </a:lnTo>
                <a:lnTo>
                  <a:pt x="1465073" y="281373"/>
                </a:lnTo>
                <a:lnTo>
                  <a:pt x="1465965" y="281536"/>
                </a:lnTo>
                <a:lnTo>
                  <a:pt x="1466856" y="281698"/>
                </a:lnTo>
                <a:lnTo>
                  <a:pt x="1467829" y="281860"/>
                </a:lnTo>
                <a:lnTo>
                  <a:pt x="1468720" y="282104"/>
                </a:lnTo>
                <a:lnTo>
                  <a:pt x="1469612" y="282347"/>
                </a:lnTo>
                <a:lnTo>
                  <a:pt x="1470503" y="282591"/>
                </a:lnTo>
                <a:lnTo>
                  <a:pt x="1471395" y="282834"/>
                </a:lnTo>
                <a:lnTo>
                  <a:pt x="1472367" y="283078"/>
                </a:lnTo>
                <a:lnTo>
                  <a:pt x="1473259" y="283402"/>
                </a:lnTo>
                <a:lnTo>
                  <a:pt x="1474151" y="283727"/>
                </a:lnTo>
                <a:lnTo>
                  <a:pt x="1475042" y="284052"/>
                </a:lnTo>
                <a:lnTo>
                  <a:pt x="1475934" y="284376"/>
                </a:lnTo>
                <a:lnTo>
                  <a:pt x="1476825" y="284701"/>
                </a:lnTo>
                <a:lnTo>
                  <a:pt x="1477798" y="285025"/>
                </a:lnTo>
                <a:lnTo>
                  <a:pt x="1478689" y="285350"/>
                </a:lnTo>
                <a:lnTo>
                  <a:pt x="1479581" y="285674"/>
                </a:lnTo>
                <a:lnTo>
                  <a:pt x="1480472" y="285999"/>
                </a:lnTo>
                <a:lnTo>
                  <a:pt x="1481364" y="286405"/>
                </a:lnTo>
                <a:lnTo>
                  <a:pt x="1482337" y="286729"/>
                </a:lnTo>
                <a:lnTo>
                  <a:pt x="1483228" y="287054"/>
                </a:lnTo>
                <a:lnTo>
                  <a:pt x="1484120" y="287379"/>
                </a:lnTo>
                <a:lnTo>
                  <a:pt x="1485011" y="287784"/>
                </a:lnTo>
                <a:lnTo>
                  <a:pt x="1485903" y="288109"/>
                </a:lnTo>
                <a:lnTo>
                  <a:pt x="1486875" y="288433"/>
                </a:lnTo>
                <a:lnTo>
                  <a:pt x="1487767" y="288758"/>
                </a:lnTo>
                <a:lnTo>
                  <a:pt x="1488658" y="289002"/>
                </a:lnTo>
                <a:lnTo>
                  <a:pt x="1489550" y="289326"/>
                </a:lnTo>
                <a:lnTo>
                  <a:pt x="1490442" y="289570"/>
                </a:lnTo>
                <a:lnTo>
                  <a:pt x="1491414" y="289894"/>
                </a:lnTo>
                <a:lnTo>
                  <a:pt x="1492306" y="290138"/>
                </a:lnTo>
                <a:lnTo>
                  <a:pt x="1493197" y="290381"/>
                </a:lnTo>
                <a:lnTo>
                  <a:pt x="1494089" y="290625"/>
                </a:lnTo>
                <a:lnTo>
                  <a:pt x="1494980" y="290787"/>
                </a:lnTo>
                <a:lnTo>
                  <a:pt x="1495872" y="290949"/>
                </a:lnTo>
                <a:lnTo>
                  <a:pt x="1496844" y="291112"/>
                </a:lnTo>
                <a:lnTo>
                  <a:pt x="1497736" y="291274"/>
                </a:lnTo>
                <a:lnTo>
                  <a:pt x="1498628" y="291436"/>
                </a:lnTo>
                <a:lnTo>
                  <a:pt x="1499519" y="291517"/>
                </a:lnTo>
                <a:lnTo>
                  <a:pt x="1500411" y="291599"/>
                </a:lnTo>
                <a:lnTo>
                  <a:pt x="1501383" y="291680"/>
                </a:lnTo>
                <a:lnTo>
                  <a:pt x="1502275" y="291680"/>
                </a:lnTo>
                <a:lnTo>
                  <a:pt x="1503166" y="291680"/>
                </a:lnTo>
                <a:lnTo>
                  <a:pt x="1504058" y="291680"/>
                </a:lnTo>
                <a:lnTo>
                  <a:pt x="1504949" y="291599"/>
                </a:lnTo>
                <a:lnTo>
                  <a:pt x="1505922" y="291517"/>
                </a:lnTo>
                <a:lnTo>
                  <a:pt x="1506814" y="291436"/>
                </a:lnTo>
                <a:lnTo>
                  <a:pt x="1507705" y="291355"/>
                </a:lnTo>
                <a:lnTo>
                  <a:pt x="1508597" y="291193"/>
                </a:lnTo>
                <a:lnTo>
                  <a:pt x="1509488" y="291030"/>
                </a:lnTo>
                <a:lnTo>
                  <a:pt x="1510380" y="290787"/>
                </a:lnTo>
                <a:lnTo>
                  <a:pt x="1511352" y="290544"/>
                </a:lnTo>
                <a:lnTo>
                  <a:pt x="1512244" y="290300"/>
                </a:lnTo>
                <a:lnTo>
                  <a:pt x="1513136" y="289976"/>
                </a:lnTo>
                <a:lnTo>
                  <a:pt x="1514027" y="289651"/>
                </a:lnTo>
                <a:lnTo>
                  <a:pt x="1514919" y="289326"/>
                </a:lnTo>
                <a:lnTo>
                  <a:pt x="1515891" y="288921"/>
                </a:lnTo>
                <a:lnTo>
                  <a:pt x="1516783" y="288515"/>
                </a:lnTo>
                <a:lnTo>
                  <a:pt x="1517674" y="288028"/>
                </a:lnTo>
                <a:lnTo>
                  <a:pt x="1518566" y="287622"/>
                </a:lnTo>
                <a:lnTo>
                  <a:pt x="1519457" y="287054"/>
                </a:lnTo>
                <a:lnTo>
                  <a:pt x="1520430" y="286567"/>
                </a:lnTo>
                <a:lnTo>
                  <a:pt x="1521321" y="285999"/>
                </a:lnTo>
                <a:lnTo>
                  <a:pt x="1522213" y="285431"/>
                </a:lnTo>
                <a:lnTo>
                  <a:pt x="1523105" y="284862"/>
                </a:lnTo>
                <a:lnTo>
                  <a:pt x="1523996" y="284213"/>
                </a:lnTo>
                <a:lnTo>
                  <a:pt x="1524969" y="283564"/>
                </a:lnTo>
                <a:lnTo>
                  <a:pt x="1525860" y="282833"/>
                </a:lnTo>
                <a:lnTo>
                  <a:pt x="1526752" y="282184"/>
                </a:lnTo>
                <a:lnTo>
                  <a:pt x="1527643" y="281454"/>
                </a:lnTo>
                <a:lnTo>
                  <a:pt x="1528535" y="280723"/>
                </a:lnTo>
                <a:lnTo>
                  <a:pt x="1529426" y="279912"/>
                </a:lnTo>
                <a:lnTo>
                  <a:pt x="1530399" y="279100"/>
                </a:lnTo>
                <a:lnTo>
                  <a:pt x="1531291" y="278288"/>
                </a:lnTo>
                <a:lnTo>
                  <a:pt x="1532182" y="277477"/>
                </a:lnTo>
                <a:lnTo>
                  <a:pt x="1533074" y="276665"/>
                </a:lnTo>
                <a:lnTo>
                  <a:pt x="1533965" y="275772"/>
                </a:lnTo>
                <a:lnTo>
                  <a:pt x="1534938" y="274880"/>
                </a:lnTo>
                <a:lnTo>
                  <a:pt x="1535829" y="273987"/>
                </a:lnTo>
                <a:lnTo>
                  <a:pt x="1536721" y="273094"/>
                </a:lnTo>
                <a:lnTo>
                  <a:pt x="1537613" y="272120"/>
                </a:lnTo>
                <a:lnTo>
                  <a:pt x="1538504" y="271228"/>
                </a:lnTo>
                <a:lnTo>
                  <a:pt x="1539477" y="270254"/>
                </a:lnTo>
                <a:lnTo>
                  <a:pt x="1540368" y="269361"/>
                </a:lnTo>
                <a:lnTo>
                  <a:pt x="1541260" y="268387"/>
                </a:lnTo>
                <a:lnTo>
                  <a:pt x="1542151" y="267413"/>
                </a:lnTo>
                <a:lnTo>
                  <a:pt x="1543043" y="266439"/>
                </a:lnTo>
                <a:lnTo>
                  <a:pt x="1544015" y="265384"/>
                </a:lnTo>
                <a:lnTo>
                  <a:pt x="1544907" y="264411"/>
                </a:lnTo>
                <a:lnTo>
                  <a:pt x="1545799" y="263437"/>
                </a:lnTo>
                <a:lnTo>
                  <a:pt x="1546690" y="262463"/>
                </a:lnTo>
                <a:lnTo>
                  <a:pt x="1547582" y="261489"/>
                </a:lnTo>
                <a:lnTo>
                  <a:pt x="1548473" y="260515"/>
                </a:lnTo>
                <a:lnTo>
                  <a:pt x="1549446" y="259541"/>
                </a:lnTo>
                <a:lnTo>
                  <a:pt x="1550337" y="258567"/>
                </a:lnTo>
                <a:lnTo>
                  <a:pt x="1551229" y="257594"/>
                </a:lnTo>
                <a:lnTo>
                  <a:pt x="1552120" y="256620"/>
                </a:lnTo>
                <a:lnTo>
                  <a:pt x="1553012" y="255646"/>
                </a:lnTo>
                <a:lnTo>
                  <a:pt x="1553985" y="254672"/>
                </a:lnTo>
                <a:lnTo>
                  <a:pt x="1554876" y="253779"/>
                </a:lnTo>
                <a:lnTo>
                  <a:pt x="1555768" y="252805"/>
                </a:lnTo>
                <a:lnTo>
                  <a:pt x="1556659" y="251913"/>
                </a:lnTo>
                <a:lnTo>
                  <a:pt x="1557551" y="251020"/>
                </a:lnTo>
                <a:lnTo>
                  <a:pt x="1558523" y="250208"/>
                </a:lnTo>
                <a:lnTo>
                  <a:pt x="1559415" y="249315"/>
                </a:lnTo>
                <a:lnTo>
                  <a:pt x="1560306" y="248504"/>
                </a:lnTo>
                <a:lnTo>
                  <a:pt x="1561198" y="247692"/>
                </a:lnTo>
                <a:lnTo>
                  <a:pt x="1562090" y="246881"/>
                </a:lnTo>
                <a:lnTo>
                  <a:pt x="1563062" y="246150"/>
                </a:lnTo>
                <a:lnTo>
                  <a:pt x="1563954" y="245339"/>
                </a:lnTo>
                <a:lnTo>
                  <a:pt x="1564845" y="244689"/>
                </a:lnTo>
                <a:lnTo>
                  <a:pt x="1565737" y="243959"/>
                </a:lnTo>
                <a:lnTo>
                  <a:pt x="1566628" y="243310"/>
                </a:lnTo>
                <a:lnTo>
                  <a:pt x="1567520" y="242660"/>
                </a:lnTo>
                <a:lnTo>
                  <a:pt x="1568492" y="242092"/>
                </a:lnTo>
                <a:lnTo>
                  <a:pt x="1569384" y="241524"/>
                </a:lnTo>
                <a:lnTo>
                  <a:pt x="1570276" y="240956"/>
                </a:lnTo>
                <a:lnTo>
                  <a:pt x="1571167" y="240469"/>
                </a:lnTo>
                <a:lnTo>
                  <a:pt x="1572059" y="239982"/>
                </a:lnTo>
                <a:lnTo>
                  <a:pt x="1573031" y="239576"/>
                </a:lnTo>
                <a:lnTo>
                  <a:pt x="1573923" y="239170"/>
                </a:lnTo>
                <a:lnTo>
                  <a:pt x="1574814" y="238846"/>
                </a:lnTo>
                <a:lnTo>
                  <a:pt x="1575706" y="238521"/>
                </a:lnTo>
                <a:lnTo>
                  <a:pt x="1576597" y="238197"/>
                </a:lnTo>
                <a:lnTo>
                  <a:pt x="1577570" y="238034"/>
                </a:lnTo>
                <a:lnTo>
                  <a:pt x="1578462" y="237791"/>
                </a:lnTo>
                <a:lnTo>
                  <a:pt x="1579353" y="237628"/>
                </a:lnTo>
                <a:lnTo>
                  <a:pt x="1580245" y="237547"/>
                </a:lnTo>
                <a:lnTo>
                  <a:pt x="1581136" y="237466"/>
                </a:lnTo>
                <a:lnTo>
                  <a:pt x="1582028" y="237466"/>
                </a:lnTo>
                <a:lnTo>
                  <a:pt x="1583000" y="237466"/>
                </a:lnTo>
                <a:lnTo>
                  <a:pt x="1583892" y="237466"/>
                </a:lnTo>
                <a:lnTo>
                  <a:pt x="1584783" y="237629"/>
                </a:lnTo>
                <a:lnTo>
                  <a:pt x="1585675" y="237710"/>
                </a:lnTo>
                <a:lnTo>
                  <a:pt x="1586567" y="237953"/>
                </a:lnTo>
                <a:lnTo>
                  <a:pt x="1587539" y="238197"/>
                </a:lnTo>
                <a:lnTo>
                  <a:pt x="1588431" y="238440"/>
                </a:lnTo>
                <a:lnTo>
                  <a:pt x="1589322" y="238765"/>
                </a:lnTo>
                <a:lnTo>
                  <a:pt x="1590214" y="239170"/>
                </a:lnTo>
                <a:lnTo>
                  <a:pt x="1591105" y="239576"/>
                </a:lnTo>
                <a:lnTo>
                  <a:pt x="1592078" y="239982"/>
                </a:lnTo>
                <a:lnTo>
                  <a:pt x="1592969" y="240550"/>
                </a:lnTo>
                <a:lnTo>
                  <a:pt x="1593861" y="241037"/>
                </a:lnTo>
                <a:lnTo>
                  <a:pt x="1594753" y="241686"/>
                </a:lnTo>
                <a:lnTo>
                  <a:pt x="1595644" y="242255"/>
                </a:lnTo>
                <a:lnTo>
                  <a:pt x="1596617" y="242985"/>
                </a:lnTo>
                <a:lnTo>
                  <a:pt x="1597508" y="243634"/>
                </a:lnTo>
                <a:lnTo>
                  <a:pt x="1598400" y="244446"/>
                </a:lnTo>
                <a:lnTo>
                  <a:pt x="1599291" y="245258"/>
                </a:lnTo>
                <a:lnTo>
                  <a:pt x="1600183" y="246069"/>
                </a:lnTo>
                <a:lnTo>
                  <a:pt x="1601074" y="246962"/>
                </a:lnTo>
                <a:lnTo>
                  <a:pt x="1602046" y="247855"/>
                </a:lnTo>
                <a:lnTo>
                  <a:pt x="1602938" y="248829"/>
                </a:lnTo>
                <a:lnTo>
                  <a:pt x="1603829" y="249802"/>
                </a:lnTo>
                <a:lnTo>
                  <a:pt x="1604721" y="250858"/>
                </a:lnTo>
                <a:lnTo>
                  <a:pt x="1605612" y="251913"/>
                </a:lnTo>
                <a:lnTo>
                  <a:pt x="1606585" y="252968"/>
                </a:lnTo>
                <a:lnTo>
                  <a:pt x="1607476" y="254104"/>
                </a:lnTo>
                <a:lnTo>
                  <a:pt x="1608368" y="255240"/>
                </a:lnTo>
                <a:lnTo>
                  <a:pt x="1609259" y="256457"/>
                </a:lnTo>
                <a:lnTo>
                  <a:pt x="1610151" y="257675"/>
                </a:lnTo>
                <a:lnTo>
                  <a:pt x="1611123" y="258892"/>
                </a:lnTo>
                <a:lnTo>
                  <a:pt x="1612015" y="260191"/>
                </a:lnTo>
                <a:lnTo>
                  <a:pt x="1612906" y="261489"/>
                </a:lnTo>
                <a:lnTo>
                  <a:pt x="1613797" y="262788"/>
                </a:lnTo>
                <a:lnTo>
                  <a:pt x="1614689" y="264167"/>
                </a:lnTo>
                <a:lnTo>
                  <a:pt x="1615661" y="265547"/>
                </a:lnTo>
                <a:lnTo>
                  <a:pt x="1616553" y="266927"/>
                </a:lnTo>
                <a:lnTo>
                  <a:pt x="1617444" y="268306"/>
                </a:lnTo>
                <a:lnTo>
                  <a:pt x="1618336" y="269686"/>
                </a:lnTo>
                <a:lnTo>
                  <a:pt x="1619227" y="271147"/>
                </a:lnTo>
                <a:lnTo>
                  <a:pt x="1620119" y="272608"/>
                </a:lnTo>
                <a:lnTo>
                  <a:pt x="1621091" y="274068"/>
                </a:lnTo>
                <a:lnTo>
                  <a:pt x="1621983" y="275529"/>
                </a:lnTo>
                <a:lnTo>
                  <a:pt x="1622874" y="276990"/>
                </a:lnTo>
                <a:lnTo>
                  <a:pt x="1623765" y="278451"/>
                </a:lnTo>
                <a:lnTo>
                  <a:pt x="1624657" y="279993"/>
                </a:lnTo>
                <a:lnTo>
                  <a:pt x="1625629" y="281454"/>
                </a:lnTo>
                <a:lnTo>
                  <a:pt x="1626521" y="282914"/>
                </a:lnTo>
                <a:lnTo>
                  <a:pt x="1627412" y="284456"/>
                </a:lnTo>
                <a:lnTo>
                  <a:pt x="1628304" y="285917"/>
                </a:lnTo>
                <a:lnTo>
                  <a:pt x="1629195" y="287459"/>
                </a:lnTo>
                <a:lnTo>
                  <a:pt x="1630168" y="288920"/>
                </a:lnTo>
                <a:lnTo>
                  <a:pt x="1631059" y="290381"/>
                </a:lnTo>
                <a:lnTo>
                  <a:pt x="1631951" y="291842"/>
                </a:lnTo>
                <a:lnTo>
                  <a:pt x="1632842" y="293303"/>
                </a:lnTo>
                <a:lnTo>
                  <a:pt x="1633733" y="294763"/>
                </a:lnTo>
                <a:lnTo>
                  <a:pt x="1634706" y="296224"/>
                </a:lnTo>
                <a:lnTo>
                  <a:pt x="1635597" y="297604"/>
                </a:lnTo>
                <a:lnTo>
                  <a:pt x="1636489" y="299065"/>
                </a:lnTo>
                <a:lnTo>
                  <a:pt x="1637380" y="300444"/>
                </a:lnTo>
                <a:lnTo>
                  <a:pt x="1638272" y="301824"/>
                </a:lnTo>
                <a:lnTo>
                  <a:pt x="1639163" y="303123"/>
                </a:lnTo>
                <a:lnTo>
                  <a:pt x="1640136" y="304502"/>
                </a:lnTo>
                <a:lnTo>
                  <a:pt x="1641027" y="305801"/>
                </a:lnTo>
                <a:lnTo>
                  <a:pt x="1641919" y="307099"/>
                </a:lnTo>
                <a:lnTo>
                  <a:pt x="1642810" y="308317"/>
                </a:lnTo>
                <a:lnTo>
                  <a:pt x="1643701" y="309615"/>
                </a:lnTo>
                <a:lnTo>
                  <a:pt x="1644674" y="310752"/>
                </a:lnTo>
                <a:lnTo>
                  <a:pt x="1645565" y="311969"/>
                </a:lnTo>
                <a:lnTo>
                  <a:pt x="1646457" y="313105"/>
                </a:lnTo>
                <a:lnTo>
                  <a:pt x="1650995" y="318380"/>
                </a:lnTo>
                <a:lnTo>
                  <a:pt x="1651887" y="319354"/>
                </a:lnTo>
                <a:lnTo>
                  <a:pt x="1652778" y="320328"/>
                </a:lnTo>
                <a:lnTo>
                  <a:pt x="1653751" y="321140"/>
                </a:lnTo>
                <a:lnTo>
                  <a:pt x="1654642" y="322033"/>
                </a:lnTo>
                <a:lnTo>
                  <a:pt x="1655533" y="322844"/>
                </a:lnTo>
                <a:lnTo>
                  <a:pt x="1656425" y="323575"/>
                </a:lnTo>
                <a:lnTo>
                  <a:pt x="1657316" y="324305"/>
                </a:lnTo>
                <a:lnTo>
                  <a:pt x="1658208" y="325035"/>
                </a:lnTo>
                <a:lnTo>
                  <a:pt x="1659180" y="325685"/>
                </a:lnTo>
                <a:lnTo>
                  <a:pt x="1660072" y="326334"/>
                </a:lnTo>
                <a:lnTo>
                  <a:pt x="1660963" y="326902"/>
                </a:lnTo>
                <a:lnTo>
                  <a:pt x="1661855" y="327470"/>
                </a:lnTo>
                <a:lnTo>
                  <a:pt x="1662746" y="327957"/>
                </a:lnTo>
                <a:lnTo>
                  <a:pt x="1663719" y="328363"/>
                </a:lnTo>
                <a:lnTo>
                  <a:pt x="1664610" y="328769"/>
                </a:lnTo>
                <a:lnTo>
                  <a:pt x="1665501" y="329175"/>
                </a:lnTo>
                <a:lnTo>
                  <a:pt x="1666393" y="329499"/>
                </a:lnTo>
                <a:lnTo>
                  <a:pt x="1667284" y="329824"/>
                </a:lnTo>
                <a:lnTo>
                  <a:pt x="1668257" y="330067"/>
                </a:lnTo>
                <a:lnTo>
                  <a:pt x="1669148" y="330311"/>
                </a:lnTo>
                <a:lnTo>
                  <a:pt x="1670040" y="330473"/>
                </a:lnTo>
                <a:lnTo>
                  <a:pt x="1670931" y="330635"/>
                </a:lnTo>
                <a:lnTo>
                  <a:pt x="1671823" y="330716"/>
                </a:lnTo>
                <a:lnTo>
                  <a:pt x="1672795" y="330716"/>
                </a:lnTo>
                <a:lnTo>
                  <a:pt x="1673687" y="330798"/>
                </a:lnTo>
                <a:lnTo>
                  <a:pt x="1674578" y="330798"/>
                </a:lnTo>
                <a:lnTo>
                  <a:pt x="1675469" y="330716"/>
                </a:lnTo>
                <a:lnTo>
                  <a:pt x="1676361" y="330635"/>
                </a:lnTo>
                <a:lnTo>
                  <a:pt x="1677252" y="330473"/>
                </a:lnTo>
                <a:lnTo>
                  <a:pt x="1678225" y="330311"/>
                </a:lnTo>
                <a:lnTo>
                  <a:pt x="1679116" y="330148"/>
                </a:lnTo>
                <a:lnTo>
                  <a:pt x="1680008" y="329905"/>
                </a:lnTo>
                <a:lnTo>
                  <a:pt x="1680899" y="329662"/>
                </a:lnTo>
                <a:lnTo>
                  <a:pt x="1681791" y="329337"/>
                </a:lnTo>
                <a:lnTo>
                  <a:pt x="1682763" y="329012"/>
                </a:lnTo>
                <a:lnTo>
                  <a:pt x="1683655" y="328606"/>
                </a:lnTo>
                <a:lnTo>
                  <a:pt x="1684546" y="328282"/>
                </a:lnTo>
                <a:lnTo>
                  <a:pt x="1685437" y="327795"/>
                </a:lnTo>
                <a:lnTo>
                  <a:pt x="1686329" y="327389"/>
                </a:lnTo>
                <a:lnTo>
                  <a:pt x="1687301" y="326902"/>
                </a:lnTo>
                <a:lnTo>
                  <a:pt x="1688193" y="326415"/>
                </a:lnTo>
                <a:lnTo>
                  <a:pt x="1689084" y="325847"/>
                </a:lnTo>
                <a:lnTo>
                  <a:pt x="1689976" y="325360"/>
                </a:lnTo>
                <a:lnTo>
                  <a:pt x="1690867" y="324792"/>
                </a:lnTo>
                <a:lnTo>
                  <a:pt x="1691759" y="324143"/>
                </a:lnTo>
                <a:lnTo>
                  <a:pt x="1692731" y="323575"/>
                </a:lnTo>
                <a:lnTo>
                  <a:pt x="1693623" y="322925"/>
                </a:lnTo>
                <a:lnTo>
                  <a:pt x="1694514" y="322276"/>
                </a:lnTo>
                <a:lnTo>
                  <a:pt x="1695405" y="321546"/>
                </a:lnTo>
                <a:lnTo>
                  <a:pt x="1696297" y="320896"/>
                </a:lnTo>
                <a:lnTo>
                  <a:pt x="1697269" y="320166"/>
                </a:lnTo>
                <a:lnTo>
                  <a:pt x="1698161" y="319436"/>
                </a:lnTo>
                <a:lnTo>
                  <a:pt x="1699052" y="318705"/>
                </a:lnTo>
                <a:lnTo>
                  <a:pt x="1699944" y="317975"/>
                </a:lnTo>
                <a:lnTo>
                  <a:pt x="1700835" y="317244"/>
                </a:lnTo>
                <a:lnTo>
                  <a:pt x="1701808" y="316514"/>
                </a:lnTo>
                <a:lnTo>
                  <a:pt x="1702699" y="315702"/>
                </a:lnTo>
                <a:lnTo>
                  <a:pt x="1703591" y="314891"/>
                </a:lnTo>
                <a:lnTo>
                  <a:pt x="1704482" y="314161"/>
                </a:lnTo>
                <a:lnTo>
                  <a:pt x="1705373" y="313349"/>
                </a:lnTo>
                <a:lnTo>
                  <a:pt x="1706346" y="312537"/>
                </a:lnTo>
                <a:lnTo>
                  <a:pt x="1707237" y="311807"/>
                </a:lnTo>
                <a:lnTo>
                  <a:pt x="1708129" y="310995"/>
                </a:lnTo>
                <a:lnTo>
                  <a:pt x="1709020" y="310184"/>
                </a:lnTo>
                <a:lnTo>
                  <a:pt x="1709912" y="309372"/>
                </a:lnTo>
                <a:lnTo>
                  <a:pt x="1710803" y="308642"/>
                </a:lnTo>
                <a:lnTo>
                  <a:pt x="1711776" y="307830"/>
                </a:lnTo>
                <a:lnTo>
                  <a:pt x="1712667" y="307100"/>
                </a:lnTo>
                <a:lnTo>
                  <a:pt x="1713559" y="306288"/>
                </a:lnTo>
                <a:lnTo>
                  <a:pt x="1714450" y="305558"/>
                </a:lnTo>
                <a:lnTo>
                  <a:pt x="1715341" y="304746"/>
                </a:lnTo>
                <a:lnTo>
                  <a:pt x="1716314" y="304016"/>
                </a:lnTo>
                <a:lnTo>
                  <a:pt x="1717205" y="303286"/>
                </a:lnTo>
                <a:lnTo>
                  <a:pt x="1718097" y="302555"/>
                </a:lnTo>
                <a:lnTo>
                  <a:pt x="1718988" y="301906"/>
                </a:lnTo>
                <a:lnTo>
                  <a:pt x="1719880" y="301176"/>
                </a:lnTo>
                <a:lnTo>
                  <a:pt x="1720852" y="300526"/>
                </a:lnTo>
                <a:lnTo>
                  <a:pt x="1721744" y="299796"/>
                </a:lnTo>
                <a:lnTo>
                  <a:pt x="1722635" y="299147"/>
                </a:lnTo>
                <a:lnTo>
                  <a:pt x="1723527" y="298579"/>
                </a:lnTo>
                <a:lnTo>
                  <a:pt x="1724418" y="297929"/>
                </a:lnTo>
                <a:lnTo>
                  <a:pt x="1725391" y="297361"/>
                </a:lnTo>
                <a:lnTo>
                  <a:pt x="1726282" y="296712"/>
                </a:lnTo>
                <a:lnTo>
                  <a:pt x="1727173" y="296225"/>
                </a:lnTo>
                <a:lnTo>
                  <a:pt x="1728065" y="295657"/>
                </a:lnTo>
                <a:lnTo>
                  <a:pt x="1728956" y="295170"/>
                </a:lnTo>
                <a:lnTo>
                  <a:pt x="1729848" y="294683"/>
                </a:lnTo>
                <a:lnTo>
                  <a:pt x="1730820" y="294196"/>
                </a:lnTo>
                <a:lnTo>
                  <a:pt x="1731712" y="293709"/>
                </a:lnTo>
                <a:lnTo>
                  <a:pt x="1732603" y="293303"/>
                </a:lnTo>
                <a:lnTo>
                  <a:pt x="1733495" y="292897"/>
                </a:lnTo>
                <a:lnTo>
                  <a:pt x="1734386" y="292492"/>
                </a:lnTo>
                <a:lnTo>
                  <a:pt x="1735359" y="292167"/>
                </a:lnTo>
                <a:lnTo>
                  <a:pt x="1736250" y="291842"/>
                </a:lnTo>
                <a:lnTo>
                  <a:pt x="1737141" y="291518"/>
                </a:lnTo>
                <a:lnTo>
                  <a:pt x="1738033" y="291274"/>
                </a:lnTo>
                <a:lnTo>
                  <a:pt x="1738924" y="291031"/>
                </a:lnTo>
                <a:lnTo>
                  <a:pt x="1739897" y="290787"/>
                </a:lnTo>
                <a:lnTo>
                  <a:pt x="1740788" y="290544"/>
                </a:lnTo>
                <a:lnTo>
                  <a:pt x="1741680" y="290382"/>
                </a:lnTo>
                <a:lnTo>
                  <a:pt x="1742571" y="290219"/>
                </a:lnTo>
                <a:lnTo>
                  <a:pt x="1743463" y="290057"/>
                </a:lnTo>
                <a:lnTo>
                  <a:pt x="1744435" y="289976"/>
                </a:lnTo>
                <a:lnTo>
                  <a:pt x="1745327" y="289895"/>
                </a:lnTo>
                <a:lnTo>
                  <a:pt x="1746218" y="289814"/>
                </a:lnTo>
                <a:lnTo>
                  <a:pt x="1747109" y="289814"/>
                </a:lnTo>
                <a:lnTo>
                  <a:pt x="1748001" y="289814"/>
                </a:lnTo>
                <a:lnTo>
                  <a:pt x="1748892" y="289814"/>
                </a:lnTo>
                <a:lnTo>
                  <a:pt x="1749865" y="289814"/>
                </a:lnTo>
                <a:lnTo>
                  <a:pt x="1750756" y="289895"/>
                </a:lnTo>
                <a:lnTo>
                  <a:pt x="1751648" y="289976"/>
                </a:lnTo>
                <a:lnTo>
                  <a:pt x="1752539" y="290057"/>
                </a:lnTo>
                <a:lnTo>
                  <a:pt x="1753431" y="290219"/>
                </a:lnTo>
                <a:lnTo>
                  <a:pt x="1754403" y="290300"/>
                </a:lnTo>
                <a:lnTo>
                  <a:pt x="1755295" y="290463"/>
                </a:lnTo>
                <a:lnTo>
                  <a:pt x="1756186" y="290625"/>
                </a:lnTo>
                <a:lnTo>
                  <a:pt x="1757077" y="290869"/>
                </a:lnTo>
                <a:lnTo>
                  <a:pt x="1757969" y="291031"/>
                </a:lnTo>
                <a:lnTo>
                  <a:pt x="1758941" y="291274"/>
                </a:lnTo>
                <a:lnTo>
                  <a:pt x="1759833" y="291518"/>
                </a:lnTo>
                <a:lnTo>
                  <a:pt x="1760724" y="291761"/>
                </a:lnTo>
                <a:lnTo>
                  <a:pt x="1761616" y="292086"/>
                </a:lnTo>
                <a:lnTo>
                  <a:pt x="1762507" y="292329"/>
                </a:lnTo>
                <a:lnTo>
                  <a:pt x="1763399" y="292654"/>
                </a:lnTo>
                <a:lnTo>
                  <a:pt x="1764371" y="292897"/>
                </a:lnTo>
                <a:lnTo>
                  <a:pt x="1765263" y="293222"/>
                </a:lnTo>
                <a:lnTo>
                  <a:pt x="1766154" y="293547"/>
                </a:lnTo>
                <a:lnTo>
                  <a:pt x="1767045" y="293871"/>
                </a:lnTo>
                <a:lnTo>
                  <a:pt x="1767937" y="294196"/>
                </a:lnTo>
                <a:lnTo>
                  <a:pt x="1768909" y="294602"/>
                </a:lnTo>
                <a:lnTo>
                  <a:pt x="1769801" y="294926"/>
                </a:lnTo>
                <a:lnTo>
                  <a:pt x="1770692" y="295251"/>
                </a:lnTo>
                <a:lnTo>
                  <a:pt x="1771584" y="295576"/>
                </a:lnTo>
                <a:lnTo>
                  <a:pt x="1772475" y="295982"/>
                </a:lnTo>
                <a:lnTo>
                  <a:pt x="1773448" y="296306"/>
                </a:lnTo>
                <a:lnTo>
                  <a:pt x="1774339" y="296712"/>
                </a:lnTo>
                <a:lnTo>
                  <a:pt x="1775231" y="297037"/>
                </a:lnTo>
                <a:lnTo>
                  <a:pt x="1776122" y="297361"/>
                </a:lnTo>
                <a:lnTo>
                  <a:pt x="1777013" y="297686"/>
                </a:lnTo>
                <a:lnTo>
                  <a:pt x="1777986" y="298092"/>
                </a:lnTo>
                <a:lnTo>
                  <a:pt x="1778877" y="298416"/>
                </a:lnTo>
                <a:lnTo>
                  <a:pt x="1779769" y="298741"/>
                </a:lnTo>
                <a:lnTo>
                  <a:pt x="1780660" y="299066"/>
                </a:lnTo>
                <a:lnTo>
                  <a:pt x="1781552" y="299309"/>
                </a:lnTo>
                <a:lnTo>
                  <a:pt x="1782443" y="299634"/>
                </a:lnTo>
                <a:lnTo>
                  <a:pt x="1783416" y="299958"/>
                </a:lnTo>
                <a:lnTo>
                  <a:pt x="1784307" y="300202"/>
                </a:lnTo>
                <a:lnTo>
                  <a:pt x="1785199" y="300445"/>
                </a:lnTo>
                <a:lnTo>
                  <a:pt x="1786090" y="300689"/>
                </a:lnTo>
                <a:lnTo>
                  <a:pt x="1786981" y="300932"/>
                </a:lnTo>
                <a:lnTo>
                  <a:pt x="1787954" y="301176"/>
                </a:lnTo>
                <a:lnTo>
                  <a:pt x="1788845" y="301419"/>
                </a:lnTo>
                <a:lnTo>
                  <a:pt x="1789737" y="301581"/>
                </a:lnTo>
                <a:lnTo>
                  <a:pt x="1790628" y="301744"/>
                </a:lnTo>
                <a:lnTo>
                  <a:pt x="1791520" y="301906"/>
                </a:lnTo>
                <a:lnTo>
                  <a:pt x="1792492" y="301987"/>
                </a:lnTo>
                <a:lnTo>
                  <a:pt x="1793384" y="302150"/>
                </a:lnTo>
                <a:lnTo>
                  <a:pt x="1794275" y="302231"/>
                </a:lnTo>
                <a:lnTo>
                  <a:pt x="1795167" y="302312"/>
                </a:lnTo>
                <a:lnTo>
                  <a:pt x="1796058" y="302312"/>
                </a:lnTo>
                <a:lnTo>
                  <a:pt x="1797031" y="302393"/>
                </a:lnTo>
                <a:lnTo>
                  <a:pt x="1797922" y="302393"/>
                </a:lnTo>
                <a:lnTo>
                  <a:pt x="1798813" y="302312"/>
                </a:lnTo>
                <a:lnTo>
                  <a:pt x="1799705" y="302312"/>
                </a:lnTo>
                <a:lnTo>
                  <a:pt x="1800596" y="302231"/>
                </a:lnTo>
                <a:lnTo>
                  <a:pt x="1801488" y="302150"/>
                </a:lnTo>
                <a:lnTo>
                  <a:pt x="1802460" y="301987"/>
                </a:lnTo>
                <a:lnTo>
                  <a:pt x="1803352" y="301906"/>
                </a:lnTo>
                <a:lnTo>
                  <a:pt x="1804243" y="301663"/>
                </a:lnTo>
                <a:lnTo>
                  <a:pt x="1805135" y="301500"/>
                </a:lnTo>
                <a:lnTo>
                  <a:pt x="1806026" y="301257"/>
                </a:lnTo>
                <a:lnTo>
                  <a:pt x="1806999" y="301013"/>
                </a:lnTo>
                <a:lnTo>
                  <a:pt x="1807890" y="300770"/>
                </a:lnTo>
                <a:lnTo>
                  <a:pt x="1808781" y="300445"/>
                </a:lnTo>
                <a:lnTo>
                  <a:pt x="1809673" y="300121"/>
                </a:lnTo>
                <a:lnTo>
                  <a:pt x="1810564" y="299796"/>
                </a:lnTo>
                <a:lnTo>
                  <a:pt x="1811537" y="299390"/>
                </a:lnTo>
                <a:lnTo>
                  <a:pt x="1812428" y="298984"/>
                </a:lnTo>
                <a:lnTo>
                  <a:pt x="1813320" y="298579"/>
                </a:lnTo>
                <a:lnTo>
                  <a:pt x="1814211" y="298173"/>
                </a:lnTo>
                <a:lnTo>
                  <a:pt x="1815103" y="297686"/>
                </a:lnTo>
                <a:lnTo>
                  <a:pt x="1816075" y="297118"/>
                </a:lnTo>
                <a:lnTo>
                  <a:pt x="1816967" y="296631"/>
                </a:lnTo>
                <a:lnTo>
                  <a:pt x="1817858" y="296063"/>
                </a:lnTo>
                <a:lnTo>
                  <a:pt x="1818749" y="295495"/>
                </a:lnTo>
                <a:lnTo>
                  <a:pt x="1819641" y="294926"/>
                </a:lnTo>
                <a:lnTo>
                  <a:pt x="1820532" y="294277"/>
                </a:lnTo>
                <a:lnTo>
                  <a:pt x="1821505" y="293628"/>
                </a:lnTo>
                <a:lnTo>
                  <a:pt x="1822396" y="292979"/>
                </a:lnTo>
                <a:lnTo>
                  <a:pt x="1823288" y="292329"/>
                </a:lnTo>
                <a:lnTo>
                  <a:pt x="1824179" y="291599"/>
                </a:lnTo>
                <a:lnTo>
                  <a:pt x="1825071" y="290869"/>
                </a:lnTo>
                <a:lnTo>
                  <a:pt x="1826043" y="290138"/>
                </a:lnTo>
                <a:lnTo>
                  <a:pt x="1826935" y="289326"/>
                </a:lnTo>
                <a:lnTo>
                  <a:pt x="1827826" y="288596"/>
                </a:lnTo>
                <a:lnTo>
                  <a:pt x="1828717" y="287784"/>
                </a:lnTo>
                <a:lnTo>
                  <a:pt x="1829609" y="286973"/>
                </a:lnTo>
                <a:lnTo>
                  <a:pt x="1830581" y="286161"/>
                </a:lnTo>
                <a:lnTo>
                  <a:pt x="1831473" y="285268"/>
                </a:lnTo>
                <a:lnTo>
                  <a:pt x="1832364" y="284457"/>
                </a:lnTo>
                <a:lnTo>
                  <a:pt x="1833256" y="283564"/>
                </a:lnTo>
                <a:lnTo>
                  <a:pt x="1834147" y="282671"/>
                </a:lnTo>
                <a:lnTo>
                  <a:pt x="1835120" y="281860"/>
                </a:lnTo>
                <a:lnTo>
                  <a:pt x="1836011" y="280967"/>
                </a:lnTo>
                <a:lnTo>
                  <a:pt x="1836903" y="279993"/>
                </a:lnTo>
                <a:lnTo>
                  <a:pt x="1837794" y="279100"/>
                </a:lnTo>
                <a:lnTo>
                  <a:pt x="1838685" y="278208"/>
                </a:lnTo>
                <a:lnTo>
                  <a:pt x="1839577" y="277234"/>
                </a:lnTo>
                <a:lnTo>
                  <a:pt x="1840549" y="276341"/>
                </a:lnTo>
                <a:lnTo>
                  <a:pt x="1841441" y="275448"/>
                </a:lnTo>
                <a:lnTo>
                  <a:pt x="1842332" y="274474"/>
                </a:lnTo>
                <a:lnTo>
                  <a:pt x="1843224" y="273582"/>
                </a:lnTo>
                <a:lnTo>
                  <a:pt x="1844115" y="272608"/>
                </a:lnTo>
                <a:lnTo>
                  <a:pt x="1845088" y="271715"/>
                </a:lnTo>
                <a:lnTo>
                  <a:pt x="1845979" y="270741"/>
                </a:lnTo>
                <a:lnTo>
                  <a:pt x="1846871" y="269848"/>
                </a:lnTo>
                <a:lnTo>
                  <a:pt x="1847762" y="268956"/>
                </a:lnTo>
                <a:lnTo>
                  <a:pt x="1848653" y="267982"/>
                </a:lnTo>
                <a:lnTo>
                  <a:pt x="1849626" y="267089"/>
                </a:lnTo>
                <a:lnTo>
                  <a:pt x="1850517" y="266196"/>
                </a:lnTo>
                <a:lnTo>
                  <a:pt x="1851409" y="265304"/>
                </a:lnTo>
                <a:lnTo>
                  <a:pt x="1852300" y="264492"/>
                </a:lnTo>
                <a:lnTo>
                  <a:pt x="1853192" y="263599"/>
                </a:lnTo>
                <a:lnTo>
                  <a:pt x="1854083" y="262788"/>
                </a:lnTo>
                <a:lnTo>
                  <a:pt x="1855056" y="261895"/>
                </a:lnTo>
                <a:lnTo>
                  <a:pt x="1855947" y="261083"/>
                </a:lnTo>
                <a:lnTo>
                  <a:pt x="1856839" y="260272"/>
                </a:lnTo>
                <a:lnTo>
                  <a:pt x="1857730" y="259541"/>
                </a:lnTo>
                <a:lnTo>
                  <a:pt x="1858621" y="258730"/>
                </a:lnTo>
                <a:lnTo>
                  <a:pt x="1859594" y="257999"/>
                </a:lnTo>
                <a:lnTo>
                  <a:pt x="1860486" y="257269"/>
                </a:lnTo>
                <a:lnTo>
                  <a:pt x="1861377" y="256620"/>
                </a:lnTo>
                <a:lnTo>
                  <a:pt x="1862268" y="255889"/>
                </a:lnTo>
                <a:lnTo>
                  <a:pt x="1863160" y="255240"/>
                </a:lnTo>
                <a:lnTo>
                  <a:pt x="1864132" y="254591"/>
                </a:lnTo>
                <a:lnTo>
                  <a:pt x="1865024" y="254022"/>
                </a:lnTo>
                <a:lnTo>
                  <a:pt x="1865915" y="253454"/>
                </a:lnTo>
                <a:lnTo>
                  <a:pt x="1866807" y="252886"/>
                </a:lnTo>
                <a:lnTo>
                  <a:pt x="1867698" y="252399"/>
                </a:lnTo>
                <a:lnTo>
                  <a:pt x="1868671" y="251912"/>
                </a:lnTo>
                <a:lnTo>
                  <a:pt x="1869562" y="251425"/>
                </a:lnTo>
                <a:lnTo>
                  <a:pt x="1870453" y="251019"/>
                </a:lnTo>
                <a:lnTo>
                  <a:pt x="1871345" y="250614"/>
                </a:lnTo>
                <a:lnTo>
                  <a:pt x="1872236" y="250289"/>
                </a:lnTo>
                <a:lnTo>
                  <a:pt x="1873128" y="249883"/>
                </a:lnTo>
                <a:lnTo>
                  <a:pt x="1874100" y="249640"/>
                </a:lnTo>
                <a:lnTo>
                  <a:pt x="1874992" y="249396"/>
                </a:lnTo>
                <a:lnTo>
                  <a:pt x="1875883" y="249153"/>
                </a:lnTo>
                <a:lnTo>
                  <a:pt x="1876775" y="248909"/>
                </a:lnTo>
                <a:lnTo>
                  <a:pt x="1877666" y="248747"/>
                </a:lnTo>
                <a:lnTo>
                  <a:pt x="1878639" y="248666"/>
                </a:lnTo>
                <a:lnTo>
                  <a:pt x="1879530" y="248585"/>
                </a:lnTo>
                <a:lnTo>
                  <a:pt x="1880421" y="248504"/>
                </a:lnTo>
                <a:lnTo>
                  <a:pt x="1881313" y="248504"/>
                </a:lnTo>
                <a:lnTo>
                  <a:pt x="1882204" y="248504"/>
                </a:lnTo>
                <a:lnTo>
                  <a:pt x="1886743" y="249234"/>
                </a:lnTo>
                <a:lnTo>
                  <a:pt x="1887715" y="249478"/>
                </a:lnTo>
                <a:lnTo>
                  <a:pt x="1894036" y="252156"/>
                </a:lnTo>
                <a:lnTo>
                  <a:pt x="1894928" y="252643"/>
                </a:lnTo>
                <a:lnTo>
                  <a:pt x="1895819" y="253211"/>
                </a:lnTo>
                <a:lnTo>
                  <a:pt x="1896711" y="253860"/>
                </a:lnTo>
                <a:lnTo>
                  <a:pt x="1897683" y="254428"/>
                </a:lnTo>
                <a:lnTo>
                  <a:pt x="1898575" y="255078"/>
                </a:lnTo>
                <a:lnTo>
                  <a:pt x="1899466" y="255808"/>
                </a:lnTo>
                <a:lnTo>
                  <a:pt x="1900357" y="256538"/>
                </a:lnTo>
                <a:lnTo>
                  <a:pt x="1901249" y="257269"/>
                </a:lnTo>
                <a:lnTo>
                  <a:pt x="1902221" y="257999"/>
                </a:lnTo>
                <a:lnTo>
                  <a:pt x="1903113" y="258811"/>
                </a:lnTo>
                <a:lnTo>
                  <a:pt x="1904004" y="259622"/>
                </a:lnTo>
                <a:lnTo>
                  <a:pt x="1904896" y="260515"/>
                </a:lnTo>
                <a:lnTo>
                  <a:pt x="1905787" y="261408"/>
                </a:lnTo>
                <a:lnTo>
                  <a:pt x="1906760" y="262301"/>
                </a:lnTo>
                <a:lnTo>
                  <a:pt x="1907651" y="263193"/>
                </a:lnTo>
                <a:lnTo>
                  <a:pt x="1908543" y="264167"/>
                </a:lnTo>
                <a:lnTo>
                  <a:pt x="1909434" y="265141"/>
                </a:lnTo>
                <a:lnTo>
                  <a:pt x="1910326" y="266115"/>
                </a:lnTo>
                <a:lnTo>
                  <a:pt x="1911217" y="267089"/>
                </a:lnTo>
                <a:lnTo>
                  <a:pt x="1912190" y="268144"/>
                </a:lnTo>
                <a:lnTo>
                  <a:pt x="1913081" y="269118"/>
                </a:lnTo>
                <a:lnTo>
                  <a:pt x="1913972" y="270173"/>
                </a:lnTo>
                <a:lnTo>
                  <a:pt x="1914864" y="271228"/>
                </a:lnTo>
                <a:lnTo>
                  <a:pt x="1915755" y="272283"/>
                </a:lnTo>
                <a:lnTo>
                  <a:pt x="1916728" y="273419"/>
                </a:lnTo>
                <a:lnTo>
                  <a:pt x="1917619" y="274474"/>
                </a:lnTo>
                <a:lnTo>
                  <a:pt x="1918511" y="275611"/>
                </a:lnTo>
                <a:lnTo>
                  <a:pt x="1919402" y="276666"/>
                </a:lnTo>
                <a:lnTo>
                  <a:pt x="1920294" y="277802"/>
                </a:lnTo>
                <a:lnTo>
                  <a:pt x="1921266" y="278938"/>
                </a:lnTo>
                <a:lnTo>
                  <a:pt x="1922158" y="279993"/>
                </a:lnTo>
                <a:lnTo>
                  <a:pt x="1923049" y="281129"/>
                </a:lnTo>
                <a:lnTo>
                  <a:pt x="1923940" y="282266"/>
                </a:lnTo>
                <a:lnTo>
                  <a:pt x="1924832" y="283402"/>
                </a:lnTo>
                <a:lnTo>
                  <a:pt x="1925804" y="284457"/>
                </a:lnTo>
                <a:lnTo>
                  <a:pt x="1926696" y="285593"/>
                </a:lnTo>
                <a:lnTo>
                  <a:pt x="1927587" y="286648"/>
                </a:lnTo>
                <a:lnTo>
                  <a:pt x="1928479" y="287784"/>
                </a:lnTo>
                <a:lnTo>
                  <a:pt x="1929370" y="288839"/>
                </a:lnTo>
                <a:lnTo>
                  <a:pt x="1930261" y="289976"/>
                </a:lnTo>
                <a:lnTo>
                  <a:pt x="1931234" y="291031"/>
                </a:lnTo>
                <a:lnTo>
                  <a:pt x="1932125" y="292086"/>
                </a:lnTo>
                <a:lnTo>
                  <a:pt x="1933017" y="293141"/>
                </a:lnTo>
                <a:lnTo>
                  <a:pt x="1933908" y="294115"/>
                </a:lnTo>
                <a:lnTo>
                  <a:pt x="1934800" y="295170"/>
                </a:lnTo>
                <a:lnTo>
                  <a:pt x="1935772" y="296144"/>
                </a:lnTo>
                <a:lnTo>
                  <a:pt x="1936664" y="297118"/>
                </a:lnTo>
                <a:lnTo>
                  <a:pt x="1937555" y="298092"/>
                </a:lnTo>
                <a:lnTo>
                  <a:pt x="1938447" y="299065"/>
                </a:lnTo>
                <a:lnTo>
                  <a:pt x="1939338" y="299958"/>
                </a:lnTo>
                <a:lnTo>
                  <a:pt x="1940311" y="300851"/>
                </a:lnTo>
                <a:lnTo>
                  <a:pt x="1941202" y="301744"/>
                </a:lnTo>
                <a:lnTo>
                  <a:pt x="1942093" y="302636"/>
                </a:lnTo>
                <a:lnTo>
                  <a:pt x="1942985" y="303448"/>
                </a:lnTo>
                <a:lnTo>
                  <a:pt x="1943876" y="304260"/>
                </a:lnTo>
                <a:lnTo>
                  <a:pt x="1944849" y="305071"/>
                </a:lnTo>
                <a:lnTo>
                  <a:pt x="1945740" y="305802"/>
                </a:lnTo>
                <a:lnTo>
                  <a:pt x="1946632" y="306532"/>
                </a:lnTo>
                <a:lnTo>
                  <a:pt x="1947523" y="307262"/>
                </a:lnTo>
                <a:lnTo>
                  <a:pt x="1948415" y="307912"/>
                </a:lnTo>
                <a:lnTo>
                  <a:pt x="1949306" y="308561"/>
                </a:lnTo>
                <a:lnTo>
                  <a:pt x="1950279" y="309210"/>
                </a:lnTo>
                <a:lnTo>
                  <a:pt x="1951170" y="309778"/>
                </a:lnTo>
                <a:lnTo>
                  <a:pt x="1952061" y="310346"/>
                </a:lnTo>
                <a:lnTo>
                  <a:pt x="1956600" y="312700"/>
                </a:lnTo>
                <a:lnTo>
                  <a:pt x="1957491" y="313106"/>
                </a:lnTo>
                <a:lnTo>
                  <a:pt x="1958383" y="313430"/>
                </a:lnTo>
                <a:lnTo>
                  <a:pt x="1959355" y="313755"/>
                </a:lnTo>
                <a:lnTo>
                  <a:pt x="1960247" y="314080"/>
                </a:lnTo>
                <a:lnTo>
                  <a:pt x="1961138" y="314323"/>
                </a:lnTo>
                <a:lnTo>
                  <a:pt x="1962030" y="314567"/>
                </a:lnTo>
                <a:lnTo>
                  <a:pt x="1962921" y="314729"/>
                </a:lnTo>
                <a:lnTo>
                  <a:pt x="1963812" y="314891"/>
                </a:lnTo>
                <a:lnTo>
                  <a:pt x="1964785" y="315053"/>
                </a:lnTo>
                <a:lnTo>
                  <a:pt x="1965676" y="315135"/>
                </a:lnTo>
                <a:lnTo>
                  <a:pt x="1966568" y="315216"/>
                </a:lnTo>
                <a:lnTo>
                  <a:pt x="1967459" y="315216"/>
                </a:lnTo>
                <a:lnTo>
                  <a:pt x="1968351" y="315216"/>
                </a:lnTo>
                <a:lnTo>
                  <a:pt x="1969323" y="315216"/>
                </a:lnTo>
                <a:lnTo>
                  <a:pt x="1970215" y="315216"/>
                </a:lnTo>
                <a:lnTo>
                  <a:pt x="1971106" y="315135"/>
                </a:lnTo>
                <a:lnTo>
                  <a:pt x="1971998" y="314972"/>
                </a:lnTo>
                <a:lnTo>
                  <a:pt x="1972889" y="314891"/>
                </a:lnTo>
                <a:lnTo>
                  <a:pt x="1973862" y="314729"/>
                </a:lnTo>
                <a:lnTo>
                  <a:pt x="1974753" y="314485"/>
                </a:lnTo>
                <a:lnTo>
                  <a:pt x="1975644" y="314323"/>
                </a:lnTo>
                <a:lnTo>
                  <a:pt x="1976536" y="314080"/>
                </a:lnTo>
                <a:lnTo>
                  <a:pt x="1977427" y="313836"/>
                </a:lnTo>
                <a:lnTo>
                  <a:pt x="1978400" y="313512"/>
                </a:lnTo>
                <a:lnTo>
                  <a:pt x="1979291" y="313187"/>
                </a:lnTo>
                <a:lnTo>
                  <a:pt x="1980183" y="312862"/>
                </a:lnTo>
                <a:lnTo>
                  <a:pt x="1981074" y="312538"/>
                </a:lnTo>
                <a:lnTo>
                  <a:pt x="1981966" y="312132"/>
                </a:lnTo>
                <a:lnTo>
                  <a:pt x="1982857" y="311726"/>
                </a:lnTo>
                <a:lnTo>
                  <a:pt x="1983830" y="311320"/>
                </a:lnTo>
                <a:lnTo>
                  <a:pt x="1984721" y="310914"/>
                </a:lnTo>
                <a:lnTo>
                  <a:pt x="1985612" y="310509"/>
                </a:lnTo>
                <a:lnTo>
                  <a:pt x="1986504" y="310022"/>
                </a:lnTo>
                <a:lnTo>
                  <a:pt x="1987395" y="309535"/>
                </a:lnTo>
                <a:lnTo>
                  <a:pt x="1988368" y="309048"/>
                </a:lnTo>
                <a:lnTo>
                  <a:pt x="1989259" y="308561"/>
                </a:lnTo>
                <a:lnTo>
                  <a:pt x="1990151" y="308074"/>
                </a:lnTo>
                <a:lnTo>
                  <a:pt x="1991042" y="307506"/>
                </a:lnTo>
                <a:lnTo>
                  <a:pt x="1991933" y="307019"/>
                </a:lnTo>
                <a:lnTo>
                  <a:pt x="1992906" y="306451"/>
                </a:lnTo>
                <a:lnTo>
                  <a:pt x="1993798" y="305883"/>
                </a:lnTo>
                <a:lnTo>
                  <a:pt x="1994689" y="305315"/>
                </a:lnTo>
                <a:lnTo>
                  <a:pt x="1995580" y="304746"/>
                </a:lnTo>
                <a:lnTo>
                  <a:pt x="1996472" y="304178"/>
                </a:lnTo>
                <a:lnTo>
                  <a:pt x="1997444" y="303610"/>
                </a:lnTo>
                <a:lnTo>
                  <a:pt x="1998336" y="303042"/>
                </a:lnTo>
                <a:lnTo>
                  <a:pt x="1999227" y="302474"/>
                </a:lnTo>
                <a:lnTo>
                  <a:pt x="2000119" y="301906"/>
                </a:lnTo>
                <a:lnTo>
                  <a:pt x="2001010" y="301338"/>
                </a:lnTo>
                <a:lnTo>
                  <a:pt x="2001902" y="300689"/>
                </a:lnTo>
                <a:lnTo>
                  <a:pt x="2002874" y="300120"/>
                </a:lnTo>
                <a:lnTo>
                  <a:pt x="2003765" y="299552"/>
                </a:lnTo>
                <a:lnTo>
                  <a:pt x="2004657" y="298984"/>
                </a:lnTo>
                <a:lnTo>
                  <a:pt x="2005548" y="298416"/>
                </a:lnTo>
                <a:lnTo>
                  <a:pt x="2006440" y="297929"/>
                </a:lnTo>
                <a:lnTo>
                  <a:pt x="2007412" y="297361"/>
                </a:lnTo>
                <a:lnTo>
                  <a:pt x="2008304" y="296793"/>
                </a:lnTo>
                <a:lnTo>
                  <a:pt x="2009195" y="296306"/>
                </a:lnTo>
                <a:lnTo>
                  <a:pt x="2010087" y="295738"/>
                </a:lnTo>
                <a:lnTo>
                  <a:pt x="2010978" y="295251"/>
                </a:lnTo>
                <a:lnTo>
                  <a:pt x="2011951" y="294764"/>
                </a:lnTo>
                <a:lnTo>
                  <a:pt x="2012842" y="294277"/>
                </a:lnTo>
                <a:lnTo>
                  <a:pt x="2013734" y="293790"/>
                </a:lnTo>
                <a:lnTo>
                  <a:pt x="2014625" y="293303"/>
                </a:lnTo>
                <a:lnTo>
                  <a:pt x="2015516" y="292898"/>
                </a:lnTo>
                <a:lnTo>
                  <a:pt x="2016489" y="292492"/>
                </a:lnTo>
                <a:lnTo>
                  <a:pt x="2017380" y="292086"/>
                </a:lnTo>
                <a:lnTo>
                  <a:pt x="2018272" y="291680"/>
                </a:lnTo>
                <a:lnTo>
                  <a:pt x="2019163" y="291274"/>
                </a:lnTo>
                <a:lnTo>
                  <a:pt x="2020055" y="290950"/>
                </a:lnTo>
                <a:lnTo>
                  <a:pt x="2020946" y="290544"/>
                </a:lnTo>
                <a:lnTo>
                  <a:pt x="2021919" y="290219"/>
                </a:lnTo>
                <a:lnTo>
                  <a:pt x="2022810" y="289976"/>
                </a:lnTo>
                <a:lnTo>
                  <a:pt x="2023702" y="289651"/>
                </a:lnTo>
                <a:lnTo>
                  <a:pt x="2024593" y="289408"/>
                </a:lnTo>
                <a:lnTo>
                  <a:pt x="2025484" y="289164"/>
                </a:lnTo>
                <a:lnTo>
                  <a:pt x="2026457" y="288921"/>
                </a:lnTo>
                <a:lnTo>
                  <a:pt x="2027348" y="288759"/>
                </a:lnTo>
                <a:lnTo>
                  <a:pt x="2028240" y="288596"/>
                </a:lnTo>
                <a:lnTo>
                  <a:pt x="2029131" y="288434"/>
                </a:lnTo>
                <a:lnTo>
                  <a:pt x="2030023" y="288272"/>
                </a:lnTo>
                <a:lnTo>
                  <a:pt x="2030995" y="288190"/>
                </a:lnTo>
                <a:lnTo>
                  <a:pt x="2031887" y="288109"/>
                </a:lnTo>
                <a:lnTo>
                  <a:pt x="2032778" y="288028"/>
                </a:lnTo>
                <a:lnTo>
                  <a:pt x="2033670" y="288028"/>
                </a:lnTo>
                <a:lnTo>
                  <a:pt x="2034561" y="287947"/>
                </a:lnTo>
                <a:lnTo>
                  <a:pt x="2035534" y="288028"/>
                </a:lnTo>
                <a:lnTo>
                  <a:pt x="2036425" y="288028"/>
                </a:lnTo>
                <a:lnTo>
                  <a:pt x="2037316" y="288028"/>
                </a:lnTo>
                <a:lnTo>
                  <a:pt x="2038208" y="288109"/>
                </a:lnTo>
                <a:lnTo>
                  <a:pt x="2039099" y="288190"/>
                </a:lnTo>
                <a:lnTo>
                  <a:pt x="2039991" y="288353"/>
                </a:lnTo>
                <a:lnTo>
                  <a:pt x="2040963" y="288434"/>
                </a:lnTo>
                <a:lnTo>
                  <a:pt x="2041855" y="288596"/>
                </a:lnTo>
                <a:lnTo>
                  <a:pt x="2042746" y="288759"/>
                </a:lnTo>
                <a:lnTo>
                  <a:pt x="2043638" y="289002"/>
                </a:lnTo>
                <a:lnTo>
                  <a:pt x="2044529" y="289164"/>
                </a:lnTo>
                <a:lnTo>
                  <a:pt x="2045502" y="289408"/>
                </a:lnTo>
                <a:lnTo>
                  <a:pt x="2046393" y="289651"/>
                </a:lnTo>
                <a:lnTo>
                  <a:pt x="2047284" y="289895"/>
                </a:lnTo>
                <a:lnTo>
                  <a:pt x="2048176" y="290219"/>
                </a:lnTo>
                <a:lnTo>
                  <a:pt x="2049067" y="290544"/>
                </a:lnTo>
                <a:lnTo>
                  <a:pt x="2050040" y="290869"/>
                </a:lnTo>
                <a:lnTo>
                  <a:pt x="2050931" y="291193"/>
                </a:lnTo>
                <a:lnTo>
                  <a:pt x="2051823" y="291518"/>
                </a:lnTo>
                <a:lnTo>
                  <a:pt x="2052714" y="291842"/>
                </a:lnTo>
                <a:lnTo>
                  <a:pt x="2053606" y="292248"/>
                </a:lnTo>
                <a:lnTo>
                  <a:pt x="2054497" y="292573"/>
                </a:lnTo>
                <a:lnTo>
                  <a:pt x="2055470" y="292979"/>
                </a:lnTo>
                <a:lnTo>
                  <a:pt x="2056361" y="293384"/>
                </a:lnTo>
                <a:lnTo>
                  <a:pt x="2057252" y="293790"/>
                </a:lnTo>
                <a:lnTo>
                  <a:pt x="2058144" y="294196"/>
                </a:lnTo>
                <a:lnTo>
                  <a:pt x="2059035" y="294683"/>
                </a:lnTo>
                <a:lnTo>
                  <a:pt x="2060008" y="295089"/>
                </a:lnTo>
                <a:lnTo>
                  <a:pt x="2060899" y="295495"/>
                </a:lnTo>
                <a:lnTo>
                  <a:pt x="2061791" y="295982"/>
                </a:lnTo>
                <a:lnTo>
                  <a:pt x="2062682" y="296387"/>
                </a:lnTo>
                <a:lnTo>
                  <a:pt x="2063574" y="296874"/>
                </a:lnTo>
                <a:lnTo>
                  <a:pt x="2064546" y="297280"/>
                </a:lnTo>
                <a:lnTo>
                  <a:pt x="2065438" y="297767"/>
                </a:lnTo>
                <a:lnTo>
                  <a:pt x="2066329" y="298254"/>
                </a:lnTo>
                <a:lnTo>
                  <a:pt x="2067220" y="298660"/>
                </a:lnTo>
                <a:lnTo>
                  <a:pt x="2068112" y="299147"/>
                </a:lnTo>
                <a:lnTo>
                  <a:pt x="2069084" y="299552"/>
                </a:lnTo>
                <a:lnTo>
                  <a:pt x="2069976" y="300039"/>
                </a:lnTo>
                <a:lnTo>
                  <a:pt x="2070867" y="300445"/>
                </a:lnTo>
                <a:lnTo>
                  <a:pt x="2071759" y="300851"/>
                </a:lnTo>
                <a:lnTo>
                  <a:pt x="2072650" y="301338"/>
                </a:lnTo>
                <a:lnTo>
                  <a:pt x="2073542" y="301744"/>
                </a:lnTo>
                <a:lnTo>
                  <a:pt x="2074514" y="302150"/>
                </a:lnTo>
                <a:lnTo>
                  <a:pt x="2075406" y="302555"/>
                </a:lnTo>
                <a:lnTo>
                  <a:pt x="2076297" y="302880"/>
                </a:lnTo>
                <a:lnTo>
                  <a:pt x="2077188" y="303286"/>
                </a:lnTo>
                <a:lnTo>
                  <a:pt x="2078080" y="303611"/>
                </a:lnTo>
                <a:lnTo>
                  <a:pt x="2079052" y="304016"/>
                </a:lnTo>
                <a:lnTo>
                  <a:pt x="2079944" y="304341"/>
                </a:lnTo>
                <a:lnTo>
                  <a:pt x="2080835" y="304666"/>
                </a:lnTo>
                <a:lnTo>
                  <a:pt x="2081727" y="304909"/>
                </a:lnTo>
                <a:lnTo>
                  <a:pt x="2082618" y="305234"/>
                </a:lnTo>
                <a:lnTo>
                  <a:pt x="2083591" y="305477"/>
                </a:lnTo>
                <a:lnTo>
                  <a:pt x="2084482" y="305721"/>
                </a:lnTo>
                <a:lnTo>
                  <a:pt x="2085374" y="305964"/>
                </a:lnTo>
                <a:lnTo>
                  <a:pt x="2086265" y="306208"/>
                </a:lnTo>
                <a:lnTo>
                  <a:pt x="2087156" y="306370"/>
                </a:lnTo>
                <a:lnTo>
                  <a:pt x="2088129" y="306613"/>
                </a:lnTo>
                <a:lnTo>
                  <a:pt x="2089020" y="306694"/>
                </a:lnTo>
                <a:lnTo>
                  <a:pt x="2089912" y="306857"/>
                </a:lnTo>
                <a:lnTo>
                  <a:pt x="2090803" y="306938"/>
                </a:lnTo>
                <a:lnTo>
                  <a:pt x="2091695" y="307100"/>
                </a:lnTo>
                <a:lnTo>
                  <a:pt x="2092586" y="307100"/>
                </a:lnTo>
                <a:lnTo>
                  <a:pt x="2093559" y="307181"/>
                </a:lnTo>
                <a:lnTo>
                  <a:pt x="2094450" y="307181"/>
                </a:lnTo>
                <a:lnTo>
                  <a:pt x="2095342" y="307181"/>
                </a:lnTo>
                <a:lnTo>
                  <a:pt x="2096233" y="307181"/>
                </a:lnTo>
                <a:lnTo>
                  <a:pt x="2097124" y="307100"/>
                </a:lnTo>
                <a:lnTo>
                  <a:pt x="2098097" y="307019"/>
                </a:lnTo>
                <a:lnTo>
                  <a:pt x="2098988" y="306938"/>
                </a:lnTo>
                <a:lnTo>
                  <a:pt x="2099880" y="306776"/>
                </a:lnTo>
                <a:lnTo>
                  <a:pt x="2100771" y="306613"/>
                </a:lnTo>
                <a:lnTo>
                  <a:pt x="2101663" y="306451"/>
                </a:lnTo>
                <a:lnTo>
                  <a:pt x="2106201" y="305153"/>
                </a:lnTo>
                <a:lnTo>
                  <a:pt x="2107174" y="304828"/>
                </a:lnTo>
                <a:lnTo>
                  <a:pt x="2108065" y="304503"/>
                </a:lnTo>
                <a:lnTo>
                  <a:pt x="2108956" y="304097"/>
                </a:lnTo>
                <a:lnTo>
                  <a:pt x="2109848" y="303692"/>
                </a:lnTo>
                <a:lnTo>
                  <a:pt x="2110739" y="303286"/>
                </a:lnTo>
                <a:lnTo>
                  <a:pt x="2111631" y="302880"/>
                </a:lnTo>
                <a:lnTo>
                  <a:pt x="2112603" y="302393"/>
                </a:lnTo>
                <a:lnTo>
                  <a:pt x="2113495" y="301906"/>
                </a:lnTo>
                <a:lnTo>
                  <a:pt x="2114386" y="301338"/>
                </a:lnTo>
                <a:lnTo>
                  <a:pt x="2115278" y="300851"/>
                </a:lnTo>
                <a:lnTo>
                  <a:pt x="2116169" y="300283"/>
                </a:lnTo>
                <a:lnTo>
                  <a:pt x="2117142" y="299715"/>
                </a:lnTo>
                <a:lnTo>
                  <a:pt x="2118033" y="299066"/>
                </a:lnTo>
                <a:lnTo>
                  <a:pt x="2118924" y="298498"/>
                </a:lnTo>
                <a:lnTo>
                  <a:pt x="2119816" y="297848"/>
                </a:lnTo>
                <a:lnTo>
                  <a:pt x="2120707" y="297199"/>
                </a:lnTo>
                <a:lnTo>
                  <a:pt x="2121680" y="296469"/>
                </a:lnTo>
                <a:lnTo>
                  <a:pt x="2122571" y="295819"/>
                </a:lnTo>
                <a:lnTo>
                  <a:pt x="2123463" y="295089"/>
                </a:lnTo>
                <a:lnTo>
                  <a:pt x="2124354" y="294358"/>
                </a:lnTo>
                <a:lnTo>
                  <a:pt x="2125246" y="293628"/>
                </a:lnTo>
                <a:lnTo>
                  <a:pt x="2126218" y="292898"/>
                </a:lnTo>
                <a:lnTo>
                  <a:pt x="2127110" y="292167"/>
                </a:lnTo>
                <a:lnTo>
                  <a:pt x="2128001" y="291356"/>
                </a:lnTo>
                <a:lnTo>
                  <a:pt x="2128892" y="290625"/>
                </a:lnTo>
                <a:lnTo>
                  <a:pt x="2129784" y="289814"/>
                </a:lnTo>
                <a:lnTo>
                  <a:pt x="2130675" y="289002"/>
                </a:lnTo>
                <a:lnTo>
                  <a:pt x="2131648" y="288190"/>
                </a:lnTo>
                <a:lnTo>
                  <a:pt x="2132539" y="287379"/>
                </a:lnTo>
                <a:lnTo>
                  <a:pt x="2133431" y="286567"/>
                </a:lnTo>
                <a:lnTo>
                  <a:pt x="2134322" y="285756"/>
                </a:lnTo>
                <a:lnTo>
                  <a:pt x="2135214" y="284863"/>
                </a:lnTo>
                <a:lnTo>
                  <a:pt x="2136186" y="284051"/>
                </a:lnTo>
                <a:lnTo>
                  <a:pt x="2137078" y="283240"/>
                </a:lnTo>
                <a:lnTo>
                  <a:pt x="2137969" y="282347"/>
                </a:lnTo>
                <a:lnTo>
                  <a:pt x="2138860" y="281535"/>
                </a:lnTo>
                <a:lnTo>
                  <a:pt x="2139752" y="280724"/>
                </a:lnTo>
                <a:lnTo>
                  <a:pt x="2140724" y="279831"/>
                </a:lnTo>
                <a:lnTo>
                  <a:pt x="2141616" y="279019"/>
                </a:lnTo>
                <a:lnTo>
                  <a:pt x="2142507" y="278207"/>
                </a:lnTo>
                <a:lnTo>
                  <a:pt x="2143399" y="277396"/>
                </a:lnTo>
                <a:lnTo>
                  <a:pt x="2144290" y="276584"/>
                </a:lnTo>
                <a:lnTo>
                  <a:pt x="2145182" y="275773"/>
                </a:lnTo>
                <a:lnTo>
                  <a:pt x="2146154" y="274961"/>
                </a:lnTo>
                <a:lnTo>
                  <a:pt x="2147046" y="274149"/>
                </a:lnTo>
                <a:lnTo>
                  <a:pt x="2147937" y="273338"/>
                </a:lnTo>
                <a:lnTo>
                  <a:pt x="2148828" y="272607"/>
                </a:lnTo>
                <a:lnTo>
                  <a:pt x="2149720" y="271796"/>
                </a:lnTo>
                <a:lnTo>
                  <a:pt x="2150692" y="271065"/>
                </a:lnTo>
                <a:lnTo>
                  <a:pt x="2151584" y="270335"/>
                </a:lnTo>
                <a:lnTo>
                  <a:pt x="2152475" y="269605"/>
                </a:lnTo>
                <a:lnTo>
                  <a:pt x="2153367" y="268955"/>
                </a:lnTo>
                <a:lnTo>
                  <a:pt x="2154258" y="268225"/>
                </a:lnTo>
                <a:lnTo>
                  <a:pt x="2155231" y="267576"/>
                </a:lnTo>
                <a:lnTo>
                  <a:pt x="2156122" y="266926"/>
                </a:lnTo>
                <a:lnTo>
                  <a:pt x="2157014" y="266277"/>
                </a:lnTo>
                <a:lnTo>
                  <a:pt x="2157905" y="265709"/>
                </a:lnTo>
                <a:lnTo>
                  <a:pt x="2158796" y="265060"/>
                </a:lnTo>
                <a:lnTo>
                  <a:pt x="2159769" y="264573"/>
                </a:lnTo>
                <a:lnTo>
                  <a:pt x="2160660" y="264004"/>
                </a:lnTo>
                <a:lnTo>
                  <a:pt x="2161552" y="263436"/>
                </a:lnTo>
                <a:lnTo>
                  <a:pt x="2162443" y="262949"/>
                </a:lnTo>
                <a:lnTo>
                  <a:pt x="2163335" y="262462"/>
                </a:lnTo>
                <a:lnTo>
                  <a:pt x="2164226" y="262057"/>
                </a:lnTo>
                <a:lnTo>
                  <a:pt x="2165199" y="261651"/>
                </a:lnTo>
                <a:lnTo>
                  <a:pt x="2166090" y="261245"/>
                </a:lnTo>
                <a:lnTo>
                  <a:pt x="2166982" y="260839"/>
                </a:lnTo>
                <a:lnTo>
                  <a:pt x="2167873" y="260515"/>
                </a:lnTo>
                <a:lnTo>
                  <a:pt x="2168764" y="260190"/>
                </a:lnTo>
                <a:lnTo>
                  <a:pt x="2169737" y="259947"/>
                </a:lnTo>
                <a:lnTo>
                  <a:pt x="2170628" y="259622"/>
                </a:lnTo>
                <a:lnTo>
                  <a:pt x="2171520" y="252886"/>
                </a:lnTo>
              </a:path>
            </a:pathLst>
          </a:custGeom>
          <a:ln w="8926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421911" y="5117067"/>
            <a:ext cx="90170" cy="432434"/>
          </a:xfrm>
          <a:custGeom>
            <a:avLst/>
            <a:gdLst/>
            <a:ahLst/>
            <a:cxnLst/>
            <a:rect l="l" t="t" r="r" b="b"/>
            <a:pathLst>
              <a:path w="90170" h="432435">
                <a:moveTo>
                  <a:pt x="0" y="432247"/>
                </a:moveTo>
                <a:lnTo>
                  <a:pt x="0" y="432247"/>
                </a:lnTo>
                <a:lnTo>
                  <a:pt x="89786" y="432247"/>
                </a:lnTo>
                <a:lnTo>
                  <a:pt x="89957" y="0"/>
                </a:lnTo>
              </a:path>
            </a:pathLst>
          </a:custGeom>
          <a:ln w="891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515678" y="5117067"/>
            <a:ext cx="635" cy="864869"/>
          </a:xfrm>
          <a:custGeom>
            <a:avLst/>
            <a:gdLst/>
            <a:ahLst/>
            <a:cxnLst/>
            <a:rect l="l" t="t" r="r" b="b"/>
            <a:pathLst>
              <a:path w="635" h="864870">
                <a:moveTo>
                  <a:pt x="0" y="0"/>
                </a:moveTo>
                <a:lnTo>
                  <a:pt x="364" y="864536"/>
                </a:lnTo>
              </a:path>
            </a:pathLst>
          </a:custGeom>
          <a:ln w="891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517696" y="5268752"/>
            <a:ext cx="2171700" cy="713105"/>
          </a:xfrm>
          <a:custGeom>
            <a:avLst/>
            <a:gdLst/>
            <a:ahLst/>
            <a:cxnLst/>
            <a:rect l="l" t="t" r="r" b="b"/>
            <a:pathLst>
              <a:path w="2171700" h="713104">
                <a:moveTo>
                  <a:pt x="0" y="712851"/>
                </a:moveTo>
                <a:lnTo>
                  <a:pt x="348" y="613993"/>
                </a:lnTo>
                <a:lnTo>
                  <a:pt x="1256" y="412607"/>
                </a:lnTo>
                <a:lnTo>
                  <a:pt x="2163" y="265711"/>
                </a:lnTo>
                <a:lnTo>
                  <a:pt x="3071" y="158014"/>
                </a:lnTo>
                <a:lnTo>
                  <a:pt x="3979" y="101609"/>
                </a:lnTo>
                <a:lnTo>
                  <a:pt x="5795" y="92114"/>
                </a:lnTo>
                <a:lnTo>
                  <a:pt x="6702" y="76045"/>
                </a:lnTo>
                <a:lnTo>
                  <a:pt x="7610" y="58839"/>
                </a:lnTo>
                <a:lnTo>
                  <a:pt x="8510" y="38712"/>
                </a:lnTo>
                <a:lnTo>
                  <a:pt x="9417" y="24590"/>
                </a:lnTo>
                <a:lnTo>
                  <a:pt x="13956" y="0"/>
                </a:lnTo>
                <a:lnTo>
                  <a:pt x="14864" y="0"/>
                </a:lnTo>
                <a:lnTo>
                  <a:pt x="23026" y="32868"/>
                </a:lnTo>
                <a:lnTo>
                  <a:pt x="23933" y="37981"/>
                </a:lnTo>
                <a:lnTo>
                  <a:pt x="30280" y="79372"/>
                </a:lnTo>
                <a:lnTo>
                  <a:pt x="31187" y="85621"/>
                </a:lnTo>
                <a:lnTo>
                  <a:pt x="32095" y="92033"/>
                </a:lnTo>
                <a:lnTo>
                  <a:pt x="33003" y="98363"/>
                </a:lnTo>
                <a:lnTo>
                  <a:pt x="33911" y="104693"/>
                </a:lnTo>
                <a:lnTo>
                  <a:pt x="34818" y="111105"/>
                </a:lnTo>
                <a:lnTo>
                  <a:pt x="35726" y="117597"/>
                </a:lnTo>
                <a:lnTo>
                  <a:pt x="36626" y="124090"/>
                </a:lnTo>
                <a:lnTo>
                  <a:pt x="37534" y="130583"/>
                </a:lnTo>
                <a:lnTo>
                  <a:pt x="38441" y="137157"/>
                </a:lnTo>
                <a:lnTo>
                  <a:pt x="39349" y="143730"/>
                </a:lnTo>
                <a:lnTo>
                  <a:pt x="40257" y="150223"/>
                </a:lnTo>
                <a:lnTo>
                  <a:pt x="46603" y="188773"/>
                </a:lnTo>
                <a:lnTo>
                  <a:pt x="49326" y="200703"/>
                </a:lnTo>
                <a:lnTo>
                  <a:pt x="50234" y="210686"/>
                </a:lnTo>
                <a:lnTo>
                  <a:pt x="54765" y="252969"/>
                </a:lnTo>
                <a:lnTo>
                  <a:pt x="61119" y="291032"/>
                </a:lnTo>
                <a:lnTo>
                  <a:pt x="64742" y="303449"/>
                </a:lnTo>
                <a:lnTo>
                  <a:pt x="65650" y="306452"/>
                </a:lnTo>
                <a:lnTo>
                  <a:pt x="66557" y="310348"/>
                </a:lnTo>
                <a:lnTo>
                  <a:pt x="67465" y="314406"/>
                </a:lnTo>
                <a:lnTo>
                  <a:pt x="68373" y="318464"/>
                </a:lnTo>
                <a:lnTo>
                  <a:pt x="69281" y="322440"/>
                </a:lnTo>
                <a:lnTo>
                  <a:pt x="78350" y="344921"/>
                </a:lnTo>
                <a:lnTo>
                  <a:pt x="79258" y="344353"/>
                </a:lnTo>
                <a:lnTo>
                  <a:pt x="91043" y="304342"/>
                </a:lnTo>
                <a:lnTo>
                  <a:pt x="91950" y="299960"/>
                </a:lnTo>
                <a:lnTo>
                  <a:pt x="92858" y="295577"/>
                </a:lnTo>
                <a:lnTo>
                  <a:pt x="101928" y="255079"/>
                </a:lnTo>
                <a:lnTo>
                  <a:pt x="112813" y="234222"/>
                </a:lnTo>
                <a:lnTo>
                  <a:pt x="113720" y="234547"/>
                </a:lnTo>
                <a:lnTo>
                  <a:pt x="126421" y="273097"/>
                </a:lnTo>
                <a:lnTo>
                  <a:pt x="132767" y="312458"/>
                </a:lnTo>
                <a:lnTo>
                  <a:pt x="138205" y="351982"/>
                </a:lnTo>
                <a:lnTo>
                  <a:pt x="139113" y="358719"/>
                </a:lnTo>
                <a:lnTo>
                  <a:pt x="144560" y="398405"/>
                </a:lnTo>
                <a:lnTo>
                  <a:pt x="151814" y="439065"/>
                </a:lnTo>
                <a:lnTo>
                  <a:pt x="154529" y="447262"/>
                </a:lnTo>
                <a:lnTo>
                  <a:pt x="155437" y="449778"/>
                </a:lnTo>
                <a:lnTo>
                  <a:pt x="160883" y="491574"/>
                </a:lnTo>
                <a:lnTo>
                  <a:pt x="169045" y="530749"/>
                </a:lnTo>
                <a:lnTo>
                  <a:pt x="181737" y="553214"/>
                </a:lnTo>
                <a:lnTo>
                  <a:pt x="182645" y="553181"/>
                </a:lnTo>
                <a:lnTo>
                  <a:pt x="199876" y="517431"/>
                </a:lnTo>
                <a:lnTo>
                  <a:pt x="208046" y="479238"/>
                </a:lnTo>
                <a:lnTo>
                  <a:pt x="214392" y="440201"/>
                </a:lnTo>
                <a:lnTo>
                  <a:pt x="219831" y="400190"/>
                </a:lnTo>
                <a:lnTo>
                  <a:pt x="224369" y="362208"/>
                </a:lnTo>
                <a:lnTo>
                  <a:pt x="228900" y="320331"/>
                </a:lnTo>
                <a:lnTo>
                  <a:pt x="230716" y="302638"/>
                </a:lnTo>
                <a:lnTo>
                  <a:pt x="231623" y="295009"/>
                </a:lnTo>
                <a:lnTo>
                  <a:pt x="236154" y="281699"/>
                </a:lnTo>
                <a:lnTo>
                  <a:pt x="237062" y="279914"/>
                </a:lnTo>
                <a:lnTo>
                  <a:pt x="245223" y="239091"/>
                </a:lnTo>
                <a:lnTo>
                  <a:pt x="248854" y="210929"/>
                </a:lnTo>
                <a:lnTo>
                  <a:pt x="249762" y="203625"/>
                </a:lnTo>
                <a:lnTo>
                  <a:pt x="250670" y="196240"/>
                </a:lnTo>
                <a:lnTo>
                  <a:pt x="251578" y="188854"/>
                </a:lnTo>
                <a:lnTo>
                  <a:pt x="252486" y="181388"/>
                </a:lnTo>
                <a:lnTo>
                  <a:pt x="257924" y="138131"/>
                </a:lnTo>
                <a:lnTo>
                  <a:pt x="258832" y="131313"/>
                </a:lnTo>
                <a:lnTo>
                  <a:pt x="259739" y="124171"/>
                </a:lnTo>
                <a:lnTo>
                  <a:pt x="265178" y="85459"/>
                </a:lnTo>
                <a:lnTo>
                  <a:pt x="273340" y="45123"/>
                </a:lnTo>
                <a:lnTo>
                  <a:pt x="283317" y="27918"/>
                </a:lnTo>
                <a:lnTo>
                  <a:pt x="284225" y="28162"/>
                </a:lnTo>
                <a:lnTo>
                  <a:pt x="297833" y="63953"/>
                </a:lnTo>
                <a:lnTo>
                  <a:pt x="305087" y="101448"/>
                </a:lnTo>
                <a:lnTo>
                  <a:pt x="306902" y="111998"/>
                </a:lnTo>
                <a:lnTo>
                  <a:pt x="307810" y="117273"/>
                </a:lnTo>
                <a:lnTo>
                  <a:pt x="308710" y="122711"/>
                </a:lnTo>
                <a:lnTo>
                  <a:pt x="309617" y="128149"/>
                </a:lnTo>
                <a:lnTo>
                  <a:pt x="310525" y="133586"/>
                </a:lnTo>
                <a:lnTo>
                  <a:pt x="311433" y="139105"/>
                </a:lnTo>
                <a:lnTo>
                  <a:pt x="318687" y="178791"/>
                </a:lnTo>
                <a:lnTo>
                  <a:pt x="327756" y="218071"/>
                </a:lnTo>
                <a:lnTo>
                  <a:pt x="346828" y="247856"/>
                </a:lnTo>
                <a:lnTo>
                  <a:pt x="347719" y="247775"/>
                </a:lnTo>
                <a:lnTo>
                  <a:pt x="348611" y="247613"/>
                </a:lnTo>
                <a:lnTo>
                  <a:pt x="349502" y="247451"/>
                </a:lnTo>
                <a:lnTo>
                  <a:pt x="350394" y="247126"/>
                </a:lnTo>
                <a:lnTo>
                  <a:pt x="351366" y="246801"/>
                </a:lnTo>
                <a:lnTo>
                  <a:pt x="352258" y="246396"/>
                </a:lnTo>
                <a:lnTo>
                  <a:pt x="353149" y="245990"/>
                </a:lnTo>
                <a:lnTo>
                  <a:pt x="354041" y="245503"/>
                </a:lnTo>
                <a:lnTo>
                  <a:pt x="354933" y="244935"/>
                </a:lnTo>
                <a:lnTo>
                  <a:pt x="355905" y="244448"/>
                </a:lnTo>
                <a:lnTo>
                  <a:pt x="356797" y="243880"/>
                </a:lnTo>
                <a:lnTo>
                  <a:pt x="357688" y="243311"/>
                </a:lnTo>
                <a:lnTo>
                  <a:pt x="358580" y="242743"/>
                </a:lnTo>
                <a:lnTo>
                  <a:pt x="359471" y="242175"/>
                </a:lnTo>
                <a:lnTo>
                  <a:pt x="360444" y="241688"/>
                </a:lnTo>
                <a:lnTo>
                  <a:pt x="361336" y="241120"/>
                </a:lnTo>
                <a:lnTo>
                  <a:pt x="362227" y="240633"/>
                </a:lnTo>
                <a:lnTo>
                  <a:pt x="363119" y="240146"/>
                </a:lnTo>
                <a:lnTo>
                  <a:pt x="364010" y="239740"/>
                </a:lnTo>
                <a:lnTo>
                  <a:pt x="364983" y="239335"/>
                </a:lnTo>
                <a:lnTo>
                  <a:pt x="365874" y="238929"/>
                </a:lnTo>
                <a:lnTo>
                  <a:pt x="370413" y="238036"/>
                </a:lnTo>
                <a:lnTo>
                  <a:pt x="371305" y="238036"/>
                </a:lnTo>
                <a:lnTo>
                  <a:pt x="383057" y="245422"/>
                </a:lnTo>
                <a:lnTo>
                  <a:pt x="384030" y="246558"/>
                </a:lnTo>
                <a:lnTo>
                  <a:pt x="384921" y="247775"/>
                </a:lnTo>
                <a:lnTo>
                  <a:pt x="385813" y="249155"/>
                </a:lnTo>
                <a:lnTo>
                  <a:pt x="386705" y="250534"/>
                </a:lnTo>
                <a:lnTo>
                  <a:pt x="393026" y="262465"/>
                </a:lnTo>
                <a:lnTo>
                  <a:pt x="393999" y="264413"/>
                </a:lnTo>
                <a:lnTo>
                  <a:pt x="394891" y="266442"/>
                </a:lnTo>
                <a:lnTo>
                  <a:pt x="395782" y="268552"/>
                </a:lnTo>
                <a:lnTo>
                  <a:pt x="396674" y="270743"/>
                </a:lnTo>
                <a:lnTo>
                  <a:pt x="397565" y="272934"/>
                </a:lnTo>
                <a:lnTo>
                  <a:pt x="398538" y="275126"/>
                </a:lnTo>
                <a:lnTo>
                  <a:pt x="399429" y="277479"/>
                </a:lnTo>
                <a:lnTo>
                  <a:pt x="400321" y="279752"/>
                </a:lnTo>
                <a:lnTo>
                  <a:pt x="401213" y="282105"/>
                </a:lnTo>
                <a:lnTo>
                  <a:pt x="402104" y="284540"/>
                </a:lnTo>
                <a:lnTo>
                  <a:pt x="402996" y="286975"/>
                </a:lnTo>
                <a:lnTo>
                  <a:pt x="403968" y="289409"/>
                </a:lnTo>
                <a:lnTo>
                  <a:pt x="404860" y="291925"/>
                </a:lnTo>
                <a:lnTo>
                  <a:pt x="405751" y="294360"/>
                </a:lnTo>
                <a:lnTo>
                  <a:pt x="406643" y="296876"/>
                </a:lnTo>
                <a:lnTo>
                  <a:pt x="407535" y="299392"/>
                </a:lnTo>
                <a:lnTo>
                  <a:pt x="408507" y="301908"/>
                </a:lnTo>
                <a:lnTo>
                  <a:pt x="409399" y="304505"/>
                </a:lnTo>
                <a:lnTo>
                  <a:pt x="410290" y="307021"/>
                </a:lnTo>
                <a:lnTo>
                  <a:pt x="411182" y="309536"/>
                </a:lnTo>
                <a:lnTo>
                  <a:pt x="412073" y="312052"/>
                </a:lnTo>
                <a:lnTo>
                  <a:pt x="413046" y="314568"/>
                </a:lnTo>
                <a:lnTo>
                  <a:pt x="413938" y="317084"/>
                </a:lnTo>
                <a:lnTo>
                  <a:pt x="414829" y="319600"/>
                </a:lnTo>
                <a:lnTo>
                  <a:pt x="415721" y="322035"/>
                </a:lnTo>
                <a:lnTo>
                  <a:pt x="416612" y="324469"/>
                </a:lnTo>
                <a:lnTo>
                  <a:pt x="417585" y="326904"/>
                </a:lnTo>
                <a:lnTo>
                  <a:pt x="418476" y="329258"/>
                </a:lnTo>
                <a:lnTo>
                  <a:pt x="419368" y="331611"/>
                </a:lnTo>
                <a:lnTo>
                  <a:pt x="420260" y="333965"/>
                </a:lnTo>
                <a:lnTo>
                  <a:pt x="421151" y="336237"/>
                </a:lnTo>
                <a:lnTo>
                  <a:pt x="422043" y="338510"/>
                </a:lnTo>
                <a:lnTo>
                  <a:pt x="423015" y="340701"/>
                </a:lnTo>
                <a:lnTo>
                  <a:pt x="423907" y="342892"/>
                </a:lnTo>
                <a:lnTo>
                  <a:pt x="424798" y="345002"/>
                </a:lnTo>
                <a:lnTo>
                  <a:pt x="425690" y="347113"/>
                </a:lnTo>
                <a:lnTo>
                  <a:pt x="426581" y="349142"/>
                </a:lnTo>
                <a:lnTo>
                  <a:pt x="427554" y="351089"/>
                </a:lnTo>
                <a:lnTo>
                  <a:pt x="428446" y="353037"/>
                </a:lnTo>
                <a:lnTo>
                  <a:pt x="429337" y="354904"/>
                </a:lnTo>
                <a:lnTo>
                  <a:pt x="430229" y="356770"/>
                </a:lnTo>
                <a:lnTo>
                  <a:pt x="431120" y="358556"/>
                </a:lnTo>
                <a:lnTo>
                  <a:pt x="432093" y="360260"/>
                </a:lnTo>
                <a:lnTo>
                  <a:pt x="432985" y="361883"/>
                </a:lnTo>
                <a:lnTo>
                  <a:pt x="433876" y="363425"/>
                </a:lnTo>
                <a:lnTo>
                  <a:pt x="434768" y="364967"/>
                </a:lnTo>
                <a:lnTo>
                  <a:pt x="435659" y="366428"/>
                </a:lnTo>
                <a:lnTo>
                  <a:pt x="436632" y="367808"/>
                </a:lnTo>
                <a:lnTo>
                  <a:pt x="437523" y="369106"/>
                </a:lnTo>
                <a:lnTo>
                  <a:pt x="443845" y="375843"/>
                </a:lnTo>
                <a:lnTo>
                  <a:pt x="444737" y="376492"/>
                </a:lnTo>
                <a:lnTo>
                  <a:pt x="445628" y="376898"/>
                </a:lnTo>
                <a:lnTo>
                  <a:pt x="446601" y="377222"/>
                </a:lnTo>
                <a:lnTo>
                  <a:pt x="447493" y="377466"/>
                </a:lnTo>
                <a:lnTo>
                  <a:pt x="448384" y="377547"/>
                </a:lnTo>
                <a:lnTo>
                  <a:pt x="449276" y="377385"/>
                </a:lnTo>
                <a:lnTo>
                  <a:pt x="460136" y="364075"/>
                </a:lnTo>
                <a:lnTo>
                  <a:pt x="461109" y="362046"/>
                </a:lnTo>
                <a:lnTo>
                  <a:pt x="462001" y="362533"/>
                </a:lnTo>
                <a:lnTo>
                  <a:pt x="462892" y="364562"/>
                </a:lnTo>
                <a:lnTo>
                  <a:pt x="463784" y="366266"/>
                </a:lnTo>
                <a:lnTo>
                  <a:pt x="464675" y="367565"/>
                </a:lnTo>
                <a:lnTo>
                  <a:pt x="465648" y="368701"/>
                </a:lnTo>
                <a:lnTo>
                  <a:pt x="466540" y="369675"/>
                </a:lnTo>
                <a:lnTo>
                  <a:pt x="467431" y="370405"/>
                </a:lnTo>
                <a:lnTo>
                  <a:pt x="468323" y="371136"/>
                </a:lnTo>
                <a:lnTo>
                  <a:pt x="469214" y="371704"/>
                </a:lnTo>
                <a:lnTo>
                  <a:pt x="470187" y="372272"/>
                </a:lnTo>
                <a:lnTo>
                  <a:pt x="471078" y="372678"/>
                </a:lnTo>
                <a:lnTo>
                  <a:pt x="471970" y="373083"/>
                </a:lnTo>
                <a:lnTo>
                  <a:pt x="476509" y="374220"/>
                </a:lnTo>
                <a:lnTo>
                  <a:pt x="477400" y="374301"/>
                </a:lnTo>
                <a:lnTo>
                  <a:pt x="478292" y="374301"/>
                </a:lnTo>
                <a:lnTo>
                  <a:pt x="479183" y="374220"/>
                </a:lnTo>
                <a:lnTo>
                  <a:pt x="480156" y="374138"/>
                </a:lnTo>
                <a:lnTo>
                  <a:pt x="481048" y="373976"/>
                </a:lnTo>
                <a:lnTo>
                  <a:pt x="481939" y="373814"/>
                </a:lnTo>
                <a:lnTo>
                  <a:pt x="482831" y="373489"/>
                </a:lnTo>
                <a:lnTo>
                  <a:pt x="483722" y="373165"/>
                </a:lnTo>
                <a:lnTo>
                  <a:pt x="484695" y="372759"/>
                </a:lnTo>
                <a:lnTo>
                  <a:pt x="485586" y="372272"/>
                </a:lnTo>
                <a:lnTo>
                  <a:pt x="486478" y="371785"/>
                </a:lnTo>
                <a:lnTo>
                  <a:pt x="487370" y="371136"/>
                </a:lnTo>
                <a:lnTo>
                  <a:pt x="488261" y="370486"/>
                </a:lnTo>
                <a:lnTo>
                  <a:pt x="493692" y="364968"/>
                </a:lnTo>
                <a:lnTo>
                  <a:pt x="494664" y="363831"/>
                </a:lnTo>
                <a:lnTo>
                  <a:pt x="495556" y="362614"/>
                </a:lnTo>
                <a:lnTo>
                  <a:pt x="496447" y="361234"/>
                </a:lnTo>
                <a:lnTo>
                  <a:pt x="497339" y="359855"/>
                </a:lnTo>
                <a:lnTo>
                  <a:pt x="498230" y="358394"/>
                </a:lnTo>
                <a:lnTo>
                  <a:pt x="499203" y="356852"/>
                </a:lnTo>
                <a:lnTo>
                  <a:pt x="500095" y="355229"/>
                </a:lnTo>
                <a:lnTo>
                  <a:pt x="500986" y="353524"/>
                </a:lnTo>
                <a:lnTo>
                  <a:pt x="501878" y="351739"/>
                </a:lnTo>
                <a:lnTo>
                  <a:pt x="502769" y="349872"/>
                </a:lnTo>
                <a:lnTo>
                  <a:pt x="503742" y="347924"/>
                </a:lnTo>
                <a:lnTo>
                  <a:pt x="504633" y="345895"/>
                </a:lnTo>
                <a:lnTo>
                  <a:pt x="505525" y="343785"/>
                </a:lnTo>
                <a:lnTo>
                  <a:pt x="506416" y="341675"/>
                </a:lnTo>
                <a:lnTo>
                  <a:pt x="507308" y="339403"/>
                </a:lnTo>
                <a:lnTo>
                  <a:pt x="508281" y="337130"/>
                </a:lnTo>
                <a:lnTo>
                  <a:pt x="509172" y="334696"/>
                </a:lnTo>
                <a:lnTo>
                  <a:pt x="510064" y="332261"/>
                </a:lnTo>
                <a:lnTo>
                  <a:pt x="510955" y="329745"/>
                </a:lnTo>
                <a:lnTo>
                  <a:pt x="511847" y="327148"/>
                </a:lnTo>
                <a:lnTo>
                  <a:pt x="512738" y="324551"/>
                </a:lnTo>
                <a:lnTo>
                  <a:pt x="517277" y="310348"/>
                </a:lnTo>
                <a:lnTo>
                  <a:pt x="518250" y="307345"/>
                </a:lnTo>
                <a:lnTo>
                  <a:pt x="519141" y="304261"/>
                </a:lnTo>
                <a:lnTo>
                  <a:pt x="520033" y="301177"/>
                </a:lnTo>
                <a:lnTo>
                  <a:pt x="520925" y="298012"/>
                </a:lnTo>
                <a:lnTo>
                  <a:pt x="521816" y="294847"/>
                </a:lnTo>
                <a:lnTo>
                  <a:pt x="522789" y="291601"/>
                </a:lnTo>
                <a:lnTo>
                  <a:pt x="530002" y="283728"/>
                </a:lnTo>
                <a:lnTo>
                  <a:pt x="530894" y="283810"/>
                </a:lnTo>
                <a:lnTo>
                  <a:pt x="531785" y="283891"/>
                </a:lnTo>
                <a:lnTo>
                  <a:pt x="532758" y="284053"/>
                </a:lnTo>
                <a:lnTo>
                  <a:pt x="533650" y="284134"/>
                </a:lnTo>
                <a:lnTo>
                  <a:pt x="534541" y="284215"/>
                </a:lnTo>
                <a:lnTo>
                  <a:pt x="535433" y="284215"/>
                </a:lnTo>
                <a:lnTo>
                  <a:pt x="545402" y="277642"/>
                </a:lnTo>
                <a:lnTo>
                  <a:pt x="546375" y="276586"/>
                </a:lnTo>
                <a:lnTo>
                  <a:pt x="547266" y="275450"/>
                </a:lnTo>
                <a:lnTo>
                  <a:pt x="548158" y="274314"/>
                </a:lnTo>
                <a:lnTo>
                  <a:pt x="549049" y="273178"/>
                </a:lnTo>
                <a:lnTo>
                  <a:pt x="549941" y="272123"/>
                </a:lnTo>
                <a:lnTo>
                  <a:pt x="550832" y="270987"/>
                </a:lnTo>
                <a:lnTo>
                  <a:pt x="551805" y="269931"/>
                </a:lnTo>
                <a:lnTo>
                  <a:pt x="552696" y="268876"/>
                </a:lnTo>
                <a:lnTo>
                  <a:pt x="553588" y="267902"/>
                </a:lnTo>
                <a:lnTo>
                  <a:pt x="554480" y="266929"/>
                </a:lnTo>
                <a:lnTo>
                  <a:pt x="555371" y="265955"/>
                </a:lnTo>
                <a:lnTo>
                  <a:pt x="556344" y="265062"/>
                </a:lnTo>
                <a:lnTo>
                  <a:pt x="557235" y="264250"/>
                </a:lnTo>
                <a:lnTo>
                  <a:pt x="558127" y="263439"/>
                </a:lnTo>
                <a:lnTo>
                  <a:pt x="559018" y="262627"/>
                </a:lnTo>
                <a:lnTo>
                  <a:pt x="566313" y="257676"/>
                </a:lnTo>
                <a:lnTo>
                  <a:pt x="567204" y="257189"/>
                </a:lnTo>
                <a:lnTo>
                  <a:pt x="568096" y="256784"/>
                </a:lnTo>
                <a:lnTo>
                  <a:pt x="568987" y="256378"/>
                </a:lnTo>
                <a:lnTo>
                  <a:pt x="569879" y="255972"/>
                </a:lnTo>
                <a:lnTo>
                  <a:pt x="570852" y="255647"/>
                </a:lnTo>
                <a:lnTo>
                  <a:pt x="571743" y="255323"/>
                </a:lnTo>
                <a:lnTo>
                  <a:pt x="572635" y="254998"/>
                </a:lnTo>
                <a:lnTo>
                  <a:pt x="573526" y="254674"/>
                </a:lnTo>
                <a:lnTo>
                  <a:pt x="574418" y="254430"/>
                </a:lnTo>
                <a:lnTo>
                  <a:pt x="575390" y="254187"/>
                </a:lnTo>
                <a:lnTo>
                  <a:pt x="576282" y="253943"/>
                </a:lnTo>
                <a:lnTo>
                  <a:pt x="577173" y="253700"/>
                </a:lnTo>
                <a:lnTo>
                  <a:pt x="578065" y="253537"/>
                </a:lnTo>
                <a:lnTo>
                  <a:pt x="578957" y="253375"/>
                </a:lnTo>
                <a:lnTo>
                  <a:pt x="579929" y="253213"/>
                </a:lnTo>
                <a:lnTo>
                  <a:pt x="580821" y="253050"/>
                </a:lnTo>
                <a:lnTo>
                  <a:pt x="581712" y="252888"/>
                </a:lnTo>
                <a:lnTo>
                  <a:pt x="582604" y="252807"/>
                </a:lnTo>
                <a:lnTo>
                  <a:pt x="583495" y="252645"/>
                </a:lnTo>
                <a:lnTo>
                  <a:pt x="584387" y="252563"/>
                </a:lnTo>
                <a:lnTo>
                  <a:pt x="585359" y="252482"/>
                </a:lnTo>
                <a:lnTo>
                  <a:pt x="586251" y="252401"/>
                </a:lnTo>
                <a:lnTo>
                  <a:pt x="587143" y="252320"/>
                </a:lnTo>
                <a:lnTo>
                  <a:pt x="588034" y="252320"/>
                </a:lnTo>
                <a:lnTo>
                  <a:pt x="588926" y="252239"/>
                </a:lnTo>
                <a:lnTo>
                  <a:pt x="589898" y="252158"/>
                </a:lnTo>
                <a:lnTo>
                  <a:pt x="590790" y="252158"/>
                </a:lnTo>
                <a:lnTo>
                  <a:pt x="591681" y="252077"/>
                </a:lnTo>
                <a:lnTo>
                  <a:pt x="592573" y="252077"/>
                </a:lnTo>
                <a:lnTo>
                  <a:pt x="593464" y="252077"/>
                </a:lnTo>
                <a:lnTo>
                  <a:pt x="594437" y="251996"/>
                </a:lnTo>
                <a:lnTo>
                  <a:pt x="595329" y="251996"/>
                </a:lnTo>
                <a:lnTo>
                  <a:pt x="596220" y="251996"/>
                </a:lnTo>
                <a:lnTo>
                  <a:pt x="597112" y="251996"/>
                </a:lnTo>
                <a:lnTo>
                  <a:pt x="598003" y="251915"/>
                </a:lnTo>
                <a:lnTo>
                  <a:pt x="603434" y="251915"/>
                </a:lnTo>
                <a:lnTo>
                  <a:pt x="604406" y="251833"/>
                </a:lnTo>
                <a:lnTo>
                  <a:pt x="620697" y="251833"/>
                </a:lnTo>
                <a:lnTo>
                  <a:pt x="621589" y="251915"/>
                </a:lnTo>
                <a:lnTo>
                  <a:pt x="622480" y="251915"/>
                </a:lnTo>
                <a:lnTo>
                  <a:pt x="623453" y="251996"/>
                </a:lnTo>
                <a:lnTo>
                  <a:pt x="624344" y="251996"/>
                </a:lnTo>
                <a:lnTo>
                  <a:pt x="625236" y="252077"/>
                </a:lnTo>
                <a:lnTo>
                  <a:pt x="626128" y="252077"/>
                </a:lnTo>
                <a:lnTo>
                  <a:pt x="627019" y="252158"/>
                </a:lnTo>
                <a:lnTo>
                  <a:pt x="627992" y="252239"/>
                </a:lnTo>
                <a:lnTo>
                  <a:pt x="628883" y="252320"/>
                </a:lnTo>
                <a:lnTo>
                  <a:pt x="629775" y="252401"/>
                </a:lnTo>
                <a:lnTo>
                  <a:pt x="630666" y="252482"/>
                </a:lnTo>
                <a:lnTo>
                  <a:pt x="631558" y="252563"/>
                </a:lnTo>
                <a:lnTo>
                  <a:pt x="632530" y="252645"/>
                </a:lnTo>
                <a:lnTo>
                  <a:pt x="633422" y="252726"/>
                </a:lnTo>
                <a:lnTo>
                  <a:pt x="634314" y="252888"/>
                </a:lnTo>
                <a:lnTo>
                  <a:pt x="635205" y="252969"/>
                </a:lnTo>
                <a:lnTo>
                  <a:pt x="636097" y="253132"/>
                </a:lnTo>
                <a:lnTo>
                  <a:pt x="637069" y="253294"/>
                </a:lnTo>
                <a:lnTo>
                  <a:pt x="637961" y="253456"/>
                </a:lnTo>
                <a:lnTo>
                  <a:pt x="638852" y="253619"/>
                </a:lnTo>
                <a:lnTo>
                  <a:pt x="639744" y="253781"/>
                </a:lnTo>
                <a:lnTo>
                  <a:pt x="640635" y="253943"/>
                </a:lnTo>
                <a:lnTo>
                  <a:pt x="641527" y="254187"/>
                </a:lnTo>
                <a:lnTo>
                  <a:pt x="642500" y="254349"/>
                </a:lnTo>
                <a:lnTo>
                  <a:pt x="643391" y="254593"/>
                </a:lnTo>
                <a:lnTo>
                  <a:pt x="644283" y="254755"/>
                </a:lnTo>
                <a:lnTo>
                  <a:pt x="645174" y="254998"/>
                </a:lnTo>
                <a:lnTo>
                  <a:pt x="646066" y="255242"/>
                </a:lnTo>
                <a:lnTo>
                  <a:pt x="647038" y="255404"/>
                </a:lnTo>
                <a:lnTo>
                  <a:pt x="647930" y="255648"/>
                </a:lnTo>
                <a:lnTo>
                  <a:pt x="648821" y="255891"/>
                </a:lnTo>
                <a:lnTo>
                  <a:pt x="649713" y="256135"/>
                </a:lnTo>
                <a:lnTo>
                  <a:pt x="650605" y="256378"/>
                </a:lnTo>
                <a:lnTo>
                  <a:pt x="651577" y="256622"/>
                </a:lnTo>
                <a:lnTo>
                  <a:pt x="652469" y="256865"/>
                </a:lnTo>
                <a:lnTo>
                  <a:pt x="653360" y="257108"/>
                </a:lnTo>
                <a:lnTo>
                  <a:pt x="654252" y="257352"/>
                </a:lnTo>
                <a:lnTo>
                  <a:pt x="655143" y="257595"/>
                </a:lnTo>
                <a:lnTo>
                  <a:pt x="656116" y="257839"/>
                </a:lnTo>
                <a:lnTo>
                  <a:pt x="657007" y="258082"/>
                </a:lnTo>
                <a:lnTo>
                  <a:pt x="657899" y="258326"/>
                </a:lnTo>
                <a:lnTo>
                  <a:pt x="658791" y="258569"/>
                </a:lnTo>
                <a:lnTo>
                  <a:pt x="659682" y="258813"/>
                </a:lnTo>
                <a:lnTo>
                  <a:pt x="660574" y="258975"/>
                </a:lnTo>
                <a:lnTo>
                  <a:pt x="661546" y="259219"/>
                </a:lnTo>
                <a:lnTo>
                  <a:pt x="662438" y="259381"/>
                </a:lnTo>
                <a:lnTo>
                  <a:pt x="663329" y="259543"/>
                </a:lnTo>
                <a:lnTo>
                  <a:pt x="664221" y="259787"/>
                </a:lnTo>
                <a:lnTo>
                  <a:pt x="665112" y="259949"/>
                </a:lnTo>
                <a:lnTo>
                  <a:pt x="666085" y="260030"/>
                </a:lnTo>
                <a:lnTo>
                  <a:pt x="666977" y="260193"/>
                </a:lnTo>
                <a:lnTo>
                  <a:pt x="667868" y="260274"/>
                </a:lnTo>
                <a:lnTo>
                  <a:pt x="668760" y="260436"/>
                </a:lnTo>
                <a:lnTo>
                  <a:pt x="669651" y="260517"/>
                </a:lnTo>
                <a:lnTo>
                  <a:pt x="670624" y="260517"/>
                </a:lnTo>
                <a:lnTo>
                  <a:pt x="671515" y="260598"/>
                </a:lnTo>
                <a:lnTo>
                  <a:pt x="672407" y="260598"/>
                </a:lnTo>
                <a:lnTo>
                  <a:pt x="673298" y="260598"/>
                </a:lnTo>
                <a:lnTo>
                  <a:pt x="674190" y="260598"/>
                </a:lnTo>
                <a:lnTo>
                  <a:pt x="675163" y="260598"/>
                </a:lnTo>
                <a:lnTo>
                  <a:pt x="676054" y="260517"/>
                </a:lnTo>
                <a:lnTo>
                  <a:pt x="676946" y="260436"/>
                </a:lnTo>
                <a:lnTo>
                  <a:pt x="677837" y="260274"/>
                </a:lnTo>
                <a:lnTo>
                  <a:pt x="678729" y="260193"/>
                </a:lnTo>
                <a:lnTo>
                  <a:pt x="679620" y="260030"/>
                </a:lnTo>
                <a:lnTo>
                  <a:pt x="680593" y="259868"/>
                </a:lnTo>
                <a:lnTo>
                  <a:pt x="681484" y="259624"/>
                </a:lnTo>
                <a:lnTo>
                  <a:pt x="686915" y="257920"/>
                </a:lnTo>
                <a:lnTo>
                  <a:pt x="687806" y="257596"/>
                </a:lnTo>
                <a:lnTo>
                  <a:pt x="688698" y="257190"/>
                </a:lnTo>
                <a:lnTo>
                  <a:pt x="689670" y="256784"/>
                </a:lnTo>
                <a:lnTo>
                  <a:pt x="690562" y="256378"/>
                </a:lnTo>
                <a:lnTo>
                  <a:pt x="691454" y="255972"/>
                </a:lnTo>
                <a:lnTo>
                  <a:pt x="692345" y="255567"/>
                </a:lnTo>
                <a:lnTo>
                  <a:pt x="693237" y="255080"/>
                </a:lnTo>
                <a:lnTo>
                  <a:pt x="694128" y="254593"/>
                </a:lnTo>
                <a:lnTo>
                  <a:pt x="695101" y="254187"/>
                </a:lnTo>
                <a:lnTo>
                  <a:pt x="695992" y="253700"/>
                </a:lnTo>
                <a:lnTo>
                  <a:pt x="696884" y="253213"/>
                </a:lnTo>
                <a:lnTo>
                  <a:pt x="697775" y="252726"/>
                </a:lnTo>
                <a:lnTo>
                  <a:pt x="698667" y="252239"/>
                </a:lnTo>
                <a:lnTo>
                  <a:pt x="699640" y="251752"/>
                </a:lnTo>
                <a:lnTo>
                  <a:pt x="700531" y="251265"/>
                </a:lnTo>
                <a:lnTo>
                  <a:pt x="701423" y="250778"/>
                </a:lnTo>
                <a:lnTo>
                  <a:pt x="702314" y="250291"/>
                </a:lnTo>
                <a:lnTo>
                  <a:pt x="703206" y="249805"/>
                </a:lnTo>
                <a:lnTo>
                  <a:pt x="704178" y="249399"/>
                </a:lnTo>
                <a:lnTo>
                  <a:pt x="705070" y="248912"/>
                </a:lnTo>
                <a:lnTo>
                  <a:pt x="705961" y="248506"/>
                </a:lnTo>
                <a:lnTo>
                  <a:pt x="706853" y="248100"/>
                </a:lnTo>
                <a:lnTo>
                  <a:pt x="707745" y="247694"/>
                </a:lnTo>
                <a:lnTo>
                  <a:pt x="708717" y="247370"/>
                </a:lnTo>
                <a:lnTo>
                  <a:pt x="709609" y="247045"/>
                </a:lnTo>
                <a:lnTo>
                  <a:pt x="714147" y="245747"/>
                </a:lnTo>
                <a:lnTo>
                  <a:pt x="715039" y="245584"/>
                </a:lnTo>
                <a:lnTo>
                  <a:pt x="715931" y="245422"/>
                </a:lnTo>
                <a:lnTo>
                  <a:pt x="716822" y="245341"/>
                </a:lnTo>
                <a:lnTo>
                  <a:pt x="717714" y="245260"/>
                </a:lnTo>
                <a:lnTo>
                  <a:pt x="718686" y="245260"/>
                </a:lnTo>
                <a:lnTo>
                  <a:pt x="719578" y="245341"/>
                </a:lnTo>
                <a:lnTo>
                  <a:pt x="720469" y="245422"/>
                </a:lnTo>
                <a:lnTo>
                  <a:pt x="721361" y="245584"/>
                </a:lnTo>
                <a:lnTo>
                  <a:pt x="722252" y="245747"/>
                </a:lnTo>
                <a:lnTo>
                  <a:pt x="723225" y="245990"/>
                </a:lnTo>
                <a:lnTo>
                  <a:pt x="730438" y="249561"/>
                </a:lnTo>
                <a:lnTo>
                  <a:pt x="731330" y="250210"/>
                </a:lnTo>
                <a:lnTo>
                  <a:pt x="732222" y="250941"/>
                </a:lnTo>
                <a:lnTo>
                  <a:pt x="733194" y="251671"/>
                </a:lnTo>
                <a:lnTo>
                  <a:pt x="734086" y="252483"/>
                </a:lnTo>
                <a:lnTo>
                  <a:pt x="734977" y="253376"/>
                </a:lnTo>
                <a:lnTo>
                  <a:pt x="735869" y="254268"/>
                </a:lnTo>
                <a:lnTo>
                  <a:pt x="736760" y="255161"/>
                </a:lnTo>
                <a:lnTo>
                  <a:pt x="737733" y="256135"/>
                </a:lnTo>
                <a:lnTo>
                  <a:pt x="738624" y="257190"/>
                </a:lnTo>
                <a:lnTo>
                  <a:pt x="739516" y="258245"/>
                </a:lnTo>
                <a:lnTo>
                  <a:pt x="740408" y="259300"/>
                </a:lnTo>
                <a:lnTo>
                  <a:pt x="741299" y="260436"/>
                </a:lnTo>
                <a:lnTo>
                  <a:pt x="742272" y="261654"/>
                </a:lnTo>
                <a:lnTo>
                  <a:pt x="743163" y="262790"/>
                </a:lnTo>
                <a:lnTo>
                  <a:pt x="744055" y="264007"/>
                </a:lnTo>
                <a:lnTo>
                  <a:pt x="744946" y="265225"/>
                </a:lnTo>
                <a:lnTo>
                  <a:pt x="745838" y="266523"/>
                </a:lnTo>
                <a:lnTo>
                  <a:pt x="746810" y="267822"/>
                </a:lnTo>
                <a:lnTo>
                  <a:pt x="747702" y="269120"/>
                </a:lnTo>
                <a:lnTo>
                  <a:pt x="748594" y="270419"/>
                </a:lnTo>
                <a:lnTo>
                  <a:pt x="749485" y="271717"/>
                </a:lnTo>
                <a:lnTo>
                  <a:pt x="750377" y="273016"/>
                </a:lnTo>
                <a:lnTo>
                  <a:pt x="751268" y="274396"/>
                </a:lnTo>
                <a:lnTo>
                  <a:pt x="752241" y="275694"/>
                </a:lnTo>
                <a:lnTo>
                  <a:pt x="753132" y="277074"/>
                </a:lnTo>
                <a:lnTo>
                  <a:pt x="754024" y="278372"/>
                </a:lnTo>
                <a:lnTo>
                  <a:pt x="754915" y="279671"/>
                </a:lnTo>
                <a:lnTo>
                  <a:pt x="755807" y="281051"/>
                </a:lnTo>
                <a:lnTo>
                  <a:pt x="756780" y="282349"/>
                </a:lnTo>
                <a:lnTo>
                  <a:pt x="757671" y="283648"/>
                </a:lnTo>
                <a:lnTo>
                  <a:pt x="758563" y="284946"/>
                </a:lnTo>
                <a:lnTo>
                  <a:pt x="759454" y="286245"/>
                </a:lnTo>
                <a:lnTo>
                  <a:pt x="760346" y="287462"/>
                </a:lnTo>
                <a:lnTo>
                  <a:pt x="761318" y="288680"/>
                </a:lnTo>
                <a:lnTo>
                  <a:pt x="762210" y="289897"/>
                </a:lnTo>
                <a:lnTo>
                  <a:pt x="763102" y="291114"/>
                </a:lnTo>
                <a:lnTo>
                  <a:pt x="763993" y="292251"/>
                </a:lnTo>
                <a:lnTo>
                  <a:pt x="764885" y="293387"/>
                </a:lnTo>
                <a:lnTo>
                  <a:pt x="765857" y="294442"/>
                </a:lnTo>
                <a:lnTo>
                  <a:pt x="766749" y="295497"/>
                </a:lnTo>
                <a:lnTo>
                  <a:pt x="767640" y="296552"/>
                </a:lnTo>
                <a:lnTo>
                  <a:pt x="768532" y="297526"/>
                </a:lnTo>
                <a:lnTo>
                  <a:pt x="769423" y="298419"/>
                </a:lnTo>
                <a:lnTo>
                  <a:pt x="770315" y="299393"/>
                </a:lnTo>
                <a:lnTo>
                  <a:pt x="771288" y="300204"/>
                </a:lnTo>
                <a:lnTo>
                  <a:pt x="780365" y="305966"/>
                </a:lnTo>
                <a:lnTo>
                  <a:pt x="781257" y="306291"/>
                </a:lnTo>
                <a:lnTo>
                  <a:pt x="782148" y="306453"/>
                </a:lnTo>
                <a:lnTo>
                  <a:pt x="783040" y="306616"/>
                </a:lnTo>
                <a:lnTo>
                  <a:pt x="783931" y="306697"/>
                </a:lnTo>
                <a:lnTo>
                  <a:pt x="784823" y="306778"/>
                </a:lnTo>
                <a:lnTo>
                  <a:pt x="785795" y="306697"/>
                </a:lnTo>
                <a:lnTo>
                  <a:pt x="786687" y="306616"/>
                </a:lnTo>
                <a:lnTo>
                  <a:pt x="787579" y="306534"/>
                </a:lnTo>
                <a:lnTo>
                  <a:pt x="788470" y="306291"/>
                </a:lnTo>
                <a:lnTo>
                  <a:pt x="789362" y="306047"/>
                </a:lnTo>
                <a:lnTo>
                  <a:pt x="790334" y="305804"/>
                </a:lnTo>
                <a:lnTo>
                  <a:pt x="791226" y="305479"/>
                </a:lnTo>
                <a:lnTo>
                  <a:pt x="792117" y="305074"/>
                </a:lnTo>
                <a:lnTo>
                  <a:pt x="793009" y="304668"/>
                </a:lnTo>
                <a:lnTo>
                  <a:pt x="793900" y="304262"/>
                </a:lnTo>
                <a:lnTo>
                  <a:pt x="794873" y="303856"/>
                </a:lnTo>
                <a:lnTo>
                  <a:pt x="795765" y="303369"/>
                </a:lnTo>
                <a:lnTo>
                  <a:pt x="796656" y="302801"/>
                </a:lnTo>
                <a:lnTo>
                  <a:pt x="797548" y="302314"/>
                </a:lnTo>
                <a:lnTo>
                  <a:pt x="798439" y="301746"/>
                </a:lnTo>
                <a:lnTo>
                  <a:pt x="799412" y="301178"/>
                </a:lnTo>
                <a:lnTo>
                  <a:pt x="800303" y="300691"/>
                </a:lnTo>
                <a:lnTo>
                  <a:pt x="801195" y="300123"/>
                </a:lnTo>
                <a:lnTo>
                  <a:pt x="802086" y="299555"/>
                </a:lnTo>
                <a:lnTo>
                  <a:pt x="802978" y="298987"/>
                </a:lnTo>
                <a:lnTo>
                  <a:pt x="803870" y="298419"/>
                </a:lnTo>
                <a:lnTo>
                  <a:pt x="804842" y="297850"/>
                </a:lnTo>
                <a:lnTo>
                  <a:pt x="809381" y="295172"/>
                </a:lnTo>
                <a:lnTo>
                  <a:pt x="810272" y="294604"/>
                </a:lnTo>
                <a:lnTo>
                  <a:pt x="811164" y="294117"/>
                </a:lnTo>
                <a:lnTo>
                  <a:pt x="812056" y="293630"/>
                </a:lnTo>
                <a:lnTo>
                  <a:pt x="812947" y="293143"/>
                </a:lnTo>
                <a:lnTo>
                  <a:pt x="813920" y="292738"/>
                </a:lnTo>
                <a:lnTo>
                  <a:pt x="814811" y="292251"/>
                </a:lnTo>
                <a:lnTo>
                  <a:pt x="815703" y="291845"/>
                </a:lnTo>
                <a:lnTo>
                  <a:pt x="816594" y="291358"/>
                </a:lnTo>
                <a:lnTo>
                  <a:pt x="817486" y="290952"/>
                </a:lnTo>
                <a:lnTo>
                  <a:pt x="818458" y="290465"/>
                </a:lnTo>
                <a:lnTo>
                  <a:pt x="819350" y="290059"/>
                </a:lnTo>
                <a:lnTo>
                  <a:pt x="820242" y="289572"/>
                </a:lnTo>
                <a:lnTo>
                  <a:pt x="821133" y="289167"/>
                </a:lnTo>
                <a:lnTo>
                  <a:pt x="822025" y="288680"/>
                </a:lnTo>
                <a:lnTo>
                  <a:pt x="822916" y="288274"/>
                </a:lnTo>
                <a:lnTo>
                  <a:pt x="823889" y="287787"/>
                </a:lnTo>
                <a:lnTo>
                  <a:pt x="824780" y="287300"/>
                </a:lnTo>
                <a:lnTo>
                  <a:pt x="825672" y="286813"/>
                </a:lnTo>
                <a:lnTo>
                  <a:pt x="826563" y="286326"/>
                </a:lnTo>
                <a:lnTo>
                  <a:pt x="827455" y="285839"/>
                </a:lnTo>
                <a:lnTo>
                  <a:pt x="828428" y="285271"/>
                </a:lnTo>
                <a:lnTo>
                  <a:pt x="829319" y="284703"/>
                </a:lnTo>
                <a:lnTo>
                  <a:pt x="830211" y="284135"/>
                </a:lnTo>
                <a:lnTo>
                  <a:pt x="831102" y="283567"/>
                </a:lnTo>
                <a:lnTo>
                  <a:pt x="831994" y="282999"/>
                </a:lnTo>
                <a:lnTo>
                  <a:pt x="832966" y="282349"/>
                </a:lnTo>
                <a:lnTo>
                  <a:pt x="833858" y="281781"/>
                </a:lnTo>
                <a:lnTo>
                  <a:pt x="834749" y="281132"/>
                </a:lnTo>
                <a:lnTo>
                  <a:pt x="835641" y="280483"/>
                </a:lnTo>
                <a:lnTo>
                  <a:pt x="836533" y="279752"/>
                </a:lnTo>
                <a:lnTo>
                  <a:pt x="837505" y="279103"/>
                </a:lnTo>
                <a:lnTo>
                  <a:pt x="838397" y="278454"/>
                </a:lnTo>
                <a:lnTo>
                  <a:pt x="839288" y="277805"/>
                </a:lnTo>
                <a:lnTo>
                  <a:pt x="840180" y="277074"/>
                </a:lnTo>
                <a:lnTo>
                  <a:pt x="841071" y="276425"/>
                </a:lnTo>
                <a:lnTo>
                  <a:pt x="841963" y="275776"/>
                </a:lnTo>
                <a:lnTo>
                  <a:pt x="842935" y="275045"/>
                </a:lnTo>
                <a:lnTo>
                  <a:pt x="843827" y="274396"/>
                </a:lnTo>
                <a:lnTo>
                  <a:pt x="844719" y="273747"/>
                </a:lnTo>
                <a:lnTo>
                  <a:pt x="845610" y="273097"/>
                </a:lnTo>
                <a:lnTo>
                  <a:pt x="846502" y="272529"/>
                </a:lnTo>
                <a:lnTo>
                  <a:pt x="847474" y="271880"/>
                </a:lnTo>
                <a:lnTo>
                  <a:pt x="848366" y="271231"/>
                </a:lnTo>
                <a:lnTo>
                  <a:pt x="849257" y="270662"/>
                </a:lnTo>
                <a:lnTo>
                  <a:pt x="850149" y="270094"/>
                </a:lnTo>
                <a:lnTo>
                  <a:pt x="851040" y="269526"/>
                </a:lnTo>
                <a:lnTo>
                  <a:pt x="852013" y="268958"/>
                </a:lnTo>
                <a:lnTo>
                  <a:pt x="852905" y="268471"/>
                </a:lnTo>
                <a:lnTo>
                  <a:pt x="853796" y="267903"/>
                </a:lnTo>
                <a:lnTo>
                  <a:pt x="854688" y="267416"/>
                </a:lnTo>
                <a:lnTo>
                  <a:pt x="855579" y="267010"/>
                </a:lnTo>
                <a:lnTo>
                  <a:pt x="856552" y="266523"/>
                </a:lnTo>
                <a:lnTo>
                  <a:pt x="857443" y="266117"/>
                </a:lnTo>
                <a:lnTo>
                  <a:pt x="858335" y="265712"/>
                </a:lnTo>
                <a:lnTo>
                  <a:pt x="859226" y="265306"/>
                </a:lnTo>
                <a:lnTo>
                  <a:pt x="860118" y="264981"/>
                </a:lnTo>
                <a:lnTo>
                  <a:pt x="861010" y="264657"/>
                </a:lnTo>
                <a:lnTo>
                  <a:pt x="861982" y="264332"/>
                </a:lnTo>
                <a:lnTo>
                  <a:pt x="862874" y="264007"/>
                </a:lnTo>
                <a:lnTo>
                  <a:pt x="863765" y="263764"/>
                </a:lnTo>
                <a:lnTo>
                  <a:pt x="864657" y="263521"/>
                </a:lnTo>
                <a:lnTo>
                  <a:pt x="865548" y="263358"/>
                </a:lnTo>
                <a:lnTo>
                  <a:pt x="866521" y="263115"/>
                </a:lnTo>
                <a:lnTo>
                  <a:pt x="867412" y="263034"/>
                </a:lnTo>
                <a:lnTo>
                  <a:pt x="868304" y="262871"/>
                </a:lnTo>
                <a:lnTo>
                  <a:pt x="869196" y="262790"/>
                </a:lnTo>
                <a:lnTo>
                  <a:pt x="870087" y="262709"/>
                </a:lnTo>
                <a:lnTo>
                  <a:pt x="871060" y="262709"/>
                </a:lnTo>
                <a:lnTo>
                  <a:pt x="871951" y="262709"/>
                </a:lnTo>
                <a:lnTo>
                  <a:pt x="872843" y="262709"/>
                </a:lnTo>
                <a:lnTo>
                  <a:pt x="873734" y="262790"/>
                </a:lnTo>
                <a:lnTo>
                  <a:pt x="874626" y="262871"/>
                </a:lnTo>
                <a:lnTo>
                  <a:pt x="875517" y="263034"/>
                </a:lnTo>
                <a:lnTo>
                  <a:pt x="876490" y="263196"/>
                </a:lnTo>
                <a:lnTo>
                  <a:pt x="877382" y="263358"/>
                </a:lnTo>
                <a:lnTo>
                  <a:pt x="878273" y="263602"/>
                </a:lnTo>
                <a:lnTo>
                  <a:pt x="879165" y="263845"/>
                </a:lnTo>
                <a:lnTo>
                  <a:pt x="880056" y="264170"/>
                </a:lnTo>
                <a:lnTo>
                  <a:pt x="881029" y="264494"/>
                </a:lnTo>
                <a:lnTo>
                  <a:pt x="881920" y="264819"/>
                </a:lnTo>
                <a:lnTo>
                  <a:pt x="882812" y="265225"/>
                </a:lnTo>
                <a:lnTo>
                  <a:pt x="883703" y="265631"/>
                </a:lnTo>
                <a:lnTo>
                  <a:pt x="884595" y="266036"/>
                </a:lnTo>
                <a:lnTo>
                  <a:pt x="885568" y="266523"/>
                </a:lnTo>
                <a:lnTo>
                  <a:pt x="886459" y="267010"/>
                </a:lnTo>
                <a:lnTo>
                  <a:pt x="887351" y="267578"/>
                </a:lnTo>
                <a:lnTo>
                  <a:pt x="888242" y="268065"/>
                </a:lnTo>
                <a:lnTo>
                  <a:pt x="889134" y="268634"/>
                </a:lnTo>
                <a:lnTo>
                  <a:pt x="890106" y="269283"/>
                </a:lnTo>
                <a:lnTo>
                  <a:pt x="890998" y="269932"/>
                </a:lnTo>
                <a:lnTo>
                  <a:pt x="891889" y="270581"/>
                </a:lnTo>
                <a:lnTo>
                  <a:pt x="892781" y="271231"/>
                </a:lnTo>
                <a:lnTo>
                  <a:pt x="893673" y="271880"/>
                </a:lnTo>
                <a:lnTo>
                  <a:pt x="894564" y="272610"/>
                </a:lnTo>
                <a:lnTo>
                  <a:pt x="895537" y="273341"/>
                </a:lnTo>
                <a:lnTo>
                  <a:pt x="896428" y="274071"/>
                </a:lnTo>
                <a:lnTo>
                  <a:pt x="897320" y="274801"/>
                </a:lnTo>
                <a:lnTo>
                  <a:pt x="898211" y="275613"/>
                </a:lnTo>
                <a:lnTo>
                  <a:pt x="899103" y="276344"/>
                </a:lnTo>
                <a:lnTo>
                  <a:pt x="900076" y="277155"/>
                </a:lnTo>
                <a:lnTo>
                  <a:pt x="900967" y="277967"/>
                </a:lnTo>
                <a:lnTo>
                  <a:pt x="901859" y="278778"/>
                </a:lnTo>
                <a:lnTo>
                  <a:pt x="902750" y="279590"/>
                </a:lnTo>
                <a:lnTo>
                  <a:pt x="903642" y="280402"/>
                </a:lnTo>
                <a:lnTo>
                  <a:pt x="904614" y="281213"/>
                </a:lnTo>
                <a:lnTo>
                  <a:pt x="905506" y="282025"/>
                </a:lnTo>
                <a:lnTo>
                  <a:pt x="906397" y="282918"/>
                </a:lnTo>
                <a:lnTo>
                  <a:pt x="907289" y="283729"/>
                </a:lnTo>
                <a:lnTo>
                  <a:pt x="908181" y="284541"/>
                </a:lnTo>
                <a:lnTo>
                  <a:pt x="909153" y="285352"/>
                </a:lnTo>
                <a:lnTo>
                  <a:pt x="910045" y="286164"/>
                </a:lnTo>
                <a:lnTo>
                  <a:pt x="910936" y="286975"/>
                </a:lnTo>
                <a:lnTo>
                  <a:pt x="911828" y="287787"/>
                </a:lnTo>
                <a:lnTo>
                  <a:pt x="912719" y="288599"/>
                </a:lnTo>
                <a:lnTo>
                  <a:pt x="913611" y="289329"/>
                </a:lnTo>
                <a:lnTo>
                  <a:pt x="914583" y="290059"/>
                </a:lnTo>
                <a:lnTo>
                  <a:pt x="915475" y="290871"/>
                </a:lnTo>
                <a:lnTo>
                  <a:pt x="916366" y="291601"/>
                </a:lnTo>
                <a:lnTo>
                  <a:pt x="917258" y="292251"/>
                </a:lnTo>
                <a:lnTo>
                  <a:pt x="918150" y="292981"/>
                </a:lnTo>
                <a:lnTo>
                  <a:pt x="919122" y="293630"/>
                </a:lnTo>
                <a:lnTo>
                  <a:pt x="920014" y="294280"/>
                </a:lnTo>
                <a:lnTo>
                  <a:pt x="920905" y="294929"/>
                </a:lnTo>
                <a:lnTo>
                  <a:pt x="921797" y="295497"/>
                </a:lnTo>
                <a:lnTo>
                  <a:pt x="922688" y="296065"/>
                </a:lnTo>
                <a:lnTo>
                  <a:pt x="923661" y="296633"/>
                </a:lnTo>
                <a:lnTo>
                  <a:pt x="924553" y="297201"/>
                </a:lnTo>
                <a:lnTo>
                  <a:pt x="925444" y="297688"/>
                </a:lnTo>
                <a:lnTo>
                  <a:pt x="926336" y="298094"/>
                </a:lnTo>
                <a:lnTo>
                  <a:pt x="927227" y="298500"/>
                </a:lnTo>
                <a:lnTo>
                  <a:pt x="928200" y="298906"/>
                </a:lnTo>
                <a:lnTo>
                  <a:pt x="929091" y="299230"/>
                </a:lnTo>
                <a:lnTo>
                  <a:pt x="929983" y="299555"/>
                </a:lnTo>
                <a:lnTo>
                  <a:pt x="930874" y="299880"/>
                </a:lnTo>
                <a:lnTo>
                  <a:pt x="931766" y="300123"/>
                </a:lnTo>
                <a:lnTo>
                  <a:pt x="932658" y="300285"/>
                </a:lnTo>
                <a:lnTo>
                  <a:pt x="933630" y="300529"/>
                </a:lnTo>
                <a:lnTo>
                  <a:pt x="934522" y="300610"/>
                </a:lnTo>
                <a:lnTo>
                  <a:pt x="935413" y="300691"/>
                </a:lnTo>
                <a:lnTo>
                  <a:pt x="936305" y="300772"/>
                </a:lnTo>
                <a:lnTo>
                  <a:pt x="937196" y="300772"/>
                </a:lnTo>
                <a:lnTo>
                  <a:pt x="938169" y="300772"/>
                </a:lnTo>
                <a:lnTo>
                  <a:pt x="939060" y="300772"/>
                </a:lnTo>
                <a:lnTo>
                  <a:pt x="939952" y="300610"/>
                </a:lnTo>
                <a:lnTo>
                  <a:pt x="940844" y="300529"/>
                </a:lnTo>
                <a:lnTo>
                  <a:pt x="941735" y="300367"/>
                </a:lnTo>
                <a:lnTo>
                  <a:pt x="942708" y="300204"/>
                </a:lnTo>
                <a:lnTo>
                  <a:pt x="943599" y="299961"/>
                </a:lnTo>
                <a:lnTo>
                  <a:pt x="944491" y="299717"/>
                </a:lnTo>
                <a:lnTo>
                  <a:pt x="945382" y="299393"/>
                </a:lnTo>
                <a:lnTo>
                  <a:pt x="946274" y="299068"/>
                </a:lnTo>
                <a:lnTo>
                  <a:pt x="947246" y="298743"/>
                </a:lnTo>
                <a:lnTo>
                  <a:pt x="948138" y="298338"/>
                </a:lnTo>
                <a:lnTo>
                  <a:pt x="949030" y="297932"/>
                </a:lnTo>
                <a:lnTo>
                  <a:pt x="949921" y="297526"/>
                </a:lnTo>
                <a:lnTo>
                  <a:pt x="950813" y="297039"/>
                </a:lnTo>
                <a:lnTo>
                  <a:pt x="951704" y="296552"/>
                </a:lnTo>
                <a:lnTo>
                  <a:pt x="952677" y="296065"/>
                </a:lnTo>
                <a:lnTo>
                  <a:pt x="953568" y="295497"/>
                </a:lnTo>
                <a:lnTo>
                  <a:pt x="954460" y="295010"/>
                </a:lnTo>
                <a:lnTo>
                  <a:pt x="955351" y="294361"/>
                </a:lnTo>
                <a:lnTo>
                  <a:pt x="956243" y="293793"/>
                </a:lnTo>
                <a:lnTo>
                  <a:pt x="957216" y="293144"/>
                </a:lnTo>
                <a:lnTo>
                  <a:pt x="958107" y="292494"/>
                </a:lnTo>
                <a:lnTo>
                  <a:pt x="958999" y="291845"/>
                </a:lnTo>
                <a:lnTo>
                  <a:pt x="959890" y="291115"/>
                </a:lnTo>
                <a:lnTo>
                  <a:pt x="960782" y="290384"/>
                </a:lnTo>
                <a:lnTo>
                  <a:pt x="961754" y="289654"/>
                </a:lnTo>
                <a:lnTo>
                  <a:pt x="962646" y="288923"/>
                </a:lnTo>
                <a:lnTo>
                  <a:pt x="963537" y="288112"/>
                </a:lnTo>
                <a:lnTo>
                  <a:pt x="964429" y="287300"/>
                </a:lnTo>
                <a:lnTo>
                  <a:pt x="965321" y="286489"/>
                </a:lnTo>
                <a:lnTo>
                  <a:pt x="966212" y="285596"/>
                </a:lnTo>
                <a:lnTo>
                  <a:pt x="967185" y="284703"/>
                </a:lnTo>
                <a:lnTo>
                  <a:pt x="968076" y="283810"/>
                </a:lnTo>
                <a:lnTo>
                  <a:pt x="968968" y="282918"/>
                </a:lnTo>
                <a:lnTo>
                  <a:pt x="969859" y="281944"/>
                </a:lnTo>
                <a:lnTo>
                  <a:pt x="970751" y="280970"/>
                </a:lnTo>
                <a:lnTo>
                  <a:pt x="971723" y="279996"/>
                </a:lnTo>
                <a:lnTo>
                  <a:pt x="972615" y="278941"/>
                </a:lnTo>
                <a:lnTo>
                  <a:pt x="973507" y="277967"/>
                </a:lnTo>
                <a:lnTo>
                  <a:pt x="974398" y="276912"/>
                </a:lnTo>
                <a:lnTo>
                  <a:pt x="975290" y="275857"/>
                </a:lnTo>
                <a:lnTo>
                  <a:pt x="976262" y="274802"/>
                </a:lnTo>
                <a:lnTo>
                  <a:pt x="977154" y="273666"/>
                </a:lnTo>
                <a:lnTo>
                  <a:pt x="978045" y="272611"/>
                </a:lnTo>
                <a:lnTo>
                  <a:pt x="978937" y="271555"/>
                </a:lnTo>
                <a:lnTo>
                  <a:pt x="979828" y="270419"/>
                </a:lnTo>
                <a:lnTo>
                  <a:pt x="980801" y="269283"/>
                </a:lnTo>
                <a:lnTo>
                  <a:pt x="981693" y="268228"/>
                </a:lnTo>
                <a:lnTo>
                  <a:pt x="982584" y="267092"/>
                </a:lnTo>
                <a:lnTo>
                  <a:pt x="983476" y="265956"/>
                </a:lnTo>
                <a:lnTo>
                  <a:pt x="984367" y="264900"/>
                </a:lnTo>
                <a:lnTo>
                  <a:pt x="985259" y="263764"/>
                </a:lnTo>
                <a:lnTo>
                  <a:pt x="986231" y="262709"/>
                </a:lnTo>
                <a:lnTo>
                  <a:pt x="987123" y="261573"/>
                </a:lnTo>
                <a:lnTo>
                  <a:pt x="988014" y="260518"/>
                </a:lnTo>
                <a:lnTo>
                  <a:pt x="988906" y="259463"/>
                </a:lnTo>
                <a:lnTo>
                  <a:pt x="989798" y="258408"/>
                </a:lnTo>
                <a:lnTo>
                  <a:pt x="990770" y="257434"/>
                </a:lnTo>
                <a:lnTo>
                  <a:pt x="991662" y="256379"/>
                </a:lnTo>
                <a:lnTo>
                  <a:pt x="992553" y="255405"/>
                </a:lnTo>
                <a:lnTo>
                  <a:pt x="993445" y="254431"/>
                </a:lnTo>
                <a:lnTo>
                  <a:pt x="994336" y="253538"/>
                </a:lnTo>
                <a:lnTo>
                  <a:pt x="995309" y="252645"/>
                </a:lnTo>
                <a:lnTo>
                  <a:pt x="996200" y="251753"/>
                </a:lnTo>
                <a:lnTo>
                  <a:pt x="997092" y="250860"/>
                </a:lnTo>
                <a:lnTo>
                  <a:pt x="997984" y="250048"/>
                </a:lnTo>
                <a:lnTo>
                  <a:pt x="998875" y="249237"/>
                </a:lnTo>
                <a:lnTo>
                  <a:pt x="999848" y="248506"/>
                </a:lnTo>
                <a:lnTo>
                  <a:pt x="1000739" y="247776"/>
                </a:lnTo>
                <a:lnTo>
                  <a:pt x="1009817" y="242582"/>
                </a:lnTo>
                <a:lnTo>
                  <a:pt x="1010708" y="242257"/>
                </a:lnTo>
                <a:lnTo>
                  <a:pt x="1011600" y="242014"/>
                </a:lnTo>
                <a:lnTo>
                  <a:pt x="1012491" y="241851"/>
                </a:lnTo>
                <a:lnTo>
                  <a:pt x="1013383" y="241689"/>
                </a:lnTo>
                <a:lnTo>
                  <a:pt x="1014356" y="241608"/>
                </a:lnTo>
                <a:lnTo>
                  <a:pt x="1015247" y="241527"/>
                </a:lnTo>
                <a:lnTo>
                  <a:pt x="1016139" y="241527"/>
                </a:lnTo>
                <a:lnTo>
                  <a:pt x="1020677" y="242257"/>
                </a:lnTo>
                <a:lnTo>
                  <a:pt x="1021569" y="242501"/>
                </a:lnTo>
                <a:lnTo>
                  <a:pt x="1022461" y="242825"/>
                </a:lnTo>
                <a:lnTo>
                  <a:pt x="1023352" y="243231"/>
                </a:lnTo>
                <a:lnTo>
                  <a:pt x="1024325" y="243637"/>
                </a:lnTo>
                <a:lnTo>
                  <a:pt x="1025216" y="244124"/>
                </a:lnTo>
                <a:lnTo>
                  <a:pt x="1026108" y="244692"/>
                </a:lnTo>
                <a:lnTo>
                  <a:pt x="1026999" y="245260"/>
                </a:lnTo>
                <a:lnTo>
                  <a:pt x="1031538" y="248669"/>
                </a:lnTo>
                <a:lnTo>
                  <a:pt x="1032430" y="249481"/>
                </a:lnTo>
                <a:lnTo>
                  <a:pt x="1036969" y="253944"/>
                </a:lnTo>
                <a:lnTo>
                  <a:pt x="1037941" y="254918"/>
                </a:lnTo>
                <a:lnTo>
                  <a:pt x="1038833" y="255892"/>
                </a:lnTo>
                <a:lnTo>
                  <a:pt x="1039724" y="256947"/>
                </a:lnTo>
                <a:lnTo>
                  <a:pt x="1040616" y="258002"/>
                </a:lnTo>
                <a:lnTo>
                  <a:pt x="1041507" y="259057"/>
                </a:lnTo>
                <a:lnTo>
                  <a:pt x="1042399" y="260193"/>
                </a:lnTo>
                <a:lnTo>
                  <a:pt x="1043371" y="261249"/>
                </a:lnTo>
                <a:lnTo>
                  <a:pt x="1044263" y="262385"/>
                </a:lnTo>
                <a:lnTo>
                  <a:pt x="1045154" y="263521"/>
                </a:lnTo>
                <a:lnTo>
                  <a:pt x="1046046" y="264657"/>
                </a:lnTo>
                <a:lnTo>
                  <a:pt x="1046938" y="265793"/>
                </a:lnTo>
                <a:lnTo>
                  <a:pt x="1047910" y="266930"/>
                </a:lnTo>
                <a:lnTo>
                  <a:pt x="1048802" y="268147"/>
                </a:lnTo>
                <a:lnTo>
                  <a:pt x="1049693" y="269283"/>
                </a:lnTo>
                <a:lnTo>
                  <a:pt x="1050585" y="270419"/>
                </a:lnTo>
                <a:lnTo>
                  <a:pt x="1051476" y="271556"/>
                </a:lnTo>
                <a:lnTo>
                  <a:pt x="1052449" y="272692"/>
                </a:lnTo>
                <a:lnTo>
                  <a:pt x="1053341" y="273828"/>
                </a:lnTo>
                <a:lnTo>
                  <a:pt x="1054232" y="274964"/>
                </a:lnTo>
                <a:lnTo>
                  <a:pt x="1055124" y="276100"/>
                </a:lnTo>
                <a:lnTo>
                  <a:pt x="1056015" y="277237"/>
                </a:lnTo>
                <a:lnTo>
                  <a:pt x="1056907" y="278373"/>
                </a:lnTo>
                <a:lnTo>
                  <a:pt x="1057879" y="279428"/>
                </a:lnTo>
                <a:lnTo>
                  <a:pt x="1058771" y="280483"/>
                </a:lnTo>
                <a:lnTo>
                  <a:pt x="1059662" y="281538"/>
                </a:lnTo>
                <a:lnTo>
                  <a:pt x="1060554" y="282593"/>
                </a:lnTo>
                <a:lnTo>
                  <a:pt x="1061446" y="283567"/>
                </a:lnTo>
                <a:lnTo>
                  <a:pt x="1062418" y="284622"/>
                </a:lnTo>
                <a:lnTo>
                  <a:pt x="1063310" y="285596"/>
                </a:lnTo>
                <a:lnTo>
                  <a:pt x="1064201" y="286489"/>
                </a:lnTo>
                <a:lnTo>
                  <a:pt x="1065093" y="287463"/>
                </a:lnTo>
                <a:lnTo>
                  <a:pt x="1065984" y="288355"/>
                </a:lnTo>
                <a:lnTo>
                  <a:pt x="1066957" y="289167"/>
                </a:lnTo>
                <a:lnTo>
                  <a:pt x="1067848" y="290060"/>
                </a:lnTo>
                <a:lnTo>
                  <a:pt x="1068740" y="290871"/>
                </a:lnTo>
                <a:lnTo>
                  <a:pt x="1069632" y="291602"/>
                </a:lnTo>
                <a:lnTo>
                  <a:pt x="1070523" y="292413"/>
                </a:lnTo>
                <a:lnTo>
                  <a:pt x="1071496" y="293063"/>
                </a:lnTo>
                <a:lnTo>
                  <a:pt x="1072387" y="293793"/>
                </a:lnTo>
                <a:lnTo>
                  <a:pt x="1073279" y="294442"/>
                </a:lnTo>
                <a:lnTo>
                  <a:pt x="1074170" y="295010"/>
                </a:lnTo>
                <a:lnTo>
                  <a:pt x="1075062" y="295660"/>
                </a:lnTo>
                <a:lnTo>
                  <a:pt x="1075953" y="296147"/>
                </a:lnTo>
                <a:lnTo>
                  <a:pt x="1076926" y="296715"/>
                </a:lnTo>
                <a:lnTo>
                  <a:pt x="1077818" y="297120"/>
                </a:lnTo>
                <a:lnTo>
                  <a:pt x="1078709" y="297607"/>
                </a:lnTo>
                <a:lnTo>
                  <a:pt x="1079601" y="298013"/>
                </a:lnTo>
                <a:lnTo>
                  <a:pt x="1080492" y="298338"/>
                </a:lnTo>
                <a:lnTo>
                  <a:pt x="1081465" y="298662"/>
                </a:lnTo>
                <a:lnTo>
                  <a:pt x="1082356" y="298987"/>
                </a:lnTo>
                <a:lnTo>
                  <a:pt x="1083248" y="299231"/>
                </a:lnTo>
                <a:lnTo>
                  <a:pt x="1084139" y="299474"/>
                </a:lnTo>
                <a:lnTo>
                  <a:pt x="1085031" y="299636"/>
                </a:lnTo>
                <a:lnTo>
                  <a:pt x="1086004" y="299799"/>
                </a:lnTo>
                <a:lnTo>
                  <a:pt x="1086895" y="299880"/>
                </a:lnTo>
                <a:lnTo>
                  <a:pt x="1087787" y="299961"/>
                </a:lnTo>
                <a:lnTo>
                  <a:pt x="1088678" y="300042"/>
                </a:lnTo>
                <a:lnTo>
                  <a:pt x="1089570" y="300042"/>
                </a:lnTo>
                <a:lnTo>
                  <a:pt x="1090542" y="299961"/>
                </a:lnTo>
                <a:lnTo>
                  <a:pt x="1091434" y="299961"/>
                </a:lnTo>
                <a:lnTo>
                  <a:pt x="1092325" y="299880"/>
                </a:lnTo>
                <a:lnTo>
                  <a:pt x="1093217" y="299799"/>
                </a:lnTo>
                <a:lnTo>
                  <a:pt x="1094109" y="299636"/>
                </a:lnTo>
                <a:lnTo>
                  <a:pt x="1095000" y="299474"/>
                </a:lnTo>
                <a:lnTo>
                  <a:pt x="1095973" y="299312"/>
                </a:lnTo>
                <a:lnTo>
                  <a:pt x="1096864" y="299068"/>
                </a:lnTo>
                <a:lnTo>
                  <a:pt x="1097756" y="298825"/>
                </a:lnTo>
                <a:lnTo>
                  <a:pt x="1098647" y="298581"/>
                </a:lnTo>
                <a:lnTo>
                  <a:pt x="1099539" y="298338"/>
                </a:lnTo>
                <a:lnTo>
                  <a:pt x="1100511" y="298013"/>
                </a:lnTo>
                <a:lnTo>
                  <a:pt x="1101403" y="297689"/>
                </a:lnTo>
                <a:lnTo>
                  <a:pt x="1102294" y="297364"/>
                </a:lnTo>
                <a:lnTo>
                  <a:pt x="1103186" y="296958"/>
                </a:lnTo>
                <a:lnTo>
                  <a:pt x="1104078" y="296634"/>
                </a:lnTo>
                <a:lnTo>
                  <a:pt x="1105050" y="296228"/>
                </a:lnTo>
                <a:lnTo>
                  <a:pt x="1105942" y="295822"/>
                </a:lnTo>
                <a:lnTo>
                  <a:pt x="1106833" y="295416"/>
                </a:lnTo>
                <a:lnTo>
                  <a:pt x="1107725" y="294929"/>
                </a:lnTo>
                <a:lnTo>
                  <a:pt x="1112264" y="292494"/>
                </a:lnTo>
                <a:lnTo>
                  <a:pt x="1113155" y="292008"/>
                </a:lnTo>
                <a:lnTo>
                  <a:pt x="1114047" y="291439"/>
                </a:lnTo>
                <a:lnTo>
                  <a:pt x="1115019" y="290871"/>
                </a:lnTo>
                <a:lnTo>
                  <a:pt x="1115911" y="290303"/>
                </a:lnTo>
                <a:lnTo>
                  <a:pt x="1116802" y="289654"/>
                </a:lnTo>
                <a:lnTo>
                  <a:pt x="1117694" y="289086"/>
                </a:lnTo>
                <a:lnTo>
                  <a:pt x="1118586" y="288437"/>
                </a:lnTo>
                <a:lnTo>
                  <a:pt x="1119558" y="287787"/>
                </a:lnTo>
                <a:lnTo>
                  <a:pt x="1120450" y="287138"/>
                </a:lnTo>
                <a:lnTo>
                  <a:pt x="1121341" y="286489"/>
                </a:lnTo>
                <a:lnTo>
                  <a:pt x="1122233" y="285839"/>
                </a:lnTo>
                <a:lnTo>
                  <a:pt x="1123124" y="285109"/>
                </a:lnTo>
                <a:lnTo>
                  <a:pt x="1124097" y="284460"/>
                </a:lnTo>
                <a:lnTo>
                  <a:pt x="1124988" y="283729"/>
                </a:lnTo>
                <a:lnTo>
                  <a:pt x="1125880" y="282999"/>
                </a:lnTo>
                <a:lnTo>
                  <a:pt x="1126772" y="282268"/>
                </a:lnTo>
                <a:lnTo>
                  <a:pt x="1127663" y="281538"/>
                </a:lnTo>
                <a:lnTo>
                  <a:pt x="1128636" y="280808"/>
                </a:lnTo>
                <a:lnTo>
                  <a:pt x="1129527" y="280077"/>
                </a:lnTo>
                <a:lnTo>
                  <a:pt x="1130419" y="279347"/>
                </a:lnTo>
                <a:lnTo>
                  <a:pt x="1131310" y="278617"/>
                </a:lnTo>
                <a:lnTo>
                  <a:pt x="1132202" y="277886"/>
                </a:lnTo>
                <a:lnTo>
                  <a:pt x="1133093" y="277156"/>
                </a:lnTo>
                <a:lnTo>
                  <a:pt x="1134066" y="276425"/>
                </a:lnTo>
                <a:lnTo>
                  <a:pt x="1134958" y="275695"/>
                </a:lnTo>
                <a:lnTo>
                  <a:pt x="1135849" y="274965"/>
                </a:lnTo>
                <a:lnTo>
                  <a:pt x="1136741" y="274315"/>
                </a:lnTo>
                <a:lnTo>
                  <a:pt x="1137632" y="273585"/>
                </a:lnTo>
                <a:lnTo>
                  <a:pt x="1138605" y="272855"/>
                </a:lnTo>
                <a:lnTo>
                  <a:pt x="1139496" y="272205"/>
                </a:lnTo>
                <a:lnTo>
                  <a:pt x="1140388" y="271556"/>
                </a:lnTo>
                <a:lnTo>
                  <a:pt x="1141279" y="270907"/>
                </a:lnTo>
                <a:lnTo>
                  <a:pt x="1142171" y="270257"/>
                </a:lnTo>
                <a:lnTo>
                  <a:pt x="1143144" y="269608"/>
                </a:lnTo>
                <a:lnTo>
                  <a:pt x="1144035" y="268959"/>
                </a:lnTo>
                <a:lnTo>
                  <a:pt x="1144927" y="268391"/>
                </a:lnTo>
                <a:lnTo>
                  <a:pt x="1145818" y="267822"/>
                </a:lnTo>
                <a:lnTo>
                  <a:pt x="1146710" y="267254"/>
                </a:lnTo>
                <a:lnTo>
                  <a:pt x="1147601" y="266767"/>
                </a:lnTo>
                <a:lnTo>
                  <a:pt x="1148574" y="266280"/>
                </a:lnTo>
                <a:lnTo>
                  <a:pt x="1149465" y="265794"/>
                </a:lnTo>
                <a:lnTo>
                  <a:pt x="1150357" y="265307"/>
                </a:lnTo>
                <a:lnTo>
                  <a:pt x="1151249" y="264901"/>
                </a:lnTo>
                <a:lnTo>
                  <a:pt x="1152140" y="264414"/>
                </a:lnTo>
                <a:lnTo>
                  <a:pt x="1153113" y="264089"/>
                </a:lnTo>
                <a:lnTo>
                  <a:pt x="1154004" y="263683"/>
                </a:lnTo>
                <a:lnTo>
                  <a:pt x="1154896" y="263359"/>
                </a:lnTo>
                <a:lnTo>
                  <a:pt x="1155787" y="263115"/>
                </a:lnTo>
                <a:lnTo>
                  <a:pt x="1156679" y="262791"/>
                </a:lnTo>
                <a:lnTo>
                  <a:pt x="1157651" y="262547"/>
                </a:lnTo>
                <a:lnTo>
                  <a:pt x="1158543" y="262304"/>
                </a:lnTo>
                <a:lnTo>
                  <a:pt x="1159435" y="262142"/>
                </a:lnTo>
                <a:lnTo>
                  <a:pt x="1160326" y="261979"/>
                </a:lnTo>
                <a:lnTo>
                  <a:pt x="1161218" y="261898"/>
                </a:lnTo>
                <a:lnTo>
                  <a:pt x="1162190" y="261817"/>
                </a:lnTo>
                <a:lnTo>
                  <a:pt x="1163082" y="261736"/>
                </a:lnTo>
                <a:lnTo>
                  <a:pt x="1163973" y="261655"/>
                </a:lnTo>
                <a:lnTo>
                  <a:pt x="1164865" y="261655"/>
                </a:lnTo>
                <a:lnTo>
                  <a:pt x="1165757" y="261736"/>
                </a:lnTo>
                <a:lnTo>
                  <a:pt x="1166648" y="261817"/>
                </a:lnTo>
                <a:lnTo>
                  <a:pt x="1167621" y="261898"/>
                </a:lnTo>
                <a:lnTo>
                  <a:pt x="1168512" y="261979"/>
                </a:lnTo>
                <a:lnTo>
                  <a:pt x="1169404" y="262142"/>
                </a:lnTo>
                <a:lnTo>
                  <a:pt x="1170295" y="262304"/>
                </a:lnTo>
                <a:lnTo>
                  <a:pt x="1171187" y="262547"/>
                </a:lnTo>
                <a:lnTo>
                  <a:pt x="1172159" y="262791"/>
                </a:lnTo>
                <a:lnTo>
                  <a:pt x="1173051" y="263034"/>
                </a:lnTo>
                <a:lnTo>
                  <a:pt x="1173942" y="263359"/>
                </a:lnTo>
                <a:lnTo>
                  <a:pt x="1174834" y="263683"/>
                </a:lnTo>
                <a:lnTo>
                  <a:pt x="1175726" y="264089"/>
                </a:lnTo>
                <a:lnTo>
                  <a:pt x="1176698" y="264414"/>
                </a:lnTo>
                <a:lnTo>
                  <a:pt x="1177590" y="264820"/>
                </a:lnTo>
                <a:lnTo>
                  <a:pt x="1178481" y="265307"/>
                </a:lnTo>
                <a:lnTo>
                  <a:pt x="1179373" y="265794"/>
                </a:lnTo>
                <a:lnTo>
                  <a:pt x="1180264" y="266280"/>
                </a:lnTo>
                <a:lnTo>
                  <a:pt x="1185695" y="269608"/>
                </a:lnTo>
                <a:lnTo>
                  <a:pt x="1186667" y="270257"/>
                </a:lnTo>
                <a:lnTo>
                  <a:pt x="1187559" y="270826"/>
                </a:lnTo>
                <a:lnTo>
                  <a:pt x="1188450" y="271556"/>
                </a:lnTo>
                <a:lnTo>
                  <a:pt x="1189342" y="272205"/>
                </a:lnTo>
                <a:lnTo>
                  <a:pt x="1190233" y="272855"/>
                </a:lnTo>
                <a:lnTo>
                  <a:pt x="1191206" y="273585"/>
                </a:lnTo>
                <a:lnTo>
                  <a:pt x="1192098" y="274234"/>
                </a:lnTo>
                <a:lnTo>
                  <a:pt x="1192989" y="274965"/>
                </a:lnTo>
                <a:lnTo>
                  <a:pt x="1193881" y="275695"/>
                </a:lnTo>
                <a:lnTo>
                  <a:pt x="1194772" y="276425"/>
                </a:lnTo>
                <a:lnTo>
                  <a:pt x="1195745" y="277156"/>
                </a:lnTo>
                <a:lnTo>
                  <a:pt x="1196636" y="277886"/>
                </a:lnTo>
                <a:lnTo>
                  <a:pt x="1197528" y="278617"/>
                </a:lnTo>
                <a:lnTo>
                  <a:pt x="1198419" y="279347"/>
                </a:lnTo>
                <a:lnTo>
                  <a:pt x="1199311" y="280077"/>
                </a:lnTo>
                <a:lnTo>
                  <a:pt x="1200284" y="280808"/>
                </a:lnTo>
                <a:lnTo>
                  <a:pt x="1201175" y="281538"/>
                </a:lnTo>
                <a:lnTo>
                  <a:pt x="1202067" y="282268"/>
                </a:lnTo>
                <a:lnTo>
                  <a:pt x="1202958" y="282999"/>
                </a:lnTo>
                <a:lnTo>
                  <a:pt x="1203850" y="283648"/>
                </a:lnTo>
                <a:lnTo>
                  <a:pt x="1204741" y="284379"/>
                </a:lnTo>
                <a:lnTo>
                  <a:pt x="1205714" y="285109"/>
                </a:lnTo>
                <a:lnTo>
                  <a:pt x="1206605" y="285758"/>
                </a:lnTo>
                <a:lnTo>
                  <a:pt x="1207497" y="286489"/>
                </a:lnTo>
                <a:lnTo>
                  <a:pt x="1208389" y="287138"/>
                </a:lnTo>
                <a:lnTo>
                  <a:pt x="1209280" y="287787"/>
                </a:lnTo>
                <a:lnTo>
                  <a:pt x="1210253" y="288436"/>
                </a:lnTo>
                <a:lnTo>
                  <a:pt x="1211144" y="289086"/>
                </a:lnTo>
                <a:lnTo>
                  <a:pt x="1212036" y="289654"/>
                </a:lnTo>
                <a:lnTo>
                  <a:pt x="1212927" y="290222"/>
                </a:lnTo>
                <a:lnTo>
                  <a:pt x="1213819" y="290790"/>
                </a:lnTo>
                <a:lnTo>
                  <a:pt x="1214792" y="291358"/>
                </a:lnTo>
                <a:lnTo>
                  <a:pt x="1215683" y="291926"/>
                </a:lnTo>
                <a:lnTo>
                  <a:pt x="1216575" y="292413"/>
                </a:lnTo>
                <a:lnTo>
                  <a:pt x="1217466" y="292981"/>
                </a:lnTo>
                <a:lnTo>
                  <a:pt x="1218358" y="293387"/>
                </a:lnTo>
                <a:lnTo>
                  <a:pt x="1219330" y="293874"/>
                </a:lnTo>
                <a:lnTo>
                  <a:pt x="1220222" y="294280"/>
                </a:lnTo>
                <a:lnTo>
                  <a:pt x="1221113" y="294686"/>
                </a:lnTo>
                <a:lnTo>
                  <a:pt x="1222005" y="295091"/>
                </a:lnTo>
                <a:lnTo>
                  <a:pt x="1222897" y="295497"/>
                </a:lnTo>
                <a:lnTo>
                  <a:pt x="1223788" y="295822"/>
                </a:lnTo>
                <a:lnTo>
                  <a:pt x="1224761" y="296147"/>
                </a:lnTo>
                <a:lnTo>
                  <a:pt x="1225652" y="296390"/>
                </a:lnTo>
                <a:lnTo>
                  <a:pt x="1226544" y="296634"/>
                </a:lnTo>
                <a:lnTo>
                  <a:pt x="1227435" y="296877"/>
                </a:lnTo>
                <a:lnTo>
                  <a:pt x="1228327" y="297120"/>
                </a:lnTo>
                <a:lnTo>
                  <a:pt x="1229299" y="297283"/>
                </a:lnTo>
                <a:lnTo>
                  <a:pt x="1230191" y="297445"/>
                </a:lnTo>
                <a:lnTo>
                  <a:pt x="1231082" y="297526"/>
                </a:lnTo>
                <a:lnTo>
                  <a:pt x="1231974" y="297688"/>
                </a:lnTo>
                <a:lnTo>
                  <a:pt x="1232866" y="297770"/>
                </a:lnTo>
                <a:lnTo>
                  <a:pt x="1233838" y="297770"/>
                </a:lnTo>
                <a:lnTo>
                  <a:pt x="1234730" y="297851"/>
                </a:lnTo>
                <a:lnTo>
                  <a:pt x="1235621" y="297851"/>
                </a:lnTo>
                <a:lnTo>
                  <a:pt x="1236513" y="297770"/>
                </a:lnTo>
                <a:lnTo>
                  <a:pt x="1237404" y="297770"/>
                </a:lnTo>
                <a:lnTo>
                  <a:pt x="1238296" y="297688"/>
                </a:lnTo>
                <a:lnTo>
                  <a:pt x="1239269" y="297607"/>
                </a:lnTo>
                <a:lnTo>
                  <a:pt x="1240160" y="297445"/>
                </a:lnTo>
                <a:lnTo>
                  <a:pt x="1241052" y="297283"/>
                </a:lnTo>
                <a:lnTo>
                  <a:pt x="1241943" y="297120"/>
                </a:lnTo>
                <a:lnTo>
                  <a:pt x="1242835" y="296958"/>
                </a:lnTo>
                <a:lnTo>
                  <a:pt x="1243807" y="296715"/>
                </a:lnTo>
                <a:lnTo>
                  <a:pt x="1244699" y="296471"/>
                </a:lnTo>
                <a:lnTo>
                  <a:pt x="1245590" y="296228"/>
                </a:lnTo>
                <a:lnTo>
                  <a:pt x="1246482" y="295984"/>
                </a:lnTo>
                <a:lnTo>
                  <a:pt x="1247374" y="295660"/>
                </a:lnTo>
                <a:lnTo>
                  <a:pt x="1248346" y="295335"/>
                </a:lnTo>
                <a:lnTo>
                  <a:pt x="1249238" y="295010"/>
                </a:lnTo>
                <a:lnTo>
                  <a:pt x="1250129" y="294605"/>
                </a:lnTo>
                <a:lnTo>
                  <a:pt x="1251021" y="294280"/>
                </a:lnTo>
                <a:lnTo>
                  <a:pt x="1251912" y="293874"/>
                </a:lnTo>
                <a:lnTo>
                  <a:pt x="1252885" y="293468"/>
                </a:lnTo>
                <a:lnTo>
                  <a:pt x="1253776" y="293062"/>
                </a:lnTo>
                <a:lnTo>
                  <a:pt x="1254668" y="292576"/>
                </a:lnTo>
                <a:lnTo>
                  <a:pt x="1255560" y="292170"/>
                </a:lnTo>
                <a:lnTo>
                  <a:pt x="1256451" y="291683"/>
                </a:lnTo>
                <a:lnTo>
                  <a:pt x="1257343" y="291196"/>
                </a:lnTo>
                <a:lnTo>
                  <a:pt x="1258315" y="290709"/>
                </a:lnTo>
                <a:lnTo>
                  <a:pt x="1259207" y="290141"/>
                </a:lnTo>
                <a:lnTo>
                  <a:pt x="1260098" y="289654"/>
                </a:lnTo>
                <a:lnTo>
                  <a:pt x="1260990" y="289086"/>
                </a:lnTo>
                <a:lnTo>
                  <a:pt x="1261881" y="288518"/>
                </a:lnTo>
                <a:lnTo>
                  <a:pt x="1262854" y="287950"/>
                </a:lnTo>
                <a:lnTo>
                  <a:pt x="1263746" y="287381"/>
                </a:lnTo>
                <a:lnTo>
                  <a:pt x="1264637" y="286813"/>
                </a:lnTo>
                <a:lnTo>
                  <a:pt x="1265529" y="286245"/>
                </a:lnTo>
                <a:lnTo>
                  <a:pt x="1266420" y="285596"/>
                </a:lnTo>
                <a:lnTo>
                  <a:pt x="1267393" y="285028"/>
                </a:lnTo>
                <a:lnTo>
                  <a:pt x="1268284" y="284379"/>
                </a:lnTo>
                <a:lnTo>
                  <a:pt x="1269176" y="283811"/>
                </a:lnTo>
                <a:lnTo>
                  <a:pt x="1270067" y="283161"/>
                </a:lnTo>
                <a:lnTo>
                  <a:pt x="1270959" y="282512"/>
                </a:lnTo>
                <a:lnTo>
                  <a:pt x="1271932" y="281863"/>
                </a:lnTo>
                <a:lnTo>
                  <a:pt x="1272823" y="281213"/>
                </a:lnTo>
                <a:lnTo>
                  <a:pt x="1273715" y="280564"/>
                </a:lnTo>
                <a:lnTo>
                  <a:pt x="1274606" y="279915"/>
                </a:lnTo>
                <a:lnTo>
                  <a:pt x="1275498" y="279266"/>
                </a:lnTo>
                <a:lnTo>
                  <a:pt x="1276389" y="278616"/>
                </a:lnTo>
                <a:lnTo>
                  <a:pt x="1277362" y="277967"/>
                </a:lnTo>
                <a:lnTo>
                  <a:pt x="1278253" y="277318"/>
                </a:lnTo>
                <a:lnTo>
                  <a:pt x="1279145" y="276668"/>
                </a:lnTo>
                <a:lnTo>
                  <a:pt x="1280037" y="276019"/>
                </a:lnTo>
                <a:lnTo>
                  <a:pt x="1280928" y="275370"/>
                </a:lnTo>
                <a:lnTo>
                  <a:pt x="1281901" y="274721"/>
                </a:lnTo>
                <a:lnTo>
                  <a:pt x="1282792" y="274071"/>
                </a:lnTo>
                <a:lnTo>
                  <a:pt x="1283684" y="273503"/>
                </a:lnTo>
                <a:lnTo>
                  <a:pt x="1284575" y="272854"/>
                </a:lnTo>
                <a:lnTo>
                  <a:pt x="1285467" y="272205"/>
                </a:lnTo>
                <a:lnTo>
                  <a:pt x="1286439" y="271636"/>
                </a:lnTo>
                <a:lnTo>
                  <a:pt x="1287331" y="270987"/>
                </a:lnTo>
                <a:lnTo>
                  <a:pt x="1288223" y="270419"/>
                </a:lnTo>
                <a:lnTo>
                  <a:pt x="1289114" y="269851"/>
                </a:lnTo>
                <a:lnTo>
                  <a:pt x="1290006" y="269283"/>
                </a:lnTo>
                <a:lnTo>
                  <a:pt x="1290978" y="268714"/>
                </a:lnTo>
                <a:lnTo>
                  <a:pt x="1291870" y="268228"/>
                </a:lnTo>
                <a:lnTo>
                  <a:pt x="1292761" y="267659"/>
                </a:lnTo>
                <a:lnTo>
                  <a:pt x="1293653" y="267172"/>
                </a:lnTo>
                <a:lnTo>
                  <a:pt x="1294544" y="266686"/>
                </a:lnTo>
                <a:lnTo>
                  <a:pt x="1295436" y="266199"/>
                </a:lnTo>
                <a:lnTo>
                  <a:pt x="1296409" y="265712"/>
                </a:lnTo>
                <a:lnTo>
                  <a:pt x="1297300" y="265225"/>
                </a:lnTo>
                <a:lnTo>
                  <a:pt x="1298192" y="264819"/>
                </a:lnTo>
                <a:lnTo>
                  <a:pt x="1299083" y="264413"/>
                </a:lnTo>
                <a:lnTo>
                  <a:pt x="1299975" y="264007"/>
                </a:lnTo>
                <a:lnTo>
                  <a:pt x="1300947" y="263602"/>
                </a:lnTo>
                <a:lnTo>
                  <a:pt x="1301839" y="263277"/>
                </a:lnTo>
                <a:lnTo>
                  <a:pt x="1302730" y="262952"/>
                </a:lnTo>
                <a:lnTo>
                  <a:pt x="1303622" y="262628"/>
                </a:lnTo>
                <a:lnTo>
                  <a:pt x="1304514" y="262303"/>
                </a:lnTo>
                <a:lnTo>
                  <a:pt x="1305486" y="262060"/>
                </a:lnTo>
                <a:lnTo>
                  <a:pt x="1306378" y="261816"/>
                </a:lnTo>
                <a:lnTo>
                  <a:pt x="1307269" y="261573"/>
                </a:lnTo>
                <a:lnTo>
                  <a:pt x="1308161" y="261329"/>
                </a:lnTo>
                <a:lnTo>
                  <a:pt x="1309052" y="261167"/>
                </a:lnTo>
                <a:lnTo>
                  <a:pt x="1310025" y="261005"/>
                </a:lnTo>
                <a:lnTo>
                  <a:pt x="1310916" y="260842"/>
                </a:lnTo>
                <a:lnTo>
                  <a:pt x="1311808" y="260680"/>
                </a:lnTo>
                <a:lnTo>
                  <a:pt x="1312700" y="260599"/>
                </a:lnTo>
                <a:lnTo>
                  <a:pt x="1313591" y="260518"/>
                </a:lnTo>
                <a:lnTo>
                  <a:pt x="1314483" y="260518"/>
                </a:lnTo>
                <a:lnTo>
                  <a:pt x="1315455" y="260437"/>
                </a:lnTo>
                <a:lnTo>
                  <a:pt x="1316347" y="260437"/>
                </a:lnTo>
                <a:lnTo>
                  <a:pt x="1317238" y="260437"/>
                </a:lnTo>
                <a:lnTo>
                  <a:pt x="1318130" y="260518"/>
                </a:lnTo>
                <a:lnTo>
                  <a:pt x="1319021" y="260518"/>
                </a:lnTo>
                <a:lnTo>
                  <a:pt x="1319994" y="260599"/>
                </a:lnTo>
                <a:lnTo>
                  <a:pt x="1320886" y="260680"/>
                </a:lnTo>
                <a:lnTo>
                  <a:pt x="1321777" y="260842"/>
                </a:lnTo>
                <a:lnTo>
                  <a:pt x="1322669" y="260923"/>
                </a:lnTo>
                <a:lnTo>
                  <a:pt x="1323560" y="261086"/>
                </a:lnTo>
                <a:lnTo>
                  <a:pt x="1324533" y="261329"/>
                </a:lnTo>
                <a:lnTo>
                  <a:pt x="1325424" y="261492"/>
                </a:lnTo>
                <a:lnTo>
                  <a:pt x="1326316" y="261735"/>
                </a:lnTo>
                <a:lnTo>
                  <a:pt x="1327207" y="261978"/>
                </a:lnTo>
                <a:lnTo>
                  <a:pt x="1328099" y="262222"/>
                </a:lnTo>
                <a:lnTo>
                  <a:pt x="1328991" y="262465"/>
                </a:lnTo>
                <a:lnTo>
                  <a:pt x="1329963" y="262790"/>
                </a:lnTo>
                <a:lnTo>
                  <a:pt x="1330855" y="263115"/>
                </a:lnTo>
                <a:lnTo>
                  <a:pt x="1331746" y="263439"/>
                </a:lnTo>
                <a:lnTo>
                  <a:pt x="1332638" y="263764"/>
                </a:lnTo>
                <a:lnTo>
                  <a:pt x="1333529" y="264088"/>
                </a:lnTo>
                <a:lnTo>
                  <a:pt x="1334502" y="264494"/>
                </a:lnTo>
                <a:lnTo>
                  <a:pt x="1335393" y="264900"/>
                </a:lnTo>
                <a:lnTo>
                  <a:pt x="1336285" y="265225"/>
                </a:lnTo>
                <a:lnTo>
                  <a:pt x="1337177" y="265630"/>
                </a:lnTo>
                <a:lnTo>
                  <a:pt x="1338068" y="266117"/>
                </a:lnTo>
                <a:lnTo>
                  <a:pt x="1339041" y="266523"/>
                </a:lnTo>
                <a:lnTo>
                  <a:pt x="1339932" y="266929"/>
                </a:lnTo>
                <a:lnTo>
                  <a:pt x="1340824" y="267416"/>
                </a:lnTo>
                <a:lnTo>
                  <a:pt x="1341715" y="267903"/>
                </a:lnTo>
                <a:lnTo>
                  <a:pt x="1342607" y="268309"/>
                </a:lnTo>
                <a:lnTo>
                  <a:pt x="1343580" y="268795"/>
                </a:lnTo>
                <a:lnTo>
                  <a:pt x="1344471" y="269282"/>
                </a:lnTo>
                <a:lnTo>
                  <a:pt x="1345363" y="269769"/>
                </a:lnTo>
                <a:lnTo>
                  <a:pt x="1346254" y="270256"/>
                </a:lnTo>
                <a:lnTo>
                  <a:pt x="1347146" y="270743"/>
                </a:lnTo>
                <a:lnTo>
                  <a:pt x="1348037" y="271230"/>
                </a:lnTo>
                <a:lnTo>
                  <a:pt x="1349010" y="271717"/>
                </a:lnTo>
                <a:lnTo>
                  <a:pt x="1349901" y="272204"/>
                </a:lnTo>
                <a:lnTo>
                  <a:pt x="1350793" y="272691"/>
                </a:lnTo>
                <a:lnTo>
                  <a:pt x="1351685" y="273259"/>
                </a:lnTo>
                <a:lnTo>
                  <a:pt x="1352576" y="273746"/>
                </a:lnTo>
                <a:lnTo>
                  <a:pt x="1353549" y="274233"/>
                </a:lnTo>
                <a:lnTo>
                  <a:pt x="1354440" y="274720"/>
                </a:lnTo>
                <a:lnTo>
                  <a:pt x="1355332" y="275207"/>
                </a:lnTo>
                <a:lnTo>
                  <a:pt x="1356223" y="275694"/>
                </a:lnTo>
                <a:lnTo>
                  <a:pt x="1357115" y="276181"/>
                </a:lnTo>
                <a:lnTo>
                  <a:pt x="1358087" y="276586"/>
                </a:lnTo>
                <a:lnTo>
                  <a:pt x="1358979" y="277073"/>
                </a:lnTo>
                <a:lnTo>
                  <a:pt x="1359870" y="277560"/>
                </a:lnTo>
                <a:lnTo>
                  <a:pt x="1360762" y="278047"/>
                </a:lnTo>
                <a:lnTo>
                  <a:pt x="1361654" y="278453"/>
                </a:lnTo>
                <a:lnTo>
                  <a:pt x="1362626" y="278859"/>
                </a:lnTo>
                <a:lnTo>
                  <a:pt x="1363518" y="279346"/>
                </a:lnTo>
                <a:lnTo>
                  <a:pt x="1364409" y="279752"/>
                </a:lnTo>
                <a:lnTo>
                  <a:pt x="1365301" y="280157"/>
                </a:lnTo>
                <a:lnTo>
                  <a:pt x="1366192" y="280563"/>
                </a:lnTo>
                <a:lnTo>
                  <a:pt x="1367084" y="280969"/>
                </a:lnTo>
                <a:lnTo>
                  <a:pt x="1368057" y="281294"/>
                </a:lnTo>
                <a:lnTo>
                  <a:pt x="1368948" y="281699"/>
                </a:lnTo>
                <a:lnTo>
                  <a:pt x="1369840" y="282024"/>
                </a:lnTo>
                <a:lnTo>
                  <a:pt x="1370731" y="282349"/>
                </a:lnTo>
                <a:lnTo>
                  <a:pt x="1371623" y="282673"/>
                </a:lnTo>
                <a:lnTo>
                  <a:pt x="1372595" y="282998"/>
                </a:lnTo>
                <a:lnTo>
                  <a:pt x="1373487" y="283323"/>
                </a:lnTo>
                <a:lnTo>
                  <a:pt x="1374378" y="283647"/>
                </a:lnTo>
                <a:lnTo>
                  <a:pt x="1375270" y="283891"/>
                </a:lnTo>
                <a:lnTo>
                  <a:pt x="1376162" y="284134"/>
                </a:lnTo>
                <a:lnTo>
                  <a:pt x="1377134" y="284378"/>
                </a:lnTo>
                <a:lnTo>
                  <a:pt x="1378026" y="284621"/>
                </a:lnTo>
                <a:lnTo>
                  <a:pt x="1378917" y="284865"/>
                </a:lnTo>
                <a:lnTo>
                  <a:pt x="1379809" y="285027"/>
                </a:lnTo>
                <a:lnTo>
                  <a:pt x="1380700" y="285189"/>
                </a:lnTo>
                <a:lnTo>
                  <a:pt x="1381673" y="285433"/>
                </a:lnTo>
                <a:lnTo>
                  <a:pt x="1382564" y="285514"/>
                </a:lnTo>
                <a:lnTo>
                  <a:pt x="1383456" y="285676"/>
                </a:lnTo>
                <a:lnTo>
                  <a:pt x="1384348" y="285838"/>
                </a:lnTo>
                <a:lnTo>
                  <a:pt x="1385239" y="285919"/>
                </a:lnTo>
                <a:lnTo>
                  <a:pt x="1386131" y="286001"/>
                </a:lnTo>
                <a:lnTo>
                  <a:pt x="1387103" y="286082"/>
                </a:lnTo>
                <a:lnTo>
                  <a:pt x="1387995" y="286163"/>
                </a:lnTo>
                <a:lnTo>
                  <a:pt x="1388886" y="286244"/>
                </a:lnTo>
                <a:lnTo>
                  <a:pt x="1389778" y="286244"/>
                </a:lnTo>
                <a:lnTo>
                  <a:pt x="1390669" y="286325"/>
                </a:lnTo>
                <a:lnTo>
                  <a:pt x="1391642" y="286325"/>
                </a:lnTo>
                <a:lnTo>
                  <a:pt x="1392533" y="286325"/>
                </a:lnTo>
                <a:lnTo>
                  <a:pt x="1393425" y="286244"/>
                </a:lnTo>
                <a:lnTo>
                  <a:pt x="1394317" y="286244"/>
                </a:lnTo>
                <a:lnTo>
                  <a:pt x="1395208" y="286244"/>
                </a:lnTo>
                <a:lnTo>
                  <a:pt x="1396181" y="286163"/>
                </a:lnTo>
                <a:lnTo>
                  <a:pt x="1397072" y="286082"/>
                </a:lnTo>
                <a:lnTo>
                  <a:pt x="1397964" y="286001"/>
                </a:lnTo>
                <a:lnTo>
                  <a:pt x="1398855" y="285919"/>
                </a:lnTo>
                <a:lnTo>
                  <a:pt x="1399747" y="285838"/>
                </a:lnTo>
                <a:lnTo>
                  <a:pt x="1400638" y="285676"/>
                </a:lnTo>
                <a:lnTo>
                  <a:pt x="1401611" y="285595"/>
                </a:lnTo>
                <a:lnTo>
                  <a:pt x="1402503" y="285433"/>
                </a:lnTo>
                <a:lnTo>
                  <a:pt x="1403394" y="285270"/>
                </a:lnTo>
                <a:lnTo>
                  <a:pt x="1404286" y="285108"/>
                </a:lnTo>
                <a:lnTo>
                  <a:pt x="1405177" y="284946"/>
                </a:lnTo>
                <a:lnTo>
                  <a:pt x="1406150" y="284783"/>
                </a:lnTo>
                <a:lnTo>
                  <a:pt x="1407041" y="284540"/>
                </a:lnTo>
                <a:lnTo>
                  <a:pt x="1407933" y="284378"/>
                </a:lnTo>
                <a:lnTo>
                  <a:pt x="1408825" y="284215"/>
                </a:lnTo>
                <a:lnTo>
                  <a:pt x="1409716" y="283972"/>
                </a:lnTo>
                <a:lnTo>
                  <a:pt x="1414255" y="282755"/>
                </a:lnTo>
                <a:lnTo>
                  <a:pt x="1415227" y="282511"/>
                </a:lnTo>
                <a:lnTo>
                  <a:pt x="1416119" y="282268"/>
                </a:lnTo>
                <a:lnTo>
                  <a:pt x="1417011" y="282024"/>
                </a:lnTo>
                <a:lnTo>
                  <a:pt x="1417902" y="281781"/>
                </a:lnTo>
                <a:lnTo>
                  <a:pt x="1418794" y="281456"/>
                </a:lnTo>
                <a:lnTo>
                  <a:pt x="1419685" y="281213"/>
                </a:lnTo>
                <a:lnTo>
                  <a:pt x="1420658" y="280888"/>
                </a:lnTo>
                <a:lnTo>
                  <a:pt x="1421549" y="280645"/>
                </a:lnTo>
                <a:lnTo>
                  <a:pt x="1422441" y="280320"/>
                </a:lnTo>
                <a:lnTo>
                  <a:pt x="1423332" y="280077"/>
                </a:lnTo>
                <a:lnTo>
                  <a:pt x="1424224" y="279752"/>
                </a:lnTo>
                <a:lnTo>
                  <a:pt x="1425197" y="279509"/>
                </a:lnTo>
                <a:lnTo>
                  <a:pt x="1426088" y="279184"/>
                </a:lnTo>
                <a:lnTo>
                  <a:pt x="1426980" y="278940"/>
                </a:lnTo>
                <a:lnTo>
                  <a:pt x="1427871" y="278616"/>
                </a:lnTo>
                <a:lnTo>
                  <a:pt x="1428763" y="278291"/>
                </a:lnTo>
                <a:lnTo>
                  <a:pt x="1429735" y="278048"/>
                </a:lnTo>
                <a:lnTo>
                  <a:pt x="1430627" y="277723"/>
                </a:lnTo>
                <a:lnTo>
                  <a:pt x="1431518" y="277480"/>
                </a:lnTo>
                <a:lnTo>
                  <a:pt x="1432410" y="277155"/>
                </a:lnTo>
                <a:lnTo>
                  <a:pt x="1433302" y="276912"/>
                </a:lnTo>
                <a:lnTo>
                  <a:pt x="1434274" y="276587"/>
                </a:lnTo>
                <a:lnTo>
                  <a:pt x="1435166" y="276344"/>
                </a:lnTo>
                <a:lnTo>
                  <a:pt x="1436057" y="276019"/>
                </a:lnTo>
                <a:lnTo>
                  <a:pt x="1436949" y="275776"/>
                </a:lnTo>
                <a:lnTo>
                  <a:pt x="1437840" y="275532"/>
                </a:lnTo>
                <a:lnTo>
                  <a:pt x="1438732" y="275289"/>
                </a:lnTo>
                <a:lnTo>
                  <a:pt x="1439704" y="275045"/>
                </a:lnTo>
                <a:lnTo>
                  <a:pt x="1440596" y="274802"/>
                </a:lnTo>
                <a:lnTo>
                  <a:pt x="1441488" y="274558"/>
                </a:lnTo>
                <a:lnTo>
                  <a:pt x="1442379" y="274315"/>
                </a:lnTo>
                <a:lnTo>
                  <a:pt x="1443271" y="274071"/>
                </a:lnTo>
                <a:lnTo>
                  <a:pt x="1444243" y="273828"/>
                </a:lnTo>
                <a:lnTo>
                  <a:pt x="1445135" y="273585"/>
                </a:lnTo>
                <a:lnTo>
                  <a:pt x="1446026" y="273422"/>
                </a:lnTo>
                <a:lnTo>
                  <a:pt x="1446918" y="273260"/>
                </a:lnTo>
                <a:lnTo>
                  <a:pt x="1447809" y="273016"/>
                </a:lnTo>
                <a:lnTo>
                  <a:pt x="1448782" y="272854"/>
                </a:lnTo>
                <a:lnTo>
                  <a:pt x="1449674" y="272692"/>
                </a:lnTo>
                <a:lnTo>
                  <a:pt x="1450565" y="272529"/>
                </a:lnTo>
                <a:lnTo>
                  <a:pt x="1451457" y="272367"/>
                </a:lnTo>
                <a:lnTo>
                  <a:pt x="1452348" y="272205"/>
                </a:lnTo>
                <a:lnTo>
                  <a:pt x="1453321" y="272042"/>
                </a:lnTo>
                <a:lnTo>
                  <a:pt x="1454212" y="271961"/>
                </a:lnTo>
                <a:lnTo>
                  <a:pt x="1455104" y="271799"/>
                </a:lnTo>
                <a:lnTo>
                  <a:pt x="1455995" y="271718"/>
                </a:lnTo>
                <a:lnTo>
                  <a:pt x="1456887" y="271637"/>
                </a:lnTo>
                <a:lnTo>
                  <a:pt x="1457779" y="271555"/>
                </a:lnTo>
                <a:lnTo>
                  <a:pt x="1458751" y="271474"/>
                </a:lnTo>
                <a:lnTo>
                  <a:pt x="1459643" y="271393"/>
                </a:lnTo>
                <a:lnTo>
                  <a:pt x="1460534" y="271393"/>
                </a:lnTo>
                <a:lnTo>
                  <a:pt x="1461426" y="271312"/>
                </a:lnTo>
                <a:lnTo>
                  <a:pt x="1462317" y="271312"/>
                </a:lnTo>
                <a:lnTo>
                  <a:pt x="1463290" y="271231"/>
                </a:lnTo>
                <a:lnTo>
                  <a:pt x="1464181" y="271231"/>
                </a:lnTo>
                <a:lnTo>
                  <a:pt x="1465073" y="271231"/>
                </a:lnTo>
                <a:lnTo>
                  <a:pt x="1465965" y="271231"/>
                </a:lnTo>
                <a:lnTo>
                  <a:pt x="1466856" y="271312"/>
                </a:lnTo>
                <a:lnTo>
                  <a:pt x="1467829" y="271312"/>
                </a:lnTo>
                <a:lnTo>
                  <a:pt x="1468720" y="271393"/>
                </a:lnTo>
                <a:lnTo>
                  <a:pt x="1469612" y="271393"/>
                </a:lnTo>
                <a:lnTo>
                  <a:pt x="1470503" y="271474"/>
                </a:lnTo>
                <a:lnTo>
                  <a:pt x="1471395" y="271555"/>
                </a:lnTo>
                <a:lnTo>
                  <a:pt x="1472367" y="271637"/>
                </a:lnTo>
                <a:lnTo>
                  <a:pt x="1473259" y="271718"/>
                </a:lnTo>
                <a:lnTo>
                  <a:pt x="1474151" y="271880"/>
                </a:lnTo>
                <a:lnTo>
                  <a:pt x="1475042" y="271961"/>
                </a:lnTo>
                <a:lnTo>
                  <a:pt x="1475934" y="272042"/>
                </a:lnTo>
                <a:lnTo>
                  <a:pt x="1476825" y="272205"/>
                </a:lnTo>
                <a:lnTo>
                  <a:pt x="1477798" y="272367"/>
                </a:lnTo>
                <a:lnTo>
                  <a:pt x="1478689" y="272529"/>
                </a:lnTo>
                <a:lnTo>
                  <a:pt x="1479581" y="272692"/>
                </a:lnTo>
                <a:lnTo>
                  <a:pt x="1480472" y="272854"/>
                </a:lnTo>
                <a:lnTo>
                  <a:pt x="1481364" y="273016"/>
                </a:lnTo>
                <a:lnTo>
                  <a:pt x="1482337" y="273179"/>
                </a:lnTo>
                <a:lnTo>
                  <a:pt x="1483228" y="273341"/>
                </a:lnTo>
                <a:lnTo>
                  <a:pt x="1484120" y="273585"/>
                </a:lnTo>
                <a:lnTo>
                  <a:pt x="1485011" y="273747"/>
                </a:lnTo>
                <a:lnTo>
                  <a:pt x="1485903" y="273990"/>
                </a:lnTo>
                <a:lnTo>
                  <a:pt x="1486875" y="274153"/>
                </a:lnTo>
                <a:lnTo>
                  <a:pt x="1487767" y="274396"/>
                </a:lnTo>
                <a:lnTo>
                  <a:pt x="1488658" y="274640"/>
                </a:lnTo>
                <a:lnTo>
                  <a:pt x="1489550" y="274883"/>
                </a:lnTo>
                <a:lnTo>
                  <a:pt x="1490442" y="275045"/>
                </a:lnTo>
                <a:lnTo>
                  <a:pt x="1491414" y="275289"/>
                </a:lnTo>
                <a:lnTo>
                  <a:pt x="1492306" y="275532"/>
                </a:lnTo>
                <a:lnTo>
                  <a:pt x="1493197" y="275776"/>
                </a:lnTo>
                <a:lnTo>
                  <a:pt x="1494089" y="276100"/>
                </a:lnTo>
                <a:lnTo>
                  <a:pt x="1494980" y="276344"/>
                </a:lnTo>
                <a:lnTo>
                  <a:pt x="1495872" y="276587"/>
                </a:lnTo>
                <a:lnTo>
                  <a:pt x="1496844" y="276831"/>
                </a:lnTo>
                <a:lnTo>
                  <a:pt x="1497736" y="277074"/>
                </a:lnTo>
                <a:lnTo>
                  <a:pt x="1498628" y="277318"/>
                </a:lnTo>
                <a:lnTo>
                  <a:pt x="1499519" y="277561"/>
                </a:lnTo>
                <a:lnTo>
                  <a:pt x="1500411" y="277886"/>
                </a:lnTo>
                <a:lnTo>
                  <a:pt x="1501383" y="278129"/>
                </a:lnTo>
                <a:lnTo>
                  <a:pt x="1502275" y="278373"/>
                </a:lnTo>
                <a:lnTo>
                  <a:pt x="1503166" y="278616"/>
                </a:lnTo>
                <a:lnTo>
                  <a:pt x="1504058" y="278941"/>
                </a:lnTo>
                <a:lnTo>
                  <a:pt x="1504949" y="279184"/>
                </a:lnTo>
                <a:lnTo>
                  <a:pt x="1505922" y="279428"/>
                </a:lnTo>
                <a:lnTo>
                  <a:pt x="1506814" y="279671"/>
                </a:lnTo>
                <a:lnTo>
                  <a:pt x="1507705" y="279915"/>
                </a:lnTo>
                <a:lnTo>
                  <a:pt x="1508597" y="280158"/>
                </a:lnTo>
                <a:lnTo>
                  <a:pt x="1509488" y="280402"/>
                </a:lnTo>
                <a:lnTo>
                  <a:pt x="1510380" y="280645"/>
                </a:lnTo>
                <a:lnTo>
                  <a:pt x="1511352" y="280888"/>
                </a:lnTo>
                <a:lnTo>
                  <a:pt x="1512244" y="281132"/>
                </a:lnTo>
                <a:lnTo>
                  <a:pt x="1513136" y="281375"/>
                </a:lnTo>
                <a:lnTo>
                  <a:pt x="1514027" y="281619"/>
                </a:lnTo>
                <a:lnTo>
                  <a:pt x="1514919" y="281781"/>
                </a:lnTo>
                <a:lnTo>
                  <a:pt x="1515891" y="282025"/>
                </a:lnTo>
                <a:lnTo>
                  <a:pt x="1516783" y="282268"/>
                </a:lnTo>
                <a:lnTo>
                  <a:pt x="1517674" y="282430"/>
                </a:lnTo>
                <a:lnTo>
                  <a:pt x="1518566" y="282674"/>
                </a:lnTo>
                <a:lnTo>
                  <a:pt x="1519457" y="282836"/>
                </a:lnTo>
                <a:lnTo>
                  <a:pt x="1520430" y="283080"/>
                </a:lnTo>
                <a:lnTo>
                  <a:pt x="1521321" y="283242"/>
                </a:lnTo>
                <a:lnTo>
                  <a:pt x="1522213" y="283404"/>
                </a:lnTo>
                <a:lnTo>
                  <a:pt x="1523105" y="283567"/>
                </a:lnTo>
                <a:lnTo>
                  <a:pt x="1523996" y="283729"/>
                </a:lnTo>
                <a:lnTo>
                  <a:pt x="1524969" y="283891"/>
                </a:lnTo>
                <a:lnTo>
                  <a:pt x="1525860" y="284053"/>
                </a:lnTo>
                <a:lnTo>
                  <a:pt x="1526752" y="284216"/>
                </a:lnTo>
                <a:lnTo>
                  <a:pt x="1527643" y="284297"/>
                </a:lnTo>
                <a:lnTo>
                  <a:pt x="1528535" y="284459"/>
                </a:lnTo>
                <a:lnTo>
                  <a:pt x="1529426" y="284540"/>
                </a:lnTo>
                <a:lnTo>
                  <a:pt x="1530399" y="284703"/>
                </a:lnTo>
                <a:lnTo>
                  <a:pt x="1531291" y="284784"/>
                </a:lnTo>
                <a:lnTo>
                  <a:pt x="1532182" y="284865"/>
                </a:lnTo>
                <a:lnTo>
                  <a:pt x="1533074" y="284946"/>
                </a:lnTo>
                <a:lnTo>
                  <a:pt x="1533965" y="285027"/>
                </a:lnTo>
                <a:lnTo>
                  <a:pt x="1534938" y="285109"/>
                </a:lnTo>
                <a:lnTo>
                  <a:pt x="1535829" y="285190"/>
                </a:lnTo>
                <a:lnTo>
                  <a:pt x="1536721" y="285190"/>
                </a:lnTo>
                <a:lnTo>
                  <a:pt x="1537613" y="285271"/>
                </a:lnTo>
                <a:lnTo>
                  <a:pt x="1538504" y="285271"/>
                </a:lnTo>
                <a:lnTo>
                  <a:pt x="1539477" y="285352"/>
                </a:lnTo>
                <a:lnTo>
                  <a:pt x="1545799" y="285352"/>
                </a:lnTo>
                <a:lnTo>
                  <a:pt x="1546690" y="285271"/>
                </a:lnTo>
                <a:lnTo>
                  <a:pt x="1547582" y="285271"/>
                </a:lnTo>
                <a:lnTo>
                  <a:pt x="1548473" y="285190"/>
                </a:lnTo>
                <a:lnTo>
                  <a:pt x="1549446" y="285109"/>
                </a:lnTo>
                <a:lnTo>
                  <a:pt x="1550337" y="285027"/>
                </a:lnTo>
                <a:lnTo>
                  <a:pt x="1551229" y="285027"/>
                </a:lnTo>
                <a:lnTo>
                  <a:pt x="1552120" y="284946"/>
                </a:lnTo>
                <a:lnTo>
                  <a:pt x="1553012" y="284865"/>
                </a:lnTo>
                <a:lnTo>
                  <a:pt x="1553985" y="284703"/>
                </a:lnTo>
                <a:lnTo>
                  <a:pt x="1554876" y="284622"/>
                </a:lnTo>
                <a:lnTo>
                  <a:pt x="1555768" y="284540"/>
                </a:lnTo>
                <a:lnTo>
                  <a:pt x="1556659" y="284459"/>
                </a:lnTo>
                <a:lnTo>
                  <a:pt x="1557551" y="284297"/>
                </a:lnTo>
                <a:lnTo>
                  <a:pt x="1558523" y="284216"/>
                </a:lnTo>
                <a:lnTo>
                  <a:pt x="1559415" y="284053"/>
                </a:lnTo>
                <a:lnTo>
                  <a:pt x="1560306" y="283891"/>
                </a:lnTo>
                <a:lnTo>
                  <a:pt x="1561198" y="283810"/>
                </a:lnTo>
                <a:lnTo>
                  <a:pt x="1562090" y="283648"/>
                </a:lnTo>
                <a:lnTo>
                  <a:pt x="1563062" y="283485"/>
                </a:lnTo>
                <a:lnTo>
                  <a:pt x="1563954" y="283323"/>
                </a:lnTo>
                <a:lnTo>
                  <a:pt x="1564845" y="283161"/>
                </a:lnTo>
                <a:lnTo>
                  <a:pt x="1565737" y="282999"/>
                </a:lnTo>
                <a:lnTo>
                  <a:pt x="1566628" y="282836"/>
                </a:lnTo>
                <a:lnTo>
                  <a:pt x="1567520" y="282674"/>
                </a:lnTo>
                <a:lnTo>
                  <a:pt x="1568492" y="282512"/>
                </a:lnTo>
                <a:lnTo>
                  <a:pt x="1569384" y="282268"/>
                </a:lnTo>
                <a:lnTo>
                  <a:pt x="1570276" y="282106"/>
                </a:lnTo>
                <a:lnTo>
                  <a:pt x="1571167" y="281943"/>
                </a:lnTo>
                <a:lnTo>
                  <a:pt x="1572059" y="281781"/>
                </a:lnTo>
                <a:lnTo>
                  <a:pt x="1573031" y="281538"/>
                </a:lnTo>
                <a:lnTo>
                  <a:pt x="1573923" y="281375"/>
                </a:lnTo>
                <a:lnTo>
                  <a:pt x="1574814" y="281132"/>
                </a:lnTo>
                <a:lnTo>
                  <a:pt x="1575706" y="280969"/>
                </a:lnTo>
                <a:lnTo>
                  <a:pt x="1576597" y="280807"/>
                </a:lnTo>
                <a:lnTo>
                  <a:pt x="1577570" y="280564"/>
                </a:lnTo>
                <a:lnTo>
                  <a:pt x="1578462" y="280401"/>
                </a:lnTo>
                <a:lnTo>
                  <a:pt x="1579353" y="280158"/>
                </a:lnTo>
                <a:lnTo>
                  <a:pt x="1580245" y="279995"/>
                </a:lnTo>
                <a:lnTo>
                  <a:pt x="1581136" y="279752"/>
                </a:lnTo>
                <a:lnTo>
                  <a:pt x="1582028" y="279590"/>
                </a:lnTo>
                <a:lnTo>
                  <a:pt x="1583000" y="279346"/>
                </a:lnTo>
                <a:lnTo>
                  <a:pt x="1583892" y="279184"/>
                </a:lnTo>
                <a:lnTo>
                  <a:pt x="1584783" y="278940"/>
                </a:lnTo>
                <a:lnTo>
                  <a:pt x="1585675" y="278778"/>
                </a:lnTo>
                <a:lnTo>
                  <a:pt x="1586567" y="278535"/>
                </a:lnTo>
                <a:lnTo>
                  <a:pt x="1587539" y="278372"/>
                </a:lnTo>
                <a:lnTo>
                  <a:pt x="1588431" y="278129"/>
                </a:lnTo>
                <a:lnTo>
                  <a:pt x="1589322" y="277966"/>
                </a:lnTo>
                <a:lnTo>
                  <a:pt x="1590214" y="277804"/>
                </a:lnTo>
                <a:lnTo>
                  <a:pt x="1591105" y="277561"/>
                </a:lnTo>
                <a:lnTo>
                  <a:pt x="1592078" y="277398"/>
                </a:lnTo>
                <a:lnTo>
                  <a:pt x="1592969" y="277236"/>
                </a:lnTo>
                <a:lnTo>
                  <a:pt x="1593861" y="277074"/>
                </a:lnTo>
                <a:lnTo>
                  <a:pt x="1594753" y="276830"/>
                </a:lnTo>
                <a:lnTo>
                  <a:pt x="1595644" y="276668"/>
                </a:lnTo>
                <a:lnTo>
                  <a:pt x="1596617" y="276505"/>
                </a:lnTo>
                <a:lnTo>
                  <a:pt x="1597508" y="276343"/>
                </a:lnTo>
                <a:lnTo>
                  <a:pt x="1598400" y="276181"/>
                </a:lnTo>
                <a:lnTo>
                  <a:pt x="1599291" y="276018"/>
                </a:lnTo>
                <a:lnTo>
                  <a:pt x="1600183" y="275856"/>
                </a:lnTo>
                <a:lnTo>
                  <a:pt x="1601074" y="275775"/>
                </a:lnTo>
                <a:lnTo>
                  <a:pt x="1602046" y="275612"/>
                </a:lnTo>
                <a:lnTo>
                  <a:pt x="1602938" y="275450"/>
                </a:lnTo>
                <a:lnTo>
                  <a:pt x="1603829" y="275369"/>
                </a:lnTo>
                <a:lnTo>
                  <a:pt x="1604721" y="275207"/>
                </a:lnTo>
                <a:lnTo>
                  <a:pt x="1605612" y="275126"/>
                </a:lnTo>
                <a:lnTo>
                  <a:pt x="1606585" y="274963"/>
                </a:lnTo>
                <a:lnTo>
                  <a:pt x="1607476" y="274882"/>
                </a:lnTo>
                <a:lnTo>
                  <a:pt x="1608368" y="274801"/>
                </a:lnTo>
                <a:lnTo>
                  <a:pt x="1609259" y="274639"/>
                </a:lnTo>
                <a:lnTo>
                  <a:pt x="1610151" y="274558"/>
                </a:lnTo>
                <a:lnTo>
                  <a:pt x="1611123" y="274476"/>
                </a:lnTo>
                <a:lnTo>
                  <a:pt x="1612015" y="274395"/>
                </a:lnTo>
                <a:lnTo>
                  <a:pt x="1612906" y="274395"/>
                </a:lnTo>
                <a:lnTo>
                  <a:pt x="1613797" y="274314"/>
                </a:lnTo>
                <a:lnTo>
                  <a:pt x="1614689" y="274233"/>
                </a:lnTo>
                <a:lnTo>
                  <a:pt x="1615661" y="274152"/>
                </a:lnTo>
                <a:lnTo>
                  <a:pt x="1616553" y="274152"/>
                </a:lnTo>
                <a:lnTo>
                  <a:pt x="1617444" y="274071"/>
                </a:lnTo>
                <a:lnTo>
                  <a:pt x="1618336" y="274071"/>
                </a:lnTo>
                <a:lnTo>
                  <a:pt x="1619227" y="274071"/>
                </a:lnTo>
                <a:lnTo>
                  <a:pt x="1620119" y="274071"/>
                </a:lnTo>
                <a:lnTo>
                  <a:pt x="1621091" y="273990"/>
                </a:lnTo>
                <a:lnTo>
                  <a:pt x="1621983" y="273990"/>
                </a:lnTo>
                <a:lnTo>
                  <a:pt x="1622874" y="273990"/>
                </a:lnTo>
                <a:lnTo>
                  <a:pt x="1623765" y="274071"/>
                </a:lnTo>
                <a:lnTo>
                  <a:pt x="1624657" y="274071"/>
                </a:lnTo>
                <a:lnTo>
                  <a:pt x="1625629" y="274071"/>
                </a:lnTo>
                <a:lnTo>
                  <a:pt x="1626521" y="274071"/>
                </a:lnTo>
                <a:lnTo>
                  <a:pt x="1627412" y="274152"/>
                </a:lnTo>
                <a:lnTo>
                  <a:pt x="1628304" y="274152"/>
                </a:lnTo>
                <a:lnTo>
                  <a:pt x="1629195" y="274233"/>
                </a:lnTo>
                <a:lnTo>
                  <a:pt x="1630168" y="274314"/>
                </a:lnTo>
                <a:lnTo>
                  <a:pt x="1631059" y="274314"/>
                </a:lnTo>
                <a:lnTo>
                  <a:pt x="1631951" y="274395"/>
                </a:lnTo>
                <a:lnTo>
                  <a:pt x="1632842" y="274476"/>
                </a:lnTo>
                <a:lnTo>
                  <a:pt x="1633733" y="274558"/>
                </a:lnTo>
                <a:lnTo>
                  <a:pt x="1634706" y="274639"/>
                </a:lnTo>
                <a:lnTo>
                  <a:pt x="1635597" y="274720"/>
                </a:lnTo>
                <a:lnTo>
                  <a:pt x="1636489" y="274801"/>
                </a:lnTo>
                <a:lnTo>
                  <a:pt x="1637380" y="274882"/>
                </a:lnTo>
                <a:lnTo>
                  <a:pt x="1638272" y="274963"/>
                </a:lnTo>
                <a:lnTo>
                  <a:pt x="1639163" y="275125"/>
                </a:lnTo>
                <a:lnTo>
                  <a:pt x="1640136" y="275207"/>
                </a:lnTo>
                <a:lnTo>
                  <a:pt x="1641027" y="275288"/>
                </a:lnTo>
                <a:lnTo>
                  <a:pt x="1641919" y="275450"/>
                </a:lnTo>
                <a:lnTo>
                  <a:pt x="1642810" y="275531"/>
                </a:lnTo>
                <a:lnTo>
                  <a:pt x="1643701" y="275693"/>
                </a:lnTo>
                <a:lnTo>
                  <a:pt x="1644674" y="275775"/>
                </a:lnTo>
                <a:lnTo>
                  <a:pt x="1645565" y="275937"/>
                </a:lnTo>
                <a:lnTo>
                  <a:pt x="1646457" y="276018"/>
                </a:lnTo>
                <a:lnTo>
                  <a:pt x="1647348" y="276180"/>
                </a:lnTo>
                <a:lnTo>
                  <a:pt x="1648240" y="276343"/>
                </a:lnTo>
                <a:lnTo>
                  <a:pt x="1649212" y="276424"/>
                </a:lnTo>
                <a:lnTo>
                  <a:pt x="1650104" y="276586"/>
                </a:lnTo>
                <a:lnTo>
                  <a:pt x="1650995" y="276749"/>
                </a:lnTo>
                <a:lnTo>
                  <a:pt x="1651887" y="276911"/>
                </a:lnTo>
                <a:lnTo>
                  <a:pt x="1652778" y="276992"/>
                </a:lnTo>
                <a:lnTo>
                  <a:pt x="1653751" y="277154"/>
                </a:lnTo>
                <a:lnTo>
                  <a:pt x="1654642" y="277317"/>
                </a:lnTo>
                <a:lnTo>
                  <a:pt x="1655533" y="277479"/>
                </a:lnTo>
                <a:lnTo>
                  <a:pt x="1656425" y="277560"/>
                </a:lnTo>
                <a:lnTo>
                  <a:pt x="1657316" y="277723"/>
                </a:lnTo>
                <a:lnTo>
                  <a:pt x="1658208" y="277885"/>
                </a:lnTo>
                <a:lnTo>
                  <a:pt x="1659180" y="278047"/>
                </a:lnTo>
                <a:lnTo>
                  <a:pt x="1660072" y="278128"/>
                </a:lnTo>
                <a:lnTo>
                  <a:pt x="1660963" y="278291"/>
                </a:lnTo>
                <a:lnTo>
                  <a:pt x="1661855" y="278453"/>
                </a:lnTo>
                <a:lnTo>
                  <a:pt x="1662746" y="278615"/>
                </a:lnTo>
                <a:lnTo>
                  <a:pt x="1663719" y="278697"/>
                </a:lnTo>
                <a:lnTo>
                  <a:pt x="1664610" y="278859"/>
                </a:lnTo>
                <a:lnTo>
                  <a:pt x="1665501" y="279021"/>
                </a:lnTo>
                <a:lnTo>
                  <a:pt x="1666393" y="279102"/>
                </a:lnTo>
                <a:lnTo>
                  <a:pt x="1667284" y="279265"/>
                </a:lnTo>
                <a:lnTo>
                  <a:pt x="1668257" y="279346"/>
                </a:lnTo>
                <a:lnTo>
                  <a:pt x="1669148" y="279508"/>
                </a:lnTo>
                <a:lnTo>
                  <a:pt x="1670040" y="279589"/>
                </a:lnTo>
                <a:lnTo>
                  <a:pt x="1670931" y="279752"/>
                </a:lnTo>
                <a:lnTo>
                  <a:pt x="1671823" y="279833"/>
                </a:lnTo>
                <a:lnTo>
                  <a:pt x="1672795" y="279995"/>
                </a:lnTo>
                <a:lnTo>
                  <a:pt x="1673687" y="280076"/>
                </a:lnTo>
                <a:lnTo>
                  <a:pt x="1674578" y="280157"/>
                </a:lnTo>
                <a:lnTo>
                  <a:pt x="1675469" y="280238"/>
                </a:lnTo>
                <a:lnTo>
                  <a:pt x="1676361" y="280401"/>
                </a:lnTo>
                <a:lnTo>
                  <a:pt x="1677252" y="280482"/>
                </a:lnTo>
                <a:lnTo>
                  <a:pt x="1678225" y="280563"/>
                </a:lnTo>
                <a:lnTo>
                  <a:pt x="1679116" y="280644"/>
                </a:lnTo>
                <a:lnTo>
                  <a:pt x="1680008" y="280725"/>
                </a:lnTo>
                <a:lnTo>
                  <a:pt x="1680899" y="280806"/>
                </a:lnTo>
                <a:lnTo>
                  <a:pt x="1681791" y="280887"/>
                </a:lnTo>
                <a:lnTo>
                  <a:pt x="1682763" y="280969"/>
                </a:lnTo>
                <a:lnTo>
                  <a:pt x="1683655" y="280969"/>
                </a:lnTo>
                <a:lnTo>
                  <a:pt x="1684546" y="281050"/>
                </a:lnTo>
                <a:lnTo>
                  <a:pt x="1685437" y="281131"/>
                </a:lnTo>
                <a:lnTo>
                  <a:pt x="1686329" y="281131"/>
                </a:lnTo>
                <a:lnTo>
                  <a:pt x="1687301" y="281212"/>
                </a:lnTo>
                <a:lnTo>
                  <a:pt x="1688193" y="281212"/>
                </a:lnTo>
                <a:lnTo>
                  <a:pt x="1689084" y="281293"/>
                </a:lnTo>
                <a:lnTo>
                  <a:pt x="1689976" y="281293"/>
                </a:lnTo>
                <a:lnTo>
                  <a:pt x="1690867" y="281374"/>
                </a:lnTo>
                <a:lnTo>
                  <a:pt x="1691759" y="281374"/>
                </a:lnTo>
                <a:lnTo>
                  <a:pt x="1692731" y="281374"/>
                </a:lnTo>
                <a:lnTo>
                  <a:pt x="1693623" y="281374"/>
                </a:lnTo>
                <a:lnTo>
                  <a:pt x="1694514" y="281455"/>
                </a:lnTo>
                <a:lnTo>
                  <a:pt x="1695405" y="281455"/>
                </a:lnTo>
                <a:lnTo>
                  <a:pt x="1696297" y="281455"/>
                </a:lnTo>
                <a:lnTo>
                  <a:pt x="1697269" y="281455"/>
                </a:lnTo>
                <a:lnTo>
                  <a:pt x="1698161" y="281455"/>
                </a:lnTo>
                <a:lnTo>
                  <a:pt x="1699052" y="281374"/>
                </a:lnTo>
                <a:lnTo>
                  <a:pt x="1699944" y="281374"/>
                </a:lnTo>
                <a:lnTo>
                  <a:pt x="1700835" y="281374"/>
                </a:lnTo>
                <a:lnTo>
                  <a:pt x="1701808" y="281374"/>
                </a:lnTo>
                <a:lnTo>
                  <a:pt x="1702699" y="281374"/>
                </a:lnTo>
                <a:lnTo>
                  <a:pt x="1703591" y="281293"/>
                </a:lnTo>
                <a:lnTo>
                  <a:pt x="1704482" y="281293"/>
                </a:lnTo>
                <a:lnTo>
                  <a:pt x="1705373" y="281212"/>
                </a:lnTo>
                <a:lnTo>
                  <a:pt x="1706346" y="281212"/>
                </a:lnTo>
                <a:lnTo>
                  <a:pt x="1707237" y="281131"/>
                </a:lnTo>
                <a:lnTo>
                  <a:pt x="1708129" y="281131"/>
                </a:lnTo>
                <a:lnTo>
                  <a:pt x="1709020" y="281050"/>
                </a:lnTo>
                <a:lnTo>
                  <a:pt x="1709912" y="280969"/>
                </a:lnTo>
                <a:lnTo>
                  <a:pt x="1710803" y="280969"/>
                </a:lnTo>
                <a:lnTo>
                  <a:pt x="1711776" y="280887"/>
                </a:lnTo>
                <a:lnTo>
                  <a:pt x="1712667" y="280806"/>
                </a:lnTo>
                <a:lnTo>
                  <a:pt x="1713559" y="280725"/>
                </a:lnTo>
                <a:lnTo>
                  <a:pt x="1714450" y="280725"/>
                </a:lnTo>
                <a:lnTo>
                  <a:pt x="1715341" y="280644"/>
                </a:lnTo>
                <a:lnTo>
                  <a:pt x="1716314" y="280563"/>
                </a:lnTo>
                <a:lnTo>
                  <a:pt x="1717205" y="280482"/>
                </a:lnTo>
                <a:lnTo>
                  <a:pt x="1718097" y="280401"/>
                </a:lnTo>
                <a:lnTo>
                  <a:pt x="1718988" y="280320"/>
                </a:lnTo>
                <a:lnTo>
                  <a:pt x="1719880" y="280239"/>
                </a:lnTo>
                <a:lnTo>
                  <a:pt x="1720852" y="280157"/>
                </a:lnTo>
                <a:lnTo>
                  <a:pt x="1721744" y="280076"/>
                </a:lnTo>
                <a:lnTo>
                  <a:pt x="1722635" y="279995"/>
                </a:lnTo>
                <a:lnTo>
                  <a:pt x="1723527" y="279914"/>
                </a:lnTo>
                <a:lnTo>
                  <a:pt x="1724418" y="279833"/>
                </a:lnTo>
                <a:lnTo>
                  <a:pt x="1725391" y="279752"/>
                </a:lnTo>
                <a:lnTo>
                  <a:pt x="1726282" y="279671"/>
                </a:lnTo>
                <a:lnTo>
                  <a:pt x="1727173" y="279508"/>
                </a:lnTo>
                <a:lnTo>
                  <a:pt x="1728065" y="279427"/>
                </a:lnTo>
                <a:lnTo>
                  <a:pt x="1728956" y="279346"/>
                </a:lnTo>
                <a:lnTo>
                  <a:pt x="1729848" y="279265"/>
                </a:lnTo>
                <a:lnTo>
                  <a:pt x="1730820" y="279184"/>
                </a:lnTo>
                <a:lnTo>
                  <a:pt x="1731712" y="279103"/>
                </a:lnTo>
                <a:lnTo>
                  <a:pt x="1732603" y="279022"/>
                </a:lnTo>
                <a:lnTo>
                  <a:pt x="1733495" y="278941"/>
                </a:lnTo>
                <a:lnTo>
                  <a:pt x="1734386" y="278778"/>
                </a:lnTo>
                <a:lnTo>
                  <a:pt x="1735359" y="278697"/>
                </a:lnTo>
                <a:lnTo>
                  <a:pt x="1736250" y="278616"/>
                </a:lnTo>
                <a:lnTo>
                  <a:pt x="1737141" y="278535"/>
                </a:lnTo>
                <a:lnTo>
                  <a:pt x="1738033" y="278454"/>
                </a:lnTo>
                <a:lnTo>
                  <a:pt x="1738924" y="278373"/>
                </a:lnTo>
                <a:lnTo>
                  <a:pt x="1739897" y="278292"/>
                </a:lnTo>
                <a:lnTo>
                  <a:pt x="1740788" y="278210"/>
                </a:lnTo>
                <a:lnTo>
                  <a:pt x="1741680" y="278129"/>
                </a:lnTo>
                <a:lnTo>
                  <a:pt x="1742571" y="278048"/>
                </a:lnTo>
                <a:lnTo>
                  <a:pt x="1743463" y="277967"/>
                </a:lnTo>
                <a:lnTo>
                  <a:pt x="1744435" y="277886"/>
                </a:lnTo>
                <a:lnTo>
                  <a:pt x="1745327" y="277805"/>
                </a:lnTo>
                <a:lnTo>
                  <a:pt x="1746218" y="277724"/>
                </a:lnTo>
                <a:lnTo>
                  <a:pt x="1747109" y="277643"/>
                </a:lnTo>
                <a:lnTo>
                  <a:pt x="1748001" y="277562"/>
                </a:lnTo>
                <a:lnTo>
                  <a:pt x="1748892" y="277480"/>
                </a:lnTo>
                <a:lnTo>
                  <a:pt x="1749865" y="277399"/>
                </a:lnTo>
                <a:lnTo>
                  <a:pt x="1750756" y="277399"/>
                </a:lnTo>
                <a:lnTo>
                  <a:pt x="1751648" y="277318"/>
                </a:lnTo>
                <a:lnTo>
                  <a:pt x="1752539" y="277237"/>
                </a:lnTo>
                <a:lnTo>
                  <a:pt x="1753431" y="277237"/>
                </a:lnTo>
                <a:lnTo>
                  <a:pt x="1754403" y="277156"/>
                </a:lnTo>
                <a:lnTo>
                  <a:pt x="1755295" y="277075"/>
                </a:lnTo>
                <a:lnTo>
                  <a:pt x="1756186" y="277075"/>
                </a:lnTo>
                <a:lnTo>
                  <a:pt x="1757077" y="276994"/>
                </a:lnTo>
                <a:lnTo>
                  <a:pt x="1757969" y="276994"/>
                </a:lnTo>
                <a:lnTo>
                  <a:pt x="1758941" y="276913"/>
                </a:lnTo>
                <a:lnTo>
                  <a:pt x="1759833" y="276913"/>
                </a:lnTo>
                <a:lnTo>
                  <a:pt x="1760724" y="276832"/>
                </a:lnTo>
                <a:lnTo>
                  <a:pt x="1761616" y="276832"/>
                </a:lnTo>
                <a:lnTo>
                  <a:pt x="1762507" y="276832"/>
                </a:lnTo>
                <a:lnTo>
                  <a:pt x="1763399" y="276832"/>
                </a:lnTo>
                <a:lnTo>
                  <a:pt x="1764371" y="276750"/>
                </a:lnTo>
                <a:lnTo>
                  <a:pt x="1765263" y="276750"/>
                </a:lnTo>
                <a:lnTo>
                  <a:pt x="1771584" y="276750"/>
                </a:lnTo>
                <a:lnTo>
                  <a:pt x="1772475" y="276832"/>
                </a:lnTo>
                <a:lnTo>
                  <a:pt x="1773448" y="276832"/>
                </a:lnTo>
                <a:lnTo>
                  <a:pt x="1774339" y="276832"/>
                </a:lnTo>
                <a:lnTo>
                  <a:pt x="1775231" y="276913"/>
                </a:lnTo>
                <a:lnTo>
                  <a:pt x="1776122" y="276913"/>
                </a:lnTo>
                <a:lnTo>
                  <a:pt x="1777013" y="276913"/>
                </a:lnTo>
                <a:lnTo>
                  <a:pt x="1777986" y="276994"/>
                </a:lnTo>
                <a:lnTo>
                  <a:pt x="1778877" y="276994"/>
                </a:lnTo>
                <a:lnTo>
                  <a:pt x="1779769" y="277075"/>
                </a:lnTo>
                <a:lnTo>
                  <a:pt x="1780660" y="277156"/>
                </a:lnTo>
                <a:lnTo>
                  <a:pt x="1781552" y="277156"/>
                </a:lnTo>
                <a:lnTo>
                  <a:pt x="1782443" y="277237"/>
                </a:lnTo>
                <a:lnTo>
                  <a:pt x="1783416" y="277318"/>
                </a:lnTo>
                <a:lnTo>
                  <a:pt x="1784307" y="277318"/>
                </a:lnTo>
                <a:lnTo>
                  <a:pt x="1785199" y="277399"/>
                </a:lnTo>
                <a:lnTo>
                  <a:pt x="1786090" y="277480"/>
                </a:lnTo>
                <a:lnTo>
                  <a:pt x="1786981" y="277562"/>
                </a:lnTo>
                <a:lnTo>
                  <a:pt x="1787954" y="277643"/>
                </a:lnTo>
                <a:lnTo>
                  <a:pt x="1788845" y="277724"/>
                </a:lnTo>
                <a:lnTo>
                  <a:pt x="1789737" y="277805"/>
                </a:lnTo>
                <a:lnTo>
                  <a:pt x="1790628" y="277886"/>
                </a:lnTo>
                <a:lnTo>
                  <a:pt x="1791520" y="277967"/>
                </a:lnTo>
                <a:lnTo>
                  <a:pt x="1792492" y="278048"/>
                </a:lnTo>
                <a:lnTo>
                  <a:pt x="1793384" y="278129"/>
                </a:lnTo>
                <a:lnTo>
                  <a:pt x="1794275" y="278210"/>
                </a:lnTo>
                <a:lnTo>
                  <a:pt x="1795167" y="278292"/>
                </a:lnTo>
                <a:lnTo>
                  <a:pt x="1796058" y="278373"/>
                </a:lnTo>
                <a:lnTo>
                  <a:pt x="1797031" y="278454"/>
                </a:lnTo>
                <a:lnTo>
                  <a:pt x="1797922" y="278616"/>
                </a:lnTo>
                <a:lnTo>
                  <a:pt x="1798813" y="278697"/>
                </a:lnTo>
                <a:lnTo>
                  <a:pt x="1799705" y="278778"/>
                </a:lnTo>
                <a:lnTo>
                  <a:pt x="1800596" y="278860"/>
                </a:lnTo>
                <a:lnTo>
                  <a:pt x="1801488" y="278941"/>
                </a:lnTo>
                <a:lnTo>
                  <a:pt x="1802460" y="279103"/>
                </a:lnTo>
                <a:lnTo>
                  <a:pt x="1803352" y="279184"/>
                </a:lnTo>
                <a:lnTo>
                  <a:pt x="1804243" y="279265"/>
                </a:lnTo>
                <a:lnTo>
                  <a:pt x="1805135" y="279346"/>
                </a:lnTo>
                <a:lnTo>
                  <a:pt x="1806026" y="279509"/>
                </a:lnTo>
                <a:lnTo>
                  <a:pt x="1806999" y="279590"/>
                </a:lnTo>
                <a:lnTo>
                  <a:pt x="1807890" y="279671"/>
                </a:lnTo>
                <a:lnTo>
                  <a:pt x="1808781" y="279752"/>
                </a:lnTo>
                <a:lnTo>
                  <a:pt x="1809673" y="279914"/>
                </a:lnTo>
                <a:lnTo>
                  <a:pt x="1810564" y="279995"/>
                </a:lnTo>
                <a:lnTo>
                  <a:pt x="1811537" y="280077"/>
                </a:lnTo>
                <a:lnTo>
                  <a:pt x="1812428" y="280158"/>
                </a:lnTo>
                <a:lnTo>
                  <a:pt x="1813320" y="280239"/>
                </a:lnTo>
                <a:lnTo>
                  <a:pt x="1814211" y="280401"/>
                </a:lnTo>
                <a:lnTo>
                  <a:pt x="1815103" y="280482"/>
                </a:lnTo>
                <a:lnTo>
                  <a:pt x="1816075" y="280563"/>
                </a:lnTo>
                <a:lnTo>
                  <a:pt x="1816967" y="280645"/>
                </a:lnTo>
                <a:lnTo>
                  <a:pt x="1817858" y="280726"/>
                </a:lnTo>
                <a:lnTo>
                  <a:pt x="1818749" y="280807"/>
                </a:lnTo>
                <a:lnTo>
                  <a:pt x="1819641" y="280888"/>
                </a:lnTo>
                <a:lnTo>
                  <a:pt x="1820532" y="280969"/>
                </a:lnTo>
                <a:lnTo>
                  <a:pt x="1821505" y="281050"/>
                </a:lnTo>
                <a:lnTo>
                  <a:pt x="1822396" y="281131"/>
                </a:lnTo>
                <a:lnTo>
                  <a:pt x="1823288" y="281212"/>
                </a:lnTo>
                <a:lnTo>
                  <a:pt x="1824179" y="281293"/>
                </a:lnTo>
                <a:lnTo>
                  <a:pt x="1825071" y="281375"/>
                </a:lnTo>
                <a:lnTo>
                  <a:pt x="1826043" y="281456"/>
                </a:lnTo>
                <a:lnTo>
                  <a:pt x="1826935" y="281537"/>
                </a:lnTo>
                <a:lnTo>
                  <a:pt x="1827826" y="281618"/>
                </a:lnTo>
                <a:lnTo>
                  <a:pt x="1828717" y="281699"/>
                </a:lnTo>
                <a:lnTo>
                  <a:pt x="1829609" y="281699"/>
                </a:lnTo>
                <a:lnTo>
                  <a:pt x="1830581" y="281780"/>
                </a:lnTo>
                <a:lnTo>
                  <a:pt x="1831473" y="281861"/>
                </a:lnTo>
                <a:lnTo>
                  <a:pt x="1832364" y="281861"/>
                </a:lnTo>
                <a:lnTo>
                  <a:pt x="1833256" y="281942"/>
                </a:lnTo>
                <a:lnTo>
                  <a:pt x="1834147" y="281942"/>
                </a:lnTo>
                <a:lnTo>
                  <a:pt x="1835120" y="282023"/>
                </a:lnTo>
                <a:lnTo>
                  <a:pt x="1836011" y="282023"/>
                </a:lnTo>
                <a:lnTo>
                  <a:pt x="1836903" y="282105"/>
                </a:lnTo>
                <a:lnTo>
                  <a:pt x="1837794" y="282105"/>
                </a:lnTo>
                <a:lnTo>
                  <a:pt x="1838685" y="282186"/>
                </a:lnTo>
                <a:lnTo>
                  <a:pt x="1839577" y="282186"/>
                </a:lnTo>
                <a:lnTo>
                  <a:pt x="1840549" y="282186"/>
                </a:lnTo>
                <a:lnTo>
                  <a:pt x="1841441" y="282186"/>
                </a:lnTo>
                <a:lnTo>
                  <a:pt x="1842332" y="282267"/>
                </a:lnTo>
                <a:lnTo>
                  <a:pt x="1847762" y="282267"/>
                </a:lnTo>
                <a:lnTo>
                  <a:pt x="1848653" y="282186"/>
                </a:lnTo>
                <a:lnTo>
                  <a:pt x="1849626" y="282186"/>
                </a:lnTo>
                <a:lnTo>
                  <a:pt x="1850517" y="282186"/>
                </a:lnTo>
                <a:lnTo>
                  <a:pt x="1851409" y="282186"/>
                </a:lnTo>
                <a:lnTo>
                  <a:pt x="1852300" y="282105"/>
                </a:lnTo>
                <a:lnTo>
                  <a:pt x="1853192" y="282105"/>
                </a:lnTo>
                <a:lnTo>
                  <a:pt x="1854083" y="282105"/>
                </a:lnTo>
                <a:lnTo>
                  <a:pt x="1855056" y="282023"/>
                </a:lnTo>
                <a:lnTo>
                  <a:pt x="1855947" y="282023"/>
                </a:lnTo>
                <a:lnTo>
                  <a:pt x="1856839" y="281942"/>
                </a:lnTo>
                <a:lnTo>
                  <a:pt x="1857730" y="281942"/>
                </a:lnTo>
                <a:lnTo>
                  <a:pt x="1858621" y="281861"/>
                </a:lnTo>
                <a:lnTo>
                  <a:pt x="1859594" y="281861"/>
                </a:lnTo>
                <a:lnTo>
                  <a:pt x="1860486" y="281780"/>
                </a:lnTo>
                <a:lnTo>
                  <a:pt x="1861377" y="281699"/>
                </a:lnTo>
                <a:lnTo>
                  <a:pt x="1862268" y="281618"/>
                </a:lnTo>
                <a:lnTo>
                  <a:pt x="1863160" y="281618"/>
                </a:lnTo>
                <a:lnTo>
                  <a:pt x="1864132" y="281537"/>
                </a:lnTo>
                <a:lnTo>
                  <a:pt x="1865024" y="281456"/>
                </a:lnTo>
                <a:lnTo>
                  <a:pt x="1865915" y="281375"/>
                </a:lnTo>
                <a:lnTo>
                  <a:pt x="1866807" y="281293"/>
                </a:lnTo>
                <a:lnTo>
                  <a:pt x="1867698" y="281212"/>
                </a:lnTo>
                <a:lnTo>
                  <a:pt x="1868671" y="281212"/>
                </a:lnTo>
                <a:lnTo>
                  <a:pt x="1869562" y="281131"/>
                </a:lnTo>
                <a:lnTo>
                  <a:pt x="1870453" y="281050"/>
                </a:lnTo>
                <a:lnTo>
                  <a:pt x="1871345" y="280969"/>
                </a:lnTo>
                <a:lnTo>
                  <a:pt x="1872236" y="280888"/>
                </a:lnTo>
                <a:lnTo>
                  <a:pt x="1873128" y="280807"/>
                </a:lnTo>
                <a:lnTo>
                  <a:pt x="1874100" y="280726"/>
                </a:lnTo>
                <a:lnTo>
                  <a:pt x="1874992" y="280563"/>
                </a:lnTo>
                <a:lnTo>
                  <a:pt x="1875883" y="280482"/>
                </a:lnTo>
                <a:lnTo>
                  <a:pt x="1876775" y="280401"/>
                </a:lnTo>
                <a:lnTo>
                  <a:pt x="1877666" y="280320"/>
                </a:lnTo>
                <a:lnTo>
                  <a:pt x="1878639" y="280239"/>
                </a:lnTo>
                <a:lnTo>
                  <a:pt x="1879530" y="280158"/>
                </a:lnTo>
                <a:lnTo>
                  <a:pt x="1880421" y="280077"/>
                </a:lnTo>
                <a:lnTo>
                  <a:pt x="1881313" y="279995"/>
                </a:lnTo>
                <a:lnTo>
                  <a:pt x="1882204" y="279914"/>
                </a:lnTo>
                <a:lnTo>
                  <a:pt x="1883177" y="279833"/>
                </a:lnTo>
                <a:lnTo>
                  <a:pt x="1884068" y="279671"/>
                </a:lnTo>
                <a:lnTo>
                  <a:pt x="1884960" y="279590"/>
                </a:lnTo>
                <a:lnTo>
                  <a:pt x="1885851" y="279509"/>
                </a:lnTo>
                <a:lnTo>
                  <a:pt x="1886743" y="279428"/>
                </a:lnTo>
                <a:lnTo>
                  <a:pt x="1887715" y="279346"/>
                </a:lnTo>
                <a:lnTo>
                  <a:pt x="1888607" y="279265"/>
                </a:lnTo>
                <a:lnTo>
                  <a:pt x="1889498" y="279184"/>
                </a:lnTo>
                <a:lnTo>
                  <a:pt x="1890389" y="279103"/>
                </a:lnTo>
                <a:lnTo>
                  <a:pt x="1891281" y="279022"/>
                </a:lnTo>
                <a:lnTo>
                  <a:pt x="1892172" y="278941"/>
                </a:lnTo>
                <a:lnTo>
                  <a:pt x="1893145" y="278860"/>
                </a:lnTo>
                <a:lnTo>
                  <a:pt x="1894036" y="278779"/>
                </a:lnTo>
                <a:lnTo>
                  <a:pt x="1894928" y="278698"/>
                </a:lnTo>
                <a:lnTo>
                  <a:pt x="1895819" y="278616"/>
                </a:lnTo>
                <a:lnTo>
                  <a:pt x="1896711" y="278535"/>
                </a:lnTo>
                <a:lnTo>
                  <a:pt x="1897683" y="278454"/>
                </a:lnTo>
                <a:lnTo>
                  <a:pt x="1898575" y="278373"/>
                </a:lnTo>
                <a:lnTo>
                  <a:pt x="1899466" y="278373"/>
                </a:lnTo>
                <a:lnTo>
                  <a:pt x="1900357" y="278292"/>
                </a:lnTo>
                <a:lnTo>
                  <a:pt x="1901249" y="278211"/>
                </a:lnTo>
                <a:lnTo>
                  <a:pt x="1902221" y="278130"/>
                </a:lnTo>
                <a:lnTo>
                  <a:pt x="1903113" y="278130"/>
                </a:lnTo>
                <a:lnTo>
                  <a:pt x="1904004" y="278049"/>
                </a:lnTo>
                <a:lnTo>
                  <a:pt x="1904896" y="277968"/>
                </a:lnTo>
                <a:lnTo>
                  <a:pt x="1905787" y="277968"/>
                </a:lnTo>
                <a:lnTo>
                  <a:pt x="1906760" y="277886"/>
                </a:lnTo>
                <a:lnTo>
                  <a:pt x="1907651" y="277886"/>
                </a:lnTo>
                <a:lnTo>
                  <a:pt x="1908543" y="277805"/>
                </a:lnTo>
                <a:lnTo>
                  <a:pt x="1909434" y="277805"/>
                </a:lnTo>
                <a:lnTo>
                  <a:pt x="1910326" y="277724"/>
                </a:lnTo>
                <a:lnTo>
                  <a:pt x="1911217" y="277724"/>
                </a:lnTo>
                <a:lnTo>
                  <a:pt x="1912190" y="277724"/>
                </a:lnTo>
                <a:lnTo>
                  <a:pt x="1913081" y="277724"/>
                </a:lnTo>
                <a:lnTo>
                  <a:pt x="1913972" y="277643"/>
                </a:lnTo>
                <a:lnTo>
                  <a:pt x="1914864" y="277643"/>
                </a:lnTo>
                <a:lnTo>
                  <a:pt x="1922158" y="277643"/>
                </a:lnTo>
                <a:lnTo>
                  <a:pt x="1923049" y="277724"/>
                </a:lnTo>
                <a:lnTo>
                  <a:pt x="1923940" y="277724"/>
                </a:lnTo>
                <a:lnTo>
                  <a:pt x="1924832" y="277724"/>
                </a:lnTo>
                <a:lnTo>
                  <a:pt x="1925804" y="277724"/>
                </a:lnTo>
                <a:lnTo>
                  <a:pt x="1926696" y="277805"/>
                </a:lnTo>
                <a:lnTo>
                  <a:pt x="1927587" y="277805"/>
                </a:lnTo>
                <a:lnTo>
                  <a:pt x="1928479" y="277886"/>
                </a:lnTo>
                <a:lnTo>
                  <a:pt x="1929370" y="277886"/>
                </a:lnTo>
                <a:lnTo>
                  <a:pt x="1930261" y="277968"/>
                </a:lnTo>
                <a:lnTo>
                  <a:pt x="1931234" y="277968"/>
                </a:lnTo>
                <a:lnTo>
                  <a:pt x="1932125" y="278049"/>
                </a:lnTo>
                <a:lnTo>
                  <a:pt x="1933017" y="278130"/>
                </a:lnTo>
                <a:lnTo>
                  <a:pt x="1933908" y="278130"/>
                </a:lnTo>
                <a:lnTo>
                  <a:pt x="1934800" y="278211"/>
                </a:lnTo>
                <a:lnTo>
                  <a:pt x="1935772" y="278292"/>
                </a:lnTo>
                <a:lnTo>
                  <a:pt x="1936664" y="278292"/>
                </a:lnTo>
                <a:lnTo>
                  <a:pt x="1937555" y="278373"/>
                </a:lnTo>
                <a:lnTo>
                  <a:pt x="1938447" y="278454"/>
                </a:lnTo>
                <a:lnTo>
                  <a:pt x="1939338" y="278535"/>
                </a:lnTo>
                <a:lnTo>
                  <a:pt x="1940311" y="278616"/>
                </a:lnTo>
                <a:lnTo>
                  <a:pt x="1941202" y="278616"/>
                </a:lnTo>
                <a:lnTo>
                  <a:pt x="1942093" y="278698"/>
                </a:lnTo>
                <a:lnTo>
                  <a:pt x="1942985" y="278779"/>
                </a:lnTo>
                <a:lnTo>
                  <a:pt x="1943876" y="278860"/>
                </a:lnTo>
                <a:lnTo>
                  <a:pt x="1944849" y="278941"/>
                </a:lnTo>
                <a:lnTo>
                  <a:pt x="1945740" y="279022"/>
                </a:lnTo>
                <a:lnTo>
                  <a:pt x="1946632" y="279103"/>
                </a:lnTo>
                <a:lnTo>
                  <a:pt x="1947523" y="279184"/>
                </a:lnTo>
                <a:lnTo>
                  <a:pt x="1948415" y="279265"/>
                </a:lnTo>
                <a:lnTo>
                  <a:pt x="1949306" y="279346"/>
                </a:lnTo>
                <a:lnTo>
                  <a:pt x="1950279" y="279428"/>
                </a:lnTo>
                <a:lnTo>
                  <a:pt x="1951170" y="279509"/>
                </a:lnTo>
                <a:lnTo>
                  <a:pt x="1952061" y="279590"/>
                </a:lnTo>
                <a:lnTo>
                  <a:pt x="1952953" y="279671"/>
                </a:lnTo>
                <a:lnTo>
                  <a:pt x="1953844" y="279752"/>
                </a:lnTo>
                <a:lnTo>
                  <a:pt x="1954817" y="279833"/>
                </a:lnTo>
                <a:lnTo>
                  <a:pt x="1955708" y="279914"/>
                </a:lnTo>
                <a:lnTo>
                  <a:pt x="1956600" y="279995"/>
                </a:lnTo>
                <a:lnTo>
                  <a:pt x="1957491" y="280076"/>
                </a:lnTo>
                <a:lnTo>
                  <a:pt x="1958383" y="280158"/>
                </a:lnTo>
                <a:lnTo>
                  <a:pt x="1959355" y="280239"/>
                </a:lnTo>
                <a:lnTo>
                  <a:pt x="1960247" y="280320"/>
                </a:lnTo>
                <a:lnTo>
                  <a:pt x="1961138" y="280401"/>
                </a:lnTo>
                <a:lnTo>
                  <a:pt x="1962030" y="280401"/>
                </a:lnTo>
                <a:lnTo>
                  <a:pt x="1962921" y="280482"/>
                </a:lnTo>
                <a:lnTo>
                  <a:pt x="1963812" y="280563"/>
                </a:lnTo>
                <a:lnTo>
                  <a:pt x="1964785" y="280644"/>
                </a:lnTo>
                <a:lnTo>
                  <a:pt x="1965676" y="280725"/>
                </a:lnTo>
                <a:lnTo>
                  <a:pt x="1966568" y="280806"/>
                </a:lnTo>
                <a:lnTo>
                  <a:pt x="1967459" y="280806"/>
                </a:lnTo>
                <a:lnTo>
                  <a:pt x="1968351" y="280888"/>
                </a:lnTo>
                <a:lnTo>
                  <a:pt x="1969323" y="280969"/>
                </a:lnTo>
                <a:lnTo>
                  <a:pt x="1970215" y="280969"/>
                </a:lnTo>
                <a:lnTo>
                  <a:pt x="1971106" y="281050"/>
                </a:lnTo>
                <a:lnTo>
                  <a:pt x="1971998" y="281131"/>
                </a:lnTo>
                <a:lnTo>
                  <a:pt x="1972889" y="281131"/>
                </a:lnTo>
                <a:lnTo>
                  <a:pt x="1973862" y="281212"/>
                </a:lnTo>
                <a:lnTo>
                  <a:pt x="1974753" y="281212"/>
                </a:lnTo>
                <a:lnTo>
                  <a:pt x="1975644" y="281293"/>
                </a:lnTo>
                <a:lnTo>
                  <a:pt x="1976536" y="281293"/>
                </a:lnTo>
                <a:lnTo>
                  <a:pt x="1977427" y="281374"/>
                </a:lnTo>
                <a:lnTo>
                  <a:pt x="1978400" y="281374"/>
                </a:lnTo>
                <a:lnTo>
                  <a:pt x="1979291" y="281374"/>
                </a:lnTo>
                <a:lnTo>
                  <a:pt x="1980183" y="281455"/>
                </a:lnTo>
                <a:lnTo>
                  <a:pt x="1981074" y="281455"/>
                </a:lnTo>
                <a:lnTo>
                  <a:pt x="1981966" y="281455"/>
                </a:lnTo>
                <a:lnTo>
                  <a:pt x="1982857" y="281455"/>
                </a:lnTo>
                <a:lnTo>
                  <a:pt x="1983830" y="281455"/>
                </a:lnTo>
                <a:lnTo>
                  <a:pt x="1984721" y="281537"/>
                </a:lnTo>
                <a:lnTo>
                  <a:pt x="1985612" y="281537"/>
                </a:lnTo>
                <a:lnTo>
                  <a:pt x="1986504" y="281537"/>
                </a:lnTo>
                <a:lnTo>
                  <a:pt x="1987395" y="281537"/>
                </a:lnTo>
                <a:lnTo>
                  <a:pt x="1988368" y="281537"/>
                </a:lnTo>
                <a:lnTo>
                  <a:pt x="1989259" y="281455"/>
                </a:lnTo>
                <a:lnTo>
                  <a:pt x="1990151" y="281455"/>
                </a:lnTo>
                <a:lnTo>
                  <a:pt x="1991042" y="281455"/>
                </a:lnTo>
                <a:lnTo>
                  <a:pt x="1991933" y="281455"/>
                </a:lnTo>
                <a:lnTo>
                  <a:pt x="1992906" y="281455"/>
                </a:lnTo>
                <a:lnTo>
                  <a:pt x="1993798" y="281374"/>
                </a:lnTo>
                <a:lnTo>
                  <a:pt x="1994689" y="281374"/>
                </a:lnTo>
                <a:lnTo>
                  <a:pt x="1995580" y="281374"/>
                </a:lnTo>
                <a:lnTo>
                  <a:pt x="1996472" y="281293"/>
                </a:lnTo>
                <a:lnTo>
                  <a:pt x="1997444" y="281293"/>
                </a:lnTo>
                <a:lnTo>
                  <a:pt x="1998336" y="281212"/>
                </a:lnTo>
                <a:lnTo>
                  <a:pt x="1999227" y="281212"/>
                </a:lnTo>
                <a:lnTo>
                  <a:pt x="2000119" y="281131"/>
                </a:lnTo>
                <a:lnTo>
                  <a:pt x="2001010" y="281131"/>
                </a:lnTo>
                <a:lnTo>
                  <a:pt x="2001902" y="281050"/>
                </a:lnTo>
                <a:lnTo>
                  <a:pt x="2002874" y="281050"/>
                </a:lnTo>
                <a:lnTo>
                  <a:pt x="2003765" y="280969"/>
                </a:lnTo>
                <a:lnTo>
                  <a:pt x="2004657" y="280888"/>
                </a:lnTo>
                <a:lnTo>
                  <a:pt x="2005548" y="280888"/>
                </a:lnTo>
                <a:lnTo>
                  <a:pt x="2006440" y="280806"/>
                </a:lnTo>
                <a:lnTo>
                  <a:pt x="2007412" y="280725"/>
                </a:lnTo>
                <a:lnTo>
                  <a:pt x="2008304" y="280644"/>
                </a:lnTo>
                <a:lnTo>
                  <a:pt x="2009195" y="280644"/>
                </a:lnTo>
                <a:lnTo>
                  <a:pt x="2010087" y="280563"/>
                </a:lnTo>
                <a:lnTo>
                  <a:pt x="2010978" y="280482"/>
                </a:lnTo>
                <a:lnTo>
                  <a:pt x="2011951" y="280401"/>
                </a:lnTo>
                <a:lnTo>
                  <a:pt x="2012842" y="280320"/>
                </a:lnTo>
                <a:lnTo>
                  <a:pt x="2013734" y="280239"/>
                </a:lnTo>
                <a:lnTo>
                  <a:pt x="2014625" y="280158"/>
                </a:lnTo>
                <a:lnTo>
                  <a:pt x="2015516" y="280158"/>
                </a:lnTo>
                <a:lnTo>
                  <a:pt x="2016489" y="280076"/>
                </a:lnTo>
                <a:lnTo>
                  <a:pt x="2017380" y="279995"/>
                </a:lnTo>
                <a:lnTo>
                  <a:pt x="2018272" y="279914"/>
                </a:lnTo>
                <a:lnTo>
                  <a:pt x="2019163" y="279833"/>
                </a:lnTo>
                <a:lnTo>
                  <a:pt x="2020055" y="279752"/>
                </a:lnTo>
                <a:lnTo>
                  <a:pt x="2020946" y="279671"/>
                </a:lnTo>
                <a:lnTo>
                  <a:pt x="2021919" y="279590"/>
                </a:lnTo>
                <a:lnTo>
                  <a:pt x="2022810" y="279509"/>
                </a:lnTo>
                <a:lnTo>
                  <a:pt x="2023702" y="279428"/>
                </a:lnTo>
                <a:lnTo>
                  <a:pt x="2024593" y="279346"/>
                </a:lnTo>
                <a:lnTo>
                  <a:pt x="2025484" y="279265"/>
                </a:lnTo>
                <a:lnTo>
                  <a:pt x="2026457" y="279184"/>
                </a:lnTo>
                <a:lnTo>
                  <a:pt x="2027348" y="279103"/>
                </a:lnTo>
                <a:lnTo>
                  <a:pt x="2028240" y="279022"/>
                </a:lnTo>
                <a:lnTo>
                  <a:pt x="2029131" y="278941"/>
                </a:lnTo>
                <a:lnTo>
                  <a:pt x="2030023" y="278941"/>
                </a:lnTo>
                <a:lnTo>
                  <a:pt x="2030995" y="278860"/>
                </a:lnTo>
                <a:lnTo>
                  <a:pt x="2031887" y="278779"/>
                </a:lnTo>
                <a:lnTo>
                  <a:pt x="2032778" y="278698"/>
                </a:lnTo>
                <a:lnTo>
                  <a:pt x="2033670" y="278616"/>
                </a:lnTo>
                <a:lnTo>
                  <a:pt x="2034561" y="278535"/>
                </a:lnTo>
                <a:lnTo>
                  <a:pt x="2035534" y="278454"/>
                </a:lnTo>
                <a:lnTo>
                  <a:pt x="2036425" y="278454"/>
                </a:lnTo>
                <a:lnTo>
                  <a:pt x="2037316" y="278373"/>
                </a:lnTo>
                <a:lnTo>
                  <a:pt x="2038208" y="278292"/>
                </a:lnTo>
                <a:lnTo>
                  <a:pt x="2039099" y="278211"/>
                </a:lnTo>
                <a:lnTo>
                  <a:pt x="2039991" y="278211"/>
                </a:lnTo>
                <a:lnTo>
                  <a:pt x="2040963" y="278130"/>
                </a:lnTo>
                <a:lnTo>
                  <a:pt x="2041855" y="278049"/>
                </a:lnTo>
                <a:lnTo>
                  <a:pt x="2042746" y="278049"/>
                </a:lnTo>
                <a:lnTo>
                  <a:pt x="2043638" y="277968"/>
                </a:lnTo>
                <a:lnTo>
                  <a:pt x="2044529" y="277968"/>
                </a:lnTo>
                <a:lnTo>
                  <a:pt x="2045502" y="277886"/>
                </a:lnTo>
                <a:lnTo>
                  <a:pt x="2046393" y="277886"/>
                </a:lnTo>
                <a:lnTo>
                  <a:pt x="2047284" y="277805"/>
                </a:lnTo>
                <a:lnTo>
                  <a:pt x="2048176" y="277805"/>
                </a:lnTo>
                <a:lnTo>
                  <a:pt x="2049067" y="277724"/>
                </a:lnTo>
                <a:lnTo>
                  <a:pt x="2050040" y="277724"/>
                </a:lnTo>
                <a:lnTo>
                  <a:pt x="2050931" y="277724"/>
                </a:lnTo>
                <a:lnTo>
                  <a:pt x="2051823" y="277724"/>
                </a:lnTo>
                <a:lnTo>
                  <a:pt x="2052714" y="277643"/>
                </a:lnTo>
                <a:lnTo>
                  <a:pt x="2063574" y="277643"/>
                </a:lnTo>
                <a:lnTo>
                  <a:pt x="2064546" y="277724"/>
                </a:lnTo>
                <a:lnTo>
                  <a:pt x="2065438" y="277724"/>
                </a:lnTo>
                <a:lnTo>
                  <a:pt x="2066329" y="277724"/>
                </a:lnTo>
                <a:lnTo>
                  <a:pt x="2067220" y="277724"/>
                </a:lnTo>
                <a:lnTo>
                  <a:pt x="2068112" y="277805"/>
                </a:lnTo>
                <a:lnTo>
                  <a:pt x="2069084" y="277805"/>
                </a:lnTo>
                <a:lnTo>
                  <a:pt x="2069976" y="277886"/>
                </a:lnTo>
                <a:lnTo>
                  <a:pt x="2070867" y="277886"/>
                </a:lnTo>
                <a:lnTo>
                  <a:pt x="2071759" y="277968"/>
                </a:lnTo>
                <a:lnTo>
                  <a:pt x="2072650" y="277968"/>
                </a:lnTo>
                <a:lnTo>
                  <a:pt x="2073542" y="278049"/>
                </a:lnTo>
                <a:lnTo>
                  <a:pt x="2074514" y="278130"/>
                </a:lnTo>
                <a:lnTo>
                  <a:pt x="2075406" y="278130"/>
                </a:lnTo>
                <a:lnTo>
                  <a:pt x="2076297" y="278211"/>
                </a:lnTo>
                <a:lnTo>
                  <a:pt x="2077188" y="278292"/>
                </a:lnTo>
                <a:lnTo>
                  <a:pt x="2078080" y="278292"/>
                </a:lnTo>
                <a:lnTo>
                  <a:pt x="2079052" y="278373"/>
                </a:lnTo>
                <a:lnTo>
                  <a:pt x="2079944" y="278454"/>
                </a:lnTo>
                <a:lnTo>
                  <a:pt x="2080835" y="278535"/>
                </a:lnTo>
                <a:lnTo>
                  <a:pt x="2081727" y="278535"/>
                </a:lnTo>
                <a:lnTo>
                  <a:pt x="2082618" y="278616"/>
                </a:lnTo>
                <a:lnTo>
                  <a:pt x="2083591" y="278698"/>
                </a:lnTo>
                <a:lnTo>
                  <a:pt x="2084482" y="278779"/>
                </a:lnTo>
                <a:lnTo>
                  <a:pt x="2085374" y="278860"/>
                </a:lnTo>
                <a:lnTo>
                  <a:pt x="2086265" y="278941"/>
                </a:lnTo>
                <a:lnTo>
                  <a:pt x="2087156" y="279022"/>
                </a:lnTo>
                <a:lnTo>
                  <a:pt x="2088129" y="279103"/>
                </a:lnTo>
                <a:lnTo>
                  <a:pt x="2089020" y="279184"/>
                </a:lnTo>
                <a:lnTo>
                  <a:pt x="2089912" y="279265"/>
                </a:lnTo>
                <a:lnTo>
                  <a:pt x="2090803" y="279346"/>
                </a:lnTo>
                <a:lnTo>
                  <a:pt x="2091695" y="279428"/>
                </a:lnTo>
                <a:lnTo>
                  <a:pt x="2092586" y="279428"/>
                </a:lnTo>
                <a:lnTo>
                  <a:pt x="2093559" y="279509"/>
                </a:lnTo>
                <a:lnTo>
                  <a:pt x="2094450" y="279590"/>
                </a:lnTo>
                <a:lnTo>
                  <a:pt x="2095342" y="279671"/>
                </a:lnTo>
                <a:lnTo>
                  <a:pt x="2096233" y="279752"/>
                </a:lnTo>
                <a:lnTo>
                  <a:pt x="2097124" y="279833"/>
                </a:lnTo>
                <a:lnTo>
                  <a:pt x="2098097" y="279914"/>
                </a:lnTo>
                <a:lnTo>
                  <a:pt x="2098988" y="279995"/>
                </a:lnTo>
                <a:lnTo>
                  <a:pt x="2099880" y="280076"/>
                </a:lnTo>
                <a:lnTo>
                  <a:pt x="2100771" y="280158"/>
                </a:lnTo>
                <a:lnTo>
                  <a:pt x="2101663" y="280239"/>
                </a:lnTo>
                <a:lnTo>
                  <a:pt x="2102635" y="280320"/>
                </a:lnTo>
                <a:lnTo>
                  <a:pt x="2103527" y="280401"/>
                </a:lnTo>
                <a:lnTo>
                  <a:pt x="2104418" y="280482"/>
                </a:lnTo>
                <a:lnTo>
                  <a:pt x="2105310" y="280563"/>
                </a:lnTo>
                <a:lnTo>
                  <a:pt x="2106201" y="280644"/>
                </a:lnTo>
                <a:lnTo>
                  <a:pt x="2107174" y="280725"/>
                </a:lnTo>
                <a:lnTo>
                  <a:pt x="2108065" y="280806"/>
                </a:lnTo>
                <a:lnTo>
                  <a:pt x="2108956" y="280806"/>
                </a:lnTo>
                <a:lnTo>
                  <a:pt x="2109848" y="280888"/>
                </a:lnTo>
                <a:lnTo>
                  <a:pt x="2110739" y="280969"/>
                </a:lnTo>
                <a:lnTo>
                  <a:pt x="2111631" y="281050"/>
                </a:lnTo>
                <a:lnTo>
                  <a:pt x="2112603" y="281131"/>
                </a:lnTo>
                <a:lnTo>
                  <a:pt x="2113495" y="281131"/>
                </a:lnTo>
                <a:lnTo>
                  <a:pt x="2114386" y="281212"/>
                </a:lnTo>
                <a:lnTo>
                  <a:pt x="2115278" y="281293"/>
                </a:lnTo>
                <a:lnTo>
                  <a:pt x="2116169" y="281293"/>
                </a:lnTo>
                <a:lnTo>
                  <a:pt x="2117142" y="281374"/>
                </a:lnTo>
                <a:lnTo>
                  <a:pt x="2118033" y="281374"/>
                </a:lnTo>
                <a:lnTo>
                  <a:pt x="2118924" y="281455"/>
                </a:lnTo>
                <a:lnTo>
                  <a:pt x="2119816" y="281537"/>
                </a:lnTo>
                <a:lnTo>
                  <a:pt x="2120707" y="281537"/>
                </a:lnTo>
                <a:lnTo>
                  <a:pt x="2121680" y="281618"/>
                </a:lnTo>
                <a:lnTo>
                  <a:pt x="2122571" y="281618"/>
                </a:lnTo>
                <a:lnTo>
                  <a:pt x="2123463" y="281618"/>
                </a:lnTo>
                <a:lnTo>
                  <a:pt x="2124354" y="281699"/>
                </a:lnTo>
                <a:lnTo>
                  <a:pt x="2125246" y="281699"/>
                </a:lnTo>
                <a:lnTo>
                  <a:pt x="2126218" y="281699"/>
                </a:lnTo>
                <a:lnTo>
                  <a:pt x="2127110" y="281780"/>
                </a:lnTo>
                <a:lnTo>
                  <a:pt x="2128001" y="281780"/>
                </a:lnTo>
                <a:lnTo>
                  <a:pt x="2128892" y="281780"/>
                </a:lnTo>
                <a:lnTo>
                  <a:pt x="2129784" y="281780"/>
                </a:lnTo>
                <a:lnTo>
                  <a:pt x="2130675" y="281780"/>
                </a:lnTo>
                <a:lnTo>
                  <a:pt x="2131648" y="281861"/>
                </a:lnTo>
                <a:lnTo>
                  <a:pt x="2136186" y="281861"/>
                </a:lnTo>
                <a:lnTo>
                  <a:pt x="2137078" y="281780"/>
                </a:lnTo>
                <a:lnTo>
                  <a:pt x="2137969" y="281780"/>
                </a:lnTo>
                <a:lnTo>
                  <a:pt x="2138860" y="281780"/>
                </a:lnTo>
                <a:lnTo>
                  <a:pt x="2139752" y="281780"/>
                </a:lnTo>
                <a:lnTo>
                  <a:pt x="2140724" y="281780"/>
                </a:lnTo>
                <a:lnTo>
                  <a:pt x="2141616" y="281699"/>
                </a:lnTo>
                <a:lnTo>
                  <a:pt x="2142507" y="281699"/>
                </a:lnTo>
                <a:lnTo>
                  <a:pt x="2143399" y="281699"/>
                </a:lnTo>
                <a:lnTo>
                  <a:pt x="2144290" y="281618"/>
                </a:lnTo>
                <a:lnTo>
                  <a:pt x="2145182" y="281618"/>
                </a:lnTo>
                <a:lnTo>
                  <a:pt x="2146154" y="281618"/>
                </a:lnTo>
                <a:lnTo>
                  <a:pt x="2147046" y="281537"/>
                </a:lnTo>
                <a:lnTo>
                  <a:pt x="2147937" y="281537"/>
                </a:lnTo>
                <a:lnTo>
                  <a:pt x="2148828" y="281455"/>
                </a:lnTo>
                <a:lnTo>
                  <a:pt x="2149720" y="281455"/>
                </a:lnTo>
                <a:lnTo>
                  <a:pt x="2150692" y="281374"/>
                </a:lnTo>
                <a:lnTo>
                  <a:pt x="2151584" y="281293"/>
                </a:lnTo>
                <a:lnTo>
                  <a:pt x="2152475" y="281293"/>
                </a:lnTo>
                <a:lnTo>
                  <a:pt x="2153367" y="281212"/>
                </a:lnTo>
                <a:lnTo>
                  <a:pt x="2154258" y="281131"/>
                </a:lnTo>
                <a:lnTo>
                  <a:pt x="2155231" y="281131"/>
                </a:lnTo>
                <a:lnTo>
                  <a:pt x="2156122" y="281050"/>
                </a:lnTo>
                <a:lnTo>
                  <a:pt x="2157014" y="280969"/>
                </a:lnTo>
                <a:lnTo>
                  <a:pt x="2157905" y="280969"/>
                </a:lnTo>
                <a:lnTo>
                  <a:pt x="2158796" y="280888"/>
                </a:lnTo>
                <a:lnTo>
                  <a:pt x="2159769" y="280806"/>
                </a:lnTo>
                <a:lnTo>
                  <a:pt x="2160660" y="280725"/>
                </a:lnTo>
                <a:lnTo>
                  <a:pt x="2161552" y="280725"/>
                </a:lnTo>
                <a:lnTo>
                  <a:pt x="2162443" y="280644"/>
                </a:lnTo>
                <a:lnTo>
                  <a:pt x="2163335" y="280563"/>
                </a:lnTo>
                <a:lnTo>
                  <a:pt x="2164226" y="280482"/>
                </a:lnTo>
                <a:lnTo>
                  <a:pt x="2165199" y="280401"/>
                </a:lnTo>
                <a:lnTo>
                  <a:pt x="2166090" y="280320"/>
                </a:lnTo>
                <a:lnTo>
                  <a:pt x="2166982" y="280320"/>
                </a:lnTo>
                <a:lnTo>
                  <a:pt x="2167873" y="280239"/>
                </a:lnTo>
                <a:lnTo>
                  <a:pt x="2168764" y="280158"/>
                </a:lnTo>
                <a:lnTo>
                  <a:pt x="2169737" y="280076"/>
                </a:lnTo>
                <a:lnTo>
                  <a:pt x="2170628" y="279995"/>
                </a:lnTo>
                <a:lnTo>
                  <a:pt x="2171520" y="280320"/>
                </a:lnTo>
              </a:path>
            </a:pathLst>
          </a:custGeom>
          <a:ln w="8926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 txBox="1"/>
          <p:nvPr/>
        </p:nvSpPr>
        <p:spPr>
          <a:xfrm>
            <a:off x="6888436" y="6247413"/>
            <a:ext cx="1327150" cy="1803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-5" dirty="0">
                <a:latin typeface="Times New Roman"/>
                <a:cs typeface="Times New Roman"/>
              </a:rPr>
              <a:t>(i) </a:t>
            </a:r>
            <a:r>
              <a:rPr sz="1000" spc="-15" dirty="0">
                <a:latin typeface="Times New Roman"/>
                <a:cs typeface="Times New Roman"/>
              </a:rPr>
              <a:t>Results </a:t>
            </a:r>
            <a:r>
              <a:rPr sz="1000" spc="10" dirty="0">
                <a:latin typeface="Times New Roman"/>
                <a:cs typeface="Times New Roman"/>
              </a:rPr>
              <a:t>of </a:t>
            </a:r>
            <a:r>
              <a:rPr sz="1000" i="1" spc="-5" dirty="0">
                <a:latin typeface="Times New Roman"/>
                <a:cs typeface="Times New Roman"/>
              </a:rPr>
              <a:t>Scenario</a:t>
            </a:r>
            <a:r>
              <a:rPr sz="1000" i="1" spc="-50" dirty="0">
                <a:latin typeface="Times New Roman"/>
                <a:cs typeface="Times New Roman"/>
              </a:rPr>
              <a:t> </a:t>
            </a:r>
            <a:r>
              <a:rPr sz="1000" i="1" dirty="0">
                <a:latin typeface="Times New Roman"/>
                <a:cs typeface="Times New Roman"/>
              </a:rPr>
              <a:t>III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7" name="object 417"/>
          <p:cNvSpPr txBox="1"/>
          <p:nvPr/>
        </p:nvSpPr>
        <p:spPr>
          <a:xfrm>
            <a:off x="9393156" y="6247413"/>
            <a:ext cx="1353820" cy="1803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spc="-5" dirty="0">
                <a:latin typeface="Times New Roman"/>
                <a:cs typeface="Times New Roman"/>
              </a:rPr>
              <a:t>(ii) </a:t>
            </a:r>
            <a:r>
              <a:rPr sz="1000" spc="-15" dirty="0">
                <a:latin typeface="Times New Roman"/>
                <a:cs typeface="Times New Roman"/>
              </a:rPr>
              <a:t>Results </a:t>
            </a:r>
            <a:r>
              <a:rPr sz="1000" spc="10" dirty="0">
                <a:latin typeface="Times New Roman"/>
                <a:cs typeface="Times New Roman"/>
              </a:rPr>
              <a:t>of </a:t>
            </a:r>
            <a:r>
              <a:rPr sz="1000" i="1" spc="-5" dirty="0">
                <a:latin typeface="Times New Roman"/>
                <a:cs typeface="Times New Roman"/>
              </a:rPr>
              <a:t>Scenario</a:t>
            </a:r>
            <a:r>
              <a:rPr sz="1000" i="1" spc="-75" dirty="0">
                <a:latin typeface="Times New Roman"/>
                <a:cs typeface="Times New Roman"/>
              </a:rPr>
              <a:t> </a:t>
            </a:r>
            <a:r>
              <a:rPr sz="1000" i="1" spc="0" dirty="0">
                <a:latin typeface="Times New Roman"/>
                <a:cs typeface="Times New Roman"/>
              </a:rPr>
              <a:t>IV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8" name="object 418"/>
          <p:cNvSpPr/>
          <p:nvPr/>
        </p:nvSpPr>
        <p:spPr>
          <a:xfrm>
            <a:off x="6413531" y="1507936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64489" y="1507936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315448" y="1507936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7766407" y="1507936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217365" y="150793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8854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217365" y="2337854"/>
            <a:ext cx="0" cy="30480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289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668324" y="1507936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638099" y="2296500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225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413531" y="2296500"/>
            <a:ext cx="1590040" cy="0"/>
          </a:xfrm>
          <a:custGeom>
            <a:avLst/>
            <a:gdLst/>
            <a:ahLst/>
            <a:cxnLst/>
            <a:rect l="l" t="t" r="r" b="b"/>
            <a:pathLst>
              <a:path w="1590040">
                <a:moveTo>
                  <a:pt x="0" y="0"/>
                </a:moveTo>
                <a:lnTo>
                  <a:pt x="158984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413531" y="1938040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413531" y="1579660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413531" y="2368143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413531" y="1507936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62474" y="234352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313433" y="234352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7764391" y="234352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215350" y="2343529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62474" y="150795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313433" y="150795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7764391" y="150795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15350" y="150795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5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392421" y="2418787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0" y="37315"/>
                </a:lnTo>
                <a:lnTo>
                  <a:pt x="1757" y="44504"/>
                </a:lnTo>
                <a:lnTo>
                  <a:pt x="8197" y="52662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8"/>
                </a:lnTo>
                <a:lnTo>
                  <a:pt x="27025" y="51288"/>
                </a:lnTo>
                <a:lnTo>
                  <a:pt x="29580" y="49269"/>
                </a:lnTo>
                <a:lnTo>
                  <a:pt x="29683" y="49108"/>
                </a:lnTo>
                <a:lnTo>
                  <a:pt x="14354" y="4910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3"/>
                </a:lnTo>
                <a:lnTo>
                  <a:pt x="6714" y="18496"/>
                </a:lnTo>
                <a:lnTo>
                  <a:pt x="7842" y="12519"/>
                </a:lnTo>
                <a:lnTo>
                  <a:pt x="11880" y="6704"/>
                </a:lnTo>
                <a:lnTo>
                  <a:pt x="14282" y="5411"/>
                </a:lnTo>
                <a:lnTo>
                  <a:pt x="29370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77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70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6968" y="12681"/>
                </a:lnTo>
                <a:lnTo>
                  <a:pt x="27992" y="18496"/>
                </a:lnTo>
                <a:lnTo>
                  <a:pt x="27992" y="36023"/>
                </a:lnTo>
                <a:lnTo>
                  <a:pt x="26968" y="41839"/>
                </a:lnTo>
                <a:lnTo>
                  <a:pt x="22874" y="47654"/>
                </a:lnTo>
                <a:lnTo>
                  <a:pt x="20351" y="49108"/>
                </a:lnTo>
                <a:lnTo>
                  <a:pt x="29683" y="49108"/>
                </a:lnTo>
                <a:lnTo>
                  <a:pt x="31498" y="46280"/>
                </a:lnTo>
                <a:lnTo>
                  <a:pt x="32780" y="42404"/>
                </a:lnTo>
                <a:lnTo>
                  <a:pt x="34061" y="38608"/>
                </a:lnTo>
                <a:lnTo>
                  <a:pt x="34706" y="33519"/>
                </a:lnTo>
                <a:lnTo>
                  <a:pt x="34613" y="21000"/>
                </a:lnTo>
                <a:lnTo>
                  <a:pt x="34303" y="17769"/>
                </a:lnTo>
                <a:lnTo>
                  <a:pt x="32707" y="11549"/>
                </a:lnTo>
                <a:lnTo>
                  <a:pt x="31603" y="8884"/>
                </a:lnTo>
                <a:lnTo>
                  <a:pt x="29370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843372" y="2419756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51" y="38042"/>
                </a:moveTo>
                <a:lnTo>
                  <a:pt x="0" y="38608"/>
                </a:lnTo>
                <a:lnTo>
                  <a:pt x="483" y="43131"/>
                </a:lnTo>
                <a:lnTo>
                  <a:pt x="2176" y="46685"/>
                </a:lnTo>
                <a:lnTo>
                  <a:pt x="8301" y="52177"/>
                </a:lnTo>
                <a:lnTo>
                  <a:pt x="12251" y="53470"/>
                </a:lnTo>
                <a:lnTo>
                  <a:pt x="23051" y="53470"/>
                </a:lnTo>
                <a:lnTo>
                  <a:pt x="27645" y="51370"/>
                </a:lnTo>
                <a:lnTo>
                  <a:pt x="30205" y="48139"/>
                </a:lnTo>
                <a:lnTo>
                  <a:pt x="14508" y="48139"/>
                </a:lnTo>
                <a:lnTo>
                  <a:pt x="12251" y="47250"/>
                </a:lnTo>
                <a:lnTo>
                  <a:pt x="10397" y="45635"/>
                </a:lnTo>
                <a:lnTo>
                  <a:pt x="8543" y="43938"/>
                </a:lnTo>
                <a:lnTo>
                  <a:pt x="7415" y="41354"/>
                </a:lnTo>
                <a:lnTo>
                  <a:pt x="6851" y="38042"/>
                </a:lnTo>
                <a:close/>
              </a:path>
              <a:path w="35559" h="53975">
                <a:moveTo>
                  <a:pt x="31433" y="23019"/>
                </a:moveTo>
                <a:lnTo>
                  <a:pt x="20391" y="23019"/>
                </a:lnTo>
                <a:lnTo>
                  <a:pt x="23132" y="24069"/>
                </a:lnTo>
                <a:lnTo>
                  <a:pt x="27323" y="28430"/>
                </a:lnTo>
                <a:lnTo>
                  <a:pt x="28371" y="31339"/>
                </a:lnTo>
                <a:lnTo>
                  <a:pt x="28255" y="39335"/>
                </a:lnTo>
                <a:lnTo>
                  <a:pt x="27242" y="42162"/>
                </a:lnTo>
                <a:lnTo>
                  <a:pt x="25066" y="44585"/>
                </a:lnTo>
                <a:lnTo>
                  <a:pt x="22890" y="46927"/>
                </a:lnTo>
                <a:lnTo>
                  <a:pt x="20230" y="48139"/>
                </a:lnTo>
                <a:lnTo>
                  <a:pt x="30205" y="48139"/>
                </a:lnTo>
                <a:lnTo>
                  <a:pt x="33852" y="43535"/>
                </a:lnTo>
                <a:lnTo>
                  <a:pt x="35302" y="39335"/>
                </a:lnTo>
                <a:lnTo>
                  <a:pt x="35302" y="29481"/>
                </a:lnTo>
                <a:lnTo>
                  <a:pt x="33690" y="25281"/>
                </a:lnTo>
                <a:lnTo>
                  <a:pt x="31433" y="23019"/>
                </a:lnTo>
                <a:close/>
              </a:path>
              <a:path w="35559" h="53975">
                <a:moveTo>
                  <a:pt x="32804" y="0"/>
                </a:moveTo>
                <a:lnTo>
                  <a:pt x="6286" y="0"/>
                </a:lnTo>
                <a:lnTo>
                  <a:pt x="1209" y="27381"/>
                </a:lnTo>
                <a:lnTo>
                  <a:pt x="7334" y="28188"/>
                </a:lnTo>
                <a:lnTo>
                  <a:pt x="8301" y="26654"/>
                </a:lnTo>
                <a:lnTo>
                  <a:pt x="9591" y="25442"/>
                </a:lnTo>
                <a:lnTo>
                  <a:pt x="12976" y="23504"/>
                </a:lnTo>
                <a:lnTo>
                  <a:pt x="14911" y="23019"/>
                </a:lnTo>
                <a:lnTo>
                  <a:pt x="31433" y="23019"/>
                </a:lnTo>
                <a:lnTo>
                  <a:pt x="29052" y="20596"/>
                </a:lnTo>
                <a:lnTo>
                  <a:pt x="8704" y="20596"/>
                </a:lnTo>
                <a:lnTo>
                  <a:pt x="11525" y="6219"/>
                </a:lnTo>
                <a:lnTo>
                  <a:pt x="32804" y="6219"/>
                </a:lnTo>
                <a:lnTo>
                  <a:pt x="32804" y="0"/>
                </a:lnTo>
                <a:close/>
              </a:path>
              <a:path w="35559" h="53975">
                <a:moveTo>
                  <a:pt x="23374" y="17204"/>
                </a:moveTo>
                <a:lnTo>
                  <a:pt x="15233" y="17204"/>
                </a:lnTo>
                <a:lnTo>
                  <a:pt x="11848" y="18335"/>
                </a:lnTo>
                <a:lnTo>
                  <a:pt x="8704" y="20596"/>
                </a:lnTo>
                <a:lnTo>
                  <a:pt x="29052" y="20596"/>
                </a:lnTo>
                <a:lnTo>
                  <a:pt x="27323" y="18820"/>
                </a:lnTo>
                <a:lnTo>
                  <a:pt x="23374" y="172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278210" y="2418786"/>
            <a:ext cx="72390" cy="54610"/>
          </a:xfrm>
          <a:custGeom>
            <a:avLst/>
            <a:gdLst/>
            <a:ahLst/>
            <a:cxnLst/>
            <a:rect l="l" t="t" r="r" b="b"/>
            <a:pathLst>
              <a:path w="72390" h="54610">
                <a:moveTo>
                  <a:pt x="19585" y="11874"/>
                </a:moveTo>
                <a:lnTo>
                  <a:pt x="13057" y="11874"/>
                </a:lnTo>
                <a:lnTo>
                  <a:pt x="13057" y="53551"/>
                </a:lnTo>
                <a:lnTo>
                  <a:pt x="19585" y="53551"/>
                </a:lnTo>
                <a:lnTo>
                  <a:pt x="19585" y="11874"/>
                </a:lnTo>
                <a:close/>
              </a:path>
              <a:path w="72390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4"/>
                </a:lnTo>
                <a:lnTo>
                  <a:pt x="9591" y="7188"/>
                </a:lnTo>
                <a:lnTo>
                  <a:pt x="6851" y="9612"/>
                </a:lnTo>
                <a:lnTo>
                  <a:pt x="3626" y="11711"/>
                </a:lnTo>
                <a:lnTo>
                  <a:pt x="0" y="13408"/>
                </a:lnTo>
                <a:lnTo>
                  <a:pt x="0" y="19708"/>
                </a:lnTo>
                <a:lnTo>
                  <a:pt x="2015" y="18981"/>
                </a:lnTo>
                <a:lnTo>
                  <a:pt x="4271" y="17850"/>
                </a:lnTo>
                <a:lnTo>
                  <a:pt x="6851" y="16316"/>
                </a:lnTo>
                <a:lnTo>
                  <a:pt x="9430" y="14862"/>
                </a:lnTo>
                <a:lnTo>
                  <a:pt x="11445" y="13327"/>
                </a:lnTo>
                <a:lnTo>
                  <a:pt x="13057" y="11874"/>
                </a:lnTo>
                <a:lnTo>
                  <a:pt x="19585" y="11874"/>
                </a:lnTo>
                <a:lnTo>
                  <a:pt x="19585" y="0"/>
                </a:lnTo>
                <a:close/>
              </a:path>
              <a:path w="72390" h="54610">
                <a:moveTo>
                  <a:pt x="44249" y="27300"/>
                </a:moveTo>
                <a:lnTo>
                  <a:pt x="37559" y="27300"/>
                </a:lnTo>
                <a:lnTo>
                  <a:pt x="37559" y="37316"/>
                </a:lnTo>
                <a:lnTo>
                  <a:pt x="39333" y="44505"/>
                </a:lnTo>
                <a:lnTo>
                  <a:pt x="42798" y="48947"/>
                </a:lnTo>
                <a:lnTo>
                  <a:pt x="45781" y="52663"/>
                </a:lnTo>
                <a:lnTo>
                  <a:pt x="49811" y="54440"/>
                </a:lnTo>
                <a:lnTo>
                  <a:pt x="58838" y="54440"/>
                </a:lnTo>
                <a:lnTo>
                  <a:pt x="62062" y="53389"/>
                </a:lnTo>
                <a:lnTo>
                  <a:pt x="64560" y="51289"/>
                </a:lnTo>
                <a:lnTo>
                  <a:pt x="67140" y="49270"/>
                </a:lnTo>
                <a:lnTo>
                  <a:pt x="67244" y="49109"/>
                </a:lnTo>
                <a:lnTo>
                  <a:pt x="51906" y="49109"/>
                </a:lnTo>
                <a:lnTo>
                  <a:pt x="49408" y="47655"/>
                </a:lnTo>
                <a:lnTo>
                  <a:pt x="47312" y="44747"/>
                </a:lnTo>
                <a:lnTo>
                  <a:pt x="45297" y="41840"/>
                </a:lnTo>
                <a:lnTo>
                  <a:pt x="44249" y="36024"/>
                </a:lnTo>
                <a:lnTo>
                  <a:pt x="44249" y="27301"/>
                </a:lnTo>
                <a:close/>
              </a:path>
              <a:path w="72390" h="54610">
                <a:moveTo>
                  <a:pt x="66925" y="5412"/>
                </a:moveTo>
                <a:lnTo>
                  <a:pt x="57871" y="5412"/>
                </a:lnTo>
                <a:lnTo>
                  <a:pt x="60450" y="6866"/>
                </a:lnTo>
                <a:lnTo>
                  <a:pt x="64480" y="12682"/>
                </a:lnTo>
                <a:lnTo>
                  <a:pt x="65528" y="18497"/>
                </a:lnTo>
                <a:lnTo>
                  <a:pt x="65528" y="36024"/>
                </a:lnTo>
                <a:lnTo>
                  <a:pt x="64480" y="41840"/>
                </a:lnTo>
                <a:lnTo>
                  <a:pt x="60450" y="47655"/>
                </a:lnTo>
                <a:lnTo>
                  <a:pt x="57871" y="49109"/>
                </a:lnTo>
                <a:lnTo>
                  <a:pt x="67244" y="49109"/>
                </a:lnTo>
                <a:lnTo>
                  <a:pt x="69074" y="46281"/>
                </a:lnTo>
                <a:lnTo>
                  <a:pt x="70364" y="42405"/>
                </a:lnTo>
                <a:lnTo>
                  <a:pt x="71573" y="38609"/>
                </a:lnTo>
                <a:lnTo>
                  <a:pt x="72217" y="33520"/>
                </a:lnTo>
                <a:lnTo>
                  <a:pt x="72124" y="21001"/>
                </a:lnTo>
                <a:lnTo>
                  <a:pt x="67784" y="6704"/>
                </a:lnTo>
                <a:lnTo>
                  <a:pt x="66925" y="5412"/>
                </a:lnTo>
                <a:close/>
              </a:path>
              <a:path w="72390" h="54610">
                <a:moveTo>
                  <a:pt x="57790" y="0"/>
                </a:moveTo>
                <a:lnTo>
                  <a:pt x="51020" y="0"/>
                </a:lnTo>
                <a:lnTo>
                  <a:pt x="47796" y="1050"/>
                </a:lnTo>
                <a:lnTo>
                  <a:pt x="45297" y="3151"/>
                </a:lnTo>
                <a:lnTo>
                  <a:pt x="42718" y="5250"/>
                </a:lnTo>
                <a:lnTo>
                  <a:pt x="40783" y="8239"/>
                </a:lnTo>
                <a:lnTo>
                  <a:pt x="38204" y="15913"/>
                </a:lnTo>
                <a:lnTo>
                  <a:pt x="37559" y="21001"/>
                </a:lnTo>
                <a:lnTo>
                  <a:pt x="37559" y="27301"/>
                </a:lnTo>
                <a:lnTo>
                  <a:pt x="44249" y="27300"/>
                </a:lnTo>
                <a:lnTo>
                  <a:pt x="44249" y="18497"/>
                </a:lnTo>
                <a:lnTo>
                  <a:pt x="45378" y="12520"/>
                </a:lnTo>
                <a:lnTo>
                  <a:pt x="47634" y="9289"/>
                </a:lnTo>
                <a:lnTo>
                  <a:pt x="49409" y="6704"/>
                </a:lnTo>
                <a:lnTo>
                  <a:pt x="51826" y="5412"/>
                </a:lnTo>
                <a:lnTo>
                  <a:pt x="66925" y="5412"/>
                </a:lnTo>
                <a:lnTo>
                  <a:pt x="66334" y="4524"/>
                </a:lnTo>
                <a:lnTo>
                  <a:pt x="64560" y="2908"/>
                </a:lnTo>
                <a:lnTo>
                  <a:pt x="62384" y="1777"/>
                </a:lnTo>
                <a:lnTo>
                  <a:pt x="60289" y="566"/>
                </a:lnTo>
                <a:lnTo>
                  <a:pt x="5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7729170" y="2418786"/>
            <a:ext cx="73025" cy="54610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19585" y="11874"/>
                </a:moveTo>
                <a:lnTo>
                  <a:pt x="13057" y="11874"/>
                </a:lnTo>
                <a:lnTo>
                  <a:pt x="13057" y="53551"/>
                </a:lnTo>
                <a:lnTo>
                  <a:pt x="19585" y="53551"/>
                </a:lnTo>
                <a:lnTo>
                  <a:pt x="19585" y="11874"/>
                </a:lnTo>
                <a:close/>
              </a:path>
              <a:path w="73025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4"/>
                </a:lnTo>
                <a:lnTo>
                  <a:pt x="9591" y="7188"/>
                </a:lnTo>
                <a:lnTo>
                  <a:pt x="6851" y="9612"/>
                </a:lnTo>
                <a:lnTo>
                  <a:pt x="3626" y="11711"/>
                </a:lnTo>
                <a:lnTo>
                  <a:pt x="0" y="13408"/>
                </a:lnTo>
                <a:lnTo>
                  <a:pt x="0" y="19708"/>
                </a:lnTo>
                <a:lnTo>
                  <a:pt x="2015" y="18981"/>
                </a:lnTo>
                <a:lnTo>
                  <a:pt x="4271" y="17850"/>
                </a:lnTo>
                <a:lnTo>
                  <a:pt x="6851" y="16316"/>
                </a:lnTo>
                <a:lnTo>
                  <a:pt x="9430" y="14862"/>
                </a:lnTo>
                <a:lnTo>
                  <a:pt x="11445" y="13327"/>
                </a:lnTo>
                <a:lnTo>
                  <a:pt x="13057" y="11874"/>
                </a:lnTo>
                <a:lnTo>
                  <a:pt x="19585" y="11874"/>
                </a:lnTo>
                <a:lnTo>
                  <a:pt x="19585" y="0"/>
                </a:lnTo>
                <a:close/>
              </a:path>
              <a:path w="73025" h="54610">
                <a:moveTo>
                  <a:pt x="44410" y="39012"/>
                </a:moveTo>
                <a:lnTo>
                  <a:pt x="37559" y="39578"/>
                </a:lnTo>
                <a:lnTo>
                  <a:pt x="37962" y="44101"/>
                </a:lnTo>
                <a:lnTo>
                  <a:pt x="39736" y="47655"/>
                </a:lnTo>
                <a:lnTo>
                  <a:pt x="45861" y="53147"/>
                </a:lnTo>
                <a:lnTo>
                  <a:pt x="49811" y="54440"/>
                </a:lnTo>
                <a:lnTo>
                  <a:pt x="60530" y="54440"/>
                </a:lnTo>
                <a:lnTo>
                  <a:pt x="65205" y="52340"/>
                </a:lnTo>
                <a:lnTo>
                  <a:pt x="67713" y="49109"/>
                </a:lnTo>
                <a:lnTo>
                  <a:pt x="52067" y="49109"/>
                </a:lnTo>
                <a:lnTo>
                  <a:pt x="49810" y="48220"/>
                </a:lnTo>
                <a:lnTo>
                  <a:pt x="47957" y="46605"/>
                </a:lnTo>
                <a:lnTo>
                  <a:pt x="46103" y="44908"/>
                </a:lnTo>
                <a:lnTo>
                  <a:pt x="44894" y="42324"/>
                </a:lnTo>
                <a:lnTo>
                  <a:pt x="44410" y="39012"/>
                </a:lnTo>
                <a:close/>
              </a:path>
              <a:path w="73025" h="54610">
                <a:moveTo>
                  <a:pt x="68993" y="23989"/>
                </a:moveTo>
                <a:lnTo>
                  <a:pt x="57951" y="23989"/>
                </a:lnTo>
                <a:lnTo>
                  <a:pt x="60692" y="25039"/>
                </a:lnTo>
                <a:lnTo>
                  <a:pt x="64883" y="29401"/>
                </a:lnTo>
                <a:lnTo>
                  <a:pt x="65931" y="32309"/>
                </a:lnTo>
                <a:lnTo>
                  <a:pt x="65815" y="40305"/>
                </a:lnTo>
                <a:lnTo>
                  <a:pt x="64802" y="43132"/>
                </a:lnTo>
                <a:lnTo>
                  <a:pt x="62626" y="45555"/>
                </a:lnTo>
                <a:lnTo>
                  <a:pt x="60450" y="47897"/>
                </a:lnTo>
                <a:lnTo>
                  <a:pt x="57790" y="49109"/>
                </a:lnTo>
                <a:lnTo>
                  <a:pt x="67713" y="49109"/>
                </a:lnTo>
                <a:lnTo>
                  <a:pt x="68657" y="47897"/>
                </a:lnTo>
                <a:lnTo>
                  <a:pt x="71412" y="44505"/>
                </a:lnTo>
                <a:lnTo>
                  <a:pt x="72862" y="40305"/>
                </a:lnTo>
                <a:lnTo>
                  <a:pt x="72862" y="30451"/>
                </a:lnTo>
                <a:lnTo>
                  <a:pt x="71250" y="26251"/>
                </a:lnTo>
                <a:lnTo>
                  <a:pt x="68993" y="23989"/>
                </a:lnTo>
                <a:close/>
              </a:path>
              <a:path w="73025" h="54610">
                <a:moveTo>
                  <a:pt x="70364" y="970"/>
                </a:moveTo>
                <a:lnTo>
                  <a:pt x="43846" y="970"/>
                </a:lnTo>
                <a:lnTo>
                  <a:pt x="38688" y="28351"/>
                </a:lnTo>
                <a:lnTo>
                  <a:pt x="44813" y="29159"/>
                </a:lnTo>
                <a:lnTo>
                  <a:pt x="45780" y="27624"/>
                </a:lnTo>
                <a:lnTo>
                  <a:pt x="47151" y="26412"/>
                </a:lnTo>
                <a:lnTo>
                  <a:pt x="50536" y="24474"/>
                </a:lnTo>
                <a:lnTo>
                  <a:pt x="52470" y="23989"/>
                </a:lnTo>
                <a:lnTo>
                  <a:pt x="68993" y="23989"/>
                </a:lnTo>
                <a:lnTo>
                  <a:pt x="66612" y="21567"/>
                </a:lnTo>
                <a:lnTo>
                  <a:pt x="46264" y="21567"/>
                </a:lnTo>
                <a:lnTo>
                  <a:pt x="49085" y="7189"/>
                </a:lnTo>
                <a:lnTo>
                  <a:pt x="70364" y="7189"/>
                </a:lnTo>
                <a:lnTo>
                  <a:pt x="70364" y="970"/>
                </a:lnTo>
                <a:close/>
              </a:path>
              <a:path w="73025" h="54610">
                <a:moveTo>
                  <a:pt x="60933" y="18174"/>
                </a:moveTo>
                <a:lnTo>
                  <a:pt x="52793" y="18174"/>
                </a:lnTo>
                <a:lnTo>
                  <a:pt x="49407" y="19305"/>
                </a:lnTo>
                <a:lnTo>
                  <a:pt x="46264" y="21567"/>
                </a:lnTo>
                <a:lnTo>
                  <a:pt x="66612" y="21567"/>
                </a:lnTo>
                <a:lnTo>
                  <a:pt x="64883" y="19790"/>
                </a:lnTo>
                <a:lnTo>
                  <a:pt x="60933" y="181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174244" y="2418786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4" h="54610">
                <a:moveTo>
                  <a:pt x="31821" y="5411"/>
                </a:moveTo>
                <a:lnTo>
                  <a:pt x="21359" y="5411"/>
                </a:lnTo>
                <a:lnTo>
                  <a:pt x="23776" y="6300"/>
                </a:lnTo>
                <a:lnTo>
                  <a:pt x="25630" y="8077"/>
                </a:lnTo>
                <a:lnTo>
                  <a:pt x="27484" y="9935"/>
                </a:lnTo>
                <a:lnTo>
                  <a:pt x="28371" y="12116"/>
                </a:lnTo>
                <a:lnTo>
                  <a:pt x="28371" y="17123"/>
                </a:lnTo>
                <a:lnTo>
                  <a:pt x="27404" y="19788"/>
                </a:lnTo>
                <a:lnTo>
                  <a:pt x="23293" y="25362"/>
                </a:lnTo>
                <a:lnTo>
                  <a:pt x="19424" y="29077"/>
                </a:lnTo>
                <a:lnTo>
                  <a:pt x="9828" y="36993"/>
                </a:lnTo>
                <a:lnTo>
                  <a:pt x="7092" y="39578"/>
                </a:lnTo>
                <a:lnTo>
                  <a:pt x="5077" y="41920"/>
                </a:lnTo>
                <a:lnTo>
                  <a:pt x="3143" y="44262"/>
                </a:lnTo>
                <a:lnTo>
                  <a:pt x="1692" y="46604"/>
                </a:lnTo>
                <a:lnTo>
                  <a:pt x="806" y="49028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1"/>
                </a:lnTo>
                <a:lnTo>
                  <a:pt x="35222" y="53551"/>
                </a:lnTo>
                <a:lnTo>
                  <a:pt x="35222" y="47251"/>
                </a:lnTo>
                <a:lnTo>
                  <a:pt x="9107" y="47251"/>
                </a:lnTo>
                <a:lnTo>
                  <a:pt x="9833" y="46120"/>
                </a:lnTo>
                <a:lnTo>
                  <a:pt x="19519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7"/>
                </a:lnTo>
                <a:lnTo>
                  <a:pt x="31821" y="5411"/>
                </a:lnTo>
                <a:close/>
              </a:path>
              <a:path w="78104" h="54610">
                <a:moveTo>
                  <a:pt x="23616" y="0"/>
                </a:moveTo>
                <a:lnTo>
                  <a:pt x="13460" y="0"/>
                </a:lnTo>
                <a:lnTo>
                  <a:pt x="9430" y="1372"/>
                </a:lnTo>
                <a:lnTo>
                  <a:pt x="6448" y="3957"/>
                </a:lnTo>
                <a:lnTo>
                  <a:pt x="3465" y="6622"/>
                </a:lnTo>
                <a:lnTo>
                  <a:pt x="1692" y="10419"/>
                </a:lnTo>
                <a:lnTo>
                  <a:pt x="1289" y="15426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1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3"/>
                </a:lnTo>
                <a:lnTo>
                  <a:pt x="23616" y="0"/>
                </a:lnTo>
                <a:close/>
              </a:path>
              <a:path w="78104" h="54610">
                <a:moveTo>
                  <a:pt x="63673" y="0"/>
                </a:moveTo>
                <a:lnTo>
                  <a:pt x="56903" y="0"/>
                </a:lnTo>
                <a:lnTo>
                  <a:pt x="53679" y="1050"/>
                </a:lnTo>
                <a:lnTo>
                  <a:pt x="51181" y="3150"/>
                </a:lnTo>
                <a:lnTo>
                  <a:pt x="48601" y="5250"/>
                </a:lnTo>
                <a:lnTo>
                  <a:pt x="46667" y="8239"/>
                </a:lnTo>
                <a:lnTo>
                  <a:pt x="44088" y="15912"/>
                </a:lnTo>
                <a:lnTo>
                  <a:pt x="43443" y="21000"/>
                </a:lnTo>
                <a:lnTo>
                  <a:pt x="43443" y="37316"/>
                </a:lnTo>
                <a:lnTo>
                  <a:pt x="45216" y="44504"/>
                </a:lnTo>
                <a:lnTo>
                  <a:pt x="48682" y="48947"/>
                </a:lnTo>
                <a:lnTo>
                  <a:pt x="51664" y="52662"/>
                </a:lnTo>
                <a:lnTo>
                  <a:pt x="55694" y="54439"/>
                </a:lnTo>
                <a:lnTo>
                  <a:pt x="64722" y="54439"/>
                </a:lnTo>
                <a:lnTo>
                  <a:pt x="67945" y="53389"/>
                </a:lnTo>
                <a:lnTo>
                  <a:pt x="70444" y="51289"/>
                </a:lnTo>
                <a:lnTo>
                  <a:pt x="73023" y="49270"/>
                </a:lnTo>
                <a:lnTo>
                  <a:pt x="73128" y="49108"/>
                </a:lnTo>
                <a:lnTo>
                  <a:pt x="57790" y="49108"/>
                </a:lnTo>
                <a:lnTo>
                  <a:pt x="55291" y="47654"/>
                </a:lnTo>
                <a:lnTo>
                  <a:pt x="53196" y="44747"/>
                </a:lnTo>
                <a:lnTo>
                  <a:pt x="51181" y="41839"/>
                </a:lnTo>
                <a:lnTo>
                  <a:pt x="50133" y="36024"/>
                </a:lnTo>
                <a:lnTo>
                  <a:pt x="50132" y="18496"/>
                </a:lnTo>
                <a:lnTo>
                  <a:pt x="51261" y="12520"/>
                </a:lnTo>
                <a:lnTo>
                  <a:pt x="53518" y="9289"/>
                </a:lnTo>
                <a:lnTo>
                  <a:pt x="55292" y="6704"/>
                </a:lnTo>
                <a:lnTo>
                  <a:pt x="57709" y="5412"/>
                </a:lnTo>
                <a:lnTo>
                  <a:pt x="72809" y="5412"/>
                </a:lnTo>
                <a:lnTo>
                  <a:pt x="72217" y="4523"/>
                </a:lnTo>
                <a:lnTo>
                  <a:pt x="70444" y="2908"/>
                </a:lnTo>
                <a:lnTo>
                  <a:pt x="68268" y="1777"/>
                </a:lnTo>
                <a:lnTo>
                  <a:pt x="66172" y="565"/>
                </a:lnTo>
                <a:lnTo>
                  <a:pt x="63673" y="0"/>
                </a:lnTo>
                <a:close/>
              </a:path>
              <a:path w="78104" h="54610">
                <a:moveTo>
                  <a:pt x="72809" y="5412"/>
                </a:moveTo>
                <a:lnTo>
                  <a:pt x="63754" y="5412"/>
                </a:lnTo>
                <a:lnTo>
                  <a:pt x="66333" y="6866"/>
                </a:lnTo>
                <a:lnTo>
                  <a:pt x="70363" y="12681"/>
                </a:lnTo>
                <a:lnTo>
                  <a:pt x="71411" y="18496"/>
                </a:lnTo>
                <a:lnTo>
                  <a:pt x="71411" y="36024"/>
                </a:lnTo>
                <a:lnTo>
                  <a:pt x="70363" y="41839"/>
                </a:lnTo>
                <a:lnTo>
                  <a:pt x="66333" y="47654"/>
                </a:lnTo>
                <a:lnTo>
                  <a:pt x="63754" y="49108"/>
                </a:lnTo>
                <a:lnTo>
                  <a:pt x="73128" y="49108"/>
                </a:lnTo>
                <a:lnTo>
                  <a:pt x="74958" y="46281"/>
                </a:lnTo>
                <a:lnTo>
                  <a:pt x="76247" y="42404"/>
                </a:lnTo>
                <a:lnTo>
                  <a:pt x="77457" y="38608"/>
                </a:lnTo>
                <a:lnTo>
                  <a:pt x="78101" y="33519"/>
                </a:lnTo>
                <a:lnTo>
                  <a:pt x="78008" y="21000"/>
                </a:lnTo>
                <a:lnTo>
                  <a:pt x="73668" y="6704"/>
                </a:lnTo>
                <a:lnTo>
                  <a:pt x="72809" y="541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625202" y="2418786"/>
            <a:ext cx="79375" cy="54610"/>
          </a:xfrm>
          <a:custGeom>
            <a:avLst/>
            <a:gdLst/>
            <a:ahLst/>
            <a:cxnLst/>
            <a:rect l="l" t="t" r="r" b="b"/>
            <a:pathLst>
              <a:path w="79375" h="54610">
                <a:moveTo>
                  <a:pt x="31821" y="5411"/>
                </a:moveTo>
                <a:lnTo>
                  <a:pt x="21359" y="5411"/>
                </a:lnTo>
                <a:lnTo>
                  <a:pt x="23777" y="6300"/>
                </a:lnTo>
                <a:lnTo>
                  <a:pt x="25630" y="8077"/>
                </a:lnTo>
                <a:lnTo>
                  <a:pt x="27484" y="9935"/>
                </a:lnTo>
                <a:lnTo>
                  <a:pt x="28371" y="12116"/>
                </a:lnTo>
                <a:lnTo>
                  <a:pt x="28371" y="17123"/>
                </a:lnTo>
                <a:lnTo>
                  <a:pt x="27404" y="19788"/>
                </a:lnTo>
                <a:lnTo>
                  <a:pt x="23293" y="25362"/>
                </a:lnTo>
                <a:lnTo>
                  <a:pt x="19424" y="29077"/>
                </a:lnTo>
                <a:lnTo>
                  <a:pt x="9828" y="36993"/>
                </a:lnTo>
                <a:lnTo>
                  <a:pt x="7092" y="39578"/>
                </a:lnTo>
                <a:lnTo>
                  <a:pt x="5077" y="41920"/>
                </a:lnTo>
                <a:lnTo>
                  <a:pt x="3143" y="44262"/>
                </a:lnTo>
                <a:lnTo>
                  <a:pt x="1692" y="46604"/>
                </a:lnTo>
                <a:lnTo>
                  <a:pt x="806" y="49028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1"/>
                </a:lnTo>
                <a:lnTo>
                  <a:pt x="35222" y="53551"/>
                </a:lnTo>
                <a:lnTo>
                  <a:pt x="35222" y="47251"/>
                </a:lnTo>
                <a:lnTo>
                  <a:pt x="9107" y="47251"/>
                </a:lnTo>
                <a:lnTo>
                  <a:pt x="9833" y="46120"/>
                </a:lnTo>
                <a:lnTo>
                  <a:pt x="19519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7"/>
                </a:lnTo>
                <a:lnTo>
                  <a:pt x="31821" y="5411"/>
                </a:lnTo>
                <a:close/>
              </a:path>
              <a:path w="79375" h="54610">
                <a:moveTo>
                  <a:pt x="23616" y="0"/>
                </a:moveTo>
                <a:lnTo>
                  <a:pt x="13460" y="0"/>
                </a:lnTo>
                <a:lnTo>
                  <a:pt x="9430" y="1372"/>
                </a:lnTo>
                <a:lnTo>
                  <a:pt x="6448" y="3957"/>
                </a:lnTo>
                <a:lnTo>
                  <a:pt x="3465" y="6622"/>
                </a:lnTo>
                <a:lnTo>
                  <a:pt x="1692" y="10419"/>
                </a:lnTo>
                <a:lnTo>
                  <a:pt x="1289" y="15426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1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3"/>
                </a:lnTo>
                <a:lnTo>
                  <a:pt x="23616" y="0"/>
                </a:lnTo>
                <a:close/>
              </a:path>
              <a:path w="79375" h="54610">
                <a:moveTo>
                  <a:pt x="50294" y="39012"/>
                </a:moveTo>
                <a:lnTo>
                  <a:pt x="43443" y="39577"/>
                </a:lnTo>
                <a:lnTo>
                  <a:pt x="43846" y="44100"/>
                </a:lnTo>
                <a:lnTo>
                  <a:pt x="45619" y="47654"/>
                </a:lnTo>
                <a:lnTo>
                  <a:pt x="51745" y="53147"/>
                </a:lnTo>
                <a:lnTo>
                  <a:pt x="55694" y="54439"/>
                </a:lnTo>
                <a:lnTo>
                  <a:pt x="66414" y="54439"/>
                </a:lnTo>
                <a:lnTo>
                  <a:pt x="71089" y="52339"/>
                </a:lnTo>
                <a:lnTo>
                  <a:pt x="73596" y="49108"/>
                </a:lnTo>
                <a:lnTo>
                  <a:pt x="57951" y="49108"/>
                </a:lnTo>
                <a:lnTo>
                  <a:pt x="55694" y="48220"/>
                </a:lnTo>
                <a:lnTo>
                  <a:pt x="53841" y="46604"/>
                </a:lnTo>
                <a:lnTo>
                  <a:pt x="51987" y="44908"/>
                </a:lnTo>
                <a:lnTo>
                  <a:pt x="50778" y="42323"/>
                </a:lnTo>
                <a:lnTo>
                  <a:pt x="50294" y="39012"/>
                </a:lnTo>
                <a:close/>
              </a:path>
              <a:path w="79375" h="54610">
                <a:moveTo>
                  <a:pt x="74876" y="23989"/>
                </a:moveTo>
                <a:lnTo>
                  <a:pt x="63835" y="23989"/>
                </a:lnTo>
                <a:lnTo>
                  <a:pt x="66575" y="25039"/>
                </a:lnTo>
                <a:lnTo>
                  <a:pt x="70766" y="29400"/>
                </a:lnTo>
                <a:lnTo>
                  <a:pt x="71814" y="32308"/>
                </a:lnTo>
                <a:lnTo>
                  <a:pt x="71698" y="40304"/>
                </a:lnTo>
                <a:lnTo>
                  <a:pt x="70686" y="43131"/>
                </a:lnTo>
                <a:lnTo>
                  <a:pt x="68510" y="45554"/>
                </a:lnTo>
                <a:lnTo>
                  <a:pt x="66333" y="47896"/>
                </a:lnTo>
                <a:lnTo>
                  <a:pt x="63674" y="49108"/>
                </a:lnTo>
                <a:lnTo>
                  <a:pt x="73596" y="49108"/>
                </a:lnTo>
                <a:lnTo>
                  <a:pt x="74540" y="47896"/>
                </a:lnTo>
                <a:lnTo>
                  <a:pt x="77295" y="44505"/>
                </a:lnTo>
                <a:lnTo>
                  <a:pt x="78746" y="40304"/>
                </a:lnTo>
                <a:lnTo>
                  <a:pt x="78746" y="30451"/>
                </a:lnTo>
                <a:lnTo>
                  <a:pt x="77134" y="26251"/>
                </a:lnTo>
                <a:lnTo>
                  <a:pt x="74876" y="23989"/>
                </a:lnTo>
                <a:close/>
              </a:path>
              <a:path w="79375" h="54610">
                <a:moveTo>
                  <a:pt x="76247" y="969"/>
                </a:moveTo>
                <a:lnTo>
                  <a:pt x="49730" y="969"/>
                </a:lnTo>
                <a:lnTo>
                  <a:pt x="44571" y="28351"/>
                </a:lnTo>
                <a:lnTo>
                  <a:pt x="50697" y="29158"/>
                </a:lnTo>
                <a:lnTo>
                  <a:pt x="51664" y="27623"/>
                </a:lnTo>
                <a:lnTo>
                  <a:pt x="53034" y="26412"/>
                </a:lnTo>
                <a:lnTo>
                  <a:pt x="56419" y="24473"/>
                </a:lnTo>
                <a:lnTo>
                  <a:pt x="58354" y="23989"/>
                </a:lnTo>
                <a:lnTo>
                  <a:pt x="74876" y="23989"/>
                </a:lnTo>
                <a:lnTo>
                  <a:pt x="72495" y="21566"/>
                </a:lnTo>
                <a:lnTo>
                  <a:pt x="52148" y="21566"/>
                </a:lnTo>
                <a:lnTo>
                  <a:pt x="54969" y="7189"/>
                </a:lnTo>
                <a:lnTo>
                  <a:pt x="76247" y="7189"/>
                </a:lnTo>
                <a:lnTo>
                  <a:pt x="76247" y="969"/>
                </a:lnTo>
                <a:close/>
              </a:path>
              <a:path w="79375" h="54610">
                <a:moveTo>
                  <a:pt x="66817" y="18174"/>
                </a:moveTo>
                <a:lnTo>
                  <a:pt x="58676" y="18174"/>
                </a:lnTo>
                <a:lnTo>
                  <a:pt x="55291" y="19304"/>
                </a:lnTo>
                <a:lnTo>
                  <a:pt x="52148" y="21566"/>
                </a:lnTo>
                <a:lnTo>
                  <a:pt x="72495" y="21566"/>
                </a:lnTo>
                <a:lnTo>
                  <a:pt x="70766" y="19789"/>
                </a:lnTo>
                <a:lnTo>
                  <a:pt x="66817" y="181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413531" y="1505917"/>
            <a:ext cx="0" cy="862330"/>
          </a:xfrm>
          <a:custGeom>
            <a:avLst/>
            <a:gdLst/>
            <a:ahLst/>
            <a:cxnLst/>
            <a:rect l="l" t="t" r="r" b="b"/>
            <a:pathLst>
              <a:path h="862330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668324" y="1505917"/>
            <a:ext cx="0" cy="862330"/>
          </a:xfrm>
          <a:custGeom>
            <a:avLst/>
            <a:gdLst/>
            <a:ahLst/>
            <a:cxnLst/>
            <a:rect l="l" t="t" r="r" b="b"/>
            <a:pathLst>
              <a:path h="862330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6413531" y="229448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6413531" y="193602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6413531" y="157764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643741" y="229448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643741" y="193602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643741" y="1577641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315932" y="2271218"/>
            <a:ext cx="51435" cy="53975"/>
          </a:xfrm>
          <a:custGeom>
            <a:avLst/>
            <a:gdLst/>
            <a:ahLst/>
            <a:cxnLst/>
            <a:rect l="l" t="t" r="r" b="b"/>
            <a:pathLst>
              <a:path w="51435" h="53975">
                <a:moveTo>
                  <a:pt x="20077" y="30935"/>
                </a:moveTo>
                <a:lnTo>
                  <a:pt x="0" y="30935"/>
                </a:lnTo>
                <a:lnTo>
                  <a:pt x="0" y="37558"/>
                </a:lnTo>
                <a:lnTo>
                  <a:pt x="20077" y="37558"/>
                </a:lnTo>
                <a:lnTo>
                  <a:pt x="20077" y="30935"/>
                </a:lnTo>
                <a:close/>
              </a:path>
              <a:path w="51435" h="53975">
                <a:moveTo>
                  <a:pt x="50818" y="11793"/>
                </a:moveTo>
                <a:lnTo>
                  <a:pt x="44289" y="11793"/>
                </a:lnTo>
                <a:lnTo>
                  <a:pt x="44289" y="53551"/>
                </a:lnTo>
                <a:lnTo>
                  <a:pt x="50818" y="53551"/>
                </a:lnTo>
                <a:lnTo>
                  <a:pt x="50818" y="11793"/>
                </a:lnTo>
                <a:close/>
              </a:path>
              <a:path w="51435" h="53975">
                <a:moveTo>
                  <a:pt x="50818" y="0"/>
                </a:moveTo>
                <a:lnTo>
                  <a:pt x="46611" y="0"/>
                </a:lnTo>
                <a:lnTo>
                  <a:pt x="45474" y="2261"/>
                </a:lnTo>
                <a:lnTo>
                  <a:pt x="43540" y="4684"/>
                </a:lnTo>
                <a:lnTo>
                  <a:pt x="38067" y="9531"/>
                </a:lnTo>
                <a:lnTo>
                  <a:pt x="34875" y="11631"/>
                </a:lnTo>
                <a:lnTo>
                  <a:pt x="31216" y="13408"/>
                </a:lnTo>
                <a:lnTo>
                  <a:pt x="31216" y="19708"/>
                </a:lnTo>
                <a:lnTo>
                  <a:pt x="44289" y="11793"/>
                </a:lnTo>
                <a:lnTo>
                  <a:pt x="50818" y="11793"/>
                </a:lnTo>
                <a:lnTo>
                  <a:pt x="508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340837" y="1912759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0" y="37315"/>
                </a:lnTo>
                <a:lnTo>
                  <a:pt x="1757" y="44504"/>
                </a:lnTo>
                <a:lnTo>
                  <a:pt x="8197" y="52662"/>
                </a:lnTo>
                <a:lnTo>
                  <a:pt x="12227" y="54438"/>
                </a:lnTo>
                <a:lnTo>
                  <a:pt x="21246" y="54438"/>
                </a:lnTo>
                <a:lnTo>
                  <a:pt x="24470" y="53388"/>
                </a:lnTo>
                <a:lnTo>
                  <a:pt x="27025" y="51288"/>
                </a:lnTo>
                <a:lnTo>
                  <a:pt x="29580" y="49269"/>
                </a:lnTo>
                <a:lnTo>
                  <a:pt x="29683" y="49108"/>
                </a:lnTo>
                <a:lnTo>
                  <a:pt x="14354" y="4910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3"/>
                </a:lnTo>
                <a:lnTo>
                  <a:pt x="6714" y="18496"/>
                </a:lnTo>
                <a:lnTo>
                  <a:pt x="7842" y="12519"/>
                </a:lnTo>
                <a:lnTo>
                  <a:pt x="11880" y="6704"/>
                </a:lnTo>
                <a:lnTo>
                  <a:pt x="14282" y="5411"/>
                </a:lnTo>
                <a:lnTo>
                  <a:pt x="29370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77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70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6968" y="12680"/>
                </a:lnTo>
                <a:lnTo>
                  <a:pt x="27992" y="18496"/>
                </a:lnTo>
                <a:lnTo>
                  <a:pt x="27992" y="36023"/>
                </a:lnTo>
                <a:lnTo>
                  <a:pt x="26968" y="41839"/>
                </a:lnTo>
                <a:lnTo>
                  <a:pt x="22874" y="47654"/>
                </a:lnTo>
                <a:lnTo>
                  <a:pt x="20351" y="49108"/>
                </a:lnTo>
                <a:lnTo>
                  <a:pt x="29683" y="49108"/>
                </a:lnTo>
                <a:lnTo>
                  <a:pt x="31498" y="46280"/>
                </a:lnTo>
                <a:lnTo>
                  <a:pt x="32780" y="42404"/>
                </a:lnTo>
                <a:lnTo>
                  <a:pt x="34061" y="38608"/>
                </a:lnTo>
                <a:lnTo>
                  <a:pt x="34706" y="33519"/>
                </a:lnTo>
                <a:lnTo>
                  <a:pt x="34613" y="21000"/>
                </a:lnTo>
                <a:lnTo>
                  <a:pt x="34303" y="17769"/>
                </a:lnTo>
                <a:lnTo>
                  <a:pt x="32707" y="11549"/>
                </a:lnTo>
                <a:lnTo>
                  <a:pt x="31603" y="8884"/>
                </a:lnTo>
                <a:lnTo>
                  <a:pt x="29370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345851" y="1554379"/>
            <a:ext cx="19685" cy="53975"/>
          </a:xfrm>
          <a:custGeom>
            <a:avLst/>
            <a:gdLst/>
            <a:ahLst/>
            <a:cxnLst/>
            <a:rect l="l" t="t" r="r" b="b"/>
            <a:pathLst>
              <a:path w="19685" h="53975">
                <a:moveTo>
                  <a:pt x="19601" y="11793"/>
                </a:moveTo>
                <a:lnTo>
                  <a:pt x="13065" y="11793"/>
                </a:lnTo>
                <a:lnTo>
                  <a:pt x="13065" y="53551"/>
                </a:lnTo>
                <a:lnTo>
                  <a:pt x="19602" y="53551"/>
                </a:lnTo>
                <a:lnTo>
                  <a:pt x="19601" y="11793"/>
                </a:lnTo>
                <a:close/>
              </a:path>
              <a:path w="19685" h="53975">
                <a:moveTo>
                  <a:pt x="19601" y="0"/>
                </a:moveTo>
                <a:lnTo>
                  <a:pt x="15386" y="0"/>
                </a:lnTo>
                <a:lnTo>
                  <a:pt x="14250" y="2261"/>
                </a:lnTo>
                <a:lnTo>
                  <a:pt x="12315" y="4684"/>
                </a:lnTo>
                <a:lnTo>
                  <a:pt x="6842" y="9531"/>
                </a:lnTo>
                <a:lnTo>
                  <a:pt x="3651" y="11631"/>
                </a:lnTo>
                <a:lnTo>
                  <a:pt x="0" y="13408"/>
                </a:lnTo>
                <a:lnTo>
                  <a:pt x="0" y="19708"/>
                </a:lnTo>
                <a:lnTo>
                  <a:pt x="13065" y="11793"/>
                </a:lnTo>
                <a:lnTo>
                  <a:pt x="19601" y="11793"/>
                </a:lnTo>
                <a:lnTo>
                  <a:pt x="196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208500" y="1788936"/>
            <a:ext cx="59690" cy="297815"/>
          </a:xfrm>
          <a:custGeom>
            <a:avLst/>
            <a:gdLst/>
            <a:ahLst/>
            <a:cxnLst/>
            <a:rect l="l" t="t" r="r" b="b"/>
            <a:pathLst>
              <a:path w="59689" h="297814">
                <a:moveTo>
                  <a:pt x="21907" y="252489"/>
                </a:moveTo>
                <a:lnTo>
                  <a:pt x="14024" y="252489"/>
                </a:lnTo>
                <a:lnTo>
                  <a:pt x="11364" y="253135"/>
                </a:lnTo>
                <a:lnTo>
                  <a:pt x="8946" y="254266"/>
                </a:lnTo>
                <a:lnTo>
                  <a:pt x="6520" y="255478"/>
                </a:lnTo>
                <a:lnTo>
                  <a:pt x="4634" y="257012"/>
                </a:lnTo>
                <a:lnTo>
                  <a:pt x="3296" y="259032"/>
                </a:lnTo>
                <a:lnTo>
                  <a:pt x="1950" y="260970"/>
                </a:lnTo>
                <a:lnTo>
                  <a:pt x="1039" y="263393"/>
                </a:lnTo>
                <a:lnTo>
                  <a:pt x="185" y="268320"/>
                </a:lnTo>
                <a:lnTo>
                  <a:pt x="118" y="269370"/>
                </a:lnTo>
                <a:lnTo>
                  <a:pt x="0" y="297317"/>
                </a:lnTo>
                <a:lnTo>
                  <a:pt x="58531" y="297317"/>
                </a:lnTo>
                <a:lnTo>
                  <a:pt x="58531" y="289563"/>
                </a:lnTo>
                <a:lnTo>
                  <a:pt x="6907" y="289562"/>
                </a:lnTo>
                <a:lnTo>
                  <a:pt x="7025" y="269370"/>
                </a:lnTo>
                <a:lnTo>
                  <a:pt x="14717" y="260485"/>
                </a:lnTo>
                <a:lnTo>
                  <a:pt x="33012" y="260485"/>
                </a:lnTo>
                <a:lnTo>
                  <a:pt x="29564" y="257255"/>
                </a:lnTo>
                <a:lnTo>
                  <a:pt x="26122" y="254105"/>
                </a:lnTo>
                <a:lnTo>
                  <a:pt x="21907" y="252489"/>
                </a:lnTo>
                <a:close/>
              </a:path>
              <a:path w="59689" h="297814">
                <a:moveTo>
                  <a:pt x="33012" y="260485"/>
                </a:moveTo>
                <a:lnTo>
                  <a:pt x="20553" y="260485"/>
                </a:lnTo>
                <a:lnTo>
                  <a:pt x="23172" y="261535"/>
                </a:lnTo>
                <a:lnTo>
                  <a:pt x="25034" y="263716"/>
                </a:lnTo>
                <a:lnTo>
                  <a:pt x="26896" y="265816"/>
                </a:lnTo>
                <a:lnTo>
                  <a:pt x="27831" y="269370"/>
                </a:lnTo>
                <a:lnTo>
                  <a:pt x="27831" y="289563"/>
                </a:lnTo>
                <a:lnTo>
                  <a:pt x="34738" y="289563"/>
                </a:lnTo>
                <a:lnTo>
                  <a:pt x="34617" y="265816"/>
                </a:lnTo>
                <a:lnTo>
                  <a:pt x="33012" y="260485"/>
                </a:lnTo>
                <a:close/>
              </a:path>
              <a:path w="59689" h="297814">
                <a:moveTo>
                  <a:pt x="39171" y="205158"/>
                </a:moveTo>
                <a:lnTo>
                  <a:pt x="30249" y="205158"/>
                </a:lnTo>
                <a:lnTo>
                  <a:pt x="24824" y="206934"/>
                </a:lnTo>
                <a:lnTo>
                  <a:pt x="20964" y="210569"/>
                </a:lnTo>
                <a:lnTo>
                  <a:pt x="17103" y="214123"/>
                </a:lnTo>
                <a:lnTo>
                  <a:pt x="15177" y="218807"/>
                </a:lnTo>
                <a:lnTo>
                  <a:pt x="15243" y="230520"/>
                </a:lnTo>
                <a:lnTo>
                  <a:pt x="17143" y="235123"/>
                </a:lnTo>
                <a:lnTo>
                  <a:pt x="21085" y="238758"/>
                </a:lnTo>
                <a:lnTo>
                  <a:pt x="25018" y="242474"/>
                </a:lnTo>
                <a:lnTo>
                  <a:pt x="30555" y="244331"/>
                </a:lnTo>
                <a:lnTo>
                  <a:pt x="44588" y="244331"/>
                </a:lnTo>
                <a:lnTo>
                  <a:pt x="49947" y="242474"/>
                </a:lnTo>
                <a:lnTo>
                  <a:pt x="55799" y="236900"/>
                </a:lnTo>
                <a:lnTo>
                  <a:pt x="39171" y="236900"/>
                </a:lnTo>
                <a:lnTo>
                  <a:pt x="39171" y="236496"/>
                </a:lnTo>
                <a:lnTo>
                  <a:pt x="33263" y="236496"/>
                </a:lnTo>
                <a:lnTo>
                  <a:pt x="29564" y="236254"/>
                </a:lnTo>
                <a:lnTo>
                  <a:pt x="26606" y="234962"/>
                </a:lnTo>
                <a:lnTo>
                  <a:pt x="22268" y="230520"/>
                </a:lnTo>
                <a:lnTo>
                  <a:pt x="22156" y="230358"/>
                </a:lnTo>
                <a:lnTo>
                  <a:pt x="21085" y="227692"/>
                </a:lnTo>
                <a:lnTo>
                  <a:pt x="21085" y="220746"/>
                </a:lnTo>
                <a:lnTo>
                  <a:pt x="22463" y="217758"/>
                </a:lnTo>
                <a:lnTo>
                  <a:pt x="25329" y="215416"/>
                </a:lnTo>
                <a:lnTo>
                  <a:pt x="27017" y="213961"/>
                </a:lnTo>
                <a:lnTo>
                  <a:pt x="29693" y="213072"/>
                </a:lnTo>
                <a:lnTo>
                  <a:pt x="33263" y="212750"/>
                </a:lnTo>
                <a:lnTo>
                  <a:pt x="39171" y="212750"/>
                </a:lnTo>
                <a:lnTo>
                  <a:pt x="39171" y="205158"/>
                </a:lnTo>
                <a:close/>
              </a:path>
              <a:path w="59689" h="297814">
                <a:moveTo>
                  <a:pt x="45797" y="205400"/>
                </a:moveTo>
                <a:lnTo>
                  <a:pt x="44878" y="212831"/>
                </a:lnTo>
                <a:lnTo>
                  <a:pt x="47916" y="213881"/>
                </a:lnTo>
                <a:lnTo>
                  <a:pt x="50125" y="215416"/>
                </a:lnTo>
                <a:lnTo>
                  <a:pt x="52889" y="219131"/>
                </a:lnTo>
                <a:lnTo>
                  <a:pt x="53583" y="221393"/>
                </a:lnTo>
                <a:lnTo>
                  <a:pt x="53516" y="227692"/>
                </a:lnTo>
                <a:lnTo>
                  <a:pt x="39171" y="236900"/>
                </a:lnTo>
                <a:lnTo>
                  <a:pt x="55799" y="236900"/>
                </a:lnTo>
                <a:lnTo>
                  <a:pt x="57495" y="235285"/>
                </a:lnTo>
                <a:lnTo>
                  <a:pt x="57612" y="235123"/>
                </a:lnTo>
                <a:lnTo>
                  <a:pt x="59397" y="230520"/>
                </a:lnTo>
                <a:lnTo>
                  <a:pt x="59395" y="218807"/>
                </a:lnTo>
                <a:lnTo>
                  <a:pt x="58298" y="215092"/>
                </a:lnTo>
                <a:lnTo>
                  <a:pt x="55904" y="211861"/>
                </a:lnTo>
                <a:lnTo>
                  <a:pt x="53502" y="208711"/>
                </a:lnTo>
                <a:lnTo>
                  <a:pt x="50133" y="206531"/>
                </a:lnTo>
                <a:lnTo>
                  <a:pt x="45797" y="205400"/>
                </a:lnTo>
                <a:close/>
              </a:path>
              <a:path w="59689" h="297814">
                <a:moveTo>
                  <a:pt x="39171" y="212750"/>
                </a:moveTo>
                <a:lnTo>
                  <a:pt x="33263" y="212750"/>
                </a:lnTo>
                <a:lnTo>
                  <a:pt x="33263" y="236496"/>
                </a:lnTo>
                <a:lnTo>
                  <a:pt x="39171" y="236496"/>
                </a:lnTo>
                <a:lnTo>
                  <a:pt x="39171" y="212750"/>
                </a:lnTo>
                <a:close/>
              </a:path>
              <a:path w="59689" h="297814">
                <a:moveTo>
                  <a:pt x="17490" y="171961"/>
                </a:moveTo>
                <a:lnTo>
                  <a:pt x="15942" y="174464"/>
                </a:lnTo>
                <a:lnTo>
                  <a:pt x="15177" y="176968"/>
                </a:lnTo>
                <a:lnTo>
                  <a:pt x="15252" y="181330"/>
                </a:lnTo>
                <a:lnTo>
                  <a:pt x="15652" y="182622"/>
                </a:lnTo>
                <a:lnTo>
                  <a:pt x="17570" y="185368"/>
                </a:lnTo>
                <a:lnTo>
                  <a:pt x="19553" y="186903"/>
                </a:lnTo>
                <a:lnTo>
                  <a:pt x="22560" y="188599"/>
                </a:lnTo>
                <a:lnTo>
                  <a:pt x="16128" y="188599"/>
                </a:lnTo>
                <a:lnTo>
                  <a:pt x="16128" y="195061"/>
                </a:lnTo>
                <a:lnTo>
                  <a:pt x="58531" y="195061"/>
                </a:lnTo>
                <a:lnTo>
                  <a:pt x="58531" y="187873"/>
                </a:lnTo>
                <a:lnTo>
                  <a:pt x="33304" y="187873"/>
                </a:lnTo>
                <a:lnTo>
                  <a:pt x="30507" y="187469"/>
                </a:lnTo>
                <a:lnTo>
                  <a:pt x="22600" y="181330"/>
                </a:lnTo>
                <a:lnTo>
                  <a:pt x="22600" y="177937"/>
                </a:lnTo>
                <a:lnTo>
                  <a:pt x="23116" y="176241"/>
                </a:lnTo>
                <a:lnTo>
                  <a:pt x="24155" y="174464"/>
                </a:lnTo>
                <a:lnTo>
                  <a:pt x="17490" y="171961"/>
                </a:lnTo>
                <a:close/>
              </a:path>
              <a:path w="59689" h="297814">
                <a:moveTo>
                  <a:pt x="39703" y="96278"/>
                </a:moveTo>
                <a:lnTo>
                  <a:pt x="0" y="96278"/>
                </a:lnTo>
                <a:lnTo>
                  <a:pt x="0" y="104032"/>
                </a:lnTo>
                <a:lnTo>
                  <a:pt x="41130" y="104032"/>
                </a:lnTo>
                <a:lnTo>
                  <a:pt x="46087" y="105244"/>
                </a:lnTo>
                <a:lnTo>
                  <a:pt x="51253" y="110090"/>
                </a:lnTo>
                <a:lnTo>
                  <a:pt x="52543" y="114128"/>
                </a:lnTo>
                <a:lnTo>
                  <a:pt x="52543" y="123175"/>
                </a:lnTo>
                <a:lnTo>
                  <a:pt x="45023" y="133190"/>
                </a:lnTo>
                <a:lnTo>
                  <a:pt x="42613" y="134159"/>
                </a:lnTo>
                <a:lnTo>
                  <a:pt x="38865" y="134644"/>
                </a:lnTo>
                <a:lnTo>
                  <a:pt x="0" y="134644"/>
                </a:lnTo>
                <a:lnTo>
                  <a:pt x="0" y="142398"/>
                </a:lnTo>
                <a:lnTo>
                  <a:pt x="40018" y="142398"/>
                </a:lnTo>
                <a:lnTo>
                  <a:pt x="44910" y="141671"/>
                </a:lnTo>
                <a:lnTo>
                  <a:pt x="48497" y="140136"/>
                </a:lnTo>
                <a:lnTo>
                  <a:pt x="52075" y="138683"/>
                </a:lnTo>
                <a:lnTo>
                  <a:pt x="54808" y="136179"/>
                </a:lnTo>
                <a:lnTo>
                  <a:pt x="56702" y="132706"/>
                </a:lnTo>
                <a:lnTo>
                  <a:pt x="58588" y="129152"/>
                </a:lnTo>
                <a:lnTo>
                  <a:pt x="59531" y="124709"/>
                </a:lnTo>
                <a:lnTo>
                  <a:pt x="59531" y="113563"/>
                </a:lnTo>
                <a:lnTo>
                  <a:pt x="58451" y="108959"/>
                </a:lnTo>
                <a:lnTo>
                  <a:pt x="54106" y="102013"/>
                </a:lnTo>
                <a:lnTo>
                  <a:pt x="51294" y="99589"/>
                </a:lnTo>
                <a:lnTo>
                  <a:pt x="47836" y="98297"/>
                </a:lnTo>
                <a:lnTo>
                  <a:pt x="44370" y="96924"/>
                </a:lnTo>
                <a:lnTo>
                  <a:pt x="39703" y="96278"/>
                </a:lnTo>
                <a:close/>
              </a:path>
              <a:path w="59689" h="297814">
                <a:moveTo>
                  <a:pt x="58531" y="47977"/>
                </a:moveTo>
                <a:lnTo>
                  <a:pt x="29137" y="47977"/>
                </a:lnTo>
                <a:lnTo>
                  <a:pt x="26807" y="48058"/>
                </a:lnTo>
                <a:lnTo>
                  <a:pt x="25477" y="48381"/>
                </a:lnTo>
                <a:lnTo>
                  <a:pt x="23422" y="48785"/>
                </a:lnTo>
                <a:lnTo>
                  <a:pt x="21657" y="49512"/>
                </a:lnTo>
                <a:lnTo>
                  <a:pt x="20166" y="50643"/>
                </a:lnTo>
                <a:lnTo>
                  <a:pt x="18675" y="51693"/>
                </a:lnTo>
                <a:lnTo>
                  <a:pt x="17466" y="53308"/>
                </a:lnTo>
                <a:lnTo>
                  <a:pt x="16547" y="55408"/>
                </a:lnTo>
                <a:lnTo>
                  <a:pt x="15628" y="57589"/>
                </a:lnTo>
                <a:lnTo>
                  <a:pt x="15177" y="59932"/>
                </a:lnTo>
                <a:lnTo>
                  <a:pt x="15177" y="68412"/>
                </a:lnTo>
                <a:lnTo>
                  <a:pt x="17498" y="72855"/>
                </a:lnTo>
                <a:lnTo>
                  <a:pt x="22157" y="76005"/>
                </a:lnTo>
                <a:lnTo>
                  <a:pt x="16128" y="76005"/>
                </a:lnTo>
                <a:lnTo>
                  <a:pt x="16128" y="82466"/>
                </a:lnTo>
                <a:lnTo>
                  <a:pt x="58531" y="82466"/>
                </a:lnTo>
                <a:lnTo>
                  <a:pt x="58531" y="75277"/>
                </a:lnTo>
                <a:lnTo>
                  <a:pt x="29943" y="75277"/>
                </a:lnTo>
                <a:lnTo>
                  <a:pt x="26259" y="74147"/>
                </a:lnTo>
                <a:lnTo>
                  <a:pt x="24317" y="71966"/>
                </a:lnTo>
                <a:lnTo>
                  <a:pt x="22374" y="69705"/>
                </a:lnTo>
                <a:lnTo>
                  <a:pt x="21399" y="67039"/>
                </a:lnTo>
                <a:lnTo>
                  <a:pt x="21399" y="62112"/>
                </a:lnTo>
                <a:lnTo>
                  <a:pt x="29814" y="55166"/>
                </a:lnTo>
                <a:lnTo>
                  <a:pt x="58531" y="55166"/>
                </a:lnTo>
                <a:lnTo>
                  <a:pt x="58531" y="47977"/>
                </a:lnTo>
                <a:close/>
              </a:path>
              <a:path w="59689" h="297814">
                <a:moveTo>
                  <a:pt x="8261" y="28350"/>
                </a:moveTo>
                <a:lnTo>
                  <a:pt x="0" y="28350"/>
                </a:lnTo>
                <a:lnTo>
                  <a:pt x="0" y="35539"/>
                </a:lnTo>
                <a:lnTo>
                  <a:pt x="8261" y="35539"/>
                </a:lnTo>
                <a:lnTo>
                  <a:pt x="8261" y="28350"/>
                </a:lnTo>
                <a:close/>
              </a:path>
              <a:path w="59689" h="297814">
                <a:moveTo>
                  <a:pt x="58531" y="28350"/>
                </a:moveTo>
                <a:lnTo>
                  <a:pt x="16128" y="28350"/>
                </a:lnTo>
                <a:lnTo>
                  <a:pt x="16128" y="35539"/>
                </a:lnTo>
                <a:lnTo>
                  <a:pt x="58531" y="35539"/>
                </a:lnTo>
                <a:lnTo>
                  <a:pt x="58531" y="28350"/>
                </a:lnTo>
                <a:close/>
              </a:path>
              <a:path w="59689" h="297814">
                <a:moveTo>
                  <a:pt x="21721" y="15507"/>
                </a:moveTo>
                <a:lnTo>
                  <a:pt x="16128" y="15507"/>
                </a:lnTo>
                <a:lnTo>
                  <a:pt x="16128" y="20758"/>
                </a:lnTo>
                <a:lnTo>
                  <a:pt x="21721" y="20758"/>
                </a:lnTo>
                <a:lnTo>
                  <a:pt x="21721" y="15507"/>
                </a:lnTo>
                <a:close/>
              </a:path>
              <a:path w="59689" h="297814">
                <a:moveTo>
                  <a:pt x="58459" y="0"/>
                </a:moveTo>
                <a:lnTo>
                  <a:pt x="52108" y="1050"/>
                </a:lnTo>
                <a:lnTo>
                  <a:pt x="52293" y="2342"/>
                </a:lnTo>
                <a:lnTo>
                  <a:pt x="52390" y="5330"/>
                </a:lnTo>
                <a:lnTo>
                  <a:pt x="48569" y="8319"/>
                </a:lnTo>
                <a:lnTo>
                  <a:pt x="1313" y="8319"/>
                </a:lnTo>
                <a:lnTo>
                  <a:pt x="5633" y="15507"/>
                </a:lnTo>
                <a:lnTo>
                  <a:pt x="50431" y="15507"/>
                </a:lnTo>
                <a:lnTo>
                  <a:pt x="53260" y="15184"/>
                </a:lnTo>
                <a:lnTo>
                  <a:pt x="59046" y="8319"/>
                </a:lnTo>
                <a:lnTo>
                  <a:pt x="59039" y="3392"/>
                </a:lnTo>
                <a:lnTo>
                  <a:pt x="58878" y="2019"/>
                </a:lnTo>
                <a:lnTo>
                  <a:pt x="58459" y="0"/>
                </a:lnTo>
                <a:close/>
              </a:path>
              <a:path w="59689" h="297814">
                <a:moveTo>
                  <a:pt x="21721" y="1049"/>
                </a:moveTo>
                <a:lnTo>
                  <a:pt x="16128" y="1049"/>
                </a:lnTo>
                <a:lnTo>
                  <a:pt x="16128" y="8319"/>
                </a:lnTo>
                <a:lnTo>
                  <a:pt x="21721" y="8319"/>
                </a:lnTo>
                <a:lnTo>
                  <a:pt x="21721" y="1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424863" y="145188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894" y="0"/>
                </a:moveTo>
                <a:lnTo>
                  <a:pt x="1136" y="0"/>
                </a:lnTo>
                <a:lnTo>
                  <a:pt x="765" y="161"/>
                </a:lnTo>
                <a:lnTo>
                  <a:pt x="459" y="484"/>
                </a:lnTo>
                <a:lnTo>
                  <a:pt x="153" y="726"/>
                </a:lnTo>
                <a:lnTo>
                  <a:pt x="120" y="2261"/>
                </a:lnTo>
                <a:lnTo>
                  <a:pt x="354" y="2584"/>
                </a:lnTo>
                <a:lnTo>
                  <a:pt x="16434" y="18577"/>
                </a:lnTo>
                <a:lnTo>
                  <a:pt x="354" y="34569"/>
                </a:lnTo>
                <a:lnTo>
                  <a:pt x="121" y="34892"/>
                </a:lnTo>
                <a:lnTo>
                  <a:pt x="0" y="36104"/>
                </a:lnTo>
                <a:lnTo>
                  <a:pt x="153" y="36427"/>
                </a:lnTo>
                <a:lnTo>
                  <a:pt x="765" y="37073"/>
                </a:lnTo>
                <a:lnTo>
                  <a:pt x="1136" y="37154"/>
                </a:lnTo>
                <a:lnTo>
                  <a:pt x="1934" y="37154"/>
                </a:lnTo>
                <a:lnTo>
                  <a:pt x="2313" y="36992"/>
                </a:lnTo>
                <a:lnTo>
                  <a:pt x="2854" y="36427"/>
                </a:lnTo>
                <a:lnTo>
                  <a:pt x="18634" y="20757"/>
                </a:lnTo>
                <a:lnTo>
                  <a:pt x="23010" y="20757"/>
                </a:lnTo>
                <a:lnTo>
                  <a:pt x="20827" y="18577"/>
                </a:lnTo>
                <a:lnTo>
                  <a:pt x="22930" y="16477"/>
                </a:lnTo>
                <a:lnTo>
                  <a:pt x="18634" y="16477"/>
                </a:lnTo>
                <a:lnTo>
                  <a:pt x="2692" y="403"/>
                </a:lnTo>
                <a:lnTo>
                  <a:pt x="2263" y="161"/>
                </a:lnTo>
                <a:lnTo>
                  <a:pt x="1894" y="0"/>
                </a:lnTo>
                <a:close/>
              </a:path>
              <a:path w="37464" h="37465">
                <a:moveTo>
                  <a:pt x="23010" y="20757"/>
                </a:moveTo>
                <a:lnTo>
                  <a:pt x="18634" y="20757"/>
                </a:lnTo>
                <a:lnTo>
                  <a:pt x="34569" y="36588"/>
                </a:lnTo>
                <a:lnTo>
                  <a:pt x="34948" y="36992"/>
                </a:lnTo>
                <a:lnTo>
                  <a:pt x="35327" y="37154"/>
                </a:lnTo>
                <a:lnTo>
                  <a:pt x="36133" y="37154"/>
                </a:lnTo>
                <a:lnTo>
                  <a:pt x="36487" y="37073"/>
                </a:lnTo>
                <a:lnTo>
                  <a:pt x="36769" y="36750"/>
                </a:lnTo>
                <a:lnTo>
                  <a:pt x="36957" y="36588"/>
                </a:lnTo>
                <a:lnTo>
                  <a:pt x="37080" y="36427"/>
                </a:lnTo>
                <a:lnTo>
                  <a:pt x="37076" y="34892"/>
                </a:lnTo>
                <a:lnTo>
                  <a:pt x="36842" y="34569"/>
                </a:lnTo>
                <a:lnTo>
                  <a:pt x="23010" y="20757"/>
                </a:lnTo>
                <a:close/>
              </a:path>
              <a:path w="37464" h="37465">
                <a:moveTo>
                  <a:pt x="36133" y="0"/>
                </a:moveTo>
                <a:lnTo>
                  <a:pt x="35375" y="0"/>
                </a:lnTo>
                <a:lnTo>
                  <a:pt x="34995" y="161"/>
                </a:lnTo>
                <a:lnTo>
                  <a:pt x="34569" y="403"/>
                </a:lnTo>
                <a:lnTo>
                  <a:pt x="18634" y="16477"/>
                </a:lnTo>
                <a:lnTo>
                  <a:pt x="22930" y="16477"/>
                </a:lnTo>
                <a:lnTo>
                  <a:pt x="36842" y="2584"/>
                </a:lnTo>
                <a:lnTo>
                  <a:pt x="37075" y="2261"/>
                </a:lnTo>
                <a:lnTo>
                  <a:pt x="37197" y="1050"/>
                </a:lnTo>
                <a:lnTo>
                  <a:pt x="37051" y="726"/>
                </a:lnTo>
                <a:lnTo>
                  <a:pt x="36769" y="403"/>
                </a:lnTo>
                <a:lnTo>
                  <a:pt x="36486" y="161"/>
                </a:lnTo>
                <a:lnTo>
                  <a:pt x="361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482065" y="1409154"/>
            <a:ext cx="133167" cy="794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862071" y="1406002"/>
            <a:ext cx="1358265" cy="77470"/>
          </a:xfrm>
          <a:custGeom>
            <a:avLst/>
            <a:gdLst/>
            <a:ahLst/>
            <a:cxnLst/>
            <a:rect l="l" t="t" r="r" b="b"/>
            <a:pathLst>
              <a:path w="1358265" h="77469">
                <a:moveTo>
                  <a:pt x="20391" y="0"/>
                </a:moveTo>
                <a:lnTo>
                  <a:pt x="12654" y="0"/>
                </a:lnTo>
                <a:lnTo>
                  <a:pt x="9188" y="5089"/>
                </a:lnTo>
                <a:lnTo>
                  <a:pt x="6286" y="10581"/>
                </a:lnTo>
                <a:lnTo>
                  <a:pt x="3949" y="16558"/>
                </a:lnTo>
                <a:lnTo>
                  <a:pt x="1370" y="23424"/>
                </a:lnTo>
                <a:lnTo>
                  <a:pt x="0" y="30693"/>
                </a:lnTo>
                <a:lnTo>
                  <a:pt x="0" y="44667"/>
                </a:lnTo>
                <a:lnTo>
                  <a:pt x="1128" y="51048"/>
                </a:lnTo>
                <a:lnTo>
                  <a:pt x="5319" y="64375"/>
                </a:lnTo>
                <a:lnTo>
                  <a:pt x="8463" y="70756"/>
                </a:lnTo>
                <a:lnTo>
                  <a:pt x="12493" y="76894"/>
                </a:lnTo>
                <a:lnTo>
                  <a:pt x="20230" y="76894"/>
                </a:lnTo>
                <a:lnTo>
                  <a:pt x="17893" y="71805"/>
                </a:lnTo>
                <a:lnTo>
                  <a:pt x="16281" y="67928"/>
                </a:lnTo>
                <a:lnTo>
                  <a:pt x="10800" y="43051"/>
                </a:lnTo>
                <a:lnTo>
                  <a:pt x="10800" y="32309"/>
                </a:lnTo>
                <a:lnTo>
                  <a:pt x="11445" y="26332"/>
                </a:lnTo>
                <a:lnTo>
                  <a:pt x="14185" y="14943"/>
                </a:lnTo>
                <a:lnTo>
                  <a:pt x="16684" y="8078"/>
                </a:lnTo>
                <a:lnTo>
                  <a:pt x="20391" y="0"/>
                </a:lnTo>
                <a:close/>
              </a:path>
              <a:path w="1358265" h="77469">
                <a:moveTo>
                  <a:pt x="63662" y="24799"/>
                </a:moveTo>
                <a:lnTo>
                  <a:pt x="48360" y="24799"/>
                </a:lnTo>
                <a:lnTo>
                  <a:pt x="50375" y="25283"/>
                </a:lnTo>
                <a:lnTo>
                  <a:pt x="52551" y="27141"/>
                </a:lnTo>
                <a:lnTo>
                  <a:pt x="53035" y="28676"/>
                </a:lnTo>
                <a:lnTo>
                  <a:pt x="53035" y="31906"/>
                </a:lnTo>
                <a:lnTo>
                  <a:pt x="51019" y="32795"/>
                </a:lnTo>
                <a:lnTo>
                  <a:pt x="47393" y="33683"/>
                </a:lnTo>
                <a:lnTo>
                  <a:pt x="42153" y="34733"/>
                </a:lnTo>
                <a:lnTo>
                  <a:pt x="38285" y="35460"/>
                </a:lnTo>
                <a:lnTo>
                  <a:pt x="35302" y="36349"/>
                </a:lnTo>
                <a:lnTo>
                  <a:pt x="33207" y="37318"/>
                </a:lnTo>
                <a:lnTo>
                  <a:pt x="31192" y="38287"/>
                </a:lnTo>
                <a:lnTo>
                  <a:pt x="29580" y="39741"/>
                </a:lnTo>
                <a:lnTo>
                  <a:pt x="28451" y="41679"/>
                </a:lnTo>
                <a:lnTo>
                  <a:pt x="27242" y="43537"/>
                </a:lnTo>
                <a:lnTo>
                  <a:pt x="26765" y="45313"/>
                </a:lnTo>
                <a:lnTo>
                  <a:pt x="26678" y="51695"/>
                </a:lnTo>
                <a:lnTo>
                  <a:pt x="27968" y="54683"/>
                </a:lnTo>
                <a:lnTo>
                  <a:pt x="30466" y="57106"/>
                </a:lnTo>
                <a:lnTo>
                  <a:pt x="32965" y="59449"/>
                </a:lnTo>
                <a:lnTo>
                  <a:pt x="36431" y="60660"/>
                </a:lnTo>
                <a:lnTo>
                  <a:pt x="43282" y="60660"/>
                </a:lnTo>
                <a:lnTo>
                  <a:pt x="45619" y="60176"/>
                </a:lnTo>
                <a:lnTo>
                  <a:pt x="47796" y="59206"/>
                </a:lnTo>
                <a:lnTo>
                  <a:pt x="49972" y="58318"/>
                </a:lnTo>
                <a:lnTo>
                  <a:pt x="51987" y="56864"/>
                </a:lnTo>
                <a:lnTo>
                  <a:pt x="53921" y="55006"/>
                </a:lnTo>
                <a:lnTo>
                  <a:pt x="64718" y="55006"/>
                </a:lnTo>
                <a:lnTo>
                  <a:pt x="64480" y="53956"/>
                </a:lnTo>
                <a:lnTo>
                  <a:pt x="64260" y="52744"/>
                </a:lnTo>
                <a:lnTo>
                  <a:pt x="42315" y="52744"/>
                </a:lnTo>
                <a:lnTo>
                  <a:pt x="40864" y="52098"/>
                </a:lnTo>
                <a:lnTo>
                  <a:pt x="39655" y="50967"/>
                </a:lnTo>
                <a:lnTo>
                  <a:pt x="38526" y="49836"/>
                </a:lnTo>
                <a:lnTo>
                  <a:pt x="37882" y="48463"/>
                </a:lnTo>
                <a:lnTo>
                  <a:pt x="37882" y="45313"/>
                </a:lnTo>
                <a:lnTo>
                  <a:pt x="49327" y="40306"/>
                </a:lnTo>
                <a:lnTo>
                  <a:pt x="51584" y="39740"/>
                </a:lnTo>
                <a:lnTo>
                  <a:pt x="53035" y="39255"/>
                </a:lnTo>
                <a:lnTo>
                  <a:pt x="63995" y="39255"/>
                </a:lnTo>
                <a:lnTo>
                  <a:pt x="63950" y="26818"/>
                </a:lnTo>
                <a:lnTo>
                  <a:pt x="63662" y="24799"/>
                </a:lnTo>
                <a:close/>
              </a:path>
              <a:path w="1358265" h="77469">
                <a:moveTo>
                  <a:pt x="64718" y="55006"/>
                </a:moveTo>
                <a:lnTo>
                  <a:pt x="53921" y="55006"/>
                </a:lnTo>
                <a:lnTo>
                  <a:pt x="54181" y="55732"/>
                </a:lnTo>
                <a:lnTo>
                  <a:pt x="54324" y="56379"/>
                </a:lnTo>
                <a:lnTo>
                  <a:pt x="54727" y="57833"/>
                </a:lnTo>
                <a:lnTo>
                  <a:pt x="55372" y="59691"/>
                </a:lnTo>
                <a:lnTo>
                  <a:pt x="66495" y="59691"/>
                </a:lnTo>
                <a:lnTo>
                  <a:pt x="65528" y="57671"/>
                </a:lnTo>
                <a:lnTo>
                  <a:pt x="64865" y="55652"/>
                </a:lnTo>
                <a:lnTo>
                  <a:pt x="64718" y="55006"/>
                </a:lnTo>
                <a:close/>
              </a:path>
              <a:path w="1358265" h="77469">
                <a:moveTo>
                  <a:pt x="63995" y="39255"/>
                </a:moveTo>
                <a:lnTo>
                  <a:pt x="53035" y="39255"/>
                </a:lnTo>
                <a:lnTo>
                  <a:pt x="52936" y="45313"/>
                </a:lnTo>
                <a:lnTo>
                  <a:pt x="52873" y="46040"/>
                </a:lnTo>
                <a:lnTo>
                  <a:pt x="46183" y="52744"/>
                </a:lnTo>
                <a:lnTo>
                  <a:pt x="64260" y="52744"/>
                </a:lnTo>
                <a:lnTo>
                  <a:pt x="64143" y="52017"/>
                </a:lnTo>
                <a:lnTo>
                  <a:pt x="64029" y="50725"/>
                </a:lnTo>
                <a:lnTo>
                  <a:pt x="63995" y="39255"/>
                </a:lnTo>
                <a:close/>
              </a:path>
              <a:path w="1358265" h="77469">
                <a:moveTo>
                  <a:pt x="51261" y="16236"/>
                </a:moveTo>
                <a:lnTo>
                  <a:pt x="40703" y="16236"/>
                </a:lnTo>
                <a:lnTo>
                  <a:pt x="36592" y="17205"/>
                </a:lnTo>
                <a:lnTo>
                  <a:pt x="33771" y="19144"/>
                </a:lnTo>
                <a:lnTo>
                  <a:pt x="30950" y="21163"/>
                </a:lnTo>
                <a:lnTo>
                  <a:pt x="29016" y="24232"/>
                </a:lnTo>
                <a:lnTo>
                  <a:pt x="27887" y="28271"/>
                </a:lnTo>
                <a:lnTo>
                  <a:pt x="38043" y="30128"/>
                </a:lnTo>
                <a:lnTo>
                  <a:pt x="38768" y="28191"/>
                </a:lnTo>
                <a:lnTo>
                  <a:pt x="39655" y="26818"/>
                </a:lnTo>
                <a:lnTo>
                  <a:pt x="41912" y="25202"/>
                </a:lnTo>
                <a:lnTo>
                  <a:pt x="43443" y="24799"/>
                </a:lnTo>
                <a:lnTo>
                  <a:pt x="63662" y="24799"/>
                </a:lnTo>
                <a:lnTo>
                  <a:pt x="63546" y="24232"/>
                </a:lnTo>
                <a:lnTo>
                  <a:pt x="62545" y="22536"/>
                </a:lnTo>
                <a:lnTo>
                  <a:pt x="61578" y="20678"/>
                </a:lnTo>
                <a:lnTo>
                  <a:pt x="59886" y="19144"/>
                </a:lnTo>
                <a:lnTo>
                  <a:pt x="57387" y="18013"/>
                </a:lnTo>
                <a:lnTo>
                  <a:pt x="54969" y="16801"/>
                </a:lnTo>
                <a:lnTo>
                  <a:pt x="51261" y="16236"/>
                </a:lnTo>
                <a:close/>
              </a:path>
              <a:path w="1358265" h="77469">
                <a:moveTo>
                  <a:pt x="80922" y="1"/>
                </a:moveTo>
                <a:lnTo>
                  <a:pt x="73265" y="1"/>
                </a:lnTo>
                <a:lnTo>
                  <a:pt x="76973" y="8078"/>
                </a:lnTo>
                <a:lnTo>
                  <a:pt x="79471" y="14943"/>
                </a:lnTo>
                <a:lnTo>
                  <a:pt x="80842" y="20597"/>
                </a:lnTo>
                <a:lnTo>
                  <a:pt x="82131" y="26332"/>
                </a:lnTo>
                <a:lnTo>
                  <a:pt x="82857" y="32309"/>
                </a:lnTo>
                <a:lnTo>
                  <a:pt x="82857" y="41759"/>
                </a:lnTo>
                <a:lnTo>
                  <a:pt x="78021" y="65990"/>
                </a:lnTo>
                <a:lnTo>
                  <a:pt x="77134" y="68494"/>
                </a:lnTo>
                <a:lnTo>
                  <a:pt x="75603" y="72129"/>
                </a:lnTo>
                <a:lnTo>
                  <a:pt x="73346" y="76894"/>
                </a:lnTo>
                <a:lnTo>
                  <a:pt x="81164" y="76894"/>
                </a:lnTo>
                <a:lnTo>
                  <a:pt x="85678" y="69948"/>
                </a:lnTo>
                <a:lnTo>
                  <a:pt x="88982" y="62921"/>
                </a:lnTo>
                <a:lnTo>
                  <a:pt x="92770" y="49352"/>
                </a:lnTo>
                <a:lnTo>
                  <a:pt x="93657" y="43375"/>
                </a:lnTo>
                <a:lnTo>
                  <a:pt x="93657" y="31178"/>
                </a:lnTo>
                <a:lnTo>
                  <a:pt x="92529" y="24717"/>
                </a:lnTo>
                <a:lnTo>
                  <a:pt x="90272" y="18255"/>
                </a:lnTo>
                <a:lnTo>
                  <a:pt x="88096" y="11794"/>
                </a:lnTo>
                <a:lnTo>
                  <a:pt x="84952" y="5736"/>
                </a:lnTo>
                <a:lnTo>
                  <a:pt x="80922" y="1"/>
                </a:lnTo>
                <a:close/>
              </a:path>
              <a:path w="1358265" h="77469">
                <a:moveTo>
                  <a:pt x="145564" y="1051"/>
                </a:moveTo>
                <a:lnTo>
                  <a:pt x="127832" y="1051"/>
                </a:lnTo>
                <a:lnTo>
                  <a:pt x="127832" y="59690"/>
                </a:lnTo>
                <a:lnTo>
                  <a:pt x="138793" y="59690"/>
                </a:lnTo>
                <a:lnTo>
                  <a:pt x="138793" y="13490"/>
                </a:lnTo>
                <a:lnTo>
                  <a:pt x="148849" y="13490"/>
                </a:lnTo>
                <a:lnTo>
                  <a:pt x="145564" y="1051"/>
                </a:lnTo>
                <a:close/>
              </a:path>
              <a:path w="1358265" h="77469">
                <a:moveTo>
                  <a:pt x="148849" y="13490"/>
                </a:moveTo>
                <a:lnTo>
                  <a:pt x="138793" y="13490"/>
                </a:lnTo>
                <a:lnTo>
                  <a:pt x="150399" y="59690"/>
                </a:lnTo>
                <a:lnTo>
                  <a:pt x="161764" y="59690"/>
                </a:lnTo>
                <a:lnTo>
                  <a:pt x="166451" y="41032"/>
                </a:lnTo>
                <a:lnTo>
                  <a:pt x="156122" y="41032"/>
                </a:lnTo>
                <a:lnTo>
                  <a:pt x="148849" y="13490"/>
                </a:lnTo>
                <a:close/>
              </a:path>
              <a:path w="1358265" h="77469">
                <a:moveTo>
                  <a:pt x="184413" y="13490"/>
                </a:moveTo>
                <a:lnTo>
                  <a:pt x="173371" y="13490"/>
                </a:lnTo>
                <a:lnTo>
                  <a:pt x="173371" y="59690"/>
                </a:lnTo>
                <a:lnTo>
                  <a:pt x="184413" y="59690"/>
                </a:lnTo>
                <a:lnTo>
                  <a:pt x="184413" y="13490"/>
                </a:lnTo>
                <a:close/>
              </a:path>
              <a:path w="1358265" h="77469">
                <a:moveTo>
                  <a:pt x="184413" y="1051"/>
                </a:moveTo>
                <a:lnTo>
                  <a:pt x="166681" y="1051"/>
                </a:lnTo>
                <a:lnTo>
                  <a:pt x="156122" y="41032"/>
                </a:lnTo>
                <a:lnTo>
                  <a:pt x="166451" y="41032"/>
                </a:lnTo>
                <a:lnTo>
                  <a:pt x="173371" y="13490"/>
                </a:lnTo>
                <a:lnTo>
                  <a:pt x="184413" y="13490"/>
                </a:lnTo>
                <a:lnTo>
                  <a:pt x="184413" y="1051"/>
                </a:lnTo>
                <a:close/>
              </a:path>
              <a:path w="1358265" h="77469">
                <a:moveTo>
                  <a:pt x="232048" y="24799"/>
                </a:moveTo>
                <a:lnTo>
                  <a:pt x="216814" y="24799"/>
                </a:lnTo>
                <a:lnTo>
                  <a:pt x="218829" y="25283"/>
                </a:lnTo>
                <a:lnTo>
                  <a:pt x="219877" y="26172"/>
                </a:lnTo>
                <a:lnTo>
                  <a:pt x="220925" y="27141"/>
                </a:lnTo>
                <a:lnTo>
                  <a:pt x="221489" y="28676"/>
                </a:lnTo>
                <a:lnTo>
                  <a:pt x="221489" y="31906"/>
                </a:lnTo>
                <a:lnTo>
                  <a:pt x="219474" y="32795"/>
                </a:lnTo>
                <a:lnTo>
                  <a:pt x="215847" y="33683"/>
                </a:lnTo>
                <a:lnTo>
                  <a:pt x="210608" y="34733"/>
                </a:lnTo>
                <a:lnTo>
                  <a:pt x="206658" y="35460"/>
                </a:lnTo>
                <a:lnTo>
                  <a:pt x="203676" y="36349"/>
                </a:lnTo>
                <a:lnTo>
                  <a:pt x="201661" y="37318"/>
                </a:lnTo>
                <a:lnTo>
                  <a:pt x="199566" y="38287"/>
                </a:lnTo>
                <a:lnTo>
                  <a:pt x="197954" y="39741"/>
                </a:lnTo>
                <a:lnTo>
                  <a:pt x="196825" y="41679"/>
                </a:lnTo>
                <a:lnTo>
                  <a:pt x="195697" y="43537"/>
                </a:lnTo>
                <a:lnTo>
                  <a:pt x="195220" y="45313"/>
                </a:lnTo>
                <a:lnTo>
                  <a:pt x="195133" y="51695"/>
                </a:lnTo>
                <a:lnTo>
                  <a:pt x="196342" y="54683"/>
                </a:lnTo>
                <a:lnTo>
                  <a:pt x="201420" y="59449"/>
                </a:lnTo>
                <a:lnTo>
                  <a:pt x="204885" y="60660"/>
                </a:lnTo>
                <a:lnTo>
                  <a:pt x="211656" y="60660"/>
                </a:lnTo>
                <a:lnTo>
                  <a:pt x="213993" y="60176"/>
                </a:lnTo>
                <a:lnTo>
                  <a:pt x="216169" y="59206"/>
                </a:lnTo>
                <a:lnTo>
                  <a:pt x="218346" y="58318"/>
                </a:lnTo>
                <a:lnTo>
                  <a:pt x="220441" y="56864"/>
                </a:lnTo>
                <a:lnTo>
                  <a:pt x="222376" y="55006"/>
                </a:lnTo>
                <a:lnTo>
                  <a:pt x="233125" y="55006"/>
                </a:lnTo>
                <a:lnTo>
                  <a:pt x="232934" y="53956"/>
                </a:lnTo>
                <a:lnTo>
                  <a:pt x="232660" y="52744"/>
                </a:lnTo>
                <a:lnTo>
                  <a:pt x="210769" y="52744"/>
                </a:lnTo>
                <a:lnTo>
                  <a:pt x="209238" y="52098"/>
                </a:lnTo>
                <a:lnTo>
                  <a:pt x="208109" y="50967"/>
                </a:lnTo>
                <a:lnTo>
                  <a:pt x="206901" y="49836"/>
                </a:lnTo>
                <a:lnTo>
                  <a:pt x="206336" y="48463"/>
                </a:lnTo>
                <a:lnTo>
                  <a:pt x="206336" y="45313"/>
                </a:lnTo>
                <a:lnTo>
                  <a:pt x="207062" y="44021"/>
                </a:lnTo>
                <a:lnTo>
                  <a:pt x="217781" y="40306"/>
                </a:lnTo>
                <a:lnTo>
                  <a:pt x="220038" y="39740"/>
                </a:lnTo>
                <a:lnTo>
                  <a:pt x="221489" y="39255"/>
                </a:lnTo>
                <a:lnTo>
                  <a:pt x="232449" y="39255"/>
                </a:lnTo>
                <a:lnTo>
                  <a:pt x="232384" y="26818"/>
                </a:lnTo>
                <a:lnTo>
                  <a:pt x="232048" y="24799"/>
                </a:lnTo>
                <a:close/>
              </a:path>
              <a:path w="1358265" h="77469">
                <a:moveTo>
                  <a:pt x="233125" y="55006"/>
                </a:moveTo>
                <a:lnTo>
                  <a:pt x="222376" y="55006"/>
                </a:lnTo>
                <a:lnTo>
                  <a:pt x="222456" y="55248"/>
                </a:lnTo>
                <a:lnTo>
                  <a:pt x="222564" y="55732"/>
                </a:lnTo>
                <a:lnTo>
                  <a:pt x="222779" y="56379"/>
                </a:lnTo>
                <a:lnTo>
                  <a:pt x="223504" y="58963"/>
                </a:lnTo>
                <a:lnTo>
                  <a:pt x="223827" y="59691"/>
                </a:lnTo>
                <a:lnTo>
                  <a:pt x="234949" y="59691"/>
                </a:lnTo>
                <a:lnTo>
                  <a:pt x="233982" y="57671"/>
                </a:lnTo>
                <a:lnTo>
                  <a:pt x="233257" y="55732"/>
                </a:lnTo>
                <a:lnTo>
                  <a:pt x="233125" y="55006"/>
                </a:lnTo>
                <a:close/>
              </a:path>
              <a:path w="1358265" h="77469">
                <a:moveTo>
                  <a:pt x="232449" y="39255"/>
                </a:moveTo>
                <a:lnTo>
                  <a:pt x="221489" y="39255"/>
                </a:lnTo>
                <a:lnTo>
                  <a:pt x="221391" y="45313"/>
                </a:lnTo>
                <a:lnTo>
                  <a:pt x="221328" y="46040"/>
                </a:lnTo>
                <a:lnTo>
                  <a:pt x="221006" y="47009"/>
                </a:lnTo>
                <a:lnTo>
                  <a:pt x="220602" y="48463"/>
                </a:lnTo>
                <a:lnTo>
                  <a:pt x="219716" y="49675"/>
                </a:lnTo>
                <a:lnTo>
                  <a:pt x="218346" y="50725"/>
                </a:lnTo>
                <a:lnTo>
                  <a:pt x="216492" y="52017"/>
                </a:lnTo>
                <a:lnTo>
                  <a:pt x="214558" y="52744"/>
                </a:lnTo>
                <a:lnTo>
                  <a:pt x="232660" y="52744"/>
                </a:lnTo>
                <a:lnTo>
                  <a:pt x="232531" y="52179"/>
                </a:lnTo>
                <a:lnTo>
                  <a:pt x="232446" y="50725"/>
                </a:lnTo>
                <a:lnTo>
                  <a:pt x="232449" y="39255"/>
                </a:lnTo>
                <a:close/>
              </a:path>
              <a:path w="1358265" h="77469">
                <a:moveTo>
                  <a:pt x="219635" y="16236"/>
                </a:moveTo>
                <a:lnTo>
                  <a:pt x="209157" y="16236"/>
                </a:lnTo>
                <a:lnTo>
                  <a:pt x="204966" y="17205"/>
                </a:lnTo>
                <a:lnTo>
                  <a:pt x="199405" y="21163"/>
                </a:lnTo>
                <a:lnTo>
                  <a:pt x="197390" y="24232"/>
                </a:lnTo>
                <a:lnTo>
                  <a:pt x="196261" y="28271"/>
                </a:lnTo>
                <a:lnTo>
                  <a:pt x="206498" y="30128"/>
                </a:lnTo>
                <a:lnTo>
                  <a:pt x="207142" y="28191"/>
                </a:lnTo>
                <a:lnTo>
                  <a:pt x="208029" y="26818"/>
                </a:lnTo>
                <a:lnTo>
                  <a:pt x="210286" y="25202"/>
                </a:lnTo>
                <a:lnTo>
                  <a:pt x="211817" y="24799"/>
                </a:lnTo>
                <a:lnTo>
                  <a:pt x="232048" y="24799"/>
                </a:lnTo>
                <a:lnTo>
                  <a:pt x="231923" y="24232"/>
                </a:lnTo>
                <a:lnTo>
                  <a:pt x="231000" y="22536"/>
                </a:lnTo>
                <a:lnTo>
                  <a:pt x="230033" y="20678"/>
                </a:lnTo>
                <a:lnTo>
                  <a:pt x="228260" y="19144"/>
                </a:lnTo>
                <a:lnTo>
                  <a:pt x="225842" y="18013"/>
                </a:lnTo>
                <a:lnTo>
                  <a:pt x="223343" y="16801"/>
                </a:lnTo>
                <a:lnTo>
                  <a:pt x="219635" y="16236"/>
                </a:lnTo>
                <a:close/>
              </a:path>
              <a:path w="1358265" h="77469">
                <a:moveTo>
                  <a:pt x="268157" y="16235"/>
                </a:moveTo>
                <a:lnTo>
                  <a:pt x="256712" y="16235"/>
                </a:lnTo>
                <a:lnTo>
                  <a:pt x="251715" y="18174"/>
                </a:lnTo>
                <a:lnTo>
                  <a:pt x="248007" y="22051"/>
                </a:lnTo>
                <a:lnTo>
                  <a:pt x="244299" y="26009"/>
                </a:lnTo>
                <a:lnTo>
                  <a:pt x="242445" y="31420"/>
                </a:lnTo>
                <a:lnTo>
                  <a:pt x="242445" y="45394"/>
                </a:lnTo>
                <a:lnTo>
                  <a:pt x="244299" y="50806"/>
                </a:lnTo>
                <a:lnTo>
                  <a:pt x="247926" y="54763"/>
                </a:lnTo>
                <a:lnTo>
                  <a:pt x="251634" y="58640"/>
                </a:lnTo>
                <a:lnTo>
                  <a:pt x="256631" y="60659"/>
                </a:lnTo>
                <a:lnTo>
                  <a:pt x="268237" y="60659"/>
                </a:lnTo>
                <a:lnTo>
                  <a:pt x="272590" y="59367"/>
                </a:lnTo>
                <a:lnTo>
                  <a:pt x="275894" y="56782"/>
                </a:lnTo>
                <a:lnTo>
                  <a:pt x="279118" y="54198"/>
                </a:lnTo>
                <a:lnTo>
                  <a:pt x="280660" y="51452"/>
                </a:lnTo>
                <a:lnTo>
                  <a:pt x="260500" y="51452"/>
                </a:lnTo>
                <a:lnTo>
                  <a:pt x="258162" y="50402"/>
                </a:lnTo>
                <a:lnTo>
                  <a:pt x="254858" y="46282"/>
                </a:lnTo>
                <a:lnTo>
                  <a:pt x="253971" y="42728"/>
                </a:lnTo>
                <a:lnTo>
                  <a:pt x="253971" y="33117"/>
                </a:lnTo>
                <a:lnTo>
                  <a:pt x="254777" y="29886"/>
                </a:lnTo>
                <a:lnTo>
                  <a:pt x="258162" y="26009"/>
                </a:lnTo>
                <a:lnTo>
                  <a:pt x="260339" y="25040"/>
                </a:lnTo>
                <a:lnTo>
                  <a:pt x="280466" y="25040"/>
                </a:lnTo>
                <a:lnTo>
                  <a:pt x="278393" y="21809"/>
                </a:lnTo>
                <a:lnTo>
                  <a:pt x="275330" y="19547"/>
                </a:lnTo>
                <a:lnTo>
                  <a:pt x="272267" y="17366"/>
                </a:lnTo>
                <a:lnTo>
                  <a:pt x="268157" y="16235"/>
                </a:lnTo>
                <a:close/>
              </a:path>
              <a:path w="1358265" h="77469">
                <a:moveTo>
                  <a:pt x="271461" y="43375"/>
                </a:moveTo>
                <a:lnTo>
                  <a:pt x="270897" y="46364"/>
                </a:lnTo>
                <a:lnTo>
                  <a:pt x="269930" y="48463"/>
                </a:lnTo>
                <a:lnTo>
                  <a:pt x="267190" y="50886"/>
                </a:lnTo>
                <a:lnTo>
                  <a:pt x="265416" y="51452"/>
                </a:lnTo>
                <a:lnTo>
                  <a:pt x="280660" y="51452"/>
                </a:lnTo>
                <a:lnTo>
                  <a:pt x="281295" y="50321"/>
                </a:lnTo>
                <a:lnTo>
                  <a:pt x="282423" y="45232"/>
                </a:lnTo>
                <a:lnTo>
                  <a:pt x="271461" y="43375"/>
                </a:lnTo>
                <a:close/>
              </a:path>
              <a:path w="1358265" h="77469">
                <a:moveTo>
                  <a:pt x="280466" y="25040"/>
                </a:moveTo>
                <a:lnTo>
                  <a:pt x="265255" y="25040"/>
                </a:lnTo>
                <a:lnTo>
                  <a:pt x="266948" y="25605"/>
                </a:lnTo>
                <a:lnTo>
                  <a:pt x="268318" y="26736"/>
                </a:lnTo>
                <a:lnTo>
                  <a:pt x="269608" y="27867"/>
                </a:lnTo>
                <a:lnTo>
                  <a:pt x="270414" y="29563"/>
                </a:lnTo>
                <a:lnTo>
                  <a:pt x="270817" y="31744"/>
                </a:lnTo>
                <a:lnTo>
                  <a:pt x="281859" y="29725"/>
                </a:lnTo>
                <a:lnTo>
                  <a:pt x="280569" y="25201"/>
                </a:lnTo>
                <a:lnTo>
                  <a:pt x="280466" y="25040"/>
                </a:lnTo>
                <a:close/>
              </a:path>
              <a:path w="1358265" h="77469">
                <a:moveTo>
                  <a:pt x="302896" y="1051"/>
                </a:moveTo>
                <a:lnTo>
                  <a:pt x="291692" y="1051"/>
                </a:lnTo>
                <a:lnTo>
                  <a:pt x="291692" y="59691"/>
                </a:lnTo>
                <a:lnTo>
                  <a:pt x="302896" y="59691"/>
                </a:lnTo>
                <a:lnTo>
                  <a:pt x="302896" y="34813"/>
                </a:lnTo>
                <a:lnTo>
                  <a:pt x="303299" y="32148"/>
                </a:lnTo>
                <a:lnTo>
                  <a:pt x="304588" y="28432"/>
                </a:lnTo>
                <a:lnTo>
                  <a:pt x="305717" y="27059"/>
                </a:lnTo>
                <a:lnTo>
                  <a:pt x="308618" y="25282"/>
                </a:lnTo>
                <a:lnTo>
                  <a:pt x="310311" y="24798"/>
                </a:lnTo>
                <a:lnTo>
                  <a:pt x="329404" y="24798"/>
                </a:lnTo>
                <a:lnTo>
                  <a:pt x="329332" y="24475"/>
                </a:lnTo>
                <a:lnTo>
                  <a:pt x="328607" y="22859"/>
                </a:lnTo>
                <a:lnTo>
                  <a:pt x="328441" y="22617"/>
                </a:lnTo>
                <a:lnTo>
                  <a:pt x="302896" y="22617"/>
                </a:lnTo>
                <a:lnTo>
                  <a:pt x="302896" y="1051"/>
                </a:lnTo>
                <a:close/>
              </a:path>
              <a:path w="1358265" h="77469">
                <a:moveTo>
                  <a:pt x="329404" y="24798"/>
                </a:moveTo>
                <a:lnTo>
                  <a:pt x="313777" y="24798"/>
                </a:lnTo>
                <a:lnTo>
                  <a:pt x="315147" y="25201"/>
                </a:lnTo>
                <a:lnTo>
                  <a:pt x="316195" y="25848"/>
                </a:lnTo>
                <a:lnTo>
                  <a:pt x="319096" y="59691"/>
                </a:lnTo>
                <a:lnTo>
                  <a:pt x="330300" y="59691"/>
                </a:lnTo>
                <a:lnTo>
                  <a:pt x="330244" y="29967"/>
                </a:lnTo>
                <a:lnTo>
                  <a:pt x="330138" y="28109"/>
                </a:lnTo>
                <a:lnTo>
                  <a:pt x="329404" y="24798"/>
                </a:lnTo>
                <a:close/>
              </a:path>
              <a:path w="1358265" h="77469">
                <a:moveTo>
                  <a:pt x="318451" y="16236"/>
                </a:moveTo>
                <a:lnTo>
                  <a:pt x="310875" y="16236"/>
                </a:lnTo>
                <a:lnTo>
                  <a:pt x="306522" y="18336"/>
                </a:lnTo>
                <a:lnTo>
                  <a:pt x="302896" y="22617"/>
                </a:lnTo>
                <a:lnTo>
                  <a:pt x="328441" y="22617"/>
                </a:lnTo>
                <a:lnTo>
                  <a:pt x="327559" y="21325"/>
                </a:lnTo>
                <a:lnTo>
                  <a:pt x="326511" y="19871"/>
                </a:lnTo>
                <a:lnTo>
                  <a:pt x="324980" y="18578"/>
                </a:lnTo>
                <a:lnTo>
                  <a:pt x="322884" y="17690"/>
                </a:lnTo>
                <a:lnTo>
                  <a:pt x="320789" y="16721"/>
                </a:lnTo>
                <a:lnTo>
                  <a:pt x="318451" y="16236"/>
                </a:lnTo>
                <a:close/>
              </a:path>
              <a:path w="1358265" h="77469">
                <a:moveTo>
                  <a:pt x="354399" y="1051"/>
                </a:moveTo>
                <a:lnTo>
                  <a:pt x="343196" y="1051"/>
                </a:lnTo>
                <a:lnTo>
                  <a:pt x="343196" y="11390"/>
                </a:lnTo>
                <a:lnTo>
                  <a:pt x="354399" y="11390"/>
                </a:lnTo>
                <a:lnTo>
                  <a:pt x="354399" y="1051"/>
                </a:lnTo>
                <a:close/>
              </a:path>
              <a:path w="1358265" h="77469">
                <a:moveTo>
                  <a:pt x="354399" y="17205"/>
                </a:moveTo>
                <a:lnTo>
                  <a:pt x="343196" y="17205"/>
                </a:lnTo>
                <a:lnTo>
                  <a:pt x="343196" y="59691"/>
                </a:lnTo>
                <a:lnTo>
                  <a:pt x="354399" y="59691"/>
                </a:lnTo>
                <a:lnTo>
                  <a:pt x="354399" y="17205"/>
                </a:lnTo>
                <a:close/>
              </a:path>
              <a:path w="1358265" h="77469">
                <a:moveTo>
                  <a:pt x="376967" y="17206"/>
                </a:moveTo>
                <a:lnTo>
                  <a:pt x="366570" y="17206"/>
                </a:lnTo>
                <a:lnTo>
                  <a:pt x="366570" y="59691"/>
                </a:lnTo>
                <a:lnTo>
                  <a:pt x="377773" y="59691"/>
                </a:lnTo>
                <a:lnTo>
                  <a:pt x="377773" y="35702"/>
                </a:lnTo>
                <a:lnTo>
                  <a:pt x="378015" y="32391"/>
                </a:lnTo>
                <a:lnTo>
                  <a:pt x="385108" y="24798"/>
                </a:lnTo>
                <a:lnTo>
                  <a:pt x="404331" y="24798"/>
                </a:lnTo>
                <a:lnTo>
                  <a:pt x="404130" y="23909"/>
                </a:lnTo>
                <a:lnTo>
                  <a:pt x="403901" y="23425"/>
                </a:lnTo>
                <a:lnTo>
                  <a:pt x="376967" y="23425"/>
                </a:lnTo>
                <a:lnTo>
                  <a:pt x="376967" y="17206"/>
                </a:lnTo>
                <a:close/>
              </a:path>
              <a:path w="1358265" h="77469">
                <a:moveTo>
                  <a:pt x="404331" y="24798"/>
                </a:moveTo>
                <a:lnTo>
                  <a:pt x="388574" y="24798"/>
                </a:lnTo>
                <a:lnTo>
                  <a:pt x="389863" y="25201"/>
                </a:lnTo>
                <a:lnTo>
                  <a:pt x="391959" y="26656"/>
                </a:lnTo>
                <a:lnTo>
                  <a:pt x="392765" y="27706"/>
                </a:lnTo>
                <a:lnTo>
                  <a:pt x="393732" y="30452"/>
                </a:lnTo>
                <a:lnTo>
                  <a:pt x="393893" y="32391"/>
                </a:lnTo>
                <a:lnTo>
                  <a:pt x="393974" y="59691"/>
                </a:lnTo>
                <a:lnTo>
                  <a:pt x="405177" y="59691"/>
                </a:lnTo>
                <a:lnTo>
                  <a:pt x="405110" y="28917"/>
                </a:lnTo>
                <a:lnTo>
                  <a:pt x="405016" y="27463"/>
                </a:lnTo>
                <a:lnTo>
                  <a:pt x="404533" y="25687"/>
                </a:lnTo>
                <a:lnTo>
                  <a:pt x="404331" y="24798"/>
                </a:lnTo>
                <a:close/>
              </a:path>
              <a:path w="1358265" h="77469">
                <a:moveTo>
                  <a:pt x="393410" y="16237"/>
                </a:moveTo>
                <a:lnTo>
                  <a:pt x="385350" y="16237"/>
                </a:lnTo>
                <a:lnTo>
                  <a:pt x="380675" y="18579"/>
                </a:lnTo>
                <a:lnTo>
                  <a:pt x="376967" y="23425"/>
                </a:lnTo>
                <a:lnTo>
                  <a:pt x="403901" y="23425"/>
                </a:lnTo>
                <a:lnTo>
                  <a:pt x="403404" y="22375"/>
                </a:lnTo>
                <a:lnTo>
                  <a:pt x="401309" y="19629"/>
                </a:lnTo>
                <a:lnTo>
                  <a:pt x="399777" y="18417"/>
                </a:lnTo>
                <a:lnTo>
                  <a:pt x="397682" y="17529"/>
                </a:lnTo>
                <a:lnTo>
                  <a:pt x="395667" y="16640"/>
                </a:lnTo>
                <a:lnTo>
                  <a:pt x="393410" y="16237"/>
                </a:lnTo>
                <a:close/>
              </a:path>
              <a:path w="1358265" h="77469">
                <a:moveTo>
                  <a:pt x="440561" y="16236"/>
                </a:moveTo>
                <a:lnTo>
                  <a:pt x="428632" y="16236"/>
                </a:lnTo>
                <a:lnTo>
                  <a:pt x="423957" y="18174"/>
                </a:lnTo>
                <a:lnTo>
                  <a:pt x="420330" y="22213"/>
                </a:lnTo>
                <a:lnTo>
                  <a:pt x="416623" y="26171"/>
                </a:lnTo>
                <a:lnTo>
                  <a:pt x="414823" y="31502"/>
                </a:lnTo>
                <a:lnTo>
                  <a:pt x="414866" y="44990"/>
                </a:lnTo>
                <a:lnTo>
                  <a:pt x="416220" y="49513"/>
                </a:lnTo>
                <a:lnTo>
                  <a:pt x="419041" y="53390"/>
                </a:lnTo>
                <a:lnTo>
                  <a:pt x="422506" y="58237"/>
                </a:lnTo>
                <a:lnTo>
                  <a:pt x="427987" y="60660"/>
                </a:lnTo>
                <a:lnTo>
                  <a:pt x="439997" y="60660"/>
                </a:lnTo>
                <a:lnTo>
                  <a:pt x="443946" y="59529"/>
                </a:lnTo>
                <a:lnTo>
                  <a:pt x="450152" y="55248"/>
                </a:lnTo>
                <a:lnTo>
                  <a:pt x="452293" y="52260"/>
                </a:lnTo>
                <a:lnTo>
                  <a:pt x="432904" y="52260"/>
                </a:lnTo>
                <a:lnTo>
                  <a:pt x="430728" y="51291"/>
                </a:lnTo>
                <a:lnTo>
                  <a:pt x="429035" y="49433"/>
                </a:lnTo>
                <a:lnTo>
                  <a:pt x="427262" y="47575"/>
                </a:lnTo>
                <a:lnTo>
                  <a:pt x="426375" y="44990"/>
                </a:lnTo>
                <a:lnTo>
                  <a:pt x="426295" y="41679"/>
                </a:lnTo>
                <a:lnTo>
                  <a:pt x="454424" y="41679"/>
                </a:lnTo>
                <a:lnTo>
                  <a:pt x="454552" y="34813"/>
                </a:lnTo>
                <a:lnTo>
                  <a:pt x="426536" y="34813"/>
                </a:lnTo>
                <a:lnTo>
                  <a:pt x="426536" y="31502"/>
                </a:lnTo>
                <a:lnTo>
                  <a:pt x="427262" y="29321"/>
                </a:lnTo>
                <a:lnTo>
                  <a:pt x="428947" y="27382"/>
                </a:lnTo>
                <a:lnTo>
                  <a:pt x="430486" y="25686"/>
                </a:lnTo>
                <a:lnTo>
                  <a:pt x="432501" y="24798"/>
                </a:lnTo>
                <a:lnTo>
                  <a:pt x="451208" y="24798"/>
                </a:lnTo>
                <a:lnTo>
                  <a:pt x="449185" y="22456"/>
                </a:lnTo>
                <a:lnTo>
                  <a:pt x="445558" y="18336"/>
                </a:lnTo>
                <a:lnTo>
                  <a:pt x="440561" y="16236"/>
                </a:lnTo>
                <a:close/>
              </a:path>
              <a:path w="1358265" h="77469">
                <a:moveTo>
                  <a:pt x="442656" y="46121"/>
                </a:moveTo>
                <a:lnTo>
                  <a:pt x="442012" y="48302"/>
                </a:lnTo>
                <a:lnTo>
                  <a:pt x="441125" y="49837"/>
                </a:lnTo>
                <a:lnTo>
                  <a:pt x="438707" y="51775"/>
                </a:lnTo>
                <a:lnTo>
                  <a:pt x="437256" y="52260"/>
                </a:lnTo>
                <a:lnTo>
                  <a:pt x="452293" y="52260"/>
                </a:lnTo>
                <a:lnTo>
                  <a:pt x="452409" y="52098"/>
                </a:lnTo>
                <a:lnTo>
                  <a:pt x="453779" y="48060"/>
                </a:lnTo>
                <a:lnTo>
                  <a:pt x="442656" y="46121"/>
                </a:lnTo>
                <a:close/>
              </a:path>
              <a:path w="1358265" h="77469">
                <a:moveTo>
                  <a:pt x="451208" y="24798"/>
                </a:moveTo>
                <a:lnTo>
                  <a:pt x="437256" y="24798"/>
                </a:lnTo>
                <a:lnTo>
                  <a:pt x="439191" y="25686"/>
                </a:lnTo>
                <a:lnTo>
                  <a:pt x="440799" y="27463"/>
                </a:lnTo>
                <a:lnTo>
                  <a:pt x="442334" y="29078"/>
                </a:lnTo>
                <a:lnTo>
                  <a:pt x="443221" y="31502"/>
                </a:lnTo>
                <a:lnTo>
                  <a:pt x="443301" y="34813"/>
                </a:lnTo>
                <a:lnTo>
                  <a:pt x="454552" y="34813"/>
                </a:lnTo>
                <a:lnTo>
                  <a:pt x="454585" y="33036"/>
                </a:lnTo>
                <a:lnTo>
                  <a:pt x="452812" y="26656"/>
                </a:lnTo>
                <a:lnTo>
                  <a:pt x="451208" y="24798"/>
                </a:lnTo>
                <a:close/>
              </a:path>
              <a:path w="1358265" h="77469">
                <a:moveTo>
                  <a:pt x="522798" y="10098"/>
                </a:moveTo>
                <a:lnTo>
                  <a:pt x="507298" y="10098"/>
                </a:lnTo>
                <a:lnTo>
                  <a:pt x="509232" y="10744"/>
                </a:lnTo>
                <a:lnTo>
                  <a:pt x="510602" y="12198"/>
                </a:lnTo>
                <a:lnTo>
                  <a:pt x="511892" y="13490"/>
                </a:lnTo>
                <a:lnTo>
                  <a:pt x="512537" y="15428"/>
                </a:lnTo>
                <a:lnTo>
                  <a:pt x="512537" y="20194"/>
                </a:lnTo>
                <a:lnTo>
                  <a:pt x="511811" y="22456"/>
                </a:lnTo>
                <a:lnTo>
                  <a:pt x="510199" y="24798"/>
                </a:lnTo>
                <a:lnTo>
                  <a:pt x="509071" y="26494"/>
                </a:lnTo>
                <a:lnTo>
                  <a:pt x="506008" y="29644"/>
                </a:lnTo>
                <a:lnTo>
                  <a:pt x="500930" y="34409"/>
                </a:lnTo>
                <a:lnTo>
                  <a:pt x="494644" y="40225"/>
                </a:lnTo>
                <a:lnTo>
                  <a:pt x="490452" y="44909"/>
                </a:lnTo>
                <a:lnTo>
                  <a:pt x="488357" y="48463"/>
                </a:lnTo>
                <a:lnTo>
                  <a:pt x="486181" y="52017"/>
                </a:lnTo>
                <a:lnTo>
                  <a:pt x="484891" y="55733"/>
                </a:lnTo>
                <a:lnTo>
                  <a:pt x="484488" y="59691"/>
                </a:lnTo>
                <a:lnTo>
                  <a:pt x="523821" y="59691"/>
                </a:lnTo>
                <a:lnTo>
                  <a:pt x="523821" y="49191"/>
                </a:lnTo>
                <a:lnTo>
                  <a:pt x="501494" y="49191"/>
                </a:lnTo>
                <a:lnTo>
                  <a:pt x="502865" y="47171"/>
                </a:lnTo>
                <a:lnTo>
                  <a:pt x="504799" y="45071"/>
                </a:lnTo>
                <a:lnTo>
                  <a:pt x="507056" y="42891"/>
                </a:lnTo>
                <a:lnTo>
                  <a:pt x="514068" y="36348"/>
                </a:lnTo>
                <a:lnTo>
                  <a:pt x="516567" y="33844"/>
                </a:lnTo>
                <a:lnTo>
                  <a:pt x="517937" y="32148"/>
                </a:lnTo>
                <a:lnTo>
                  <a:pt x="519952" y="29563"/>
                </a:lnTo>
                <a:lnTo>
                  <a:pt x="521483" y="27059"/>
                </a:lnTo>
                <a:lnTo>
                  <a:pt x="522370" y="24636"/>
                </a:lnTo>
                <a:lnTo>
                  <a:pt x="523337" y="22213"/>
                </a:lnTo>
                <a:lnTo>
                  <a:pt x="523727" y="20194"/>
                </a:lnTo>
                <a:lnTo>
                  <a:pt x="523609" y="11955"/>
                </a:lnTo>
                <a:lnTo>
                  <a:pt x="522798" y="10098"/>
                </a:lnTo>
                <a:close/>
              </a:path>
              <a:path w="1358265" h="77469">
                <a:moveTo>
                  <a:pt x="511005" y="809"/>
                </a:moveTo>
                <a:lnTo>
                  <a:pt x="499963" y="809"/>
                </a:lnTo>
                <a:lnTo>
                  <a:pt x="495611" y="2101"/>
                </a:lnTo>
                <a:lnTo>
                  <a:pt x="492064" y="4848"/>
                </a:lnTo>
                <a:lnTo>
                  <a:pt x="488518" y="7513"/>
                </a:lnTo>
                <a:lnTo>
                  <a:pt x="486503" y="11955"/>
                </a:lnTo>
                <a:lnTo>
                  <a:pt x="485777" y="18175"/>
                </a:lnTo>
                <a:lnTo>
                  <a:pt x="496981" y="19225"/>
                </a:lnTo>
                <a:lnTo>
                  <a:pt x="497223" y="15994"/>
                </a:lnTo>
                <a:lnTo>
                  <a:pt x="498029" y="13652"/>
                </a:lnTo>
                <a:lnTo>
                  <a:pt x="499480" y="12117"/>
                </a:lnTo>
                <a:lnTo>
                  <a:pt x="500769" y="10825"/>
                </a:lnTo>
                <a:lnTo>
                  <a:pt x="502623" y="10098"/>
                </a:lnTo>
                <a:lnTo>
                  <a:pt x="522798" y="10098"/>
                </a:lnTo>
                <a:lnTo>
                  <a:pt x="522128" y="8563"/>
                </a:lnTo>
                <a:lnTo>
                  <a:pt x="515599" y="2344"/>
                </a:lnTo>
                <a:lnTo>
                  <a:pt x="511005" y="809"/>
                </a:lnTo>
                <a:close/>
              </a:path>
              <a:path w="1358265" h="77469">
                <a:moveTo>
                  <a:pt x="555900" y="32794"/>
                </a:moveTo>
                <a:lnTo>
                  <a:pt x="533896" y="32794"/>
                </a:lnTo>
                <a:lnTo>
                  <a:pt x="533896" y="44021"/>
                </a:lnTo>
                <a:lnTo>
                  <a:pt x="555900" y="44021"/>
                </a:lnTo>
                <a:lnTo>
                  <a:pt x="555900" y="32794"/>
                </a:lnTo>
                <a:close/>
              </a:path>
              <a:path w="1358265" h="77469">
                <a:moveTo>
                  <a:pt x="597676" y="10098"/>
                </a:moveTo>
                <a:lnTo>
                  <a:pt x="582175" y="10098"/>
                </a:lnTo>
                <a:lnTo>
                  <a:pt x="584029" y="10744"/>
                </a:lnTo>
                <a:lnTo>
                  <a:pt x="586770" y="13490"/>
                </a:lnTo>
                <a:lnTo>
                  <a:pt x="587414" y="15428"/>
                </a:lnTo>
                <a:lnTo>
                  <a:pt x="587414" y="20194"/>
                </a:lnTo>
                <a:lnTo>
                  <a:pt x="569521" y="40225"/>
                </a:lnTo>
                <a:lnTo>
                  <a:pt x="565330" y="44909"/>
                </a:lnTo>
                <a:lnTo>
                  <a:pt x="563154" y="48463"/>
                </a:lnTo>
                <a:lnTo>
                  <a:pt x="561058" y="52017"/>
                </a:lnTo>
                <a:lnTo>
                  <a:pt x="559769" y="55733"/>
                </a:lnTo>
                <a:lnTo>
                  <a:pt x="559366" y="59691"/>
                </a:lnTo>
                <a:lnTo>
                  <a:pt x="598699" y="59691"/>
                </a:lnTo>
                <a:lnTo>
                  <a:pt x="598699" y="49191"/>
                </a:lnTo>
                <a:lnTo>
                  <a:pt x="576372" y="49191"/>
                </a:lnTo>
                <a:lnTo>
                  <a:pt x="577742" y="47171"/>
                </a:lnTo>
                <a:lnTo>
                  <a:pt x="579677" y="45071"/>
                </a:lnTo>
                <a:lnTo>
                  <a:pt x="581853" y="42891"/>
                </a:lnTo>
                <a:lnTo>
                  <a:pt x="585399" y="39660"/>
                </a:lnTo>
                <a:lnTo>
                  <a:pt x="588946" y="36348"/>
                </a:lnTo>
                <a:lnTo>
                  <a:pt x="591444" y="33844"/>
                </a:lnTo>
                <a:lnTo>
                  <a:pt x="592734" y="32148"/>
                </a:lnTo>
                <a:lnTo>
                  <a:pt x="594830" y="29563"/>
                </a:lnTo>
                <a:lnTo>
                  <a:pt x="596281" y="27059"/>
                </a:lnTo>
                <a:lnTo>
                  <a:pt x="598215" y="22213"/>
                </a:lnTo>
                <a:lnTo>
                  <a:pt x="598605" y="20194"/>
                </a:lnTo>
                <a:lnTo>
                  <a:pt x="598698" y="12440"/>
                </a:lnTo>
                <a:lnTo>
                  <a:pt x="597676" y="10098"/>
                </a:lnTo>
                <a:close/>
              </a:path>
              <a:path w="1358265" h="77469">
                <a:moveTo>
                  <a:pt x="585883" y="809"/>
                </a:moveTo>
                <a:lnTo>
                  <a:pt x="574841" y="809"/>
                </a:lnTo>
                <a:lnTo>
                  <a:pt x="570488" y="2101"/>
                </a:lnTo>
                <a:lnTo>
                  <a:pt x="566942" y="4848"/>
                </a:lnTo>
                <a:lnTo>
                  <a:pt x="563396" y="7513"/>
                </a:lnTo>
                <a:lnTo>
                  <a:pt x="561300" y="11955"/>
                </a:lnTo>
                <a:lnTo>
                  <a:pt x="560655" y="18175"/>
                </a:lnTo>
                <a:lnTo>
                  <a:pt x="571859" y="19225"/>
                </a:lnTo>
                <a:lnTo>
                  <a:pt x="572100" y="15994"/>
                </a:lnTo>
                <a:lnTo>
                  <a:pt x="572826" y="13652"/>
                </a:lnTo>
                <a:lnTo>
                  <a:pt x="575647" y="10825"/>
                </a:lnTo>
                <a:lnTo>
                  <a:pt x="577501" y="10098"/>
                </a:lnTo>
                <a:lnTo>
                  <a:pt x="597676" y="10098"/>
                </a:lnTo>
                <a:lnTo>
                  <a:pt x="597006" y="8563"/>
                </a:lnTo>
                <a:lnTo>
                  <a:pt x="593701" y="5413"/>
                </a:lnTo>
                <a:lnTo>
                  <a:pt x="590397" y="2344"/>
                </a:lnTo>
                <a:lnTo>
                  <a:pt x="585883" y="809"/>
                </a:lnTo>
                <a:close/>
              </a:path>
              <a:path w="1358265" h="77469">
                <a:moveTo>
                  <a:pt x="636339" y="17286"/>
                </a:moveTo>
                <a:lnTo>
                  <a:pt x="625135" y="17286"/>
                </a:lnTo>
                <a:lnTo>
                  <a:pt x="625135" y="59691"/>
                </a:lnTo>
                <a:lnTo>
                  <a:pt x="636339" y="59691"/>
                </a:lnTo>
                <a:lnTo>
                  <a:pt x="636339" y="17286"/>
                </a:lnTo>
                <a:close/>
              </a:path>
              <a:path w="1358265" h="77469">
                <a:moveTo>
                  <a:pt x="636339" y="809"/>
                </a:moveTo>
                <a:lnTo>
                  <a:pt x="627231" y="809"/>
                </a:lnTo>
                <a:lnTo>
                  <a:pt x="625941" y="4363"/>
                </a:lnTo>
                <a:lnTo>
                  <a:pt x="623604" y="7513"/>
                </a:lnTo>
                <a:lnTo>
                  <a:pt x="620138" y="10178"/>
                </a:lnTo>
                <a:lnTo>
                  <a:pt x="616753" y="12843"/>
                </a:lnTo>
                <a:lnTo>
                  <a:pt x="613529" y="14620"/>
                </a:lnTo>
                <a:lnTo>
                  <a:pt x="610627" y="15590"/>
                </a:lnTo>
                <a:lnTo>
                  <a:pt x="610627" y="25848"/>
                </a:lnTo>
                <a:lnTo>
                  <a:pt x="616189" y="23990"/>
                </a:lnTo>
                <a:lnTo>
                  <a:pt x="621025" y="21163"/>
                </a:lnTo>
                <a:lnTo>
                  <a:pt x="625135" y="17286"/>
                </a:lnTo>
                <a:lnTo>
                  <a:pt x="636339" y="17286"/>
                </a:lnTo>
                <a:lnTo>
                  <a:pt x="636339" y="809"/>
                </a:lnTo>
                <a:close/>
              </a:path>
              <a:path w="1358265" h="77469">
                <a:moveTo>
                  <a:pt x="688810" y="39498"/>
                </a:moveTo>
                <a:lnTo>
                  <a:pt x="677364" y="40548"/>
                </a:lnTo>
                <a:lnTo>
                  <a:pt x="678090" y="47172"/>
                </a:lnTo>
                <a:lnTo>
                  <a:pt x="680508" y="52180"/>
                </a:lnTo>
                <a:lnTo>
                  <a:pt x="688407" y="58964"/>
                </a:lnTo>
                <a:lnTo>
                  <a:pt x="694129" y="60741"/>
                </a:lnTo>
                <a:lnTo>
                  <a:pt x="706542" y="60741"/>
                </a:lnTo>
                <a:lnTo>
                  <a:pt x="723002" y="50725"/>
                </a:lnTo>
                <a:lnTo>
                  <a:pt x="697998" y="50725"/>
                </a:lnTo>
                <a:lnTo>
                  <a:pt x="695177" y="49836"/>
                </a:lnTo>
                <a:lnTo>
                  <a:pt x="693081" y="47979"/>
                </a:lnTo>
                <a:lnTo>
                  <a:pt x="690905" y="46202"/>
                </a:lnTo>
                <a:lnTo>
                  <a:pt x="689535" y="43294"/>
                </a:lnTo>
                <a:lnTo>
                  <a:pt x="688810" y="39498"/>
                </a:lnTo>
                <a:close/>
              </a:path>
              <a:path w="1358265" h="77469">
                <a:moveTo>
                  <a:pt x="708154" y="2"/>
                </a:moveTo>
                <a:lnTo>
                  <a:pt x="696306" y="2"/>
                </a:lnTo>
                <a:lnTo>
                  <a:pt x="692517" y="729"/>
                </a:lnTo>
                <a:lnTo>
                  <a:pt x="679460" y="21002"/>
                </a:lnTo>
                <a:lnTo>
                  <a:pt x="681233" y="24959"/>
                </a:lnTo>
                <a:lnTo>
                  <a:pt x="684860" y="28190"/>
                </a:lnTo>
                <a:lnTo>
                  <a:pt x="687439" y="30452"/>
                </a:lnTo>
                <a:lnTo>
                  <a:pt x="691873" y="32390"/>
                </a:lnTo>
                <a:lnTo>
                  <a:pt x="706300" y="36025"/>
                </a:lnTo>
                <a:lnTo>
                  <a:pt x="709685" y="37237"/>
                </a:lnTo>
                <a:lnTo>
                  <a:pt x="711055" y="38125"/>
                </a:lnTo>
                <a:lnTo>
                  <a:pt x="711861" y="39094"/>
                </a:lnTo>
                <a:lnTo>
                  <a:pt x="712748" y="40063"/>
                </a:lnTo>
                <a:lnTo>
                  <a:pt x="713151" y="41275"/>
                </a:lnTo>
                <a:lnTo>
                  <a:pt x="713151" y="44748"/>
                </a:lnTo>
                <a:lnTo>
                  <a:pt x="712184" y="46687"/>
                </a:lnTo>
                <a:lnTo>
                  <a:pt x="708315" y="49918"/>
                </a:lnTo>
                <a:lnTo>
                  <a:pt x="705413" y="50725"/>
                </a:lnTo>
                <a:lnTo>
                  <a:pt x="723002" y="50725"/>
                </a:lnTo>
                <a:lnTo>
                  <a:pt x="724032" y="49110"/>
                </a:lnTo>
                <a:lnTo>
                  <a:pt x="724851" y="46202"/>
                </a:lnTo>
                <a:lnTo>
                  <a:pt x="724919" y="38852"/>
                </a:lnTo>
                <a:lnTo>
                  <a:pt x="724193" y="35783"/>
                </a:lnTo>
                <a:lnTo>
                  <a:pt x="722581" y="33279"/>
                </a:lnTo>
                <a:lnTo>
                  <a:pt x="721050" y="30694"/>
                </a:lnTo>
                <a:lnTo>
                  <a:pt x="697595" y="21729"/>
                </a:lnTo>
                <a:lnTo>
                  <a:pt x="693968" y="20356"/>
                </a:lnTo>
                <a:lnTo>
                  <a:pt x="692517" y="19144"/>
                </a:lnTo>
                <a:lnTo>
                  <a:pt x="691308" y="18175"/>
                </a:lnTo>
                <a:lnTo>
                  <a:pt x="690744" y="16963"/>
                </a:lnTo>
                <a:lnTo>
                  <a:pt x="690744" y="14056"/>
                </a:lnTo>
                <a:lnTo>
                  <a:pt x="691389" y="12844"/>
                </a:lnTo>
                <a:lnTo>
                  <a:pt x="694613" y="10502"/>
                </a:lnTo>
                <a:lnTo>
                  <a:pt x="697273" y="9774"/>
                </a:lnTo>
                <a:lnTo>
                  <a:pt x="721897" y="9774"/>
                </a:lnTo>
                <a:lnTo>
                  <a:pt x="721130" y="8079"/>
                </a:lnTo>
                <a:lnTo>
                  <a:pt x="713715" y="1617"/>
                </a:lnTo>
                <a:lnTo>
                  <a:pt x="708154" y="2"/>
                </a:lnTo>
                <a:close/>
              </a:path>
              <a:path w="1358265" h="77469">
                <a:moveTo>
                  <a:pt x="721897" y="9774"/>
                </a:moveTo>
                <a:lnTo>
                  <a:pt x="704043" y="9774"/>
                </a:lnTo>
                <a:lnTo>
                  <a:pt x="706542" y="10502"/>
                </a:lnTo>
                <a:lnTo>
                  <a:pt x="708154" y="11794"/>
                </a:lnTo>
                <a:lnTo>
                  <a:pt x="709846" y="13086"/>
                </a:lnTo>
                <a:lnTo>
                  <a:pt x="710894" y="15267"/>
                </a:lnTo>
                <a:lnTo>
                  <a:pt x="711458" y="18336"/>
                </a:lnTo>
                <a:lnTo>
                  <a:pt x="723226" y="17771"/>
                </a:lnTo>
                <a:lnTo>
                  <a:pt x="723065" y="12359"/>
                </a:lnTo>
                <a:lnTo>
                  <a:pt x="721897" y="9774"/>
                </a:lnTo>
                <a:close/>
              </a:path>
              <a:path w="1358265" h="77469">
                <a:moveTo>
                  <a:pt x="746600" y="17205"/>
                </a:moveTo>
                <a:lnTo>
                  <a:pt x="736122" y="17205"/>
                </a:lnTo>
                <a:lnTo>
                  <a:pt x="736122" y="75844"/>
                </a:lnTo>
                <a:lnTo>
                  <a:pt x="747326" y="75844"/>
                </a:lnTo>
                <a:lnTo>
                  <a:pt x="747326" y="54440"/>
                </a:lnTo>
                <a:lnTo>
                  <a:pt x="772595" y="54440"/>
                </a:lnTo>
                <a:lnTo>
                  <a:pt x="774999" y="51694"/>
                </a:lnTo>
                <a:lnTo>
                  <a:pt x="754257" y="51694"/>
                </a:lnTo>
                <a:lnTo>
                  <a:pt x="751920" y="50564"/>
                </a:lnTo>
                <a:lnTo>
                  <a:pt x="750066" y="48302"/>
                </a:lnTo>
                <a:lnTo>
                  <a:pt x="748131" y="46040"/>
                </a:lnTo>
                <a:lnTo>
                  <a:pt x="747245" y="42486"/>
                </a:lnTo>
                <a:lnTo>
                  <a:pt x="747245" y="33521"/>
                </a:lnTo>
                <a:lnTo>
                  <a:pt x="748131" y="30370"/>
                </a:lnTo>
                <a:lnTo>
                  <a:pt x="749905" y="28270"/>
                </a:lnTo>
                <a:lnTo>
                  <a:pt x="751759" y="26170"/>
                </a:lnTo>
                <a:lnTo>
                  <a:pt x="754015" y="25120"/>
                </a:lnTo>
                <a:lnTo>
                  <a:pt x="775113" y="25120"/>
                </a:lnTo>
                <a:lnTo>
                  <a:pt x="773566" y="23425"/>
                </a:lnTo>
                <a:lnTo>
                  <a:pt x="746600" y="23425"/>
                </a:lnTo>
                <a:lnTo>
                  <a:pt x="746600" y="17205"/>
                </a:lnTo>
                <a:close/>
              </a:path>
              <a:path w="1358265" h="77469">
                <a:moveTo>
                  <a:pt x="772595" y="54440"/>
                </a:moveTo>
                <a:lnTo>
                  <a:pt x="747326" y="54440"/>
                </a:lnTo>
                <a:lnTo>
                  <a:pt x="749421" y="56702"/>
                </a:lnTo>
                <a:lnTo>
                  <a:pt x="751436" y="58317"/>
                </a:lnTo>
                <a:lnTo>
                  <a:pt x="753371" y="59206"/>
                </a:lnTo>
                <a:lnTo>
                  <a:pt x="755224" y="60175"/>
                </a:lnTo>
                <a:lnTo>
                  <a:pt x="757401" y="60659"/>
                </a:lnTo>
                <a:lnTo>
                  <a:pt x="764655" y="60659"/>
                </a:lnTo>
                <a:lnTo>
                  <a:pt x="768846" y="58640"/>
                </a:lnTo>
                <a:lnTo>
                  <a:pt x="772595" y="54440"/>
                </a:lnTo>
                <a:close/>
              </a:path>
              <a:path w="1358265" h="77469">
                <a:moveTo>
                  <a:pt x="775113" y="25120"/>
                </a:moveTo>
                <a:lnTo>
                  <a:pt x="759416" y="25120"/>
                </a:lnTo>
                <a:lnTo>
                  <a:pt x="761592" y="26170"/>
                </a:lnTo>
                <a:lnTo>
                  <a:pt x="765138" y="30532"/>
                </a:lnTo>
                <a:lnTo>
                  <a:pt x="765938" y="33521"/>
                </a:lnTo>
                <a:lnTo>
                  <a:pt x="766025" y="43051"/>
                </a:lnTo>
                <a:lnTo>
                  <a:pt x="765219" y="46444"/>
                </a:lnTo>
                <a:lnTo>
                  <a:pt x="763446" y="48544"/>
                </a:lnTo>
                <a:lnTo>
                  <a:pt x="761753" y="50644"/>
                </a:lnTo>
                <a:lnTo>
                  <a:pt x="759577" y="51694"/>
                </a:lnTo>
                <a:lnTo>
                  <a:pt x="774999" y="51694"/>
                </a:lnTo>
                <a:lnTo>
                  <a:pt x="775777" y="50806"/>
                </a:lnTo>
                <a:lnTo>
                  <a:pt x="777470" y="45313"/>
                </a:lnTo>
                <a:lnTo>
                  <a:pt x="777470" y="31259"/>
                </a:lnTo>
                <a:lnTo>
                  <a:pt x="775777" y="25847"/>
                </a:lnTo>
                <a:lnTo>
                  <a:pt x="775113" y="25120"/>
                </a:lnTo>
                <a:close/>
              </a:path>
              <a:path w="1358265" h="77469">
                <a:moveTo>
                  <a:pt x="764735" y="16236"/>
                </a:moveTo>
                <a:lnTo>
                  <a:pt x="756997" y="16236"/>
                </a:lnTo>
                <a:lnTo>
                  <a:pt x="754418" y="16882"/>
                </a:lnTo>
                <a:lnTo>
                  <a:pt x="752081" y="18255"/>
                </a:lnTo>
                <a:lnTo>
                  <a:pt x="749743" y="19548"/>
                </a:lnTo>
                <a:lnTo>
                  <a:pt x="747970" y="21325"/>
                </a:lnTo>
                <a:lnTo>
                  <a:pt x="746600" y="23425"/>
                </a:lnTo>
                <a:lnTo>
                  <a:pt x="773566" y="23425"/>
                </a:lnTo>
                <a:lnTo>
                  <a:pt x="772312" y="22051"/>
                </a:lnTo>
                <a:lnTo>
                  <a:pt x="768926" y="18174"/>
                </a:lnTo>
                <a:lnTo>
                  <a:pt x="764735" y="16236"/>
                </a:lnTo>
                <a:close/>
              </a:path>
              <a:path w="1358265" h="77469">
                <a:moveTo>
                  <a:pt x="810355" y="16235"/>
                </a:moveTo>
                <a:lnTo>
                  <a:pt x="798426" y="16235"/>
                </a:lnTo>
                <a:lnTo>
                  <a:pt x="793832" y="18174"/>
                </a:lnTo>
                <a:lnTo>
                  <a:pt x="786497" y="26170"/>
                </a:lnTo>
                <a:lnTo>
                  <a:pt x="784698" y="31501"/>
                </a:lnTo>
                <a:lnTo>
                  <a:pt x="784735" y="44990"/>
                </a:lnTo>
                <a:lnTo>
                  <a:pt x="786013" y="49513"/>
                </a:lnTo>
                <a:lnTo>
                  <a:pt x="792381" y="58236"/>
                </a:lnTo>
                <a:lnTo>
                  <a:pt x="797781" y="60659"/>
                </a:lnTo>
                <a:lnTo>
                  <a:pt x="809871" y="60659"/>
                </a:lnTo>
                <a:lnTo>
                  <a:pt x="813740" y="59528"/>
                </a:lnTo>
                <a:lnTo>
                  <a:pt x="819946" y="55248"/>
                </a:lnTo>
                <a:lnTo>
                  <a:pt x="822087" y="52259"/>
                </a:lnTo>
                <a:lnTo>
                  <a:pt x="802698" y="52259"/>
                </a:lnTo>
                <a:lnTo>
                  <a:pt x="800602" y="51290"/>
                </a:lnTo>
                <a:lnTo>
                  <a:pt x="798829" y="49433"/>
                </a:lnTo>
                <a:lnTo>
                  <a:pt x="797136" y="47575"/>
                </a:lnTo>
                <a:lnTo>
                  <a:pt x="796169" y="44990"/>
                </a:lnTo>
                <a:lnTo>
                  <a:pt x="796088" y="41678"/>
                </a:lnTo>
                <a:lnTo>
                  <a:pt x="824218" y="41678"/>
                </a:lnTo>
                <a:lnTo>
                  <a:pt x="824346" y="34813"/>
                </a:lnTo>
                <a:lnTo>
                  <a:pt x="796331" y="34813"/>
                </a:lnTo>
                <a:lnTo>
                  <a:pt x="796403" y="31501"/>
                </a:lnTo>
                <a:lnTo>
                  <a:pt x="797056" y="29320"/>
                </a:lnTo>
                <a:lnTo>
                  <a:pt x="798668" y="27463"/>
                </a:lnTo>
                <a:lnTo>
                  <a:pt x="800280" y="25686"/>
                </a:lnTo>
                <a:lnTo>
                  <a:pt x="802295" y="24797"/>
                </a:lnTo>
                <a:lnTo>
                  <a:pt x="821049" y="24797"/>
                </a:lnTo>
                <a:lnTo>
                  <a:pt x="815352" y="18336"/>
                </a:lnTo>
                <a:lnTo>
                  <a:pt x="810355" y="16235"/>
                </a:lnTo>
                <a:close/>
              </a:path>
              <a:path w="1358265" h="77469">
                <a:moveTo>
                  <a:pt x="812451" y="46121"/>
                </a:moveTo>
                <a:lnTo>
                  <a:pt x="811886" y="48302"/>
                </a:lnTo>
                <a:lnTo>
                  <a:pt x="810919" y="49836"/>
                </a:lnTo>
                <a:lnTo>
                  <a:pt x="809710" y="50806"/>
                </a:lnTo>
                <a:lnTo>
                  <a:pt x="808581" y="51775"/>
                </a:lnTo>
                <a:lnTo>
                  <a:pt x="807050" y="52259"/>
                </a:lnTo>
                <a:lnTo>
                  <a:pt x="822087" y="52259"/>
                </a:lnTo>
                <a:lnTo>
                  <a:pt x="822203" y="52098"/>
                </a:lnTo>
                <a:lnTo>
                  <a:pt x="823654" y="48059"/>
                </a:lnTo>
                <a:lnTo>
                  <a:pt x="812451" y="46121"/>
                </a:lnTo>
                <a:close/>
              </a:path>
              <a:path w="1358265" h="77469">
                <a:moveTo>
                  <a:pt x="821049" y="24797"/>
                </a:moveTo>
                <a:lnTo>
                  <a:pt x="807050" y="24797"/>
                </a:lnTo>
                <a:lnTo>
                  <a:pt x="808985" y="25686"/>
                </a:lnTo>
                <a:lnTo>
                  <a:pt x="812209" y="29078"/>
                </a:lnTo>
                <a:lnTo>
                  <a:pt x="813015" y="31501"/>
                </a:lnTo>
                <a:lnTo>
                  <a:pt x="813095" y="34813"/>
                </a:lnTo>
                <a:lnTo>
                  <a:pt x="824346" y="34813"/>
                </a:lnTo>
                <a:lnTo>
                  <a:pt x="824379" y="33036"/>
                </a:lnTo>
                <a:lnTo>
                  <a:pt x="822687" y="26655"/>
                </a:lnTo>
                <a:lnTo>
                  <a:pt x="821049" y="24797"/>
                </a:lnTo>
                <a:close/>
              </a:path>
              <a:path w="1358265" h="77469">
                <a:moveTo>
                  <a:pt x="857183" y="16235"/>
                </a:moveTo>
                <a:lnTo>
                  <a:pt x="845255" y="16235"/>
                </a:lnTo>
                <a:lnTo>
                  <a:pt x="840660" y="18174"/>
                </a:lnTo>
                <a:lnTo>
                  <a:pt x="833326" y="26170"/>
                </a:lnTo>
                <a:lnTo>
                  <a:pt x="831526" y="31501"/>
                </a:lnTo>
                <a:lnTo>
                  <a:pt x="831563" y="44990"/>
                </a:lnTo>
                <a:lnTo>
                  <a:pt x="832842" y="49513"/>
                </a:lnTo>
                <a:lnTo>
                  <a:pt x="839210" y="58236"/>
                </a:lnTo>
                <a:lnTo>
                  <a:pt x="844690" y="60659"/>
                </a:lnTo>
                <a:lnTo>
                  <a:pt x="856700" y="60659"/>
                </a:lnTo>
                <a:lnTo>
                  <a:pt x="860569" y="59528"/>
                </a:lnTo>
                <a:lnTo>
                  <a:pt x="866775" y="55248"/>
                </a:lnTo>
                <a:lnTo>
                  <a:pt x="868916" y="52259"/>
                </a:lnTo>
                <a:lnTo>
                  <a:pt x="849526" y="52259"/>
                </a:lnTo>
                <a:lnTo>
                  <a:pt x="847431" y="51290"/>
                </a:lnTo>
                <a:lnTo>
                  <a:pt x="845658" y="49433"/>
                </a:lnTo>
                <a:lnTo>
                  <a:pt x="843965" y="47575"/>
                </a:lnTo>
                <a:lnTo>
                  <a:pt x="843078" y="44990"/>
                </a:lnTo>
                <a:lnTo>
                  <a:pt x="842998" y="41678"/>
                </a:lnTo>
                <a:lnTo>
                  <a:pt x="871047" y="41678"/>
                </a:lnTo>
                <a:lnTo>
                  <a:pt x="871175" y="34813"/>
                </a:lnTo>
                <a:lnTo>
                  <a:pt x="843159" y="34813"/>
                </a:lnTo>
                <a:lnTo>
                  <a:pt x="843232" y="31501"/>
                </a:lnTo>
                <a:lnTo>
                  <a:pt x="843885" y="29320"/>
                </a:lnTo>
                <a:lnTo>
                  <a:pt x="845497" y="27463"/>
                </a:lnTo>
                <a:lnTo>
                  <a:pt x="847109" y="25686"/>
                </a:lnTo>
                <a:lnTo>
                  <a:pt x="849124" y="24797"/>
                </a:lnTo>
                <a:lnTo>
                  <a:pt x="867877" y="24797"/>
                </a:lnTo>
                <a:lnTo>
                  <a:pt x="862181" y="18336"/>
                </a:lnTo>
                <a:lnTo>
                  <a:pt x="857183" y="16235"/>
                </a:lnTo>
                <a:close/>
              </a:path>
              <a:path w="1358265" h="77469">
                <a:moveTo>
                  <a:pt x="859279" y="46121"/>
                </a:moveTo>
                <a:lnTo>
                  <a:pt x="853879" y="52259"/>
                </a:lnTo>
                <a:lnTo>
                  <a:pt x="868916" y="52259"/>
                </a:lnTo>
                <a:lnTo>
                  <a:pt x="869032" y="52098"/>
                </a:lnTo>
                <a:lnTo>
                  <a:pt x="870483" y="48059"/>
                </a:lnTo>
                <a:lnTo>
                  <a:pt x="859279" y="46121"/>
                </a:lnTo>
                <a:close/>
              </a:path>
              <a:path w="1358265" h="77469">
                <a:moveTo>
                  <a:pt x="867877" y="24797"/>
                </a:moveTo>
                <a:lnTo>
                  <a:pt x="853879" y="24797"/>
                </a:lnTo>
                <a:lnTo>
                  <a:pt x="855813" y="25686"/>
                </a:lnTo>
                <a:lnTo>
                  <a:pt x="859037" y="29078"/>
                </a:lnTo>
                <a:lnTo>
                  <a:pt x="859843" y="31501"/>
                </a:lnTo>
                <a:lnTo>
                  <a:pt x="859924" y="34813"/>
                </a:lnTo>
                <a:lnTo>
                  <a:pt x="871175" y="34813"/>
                </a:lnTo>
                <a:lnTo>
                  <a:pt x="871208" y="33036"/>
                </a:lnTo>
                <a:lnTo>
                  <a:pt x="869515" y="26655"/>
                </a:lnTo>
                <a:lnTo>
                  <a:pt x="867877" y="24797"/>
                </a:lnTo>
                <a:close/>
              </a:path>
              <a:path w="1358265" h="77469">
                <a:moveTo>
                  <a:pt x="901675" y="16235"/>
                </a:moveTo>
                <a:lnTo>
                  <a:pt x="891761" y="16235"/>
                </a:lnTo>
                <a:lnTo>
                  <a:pt x="887489" y="18093"/>
                </a:lnTo>
                <a:lnTo>
                  <a:pt x="884104" y="21809"/>
                </a:lnTo>
                <a:lnTo>
                  <a:pt x="880719" y="25605"/>
                </a:lnTo>
                <a:lnTo>
                  <a:pt x="879026" y="31097"/>
                </a:lnTo>
                <a:lnTo>
                  <a:pt x="879026" y="45313"/>
                </a:lnTo>
                <a:lnTo>
                  <a:pt x="880800" y="50805"/>
                </a:lnTo>
                <a:lnTo>
                  <a:pt x="884265" y="54763"/>
                </a:lnTo>
                <a:lnTo>
                  <a:pt x="887731" y="58640"/>
                </a:lnTo>
                <a:lnTo>
                  <a:pt x="891922" y="60659"/>
                </a:lnTo>
                <a:lnTo>
                  <a:pt x="899177" y="60659"/>
                </a:lnTo>
                <a:lnTo>
                  <a:pt x="910057" y="53390"/>
                </a:lnTo>
                <a:lnTo>
                  <a:pt x="920455" y="53390"/>
                </a:lnTo>
                <a:lnTo>
                  <a:pt x="920455" y="51774"/>
                </a:lnTo>
                <a:lnTo>
                  <a:pt x="896758" y="51774"/>
                </a:lnTo>
                <a:lnTo>
                  <a:pt x="894179" y="50240"/>
                </a:lnTo>
                <a:lnTo>
                  <a:pt x="892406" y="47332"/>
                </a:lnTo>
                <a:lnTo>
                  <a:pt x="891116" y="45313"/>
                </a:lnTo>
                <a:lnTo>
                  <a:pt x="890552" y="42001"/>
                </a:lnTo>
                <a:lnTo>
                  <a:pt x="890552" y="33278"/>
                </a:lnTo>
                <a:lnTo>
                  <a:pt x="891439" y="30128"/>
                </a:lnTo>
                <a:lnTo>
                  <a:pt x="893212" y="28028"/>
                </a:lnTo>
                <a:lnTo>
                  <a:pt x="894985" y="25847"/>
                </a:lnTo>
                <a:lnTo>
                  <a:pt x="897242" y="24797"/>
                </a:lnTo>
                <a:lnTo>
                  <a:pt x="920455" y="24797"/>
                </a:lnTo>
                <a:lnTo>
                  <a:pt x="920455" y="22132"/>
                </a:lnTo>
                <a:lnTo>
                  <a:pt x="909252" y="22132"/>
                </a:lnTo>
                <a:lnTo>
                  <a:pt x="905786" y="18174"/>
                </a:lnTo>
                <a:lnTo>
                  <a:pt x="901675" y="16235"/>
                </a:lnTo>
                <a:close/>
              </a:path>
              <a:path w="1358265" h="77469">
                <a:moveTo>
                  <a:pt x="920455" y="53390"/>
                </a:moveTo>
                <a:lnTo>
                  <a:pt x="910057" y="53390"/>
                </a:lnTo>
                <a:lnTo>
                  <a:pt x="910057" y="59690"/>
                </a:lnTo>
                <a:lnTo>
                  <a:pt x="920455" y="59690"/>
                </a:lnTo>
                <a:lnTo>
                  <a:pt x="920455" y="53390"/>
                </a:lnTo>
                <a:close/>
              </a:path>
              <a:path w="1358265" h="77469">
                <a:moveTo>
                  <a:pt x="920455" y="24797"/>
                </a:moveTo>
                <a:lnTo>
                  <a:pt x="902642" y="24797"/>
                </a:lnTo>
                <a:lnTo>
                  <a:pt x="904899" y="25928"/>
                </a:lnTo>
                <a:lnTo>
                  <a:pt x="906672" y="28028"/>
                </a:lnTo>
                <a:lnTo>
                  <a:pt x="908445" y="30209"/>
                </a:lnTo>
                <a:lnTo>
                  <a:pt x="909158" y="33278"/>
                </a:lnTo>
                <a:lnTo>
                  <a:pt x="909251" y="42971"/>
                </a:lnTo>
                <a:lnTo>
                  <a:pt x="908365" y="46282"/>
                </a:lnTo>
                <a:lnTo>
                  <a:pt x="906592" y="48463"/>
                </a:lnTo>
                <a:lnTo>
                  <a:pt x="904738" y="50643"/>
                </a:lnTo>
                <a:lnTo>
                  <a:pt x="902562" y="51774"/>
                </a:lnTo>
                <a:lnTo>
                  <a:pt x="920455" y="51774"/>
                </a:lnTo>
                <a:lnTo>
                  <a:pt x="920455" y="24797"/>
                </a:lnTo>
                <a:close/>
              </a:path>
              <a:path w="1358265" h="77469">
                <a:moveTo>
                  <a:pt x="920455" y="1051"/>
                </a:moveTo>
                <a:lnTo>
                  <a:pt x="909252" y="1051"/>
                </a:lnTo>
                <a:lnTo>
                  <a:pt x="909252" y="22132"/>
                </a:lnTo>
                <a:lnTo>
                  <a:pt x="920455" y="22132"/>
                </a:lnTo>
                <a:lnTo>
                  <a:pt x="920455" y="1051"/>
                </a:lnTo>
                <a:close/>
              </a:path>
              <a:path w="1358265" h="77469">
                <a:moveTo>
                  <a:pt x="982920" y="1051"/>
                </a:moveTo>
                <a:lnTo>
                  <a:pt x="956483" y="1051"/>
                </a:lnTo>
                <a:lnTo>
                  <a:pt x="956483" y="59690"/>
                </a:lnTo>
                <a:lnTo>
                  <a:pt x="983081" y="59690"/>
                </a:lnTo>
                <a:lnTo>
                  <a:pt x="986547" y="59286"/>
                </a:lnTo>
                <a:lnTo>
                  <a:pt x="989207" y="58398"/>
                </a:lnTo>
                <a:lnTo>
                  <a:pt x="992673" y="57347"/>
                </a:lnTo>
                <a:lnTo>
                  <a:pt x="995413" y="55732"/>
                </a:lnTo>
                <a:lnTo>
                  <a:pt x="1000169" y="51128"/>
                </a:lnTo>
                <a:lnTo>
                  <a:pt x="1000997" y="49755"/>
                </a:lnTo>
                <a:lnTo>
                  <a:pt x="968331" y="49755"/>
                </a:lnTo>
                <a:lnTo>
                  <a:pt x="968331" y="10904"/>
                </a:lnTo>
                <a:lnTo>
                  <a:pt x="1000954" y="10904"/>
                </a:lnTo>
                <a:lnTo>
                  <a:pt x="1000491" y="10097"/>
                </a:lnTo>
                <a:lnTo>
                  <a:pt x="998073" y="7512"/>
                </a:lnTo>
                <a:lnTo>
                  <a:pt x="995574" y="4927"/>
                </a:lnTo>
                <a:lnTo>
                  <a:pt x="992673" y="3151"/>
                </a:lnTo>
                <a:lnTo>
                  <a:pt x="989207" y="2101"/>
                </a:lnTo>
                <a:lnTo>
                  <a:pt x="986628" y="1373"/>
                </a:lnTo>
                <a:lnTo>
                  <a:pt x="982920" y="1051"/>
                </a:lnTo>
                <a:close/>
              </a:path>
              <a:path w="1358265" h="77469">
                <a:moveTo>
                  <a:pt x="1000954" y="10904"/>
                </a:moveTo>
                <a:lnTo>
                  <a:pt x="978406" y="10904"/>
                </a:lnTo>
                <a:lnTo>
                  <a:pt x="981630" y="11146"/>
                </a:lnTo>
                <a:lnTo>
                  <a:pt x="983323" y="11469"/>
                </a:lnTo>
                <a:lnTo>
                  <a:pt x="993270" y="25443"/>
                </a:lnTo>
                <a:lnTo>
                  <a:pt x="993228" y="35701"/>
                </a:lnTo>
                <a:lnTo>
                  <a:pt x="984290" y="49190"/>
                </a:lnTo>
                <a:lnTo>
                  <a:pt x="982839" y="49593"/>
                </a:lnTo>
                <a:lnTo>
                  <a:pt x="980421" y="49755"/>
                </a:lnTo>
                <a:lnTo>
                  <a:pt x="1000997" y="49755"/>
                </a:lnTo>
                <a:lnTo>
                  <a:pt x="1002264" y="47655"/>
                </a:lnTo>
                <a:lnTo>
                  <a:pt x="1003796" y="43374"/>
                </a:lnTo>
                <a:lnTo>
                  <a:pt x="1004924" y="39901"/>
                </a:lnTo>
                <a:lnTo>
                  <a:pt x="1005569" y="35701"/>
                </a:lnTo>
                <a:lnTo>
                  <a:pt x="1005569" y="25443"/>
                </a:lnTo>
                <a:lnTo>
                  <a:pt x="1004924" y="20759"/>
                </a:lnTo>
                <a:lnTo>
                  <a:pt x="1002345" y="13327"/>
                </a:lnTo>
                <a:lnTo>
                  <a:pt x="1000954" y="10904"/>
                </a:lnTo>
                <a:close/>
              </a:path>
              <a:path w="1358265" h="77469">
                <a:moveTo>
                  <a:pt x="1028459" y="1050"/>
                </a:moveTo>
                <a:lnTo>
                  <a:pt x="1017256" y="1050"/>
                </a:lnTo>
                <a:lnTo>
                  <a:pt x="1017256" y="11389"/>
                </a:lnTo>
                <a:lnTo>
                  <a:pt x="1028459" y="11389"/>
                </a:lnTo>
                <a:lnTo>
                  <a:pt x="1028459" y="1050"/>
                </a:lnTo>
                <a:close/>
              </a:path>
              <a:path w="1358265" h="77469">
                <a:moveTo>
                  <a:pt x="1028459" y="17204"/>
                </a:moveTo>
                <a:lnTo>
                  <a:pt x="1017256" y="17204"/>
                </a:lnTo>
                <a:lnTo>
                  <a:pt x="1017256" y="59690"/>
                </a:lnTo>
                <a:lnTo>
                  <a:pt x="1028459" y="59690"/>
                </a:lnTo>
                <a:lnTo>
                  <a:pt x="1028459" y="17204"/>
                </a:lnTo>
                <a:close/>
              </a:path>
              <a:path w="1358265" h="77469">
                <a:moveTo>
                  <a:pt x="1053204" y="26007"/>
                </a:moveTo>
                <a:lnTo>
                  <a:pt x="1042000" y="26007"/>
                </a:lnTo>
                <a:lnTo>
                  <a:pt x="1042000" y="59689"/>
                </a:lnTo>
                <a:lnTo>
                  <a:pt x="1053204" y="59689"/>
                </a:lnTo>
                <a:lnTo>
                  <a:pt x="1053204" y="26007"/>
                </a:lnTo>
                <a:close/>
              </a:path>
              <a:path w="1358265" h="77469">
                <a:moveTo>
                  <a:pt x="1081252" y="26007"/>
                </a:moveTo>
                <a:lnTo>
                  <a:pt x="1069968" y="26007"/>
                </a:lnTo>
                <a:lnTo>
                  <a:pt x="1069968" y="59689"/>
                </a:lnTo>
                <a:lnTo>
                  <a:pt x="1081252" y="59689"/>
                </a:lnTo>
                <a:lnTo>
                  <a:pt x="1081252" y="26007"/>
                </a:lnTo>
                <a:close/>
              </a:path>
              <a:path w="1358265" h="77469">
                <a:moveTo>
                  <a:pt x="1058201" y="0"/>
                </a:moveTo>
                <a:lnTo>
                  <a:pt x="1051914" y="0"/>
                </a:lnTo>
                <a:lnTo>
                  <a:pt x="1049335" y="565"/>
                </a:lnTo>
                <a:lnTo>
                  <a:pt x="1047320" y="1696"/>
                </a:lnTo>
                <a:lnTo>
                  <a:pt x="1045224" y="2746"/>
                </a:lnTo>
                <a:lnTo>
                  <a:pt x="1043854" y="4200"/>
                </a:lnTo>
                <a:lnTo>
                  <a:pt x="1043128" y="5977"/>
                </a:lnTo>
                <a:lnTo>
                  <a:pt x="1042322" y="7754"/>
                </a:lnTo>
                <a:lnTo>
                  <a:pt x="1042078" y="9772"/>
                </a:lnTo>
                <a:lnTo>
                  <a:pt x="1042000" y="17204"/>
                </a:lnTo>
                <a:lnTo>
                  <a:pt x="1035713" y="17204"/>
                </a:lnTo>
                <a:lnTo>
                  <a:pt x="1035713" y="26007"/>
                </a:lnTo>
                <a:lnTo>
                  <a:pt x="1061586" y="26007"/>
                </a:lnTo>
                <a:lnTo>
                  <a:pt x="1061586" y="17203"/>
                </a:lnTo>
                <a:lnTo>
                  <a:pt x="1053204" y="17203"/>
                </a:lnTo>
                <a:lnTo>
                  <a:pt x="1053204" y="12034"/>
                </a:lnTo>
                <a:lnTo>
                  <a:pt x="1053526" y="10580"/>
                </a:lnTo>
                <a:lnTo>
                  <a:pt x="1054251" y="9772"/>
                </a:lnTo>
                <a:lnTo>
                  <a:pt x="1054977" y="9045"/>
                </a:lnTo>
                <a:lnTo>
                  <a:pt x="1056105" y="8642"/>
                </a:lnTo>
                <a:lnTo>
                  <a:pt x="1063002" y="8642"/>
                </a:lnTo>
                <a:lnTo>
                  <a:pt x="1064407" y="1453"/>
                </a:lnTo>
                <a:lnTo>
                  <a:pt x="1061344" y="484"/>
                </a:lnTo>
                <a:lnTo>
                  <a:pt x="1058201" y="0"/>
                </a:lnTo>
                <a:close/>
              </a:path>
              <a:path w="1358265" h="77469">
                <a:moveTo>
                  <a:pt x="1086249" y="0"/>
                </a:moveTo>
                <a:lnTo>
                  <a:pt x="1079963" y="0"/>
                </a:lnTo>
                <a:lnTo>
                  <a:pt x="1077384" y="565"/>
                </a:lnTo>
                <a:lnTo>
                  <a:pt x="1075369" y="1696"/>
                </a:lnTo>
                <a:lnTo>
                  <a:pt x="1073273" y="2746"/>
                </a:lnTo>
                <a:lnTo>
                  <a:pt x="1069968" y="17204"/>
                </a:lnTo>
                <a:lnTo>
                  <a:pt x="1063762" y="17204"/>
                </a:lnTo>
                <a:lnTo>
                  <a:pt x="1063762" y="26007"/>
                </a:lnTo>
                <a:lnTo>
                  <a:pt x="1089635" y="26007"/>
                </a:lnTo>
                <a:lnTo>
                  <a:pt x="1089635" y="17203"/>
                </a:lnTo>
                <a:lnTo>
                  <a:pt x="1081252" y="17203"/>
                </a:lnTo>
                <a:lnTo>
                  <a:pt x="1081252" y="12034"/>
                </a:lnTo>
                <a:lnTo>
                  <a:pt x="1081575" y="10580"/>
                </a:lnTo>
                <a:lnTo>
                  <a:pt x="1082945" y="9045"/>
                </a:lnTo>
                <a:lnTo>
                  <a:pt x="1084154" y="8642"/>
                </a:lnTo>
                <a:lnTo>
                  <a:pt x="1091051" y="8642"/>
                </a:lnTo>
                <a:lnTo>
                  <a:pt x="1092456" y="1453"/>
                </a:lnTo>
                <a:lnTo>
                  <a:pt x="1089393" y="484"/>
                </a:lnTo>
                <a:lnTo>
                  <a:pt x="1086249" y="0"/>
                </a:lnTo>
                <a:close/>
              </a:path>
              <a:path w="1358265" h="77469">
                <a:moveTo>
                  <a:pt x="1063002" y="8642"/>
                </a:moveTo>
                <a:lnTo>
                  <a:pt x="1059410" y="8642"/>
                </a:lnTo>
                <a:lnTo>
                  <a:pt x="1061102" y="8884"/>
                </a:lnTo>
                <a:lnTo>
                  <a:pt x="1062876" y="9288"/>
                </a:lnTo>
                <a:lnTo>
                  <a:pt x="1063002" y="8642"/>
                </a:lnTo>
                <a:close/>
              </a:path>
              <a:path w="1358265" h="77469">
                <a:moveTo>
                  <a:pt x="1091051" y="8642"/>
                </a:moveTo>
                <a:lnTo>
                  <a:pt x="1087459" y="8642"/>
                </a:lnTo>
                <a:lnTo>
                  <a:pt x="1089151" y="8884"/>
                </a:lnTo>
                <a:lnTo>
                  <a:pt x="1090924" y="9288"/>
                </a:lnTo>
                <a:lnTo>
                  <a:pt x="1091051" y="8642"/>
                </a:lnTo>
                <a:close/>
              </a:path>
              <a:path w="1358265" h="77469">
                <a:moveTo>
                  <a:pt x="1119215" y="16235"/>
                </a:moveTo>
                <a:lnTo>
                  <a:pt x="1107286" y="16235"/>
                </a:lnTo>
                <a:lnTo>
                  <a:pt x="1102611" y="18173"/>
                </a:lnTo>
                <a:lnTo>
                  <a:pt x="1098984" y="22212"/>
                </a:lnTo>
                <a:lnTo>
                  <a:pt x="1095277" y="26170"/>
                </a:lnTo>
                <a:lnTo>
                  <a:pt x="1093477" y="31501"/>
                </a:lnTo>
                <a:lnTo>
                  <a:pt x="1093520" y="44989"/>
                </a:lnTo>
                <a:lnTo>
                  <a:pt x="1094874" y="49512"/>
                </a:lnTo>
                <a:lnTo>
                  <a:pt x="1097614" y="53389"/>
                </a:lnTo>
                <a:lnTo>
                  <a:pt x="1101161" y="58236"/>
                </a:lnTo>
                <a:lnTo>
                  <a:pt x="1106641" y="60659"/>
                </a:lnTo>
                <a:lnTo>
                  <a:pt x="1118651" y="60659"/>
                </a:lnTo>
                <a:lnTo>
                  <a:pt x="1122520" y="59528"/>
                </a:lnTo>
                <a:lnTo>
                  <a:pt x="1125663" y="57428"/>
                </a:lnTo>
                <a:lnTo>
                  <a:pt x="1128726" y="55247"/>
                </a:lnTo>
                <a:lnTo>
                  <a:pt x="1130867" y="52259"/>
                </a:lnTo>
                <a:lnTo>
                  <a:pt x="1111558" y="52259"/>
                </a:lnTo>
                <a:lnTo>
                  <a:pt x="1109382" y="51290"/>
                </a:lnTo>
                <a:lnTo>
                  <a:pt x="1107689" y="49432"/>
                </a:lnTo>
                <a:lnTo>
                  <a:pt x="1105916" y="47574"/>
                </a:lnTo>
                <a:lnTo>
                  <a:pt x="1105029" y="44989"/>
                </a:lnTo>
                <a:lnTo>
                  <a:pt x="1104949" y="41678"/>
                </a:lnTo>
                <a:lnTo>
                  <a:pt x="1133078" y="41678"/>
                </a:lnTo>
                <a:lnTo>
                  <a:pt x="1133206" y="34812"/>
                </a:lnTo>
                <a:lnTo>
                  <a:pt x="1105110" y="34812"/>
                </a:lnTo>
                <a:lnTo>
                  <a:pt x="1105191" y="31501"/>
                </a:lnTo>
                <a:lnTo>
                  <a:pt x="1105916" y="29320"/>
                </a:lnTo>
                <a:lnTo>
                  <a:pt x="1109059" y="25685"/>
                </a:lnTo>
                <a:lnTo>
                  <a:pt x="1111074" y="24797"/>
                </a:lnTo>
                <a:lnTo>
                  <a:pt x="1129862" y="24797"/>
                </a:lnTo>
                <a:lnTo>
                  <a:pt x="1127839" y="22454"/>
                </a:lnTo>
                <a:lnTo>
                  <a:pt x="1124132" y="18335"/>
                </a:lnTo>
                <a:lnTo>
                  <a:pt x="1119215" y="16235"/>
                </a:lnTo>
                <a:close/>
              </a:path>
              <a:path w="1358265" h="77469">
                <a:moveTo>
                  <a:pt x="1121230" y="46120"/>
                </a:moveTo>
                <a:lnTo>
                  <a:pt x="1120666" y="48301"/>
                </a:lnTo>
                <a:lnTo>
                  <a:pt x="1119779" y="49836"/>
                </a:lnTo>
                <a:lnTo>
                  <a:pt x="1117361" y="51774"/>
                </a:lnTo>
                <a:lnTo>
                  <a:pt x="1115910" y="52259"/>
                </a:lnTo>
                <a:lnTo>
                  <a:pt x="1130867" y="52259"/>
                </a:lnTo>
                <a:lnTo>
                  <a:pt x="1130983" y="52097"/>
                </a:lnTo>
                <a:lnTo>
                  <a:pt x="1132434" y="48059"/>
                </a:lnTo>
                <a:lnTo>
                  <a:pt x="1121230" y="46120"/>
                </a:lnTo>
                <a:close/>
              </a:path>
              <a:path w="1358265" h="77469">
                <a:moveTo>
                  <a:pt x="1129862" y="24797"/>
                </a:moveTo>
                <a:lnTo>
                  <a:pt x="1115830" y="24797"/>
                </a:lnTo>
                <a:lnTo>
                  <a:pt x="1117764" y="25685"/>
                </a:lnTo>
                <a:lnTo>
                  <a:pt x="1120988" y="29077"/>
                </a:lnTo>
                <a:lnTo>
                  <a:pt x="1121794" y="31501"/>
                </a:lnTo>
                <a:lnTo>
                  <a:pt x="1121875" y="34812"/>
                </a:lnTo>
                <a:lnTo>
                  <a:pt x="1133206" y="34812"/>
                </a:lnTo>
                <a:lnTo>
                  <a:pt x="1133240" y="33035"/>
                </a:lnTo>
                <a:lnTo>
                  <a:pt x="1131466" y="26655"/>
                </a:lnTo>
                <a:lnTo>
                  <a:pt x="1129862" y="24797"/>
                </a:lnTo>
                <a:close/>
              </a:path>
              <a:path w="1358265" h="77469">
                <a:moveTo>
                  <a:pt x="1153470" y="17204"/>
                </a:moveTo>
                <a:lnTo>
                  <a:pt x="1143073" y="17204"/>
                </a:lnTo>
                <a:lnTo>
                  <a:pt x="1143073" y="59690"/>
                </a:lnTo>
                <a:lnTo>
                  <a:pt x="1154276" y="59690"/>
                </a:lnTo>
                <a:lnTo>
                  <a:pt x="1154276" y="39336"/>
                </a:lnTo>
                <a:lnTo>
                  <a:pt x="1154599" y="34571"/>
                </a:lnTo>
                <a:lnTo>
                  <a:pt x="1155888" y="30047"/>
                </a:lnTo>
                <a:lnTo>
                  <a:pt x="1156694" y="28431"/>
                </a:lnTo>
                <a:lnTo>
                  <a:pt x="1157823" y="27624"/>
                </a:lnTo>
                <a:lnTo>
                  <a:pt x="1158871" y="26736"/>
                </a:lnTo>
                <a:lnTo>
                  <a:pt x="1160241" y="26332"/>
                </a:lnTo>
                <a:lnTo>
                  <a:pt x="1167722" y="26332"/>
                </a:lnTo>
                <a:lnTo>
                  <a:pt x="1168839" y="23181"/>
                </a:lnTo>
                <a:lnTo>
                  <a:pt x="1153470" y="23181"/>
                </a:lnTo>
                <a:lnTo>
                  <a:pt x="1153470" y="17204"/>
                </a:lnTo>
                <a:close/>
              </a:path>
              <a:path w="1358265" h="77469">
                <a:moveTo>
                  <a:pt x="1167722" y="26332"/>
                </a:moveTo>
                <a:lnTo>
                  <a:pt x="1163384" y="26332"/>
                </a:lnTo>
                <a:lnTo>
                  <a:pt x="1165157" y="26897"/>
                </a:lnTo>
                <a:lnTo>
                  <a:pt x="1167092" y="28109"/>
                </a:lnTo>
                <a:lnTo>
                  <a:pt x="1167722" y="26332"/>
                </a:lnTo>
                <a:close/>
              </a:path>
              <a:path w="1358265" h="77469">
                <a:moveTo>
                  <a:pt x="1165722" y="16235"/>
                </a:moveTo>
                <a:lnTo>
                  <a:pt x="1161369" y="16235"/>
                </a:lnTo>
                <a:lnTo>
                  <a:pt x="1159757" y="16639"/>
                </a:lnTo>
                <a:lnTo>
                  <a:pt x="1158306" y="17608"/>
                </a:lnTo>
                <a:lnTo>
                  <a:pt x="1156855" y="18496"/>
                </a:lnTo>
                <a:lnTo>
                  <a:pt x="1155243" y="20354"/>
                </a:lnTo>
                <a:lnTo>
                  <a:pt x="1153470" y="23181"/>
                </a:lnTo>
                <a:lnTo>
                  <a:pt x="1168839" y="23181"/>
                </a:lnTo>
                <a:lnTo>
                  <a:pt x="1170558" y="18335"/>
                </a:lnTo>
                <a:lnTo>
                  <a:pt x="1168140" y="16962"/>
                </a:lnTo>
                <a:lnTo>
                  <a:pt x="1165722" y="16235"/>
                </a:lnTo>
                <a:close/>
              </a:path>
              <a:path w="1358265" h="77469">
                <a:moveTo>
                  <a:pt x="1198848" y="16235"/>
                </a:moveTo>
                <a:lnTo>
                  <a:pt x="1186919" y="16235"/>
                </a:lnTo>
                <a:lnTo>
                  <a:pt x="1182245" y="18173"/>
                </a:lnTo>
                <a:lnTo>
                  <a:pt x="1174910" y="26170"/>
                </a:lnTo>
                <a:lnTo>
                  <a:pt x="1173111" y="31501"/>
                </a:lnTo>
                <a:lnTo>
                  <a:pt x="1173148" y="44989"/>
                </a:lnTo>
                <a:lnTo>
                  <a:pt x="1174426" y="49512"/>
                </a:lnTo>
                <a:lnTo>
                  <a:pt x="1180794" y="58236"/>
                </a:lnTo>
                <a:lnTo>
                  <a:pt x="1186275" y="60659"/>
                </a:lnTo>
                <a:lnTo>
                  <a:pt x="1198284" y="60659"/>
                </a:lnTo>
                <a:lnTo>
                  <a:pt x="1202153" y="59528"/>
                </a:lnTo>
                <a:lnTo>
                  <a:pt x="1205296" y="57428"/>
                </a:lnTo>
                <a:lnTo>
                  <a:pt x="1208359" y="55247"/>
                </a:lnTo>
                <a:lnTo>
                  <a:pt x="1210500" y="52259"/>
                </a:lnTo>
                <a:lnTo>
                  <a:pt x="1191191" y="52259"/>
                </a:lnTo>
                <a:lnTo>
                  <a:pt x="1189015" y="51290"/>
                </a:lnTo>
                <a:lnTo>
                  <a:pt x="1187242" y="49432"/>
                </a:lnTo>
                <a:lnTo>
                  <a:pt x="1185549" y="47574"/>
                </a:lnTo>
                <a:lnTo>
                  <a:pt x="1184662" y="44989"/>
                </a:lnTo>
                <a:lnTo>
                  <a:pt x="1184582" y="41678"/>
                </a:lnTo>
                <a:lnTo>
                  <a:pt x="1212631" y="41678"/>
                </a:lnTo>
                <a:lnTo>
                  <a:pt x="1212759" y="34812"/>
                </a:lnTo>
                <a:lnTo>
                  <a:pt x="1184743" y="34812"/>
                </a:lnTo>
                <a:lnTo>
                  <a:pt x="1184824" y="31501"/>
                </a:lnTo>
                <a:lnTo>
                  <a:pt x="1185549" y="29320"/>
                </a:lnTo>
                <a:lnTo>
                  <a:pt x="1187081" y="27462"/>
                </a:lnTo>
                <a:lnTo>
                  <a:pt x="1188693" y="25685"/>
                </a:lnTo>
                <a:lnTo>
                  <a:pt x="1190708" y="24797"/>
                </a:lnTo>
                <a:lnTo>
                  <a:pt x="1209495" y="24797"/>
                </a:lnTo>
                <a:lnTo>
                  <a:pt x="1207472" y="22454"/>
                </a:lnTo>
                <a:lnTo>
                  <a:pt x="1203765" y="18335"/>
                </a:lnTo>
                <a:lnTo>
                  <a:pt x="1198848" y="16235"/>
                </a:lnTo>
                <a:close/>
              </a:path>
              <a:path w="1358265" h="77469">
                <a:moveTo>
                  <a:pt x="1200863" y="46120"/>
                </a:moveTo>
                <a:lnTo>
                  <a:pt x="1195463" y="52259"/>
                </a:lnTo>
                <a:lnTo>
                  <a:pt x="1210500" y="52259"/>
                </a:lnTo>
                <a:lnTo>
                  <a:pt x="1210616" y="52097"/>
                </a:lnTo>
                <a:lnTo>
                  <a:pt x="1212067" y="48059"/>
                </a:lnTo>
                <a:lnTo>
                  <a:pt x="1200863" y="46120"/>
                </a:lnTo>
                <a:close/>
              </a:path>
              <a:path w="1358265" h="77469">
                <a:moveTo>
                  <a:pt x="1209495" y="24797"/>
                </a:moveTo>
                <a:lnTo>
                  <a:pt x="1195463" y="24797"/>
                </a:lnTo>
                <a:lnTo>
                  <a:pt x="1197397" y="25685"/>
                </a:lnTo>
                <a:lnTo>
                  <a:pt x="1200621" y="29077"/>
                </a:lnTo>
                <a:lnTo>
                  <a:pt x="1201427" y="31501"/>
                </a:lnTo>
                <a:lnTo>
                  <a:pt x="1201508" y="34812"/>
                </a:lnTo>
                <a:lnTo>
                  <a:pt x="1212759" y="34812"/>
                </a:lnTo>
                <a:lnTo>
                  <a:pt x="1212792" y="33035"/>
                </a:lnTo>
                <a:lnTo>
                  <a:pt x="1211099" y="26655"/>
                </a:lnTo>
                <a:lnTo>
                  <a:pt x="1209495" y="24797"/>
                </a:lnTo>
                <a:close/>
              </a:path>
              <a:path w="1358265" h="77469">
                <a:moveTo>
                  <a:pt x="1233506" y="17205"/>
                </a:moveTo>
                <a:lnTo>
                  <a:pt x="1223109" y="17205"/>
                </a:lnTo>
                <a:lnTo>
                  <a:pt x="1223109" y="59690"/>
                </a:lnTo>
                <a:lnTo>
                  <a:pt x="1234312" y="59690"/>
                </a:lnTo>
                <a:lnTo>
                  <a:pt x="1234312" y="35701"/>
                </a:lnTo>
                <a:lnTo>
                  <a:pt x="1234554" y="32390"/>
                </a:lnTo>
                <a:lnTo>
                  <a:pt x="1235276" y="30451"/>
                </a:lnTo>
                <a:lnTo>
                  <a:pt x="1235763" y="28916"/>
                </a:lnTo>
                <a:lnTo>
                  <a:pt x="1236811" y="27462"/>
                </a:lnTo>
                <a:lnTo>
                  <a:pt x="1239874" y="25362"/>
                </a:lnTo>
                <a:lnTo>
                  <a:pt x="1241647" y="24797"/>
                </a:lnTo>
                <a:lnTo>
                  <a:pt x="1260910" y="24797"/>
                </a:lnTo>
                <a:lnTo>
                  <a:pt x="1260669" y="23908"/>
                </a:lnTo>
                <a:lnTo>
                  <a:pt x="1260440" y="23424"/>
                </a:lnTo>
                <a:lnTo>
                  <a:pt x="1233506" y="23424"/>
                </a:lnTo>
                <a:lnTo>
                  <a:pt x="1233506" y="17205"/>
                </a:lnTo>
                <a:close/>
              </a:path>
              <a:path w="1358265" h="77469">
                <a:moveTo>
                  <a:pt x="1260910" y="24797"/>
                </a:moveTo>
                <a:lnTo>
                  <a:pt x="1245112" y="24797"/>
                </a:lnTo>
                <a:lnTo>
                  <a:pt x="1246402" y="25200"/>
                </a:lnTo>
                <a:lnTo>
                  <a:pt x="1247450" y="25928"/>
                </a:lnTo>
                <a:lnTo>
                  <a:pt x="1250513" y="59690"/>
                </a:lnTo>
                <a:lnTo>
                  <a:pt x="1261716" y="59690"/>
                </a:lnTo>
                <a:lnTo>
                  <a:pt x="1261649" y="28916"/>
                </a:lnTo>
                <a:lnTo>
                  <a:pt x="1261555" y="27462"/>
                </a:lnTo>
                <a:lnTo>
                  <a:pt x="1260910" y="24797"/>
                </a:lnTo>
                <a:close/>
              </a:path>
              <a:path w="1358265" h="77469">
                <a:moveTo>
                  <a:pt x="1249949" y="16235"/>
                </a:moveTo>
                <a:lnTo>
                  <a:pt x="1241889" y="16235"/>
                </a:lnTo>
                <a:lnTo>
                  <a:pt x="1237214" y="18578"/>
                </a:lnTo>
                <a:lnTo>
                  <a:pt x="1233506" y="23424"/>
                </a:lnTo>
                <a:lnTo>
                  <a:pt x="1260440" y="23424"/>
                </a:lnTo>
                <a:lnTo>
                  <a:pt x="1249949" y="16235"/>
                </a:lnTo>
                <a:close/>
              </a:path>
              <a:path w="1358265" h="77469">
                <a:moveTo>
                  <a:pt x="1297906" y="16234"/>
                </a:moveTo>
                <a:lnTo>
                  <a:pt x="1286380" y="16234"/>
                </a:lnTo>
                <a:lnTo>
                  <a:pt x="1281383" y="18173"/>
                </a:lnTo>
                <a:lnTo>
                  <a:pt x="1277675" y="22050"/>
                </a:lnTo>
                <a:lnTo>
                  <a:pt x="1274048" y="26008"/>
                </a:lnTo>
                <a:lnTo>
                  <a:pt x="1272195" y="31419"/>
                </a:lnTo>
                <a:lnTo>
                  <a:pt x="1272195" y="45393"/>
                </a:lnTo>
                <a:lnTo>
                  <a:pt x="1273968" y="50805"/>
                </a:lnTo>
                <a:lnTo>
                  <a:pt x="1277675" y="54762"/>
                </a:lnTo>
                <a:lnTo>
                  <a:pt x="1281383" y="58639"/>
                </a:lnTo>
                <a:lnTo>
                  <a:pt x="1286300" y="60658"/>
                </a:lnTo>
                <a:lnTo>
                  <a:pt x="1297986" y="60658"/>
                </a:lnTo>
                <a:lnTo>
                  <a:pt x="1302339" y="59366"/>
                </a:lnTo>
                <a:lnTo>
                  <a:pt x="1308787" y="54197"/>
                </a:lnTo>
                <a:lnTo>
                  <a:pt x="1310385" y="51451"/>
                </a:lnTo>
                <a:lnTo>
                  <a:pt x="1290168" y="51451"/>
                </a:lnTo>
                <a:lnTo>
                  <a:pt x="1287911" y="50401"/>
                </a:lnTo>
                <a:lnTo>
                  <a:pt x="1286219" y="48382"/>
                </a:lnTo>
                <a:lnTo>
                  <a:pt x="1284526" y="46281"/>
                </a:lnTo>
                <a:lnTo>
                  <a:pt x="1283720" y="42727"/>
                </a:lnTo>
                <a:lnTo>
                  <a:pt x="1283720" y="33116"/>
                </a:lnTo>
                <a:lnTo>
                  <a:pt x="1284526" y="29885"/>
                </a:lnTo>
                <a:lnTo>
                  <a:pt x="1286286" y="27866"/>
                </a:lnTo>
                <a:lnTo>
                  <a:pt x="1287831" y="26008"/>
                </a:lnTo>
                <a:lnTo>
                  <a:pt x="1290088" y="25039"/>
                </a:lnTo>
                <a:lnTo>
                  <a:pt x="1310134" y="25039"/>
                </a:lnTo>
                <a:lnTo>
                  <a:pt x="1308062" y="21808"/>
                </a:lnTo>
                <a:lnTo>
                  <a:pt x="1305079" y="19546"/>
                </a:lnTo>
                <a:lnTo>
                  <a:pt x="1302016" y="17365"/>
                </a:lnTo>
                <a:lnTo>
                  <a:pt x="1297906" y="16234"/>
                </a:lnTo>
                <a:close/>
              </a:path>
              <a:path w="1358265" h="77469">
                <a:moveTo>
                  <a:pt x="1301130" y="43374"/>
                </a:moveTo>
                <a:lnTo>
                  <a:pt x="1295166" y="51451"/>
                </a:lnTo>
                <a:lnTo>
                  <a:pt x="1310385" y="51451"/>
                </a:lnTo>
                <a:lnTo>
                  <a:pt x="1311044" y="50320"/>
                </a:lnTo>
                <a:lnTo>
                  <a:pt x="1312172" y="45231"/>
                </a:lnTo>
                <a:lnTo>
                  <a:pt x="1301130" y="43374"/>
                </a:lnTo>
                <a:close/>
              </a:path>
              <a:path w="1358265" h="77469">
                <a:moveTo>
                  <a:pt x="1310134" y="25039"/>
                </a:moveTo>
                <a:lnTo>
                  <a:pt x="1295004" y="25039"/>
                </a:lnTo>
                <a:lnTo>
                  <a:pt x="1296697" y="25604"/>
                </a:lnTo>
                <a:lnTo>
                  <a:pt x="1297986" y="26735"/>
                </a:lnTo>
                <a:lnTo>
                  <a:pt x="1299357" y="27866"/>
                </a:lnTo>
                <a:lnTo>
                  <a:pt x="1300163" y="29562"/>
                </a:lnTo>
                <a:lnTo>
                  <a:pt x="1300566" y="31743"/>
                </a:lnTo>
                <a:lnTo>
                  <a:pt x="1311608" y="29724"/>
                </a:lnTo>
                <a:lnTo>
                  <a:pt x="1310238" y="25200"/>
                </a:lnTo>
                <a:lnTo>
                  <a:pt x="1310134" y="25039"/>
                </a:lnTo>
                <a:close/>
              </a:path>
              <a:path w="1358265" h="77469">
                <a:moveTo>
                  <a:pt x="1343929" y="16235"/>
                </a:moveTo>
                <a:lnTo>
                  <a:pt x="1332000" y="16235"/>
                </a:lnTo>
                <a:lnTo>
                  <a:pt x="1327406" y="18173"/>
                </a:lnTo>
                <a:lnTo>
                  <a:pt x="1320071" y="26170"/>
                </a:lnTo>
                <a:lnTo>
                  <a:pt x="1318272" y="31501"/>
                </a:lnTo>
                <a:lnTo>
                  <a:pt x="1318309" y="44989"/>
                </a:lnTo>
                <a:lnTo>
                  <a:pt x="1319587" y="49512"/>
                </a:lnTo>
                <a:lnTo>
                  <a:pt x="1325955" y="58236"/>
                </a:lnTo>
                <a:lnTo>
                  <a:pt x="1331355" y="60659"/>
                </a:lnTo>
                <a:lnTo>
                  <a:pt x="1343445" y="60659"/>
                </a:lnTo>
                <a:lnTo>
                  <a:pt x="1347314" y="59528"/>
                </a:lnTo>
                <a:lnTo>
                  <a:pt x="1353520" y="55247"/>
                </a:lnTo>
                <a:lnTo>
                  <a:pt x="1355661" y="52259"/>
                </a:lnTo>
                <a:lnTo>
                  <a:pt x="1336272" y="52259"/>
                </a:lnTo>
                <a:lnTo>
                  <a:pt x="1334176" y="51290"/>
                </a:lnTo>
                <a:lnTo>
                  <a:pt x="1332403" y="49432"/>
                </a:lnTo>
                <a:lnTo>
                  <a:pt x="1330710" y="47574"/>
                </a:lnTo>
                <a:lnTo>
                  <a:pt x="1329743" y="44989"/>
                </a:lnTo>
                <a:lnTo>
                  <a:pt x="1329663" y="41678"/>
                </a:lnTo>
                <a:lnTo>
                  <a:pt x="1357792" y="41678"/>
                </a:lnTo>
                <a:lnTo>
                  <a:pt x="1357920" y="34812"/>
                </a:lnTo>
                <a:lnTo>
                  <a:pt x="1329904" y="34812"/>
                </a:lnTo>
                <a:lnTo>
                  <a:pt x="1329976" y="31501"/>
                </a:lnTo>
                <a:lnTo>
                  <a:pt x="1330629" y="29320"/>
                </a:lnTo>
                <a:lnTo>
                  <a:pt x="1332241" y="27462"/>
                </a:lnTo>
                <a:lnTo>
                  <a:pt x="1333853" y="25685"/>
                </a:lnTo>
                <a:lnTo>
                  <a:pt x="1335868" y="24797"/>
                </a:lnTo>
                <a:lnTo>
                  <a:pt x="1354623" y="24797"/>
                </a:lnTo>
                <a:lnTo>
                  <a:pt x="1348926" y="18335"/>
                </a:lnTo>
                <a:lnTo>
                  <a:pt x="1343929" y="16235"/>
                </a:lnTo>
                <a:close/>
              </a:path>
              <a:path w="1358265" h="77469">
                <a:moveTo>
                  <a:pt x="1346024" y="46120"/>
                </a:moveTo>
                <a:lnTo>
                  <a:pt x="1345380" y="48301"/>
                </a:lnTo>
                <a:lnTo>
                  <a:pt x="1344493" y="49836"/>
                </a:lnTo>
                <a:lnTo>
                  <a:pt x="1342075" y="51774"/>
                </a:lnTo>
                <a:lnTo>
                  <a:pt x="1340624" y="52259"/>
                </a:lnTo>
                <a:lnTo>
                  <a:pt x="1355661" y="52259"/>
                </a:lnTo>
                <a:lnTo>
                  <a:pt x="1355777" y="52097"/>
                </a:lnTo>
                <a:lnTo>
                  <a:pt x="1357228" y="48059"/>
                </a:lnTo>
                <a:lnTo>
                  <a:pt x="1346024" y="46120"/>
                </a:lnTo>
                <a:close/>
              </a:path>
              <a:path w="1358265" h="77469">
                <a:moveTo>
                  <a:pt x="1354623" y="24797"/>
                </a:moveTo>
                <a:lnTo>
                  <a:pt x="1340624" y="24797"/>
                </a:lnTo>
                <a:lnTo>
                  <a:pt x="1342558" y="25685"/>
                </a:lnTo>
                <a:lnTo>
                  <a:pt x="1345782" y="29077"/>
                </a:lnTo>
                <a:lnTo>
                  <a:pt x="1346588" y="31501"/>
                </a:lnTo>
                <a:lnTo>
                  <a:pt x="1346669" y="34812"/>
                </a:lnTo>
                <a:lnTo>
                  <a:pt x="1357920" y="34812"/>
                </a:lnTo>
                <a:lnTo>
                  <a:pt x="1357953" y="33035"/>
                </a:lnTo>
                <a:lnTo>
                  <a:pt x="1356261" y="26655"/>
                </a:lnTo>
                <a:lnTo>
                  <a:pt x="1354623" y="24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13531" y="1541536"/>
            <a:ext cx="2254885" cy="784860"/>
          </a:xfrm>
          <a:custGeom>
            <a:avLst/>
            <a:gdLst/>
            <a:ahLst/>
            <a:cxnLst/>
            <a:rect l="l" t="t" r="r" b="b"/>
            <a:pathLst>
              <a:path w="2254884" h="784860">
                <a:moveTo>
                  <a:pt x="0" y="396503"/>
                </a:moveTo>
                <a:lnTo>
                  <a:pt x="0" y="396503"/>
                </a:lnTo>
                <a:lnTo>
                  <a:pt x="89288" y="396503"/>
                </a:lnTo>
                <a:lnTo>
                  <a:pt x="90191" y="397795"/>
                </a:lnTo>
                <a:lnTo>
                  <a:pt x="97405" y="435434"/>
                </a:lnTo>
                <a:lnTo>
                  <a:pt x="99210" y="446903"/>
                </a:lnTo>
                <a:lnTo>
                  <a:pt x="100113" y="452718"/>
                </a:lnTo>
                <a:lnTo>
                  <a:pt x="101015" y="458534"/>
                </a:lnTo>
                <a:lnTo>
                  <a:pt x="101918" y="464349"/>
                </a:lnTo>
                <a:lnTo>
                  <a:pt x="102821" y="470164"/>
                </a:lnTo>
                <a:lnTo>
                  <a:pt x="103716" y="475979"/>
                </a:lnTo>
                <a:lnTo>
                  <a:pt x="104618" y="481795"/>
                </a:lnTo>
                <a:lnTo>
                  <a:pt x="105521" y="487449"/>
                </a:lnTo>
                <a:lnTo>
                  <a:pt x="106424" y="493103"/>
                </a:lnTo>
                <a:lnTo>
                  <a:pt x="107326" y="498757"/>
                </a:lnTo>
                <a:lnTo>
                  <a:pt x="114540" y="539869"/>
                </a:lnTo>
                <a:lnTo>
                  <a:pt x="123559" y="579769"/>
                </a:lnTo>
                <a:lnTo>
                  <a:pt x="138897" y="613370"/>
                </a:lnTo>
                <a:lnTo>
                  <a:pt x="139800" y="614098"/>
                </a:lnTo>
                <a:lnTo>
                  <a:pt x="140695" y="614582"/>
                </a:lnTo>
                <a:lnTo>
                  <a:pt x="141598" y="614986"/>
                </a:lnTo>
                <a:lnTo>
                  <a:pt x="142500" y="615148"/>
                </a:lnTo>
                <a:lnTo>
                  <a:pt x="143403" y="615309"/>
                </a:lnTo>
                <a:lnTo>
                  <a:pt x="163247" y="579043"/>
                </a:lnTo>
                <a:lnTo>
                  <a:pt x="171363" y="540354"/>
                </a:lnTo>
                <a:lnTo>
                  <a:pt x="177674" y="499565"/>
                </a:lnTo>
                <a:lnTo>
                  <a:pt x="183090" y="457322"/>
                </a:lnTo>
                <a:lnTo>
                  <a:pt x="187596" y="417340"/>
                </a:lnTo>
                <a:lnTo>
                  <a:pt x="192110" y="373886"/>
                </a:lnTo>
                <a:lnTo>
                  <a:pt x="194810" y="346504"/>
                </a:lnTo>
                <a:lnTo>
                  <a:pt x="195712" y="337216"/>
                </a:lnTo>
                <a:lnTo>
                  <a:pt x="196615" y="327846"/>
                </a:lnTo>
                <a:lnTo>
                  <a:pt x="197518" y="318396"/>
                </a:lnTo>
                <a:lnTo>
                  <a:pt x="198421" y="308946"/>
                </a:lnTo>
                <a:lnTo>
                  <a:pt x="199323" y="299415"/>
                </a:lnTo>
                <a:lnTo>
                  <a:pt x="200226" y="289885"/>
                </a:lnTo>
                <a:lnTo>
                  <a:pt x="201129" y="280354"/>
                </a:lnTo>
                <a:lnTo>
                  <a:pt x="202031" y="270742"/>
                </a:lnTo>
                <a:lnTo>
                  <a:pt x="202934" y="261211"/>
                </a:lnTo>
                <a:lnTo>
                  <a:pt x="203829" y="251680"/>
                </a:lnTo>
                <a:lnTo>
                  <a:pt x="204732" y="242230"/>
                </a:lnTo>
                <a:lnTo>
                  <a:pt x="205634" y="232780"/>
                </a:lnTo>
                <a:lnTo>
                  <a:pt x="206537" y="223330"/>
                </a:lnTo>
                <a:lnTo>
                  <a:pt x="211051" y="177533"/>
                </a:lnTo>
                <a:lnTo>
                  <a:pt x="215556" y="134724"/>
                </a:lnTo>
                <a:lnTo>
                  <a:pt x="220070" y="96278"/>
                </a:lnTo>
                <a:lnTo>
                  <a:pt x="225478" y="57508"/>
                </a:lnTo>
                <a:lnTo>
                  <a:pt x="233594" y="17204"/>
                </a:lnTo>
                <a:lnTo>
                  <a:pt x="243516" y="0"/>
                </a:lnTo>
                <a:lnTo>
                  <a:pt x="244419" y="161"/>
                </a:lnTo>
                <a:lnTo>
                  <a:pt x="258846" y="36347"/>
                </a:lnTo>
                <a:lnTo>
                  <a:pt x="266963" y="77217"/>
                </a:lnTo>
                <a:lnTo>
                  <a:pt x="272379" y="108636"/>
                </a:lnTo>
                <a:lnTo>
                  <a:pt x="273282" y="113967"/>
                </a:lnTo>
                <a:lnTo>
                  <a:pt x="274185" y="119378"/>
                </a:lnTo>
                <a:lnTo>
                  <a:pt x="275087" y="124790"/>
                </a:lnTo>
                <a:lnTo>
                  <a:pt x="275982" y="130201"/>
                </a:lnTo>
                <a:lnTo>
                  <a:pt x="276885" y="135613"/>
                </a:lnTo>
                <a:lnTo>
                  <a:pt x="277787" y="141024"/>
                </a:lnTo>
                <a:lnTo>
                  <a:pt x="278690" y="146436"/>
                </a:lnTo>
                <a:lnTo>
                  <a:pt x="279593" y="151766"/>
                </a:lnTo>
                <a:lnTo>
                  <a:pt x="280496" y="157017"/>
                </a:lnTo>
                <a:lnTo>
                  <a:pt x="281398" y="162347"/>
                </a:lnTo>
                <a:lnTo>
                  <a:pt x="282301" y="167517"/>
                </a:lnTo>
                <a:lnTo>
                  <a:pt x="283204" y="172686"/>
                </a:lnTo>
                <a:lnTo>
                  <a:pt x="284106" y="177775"/>
                </a:lnTo>
                <a:lnTo>
                  <a:pt x="291320" y="215575"/>
                </a:lnTo>
                <a:lnTo>
                  <a:pt x="292223" y="219937"/>
                </a:lnTo>
                <a:lnTo>
                  <a:pt x="293126" y="224056"/>
                </a:lnTo>
                <a:lnTo>
                  <a:pt x="294020" y="228176"/>
                </a:lnTo>
                <a:lnTo>
                  <a:pt x="294923" y="232133"/>
                </a:lnTo>
                <a:lnTo>
                  <a:pt x="305747" y="270176"/>
                </a:lnTo>
                <a:lnTo>
                  <a:pt x="306650" y="272519"/>
                </a:lnTo>
                <a:lnTo>
                  <a:pt x="307553" y="274861"/>
                </a:lnTo>
                <a:lnTo>
                  <a:pt x="313864" y="287865"/>
                </a:lnTo>
                <a:lnTo>
                  <a:pt x="314767" y="289399"/>
                </a:lnTo>
                <a:lnTo>
                  <a:pt x="319280" y="295700"/>
                </a:lnTo>
                <a:lnTo>
                  <a:pt x="320175" y="296831"/>
                </a:lnTo>
                <a:lnTo>
                  <a:pt x="321078" y="297881"/>
                </a:lnTo>
                <a:lnTo>
                  <a:pt x="321980" y="298850"/>
                </a:lnTo>
                <a:lnTo>
                  <a:pt x="322883" y="299819"/>
                </a:lnTo>
                <a:lnTo>
                  <a:pt x="323786" y="300788"/>
                </a:lnTo>
                <a:lnTo>
                  <a:pt x="324688" y="301677"/>
                </a:lnTo>
                <a:lnTo>
                  <a:pt x="325591" y="302565"/>
                </a:lnTo>
                <a:lnTo>
                  <a:pt x="326494" y="303453"/>
                </a:lnTo>
                <a:lnTo>
                  <a:pt x="327397" y="304261"/>
                </a:lnTo>
                <a:lnTo>
                  <a:pt x="328299" y="305149"/>
                </a:lnTo>
                <a:lnTo>
                  <a:pt x="329202" y="306038"/>
                </a:lnTo>
                <a:lnTo>
                  <a:pt x="330097" y="306926"/>
                </a:lnTo>
                <a:lnTo>
                  <a:pt x="330999" y="307814"/>
                </a:lnTo>
                <a:lnTo>
                  <a:pt x="331902" y="308784"/>
                </a:lnTo>
                <a:lnTo>
                  <a:pt x="332805" y="309753"/>
                </a:lnTo>
                <a:lnTo>
                  <a:pt x="333708" y="310722"/>
                </a:lnTo>
                <a:lnTo>
                  <a:pt x="334610" y="311853"/>
                </a:lnTo>
                <a:lnTo>
                  <a:pt x="335513" y="312903"/>
                </a:lnTo>
                <a:lnTo>
                  <a:pt x="336416" y="314034"/>
                </a:lnTo>
                <a:lnTo>
                  <a:pt x="337319" y="315326"/>
                </a:lnTo>
                <a:lnTo>
                  <a:pt x="338213" y="316538"/>
                </a:lnTo>
                <a:lnTo>
                  <a:pt x="353551" y="353207"/>
                </a:lnTo>
                <a:lnTo>
                  <a:pt x="362570" y="391493"/>
                </a:lnTo>
                <a:lnTo>
                  <a:pt x="369784" y="431635"/>
                </a:lnTo>
                <a:lnTo>
                  <a:pt x="376095" y="472828"/>
                </a:lnTo>
                <a:lnTo>
                  <a:pt x="376998" y="479048"/>
                </a:lnTo>
                <a:lnTo>
                  <a:pt x="382414" y="518140"/>
                </a:lnTo>
                <a:lnTo>
                  <a:pt x="383317" y="524845"/>
                </a:lnTo>
                <a:lnTo>
                  <a:pt x="384212" y="531630"/>
                </a:lnTo>
                <a:lnTo>
                  <a:pt x="385114" y="538414"/>
                </a:lnTo>
                <a:lnTo>
                  <a:pt x="386017" y="545280"/>
                </a:lnTo>
                <a:lnTo>
                  <a:pt x="386920" y="552145"/>
                </a:lnTo>
                <a:lnTo>
                  <a:pt x="387822" y="559010"/>
                </a:lnTo>
                <a:lnTo>
                  <a:pt x="388725" y="565876"/>
                </a:lnTo>
                <a:lnTo>
                  <a:pt x="389628" y="572822"/>
                </a:lnTo>
                <a:lnTo>
                  <a:pt x="390531" y="579687"/>
                </a:lnTo>
                <a:lnTo>
                  <a:pt x="391433" y="586552"/>
                </a:lnTo>
                <a:lnTo>
                  <a:pt x="392336" y="593499"/>
                </a:lnTo>
                <a:lnTo>
                  <a:pt x="393231" y="600364"/>
                </a:lnTo>
                <a:lnTo>
                  <a:pt x="394133" y="607149"/>
                </a:lnTo>
                <a:lnTo>
                  <a:pt x="395036" y="614014"/>
                </a:lnTo>
                <a:lnTo>
                  <a:pt x="395939" y="620718"/>
                </a:lnTo>
                <a:lnTo>
                  <a:pt x="396842" y="627422"/>
                </a:lnTo>
                <a:lnTo>
                  <a:pt x="397744" y="634127"/>
                </a:lnTo>
                <a:lnTo>
                  <a:pt x="403153" y="672573"/>
                </a:lnTo>
                <a:lnTo>
                  <a:pt x="409472" y="712797"/>
                </a:lnTo>
                <a:lnTo>
                  <a:pt x="417588" y="753586"/>
                </a:lnTo>
                <a:lnTo>
                  <a:pt x="432015" y="784441"/>
                </a:lnTo>
                <a:lnTo>
                  <a:pt x="432902" y="784279"/>
                </a:lnTo>
                <a:lnTo>
                  <a:pt x="443703" y="762551"/>
                </a:lnTo>
                <a:lnTo>
                  <a:pt x="444670" y="759078"/>
                </a:lnTo>
                <a:lnTo>
                  <a:pt x="445556" y="755362"/>
                </a:lnTo>
                <a:lnTo>
                  <a:pt x="446443" y="751405"/>
                </a:lnTo>
                <a:lnTo>
                  <a:pt x="447330" y="747204"/>
                </a:lnTo>
                <a:lnTo>
                  <a:pt x="448216" y="742762"/>
                </a:lnTo>
                <a:lnTo>
                  <a:pt x="449184" y="738077"/>
                </a:lnTo>
                <a:lnTo>
                  <a:pt x="450070" y="733231"/>
                </a:lnTo>
                <a:lnTo>
                  <a:pt x="450957" y="728062"/>
                </a:lnTo>
                <a:lnTo>
                  <a:pt x="451843" y="722731"/>
                </a:lnTo>
                <a:lnTo>
                  <a:pt x="452730" y="717158"/>
                </a:lnTo>
                <a:lnTo>
                  <a:pt x="453697" y="711423"/>
                </a:lnTo>
                <a:lnTo>
                  <a:pt x="454584" y="705446"/>
                </a:lnTo>
                <a:lnTo>
                  <a:pt x="455470" y="699227"/>
                </a:lnTo>
                <a:lnTo>
                  <a:pt x="456357" y="692846"/>
                </a:lnTo>
                <a:lnTo>
                  <a:pt x="457244" y="686304"/>
                </a:lnTo>
                <a:lnTo>
                  <a:pt x="458211" y="679599"/>
                </a:lnTo>
                <a:lnTo>
                  <a:pt x="462644" y="643414"/>
                </a:lnTo>
                <a:lnTo>
                  <a:pt x="463611" y="635741"/>
                </a:lnTo>
                <a:lnTo>
                  <a:pt x="464498" y="627987"/>
                </a:lnTo>
                <a:lnTo>
                  <a:pt x="465384" y="620071"/>
                </a:lnTo>
                <a:lnTo>
                  <a:pt x="466271" y="611994"/>
                </a:lnTo>
                <a:lnTo>
                  <a:pt x="467158" y="603917"/>
                </a:lnTo>
                <a:lnTo>
                  <a:pt x="471671" y="561917"/>
                </a:lnTo>
                <a:lnTo>
                  <a:pt x="472638" y="553355"/>
                </a:lnTo>
                <a:lnTo>
                  <a:pt x="473525" y="544712"/>
                </a:lnTo>
                <a:lnTo>
                  <a:pt x="474412" y="536070"/>
                </a:lnTo>
                <a:lnTo>
                  <a:pt x="475298" y="527427"/>
                </a:lnTo>
                <a:lnTo>
                  <a:pt x="476185" y="518704"/>
                </a:lnTo>
                <a:lnTo>
                  <a:pt x="477152" y="509981"/>
                </a:lnTo>
                <a:lnTo>
                  <a:pt x="478039" y="501257"/>
                </a:lnTo>
                <a:lnTo>
                  <a:pt x="478925" y="492534"/>
                </a:lnTo>
                <a:lnTo>
                  <a:pt x="479812" y="483891"/>
                </a:lnTo>
                <a:lnTo>
                  <a:pt x="480699" y="475168"/>
                </a:lnTo>
                <a:lnTo>
                  <a:pt x="481585" y="466525"/>
                </a:lnTo>
                <a:lnTo>
                  <a:pt x="482552" y="457964"/>
                </a:lnTo>
                <a:lnTo>
                  <a:pt x="483439" y="449402"/>
                </a:lnTo>
                <a:lnTo>
                  <a:pt x="484326" y="440921"/>
                </a:lnTo>
                <a:lnTo>
                  <a:pt x="485212" y="432440"/>
                </a:lnTo>
                <a:lnTo>
                  <a:pt x="486099" y="424121"/>
                </a:lnTo>
                <a:lnTo>
                  <a:pt x="487066" y="415801"/>
                </a:lnTo>
                <a:lnTo>
                  <a:pt x="487953" y="407562"/>
                </a:lnTo>
                <a:lnTo>
                  <a:pt x="488839" y="399485"/>
                </a:lnTo>
                <a:lnTo>
                  <a:pt x="489726" y="391489"/>
                </a:lnTo>
                <a:lnTo>
                  <a:pt x="490612" y="383574"/>
                </a:lnTo>
                <a:lnTo>
                  <a:pt x="491580" y="375739"/>
                </a:lnTo>
                <a:lnTo>
                  <a:pt x="492466" y="368066"/>
                </a:lnTo>
                <a:lnTo>
                  <a:pt x="496980" y="331396"/>
                </a:lnTo>
                <a:lnTo>
                  <a:pt x="497867" y="324530"/>
                </a:lnTo>
                <a:lnTo>
                  <a:pt x="498753" y="317746"/>
                </a:lnTo>
                <a:lnTo>
                  <a:pt x="499640" y="311122"/>
                </a:lnTo>
                <a:lnTo>
                  <a:pt x="500526" y="304661"/>
                </a:lnTo>
                <a:lnTo>
                  <a:pt x="501494" y="298360"/>
                </a:lnTo>
                <a:lnTo>
                  <a:pt x="502380" y="292141"/>
                </a:lnTo>
                <a:lnTo>
                  <a:pt x="503267" y="286164"/>
                </a:lnTo>
                <a:lnTo>
                  <a:pt x="504153" y="280349"/>
                </a:lnTo>
                <a:lnTo>
                  <a:pt x="505040" y="274695"/>
                </a:lnTo>
                <a:lnTo>
                  <a:pt x="506007" y="269121"/>
                </a:lnTo>
                <a:lnTo>
                  <a:pt x="506894" y="263791"/>
                </a:lnTo>
                <a:lnTo>
                  <a:pt x="507780" y="258621"/>
                </a:lnTo>
                <a:lnTo>
                  <a:pt x="508667" y="253614"/>
                </a:lnTo>
                <a:lnTo>
                  <a:pt x="509554" y="248768"/>
                </a:lnTo>
                <a:lnTo>
                  <a:pt x="510521" y="244083"/>
                </a:lnTo>
                <a:lnTo>
                  <a:pt x="511408" y="239560"/>
                </a:lnTo>
                <a:lnTo>
                  <a:pt x="515921" y="219448"/>
                </a:lnTo>
                <a:lnTo>
                  <a:pt x="516808" y="215894"/>
                </a:lnTo>
                <a:lnTo>
                  <a:pt x="517694" y="212502"/>
                </a:lnTo>
                <a:lnTo>
                  <a:pt x="518581" y="209271"/>
                </a:lnTo>
                <a:lnTo>
                  <a:pt x="519468" y="206120"/>
                </a:lnTo>
                <a:lnTo>
                  <a:pt x="520435" y="203213"/>
                </a:lnTo>
                <a:lnTo>
                  <a:pt x="521321" y="200386"/>
                </a:lnTo>
                <a:lnTo>
                  <a:pt x="522208" y="197801"/>
                </a:lnTo>
                <a:lnTo>
                  <a:pt x="523095" y="195217"/>
                </a:lnTo>
                <a:lnTo>
                  <a:pt x="523981" y="192874"/>
                </a:lnTo>
                <a:lnTo>
                  <a:pt x="524948" y="190613"/>
                </a:lnTo>
                <a:lnTo>
                  <a:pt x="525835" y="188513"/>
                </a:lnTo>
                <a:lnTo>
                  <a:pt x="526722" y="186574"/>
                </a:lnTo>
                <a:lnTo>
                  <a:pt x="527608" y="184717"/>
                </a:lnTo>
                <a:lnTo>
                  <a:pt x="528495" y="182940"/>
                </a:lnTo>
                <a:lnTo>
                  <a:pt x="529462" y="181324"/>
                </a:lnTo>
                <a:lnTo>
                  <a:pt x="530349" y="179790"/>
                </a:lnTo>
                <a:lnTo>
                  <a:pt x="535749" y="172844"/>
                </a:lnTo>
                <a:lnTo>
                  <a:pt x="536636" y="171955"/>
                </a:lnTo>
                <a:lnTo>
                  <a:pt x="544776" y="167512"/>
                </a:lnTo>
                <a:lnTo>
                  <a:pt x="545663" y="167270"/>
                </a:lnTo>
                <a:lnTo>
                  <a:pt x="546550" y="167108"/>
                </a:lnTo>
                <a:lnTo>
                  <a:pt x="547436" y="166946"/>
                </a:lnTo>
                <a:lnTo>
                  <a:pt x="548403" y="166866"/>
                </a:lnTo>
                <a:lnTo>
                  <a:pt x="549290" y="166866"/>
                </a:lnTo>
                <a:lnTo>
                  <a:pt x="550177" y="166785"/>
                </a:lnTo>
                <a:lnTo>
                  <a:pt x="551063" y="166866"/>
                </a:lnTo>
                <a:lnTo>
                  <a:pt x="551950" y="166866"/>
                </a:lnTo>
                <a:lnTo>
                  <a:pt x="552836" y="166946"/>
                </a:lnTo>
                <a:lnTo>
                  <a:pt x="553804" y="167027"/>
                </a:lnTo>
                <a:lnTo>
                  <a:pt x="554690" y="167108"/>
                </a:lnTo>
                <a:lnTo>
                  <a:pt x="555577" y="167270"/>
                </a:lnTo>
                <a:lnTo>
                  <a:pt x="556463" y="167431"/>
                </a:lnTo>
                <a:lnTo>
                  <a:pt x="557350" y="167593"/>
                </a:lnTo>
                <a:lnTo>
                  <a:pt x="558317" y="167755"/>
                </a:lnTo>
                <a:lnTo>
                  <a:pt x="559204" y="167997"/>
                </a:lnTo>
                <a:lnTo>
                  <a:pt x="560091" y="168159"/>
                </a:lnTo>
                <a:lnTo>
                  <a:pt x="560977" y="168402"/>
                </a:lnTo>
                <a:lnTo>
                  <a:pt x="561864" y="168644"/>
                </a:lnTo>
                <a:lnTo>
                  <a:pt x="562831" y="168887"/>
                </a:lnTo>
                <a:lnTo>
                  <a:pt x="563718" y="169129"/>
                </a:lnTo>
                <a:lnTo>
                  <a:pt x="564604" y="169452"/>
                </a:lnTo>
                <a:lnTo>
                  <a:pt x="565491" y="169695"/>
                </a:lnTo>
                <a:lnTo>
                  <a:pt x="566377" y="170018"/>
                </a:lnTo>
                <a:lnTo>
                  <a:pt x="567345" y="170260"/>
                </a:lnTo>
                <a:lnTo>
                  <a:pt x="568231" y="170583"/>
                </a:lnTo>
                <a:lnTo>
                  <a:pt x="569118" y="170906"/>
                </a:lnTo>
                <a:lnTo>
                  <a:pt x="570004" y="171310"/>
                </a:lnTo>
                <a:lnTo>
                  <a:pt x="570891" y="171633"/>
                </a:lnTo>
                <a:lnTo>
                  <a:pt x="571778" y="171956"/>
                </a:lnTo>
                <a:lnTo>
                  <a:pt x="572745" y="172359"/>
                </a:lnTo>
                <a:lnTo>
                  <a:pt x="573632" y="172763"/>
                </a:lnTo>
                <a:lnTo>
                  <a:pt x="574518" y="173167"/>
                </a:lnTo>
                <a:lnTo>
                  <a:pt x="575405" y="173651"/>
                </a:lnTo>
                <a:lnTo>
                  <a:pt x="576291" y="174055"/>
                </a:lnTo>
                <a:lnTo>
                  <a:pt x="577259" y="174540"/>
                </a:lnTo>
                <a:lnTo>
                  <a:pt x="578145" y="175024"/>
                </a:lnTo>
                <a:lnTo>
                  <a:pt x="579032" y="175590"/>
                </a:lnTo>
                <a:lnTo>
                  <a:pt x="579918" y="176075"/>
                </a:lnTo>
                <a:lnTo>
                  <a:pt x="580805" y="176721"/>
                </a:lnTo>
                <a:lnTo>
                  <a:pt x="581772" y="177286"/>
                </a:lnTo>
                <a:lnTo>
                  <a:pt x="582659" y="177933"/>
                </a:lnTo>
                <a:lnTo>
                  <a:pt x="583545" y="178579"/>
                </a:lnTo>
                <a:lnTo>
                  <a:pt x="584432" y="179306"/>
                </a:lnTo>
                <a:lnTo>
                  <a:pt x="585319" y="180033"/>
                </a:lnTo>
                <a:lnTo>
                  <a:pt x="586205" y="180841"/>
                </a:lnTo>
                <a:lnTo>
                  <a:pt x="587172" y="181648"/>
                </a:lnTo>
                <a:lnTo>
                  <a:pt x="588059" y="182537"/>
                </a:lnTo>
                <a:lnTo>
                  <a:pt x="588946" y="183506"/>
                </a:lnTo>
                <a:lnTo>
                  <a:pt x="589832" y="184475"/>
                </a:lnTo>
                <a:lnTo>
                  <a:pt x="590719" y="185444"/>
                </a:lnTo>
                <a:lnTo>
                  <a:pt x="595233" y="191421"/>
                </a:lnTo>
                <a:lnTo>
                  <a:pt x="596200" y="192794"/>
                </a:lnTo>
                <a:lnTo>
                  <a:pt x="597086" y="194248"/>
                </a:lnTo>
                <a:lnTo>
                  <a:pt x="597973" y="195783"/>
                </a:lnTo>
                <a:lnTo>
                  <a:pt x="598860" y="197398"/>
                </a:lnTo>
                <a:lnTo>
                  <a:pt x="599746" y="199014"/>
                </a:lnTo>
                <a:lnTo>
                  <a:pt x="600713" y="200790"/>
                </a:lnTo>
                <a:lnTo>
                  <a:pt x="601600" y="202567"/>
                </a:lnTo>
                <a:lnTo>
                  <a:pt x="602487" y="204425"/>
                </a:lnTo>
                <a:lnTo>
                  <a:pt x="603373" y="206444"/>
                </a:lnTo>
                <a:lnTo>
                  <a:pt x="604260" y="208463"/>
                </a:lnTo>
                <a:lnTo>
                  <a:pt x="605146" y="210563"/>
                </a:lnTo>
                <a:lnTo>
                  <a:pt x="606114" y="212825"/>
                </a:lnTo>
                <a:lnTo>
                  <a:pt x="607000" y="215087"/>
                </a:lnTo>
                <a:lnTo>
                  <a:pt x="607887" y="217510"/>
                </a:lnTo>
                <a:lnTo>
                  <a:pt x="608774" y="220014"/>
                </a:lnTo>
                <a:lnTo>
                  <a:pt x="609660" y="222598"/>
                </a:lnTo>
                <a:lnTo>
                  <a:pt x="610627" y="225264"/>
                </a:lnTo>
                <a:lnTo>
                  <a:pt x="611514" y="228010"/>
                </a:lnTo>
                <a:lnTo>
                  <a:pt x="612401" y="230837"/>
                </a:lnTo>
                <a:lnTo>
                  <a:pt x="613287" y="233745"/>
                </a:lnTo>
                <a:lnTo>
                  <a:pt x="614174" y="236814"/>
                </a:lnTo>
                <a:lnTo>
                  <a:pt x="615141" y="239964"/>
                </a:lnTo>
                <a:lnTo>
                  <a:pt x="616028" y="243195"/>
                </a:lnTo>
                <a:lnTo>
                  <a:pt x="616914" y="246507"/>
                </a:lnTo>
                <a:lnTo>
                  <a:pt x="617801" y="249899"/>
                </a:lnTo>
                <a:lnTo>
                  <a:pt x="618687" y="253453"/>
                </a:lnTo>
                <a:lnTo>
                  <a:pt x="619655" y="257007"/>
                </a:lnTo>
                <a:lnTo>
                  <a:pt x="620541" y="260722"/>
                </a:lnTo>
                <a:lnTo>
                  <a:pt x="621428" y="264518"/>
                </a:lnTo>
                <a:lnTo>
                  <a:pt x="622315" y="268476"/>
                </a:lnTo>
                <a:lnTo>
                  <a:pt x="623201" y="272434"/>
                </a:lnTo>
                <a:lnTo>
                  <a:pt x="624088" y="276553"/>
                </a:lnTo>
                <a:lnTo>
                  <a:pt x="625055" y="280673"/>
                </a:lnTo>
                <a:lnTo>
                  <a:pt x="625942" y="284954"/>
                </a:lnTo>
                <a:lnTo>
                  <a:pt x="626828" y="289315"/>
                </a:lnTo>
                <a:lnTo>
                  <a:pt x="627715" y="293757"/>
                </a:lnTo>
                <a:lnTo>
                  <a:pt x="628601" y="298281"/>
                </a:lnTo>
                <a:lnTo>
                  <a:pt x="629569" y="302885"/>
                </a:lnTo>
                <a:lnTo>
                  <a:pt x="630455" y="307569"/>
                </a:lnTo>
                <a:lnTo>
                  <a:pt x="631342" y="312415"/>
                </a:lnTo>
                <a:lnTo>
                  <a:pt x="632228" y="317261"/>
                </a:lnTo>
                <a:lnTo>
                  <a:pt x="633115" y="322188"/>
                </a:lnTo>
                <a:lnTo>
                  <a:pt x="634082" y="327196"/>
                </a:lnTo>
                <a:lnTo>
                  <a:pt x="634969" y="332285"/>
                </a:lnTo>
                <a:lnTo>
                  <a:pt x="635856" y="337454"/>
                </a:lnTo>
                <a:lnTo>
                  <a:pt x="636742" y="342704"/>
                </a:lnTo>
                <a:lnTo>
                  <a:pt x="637629" y="348035"/>
                </a:lnTo>
                <a:lnTo>
                  <a:pt x="638596" y="353366"/>
                </a:lnTo>
                <a:lnTo>
                  <a:pt x="639483" y="358777"/>
                </a:lnTo>
                <a:lnTo>
                  <a:pt x="640369" y="364270"/>
                </a:lnTo>
                <a:lnTo>
                  <a:pt x="641256" y="369762"/>
                </a:lnTo>
                <a:lnTo>
                  <a:pt x="642142" y="375416"/>
                </a:lnTo>
                <a:lnTo>
                  <a:pt x="643029" y="380989"/>
                </a:lnTo>
                <a:lnTo>
                  <a:pt x="643996" y="386724"/>
                </a:lnTo>
                <a:lnTo>
                  <a:pt x="644883" y="392459"/>
                </a:lnTo>
                <a:lnTo>
                  <a:pt x="645769" y="398194"/>
                </a:lnTo>
                <a:lnTo>
                  <a:pt x="646656" y="404009"/>
                </a:lnTo>
                <a:lnTo>
                  <a:pt x="647543" y="409824"/>
                </a:lnTo>
                <a:lnTo>
                  <a:pt x="648510" y="415640"/>
                </a:lnTo>
                <a:lnTo>
                  <a:pt x="649396" y="421536"/>
                </a:lnTo>
                <a:lnTo>
                  <a:pt x="650283" y="427432"/>
                </a:lnTo>
                <a:lnTo>
                  <a:pt x="651170" y="433328"/>
                </a:lnTo>
                <a:lnTo>
                  <a:pt x="652056" y="439224"/>
                </a:lnTo>
                <a:lnTo>
                  <a:pt x="653023" y="445201"/>
                </a:lnTo>
                <a:lnTo>
                  <a:pt x="653910" y="451097"/>
                </a:lnTo>
                <a:lnTo>
                  <a:pt x="654797" y="456993"/>
                </a:lnTo>
                <a:lnTo>
                  <a:pt x="655683" y="462970"/>
                </a:lnTo>
                <a:lnTo>
                  <a:pt x="656570" y="468866"/>
                </a:lnTo>
                <a:lnTo>
                  <a:pt x="657537" y="474762"/>
                </a:lnTo>
                <a:lnTo>
                  <a:pt x="658424" y="480658"/>
                </a:lnTo>
                <a:lnTo>
                  <a:pt x="659310" y="486554"/>
                </a:lnTo>
                <a:lnTo>
                  <a:pt x="660197" y="492370"/>
                </a:lnTo>
                <a:lnTo>
                  <a:pt x="661083" y="498185"/>
                </a:lnTo>
                <a:lnTo>
                  <a:pt x="661970" y="503920"/>
                </a:lnTo>
                <a:lnTo>
                  <a:pt x="662937" y="509655"/>
                </a:lnTo>
                <a:lnTo>
                  <a:pt x="663824" y="515390"/>
                </a:lnTo>
                <a:lnTo>
                  <a:pt x="664710" y="520963"/>
                </a:lnTo>
                <a:lnTo>
                  <a:pt x="665597" y="526617"/>
                </a:lnTo>
                <a:lnTo>
                  <a:pt x="666484" y="532109"/>
                </a:lnTo>
                <a:lnTo>
                  <a:pt x="667451" y="537602"/>
                </a:lnTo>
                <a:lnTo>
                  <a:pt x="668337" y="543013"/>
                </a:lnTo>
                <a:lnTo>
                  <a:pt x="669224" y="548344"/>
                </a:lnTo>
                <a:lnTo>
                  <a:pt x="670111" y="553674"/>
                </a:lnTo>
                <a:lnTo>
                  <a:pt x="670997" y="558844"/>
                </a:lnTo>
                <a:lnTo>
                  <a:pt x="671964" y="564013"/>
                </a:lnTo>
                <a:lnTo>
                  <a:pt x="672851" y="569021"/>
                </a:lnTo>
                <a:lnTo>
                  <a:pt x="673738" y="573948"/>
                </a:lnTo>
                <a:lnTo>
                  <a:pt x="674624" y="578875"/>
                </a:lnTo>
                <a:lnTo>
                  <a:pt x="675511" y="583640"/>
                </a:lnTo>
                <a:lnTo>
                  <a:pt x="676397" y="588325"/>
                </a:lnTo>
                <a:lnTo>
                  <a:pt x="677365" y="592848"/>
                </a:lnTo>
                <a:lnTo>
                  <a:pt x="678251" y="597372"/>
                </a:lnTo>
                <a:lnTo>
                  <a:pt x="679138" y="601733"/>
                </a:lnTo>
                <a:lnTo>
                  <a:pt x="680024" y="605933"/>
                </a:lnTo>
                <a:lnTo>
                  <a:pt x="680911" y="610133"/>
                </a:lnTo>
                <a:lnTo>
                  <a:pt x="681878" y="614172"/>
                </a:lnTo>
                <a:lnTo>
                  <a:pt x="682765" y="618049"/>
                </a:lnTo>
                <a:lnTo>
                  <a:pt x="683651" y="621845"/>
                </a:lnTo>
                <a:lnTo>
                  <a:pt x="684538" y="625560"/>
                </a:lnTo>
                <a:lnTo>
                  <a:pt x="685425" y="629114"/>
                </a:lnTo>
                <a:lnTo>
                  <a:pt x="686392" y="632507"/>
                </a:lnTo>
                <a:lnTo>
                  <a:pt x="687278" y="635818"/>
                </a:lnTo>
                <a:lnTo>
                  <a:pt x="688165" y="638968"/>
                </a:lnTo>
                <a:lnTo>
                  <a:pt x="689052" y="642037"/>
                </a:lnTo>
                <a:lnTo>
                  <a:pt x="689938" y="644945"/>
                </a:lnTo>
                <a:lnTo>
                  <a:pt x="690905" y="647692"/>
                </a:lnTo>
                <a:lnTo>
                  <a:pt x="691792" y="650357"/>
                </a:lnTo>
                <a:lnTo>
                  <a:pt x="692679" y="652780"/>
                </a:lnTo>
                <a:lnTo>
                  <a:pt x="693565" y="655203"/>
                </a:lnTo>
                <a:lnTo>
                  <a:pt x="694452" y="657384"/>
                </a:lnTo>
                <a:lnTo>
                  <a:pt x="700819" y="668934"/>
                </a:lnTo>
                <a:lnTo>
                  <a:pt x="701706" y="670065"/>
                </a:lnTo>
                <a:lnTo>
                  <a:pt x="707993" y="673780"/>
                </a:lnTo>
                <a:lnTo>
                  <a:pt x="708879" y="673780"/>
                </a:lnTo>
                <a:lnTo>
                  <a:pt x="718793" y="665299"/>
                </a:lnTo>
                <a:lnTo>
                  <a:pt x="719760" y="663845"/>
                </a:lnTo>
                <a:lnTo>
                  <a:pt x="720647" y="662230"/>
                </a:lnTo>
                <a:lnTo>
                  <a:pt x="721533" y="660533"/>
                </a:lnTo>
                <a:lnTo>
                  <a:pt x="722420" y="658757"/>
                </a:lnTo>
                <a:lnTo>
                  <a:pt x="723307" y="656899"/>
                </a:lnTo>
                <a:lnTo>
                  <a:pt x="724274" y="654880"/>
                </a:lnTo>
                <a:lnTo>
                  <a:pt x="725160" y="652780"/>
                </a:lnTo>
                <a:lnTo>
                  <a:pt x="726047" y="650599"/>
                </a:lnTo>
                <a:lnTo>
                  <a:pt x="726934" y="648337"/>
                </a:lnTo>
                <a:lnTo>
                  <a:pt x="727820" y="646075"/>
                </a:lnTo>
                <a:lnTo>
                  <a:pt x="733220" y="630405"/>
                </a:lnTo>
                <a:lnTo>
                  <a:pt x="734188" y="627578"/>
                </a:lnTo>
                <a:lnTo>
                  <a:pt x="735074" y="624671"/>
                </a:lnTo>
                <a:lnTo>
                  <a:pt x="735961" y="621682"/>
                </a:lnTo>
                <a:lnTo>
                  <a:pt x="736847" y="618694"/>
                </a:lnTo>
                <a:lnTo>
                  <a:pt x="737734" y="615624"/>
                </a:lnTo>
                <a:lnTo>
                  <a:pt x="738701" y="612474"/>
                </a:lnTo>
                <a:lnTo>
                  <a:pt x="739588" y="609324"/>
                </a:lnTo>
                <a:lnTo>
                  <a:pt x="740474" y="606174"/>
                </a:lnTo>
                <a:lnTo>
                  <a:pt x="741361" y="602862"/>
                </a:lnTo>
                <a:lnTo>
                  <a:pt x="742248" y="599631"/>
                </a:lnTo>
                <a:lnTo>
                  <a:pt x="743215" y="596320"/>
                </a:lnTo>
                <a:lnTo>
                  <a:pt x="744101" y="593009"/>
                </a:lnTo>
                <a:lnTo>
                  <a:pt x="744988" y="589616"/>
                </a:lnTo>
                <a:lnTo>
                  <a:pt x="745875" y="586224"/>
                </a:lnTo>
                <a:lnTo>
                  <a:pt x="746761" y="582832"/>
                </a:lnTo>
                <a:lnTo>
                  <a:pt x="747728" y="579359"/>
                </a:lnTo>
                <a:lnTo>
                  <a:pt x="748615" y="575886"/>
                </a:lnTo>
                <a:lnTo>
                  <a:pt x="749502" y="572413"/>
                </a:lnTo>
                <a:lnTo>
                  <a:pt x="750388" y="568940"/>
                </a:lnTo>
                <a:lnTo>
                  <a:pt x="751275" y="565467"/>
                </a:lnTo>
                <a:lnTo>
                  <a:pt x="752161" y="561993"/>
                </a:lnTo>
                <a:lnTo>
                  <a:pt x="753129" y="558440"/>
                </a:lnTo>
                <a:lnTo>
                  <a:pt x="754015" y="554966"/>
                </a:lnTo>
                <a:lnTo>
                  <a:pt x="754902" y="551413"/>
                </a:lnTo>
                <a:lnTo>
                  <a:pt x="755788" y="547859"/>
                </a:lnTo>
                <a:lnTo>
                  <a:pt x="756675" y="544386"/>
                </a:lnTo>
                <a:lnTo>
                  <a:pt x="757642" y="540832"/>
                </a:lnTo>
                <a:lnTo>
                  <a:pt x="758529" y="537358"/>
                </a:lnTo>
                <a:lnTo>
                  <a:pt x="759415" y="533805"/>
                </a:lnTo>
                <a:lnTo>
                  <a:pt x="760302" y="530332"/>
                </a:lnTo>
                <a:lnTo>
                  <a:pt x="761189" y="526778"/>
                </a:lnTo>
                <a:lnTo>
                  <a:pt x="762156" y="523304"/>
                </a:lnTo>
                <a:lnTo>
                  <a:pt x="763042" y="519831"/>
                </a:lnTo>
                <a:lnTo>
                  <a:pt x="763929" y="516358"/>
                </a:lnTo>
                <a:lnTo>
                  <a:pt x="764816" y="512885"/>
                </a:lnTo>
                <a:lnTo>
                  <a:pt x="765702" y="509412"/>
                </a:lnTo>
                <a:lnTo>
                  <a:pt x="766669" y="506020"/>
                </a:lnTo>
                <a:lnTo>
                  <a:pt x="767556" y="502547"/>
                </a:lnTo>
                <a:lnTo>
                  <a:pt x="768443" y="499155"/>
                </a:lnTo>
                <a:lnTo>
                  <a:pt x="769329" y="495762"/>
                </a:lnTo>
                <a:lnTo>
                  <a:pt x="770216" y="492289"/>
                </a:lnTo>
                <a:lnTo>
                  <a:pt x="771102" y="488978"/>
                </a:lnTo>
                <a:lnTo>
                  <a:pt x="772070" y="485586"/>
                </a:lnTo>
                <a:lnTo>
                  <a:pt x="772956" y="482193"/>
                </a:lnTo>
                <a:lnTo>
                  <a:pt x="773843" y="478882"/>
                </a:lnTo>
                <a:lnTo>
                  <a:pt x="774729" y="475571"/>
                </a:lnTo>
                <a:lnTo>
                  <a:pt x="775616" y="472259"/>
                </a:lnTo>
                <a:lnTo>
                  <a:pt x="776583" y="468948"/>
                </a:lnTo>
                <a:lnTo>
                  <a:pt x="777470" y="465637"/>
                </a:lnTo>
                <a:lnTo>
                  <a:pt x="778356" y="462406"/>
                </a:lnTo>
                <a:lnTo>
                  <a:pt x="779243" y="459094"/>
                </a:lnTo>
                <a:lnTo>
                  <a:pt x="780130" y="455863"/>
                </a:lnTo>
                <a:lnTo>
                  <a:pt x="781097" y="452632"/>
                </a:lnTo>
                <a:lnTo>
                  <a:pt x="781983" y="449401"/>
                </a:lnTo>
                <a:lnTo>
                  <a:pt x="782870" y="446170"/>
                </a:lnTo>
                <a:lnTo>
                  <a:pt x="783757" y="442939"/>
                </a:lnTo>
                <a:lnTo>
                  <a:pt x="784643" y="439708"/>
                </a:lnTo>
                <a:lnTo>
                  <a:pt x="785530" y="436477"/>
                </a:lnTo>
                <a:lnTo>
                  <a:pt x="786497" y="433327"/>
                </a:lnTo>
                <a:lnTo>
                  <a:pt x="787384" y="430096"/>
                </a:lnTo>
                <a:lnTo>
                  <a:pt x="788270" y="426865"/>
                </a:lnTo>
                <a:lnTo>
                  <a:pt x="789157" y="423715"/>
                </a:lnTo>
                <a:lnTo>
                  <a:pt x="790043" y="420484"/>
                </a:lnTo>
                <a:lnTo>
                  <a:pt x="791011" y="417333"/>
                </a:lnTo>
                <a:lnTo>
                  <a:pt x="791897" y="414102"/>
                </a:lnTo>
                <a:lnTo>
                  <a:pt x="792784" y="410952"/>
                </a:lnTo>
                <a:lnTo>
                  <a:pt x="793670" y="407721"/>
                </a:lnTo>
                <a:lnTo>
                  <a:pt x="794557" y="404571"/>
                </a:lnTo>
                <a:lnTo>
                  <a:pt x="795524" y="401340"/>
                </a:lnTo>
                <a:lnTo>
                  <a:pt x="796411" y="398190"/>
                </a:lnTo>
                <a:lnTo>
                  <a:pt x="797297" y="394959"/>
                </a:lnTo>
                <a:lnTo>
                  <a:pt x="798184" y="391728"/>
                </a:lnTo>
                <a:lnTo>
                  <a:pt x="799071" y="388497"/>
                </a:lnTo>
                <a:lnTo>
                  <a:pt x="800038" y="385266"/>
                </a:lnTo>
                <a:lnTo>
                  <a:pt x="800924" y="382035"/>
                </a:lnTo>
                <a:lnTo>
                  <a:pt x="801811" y="378804"/>
                </a:lnTo>
                <a:lnTo>
                  <a:pt x="802698" y="375492"/>
                </a:lnTo>
                <a:lnTo>
                  <a:pt x="803584" y="372261"/>
                </a:lnTo>
                <a:lnTo>
                  <a:pt x="804471" y="368950"/>
                </a:lnTo>
                <a:lnTo>
                  <a:pt x="805438" y="365639"/>
                </a:lnTo>
                <a:lnTo>
                  <a:pt x="806325" y="362327"/>
                </a:lnTo>
                <a:lnTo>
                  <a:pt x="807211" y="359016"/>
                </a:lnTo>
                <a:lnTo>
                  <a:pt x="808098" y="355704"/>
                </a:lnTo>
                <a:lnTo>
                  <a:pt x="808984" y="352312"/>
                </a:lnTo>
                <a:lnTo>
                  <a:pt x="809952" y="349001"/>
                </a:lnTo>
                <a:lnTo>
                  <a:pt x="810838" y="345609"/>
                </a:lnTo>
                <a:lnTo>
                  <a:pt x="811725" y="342216"/>
                </a:lnTo>
                <a:lnTo>
                  <a:pt x="812611" y="338743"/>
                </a:lnTo>
                <a:lnTo>
                  <a:pt x="813498" y="335351"/>
                </a:lnTo>
                <a:lnTo>
                  <a:pt x="814465" y="331878"/>
                </a:lnTo>
                <a:lnTo>
                  <a:pt x="815352" y="328486"/>
                </a:lnTo>
                <a:lnTo>
                  <a:pt x="816238" y="325013"/>
                </a:lnTo>
                <a:lnTo>
                  <a:pt x="817125" y="321459"/>
                </a:lnTo>
                <a:lnTo>
                  <a:pt x="818012" y="317986"/>
                </a:lnTo>
                <a:lnTo>
                  <a:pt x="818979" y="314432"/>
                </a:lnTo>
                <a:lnTo>
                  <a:pt x="819865" y="310959"/>
                </a:lnTo>
                <a:lnTo>
                  <a:pt x="820752" y="307405"/>
                </a:lnTo>
                <a:lnTo>
                  <a:pt x="821639" y="303851"/>
                </a:lnTo>
                <a:lnTo>
                  <a:pt x="822525" y="300297"/>
                </a:lnTo>
                <a:lnTo>
                  <a:pt x="823412" y="296743"/>
                </a:lnTo>
                <a:lnTo>
                  <a:pt x="824379" y="293108"/>
                </a:lnTo>
                <a:lnTo>
                  <a:pt x="825266" y="289554"/>
                </a:lnTo>
                <a:lnTo>
                  <a:pt x="826152" y="285919"/>
                </a:lnTo>
                <a:lnTo>
                  <a:pt x="827039" y="282366"/>
                </a:lnTo>
                <a:lnTo>
                  <a:pt x="827925" y="278731"/>
                </a:lnTo>
                <a:lnTo>
                  <a:pt x="828893" y="275177"/>
                </a:lnTo>
                <a:lnTo>
                  <a:pt x="829779" y="271542"/>
                </a:lnTo>
                <a:lnTo>
                  <a:pt x="830666" y="267907"/>
                </a:lnTo>
                <a:lnTo>
                  <a:pt x="831552" y="264353"/>
                </a:lnTo>
                <a:lnTo>
                  <a:pt x="832439" y="260719"/>
                </a:lnTo>
                <a:lnTo>
                  <a:pt x="833406" y="257165"/>
                </a:lnTo>
                <a:lnTo>
                  <a:pt x="834293" y="253530"/>
                </a:lnTo>
                <a:lnTo>
                  <a:pt x="835179" y="249976"/>
                </a:lnTo>
                <a:lnTo>
                  <a:pt x="836066" y="246422"/>
                </a:lnTo>
                <a:lnTo>
                  <a:pt x="836953" y="242868"/>
                </a:lnTo>
                <a:lnTo>
                  <a:pt x="837920" y="239314"/>
                </a:lnTo>
                <a:lnTo>
                  <a:pt x="838806" y="235760"/>
                </a:lnTo>
                <a:lnTo>
                  <a:pt x="839693" y="232287"/>
                </a:lnTo>
                <a:lnTo>
                  <a:pt x="840580" y="228814"/>
                </a:lnTo>
                <a:lnTo>
                  <a:pt x="841466" y="225341"/>
                </a:lnTo>
                <a:lnTo>
                  <a:pt x="842353" y="221949"/>
                </a:lnTo>
                <a:lnTo>
                  <a:pt x="843320" y="218556"/>
                </a:lnTo>
                <a:lnTo>
                  <a:pt x="844207" y="215164"/>
                </a:lnTo>
                <a:lnTo>
                  <a:pt x="845093" y="211853"/>
                </a:lnTo>
                <a:lnTo>
                  <a:pt x="845980" y="208541"/>
                </a:lnTo>
                <a:lnTo>
                  <a:pt x="846866" y="205310"/>
                </a:lnTo>
                <a:lnTo>
                  <a:pt x="847834" y="202160"/>
                </a:lnTo>
                <a:lnTo>
                  <a:pt x="848720" y="198929"/>
                </a:lnTo>
                <a:lnTo>
                  <a:pt x="849607" y="195860"/>
                </a:lnTo>
                <a:lnTo>
                  <a:pt x="850493" y="192791"/>
                </a:lnTo>
                <a:lnTo>
                  <a:pt x="851380" y="189802"/>
                </a:lnTo>
                <a:lnTo>
                  <a:pt x="852347" y="186814"/>
                </a:lnTo>
                <a:lnTo>
                  <a:pt x="853234" y="183906"/>
                </a:lnTo>
                <a:lnTo>
                  <a:pt x="854120" y="181079"/>
                </a:lnTo>
                <a:lnTo>
                  <a:pt x="855007" y="178333"/>
                </a:lnTo>
                <a:lnTo>
                  <a:pt x="855894" y="175667"/>
                </a:lnTo>
                <a:lnTo>
                  <a:pt x="856861" y="173002"/>
                </a:lnTo>
                <a:lnTo>
                  <a:pt x="857747" y="170498"/>
                </a:lnTo>
                <a:lnTo>
                  <a:pt x="862261" y="158867"/>
                </a:lnTo>
                <a:lnTo>
                  <a:pt x="863148" y="156767"/>
                </a:lnTo>
                <a:lnTo>
                  <a:pt x="864034" y="154828"/>
                </a:lnTo>
                <a:lnTo>
                  <a:pt x="864921" y="152890"/>
                </a:lnTo>
                <a:lnTo>
                  <a:pt x="865807" y="151113"/>
                </a:lnTo>
                <a:lnTo>
                  <a:pt x="866775" y="149417"/>
                </a:lnTo>
                <a:lnTo>
                  <a:pt x="867661" y="147801"/>
                </a:lnTo>
                <a:lnTo>
                  <a:pt x="868548" y="146348"/>
                </a:lnTo>
                <a:lnTo>
                  <a:pt x="880235" y="136897"/>
                </a:lnTo>
                <a:lnTo>
                  <a:pt x="881202" y="137059"/>
                </a:lnTo>
                <a:lnTo>
                  <a:pt x="882089" y="137220"/>
                </a:lnTo>
                <a:lnTo>
                  <a:pt x="882975" y="137624"/>
                </a:lnTo>
                <a:lnTo>
                  <a:pt x="883862" y="138028"/>
                </a:lnTo>
                <a:lnTo>
                  <a:pt x="884748" y="138674"/>
                </a:lnTo>
                <a:lnTo>
                  <a:pt x="885716" y="139321"/>
                </a:lnTo>
                <a:lnTo>
                  <a:pt x="894662" y="153294"/>
                </a:lnTo>
                <a:lnTo>
                  <a:pt x="895629" y="155394"/>
                </a:lnTo>
                <a:lnTo>
                  <a:pt x="896516" y="157575"/>
                </a:lnTo>
                <a:lnTo>
                  <a:pt x="897403" y="159917"/>
                </a:lnTo>
                <a:lnTo>
                  <a:pt x="898289" y="162340"/>
                </a:lnTo>
                <a:lnTo>
                  <a:pt x="899176" y="164844"/>
                </a:lnTo>
                <a:lnTo>
                  <a:pt x="900143" y="167509"/>
                </a:lnTo>
                <a:lnTo>
                  <a:pt x="901030" y="170256"/>
                </a:lnTo>
                <a:lnTo>
                  <a:pt x="901916" y="173163"/>
                </a:lnTo>
                <a:lnTo>
                  <a:pt x="902803" y="176152"/>
                </a:lnTo>
                <a:lnTo>
                  <a:pt x="903689" y="179302"/>
                </a:lnTo>
                <a:lnTo>
                  <a:pt x="904657" y="182452"/>
                </a:lnTo>
                <a:lnTo>
                  <a:pt x="905543" y="185764"/>
                </a:lnTo>
                <a:lnTo>
                  <a:pt x="906430" y="189156"/>
                </a:lnTo>
                <a:lnTo>
                  <a:pt x="907316" y="192710"/>
                </a:lnTo>
                <a:lnTo>
                  <a:pt x="908203" y="196264"/>
                </a:lnTo>
                <a:lnTo>
                  <a:pt x="909170" y="199979"/>
                </a:lnTo>
                <a:lnTo>
                  <a:pt x="910057" y="203775"/>
                </a:lnTo>
                <a:lnTo>
                  <a:pt x="910943" y="207652"/>
                </a:lnTo>
                <a:lnTo>
                  <a:pt x="911830" y="211691"/>
                </a:lnTo>
                <a:lnTo>
                  <a:pt x="912717" y="215729"/>
                </a:lnTo>
                <a:lnTo>
                  <a:pt x="913603" y="219849"/>
                </a:lnTo>
                <a:lnTo>
                  <a:pt x="914570" y="224049"/>
                </a:lnTo>
                <a:lnTo>
                  <a:pt x="915457" y="228410"/>
                </a:lnTo>
                <a:lnTo>
                  <a:pt x="916344" y="232772"/>
                </a:lnTo>
                <a:lnTo>
                  <a:pt x="917230" y="237214"/>
                </a:lnTo>
                <a:lnTo>
                  <a:pt x="918117" y="241737"/>
                </a:lnTo>
                <a:lnTo>
                  <a:pt x="919084" y="246260"/>
                </a:lnTo>
                <a:lnTo>
                  <a:pt x="919971" y="250945"/>
                </a:lnTo>
                <a:lnTo>
                  <a:pt x="920857" y="255630"/>
                </a:lnTo>
                <a:lnTo>
                  <a:pt x="921744" y="260396"/>
                </a:lnTo>
                <a:lnTo>
                  <a:pt x="922630" y="265161"/>
                </a:lnTo>
                <a:lnTo>
                  <a:pt x="923598" y="270088"/>
                </a:lnTo>
                <a:lnTo>
                  <a:pt x="924484" y="274934"/>
                </a:lnTo>
                <a:lnTo>
                  <a:pt x="925371" y="279942"/>
                </a:lnTo>
                <a:lnTo>
                  <a:pt x="926257" y="284950"/>
                </a:lnTo>
                <a:lnTo>
                  <a:pt x="927144" y="289957"/>
                </a:lnTo>
                <a:lnTo>
                  <a:pt x="928111" y="295046"/>
                </a:lnTo>
                <a:lnTo>
                  <a:pt x="928998" y="300135"/>
                </a:lnTo>
                <a:lnTo>
                  <a:pt x="929884" y="305223"/>
                </a:lnTo>
                <a:lnTo>
                  <a:pt x="930771" y="310393"/>
                </a:lnTo>
                <a:lnTo>
                  <a:pt x="931658" y="315562"/>
                </a:lnTo>
                <a:lnTo>
                  <a:pt x="932544" y="320732"/>
                </a:lnTo>
                <a:lnTo>
                  <a:pt x="933511" y="325982"/>
                </a:lnTo>
                <a:lnTo>
                  <a:pt x="934398" y="331232"/>
                </a:lnTo>
                <a:lnTo>
                  <a:pt x="935285" y="336402"/>
                </a:lnTo>
                <a:lnTo>
                  <a:pt x="936171" y="341652"/>
                </a:lnTo>
                <a:lnTo>
                  <a:pt x="937058" y="346902"/>
                </a:lnTo>
                <a:lnTo>
                  <a:pt x="938025" y="352152"/>
                </a:lnTo>
                <a:lnTo>
                  <a:pt x="938912" y="357403"/>
                </a:lnTo>
                <a:lnTo>
                  <a:pt x="939798" y="362653"/>
                </a:lnTo>
                <a:lnTo>
                  <a:pt x="940685" y="367822"/>
                </a:lnTo>
                <a:lnTo>
                  <a:pt x="941571" y="373073"/>
                </a:lnTo>
                <a:lnTo>
                  <a:pt x="942539" y="378242"/>
                </a:lnTo>
                <a:lnTo>
                  <a:pt x="943425" y="383492"/>
                </a:lnTo>
                <a:lnTo>
                  <a:pt x="944312" y="388662"/>
                </a:lnTo>
                <a:lnTo>
                  <a:pt x="945198" y="393751"/>
                </a:lnTo>
                <a:lnTo>
                  <a:pt x="946085" y="398920"/>
                </a:lnTo>
                <a:lnTo>
                  <a:pt x="947052" y="404009"/>
                </a:lnTo>
                <a:lnTo>
                  <a:pt x="947939" y="409016"/>
                </a:lnTo>
                <a:lnTo>
                  <a:pt x="948825" y="414024"/>
                </a:lnTo>
                <a:lnTo>
                  <a:pt x="949712" y="419032"/>
                </a:lnTo>
                <a:lnTo>
                  <a:pt x="950599" y="423959"/>
                </a:lnTo>
                <a:lnTo>
                  <a:pt x="951485" y="428886"/>
                </a:lnTo>
                <a:lnTo>
                  <a:pt x="952452" y="433732"/>
                </a:lnTo>
                <a:lnTo>
                  <a:pt x="953339" y="438578"/>
                </a:lnTo>
                <a:lnTo>
                  <a:pt x="954226" y="443343"/>
                </a:lnTo>
                <a:lnTo>
                  <a:pt x="955112" y="448109"/>
                </a:lnTo>
                <a:lnTo>
                  <a:pt x="955999" y="452794"/>
                </a:lnTo>
                <a:lnTo>
                  <a:pt x="956966" y="457398"/>
                </a:lnTo>
                <a:lnTo>
                  <a:pt x="957853" y="462002"/>
                </a:lnTo>
                <a:lnTo>
                  <a:pt x="958739" y="466444"/>
                </a:lnTo>
                <a:lnTo>
                  <a:pt x="959626" y="470886"/>
                </a:lnTo>
                <a:lnTo>
                  <a:pt x="960512" y="475329"/>
                </a:lnTo>
                <a:lnTo>
                  <a:pt x="961480" y="479610"/>
                </a:lnTo>
                <a:lnTo>
                  <a:pt x="962366" y="483891"/>
                </a:lnTo>
                <a:lnTo>
                  <a:pt x="963253" y="488091"/>
                </a:lnTo>
                <a:lnTo>
                  <a:pt x="964139" y="492210"/>
                </a:lnTo>
                <a:lnTo>
                  <a:pt x="965026" y="496330"/>
                </a:lnTo>
                <a:lnTo>
                  <a:pt x="965913" y="500287"/>
                </a:lnTo>
                <a:lnTo>
                  <a:pt x="966880" y="504164"/>
                </a:lnTo>
                <a:lnTo>
                  <a:pt x="967766" y="508041"/>
                </a:lnTo>
                <a:lnTo>
                  <a:pt x="968653" y="511837"/>
                </a:lnTo>
                <a:lnTo>
                  <a:pt x="969540" y="515553"/>
                </a:lnTo>
                <a:lnTo>
                  <a:pt x="970426" y="519107"/>
                </a:lnTo>
                <a:lnTo>
                  <a:pt x="971393" y="522661"/>
                </a:lnTo>
                <a:lnTo>
                  <a:pt x="972280" y="526134"/>
                </a:lnTo>
                <a:lnTo>
                  <a:pt x="973167" y="529526"/>
                </a:lnTo>
                <a:lnTo>
                  <a:pt x="974053" y="532837"/>
                </a:lnTo>
                <a:lnTo>
                  <a:pt x="974940" y="536068"/>
                </a:lnTo>
                <a:lnTo>
                  <a:pt x="975907" y="539219"/>
                </a:lnTo>
                <a:lnTo>
                  <a:pt x="976794" y="542288"/>
                </a:lnTo>
                <a:lnTo>
                  <a:pt x="977680" y="545276"/>
                </a:lnTo>
                <a:lnTo>
                  <a:pt x="978567" y="548184"/>
                </a:lnTo>
                <a:lnTo>
                  <a:pt x="979453" y="551011"/>
                </a:lnTo>
                <a:lnTo>
                  <a:pt x="980421" y="553757"/>
                </a:lnTo>
                <a:lnTo>
                  <a:pt x="981307" y="556423"/>
                </a:lnTo>
                <a:lnTo>
                  <a:pt x="982194" y="558927"/>
                </a:lnTo>
                <a:lnTo>
                  <a:pt x="983080" y="561430"/>
                </a:lnTo>
                <a:lnTo>
                  <a:pt x="983967" y="563854"/>
                </a:lnTo>
                <a:lnTo>
                  <a:pt x="984854" y="566196"/>
                </a:lnTo>
                <a:lnTo>
                  <a:pt x="985821" y="568377"/>
                </a:lnTo>
                <a:lnTo>
                  <a:pt x="986707" y="570558"/>
                </a:lnTo>
                <a:lnTo>
                  <a:pt x="987594" y="572577"/>
                </a:lnTo>
                <a:lnTo>
                  <a:pt x="988481" y="574596"/>
                </a:lnTo>
                <a:lnTo>
                  <a:pt x="989367" y="576454"/>
                </a:lnTo>
                <a:lnTo>
                  <a:pt x="990334" y="578230"/>
                </a:lnTo>
                <a:lnTo>
                  <a:pt x="991221" y="580007"/>
                </a:lnTo>
                <a:lnTo>
                  <a:pt x="992108" y="581623"/>
                </a:lnTo>
                <a:lnTo>
                  <a:pt x="992994" y="583157"/>
                </a:lnTo>
                <a:lnTo>
                  <a:pt x="993881" y="584692"/>
                </a:lnTo>
                <a:lnTo>
                  <a:pt x="994848" y="586065"/>
                </a:lnTo>
                <a:lnTo>
                  <a:pt x="995735" y="587357"/>
                </a:lnTo>
                <a:lnTo>
                  <a:pt x="996621" y="588569"/>
                </a:lnTo>
                <a:lnTo>
                  <a:pt x="997508" y="589781"/>
                </a:lnTo>
                <a:lnTo>
                  <a:pt x="998394" y="590831"/>
                </a:lnTo>
                <a:lnTo>
                  <a:pt x="999362" y="591800"/>
                </a:lnTo>
                <a:lnTo>
                  <a:pt x="1000248" y="592688"/>
                </a:lnTo>
                <a:lnTo>
                  <a:pt x="1001135" y="593577"/>
                </a:lnTo>
                <a:lnTo>
                  <a:pt x="1002021" y="594304"/>
                </a:lnTo>
                <a:lnTo>
                  <a:pt x="1002908" y="594950"/>
                </a:lnTo>
                <a:lnTo>
                  <a:pt x="1003795" y="595596"/>
                </a:lnTo>
                <a:lnTo>
                  <a:pt x="1004762" y="596081"/>
                </a:lnTo>
                <a:lnTo>
                  <a:pt x="1005648" y="596566"/>
                </a:lnTo>
                <a:lnTo>
                  <a:pt x="1006535" y="596888"/>
                </a:lnTo>
                <a:lnTo>
                  <a:pt x="1007422" y="597211"/>
                </a:lnTo>
                <a:lnTo>
                  <a:pt x="1008308" y="597454"/>
                </a:lnTo>
                <a:lnTo>
                  <a:pt x="1009275" y="597616"/>
                </a:lnTo>
                <a:lnTo>
                  <a:pt x="1010162" y="597696"/>
                </a:lnTo>
                <a:lnTo>
                  <a:pt x="1011049" y="597696"/>
                </a:lnTo>
                <a:lnTo>
                  <a:pt x="1011935" y="597616"/>
                </a:lnTo>
                <a:lnTo>
                  <a:pt x="1012822" y="597535"/>
                </a:lnTo>
                <a:lnTo>
                  <a:pt x="1022736" y="591880"/>
                </a:lnTo>
                <a:lnTo>
                  <a:pt x="1023703" y="591073"/>
                </a:lnTo>
                <a:lnTo>
                  <a:pt x="1024589" y="590103"/>
                </a:lnTo>
                <a:lnTo>
                  <a:pt x="1025476" y="589134"/>
                </a:lnTo>
                <a:lnTo>
                  <a:pt x="1026363" y="588084"/>
                </a:lnTo>
                <a:lnTo>
                  <a:pt x="1027249" y="587034"/>
                </a:lnTo>
                <a:lnTo>
                  <a:pt x="1028216" y="585903"/>
                </a:lnTo>
                <a:lnTo>
                  <a:pt x="1029103" y="584691"/>
                </a:lnTo>
                <a:lnTo>
                  <a:pt x="1029990" y="583480"/>
                </a:lnTo>
                <a:lnTo>
                  <a:pt x="1030876" y="582188"/>
                </a:lnTo>
                <a:lnTo>
                  <a:pt x="1031763" y="580815"/>
                </a:lnTo>
                <a:lnTo>
                  <a:pt x="1032730" y="579442"/>
                </a:lnTo>
                <a:lnTo>
                  <a:pt x="1033617" y="578069"/>
                </a:lnTo>
                <a:lnTo>
                  <a:pt x="1034503" y="576534"/>
                </a:lnTo>
                <a:lnTo>
                  <a:pt x="1035390" y="574999"/>
                </a:lnTo>
                <a:lnTo>
                  <a:pt x="1036276" y="573465"/>
                </a:lnTo>
                <a:lnTo>
                  <a:pt x="1037244" y="571849"/>
                </a:lnTo>
                <a:lnTo>
                  <a:pt x="1038130" y="570234"/>
                </a:lnTo>
                <a:lnTo>
                  <a:pt x="1039017" y="568537"/>
                </a:lnTo>
                <a:lnTo>
                  <a:pt x="1039903" y="566761"/>
                </a:lnTo>
                <a:lnTo>
                  <a:pt x="1040790" y="565064"/>
                </a:lnTo>
                <a:lnTo>
                  <a:pt x="1041677" y="563207"/>
                </a:lnTo>
                <a:lnTo>
                  <a:pt x="1042644" y="561349"/>
                </a:lnTo>
                <a:lnTo>
                  <a:pt x="1043530" y="559492"/>
                </a:lnTo>
                <a:lnTo>
                  <a:pt x="1044417" y="557553"/>
                </a:lnTo>
                <a:lnTo>
                  <a:pt x="1045304" y="555615"/>
                </a:lnTo>
                <a:lnTo>
                  <a:pt x="1046190" y="553595"/>
                </a:lnTo>
                <a:lnTo>
                  <a:pt x="1047157" y="551576"/>
                </a:lnTo>
                <a:lnTo>
                  <a:pt x="1048044" y="549557"/>
                </a:lnTo>
                <a:lnTo>
                  <a:pt x="1048931" y="547457"/>
                </a:lnTo>
                <a:lnTo>
                  <a:pt x="1049817" y="545276"/>
                </a:lnTo>
                <a:lnTo>
                  <a:pt x="1050704" y="543176"/>
                </a:lnTo>
                <a:lnTo>
                  <a:pt x="1051671" y="540914"/>
                </a:lnTo>
                <a:lnTo>
                  <a:pt x="1052558" y="538733"/>
                </a:lnTo>
                <a:lnTo>
                  <a:pt x="1053444" y="536471"/>
                </a:lnTo>
                <a:lnTo>
                  <a:pt x="1054331" y="534209"/>
                </a:lnTo>
                <a:lnTo>
                  <a:pt x="1055217" y="531867"/>
                </a:lnTo>
                <a:lnTo>
                  <a:pt x="1056104" y="529525"/>
                </a:lnTo>
                <a:lnTo>
                  <a:pt x="1057071" y="527183"/>
                </a:lnTo>
                <a:lnTo>
                  <a:pt x="1057958" y="524760"/>
                </a:lnTo>
                <a:lnTo>
                  <a:pt x="1058844" y="522337"/>
                </a:lnTo>
                <a:lnTo>
                  <a:pt x="1059731" y="519914"/>
                </a:lnTo>
                <a:lnTo>
                  <a:pt x="1060618" y="517410"/>
                </a:lnTo>
                <a:lnTo>
                  <a:pt x="1061585" y="514906"/>
                </a:lnTo>
                <a:lnTo>
                  <a:pt x="1062471" y="512402"/>
                </a:lnTo>
                <a:lnTo>
                  <a:pt x="1063358" y="509817"/>
                </a:lnTo>
                <a:lnTo>
                  <a:pt x="1064245" y="507233"/>
                </a:lnTo>
                <a:lnTo>
                  <a:pt x="1065131" y="504648"/>
                </a:lnTo>
                <a:lnTo>
                  <a:pt x="1066098" y="502063"/>
                </a:lnTo>
                <a:lnTo>
                  <a:pt x="1066985" y="499398"/>
                </a:lnTo>
                <a:lnTo>
                  <a:pt x="1067872" y="496732"/>
                </a:lnTo>
                <a:lnTo>
                  <a:pt x="1068758" y="494067"/>
                </a:lnTo>
                <a:lnTo>
                  <a:pt x="1069645" y="491320"/>
                </a:lnTo>
                <a:lnTo>
                  <a:pt x="1070612" y="488574"/>
                </a:lnTo>
                <a:lnTo>
                  <a:pt x="1071499" y="485827"/>
                </a:lnTo>
                <a:lnTo>
                  <a:pt x="1072385" y="483081"/>
                </a:lnTo>
                <a:lnTo>
                  <a:pt x="1073272" y="480254"/>
                </a:lnTo>
                <a:lnTo>
                  <a:pt x="1074158" y="477508"/>
                </a:lnTo>
                <a:lnTo>
                  <a:pt x="1075045" y="474600"/>
                </a:lnTo>
                <a:lnTo>
                  <a:pt x="1076012" y="471773"/>
                </a:lnTo>
                <a:lnTo>
                  <a:pt x="1076899" y="468947"/>
                </a:lnTo>
                <a:lnTo>
                  <a:pt x="1077785" y="466039"/>
                </a:lnTo>
                <a:lnTo>
                  <a:pt x="1078672" y="463131"/>
                </a:lnTo>
                <a:lnTo>
                  <a:pt x="1079559" y="460224"/>
                </a:lnTo>
                <a:lnTo>
                  <a:pt x="1080526" y="457316"/>
                </a:lnTo>
                <a:lnTo>
                  <a:pt x="1081412" y="454328"/>
                </a:lnTo>
                <a:lnTo>
                  <a:pt x="1082299" y="451339"/>
                </a:lnTo>
                <a:lnTo>
                  <a:pt x="1083186" y="448351"/>
                </a:lnTo>
                <a:lnTo>
                  <a:pt x="1084072" y="445362"/>
                </a:lnTo>
                <a:lnTo>
                  <a:pt x="1085039" y="442374"/>
                </a:lnTo>
                <a:lnTo>
                  <a:pt x="1085926" y="439385"/>
                </a:lnTo>
                <a:lnTo>
                  <a:pt x="1086813" y="436316"/>
                </a:lnTo>
                <a:lnTo>
                  <a:pt x="1087699" y="433246"/>
                </a:lnTo>
                <a:lnTo>
                  <a:pt x="1088586" y="430177"/>
                </a:lnTo>
                <a:lnTo>
                  <a:pt x="1089553" y="427108"/>
                </a:lnTo>
                <a:lnTo>
                  <a:pt x="1090440" y="424039"/>
                </a:lnTo>
                <a:lnTo>
                  <a:pt x="1091326" y="420969"/>
                </a:lnTo>
                <a:lnTo>
                  <a:pt x="1092213" y="417900"/>
                </a:lnTo>
                <a:lnTo>
                  <a:pt x="1093099" y="414750"/>
                </a:lnTo>
                <a:lnTo>
                  <a:pt x="1093986" y="411680"/>
                </a:lnTo>
                <a:lnTo>
                  <a:pt x="1094953" y="408530"/>
                </a:lnTo>
                <a:lnTo>
                  <a:pt x="1095840" y="405380"/>
                </a:lnTo>
                <a:lnTo>
                  <a:pt x="1096726" y="402230"/>
                </a:lnTo>
                <a:lnTo>
                  <a:pt x="1097613" y="399080"/>
                </a:lnTo>
                <a:lnTo>
                  <a:pt x="1098500" y="395930"/>
                </a:lnTo>
                <a:lnTo>
                  <a:pt x="1099467" y="392779"/>
                </a:lnTo>
                <a:lnTo>
                  <a:pt x="1100353" y="389629"/>
                </a:lnTo>
                <a:lnTo>
                  <a:pt x="1101240" y="386479"/>
                </a:lnTo>
                <a:lnTo>
                  <a:pt x="1102127" y="383329"/>
                </a:lnTo>
                <a:lnTo>
                  <a:pt x="1103013" y="380179"/>
                </a:lnTo>
                <a:lnTo>
                  <a:pt x="1103980" y="377028"/>
                </a:lnTo>
                <a:lnTo>
                  <a:pt x="1104867" y="373878"/>
                </a:lnTo>
                <a:lnTo>
                  <a:pt x="1105754" y="370728"/>
                </a:lnTo>
                <a:lnTo>
                  <a:pt x="1106640" y="367578"/>
                </a:lnTo>
                <a:lnTo>
                  <a:pt x="1107527" y="364428"/>
                </a:lnTo>
                <a:lnTo>
                  <a:pt x="1108494" y="361278"/>
                </a:lnTo>
                <a:lnTo>
                  <a:pt x="1109381" y="358127"/>
                </a:lnTo>
                <a:lnTo>
                  <a:pt x="1110267" y="355058"/>
                </a:lnTo>
                <a:lnTo>
                  <a:pt x="1111154" y="351908"/>
                </a:lnTo>
                <a:lnTo>
                  <a:pt x="1112040" y="348758"/>
                </a:lnTo>
                <a:lnTo>
                  <a:pt x="1112927" y="345688"/>
                </a:lnTo>
                <a:lnTo>
                  <a:pt x="1113894" y="342619"/>
                </a:lnTo>
                <a:lnTo>
                  <a:pt x="1114781" y="339469"/>
                </a:lnTo>
                <a:lnTo>
                  <a:pt x="1115667" y="336400"/>
                </a:lnTo>
                <a:lnTo>
                  <a:pt x="1116554" y="333330"/>
                </a:lnTo>
                <a:lnTo>
                  <a:pt x="1117441" y="330342"/>
                </a:lnTo>
                <a:lnTo>
                  <a:pt x="1118408" y="327272"/>
                </a:lnTo>
                <a:lnTo>
                  <a:pt x="1119294" y="324284"/>
                </a:lnTo>
                <a:lnTo>
                  <a:pt x="1120181" y="321296"/>
                </a:lnTo>
                <a:lnTo>
                  <a:pt x="1121068" y="318307"/>
                </a:lnTo>
                <a:lnTo>
                  <a:pt x="1121954" y="315319"/>
                </a:lnTo>
                <a:lnTo>
                  <a:pt x="1122921" y="312411"/>
                </a:lnTo>
                <a:lnTo>
                  <a:pt x="1123808" y="309503"/>
                </a:lnTo>
                <a:lnTo>
                  <a:pt x="1124695" y="306596"/>
                </a:lnTo>
                <a:lnTo>
                  <a:pt x="1125581" y="303688"/>
                </a:lnTo>
                <a:lnTo>
                  <a:pt x="1126468" y="300861"/>
                </a:lnTo>
                <a:lnTo>
                  <a:pt x="1127435" y="298035"/>
                </a:lnTo>
                <a:lnTo>
                  <a:pt x="1128322" y="295208"/>
                </a:lnTo>
                <a:lnTo>
                  <a:pt x="1129208" y="292461"/>
                </a:lnTo>
                <a:lnTo>
                  <a:pt x="1130095" y="289715"/>
                </a:lnTo>
                <a:lnTo>
                  <a:pt x="1130981" y="286968"/>
                </a:lnTo>
                <a:lnTo>
                  <a:pt x="1131868" y="284303"/>
                </a:lnTo>
                <a:lnTo>
                  <a:pt x="1132835" y="281637"/>
                </a:lnTo>
                <a:lnTo>
                  <a:pt x="1133722" y="278972"/>
                </a:lnTo>
                <a:lnTo>
                  <a:pt x="1134608" y="276387"/>
                </a:lnTo>
                <a:lnTo>
                  <a:pt x="1135495" y="273802"/>
                </a:lnTo>
                <a:lnTo>
                  <a:pt x="1136382" y="271299"/>
                </a:lnTo>
                <a:lnTo>
                  <a:pt x="1137349" y="268795"/>
                </a:lnTo>
                <a:lnTo>
                  <a:pt x="1138235" y="266372"/>
                </a:lnTo>
                <a:lnTo>
                  <a:pt x="1139122" y="263949"/>
                </a:lnTo>
                <a:lnTo>
                  <a:pt x="1140009" y="261606"/>
                </a:lnTo>
                <a:lnTo>
                  <a:pt x="1140895" y="259264"/>
                </a:lnTo>
                <a:lnTo>
                  <a:pt x="1141862" y="257002"/>
                </a:lnTo>
                <a:lnTo>
                  <a:pt x="1142749" y="254741"/>
                </a:lnTo>
                <a:lnTo>
                  <a:pt x="1143636" y="252479"/>
                </a:lnTo>
                <a:lnTo>
                  <a:pt x="1144522" y="250379"/>
                </a:lnTo>
                <a:lnTo>
                  <a:pt x="1145409" y="248198"/>
                </a:lnTo>
                <a:lnTo>
                  <a:pt x="1146295" y="246178"/>
                </a:lnTo>
                <a:lnTo>
                  <a:pt x="1147263" y="244078"/>
                </a:lnTo>
                <a:lnTo>
                  <a:pt x="1148149" y="242140"/>
                </a:lnTo>
                <a:lnTo>
                  <a:pt x="1149036" y="240201"/>
                </a:lnTo>
                <a:lnTo>
                  <a:pt x="1149922" y="238344"/>
                </a:lnTo>
                <a:lnTo>
                  <a:pt x="1150809" y="236486"/>
                </a:lnTo>
                <a:lnTo>
                  <a:pt x="1151776" y="234710"/>
                </a:lnTo>
                <a:lnTo>
                  <a:pt x="1152663" y="232933"/>
                </a:lnTo>
                <a:lnTo>
                  <a:pt x="1153549" y="231237"/>
                </a:lnTo>
                <a:lnTo>
                  <a:pt x="1154436" y="229621"/>
                </a:lnTo>
                <a:lnTo>
                  <a:pt x="1155323" y="228086"/>
                </a:lnTo>
                <a:lnTo>
                  <a:pt x="1156290" y="226552"/>
                </a:lnTo>
                <a:lnTo>
                  <a:pt x="1157176" y="225098"/>
                </a:lnTo>
                <a:lnTo>
                  <a:pt x="1158063" y="223644"/>
                </a:lnTo>
                <a:lnTo>
                  <a:pt x="1158950" y="222271"/>
                </a:lnTo>
                <a:lnTo>
                  <a:pt x="1159836" y="220979"/>
                </a:lnTo>
                <a:lnTo>
                  <a:pt x="1160803" y="219767"/>
                </a:lnTo>
                <a:lnTo>
                  <a:pt x="1161690" y="218556"/>
                </a:lnTo>
                <a:lnTo>
                  <a:pt x="1166204" y="213548"/>
                </a:lnTo>
                <a:lnTo>
                  <a:pt x="1167090" y="212659"/>
                </a:lnTo>
                <a:lnTo>
                  <a:pt x="1175231" y="208136"/>
                </a:lnTo>
                <a:lnTo>
                  <a:pt x="1176117" y="207893"/>
                </a:lnTo>
                <a:lnTo>
                  <a:pt x="1177004" y="207812"/>
                </a:lnTo>
                <a:lnTo>
                  <a:pt x="1177891" y="207732"/>
                </a:lnTo>
                <a:lnTo>
                  <a:pt x="1178777" y="207732"/>
                </a:lnTo>
                <a:lnTo>
                  <a:pt x="1179744" y="207812"/>
                </a:lnTo>
                <a:lnTo>
                  <a:pt x="1180631" y="207974"/>
                </a:lnTo>
                <a:lnTo>
                  <a:pt x="1181518" y="208136"/>
                </a:lnTo>
                <a:lnTo>
                  <a:pt x="1186918" y="210882"/>
                </a:lnTo>
                <a:lnTo>
                  <a:pt x="1187804" y="211528"/>
                </a:lnTo>
                <a:lnTo>
                  <a:pt x="1188691" y="212336"/>
                </a:lnTo>
                <a:lnTo>
                  <a:pt x="1189658" y="213143"/>
                </a:lnTo>
                <a:lnTo>
                  <a:pt x="1190545" y="214031"/>
                </a:lnTo>
                <a:lnTo>
                  <a:pt x="1191431" y="215001"/>
                </a:lnTo>
                <a:lnTo>
                  <a:pt x="1192318" y="215970"/>
                </a:lnTo>
                <a:lnTo>
                  <a:pt x="1193205" y="217101"/>
                </a:lnTo>
                <a:lnTo>
                  <a:pt x="1194172" y="218232"/>
                </a:lnTo>
                <a:lnTo>
                  <a:pt x="1195058" y="219524"/>
                </a:lnTo>
                <a:lnTo>
                  <a:pt x="1195945" y="220816"/>
                </a:lnTo>
                <a:lnTo>
                  <a:pt x="1196832" y="222189"/>
                </a:lnTo>
                <a:lnTo>
                  <a:pt x="1197718" y="223562"/>
                </a:lnTo>
                <a:lnTo>
                  <a:pt x="1198685" y="225096"/>
                </a:lnTo>
                <a:lnTo>
                  <a:pt x="1199572" y="226631"/>
                </a:lnTo>
                <a:lnTo>
                  <a:pt x="1200459" y="228327"/>
                </a:lnTo>
                <a:lnTo>
                  <a:pt x="1201345" y="230024"/>
                </a:lnTo>
                <a:lnTo>
                  <a:pt x="1202232" y="231720"/>
                </a:lnTo>
                <a:lnTo>
                  <a:pt x="1203118" y="233578"/>
                </a:lnTo>
                <a:lnTo>
                  <a:pt x="1204086" y="235516"/>
                </a:lnTo>
                <a:lnTo>
                  <a:pt x="1204972" y="237455"/>
                </a:lnTo>
                <a:lnTo>
                  <a:pt x="1205859" y="239474"/>
                </a:lnTo>
                <a:lnTo>
                  <a:pt x="1206745" y="241574"/>
                </a:lnTo>
                <a:lnTo>
                  <a:pt x="1207632" y="243674"/>
                </a:lnTo>
                <a:lnTo>
                  <a:pt x="1212146" y="255386"/>
                </a:lnTo>
                <a:lnTo>
                  <a:pt x="1213113" y="257890"/>
                </a:lnTo>
                <a:lnTo>
                  <a:pt x="1213999" y="260475"/>
                </a:lnTo>
                <a:lnTo>
                  <a:pt x="1214886" y="263140"/>
                </a:lnTo>
                <a:lnTo>
                  <a:pt x="1215773" y="265806"/>
                </a:lnTo>
                <a:lnTo>
                  <a:pt x="1216659" y="268552"/>
                </a:lnTo>
                <a:lnTo>
                  <a:pt x="1217626" y="271379"/>
                </a:lnTo>
                <a:lnTo>
                  <a:pt x="1222059" y="286159"/>
                </a:lnTo>
                <a:lnTo>
                  <a:pt x="1223027" y="289229"/>
                </a:lnTo>
                <a:lnTo>
                  <a:pt x="1223913" y="292460"/>
                </a:lnTo>
                <a:lnTo>
                  <a:pt x="1224800" y="295610"/>
                </a:lnTo>
                <a:lnTo>
                  <a:pt x="1225686" y="298921"/>
                </a:lnTo>
                <a:lnTo>
                  <a:pt x="1226573" y="302152"/>
                </a:lnTo>
                <a:lnTo>
                  <a:pt x="1227540" y="305545"/>
                </a:lnTo>
                <a:lnTo>
                  <a:pt x="1228427" y="308856"/>
                </a:lnTo>
                <a:lnTo>
                  <a:pt x="1229313" y="312329"/>
                </a:lnTo>
                <a:lnTo>
                  <a:pt x="1230200" y="315802"/>
                </a:lnTo>
                <a:lnTo>
                  <a:pt x="1231087" y="319275"/>
                </a:lnTo>
                <a:lnTo>
                  <a:pt x="1235600" y="337287"/>
                </a:lnTo>
                <a:lnTo>
                  <a:pt x="1236487" y="340922"/>
                </a:lnTo>
                <a:lnTo>
                  <a:pt x="1237454" y="344638"/>
                </a:lnTo>
                <a:lnTo>
                  <a:pt x="1238341" y="348434"/>
                </a:lnTo>
                <a:lnTo>
                  <a:pt x="1239227" y="352150"/>
                </a:lnTo>
                <a:lnTo>
                  <a:pt x="1240114" y="355945"/>
                </a:lnTo>
                <a:lnTo>
                  <a:pt x="1241000" y="359741"/>
                </a:lnTo>
                <a:lnTo>
                  <a:pt x="1241967" y="363537"/>
                </a:lnTo>
                <a:lnTo>
                  <a:pt x="1242854" y="367414"/>
                </a:lnTo>
                <a:lnTo>
                  <a:pt x="1243741" y="371291"/>
                </a:lnTo>
                <a:lnTo>
                  <a:pt x="1244627" y="375087"/>
                </a:lnTo>
                <a:lnTo>
                  <a:pt x="1245514" y="378964"/>
                </a:lnTo>
                <a:lnTo>
                  <a:pt x="1246481" y="382841"/>
                </a:lnTo>
                <a:lnTo>
                  <a:pt x="1247368" y="386798"/>
                </a:lnTo>
                <a:lnTo>
                  <a:pt x="1248254" y="390675"/>
                </a:lnTo>
                <a:lnTo>
                  <a:pt x="1249141" y="394552"/>
                </a:lnTo>
                <a:lnTo>
                  <a:pt x="1250028" y="398429"/>
                </a:lnTo>
                <a:lnTo>
                  <a:pt x="1250995" y="402387"/>
                </a:lnTo>
                <a:lnTo>
                  <a:pt x="1251881" y="406264"/>
                </a:lnTo>
                <a:lnTo>
                  <a:pt x="1252768" y="410140"/>
                </a:lnTo>
                <a:lnTo>
                  <a:pt x="1253655" y="414017"/>
                </a:lnTo>
                <a:lnTo>
                  <a:pt x="1254541" y="417894"/>
                </a:lnTo>
                <a:lnTo>
                  <a:pt x="1255428" y="421771"/>
                </a:lnTo>
                <a:lnTo>
                  <a:pt x="1256395" y="425648"/>
                </a:lnTo>
                <a:lnTo>
                  <a:pt x="1257282" y="429524"/>
                </a:lnTo>
                <a:lnTo>
                  <a:pt x="1258168" y="433320"/>
                </a:lnTo>
                <a:lnTo>
                  <a:pt x="1259055" y="437116"/>
                </a:lnTo>
                <a:lnTo>
                  <a:pt x="1259941" y="440912"/>
                </a:lnTo>
                <a:lnTo>
                  <a:pt x="1260908" y="444708"/>
                </a:lnTo>
                <a:lnTo>
                  <a:pt x="1261795" y="448424"/>
                </a:lnTo>
                <a:lnTo>
                  <a:pt x="1262682" y="452140"/>
                </a:lnTo>
                <a:lnTo>
                  <a:pt x="1263568" y="455855"/>
                </a:lnTo>
                <a:lnTo>
                  <a:pt x="1264455" y="459490"/>
                </a:lnTo>
                <a:lnTo>
                  <a:pt x="1265422" y="463125"/>
                </a:lnTo>
                <a:lnTo>
                  <a:pt x="1266309" y="466679"/>
                </a:lnTo>
                <a:lnTo>
                  <a:pt x="1267195" y="470233"/>
                </a:lnTo>
                <a:lnTo>
                  <a:pt x="1268082" y="473787"/>
                </a:lnTo>
                <a:lnTo>
                  <a:pt x="1268969" y="477260"/>
                </a:lnTo>
                <a:lnTo>
                  <a:pt x="1269936" y="480733"/>
                </a:lnTo>
                <a:lnTo>
                  <a:pt x="1270822" y="484125"/>
                </a:lnTo>
                <a:lnTo>
                  <a:pt x="1271709" y="487436"/>
                </a:lnTo>
                <a:lnTo>
                  <a:pt x="1272596" y="490748"/>
                </a:lnTo>
                <a:lnTo>
                  <a:pt x="1273482" y="494059"/>
                </a:lnTo>
                <a:lnTo>
                  <a:pt x="1274369" y="497290"/>
                </a:lnTo>
                <a:lnTo>
                  <a:pt x="1275336" y="500440"/>
                </a:lnTo>
                <a:lnTo>
                  <a:pt x="1276223" y="503510"/>
                </a:lnTo>
                <a:lnTo>
                  <a:pt x="1277109" y="506579"/>
                </a:lnTo>
                <a:lnTo>
                  <a:pt x="1277996" y="509567"/>
                </a:lnTo>
                <a:lnTo>
                  <a:pt x="1278882" y="512556"/>
                </a:lnTo>
                <a:lnTo>
                  <a:pt x="1279849" y="515464"/>
                </a:lnTo>
                <a:lnTo>
                  <a:pt x="1280736" y="518290"/>
                </a:lnTo>
                <a:lnTo>
                  <a:pt x="1281623" y="521037"/>
                </a:lnTo>
                <a:lnTo>
                  <a:pt x="1282509" y="523783"/>
                </a:lnTo>
                <a:lnTo>
                  <a:pt x="1283396" y="526368"/>
                </a:lnTo>
                <a:lnTo>
                  <a:pt x="1284363" y="528953"/>
                </a:lnTo>
                <a:lnTo>
                  <a:pt x="1285250" y="531537"/>
                </a:lnTo>
                <a:lnTo>
                  <a:pt x="1286136" y="533960"/>
                </a:lnTo>
                <a:lnTo>
                  <a:pt x="1287023" y="536303"/>
                </a:lnTo>
                <a:lnTo>
                  <a:pt x="1287910" y="538645"/>
                </a:lnTo>
                <a:lnTo>
                  <a:pt x="1288877" y="540906"/>
                </a:lnTo>
                <a:lnTo>
                  <a:pt x="1289763" y="543087"/>
                </a:lnTo>
                <a:lnTo>
                  <a:pt x="1290650" y="545188"/>
                </a:lnTo>
                <a:lnTo>
                  <a:pt x="1291537" y="547207"/>
                </a:lnTo>
                <a:lnTo>
                  <a:pt x="1292423" y="549145"/>
                </a:lnTo>
                <a:lnTo>
                  <a:pt x="1293310" y="551084"/>
                </a:lnTo>
                <a:lnTo>
                  <a:pt x="1294277" y="552860"/>
                </a:lnTo>
                <a:lnTo>
                  <a:pt x="1295164" y="554637"/>
                </a:lnTo>
                <a:lnTo>
                  <a:pt x="1296050" y="556253"/>
                </a:lnTo>
                <a:lnTo>
                  <a:pt x="1296937" y="557868"/>
                </a:lnTo>
                <a:lnTo>
                  <a:pt x="1297823" y="559403"/>
                </a:lnTo>
                <a:lnTo>
                  <a:pt x="1298790" y="560857"/>
                </a:lnTo>
                <a:lnTo>
                  <a:pt x="1299677" y="562149"/>
                </a:lnTo>
                <a:lnTo>
                  <a:pt x="1300564" y="563441"/>
                </a:lnTo>
                <a:lnTo>
                  <a:pt x="1301450" y="564653"/>
                </a:lnTo>
                <a:lnTo>
                  <a:pt x="1302337" y="565784"/>
                </a:lnTo>
                <a:lnTo>
                  <a:pt x="1303304" y="566834"/>
                </a:lnTo>
                <a:lnTo>
                  <a:pt x="1304191" y="567803"/>
                </a:lnTo>
                <a:lnTo>
                  <a:pt x="1305077" y="568772"/>
                </a:lnTo>
                <a:lnTo>
                  <a:pt x="1305964" y="569580"/>
                </a:lnTo>
                <a:lnTo>
                  <a:pt x="1306850" y="570307"/>
                </a:lnTo>
                <a:lnTo>
                  <a:pt x="1307818" y="570953"/>
                </a:lnTo>
                <a:lnTo>
                  <a:pt x="1308704" y="571599"/>
                </a:lnTo>
                <a:lnTo>
                  <a:pt x="1314991" y="573619"/>
                </a:lnTo>
                <a:lnTo>
                  <a:pt x="1315878" y="573619"/>
                </a:lnTo>
                <a:lnTo>
                  <a:pt x="1324905" y="569661"/>
                </a:lnTo>
                <a:lnTo>
                  <a:pt x="1325792" y="568934"/>
                </a:lnTo>
                <a:lnTo>
                  <a:pt x="1326678" y="568045"/>
                </a:lnTo>
                <a:lnTo>
                  <a:pt x="1327645" y="567157"/>
                </a:lnTo>
                <a:lnTo>
                  <a:pt x="1328532" y="566269"/>
                </a:lnTo>
                <a:lnTo>
                  <a:pt x="1329418" y="565219"/>
                </a:lnTo>
                <a:lnTo>
                  <a:pt x="1330305" y="564169"/>
                </a:lnTo>
                <a:lnTo>
                  <a:pt x="1331192" y="563038"/>
                </a:lnTo>
                <a:lnTo>
                  <a:pt x="1332159" y="561907"/>
                </a:lnTo>
                <a:lnTo>
                  <a:pt x="1333046" y="560615"/>
                </a:lnTo>
                <a:lnTo>
                  <a:pt x="1333932" y="559322"/>
                </a:lnTo>
                <a:lnTo>
                  <a:pt x="1334819" y="558030"/>
                </a:lnTo>
                <a:lnTo>
                  <a:pt x="1335705" y="556657"/>
                </a:lnTo>
                <a:lnTo>
                  <a:pt x="1336673" y="555204"/>
                </a:lnTo>
                <a:lnTo>
                  <a:pt x="1337559" y="553669"/>
                </a:lnTo>
                <a:lnTo>
                  <a:pt x="1338446" y="552134"/>
                </a:lnTo>
                <a:lnTo>
                  <a:pt x="1339332" y="550600"/>
                </a:lnTo>
                <a:lnTo>
                  <a:pt x="1340219" y="548903"/>
                </a:lnTo>
                <a:lnTo>
                  <a:pt x="1341186" y="547288"/>
                </a:lnTo>
                <a:lnTo>
                  <a:pt x="1342073" y="545511"/>
                </a:lnTo>
                <a:lnTo>
                  <a:pt x="1342959" y="543815"/>
                </a:lnTo>
                <a:lnTo>
                  <a:pt x="1343846" y="541957"/>
                </a:lnTo>
                <a:lnTo>
                  <a:pt x="1344733" y="540180"/>
                </a:lnTo>
                <a:lnTo>
                  <a:pt x="1345619" y="538242"/>
                </a:lnTo>
                <a:lnTo>
                  <a:pt x="1346586" y="536384"/>
                </a:lnTo>
                <a:lnTo>
                  <a:pt x="1347473" y="534446"/>
                </a:lnTo>
                <a:lnTo>
                  <a:pt x="1348359" y="532427"/>
                </a:lnTo>
                <a:lnTo>
                  <a:pt x="1349246" y="530407"/>
                </a:lnTo>
                <a:lnTo>
                  <a:pt x="1350133" y="528388"/>
                </a:lnTo>
                <a:lnTo>
                  <a:pt x="1351100" y="526288"/>
                </a:lnTo>
                <a:lnTo>
                  <a:pt x="1351987" y="524188"/>
                </a:lnTo>
                <a:lnTo>
                  <a:pt x="1352873" y="522088"/>
                </a:lnTo>
                <a:lnTo>
                  <a:pt x="1353760" y="519907"/>
                </a:lnTo>
                <a:lnTo>
                  <a:pt x="1354646" y="517726"/>
                </a:lnTo>
                <a:lnTo>
                  <a:pt x="1355614" y="515545"/>
                </a:lnTo>
                <a:lnTo>
                  <a:pt x="1356500" y="513283"/>
                </a:lnTo>
                <a:lnTo>
                  <a:pt x="1357387" y="511021"/>
                </a:lnTo>
                <a:lnTo>
                  <a:pt x="1358273" y="508759"/>
                </a:lnTo>
                <a:lnTo>
                  <a:pt x="1359160" y="506498"/>
                </a:lnTo>
                <a:lnTo>
                  <a:pt x="1360127" y="504156"/>
                </a:lnTo>
                <a:lnTo>
                  <a:pt x="1361014" y="501813"/>
                </a:lnTo>
                <a:lnTo>
                  <a:pt x="1361900" y="499471"/>
                </a:lnTo>
                <a:lnTo>
                  <a:pt x="1362787" y="497129"/>
                </a:lnTo>
                <a:lnTo>
                  <a:pt x="1363674" y="494787"/>
                </a:lnTo>
                <a:lnTo>
                  <a:pt x="1364560" y="492364"/>
                </a:lnTo>
                <a:lnTo>
                  <a:pt x="1365527" y="489941"/>
                </a:lnTo>
                <a:lnTo>
                  <a:pt x="1366414" y="487518"/>
                </a:lnTo>
                <a:lnTo>
                  <a:pt x="1367300" y="485095"/>
                </a:lnTo>
                <a:lnTo>
                  <a:pt x="1368187" y="482672"/>
                </a:lnTo>
                <a:lnTo>
                  <a:pt x="1369074" y="480249"/>
                </a:lnTo>
                <a:lnTo>
                  <a:pt x="1370041" y="477745"/>
                </a:lnTo>
                <a:lnTo>
                  <a:pt x="1370927" y="475322"/>
                </a:lnTo>
                <a:lnTo>
                  <a:pt x="1371814" y="472818"/>
                </a:lnTo>
                <a:lnTo>
                  <a:pt x="1372701" y="470395"/>
                </a:lnTo>
                <a:lnTo>
                  <a:pt x="1373587" y="467891"/>
                </a:lnTo>
                <a:lnTo>
                  <a:pt x="1374555" y="465387"/>
                </a:lnTo>
                <a:lnTo>
                  <a:pt x="1375441" y="462883"/>
                </a:lnTo>
                <a:lnTo>
                  <a:pt x="1376328" y="460379"/>
                </a:lnTo>
                <a:lnTo>
                  <a:pt x="1377214" y="457876"/>
                </a:lnTo>
                <a:lnTo>
                  <a:pt x="1378101" y="455372"/>
                </a:lnTo>
                <a:lnTo>
                  <a:pt x="1379068" y="452868"/>
                </a:lnTo>
                <a:lnTo>
                  <a:pt x="1379955" y="450364"/>
                </a:lnTo>
                <a:lnTo>
                  <a:pt x="1380841" y="447860"/>
                </a:lnTo>
                <a:lnTo>
                  <a:pt x="1381728" y="445356"/>
                </a:lnTo>
                <a:lnTo>
                  <a:pt x="1382615" y="442852"/>
                </a:lnTo>
                <a:lnTo>
                  <a:pt x="1383501" y="440348"/>
                </a:lnTo>
                <a:lnTo>
                  <a:pt x="1384468" y="437845"/>
                </a:lnTo>
                <a:lnTo>
                  <a:pt x="1385355" y="435341"/>
                </a:lnTo>
                <a:lnTo>
                  <a:pt x="1386242" y="432837"/>
                </a:lnTo>
                <a:lnTo>
                  <a:pt x="1387128" y="430333"/>
                </a:lnTo>
                <a:lnTo>
                  <a:pt x="1388015" y="427829"/>
                </a:lnTo>
                <a:lnTo>
                  <a:pt x="1388982" y="425325"/>
                </a:lnTo>
                <a:lnTo>
                  <a:pt x="1389868" y="422821"/>
                </a:lnTo>
                <a:lnTo>
                  <a:pt x="1390755" y="420318"/>
                </a:lnTo>
                <a:lnTo>
                  <a:pt x="1391642" y="417894"/>
                </a:lnTo>
                <a:lnTo>
                  <a:pt x="1392528" y="415391"/>
                </a:lnTo>
                <a:lnTo>
                  <a:pt x="1393495" y="412887"/>
                </a:lnTo>
                <a:lnTo>
                  <a:pt x="1394382" y="410383"/>
                </a:lnTo>
                <a:lnTo>
                  <a:pt x="1395269" y="407960"/>
                </a:lnTo>
                <a:lnTo>
                  <a:pt x="1396155" y="405456"/>
                </a:lnTo>
                <a:lnTo>
                  <a:pt x="1397042" y="402952"/>
                </a:lnTo>
                <a:lnTo>
                  <a:pt x="1398009" y="400529"/>
                </a:lnTo>
                <a:lnTo>
                  <a:pt x="1398896" y="398025"/>
                </a:lnTo>
                <a:lnTo>
                  <a:pt x="1399782" y="395602"/>
                </a:lnTo>
                <a:lnTo>
                  <a:pt x="1400669" y="393179"/>
                </a:lnTo>
                <a:lnTo>
                  <a:pt x="1401556" y="390675"/>
                </a:lnTo>
                <a:lnTo>
                  <a:pt x="1402442" y="388252"/>
                </a:lnTo>
                <a:lnTo>
                  <a:pt x="1403409" y="385829"/>
                </a:lnTo>
                <a:lnTo>
                  <a:pt x="1404296" y="383406"/>
                </a:lnTo>
                <a:lnTo>
                  <a:pt x="1405183" y="380983"/>
                </a:lnTo>
                <a:lnTo>
                  <a:pt x="1406069" y="378560"/>
                </a:lnTo>
                <a:lnTo>
                  <a:pt x="1406956" y="376137"/>
                </a:lnTo>
                <a:lnTo>
                  <a:pt x="1407923" y="373714"/>
                </a:lnTo>
                <a:lnTo>
                  <a:pt x="1408809" y="371372"/>
                </a:lnTo>
                <a:lnTo>
                  <a:pt x="1409696" y="368949"/>
                </a:lnTo>
                <a:lnTo>
                  <a:pt x="1410583" y="366526"/>
                </a:lnTo>
                <a:lnTo>
                  <a:pt x="1411469" y="364184"/>
                </a:lnTo>
                <a:lnTo>
                  <a:pt x="1412436" y="361761"/>
                </a:lnTo>
                <a:lnTo>
                  <a:pt x="1413323" y="359419"/>
                </a:lnTo>
                <a:lnTo>
                  <a:pt x="1414210" y="357076"/>
                </a:lnTo>
                <a:lnTo>
                  <a:pt x="1415096" y="354734"/>
                </a:lnTo>
                <a:lnTo>
                  <a:pt x="1415983" y="352392"/>
                </a:lnTo>
                <a:lnTo>
                  <a:pt x="1416869" y="350050"/>
                </a:lnTo>
                <a:lnTo>
                  <a:pt x="1417837" y="347708"/>
                </a:lnTo>
                <a:lnTo>
                  <a:pt x="1418723" y="345366"/>
                </a:lnTo>
                <a:lnTo>
                  <a:pt x="1419610" y="343023"/>
                </a:lnTo>
                <a:lnTo>
                  <a:pt x="1420497" y="340762"/>
                </a:lnTo>
                <a:lnTo>
                  <a:pt x="1421383" y="338419"/>
                </a:lnTo>
                <a:lnTo>
                  <a:pt x="1422350" y="336158"/>
                </a:lnTo>
                <a:lnTo>
                  <a:pt x="1423237" y="333896"/>
                </a:lnTo>
                <a:lnTo>
                  <a:pt x="1424124" y="331634"/>
                </a:lnTo>
                <a:lnTo>
                  <a:pt x="1425010" y="329372"/>
                </a:lnTo>
                <a:lnTo>
                  <a:pt x="1425897" y="327110"/>
                </a:lnTo>
                <a:lnTo>
                  <a:pt x="1426864" y="324848"/>
                </a:lnTo>
                <a:lnTo>
                  <a:pt x="1427750" y="322668"/>
                </a:lnTo>
                <a:lnTo>
                  <a:pt x="1428637" y="320406"/>
                </a:lnTo>
                <a:lnTo>
                  <a:pt x="1429524" y="318225"/>
                </a:lnTo>
                <a:lnTo>
                  <a:pt x="1430410" y="316044"/>
                </a:lnTo>
                <a:lnTo>
                  <a:pt x="1431377" y="313863"/>
                </a:lnTo>
                <a:lnTo>
                  <a:pt x="1432264" y="311682"/>
                </a:lnTo>
                <a:lnTo>
                  <a:pt x="1433151" y="309582"/>
                </a:lnTo>
                <a:lnTo>
                  <a:pt x="1434037" y="307401"/>
                </a:lnTo>
                <a:lnTo>
                  <a:pt x="1434924" y="305301"/>
                </a:lnTo>
                <a:lnTo>
                  <a:pt x="1435810" y="303201"/>
                </a:lnTo>
                <a:lnTo>
                  <a:pt x="1436778" y="301100"/>
                </a:lnTo>
                <a:lnTo>
                  <a:pt x="1437664" y="299081"/>
                </a:lnTo>
                <a:lnTo>
                  <a:pt x="1438551" y="296981"/>
                </a:lnTo>
                <a:lnTo>
                  <a:pt x="1439438" y="294962"/>
                </a:lnTo>
                <a:lnTo>
                  <a:pt x="1440324" y="292943"/>
                </a:lnTo>
                <a:lnTo>
                  <a:pt x="1441291" y="291004"/>
                </a:lnTo>
                <a:lnTo>
                  <a:pt x="1442178" y="288985"/>
                </a:lnTo>
                <a:lnTo>
                  <a:pt x="1443065" y="287046"/>
                </a:lnTo>
                <a:lnTo>
                  <a:pt x="1443951" y="285108"/>
                </a:lnTo>
                <a:lnTo>
                  <a:pt x="1444838" y="283250"/>
                </a:lnTo>
                <a:lnTo>
                  <a:pt x="1445805" y="281393"/>
                </a:lnTo>
                <a:lnTo>
                  <a:pt x="1446691" y="279535"/>
                </a:lnTo>
                <a:lnTo>
                  <a:pt x="1447578" y="277678"/>
                </a:lnTo>
                <a:lnTo>
                  <a:pt x="1448465" y="275901"/>
                </a:lnTo>
                <a:lnTo>
                  <a:pt x="1449351" y="274124"/>
                </a:lnTo>
                <a:lnTo>
                  <a:pt x="1450318" y="272428"/>
                </a:lnTo>
                <a:lnTo>
                  <a:pt x="1451205" y="270732"/>
                </a:lnTo>
                <a:lnTo>
                  <a:pt x="1455719" y="262654"/>
                </a:lnTo>
                <a:lnTo>
                  <a:pt x="1456605" y="261119"/>
                </a:lnTo>
                <a:lnTo>
                  <a:pt x="1457492" y="259666"/>
                </a:lnTo>
                <a:lnTo>
                  <a:pt x="1458378" y="258293"/>
                </a:lnTo>
                <a:lnTo>
                  <a:pt x="1459265" y="256839"/>
                </a:lnTo>
                <a:lnTo>
                  <a:pt x="1460232" y="255547"/>
                </a:lnTo>
                <a:lnTo>
                  <a:pt x="1461119" y="254174"/>
                </a:lnTo>
                <a:lnTo>
                  <a:pt x="1462006" y="252962"/>
                </a:lnTo>
                <a:lnTo>
                  <a:pt x="1462892" y="251750"/>
                </a:lnTo>
                <a:lnTo>
                  <a:pt x="1463779" y="250538"/>
                </a:lnTo>
                <a:lnTo>
                  <a:pt x="1464746" y="249407"/>
                </a:lnTo>
                <a:lnTo>
                  <a:pt x="1465633" y="248357"/>
                </a:lnTo>
                <a:lnTo>
                  <a:pt x="1466519" y="247307"/>
                </a:lnTo>
                <a:lnTo>
                  <a:pt x="1467406" y="246257"/>
                </a:lnTo>
                <a:lnTo>
                  <a:pt x="1468292" y="245369"/>
                </a:lnTo>
                <a:lnTo>
                  <a:pt x="1469259" y="244481"/>
                </a:lnTo>
                <a:lnTo>
                  <a:pt x="1470146" y="243592"/>
                </a:lnTo>
                <a:lnTo>
                  <a:pt x="1471033" y="242865"/>
                </a:lnTo>
                <a:lnTo>
                  <a:pt x="1471919" y="242138"/>
                </a:lnTo>
                <a:lnTo>
                  <a:pt x="1472806" y="241411"/>
                </a:lnTo>
                <a:lnTo>
                  <a:pt x="1473693" y="240845"/>
                </a:lnTo>
                <a:lnTo>
                  <a:pt x="1474660" y="240280"/>
                </a:lnTo>
                <a:lnTo>
                  <a:pt x="1475546" y="239714"/>
                </a:lnTo>
                <a:lnTo>
                  <a:pt x="1476433" y="239311"/>
                </a:lnTo>
                <a:lnTo>
                  <a:pt x="1477319" y="238907"/>
                </a:lnTo>
                <a:lnTo>
                  <a:pt x="1478206" y="238584"/>
                </a:lnTo>
                <a:lnTo>
                  <a:pt x="1479173" y="238261"/>
                </a:lnTo>
                <a:lnTo>
                  <a:pt x="1480060" y="238099"/>
                </a:lnTo>
                <a:lnTo>
                  <a:pt x="1480946" y="237938"/>
                </a:lnTo>
                <a:lnTo>
                  <a:pt x="1481833" y="237776"/>
                </a:lnTo>
                <a:lnTo>
                  <a:pt x="1482720" y="237776"/>
                </a:lnTo>
                <a:lnTo>
                  <a:pt x="1488120" y="238988"/>
                </a:lnTo>
                <a:lnTo>
                  <a:pt x="1489087" y="239392"/>
                </a:lnTo>
                <a:lnTo>
                  <a:pt x="1489974" y="239877"/>
                </a:lnTo>
                <a:lnTo>
                  <a:pt x="1490860" y="240442"/>
                </a:lnTo>
                <a:lnTo>
                  <a:pt x="1491747" y="241088"/>
                </a:lnTo>
                <a:lnTo>
                  <a:pt x="1492634" y="241816"/>
                </a:lnTo>
                <a:lnTo>
                  <a:pt x="1493601" y="242543"/>
                </a:lnTo>
                <a:lnTo>
                  <a:pt x="1494487" y="243350"/>
                </a:lnTo>
                <a:lnTo>
                  <a:pt x="1495374" y="244239"/>
                </a:lnTo>
                <a:lnTo>
                  <a:pt x="1496260" y="245208"/>
                </a:lnTo>
                <a:lnTo>
                  <a:pt x="1497147" y="246258"/>
                </a:lnTo>
                <a:lnTo>
                  <a:pt x="1498114" y="247389"/>
                </a:lnTo>
                <a:lnTo>
                  <a:pt x="1499001" y="248520"/>
                </a:lnTo>
                <a:lnTo>
                  <a:pt x="1499887" y="249731"/>
                </a:lnTo>
                <a:lnTo>
                  <a:pt x="1500774" y="251024"/>
                </a:lnTo>
                <a:lnTo>
                  <a:pt x="1501661" y="252396"/>
                </a:lnTo>
                <a:lnTo>
                  <a:pt x="1502628" y="253850"/>
                </a:lnTo>
                <a:lnTo>
                  <a:pt x="1503514" y="255304"/>
                </a:lnTo>
                <a:lnTo>
                  <a:pt x="1504401" y="256920"/>
                </a:lnTo>
                <a:lnTo>
                  <a:pt x="1505288" y="258535"/>
                </a:lnTo>
                <a:lnTo>
                  <a:pt x="1506174" y="260231"/>
                </a:lnTo>
                <a:lnTo>
                  <a:pt x="1507061" y="262008"/>
                </a:lnTo>
                <a:lnTo>
                  <a:pt x="1508028" y="263785"/>
                </a:lnTo>
                <a:lnTo>
                  <a:pt x="1508915" y="265642"/>
                </a:lnTo>
                <a:lnTo>
                  <a:pt x="1509801" y="267581"/>
                </a:lnTo>
                <a:lnTo>
                  <a:pt x="1510688" y="269600"/>
                </a:lnTo>
                <a:lnTo>
                  <a:pt x="1511575" y="271700"/>
                </a:lnTo>
                <a:lnTo>
                  <a:pt x="1512542" y="273800"/>
                </a:lnTo>
                <a:lnTo>
                  <a:pt x="1513428" y="275981"/>
                </a:lnTo>
                <a:lnTo>
                  <a:pt x="1514315" y="278162"/>
                </a:lnTo>
                <a:lnTo>
                  <a:pt x="1515201" y="280504"/>
                </a:lnTo>
                <a:lnTo>
                  <a:pt x="1516088" y="282847"/>
                </a:lnTo>
                <a:lnTo>
                  <a:pt x="1517055" y="285189"/>
                </a:lnTo>
                <a:lnTo>
                  <a:pt x="1517942" y="287693"/>
                </a:lnTo>
                <a:lnTo>
                  <a:pt x="1518828" y="290197"/>
                </a:lnTo>
                <a:lnTo>
                  <a:pt x="1519715" y="292700"/>
                </a:lnTo>
                <a:lnTo>
                  <a:pt x="1520602" y="295285"/>
                </a:lnTo>
                <a:lnTo>
                  <a:pt x="1521569" y="297951"/>
                </a:lnTo>
                <a:lnTo>
                  <a:pt x="1522455" y="300616"/>
                </a:lnTo>
                <a:lnTo>
                  <a:pt x="1523342" y="303363"/>
                </a:lnTo>
                <a:lnTo>
                  <a:pt x="1524229" y="306189"/>
                </a:lnTo>
                <a:lnTo>
                  <a:pt x="1525115" y="308936"/>
                </a:lnTo>
                <a:lnTo>
                  <a:pt x="1526002" y="311844"/>
                </a:lnTo>
                <a:lnTo>
                  <a:pt x="1526969" y="314751"/>
                </a:lnTo>
                <a:lnTo>
                  <a:pt x="1527856" y="317659"/>
                </a:lnTo>
                <a:lnTo>
                  <a:pt x="1528742" y="320566"/>
                </a:lnTo>
                <a:lnTo>
                  <a:pt x="1529629" y="323636"/>
                </a:lnTo>
                <a:lnTo>
                  <a:pt x="1530516" y="326624"/>
                </a:lnTo>
                <a:lnTo>
                  <a:pt x="1531483" y="329694"/>
                </a:lnTo>
                <a:lnTo>
                  <a:pt x="1532369" y="332763"/>
                </a:lnTo>
                <a:lnTo>
                  <a:pt x="1533256" y="335913"/>
                </a:lnTo>
                <a:lnTo>
                  <a:pt x="1534142" y="338982"/>
                </a:lnTo>
                <a:lnTo>
                  <a:pt x="1535029" y="342213"/>
                </a:lnTo>
                <a:lnTo>
                  <a:pt x="1535996" y="345364"/>
                </a:lnTo>
                <a:lnTo>
                  <a:pt x="1536883" y="348514"/>
                </a:lnTo>
                <a:lnTo>
                  <a:pt x="1537769" y="351745"/>
                </a:lnTo>
                <a:lnTo>
                  <a:pt x="1538656" y="354976"/>
                </a:lnTo>
                <a:lnTo>
                  <a:pt x="1539543" y="358207"/>
                </a:lnTo>
                <a:lnTo>
                  <a:pt x="1540510" y="361518"/>
                </a:lnTo>
                <a:lnTo>
                  <a:pt x="1541396" y="364749"/>
                </a:lnTo>
                <a:lnTo>
                  <a:pt x="1542283" y="367980"/>
                </a:lnTo>
                <a:lnTo>
                  <a:pt x="1543170" y="371292"/>
                </a:lnTo>
                <a:lnTo>
                  <a:pt x="1544056" y="374523"/>
                </a:lnTo>
                <a:lnTo>
                  <a:pt x="1544943" y="377834"/>
                </a:lnTo>
                <a:lnTo>
                  <a:pt x="1545910" y="381145"/>
                </a:lnTo>
                <a:lnTo>
                  <a:pt x="1546797" y="384376"/>
                </a:lnTo>
                <a:lnTo>
                  <a:pt x="1547683" y="387688"/>
                </a:lnTo>
                <a:lnTo>
                  <a:pt x="1548570" y="390919"/>
                </a:lnTo>
                <a:lnTo>
                  <a:pt x="1549457" y="394230"/>
                </a:lnTo>
                <a:lnTo>
                  <a:pt x="1550424" y="397461"/>
                </a:lnTo>
                <a:lnTo>
                  <a:pt x="1551310" y="400692"/>
                </a:lnTo>
                <a:lnTo>
                  <a:pt x="1552197" y="403923"/>
                </a:lnTo>
                <a:lnTo>
                  <a:pt x="1553084" y="407154"/>
                </a:lnTo>
                <a:lnTo>
                  <a:pt x="1553970" y="410304"/>
                </a:lnTo>
                <a:lnTo>
                  <a:pt x="1554937" y="413455"/>
                </a:lnTo>
                <a:lnTo>
                  <a:pt x="1555824" y="416686"/>
                </a:lnTo>
                <a:lnTo>
                  <a:pt x="1556710" y="419755"/>
                </a:lnTo>
                <a:lnTo>
                  <a:pt x="1557597" y="422905"/>
                </a:lnTo>
                <a:lnTo>
                  <a:pt x="1558484" y="425974"/>
                </a:lnTo>
                <a:lnTo>
                  <a:pt x="1559451" y="429044"/>
                </a:lnTo>
                <a:lnTo>
                  <a:pt x="1560337" y="432113"/>
                </a:lnTo>
                <a:lnTo>
                  <a:pt x="1561224" y="435102"/>
                </a:lnTo>
                <a:lnTo>
                  <a:pt x="1562111" y="438090"/>
                </a:lnTo>
                <a:lnTo>
                  <a:pt x="1562997" y="440998"/>
                </a:lnTo>
                <a:lnTo>
                  <a:pt x="1563884" y="443905"/>
                </a:lnTo>
                <a:lnTo>
                  <a:pt x="1564851" y="446813"/>
                </a:lnTo>
                <a:lnTo>
                  <a:pt x="1565738" y="449640"/>
                </a:lnTo>
                <a:lnTo>
                  <a:pt x="1566624" y="452386"/>
                </a:lnTo>
                <a:lnTo>
                  <a:pt x="1567511" y="455133"/>
                </a:lnTo>
                <a:lnTo>
                  <a:pt x="1568397" y="457879"/>
                </a:lnTo>
                <a:lnTo>
                  <a:pt x="1569365" y="460545"/>
                </a:lnTo>
                <a:lnTo>
                  <a:pt x="1570251" y="463210"/>
                </a:lnTo>
                <a:lnTo>
                  <a:pt x="1571138" y="465795"/>
                </a:lnTo>
                <a:lnTo>
                  <a:pt x="1572025" y="468299"/>
                </a:lnTo>
                <a:lnTo>
                  <a:pt x="1572911" y="470803"/>
                </a:lnTo>
                <a:lnTo>
                  <a:pt x="1573878" y="473306"/>
                </a:lnTo>
                <a:lnTo>
                  <a:pt x="1574765" y="475729"/>
                </a:lnTo>
                <a:lnTo>
                  <a:pt x="1575651" y="478072"/>
                </a:lnTo>
                <a:lnTo>
                  <a:pt x="1576538" y="480334"/>
                </a:lnTo>
                <a:lnTo>
                  <a:pt x="1577425" y="482595"/>
                </a:lnTo>
                <a:lnTo>
                  <a:pt x="1578392" y="484857"/>
                </a:lnTo>
                <a:lnTo>
                  <a:pt x="1579278" y="486957"/>
                </a:lnTo>
                <a:lnTo>
                  <a:pt x="1583792" y="496973"/>
                </a:lnTo>
                <a:lnTo>
                  <a:pt x="1584679" y="498830"/>
                </a:lnTo>
                <a:lnTo>
                  <a:pt x="1585565" y="500607"/>
                </a:lnTo>
                <a:lnTo>
                  <a:pt x="1586452" y="502303"/>
                </a:lnTo>
                <a:lnTo>
                  <a:pt x="1587338" y="504000"/>
                </a:lnTo>
                <a:lnTo>
                  <a:pt x="1588306" y="505615"/>
                </a:lnTo>
                <a:lnTo>
                  <a:pt x="1589192" y="507150"/>
                </a:lnTo>
                <a:lnTo>
                  <a:pt x="1590079" y="508685"/>
                </a:lnTo>
                <a:lnTo>
                  <a:pt x="1590966" y="510138"/>
                </a:lnTo>
                <a:lnTo>
                  <a:pt x="1591852" y="511511"/>
                </a:lnTo>
                <a:lnTo>
                  <a:pt x="1592819" y="512884"/>
                </a:lnTo>
                <a:lnTo>
                  <a:pt x="1593706" y="514176"/>
                </a:lnTo>
                <a:lnTo>
                  <a:pt x="1598219" y="519750"/>
                </a:lnTo>
                <a:lnTo>
                  <a:pt x="1599106" y="520719"/>
                </a:lnTo>
                <a:lnTo>
                  <a:pt x="1599993" y="521608"/>
                </a:lnTo>
                <a:lnTo>
                  <a:pt x="1600879" y="522415"/>
                </a:lnTo>
                <a:lnTo>
                  <a:pt x="1601766" y="523223"/>
                </a:lnTo>
                <a:lnTo>
                  <a:pt x="1602733" y="523950"/>
                </a:lnTo>
                <a:lnTo>
                  <a:pt x="1603620" y="524677"/>
                </a:lnTo>
                <a:lnTo>
                  <a:pt x="1604506" y="525242"/>
                </a:lnTo>
                <a:lnTo>
                  <a:pt x="1605393" y="525889"/>
                </a:lnTo>
                <a:lnTo>
                  <a:pt x="1606279" y="526373"/>
                </a:lnTo>
                <a:lnTo>
                  <a:pt x="1607247" y="526858"/>
                </a:lnTo>
                <a:lnTo>
                  <a:pt x="1608133" y="527262"/>
                </a:lnTo>
                <a:lnTo>
                  <a:pt x="1609020" y="527665"/>
                </a:lnTo>
                <a:lnTo>
                  <a:pt x="1609906" y="527988"/>
                </a:lnTo>
                <a:lnTo>
                  <a:pt x="1610793" y="528311"/>
                </a:lnTo>
                <a:lnTo>
                  <a:pt x="1611760" y="528473"/>
                </a:lnTo>
                <a:lnTo>
                  <a:pt x="1612647" y="528716"/>
                </a:lnTo>
                <a:lnTo>
                  <a:pt x="1613534" y="528877"/>
                </a:lnTo>
                <a:lnTo>
                  <a:pt x="1614420" y="528958"/>
                </a:lnTo>
                <a:lnTo>
                  <a:pt x="1615307" y="528958"/>
                </a:lnTo>
                <a:lnTo>
                  <a:pt x="1616193" y="528958"/>
                </a:lnTo>
                <a:lnTo>
                  <a:pt x="1617160" y="528958"/>
                </a:lnTo>
                <a:lnTo>
                  <a:pt x="1618047" y="528877"/>
                </a:lnTo>
                <a:lnTo>
                  <a:pt x="1618934" y="528716"/>
                </a:lnTo>
                <a:lnTo>
                  <a:pt x="1619820" y="528554"/>
                </a:lnTo>
                <a:lnTo>
                  <a:pt x="1620707" y="528392"/>
                </a:lnTo>
                <a:lnTo>
                  <a:pt x="1621674" y="528150"/>
                </a:lnTo>
                <a:lnTo>
                  <a:pt x="1622561" y="527827"/>
                </a:lnTo>
                <a:lnTo>
                  <a:pt x="1623447" y="527504"/>
                </a:lnTo>
                <a:lnTo>
                  <a:pt x="1624334" y="527181"/>
                </a:lnTo>
                <a:lnTo>
                  <a:pt x="1629734" y="524192"/>
                </a:lnTo>
                <a:lnTo>
                  <a:pt x="1630701" y="523627"/>
                </a:lnTo>
                <a:lnTo>
                  <a:pt x="1631588" y="522981"/>
                </a:lnTo>
                <a:lnTo>
                  <a:pt x="1632474" y="522253"/>
                </a:lnTo>
                <a:lnTo>
                  <a:pt x="1633361" y="521607"/>
                </a:lnTo>
                <a:lnTo>
                  <a:pt x="1634248" y="520880"/>
                </a:lnTo>
                <a:lnTo>
                  <a:pt x="1635134" y="520073"/>
                </a:lnTo>
                <a:lnTo>
                  <a:pt x="1636101" y="519265"/>
                </a:lnTo>
                <a:lnTo>
                  <a:pt x="1640615" y="514904"/>
                </a:lnTo>
                <a:lnTo>
                  <a:pt x="1641502" y="514016"/>
                </a:lnTo>
                <a:lnTo>
                  <a:pt x="1642388" y="512966"/>
                </a:lnTo>
                <a:lnTo>
                  <a:pt x="1643275" y="511996"/>
                </a:lnTo>
                <a:lnTo>
                  <a:pt x="1644161" y="510946"/>
                </a:lnTo>
                <a:lnTo>
                  <a:pt x="1645129" y="509896"/>
                </a:lnTo>
                <a:lnTo>
                  <a:pt x="1646015" y="508846"/>
                </a:lnTo>
                <a:lnTo>
                  <a:pt x="1646902" y="507715"/>
                </a:lnTo>
                <a:lnTo>
                  <a:pt x="1647788" y="506665"/>
                </a:lnTo>
                <a:lnTo>
                  <a:pt x="1648675" y="505454"/>
                </a:lnTo>
                <a:lnTo>
                  <a:pt x="1649642" y="504323"/>
                </a:lnTo>
                <a:lnTo>
                  <a:pt x="1650529" y="503111"/>
                </a:lnTo>
                <a:lnTo>
                  <a:pt x="1651415" y="501899"/>
                </a:lnTo>
                <a:lnTo>
                  <a:pt x="1652302" y="500687"/>
                </a:lnTo>
                <a:lnTo>
                  <a:pt x="1653189" y="499476"/>
                </a:lnTo>
                <a:lnTo>
                  <a:pt x="1654075" y="498183"/>
                </a:lnTo>
                <a:lnTo>
                  <a:pt x="1655042" y="496891"/>
                </a:lnTo>
                <a:lnTo>
                  <a:pt x="1655929" y="495599"/>
                </a:lnTo>
                <a:lnTo>
                  <a:pt x="1656816" y="494307"/>
                </a:lnTo>
                <a:lnTo>
                  <a:pt x="1657702" y="492934"/>
                </a:lnTo>
                <a:lnTo>
                  <a:pt x="1658589" y="491561"/>
                </a:lnTo>
                <a:lnTo>
                  <a:pt x="1659556" y="490188"/>
                </a:lnTo>
                <a:lnTo>
                  <a:pt x="1660443" y="488815"/>
                </a:lnTo>
                <a:lnTo>
                  <a:pt x="1661329" y="487361"/>
                </a:lnTo>
                <a:lnTo>
                  <a:pt x="1662216" y="485989"/>
                </a:lnTo>
                <a:lnTo>
                  <a:pt x="1663102" y="484535"/>
                </a:lnTo>
                <a:lnTo>
                  <a:pt x="1664070" y="483000"/>
                </a:lnTo>
                <a:lnTo>
                  <a:pt x="1664956" y="481546"/>
                </a:lnTo>
                <a:lnTo>
                  <a:pt x="1665843" y="480012"/>
                </a:lnTo>
                <a:lnTo>
                  <a:pt x="1666729" y="478477"/>
                </a:lnTo>
                <a:lnTo>
                  <a:pt x="1667616" y="476942"/>
                </a:lnTo>
                <a:lnTo>
                  <a:pt x="1668503" y="475408"/>
                </a:lnTo>
                <a:lnTo>
                  <a:pt x="1669470" y="473873"/>
                </a:lnTo>
                <a:lnTo>
                  <a:pt x="1670356" y="472257"/>
                </a:lnTo>
                <a:lnTo>
                  <a:pt x="1671243" y="470642"/>
                </a:lnTo>
                <a:lnTo>
                  <a:pt x="1672130" y="469026"/>
                </a:lnTo>
                <a:lnTo>
                  <a:pt x="1673016" y="467330"/>
                </a:lnTo>
                <a:lnTo>
                  <a:pt x="1673983" y="465715"/>
                </a:lnTo>
                <a:lnTo>
                  <a:pt x="1674870" y="464018"/>
                </a:lnTo>
                <a:lnTo>
                  <a:pt x="1675757" y="462322"/>
                </a:lnTo>
                <a:lnTo>
                  <a:pt x="1676643" y="460625"/>
                </a:lnTo>
                <a:lnTo>
                  <a:pt x="1677530" y="458849"/>
                </a:lnTo>
                <a:lnTo>
                  <a:pt x="1678497" y="457152"/>
                </a:lnTo>
                <a:lnTo>
                  <a:pt x="1679384" y="455376"/>
                </a:lnTo>
                <a:lnTo>
                  <a:pt x="1680270" y="453599"/>
                </a:lnTo>
                <a:lnTo>
                  <a:pt x="1681157" y="451822"/>
                </a:lnTo>
                <a:lnTo>
                  <a:pt x="1682043" y="449965"/>
                </a:lnTo>
                <a:lnTo>
                  <a:pt x="1683011" y="448188"/>
                </a:lnTo>
                <a:lnTo>
                  <a:pt x="1683897" y="446330"/>
                </a:lnTo>
                <a:lnTo>
                  <a:pt x="1684784" y="444473"/>
                </a:lnTo>
                <a:lnTo>
                  <a:pt x="1685670" y="442534"/>
                </a:lnTo>
                <a:lnTo>
                  <a:pt x="1686557" y="440677"/>
                </a:lnTo>
                <a:lnTo>
                  <a:pt x="1687443" y="438738"/>
                </a:lnTo>
                <a:lnTo>
                  <a:pt x="1688410" y="436800"/>
                </a:lnTo>
                <a:lnTo>
                  <a:pt x="1689297" y="434861"/>
                </a:lnTo>
                <a:lnTo>
                  <a:pt x="1690183" y="432923"/>
                </a:lnTo>
                <a:lnTo>
                  <a:pt x="1691070" y="430904"/>
                </a:lnTo>
                <a:lnTo>
                  <a:pt x="1691956" y="428965"/>
                </a:lnTo>
                <a:lnTo>
                  <a:pt x="1692923" y="426946"/>
                </a:lnTo>
                <a:lnTo>
                  <a:pt x="1693810" y="424927"/>
                </a:lnTo>
                <a:lnTo>
                  <a:pt x="1694696" y="422827"/>
                </a:lnTo>
                <a:lnTo>
                  <a:pt x="1695583" y="420807"/>
                </a:lnTo>
                <a:lnTo>
                  <a:pt x="1696469" y="418707"/>
                </a:lnTo>
                <a:lnTo>
                  <a:pt x="1697436" y="416607"/>
                </a:lnTo>
                <a:lnTo>
                  <a:pt x="1698323" y="414507"/>
                </a:lnTo>
                <a:lnTo>
                  <a:pt x="1699209" y="412407"/>
                </a:lnTo>
                <a:lnTo>
                  <a:pt x="1700096" y="410307"/>
                </a:lnTo>
                <a:lnTo>
                  <a:pt x="1700982" y="408207"/>
                </a:lnTo>
                <a:lnTo>
                  <a:pt x="1701950" y="406026"/>
                </a:lnTo>
                <a:lnTo>
                  <a:pt x="1702836" y="403845"/>
                </a:lnTo>
                <a:lnTo>
                  <a:pt x="1703722" y="401664"/>
                </a:lnTo>
                <a:lnTo>
                  <a:pt x="1704609" y="399483"/>
                </a:lnTo>
                <a:lnTo>
                  <a:pt x="1705495" y="397302"/>
                </a:lnTo>
                <a:lnTo>
                  <a:pt x="1706382" y="395121"/>
                </a:lnTo>
                <a:lnTo>
                  <a:pt x="1707349" y="392859"/>
                </a:lnTo>
                <a:lnTo>
                  <a:pt x="1708236" y="390597"/>
                </a:lnTo>
                <a:lnTo>
                  <a:pt x="1709122" y="388416"/>
                </a:lnTo>
                <a:lnTo>
                  <a:pt x="1710009" y="386155"/>
                </a:lnTo>
                <a:lnTo>
                  <a:pt x="1710895" y="383893"/>
                </a:lnTo>
                <a:lnTo>
                  <a:pt x="1711862" y="381631"/>
                </a:lnTo>
                <a:lnTo>
                  <a:pt x="1712749" y="379369"/>
                </a:lnTo>
                <a:lnTo>
                  <a:pt x="1713635" y="377107"/>
                </a:lnTo>
                <a:lnTo>
                  <a:pt x="1714522" y="374846"/>
                </a:lnTo>
                <a:lnTo>
                  <a:pt x="1715408" y="372503"/>
                </a:lnTo>
                <a:lnTo>
                  <a:pt x="1716375" y="370242"/>
                </a:lnTo>
                <a:lnTo>
                  <a:pt x="1717262" y="367980"/>
                </a:lnTo>
                <a:lnTo>
                  <a:pt x="1718148" y="365638"/>
                </a:lnTo>
                <a:lnTo>
                  <a:pt x="1719035" y="363376"/>
                </a:lnTo>
                <a:lnTo>
                  <a:pt x="1719921" y="361114"/>
                </a:lnTo>
                <a:lnTo>
                  <a:pt x="1720888" y="358772"/>
                </a:lnTo>
                <a:lnTo>
                  <a:pt x="1721775" y="356510"/>
                </a:lnTo>
                <a:lnTo>
                  <a:pt x="1722661" y="354248"/>
                </a:lnTo>
                <a:lnTo>
                  <a:pt x="1723548" y="351906"/>
                </a:lnTo>
                <a:lnTo>
                  <a:pt x="1724434" y="349644"/>
                </a:lnTo>
                <a:lnTo>
                  <a:pt x="1725321" y="347382"/>
                </a:lnTo>
                <a:lnTo>
                  <a:pt x="1726288" y="345121"/>
                </a:lnTo>
                <a:lnTo>
                  <a:pt x="1727175" y="342859"/>
                </a:lnTo>
                <a:lnTo>
                  <a:pt x="1728061" y="340597"/>
                </a:lnTo>
                <a:lnTo>
                  <a:pt x="1728947" y="338335"/>
                </a:lnTo>
                <a:lnTo>
                  <a:pt x="1729834" y="336073"/>
                </a:lnTo>
                <a:lnTo>
                  <a:pt x="1730801" y="333892"/>
                </a:lnTo>
                <a:lnTo>
                  <a:pt x="1731688" y="331630"/>
                </a:lnTo>
                <a:lnTo>
                  <a:pt x="1732574" y="329449"/>
                </a:lnTo>
                <a:lnTo>
                  <a:pt x="1733461" y="327269"/>
                </a:lnTo>
                <a:lnTo>
                  <a:pt x="1734347" y="325088"/>
                </a:lnTo>
                <a:lnTo>
                  <a:pt x="1735314" y="322987"/>
                </a:lnTo>
                <a:lnTo>
                  <a:pt x="1736201" y="320806"/>
                </a:lnTo>
                <a:lnTo>
                  <a:pt x="1737087" y="318706"/>
                </a:lnTo>
                <a:lnTo>
                  <a:pt x="1737974" y="316606"/>
                </a:lnTo>
                <a:lnTo>
                  <a:pt x="1738860" y="314587"/>
                </a:lnTo>
                <a:lnTo>
                  <a:pt x="1739827" y="312487"/>
                </a:lnTo>
                <a:lnTo>
                  <a:pt x="1740714" y="310468"/>
                </a:lnTo>
                <a:lnTo>
                  <a:pt x="1741600" y="308448"/>
                </a:lnTo>
                <a:lnTo>
                  <a:pt x="1742487" y="306510"/>
                </a:lnTo>
                <a:lnTo>
                  <a:pt x="1743373" y="304572"/>
                </a:lnTo>
                <a:lnTo>
                  <a:pt x="1744260" y="302633"/>
                </a:lnTo>
                <a:lnTo>
                  <a:pt x="1745227" y="300776"/>
                </a:lnTo>
                <a:lnTo>
                  <a:pt x="1746113" y="298918"/>
                </a:lnTo>
                <a:lnTo>
                  <a:pt x="1747000" y="297060"/>
                </a:lnTo>
                <a:lnTo>
                  <a:pt x="1747886" y="295284"/>
                </a:lnTo>
                <a:lnTo>
                  <a:pt x="1748773" y="293507"/>
                </a:lnTo>
                <a:lnTo>
                  <a:pt x="1749740" y="291811"/>
                </a:lnTo>
                <a:lnTo>
                  <a:pt x="1750627" y="290114"/>
                </a:lnTo>
                <a:lnTo>
                  <a:pt x="1751513" y="288418"/>
                </a:lnTo>
                <a:lnTo>
                  <a:pt x="1752400" y="286802"/>
                </a:lnTo>
                <a:lnTo>
                  <a:pt x="1753286" y="285268"/>
                </a:lnTo>
                <a:lnTo>
                  <a:pt x="1754253" y="283733"/>
                </a:lnTo>
                <a:lnTo>
                  <a:pt x="1755140" y="282198"/>
                </a:lnTo>
                <a:lnTo>
                  <a:pt x="1756026" y="280745"/>
                </a:lnTo>
                <a:lnTo>
                  <a:pt x="1756913" y="279372"/>
                </a:lnTo>
                <a:lnTo>
                  <a:pt x="1757799" y="277999"/>
                </a:lnTo>
                <a:lnTo>
                  <a:pt x="1758766" y="276706"/>
                </a:lnTo>
                <a:lnTo>
                  <a:pt x="1759653" y="275414"/>
                </a:lnTo>
                <a:lnTo>
                  <a:pt x="1760539" y="274203"/>
                </a:lnTo>
                <a:lnTo>
                  <a:pt x="1761426" y="273072"/>
                </a:lnTo>
                <a:lnTo>
                  <a:pt x="1762312" y="271941"/>
                </a:lnTo>
                <a:lnTo>
                  <a:pt x="1763199" y="270891"/>
                </a:lnTo>
                <a:lnTo>
                  <a:pt x="1764166" y="269841"/>
                </a:lnTo>
                <a:lnTo>
                  <a:pt x="1765052" y="268872"/>
                </a:lnTo>
                <a:lnTo>
                  <a:pt x="1765939" y="267983"/>
                </a:lnTo>
                <a:lnTo>
                  <a:pt x="1766825" y="267095"/>
                </a:lnTo>
                <a:lnTo>
                  <a:pt x="1767712" y="266287"/>
                </a:lnTo>
                <a:lnTo>
                  <a:pt x="1768679" y="265560"/>
                </a:lnTo>
                <a:lnTo>
                  <a:pt x="1769565" y="264833"/>
                </a:lnTo>
                <a:lnTo>
                  <a:pt x="1770452" y="264187"/>
                </a:lnTo>
                <a:lnTo>
                  <a:pt x="1771338" y="263621"/>
                </a:lnTo>
                <a:lnTo>
                  <a:pt x="1772225" y="263137"/>
                </a:lnTo>
                <a:lnTo>
                  <a:pt x="1773192" y="262652"/>
                </a:lnTo>
                <a:lnTo>
                  <a:pt x="1774079" y="262248"/>
                </a:lnTo>
                <a:lnTo>
                  <a:pt x="1774965" y="261845"/>
                </a:lnTo>
                <a:lnTo>
                  <a:pt x="1775852" y="261602"/>
                </a:lnTo>
                <a:lnTo>
                  <a:pt x="1776738" y="261359"/>
                </a:lnTo>
                <a:lnTo>
                  <a:pt x="1777625" y="261198"/>
                </a:lnTo>
                <a:lnTo>
                  <a:pt x="1778592" y="261036"/>
                </a:lnTo>
                <a:lnTo>
                  <a:pt x="1779478" y="261036"/>
                </a:lnTo>
                <a:lnTo>
                  <a:pt x="1780365" y="261036"/>
                </a:lnTo>
                <a:lnTo>
                  <a:pt x="1781251" y="261117"/>
                </a:lnTo>
                <a:lnTo>
                  <a:pt x="1782138" y="261198"/>
                </a:lnTo>
                <a:lnTo>
                  <a:pt x="1783105" y="261440"/>
                </a:lnTo>
                <a:lnTo>
                  <a:pt x="1783991" y="261683"/>
                </a:lnTo>
                <a:lnTo>
                  <a:pt x="1784878" y="261925"/>
                </a:lnTo>
                <a:lnTo>
                  <a:pt x="1785764" y="262329"/>
                </a:lnTo>
                <a:lnTo>
                  <a:pt x="1786651" y="262733"/>
                </a:lnTo>
                <a:lnTo>
                  <a:pt x="1787618" y="263217"/>
                </a:lnTo>
                <a:lnTo>
                  <a:pt x="1788504" y="263783"/>
                </a:lnTo>
                <a:lnTo>
                  <a:pt x="1789391" y="264429"/>
                </a:lnTo>
                <a:lnTo>
                  <a:pt x="1790277" y="265076"/>
                </a:lnTo>
                <a:lnTo>
                  <a:pt x="1795677" y="270325"/>
                </a:lnTo>
                <a:lnTo>
                  <a:pt x="1796563" y="271375"/>
                </a:lnTo>
                <a:lnTo>
                  <a:pt x="1797531" y="272506"/>
                </a:lnTo>
                <a:lnTo>
                  <a:pt x="1798417" y="273718"/>
                </a:lnTo>
                <a:lnTo>
                  <a:pt x="1799303" y="274930"/>
                </a:lnTo>
                <a:lnTo>
                  <a:pt x="1800190" y="276222"/>
                </a:lnTo>
                <a:lnTo>
                  <a:pt x="1801077" y="277514"/>
                </a:lnTo>
                <a:lnTo>
                  <a:pt x="1805590" y="285026"/>
                </a:lnTo>
                <a:lnTo>
                  <a:pt x="1806557" y="286641"/>
                </a:lnTo>
                <a:lnTo>
                  <a:pt x="1807443" y="288338"/>
                </a:lnTo>
                <a:lnTo>
                  <a:pt x="1808330" y="290114"/>
                </a:lnTo>
                <a:lnTo>
                  <a:pt x="1809216" y="291891"/>
                </a:lnTo>
                <a:lnTo>
                  <a:pt x="1810103" y="293668"/>
                </a:lnTo>
                <a:lnTo>
                  <a:pt x="1811070" y="295525"/>
                </a:lnTo>
                <a:lnTo>
                  <a:pt x="1811956" y="297464"/>
                </a:lnTo>
                <a:lnTo>
                  <a:pt x="1812843" y="299402"/>
                </a:lnTo>
                <a:lnTo>
                  <a:pt x="1813729" y="301340"/>
                </a:lnTo>
                <a:lnTo>
                  <a:pt x="1814616" y="303360"/>
                </a:lnTo>
                <a:lnTo>
                  <a:pt x="1815502" y="305460"/>
                </a:lnTo>
                <a:lnTo>
                  <a:pt x="1816470" y="307479"/>
                </a:lnTo>
                <a:lnTo>
                  <a:pt x="1817356" y="309660"/>
                </a:lnTo>
                <a:lnTo>
                  <a:pt x="1818242" y="311760"/>
                </a:lnTo>
                <a:lnTo>
                  <a:pt x="1819129" y="313941"/>
                </a:lnTo>
                <a:lnTo>
                  <a:pt x="1820015" y="316203"/>
                </a:lnTo>
                <a:lnTo>
                  <a:pt x="1820983" y="318465"/>
                </a:lnTo>
                <a:lnTo>
                  <a:pt x="1821869" y="320727"/>
                </a:lnTo>
                <a:lnTo>
                  <a:pt x="1822756" y="322988"/>
                </a:lnTo>
                <a:lnTo>
                  <a:pt x="1823642" y="325331"/>
                </a:lnTo>
                <a:lnTo>
                  <a:pt x="1824528" y="327673"/>
                </a:lnTo>
                <a:lnTo>
                  <a:pt x="1825496" y="330015"/>
                </a:lnTo>
                <a:lnTo>
                  <a:pt x="1826382" y="332438"/>
                </a:lnTo>
                <a:lnTo>
                  <a:pt x="1827269" y="334780"/>
                </a:lnTo>
                <a:lnTo>
                  <a:pt x="1828155" y="337203"/>
                </a:lnTo>
                <a:lnTo>
                  <a:pt x="1829042" y="339707"/>
                </a:lnTo>
                <a:lnTo>
                  <a:pt x="1830009" y="342130"/>
                </a:lnTo>
                <a:lnTo>
                  <a:pt x="1830895" y="344553"/>
                </a:lnTo>
                <a:lnTo>
                  <a:pt x="1831782" y="347057"/>
                </a:lnTo>
                <a:lnTo>
                  <a:pt x="1832668" y="349561"/>
                </a:lnTo>
                <a:lnTo>
                  <a:pt x="1833555" y="352065"/>
                </a:lnTo>
                <a:lnTo>
                  <a:pt x="1834441" y="354569"/>
                </a:lnTo>
                <a:lnTo>
                  <a:pt x="1835408" y="357072"/>
                </a:lnTo>
                <a:lnTo>
                  <a:pt x="1836295" y="359576"/>
                </a:lnTo>
                <a:lnTo>
                  <a:pt x="1837181" y="362080"/>
                </a:lnTo>
                <a:lnTo>
                  <a:pt x="1838068" y="364665"/>
                </a:lnTo>
                <a:lnTo>
                  <a:pt x="1838954" y="367169"/>
                </a:lnTo>
                <a:lnTo>
                  <a:pt x="1839921" y="369673"/>
                </a:lnTo>
                <a:lnTo>
                  <a:pt x="1840808" y="372177"/>
                </a:lnTo>
                <a:lnTo>
                  <a:pt x="1841694" y="374680"/>
                </a:lnTo>
                <a:lnTo>
                  <a:pt x="1842581" y="377184"/>
                </a:lnTo>
                <a:lnTo>
                  <a:pt x="1843467" y="379769"/>
                </a:lnTo>
                <a:lnTo>
                  <a:pt x="1844435" y="382273"/>
                </a:lnTo>
                <a:lnTo>
                  <a:pt x="1845321" y="384696"/>
                </a:lnTo>
                <a:lnTo>
                  <a:pt x="1846208" y="387200"/>
                </a:lnTo>
                <a:lnTo>
                  <a:pt x="1847094" y="389704"/>
                </a:lnTo>
                <a:lnTo>
                  <a:pt x="1847981" y="392127"/>
                </a:lnTo>
                <a:lnTo>
                  <a:pt x="1848867" y="394631"/>
                </a:lnTo>
                <a:lnTo>
                  <a:pt x="1849834" y="397054"/>
                </a:lnTo>
                <a:lnTo>
                  <a:pt x="1850721" y="399477"/>
                </a:lnTo>
                <a:lnTo>
                  <a:pt x="1851607" y="401900"/>
                </a:lnTo>
                <a:lnTo>
                  <a:pt x="1852494" y="404242"/>
                </a:lnTo>
                <a:lnTo>
                  <a:pt x="1853380" y="406665"/>
                </a:lnTo>
                <a:lnTo>
                  <a:pt x="1854347" y="409007"/>
                </a:lnTo>
                <a:lnTo>
                  <a:pt x="1855234" y="411349"/>
                </a:lnTo>
                <a:lnTo>
                  <a:pt x="1856120" y="413611"/>
                </a:lnTo>
                <a:lnTo>
                  <a:pt x="1857007" y="415953"/>
                </a:lnTo>
                <a:lnTo>
                  <a:pt x="1857893" y="418215"/>
                </a:lnTo>
                <a:lnTo>
                  <a:pt x="1858860" y="420477"/>
                </a:lnTo>
                <a:lnTo>
                  <a:pt x="1859747" y="422658"/>
                </a:lnTo>
                <a:lnTo>
                  <a:pt x="1860633" y="424839"/>
                </a:lnTo>
                <a:lnTo>
                  <a:pt x="1861520" y="427020"/>
                </a:lnTo>
                <a:lnTo>
                  <a:pt x="1862406" y="429201"/>
                </a:lnTo>
                <a:lnTo>
                  <a:pt x="1863373" y="431301"/>
                </a:lnTo>
                <a:lnTo>
                  <a:pt x="1864260" y="433401"/>
                </a:lnTo>
                <a:lnTo>
                  <a:pt x="1865146" y="435501"/>
                </a:lnTo>
                <a:lnTo>
                  <a:pt x="1866033" y="437520"/>
                </a:lnTo>
                <a:lnTo>
                  <a:pt x="1866919" y="439539"/>
                </a:lnTo>
                <a:lnTo>
                  <a:pt x="1867806" y="441478"/>
                </a:lnTo>
                <a:lnTo>
                  <a:pt x="1868773" y="443416"/>
                </a:lnTo>
                <a:lnTo>
                  <a:pt x="1869660" y="445355"/>
                </a:lnTo>
                <a:lnTo>
                  <a:pt x="1870546" y="447212"/>
                </a:lnTo>
                <a:lnTo>
                  <a:pt x="1871433" y="449070"/>
                </a:lnTo>
                <a:lnTo>
                  <a:pt x="1872319" y="450927"/>
                </a:lnTo>
                <a:lnTo>
                  <a:pt x="1873286" y="452704"/>
                </a:lnTo>
                <a:lnTo>
                  <a:pt x="1874173" y="454481"/>
                </a:lnTo>
                <a:lnTo>
                  <a:pt x="1875059" y="456177"/>
                </a:lnTo>
                <a:lnTo>
                  <a:pt x="1875946" y="457874"/>
                </a:lnTo>
                <a:lnTo>
                  <a:pt x="1876832" y="459489"/>
                </a:lnTo>
                <a:lnTo>
                  <a:pt x="1877799" y="461105"/>
                </a:lnTo>
                <a:lnTo>
                  <a:pt x="1878686" y="462720"/>
                </a:lnTo>
                <a:lnTo>
                  <a:pt x="1879572" y="464255"/>
                </a:lnTo>
                <a:lnTo>
                  <a:pt x="1880459" y="465789"/>
                </a:lnTo>
                <a:lnTo>
                  <a:pt x="1881345" y="467243"/>
                </a:lnTo>
                <a:lnTo>
                  <a:pt x="1882312" y="468697"/>
                </a:lnTo>
                <a:lnTo>
                  <a:pt x="1883199" y="470151"/>
                </a:lnTo>
                <a:lnTo>
                  <a:pt x="1884085" y="471524"/>
                </a:lnTo>
                <a:lnTo>
                  <a:pt x="1884972" y="472816"/>
                </a:lnTo>
                <a:lnTo>
                  <a:pt x="1885858" y="474108"/>
                </a:lnTo>
                <a:lnTo>
                  <a:pt x="1886745" y="475400"/>
                </a:lnTo>
                <a:lnTo>
                  <a:pt x="1887712" y="476692"/>
                </a:lnTo>
                <a:lnTo>
                  <a:pt x="1888598" y="477823"/>
                </a:lnTo>
                <a:lnTo>
                  <a:pt x="1889485" y="479035"/>
                </a:lnTo>
                <a:lnTo>
                  <a:pt x="1890371" y="480166"/>
                </a:lnTo>
                <a:lnTo>
                  <a:pt x="1891258" y="481216"/>
                </a:lnTo>
                <a:lnTo>
                  <a:pt x="1892225" y="482347"/>
                </a:lnTo>
                <a:lnTo>
                  <a:pt x="1893112" y="483316"/>
                </a:lnTo>
                <a:lnTo>
                  <a:pt x="1893998" y="484366"/>
                </a:lnTo>
                <a:lnTo>
                  <a:pt x="1894885" y="485254"/>
                </a:lnTo>
                <a:lnTo>
                  <a:pt x="1895771" y="486224"/>
                </a:lnTo>
                <a:lnTo>
                  <a:pt x="1896738" y="487112"/>
                </a:lnTo>
                <a:lnTo>
                  <a:pt x="1897625" y="488000"/>
                </a:lnTo>
                <a:lnTo>
                  <a:pt x="1898511" y="488808"/>
                </a:lnTo>
                <a:lnTo>
                  <a:pt x="1899398" y="489615"/>
                </a:lnTo>
                <a:lnTo>
                  <a:pt x="1900284" y="490343"/>
                </a:lnTo>
                <a:lnTo>
                  <a:pt x="1901251" y="491070"/>
                </a:lnTo>
                <a:lnTo>
                  <a:pt x="1902138" y="491797"/>
                </a:lnTo>
                <a:lnTo>
                  <a:pt x="1903024" y="492443"/>
                </a:lnTo>
                <a:lnTo>
                  <a:pt x="1903911" y="493089"/>
                </a:lnTo>
                <a:lnTo>
                  <a:pt x="1904797" y="493655"/>
                </a:lnTo>
                <a:lnTo>
                  <a:pt x="1909310" y="496159"/>
                </a:lnTo>
                <a:lnTo>
                  <a:pt x="1910197" y="496643"/>
                </a:lnTo>
                <a:lnTo>
                  <a:pt x="1911164" y="496966"/>
                </a:lnTo>
                <a:lnTo>
                  <a:pt x="1912050" y="497370"/>
                </a:lnTo>
                <a:lnTo>
                  <a:pt x="1912937" y="497693"/>
                </a:lnTo>
                <a:lnTo>
                  <a:pt x="1913823" y="498016"/>
                </a:lnTo>
                <a:lnTo>
                  <a:pt x="1914710" y="498258"/>
                </a:lnTo>
                <a:lnTo>
                  <a:pt x="1915677" y="498501"/>
                </a:lnTo>
                <a:lnTo>
                  <a:pt x="1916564" y="498743"/>
                </a:lnTo>
                <a:lnTo>
                  <a:pt x="1917450" y="498905"/>
                </a:lnTo>
                <a:lnTo>
                  <a:pt x="1918337" y="499067"/>
                </a:lnTo>
                <a:lnTo>
                  <a:pt x="1919223" y="499229"/>
                </a:lnTo>
                <a:lnTo>
                  <a:pt x="1920190" y="499309"/>
                </a:lnTo>
                <a:lnTo>
                  <a:pt x="1921077" y="499390"/>
                </a:lnTo>
                <a:lnTo>
                  <a:pt x="1921963" y="499471"/>
                </a:lnTo>
                <a:lnTo>
                  <a:pt x="1922850" y="499471"/>
                </a:lnTo>
                <a:lnTo>
                  <a:pt x="1923736" y="499471"/>
                </a:lnTo>
                <a:lnTo>
                  <a:pt x="1924623" y="499471"/>
                </a:lnTo>
                <a:lnTo>
                  <a:pt x="1925590" y="499390"/>
                </a:lnTo>
                <a:lnTo>
                  <a:pt x="1926476" y="499309"/>
                </a:lnTo>
                <a:lnTo>
                  <a:pt x="1927363" y="499229"/>
                </a:lnTo>
                <a:lnTo>
                  <a:pt x="1928249" y="499067"/>
                </a:lnTo>
                <a:lnTo>
                  <a:pt x="1929136" y="498986"/>
                </a:lnTo>
                <a:lnTo>
                  <a:pt x="1930103" y="498743"/>
                </a:lnTo>
                <a:lnTo>
                  <a:pt x="1930989" y="498582"/>
                </a:lnTo>
                <a:lnTo>
                  <a:pt x="1931876" y="498339"/>
                </a:lnTo>
                <a:lnTo>
                  <a:pt x="1932762" y="498097"/>
                </a:lnTo>
                <a:lnTo>
                  <a:pt x="1933649" y="497854"/>
                </a:lnTo>
                <a:lnTo>
                  <a:pt x="1938162" y="496158"/>
                </a:lnTo>
                <a:lnTo>
                  <a:pt x="1939048" y="495755"/>
                </a:lnTo>
                <a:lnTo>
                  <a:pt x="1940016" y="495351"/>
                </a:lnTo>
                <a:lnTo>
                  <a:pt x="1940902" y="494947"/>
                </a:lnTo>
                <a:lnTo>
                  <a:pt x="1941789" y="494462"/>
                </a:lnTo>
                <a:lnTo>
                  <a:pt x="1942675" y="493978"/>
                </a:lnTo>
                <a:lnTo>
                  <a:pt x="1943562" y="493412"/>
                </a:lnTo>
                <a:lnTo>
                  <a:pt x="1944529" y="492928"/>
                </a:lnTo>
                <a:lnTo>
                  <a:pt x="1945415" y="492362"/>
                </a:lnTo>
                <a:lnTo>
                  <a:pt x="1946302" y="491716"/>
                </a:lnTo>
                <a:lnTo>
                  <a:pt x="1947188" y="491151"/>
                </a:lnTo>
                <a:lnTo>
                  <a:pt x="1948075" y="490504"/>
                </a:lnTo>
                <a:lnTo>
                  <a:pt x="1949042" y="489858"/>
                </a:lnTo>
                <a:lnTo>
                  <a:pt x="1949928" y="489212"/>
                </a:lnTo>
                <a:lnTo>
                  <a:pt x="1950815" y="488484"/>
                </a:lnTo>
                <a:lnTo>
                  <a:pt x="1951701" y="487757"/>
                </a:lnTo>
                <a:lnTo>
                  <a:pt x="1952588" y="487030"/>
                </a:lnTo>
                <a:lnTo>
                  <a:pt x="1953555" y="486303"/>
                </a:lnTo>
                <a:lnTo>
                  <a:pt x="1954441" y="485495"/>
                </a:lnTo>
                <a:lnTo>
                  <a:pt x="1955328" y="484688"/>
                </a:lnTo>
                <a:lnTo>
                  <a:pt x="1956214" y="483880"/>
                </a:lnTo>
                <a:lnTo>
                  <a:pt x="1957101" y="482992"/>
                </a:lnTo>
                <a:lnTo>
                  <a:pt x="1957987" y="482104"/>
                </a:lnTo>
                <a:lnTo>
                  <a:pt x="1958954" y="481215"/>
                </a:lnTo>
                <a:lnTo>
                  <a:pt x="1959841" y="480327"/>
                </a:lnTo>
                <a:lnTo>
                  <a:pt x="1960727" y="479358"/>
                </a:lnTo>
                <a:lnTo>
                  <a:pt x="1961614" y="478389"/>
                </a:lnTo>
                <a:lnTo>
                  <a:pt x="1962500" y="477419"/>
                </a:lnTo>
                <a:lnTo>
                  <a:pt x="1963468" y="476450"/>
                </a:lnTo>
                <a:lnTo>
                  <a:pt x="1964354" y="475400"/>
                </a:lnTo>
                <a:lnTo>
                  <a:pt x="1965241" y="474350"/>
                </a:lnTo>
                <a:lnTo>
                  <a:pt x="1966127" y="473219"/>
                </a:lnTo>
                <a:lnTo>
                  <a:pt x="1967014" y="472169"/>
                </a:lnTo>
                <a:lnTo>
                  <a:pt x="1967981" y="471038"/>
                </a:lnTo>
                <a:lnTo>
                  <a:pt x="1968867" y="469907"/>
                </a:lnTo>
                <a:lnTo>
                  <a:pt x="1969754" y="468696"/>
                </a:lnTo>
                <a:lnTo>
                  <a:pt x="1970640" y="467484"/>
                </a:lnTo>
                <a:lnTo>
                  <a:pt x="1971527" y="466272"/>
                </a:lnTo>
                <a:lnTo>
                  <a:pt x="1972494" y="465060"/>
                </a:lnTo>
                <a:lnTo>
                  <a:pt x="1973380" y="463768"/>
                </a:lnTo>
                <a:lnTo>
                  <a:pt x="1974267" y="462476"/>
                </a:lnTo>
                <a:lnTo>
                  <a:pt x="1975153" y="461184"/>
                </a:lnTo>
                <a:lnTo>
                  <a:pt x="1976040" y="459892"/>
                </a:lnTo>
                <a:lnTo>
                  <a:pt x="1976926" y="458519"/>
                </a:lnTo>
                <a:lnTo>
                  <a:pt x="1977893" y="457146"/>
                </a:lnTo>
                <a:lnTo>
                  <a:pt x="1978780" y="455692"/>
                </a:lnTo>
                <a:lnTo>
                  <a:pt x="1979666" y="454319"/>
                </a:lnTo>
                <a:lnTo>
                  <a:pt x="1980553" y="452865"/>
                </a:lnTo>
                <a:lnTo>
                  <a:pt x="1981439" y="451412"/>
                </a:lnTo>
                <a:lnTo>
                  <a:pt x="1982406" y="449877"/>
                </a:lnTo>
                <a:lnTo>
                  <a:pt x="1983293" y="448342"/>
                </a:lnTo>
                <a:lnTo>
                  <a:pt x="1984179" y="446808"/>
                </a:lnTo>
                <a:lnTo>
                  <a:pt x="1985066" y="445273"/>
                </a:lnTo>
                <a:lnTo>
                  <a:pt x="1985952" y="443738"/>
                </a:lnTo>
                <a:lnTo>
                  <a:pt x="1986920" y="442123"/>
                </a:lnTo>
                <a:lnTo>
                  <a:pt x="1987806" y="440507"/>
                </a:lnTo>
                <a:lnTo>
                  <a:pt x="1988693" y="438811"/>
                </a:lnTo>
                <a:lnTo>
                  <a:pt x="1989579" y="437195"/>
                </a:lnTo>
                <a:lnTo>
                  <a:pt x="1990466" y="435499"/>
                </a:lnTo>
                <a:lnTo>
                  <a:pt x="1991433" y="433803"/>
                </a:lnTo>
                <a:lnTo>
                  <a:pt x="1992319" y="432106"/>
                </a:lnTo>
                <a:lnTo>
                  <a:pt x="1993206" y="430330"/>
                </a:lnTo>
                <a:lnTo>
                  <a:pt x="1994092" y="428553"/>
                </a:lnTo>
                <a:lnTo>
                  <a:pt x="1994979" y="426776"/>
                </a:lnTo>
                <a:lnTo>
                  <a:pt x="1995865" y="424999"/>
                </a:lnTo>
                <a:lnTo>
                  <a:pt x="1996832" y="423142"/>
                </a:lnTo>
                <a:lnTo>
                  <a:pt x="1997719" y="421365"/>
                </a:lnTo>
                <a:lnTo>
                  <a:pt x="1998605" y="419507"/>
                </a:lnTo>
                <a:lnTo>
                  <a:pt x="1999492" y="417650"/>
                </a:lnTo>
                <a:lnTo>
                  <a:pt x="2000378" y="415711"/>
                </a:lnTo>
                <a:lnTo>
                  <a:pt x="2001345" y="413854"/>
                </a:lnTo>
                <a:lnTo>
                  <a:pt x="2002232" y="411916"/>
                </a:lnTo>
                <a:lnTo>
                  <a:pt x="2003118" y="409977"/>
                </a:lnTo>
                <a:lnTo>
                  <a:pt x="2004005" y="408039"/>
                </a:lnTo>
                <a:lnTo>
                  <a:pt x="2004891" y="406100"/>
                </a:lnTo>
                <a:lnTo>
                  <a:pt x="2005859" y="404162"/>
                </a:lnTo>
                <a:lnTo>
                  <a:pt x="2006745" y="402143"/>
                </a:lnTo>
                <a:lnTo>
                  <a:pt x="2007631" y="400204"/>
                </a:lnTo>
                <a:lnTo>
                  <a:pt x="2008518" y="398185"/>
                </a:lnTo>
                <a:lnTo>
                  <a:pt x="2009404" y="396166"/>
                </a:lnTo>
                <a:lnTo>
                  <a:pt x="2010372" y="394146"/>
                </a:lnTo>
                <a:lnTo>
                  <a:pt x="2011258" y="392127"/>
                </a:lnTo>
                <a:lnTo>
                  <a:pt x="2012145" y="390108"/>
                </a:lnTo>
                <a:lnTo>
                  <a:pt x="2013031" y="388089"/>
                </a:lnTo>
                <a:lnTo>
                  <a:pt x="2013918" y="385988"/>
                </a:lnTo>
                <a:lnTo>
                  <a:pt x="2014804" y="383969"/>
                </a:lnTo>
                <a:lnTo>
                  <a:pt x="2015771" y="381950"/>
                </a:lnTo>
                <a:lnTo>
                  <a:pt x="2016658" y="379850"/>
                </a:lnTo>
                <a:lnTo>
                  <a:pt x="2017544" y="377831"/>
                </a:lnTo>
                <a:lnTo>
                  <a:pt x="2018431" y="375730"/>
                </a:lnTo>
                <a:lnTo>
                  <a:pt x="2019317" y="373630"/>
                </a:lnTo>
                <a:lnTo>
                  <a:pt x="2020284" y="371611"/>
                </a:lnTo>
                <a:lnTo>
                  <a:pt x="2021171" y="369511"/>
                </a:lnTo>
                <a:lnTo>
                  <a:pt x="2022057" y="367492"/>
                </a:lnTo>
                <a:lnTo>
                  <a:pt x="2022944" y="365472"/>
                </a:lnTo>
                <a:lnTo>
                  <a:pt x="2023830" y="363372"/>
                </a:lnTo>
                <a:lnTo>
                  <a:pt x="2024797" y="361353"/>
                </a:lnTo>
                <a:lnTo>
                  <a:pt x="2025684" y="359334"/>
                </a:lnTo>
                <a:lnTo>
                  <a:pt x="2026570" y="357234"/>
                </a:lnTo>
                <a:lnTo>
                  <a:pt x="2027457" y="355214"/>
                </a:lnTo>
                <a:lnTo>
                  <a:pt x="2028343" y="353195"/>
                </a:lnTo>
                <a:lnTo>
                  <a:pt x="2029311" y="351257"/>
                </a:lnTo>
                <a:lnTo>
                  <a:pt x="2030197" y="349237"/>
                </a:lnTo>
                <a:lnTo>
                  <a:pt x="2031084" y="347218"/>
                </a:lnTo>
                <a:lnTo>
                  <a:pt x="2031970" y="345280"/>
                </a:lnTo>
                <a:lnTo>
                  <a:pt x="2032856" y="343341"/>
                </a:lnTo>
                <a:lnTo>
                  <a:pt x="2033743" y="341403"/>
                </a:lnTo>
                <a:lnTo>
                  <a:pt x="2034710" y="339464"/>
                </a:lnTo>
                <a:lnTo>
                  <a:pt x="2035597" y="337526"/>
                </a:lnTo>
                <a:lnTo>
                  <a:pt x="2036483" y="335669"/>
                </a:lnTo>
                <a:lnTo>
                  <a:pt x="2037370" y="333811"/>
                </a:lnTo>
                <a:lnTo>
                  <a:pt x="2038256" y="331953"/>
                </a:lnTo>
                <a:lnTo>
                  <a:pt x="2039223" y="330096"/>
                </a:lnTo>
                <a:lnTo>
                  <a:pt x="2040110" y="328319"/>
                </a:lnTo>
                <a:lnTo>
                  <a:pt x="2040996" y="326542"/>
                </a:lnTo>
                <a:lnTo>
                  <a:pt x="2041883" y="324766"/>
                </a:lnTo>
                <a:lnTo>
                  <a:pt x="2042769" y="323069"/>
                </a:lnTo>
                <a:lnTo>
                  <a:pt x="2043736" y="321373"/>
                </a:lnTo>
                <a:lnTo>
                  <a:pt x="2044623" y="319677"/>
                </a:lnTo>
                <a:lnTo>
                  <a:pt x="2045509" y="318061"/>
                </a:lnTo>
                <a:lnTo>
                  <a:pt x="2046396" y="316446"/>
                </a:lnTo>
                <a:lnTo>
                  <a:pt x="2047282" y="314830"/>
                </a:lnTo>
                <a:lnTo>
                  <a:pt x="2048169" y="313295"/>
                </a:lnTo>
                <a:lnTo>
                  <a:pt x="2049136" y="311761"/>
                </a:lnTo>
                <a:lnTo>
                  <a:pt x="2050022" y="310307"/>
                </a:lnTo>
                <a:lnTo>
                  <a:pt x="2050909" y="308853"/>
                </a:lnTo>
                <a:lnTo>
                  <a:pt x="2051795" y="307480"/>
                </a:lnTo>
                <a:lnTo>
                  <a:pt x="2052682" y="306026"/>
                </a:lnTo>
                <a:lnTo>
                  <a:pt x="2053649" y="304734"/>
                </a:lnTo>
                <a:lnTo>
                  <a:pt x="2054536" y="303442"/>
                </a:lnTo>
                <a:lnTo>
                  <a:pt x="2055422" y="302150"/>
                </a:lnTo>
                <a:lnTo>
                  <a:pt x="2056309" y="300938"/>
                </a:lnTo>
                <a:lnTo>
                  <a:pt x="2057195" y="299726"/>
                </a:lnTo>
                <a:lnTo>
                  <a:pt x="2058162" y="298596"/>
                </a:lnTo>
                <a:lnTo>
                  <a:pt x="2059049" y="297545"/>
                </a:lnTo>
                <a:lnTo>
                  <a:pt x="2068075" y="288984"/>
                </a:lnTo>
                <a:lnTo>
                  <a:pt x="2068961" y="288338"/>
                </a:lnTo>
                <a:lnTo>
                  <a:pt x="2069848" y="287772"/>
                </a:lnTo>
                <a:lnTo>
                  <a:pt x="2070734" y="287287"/>
                </a:lnTo>
                <a:lnTo>
                  <a:pt x="2071621" y="286884"/>
                </a:lnTo>
                <a:lnTo>
                  <a:pt x="2072588" y="286480"/>
                </a:lnTo>
                <a:lnTo>
                  <a:pt x="2073474" y="286076"/>
                </a:lnTo>
                <a:lnTo>
                  <a:pt x="2078874" y="285026"/>
                </a:lnTo>
                <a:lnTo>
                  <a:pt x="2079761" y="285026"/>
                </a:lnTo>
                <a:lnTo>
                  <a:pt x="2080647" y="285106"/>
                </a:lnTo>
                <a:lnTo>
                  <a:pt x="2081614" y="285187"/>
                </a:lnTo>
                <a:lnTo>
                  <a:pt x="2082501" y="285349"/>
                </a:lnTo>
                <a:lnTo>
                  <a:pt x="2083387" y="285511"/>
                </a:lnTo>
                <a:lnTo>
                  <a:pt x="2084274" y="285753"/>
                </a:lnTo>
                <a:lnTo>
                  <a:pt x="2085160" y="286076"/>
                </a:lnTo>
                <a:lnTo>
                  <a:pt x="2086047" y="286399"/>
                </a:lnTo>
                <a:lnTo>
                  <a:pt x="2087014" y="286803"/>
                </a:lnTo>
                <a:lnTo>
                  <a:pt x="2087900" y="287287"/>
                </a:lnTo>
                <a:lnTo>
                  <a:pt x="2088787" y="287772"/>
                </a:lnTo>
                <a:lnTo>
                  <a:pt x="2089673" y="288338"/>
                </a:lnTo>
                <a:lnTo>
                  <a:pt x="2090560" y="288903"/>
                </a:lnTo>
                <a:lnTo>
                  <a:pt x="2091527" y="289549"/>
                </a:lnTo>
                <a:lnTo>
                  <a:pt x="2097813" y="295365"/>
                </a:lnTo>
                <a:lnTo>
                  <a:pt x="2098699" y="296334"/>
                </a:lnTo>
                <a:lnTo>
                  <a:pt x="2099586" y="297384"/>
                </a:lnTo>
                <a:lnTo>
                  <a:pt x="2100553" y="298515"/>
                </a:lnTo>
                <a:lnTo>
                  <a:pt x="2101440" y="299646"/>
                </a:lnTo>
                <a:lnTo>
                  <a:pt x="2102326" y="300777"/>
                </a:lnTo>
                <a:lnTo>
                  <a:pt x="2103212" y="301988"/>
                </a:lnTo>
                <a:lnTo>
                  <a:pt x="2104099" y="303280"/>
                </a:lnTo>
                <a:lnTo>
                  <a:pt x="2104985" y="304573"/>
                </a:lnTo>
                <a:lnTo>
                  <a:pt x="2105953" y="305865"/>
                </a:lnTo>
                <a:lnTo>
                  <a:pt x="2106839" y="307238"/>
                </a:lnTo>
                <a:lnTo>
                  <a:pt x="2107726" y="308611"/>
                </a:lnTo>
                <a:lnTo>
                  <a:pt x="2108612" y="310064"/>
                </a:lnTo>
                <a:lnTo>
                  <a:pt x="2109499" y="311518"/>
                </a:lnTo>
                <a:lnTo>
                  <a:pt x="2110466" y="313053"/>
                </a:lnTo>
                <a:lnTo>
                  <a:pt x="2111352" y="314588"/>
                </a:lnTo>
                <a:lnTo>
                  <a:pt x="2112239" y="316122"/>
                </a:lnTo>
                <a:lnTo>
                  <a:pt x="2113125" y="317657"/>
                </a:lnTo>
                <a:lnTo>
                  <a:pt x="2114012" y="319272"/>
                </a:lnTo>
                <a:lnTo>
                  <a:pt x="2114979" y="320969"/>
                </a:lnTo>
                <a:lnTo>
                  <a:pt x="2115865" y="322584"/>
                </a:lnTo>
                <a:lnTo>
                  <a:pt x="2116752" y="324281"/>
                </a:lnTo>
                <a:lnTo>
                  <a:pt x="2117638" y="326057"/>
                </a:lnTo>
                <a:lnTo>
                  <a:pt x="2118525" y="327754"/>
                </a:lnTo>
                <a:lnTo>
                  <a:pt x="2119492" y="329530"/>
                </a:lnTo>
                <a:lnTo>
                  <a:pt x="2120378" y="331307"/>
                </a:lnTo>
                <a:lnTo>
                  <a:pt x="2121265" y="333084"/>
                </a:lnTo>
                <a:lnTo>
                  <a:pt x="2122151" y="334941"/>
                </a:lnTo>
                <a:lnTo>
                  <a:pt x="2123038" y="336799"/>
                </a:lnTo>
                <a:lnTo>
                  <a:pt x="2123924" y="338657"/>
                </a:lnTo>
                <a:lnTo>
                  <a:pt x="2124892" y="340514"/>
                </a:lnTo>
                <a:lnTo>
                  <a:pt x="2125778" y="342372"/>
                </a:lnTo>
                <a:lnTo>
                  <a:pt x="2126665" y="344310"/>
                </a:lnTo>
                <a:lnTo>
                  <a:pt x="2127551" y="346168"/>
                </a:lnTo>
                <a:lnTo>
                  <a:pt x="2128437" y="348106"/>
                </a:lnTo>
                <a:lnTo>
                  <a:pt x="2129405" y="350044"/>
                </a:lnTo>
                <a:lnTo>
                  <a:pt x="2130291" y="351983"/>
                </a:lnTo>
                <a:lnTo>
                  <a:pt x="2131178" y="353921"/>
                </a:lnTo>
                <a:lnTo>
                  <a:pt x="2132064" y="355860"/>
                </a:lnTo>
                <a:lnTo>
                  <a:pt x="2132951" y="357879"/>
                </a:lnTo>
                <a:lnTo>
                  <a:pt x="2133918" y="359817"/>
                </a:lnTo>
                <a:lnTo>
                  <a:pt x="2134804" y="361756"/>
                </a:lnTo>
                <a:lnTo>
                  <a:pt x="2135691" y="363775"/>
                </a:lnTo>
                <a:lnTo>
                  <a:pt x="2136577" y="365713"/>
                </a:lnTo>
                <a:lnTo>
                  <a:pt x="2137464" y="367733"/>
                </a:lnTo>
                <a:lnTo>
                  <a:pt x="2138350" y="369671"/>
                </a:lnTo>
                <a:lnTo>
                  <a:pt x="2139317" y="371610"/>
                </a:lnTo>
                <a:lnTo>
                  <a:pt x="2140204" y="373629"/>
                </a:lnTo>
                <a:lnTo>
                  <a:pt x="2141090" y="375567"/>
                </a:lnTo>
                <a:lnTo>
                  <a:pt x="2141977" y="377506"/>
                </a:lnTo>
                <a:lnTo>
                  <a:pt x="2142863" y="379525"/>
                </a:lnTo>
                <a:lnTo>
                  <a:pt x="2143830" y="381463"/>
                </a:lnTo>
                <a:lnTo>
                  <a:pt x="2144717" y="383402"/>
                </a:lnTo>
                <a:lnTo>
                  <a:pt x="2145603" y="385340"/>
                </a:lnTo>
                <a:lnTo>
                  <a:pt x="2146490" y="387279"/>
                </a:lnTo>
                <a:lnTo>
                  <a:pt x="2147376" y="389136"/>
                </a:lnTo>
                <a:lnTo>
                  <a:pt x="2148344" y="391075"/>
                </a:lnTo>
                <a:lnTo>
                  <a:pt x="2149230" y="392932"/>
                </a:lnTo>
                <a:lnTo>
                  <a:pt x="2150117" y="394871"/>
                </a:lnTo>
                <a:lnTo>
                  <a:pt x="2151003" y="396728"/>
                </a:lnTo>
                <a:lnTo>
                  <a:pt x="2151890" y="398586"/>
                </a:lnTo>
                <a:lnTo>
                  <a:pt x="2152857" y="400362"/>
                </a:lnTo>
                <a:lnTo>
                  <a:pt x="2153743" y="402220"/>
                </a:lnTo>
                <a:lnTo>
                  <a:pt x="2154630" y="403997"/>
                </a:lnTo>
                <a:lnTo>
                  <a:pt x="2155516" y="405854"/>
                </a:lnTo>
                <a:lnTo>
                  <a:pt x="2156403" y="407631"/>
                </a:lnTo>
                <a:lnTo>
                  <a:pt x="2157289" y="409327"/>
                </a:lnTo>
                <a:lnTo>
                  <a:pt x="2158256" y="411104"/>
                </a:lnTo>
                <a:lnTo>
                  <a:pt x="2159143" y="412800"/>
                </a:lnTo>
                <a:lnTo>
                  <a:pt x="2160029" y="414577"/>
                </a:lnTo>
                <a:lnTo>
                  <a:pt x="2160916" y="416193"/>
                </a:lnTo>
                <a:lnTo>
                  <a:pt x="2161802" y="417889"/>
                </a:lnTo>
                <a:lnTo>
                  <a:pt x="2162769" y="419505"/>
                </a:lnTo>
                <a:lnTo>
                  <a:pt x="2163656" y="421120"/>
                </a:lnTo>
                <a:lnTo>
                  <a:pt x="2164542" y="422736"/>
                </a:lnTo>
                <a:lnTo>
                  <a:pt x="2165429" y="424351"/>
                </a:lnTo>
                <a:lnTo>
                  <a:pt x="2166315" y="425886"/>
                </a:lnTo>
                <a:lnTo>
                  <a:pt x="2167282" y="427420"/>
                </a:lnTo>
                <a:lnTo>
                  <a:pt x="2168169" y="428955"/>
                </a:lnTo>
                <a:lnTo>
                  <a:pt x="2169055" y="430490"/>
                </a:lnTo>
                <a:lnTo>
                  <a:pt x="2169942" y="431944"/>
                </a:lnTo>
                <a:lnTo>
                  <a:pt x="2170828" y="433397"/>
                </a:lnTo>
                <a:lnTo>
                  <a:pt x="2171796" y="434770"/>
                </a:lnTo>
                <a:lnTo>
                  <a:pt x="2172682" y="436224"/>
                </a:lnTo>
                <a:lnTo>
                  <a:pt x="2173569" y="437597"/>
                </a:lnTo>
                <a:lnTo>
                  <a:pt x="2174455" y="438889"/>
                </a:lnTo>
                <a:lnTo>
                  <a:pt x="2175342" y="440262"/>
                </a:lnTo>
                <a:lnTo>
                  <a:pt x="2176228" y="441554"/>
                </a:lnTo>
                <a:lnTo>
                  <a:pt x="2177195" y="442846"/>
                </a:lnTo>
                <a:lnTo>
                  <a:pt x="2178082" y="444058"/>
                </a:lnTo>
                <a:lnTo>
                  <a:pt x="2178968" y="445350"/>
                </a:lnTo>
                <a:lnTo>
                  <a:pt x="2179855" y="446481"/>
                </a:lnTo>
                <a:lnTo>
                  <a:pt x="2180741" y="447693"/>
                </a:lnTo>
                <a:lnTo>
                  <a:pt x="2181708" y="448824"/>
                </a:lnTo>
                <a:lnTo>
                  <a:pt x="2182595" y="449955"/>
                </a:lnTo>
                <a:lnTo>
                  <a:pt x="2183481" y="451086"/>
                </a:lnTo>
                <a:lnTo>
                  <a:pt x="2184368" y="452217"/>
                </a:lnTo>
                <a:lnTo>
                  <a:pt x="2185254" y="453267"/>
                </a:lnTo>
                <a:lnTo>
                  <a:pt x="2186221" y="454317"/>
                </a:lnTo>
                <a:lnTo>
                  <a:pt x="2187108" y="455286"/>
                </a:lnTo>
                <a:lnTo>
                  <a:pt x="2187994" y="456255"/>
                </a:lnTo>
                <a:lnTo>
                  <a:pt x="2188881" y="457224"/>
                </a:lnTo>
                <a:lnTo>
                  <a:pt x="2189767" y="458194"/>
                </a:lnTo>
                <a:lnTo>
                  <a:pt x="2190734" y="459082"/>
                </a:lnTo>
                <a:lnTo>
                  <a:pt x="2191621" y="459970"/>
                </a:lnTo>
                <a:lnTo>
                  <a:pt x="2192507" y="460859"/>
                </a:lnTo>
                <a:lnTo>
                  <a:pt x="2193394" y="461747"/>
                </a:lnTo>
                <a:lnTo>
                  <a:pt x="2194280" y="462554"/>
                </a:lnTo>
                <a:lnTo>
                  <a:pt x="2195167" y="463362"/>
                </a:lnTo>
                <a:lnTo>
                  <a:pt x="2196134" y="464089"/>
                </a:lnTo>
                <a:lnTo>
                  <a:pt x="2197021" y="464897"/>
                </a:lnTo>
                <a:lnTo>
                  <a:pt x="2197907" y="465624"/>
                </a:lnTo>
                <a:lnTo>
                  <a:pt x="2198794" y="466351"/>
                </a:lnTo>
                <a:lnTo>
                  <a:pt x="2199680" y="466997"/>
                </a:lnTo>
                <a:lnTo>
                  <a:pt x="2200647" y="467644"/>
                </a:lnTo>
                <a:lnTo>
                  <a:pt x="2201534" y="468290"/>
                </a:lnTo>
                <a:lnTo>
                  <a:pt x="2202420" y="468936"/>
                </a:lnTo>
                <a:lnTo>
                  <a:pt x="2203307" y="469582"/>
                </a:lnTo>
                <a:lnTo>
                  <a:pt x="2204193" y="470148"/>
                </a:lnTo>
                <a:lnTo>
                  <a:pt x="2205160" y="470713"/>
                </a:lnTo>
                <a:lnTo>
                  <a:pt x="2206047" y="471279"/>
                </a:lnTo>
                <a:lnTo>
                  <a:pt x="2206933" y="471763"/>
                </a:lnTo>
                <a:lnTo>
                  <a:pt x="2207820" y="472248"/>
                </a:lnTo>
                <a:lnTo>
                  <a:pt x="2208706" y="472733"/>
                </a:lnTo>
                <a:lnTo>
                  <a:pt x="2209673" y="473217"/>
                </a:lnTo>
                <a:lnTo>
                  <a:pt x="2210560" y="473621"/>
                </a:lnTo>
                <a:lnTo>
                  <a:pt x="2211446" y="474106"/>
                </a:lnTo>
                <a:lnTo>
                  <a:pt x="2212333" y="474509"/>
                </a:lnTo>
                <a:lnTo>
                  <a:pt x="2213219" y="474913"/>
                </a:lnTo>
                <a:lnTo>
                  <a:pt x="2214106" y="475236"/>
                </a:lnTo>
                <a:lnTo>
                  <a:pt x="2215073" y="475559"/>
                </a:lnTo>
                <a:lnTo>
                  <a:pt x="2215959" y="475882"/>
                </a:lnTo>
                <a:lnTo>
                  <a:pt x="2216846" y="476205"/>
                </a:lnTo>
                <a:lnTo>
                  <a:pt x="2217732" y="476528"/>
                </a:lnTo>
                <a:lnTo>
                  <a:pt x="2218619" y="476770"/>
                </a:lnTo>
                <a:lnTo>
                  <a:pt x="2219586" y="477013"/>
                </a:lnTo>
                <a:lnTo>
                  <a:pt x="2220473" y="477255"/>
                </a:lnTo>
                <a:lnTo>
                  <a:pt x="2221359" y="477498"/>
                </a:lnTo>
                <a:lnTo>
                  <a:pt x="2222246" y="477740"/>
                </a:lnTo>
                <a:lnTo>
                  <a:pt x="2223132" y="477902"/>
                </a:lnTo>
                <a:lnTo>
                  <a:pt x="2224099" y="478064"/>
                </a:lnTo>
                <a:lnTo>
                  <a:pt x="2224986" y="478225"/>
                </a:lnTo>
                <a:lnTo>
                  <a:pt x="2225872" y="478306"/>
                </a:lnTo>
                <a:lnTo>
                  <a:pt x="2226759" y="478468"/>
                </a:lnTo>
                <a:lnTo>
                  <a:pt x="2227645" y="478549"/>
                </a:lnTo>
                <a:lnTo>
                  <a:pt x="2228532" y="478630"/>
                </a:lnTo>
                <a:lnTo>
                  <a:pt x="2229499" y="478711"/>
                </a:lnTo>
                <a:lnTo>
                  <a:pt x="2230385" y="478711"/>
                </a:lnTo>
                <a:lnTo>
                  <a:pt x="2231272" y="478791"/>
                </a:lnTo>
                <a:lnTo>
                  <a:pt x="2232158" y="478791"/>
                </a:lnTo>
                <a:lnTo>
                  <a:pt x="2233045" y="478791"/>
                </a:lnTo>
                <a:lnTo>
                  <a:pt x="2234012" y="478711"/>
                </a:lnTo>
                <a:lnTo>
                  <a:pt x="2234898" y="478711"/>
                </a:lnTo>
                <a:lnTo>
                  <a:pt x="2235785" y="478630"/>
                </a:lnTo>
                <a:lnTo>
                  <a:pt x="2236671" y="478549"/>
                </a:lnTo>
                <a:lnTo>
                  <a:pt x="2237558" y="478468"/>
                </a:lnTo>
                <a:lnTo>
                  <a:pt x="2238525" y="478306"/>
                </a:lnTo>
                <a:lnTo>
                  <a:pt x="2239411" y="478145"/>
                </a:lnTo>
                <a:lnTo>
                  <a:pt x="2240298" y="477983"/>
                </a:lnTo>
                <a:lnTo>
                  <a:pt x="2241184" y="477821"/>
                </a:lnTo>
                <a:lnTo>
                  <a:pt x="2242071" y="477660"/>
                </a:lnTo>
                <a:lnTo>
                  <a:pt x="2243038" y="477417"/>
                </a:lnTo>
                <a:lnTo>
                  <a:pt x="2243925" y="477174"/>
                </a:lnTo>
                <a:lnTo>
                  <a:pt x="2244811" y="476932"/>
                </a:lnTo>
                <a:lnTo>
                  <a:pt x="2245698" y="476689"/>
                </a:lnTo>
                <a:lnTo>
                  <a:pt x="2246584" y="476366"/>
                </a:lnTo>
                <a:lnTo>
                  <a:pt x="2247470" y="476044"/>
                </a:lnTo>
                <a:lnTo>
                  <a:pt x="2248438" y="475721"/>
                </a:lnTo>
                <a:lnTo>
                  <a:pt x="2249324" y="475398"/>
                </a:lnTo>
                <a:lnTo>
                  <a:pt x="2250211" y="474994"/>
                </a:lnTo>
                <a:lnTo>
                  <a:pt x="2251097" y="474590"/>
                </a:lnTo>
                <a:lnTo>
                  <a:pt x="2251984" y="474186"/>
                </a:lnTo>
                <a:lnTo>
                  <a:pt x="2252951" y="473783"/>
                </a:lnTo>
                <a:lnTo>
                  <a:pt x="2253837" y="473298"/>
                </a:lnTo>
                <a:lnTo>
                  <a:pt x="2254724" y="472813"/>
                </a:lnTo>
              </a:path>
            </a:pathLst>
          </a:custGeom>
          <a:ln w="9690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413531" y="1588224"/>
            <a:ext cx="2254885" cy="641350"/>
          </a:xfrm>
          <a:custGeom>
            <a:avLst/>
            <a:gdLst/>
            <a:ahLst/>
            <a:cxnLst/>
            <a:rect l="l" t="t" r="r" b="b"/>
            <a:pathLst>
              <a:path w="2254884" h="641350">
                <a:moveTo>
                  <a:pt x="0" y="349816"/>
                </a:moveTo>
                <a:lnTo>
                  <a:pt x="0" y="349816"/>
                </a:lnTo>
                <a:lnTo>
                  <a:pt x="89288" y="349816"/>
                </a:lnTo>
                <a:lnTo>
                  <a:pt x="90191" y="351108"/>
                </a:lnTo>
                <a:lnTo>
                  <a:pt x="91094" y="353046"/>
                </a:lnTo>
                <a:lnTo>
                  <a:pt x="91996" y="356438"/>
                </a:lnTo>
                <a:lnTo>
                  <a:pt x="92899" y="359669"/>
                </a:lnTo>
                <a:lnTo>
                  <a:pt x="93802" y="363385"/>
                </a:lnTo>
                <a:lnTo>
                  <a:pt x="94704" y="366858"/>
                </a:lnTo>
                <a:lnTo>
                  <a:pt x="95599" y="370493"/>
                </a:lnTo>
                <a:lnTo>
                  <a:pt x="96502" y="375420"/>
                </a:lnTo>
                <a:lnTo>
                  <a:pt x="97405" y="380105"/>
                </a:lnTo>
                <a:lnTo>
                  <a:pt x="98307" y="384951"/>
                </a:lnTo>
                <a:lnTo>
                  <a:pt x="103716" y="416048"/>
                </a:lnTo>
                <a:lnTo>
                  <a:pt x="104618" y="421298"/>
                </a:lnTo>
                <a:lnTo>
                  <a:pt x="105521" y="426467"/>
                </a:lnTo>
                <a:lnTo>
                  <a:pt x="106424" y="431637"/>
                </a:lnTo>
                <a:lnTo>
                  <a:pt x="107326" y="436806"/>
                </a:lnTo>
                <a:lnTo>
                  <a:pt x="108229" y="441814"/>
                </a:lnTo>
                <a:lnTo>
                  <a:pt x="109132" y="446741"/>
                </a:lnTo>
                <a:lnTo>
                  <a:pt x="110035" y="451668"/>
                </a:lnTo>
                <a:lnTo>
                  <a:pt x="114540" y="474446"/>
                </a:lnTo>
                <a:lnTo>
                  <a:pt x="115443" y="478727"/>
                </a:lnTo>
                <a:lnTo>
                  <a:pt x="125365" y="516043"/>
                </a:lnTo>
                <a:lnTo>
                  <a:pt x="137995" y="539305"/>
                </a:lnTo>
                <a:lnTo>
                  <a:pt x="138897" y="540032"/>
                </a:lnTo>
                <a:lnTo>
                  <a:pt x="139800" y="540517"/>
                </a:lnTo>
                <a:lnTo>
                  <a:pt x="140695" y="541001"/>
                </a:lnTo>
                <a:lnTo>
                  <a:pt x="141598" y="541244"/>
                </a:lnTo>
                <a:lnTo>
                  <a:pt x="142500" y="541405"/>
                </a:lnTo>
                <a:lnTo>
                  <a:pt x="143403" y="541486"/>
                </a:lnTo>
                <a:lnTo>
                  <a:pt x="144306" y="541405"/>
                </a:lnTo>
                <a:lnTo>
                  <a:pt x="164149" y="506754"/>
                </a:lnTo>
                <a:lnTo>
                  <a:pt x="173169" y="467177"/>
                </a:lnTo>
                <a:lnTo>
                  <a:pt x="179480" y="429214"/>
                </a:lnTo>
                <a:lnTo>
                  <a:pt x="184896" y="390283"/>
                </a:lnTo>
                <a:lnTo>
                  <a:pt x="190304" y="346021"/>
                </a:lnTo>
                <a:lnTo>
                  <a:pt x="194810" y="306039"/>
                </a:lnTo>
                <a:lnTo>
                  <a:pt x="195712" y="297800"/>
                </a:lnTo>
                <a:lnTo>
                  <a:pt x="196615" y="289481"/>
                </a:lnTo>
                <a:lnTo>
                  <a:pt x="197518" y="281161"/>
                </a:lnTo>
                <a:lnTo>
                  <a:pt x="198421" y="272680"/>
                </a:lnTo>
                <a:lnTo>
                  <a:pt x="199323" y="264280"/>
                </a:lnTo>
                <a:lnTo>
                  <a:pt x="200226" y="255800"/>
                </a:lnTo>
                <a:lnTo>
                  <a:pt x="201129" y="247319"/>
                </a:lnTo>
                <a:lnTo>
                  <a:pt x="202031" y="238757"/>
                </a:lnTo>
                <a:lnTo>
                  <a:pt x="202934" y="230276"/>
                </a:lnTo>
                <a:lnTo>
                  <a:pt x="207440" y="188195"/>
                </a:lnTo>
                <a:lnTo>
                  <a:pt x="211945" y="147810"/>
                </a:lnTo>
                <a:lnTo>
                  <a:pt x="217362" y="103305"/>
                </a:lnTo>
                <a:lnTo>
                  <a:pt x="222770" y="65101"/>
                </a:lnTo>
                <a:lnTo>
                  <a:pt x="229992" y="26815"/>
                </a:lnTo>
                <a:lnTo>
                  <a:pt x="242614" y="0"/>
                </a:lnTo>
                <a:lnTo>
                  <a:pt x="243516" y="80"/>
                </a:lnTo>
                <a:lnTo>
                  <a:pt x="258846" y="36507"/>
                </a:lnTo>
                <a:lnTo>
                  <a:pt x="266963" y="75601"/>
                </a:lnTo>
                <a:lnTo>
                  <a:pt x="267865" y="80366"/>
                </a:lnTo>
                <a:lnTo>
                  <a:pt x="268768" y="85293"/>
                </a:lnTo>
                <a:lnTo>
                  <a:pt x="269671" y="90220"/>
                </a:lnTo>
                <a:lnTo>
                  <a:pt x="270574" y="95228"/>
                </a:lnTo>
                <a:lnTo>
                  <a:pt x="271476" y="100316"/>
                </a:lnTo>
                <a:lnTo>
                  <a:pt x="272379" y="105405"/>
                </a:lnTo>
                <a:lnTo>
                  <a:pt x="273282" y="110494"/>
                </a:lnTo>
                <a:lnTo>
                  <a:pt x="274185" y="115582"/>
                </a:lnTo>
                <a:lnTo>
                  <a:pt x="275087" y="120752"/>
                </a:lnTo>
                <a:lnTo>
                  <a:pt x="275982" y="125840"/>
                </a:lnTo>
                <a:lnTo>
                  <a:pt x="276885" y="131010"/>
                </a:lnTo>
                <a:lnTo>
                  <a:pt x="277787" y="136098"/>
                </a:lnTo>
                <a:lnTo>
                  <a:pt x="284106" y="170910"/>
                </a:lnTo>
                <a:lnTo>
                  <a:pt x="285001" y="175676"/>
                </a:lnTo>
                <a:lnTo>
                  <a:pt x="293126" y="214769"/>
                </a:lnTo>
                <a:lnTo>
                  <a:pt x="303942" y="253378"/>
                </a:lnTo>
                <a:lnTo>
                  <a:pt x="319280" y="280840"/>
                </a:lnTo>
                <a:lnTo>
                  <a:pt x="320175" y="281728"/>
                </a:lnTo>
                <a:lnTo>
                  <a:pt x="321078" y="282456"/>
                </a:lnTo>
                <a:lnTo>
                  <a:pt x="321980" y="283263"/>
                </a:lnTo>
                <a:lnTo>
                  <a:pt x="322883" y="283909"/>
                </a:lnTo>
                <a:lnTo>
                  <a:pt x="323786" y="284556"/>
                </a:lnTo>
                <a:lnTo>
                  <a:pt x="324688" y="285121"/>
                </a:lnTo>
                <a:lnTo>
                  <a:pt x="325591" y="285687"/>
                </a:lnTo>
                <a:lnTo>
                  <a:pt x="326494" y="286252"/>
                </a:lnTo>
                <a:lnTo>
                  <a:pt x="327397" y="286737"/>
                </a:lnTo>
                <a:lnTo>
                  <a:pt x="328299" y="287302"/>
                </a:lnTo>
                <a:lnTo>
                  <a:pt x="329202" y="287787"/>
                </a:lnTo>
                <a:lnTo>
                  <a:pt x="330097" y="288271"/>
                </a:lnTo>
                <a:lnTo>
                  <a:pt x="330999" y="288756"/>
                </a:lnTo>
                <a:lnTo>
                  <a:pt x="331902" y="289241"/>
                </a:lnTo>
                <a:lnTo>
                  <a:pt x="332805" y="289725"/>
                </a:lnTo>
                <a:lnTo>
                  <a:pt x="333708" y="290291"/>
                </a:lnTo>
                <a:lnTo>
                  <a:pt x="340921" y="295703"/>
                </a:lnTo>
                <a:lnTo>
                  <a:pt x="341824" y="296591"/>
                </a:lnTo>
                <a:lnTo>
                  <a:pt x="353551" y="315653"/>
                </a:lnTo>
                <a:lnTo>
                  <a:pt x="354454" y="317753"/>
                </a:lnTo>
                <a:lnTo>
                  <a:pt x="366173" y="355231"/>
                </a:lnTo>
                <a:lnTo>
                  <a:pt x="375192" y="395778"/>
                </a:lnTo>
                <a:lnTo>
                  <a:pt x="377901" y="409590"/>
                </a:lnTo>
                <a:lnTo>
                  <a:pt x="378803" y="414274"/>
                </a:lnTo>
                <a:lnTo>
                  <a:pt x="379706" y="419120"/>
                </a:lnTo>
                <a:lnTo>
                  <a:pt x="380609" y="423966"/>
                </a:lnTo>
                <a:lnTo>
                  <a:pt x="381511" y="428893"/>
                </a:lnTo>
                <a:lnTo>
                  <a:pt x="382414" y="433820"/>
                </a:lnTo>
                <a:lnTo>
                  <a:pt x="383317" y="438828"/>
                </a:lnTo>
                <a:lnTo>
                  <a:pt x="384212" y="443917"/>
                </a:lnTo>
                <a:lnTo>
                  <a:pt x="385114" y="449005"/>
                </a:lnTo>
                <a:lnTo>
                  <a:pt x="386017" y="454094"/>
                </a:lnTo>
                <a:lnTo>
                  <a:pt x="386920" y="459263"/>
                </a:lnTo>
                <a:lnTo>
                  <a:pt x="387822" y="464433"/>
                </a:lnTo>
                <a:lnTo>
                  <a:pt x="388725" y="469602"/>
                </a:lnTo>
                <a:lnTo>
                  <a:pt x="389628" y="474852"/>
                </a:lnTo>
                <a:lnTo>
                  <a:pt x="390531" y="480022"/>
                </a:lnTo>
                <a:lnTo>
                  <a:pt x="391433" y="485272"/>
                </a:lnTo>
                <a:lnTo>
                  <a:pt x="392336" y="490442"/>
                </a:lnTo>
                <a:lnTo>
                  <a:pt x="393231" y="495611"/>
                </a:lnTo>
                <a:lnTo>
                  <a:pt x="394133" y="500861"/>
                </a:lnTo>
                <a:lnTo>
                  <a:pt x="395036" y="506031"/>
                </a:lnTo>
                <a:lnTo>
                  <a:pt x="395939" y="511119"/>
                </a:lnTo>
                <a:lnTo>
                  <a:pt x="396842" y="516289"/>
                </a:lnTo>
                <a:lnTo>
                  <a:pt x="397744" y="521377"/>
                </a:lnTo>
                <a:lnTo>
                  <a:pt x="398647" y="526385"/>
                </a:lnTo>
                <a:lnTo>
                  <a:pt x="399550" y="531393"/>
                </a:lnTo>
                <a:lnTo>
                  <a:pt x="400452" y="536401"/>
                </a:lnTo>
                <a:lnTo>
                  <a:pt x="401355" y="541247"/>
                </a:lnTo>
                <a:lnTo>
                  <a:pt x="402250" y="546093"/>
                </a:lnTo>
                <a:lnTo>
                  <a:pt x="403153" y="550858"/>
                </a:lnTo>
                <a:lnTo>
                  <a:pt x="404055" y="555543"/>
                </a:lnTo>
                <a:lnTo>
                  <a:pt x="404958" y="560228"/>
                </a:lnTo>
                <a:lnTo>
                  <a:pt x="405861" y="564751"/>
                </a:lnTo>
                <a:lnTo>
                  <a:pt x="414880" y="604652"/>
                </a:lnTo>
                <a:lnTo>
                  <a:pt x="430242" y="639868"/>
                </a:lnTo>
                <a:lnTo>
                  <a:pt x="432902" y="640757"/>
                </a:lnTo>
                <a:lnTo>
                  <a:pt x="433789" y="640595"/>
                </a:lnTo>
                <a:lnTo>
                  <a:pt x="443703" y="626460"/>
                </a:lnTo>
                <a:lnTo>
                  <a:pt x="444670" y="624037"/>
                </a:lnTo>
                <a:lnTo>
                  <a:pt x="445556" y="621372"/>
                </a:lnTo>
                <a:lnTo>
                  <a:pt x="446443" y="618464"/>
                </a:lnTo>
                <a:lnTo>
                  <a:pt x="447330" y="615475"/>
                </a:lnTo>
                <a:lnTo>
                  <a:pt x="448216" y="612244"/>
                </a:lnTo>
                <a:lnTo>
                  <a:pt x="449184" y="608852"/>
                </a:lnTo>
                <a:lnTo>
                  <a:pt x="450070" y="605217"/>
                </a:lnTo>
                <a:lnTo>
                  <a:pt x="450957" y="601502"/>
                </a:lnTo>
                <a:lnTo>
                  <a:pt x="451843" y="597544"/>
                </a:lnTo>
                <a:lnTo>
                  <a:pt x="452730" y="593425"/>
                </a:lnTo>
                <a:lnTo>
                  <a:pt x="453697" y="589144"/>
                </a:lnTo>
                <a:lnTo>
                  <a:pt x="454584" y="584701"/>
                </a:lnTo>
                <a:lnTo>
                  <a:pt x="455470" y="580178"/>
                </a:lnTo>
                <a:lnTo>
                  <a:pt x="456357" y="575412"/>
                </a:lnTo>
                <a:lnTo>
                  <a:pt x="457244" y="570486"/>
                </a:lnTo>
                <a:lnTo>
                  <a:pt x="458211" y="565478"/>
                </a:lnTo>
                <a:lnTo>
                  <a:pt x="462644" y="538258"/>
                </a:lnTo>
                <a:lnTo>
                  <a:pt x="463611" y="532523"/>
                </a:lnTo>
                <a:lnTo>
                  <a:pt x="464498" y="526627"/>
                </a:lnTo>
                <a:lnTo>
                  <a:pt x="465384" y="520569"/>
                </a:lnTo>
                <a:lnTo>
                  <a:pt x="466271" y="514512"/>
                </a:lnTo>
                <a:lnTo>
                  <a:pt x="467158" y="508373"/>
                </a:lnTo>
                <a:lnTo>
                  <a:pt x="468125" y="502073"/>
                </a:lnTo>
                <a:lnTo>
                  <a:pt x="469011" y="495772"/>
                </a:lnTo>
                <a:lnTo>
                  <a:pt x="469898" y="489392"/>
                </a:lnTo>
                <a:lnTo>
                  <a:pt x="470785" y="482930"/>
                </a:lnTo>
                <a:lnTo>
                  <a:pt x="471671" y="476468"/>
                </a:lnTo>
                <a:lnTo>
                  <a:pt x="476185" y="443352"/>
                </a:lnTo>
                <a:lnTo>
                  <a:pt x="477152" y="436729"/>
                </a:lnTo>
                <a:lnTo>
                  <a:pt x="478039" y="430025"/>
                </a:lnTo>
                <a:lnTo>
                  <a:pt x="478925" y="423321"/>
                </a:lnTo>
                <a:lnTo>
                  <a:pt x="479812" y="416697"/>
                </a:lnTo>
                <a:lnTo>
                  <a:pt x="480699" y="409993"/>
                </a:lnTo>
                <a:lnTo>
                  <a:pt x="481585" y="403370"/>
                </a:lnTo>
                <a:lnTo>
                  <a:pt x="482552" y="396747"/>
                </a:lnTo>
                <a:lnTo>
                  <a:pt x="483439" y="390204"/>
                </a:lnTo>
                <a:lnTo>
                  <a:pt x="484326" y="383662"/>
                </a:lnTo>
                <a:lnTo>
                  <a:pt x="485212" y="377200"/>
                </a:lnTo>
                <a:lnTo>
                  <a:pt x="486099" y="370739"/>
                </a:lnTo>
                <a:lnTo>
                  <a:pt x="487066" y="364358"/>
                </a:lnTo>
                <a:lnTo>
                  <a:pt x="487953" y="358058"/>
                </a:lnTo>
                <a:lnTo>
                  <a:pt x="488839" y="351838"/>
                </a:lnTo>
                <a:lnTo>
                  <a:pt x="489726" y="345619"/>
                </a:lnTo>
                <a:lnTo>
                  <a:pt x="490612" y="339561"/>
                </a:lnTo>
                <a:lnTo>
                  <a:pt x="491580" y="333503"/>
                </a:lnTo>
                <a:lnTo>
                  <a:pt x="492466" y="327607"/>
                </a:lnTo>
                <a:lnTo>
                  <a:pt x="496980" y="299499"/>
                </a:lnTo>
                <a:lnTo>
                  <a:pt x="497867" y="294249"/>
                </a:lnTo>
                <a:lnTo>
                  <a:pt x="498753" y="288999"/>
                </a:lnTo>
                <a:lnTo>
                  <a:pt x="499640" y="283991"/>
                </a:lnTo>
                <a:lnTo>
                  <a:pt x="500526" y="279064"/>
                </a:lnTo>
                <a:lnTo>
                  <a:pt x="501494" y="274218"/>
                </a:lnTo>
                <a:lnTo>
                  <a:pt x="502380" y="269533"/>
                </a:lnTo>
                <a:lnTo>
                  <a:pt x="503267" y="264929"/>
                </a:lnTo>
                <a:lnTo>
                  <a:pt x="504153" y="260487"/>
                </a:lnTo>
                <a:lnTo>
                  <a:pt x="505040" y="256206"/>
                </a:lnTo>
                <a:lnTo>
                  <a:pt x="506007" y="252005"/>
                </a:lnTo>
                <a:lnTo>
                  <a:pt x="506894" y="247967"/>
                </a:lnTo>
                <a:lnTo>
                  <a:pt x="507780" y="244090"/>
                </a:lnTo>
                <a:lnTo>
                  <a:pt x="508667" y="240294"/>
                </a:lnTo>
                <a:lnTo>
                  <a:pt x="509554" y="236659"/>
                </a:lnTo>
                <a:lnTo>
                  <a:pt x="510521" y="233186"/>
                </a:lnTo>
                <a:lnTo>
                  <a:pt x="511408" y="229794"/>
                </a:lnTo>
                <a:lnTo>
                  <a:pt x="515921" y="214932"/>
                </a:lnTo>
                <a:lnTo>
                  <a:pt x="516808" y="212347"/>
                </a:lnTo>
                <a:lnTo>
                  <a:pt x="517694" y="209924"/>
                </a:lnTo>
                <a:lnTo>
                  <a:pt x="518581" y="207582"/>
                </a:lnTo>
                <a:lnTo>
                  <a:pt x="519468" y="205401"/>
                </a:lnTo>
                <a:lnTo>
                  <a:pt x="520435" y="203301"/>
                </a:lnTo>
                <a:lnTo>
                  <a:pt x="521321" y="201363"/>
                </a:lnTo>
                <a:lnTo>
                  <a:pt x="539376" y="183431"/>
                </a:lnTo>
                <a:lnTo>
                  <a:pt x="540263" y="183431"/>
                </a:lnTo>
                <a:lnTo>
                  <a:pt x="541149" y="183431"/>
                </a:lnTo>
                <a:lnTo>
                  <a:pt x="542036" y="183431"/>
                </a:lnTo>
                <a:lnTo>
                  <a:pt x="542923" y="183593"/>
                </a:lnTo>
                <a:lnTo>
                  <a:pt x="543890" y="183755"/>
                </a:lnTo>
                <a:lnTo>
                  <a:pt x="544776" y="183916"/>
                </a:lnTo>
                <a:lnTo>
                  <a:pt x="545663" y="184159"/>
                </a:lnTo>
                <a:lnTo>
                  <a:pt x="546550" y="184401"/>
                </a:lnTo>
                <a:lnTo>
                  <a:pt x="551063" y="186420"/>
                </a:lnTo>
                <a:lnTo>
                  <a:pt x="551950" y="186905"/>
                </a:lnTo>
                <a:lnTo>
                  <a:pt x="552836" y="187389"/>
                </a:lnTo>
                <a:lnTo>
                  <a:pt x="553804" y="187874"/>
                </a:lnTo>
                <a:lnTo>
                  <a:pt x="554690" y="188440"/>
                </a:lnTo>
                <a:lnTo>
                  <a:pt x="555577" y="189005"/>
                </a:lnTo>
                <a:lnTo>
                  <a:pt x="556463" y="189651"/>
                </a:lnTo>
                <a:lnTo>
                  <a:pt x="557350" y="190217"/>
                </a:lnTo>
                <a:lnTo>
                  <a:pt x="558317" y="190863"/>
                </a:lnTo>
                <a:lnTo>
                  <a:pt x="559204" y="191509"/>
                </a:lnTo>
                <a:lnTo>
                  <a:pt x="560091" y="192156"/>
                </a:lnTo>
                <a:lnTo>
                  <a:pt x="560977" y="192883"/>
                </a:lnTo>
                <a:lnTo>
                  <a:pt x="561864" y="193529"/>
                </a:lnTo>
                <a:lnTo>
                  <a:pt x="562831" y="194256"/>
                </a:lnTo>
                <a:lnTo>
                  <a:pt x="563718" y="194983"/>
                </a:lnTo>
                <a:lnTo>
                  <a:pt x="564604" y="195710"/>
                </a:lnTo>
                <a:lnTo>
                  <a:pt x="565491" y="196438"/>
                </a:lnTo>
                <a:lnTo>
                  <a:pt x="566377" y="197165"/>
                </a:lnTo>
                <a:lnTo>
                  <a:pt x="567345" y="197972"/>
                </a:lnTo>
                <a:lnTo>
                  <a:pt x="568231" y="198699"/>
                </a:lnTo>
                <a:lnTo>
                  <a:pt x="569118" y="199507"/>
                </a:lnTo>
                <a:lnTo>
                  <a:pt x="570004" y="200315"/>
                </a:lnTo>
                <a:lnTo>
                  <a:pt x="570891" y="201122"/>
                </a:lnTo>
                <a:lnTo>
                  <a:pt x="571778" y="201930"/>
                </a:lnTo>
                <a:lnTo>
                  <a:pt x="572745" y="202737"/>
                </a:lnTo>
                <a:lnTo>
                  <a:pt x="573632" y="203625"/>
                </a:lnTo>
                <a:lnTo>
                  <a:pt x="574518" y="204433"/>
                </a:lnTo>
                <a:lnTo>
                  <a:pt x="575405" y="205321"/>
                </a:lnTo>
                <a:lnTo>
                  <a:pt x="576291" y="206210"/>
                </a:lnTo>
                <a:lnTo>
                  <a:pt x="577259" y="207098"/>
                </a:lnTo>
                <a:lnTo>
                  <a:pt x="578145" y="208067"/>
                </a:lnTo>
                <a:lnTo>
                  <a:pt x="579032" y="208956"/>
                </a:lnTo>
                <a:lnTo>
                  <a:pt x="579918" y="209925"/>
                </a:lnTo>
                <a:lnTo>
                  <a:pt x="580805" y="210894"/>
                </a:lnTo>
                <a:lnTo>
                  <a:pt x="581772" y="211863"/>
                </a:lnTo>
                <a:lnTo>
                  <a:pt x="582659" y="212913"/>
                </a:lnTo>
                <a:lnTo>
                  <a:pt x="583545" y="213963"/>
                </a:lnTo>
                <a:lnTo>
                  <a:pt x="584432" y="215013"/>
                </a:lnTo>
                <a:lnTo>
                  <a:pt x="585319" y="216063"/>
                </a:lnTo>
                <a:lnTo>
                  <a:pt x="586205" y="217194"/>
                </a:lnTo>
                <a:lnTo>
                  <a:pt x="587172" y="218325"/>
                </a:lnTo>
                <a:lnTo>
                  <a:pt x="588059" y="219456"/>
                </a:lnTo>
                <a:lnTo>
                  <a:pt x="588946" y="220668"/>
                </a:lnTo>
                <a:lnTo>
                  <a:pt x="589832" y="221880"/>
                </a:lnTo>
                <a:lnTo>
                  <a:pt x="590719" y="223172"/>
                </a:lnTo>
                <a:lnTo>
                  <a:pt x="591686" y="224464"/>
                </a:lnTo>
                <a:lnTo>
                  <a:pt x="592573" y="225756"/>
                </a:lnTo>
                <a:lnTo>
                  <a:pt x="593459" y="227129"/>
                </a:lnTo>
                <a:lnTo>
                  <a:pt x="594346" y="228502"/>
                </a:lnTo>
                <a:lnTo>
                  <a:pt x="595233" y="229956"/>
                </a:lnTo>
                <a:lnTo>
                  <a:pt x="596200" y="231410"/>
                </a:lnTo>
                <a:lnTo>
                  <a:pt x="597086" y="232863"/>
                </a:lnTo>
                <a:lnTo>
                  <a:pt x="597973" y="234398"/>
                </a:lnTo>
                <a:lnTo>
                  <a:pt x="598860" y="236014"/>
                </a:lnTo>
                <a:lnTo>
                  <a:pt x="599746" y="237629"/>
                </a:lnTo>
                <a:lnTo>
                  <a:pt x="600713" y="239325"/>
                </a:lnTo>
                <a:lnTo>
                  <a:pt x="601600" y="241022"/>
                </a:lnTo>
                <a:lnTo>
                  <a:pt x="602487" y="242718"/>
                </a:lnTo>
                <a:lnTo>
                  <a:pt x="603373" y="244576"/>
                </a:lnTo>
                <a:lnTo>
                  <a:pt x="604260" y="246352"/>
                </a:lnTo>
                <a:lnTo>
                  <a:pt x="605146" y="248291"/>
                </a:lnTo>
                <a:lnTo>
                  <a:pt x="606114" y="250229"/>
                </a:lnTo>
                <a:lnTo>
                  <a:pt x="607000" y="252168"/>
                </a:lnTo>
                <a:lnTo>
                  <a:pt x="607887" y="254187"/>
                </a:lnTo>
                <a:lnTo>
                  <a:pt x="608774" y="256287"/>
                </a:lnTo>
                <a:lnTo>
                  <a:pt x="609660" y="258387"/>
                </a:lnTo>
                <a:lnTo>
                  <a:pt x="610627" y="260568"/>
                </a:lnTo>
                <a:lnTo>
                  <a:pt x="611514" y="262830"/>
                </a:lnTo>
                <a:lnTo>
                  <a:pt x="612401" y="265092"/>
                </a:lnTo>
                <a:lnTo>
                  <a:pt x="613287" y="267354"/>
                </a:lnTo>
                <a:lnTo>
                  <a:pt x="614174" y="269777"/>
                </a:lnTo>
                <a:lnTo>
                  <a:pt x="615141" y="272119"/>
                </a:lnTo>
                <a:lnTo>
                  <a:pt x="616028" y="274623"/>
                </a:lnTo>
                <a:lnTo>
                  <a:pt x="616914" y="277127"/>
                </a:lnTo>
                <a:lnTo>
                  <a:pt x="617801" y="279630"/>
                </a:lnTo>
                <a:lnTo>
                  <a:pt x="618687" y="282215"/>
                </a:lnTo>
                <a:lnTo>
                  <a:pt x="619655" y="284881"/>
                </a:lnTo>
                <a:lnTo>
                  <a:pt x="620541" y="287546"/>
                </a:lnTo>
                <a:lnTo>
                  <a:pt x="621428" y="290293"/>
                </a:lnTo>
                <a:lnTo>
                  <a:pt x="622315" y="293119"/>
                </a:lnTo>
                <a:lnTo>
                  <a:pt x="623201" y="295946"/>
                </a:lnTo>
                <a:lnTo>
                  <a:pt x="624088" y="298773"/>
                </a:lnTo>
                <a:lnTo>
                  <a:pt x="625055" y="301681"/>
                </a:lnTo>
                <a:lnTo>
                  <a:pt x="625942" y="304588"/>
                </a:lnTo>
                <a:lnTo>
                  <a:pt x="626828" y="307577"/>
                </a:lnTo>
                <a:lnTo>
                  <a:pt x="627715" y="310646"/>
                </a:lnTo>
                <a:lnTo>
                  <a:pt x="628601" y="313635"/>
                </a:lnTo>
                <a:lnTo>
                  <a:pt x="629569" y="316785"/>
                </a:lnTo>
                <a:lnTo>
                  <a:pt x="630455" y="319854"/>
                </a:lnTo>
                <a:lnTo>
                  <a:pt x="631342" y="323004"/>
                </a:lnTo>
                <a:lnTo>
                  <a:pt x="632228" y="326235"/>
                </a:lnTo>
                <a:lnTo>
                  <a:pt x="633115" y="329466"/>
                </a:lnTo>
                <a:lnTo>
                  <a:pt x="634082" y="332697"/>
                </a:lnTo>
                <a:lnTo>
                  <a:pt x="634969" y="335928"/>
                </a:lnTo>
                <a:lnTo>
                  <a:pt x="635856" y="339240"/>
                </a:lnTo>
                <a:lnTo>
                  <a:pt x="636742" y="342551"/>
                </a:lnTo>
                <a:lnTo>
                  <a:pt x="637629" y="345862"/>
                </a:lnTo>
                <a:lnTo>
                  <a:pt x="643029" y="366216"/>
                </a:lnTo>
                <a:lnTo>
                  <a:pt x="643996" y="369608"/>
                </a:lnTo>
                <a:lnTo>
                  <a:pt x="644883" y="373000"/>
                </a:lnTo>
                <a:lnTo>
                  <a:pt x="645769" y="376473"/>
                </a:lnTo>
                <a:lnTo>
                  <a:pt x="646656" y="379866"/>
                </a:lnTo>
                <a:lnTo>
                  <a:pt x="647543" y="383258"/>
                </a:lnTo>
                <a:lnTo>
                  <a:pt x="648510" y="386731"/>
                </a:lnTo>
                <a:lnTo>
                  <a:pt x="649396" y="390123"/>
                </a:lnTo>
                <a:lnTo>
                  <a:pt x="650283" y="393515"/>
                </a:lnTo>
                <a:lnTo>
                  <a:pt x="651170" y="396908"/>
                </a:lnTo>
                <a:lnTo>
                  <a:pt x="652056" y="400219"/>
                </a:lnTo>
                <a:lnTo>
                  <a:pt x="653023" y="403611"/>
                </a:lnTo>
                <a:lnTo>
                  <a:pt x="653910" y="406923"/>
                </a:lnTo>
                <a:lnTo>
                  <a:pt x="654797" y="410234"/>
                </a:lnTo>
                <a:lnTo>
                  <a:pt x="655683" y="413465"/>
                </a:lnTo>
                <a:lnTo>
                  <a:pt x="656570" y="416776"/>
                </a:lnTo>
                <a:lnTo>
                  <a:pt x="657537" y="420007"/>
                </a:lnTo>
                <a:lnTo>
                  <a:pt x="658424" y="423157"/>
                </a:lnTo>
                <a:lnTo>
                  <a:pt x="659310" y="426308"/>
                </a:lnTo>
                <a:lnTo>
                  <a:pt x="660197" y="429458"/>
                </a:lnTo>
                <a:lnTo>
                  <a:pt x="661083" y="432527"/>
                </a:lnTo>
                <a:lnTo>
                  <a:pt x="661970" y="435597"/>
                </a:lnTo>
                <a:lnTo>
                  <a:pt x="662937" y="438585"/>
                </a:lnTo>
                <a:lnTo>
                  <a:pt x="663824" y="441573"/>
                </a:lnTo>
                <a:lnTo>
                  <a:pt x="664710" y="444481"/>
                </a:lnTo>
                <a:lnTo>
                  <a:pt x="665597" y="447389"/>
                </a:lnTo>
                <a:lnTo>
                  <a:pt x="666484" y="450216"/>
                </a:lnTo>
                <a:lnTo>
                  <a:pt x="667451" y="452962"/>
                </a:lnTo>
                <a:lnTo>
                  <a:pt x="668337" y="455627"/>
                </a:lnTo>
                <a:lnTo>
                  <a:pt x="669224" y="458293"/>
                </a:lnTo>
                <a:lnTo>
                  <a:pt x="670111" y="460878"/>
                </a:lnTo>
                <a:lnTo>
                  <a:pt x="670997" y="463462"/>
                </a:lnTo>
                <a:lnTo>
                  <a:pt x="671964" y="465885"/>
                </a:lnTo>
                <a:lnTo>
                  <a:pt x="672851" y="468309"/>
                </a:lnTo>
                <a:lnTo>
                  <a:pt x="677365" y="479375"/>
                </a:lnTo>
                <a:lnTo>
                  <a:pt x="678251" y="481394"/>
                </a:lnTo>
                <a:lnTo>
                  <a:pt x="679138" y="483332"/>
                </a:lnTo>
                <a:lnTo>
                  <a:pt x="680024" y="485190"/>
                </a:lnTo>
                <a:lnTo>
                  <a:pt x="680911" y="486967"/>
                </a:lnTo>
                <a:lnTo>
                  <a:pt x="681878" y="488663"/>
                </a:lnTo>
                <a:lnTo>
                  <a:pt x="682765" y="490278"/>
                </a:lnTo>
                <a:lnTo>
                  <a:pt x="683651" y="491813"/>
                </a:lnTo>
                <a:lnTo>
                  <a:pt x="684538" y="493267"/>
                </a:lnTo>
                <a:lnTo>
                  <a:pt x="685425" y="494721"/>
                </a:lnTo>
                <a:lnTo>
                  <a:pt x="686392" y="496013"/>
                </a:lnTo>
                <a:lnTo>
                  <a:pt x="687278" y="497225"/>
                </a:lnTo>
                <a:lnTo>
                  <a:pt x="688165" y="498355"/>
                </a:lnTo>
                <a:lnTo>
                  <a:pt x="689052" y="499486"/>
                </a:lnTo>
                <a:lnTo>
                  <a:pt x="689938" y="500456"/>
                </a:lnTo>
                <a:lnTo>
                  <a:pt x="690905" y="501344"/>
                </a:lnTo>
                <a:lnTo>
                  <a:pt x="691792" y="502232"/>
                </a:lnTo>
                <a:lnTo>
                  <a:pt x="692679" y="502959"/>
                </a:lnTo>
                <a:lnTo>
                  <a:pt x="693565" y="503606"/>
                </a:lnTo>
                <a:lnTo>
                  <a:pt x="694452" y="504252"/>
                </a:lnTo>
                <a:lnTo>
                  <a:pt x="695338" y="504737"/>
                </a:lnTo>
                <a:lnTo>
                  <a:pt x="696306" y="505140"/>
                </a:lnTo>
                <a:lnTo>
                  <a:pt x="697192" y="505544"/>
                </a:lnTo>
                <a:lnTo>
                  <a:pt x="698079" y="505787"/>
                </a:lnTo>
                <a:lnTo>
                  <a:pt x="698965" y="505948"/>
                </a:lnTo>
                <a:lnTo>
                  <a:pt x="699852" y="506110"/>
                </a:lnTo>
                <a:lnTo>
                  <a:pt x="700819" y="506110"/>
                </a:lnTo>
                <a:lnTo>
                  <a:pt x="701706" y="506110"/>
                </a:lnTo>
                <a:lnTo>
                  <a:pt x="702592" y="506029"/>
                </a:lnTo>
                <a:lnTo>
                  <a:pt x="703479" y="505787"/>
                </a:lnTo>
                <a:lnTo>
                  <a:pt x="704366" y="505544"/>
                </a:lnTo>
                <a:lnTo>
                  <a:pt x="705333" y="505221"/>
                </a:lnTo>
                <a:lnTo>
                  <a:pt x="706219" y="504818"/>
                </a:lnTo>
                <a:lnTo>
                  <a:pt x="707106" y="504414"/>
                </a:lnTo>
                <a:lnTo>
                  <a:pt x="707993" y="503848"/>
                </a:lnTo>
                <a:lnTo>
                  <a:pt x="708879" y="503283"/>
                </a:lnTo>
                <a:lnTo>
                  <a:pt x="709846" y="502556"/>
                </a:lnTo>
                <a:lnTo>
                  <a:pt x="710733" y="501829"/>
                </a:lnTo>
                <a:lnTo>
                  <a:pt x="711620" y="501101"/>
                </a:lnTo>
                <a:lnTo>
                  <a:pt x="712506" y="500213"/>
                </a:lnTo>
                <a:lnTo>
                  <a:pt x="713393" y="499325"/>
                </a:lnTo>
                <a:lnTo>
                  <a:pt x="714279" y="498355"/>
                </a:lnTo>
                <a:lnTo>
                  <a:pt x="715247" y="497305"/>
                </a:lnTo>
                <a:lnTo>
                  <a:pt x="716133" y="496255"/>
                </a:lnTo>
                <a:lnTo>
                  <a:pt x="717020" y="495124"/>
                </a:lnTo>
                <a:lnTo>
                  <a:pt x="717906" y="493994"/>
                </a:lnTo>
                <a:lnTo>
                  <a:pt x="718793" y="492701"/>
                </a:lnTo>
                <a:lnTo>
                  <a:pt x="719760" y="491490"/>
                </a:lnTo>
                <a:lnTo>
                  <a:pt x="720647" y="490117"/>
                </a:lnTo>
                <a:lnTo>
                  <a:pt x="721533" y="488825"/>
                </a:lnTo>
                <a:lnTo>
                  <a:pt x="722420" y="487371"/>
                </a:lnTo>
                <a:lnTo>
                  <a:pt x="723307" y="485917"/>
                </a:lnTo>
                <a:lnTo>
                  <a:pt x="724274" y="484463"/>
                </a:lnTo>
                <a:lnTo>
                  <a:pt x="725160" y="482929"/>
                </a:lnTo>
                <a:lnTo>
                  <a:pt x="726047" y="481394"/>
                </a:lnTo>
                <a:lnTo>
                  <a:pt x="726934" y="479859"/>
                </a:lnTo>
                <a:lnTo>
                  <a:pt x="727820" y="478244"/>
                </a:lnTo>
                <a:lnTo>
                  <a:pt x="728787" y="476628"/>
                </a:lnTo>
                <a:lnTo>
                  <a:pt x="729674" y="474932"/>
                </a:lnTo>
                <a:lnTo>
                  <a:pt x="730561" y="473235"/>
                </a:lnTo>
                <a:lnTo>
                  <a:pt x="731447" y="471539"/>
                </a:lnTo>
                <a:lnTo>
                  <a:pt x="732334" y="469843"/>
                </a:lnTo>
                <a:lnTo>
                  <a:pt x="733220" y="468066"/>
                </a:lnTo>
                <a:lnTo>
                  <a:pt x="734188" y="466370"/>
                </a:lnTo>
                <a:lnTo>
                  <a:pt x="735074" y="464593"/>
                </a:lnTo>
                <a:lnTo>
                  <a:pt x="735961" y="462816"/>
                </a:lnTo>
                <a:lnTo>
                  <a:pt x="736847" y="460959"/>
                </a:lnTo>
                <a:lnTo>
                  <a:pt x="737734" y="459182"/>
                </a:lnTo>
                <a:lnTo>
                  <a:pt x="738701" y="457324"/>
                </a:lnTo>
                <a:lnTo>
                  <a:pt x="739588" y="455548"/>
                </a:lnTo>
                <a:lnTo>
                  <a:pt x="740474" y="453690"/>
                </a:lnTo>
                <a:lnTo>
                  <a:pt x="741361" y="451913"/>
                </a:lnTo>
                <a:lnTo>
                  <a:pt x="742248" y="450056"/>
                </a:lnTo>
                <a:lnTo>
                  <a:pt x="743215" y="448198"/>
                </a:lnTo>
                <a:lnTo>
                  <a:pt x="744101" y="446341"/>
                </a:lnTo>
                <a:lnTo>
                  <a:pt x="744988" y="444564"/>
                </a:lnTo>
                <a:lnTo>
                  <a:pt x="745875" y="442706"/>
                </a:lnTo>
                <a:lnTo>
                  <a:pt x="746761" y="440849"/>
                </a:lnTo>
                <a:lnTo>
                  <a:pt x="747728" y="439072"/>
                </a:lnTo>
                <a:lnTo>
                  <a:pt x="748615" y="437215"/>
                </a:lnTo>
                <a:lnTo>
                  <a:pt x="749502" y="435438"/>
                </a:lnTo>
                <a:lnTo>
                  <a:pt x="750388" y="433661"/>
                </a:lnTo>
                <a:lnTo>
                  <a:pt x="751275" y="431884"/>
                </a:lnTo>
                <a:lnTo>
                  <a:pt x="752161" y="430108"/>
                </a:lnTo>
                <a:lnTo>
                  <a:pt x="753129" y="428331"/>
                </a:lnTo>
                <a:lnTo>
                  <a:pt x="754015" y="426554"/>
                </a:lnTo>
                <a:lnTo>
                  <a:pt x="754902" y="424777"/>
                </a:lnTo>
                <a:lnTo>
                  <a:pt x="755788" y="423081"/>
                </a:lnTo>
                <a:lnTo>
                  <a:pt x="756675" y="421304"/>
                </a:lnTo>
                <a:lnTo>
                  <a:pt x="757642" y="419608"/>
                </a:lnTo>
                <a:lnTo>
                  <a:pt x="758529" y="417912"/>
                </a:lnTo>
                <a:lnTo>
                  <a:pt x="759415" y="416215"/>
                </a:lnTo>
                <a:lnTo>
                  <a:pt x="760302" y="414600"/>
                </a:lnTo>
                <a:lnTo>
                  <a:pt x="761189" y="412903"/>
                </a:lnTo>
                <a:lnTo>
                  <a:pt x="762156" y="411288"/>
                </a:lnTo>
                <a:lnTo>
                  <a:pt x="763042" y="409672"/>
                </a:lnTo>
                <a:lnTo>
                  <a:pt x="763929" y="408057"/>
                </a:lnTo>
                <a:lnTo>
                  <a:pt x="764816" y="406441"/>
                </a:lnTo>
                <a:lnTo>
                  <a:pt x="765702" y="404826"/>
                </a:lnTo>
                <a:lnTo>
                  <a:pt x="766669" y="403210"/>
                </a:lnTo>
                <a:lnTo>
                  <a:pt x="767556" y="401676"/>
                </a:lnTo>
                <a:lnTo>
                  <a:pt x="768443" y="400141"/>
                </a:lnTo>
                <a:lnTo>
                  <a:pt x="769329" y="398606"/>
                </a:lnTo>
                <a:lnTo>
                  <a:pt x="770216" y="397072"/>
                </a:lnTo>
                <a:lnTo>
                  <a:pt x="771102" y="395537"/>
                </a:lnTo>
                <a:lnTo>
                  <a:pt x="772070" y="394002"/>
                </a:lnTo>
                <a:lnTo>
                  <a:pt x="772956" y="392549"/>
                </a:lnTo>
                <a:lnTo>
                  <a:pt x="773843" y="391014"/>
                </a:lnTo>
                <a:lnTo>
                  <a:pt x="774729" y="389560"/>
                </a:lnTo>
                <a:lnTo>
                  <a:pt x="775616" y="388106"/>
                </a:lnTo>
                <a:lnTo>
                  <a:pt x="776583" y="386572"/>
                </a:lnTo>
                <a:lnTo>
                  <a:pt x="777470" y="385118"/>
                </a:lnTo>
                <a:lnTo>
                  <a:pt x="778356" y="383664"/>
                </a:lnTo>
                <a:lnTo>
                  <a:pt x="779243" y="382210"/>
                </a:lnTo>
                <a:lnTo>
                  <a:pt x="780130" y="380756"/>
                </a:lnTo>
                <a:lnTo>
                  <a:pt x="781097" y="379303"/>
                </a:lnTo>
                <a:lnTo>
                  <a:pt x="781983" y="377849"/>
                </a:lnTo>
                <a:lnTo>
                  <a:pt x="782870" y="376395"/>
                </a:lnTo>
                <a:lnTo>
                  <a:pt x="783757" y="374941"/>
                </a:lnTo>
                <a:lnTo>
                  <a:pt x="784643" y="373487"/>
                </a:lnTo>
                <a:lnTo>
                  <a:pt x="785530" y="372033"/>
                </a:lnTo>
                <a:lnTo>
                  <a:pt x="786497" y="370580"/>
                </a:lnTo>
                <a:lnTo>
                  <a:pt x="787384" y="369126"/>
                </a:lnTo>
                <a:lnTo>
                  <a:pt x="788270" y="367672"/>
                </a:lnTo>
                <a:lnTo>
                  <a:pt x="789157" y="366218"/>
                </a:lnTo>
                <a:lnTo>
                  <a:pt x="790043" y="364684"/>
                </a:lnTo>
                <a:lnTo>
                  <a:pt x="791011" y="363230"/>
                </a:lnTo>
                <a:lnTo>
                  <a:pt x="791897" y="361695"/>
                </a:lnTo>
                <a:lnTo>
                  <a:pt x="792784" y="360160"/>
                </a:lnTo>
                <a:lnTo>
                  <a:pt x="793670" y="358626"/>
                </a:lnTo>
                <a:lnTo>
                  <a:pt x="794557" y="357091"/>
                </a:lnTo>
                <a:lnTo>
                  <a:pt x="795524" y="355556"/>
                </a:lnTo>
                <a:lnTo>
                  <a:pt x="796411" y="354022"/>
                </a:lnTo>
                <a:lnTo>
                  <a:pt x="797297" y="352406"/>
                </a:lnTo>
                <a:lnTo>
                  <a:pt x="798184" y="350791"/>
                </a:lnTo>
                <a:lnTo>
                  <a:pt x="799071" y="349175"/>
                </a:lnTo>
                <a:lnTo>
                  <a:pt x="800038" y="347560"/>
                </a:lnTo>
                <a:lnTo>
                  <a:pt x="800924" y="345863"/>
                </a:lnTo>
                <a:lnTo>
                  <a:pt x="801811" y="344248"/>
                </a:lnTo>
                <a:lnTo>
                  <a:pt x="802698" y="342552"/>
                </a:lnTo>
                <a:lnTo>
                  <a:pt x="803584" y="340855"/>
                </a:lnTo>
                <a:lnTo>
                  <a:pt x="804471" y="339078"/>
                </a:lnTo>
                <a:lnTo>
                  <a:pt x="805438" y="337302"/>
                </a:lnTo>
                <a:lnTo>
                  <a:pt x="806325" y="335605"/>
                </a:lnTo>
                <a:lnTo>
                  <a:pt x="807211" y="333748"/>
                </a:lnTo>
                <a:lnTo>
                  <a:pt x="808098" y="331971"/>
                </a:lnTo>
                <a:lnTo>
                  <a:pt x="808984" y="330114"/>
                </a:lnTo>
                <a:lnTo>
                  <a:pt x="809952" y="328256"/>
                </a:lnTo>
                <a:lnTo>
                  <a:pt x="810838" y="326398"/>
                </a:lnTo>
                <a:lnTo>
                  <a:pt x="811725" y="324460"/>
                </a:lnTo>
                <a:lnTo>
                  <a:pt x="812611" y="322522"/>
                </a:lnTo>
                <a:lnTo>
                  <a:pt x="813498" y="320583"/>
                </a:lnTo>
                <a:lnTo>
                  <a:pt x="814465" y="318645"/>
                </a:lnTo>
                <a:lnTo>
                  <a:pt x="815352" y="316625"/>
                </a:lnTo>
                <a:lnTo>
                  <a:pt x="816238" y="314606"/>
                </a:lnTo>
                <a:lnTo>
                  <a:pt x="817125" y="312587"/>
                </a:lnTo>
                <a:lnTo>
                  <a:pt x="818012" y="310568"/>
                </a:lnTo>
                <a:lnTo>
                  <a:pt x="818979" y="308468"/>
                </a:lnTo>
                <a:lnTo>
                  <a:pt x="819865" y="306367"/>
                </a:lnTo>
                <a:lnTo>
                  <a:pt x="820752" y="304267"/>
                </a:lnTo>
                <a:lnTo>
                  <a:pt x="821639" y="302167"/>
                </a:lnTo>
                <a:lnTo>
                  <a:pt x="822525" y="300067"/>
                </a:lnTo>
                <a:lnTo>
                  <a:pt x="823412" y="297886"/>
                </a:lnTo>
                <a:lnTo>
                  <a:pt x="824379" y="295705"/>
                </a:lnTo>
                <a:lnTo>
                  <a:pt x="825266" y="293524"/>
                </a:lnTo>
                <a:lnTo>
                  <a:pt x="826152" y="291343"/>
                </a:lnTo>
                <a:lnTo>
                  <a:pt x="827039" y="289162"/>
                </a:lnTo>
                <a:lnTo>
                  <a:pt x="827925" y="286900"/>
                </a:lnTo>
                <a:lnTo>
                  <a:pt x="828893" y="284719"/>
                </a:lnTo>
                <a:lnTo>
                  <a:pt x="829779" y="282458"/>
                </a:lnTo>
                <a:lnTo>
                  <a:pt x="830666" y="280277"/>
                </a:lnTo>
                <a:lnTo>
                  <a:pt x="831552" y="278015"/>
                </a:lnTo>
                <a:lnTo>
                  <a:pt x="832439" y="275753"/>
                </a:lnTo>
                <a:lnTo>
                  <a:pt x="833406" y="273572"/>
                </a:lnTo>
                <a:lnTo>
                  <a:pt x="834293" y="271310"/>
                </a:lnTo>
                <a:lnTo>
                  <a:pt x="835179" y="269048"/>
                </a:lnTo>
                <a:lnTo>
                  <a:pt x="836066" y="266868"/>
                </a:lnTo>
                <a:lnTo>
                  <a:pt x="836953" y="264606"/>
                </a:lnTo>
                <a:lnTo>
                  <a:pt x="837920" y="262425"/>
                </a:lnTo>
                <a:lnTo>
                  <a:pt x="838806" y="260163"/>
                </a:lnTo>
                <a:lnTo>
                  <a:pt x="839693" y="257982"/>
                </a:lnTo>
                <a:lnTo>
                  <a:pt x="840580" y="255801"/>
                </a:lnTo>
                <a:lnTo>
                  <a:pt x="841466" y="253701"/>
                </a:lnTo>
                <a:lnTo>
                  <a:pt x="842353" y="251520"/>
                </a:lnTo>
                <a:lnTo>
                  <a:pt x="843320" y="249420"/>
                </a:lnTo>
                <a:lnTo>
                  <a:pt x="844207" y="247320"/>
                </a:lnTo>
                <a:lnTo>
                  <a:pt x="845093" y="245220"/>
                </a:lnTo>
                <a:lnTo>
                  <a:pt x="845980" y="243200"/>
                </a:lnTo>
                <a:lnTo>
                  <a:pt x="846866" y="241100"/>
                </a:lnTo>
                <a:lnTo>
                  <a:pt x="847834" y="239162"/>
                </a:lnTo>
                <a:lnTo>
                  <a:pt x="848720" y="237223"/>
                </a:lnTo>
                <a:lnTo>
                  <a:pt x="849607" y="235285"/>
                </a:lnTo>
                <a:lnTo>
                  <a:pt x="850493" y="233346"/>
                </a:lnTo>
                <a:lnTo>
                  <a:pt x="851380" y="231489"/>
                </a:lnTo>
                <a:lnTo>
                  <a:pt x="852347" y="229712"/>
                </a:lnTo>
                <a:lnTo>
                  <a:pt x="853234" y="227935"/>
                </a:lnTo>
                <a:lnTo>
                  <a:pt x="854120" y="226239"/>
                </a:lnTo>
                <a:lnTo>
                  <a:pt x="855007" y="224543"/>
                </a:lnTo>
                <a:lnTo>
                  <a:pt x="855894" y="222927"/>
                </a:lnTo>
                <a:lnTo>
                  <a:pt x="856861" y="221393"/>
                </a:lnTo>
                <a:lnTo>
                  <a:pt x="857747" y="219858"/>
                </a:lnTo>
                <a:lnTo>
                  <a:pt x="858634" y="218404"/>
                </a:lnTo>
                <a:lnTo>
                  <a:pt x="859521" y="216950"/>
                </a:lnTo>
                <a:lnTo>
                  <a:pt x="860407" y="215577"/>
                </a:lnTo>
                <a:lnTo>
                  <a:pt x="861294" y="214285"/>
                </a:lnTo>
                <a:lnTo>
                  <a:pt x="862261" y="213073"/>
                </a:lnTo>
                <a:lnTo>
                  <a:pt x="863148" y="211943"/>
                </a:lnTo>
                <a:lnTo>
                  <a:pt x="864034" y="210812"/>
                </a:lnTo>
                <a:lnTo>
                  <a:pt x="864921" y="209842"/>
                </a:lnTo>
                <a:lnTo>
                  <a:pt x="865807" y="208873"/>
                </a:lnTo>
                <a:lnTo>
                  <a:pt x="866775" y="207985"/>
                </a:lnTo>
                <a:lnTo>
                  <a:pt x="867661" y="207096"/>
                </a:lnTo>
                <a:lnTo>
                  <a:pt x="868548" y="206369"/>
                </a:lnTo>
                <a:lnTo>
                  <a:pt x="869434" y="205723"/>
                </a:lnTo>
                <a:lnTo>
                  <a:pt x="870321" y="205077"/>
                </a:lnTo>
                <a:lnTo>
                  <a:pt x="871288" y="204592"/>
                </a:lnTo>
                <a:lnTo>
                  <a:pt x="872175" y="204108"/>
                </a:lnTo>
                <a:lnTo>
                  <a:pt x="873061" y="203785"/>
                </a:lnTo>
                <a:lnTo>
                  <a:pt x="873948" y="203462"/>
                </a:lnTo>
                <a:lnTo>
                  <a:pt x="874835" y="203300"/>
                </a:lnTo>
                <a:lnTo>
                  <a:pt x="875721" y="203138"/>
                </a:lnTo>
                <a:lnTo>
                  <a:pt x="876688" y="203138"/>
                </a:lnTo>
                <a:lnTo>
                  <a:pt x="877575" y="203138"/>
                </a:lnTo>
                <a:lnTo>
                  <a:pt x="878462" y="203300"/>
                </a:lnTo>
                <a:lnTo>
                  <a:pt x="879348" y="203462"/>
                </a:lnTo>
                <a:lnTo>
                  <a:pt x="880235" y="203785"/>
                </a:lnTo>
                <a:lnTo>
                  <a:pt x="884748" y="206450"/>
                </a:lnTo>
                <a:lnTo>
                  <a:pt x="885716" y="207177"/>
                </a:lnTo>
                <a:lnTo>
                  <a:pt x="886602" y="208066"/>
                </a:lnTo>
                <a:lnTo>
                  <a:pt x="887489" y="209035"/>
                </a:lnTo>
                <a:lnTo>
                  <a:pt x="888375" y="210004"/>
                </a:lnTo>
                <a:lnTo>
                  <a:pt x="889262" y="211135"/>
                </a:lnTo>
                <a:lnTo>
                  <a:pt x="890229" y="212347"/>
                </a:lnTo>
                <a:lnTo>
                  <a:pt x="891116" y="213559"/>
                </a:lnTo>
                <a:lnTo>
                  <a:pt x="892002" y="214931"/>
                </a:lnTo>
                <a:lnTo>
                  <a:pt x="892889" y="216305"/>
                </a:lnTo>
                <a:lnTo>
                  <a:pt x="893776" y="217839"/>
                </a:lnTo>
                <a:lnTo>
                  <a:pt x="894662" y="219374"/>
                </a:lnTo>
                <a:lnTo>
                  <a:pt x="899176" y="228339"/>
                </a:lnTo>
                <a:lnTo>
                  <a:pt x="900143" y="230278"/>
                </a:lnTo>
                <a:lnTo>
                  <a:pt x="901030" y="232378"/>
                </a:lnTo>
                <a:lnTo>
                  <a:pt x="901916" y="234478"/>
                </a:lnTo>
                <a:lnTo>
                  <a:pt x="902803" y="236659"/>
                </a:lnTo>
                <a:lnTo>
                  <a:pt x="903689" y="238921"/>
                </a:lnTo>
                <a:lnTo>
                  <a:pt x="904657" y="241183"/>
                </a:lnTo>
                <a:lnTo>
                  <a:pt x="905543" y="243525"/>
                </a:lnTo>
                <a:lnTo>
                  <a:pt x="906430" y="245948"/>
                </a:lnTo>
                <a:lnTo>
                  <a:pt x="907316" y="248371"/>
                </a:lnTo>
                <a:lnTo>
                  <a:pt x="908203" y="250875"/>
                </a:lnTo>
                <a:lnTo>
                  <a:pt x="909170" y="253459"/>
                </a:lnTo>
                <a:lnTo>
                  <a:pt x="910057" y="256044"/>
                </a:lnTo>
                <a:lnTo>
                  <a:pt x="910943" y="258710"/>
                </a:lnTo>
                <a:lnTo>
                  <a:pt x="911830" y="261375"/>
                </a:lnTo>
                <a:lnTo>
                  <a:pt x="912717" y="264041"/>
                </a:lnTo>
                <a:lnTo>
                  <a:pt x="913603" y="266787"/>
                </a:lnTo>
                <a:lnTo>
                  <a:pt x="914570" y="269614"/>
                </a:lnTo>
                <a:lnTo>
                  <a:pt x="915457" y="272441"/>
                </a:lnTo>
                <a:lnTo>
                  <a:pt x="916344" y="275267"/>
                </a:lnTo>
                <a:lnTo>
                  <a:pt x="917230" y="278094"/>
                </a:lnTo>
                <a:lnTo>
                  <a:pt x="918117" y="281002"/>
                </a:lnTo>
                <a:lnTo>
                  <a:pt x="919084" y="283909"/>
                </a:lnTo>
                <a:lnTo>
                  <a:pt x="919971" y="286898"/>
                </a:lnTo>
                <a:lnTo>
                  <a:pt x="920857" y="289806"/>
                </a:lnTo>
                <a:lnTo>
                  <a:pt x="921744" y="292794"/>
                </a:lnTo>
                <a:lnTo>
                  <a:pt x="922630" y="295783"/>
                </a:lnTo>
                <a:lnTo>
                  <a:pt x="923598" y="298771"/>
                </a:lnTo>
                <a:lnTo>
                  <a:pt x="924484" y="301759"/>
                </a:lnTo>
                <a:lnTo>
                  <a:pt x="925371" y="304748"/>
                </a:lnTo>
                <a:lnTo>
                  <a:pt x="926257" y="307736"/>
                </a:lnTo>
                <a:lnTo>
                  <a:pt x="927144" y="310725"/>
                </a:lnTo>
                <a:lnTo>
                  <a:pt x="928111" y="313713"/>
                </a:lnTo>
                <a:lnTo>
                  <a:pt x="928998" y="316702"/>
                </a:lnTo>
                <a:lnTo>
                  <a:pt x="929884" y="319690"/>
                </a:lnTo>
                <a:lnTo>
                  <a:pt x="930771" y="322679"/>
                </a:lnTo>
                <a:lnTo>
                  <a:pt x="931658" y="325667"/>
                </a:lnTo>
                <a:lnTo>
                  <a:pt x="932544" y="328656"/>
                </a:lnTo>
                <a:lnTo>
                  <a:pt x="933511" y="331563"/>
                </a:lnTo>
                <a:lnTo>
                  <a:pt x="934398" y="334471"/>
                </a:lnTo>
                <a:lnTo>
                  <a:pt x="935285" y="337379"/>
                </a:lnTo>
                <a:lnTo>
                  <a:pt x="936171" y="340286"/>
                </a:lnTo>
                <a:lnTo>
                  <a:pt x="937058" y="343113"/>
                </a:lnTo>
                <a:lnTo>
                  <a:pt x="938025" y="345940"/>
                </a:lnTo>
                <a:lnTo>
                  <a:pt x="938912" y="348767"/>
                </a:lnTo>
                <a:lnTo>
                  <a:pt x="939798" y="351513"/>
                </a:lnTo>
                <a:lnTo>
                  <a:pt x="940685" y="354340"/>
                </a:lnTo>
                <a:lnTo>
                  <a:pt x="941571" y="357005"/>
                </a:lnTo>
                <a:lnTo>
                  <a:pt x="942539" y="359671"/>
                </a:lnTo>
                <a:lnTo>
                  <a:pt x="943425" y="362336"/>
                </a:lnTo>
                <a:lnTo>
                  <a:pt x="944312" y="364921"/>
                </a:lnTo>
                <a:lnTo>
                  <a:pt x="945198" y="367506"/>
                </a:lnTo>
                <a:lnTo>
                  <a:pt x="946085" y="370091"/>
                </a:lnTo>
                <a:lnTo>
                  <a:pt x="947052" y="372595"/>
                </a:lnTo>
                <a:lnTo>
                  <a:pt x="947939" y="375018"/>
                </a:lnTo>
                <a:lnTo>
                  <a:pt x="948825" y="377441"/>
                </a:lnTo>
                <a:lnTo>
                  <a:pt x="949712" y="379783"/>
                </a:lnTo>
                <a:lnTo>
                  <a:pt x="950599" y="382125"/>
                </a:lnTo>
                <a:lnTo>
                  <a:pt x="951485" y="384387"/>
                </a:lnTo>
                <a:lnTo>
                  <a:pt x="952452" y="386568"/>
                </a:lnTo>
                <a:lnTo>
                  <a:pt x="953339" y="388749"/>
                </a:lnTo>
                <a:lnTo>
                  <a:pt x="954226" y="390930"/>
                </a:lnTo>
                <a:lnTo>
                  <a:pt x="955112" y="393030"/>
                </a:lnTo>
                <a:lnTo>
                  <a:pt x="955999" y="395049"/>
                </a:lnTo>
                <a:lnTo>
                  <a:pt x="956966" y="396987"/>
                </a:lnTo>
                <a:lnTo>
                  <a:pt x="957853" y="398926"/>
                </a:lnTo>
                <a:lnTo>
                  <a:pt x="958739" y="400783"/>
                </a:lnTo>
                <a:lnTo>
                  <a:pt x="959626" y="402641"/>
                </a:lnTo>
                <a:lnTo>
                  <a:pt x="960512" y="404418"/>
                </a:lnTo>
                <a:lnTo>
                  <a:pt x="961480" y="406114"/>
                </a:lnTo>
                <a:lnTo>
                  <a:pt x="962366" y="407730"/>
                </a:lnTo>
                <a:lnTo>
                  <a:pt x="963253" y="409345"/>
                </a:lnTo>
                <a:lnTo>
                  <a:pt x="964139" y="410961"/>
                </a:lnTo>
                <a:lnTo>
                  <a:pt x="965026" y="412414"/>
                </a:lnTo>
                <a:lnTo>
                  <a:pt x="965913" y="413868"/>
                </a:lnTo>
                <a:lnTo>
                  <a:pt x="966880" y="415241"/>
                </a:lnTo>
                <a:lnTo>
                  <a:pt x="967766" y="416614"/>
                </a:lnTo>
                <a:lnTo>
                  <a:pt x="968653" y="417906"/>
                </a:lnTo>
                <a:lnTo>
                  <a:pt x="969540" y="419118"/>
                </a:lnTo>
                <a:lnTo>
                  <a:pt x="970426" y="420330"/>
                </a:lnTo>
                <a:lnTo>
                  <a:pt x="971393" y="421461"/>
                </a:lnTo>
                <a:lnTo>
                  <a:pt x="972280" y="422511"/>
                </a:lnTo>
                <a:lnTo>
                  <a:pt x="973167" y="423480"/>
                </a:lnTo>
                <a:lnTo>
                  <a:pt x="974053" y="424449"/>
                </a:lnTo>
                <a:lnTo>
                  <a:pt x="974940" y="425418"/>
                </a:lnTo>
                <a:lnTo>
                  <a:pt x="975907" y="426226"/>
                </a:lnTo>
                <a:lnTo>
                  <a:pt x="976794" y="427033"/>
                </a:lnTo>
                <a:lnTo>
                  <a:pt x="977680" y="427841"/>
                </a:lnTo>
                <a:lnTo>
                  <a:pt x="978567" y="428568"/>
                </a:lnTo>
                <a:lnTo>
                  <a:pt x="979453" y="429214"/>
                </a:lnTo>
                <a:lnTo>
                  <a:pt x="980421" y="429780"/>
                </a:lnTo>
                <a:lnTo>
                  <a:pt x="981307" y="430345"/>
                </a:lnTo>
                <a:lnTo>
                  <a:pt x="986707" y="432768"/>
                </a:lnTo>
                <a:lnTo>
                  <a:pt x="987594" y="433091"/>
                </a:lnTo>
                <a:lnTo>
                  <a:pt x="988481" y="433253"/>
                </a:lnTo>
                <a:lnTo>
                  <a:pt x="989367" y="433415"/>
                </a:lnTo>
                <a:lnTo>
                  <a:pt x="990334" y="433576"/>
                </a:lnTo>
                <a:lnTo>
                  <a:pt x="991221" y="433657"/>
                </a:lnTo>
                <a:lnTo>
                  <a:pt x="992108" y="433738"/>
                </a:lnTo>
                <a:lnTo>
                  <a:pt x="992994" y="433738"/>
                </a:lnTo>
                <a:lnTo>
                  <a:pt x="993881" y="433738"/>
                </a:lnTo>
                <a:lnTo>
                  <a:pt x="994848" y="433657"/>
                </a:lnTo>
                <a:lnTo>
                  <a:pt x="995735" y="433576"/>
                </a:lnTo>
                <a:lnTo>
                  <a:pt x="996621" y="433415"/>
                </a:lnTo>
                <a:lnTo>
                  <a:pt x="997508" y="433253"/>
                </a:lnTo>
                <a:lnTo>
                  <a:pt x="1002021" y="432041"/>
                </a:lnTo>
                <a:lnTo>
                  <a:pt x="1002908" y="431718"/>
                </a:lnTo>
                <a:lnTo>
                  <a:pt x="1003795" y="431395"/>
                </a:lnTo>
                <a:lnTo>
                  <a:pt x="1004762" y="430991"/>
                </a:lnTo>
                <a:lnTo>
                  <a:pt x="1005648" y="430587"/>
                </a:lnTo>
                <a:lnTo>
                  <a:pt x="1006535" y="430183"/>
                </a:lnTo>
                <a:lnTo>
                  <a:pt x="1007422" y="429780"/>
                </a:lnTo>
                <a:lnTo>
                  <a:pt x="1008308" y="429295"/>
                </a:lnTo>
                <a:lnTo>
                  <a:pt x="1009275" y="428811"/>
                </a:lnTo>
                <a:lnTo>
                  <a:pt x="1010162" y="428326"/>
                </a:lnTo>
                <a:lnTo>
                  <a:pt x="1011049" y="427761"/>
                </a:lnTo>
                <a:lnTo>
                  <a:pt x="1011935" y="427276"/>
                </a:lnTo>
                <a:lnTo>
                  <a:pt x="1012822" y="426710"/>
                </a:lnTo>
                <a:lnTo>
                  <a:pt x="1013789" y="426145"/>
                </a:lnTo>
                <a:lnTo>
                  <a:pt x="1014676" y="425580"/>
                </a:lnTo>
                <a:lnTo>
                  <a:pt x="1015562" y="424933"/>
                </a:lnTo>
                <a:lnTo>
                  <a:pt x="1016449" y="424368"/>
                </a:lnTo>
                <a:lnTo>
                  <a:pt x="1017335" y="423722"/>
                </a:lnTo>
                <a:lnTo>
                  <a:pt x="1018303" y="423156"/>
                </a:lnTo>
                <a:lnTo>
                  <a:pt x="1019189" y="422510"/>
                </a:lnTo>
                <a:lnTo>
                  <a:pt x="1020076" y="421863"/>
                </a:lnTo>
                <a:lnTo>
                  <a:pt x="1020962" y="421136"/>
                </a:lnTo>
                <a:lnTo>
                  <a:pt x="1021849" y="420490"/>
                </a:lnTo>
                <a:lnTo>
                  <a:pt x="1022736" y="419844"/>
                </a:lnTo>
                <a:lnTo>
                  <a:pt x="1023703" y="419197"/>
                </a:lnTo>
                <a:lnTo>
                  <a:pt x="1024589" y="418470"/>
                </a:lnTo>
                <a:lnTo>
                  <a:pt x="1025476" y="417824"/>
                </a:lnTo>
                <a:lnTo>
                  <a:pt x="1026363" y="417097"/>
                </a:lnTo>
                <a:lnTo>
                  <a:pt x="1027249" y="416370"/>
                </a:lnTo>
                <a:lnTo>
                  <a:pt x="1028216" y="415723"/>
                </a:lnTo>
                <a:lnTo>
                  <a:pt x="1029103" y="414996"/>
                </a:lnTo>
                <a:lnTo>
                  <a:pt x="1029990" y="414269"/>
                </a:lnTo>
                <a:lnTo>
                  <a:pt x="1030876" y="413542"/>
                </a:lnTo>
                <a:lnTo>
                  <a:pt x="1031763" y="412815"/>
                </a:lnTo>
                <a:lnTo>
                  <a:pt x="1032730" y="412088"/>
                </a:lnTo>
                <a:lnTo>
                  <a:pt x="1033617" y="411360"/>
                </a:lnTo>
                <a:lnTo>
                  <a:pt x="1034503" y="410633"/>
                </a:lnTo>
                <a:lnTo>
                  <a:pt x="1035390" y="409987"/>
                </a:lnTo>
                <a:lnTo>
                  <a:pt x="1036276" y="409260"/>
                </a:lnTo>
                <a:lnTo>
                  <a:pt x="1037244" y="408533"/>
                </a:lnTo>
                <a:lnTo>
                  <a:pt x="1038130" y="407806"/>
                </a:lnTo>
                <a:lnTo>
                  <a:pt x="1039017" y="407078"/>
                </a:lnTo>
                <a:lnTo>
                  <a:pt x="1039903" y="406351"/>
                </a:lnTo>
                <a:lnTo>
                  <a:pt x="1040790" y="405624"/>
                </a:lnTo>
                <a:lnTo>
                  <a:pt x="1041677" y="404897"/>
                </a:lnTo>
                <a:lnTo>
                  <a:pt x="1042644" y="404170"/>
                </a:lnTo>
                <a:lnTo>
                  <a:pt x="1043530" y="403443"/>
                </a:lnTo>
                <a:lnTo>
                  <a:pt x="1044417" y="402715"/>
                </a:lnTo>
                <a:lnTo>
                  <a:pt x="1045304" y="401988"/>
                </a:lnTo>
                <a:lnTo>
                  <a:pt x="1046190" y="401261"/>
                </a:lnTo>
                <a:lnTo>
                  <a:pt x="1047157" y="400534"/>
                </a:lnTo>
                <a:lnTo>
                  <a:pt x="1048044" y="399807"/>
                </a:lnTo>
                <a:lnTo>
                  <a:pt x="1048931" y="399080"/>
                </a:lnTo>
                <a:lnTo>
                  <a:pt x="1049817" y="398353"/>
                </a:lnTo>
                <a:lnTo>
                  <a:pt x="1050704" y="397625"/>
                </a:lnTo>
                <a:lnTo>
                  <a:pt x="1051671" y="396898"/>
                </a:lnTo>
                <a:lnTo>
                  <a:pt x="1052558" y="396171"/>
                </a:lnTo>
                <a:lnTo>
                  <a:pt x="1053444" y="395364"/>
                </a:lnTo>
                <a:lnTo>
                  <a:pt x="1054331" y="394636"/>
                </a:lnTo>
                <a:lnTo>
                  <a:pt x="1055217" y="393909"/>
                </a:lnTo>
                <a:lnTo>
                  <a:pt x="1056104" y="393182"/>
                </a:lnTo>
                <a:lnTo>
                  <a:pt x="1057071" y="392455"/>
                </a:lnTo>
                <a:lnTo>
                  <a:pt x="1057958" y="391728"/>
                </a:lnTo>
                <a:lnTo>
                  <a:pt x="1058844" y="390920"/>
                </a:lnTo>
                <a:lnTo>
                  <a:pt x="1059731" y="390193"/>
                </a:lnTo>
                <a:lnTo>
                  <a:pt x="1060618" y="389466"/>
                </a:lnTo>
                <a:lnTo>
                  <a:pt x="1061585" y="388658"/>
                </a:lnTo>
                <a:lnTo>
                  <a:pt x="1062471" y="387931"/>
                </a:lnTo>
                <a:lnTo>
                  <a:pt x="1063358" y="387124"/>
                </a:lnTo>
                <a:lnTo>
                  <a:pt x="1064245" y="386397"/>
                </a:lnTo>
                <a:lnTo>
                  <a:pt x="1065131" y="385589"/>
                </a:lnTo>
                <a:lnTo>
                  <a:pt x="1066098" y="384782"/>
                </a:lnTo>
                <a:lnTo>
                  <a:pt x="1066985" y="384054"/>
                </a:lnTo>
                <a:lnTo>
                  <a:pt x="1067872" y="383247"/>
                </a:lnTo>
                <a:lnTo>
                  <a:pt x="1068758" y="382439"/>
                </a:lnTo>
                <a:lnTo>
                  <a:pt x="1069645" y="381632"/>
                </a:lnTo>
                <a:lnTo>
                  <a:pt x="1070612" y="380744"/>
                </a:lnTo>
                <a:lnTo>
                  <a:pt x="1071499" y="379936"/>
                </a:lnTo>
                <a:lnTo>
                  <a:pt x="1072385" y="379129"/>
                </a:lnTo>
                <a:lnTo>
                  <a:pt x="1073272" y="378240"/>
                </a:lnTo>
                <a:lnTo>
                  <a:pt x="1074158" y="377352"/>
                </a:lnTo>
                <a:lnTo>
                  <a:pt x="1075045" y="376544"/>
                </a:lnTo>
                <a:lnTo>
                  <a:pt x="1076012" y="375656"/>
                </a:lnTo>
                <a:lnTo>
                  <a:pt x="1076899" y="374768"/>
                </a:lnTo>
                <a:lnTo>
                  <a:pt x="1077785" y="373879"/>
                </a:lnTo>
                <a:lnTo>
                  <a:pt x="1078672" y="372910"/>
                </a:lnTo>
                <a:lnTo>
                  <a:pt x="1079559" y="372022"/>
                </a:lnTo>
                <a:lnTo>
                  <a:pt x="1080526" y="371052"/>
                </a:lnTo>
                <a:lnTo>
                  <a:pt x="1081412" y="370164"/>
                </a:lnTo>
                <a:lnTo>
                  <a:pt x="1082299" y="369195"/>
                </a:lnTo>
                <a:lnTo>
                  <a:pt x="1083186" y="368226"/>
                </a:lnTo>
                <a:lnTo>
                  <a:pt x="1084072" y="367256"/>
                </a:lnTo>
                <a:lnTo>
                  <a:pt x="1085039" y="366206"/>
                </a:lnTo>
                <a:lnTo>
                  <a:pt x="1085926" y="365237"/>
                </a:lnTo>
                <a:lnTo>
                  <a:pt x="1086813" y="364187"/>
                </a:lnTo>
                <a:lnTo>
                  <a:pt x="1087699" y="363137"/>
                </a:lnTo>
                <a:lnTo>
                  <a:pt x="1088586" y="362087"/>
                </a:lnTo>
                <a:lnTo>
                  <a:pt x="1093099" y="356675"/>
                </a:lnTo>
                <a:lnTo>
                  <a:pt x="1093986" y="355544"/>
                </a:lnTo>
                <a:lnTo>
                  <a:pt x="1094953" y="354413"/>
                </a:lnTo>
                <a:lnTo>
                  <a:pt x="1095840" y="353282"/>
                </a:lnTo>
                <a:lnTo>
                  <a:pt x="1096726" y="352151"/>
                </a:lnTo>
                <a:lnTo>
                  <a:pt x="1097613" y="350940"/>
                </a:lnTo>
                <a:lnTo>
                  <a:pt x="1098500" y="349809"/>
                </a:lnTo>
                <a:lnTo>
                  <a:pt x="1099467" y="348597"/>
                </a:lnTo>
                <a:lnTo>
                  <a:pt x="1100353" y="347385"/>
                </a:lnTo>
                <a:lnTo>
                  <a:pt x="1101240" y="346173"/>
                </a:lnTo>
                <a:lnTo>
                  <a:pt x="1102127" y="344962"/>
                </a:lnTo>
                <a:lnTo>
                  <a:pt x="1103013" y="343670"/>
                </a:lnTo>
                <a:lnTo>
                  <a:pt x="1103980" y="342458"/>
                </a:lnTo>
                <a:lnTo>
                  <a:pt x="1104867" y="341166"/>
                </a:lnTo>
                <a:lnTo>
                  <a:pt x="1105754" y="339954"/>
                </a:lnTo>
                <a:lnTo>
                  <a:pt x="1106640" y="338662"/>
                </a:lnTo>
                <a:lnTo>
                  <a:pt x="1107527" y="337370"/>
                </a:lnTo>
                <a:lnTo>
                  <a:pt x="1108494" y="336078"/>
                </a:lnTo>
                <a:lnTo>
                  <a:pt x="1109381" y="334786"/>
                </a:lnTo>
                <a:lnTo>
                  <a:pt x="1110267" y="333493"/>
                </a:lnTo>
                <a:lnTo>
                  <a:pt x="1111154" y="332201"/>
                </a:lnTo>
                <a:lnTo>
                  <a:pt x="1112040" y="330909"/>
                </a:lnTo>
                <a:lnTo>
                  <a:pt x="1112927" y="329617"/>
                </a:lnTo>
                <a:lnTo>
                  <a:pt x="1113894" y="328325"/>
                </a:lnTo>
                <a:lnTo>
                  <a:pt x="1114781" y="326952"/>
                </a:lnTo>
                <a:lnTo>
                  <a:pt x="1115667" y="325660"/>
                </a:lnTo>
                <a:lnTo>
                  <a:pt x="1116554" y="324368"/>
                </a:lnTo>
                <a:lnTo>
                  <a:pt x="1117441" y="322995"/>
                </a:lnTo>
                <a:lnTo>
                  <a:pt x="1118408" y="321703"/>
                </a:lnTo>
                <a:lnTo>
                  <a:pt x="1119294" y="320411"/>
                </a:lnTo>
                <a:lnTo>
                  <a:pt x="1120181" y="319118"/>
                </a:lnTo>
                <a:lnTo>
                  <a:pt x="1121068" y="317746"/>
                </a:lnTo>
                <a:lnTo>
                  <a:pt x="1121954" y="316453"/>
                </a:lnTo>
                <a:lnTo>
                  <a:pt x="1122921" y="315161"/>
                </a:lnTo>
                <a:lnTo>
                  <a:pt x="1123808" y="313869"/>
                </a:lnTo>
                <a:lnTo>
                  <a:pt x="1124695" y="312577"/>
                </a:lnTo>
                <a:lnTo>
                  <a:pt x="1125581" y="311285"/>
                </a:lnTo>
                <a:lnTo>
                  <a:pt x="1126468" y="309993"/>
                </a:lnTo>
                <a:lnTo>
                  <a:pt x="1127435" y="308781"/>
                </a:lnTo>
                <a:lnTo>
                  <a:pt x="1128322" y="307489"/>
                </a:lnTo>
                <a:lnTo>
                  <a:pt x="1129208" y="306277"/>
                </a:lnTo>
                <a:lnTo>
                  <a:pt x="1130095" y="304985"/>
                </a:lnTo>
                <a:lnTo>
                  <a:pt x="1130981" y="303773"/>
                </a:lnTo>
                <a:lnTo>
                  <a:pt x="1131868" y="302562"/>
                </a:lnTo>
                <a:lnTo>
                  <a:pt x="1132835" y="301431"/>
                </a:lnTo>
                <a:lnTo>
                  <a:pt x="1133722" y="300219"/>
                </a:lnTo>
                <a:lnTo>
                  <a:pt x="1134608" y="299088"/>
                </a:lnTo>
                <a:lnTo>
                  <a:pt x="1135495" y="297876"/>
                </a:lnTo>
                <a:lnTo>
                  <a:pt x="1136382" y="296745"/>
                </a:lnTo>
                <a:lnTo>
                  <a:pt x="1137349" y="295614"/>
                </a:lnTo>
                <a:lnTo>
                  <a:pt x="1138235" y="294564"/>
                </a:lnTo>
                <a:lnTo>
                  <a:pt x="1139122" y="293514"/>
                </a:lnTo>
                <a:lnTo>
                  <a:pt x="1140009" y="292464"/>
                </a:lnTo>
                <a:lnTo>
                  <a:pt x="1140895" y="291414"/>
                </a:lnTo>
                <a:lnTo>
                  <a:pt x="1141862" y="290364"/>
                </a:lnTo>
                <a:lnTo>
                  <a:pt x="1142749" y="289395"/>
                </a:lnTo>
                <a:lnTo>
                  <a:pt x="1143636" y="288426"/>
                </a:lnTo>
                <a:lnTo>
                  <a:pt x="1144522" y="287457"/>
                </a:lnTo>
                <a:lnTo>
                  <a:pt x="1145409" y="286568"/>
                </a:lnTo>
                <a:lnTo>
                  <a:pt x="1146295" y="285680"/>
                </a:lnTo>
                <a:lnTo>
                  <a:pt x="1147263" y="284791"/>
                </a:lnTo>
                <a:lnTo>
                  <a:pt x="1148149" y="283984"/>
                </a:lnTo>
                <a:lnTo>
                  <a:pt x="1149036" y="283176"/>
                </a:lnTo>
                <a:lnTo>
                  <a:pt x="1149922" y="282369"/>
                </a:lnTo>
                <a:lnTo>
                  <a:pt x="1150809" y="281642"/>
                </a:lnTo>
                <a:lnTo>
                  <a:pt x="1151776" y="280915"/>
                </a:lnTo>
                <a:lnTo>
                  <a:pt x="1152663" y="280187"/>
                </a:lnTo>
                <a:lnTo>
                  <a:pt x="1153549" y="279541"/>
                </a:lnTo>
                <a:lnTo>
                  <a:pt x="1154436" y="278895"/>
                </a:lnTo>
                <a:lnTo>
                  <a:pt x="1155323" y="278249"/>
                </a:lnTo>
                <a:lnTo>
                  <a:pt x="1156290" y="277683"/>
                </a:lnTo>
                <a:lnTo>
                  <a:pt x="1157176" y="277118"/>
                </a:lnTo>
                <a:lnTo>
                  <a:pt x="1158063" y="276633"/>
                </a:lnTo>
                <a:lnTo>
                  <a:pt x="1158950" y="276148"/>
                </a:lnTo>
                <a:lnTo>
                  <a:pt x="1159836" y="275664"/>
                </a:lnTo>
                <a:lnTo>
                  <a:pt x="1160803" y="275260"/>
                </a:lnTo>
                <a:lnTo>
                  <a:pt x="1161690" y="274856"/>
                </a:lnTo>
                <a:lnTo>
                  <a:pt x="1162577" y="274533"/>
                </a:lnTo>
                <a:lnTo>
                  <a:pt x="1163463" y="274211"/>
                </a:lnTo>
                <a:lnTo>
                  <a:pt x="1164350" y="273888"/>
                </a:lnTo>
                <a:lnTo>
                  <a:pt x="1170717" y="272837"/>
                </a:lnTo>
                <a:lnTo>
                  <a:pt x="1171604" y="272837"/>
                </a:lnTo>
                <a:lnTo>
                  <a:pt x="1172490" y="272837"/>
                </a:lnTo>
                <a:lnTo>
                  <a:pt x="1173377" y="272917"/>
                </a:lnTo>
                <a:lnTo>
                  <a:pt x="1174264" y="272998"/>
                </a:lnTo>
                <a:lnTo>
                  <a:pt x="1175231" y="273079"/>
                </a:lnTo>
                <a:lnTo>
                  <a:pt x="1176117" y="273241"/>
                </a:lnTo>
                <a:lnTo>
                  <a:pt x="1177004" y="273483"/>
                </a:lnTo>
                <a:lnTo>
                  <a:pt x="1177891" y="273645"/>
                </a:lnTo>
                <a:lnTo>
                  <a:pt x="1184177" y="276148"/>
                </a:lnTo>
                <a:lnTo>
                  <a:pt x="1185145" y="276633"/>
                </a:lnTo>
                <a:lnTo>
                  <a:pt x="1186031" y="277118"/>
                </a:lnTo>
                <a:lnTo>
                  <a:pt x="1186918" y="277683"/>
                </a:lnTo>
                <a:lnTo>
                  <a:pt x="1187804" y="278249"/>
                </a:lnTo>
                <a:lnTo>
                  <a:pt x="1192318" y="281561"/>
                </a:lnTo>
                <a:lnTo>
                  <a:pt x="1193205" y="282288"/>
                </a:lnTo>
                <a:lnTo>
                  <a:pt x="1197718" y="286407"/>
                </a:lnTo>
                <a:lnTo>
                  <a:pt x="1198685" y="287295"/>
                </a:lnTo>
                <a:lnTo>
                  <a:pt x="1199572" y="288265"/>
                </a:lnTo>
                <a:lnTo>
                  <a:pt x="1200459" y="289153"/>
                </a:lnTo>
                <a:lnTo>
                  <a:pt x="1201345" y="290122"/>
                </a:lnTo>
                <a:lnTo>
                  <a:pt x="1202232" y="291172"/>
                </a:lnTo>
                <a:lnTo>
                  <a:pt x="1203118" y="292141"/>
                </a:lnTo>
                <a:lnTo>
                  <a:pt x="1204086" y="293191"/>
                </a:lnTo>
                <a:lnTo>
                  <a:pt x="1204972" y="294322"/>
                </a:lnTo>
                <a:lnTo>
                  <a:pt x="1205859" y="295372"/>
                </a:lnTo>
                <a:lnTo>
                  <a:pt x="1206745" y="296503"/>
                </a:lnTo>
                <a:lnTo>
                  <a:pt x="1207632" y="297634"/>
                </a:lnTo>
                <a:lnTo>
                  <a:pt x="1208599" y="298765"/>
                </a:lnTo>
                <a:lnTo>
                  <a:pt x="1209486" y="299896"/>
                </a:lnTo>
                <a:lnTo>
                  <a:pt x="1210372" y="301108"/>
                </a:lnTo>
                <a:lnTo>
                  <a:pt x="1211259" y="302320"/>
                </a:lnTo>
                <a:lnTo>
                  <a:pt x="1212146" y="303531"/>
                </a:lnTo>
                <a:lnTo>
                  <a:pt x="1213113" y="304743"/>
                </a:lnTo>
                <a:lnTo>
                  <a:pt x="1213999" y="306035"/>
                </a:lnTo>
                <a:lnTo>
                  <a:pt x="1214886" y="307247"/>
                </a:lnTo>
                <a:lnTo>
                  <a:pt x="1215773" y="308539"/>
                </a:lnTo>
                <a:lnTo>
                  <a:pt x="1216659" y="309831"/>
                </a:lnTo>
                <a:lnTo>
                  <a:pt x="1217626" y="311123"/>
                </a:lnTo>
                <a:lnTo>
                  <a:pt x="1218513" y="312415"/>
                </a:lnTo>
                <a:lnTo>
                  <a:pt x="1219399" y="313788"/>
                </a:lnTo>
                <a:lnTo>
                  <a:pt x="1220286" y="315161"/>
                </a:lnTo>
                <a:lnTo>
                  <a:pt x="1221173" y="316453"/>
                </a:lnTo>
                <a:lnTo>
                  <a:pt x="1222059" y="317826"/>
                </a:lnTo>
                <a:lnTo>
                  <a:pt x="1223027" y="319199"/>
                </a:lnTo>
                <a:lnTo>
                  <a:pt x="1223913" y="320572"/>
                </a:lnTo>
                <a:lnTo>
                  <a:pt x="1224800" y="321945"/>
                </a:lnTo>
                <a:lnTo>
                  <a:pt x="1225686" y="323399"/>
                </a:lnTo>
                <a:lnTo>
                  <a:pt x="1226573" y="324772"/>
                </a:lnTo>
                <a:lnTo>
                  <a:pt x="1227540" y="326145"/>
                </a:lnTo>
                <a:lnTo>
                  <a:pt x="1228427" y="327599"/>
                </a:lnTo>
                <a:lnTo>
                  <a:pt x="1229313" y="328972"/>
                </a:lnTo>
                <a:lnTo>
                  <a:pt x="1230200" y="330426"/>
                </a:lnTo>
                <a:lnTo>
                  <a:pt x="1231087" y="331879"/>
                </a:lnTo>
                <a:lnTo>
                  <a:pt x="1232054" y="333252"/>
                </a:lnTo>
                <a:lnTo>
                  <a:pt x="1232940" y="334706"/>
                </a:lnTo>
                <a:lnTo>
                  <a:pt x="1233827" y="336160"/>
                </a:lnTo>
                <a:lnTo>
                  <a:pt x="1234714" y="337614"/>
                </a:lnTo>
                <a:lnTo>
                  <a:pt x="1235600" y="338987"/>
                </a:lnTo>
                <a:lnTo>
                  <a:pt x="1236487" y="340441"/>
                </a:lnTo>
                <a:lnTo>
                  <a:pt x="1237454" y="341894"/>
                </a:lnTo>
                <a:lnTo>
                  <a:pt x="1238341" y="343348"/>
                </a:lnTo>
                <a:lnTo>
                  <a:pt x="1239227" y="344721"/>
                </a:lnTo>
                <a:lnTo>
                  <a:pt x="1240114" y="346175"/>
                </a:lnTo>
                <a:lnTo>
                  <a:pt x="1241000" y="347548"/>
                </a:lnTo>
                <a:lnTo>
                  <a:pt x="1241967" y="349002"/>
                </a:lnTo>
                <a:lnTo>
                  <a:pt x="1242854" y="350375"/>
                </a:lnTo>
                <a:lnTo>
                  <a:pt x="1243741" y="351829"/>
                </a:lnTo>
                <a:lnTo>
                  <a:pt x="1244627" y="353201"/>
                </a:lnTo>
                <a:lnTo>
                  <a:pt x="1245514" y="354574"/>
                </a:lnTo>
                <a:lnTo>
                  <a:pt x="1246481" y="355947"/>
                </a:lnTo>
                <a:lnTo>
                  <a:pt x="1247368" y="357401"/>
                </a:lnTo>
                <a:lnTo>
                  <a:pt x="1248254" y="358693"/>
                </a:lnTo>
                <a:lnTo>
                  <a:pt x="1249141" y="360066"/>
                </a:lnTo>
                <a:lnTo>
                  <a:pt x="1250028" y="361439"/>
                </a:lnTo>
                <a:lnTo>
                  <a:pt x="1250995" y="362812"/>
                </a:lnTo>
                <a:lnTo>
                  <a:pt x="1251881" y="364104"/>
                </a:lnTo>
                <a:lnTo>
                  <a:pt x="1252768" y="365396"/>
                </a:lnTo>
                <a:lnTo>
                  <a:pt x="1253655" y="366689"/>
                </a:lnTo>
                <a:lnTo>
                  <a:pt x="1254541" y="367981"/>
                </a:lnTo>
                <a:lnTo>
                  <a:pt x="1255428" y="369273"/>
                </a:lnTo>
                <a:lnTo>
                  <a:pt x="1256395" y="370565"/>
                </a:lnTo>
                <a:lnTo>
                  <a:pt x="1257282" y="371777"/>
                </a:lnTo>
                <a:lnTo>
                  <a:pt x="1258168" y="373069"/>
                </a:lnTo>
                <a:lnTo>
                  <a:pt x="1259055" y="374281"/>
                </a:lnTo>
                <a:lnTo>
                  <a:pt x="1259941" y="375411"/>
                </a:lnTo>
                <a:lnTo>
                  <a:pt x="1260908" y="376623"/>
                </a:lnTo>
                <a:lnTo>
                  <a:pt x="1261795" y="377835"/>
                </a:lnTo>
                <a:lnTo>
                  <a:pt x="1262682" y="378966"/>
                </a:lnTo>
                <a:lnTo>
                  <a:pt x="1263568" y="380097"/>
                </a:lnTo>
                <a:lnTo>
                  <a:pt x="1264455" y="381228"/>
                </a:lnTo>
                <a:lnTo>
                  <a:pt x="1265422" y="382278"/>
                </a:lnTo>
                <a:lnTo>
                  <a:pt x="1266309" y="383409"/>
                </a:lnTo>
                <a:lnTo>
                  <a:pt x="1267195" y="384459"/>
                </a:lnTo>
                <a:lnTo>
                  <a:pt x="1268082" y="385509"/>
                </a:lnTo>
                <a:lnTo>
                  <a:pt x="1268969" y="386478"/>
                </a:lnTo>
                <a:lnTo>
                  <a:pt x="1269936" y="387447"/>
                </a:lnTo>
                <a:lnTo>
                  <a:pt x="1270822" y="388416"/>
                </a:lnTo>
                <a:lnTo>
                  <a:pt x="1271709" y="389386"/>
                </a:lnTo>
                <a:lnTo>
                  <a:pt x="1272596" y="390355"/>
                </a:lnTo>
                <a:lnTo>
                  <a:pt x="1273482" y="391243"/>
                </a:lnTo>
                <a:lnTo>
                  <a:pt x="1274369" y="392131"/>
                </a:lnTo>
                <a:lnTo>
                  <a:pt x="1275336" y="393020"/>
                </a:lnTo>
                <a:lnTo>
                  <a:pt x="1276223" y="393827"/>
                </a:lnTo>
                <a:lnTo>
                  <a:pt x="1277109" y="394635"/>
                </a:lnTo>
                <a:lnTo>
                  <a:pt x="1277996" y="395442"/>
                </a:lnTo>
                <a:lnTo>
                  <a:pt x="1278882" y="396250"/>
                </a:lnTo>
                <a:lnTo>
                  <a:pt x="1279849" y="396977"/>
                </a:lnTo>
                <a:lnTo>
                  <a:pt x="1280736" y="397704"/>
                </a:lnTo>
                <a:lnTo>
                  <a:pt x="1281623" y="398350"/>
                </a:lnTo>
                <a:lnTo>
                  <a:pt x="1282509" y="399078"/>
                </a:lnTo>
                <a:lnTo>
                  <a:pt x="1283396" y="399724"/>
                </a:lnTo>
                <a:lnTo>
                  <a:pt x="1284363" y="400289"/>
                </a:lnTo>
                <a:lnTo>
                  <a:pt x="1285250" y="400936"/>
                </a:lnTo>
                <a:lnTo>
                  <a:pt x="1286136" y="401501"/>
                </a:lnTo>
                <a:lnTo>
                  <a:pt x="1287023" y="402067"/>
                </a:lnTo>
                <a:lnTo>
                  <a:pt x="1287910" y="402551"/>
                </a:lnTo>
                <a:lnTo>
                  <a:pt x="1288877" y="403036"/>
                </a:lnTo>
                <a:lnTo>
                  <a:pt x="1289763" y="403520"/>
                </a:lnTo>
                <a:lnTo>
                  <a:pt x="1290650" y="404005"/>
                </a:lnTo>
                <a:lnTo>
                  <a:pt x="1291537" y="404409"/>
                </a:lnTo>
                <a:lnTo>
                  <a:pt x="1292423" y="404813"/>
                </a:lnTo>
                <a:lnTo>
                  <a:pt x="1293310" y="405216"/>
                </a:lnTo>
                <a:lnTo>
                  <a:pt x="1294277" y="405539"/>
                </a:lnTo>
                <a:lnTo>
                  <a:pt x="1295164" y="405862"/>
                </a:lnTo>
                <a:lnTo>
                  <a:pt x="1296050" y="406185"/>
                </a:lnTo>
                <a:lnTo>
                  <a:pt x="1296937" y="406428"/>
                </a:lnTo>
                <a:lnTo>
                  <a:pt x="1297823" y="406670"/>
                </a:lnTo>
                <a:lnTo>
                  <a:pt x="1298790" y="406913"/>
                </a:lnTo>
                <a:lnTo>
                  <a:pt x="1299677" y="407074"/>
                </a:lnTo>
                <a:lnTo>
                  <a:pt x="1300564" y="407236"/>
                </a:lnTo>
                <a:lnTo>
                  <a:pt x="1301450" y="407398"/>
                </a:lnTo>
                <a:lnTo>
                  <a:pt x="1302337" y="407559"/>
                </a:lnTo>
                <a:lnTo>
                  <a:pt x="1303304" y="407640"/>
                </a:lnTo>
                <a:lnTo>
                  <a:pt x="1304191" y="407721"/>
                </a:lnTo>
                <a:lnTo>
                  <a:pt x="1305077" y="407802"/>
                </a:lnTo>
                <a:lnTo>
                  <a:pt x="1305964" y="407802"/>
                </a:lnTo>
                <a:lnTo>
                  <a:pt x="1306850" y="407802"/>
                </a:lnTo>
                <a:lnTo>
                  <a:pt x="1307818" y="407802"/>
                </a:lnTo>
                <a:lnTo>
                  <a:pt x="1308704" y="407802"/>
                </a:lnTo>
                <a:lnTo>
                  <a:pt x="1309591" y="407721"/>
                </a:lnTo>
                <a:lnTo>
                  <a:pt x="1310478" y="407640"/>
                </a:lnTo>
                <a:lnTo>
                  <a:pt x="1311364" y="407559"/>
                </a:lnTo>
                <a:lnTo>
                  <a:pt x="1312251" y="407398"/>
                </a:lnTo>
                <a:lnTo>
                  <a:pt x="1313218" y="407236"/>
                </a:lnTo>
                <a:lnTo>
                  <a:pt x="1314105" y="407074"/>
                </a:lnTo>
                <a:lnTo>
                  <a:pt x="1314991" y="406913"/>
                </a:lnTo>
                <a:lnTo>
                  <a:pt x="1315878" y="406670"/>
                </a:lnTo>
                <a:lnTo>
                  <a:pt x="1316764" y="406428"/>
                </a:lnTo>
                <a:lnTo>
                  <a:pt x="1317732" y="406185"/>
                </a:lnTo>
                <a:lnTo>
                  <a:pt x="1318618" y="405942"/>
                </a:lnTo>
                <a:lnTo>
                  <a:pt x="1319505" y="405700"/>
                </a:lnTo>
                <a:lnTo>
                  <a:pt x="1320391" y="405377"/>
                </a:lnTo>
                <a:lnTo>
                  <a:pt x="1321278" y="405054"/>
                </a:lnTo>
                <a:lnTo>
                  <a:pt x="1322245" y="404731"/>
                </a:lnTo>
                <a:lnTo>
                  <a:pt x="1323132" y="404327"/>
                </a:lnTo>
                <a:lnTo>
                  <a:pt x="1324018" y="404005"/>
                </a:lnTo>
                <a:lnTo>
                  <a:pt x="1324905" y="403601"/>
                </a:lnTo>
                <a:lnTo>
                  <a:pt x="1325792" y="403197"/>
                </a:lnTo>
                <a:lnTo>
                  <a:pt x="1326678" y="402712"/>
                </a:lnTo>
                <a:lnTo>
                  <a:pt x="1327645" y="402309"/>
                </a:lnTo>
                <a:lnTo>
                  <a:pt x="1328532" y="401824"/>
                </a:lnTo>
                <a:lnTo>
                  <a:pt x="1329418" y="401420"/>
                </a:lnTo>
                <a:lnTo>
                  <a:pt x="1330305" y="400936"/>
                </a:lnTo>
                <a:lnTo>
                  <a:pt x="1331192" y="400370"/>
                </a:lnTo>
                <a:lnTo>
                  <a:pt x="1332159" y="399886"/>
                </a:lnTo>
                <a:lnTo>
                  <a:pt x="1333046" y="399401"/>
                </a:lnTo>
                <a:lnTo>
                  <a:pt x="1333932" y="398836"/>
                </a:lnTo>
                <a:lnTo>
                  <a:pt x="1334819" y="398270"/>
                </a:lnTo>
                <a:lnTo>
                  <a:pt x="1335705" y="397705"/>
                </a:lnTo>
                <a:lnTo>
                  <a:pt x="1336673" y="397139"/>
                </a:lnTo>
                <a:lnTo>
                  <a:pt x="1337559" y="396574"/>
                </a:lnTo>
                <a:lnTo>
                  <a:pt x="1338446" y="395927"/>
                </a:lnTo>
                <a:lnTo>
                  <a:pt x="1339332" y="395362"/>
                </a:lnTo>
                <a:lnTo>
                  <a:pt x="1340219" y="394716"/>
                </a:lnTo>
                <a:lnTo>
                  <a:pt x="1341186" y="394069"/>
                </a:lnTo>
                <a:lnTo>
                  <a:pt x="1342073" y="393423"/>
                </a:lnTo>
                <a:lnTo>
                  <a:pt x="1342959" y="392777"/>
                </a:lnTo>
                <a:lnTo>
                  <a:pt x="1343846" y="392131"/>
                </a:lnTo>
                <a:lnTo>
                  <a:pt x="1344733" y="391484"/>
                </a:lnTo>
                <a:lnTo>
                  <a:pt x="1345619" y="390838"/>
                </a:lnTo>
                <a:lnTo>
                  <a:pt x="1346586" y="390111"/>
                </a:lnTo>
                <a:lnTo>
                  <a:pt x="1347473" y="389464"/>
                </a:lnTo>
                <a:lnTo>
                  <a:pt x="1348359" y="388737"/>
                </a:lnTo>
                <a:lnTo>
                  <a:pt x="1349246" y="388010"/>
                </a:lnTo>
                <a:lnTo>
                  <a:pt x="1350133" y="387283"/>
                </a:lnTo>
                <a:lnTo>
                  <a:pt x="1351100" y="386556"/>
                </a:lnTo>
                <a:lnTo>
                  <a:pt x="1351987" y="385910"/>
                </a:lnTo>
                <a:lnTo>
                  <a:pt x="1352873" y="385102"/>
                </a:lnTo>
                <a:lnTo>
                  <a:pt x="1353760" y="384375"/>
                </a:lnTo>
                <a:lnTo>
                  <a:pt x="1354646" y="383648"/>
                </a:lnTo>
                <a:lnTo>
                  <a:pt x="1355614" y="382921"/>
                </a:lnTo>
                <a:lnTo>
                  <a:pt x="1356500" y="382193"/>
                </a:lnTo>
                <a:lnTo>
                  <a:pt x="1357387" y="381386"/>
                </a:lnTo>
                <a:lnTo>
                  <a:pt x="1358273" y="380659"/>
                </a:lnTo>
                <a:lnTo>
                  <a:pt x="1359160" y="379851"/>
                </a:lnTo>
                <a:lnTo>
                  <a:pt x="1360127" y="379124"/>
                </a:lnTo>
                <a:lnTo>
                  <a:pt x="1361014" y="378317"/>
                </a:lnTo>
                <a:lnTo>
                  <a:pt x="1361900" y="377589"/>
                </a:lnTo>
                <a:lnTo>
                  <a:pt x="1362787" y="376782"/>
                </a:lnTo>
                <a:lnTo>
                  <a:pt x="1363674" y="375974"/>
                </a:lnTo>
                <a:lnTo>
                  <a:pt x="1364560" y="375247"/>
                </a:lnTo>
                <a:lnTo>
                  <a:pt x="1365527" y="374440"/>
                </a:lnTo>
                <a:lnTo>
                  <a:pt x="1366414" y="373632"/>
                </a:lnTo>
                <a:lnTo>
                  <a:pt x="1367300" y="372825"/>
                </a:lnTo>
                <a:lnTo>
                  <a:pt x="1368187" y="372098"/>
                </a:lnTo>
                <a:lnTo>
                  <a:pt x="1369074" y="371290"/>
                </a:lnTo>
                <a:lnTo>
                  <a:pt x="1370041" y="370483"/>
                </a:lnTo>
                <a:lnTo>
                  <a:pt x="1370927" y="369675"/>
                </a:lnTo>
                <a:lnTo>
                  <a:pt x="1371814" y="368868"/>
                </a:lnTo>
                <a:lnTo>
                  <a:pt x="1372701" y="368060"/>
                </a:lnTo>
                <a:lnTo>
                  <a:pt x="1373587" y="367252"/>
                </a:lnTo>
                <a:lnTo>
                  <a:pt x="1374555" y="366445"/>
                </a:lnTo>
                <a:lnTo>
                  <a:pt x="1375441" y="365637"/>
                </a:lnTo>
                <a:lnTo>
                  <a:pt x="1376328" y="364910"/>
                </a:lnTo>
                <a:lnTo>
                  <a:pt x="1377214" y="364103"/>
                </a:lnTo>
                <a:lnTo>
                  <a:pt x="1378101" y="363295"/>
                </a:lnTo>
                <a:lnTo>
                  <a:pt x="1379068" y="362488"/>
                </a:lnTo>
                <a:lnTo>
                  <a:pt x="1379955" y="361680"/>
                </a:lnTo>
                <a:lnTo>
                  <a:pt x="1380841" y="360873"/>
                </a:lnTo>
                <a:lnTo>
                  <a:pt x="1381728" y="360065"/>
                </a:lnTo>
                <a:lnTo>
                  <a:pt x="1382615" y="359258"/>
                </a:lnTo>
                <a:lnTo>
                  <a:pt x="1383501" y="358450"/>
                </a:lnTo>
                <a:lnTo>
                  <a:pt x="1384468" y="357643"/>
                </a:lnTo>
                <a:lnTo>
                  <a:pt x="1385355" y="356835"/>
                </a:lnTo>
                <a:lnTo>
                  <a:pt x="1386242" y="356028"/>
                </a:lnTo>
                <a:lnTo>
                  <a:pt x="1387128" y="355220"/>
                </a:lnTo>
                <a:lnTo>
                  <a:pt x="1388015" y="354493"/>
                </a:lnTo>
                <a:lnTo>
                  <a:pt x="1388982" y="353686"/>
                </a:lnTo>
                <a:lnTo>
                  <a:pt x="1389868" y="352878"/>
                </a:lnTo>
                <a:lnTo>
                  <a:pt x="1390755" y="352071"/>
                </a:lnTo>
                <a:lnTo>
                  <a:pt x="1391642" y="351263"/>
                </a:lnTo>
                <a:lnTo>
                  <a:pt x="1392528" y="350536"/>
                </a:lnTo>
                <a:lnTo>
                  <a:pt x="1393495" y="349728"/>
                </a:lnTo>
                <a:lnTo>
                  <a:pt x="1394382" y="348921"/>
                </a:lnTo>
                <a:lnTo>
                  <a:pt x="1395269" y="348113"/>
                </a:lnTo>
                <a:lnTo>
                  <a:pt x="1396155" y="347386"/>
                </a:lnTo>
                <a:lnTo>
                  <a:pt x="1397042" y="346579"/>
                </a:lnTo>
                <a:lnTo>
                  <a:pt x="1398009" y="345771"/>
                </a:lnTo>
                <a:lnTo>
                  <a:pt x="1398896" y="345044"/>
                </a:lnTo>
                <a:lnTo>
                  <a:pt x="1399782" y="344237"/>
                </a:lnTo>
                <a:lnTo>
                  <a:pt x="1400669" y="343509"/>
                </a:lnTo>
                <a:lnTo>
                  <a:pt x="1401556" y="342702"/>
                </a:lnTo>
                <a:lnTo>
                  <a:pt x="1402442" y="341975"/>
                </a:lnTo>
                <a:lnTo>
                  <a:pt x="1403409" y="341167"/>
                </a:lnTo>
                <a:lnTo>
                  <a:pt x="1404296" y="340440"/>
                </a:lnTo>
                <a:lnTo>
                  <a:pt x="1405183" y="339633"/>
                </a:lnTo>
                <a:lnTo>
                  <a:pt x="1406069" y="338905"/>
                </a:lnTo>
                <a:lnTo>
                  <a:pt x="1406956" y="338178"/>
                </a:lnTo>
                <a:lnTo>
                  <a:pt x="1407923" y="337451"/>
                </a:lnTo>
                <a:lnTo>
                  <a:pt x="1408809" y="336644"/>
                </a:lnTo>
                <a:lnTo>
                  <a:pt x="1409696" y="335916"/>
                </a:lnTo>
                <a:lnTo>
                  <a:pt x="1410583" y="335189"/>
                </a:lnTo>
                <a:lnTo>
                  <a:pt x="1411469" y="334462"/>
                </a:lnTo>
                <a:lnTo>
                  <a:pt x="1412436" y="333735"/>
                </a:lnTo>
                <a:lnTo>
                  <a:pt x="1413323" y="333008"/>
                </a:lnTo>
                <a:lnTo>
                  <a:pt x="1414210" y="332281"/>
                </a:lnTo>
                <a:lnTo>
                  <a:pt x="1415096" y="331553"/>
                </a:lnTo>
                <a:lnTo>
                  <a:pt x="1415983" y="330907"/>
                </a:lnTo>
                <a:lnTo>
                  <a:pt x="1416869" y="330180"/>
                </a:lnTo>
                <a:lnTo>
                  <a:pt x="1417837" y="329453"/>
                </a:lnTo>
                <a:lnTo>
                  <a:pt x="1418723" y="328807"/>
                </a:lnTo>
                <a:lnTo>
                  <a:pt x="1419610" y="328079"/>
                </a:lnTo>
                <a:lnTo>
                  <a:pt x="1420497" y="327352"/>
                </a:lnTo>
                <a:lnTo>
                  <a:pt x="1421383" y="326706"/>
                </a:lnTo>
                <a:lnTo>
                  <a:pt x="1422350" y="326060"/>
                </a:lnTo>
                <a:lnTo>
                  <a:pt x="1423237" y="325333"/>
                </a:lnTo>
                <a:lnTo>
                  <a:pt x="1424124" y="324686"/>
                </a:lnTo>
                <a:lnTo>
                  <a:pt x="1425010" y="324040"/>
                </a:lnTo>
                <a:lnTo>
                  <a:pt x="1425897" y="323394"/>
                </a:lnTo>
                <a:lnTo>
                  <a:pt x="1426864" y="322747"/>
                </a:lnTo>
                <a:lnTo>
                  <a:pt x="1427750" y="322101"/>
                </a:lnTo>
                <a:lnTo>
                  <a:pt x="1428637" y="321455"/>
                </a:lnTo>
                <a:lnTo>
                  <a:pt x="1429524" y="320889"/>
                </a:lnTo>
                <a:lnTo>
                  <a:pt x="1430410" y="320243"/>
                </a:lnTo>
                <a:lnTo>
                  <a:pt x="1431377" y="319597"/>
                </a:lnTo>
                <a:lnTo>
                  <a:pt x="1432264" y="319031"/>
                </a:lnTo>
                <a:lnTo>
                  <a:pt x="1433151" y="318466"/>
                </a:lnTo>
                <a:lnTo>
                  <a:pt x="1434037" y="317819"/>
                </a:lnTo>
                <a:lnTo>
                  <a:pt x="1434924" y="317254"/>
                </a:lnTo>
                <a:lnTo>
                  <a:pt x="1435810" y="316689"/>
                </a:lnTo>
                <a:lnTo>
                  <a:pt x="1436778" y="316123"/>
                </a:lnTo>
                <a:lnTo>
                  <a:pt x="1437664" y="315558"/>
                </a:lnTo>
                <a:lnTo>
                  <a:pt x="1438551" y="315073"/>
                </a:lnTo>
                <a:lnTo>
                  <a:pt x="1439438" y="314508"/>
                </a:lnTo>
                <a:lnTo>
                  <a:pt x="1440324" y="313942"/>
                </a:lnTo>
                <a:lnTo>
                  <a:pt x="1441291" y="313458"/>
                </a:lnTo>
                <a:lnTo>
                  <a:pt x="1442178" y="312973"/>
                </a:lnTo>
                <a:lnTo>
                  <a:pt x="1443065" y="312488"/>
                </a:lnTo>
                <a:lnTo>
                  <a:pt x="1443951" y="312004"/>
                </a:lnTo>
                <a:lnTo>
                  <a:pt x="1444838" y="311519"/>
                </a:lnTo>
                <a:lnTo>
                  <a:pt x="1445805" y="311035"/>
                </a:lnTo>
                <a:lnTo>
                  <a:pt x="1446691" y="310631"/>
                </a:lnTo>
                <a:lnTo>
                  <a:pt x="1447578" y="310146"/>
                </a:lnTo>
                <a:lnTo>
                  <a:pt x="1448465" y="309742"/>
                </a:lnTo>
                <a:lnTo>
                  <a:pt x="1449351" y="309339"/>
                </a:lnTo>
                <a:lnTo>
                  <a:pt x="1450318" y="308935"/>
                </a:lnTo>
                <a:lnTo>
                  <a:pt x="1451205" y="308531"/>
                </a:lnTo>
                <a:lnTo>
                  <a:pt x="1452092" y="308127"/>
                </a:lnTo>
                <a:lnTo>
                  <a:pt x="1452978" y="307804"/>
                </a:lnTo>
                <a:lnTo>
                  <a:pt x="1453865" y="307482"/>
                </a:lnTo>
                <a:lnTo>
                  <a:pt x="1454751" y="307078"/>
                </a:lnTo>
                <a:lnTo>
                  <a:pt x="1455719" y="306755"/>
                </a:lnTo>
                <a:lnTo>
                  <a:pt x="1456605" y="306432"/>
                </a:lnTo>
                <a:lnTo>
                  <a:pt x="1457492" y="306189"/>
                </a:lnTo>
                <a:lnTo>
                  <a:pt x="1458378" y="305867"/>
                </a:lnTo>
                <a:lnTo>
                  <a:pt x="1459265" y="305624"/>
                </a:lnTo>
                <a:lnTo>
                  <a:pt x="1460232" y="305381"/>
                </a:lnTo>
                <a:lnTo>
                  <a:pt x="1461119" y="305139"/>
                </a:lnTo>
                <a:lnTo>
                  <a:pt x="1462006" y="304896"/>
                </a:lnTo>
                <a:lnTo>
                  <a:pt x="1462892" y="304735"/>
                </a:lnTo>
                <a:lnTo>
                  <a:pt x="1463779" y="304492"/>
                </a:lnTo>
                <a:lnTo>
                  <a:pt x="1464746" y="304330"/>
                </a:lnTo>
                <a:lnTo>
                  <a:pt x="1465633" y="304169"/>
                </a:lnTo>
                <a:lnTo>
                  <a:pt x="1466519" y="304007"/>
                </a:lnTo>
                <a:lnTo>
                  <a:pt x="1467406" y="303926"/>
                </a:lnTo>
                <a:lnTo>
                  <a:pt x="1468292" y="303764"/>
                </a:lnTo>
                <a:lnTo>
                  <a:pt x="1469259" y="303684"/>
                </a:lnTo>
                <a:lnTo>
                  <a:pt x="1470146" y="303603"/>
                </a:lnTo>
                <a:lnTo>
                  <a:pt x="1471033" y="303603"/>
                </a:lnTo>
                <a:lnTo>
                  <a:pt x="1471919" y="303522"/>
                </a:lnTo>
                <a:lnTo>
                  <a:pt x="1472806" y="303522"/>
                </a:lnTo>
                <a:lnTo>
                  <a:pt x="1473693" y="303522"/>
                </a:lnTo>
                <a:lnTo>
                  <a:pt x="1474660" y="303522"/>
                </a:lnTo>
                <a:lnTo>
                  <a:pt x="1475546" y="303522"/>
                </a:lnTo>
                <a:lnTo>
                  <a:pt x="1476433" y="303603"/>
                </a:lnTo>
                <a:lnTo>
                  <a:pt x="1477319" y="303684"/>
                </a:lnTo>
                <a:lnTo>
                  <a:pt x="1478206" y="303764"/>
                </a:lnTo>
                <a:lnTo>
                  <a:pt x="1479173" y="303845"/>
                </a:lnTo>
                <a:lnTo>
                  <a:pt x="1480060" y="303926"/>
                </a:lnTo>
                <a:lnTo>
                  <a:pt x="1480946" y="304088"/>
                </a:lnTo>
                <a:lnTo>
                  <a:pt x="1481833" y="304250"/>
                </a:lnTo>
                <a:lnTo>
                  <a:pt x="1482720" y="304411"/>
                </a:lnTo>
                <a:lnTo>
                  <a:pt x="1483687" y="304573"/>
                </a:lnTo>
                <a:lnTo>
                  <a:pt x="1484574" y="304815"/>
                </a:lnTo>
                <a:lnTo>
                  <a:pt x="1485460" y="305058"/>
                </a:lnTo>
                <a:lnTo>
                  <a:pt x="1486347" y="305301"/>
                </a:lnTo>
                <a:lnTo>
                  <a:pt x="1487233" y="305543"/>
                </a:lnTo>
                <a:lnTo>
                  <a:pt x="1488120" y="305866"/>
                </a:lnTo>
                <a:lnTo>
                  <a:pt x="1489087" y="306109"/>
                </a:lnTo>
                <a:lnTo>
                  <a:pt x="1489974" y="306431"/>
                </a:lnTo>
                <a:lnTo>
                  <a:pt x="1490860" y="306754"/>
                </a:lnTo>
                <a:lnTo>
                  <a:pt x="1491747" y="307158"/>
                </a:lnTo>
                <a:lnTo>
                  <a:pt x="1492634" y="307562"/>
                </a:lnTo>
                <a:lnTo>
                  <a:pt x="1493601" y="307885"/>
                </a:lnTo>
                <a:lnTo>
                  <a:pt x="1494487" y="308289"/>
                </a:lnTo>
                <a:lnTo>
                  <a:pt x="1495374" y="308773"/>
                </a:lnTo>
                <a:lnTo>
                  <a:pt x="1496260" y="309177"/>
                </a:lnTo>
                <a:lnTo>
                  <a:pt x="1497147" y="309662"/>
                </a:lnTo>
                <a:lnTo>
                  <a:pt x="1498114" y="310146"/>
                </a:lnTo>
                <a:lnTo>
                  <a:pt x="1499001" y="310631"/>
                </a:lnTo>
                <a:lnTo>
                  <a:pt x="1499887" y="311115"/>
                </a:lnTo>
                <a:lnTo>
                  <a:pt x="1500774" y="311681"/>
                </a:lnTo>
                <a:lnTo>
                  <a:pt x="1501661" y="312165"/>
                </a:lnTo>
                <a:lnTo>
                  <a:pt x="1502628" y="312731"/>
                </a:lnTo>
                <a:lnTo>
                  <a:pt x="1503514" y="313296"/>
                </a:lnTo>
                <a:lnTo>
                  <a:pt x="1504401" y="313943"/>
                </a:lnTo>
                <a:lnTo>
                  <a:pt x="1505288" y="314508"/>
                </a:lnTo>
                <a:lnTo>
                  <a:pt x="1506174" y="315154"/>
                </a:lnTo>
                <a:lnTo>
                  <a:pt x="1507061" y="315801"/>
                </a:lnTo>
                <a:lnTo>
                  <a:pt x="1508028" y="316447"/>
                </a:lnTo>
                <a:lnTo>
                  <a:pt x="1508915" y="317093"/>
                </a:lnTo>
                <a:lnTo>
                  <a:pt x="1509801" y="317740"/>
                </a:lnTo>
                <a:lnTo>
                  <a:pt x="1510688" y="318467"/>
                </a:lnTo>
                <a:lnTo>
                  <a:pt x="1511575" y="319113"/>
                </a:lnTo>
                <a:lnTo>
                  <a:pt x="1512542" y="319840"/>
                </a:lnTo>
                <a:lnTo>
                  <a:pt x="1513428" y="320567"/>
                </a:lnTo>
                <a:lnTo>
                  <a:pt x="1514315" y="321294"/>
                </a:lnTo>
                <a:lnTo>
                  <a:pt x="1515201" y="322102"/>
                </a:lnTo>
                <a:lnTo>
                  <a:pt x="1516088" y="322829"/>
                </a:lnTo>
                <a:lnTo>
                  <a:pt x="1517055" y="323637"/>
                </a:lnTo>
                <a:lnTo>
                  <a:pt x="1517942" y="324364"/>
                </a:lnTo>
                <a:lnTo>
                  <a:pt x="1518828" y="325171"/>
                </a:lnTo>
                <a:lnTo>
                  <a:pt x="1519715" y="325979"/>
                </a:lnTo>
                <a:lnTo>
                  <a:pt x="1520602" y="326786"/>
                </a:lnTo>
                <a:lnTo>
                  <a:pt x="1521569" y="327594"/>
                </a:lnTo>
                <a:lnTo>
                  <a:pt x="1522455" y="328401"/>
                </a:lnTo>
                <a:lnTo>
                  <a:pt x="1523342" y="329209"/>
                </a:lnTo>
                <a:lnTo>
                  <a:pt x="1524229" y="330097"/>
                </a:lnTo>
                <a:lnTo>
                  <a:pt x="1525115" y="330905"/>
                </a:lnTo>
                <a:lnTo>
                  <a:pt x="1526002" y="331793"/>
                </a:lnTo>
                <a:lnTo>
                  <a:pt x="1526969" y="332601"/>
                </a:lnTo>
                <a:lnTo>
                  <a:pt x="1527856" y="333489"/>
                </a:lnTo>
                <a:lnTo>
                  <a:pt x="1528742" y="334377"/>
                </a:lnTo>
                <a:lnTo>
                  <a:pt x="1529629" y="335185"/>
                </a:lnTo>
                <a:lnTo>
                  <a:pt x="1530516" y="336073"/>
                </a:lnTo>
                <a:lnTo>
                  <a:pt x="1531483" y="336962"/>
                </a:lnTo>
                <a:lnTo>
                  <a:pt x="1532369" y="337850"/>
                </a:lnTo>
                <a:lnTo>
                  <a:pt x="1533256" y="338738"/>
                </a:lnTo>
                <a:lnTo>
                  <a:pt x="1534142" y="339546"/>
                </a:lnTo>
                <a:lnTo>
                  <a:pt x="1535029" y="340434"/>
                </a:lnTo>
                <a:lnTo>
                  <a:pt x="1535996" y="341323"/>
                </a:lnTo>
                <a:lnTo>
                  <a:pt x="1536883" y="342211"/>
                </a:lnTo>
                <a:lnTo>
                  <a:pt x="1537769" y="343099"/>
                </a:lnTo>
                <a:lnTo>
                  <a:pt x="1538656" y="343988"/>
                </a:lnTo>
                <a:lnTo>
                  <a:pt x="1539543" y="344876"/>
                </a:lnTo>
                <a:lnTo>
                  <a:pt x="1540510" y="345683"/>
                </a:lnTo>
                <a:lnTo>
                  <a:pt x="1541396" y="346572"/>
                </a:lnTo>
                <a:lnTo>
                  <a:pt x="1542283" y="347460"/>
                </a:lnTo>
                <a:lnTo>
                  <a:pt x="1543170" y="348349"/>
                </a:lnTo>
                <a:lnTo>
                  <a:pt x="1544056" y="349156"/>
                </a:lnTo>
                <a:lnTo>
                  <a:pt x="1544943" y="350044"/>
                </a:lnTo>
                <a:lnTo>
                  <a:pt x="1545910" y="350852"/>
                </a:lnTo>
                <a:lnTo>
                  <a:pt x="1546797" y="351740"/>
                </a:lnTo>
                <a:lnTo>
                  <a:pt x="1547683" y="352548"/>
                </a:lnTo>
                <a:lnTo>
                  <a:pt x="1548570" y="353436"/>
                </a:lnTo>
                <a:lnTo>
                  <a:pt x="1549457" y="354244"/>
                </a:lnTo>
                <a:lnTo>
                  <a:pt x="1550424" y="355051"/>
                </a:lnTo>
                <a:lnTo>
                  <a:pt x="1551310" y="355859"/>
                </a:lnTo>
                <a:lnTo>
                  <a:pt x="1552197" y="356666"/>
                </a:lnTo>
                <a:lnTo>
                  <a:pt x="1553084" y="357474"/>
                </a:lnTo>
                <a:lnTo>
                  <a:pt x="1553970" y="358201"/>
                </a:lnTo>
                <a:lnTo>
                  <a:pt x="1554937" y="359008"/>
                </a:lnTo>
                <a:lnTo>
                  <a:pt x="1555824" y="359816"/>
                </a:lnTo>
                <a:lnTo>
                  <a:pt x="1556710" y="360543"/>
                </a:lnTo>
                <a:lnTo>
                  <a:pt x="1557597" y="361270"/>
                </a:lnTo>
                <a:lnTo>
                  <a:pt x="1558484" y="361997"/>
                </a:lnTo>
                <a:lnTo>
                  <a:pt x="1559451" y="362724"/>
                </a:lnTo>
                <a:lnTo>
                  <a:pt x="1560337" y="363452"/>
                </a:lnTo>
                <a:lnTo>
                  <a:pt x="1561224" y="364179"/>
                </a:lnTo>
                <a:lnTo>
                  <a:pt x="1562111" y="364825"/>
                </a:lnTo>
                <a:lnTo>
                  <a:pt x="1562997" y="365552"/>
                </a:lnTo>
                <a:lnTo>
                  <a:pt x="1563884" y="366199"/>
                </a:lnTo>
                <a:lnTo>
                  <a:pt x="1564851" y="366845"/>
                </a:lnTo>
                <a:lnTo>
                  <a:pt x="1565738" y="367491"/>
                </a:lnTo>
                <a:lnTo>
                  <a:pt x="1566624" y="368137"/>
                </a:lnTo>
                <a:lnTo>
                  <a:pt x="1567511" y="368703"/>
                </a:lnTo>
                <a:lnTo>
                  <a:pt x="1568397" y="369349"/>
                </a:lnTo>
                <a:lnTo>
                  <a:pt x="1569365" y="369915"/>
                </a:lnTo>
                <a:lnTo>
                  <a:pt x="1570251" y="370480"/>
                </a:lnTo>
                <a:lnTo>
                  <a:pt x="1571138" y="371046"/>
                </a:lnTo>
                <a:lnTo>
                  <a:pt x="1572025" y="371611"/>
                </a:lnTo>
                <a:lnTo>
                  <a:pt x="1572911" y="372096"/>
                </a:lnTo>
                <a:lnTo>
                  <a:pt x="1573878" y="372661"/>
                </a:lnTo>
                <a:lnTo>
                  <a:pt x="1574765" y="373146"/>
                </a:lnTo>
                <a:lnTo>
                  <a:pt x="1575651" y="373630"/>
                </a:lnTo>
                <a:lnTo>
                  <a:pt x="1576538" y="374115"/>
                </a:lnTo>
                <a:lnTo>
                  <a:pt x="1577425" y="374599"/>
                </a:lnTo>
                <a:lnTo>
                  <a:pt x="1578392" y="375003"/>
                </a:lnTo>
                <a:lnTo>
                  <a:pt x="1579278" y="375407"/>
                </a:lnTo>
                <a:lnTo>
                  <a:pt x="1580165" y="375892"/>
                </a:lnTo>
                <a:lnTo>
                  <a:pt x="1581052" y="376295"/>
                </a:lnTo>
                <a:lnTo>
                  <a:pt x="1581938" y="376618"/>
                </a:lnTo>
                <a:lnTo>
                  <a:pt x="1582825" y="377022"/>
                </a:lnTo>
                <a:lnTo>
                  <a:pt x="1583792" y="377345"/>
                </a:lnTo>
                <a:lnTo>
                  <a:pt x="1584679" y="377668"/>
                </a:lnTo>
                <a:lnTo>
                  <a:pt x="1585565" y="378072"/>
                </a:lnTo>
                <a:lnTo>
                  <a:pt x="1586452" y="378314"/>
                </a:lnTo>
                <a:lnTo>
                  <a:pt x="1587338" y="378637"/>
                </a:lnTo>
                <a:lnTo>
                  <a:pt x="1588306" y="378960"/>
                </a:lnTo>
                <a:lnTo>
                  <a:pt x="1589192" y="379203"/>
                </a:lnTo>
                <a:lnTo>
                  <a:pt x="1590079" y="379445"/>
                </a:lnTo>
                <a:lnTo>
                  <a:pt x="1590966" y="379688"/>
                </a:lnTo>
                <a:lnTo>
                  <a:pt x="1591852" y="379930"/>
                </a:lnTo>
                <a:lnTo>
                  <a:pt x="1592819" y="380092"/>
                </a:lnTo>
                <a:lnTo>
                  <a:pt x="1593706" y="380334"/>
                </a:lnTo>
                <a:lnTo>
                  <a:pt x="1594592" y="380496"/>
                </a:lnTo>
                <a:lnTo>
                  <a:pt x="1595479" y="380658"/>
                </a:lnTo>
                <a:lnTo>
                  <a:pt x="1596366" y="380819"/>
                </a:lnTo>
                <a:lnTo>
                  <a:pt x="1597252" y="380981"/>
                </a:lnTo>
                <a:lnTo>
                  <a:pt x="1598219" y="381143"/>
                </a:lnTo>
                <a:lnTo>
                  <a:pt x="1599106" y="381224"/>
                </a:lnTo>
                <a:lnTo>
                  <a:pt x="1599993" y="381305"/>
                </a:lnTo>
                <a:lnTo>
                  <a:pt x="1600879" y="381466"/>
                </a:lnTo>
                <a:lnTo>
                  <a:pt x="1601766" y="381547"/>
                </a:lnTo>
                <a:lnTo>
                  <a:pt x="1602733" y="381628"/>
                </a:lnTo>
                <a:lnTo>
                  <a:pt x="1603620" y="381628"/>
                </a:lnTo>
                <a:lnTo>
                  <a:pt x="1604506" y="381709"/>
                </a:lnTo>
                <a:lnTo>
                  <a:pt x="1605393" y="381709"/>
                </a:lnTo>
                <a:lnTo>
                  <a:pt x="1606279" y="381709"/>
                </a:lnTo>
                <a:lnTo>
                  <a:pt x="1607247" y="381790"/>
                </a:lnTo>
                <a:lnTo>
                  <a:pt x="1608133" y="381790"/>
                </a:lnTo>
                <a:lnTo>
                  <a:pt x="1609020" y="381790"/>
                </a:lnTo>
                <a:lnTo>
                  <a:pt x="1609906" y="381709"/>
                </a:lnTo>
                <a:lnTo>
                  <a:pt x="1610793" y="381709"/>
                </a:lnTo>
                <a:lnTo>
                  <a:pt x="1611760" y="381628"/>
                </a:lnTo>
                <a:lnTo>
                  <a:pt x="1612647" y="381628"/>
                </a:lnTo>
                <a:lnTo>
                  <a:pt x="1613534" y="381547"/>
                </a:lnTo>
                <a:lnTo>
                  <a:pt x="1614420" y="381466"/>
                </a:lnTo>
                <a:lnTo>
                  <a:pt x="1615307" y="381385"/>
                </a:lnTo>
                <a:lnTo>
                  <a:pt x="1616193" y="381305"/>
                </a:lnTo>
                <a:lnTo>
                  <a:pt x="1617160" y="381224"/>
                </a:lnTo>
                <a:lnTo>
                  <a:pt x="1618047" y="381143"/>
                </a:lnTo>
                <a:lnTo>
                  <a:pt x="1618934" y="380981"/>
                </a:lnTo>
                <a:lnTo>
                  <a:pt x="1619820" y="380900"/>
                </a:lnTo>
                <a:lnTo>
                  <a:pt x="1620707" y="380739"/>
                </a:lnTo>
                <a:lnTo>
                  <a:pt x="1621674" y="380577"/>
                </a:lnTo>
                <a:lnTo>
                  <a:pt x="1622561" y="380496"/>
                </a:lnTo>
                <a:lnTo>
                  <a:pt x="1623447" y="380334"/>
                </a:lnTo>
                <a:lnTo>
                  <a:pt x="1624334" y="380173"/>
                </a:lnTo>
                <a:lnTo>
                  <a:pt x="1625220" y="380011"/>
                </a:lnTo>
                <a:lnTo>
                  <a:pt x="1626188" y="379768"/>
                </a:lnTo>
                <a:lnTo>
                  <a:pt x="1627074" y="379607"/>
                </a:lnTo>
                <a:lnTo>
                  <a:pt x="1627961" y="379445"/>
                </a:lnTo>
                <a:lnTo>
                  <a:pt x="1628847" y="379203"/>
                </a:lnTo>
                <a:lnTo>
                  <a:pt x="1629734" y="379041"/>
                </a:lnTo>
                <a:lnTo>
                  <a:pt x="1630701" y="378798"/>
                </a:lnTo>
                <a:lnTo>
                  <a:pt x="1631588" y="378637"/>
                </a:lnTo>
                <a:lnTo>
                  <a:pt x="1632474" y="378394"/>
                </a:lnTo>
                <a:lnTo>
                  <a:pt x="1633361" y="378151"/>
                </a:lnTo>
                <a:lnTo>
                  <a:pt x="1634248" y="377909"/>
                </a:lnTo>
                <a:lnTo>
                  <a:pt x="1635134" y="377666"/>
                </a:lnTo>
                <a:lnTo>
                  <a:pt x="1636101" y="377424"/>
                </a:lnTo>
                <a:lnTo>
                  <a:pt x="1636988" y="377181"/>
                </a:lnTo>
                <a:lnTo>
                  <a:pt x="1637875" y="376939"/>
                </a:lnTo>
                <a:lnTo>
                  <a:pt x="1638761" y="376696"/>
                </a:lnTo>
                <a:lnTo>
                  <a:pt x="1639648" y="376454"/>
                </a:lnTo>
                <a:lnTo>
                  <a:pt x="1640615" y="376131"/>
                </a:lnTo>
                <a:lnTo>
                  <a:pt x="1641502" y="375888"/>
                </a:lnTo>
                <a:lnTo>
                  <a:pt x="1642388" y="375646"/>
                </a:lnTo>
                <a:lnTo>
                  <a:pt x="1643275" y="375323"/>
                </a:lnTo>
                <a:lnTo>
                  <a:pt x="1644161" y="375000"/>
                </a:lnTo>
                <a:lnTo>
                  <a:pt x="1645129" y="374757"/>
                </a:lnTo>
                <a:lnTo>
                  <a:pt x="1646015" y="374434"/>
                </a:lnTo>
                <a:lnTo>
                  <a:pt x="1646902" y="374111"/>
                </a:lnTo>
                <a:lnTo>
                  <a:pt x="1647788" y="373869"/>
                </a:lnTo>
                <a:lnTo>
                  <a:pt x="1648675" y="373546"/>
                </a:lnTo>
                <a:lnTo>
                  <a:pt x="1649642" y="373223"/>
                </a:lnTo>
                <a:lnTo>
                  <a:pt x="1650529" y="372900"/>
                </a:lnTo>
                <a:lnTo>
                  <a:pt x="1651415" y="372577"/>
                </a:lnTo>
                <a:lnTo>
                  <a:pt x="1652302" y="372254"/>
                </a:lnTo>
                <a:lnTo>
                  <a:pt x="1653189" y="371931"/>
                </a:lnTo>
                <a:lnTo>
                  <a:pt x="1654075" y="371609"/>
                </a:lnTo>
                <a:lnTo>
                  <a:pt x="1655042" y="371205"/>
                </a:lnTo>
                <a:lnTo>
                  <a:pt x="1655929" y="370882"/>
                </a:lnTo>
                <a:lnTo>
                  <a:pt x="1656816" y="370559"/>
                </a:lnTo>
                <a:lnTo>
                  <a:pt x="1657702" y="370236"/>
                </a:lnTo>
                <a:lnTo>
                  <a:pt x="1658589" y="369832"/>
                </a:lnTo>
                <a:lnTo>
                  <a:pt x="1659556" y="369509"/>
                </a:lnTo>
                <a:lnTo>
                  <a:pt x="1660443" y="369106"/>
                </a:lnTo>
                <a:lnTo>
                  <a:pt x="1661329" y="368783"/>
                </a:lnTo>
                <a:lnTo>
                  <a:pt x="1662216" y="368379"/>
                </a:lnTo>
                <a:lnTo>
                  <a:pt x="1663102" y="367975"/>
                </a:lnTo>
                <a:lnTo>
                  <a:pt x="1664070" y="367652"/>
                </a:lnTo>
                <a:lnTo>
                  <a:pt x="1664956" y="367249"/>
                </a:lnTo>
                <a:lnTo>
                  <a:pt x="1665843" y="366845"/>
                </a:lnTo>
                <a:lnTo>
                  <a:pt x="1666729" y="366441"/>
                </a:lnTo>
                <a:lnTo>
                  <a:pt x="1667616" y="366037"/>
                </a:lnTo>
                <a:lnTo>
                  <a:pt x="1668503" y="365634"/>
                </a:lnTo>
                <a:lnTo>
                  <a:pt x="1669470" y="365230"/>
                </a:lnTo>
                <a:lnTo>
                  <a:pt x="1670356" y="364826"/>
                </a:lnTo>
                <a:lnTo>
                  <a:pt x="1671243" y="364422"/>
                </a:lnTo>
                <a:lnTo>
                  <a:pt x="1672130" y="364019"/>
                </a:lnTo>
                <a:lnTo>
                  <a:pt x="1673016" y="363534"/>
                </a:lnTo>
                <a:lnTo>
                  <a:pt x="1673983" y="363130"/>
                </a:lnTo>
                <a:lnTo>
                  <a:pt x="1674870" y="362726"/>
                </a:lnTo>
                <a:lnTo>
                  <a:pt x="1675757" y="362242"/>
                </a:lnTo>
                <a:lnTo>
                  <a:pt x="1676643" y="361838"/>
                </a:lnTo>
                <a:lnTo>
                  <a:pt x="1677530" y="361353"/>
                </a:lnTo>
                <a:lnTo>
                  <a:pt x="1678497" y="360950"/>
                </a:lnTo>
                <a:lnTo>
                  <a:pt x="1679384" y="360465"/>
                </a:lnTo>
                <a:lnTo>
                  <a:pt x="1680270" y="359980"/>
                </a:lnTo>
                <a:lnTo>
                  <a:pt x="1681157" y="359577"/>
                </a:lnTo>
                <a:lnTo>
                  <a:pt x="1682043" y="359092"/>
                </a:lnTo>
                <a:lnTo>
                  <a:pt x="1683011" y="358608"/>
                </a:lnTo>
                <a:lnTo>
                  <a:pt x="1683897" y="358123"/>
                </a:lnTo>
                <a:lnTo>
                  <a:pt x="1684784" y="357638"/>
                </a:lnTo>
                <a:lnTo>
                  <a:pt x="1685670" y="357154"/>
                </a:lnTo>
                <a:lnTo>
                  <a:pt x="1686557" y="356669"/>
                </a:lnTo>
                <a:lnTo>
                  <a:pt x="1687443" y="356184"/>
                </a:lnTo>
                <a:lnTo>
                  <a:pt x="1688410" y="355700"/>
                </a:lnTo>
                <a:lnTo>
                  <a:pt x="1689297" y="355215"/>
                </a:lnTo>
                <a:lnTo>
                  <a:pt x="1690183" y="354650"/>
                </a:lnTo>
                <a:lnTo>
                  <a:pt x="1691070" y="354165"/>
                </a:lnTo>
                <a:lnTo>
                  <a:pt x="1691956" y="353681"/>
                </a:lnTo>
                <a:lnTo>
                  <a:pt x="1692923" y="353115"/>
                </a:lnTo>
                <a:lnTo>
                  <a:pt x="1693810" y="352631"/>
                </a:lnTo>
                <a:lnTo>
                  <a:pt x="1694696" y="352146"/>
                </a:lnTo>
                <a:lnTo>
                  <a:pt x="1695583" y="351581"/>
                </a:lnTo>
                <a:lnTo>
                  <a:pt x="1696469" y="351096"/>
                </a:lnTo>
                <a:lnTo>
                  <a:pt x="1697436" y="350530"/>
                </a:lnTo>
                <a:lnTo>
                  <a:pt x="1698323" y="349965"/>
                </a:lnTo>
                <a:lnTo>
                  <a:pt x="1699209" y="349480"/>
                </a:lnTo>
                <a:lnTo>
                  <a:pt x="1700096" y="348915"/>
                </a:lnTo>
                <a:lnTo>
                  <a:pt x="1700982" y="348350"/>
                </a:lnTo>
                <a:lnTo>
                  <a:pt x="1701950" y="347865"/>
                </a:lnTo>
                <a:lnTo>
                  <a:pt x="1702836" y="347299"/>
                </a:lnTo>
                <a:lnTo>
                  <a:pt x="1703722" y="346734"/>
                </a:lnTo>
                <a:lnTo>
                  <a:pt x="1704609" y="346169"/>
                </a:lnTo>
                <a:lnTo>
                  <a:pt x="1705495" y="345684"/>
                </a:lnTo>
                <a:lnTo>
                  <a:pt x="1706382" y="345119"/>
                </a:lnTo>
                <a:lnTo>
                  <a:pt x="1707349" y="344553"/>
                </a:lnTo>
                <a:lnTo>
                  <a:pt x="1708236" y="343988"/>
                </a:lnTo>
                <a:lnTo>
                  <a:pt x="1709122" y="343422"/>
                </a:lnTo>
                <a:lnTo>
                  <a:pt x="1710009" y="342857"/>
                </a:lnTo>
                <a:lnTo>
                  <a:pt x="1710895" y="342372"/>
                </a:lnTo>
                <a:lnTo>
                  <a:pt x="1711862" y="341807"/>
                </a:lnTo>
                <a:lnTo>
                  <a:pt x="1712749" y="341241"/>
                </a:lnTo>
                <a:lnTo>
                  <a:pt x="1713635" y="340676"/>
                </a:lnTo>
                <a:lnTo>
                  <a:pt x="1714522" y="340110"/>
                </a:lnTo>
                <a:lnTo>
                  <a:pt x="1715408" y="339545"/>
                </a:lnTo>
                <a:lnTo>
                  <a:pt x="1716375" y="339060"/>
                </a:lnTo>
                <a:lnTo>
                  <a:pt x="1717262" y="338495"/>
                </a:lnTo>
                <a:lnTo>
                  <a:pt x="1718148" y="337929"/>
                </a:lnTo>
                <a:lnTo>
                  <a:pt x="1719035" y="337364"/>
                </a:lnTo>
                <a:lnTo>
                  <a:pt x="1719921" y="336879"/>
                </a:lnTo>
                <a:lnTo>
                  <a:pt x="1720888" y="336314"/>
                </a:lnTo>
                <a:lnTo>
                  <a:pt x="1721775" y="335748"/>
                </a:lnTo>
                <a:lnTo>
                  <a:pt x="1722661" y="335264"/>
                </a:lnTo>
                <a:lnTo>
                  <a:pt x="1723548" y="334698"/>
                </a:lnTo>
                <a:lnTo>
                  <a:pt x="1724434" y="334214"/>
                </a:lnTo>
                <a:lnTo>
                  <a:pt x="1725321" y="333648"/>
                </a:lnTo>
                <a:lnTo>
                  <a:pt x="1726288" y="333164"/>
                </a:lnTo>
                <a:lnTo>
                  <a:pt x="1727175" y="332598"/>
                </a:lnTo>
                <a:lnTo>
                  <a:pt x="1728061" y="332114"/>
                </a:lnTo>
                <a:lnTo>
                  <a:pt x="1728947" y="331629"/>
                </a:lnTo>
                <a:lnTo>
                  <a:pt x="1729834" y="331144"/>
                </a:lnTo>
                <a:lnTo>
                  <a:pt x="1730801" y="330579"/>
                </a:lnTo>
                <a:lnTo>
                  <a:pt x="1731688" y="330094"/>
                </a:lnTo>
                <a:lnTo>
                  <a:pt x="1732574" y="329691"/>
                </a:lnTo>
                <a:lnTo>
                  <a:pt x="1733461" y="329206"/>
                </a:lnTo>
                <a:lnTo>
                  <a:pt x="1734347" y="328721"/>
                </a:lnTo>
                <a:lnTo>
                  <a:pt x="1735314" y="328237"/>
                </a:lnTo>
                <a:lnTo>
                  <a:pt x="1736201" y="327833"/>
                </a:lnTo>
                <a:lnTo>
                  <a:pt x="1737087" y="327348"/>
                </a:lnTo>
                <a:lnTo>
                  <a:pt x="1737974" y="326945"/>
                </a:lnTo>
                <a:lnTo>
                  <a:pt x="1738860" y="326460"/>
                </a:lnTo>
                <a:lnTo>
                  <a:pt x="1739827" y="326056"/>
                </a:lnTo>
                <a:lnTo>
                  <a:pt x="1740714" y="325652"/>
                </a:lnTo>
                <a:lnTo>
                  <a:pt x="1741600" y="325249"/>
                </a:lnTo>
                <a:lnTo>
                  <a:pt x="1742487" y="324845"/>
                </a:lnTo>
                <a:lnTo>
                  <a:pt x="1743373" y="324522"/>
                </a:lnTo>
                <a:lnTo>
                  <a:pt x="1744260" y="324118"/>
                </a:lnTo>
                <a:lnTo>
                  <a:pt x="1745227" y="323795"/>
                </a:lnTo>
                <a:lnTo>
                  <a:pt x="1746113" y="323392"/>
                </a:lnTo>
                <a:lnTo>
                  <a:pt x="1747000" y="323069"/>
                </a:lnTo>
                <a:lnTo>
                  <a:pt x="1747886" y="322746"/>
                </a:lnTo>
                <a:lnTo>
                  <a:pt x="1748773" y="322423"/>
                </a:lnTo>
                <a:lnTo>
                  <a:pt x="1749740" y="322100"/>
                </a:lnTo>
                <a:lnTo>
                  <a:pt x="1750627" y="321857"/>
                </a:lnTo>
                <a:lnTo>
                  <a:pt x="1751513" y="321535"/>
                </a:lnTo>
                <a:lnTo>
                  <a:pt x="1752400" y="321292"/>
                </a:lnTo>
                <a:lnTo>
                  <a:pt x="1753286" y="321050"/>
                </a:lnTo>
                <a:lnTo>
                  <a:pt x="1754253" y="320807"/>
                </a:lnTo>
                <a:lnTo>
                  <a:pt x="1755140" y="320564"/>
                </a:lnTo>
                <a:lnTo>
                  <a:pt x="1756026" y="320322"/>
                </a:lnTo>
                <a:lnTo>
                  <a:pt x="1756913" y="320160"/>
                </a:lnTo>
                <a:lnTo>
                  <a:pt x="1757799" y="319998"/>
                </a:lnTo>
                <a:lnTo>
                  <a:pt x="1758766" y="319756"/>
                </a:lnTo>
                <a:lnTo>
                  <a:pt x="1759653" y="319594"/>
                </a:lnTo>
                <a:lnTo>
                  <a:pt x="1760539" y="319513"/>
                </a:lnTo>
                <a:lnTo>
                  <a:pt x="1761426" y="319352"/>
                </a:lnTo>
                <a:lnTo>
                  <a:pt x="1762312" y="319190"/>
                </a:lnTo>
                <a:lnTo>
                  <a:pt x="1763199" y="319109"/>
                </a:lnTo>
                <a:lnTo>
                  <a:pt x="1764166" y="319028"/>
                </a:lnTo>
                <a:lnTo>
                  <a:pt x="1765052" y="318947"/>
                </a:lnTo>
                <a:lnTo>
                  <a:pt x="1765939" y="318867"/>
                </a:lnTo>
                <a:lnTo>
                  <a:pt x="1766825" y="318867"/>
                </a:lnTo>
                <a:lnTo>
                  <a:pt x="1767712" y="318786"/>
                </a:lnTo>
                <a:lnTo>
                  <a:pt x="1768679" y="318786"/>
                </a:lnTo>
                <a:lnTo>
                  <a:pt x="1769565" y="318786"/>
                </a:lnTo>
                <a:lnTo>
                  <a:pt x="1770452" y="318786"/>
                </a:lnTo>
                <a:lnTo>
                  <a:pt x="1771338" y="318786"/>
                </a:lnTo>
                <a:lnTo>
                  <a:pt x="1772225" y="318867"/>
                </a:lnTo>
                <a:lnTo>
                  <a:pt x="1773192" y="318947"/>
                </a:lnTo>
                <a:lnTo>
                  <a:pt x="1774079" y="319028"/>
                </a:lnTo>
                <a:lnTo>
                  <a:pt x="1774965" y="319109"/>
                </a:lnTo>
                <a:lnTo>
                  <a:pt x="1775852" y="319190"/>
                </a:lnTo>
                <a:lnTo>
                  <a:pt x="1776738" y="319271"/>
                </a:lnTo>
                <a:lnTo>
                  <a:pt x="1777625" y="319432"/>
                </a:lnTo>
                <a:lnTo>
                  <a:pt x="1778592" y="319594"/>
                </a:lnTo>
                <a:lnTo>
                  <a:pt x="1779478" y="319756"/>
                </a:lnTo>
                <a:lnTo>
                  <a:pt x="1780365" y="319918"/>
                </a:lnTo>
                <a:lnTo>
                  <a:pt x="1781251" y="320079"/>
                </a:lnTo>
                <a:lnTo>
                  <a:pt x="1782138" y="320241"/>
                </a:lnTo>
                <a:lnTo>
                  <a:pt x="1783105" y="320484"/>
                </a:lnTo>
                <a:lnTo>
                  <a:pt x="1783991" y="320726"/>
                </a:lnTo>
                <a:lnTo>
                  <a:pt x="1784878" y="320969"/>
                </a:lnTo>
                <a:lnTo>
                  <a:pt x="1785764" y="321211"/>
                </a:lnTo>
                <a:lnTo>
                  <a:pt x="1786651" y="321454"/>
                </a:lnTo>
                <a:lnTo>
                  <a:pt x="1787618" y="321777"/>
                </a:lnTo>
                <a:lnTo>
                  <a:pt x="1788504" y="322019"/>
                </a:lnTo>
                <a:lnTo>
                  <a:pt x="1789391" y="322342"/>
                </a:lnTo>
                <a:lnTo>
                  <a:pt x="1790277" y="322665"/>
                </a:lnTo>
                <a:lnTo>
                  <a:pt x="1791164" y="322988"/>
                </a:lnTo>
                <a:lnTo>
                  <a:pt x="1792131" y="323311"/>
                </a:lnTo>
                <a:lnTo>
                  <a:pt x="1793017" y="323715"/>
                </a:lnTo>
                <a:lnTo>
                  <a:pt x="1793904" y="324037"/>
                </a:lnTo>
                <a:lnTo>
                  <a:pt x="1794790" y="324441"/>
                </a:lnTo>
                <a:lnTo>
                  <a:pt x="1795677" y="324845"/>
                </a:lnTo>
                <a:lnTo>
                  <a:pt x="1796563" y="325249"/>
                </a:lnTo>
                <a:lnTo>
                  <a:pt x="1797531" y="325652"/>
                </a:lnTo>
                <a:lnTo>
                  <a:pt x="1798417" y="326056"/>
                </a:lnTo>
                <a:lnTo>
                  <a:pt x="1799303" y="326460"/>
                </a:lnTo>
                <a:lnTo>
                  <a:pt x="1800190" y="326864"/>
                </a:lnTo>
                <a:lnTo>
                  <a:pt x="1801077" y="327348"/>
                </a:lnTo>
                <a:lnTo>
                  <a:pt x="1802044" y="327752"/>
                </a:lnTo>
                <a:lnTo>
                  <a:pt x="1802930" y="328237"/>
                </a:lnTo>
                <a:lnTo>
                  <a:pt x="1803817" y="328721"/>
                </a:lnTo>
                <a:lnTo>
                  <a:pt x="1804703" y="329206"/>
                </a:lnTo>
                <a:lnTo>
                  <a:pt x="1805590" y="329691"/>
                </a:lnTo>
                <a:lnTo>
                  <a:pt x="1806557" y="330175"/>
                </a:lnTo>
                <a:lnTo>
                  <a:pt x="1807443" y="330660"/>
                </a:lnTo>
                <a:lnTo>
                  <a:pt x="1808330" y="331144"/>
                </a:lnTo>
                <a:lnTo>
                  <a:pt x="1809216" y="331629"/>
                </a:lnTo>
                <a:lnTo>
                  <a:pt x="1810103" y="332194"/>
                </a:lnTo>
                <a:lnTo>
                  <a:pt x="1811070" y="332679"/>
                </a:lnTo>
                <a:lnTo>
                  <a:pt x="1811956" y="333244"/>
                </a:lnTo>
                <a:lnTo>
                  <a:pt x="1812843" y="333729"/>
                </a:lnTo>
                <a:lnTo>
                  <a:pt x="1813729" y="334295"/>
                </a:lnTo>
                <a:lnTo>
                  <a:pt x="1814616" y="334779"/>
                </a:lnTo>
                <a:lnTo>
                  <a:pt x="1815502" y="335345"/>
                </a:lnTo>
                <a:lnTo>
                  <a:pt x="1816470" y="335910"/>
                </a:lnTo>
                <a:lnTo>
                  <a:pt x="1817356" y="336475"/>
                </a:lnTo>
                <a:lnTo>
                  <a:pt x="1818242" y="336960"/>
                </a:lnTo>
                <a:lnTo>
                  <a:pt x="1819129" y="337526"/>
                </a:lnTo>
                <a:lnTo>
                  <a:pt x="1820015" y="338091"/>
                </a:lnTo>
                <a:lnTo>
                  <a:pt x="1820983" y="338656"/>
                </a:lnTo>
                <a:lnTo>
                  <a:pt x="1821869" y="339222"/>
                </a:lnTo>
                <a:lnTo>
                  <a:pt x="1822756" y="339706"/>
                </a:lnTo>
                <a:lnTo>
                  <a:pt x="1823642" y="340272"/>
                </a:lnTo>
                <a:lnTo>
                  <a:pt x="1824528" y="340837"/>
                </a:lnTo>
                <a:lnTo>
                  <a:pt x="1825496" y="341403"/>
                </a:lnTo>
                <a:lnTo>
                  <a:pt x="1826382" y="341968"/>
                </a:lnTo>
                <a:lnTo>
                  <a:pt x="1827269" y="342534"/>
                </a:lnTo>
                <a:lnTo>
                  <a:pt x="1828155" y="343018"/>
                </a:lnTo>
                <a:lnTo>
                  <a:pt x="1829042" y="343584"/>
                </a:lnTo>
                <a:lnTo>
                  <a:pt x="1830009" y="344149"/>
                </a:lnTo>
                <a:lnTo>
                  <a:pt x="1830895" y="344715"/>
                </a:lnTo>
                <a:lnTo>
                  <a:pt x="1831782" y="345199"/>
                </a:lnTo>
                <a:lnTo>
                  <a:pt x="1832668" y="345765"/>
                </a:lnTo>
                <a:lnTo>
                  <a:pt x="1833555" y="346249"/>
                </a:lnTo>
                <a:lnTo>
                  <a:pt x="1834441" y="346815"/>
                </a:lnTo>
                <a:lnTo>
                  <a:pt x="1835408" y="347299"/>
                </a:lnTo>
                <a:lnTo>
                  <a:pt x="1836295" y="347865"/>
                </a:lnTo>
                <a:lnTo>
                  <a:pt x="1837181" y="348350"/>
                </a:lnTo>
                <a:lnTo>
                  <a:pt x="1838068" y="348915"/>
                </a:lnTo>
                <a:lnTo>
                  <a:pt x="1838954" y="349400"/>
                </a:lnTo>
                <a:lnTo>
                  <a:pt x="1839921" y="349884"/>
                </a:lnTo>
                <a:lnTo>
                  <a:pt x="1840808" y="350369"/>
                </a:lnTo>
                <a:lnTo>
                  <a:pt x="1841694" y="350853"/>
                </a:lnTo>
                <a:lnTo>
                  <a:pt x="1842581" y="351338"/>
                </a:lnTo>
                <a:lnTo>
                  <a:pt x="1843467" y="351823"/>
                </a:lnTo>
                <a:lnTo>
                  <a:pt x="1844435" y="352307"/>
                </a:lnTo>
                <a:lnTo>
                  <a:pt x="1845321" y="352792"/>
                </a:lnTo>
                <a:lnTo>
                  <a:pt x="1846208" y="353276"/>
                </a:lnTo>
                <a:lnTo>
                  <a:pt x="1847094" y="353680"/>
                </a:lnTo>
                <a:lnTo>
                  <a:pt x="1847981" y="354165"/>
                </a:lnTo>
                <a:lnTo>
                  <a:pt x="1848867" y="354569"/>
                </a:lnTo>
                <a:lnTo>
                  <a:pt x="1849834" y="355053"/>
                </a:lnTo>
                <a:lnTo>
                  <a:pt x="1850721" y="355457"/>
                </a:lnTo>
                <a:lnTo>
                  <a:pt x="1851607" y="355861"/>
                </a:lnTo>
                <a:lnTo>
                  <a:pt x="1852494" y="356264"/>
                </a:lnTo>
                <a:lnTo>
                  <a:pt x="1853380" y="356668"/>
                </a:lnTo>
                <a:lnTo>
                  <a:pt x="1854347" y="357072"/>
                </a:lnTo>
                <a:lnTo>
                  <a:pt x="1855234" y="357476"/>
                </a:lnTo>
                <a:lnTo>
                  <a:pt x="1856120" y="357879"/>
                </a:lnTo>
                <a:lnTo>
                  <a:pt x="1857007" y="358202"/>
                </a:lnTo>
                <a:lnTo>
                  <a:pt x="1857893" y="358606"/>
                </a:lnTo>
                <a:lnTo>
                  <a:pt x="1858860" y="358929"/>
                </a:lnTo>
                <a:lnTo>
                  <a:pt x="1859747" y="359252"/>
                </a:lnTo>
                <a:lnTo>
                  <a:pt x="1860633" y="359656"/>
                </a:lnTo>
                <a:lnTo>
                  <a:pt x="1861520" y="359979"/>
                </a:lnTo>
                <a:lnTo>
                  <a:pt x="1862406" y="360301"/>
                </a:lnTo>
                <a:lnTo>
                  <a:pt x="1863373" y="360624"/>
                </a:lnTo>
                <a:lnTo>
                  <a:pt x="1864260" y="360947"/>
                </a:lnTo>
                <a:lnTo>
                  <a:pt x="1865146" y="361190"/>
                </a:lnTo>
                <a:lnTo>
                  <a:pt x="1866033" y="361513"/>
                </a:lnTo>
                <a:lnTo>
                  <a:pt x="1866919" y="361836"/>
                </a:lnTo>
                <a:lnTo>
                  <a:pt x="1867806" y="362078"/>
                </a:lnTo>
                <a:lnTo>
                  <a:pt x="1868773" y="362321"/>
                </a:lnTo>
                <a:lnTo>
                  <a:pt x="1869660" y="362644"/>
                </a:lnTo>
                <a:lnTo>
                  <a:pt x="1870546" y="362886"/>
                </a:lnTo>
                <a:lnTo>
                  <a:pt x="1871433" y="363129"/>
                </a:lnTo>
                <a:lnTo>
                  <a:pt x="1872319" y="363371"/>
                </a:lnTo>
                <a:lnTo>
                  <a:pt x="1873286" y="363614"/>
                </a:lnTo>
                <a:lnTo>
                  <a:pt x="1874173" y="363856"/>
                </a:lnTo>
                <a:lnTo>
                  <a:pt x="1875059" y="364018"/>
                </a:lnTo>
                <a:lnTo>
                  <a:pt x="1875946" y="364261"/>
                </a:lnTo>
                <a:lnTo>
                  <a:pt x="1876832" y="364422"/>
                </a:lnTo>
                <a:lnTo>
                  <a:pt x="1877799" y="364665"/>
                </a:lnTo>
                <a:lnTo>
                  <a:pt x="1878686" y="364827"/>
                </a:lnTo>
                <a:lnTo>
                  <a:pt x="1879572" y="364988"/>
                </a:lnTo>
                <a:lnTo>
                  <a:pt x="1880459" y="365231"/>
                </a:lnTo>
                <a:lnTo>
                  <a:pt x="1881345" y="365393"/>
                </a:lnTo>
                <a:lnTo>
                  <a:pt x="1882312" y="365554"/>
                </a:lnTo>
                <a:lnTo>
                  <a:pt x="1883199" y="365716"/>
                </a:lnTo>
                <a:lnTo>
                  <a:pt x="1884085" y="365797"/>
                </a:lnTo>
                <a:lnTo>
                  <a:pt x="1884972" y="365958"/>
                </a:lnTo>
                <a:lnTo>
                  <a:pt x="1885858" y="366120"/>
                </a:lnTo>
                <a:lnTo>
                  <a:pt x="1886745" y="366201"/>
                </a:lnTo>
                <a:lnTo>
                  <a:pt x="1887712" y="366363"/>
                </a:lnTo>
                <a:lnTo>
                  <a:pt x="1888598" y="366443"/>
                </a:lnTo>
                <a:lnTo>
                  <a:pt x="1889485" y="366605"/>
                </a:lnTo>
                <a:lnTo>
                  <a:pt x="1890371" y="366686"/>
                </a:lnTo>
                <a:lnTo>
                  <a:pt x="1891258" y="366848"/>
                </a:lnTo>
                <a:lnTo>
                  <a:pt x="1892225" y="366929"/>
                </a:lnTo>
                <a:lnTo>
                  <a:pt x="1893112" y="367009"/>
                </a:lnTo>
                <a:lnTo>
                  <a:pt x="1893998" y="367090"/>
                </a:lnTo>
                <a:lnTo>
                  <a:pt x="1894885" y="367171"/>
                </a:lnTo>
                <a:lnTo>
                  <a:pt x="1895771" y="367252"/>
                </a:lnTo>
                <a:lnTo>
                  <a:pt x="1896738" y="367333"/>
                </a:lnTo>
                <a:lnTo>
                  <a:pt x="1897625" y="367414"/>
                </a:lnTo>
                <a:lnTo>
                  <a:pt x="1898511" y="367414"/>
                </a:lnTo>
                <a:lnTo>
                  <a:pt x="1899398" y="367495"/>
                </a:lnTo>
                <a:lnTo>
                  <a:pt x="1900284" y="367575"/>
                </a:lnTo>
                <a:lnTo>
                  <a:pt x="1901251" y="367575"/>
                </a:lnTo>
                <a:lnTo>
                  <a:pt x="1902138" y="367656"/>
                </a:lnTo>
                <a:lnTo>
                  <a:pt x="1903024" y="367737"/>
                </a:lnTo>
                <a:lnTo>
                  <a:pt x="1903911" y="367737"/>
                </a:lnTo>
                <a:lnTo>
                  <a:pt x="1904797" y="367737"/>
                </a:lnTo>
                <a:lnTo>
                  <a:pt x="1905684" y="367818"/>
                </a:lnTo>
                <a:lnTo>
                  <a:pt x="1906651" y="367818"/>
                </a:lnTo>
                <a:lnTo>
                  <a:pt x="1907537" y="367899"/>
                </a:lnTo>
                <a:lnTo>
                  <a:pt x="1908424" y="367899"/>
                </a:lnTo>
                <a:lnTo>
                  <a:pt x="1909310" y="367899"/>
                </a:lnTo>
                <a:lnTo>
                  <a:pt x="1920190" y="367899"/>
                </a:lnTo>
                <a:lnTo>
                  <a:pt x="1921077" y="367818"/>
                </a:lnTo>
                <a:lnTo>
                  <a:pt x="1921963" y="367818"/>
                </a:lnTo>
                <a:lnTo>
                  <a:pt x="1922850" y="367818"/>
                </a:lnTo>
                <a:lnTo>
                  <a:pt x="1923736" y="367737"/>
                </a:lnTo>
                <a:lnTo>
                  <a:pt x="1924623" y="367737"/>
                </a:lnTo>
                <a:lnTo>
                  <a:pt x="1925590" y="367737"/>
                </a:lnTo>
                <a:lnTo>
                  <a:pt x="1926476" y="367656"/>
                </a:lnTo>
                <a:lnTo>
                  <a:pt x="1927363" y="367656"/>
                </a:lnTo>
                <a:lnTo>
                  <a:pt x="1928249" y="367575"/>
                </a:lnTo>
                <a:lnTo>
                  <a:pt x="1929136" y="367575"/>
                </a:lnTo>
                <a:lnTo>
                  <a:pt x="1930103" y="367495"/>
                </a:lnTo>
                <a:lnTo>
                  <a:pt x="1930989" y="367414"/>
                </a:lnTo>
                <a:lnTo>
                  <a:pt x="1931876" y="367414"/>
                </a:lnTo>
                <a:lnTo>
                  <a:pt x="1932762" y="367333"/>
                </a:lnTo>
                <a:lnTo>
                  <a:pt x="1933649" y="367252"/>
                </a:lnTo>
                <a:lnTo>
                  <a:pt x="1934616" y="367252"/>
                </a:lnTo>
                <a:lnTo>
                  <a:pt x="1935503" y="367171"/>
                </a:lnTo>
                <a:lnTo>
                  <a:pt x="1936389" y="367090"/>
                </a:lnTo>
                <a:lnTo>
                  <a:pt x="1937275" y="367009"/>
                </a:lnTo>
                <a:lnTo>
                  <a:pt x="1938162" y="366929"/>
                </a:lnTo>
                <a:lnTo>
                  <a:pt x="1939048" y="366848"/>
                </a:lnTo>
                <a:lnTo>
                  <a:pt x="1940016" y="366767"/>
                </a:lnTo>
                <a:lnTo>
                  <a:pt x="1940902" y="366686"/>
                </a:lnTo>
                <a:lnTo>
                  <a:pt x="1941789" y="366605"/>
                </a:lnTo>
                <a:lnTo>
                  <a:pt x="1942675" y="366524"/>
                </a:lnTo>
                <a:lnTo>
                  <a:pt x="1943562" y="366443"/>
                </a:lnTo>
                <a:lnTo>
                  <a:pt x="1944529" y="366363"/>
                </a:lnTo>
                <a:lnTo>
                  <a:pt x="1945415" y="366282"/>
                </a:lnTo>
                <a:lnTo>
                  <a:pt x="1946302" y="366120"/>
                </a:lnTo>
                <a:lnTo>
                  <a:pt x="1947188" y="366039"/>
                </a:lnTo>
                <a:lnTo>
                  <a:pt x="1948075" y="365958"/>
                </a:lnTo>
                <a:lnTo>
                  <a:pt x="1949042" y="365797"/>
                </a:lnTo>
                <a:lnTo>
                  <a:pt x="1949928" y="365716"/>
                </a:lnTo>
                <a:lnTo>
                  <a:pt x="1950815" y="365554"/>
                </a:lnTo>
                <a:lnTo>
                  <a:pt x="1951701" y="365473"/>
                </a:lnTo>
                <a:lnTo>
                  <a:pt x="1952588" y="365312"/>
                </a:lnTo>
                <a:lnTo>
                  <a:pt x="1953555" y="365150"/>
                </a:lnTo>
                <a:lnTo>
                  <a:pt x="1954441" y="364988"/>
                </a:lnTo>
                <a:lnTo>
                  <a:pt x="1955328" y="364907"/>
                </a:lnTo>
                <a:lnTo>
                  <a:pt x="1956214" y="364746"/>
                </a:lnTo>
                <a:lnTo>
                  <a:pt x="1957101" y="364584"/>
                </a:lnTo>
                <a:lnTo>
                  <a:pt x="1957987" y="364422"/>
                </a:lnTo>
                <a:lnTo>
                  <a:pt x="1958954" y="364261"/>
                </a:lnTo>
                <a:lnTo>
                  <a:pt x="1959841" y="364099"/>
                </a:lnTo>
                <a:lnTo>
                  <a:pt x="1960727" y="363937"/>
                </a:lnTo>
                <a:lnTo>
                  <a:pt x="1961614" y="363775"/>
                </a:lnTo>
                <a:lnTo>
                  <a:pt x="1962500" y="363533"/>
                </a:lnTo>
                <a:lnTo>
                  <a:pt x="1963468" y="363371"/>
                </a:lnTo>
                <a:lnTo>
                  <a:pt x="1964354" y="363210"/>
                </a:lnTo>
                <a:lnTo>
                  <a:pt x="1965241" y="362967"/>
                </a:lnTo>
                <a:lnTo>
                  <a:pt x="1966127" y="362805"/>
                </a:lnTo>
                <a:lnTo>
                  <a:pt x="1967014" y="362563"/>
                </a:lnTo>
                <a:lnTo>
                  <a:pt x="1967981" y="362320"/>
                </a:lnTo>
                <a:lnTo>
                  <a:pt x="1968867" y="362159"/>
                </a:lnTo>
                <a:lnTo>
                  <a:pt x="1969754" y="361916"/>
                </a:lnTo>
                <a:lnTo>
                  <a:pt x="1970640" y="361673"/>
                </a:lnTo>
                <a:lnTo>
                  <a:pt x="1971527" y="361431"/>
                </a:lnTo>
                <a:lnTo>
                  <a:pt x="1972494" y="361188"/>
                </a:lnTo>
                <a:lnTo>
                  <a:pt x="1973380" y="360946"/>
                </a:lnTo>
                <a:lnTo>
                  <a:pt x="1974267" y="360703"/>
                </a:lnTo>
                <a:lnTo>
                  <a:pt x="1975153" y="360461"/>
                </a:lnTo>
                <a:lnTo>
                  <a:pt x="1976040" y="360218"/>
                </a:lnTo>
                <a:lnTo>
                  <a:pt x="1976926" y="359895"/>
                </a:lnTo>
                <a:lnTo>
                  <a:pt x="1977893" y="359653"/>
                </a:lnTo>
                <a:lnTo>
                  <a:pt x="1978780" y="359410"/>
                </a:lnTo>
                <a:lnTo>
                  <a:pt x="1979666" y="359087"/>
                </a:lnTo>
                <a:lnTo>
                  <a:pt x="1980553" y="358845"/>
                </a:lnTo>
                <a:lnTo>
                  <a:pt x="1981439" y="358522"/>
                </a:lnTo>
                <a:lnTo>
                  <a:pt x="1982406" y="358199"/>
                </a:lnTo>
                <a:lnTo>
                  <a:pt x="1983293" y="357876"/>
                </a:lnTo>
                <a:lnTo>
                  <a:pt x="1984179" y="357633"/>
                </a:lnTo>
                <a:lnTo>
                  <a:pt x="1985066" y="357311"/>
                </a:lnTo>
                <a:lnTo>
                  <a:pt x="1985952" y="356988"/>
                </a:lnTo>
                <a:lnTo>
                  <a:pt x="1986920" y="356665"/>
                </a:lnTo>
                <a:lnTo>
                  <a:pt x="1987806" y="356342"/>
                </a:lnTo>
                <a:lnTo>
                  <a:pt x="1988693" y="356019"/>
                </a:lnTo>
                <a:lnTo>
                  <a:pt x="1989579" y="355615"/>
                </a:lnTo>
                <a:lnTo>
                  <a:pt x="1990466" y="355292"/>
                </a:lnTo>
                <a:lnTo>
                  <a:pt x="1991433" y="354969"/>
                </a:lnTo>
                <a:lnTo>
                  <a:pt x="1992319" y="354646"/>
                </a:lnTo>
                <a:lnTo>
                  <a:pt x="1993206" y="354243"/>
                </a:lnTo>
                <a:lnTo>
                  <a:pt x="1994092" y="353920"/>
                </a:lnTo>
                <a:lnTo>
                  <a:pt x="1994979" y="353516"/>
                </a:lnTo>
                <a:lnTo>
                  <a:pt x="1995865" y="353193"/>
                </a:lnTo>
                <a:lnTo>
                  <a:pt x="1996832" y="352789"/>
                </a:lnTo>
                <a:lnTo>
                  <a:pt x="1997719" y="352386"/>
                </a:lnTo>
                <a:lnTo>
                  <a:pt x="1998605" y="352063"/>
                </a:lnTo>
                <a:lnTo>
                  <a:pt x="1999492" y="351659"/>
                </a:lnTo>
                <a:lnTo>
                  <a:pt x="2000378" y="351255"/>
                </a:lnTo>
                <a:lnTo>
                  <a:pt x="2001345" y="350851"/>
                </a:lnTo>
                <a:lnTo>
                  <a:pt x="2002232" y="350529"/>
                </a:lnTo>
                <a:lnTo>
                  <a:pt x="2003118" y="350125"/>
                </a:lnTo>
                <a:lnTo>
                  <a:pt x="2004005" y="349721"/>
                </a:lnTo>
                <a:lnTo>
                  <a:pt x="2004891" y="349317"/>
                </a:lnTo>
                <a:lnTo>
                  <a:pt x="2005859" y="348914"/>
                </a:lnTo>
                <a:lnTo>
                  <a:pt x="2006745" y="348510"/>
                </a:lnTo>
                <a:lnTo>
                  <a:pt x="2007631" y="348106"/>
                </a:lnTo>
                <a:lnTo>
                  <a:pt x="2008518" y="347702"/>
                </a:lnTo>
                <a:lnTo>
                  <a:pt x="2009404" y="347298"/>
                </a:lnTo>
                <a:lnTo>
                  <a:pt x="2010372" y="346895"/>
                </a:lnTo>
                <a:lnTo>
                  <a:pt x="2011258" y="346491"/>
                </a:lnTo>
                <a:lnTo>
                  <a:pt x="2012145" y="346087"/>
                </a:lnTo>
                <a:lnTo>
                  <a:pt x="2013031" y="345683"/>
                </a:lnTo>
                <a:lnTo>
                  <a:pt x="2013918" y="345280"/>
                </a:lnTo>
                <a:lnTo>
                  <a:pt x="2014804" y="344876"/>
                </a:lnTo>
                <a:lnTo>
                  <a:pt x="2015771" y="344472"/>
                </a:lnTo>
                <a:lnTo>
                  <a:pt x="2016658" y="344068"/>
                </a:lnTo>
                <a:lnTo>
                  <a:pt x="2017544" y="343665"/>
                </a:lnTo>
                <a:lnTo>
                  <a:pt x="2018431" y="343261"/>
                </a:lnTo>
                <a:lnTo>
                  <a:pt x="2019317" y="342857"/>
                </a:lnTo>
                <a:lnTo>
                  <a:pt x="2020284" y="342453"/>
                </a:lnTo>
                <a:lnTo>
                  <a:pt x="2021171" y="342050"/>
                </a:lnTo>
                <a:lnTo>
                  <a:pt x="2022057" y="341646"/>
                </a:lnTo>
                <a:lnTo>
                  <a:pt x="2022944" y="341242"/>
                </a:lnTo>
                <a:lnTo>
                  <a:pt x="2023830" y="340838"/>
                </a:lnTo>
                <a:lnTo>
                  <a:pt x="2024797" y="340435"/>
                </a:lnTo>
                <a:lnTo>
                  <a:pt x="2025684" y="340112"/>
                </a:lnTo>
                <a:lnTo>
                  <a:pt x="2026570" y="339708"/>
                </a:lnTo>
                <a:lnTo>
                  <a:pt x="2027457" y="339304"/>
                </a:lnTo>
                <a:lnTo>
                  <a:pt x="2028343" y="338981"/>
                </a:lnTo>
                <a:lnTo>
                  <a:pt x="2029311" y="338578"/>
                </a:lnTo>
                <a:lnTo>
                  <a:pt x="2030197" y="338255"/>
                </a:lnTo>
                <a:lnTo>
                  <a:pt x="2031084" y="337851"/>
                </a:lnTo>
                <a:lnTo>
                  <a:pt x="2031970" y="337528"/>
                </a:lnTo>
                <a:lnTo>
                  <a:pt x="2032856" y="337124"/>
                </a:lnTo>
                <a:lnTo>
                  <a:pt x="2033743" y="336801"/>
                </a:lnTo>
                <a:lnTo>
                  <a:pt x="2034710" y="336478"/>
                </a:lnTo>
                <a:lnTo>
                  <a:pt x="2035597" y="336156"/>
                </a:lnTo>
                <a:lnTo>
                  <a:pt x="2036483" y="335833"/>
                </a:lnTo>
                <a:lnTo>
                  <a:pt x="2037370" y="335510"/>
                </a:lnTo>
                <a:lnTo>
                  <a:pt x="2038256" y="335187"/>
                </a:lnTo>
                <a:lnTo>
                  <a:pt x="2039223" y="334864"/>
                </a:lnTo>
                <a:lnTo>
                  <a:pt x="2040110" y="334621"/>
                </a:lnTo>
                <a:lnTo>
                  <a:pt x="2040996" y="334298"/>
                </a:lnTo>
                <a:lnTo>
                  <a:pt x="2041883" y="334056"/>
                </a:lnTo>
                <a:lnTo>
                  <a:pt x="2042769" y="333733"/>
                </a:lnTo>
                <a:lnTo>
                  <a:pt x="2043736" y="333490"/>
                </a:lnTo>
                <a:lnTo>
                  <a:pt x="2044623" y="333248"/>
                </a:lnTo>
                <a:lnTo>
                  <a:pt x="2045509" y="333005"/>
                </a:lnTo>
                <a:lnTo>
                  <a:pt x="2046396" y="332763"/>
                </a:lnTo>
                <a:lnTo>
                  <a:pt x="2047282" y="332520"/>
                </a:lnTo>
                <a:lnTo>
                  <a:pt x="2048169" y="332278"/>
                </a:lnTo>
                <a:lnTo>
                  <a:pt x="2049136" y="332035"/>
                </a:lnTo>
                <a:lnTo>
                  <a:pt x="2050022" y="331873"/>
                </a:lnTo>
                <a:lnTo>
                  <a:pt x="2050909" y="331631"/>
                </a:lnTo>
                <a:lnTo>
                  <a:pt x="2051795" y="331469"/>
                </a:lnTo>
                <a:lnTo>
                  <a:pt x="2052682" y="331308"/>
                </a:lnTo>
                <a:lnTo>
                  <a:pt x="2053649" y="331146"/>
                </a:lnTo>
                <a:lnTo>
                  <a:pt x="2054536" y="330984"/>
                </a:lnTo>
                <a:lnTo>
                  <a:pt x="2055422" y="330822"/>
                </a:lnTo>
                <a:lnTo>
                  <a:pt x="2056309" y="330661"/>
                </a:lnTo>
                <a:lnTo>
                  <a:pt x="2057195" y="330580"/>
                </a:lnTo>
                <a:lnTo>
                  <a:pt x="2058162" y="330499"/>
                </a:lnTo>
                <a:lnTo>
                  <a:pt x="2059049" y="330337"/>
                </a:lnTo>
                <a:lnTo>
                  <a:pt x="2059935" y="330256"/>
                </a:lnTo>
                <a:lnTo>
                  <a:pt x="2060822" y="330176"/>
                </a:lnTo>
                <a:lnTo>
                  <a:pt x="2061708" y="330095"/>
                </a:lnTo>
                <a:lnTo>
                  <a:pt x="2062675" y="330014"/>
                </a:lnTo>
                <a:lnTo>
                  <a:pt x="2063562" y="330014"/>
                </a:lnTo>
                <a:lnTo>
                  <a:pt x="2064448" y="329933"/>
                </a:lnTo>
                <a:lnTo>
                  <a:pt x="2065335" y="329933"/>
                </a:lnTo>
                <a:lnTo>
                  <a:pt x="2066221" y="329852"/>
                </a:lnTo>
                <a:lnTo>
                  <a:pt x="2067108" y="329852"/>
                </a:lnTo>
                <a:lnTo>
                  <a:pt x="2068075" y="329852"/>
                </a:lnTo>
                <a:lnTo>
                  <a:pt x="2068961" y="329933"/>
                </a:lnTo>
                <a:lnTo>
                  <a:pt x="2069848" y="329933"/>
                </a:lnTo>
                <a:lnTo>
                  <a:pt x="2070734" y="329933"/>
                </a:lnTo>
                <a:lnTo>
                  <a:pt x="2071621" y="330014"/>
                </a:lnTo>
                <a:lnTo>
                  <a:pt x="2072588" y="330014"/>
                </a:lnTo>
                <a:lnTo>
                  <a:pt x="2073474" y="330095"/>
                </a:lnTo>
                <a:lnTo>
                  <a:pt x="2074361" y="330176"/>
                </a:lnTo>
                <a:lnTo>
                  <a:pt x="2075247" y="330256"/>
                </a:lnTo>
                <a:lnTo>
                  <a:pt x="2076134" y="330337"/>
                </a:lnTo>
                <a:lnTo>
                  <a:pt x="2077101" y="330499"/>
                </a:lnTo>
                <a:lnTo>
                  <a:pt x="2077987" y="330580"/>
                </a:lnTo>
                <a:lnTo>
                  <a:pt x="2078874" y="330661"/>
                </a:lnTo>
                <a:lnTo>
                  <a:pt x="2079761" y="330822"/>
                </a:lnTo>
                <a:lnTo>
                  <a:pt x="2080647" y="330984"/>
                </a:lnTo>
                <a:lnTo>
                  <a:pt x="2081614" y="331146"/>
                </a:lnTo>
                <a:lnTo>
                  <a:pt x="2082501" y="331308"/>
                </a:lnTo>
                <a:lnTo>
                  <a:pt x="2083387" y="331469"/>
                </a:lnTo>
                <a:lnTo>
                  <a:pt x="2084274" y="331631"/>
                </a:lnTo>
                <a:lnTo>
                  <a:pt x="2085160" y="331793"/>
                </a:lnTo>
                <a:lnTo>
                  <a:pt x="2086047" y="332035"/>
                </a:lnTo>
                <a:lnTo>
                  <a:pt x="2087014" y="332197"/>
                </a:lnTo>
                <a:lnTo>
                  <a:pt x="2087900" y="332439"/>
                </a:lnTo>
                <a:lnTo>
                  <a:pt x="2088787" y="332682"/>
                </a:lnTo>
                <a:lnTo>
                  <a:pt x="2089673" y="332844"/>
                </a:lnTo>
                <a:lnTo>
                  <a:pt x="2090560" y="333086"/>
                </a:lnTo>
                <a:lnTo>
                  <a:pt x="2091527" y="333329"/>
                </a:lnTo>
                <a:lnTo>
                  <a:pt x="2092413" y="333571"/>
                </a:lnTo>
                <a:lnTo>
                  <a:pt x="2093300" y="333894"/>
                </a:lnTo>
                <a:lnTo>
                  <a:pt x="2094186" y="334137"/>
                </a:lnTo>
                <a:lnTo>
                  <a:pt x="2095073" y="334379"/>
                </a:lnTo>
                <a:lnTo>
                  <a:pt x="2096040" y="334702"/>
                </a:lnTo>
                <a:lnTo>
                  <a:pt x="2096926" y="334945"/>
                </a:lnTo>
                <a:lnTo>
                  <a:pt x="2097813" y="335268"/>
                </a:lnTo>
                <a:lnTo>
                  <a:pt x="2098699" y="335510"/>
                </a:lnTo>
                <a:lnTo>
                  <a:pt x="2099586" y="335833"/>
                </a:lnTo>
                <a:lnTo>
                  <a:pt x="2100553" y="336156"/>
                </a:lnTo>
                <a:lnTo>
                  <a:pt x="2101440" y="336479"/>
                </a:lnTo>
                <a:lnTo>
                  <a:pt x="2102326" y="336722"/>
                </a:lnTo>
                <a:lnTo>
                  <a:pt x="2103212" y="337044"/>
                </a:lnTo>
                <a:lnTo>
                  <a:pt x="2104099" y="337367"/>
                </a:lnTo>
                <a:lnTo>
                  <a:pt x="2104985" y="337690"/>
                </a:lnTo>
                <a:lnTo>
                  <a:pt x="2105953" y="338013"/>
                </a:lnTo>
                <a:lnTo>
                  <a:pt x="2106839" y="338336"/>
                </a:lnTo>
                <a:lnTo>
                  <a:pt x="2107726" y="338740"/>
                </a:lnTo>
                <a:lnTo>
                  <a:pt x="2108612" y="339063"/>
                </a:lnTo>
                <a:lnTo>
                  <a:pt x="2109499" y="339386"/>
                </a:lnTo>
                <a:lnTo>
                  <a:pt x="2110466" y="339708"/>
                </a:lnTo>
                <a:lnTo>
                  <a:pt x="2111352" y="340031"/>
                </a:lnTo>
                <a:lnTo>
                  <a:pt x="2112239" y="340435"/>
                </a:lnTo>
                <a:lnTo>
                  <a:pt x="2113125" y="340758"/>
                </a:lnTo>
                <a:lnTo>
                  <a:pt x="2114012" y="341081"/>
                </a:lnTo>
                <a:lnTo>
                  <a:pt x="2114979" y="341485"/>
                </a:lnTo>
                <a:lnTo>
                  <a:pt x="2115865" y="341808"/>
                </a:lnTo>
                <a:lnTo>
                  <a:pt x="2116752" y="342130"/>
                </a:lnTo>
                <a:lnTo>
                  <a:pt x="2117638" y="342453"/>
                </a:lnTo>
                <a:lnTo>
                  <a:pt x="2118525" y="342857"/>
                </a:lnTo>
                <a:lnTo>
                  <a:pt x="2119492" y="343180"/>
                </a:lnTo>
                <a:lnTo>
                  <a:pt x="2120378" y="343503"/>
                </a:lnTo>
                <a:lnTo>
                  <a:pt x="2121265" y="343907"/>
                </a:lnTo>
                <a:lnTo>
                  <a:pt x="2122151" y="344230"/>
                </a:lnTo>
                <a:lnTo>
                  <a:pt x="2123038" y="344553"/>
                </a:lnTo>
                <a:lnTo>
                  <a:pt x="2123924" y="344875"/>
                </a:lnTo>
                <a:lnTo>
                  <a:pt x="2124892" y="345279"/>
                </a:lnTo>
                <a:lnTo>
                  <a:pt x="2125778" y="345602"/>
                </a:lnTo>
                <a:lnTo>
                  <a:pt x="2126665" y="345925"/>
                </a:lnTo>
                <a:lnTo>
                  <a:pt x="2127551" y="346248"/>
                </a:lnTo>
                <a:lnTo>
                  <a:pt x="2128437" y="346571"/>
                </a:lnTo>
                <a:lnTo>
                  <a:pt x="2129405" y="346894"/>
                </a:lnTo>
                <a:lnTo>
                  <a:pt x="2130291" y="347217"/>
                </a:lnTo>
                <a:lnTo>
                  <a:pt x="2131178" y="347540"/>
                </a:lnTo>
                <a:lnTo>
                  <a:pt x="2132064" y="347862"/>
                </a:lnTo>
                <a:lnTo>
                  <a:pt x="2132951" y="348185"/>
                </a:lnTo>
                <a:lnTo>
                  <a:pt x="2133918" y="348508"/>
                </a:lnTo>
                <a:lnTo>
                  <a:pt x="2134804" y="348831"/>
                </a:lnTo>
                <a:lnTo>
                  <a:pt x="2135691" y="349154"/>
                </a:lnTo>
                <a:lnTo>
                  <a:pt x="2136577" y="349477"/>
                </a:lnTo>
                <a:lnTo>
                  <a:pt x="2137464" y="349720"/>
                </a:lnTo>
                <a:lnTo>
                  <a:pt x="2138350" y="350042"/>
                </a:lnTo>
                <a:lnTo>
                  <a:pt x="2139317" y="350365"/>
                </a:lnTo>
                <a:lnTo>
                  <a:pt x="2140204" y="350608"/>
                </a:lnTo>
                <a:lnTo>
                  <a:pt x="2141090" y="350931"/>
                </a:lnTo>
                <a:lnTo>
                  <a:pt x="2141977" y="351173"/>
                </a:lnTo>
                <a:lnTo>
                  <a:pt x="2142863" y="351496"/>
                </a:lnTo>
                <a:lnTo>
                  <a:pt x="2143830" y="351739"/>
                </a:lnTo>
                <a:lnTo>
                  <a:pt x="2144717" y="351981"/>
                </a:lnTo>
                <a:lnTo>
                  <a:pt x="2145603" y="352224"/>
                </a:lnTo>
                <a:lnTo>
                  <a:pt x="2146490" y="352466"/>
                </a:lnTo>
                <a:lnTo>
                  <a:pt x="2147376" y="352789"/>
                </a:lnTo>
                <a:lnTo>
                  <a:pt x="2148344" y="353032"/>
                </a:lnTo>
                <a:lnTo>
                  <a:pt x="2149230" y="353274"/>
                </a:lnTo>
                <a:lnTo>
                  <a:pt x="2150117" y="353436"/>
                </a:lnTo>
                <a:lnTo>
                  <a:pt x="2151003" y="353679"/>
                </a:lnTo>
                <a:lnTo>
                  <a:pt x="2151890" y="353921"/>
                </a:lnTo>
                <a:lnTo>
                  <a:pt x="2152857" y="354164"/>
                </a:lnTo>
                <a:lnTo>
                  <a:pt x="2153743" y="354325"/>
                </a:lnTo>
                <a:lnTo>
                  <a:pt x="2154630" y="354568"/>
                </a:lnTo>
                <a:lnTo>
                  <a:pt x="2155516" y="354811"/>
                </a:lnTo>
                <a:lnTo>
                  <a:pt x="2156403" y="354972"/>
                </a:lnTo>
                <a:lnTo>
                  <a:pt x="2157289" y="355134"/>
                </a:lnTo>
                <a:lnTo>
                  <a:pt x="2158256" y="355377"/>
                </a:lnTo>
                <a:lnTo>
                  <a:pt x="2159143" y="355538"/>
                </a:lnTo>
                <a:lnTo>
                  <a:pt x="2160029" y="355700"/>
                </a:lnTo>
                <a:lnTo>
                  <a:pt x="2160916" y="355862"/>
                </a:lnTo>
                <a:lnTo>
                  <a:pt x="2161802" y="356023"/>
                </a:lnTo>
                <a:lnTo>
                  <a:pt x="2162769" y="356266"/>
                </a:lnTo>
                <a:lnTo>
                  <a:pt x="2163656" y="356347"/>
                </a:lnTo>
                <a:lnTo>
                  <a:pt x="2164542" y="356508"/>
                </a:lnTo>
                <a:lnTo>
                  <a:pt x="2165429" y="356670"/>
                </a:lnTo>
                <a:lnTo>
                  <a:pt x="2166315" y="356832"/>
                </a:lnTo>
                <a:lnTo>
                  <a:pt x="2167282" y="356993"/>
                </a:lnTo>
                <a:lnTo>
                  <a:pt x="2168169" y="357074"/>
                </a:lnTo>
                <a:lnTo>
                  <a:pt x="2169055" y="357236"/>
                </a:lnTo>
                <a:lnTo>
                  <a:pt x="2169942" y="357398"/>
                </a:lnTo>
                <a:lnTo>
                  <a:pt x="2170828" y="357479"/>
                </a:lnTo>
                <a:lnTo>
                  <a:pt x="2171796" y="357640"/>
                </a:lnTo>
                <a:lnTo>
                  <a:pt x="2172682" y="357721"/>
                </a:lnTo>
                <a:lnTo>
                  <a:pt x="2173569" y="357802"/>
                </a:lnTo>
                <a:lnTo>
                  <a:pt x="2174455" y="357964"/>
                </a:lnTo>
                <a:lnTo>
                  <a:pt x="2175342" y="358045"/>
                </a:lnTo>
                <a:lnTo>
                  <a:pt x="2176228" y="358125"/>
                </a:lnTo>
                <a:lnTo>
                  <a:pt x="2177195" y="358287"/>
                </a:lnTo>
                <a:lnTo>
                  <a:pt x="2178082" y="358368"/>
                </a:lnTo>
                <a:lnTo>
                  <a:pt x="2178968" y="358449"/>
                </a:lnTo>
                <a:lnTo>
                  <a:pt x="2179855" y="358530"/>
                </a:lnTo>
                <a:lnTo>
                  <a:pt x="2180741" y="358611"/>
                </a:lnTo>
                <a:lnTo>
                  <a:pt x="2181708" y="358691"/>
                </a:lnTo>
                <a:lnTo>
                  <a:pt x="2182595" y="358772"/>
                </a:lnTo>
                <a:lnTo>
                  <a:pt x="2183481" y="358853"/>
                </a:lnTo>
                <a:lnTo>
                  <a:pt x="2184368" y="358934"/>
                </a:lnTo>
                <a:lnTo>
                  <a:pt x="2185254" y="358934"/>
                </a:lnTo>
                <a:lnTo>
                  <a:pt x="2186221" y="359015"/>
                </a:lnTo>
                <a:lnTo>
                  <a:pt x="2187108" y="359096"/>
                </a:lnTo>
                <a:lnTo>
                  <a:pt x="2187994" y="359176"/>
                </a:lnTo>
                <a:lnTo>
                  <a:pt x="2188881" y="359176"/>
                </a:lnTo>
                <a:lnTo>
                  <a:pt x="2189767" y="359257"/>
                </a:lnTo>
                <a:lnTo>
                  <a:pt x="2190734" y="359338"/>
                </a:lnTo>
                <a:lnTo>
                  <a:pt x="2191621" y="359338"/>
                </a:lnTo>
                <a:lnTo>
                  <a:pt x="2192507" y="359419"/>
                </a:lnTo>
                <a:lnTo>
                  <a:pt x="2193394" y="359500"/>
                </a:lnTo>
                <a:lnTo>
                  <a:pt x="2194280" y="359500"/>
                </a:lnTo>
                <a:lnTo>
                  <a:pt x="2195167" y="359581"/>
                </a:lnTo>
                <a:lnTo>
                  <a:pt x="2196134" y="359581"/>
                </a:lnTo>
                <a:lnTo>
                  <a:pt x="2197021" y="359662"/>
                </a:lnTo>
                <a:lnTo>
                  <a:pt x="2197907" y="359662"/>
                </a:lnTo>
                <a:lnTo>
                  <a:pt x="2198794" y="359742"/>
                </a:lnTo>
                <a:lnTo>
                  <a:pt x="2199680" y="359742"/>
                </a:lnTo>
                <a:lnTo>
                  <a:pt x="2200647" y="359823"/>
                </a:lnTo>
                <a:lnTo>
                  <a:pt x="2201534" y="359823"/>
                </a:lnTo>
                <a:lnTo>
                  <a:pt x="2202420" y="359904"/>
                </a:lnTo>
                <a:lnTo>
                  <a:pt x="2203307" y="359904"/>
                </a:lnTo>
                <a:lnTo>
                  <a:pt x="2204193" y="359985"/>
                </a:lnTo>
                <a:lnTo>
                  <a:pt x="2205160" y="359985"/>
                </a:lnTo>
                <a:lnTo>
                  <a:pt x="2206047" y="359985"/>
                </a:lnTo>
                <a:lnTo>
                  <a:pt x="2206933" y="360066"/>
                </a:lnTo>
                <a:lnTo>
                  <a:pt x="2207820" y="360066"/>
                </a:lnTo>
                <a:lnTo>
                  <a:pt x="2208706" y="360066"/>
                </a:lnTo>
                <a:lnTo>
                  <a:pt x="2209673" y="360147"/>
                </a:lnTo>
                <a:lnTo>
                  <a:pt x="2210560" y="360147"/>
                </a:lnTo>
                <a:lnTo>
                  <a:pt x="2211446" y="360147"/>
                </a:lnTo>
                <a:lnTo>
                  <a:pt x="2212333" y="360227"/>
                </a:lnTo>
                <a:lnTo>
                  <a:pt x="2213219" y="360227"/>
                </a:lnTo>
                <a:lnTo>
                  <a:pt x="2214106" y="360227"/>
                </a:lnTo>
                <a:lnTo>
                  <a:pt x="2215073" y="360308"/>
                </a:lnTo>
                <a:lnTo>
                  <a:pt x="2215959" y="360308"/>
                </a:lnTo>
                <a:lnTo>
                  <a:pt x="2216846" y="360308"/>
                </a:lnTo>
                <a:lnTo>
                  <a:pt x="2217732" y="360308"/>
                </a:lnTo>
                <a:lnTo>
                  <a:pt x="2218619" y="360389"/>
                </a:lnTo>
                <a:lnTo>
                  <a:pt x="2219586" y="360389"/>
                </a:lnTo>
                <a:lnTo>
                  <a:pt x="2220473" y="360389"/>
                </a:lnTo>
                <a:lnTo>
                  <a:pt x="2221359" y="360389"/>
                </a:lnTo>
                <a:lnTo>
                  <a:pt x="2222246" y="360470"/>
                </a:lnTo>
                <a:lnTo>
                  <a:pt x="2226759" y="360470"/>
                </a:lnTo>
                <a:lnTo>
                  <a:pt x="2227645" y="360551"/>
                </a:lnTo>
                <a:lnTo>
                  <a:pt x="2240298" y="360551"/>
                </a:lnTo>
                <a:lnTo>
                  <a:pt x="2241184" y="360470"/>
                </a:lnTo>
                <a:lnTo>
                  <a:pt x="2242071" y="360470"/>
                </a:lnTo>
                <a:lnTo>
                  <a:pt x="2243038" y="360470"/>
                </a:lnTo>
                <a:lnTo>
                  <a:pt x="2243925" y="360470"/>
                </a:lnTo>
                <a:lnTo>
                  <a:pt x="2244811" y="360389"/>
                </a:lnTo>
                <a:lnTo>
                  <a:pt x="2245698" y="360389"/>
                </a:lnTo>
                <a:lnTo>
                  <a:pt x="2246584" y="360389"/>
                </a:lnTo>
                <a:lnTo>
                  <a:pt x="2247470" y="360308"/>
                </a:lnTo>
                <a:lnTo>
                  <a:pt x="2248438" y="360308"/>
                </a:lnTo>
                <a:lnTo>
                  <a:pt x="2249324" y="360227"/>
                </a:lnTo>
                <a:lnTo>
                  <a:pt x="2250211" y="360227"/>
                </a:lnTo>
                <a:lnTo>
                  <a:pt x="2251097" y="360147"/>
                </a:lnTo>
                <a:lnTo>
                  <a:pt x="2251984" y="360147"/>
                </a:lnTo>
                <a:lnTo>
                  <a:pt x="2252951" y="360066"/>
                </a:lnTo>
                <a:lnTo>
                  <a:pt x="2253837" y="359985"/>
                </a:lnTo>
                <a:lnTo>
                  <a:pt x="2254724" y="359904"/>
                </a:lnTo>
              </a:path>
            </a:pathLst>
          </a:custGeom>
          <a:ln w="8883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413531" y="1636439"/>
            <a:ext cx="2254885" cy="494665"/>
          </a:xfrm>
          <a:custGeom>
            <a:avLst/>
            <a:gdLst/>
            <a:ahLst/>
            <a:cxnLst/>
            <a:rect l="l" t="t" r="r" b="b"/>
            <a:pathLst>
              <a:path w="2254884" h="494664">
                <a:moveTo>
                  <a:pt x="0" y="301601"/>
                </a:moveTo>
                <a:lnTo>
                  <a:pt x="0" y="301601"/>
                </a:lnTo>
                <a:lnTo>
                  <a:pt x="89288" y="301601"/>
                </a:lnTo>
                <a:lnTo>
                  <a:pt x="90191" y="302893"/>
                </a:lnTo>
                <a:lnTo>
                  <a:pt x="91094" y="303700"/>
                </a:lnTo>
                <a:lnTo>
                  <a:pt x="91996" y="307254"/>
                </a:lnTo>
                <a:lnTo>
                  <a:pt x="92899" y="309596"/>
                </a:lnTo>
                <a:lnTo>
                  <a:pt x="93802" y="311858"/>
                </a:lnTo>
                <a:lnTo>
                  <a:pt x="94704" y="314443"/>
                </a:lnTo>
                <a:lnTo>
                  <a:pt x="95599" y="315735"/>
                </a:lnTo>
                <a:lnTo>
                  <a:pt x="96502" y="320097"/>
                </a:lnTo>
                <a:lnTo>
                  <a:pt x="97405" y="323489"/>
                </a:lnTo>
                <a:lnTo>
                  <a:pt x="98307" y="327043"/>
                </a:lnTo>
                <a:lnTo>
                  <a:pt x="105521" y="359916"/>
                </a:lnTo>
                <a:lnTo>
                  <a:pt x="106424" y="364278"/>
                </a:lnTo>
                <a:lnTo>
                  <a:pt x="107326" y="368639"/>
                </a:lnTo>
                <a:lnTo>
                  <a:pt x="108229" y="373001"/>
                </a:lnTo>
                <a:lnTo>
                  <a:pt x="109132" y="377362"/>
                </a:lnTo>
                <a:lnTo>
                  <a:pt x="110035" y="381643"/>
                </a:lnTo>
                <a:lnTo>
                  <a:pt x="110937" y="385843"/>
                </a:lnTo>
                <a:lnTo>
                  <a:pt x="111840" y="389963"/>
                </a:lnTo>
                <a:lnTo>
                  <a:pt x="112743" y="394001"/>
                </a:lnTo>
                <a:lnTo>
                  <a:pt x="113637" y="398040"/>
                </a:lnTo>
                <a:lnTo>
                  <a:pt x="123559" y="435194"/>
                </a:lnTo>
                <a:lnTo>
                  <a:pt x="135287" y="462091"/>
                </a:lnTo>
                <a:lnTo>
                  <a:pt x="136189" y="463464"/>
                </a:lnTo>
                <a:lnTo>
                  <a:pt x="142500" y="470168"/>
                </a:lnTo>
                <a:lnTo>
                  <a:pt x="143403" y="470814"/>
                </a:lnTo>
                <a:lnTo>
                  <a:pt x="147917" y="472349"/>
                </a:lnTo>
                <a:lnTo>
                  <a:pt x="148819" y="472430"/>
                </a:lnTo>
                <a:lnTo>
                  <a:pt x="149714" y="472349"/>
                </a:lnTo>
                <a:lnTo>
                  <a:pt x="150617" y="472268"/>
                </a:lnTo>
                <a:lnTo>
                  <a:pt x="151519" y="472026"/>
                </a:lnTo>
                <a:lnTo>
                  <a:pt x="152422" y="471703"/>
                </a:lnTo>
                <a:lnTo>
                  <a:pt x="153325" y="471218"/>
                </a:lnTo>
                <a:lnTo>
                  <a:pt x="154228" y="470734"/>
                </a:lnTo>
                <a:lnTo>
                  <a:pt x="155130" y="470087"/>
                </a:lnTo>
                <a:lnTo>
                  <a:pt x="156033" y="469360"/>
                </a:lnTo>
                <a:lnTo>
                  <a:pt x="156936" y="468472"/>
                </a:lnTo>
                <a:lnTo>
                  <a:pt x="157838" y="467583"/>
                </a:lnTo>
                <a:lnTo>
                  <a:pt x="158733" y="466452"/>
                </a:lnTo>
                <a:lnTo>
                  <a:pt x="159636" y="465322"/>
                </a:lnTo>
                <a:lnTo>
                  <a:pt x="160539" y="464029"/>
                </a:lnTo>
                <a:lnTo>
                  <a:pt x="174071" y="428006"/>
                </a:lnTo>
                <a:lnTo>
                  <a:pt x="182188" y="389317"/>
                </a:lnTo>
                <a:lnTo>
                  <a:pt x="188499" y="349820"/>
                </a:lnTo>
                <a:lnTo>
                  <a:pt x="193915" y="310242"/>
                </a:lnTo>
                <a:lnTo>
                  <a:pt x="196615" y="288838"/>
                </a:lnTo>
                <a:lnTo>
                  <a:pt x="197518" y="281568"/>
                </a:lnTo>
                <a:lnTo>
                  <a:pt x="198421" y="274138"/>
                </a:lnTo>
                <a:lnTo>
                  <a:pt x="199323" y="266707"/>
                </a:lnTo>
                <a:lnTo>
                  <a:pt x="200226" y="259114"/>
                </a:lnTo>
                <a:lnTo>
                  <a:pt x="201129" y="251522"/>
                </a:lnTo>
                <a:lnTo>
                  <a:pt x="202031" y="243929"/>
                </a:lnTo>
                <a:lnTo>
                  <a:pt x="202934" y="236256"/>
                </a:lnTo>
                <a:lnTo>
                  <a:pt x="203829" y="228502"/>
                </a:lnTo>
                <a:lnTo>
                  <a:pt x="204732" y="220748"/>
                </a:lnTo>
                <a:lnTo>
                  <a:pt x="205634" y="213074"/>
                </a:lnTo>
                <a:lnTo>
                  <a:pt x="206537" y="205320"/>
                </a:lnTo>
                <a:lnTo>
                  <a:pt x="207440" y="197566"/>
                </a:lnTo>
                <a:lnTo>
                  <a:pt x="208342" y="189893"/>
                </a:lnTo>
                <a:lnTo>
                  <a:pt x="213751" y="144823"/>
                </a:lnTo>
                <a:lnTo>
                  <a:pt x="219167" y="103064"/>
                </a:lnTo>
                <a:lnTo>
                  <a:pt x="225478" y="61225"/>
                </a:lnTo>
                <a:lnTo>
                  <a:pt x="233594" y="22132"/>
                </a:lnTo>
                <a:lnTo>
                  <a:pt x="245322" y="0"/>
                </a:lnTo>
                <a:lnTo>
                  <a:pt x="246224" y="0"/>
                </a:lnTo>
                <a:lnTo>
                  <a:pt x="262457" y="35377"/>
                </a:lnTo>
                <a:lnTo>
                  <a:pt x="268768" y="62435"/>
                </a:lnTo>
                <a:lnTo>
                  <a:pt x="269671" y="66635"/>
                </a:lnTo>
                <a:lnTo>
                  <a:pt x="270574" y="70916"/>
                </a:lnTo>
                <a:lnTo>
                  <a:pt x="271476" y="75197"/>
                </a:lnTo>
                <a:lnTo>
                  <a:pt x="272379" y="79558"/>
                </a:lnTo>
                <a:lnTo>
                  <a:pt x="273282" y="84001"/>
                </a:lnTo>
                <a:lnTo>
                  <a:pt x="274185" y="88443"/>
                </a:lnTo>
                <a:lnTo>
                  <a:pt x="275087" y="92885"/>
                </a:lnTo>
                <a:lnTo>
                  <a:pt x="275982" y="97408"/>
                </a:lnTo>
                <a:lnTo>
                  <a:pt x="276885" y="101931"/>
                </a:lnTo>
                <a:lnTo>
                  <a:pt x="277787" y="106374"/>
                </a:lnTo>
                <a:lnTo>
                  <a:pt x="278690" y="110897"/>
                </a:lnTo>
                <a:lnTo>
                  <a:pt x="279593" y="115339"/>
                </a:lnTo>
                <a:lnTo>
                  <a:pt x="280496" y="119862"/>
                </a:lnTo>
                <a:lnTo>
                  <a:pt x="281398" y="124305"/>
                </a:lnTo>
                <a:lnTo>
                  <a:pt x="282301" y="128666"/>
                </a:lnTo>
                <a:lnTo>
                  <a:pt x="283204" y="133027"/>
                </a:lnTo>
                <a:lnTo>
                  <a:pt x="284106" y="137389"/>
                </a:lnTo>
                <a:lnTo>
                  <a:pt x="293126" y="176967"/>
                </a:lnTo>
                <a:lnTo>
                  <a:pt x="294020" y="180521"/>
                </a:lnTo>
                <a:lnTo>
                  <a:pt x="306650" y="218160"/>
                </a:lnTo>
                <a:lnTo>
                  <a:pt x="321078" y="235122"/>
                </a:lnTo>
                <a:lnTo>
                  <a:pt x="321980" y="235445"/>
                </a:lnTo>
                <a:lnTo>
                  <a:pt x="322883" y="235687"/>
                </a:lnTo>
                <a:lnTo>
                  <a:pt x="323786" y="235849"/>
                </a:lnTo>
                <a:lnTo>
                  <a:pt x="324688" y="235930"/>
                </a:lnTo>
                <a:lnTo>
                  <a:pt x="325591" y="236011"/>
                </a:lnTo>
                <a:lnTo>
                  <a:pt x="326494" y="236011"/>
                </a:lnTo>
                <a:lnTo>
                  <a:pt x="327397" y="235930"/>
                </a:lnTo>
                <a:lnTo>
                  <a:pt x="328299" y="235849"/>
                </a:lnTo>
                <a:lnTo>
                  <a:pt x="329202" y="235687"/>
                </a:lnTo>
                <a:lnTo>
                  <a:pt x="330097" y="235526"/>
                </a:lnTo>
                <a:lnTo>
                  <a:pt x="330999" y="235364"/>
                </a:lnTo>
                <a:lnTo>
                  <a:pt x="331902" y="235121"/>
                </a:lnTo>
                <a:lnTo>
                  <a:pt x="332805" y="234960"/>
                </a:lnTo>
                <a:lnTo>
                  <a:pt x="333708" y="234637"/>
                </a:lnTo>
                <a:lnTo>
                  <a:pt x="334610" y="234394"/>
                </a:lnTo>
                <a:lnTo>
                  <a:pt x="335513" y="234152"/>
                </a:lnTo>
                <a:lnTo>
                  <a:pt x="336416" y="233909"/>
                </a:lnTo>
                <a:lnTo>
                  <a:pt x="337319" y="233586"/>
                </a:lnTo>
                <a:lnTo>
                  <a:pt x="338213" y="233344"/>
                </a:lnTo>
                <a:lnTo>
                  <a:pt x="339116" y="233101"/>
                </a:lnTo>
                <a:lnTo>
                  <a:pt x="340019" y="232939"/>
                </a:lnTo>
                <a:lnTo>
                  <a:pt x="340921" y="232697"/>
                </a:lnTo>
                <a:lnTo>
                  <a:pt x="341824" y="232535"/>
                </a:lnTo>
                <a:lnTo>
                  <a:pt x="342727" y="232373"/>
                </a:lnTo>
                <a:lnTo>
                  <a:pt x="343629" y="232292"/>
                </a:lnTo>
                <a:lnTo>
                  <a:pt x="344532" y="232212"/>
                </a:lnTo>
                <a:lnTo>
                  <a:pt x="345435" y="232131"/>
                </a:lnTo>
                <a:lnTo>
                  <a:pt x="346338" y="232212"/>
                </a:lnTo>
                <a:lnTo>
                  <a:pt x="347240" y="232212"/>
                </a:lnTo>
                <a:lnTo>
                  <a:pt x="348135" y="232373"/>
                </a:lnTo>
                <a:lnTo>
                  <a:pt x="349038" y="232535"/>
                </a:lnTo>
                <a:lnTo>
                  <a:pt x="349940" y="232778"/>
                </a:lnTo>
                <a:lnTo>
                  <a:pt x="373395" y="265733"/>
                </a:lnTo>
                <a:lnTo>
                  <a:pt x="385114" y="303129"/>
                </a:lnTo>
                <a:lnTo>
                  <a:pt x="386017" y="306441"/>
                </a:lnTo>
                <a:lnTo>
                  <a:pt x="386920" y="309914"/>
                </a:lnTo>
                <a:lnTo>
                  <a:pt x="387822" y="313387"/>
                </a:lnTo>
                <a:lnTo>
                  <a:pt x="388725" y="316860"/>
                </a:lnTo>
                <a:lnTo>
                  <a:pt x="389628" y="320414"/>
                </a:lnTo>
                <a:lnTo>
                  <a:pt x="390531" y="324049"/>
                </a:lnTo>
                <a:lnTo>
                  <a:pt x="391433" y="327684"/>
                </a:lnTo>
                <a:lnTo>
                  <a:pt x="392336" y="331399"/>
                </a:lnTo>
                <a:lnTo>
                  <a:pt x="393231" y="335115"/>
                </a:lnTo>
                <a:lnTo>
                  <a:pt x="394133" y="338830"/>
                </a:lnTo>
                <a:lnTo>
                  <a:pt x="395036" y="342626"/>
                </a:lnTo>
                <a:lnTo>
                  <a:pt x="395939" y="346422"/>
                </a:lnTo>
                <a:lnTo>
                  <a:pt x="396842" y="350299"/>
                </a:lnTo>
                <a:lnTo>
                  <a:pt x="397744" y="354176"/>
                </a:lnTo>
                <a:lnTo>
                  <a:pt x="398647" y="358053"/>
                </a:lnTo>
                <a:lnTo>
                  <a:pt x="399550" y="361930"/>
                </a:lnTo>
                <a:lnTo>
                  <a:pt x="400452" y="365807"/>
                </a:lnTo>
                <a:lnTo>
                  <a:pt x="401355" y="369683"/>
                </a:lnTo>
                <a:lnTo>
                  <a:pt x="402250" y="373641"/>
                </a:lnTo>
                <a:lnTo>
                  <a:pt x="403153" y="377518"/>
                </a:lnTo>
                <a:lnTo>
                  <a:pt x="404055" y="381476"/>
                </a:lnTo>
                <a:lnTo>
                  <a:pt x="404958" y="385352"/>
                </a:lnTo>
                <a:lnTo>
                  <a:pt x="405861" y="389229"/>
                </a:lnTo>
                <a:lnTo>
                  <a:pt x="406763" y="393106"/>
                </a:lnTo>
                <a:lnTo>
                  <a:pt x="407666" y="396902"/>
                </a:lnTo>
                <a:lnTo>
                  <a:pt x="408569" y="400779"/>
                </a:lnTo>
                <a:lnTo>
                  <a:pt x="409472" y="404575"/>
                </a:lnTo>
                <a:lnTo>
                  <a:pt x="410374" y="408291"/>
                </a:lnTo>
                <a:lnTo>
                  <a:pt x="411269" y="412087"/>
                </a:lnTo>
                <a:lnTo>
                  <a:pt x="412172" y="415721"/>
                </a:lnTo>
                <a:lnTo>
                  <a:pt x="413074" y="419437"/>
                </a:lnTo>
                <a:lnTo>
                  <a:pt x="413977" y="422991"/>
                </a:lnTo>
                <a:lnTo>
                  <a:pt x="414880" y="426545"/>
                </a:lnTo>
                <a:lnTo>
                  <a:pt x="415783" y="430099"/>
                </a:lnTo>
                <a:lnTo>
                  <a:pt x="416685" y="433491"/>
                </a:lnTo>
                <a:lnTo>
                  <a:pt x="417588" y="436883"/>
                </a:lnTo>
                <a:lnTo>
                  <a:pt x="418491" y="440195"/>
                </a:lnTo>
                <a:lnTo>
                  <a:pt x="419393" y="443426"/>
                </a:lnTo>
                <a:lnTo>
                  <a:pt x="420288" y="446657"/>
                </a:lnTo>
                <a:lnTo>
                  <a:pt x="421191" y="449726"/>
                </a:lnTo>
                <a:lnTo>
                  <a:pt x="422094" y="452714"/>
                </a:lnTo>
                <a:lnTo>
                  <a:pt x="422996" y="455703"/>
                </a:lnTo>
                <a:lnTo>
                  <a:pt x="423899" y="458530"/>
                </a:lnTo>
                <a:lnTo>
                  <a:pt x="424802" y="461276"/>
                </a:lnTo>
                <a:lnTo>
                  <a:pt x="425729" y="463942"/>
                </a:lnTo>
                <a:lnTo>
                  <a:pt x="426615" y="466526"/>
                </a:lnTo>
                <a:lnTo>
                  <a:pt x="427502" y="469030"/>
                </a:lnTo>
                <a:lnTo>
                  <a:pt x="428388" y="471372"/>
                </a:lnTo>
                <a:lnTo>
                  <a:pt x="429275" y="473634"/>
                </a:lnTo>
                <a:lnTo>
                  <a:pt x="430242" y="475815"/>
                </a:lnTo>
                <a:lnTo>
                  <a:pt x="431129" y="477834"/>
                </a:lnTo>
                <a:lnTo>
                  <a:pt x="444670" y="494070"/>
                </a:lnTo>
                <a:lnTo>
                  <a:pt x="445556" y="494070"/>
                </a:lnTo>
                <a:lnTo>
                  <a:pt x="459097" y="478966"/>
                </a:lnTo>
                <a:lnTo>
                  <a:pt x="459984" y="477028"/>
                </a:lnTo>
                <a:lnTo>
                  <a:pt x="460871" y="474928"/>
                </a:lnTo>
                <a:lnTo>
                  <a:pt x="461757" y="472666"/>
                </a:lnTo>
                <a:lnTo>
                  <a:pt x="462644" y="470404"/>
                </a:lnTo>
                <a:lnTo>
                  <a:pt x="463611" y="467981"/>
                </a:lnTo>
                <a:lnTo>
                  <a:pt x="464498" y="465396"/>
                </a:lnTo>
                <a:lnTo>
                  <a:pt x="465384" y="462812"/>
                </a:lnTo>
                <a:lnTo>
                  <a:pt x="466271" y="460065"/>
                </a:lnTo>
                <a:lnTo>
                  <a:pt x="467158" y="457319"/>
                </a:lnTo>
                <a:lnTo>
                  <a:pt x="468125" y="454411"/>
                </a:lnTo>
                <a:lnTo>
                  <a:pt x="469011" y="451423"/>
                </a:lnTo>
                <a:lnTo>
                  <a:pt x="469898" y="448353"/>
                </a:lnTo>
                <a:lnTo>
                  <a:pt x="470785" y="445284"/>
                </a:lnTo>
                <a:lnTo>
                  <a:pt x="471671" y="442053"/>
                </a:lnTo>
                <a:lnTo>
                  <a:pt x="472638" y="438822"/>
                </a:lnTo>
                <a:lnTo>
                  <a:pt x="473525" y="435430"/>
                </a:lnTo>
                <a:lnTo>
                  <a:pt x="474412" y="432038"/>
                </a:lnTo>
                <a:lnTo>
                  <a:pt x="475298" y="428645"/>
                </a:lnTo>
                <a:lnTo>
                  <a:pt x="476185" y="425172"/>
                </a:lnTo>
                <a:lnTo>
                  <a:pt x="477152" y="421618"/>
                </a:lnTo>
                <a:lnTo>
                  <a:pt x="478039" y="417984"/>
                </a:lnTo>
                <a:lnTo>
                  <a:pt x="478925" y="414430"/>
                </a:lnTo>
                <a:lnTo>
                  <a:pt x="479812" y="410714"/>
                </a:lnTo>
                <a:lnTo>
                  <a:pt x="480699" y="407079"/>
                </a:lnTo>
                <a:lnTo>
                  <a:pt x="481585" y="403364"/>
                </a:lnTo>
                <a:lnTo>
                  <a:pt x="482552" y="399648"/>
                </a:lnTo>
                <a:lnTo>
                  <a:pt x="483439" y="395932"/>
                </a:lnTo>
                <a:lnTo>
                  <a:pt x="484326" y="392136"/>
                </a:lnTo>
                <a:lnTo>
                  <a:pt x="485212" y="388421"/>
                </a:lnTo>
                <a:lnTo>
                  <a:pt x="486099" y="384625"/>
                </a:lnTo>
                <a:lnTo>
                  <a:pt x="487066" y="380909"/>
                </a:lnTo>
                <a:lnTo>
                  <a:pt x="487953" y="377113"/>
                </a:lnTo>
                <a:lnTo>
                  <a:pt x="488839" y="373398"/>
                </a:lnTo>
                <a:lnTo>
                  <a:pt x="489726" y="369682"/>
                </a:lnTo>
                <a:lnTo>
                  <a:pt x="490612" y="365966"/>
                </a:lnTo>
                <a:lnTo>
                  <a:pt x="491580" y="362251"/>
                </a:lnTo>
                <a:lnTo>
                  <a:pt x="492466" y="358616"/>
                </a:lnTo>
                <a:lnTo>
                  <a:pt x="493353" y="354981"/>
                </a:lnTo>
                <a:lnTo>
                  <a:pt x="494239" y="351346"/>
                </a:lnTo>
                <a:lnTo>
                  <a:pt x="495126" y="347792"/>
                </a:lnTo>
                <a:lnTo>
                  <a:pt x="496013" y="344319"/>
                </a:lnTo>
                <a:lnTo>
                  <a:pt x="496980" y="340846"/>
                </a:lnTo>
                <a:lnTo>
                  <a:pt x="497867" y="337373"/>
                </a:lnTo>
                <a:lnTo>
                  <a:pt x="498753" y="333981"/>
                </a:lnTo>
                <a:lnTo>
                  <a:pt x="499640" y="330670"/>
                </a:lnTo>
                <a:lnTo>
                  <a:pt x="500526" y="327358"/>
                </a:lnTo>
                <a:lnTo>
                  <a:pt x="501494" y="324127"/>
                </a:lnTo>
                <a:lnTo>
                  <a:pt x="502380" y="320977"/>
                </a:lnTo>
                <a:lnTo>
                  <a:pt x="503267" y="317908"/>
                </a:lnTo>
                <a:lnTo>
                  <a:pt x="504153" y="314838"/>
                </a:lnTo>
                <a:lnTo>
                  <a:pt x="505040" y="311850"/>
                </a:lnTo>
                <a:lnTo>
                  <a:pt x="506007" y="308942"/>
                </a:lnTo>
                <a:lnTo>
                  <a:pt x="506894" y="306115"/>
                </a:lnTo>
                <a:lnTo>
                  <a:pt x="507780" y="303369"/>
                </a:lnTo>
                <a:lnTo>
                  <a:pt x="508667" y="300623"/>
                </a:lnTo>
                <a:lnTo>
                  <a:pt x="509554" y="298038"/>
                </a:lnTo>
                <a:lnTo>
                  <a:pt x="510521" y="295453"/>
                </a:lnTo>
                <a:lnTo>
                  <a:pt x="511408" y="292949"/>
                </a:lnTo>
                <a:lnTo>
                  <a:pt x="512294" y="290607"/>
                </a:lnTo>
                <a:lnTo>
                  <a:pt x="513181" y="288265"/>
                </a:lnTo>
                <a:lnTo>
                  <a:pt x="514067" y="286003"/>
                </a:lnTo>
                <a:lnTo>
                  <a:pt x="514954" y="283822"/>
                </a:lnTo>
                <a:lnTo>
                  <a:pt x="515921" y="281641"/>
                </a:lnTo>
                <a:lnTo>
                  <a:pt x="516808" y="279622"/>
                </a:lnTo>
                <a:lnTo>
                  <a:pt x="521321" y="270576"/>
                </a:lnTo>
                <a:lnTo>
                  <a:pt x="522208" y="268961"/>
                </a:lnTo>
                <a:lnTo>
                  <a:pt x="523095" y="267426"/>
                </a:lnTo>
                <a:lnTo>
                  <a:pt x="523981" y="265972"/>
                </a:lnTo>
                <a:lnTo>
                  <a:pt x="524948" y="264599"/>
                </a:lnTo>
                <a:lnTo>
                  <a:pt x="525835" y="263226"/>
                </a:lnTo>
                <a:lnTo>
                  <a:pt x="526722" y="262015"/>
                </a:lnTo>
                <a:lnTo>
                  <a:pt x="527608" y="260803"/>
                </a:lnTo>
                <a:lnTo>
                  <a:pt x="528495" y="259672"/>
                </a:lnTo>
                <a:lnTo>
                  <a:pt x="529462" y="258541"/>
                </a:lnTo>
                <a:lnTo>
                  <a:pt x="530349" y="257572"/>
                </a:lnTo>
                <a:lnTo>
                  <a:pt x="531235" y="256603"/>
                </a:lnTo>
                <a:lnTo>
                  <a:pt x="532122" y="255714"/>
                </a:lnTo>
                <a:lnTo>
                  <a:pt x="533009" y="254826"/>
                </a:lnTo>
                <a:lnTo>
                  <a:pt x="533895" y="254018"/>
                </a:lnTo>
                <a:lnTo>
                  <a:pt x="534862" y="253291"/>
                </a:lnTo>
                <a:lnTo>
                  <a:pt x="535749" y="252645"/>
                </a:lnTo>
                <a:lnTo>
                  <a:pt x="536636" y="251918"/>
                </a:lnTo>
                <a:lnTo>
                  <a:pt x="537522" y="251352"/>
                </a:lnTo>
                <a:lnTo>
                  <a:pt x="538409" y="250787"/>
                </a:lnTo>
                <a:lnTo>
                  <a:pt x="539376" y="250221"/>
                </a:lnTo>
                <a:lnTo>
                  <a:pt x="540263" y="249737"/>
                </a:lnTo>
                <a:lnTo>
                  <a:pt x="541149" y="249333"/>
                </a:lnTo>
                <a:lnTo>
                  <a:pt x="542036" y="248929"/>
                </a:lnTo>
                <a:lnTo>
                  <a:pt x="542923" y="248525"/>
                </a:lnTo>
                <a:lnTo>
                  <a:pt x="543890" y="248203"/>
                </a:lnTo>
                <a:lnTo>
                  <a:pt x="544776" y="247880"/>
                </a:lnTo>
                <a:lnTo>
                  <a:pt x="545663" y="247637"/>
                </a:lnTo>
                <a:lnTo>
                  <a:pt x="546550" y="247314"/>
                </a:lnTo>
                <a:lnTo>
                  <a:pt x="547436" y="247153"/>
                </a:lnTo>
                <a:lnTo>
                  <a:pt x="548403" y="246910"/>
                </a:lnTo>
                <a:lnTo>
                  <a:pt x="549290" y="246748"/>
                </a:lnTo>
                <a:lnTo>
                  <a:pt x="550177" y="246587"/>
                </a:lnTo>
                <a:lnTo>
                  <a:pt x="551063" y="246425"/>
                </a:lnTo>
                <a:lnTo>
                  <a:pt x="551950" y="246344"/>
                </a:lnTo>
                <a:lnTo>
                  <a:pt x="552836" y="246182"/>
                </a:lnTo>
                <a:lnTo>
                  <a:pt x="553804" y="246101"/>
                </a:lnTo>
                <a:lnTo>
                  <a:pt x="554690" y="246021"/>
                </a:lnTo>
                <a:lnTo>
                  <a:pt x="555577" y="246021"/>
                </a:lnTo>
                <a:lnTo>
                  <a:pt x="556463" y="245940"/>
                </a:lnTo>
                <a:lnTo>
                  <a:pt x="557350" y="245940"/>
                </a:lnTo>
                <a:lnTo>
                  <a:pt x="558317" y="245940"/>
                </a:lnTo>
                <a:lnTo>
                  <a:pt x="559204" y="245940"/>
                </a:lnTo>
                <a:lnTo>
                  <a:pt x="560091" y="245940"/>
                </a:lnTo>
                <a:lnTo>
                  <a:pt x="560977" y="245940"/>
                </a:lnTo>
                <a:lnTo>
                  <a:pt x="561864" y="245940"/>
                </a:lnTo>
                <a:lnTo>
                  <a:pt x="562831" y="246021"/>
                </a:lnTo>
                <a:lnTo>
                  <a:pt x="563718" y="246021"/>
                </a:lnTo>
                <a:lnTo>
                  <a:pt x="564604" y="246101"/>
                </a:lnTo>
                <a:lnTo>
                  <a:pt x="565491" y="246182"/>
                </a:lnTo>
                <a:lnTo>
                  <a:pt x="566377" y="246263"/>
                </a:lnTo>
                <a:lnTo>
                  <a:pt x="567345" y="246344"/>
                </a:lnTo>
                <a:lnTo>
                  <a:pt x="568231" y="246425"/>
                </a:lnTo>
                <a:lnTo>
                  <a:pt x="569118" y="246506"/>
                </a:lnTo>
                <a:lnTo>
                  <a:pt x="570004" y="246587"/>
                </a:lnTo>
                <a:lnTo>
                  <a:pt x="570891" y="246748"/>
                </a:lnTo>
                <a:lnTo>
                  <a:pt x="571778" y="246829"/>
                </a:lnTo>
                <a:lnTo>
                  <a:pt x="572745" y="246991"/>
                </a:lnTo>
                <a:lnTo>
                  <a:pt x="573632" y="247072"/>
                </a:lnTo>
                <a:lnTo>
                  <a:pt x="574518" y="247233"/>
                </a:lnTo>
                <a:lnTo>
                  <a:pt x="575405" y="247395"/>
                </a:lnTo>
                <a:lnTo>
                  <a:pt x="576291" y="247557"/>
                </a:lnTo>
                <a:lnTo>
                  <a:pt x="577259" y="247718"/>
                </a:lnTo>
                <a:lnTo>
                  <a:pt x="578145" y="247961"/>
                </a:lnTo>
                <a:lnTo>
                  <a:pt x="579032" y="248123"/>
                </a:lnTo>
                <a:lnTo>
                  <a:pt x="579918" y="248284"/>
                </a:lnTo>
                <a:lnTo>
                  <a:pt x="580805" y="248527"/>
                </a:lnTo>
                <a:lnTo>
                  <a:pt x="581772" y="248770"/>
                </a:lnTo>
                <a:lnTo>
                  <a:pt x="582659" y="249012"/>
                </a:lnTo>
                <a:lnTo>
                  <a:pt x="583545" y="249255"/>
                </a:lnTo>
                <a:lnTo>
                  <a:pt x="584432" y="249497"/>
                </a:lnTo>
                <a:lnTo>
                  <a:pt x="585319" y="249820"/>
                </a:lnTo>
                <a:lnTo>
                  <a:pt x="586205" y="250063"/>
                </a:lnTo>
                <a:lnTo>
                  <a:pt x="587172" y="250386"/>
                </a:lnTo>
                <a:lnTo>
                  <a:pt x="588059" y="250708"/>
                </a:lnTo>
                <a:lnTo>
                  <a:pt x="588946" y="251031"/>
                </a:lnTo>
                <a:lnTo>
                  <a:pt x="589832" y="251435"/>
                </a:lnTo>
                <a:lnTo>
                  <a:pt x="590719" y="251758"/>
                </a:lnTo>
                <a:lnTo>
                  <a:pt x="591686" y="252162"/>
                </a:lnTo>
                <a:lnTo>
                  <a:pt x="592573" y="252566"/>
                </a:lnTo>
                <a:lnTo>
                  <a:pt x="593459" y="252969"/>
                </a:lnTo>
                <a:lnTo>
                  <a:pt x="594346" y="253454"/>
                </a:lnTo>
                <a:lnTo>
                  <a:pt x="595233" y="253858"/>
                </a:lnTo>
                <a:lnTo>
                  <a:pt x="596200" y="254342"/>
                </a:lnTo>
                <a:lnTo>
                  <a:pt x="597086" y="254827"/>
                </a:lnTo>
                <a:lnTo>
                  <a:pt x="597973" y="255392"/>
                </a:lnTo>
                <a:lnTo>
                  <a:pt x="598860" y="255877"/>
                </a:lnTo>
                <a:lnTo>
                  <a:pt x="599746" y="256442"/>
                </a:lnTo>
                <a:lnTo>
                  <a:pt x="600713" y="257008"/>
                </a:lnTo>
                <a:lnTo>
                  <a:pt x="601600" y="257654"/>
                </a:lnTo>
                <a:lnTo>
                  <a:pt x="602487" y="258220"/>
                </a:lnTo>
                <a:lnTo>
                  <a:pt x="603373" y="258866"/>
                </a:lnTo>
                <a:lnTo>
                  <a:pt x="604260" y="259512"/>
                </a:lnTo>
                <a:lnTo>
                  <a:pt x="605146" y="260239"/>
                </a:lnTo>
                <a:lnTo>
                  <a:pt x="606114" y="260886"/>
                </a:lnTo>
                <a:lnTo>
                  <a:pt x="607000" y="261613"/>
                </a:lnTo>
                <a:lnTo>
                  <a:pt x="607887" y="262340"/>
                </a:lnTo>
                <a:lnTo>
                  <a:pt x="608774" y="263067"/>
                </a:lnTo>
                <a:lnTo>
                  <a:pt x="609660" y="263875"/>
                </a:lnTo>
                <a:lnTo>
                  <a:pt x="610627" y="264682"/>
                </a:lnTo>
                <a:lnTo>
                  <a:pt x="611514" y="265490"/>
                </a:lnTo>
                <a:lnTo>
                  <a:pt x="612401" y="266297"/>
                </a:lnTo>
                <a:lnTo>
                  <a:pt x="613287" y="267185"/>
                </a:lnTo>
                <a:lnTo>
                  <a:pt x="614174" y="267993"/>
                </a:lnTo>
                <a:lnTo>
                  <a:pt x="615141" y="268881"/>
                </a:lnTo>
                <a:lnTo>
                  <a:pt x="616028" y="269770"/>
                </a:lnTo>
                <a:lnTo>
                  <a:pt x="616914" y="270739"/>
                </a:lnTo>
                <a:lnTo>
                  <a:pt x="617801" y="271627"/>
                </a:lnTo>
                <a:lnTo>
                  <a:pt x="618687" y="272596"/>
                </a:lnTo>
                <a:lnTo>
                  <a:pt x="619655" y="273566"/>
                </a:lnTo>
                <a:lnTo>
                  <a:pt x="620541" y="274535"/>
                </a:lnTo>
                <a:lnTo>
                  <a:pt x="621428" y="275585"/>
                </a:lnTo>
                <a:lnTo>
                  <a:pt x="622315" y="276554"/>
                </a:lnTo>
                <a:lnTo>
                  <a:pt x="623201" y="277604"/>
                </a:lnTo>
                <a:lnTo>
                  <a:pt x="624088" y="278654"/>
                </a:lnTo>
                <a:lnTo>
                  <a:pt x="625055" y="279623"/>
                </a:lnTo>
                <a:lnTo>
                  <a:pt x="625942" y="280674"/>
                </a:lnTo>
                <a:lnTo>
                  <a:pt x="626828" y="281804"/>
                </a:lnTo>
                <a:lnTo>
                  <a:pt x="627715" y="282855"/>
                </a:lnTo>
                <a:lnTo>
                  <a:pt x="628601" y="283905"/>
                </a:lnTo>
                <a:lnTo>
                  <a:pt x="629569" y="285035"/>
                </a:lnTo>
                <a:lnTo>
                  <a:pt x="630455" y="286086"/>
                </a:lnTo>
                <a:lnTo>
                  <a:pt x="631342" y="287216"/>
                </a:lnTo>
                <a:lnTo>
                  <a:pt x="632228" y="288266"/>
                </a:lnTo>
                <a:lnTo>
                  <a:pt x="633115" y="289397"/>
                </a:lnTo>
                <a:lnTo>
                  <a:pt x="634082" y="290528"/>
                </a:lnTo>
                <a:lnTo>
                  <a:pt x="634969" y="291578"/>
                </a:lnTo>
                <a:lnTo>
                  <a:pt x="635856" y="292709"/>
                </a:lnTo>
                <a:lnTo>
                  <a:pt x="636742" y="293840"/>
                </a:lnTo>
                <a:lnTo>
                  <a:pt x="637629" y="294890"/>
                </a:lnTo>
                <a:lnTo>
                  <a:pt x="638596" y="296021"/>
                </a:lnTo>
                <a:lnTo>
                  <a:pt x="639483" y="297071"/>
                </a:lnTo>
                <a:lnTo>
                  <a:pt x="640369" y="298202"/>
                </a:lnTo>
                <a:lnTo>
                  <a:pt x="641256" y="299252"/>
                </a:lnTo>
                <a:lnTo>
                  <a:pt x="642142" y="300302"/>
                </a:lnTo>
                <a:lnTo>
                  <a:pt x="643029" y="301433"/>
                </a:lnTo>
                <a:lnTo>
                  <a:pt x="643996" y="302483"/>
                </a:lnTo>
                <a:lnTo>
                  <a:pt x="644883" y="303452"/>
                </a:lnTo>
                <a:lnTo>
                  <a:pt x="645769" y="304502"/>
                </a:lnTo>
                <a:lnTo>
                  <a:pt x="646656" y="305553"/>
                </a:lnTo>
                <a:lnTo>
                  <a:pt x="647543" y="306522"/>
                </a:lnTo>
                <a:lnTo>
                  <a:pt x="648510" y="307572"/>
                </a:lnTo>
                <a:lnTo>
                  <a:pt x="649396" y="308541"/>
                </a:lnTo>
                <a:lnTo>
                  <a:pt x="650283" y="309429"/>
                </a:lnTo>
                <a:lnTo>
                  <a:pt x="651170" y="310399"/>
                </a:lnTo>
                <a:lnTo>
                  <a:pt x="652056" y="311368"/>
                </a:lnTo>
                <a:lnTo>
                  <a:pt x="653023" y="312256"/>
                </a:lnTo>
                <a:lnTo>
                  <a:pt x="653910" y="313144"/>
                </a:lnTo>
                <a:lnTo>
                  <a:pt x="654797" y="313952"/>
                </a:lnTo>
                <a:lnTo>
                  <a:pt x="655683" y="314840"/>
                </a:lnTo>
                <a:lnTo>
                  <a:pt x="656570" y="315648"/>
                </a:lnTo>
                <a:lnTo>
                  <a:pt x="657537" y="316455"/>
                </a:lnTo>
                <a:lnTo>
                  <a:pt x="658424" y="317183"/>
                </a:lnTo>
                <a:lnTo>
                  <a:pt x="659310" y="317990"/>
                </a:lnTo>
                <a:lnTo>
                  <a:pt x="660197" y="318717"/>
                </a:lnTo>
                <a:lnTo>
                  <a:pt x="661083" y="319363"/>
                </a:lnTo>
                <a:lnTo>
                  <a:pt x="661970" y="320010"/>
                </a:lnTo>
                <a:lnTo>
                  <a:pt x="662937" y="320656"/>
                </a:lnTo>
                <a:lnTo>
                  <a:pt x="663824" y="321302"/>
                </a:lnTo>
                <a:lnTo>
                  <a:pt x="664710" y="321868"/>
                </a:lnTo>
                <a:lnTo>
                  <a:pt x="665597" y="322433"/>
                </a:lnTo>
                <a:lnTo>
                  <a:pt x="666484" y="322999"/>
                </a:lnTo>
                <a:lnTo>
                  <a:pt x="667451" y="323483"/>
                </a:lnTo>
                <a:lnTo>
                  <a:pt x="668337" y="323968"/>
                </a:lnTo>
                <a:lnTo>
                  <a:pt x="669224" y="324453"/>
                </a:lnTo>
                <a:lnTo>
                  <a:pt x="670111" y="324856"/>
                </a:lnTo>
                <a:lnTo>
                  <a:pt x="670997" y="325179"/>
                </a:lnTo>
                <a:lnTo>
                  <a:pt x="671964" y="325583"/>
                </a:lnTo>
                <a:lnTo>
                  <a:pt x="677365" y="327037"/>
                </a:lnTo>
                <a:lnTo>
                  <a:pt x="678251" y="327199"/>
                </a:lnTo>
                <a:lnTo>
                  <a:pt x="679138" y="327361"/>
                </a:lnTo>
                <a:lnTo>
                  <a:pt x="680024" y="327442"/>
                </a:lnTo>
                <a:lnTo>
                  <a:pt x="680911" y="327522"/>
                </a:lnTo>
                <a:lnTo>
                  <a:pt x="681878" y="327522"/>
                </a:lnTo>
                <a:lnTo>
                  <a:pt x="682765" y="327522"/>
                </a:lnTo>
                <a:lnTo>
                  <a:pt x="683651" y="327522"/>
                </a:lnTo>
                <a:lnTo>
                  <a:pt x="684538" y="327442"/>
                </a:lnTo>
                <a:lnTo>
                  <a:pt x="685425" y="327361"/>
                </a:lnTo>
                <a:lnTo>
                  <a:pt x="686392" y="327280"/>
                </a:lnTo>
                <a:lnTo>
                  <a:pt x="687278" y="327118"/>
                </a:lnTo>
                <a:lnTo>
                  <a:pt x="688165" y="326956"/>
                </a:lnTo>
                <a:lnTo>
                  <a:pt x="689052" y="326795"/>
                </a:lnTo>
                <a:lnTo>
                  <a:pt x="689938" y="326633"/>
                </a:lnTo>
                <a:lnTo>
                  <a:pt x="690905" y="326390"/>
                </a:lnTo>
                <a:lnTo>
                  <a:pt x="691792" y="326148"/>
                </a:lnTo>
                <a:lnTo>
                  <a:pt x="692679" y="325905"/>
                </a:lnTo>
                <a:lnTo>
                  <a:pt x="693565" y="325583"/>
                </a:lnTo>
                <a:lnTo>
                  <a:pt x="694452" y="325260"/>
                </a:lnTo>
                <a:lnTo>
                  <a:pt x="695338" y="324937"/>
                </a:lnTo>
                <a:lnTo>
                  <a:pt x="696306" y="324614"/>
                </a:lnTo>
                <a:lnTo>
                  <a:pt x="697192" y="324291"/>
                </a:lnTo>
                <a:lnTo>
                  <a:pt x="698079" y="323887"/>
                </a:lnTo>
                <a:lnTo>
                  <a:pt x="698965" y="323564"/>
                </a:lnTo>
                <a:lnTo>
                  <a:pt x="699852" y="323160"/>
                </a:lnTo>
                <a:lnTo>
                  <a:pt x="700819" y="322676"/>
                </a:lnTo>
                <a:lnTo>
                  <a:pt x="701706" y="322272"/>
                </a:lnTo>
                <a:lnTo>
                  <a:pt x="702592" y="321868"/>
                </a:lnTo>
                <a:lnTo>
                  <a:pt x="703479" y="321384"/>
                </a:lnTo>
                <a:lnTo>
                  <a:pt x="704366" y="320980"/>
                </a:lnTo>
                <a:lnTo>
                  <a:pt x="705333" y="320495"/>
                </a:lnTo>
                <a:lnTo>
                  <a:pt x="706219" y="320092"/>
                </a:lnTo>
                <a:lnTo>
                  <a:pt x="707106" y="319607"/>
                </a:lnTo>
                <a:lnTo>
                  <a:pt x="707993" y="319122"/>
                </a:lnTo>
                <a:lnTo>
                  <a:pt x="708879" y="318638"/>
                </a:lnTo>
                <a:lnTo>
                  <a:pt x="709846" y="318234"/>
                </a:lnTo>
                <a:lnTo>
                  <a:pt x="710733" y="317749"/>
                </a:lnTo>
                <a:lnTo>
                  <a:pt x="711620" y="317265"/>
                </a:lnTo>
                <a:lnTo>
                  <a:pt x="712506" y="316780"/>
                </a:lnTo>
                <a:lnTo>
                  <a:pt x="713393" y="316377"/>
                </a:lnTo>
                <a:lnTo>
                  <a:pt x="714279" y="315892"/>
                </a:lnTo>
                <a:lnTo>
                  <a:pt x="715247" y="315407"/>
                </a:lnTo>
                <a:lnTo>
                  <a:pt x="716133" y="315003"/>
                </a:lnTo>
                <a:lnTo>
                  <a:pt x="717020" y="314600"/>
                </a:lnTo>
                <a:lnTo>
                  <a:pt x="717906" y="314115"/>
                </a:lnTo>
                <a:lnTo>
                  <a:pt x="718793" y="313711"/>
                </a:lnTo>
                <a:lnTo>
                  <a:pt x="719760" y="313308"/>
                </a:lnTo>
                <a:lnTo>
                  <a:pt x="720647" y="312985"/>
                </a:lnTo>
                <a:lnTo>
                  <a:pt x="721533" y="312581"/>
                </a:lnTo>
                <a:lnTo>
                  <a:pt x="722420" y="312258"/>
                </a:lnTo>
                <a:lnTo>
                  <a:pt x="723307" y="311935"/>
                </a:lnTo>
                <a:lnTo>
                  <a:pt x="724274" y="311612"/>
                </a:lnTo>
                <a:lnTo>
                  <a:pt x="728787" y="310320"/>
                </a:lnTo>
                <a:lnTo>
                  <a:pt x="729674" y="310077"/>
                </a:lnTo>
                <a:lnTo>
                  <a:pt x="730561" y="309915"/>
                </a:lnTo>
                <a:lnTo>
                  <a:pt x="731447" y="309754"/>
                </a:lnTo>
                <a:lnTo>
                  <a:pt x="732334" y="309673"/>
                </a:lnTo>
                <a:lnTo>
                  <a:pt x="733220" y="309592"/>
                </a:lnTo>
                <a:lnTo>
                  <a:pt x="734188" y="309511"/>
                </a:lnTo>
                <a:lnTo>
                  <a:pt x="735074" y="309511"/>
                </a:lnTo>
                <a:lnTo>
                  <a:pt x="735961" y="309430"/>
                </a:lnTo>
                <a:lnTo>
                  <a:pt x="736847" y="309511"/>
                </a:lnTo>
                <a:lnTo>
                  <a:pt x="737734" y="309511"/>
                </a:lnTo>
                <a:lnTo>
                  <a:pt x="738701" y="309592"/>
                </a:lnTo>
                <a:lnTo>
                  <a:pt x="739588" y="309673"/>
                </a:lnTo>
                <a:lnTo>
                  <a:pt x="740474" y="309835"/>
                </a:lnTo>
                <a:lnTo>
                  <a:pt x="741361" y="309996"/>
                </a:lnTo>
                <a:lnTo>
                  <a:pt x="742248" y="310239"/>
                </a:lnTo>
                <a:lnTo>
                  <a:pt x="743215" y="310401"/>
                </a:lnTo>
                <a:lnTo>
                  <a:pt x="744101" y="310643"/>
                </a:lnTo>
                <a:lnTo>
                  <a:pt x="744988" y="310966"/>
                </a:lnTo>
                <a:lnTo>
                  <a:pt x="745875" y="311289"/>
                </a:lnTo>
                <a:lnTo>
                  <a:pt x="746761" y="311612"/>
                </a:lnTo>
                <a:lnTo>
                  <a:pt x="747728" y="312016"/>
                </a:lnTo>
                <a:lnTo>
                  <a:pt x="748615" y="312419"/>
                </a:lnTo>
                <a:lnTo>
                  <a:pt x="749502" y="312823"/>
                </a:lnTo>
                <a:lnTo>
                  <a:pt x="750388" y="313308"/>
                </a:lnTo>
                <a:lnTo>
                  <a:pt x="751275" y="313792"/>
                </a:lnTo>
                <a:lnTo>
                  <a:pt x="752161" y="314277"/>
                </a:lnTo>
                <a:lnTo>
                  <a:pt x="753129" y="314842"/>
                </a:lnTo>
                <a:lnTo>
                  <a:pt x="754015" y="315408"/>
                </a:lnTo>
                <a:lnTo>
                  <a:pt x="754902" y="315973"/>
                </a:lnTo>
                <a:lnTo>
                  <a:pt x="755788" y="316620"/>
                </a:lnTo>
                <a:lnTo>
                  <a:pt x="756675" y="317266"/>
                </a:lnTo>
                <a:lnTo>
                  <a:pt x="757642" y="317993"/>
                </a:lnTo>
                <a:lnTo>
                  <a:pt x="758529" y="318639"/>
                </a:lnTo>
                <a:lnTo>
                  <a:pt x="759415" y="319366"/>
                </a:lnTo>
                <a:lnTo>
                  <a:pt x="760302" y="320094"/>
                </a:lnTo>
                <a:lnTo>
                  <a:pt x="761189" y="320901"/>
                </a:lnTo>
                <a:lnTo>
                  <a:pt x="762156" y="321628"/>
                </a:lnTo>
                <a:lnTo>
                  <a:pt x="763042" y="322436"/>
                </a:lnTo>
                <a:lnTo>
                  <a:pt x="763929" y="323243"/>
                </a:lnTo>
                <a:lnTo>
                  <a:pt x="764816" y="324051"/>
                </a:lnTo>
                <a:lnTo>
                  <a:pt x="765702" y="324939"/>
                </a:lnTo>
                <a:lnTo>
                  <a:pt x="766669" y="325747"/>
                </a:lnTo>
                <a:lnTo>
                  <a:pt x="767556" y="326635"/>
                </a:lnTo>
                <a:lnTo>
                  <a:pt x="768443" y="327523"/>
                </a:lnTo>
                <a:lnTo>
                  <a:pt x="769329" y="328412"/>
                </a:lnTo>
                <a:lnTo>
                  <a:pt x="770216" y="329300"/>
                </a:lnTo>
                <a:lnTo>
                  <a:pt x="771102" y="330188"/>
                </a:lnTo>
                <a:lnTo>
                  <a:pt x="772070" y="331077"/>
                </a:lnTo>
                <a:lnTo>
                  <a:pt x="772956" y="331965"/>
                </a:lnTo>
                <a:lnTo>
                  <a:pt x="773843" y="332853"/>
                </a:lnTo>
                <a:lnTo>
                  <a:pt x="774729" y="333742"/>
                </a:lnTo>
                <a:lnTo>
                  <a:pt x="775616" y="334711"/>
                </a:lnTo>
                <a:lnTo>
                  <a:pt x="776583" y="335599"/>
                </a:lnTo>
                <a:lnTo>
                  <a:pt x="777470" y="336488"/>
                </a:lnTo>
                <a:lnTo>
                  <a:pt x="778356" y="337376"/>
                </a:lnTo>
                <a:lnTo>
                  <a:pt x="779243" y="338184"/>
                </a:lnTo>
                <a:lnTo>
                  <a:pt x="780130" y="339072"/>
                </a:lnTo>
                <a:lnTo>
                  <a:pt x="781097" y="339960"/>
                </a:lnTo>
                <a:lnTo>
                  <a:pt x="781983" y="340768"/>
                </a:lnTo>
                <a:lnTo>
                  <a:pt x="782870" y="341575"/>
                </a:lnTo>
                <a:lnTo>
                  <a:pt x="783757" y="342383"/>
                </a:lnTo>
                <a:lnTo>
                  <a:pt x="784643" y="343190"/>
                </a:lnTo>
                <a:lnTo>
                  <a:pt x="785530" y="343998"/>
                </a:lnTo>
                <a:lnTo>
                  <a:pt x="786497" y="344725"/>
                </a:lnTo>
                <a:lnTo>
                  <a:pt x="787384" y="345452"/>
                </a:lnTo>
                <a:lnTo>
                  <a:pt x="788270" y="346099"/>
                </a:lnTo>
                <a:lnTo>
                  <a:pt x="789157" y="346826"/>
                </a:lnTo>
                <a:lnTo>
                  <a:pt x="790043" y="347472"/>
                </a:lnTo>
                <a:lnTo>
                  <a:pt x="791011" y="348037"/>
                </a:lnTo>
                <a:lnTo>
                  <a:pt x="791897" y="348684"/>
                </a:lnTo>
                <a:lnTo>
                  <a:pt x="792784" y="349168"/>
                </a:lnTo>
                <a:lnTo>
                  <a:pt x="793670" y="349734"/>
                </a:lnTo>
                <a:lnTo>
                  <a:pt x="794557" y="350218"/>
                </a:lnTo>
                <a:lnTo>
                  <a:pt x="795524" y="350622"/>
                </a:lnTo>
                <a:lnTo>
                  <a:pt x="796411" y="351026"/>
                </a:lnTo>
                <a:lnTo>
                  <a:pt x="797297" y="351430"/>
                </a:lnTo>
                <a:lnTo>
                  <a:pt x="798184" y="351753"/>
                </a:lnTo>
                <a:lnTo>
                  <a:pt x="799071" y="351995"/>
                </a:lnTo>
                <a:lnTo>
                  <a:pt x="800038" y="352238"/>
                </a:lnTo>
                <a:lnTo>
                  <a:pt x="800924" y="352480"/>
                </a:lnTo>
                <a:lnTo>
                  <a:pt x="801811" y="352561"/>
                </a:lnTo>
                <a:lnTo>
                  <a:pt x="802698" y="352723"/>
                </a:lnTo>
                <a:lnTo>
                  <a:pt x="803584" y="352723"/>
                </a:lnTo>
                <a:lnTo>
                  <a:pt x="804471" y="352723"/>
                </a:lnTo>
                <a:lnTo>
                  <a:pt x="805438" y="352723"/>
                </a:lnTo>
                <a:lnTo>
                  <a:pt x="806325" y="352642"/>
                </a:lnTo>
                <a:lnTo>
                  <a:pt x="818012" y="346745"/>
                </a:lnTo>
                <a:lnTo>
                  <a:pt x="818979" y="345938"/>
                </a:lnTo>
                <a:lnTo>
                  <a:pt x="823412" y="341092"/>
                </a:lnTo>
                <a:lnTo>
                  <a:pt x="824379" y="339961"/>
                </a:lnTo>
                <a:lnTo>
                  <a:pt x="825266" y="338830"/>
                </a:lnTo>
                <a:lnTo>
                  <a:pt x="826152" y="337618"/>
                </a:lnTo>
                <a:lnTo>
                  <a:pt x="827039" y="336326"/>
                </a:lnTo>
                <a:lnTo>
                  <a:pt x="827925" y="335034"/>
                </a:lnTo>
                <a:lnTo>
                  <a:pt x="828893" y="333661"/>
                </a:lnTo>
                <a:lnTo>
                  <a:pt x="829779" y="332288"/>
                </a:lnTo>
                <a:lnTo>
                  <a:pt x="830666" y="330834"/>
                </a:lnTo>
                <a:lnTo>
                  <a:pt x="831552" y="329380"/>
                </a:lnTo>
                <a:lnTo>
                  <a:pt x="832439" y="327846"/>
                </a:lnTo>
                <a:lnTo>
                  <a:pt x="833406" y="326311"/>
                </a:lnTo>
                <a:lnTo>
                  <a:pt x="834293" y="324696"/>
                </a:lnTo>
                <a:lnTo>
                  <a:pt x="835179" y="323080"/>
                </a:lnTo>
                <a:lnTo>
                  <a:pt x="836066" y="321465"/>
                </a:lnTo>
                <a:lnTo>
                  <a:pt x="836953" y="319768"/>
                </a:lnTo>
                <a:lnTo>
                  <a:pt x="837920" y="318072"/>
                </a:lnTo>
                <a:lnTo>
                  <a:pt x="838806" y="316295"/>
                </a:lnTo>
                <a:lnTo>
                  <a:pt x="839693" y="314518"/>
                </a:lnTo>
                <a:lnTo>
                  <a:pt x="840580" y="312742"/>
                </a:lnTo>
                <a:lnTo>
                  <a:pt x="841466" y="310884"/>
                </a:lnTo>
                <a:lnTo>
                  <a:pt x="842353" y="309107"/>
                </a:lnTo>
                <a:lnTo>
                  <a:pt x="843320" y="307250"/>
                </a:lnTo>
                <a:lnTo>
                  <a:pt x="844207" y="305311"/>
                </a:lnTo>
                <a:lnTo>
                  <a:pt x="845093" y="303454"/>
                </a:lnTo>
                <a:lnTo>
                  <a:pt x="845980" y="301596"/>
                </a:lnTo>
                <a:lnTo>
                  <a:pt x="846866" y="299658"/>
                </a:lnTo>
                <a:lnTo>
                  <a:pt x="847834" y="297719"/>
                </a:lnTo>
                <a:lnTo>
                  <a:pt x="848720" y="295781"/>
                </a:lnTo>
                <a:lnTo>
                  <a:pt x="849607" y="293923"/>
                </a:lnTo>
                <a:lnTo>
                  <a:pt x="850493" y="291985"/>
                </a:lnTo>
                <a:lnTo>
                  <a:pt x="851380" y="290047"/>
                </a:lnTo>
                <a:lnTo>
                  <a:pt x="852347" y="288108"/>
                </a:lnTo>
                <a:lnTo>
                  <a:pt x="853234" y="286170"/>
                </a:lnTo>
                <a:lnTo>
                  <a:pt x="854120" y="284312"/>
                </a:lnTo>
                <a:lnTo>
                  <a:pt x="855007" y="282374"/>
                </a:lnTo>
                <a:lnTo>
                  <a:pt x="855894" y="280516"/>
                </a:lnTo>
                <a:lnTo>
                  <a:pt x="856861" y="278659"/>
                </a:lnTo>
                <a:lnTo>
                  <a:pt x="857747" y="276801"/>
                </a:lnTo>
                <a:lnTo>
                  <a:pt x="858634" y="274944"/>
                </a:lnTo>
                <a:lnTo>
                  <a:pt x="859521" y="273167"/>
                </a:lnTo>
                <a:lnTo>
                  <a:pt x="860407" y="271390"/>
                </a:lnTo>
                <a:lnTo>
                  <a:pt x="861294" y="269613"/>
                </a:lnTo>
                <a:lnTo>
                  <a:pt x="862261" y="267917"/>
                </a:lnTo>
                <a:lnTo>
                  <a:pt x="863148" y="266140"/>
                </a:lnTo>
                <a:lnTo>
                  <a:pt x="864034" y="264525"/>
                </a:lnTo>
                <a:lnTo>
                  <a:pt x="864921" y="262909"/>
                </a:lnTo>
                <a:lnTo>
                  <a:pt x="865807" y="261294"/>
                </a:lnTo>
                <a:lnTo>
                  <a:pt x="866775" y="259678"/>
                </a:lnTo>
                <a:lnTo>
                  <a:pt x="867661" y="258144"/>
                </a:lnTo>
                <a:lnTo>
                  <a:pt x="868548" y="256690"/>
                </a:lnTo>
                <a:lnTo>
                  <a:pt x="869434" y="255236"/>
                </a:lnTo>
                <a:lnTo>
                  <a:pt x="870321" y="253863"/>
                </a:lnTo>
                <a:lnTo>
                  <a:pt x="871288" y="252490"/>
                </a:lnTo>
                <a:lnTo>
                  <a:pt x="872175" y="251198"/>
                </a:lnTo>
                <a:lnTo>
                  <a:pt x="876688" y="245543"/>
                </a:lnTo>
                <a:lnTo>
                  <a:pt x="877575" y="244574"/>
                </a:lnTo>
                <a:lnTo>
                  <a:pt x="878462" y="243605"/>
                </a:lnTo>
                <a:lnTo>
                  <a:pt x="879348" y="242798"/>
                </a:lnTo>
                <a:lnTo>
                  <a:pt x="880235" y="241990"/>
                </a:lnTo>
                <a:lnTo>
                  <a:pt x="885716" y="238436"/>
                </a:lnTo>
                <a:lnTo>
                  <a:pt x="886602" y="238032"/>
                </a:lnTo>
                <a:lnTo>
                  <a:pt x="887489" y="237709"/>
                </a:lnTo>
                <a:lnTo>
                  <a:pt x="888375" y="237467"/>
                </a:lnTo>
                <a:lnTo>
                  <a:pt x="889262" y="237305"/>
                </a:lnTo>
                <a:lnTo>
                  <a:pt x="890229" y="237224"/>
                </a:lnTo>
                <a:lnTo>
                  <a:pt x="891116" y="237143"/>
                </a:lnTo>
                <a:lnTo>
                  <a:pt x="892002" y="237143"/>
                </a:lnTo>
                <a:lnTo>
                  <a:pt x="892889" y="237224"/>
                </a:lnTo>
                <a:lnTo>
                  <a:pt x="893776" y="237305"/>
                </a:lnTo>
                <a:lnTo>
                  <a:pt x="894662" y="237548"/>
                </a:lnTo>
                <a:lnTo>
                  <a:pt x="895629" y="237790"/>
                </a:lnTo>
                <a:lnTo>
                  <a:pt x="896516" y="238113"/>
                </a:lnTo>
                <a:lnTo>
                  <a:pt x="906430" y="245059"/>
                </a:lnTo>
                <a:lnTo>
                  <a:pt x="907316" y="245948"/>
                </a:lnTo>
                <a:lnTo>
                  <a:pt x="908203" y="246917"/>
                </a:lnTo>
                <a:lnTo>
                  <a:pt x="909170" y="247967"/>
                </a:lnTo>
                <a:lnTo>
                  <a:pt x="910057" y="249017"/>
                </a:lnTo>
                <a:lnTo>
                  <a:pt x="910943" y="250067"/>
                </a:lnTo>
                <a:lnTo>
                  <a:pt x="911830" y="251198"/>
                </a:lnTo>
                <a:lnTo>
                  <a:pt x="912717" y="252410"/>
                </a:lnTo>
                <a:lnTo>
                  <a:pt x="913603" y="253541"/>
                </a:lnTo>
                <a:lnTo>
                  <a:pt x="914570" y="254752"/>
                </a:lnTo>
                <a:lnTo>
                  <a:pt x="915457" y="256044"/>
                </a:lnTo>
                <a:lnTo>
                  <a:pt x="916344" y="257256"/>
                </a:lnTo>
                <a:lnTo>
                  <a:pt x="917230" y="258548"/>
                </a:lnTo>
                <a:lnTo>
                  <a:pt x="918117" y="259921"/>
                </a:lnTo>
                <a:lnTo>
                  <a:pt x="919084" y="261213"/>
                </a:lnTo>
                <a:lnTo>
                  <a:pt x="919971" y="262586"/>
                </a:lnTo>
                <a:lnTo>
                  <a:pt x="920857" y="263959"/>
                </a:lnTo>
                <a:lnTo>
                  <a:pt x="921744" y="265332"/>
                </a:lnTo>
                <a:lnTo>
                  <a:pt x="922630" y="266705"/>
                </a:lnTo>
                <a:lnTo>
                  <a:pt x="923598" y="268078"/>
                </a:lnTo>
                <a:lnTo>
                  <a:pt x="924484" y="269451"/>
                </a:lnTo>
                <a:lnTo>
                  <a:pt x="925371" y="270905"/>
                </a:lnTo>
                <a:lnTo>
                  <a:pt x="926257" y="272278"/>
                </a:lnTo>
                <a:lnTo>
                  <a:pt x="927144" y="273651"/>
                </a:lnTo>
                <a:lnTo>
                  <a:pt x="928111" y="275105"/>
                </a:lnTo>
                <a:lnTo>
                  <a:pt x="928998" y="276478"/>
                </a:lnTo>
                <a:lnTo>
                  <a:pt x="929884" y="277851"/>
                </a:lnTo>
                <a:lnTo>
                  <a:pt x="930771" y="279224"/>
                </a:lnTo>
                <a:lnTo>
                  <a:pt x="931658" y="280597"/>
                </a:lnTo>
                <a:lnTo>
                  <a:pt x="932544" y="281970"/>
                </a:lnTo>
                <a:lnTo>
                  <a:pt x="933511" y="283343"/>
                </a:lnTo>
                <a:lnTo>
                  <a:pt x="934398" y="284635"/>
                </a:lnTo>
                <a:lnTo>
                  <a:pt x="935285" y="286008"/>
                </a:lnTo>
                <a:lnTo>
                  <a:pt x="936171" y="287300"/>
                </a:lnTo>
                <a:lnTo>
                  <a:pt x="937058" y="288592"/>
                </a:lnTo>
                <a:lnTo>
                  <a:pt x="938025" y="289804"/>
                </a:lnTo>
                <a:lnTo>
                  <a:pt x="938912" y="291015"/>
                </a:lnTo>
                <a:lnTo>
                  <a:pt x="939798" y="292227"/>
                </a:lnTo>
                <a:lnTo>
                  <a:pt x="940685" y="293439"/>
                </a:lnTo>
                <a:lnTo>
                  <a:pt x="941571" y="294570"/>
                </a:lnTo>
                <a:lnTo>
                  <a:pt x="942539" y="295701"/>
                </a:lnTo>
                <a:lnTo>
                  <a:pt x="943425" y="296832"/>
                </a:lnTo>
                <a:lnTo>
                  <a:pt x="944312" y="297882"/>
                </a:lnTo>
                <a:lnTo>
                  <a:pt x="945198" y="298851"/>
                </a:lnTo>
                <a:lnTo>
                  <a:pt x="946085" y="299901"/>
                </a:lnTo>
                <a:lnTo>
                  <a:pt x="947052" y="300789"/>
                </a:lnTo>
                <a:lnTo>
                  <a:pt x="947939" y="301758"/>
                </a:lnTo>
                <a:lnTo>
                  <a:pt x="948825" y="302647"/>
                </a:lnTo>
                <a:lnTo>
                  <a:pt x="949712" y="303454"/>
                </a:lnTo>
                <a:lnTo>
                  <a:pt x="950599" y="304262"/>
                </a:lnTo>
                <a:lnTo>
                  <a:pt x="951485" y="305069"/>
                </a:lnTo>
                <a:lnTo>
                  <a:pt x="952452" y="305797"/>
                </a:lnTo>
                <a:lnTo>
                  <a:pt x="953339" y="306443"/>
                </a:lnTo>
                <a:lnTo>
                  <a:pt x="954226" y="307089"/>
                </a:lnTo>
                <a:lnTo>
                  <a:pt x="955112" y="307735"/>
                </a:lnTo>
                <a:lnTo>
                  <a:pt x="955999" y="308301"/>
                </a:lnTo>
                <a:lnTo>
                  <a:pt x="956966" y="308786"/>
                </a:lnTo>
                <a:lnTo>
                  <a:pt x="957853" y="309270"/>
                </a:lnTo>
                <a:lnTo>
                  <a:pt x="962366" y="311047"/>
                </a:lnTo>
                <a:lnTo>
                  <a:pt x="963253" y="311289"/>
                </a:lnTo>
                <a:lnTo>
                  <a:pt x="964139" y="311451"/>
                </a:lnTo>
                <a:lnTo>
                  <a:pt x="965026" y="311613"/>
                </a:lnTo>
                <a:lnTo>
                  <a:pt x="965913" y="311694"/>
                </a:lnTo>
                <a:lnTo>
                  <a:pt x="966880" y="311774"/>
                </a:lnTo>
                <a:lnTo>
                  <a:pt x="967766" y="311774"/>
                </a:lnTo>
                <a:lnTo>
                  <a:pt x="968653" y="311774"/>
                </a:lnTo>
                <a:lnTo>
                  <a:pt x="969540" y="311694"/>
                </a:lnTo>
                <a:lnTo>
                  <a:pt x="970426" y="311613"/>
                </a:lnTo>
                <a:lnTo>
                  <a:pt x="971393" y="311451"/>
                </a:lnTo>
                <a:lnTo>
                  <a:pt x="972280" y="311289"/>
                </a:lnTo>
                <a:lnTo>
                  <a:pt x="973167" y="311047"/>
                </a:lnTo>
                <a:lnTo>
                  <a:pt x="974053" y="310804"/>
                </a:lnTo>
                <a:lnTo>
                  <a:pt x="974940" y="310481"/>
                </a:lnTo>
                <a:lnTo>
                  <a:pt x="975907" y="310158"/>
                </a:lnTo>
                <a:lnTo>
                  <a:pt x="976794" y="309836"/>
                </a:lnTo>
                <a:lnTo>
                  <a:pt x="977680" y="309432"/>
                </a:lnTo>
                <a:lnTo>
                  <a:pt x="978567" y="309028"/>
                </a:lnTo>
                <a:lnTo>
                  <a:pt x="979453" y="308543"/>
                </a:lnTo>
                <a:lnTo>
                  <a:pt x="980421" y="308059"/>
                </a:lnTo>
                <a:lnTo>
                  <a:pt x="981307" y="307574"/>
                </a:lnTo>
                <a:lnTo>
                  <a:pt x="982194" y="307009"/>
                </a:lnTo>
                <a:lnTo>
                  <a:pt x="983080" y="306443"/>
                </a:lnTo>
                <a:lnTo>
                  <a:pt x="983967" y="305878"/>
                </a:lnTo>
                <a:lnTo>
                  <a:pt x="984854" y="305312"/>
                </a:lnTo>
                <a:lnTo>
                  <a:pt x="985821" y="304666"/>
                </a:lnTo>
                <a:lnTo>
                  <a:pt x="986707" y="304020"/>
                </a:lnTo>
                <a:lnTo>
                  <a:pt x="987594" y="303293"/>
                </a:lnTo>
                <a:lnTo>
                  <a:pt x="988481" y="302646"/>
                </a:lnTo>
                <a:lnTo>
                  <a:pt x="989367" y="301919"/>
                </a:lnTo>
                <a:lnTo>
                  <a:pt x="990334" y="301192"/>
                </a:lnTo>
                <a:lnTo>
                  <a:pt x="991221" y="300465"/>
                </a:lnTo>
                <a:lnTo>
                  <a:pt x="992108" y="299738"/>
                </a:lnTo>
                <a:lnTo>
                  <a:pt x="992994" y="298930"/>
                </a:lnTo>
                <a:lnTo>
                  <a:pt x="993881" y="298203"/>
                </a:lnTo>
                <a:lnTo>
                  <a:pt x="994848" y="297396"/>
                </a:lnTo>
                <a:lnTo>
                  <a:pt x="995735" y="296588"/>
                </a:lnTo>
                <a:lnTo>
                  <a:pt x="996621" y="295861"/>
                </a:lnTo>
                <a:lnTo>
                  <a:pt x="997508" y="295053"/>
                </a:lnTo>
                <a:lnTo>
                  <a:pt x="998394" y="294246"/>
                </a:lnTo>
                <a:lnTo>
                  <a:pt x="999362" y="293438"/>
                </a:lnTo>
                <a:lnTo>
                  <a:pt x="1000248" y="292631"/>
                </a:lnTo>
                <a:lnTo>
                  <a:pt x="1001135" y="291823"/>
                </a:lnTo>
                <a:lnTo>
                  <a:pt x="1002021" y="291016"/>
                </a:lnTo>
                <a:lnTo>
                  <a:pt x="1002908" y="290289"/>
                </a:lnTo>
                <a:lnTo>
                  <a:pt x="1003795" y="289481"/>
                </a:lnTo>
                <a:lnTo>
                  <a:pt x="1004762" y="288674"/>
                </a:lnTo>
                <a:lnTo>
                  <a:pt x="1005648" y="287947"/>
                </a:lnTo>
                <a:lnTo>
                  <a:pt x="1006535" y="287139"/>
                </a:lnTo>
                <a:lnTo>
                  <a:pt x="1007422" y="286412"/>
                </a:lnTo>
                <a:lnTo>
                  <a:pt x="1008308" y="285685"/>
                </a:lnTo>
                <a:lnTo>
                  <a:pt x="1009275" y="284958"/>
                </a:lnTo>
                <a:lnTo>
                  <a:pt x="1010162" y="284230"/>
                </a:lnTo>
                <a:lnTo>
                  <a:pt x="1011049" y="283584"/>
                </a:lnTo>
                <a:lnTo>
                  <a:pt x="1011935" y="282857"/>
                </a:lnTo>
                <a:lnTo>
                  <a:pt x="1016449" y="279868"/>
                </a:lnTo>
                <a:lnTo>
                  <a:pt x="1017335" y="279303"/>
                </a:lnTo>
                <a:lnTo>
                  <a:pt x="1018303" y="278818"/>
                </a:lnTo>
                <a:lnTo>
                  <a:pt x="1019189" y="278252"/>
                </a:lnTo>
                <a:lnTo>
                  <a:pt x="1020076" y="277849"/>
                </a:lnTo>
                <a:lnTo>
                  <a:pt x="1020962" y="277364"/>
                </a:lnTo>
                <a:lnTo>
                  <a:pt x="1021849" y="276960"/>
                </a:lnTo>
                <a:lnTo>
                  <a:pt x="1022736" y="276637"/>
                </a:lnTo>
                <a:lnTo>
                  <a:pt x="1023703" y="276315"/>
                </a:lnTo>
                <a:lnTo>
                  <a:pt x="1024589" y="275992"/>
                </a:lnTo>
                <a:lnTo>
                  <a:pt x="1025476" y="275669"/>
                </a:lnTo>
                <a:lnTo>
                  <a:pt x="1026363" y="275426"/>
                </a:lnTo>
                <a:lnTo>
                  <a:pt x="1027249" y="275265"/>
                </a:lnTo>
                <a:lnTo>
                  <a:pt x="1028216" y="275022"/>
                </a:lnTo>
                <a:lnTo>
                  <a:pt x="1029103" y="274941"/>
                </a:lnTo>
                <a:lnTo>
                  <a:pt x="1029990" y="274779"/>
                </a:lnTo>
                <a:lnTo>
                  <a:pt x="1030876" y="274699"/>
                </a:lnTo>
                <a:lnTo>
                  <a:pt x="1031763" y="274699"/>
                </a:lnTo>
                <a:lnTo>
                  <a:pt x="1032730" y="274699"/>
                </a:lnTo>
                <a:lnTo>
                  <a:pt x="1033617" y="274699"/>
                </a:lnTo>
                <a:lnTo>
                  <a:pt x="1034503" y="274779"/>
                </a:lnTo>
                <a:lnTo>
                  <a:pt x="1035390" y="274860"/>
                </a:lnTo>
                <a:lnTo>
                  <a:pt x="1036276" y="275022"/>
                </a:lnTo>
                <a:lnTo>
                  <a:pt x="1037244" y="275184"/>
                </a:lnTo>
                <a:lnTo>
                  <a:pt x="1038130" y="275426"/>
                </a:lnTo>
                <a:lnTo>
                  <a:pt x="1039017" y="275669"/>
                </a:lnTo>
                <a:lnTo>
                  <a:pt x="1039903" y="275992"/>
                </a:lnTo>
                <a:lnTo>
                  <a:pt x="1040790" y="276234"/>
                </a:lnTo>
                <a:lnTo>
                  <a:pt x="1041677" y="276638"/>
                </a:lnTo>
                <a:lnTo>
                  <a:pt x="1042644" y="277042"/>
                </a:lnTo>
                <a:lnTo>
                  <a:pt x="1043530" y="277445"/>
                </a:lnTo>
                <a:lnTo>
                  <a:pt x="1044417" y="277930"/>
                </a:lnTo>
                <a:lnTo>
                  <a:pt x="1045304" y="278415"/>
                </a:lnTo>
                <a:lnTo>
                  <a:pt x="1057958" y="288350"/>
                </a:lnTo>
                <a:lnTo>
                  <a:pt x="1058844" y="289238"/>
                </a:lnTo>
                <a:lnTo>
                  <a:pt x="1059731" y="290127"/>
                </a:lnTo>
                <a:lnTo>
                  <a:pt x="1060618" y="291015"/>
                </a:lnTo>
                <a:lnTo>
                  <a:pt x="1061585" y="291984"/>
                </a:lnTo>
                <a:lnTo>
                  <a:pt x="1062471" y="292953"/>
                </a:lnTo>
                <a:lnTo>
                  <a:pt x="1063358" y="293923"/>
                </a:lnTo>
                <a:lnTo>
                  <a:pt x="1064245" y="294892"/>
                </a:lnTo>
                <a:lnTo>
                  <a:pt x="1065131" y="295861"/>
                </a:lnTo>
                <a:lnTo>
                  <a:pt x="1066098" y="296911"/>
                </a:lnTo>
                <a:lnTo>
                  <a:pt x="1066985" y="297880"/>
                </a:lnTo>
                <a:lnTo>
                  <a:pt x="1067872" y="298930"/>
                </a:lnTo>
                <a:lnTo>
                  <a:pt x="1068758" y="299899"/>
                </a:lnTo>
                <a:lnTo>
                  <a:pt x="1069645" y="300949"/>
                </a:lnTo>
                <a:lnTo>
                  <a:pt x="1070612" y="301919"/>
                </a:lnTo>
                <a:lnTo>
                  <a:pt x="1071499" y="302969"/>
                </a:lnTo>
                <a:lnTo>
                  <a:pt x="1072385" y="304019"/>
                </a:lnTo>
                <a:lnTo>
                  <a:pt x="1073272" y="304988"/>
                </a:lnTo>
                <a:lnTo>
                  <a:pt x="1074158" y="306038"/>
                </a:lnTo>
                <a:lnTo>
                  <a:pt x="1075045" y="307007"/>
                </a:lnTo>
                <a:lnTo>
                  <a:pt x="1076012" y="308057"/>
                </a:lnTo>
                <a:lnTo>
                  <a:pt x="1076899" y="309027"/>
                </a:lnTo>
                <a:lnTo>
                  <a:pt x="1077785" y="309996"/>
                </a:lnTo>
                <a:lnTo>
                  <a:pt x="1078672" y="310965"/>
                </a:lnTo>
                <a:lnTo>
                  <a:pt x="1079559" y="311934"/>
                </a:lnTo>
                <a:lnTo>
                  <a:pt x="1080526" y="312903"/>
                </a:lnTo>
                <a:lnTo>
                  <a:pt x="1081412" y="313792"/>
                </a:lnTo>
                <a:lnTo>
                  <a:pt x="1082299" y="314680"/>
                </a:lnTo>
                <a:lnTo>
                  <a:pt x="1083186" y="315568"/>
                </a:lnTo>
                <a:lnTo>
                  <a:pt x="1084072" y="316457"/>
                </a:lnTo>
                <a:lnTo>
                  <a:pt x="1085039" y="317345"/>
                </a:lnTo>
                <a:lnTo>
                  <a:pt x="1085926" y="318153"/>
                </a:lnTo>
                <a:lnTo>
                  <a:pt x="1086813" y="318960"/>
                </a:lnTo>
                <a:lnTo>
                  <a:pt x="1087699" y="319768"/>
                </a:lnTo>
                <a:lnTo>
                  <a:pt x="1088586" y="320495"/>
                </a:lnTo>
                <a:lnTo>
                  <a:pt x="1089553" y="321302"/>
                </a:lnTo>
                <a:lnTo>
                  <a:pt x="1090440" y="321949"/>
                </a:lnTo>
                <a:lnTo>
                  <a:pt x="1094953" y="325099"/>
                </a:lnTo>
                <a:lnTo>
                  <a:pt x="1095840" y="325665"/>
                </a:lnTo>
                <a:lnTo>
                  <a:pt x="1096726" y="326149"/>
                </a:lnTo>
                <a:lnTo>
                  <a:pt x="1097613" y="326634"/>
                </a:lnTo>
                <a:lnTo>
                  <a:pt x="1098500" y="327038"/>
                </a:lnTo>
                <a:lnTo>
                  <a:pt x="1099467" y="327442"/>
                </a:lnTo>
                <a:lnTo>
                  <a:pt x="1100353" y="327845"/>
                </a:lnTo>
                <a:lnTo>
                  <a:pt x="1105754" y="329300"/>
                </a:lnTo>
                <a:lnTo>
                  <a:pt x="1106640" y="329461"/>
                </a:lnTo>
                <a:lnTo>
                  <a:pt x="1107527" y="329542"/>
                </a:lnTo>
                <a:lnTo>
                  <a:pt x="1108494" y="329623"/>
                </a:lnTo>
                <a:lnTo>
                  <a:pt x="1109381" y="329623"/>
                </a:lnTo>
                <a:lnTo>
                  <a:pt x="1110267" y="329623"/>
                </a:lnTo>
                <a:lnTo>
                  <a:pt x="1111154" y="329542"/>
                </a:lnTo>
                <a:lnTo>
                  <a:pt x="1112040" y="329461"/>
                </a:lnTo>
                <a:lnTo>
                  <a:pt x="1112927" y="329380"/>
                </a:lnTo>
                <a:lnTo>
                  <a:pt x="1113894" y="329219"/>
                </a:lnTo>
                <a:lnTo>
                  <a:pt x="1114781" y="328976"/>
                </a:lnTo>
                <a:lnTo>
                  <a:pt x="1115667" y="328814"/>
                </a:lnTo>
                <a:lnTo>
                  <a:pt x="1116554" y="328572"/>
                </a:lnTo>
                <a:lnTo>
                  <a:pt x="1117441" y="328249"/>
                </a:lnTo>
                <a:lnTo>
                  <a:pt x="1118408" y="327926"/>
                </a:lnTo>
                <a:lnTo>
                  <a:pt x="1119294" y="327603"/>
                </a:lnTo>
                <a:lnTo>
                  <a:pt x="1120181" y="327199"/>
                </a:lnTo>
                <a:lnTo>
                  <a:pt x="1121068" y="326796"/>
                </a:lnTo>
                <a:lnTo>
                  <a:pt x="1121954" y="326392"/>
                </a:lnTo>
                <a:lnTo>
                  <a:pt x="1122921" y="325988"/>
                </a:lnTo>
                <a:lnTo>
                  <a:pt x="1123808" y="325504"/>
                </a:lnTo>
                <a:lnTo>
                  <a:pt x="1124695" y="324938"/>
                </a:lnTo>
                <a:lnTo>
                  <a:pt x="1125581" y="324454"/>
                </a:lnTo>
                <a:lnTo>
                  <a:pt x="1126468" y="323888"/>
                </a:lnTo>
                <a:lnTo>
                  <a:pt x="1127435" y="323323"/>
                </a:lnTo>
                <a:lnTo>
                  <a:pt x="1128322" y="322676"/>
                </a:lnTo>
                <a:lnTo>
                  <a:pt x="1129208" y="322030"/>
                </a:lnTo>
                <a:lnTo>
                  <a:pt x="1130095" y="321384"/>
                </a:lnTo>
                <a:lnTo>
                  <a:pt x="1130981" y="320737"/>
                </a:lnTo>
                <a:lnTo>
                  <a:pt x="1131868" y="320091"/>
                </a:lnTo>
                <a:lnTo>
                  <a:pt x="1132835" y="319364"/>
                </a:lnTo>
                <a:lnTo>
                  <a:pt x="1133722" y="318637"/>
                </a:lnTo>
                <a:lnTo>
                  <a:pt x="1134608" y="317910"/>
                </a:lnTo>
                <a:lnTo>
                  <a:pt x="1135495" y="317183"/>
                </a:lnTo>
                <a:lnTo>
                  <a:pt x="1136382" y="316455"/>
                </a:lnTo>
                <a:lnTo>
                  <a:pt x="1137349" y="315728"/>
                </a:lnTo>
                <a:lnTo>
                  <a:pt x="1138235" y="314921"/>
                </a:lnTo>
                <a:lnTo>
                  <a:pt x="1139122" y="314113"/>
                </a:lnTo>
                <a:lnTo>
                  <a:pt x="1140009" y="313386"/>
                </a:lnTo>
                <a:lnTo>
                  <a:pt x="1140895" y="312579"/>
                </a:lnTo>
                <a:lnTo>
                  <a:pt x="1141862" y="311771"/>
                </a:lnTo>
                <a:lnTo>
                  <a:pt x="1142749" y="310964"/>
                </a:lnTo>
                <a:lnTo>
                  <a:pt x="1143636" y="310156"/>
                </a:lnTo>
                <a:lnTo>
                  <a:pt x="1144522" y="309349"/>
                </a:lnTo>
                <a:lnTo>
                  <a:pt x="1145409" y="308541"/>
                </a:lnTo>
                <a:lnTo>
                  <a:pt x="1146295" y="307733"/>
                </a:lnTo>
                <a:lnTo>
                  <a:pt x="1147263" y="306926"/>
                </a:lnTo>
                <a:lnTo>
                  <a:pt x="1148149" y="306118"/>
                </a:lnTo>
                <a:lnTo>
                  <a:pt x="1149036" y="305311"/>
                </a:lnTo>
                <a:lnTo>
                  <a:pt x="1149922" y="304584"/>
                </a:lnTo>
                <a:lnTo>
                  <a:pt x="1150809" y="303776"/>
                </a:lnTo>
                <a:lnTo>
                  <a:pt x="1151776" y="302969"/>
                </a:lnTo>
                <a:lnTo>
                  <a:pt x="1152663" y="302242"/>
                </a:lnTo>
                <a:lnTo>
                  <a:pt x="1153549" y="301434"/>
                </a:lnTo>
                <a:lnTo>
                  <a:pt x="1154436" y="300707"/>
                </a:lnTo>
                <a:lnTo>
                  <a:pt x="1155323" y="299980"/>
                </a:lnTo>
                <a:lnTo>
                  <a:pt x="1156290" y="299253"/>
                </a:lnTo>
                <a:lnTo>
                  <a:pt x="1157176" y="298525"/>
                </a:lnTo>
                <a:lnTo>
                  <a:pt x="1158063" y="297798"/>
                </a:lnTo>
                <a:lnTo>
                  <a:pt x="1158950" y="297071"/>
                </a:lnTo>
                <a:lnTo>
                  <a:pt x="1159836" y="296425"/>
                </a:lnTo>
                <a:lnTo>
                  <a:pt x="1160803" y="295779"/>
                </a:lnTo>
                <a:lnTo>
                  <a:pt x="1161690" y="295132"/>
                </a:lnTo>
                <a:lnTo>
                  <a:pt x="1162577" y="294486"/>
                </a:lnTo>
                <a:lnTo>
                  <a:pt x="1163463" y="293921"/>
                </a:lnTo>
                <a:lnTo>
                  <a:pt x="1164350" y="293274"/>
                </a:lnTo>
                <a:lnTo>
                  <a:pt x="1165236" y="292709"/>
                </a:lnTo>
                <a:lnTo>
                  <a:pt x="1166204" y="292224"/>
                </a:lnTo>
                <a:lnTo>
                  <a:pt x="1167090" y="291659"/>
                </a:lnTo>
                <a:lnTo>
                  <a:pt x="1167977" y="291174"/>
                </a:lnTo>
                <a:lnTo>
                  <a:pt x="1168863" y="290690"/>
                </a:lnTo>
                <a:lnTo>
                  <a:pt x="1169750" y="290205"/>
                </a:lnTo>
                <a:lnTo>
                  <a:pt x="1170717" y="289720"/>
                </a:lnTo>
                <a:lnTo>
                  <a:pt x="1171604" y="289317"/>
                </a:lnTo>
                <a:lnTo>
                  <a:pt x="1172490" y="288913"/>
                </a:lnTo>
                <a:lnTo>
                  <a:pt x="1173377" y="288590"/>
                </a:lnTo>
                <a:lnTo>
                  <a:pt x="1174264" y="288186"/>
                </a:lnTo>
                <a:lnTo>
                  <a:pt x="1175231" y="287863"/>
                </a:lnTo>
                <a:lnTo>
                  <a:pt x="1176117" y="287540"/>
                </a:lnTo>
                <a:lnTo>
                  <a:pt x="1177004" y="287298"/>
                </a:lnTo>
                <a:lnTo>
                  <a:pt x="1177891" y="287055"/>
                </a:lnTo>
                <a:lnTo>
                  <a:pt x="1178777" y="286813"/>
                </a:lnTo>
                <a:lnTo>
                  <a:pt x="1179744" y="286570"/>
                </a:lnTo>
                <a:lnTo>
                  <a:pt x="1180631" y="286408"/>
                </a:lnTo>
                <a:lnTo>
                  <a:pt x="1181518" y="286247"/>
                </a:lnTo>
                <a:lnTo>
                  <a:pt x="1182404" y="286085"/>
                </a:lnTo>
                <a:lnTo>
                  <a:pt x="1183291" y="285923"/>
                </a:lnTo>
                <a:lnTo>
                  <a:pt x="1184177" y="285842"/>
                </a:lnTo>
                <a:lnTo>
                  <a:pt x="1185145" y="285762"/>
                </a:lnTo>
                <a:lnTo>
                  <a:pt x="1186031" y="285762"/>
                </a:lnTo>
                <a:lnTo>
                  <a:pt x="1186918" y="285681"/>
                </a:lnTo>
                <a:lnTo>
                  <a:pt x="1187804" y="285681"/>
                </a:lnTo>
                <a:lnTo>
                  <a:pt x="1188691" y="285762"/>
                </a:lnTo>
                <a:lnTo>
                  <a:pt x="1189658" y="285762"/>
                </a:lnTo>
                <a:lnTo>
                  <a:pt x="1190545" y="285842"/>
                </a:lnTo>
                <a:lnTo>
                  <a:pt x="1191431" y="285923"/>
                </a:lnTo>
                <a:lnTo>
                  <a:pt x="1192318" y="286004"/>
                </a:lnTo>
                <a:lnTo>
                  <a:pt x="1193205" y="286166"/>
                </a:lnTo>
                <a:lnTo>
                  <a:pt x="1194172" y="286247"/>
                </a:lnTo>
                <a:lnTo>
                  <a:pt x="1195058" y="286408"/>
                </a:lnTo>
                <a:lnTo>
                  <a:pt x="1195945" y="286570"/>
                </a:lnTo>
                <a:lnTo>
                  <a:pt x="1196832" y="286813"/>
                </a:lnTo>
                <a:lnTo>
                  <a:pt x="1197718" y="286974"/>
                </a:lnTo>
                <a:lnTo>
                  <a:pt x="1198685" y="287217"/>
                </a:lnTo>
                <a:lnTo>
                  <a:pt x="1199572" y="287459"/>
                </a:lnTo>
                <a:lnTo>
                  <a:pt x="1200459" y="287782"/>
                </a:lnTo>
                <a:lnTo>
                  <a:pt x="1201345" y="288025"/>
                </a:lnTo>
                <a:lnTo>
                  <a:pt x="1202232" y="288348"/>
                </a:lnTo>
                <a:lnTo>
                  <a:pt x="1203118" y="288590"/>
                </a:lnTo>
                <a:lnTo>
                  <a:pt x="1204086" y="288913"/>
                </a:lnTo>
                <a:lnTo>
                  <a:pt x="1204972" y="289236"/>
                </a:lnTo>
                <a:lnTo>
                  <a:pt x="1205859" y="289559"/>
                </a:lnTo>
                <a:lnTo>
                  <a:pt x="1206745" y="289963"/>
                </a:lnTo>
                <a:lnTo>
                  <a:pt x="1207632" y="290286"/>
                </a:lnTo>
                <a:lnTo>
                  <a:pt x="1208599" y="290690"/>
                </a:lnTo>
                <a:lnTo>
                  <a:pt x="1209486" y="291012"/>
                </a:lnTo>
                <a:lnTo>
                  <a:pt x="1210372" y="291416"/>
                </a:lnTo>
                <a:lnTo>
                  <a:pt x="1211259" y="291820"/>
                </a:lnTo>
                <a:lnTo>
                  <a:pt x="1212146" y="292224"/>
                </a:lnTo>
                <a:lnTo>
                  <a:pt x="1213113" y="292627"/>
                </a:lnTo>
                <a:lnTo>
                  <a:pt x="1213999" y="293031"/>
                </a:lnTo>
                <a:lnTo>
                  <a:pt x="1214886" y="293435"/>
                </a:lnTo>
                <a:lnTo>
                  <a:pt x="1215773" y="293839"/>
                </a:lnTo>
                <a:lnTo>
                  <a:pt x="1216659" y="294323"/>
                </a:lnTo>
                <a:lnTo>
                  <a:pt x="1217626" y="294727"/>
                </a:lnTo>
                <a:lnTo>
                  <a:pt x="1218513" y="295131"/>
                </a:lnTo>
                <a:lnTo>
                  <a:pt x="1219399" y="295535"/>
                </a:lnTo>
                <a:lnTo>
                  <a:pt x="1220286" y="296019"/>
                </a:lnTo>
                <a:lnTo>
                  <a:pt x="1221173" y="296423"/>
                </a:lnTo>
                <a:lnTo>
                  <a:pt x="1222059" y="296827"/>
                </a:lnTo>
                <a:lnTo>
                  <a:pt x="1223027" y="297230"/>
                </a:lnTo>
                <a:lnTo>
                  <a:pt x="1223913" y="297715"/>
                </a:lnTo>
                <a:lnTo>
                  <a:pt x="1224800" y="298119"/>
                </a:lnTo>
                <a:lnTo>
                  <a:pt x="1225686" y="298523"/>
                </a:lnTo>
                <a:lnTo>
                  <a:pt x="1226573" y="298926"/>
                </a:lnTo>
                <a:lnTo>
                  <a:pt x="1227540" y="299330"/>
                </a:lnTo>
                <a:lnTo>
                  <a:pt x="1228427" y="299734"/>
                </a:lnTo>
                <a:lnTo>
                  <a:pt x="1229313" y="300138"/>
                </a:lnTo>
                <a:lnTo>
                  <a:pt x="1230200" y="300461"/>
                </a:lnTo>
                <a:lnTo>
                  <a:pt x="1231087" y="300864"/>
                </a:lnTo>
                <a:lnTo>
                  <a:pt x="1232054" y="301268"/>
                </a:lnTo>
                <a:lnTo>
                  <a:pt x="1232940" y="301591"/>
                </a:lnTo>
                <a:lnTo>
                  <a:pt x="1233827" y="301995"/>
                </a:lnTo>
                <a:lnTo>
                  <a:pt x="1234714" y="302318"/>
                </a:lnTo>
                <a:lnTo>
                  <a:pt x="1235600" y="302640"/>
                </a:lnTo>
                <a:lnTo>
                  <a:pt x="1236487" y="302963"/>
                </a:lnTo>
                <a:lnTo>
                  <a:pt x="1237454" y="303286"/>
                </a:lnTo>
                <a:lnTo>
                  <a:pt x="1238341" y="303529"/>
                </a:lnTo>
                <a:lnTo>
                  <a:pt x="1239227" y="303852"/>
                </a:lnTo>
                <a:lnTo>
                  <a:pt x="1240114" y="304175"/>
                </a:lnTo>
                <a:lnTo>
                  <a:pt x="1241000" y="304417"/>
                </a:lnTo>
                <a:lnTo>
                  <a:pt x="1241967" y="304660"/>
                </a:lnTo>
                <a:lnTo>
                  <a:pt x="1242854" y="304902"/>
                </a:lnTo>
                <a:lnTo>
                  <a:pt x="1243741" y="305145"/>
                </a:lnTo>
                <a:lnTo>
                  <a:pt x="1244627" y="305306"/>
                </a:lnTo>
                <a:lnTo>
                  <a:pt x="1245514" y="305549"/>
                </a:lnTo>
                <a:lnTo>
                  <a:pt x="1246481" y="305711"/>
                </a:lnTo>
                <a:lnTo>
                  <a:pt x="1247368" y="305872"/>
                </a:lnTo>
                <a:lnTo>
                  <a:pt x="1248254" y="306034"/>
                </a:lnTo>
                <a:lnTo>
                  <a:pt x="1249141" y="306196"/>
                </a:lnTo>
                <a:lnTo>
                  <a:pt x="1250028" y="306358"/>
                </a:lnTo>
                <a:lnTo>
                  <a:pt x="1250995" y="306438"/>
                </a:lnTo>
                <a:lnTo>
                  <a:pt x="1251881" y="306600"/>
                </a:lnTo>
                <a:lnTo>
                  <a:pt x="1252768" y="306681"/>
                </a:lnTo>
                <a:lnTo>
                  <a:pt x="1253655" y="306762"/>
                </a:lnTo>
                <a:lnTo>
                  <a:pt x="1254541" y="306843"/>
                </a:lnTo>
                <a:lnTo>
                  <a:pt x="1255428" y="306843"/>
                </a:lnTo>
                <a:lnTo>
                  <a:pt x="1256395" y="306924"/>
                </a:lnTo>
                <a:lnTo>
                  <a:pt x="1257282" y="306924"/>
                </a:lnTo>
                <a:lnTo>
                  <a:pt x="1258168" y="306924"/>
                </a:lnTo>
                <a:lnTo>
                  <a:pt x="1259055" y="306924"/>
                </a:lnTo>
                <a:lnTo>
                  <a:pt x="1259941" y="306843"/>
                </a:lnTo>
                <a:lnTo>
                  <a:pt x="1260908" y="306843"/>
                </a:lnTo>
                <a:lnTo>
                  <a:pt x="1261795" y="306762"/>
                </a:lnTo>
                <a:lnTo>
                  <a:pt x="1262682" y="306762"/>
                </a:lnTo>
                <a:lnTo>
                  <a:pt x="1263568" y="306681"/>
                </a:lnTo>
                <a:lnTo>
                  <a:pt x="1264455" y="306600"/>
                </a:lnTo>
                <a:lnTo>
                  <a:pt x="1265422" y="306438"/>
                </a:lnTo>
                <a:lnTo>
                  <a:pt x="1266309" y="306358"/>
                </a:lnTo>
                <a:lnTo>
                  <a:pt x="1267195" y="306277"/>
                </a:lnTo>
                <a:lnTo>
                  <a:pt x="1268082" y="306115"/>
                </a:lnTo>
                <a:lnTo>
                  <a:pt x="1268969" y="305953"/>
                </a:lnTo>
                <a:lnTo>
                  <a:pt x="1269936" y="305792"/>
                </a:lnTo>
                <a:lnTo>
                  <a:pt x="1270822" y="305630"/>
                </a:lnTo>
                <a:lnTo>
                  <a:pt x="1271709" y="305468"/>
                </a:lnTo>
                <a:lnTo>
                  <a:pt x="1272596" y="305226"/>
                </a:lnTo>
                <a:lnTo>
                  <a:pt x="1273482" y="305064"/>
                </a:lnTo>
                <a:lnTo>
                  <a:pt x="1274369" y="304821"/>
                </a:lnTo>
                <a:lnTo>
                  <a:pt x="1275336" y="304660"/>
                </a:lnTo>
                <a:lnTo>
                  <a:pt x="1276223" y="304417"/>
                </a:lnTo>
                <a:lnTo>
                  <a:pt x="1277109" y="304175"/>
                </a:lnTo>
                <a:lnTo>
                  <a:pt x="1277996" y="303932"/>
                </a:lnTo>
                <a:lnTo>
                  <a:pt x="1278882" y="303690"/>
                </a:lnTo>
                <a:lnTo>
                  <a:pt x="1279849" y="303447"/>
                </a:lnTo>
                <a:lnTo>
                  <a:pt x="1280736" y="303204"/>
                </a:lnTo>
                <a:lnTo>
                  <a:pt x="1281623" y="302962"/>
                </a:lnTo>
                <a:lnTo>
                  <a:pt x="1282509" y="302639"/>
                </a:lnTo>
                <a:lnTo>
                  <a:pt x="1283396" y="302396"/>
                </a:lnTo>
                <a:lnTo>
                  <a:pt x="1284363" y="302073"/>
                </a:lnTo>
                <a:lnTo>
                  <a:pt x="1285250" y="301831"/>
                </a:lnTo>
                <a:lnTo>
                  <a:pt x="1286136" y="301588"/>
                </a:lnTo>
                <a:lnTo>
                  <a:pt x="1287023" y="301266"/>
                </a:lnTo>
                <a:lnTo>
                  <a:pt x="1287910" y="300943"/>
                </a:lnTo>
                <a:lnTo>
                  <a:pt x="1288877" y="300700"/>
                </a:lnTo>
                <a:lnTo>
                  <a:pt x="1289763" y="300377"/>
                </a:lnTo>
                <a:lnTo>
                  <a:pt x="1290650" y="300135"/>
                </a:lnTo>
                <a:lnTo>
                  <a:pt x="1291537" y="299812"/>
                </a:lnTo>
                <a:lnTo>
                  <a:pt x="1292423" y="299489"/>
                </a:lnTo>
                <a:lnTo>
                  <a:pt x="1293310" y="299246"/>
                </a:lnTo>
                <a:lnTo>
                  <a:pt x="1294277" y="298923"/>
                </a:lnTo>
                <a:lnTo>
                  <a:pt x="1295164" y="298681"/>
                </a:lnTo>
                <a:lnTo>
                  <a:pt x="1296050" y="298358"/>
                </a:lnTo>
                <a:lnTo>
                  <a:pt x="1296937" y="298115"/>
                </a:lnTo>
                <a:lnTo>
                  <a:pt x="1297823" y="297792"/>
                </a:lnTo>
                <a:lnTo>
                  <a:pt x="1298790" y="297550"/>
                </a:lnTo>
                <a:lnTo>
                  <a:pt x="1299677" y="297307"/>
                </a:lnTo>
                <a:lnTo>
                  <a:pt x="1300564" y="297065"/>
                </a:lnTo>
                <a:lnTo>
                  <a:pt x="1301450" y="296742"/>
                </a:lnTo>
                <a:lnTo>
                  <a:pt x="1302337" y="296499"/>
                </a:lnTo>
                <a:lnTo>
                  <a:pt x="1303304" y="296257"/>
                </a:lnTo>
                <a:lnTo>
                  <a:pt x="1304191" y="296014"/>
                </a:lnTo>
                <a:lnTo>
                  <a:pt x="1305077" y="295772"/>
                </a:lnTo>
                <a:lnTo>
                  <a:pt x="1305964" y="295610"/>
                </a:lnTo>
                <a:lnTo>
                  <a:pt x="1306850" y="295367"/>
                </a:lnTo>
                <a:lnTo>
                  <a:pt x="1307818" y="295125"/>
                </a:lnTo>
                <a:lnTo>
                  <a:pt x="1308704" y="294963"/>
                </a:lnTo>
                <a:lnTo>
                  <a:pt x="1309591" y="294721"/>
                </a:lnTo>
                <a:lnTo>
                  <a:pt x="1310478" y="294559"/>
                </a:lnTo>
                <a:lnTo>
                  <a:pt x="1311364" y="294397"/>
                </a:lnTo>
                <a:lnTo>
                  <a:pt x="1312251" y="294236"/>
                </a:lnTo>
                <a:lnTo>
                  <a:pt x="1313218" y="294074"/>
                </a:lnTo>
                <a:lnTo>
                  <a:pt x="1314105" y="293912"/>
                </a:lnTo>
                <a:lnTo>
                  <a:pt x="1314991" y="293831"/>
                </a:lnTo>
                <a:lnTo>
                  <a:pt x="1315878" y="293670"/>
                </a:lnTo>
                <a:lnTo>
                  <a:pt x="1316764" y="293589"/>
                </a:lnTo>
                <a:lnTo>
                  <a:pt x="1317732" y="293427"/>
                </a:lnTo>
                <a:lnTo>
                  <a:pt x="1318618" y="293346"/>
                </a:lnTo>
                <a:lnTo>
                  <a:pt x="1319505" y="293265"/>
                </a:lnTo>
                <a:lnTo>
                  <a:pt x="1320391" y="293185"/>
                </a:lnTo>
                <a:lnTo>
                  <a:pt x="1321278" y="293185"/>
                </a:lnTo>
                <a:lnTo>
                  <a:pt x="1322245" y="293104"/>
                </a:lnTo>
                <a:lnTo>
                  <a:pt x="1323132" y="293104"/>
                </a:lnTo>
                <a:lnTo>
                  <a:pt x="1324018" y="293023"/>
                </a:lnTo>
                <a:lnTo>
                  <a:pt x="1324905" y="293023"/>
                </a:lnTo>
                <a:lnTo>
                  <a:pt x="1325792" y="293023"/>
                </a:lnTo>
                <a:lnTo>
                  <a:pt x="1326678" y="293023"/>
                </a:lnTo>
                <a:lnTo>
                  <a:pt x="1327645" y="293104"/>
                </a:lnTo>
                <a:lnTo>
                  <a:pt x="1328532" y="293104"/>
                </a:lnTo>
                <a:lnTo>
                  <a:pt x="1329418" y="293185"/>
                </a:lnTo>
                <a:lnTo>
                  <a:pt x="1330305" y="293185"/>
                </a:lnTo>
                <a:lnTo>
                  <a:pt x="1331192" y="293265"/>
                </a:lnTo>
                <a:lnTo>
                  <a:pt x="1332159" y="293346"/>
                </a:lnTo>
                <a:lnTo>
                  <a:pt x="1333046" y="293427"/>
                </a:lnTo>
                <a:lnTo>
                  <a:pt x="1333932" y="293589"/>
                </a:lnTo>
                <a:lnTo>
                  <a:pt x="1334819" y="293670"/>
                </a:lnTo>
                <a:lnTo>
                  <a:pt x="1335705" y="293750"/>
                </a:lnTo>
                <a:lnTo>
                  <a:pt x="1336673" y="293912"/>
                </a:lnTo>
                <a:lnTo>
                  <a:pt x="1337559" y="294074"/>
                </a:lnTo>
                <a:lnTo>
                  <a:pt x="1338446" y="294236"/>
                </a:lnTo>
                <a:lnTo>
                  <a:pt x="1339332" y="294397"/>
                </a:lnTo>
                <a:lnTo>
                  <a:pt x="1340219" y="294559"/>
                </a:lnTo>
                <a:lnTo>
                  <a:pt x="1341186" y="294721"/>
                </a:lnTo>
                <a:lnTo>
                  <a:pt x="1342073" y="294882"/>
                </a:lnTo>
                <a:lnTo>
                  <a:pt x="1342959" y="295125"/>
                </a:lnTo>
                <a:lnTo>
                  <a:pt x="1343846" y="295287"/>
                </a:lnTo>
                <a:lnTo>
                  <a:pt x="1344733" y="295529"/>
                </a:lnTo>
                <a:lnTo>
                  <a:pt x="1345619" y="295772"/>
                </a:lnTo>
                <a:lnTo>
                  <a:pt x="1346586" y="296014"/>
                </a:lnTo>
                <a:lnTo>
                  <a:pt x="1347473" y="296176"/>
                </a:lnTo>
                <a:lnTo>
                  <a:pt x="1348359" y="296418"/>
                </a:lnTo>
                <a:lnTo>
                  <a:pt x="1349246" y="296661"/>
                </a:lnTo>
                <a:lnTo>
                  <a:pt x="1350133" y="296984"/>
                </a:lnTo>
                <a:lnTo>
                  <a:pt x="1351100" y="297227"/>
                </a:lnTo>
                <a:lnTo>
                  <a:pt x="1351987" y="297469"/>
                </a:lnTo>
                <a:lnTo>
                  <a:pt x="1352873" y="297712"/>
                </a:lnTo>
                <a:lnTo>
                  <a:pt x="1353760" y="298034"/>
                </a:lnTo>
                <a:lnTo>
                  <a:pt x="1354646" y="298277"/>
                </a:lnTo>
                <a:lnTo>
                  <a:pt x="1355614" y="298600"/>
                </a:lnTo>
                <a:lnTo>
                  <a:pt x="1356500" y="298843"/>
                </a:lnTo>
                <a:lnTo>
                  <a:pt x="1357387" y="299085"/>
                </a:lnTo>
                <a:lnTo>
                  <a:pt x="1358273" y="299408"/>
                </a:lnTo>
                <a:lnTo>
                  <a:pt x="1359160" y="299731"/>
                </a:lnTo>
                <a:lnTo>
                  <a:pt x="1360127" y="299973"/>
                </a:lnTo>
                <a:lnTo>
                  <a:pt x="1361014" y="300296"/>
                </a:lnTo>
                <a:lnTo>
                  <a:pt x="1361900" y="300539"/>
                </a:lnTo>
                <a:lnTo>
                  <a:pt x="1362787" y="300862"/>
                </a:lnTo>
                <a:lnTo>
                  <a:pt x="1363674" y="301104"/>
                </a:lnTo>
                <a:lnTo>
                  <a:pt x="1364560" y="301427"/>
                </a:lnTo>
                <a:lnTo>
                  <a:pt x="1365527" y="301750"/>
                </a:lnTo>
                <a:lnTo>
                  <a:pt x="1366414" y="301993"/>
                </a:lnTo>
                <a:lnTo>
                  <a:pt x="1367300" y="302316"/>
                </a:lnTo>
                <a:lnTo>
                  <a:pt x="1368187" y="302558"/>
                </a:lnTo>
                <a:lnTo>
                  <a:pt x="1369074" y="302801"/>
                </a:lnTo>
                <a:lnTo>
                  <a:pt x="1370041" y="303124"/>
                </a:lnTo>
                <a:lnTo>
                  <a:pt x="1370927" y="303366"/>
                </a:lnTo>
                <a:lnTo>
                  <a:pt x="1371814" y="303689"/>
                </a:lnTo>
                <a:lnTo>
                  <a:pt x="1372701" y="303932"/>
                </a:lnTo>
                <a:lnTo>
                  <a:pt x="1373587" y="304174"/>
                </a:lnTo>
                <a:lnTo>
                  <a:pt x="1374555" y="304417"/>
                </a:lnTo>
                <a:lnTo>
                  <a:pt x="1375441" y="304659"/>
                </a:lnTo>
                <a:lnTo>
                  <a:pt x="1376328" y="304902"/>
                </a:lnTo>
                <a:lnTo>
                  <a:pt x="1377214" y="305144"/>
                </a:lnTo>
                <a:lnTo>
                  <a:pt x="1378101" y="305387"/>
                </a:lnTo>
                <a:lnTo>
                  <a:pt x="1379068" y="305629"/>
                </a:lnTo>
                <a:lnTo>
                  <a:pt x="1379955" y="305791"/>
                </a:lnTo>
                <a:lnTo>
                  <a:pt x="1380841" y="306034"/>
                </a:lnTo>
                <a:lnTo>
                  <a:pt x="1381728" y="306276"/>
                </a:lnTo>
                <a:lnTo>
                  <a:pt x="1382615" y="306438"/>
                </a:lnTo>
                <a:lnTo>
                  <a:pt x="1383501" y="306600"/>
                </a:lnTo>
                <a:lnTo>
                  <a:pt x="1384468" y="306842"/>
                </a:lnTo>
                <a:lnTo>
                  <a:pt x="1385355" y="307004"/>
                </a:lnTo>
                <a:lnTo>
                  <a:pt x="1386242" y="307166"/>
                </a:lnTo>
                <a:lnTo>
                  <a:pt x="1387128" y="307327"/>
                </a:lnTo>
                <a:lnTo>
                  <a:pt x="1388015" y="307489"/>
                </a:lnTo>
                <a:lnTo>
                  <a:pt x="1388982" y="307570"/>
                </a:lnTo>
                <a:lnTo>
                  <a:pt x="1389868" y="307731"/>
                </a:lnTo>
                <a:lnTo>
                  <a:pt x="1390755" y="307812"/>
                </a:lnTo>
                <a:lnTo>
                  <a:pt x="1391642" y="307974"/>
                </a:lnTo>
                <a:lnTo>
                  <a:pt x="1392528" y="308055"/>
                </a:lnTo>
                <a:lnTo>
                  <a:pt x="1393495" y="308136"/>
                </a:lnTo>
                <a:lnTo>
                  <a:pt x="1394382" y="308217"/>
                </a:lnTo>
                <a:lnTo>
                  <a:pt x="1395269" y="308297"/>
                </a:lnTo>
                <a:lnTo>
                  <a:pt x="1396155" y="308378"/>
                </a:lnTo>
                <a:lnTo>
                  <a:pt x="1397042" y="308459"/>
                </a:lnTo>
                <a:lnTo>
                  <a:pt x="1398009" y="308459"/>
                </a:lnTo>
                <a:lnTo>
                  <a:pt x="1398896" y="308540"/>
                </a:lnTo>
                <a:lnTo>
                  <a:pt x="1399782" y="308540"/>
                </a:lnTo>
                <a:lnTo>
                  <a:pt x="1400669" y="308540"/>
                </a:lnTo>
                <a:lnTo>
                  <a:pt x="1401556" y="308621"/>
                </a:lnTo>
                <a:lnTo>
                  <a:pt x="1402442" y="308621"/>
                </a:lnTo>
                <a:lnTo>
                  <a:pt x="1403409" y="308540"/>
                </a:lnTo>
                <a:lnTo>
                  <a:pt x="1404296" y="308540"/>
                </a:lnTo>
                <a:lnTo>
                  <a:pt x="1405183" y="308540"/>
                </a:lnTo>
                <a:lnTo>
                  <a:pt x="1406069" y="308540"/>
                </a:lnTo>
                <a:lnTo>
                  <a:pt x="1406956" y="308459"/>
                </a:lnTo>
                <a:lnTo>
                  <a:pt x="1407923" y="308378"/>
                </a:lnTo>
                <a:lnTo>
                  <a:pt x="1408809" y="308378"/>
                </a:lnTo>
                <a:lnTo>
                  <a:pt x="1409696" y="308297"/>
                </a:lnTo>
                <a:lnTo>
                  <a:pt x="1410583" y="308217"/>
                </a:lnTo>
                <a:lnTo>
                  <a:pt x="1411469" y="308136"/>
                </a:lnTo>
                <a:lnTo>
                  <a:pt x="1412436" y="308055"/>
                </a:lnTo>
                <a:lnTo>
                  <a:pt x="1413323" y="307974"/>
                </a:lnTo>
                <a:lnTo>
                  <a:pt x="1414210" y="307812"/>
                </a:lnTo>
                <a:lnTo>
                  <a:pt x="1415096" y="307731"/>
                </a:lnTo>
                <a:lnTo>
                  <a:pt x="1415983" y="307651"/>
                </a:lnTo>
                <a:lnTo>
                  <a:pt x="1416869" y="307489"/>
                </a:lnTo>
                <a:lnTo>
                  <a:pt x="1417837" y="307327"/>
                </a:lnTo>
                <a:lnTo>
                  <a:pt x="1418723" y="307246"/>
                </a:lnTo>
                <a:lnTo>
                  <a:pt x="1419610" y="307085"/>
                </a:lnTo>
                <a:lnTo>
                  <a:pt x="1420497" y="306923"/>
                </a:lnTo>
                <a:lnTo>
                  <a:pt x="1421383" y="306761"/>
                </a:lnTo>
                <a:lnTo>
                  <a:pt x="1422350" y="306600"/>
                </a:lnTo>
                <a:lnTo>
                  <a:pt x="1423237" y="306438"/>
                </a:lnTo>
                <a:lnTo>
                  <a:pt x="1424124" y="306276"/>
                </a:lnTo>
                <a:lnTo>
                  <a:pt x="1425010" y="306115"/>
                </a:lnTo>
                <a:lnTo>
                  <a:pt x="1425897" y="305953"/>
                </a:lnTo>
                <a:lnTo>
                  <a:pt x="1426864" y="305791"/>
                </a:lnTo>
                <a:lnTo>
                  <a:pt x="1427750" y="305629"/>
                </a:lnTo>
                <a:lnTo>
                  <a:pt x="1428637" y="305387"/>
                </a:lnTo>
                <a:lnTo>
                  <a:pt x="1429524" y="305225"/>
                </a:lnTo>
                <a:lnTo>
                  <a:pt x="1430410" y="305063"/>
                </a:lnTo>
                <a:lnTo>
                  <a:pt x="1431377" y="304821"/>
                </a:lnTo>
                <a:lnTo>
                  <a:pt x="1432264" y="304659"/>
                </a:lnTo>
                <a:lnTo>
                  <a:pt x="1433151" y="304497"/>
                </a:lnTo>
                <a:lnTo>
                  <a:pt x="1434037" y="304255"/>
                </a:lnTo>
                <a:lnTo>
                  <a:pt x="1434924" y="304093"/>
                </a:lnTo>
                <a:lnTo>
                  <a:pt x="1435810" y="303851"/>
                </a:lnTo>
                <a:lnTo>
                  <a:pt x="1436778" y="303689"/>
                </a:lnTo>
                <a:lnTo>
                  <a:pt x="1437664" y="303447"/>
                </a:lnTo>
                <a:lnTo>
                  <a:pt x="1438551" y="303285"/>
                </a:lnTo>
                <a:lnTo>
                  <a:pt x="1439438" y="303042"/>
                </a:lnTo>
                <a:lnTo>
                  <a:pt x="1440324" y="302881"/>
                </a:lnTo>
                <a:lnTo>
                  <a:pt x="1441291" y="302719"/>
                </a:lnTo>
                <a:lnTo>
                  <a:pt x="1442178" y="302476"/>
                </a:lnTo>
                <a:lnTo>
                  <a:pt x="1443065" y="302315"/>
                </a:lnTo>
                <a:lnTo>
                  <a:pt x="1443951" y="302072"/>
                </a:lnTo>
                <a:lnTo>
                  <a:pt x="1444838" y="301910"/>
                </a:lnTo>
                <a:lnTo>
                  <a:pt x="1445805" y="301749"/>
                </a:lnTo>
                <a:lnTo>
                  <a:pt x="1446691" y="301506"/>
                </a:lnTo>
                <a:lnTo>
                  <a:pt x="1447578" y="301344"/>
                </a:lnTo>
                <a:lnTo>
                  <a:pt x="1448465" y="301183"/>
                </a:lnTo>
                <a:lnTo>
                  <a:pt x="1449351" y="301021"/>
                </a:lnTo>
                <a:lnTo>
                  <a:pt x="1450318" y="300859"/>
                </a:lnTo>
                <a:lnTo>
                  <a:pt x="1451205" y="300617"/>
                </a:lnTo>
                <a:lnTo>
                  <a:pt x="1452092" y="300455"/>
                </a:lnTo>
                <a:lnTo>
                  <a:pt x="1452978" y="300293"/>
                </a:lnTo>
                <a:lnTo>
                  <a:pt x="1453865" y="300132"/>
                </a:lnTo>
                <a:lnTo>
                  <a:pt x="1454751" y="299970"/>
                </a:lnTo>
                <a:lnTo>
                  <a:pt x="1455719" y="299808"/>
                </a:lnTo>
                <a:lnTo>
                  <a:pt x="1456605" y="299727"/>
                </a:lnTo>
                <a:lnTo>
                  <a:pt x="1457492" y="299566"/>
                </a:lnTo>
                <a:lnTo>
                  <a:pt x="1458378" y="299404"/>
                </a:lnTo>
                <a:lnTo>
                  <a:pt x="1459265" y="299242"/>
                </a:lnTo>
                <a:lnTo>
                  <a:pt x="1460232" y="299161"/>
                </a:lnTo>
                <a:lnTo>
                  <a:pt x="1461119" y="299000"/>
                </a:lnTo>
                <a:lnTo>
                  <a:pt x="1462006" y="298919"/>
                </a:lnTo>
                <a:lnTo>
                  <a:pt x="1462892" y="298757"/>
                </a:lnTo>
                <a:lnTo>
                  <a:pt x="1463779" y="298676"/>
                </a:lnTo>
                <a:lnTo>
                  <a:pt x="1464746" y="298596"/>
                </a:lnTo>
                <a:lnTo>
                  <a:pt x="1465633" y="298515"/>
                </a:lnTo>
                <a:lnTo>
                  <a:pt x="1466519" y="298353"/>
                </a:lnTo>
                <a:lnTo>
                  <a:pt x="1467406" y="298272"/>
                </a:lnTo>
                <a:lnTo>
                  <a:pt x="1468292" y="298191"/>
                </a:lnTo>
                <a:lnTo>
                  <a:pt x="1469259" y="298110"/>
                </a:lnTo>
                <a:lnTo>
                  <a:pt x="1470146" y="298030"/>
                </a:lnTo>
                <a:lnTo>
                  <a:pt x="1471033" y="298030"/>
                </a:lnTo>
                <a:lnTo>
                  <a:pt x="1471919" y="297949"/>
                </a:lnTo>
                <a:lnTo>
                  <a:pt x="1472806" y="297868"/>
                </a:lnTo>
                <a:lnTo>
                  <a:pt x="1473693" y="297868"/>
                </a:lnTo>
                <a:lnTo>
                  <a:pt x="1474660" y="297787"/>
                </a:lnTo>
                <a:lnTo>
                  <a:pt x="1475546" y="297787"/>
                </a:lnTo>
                <a:lnTo>
                  <a:pt x="1476433" y="297706"/>
                </a:lnTo>
                <a:lnTo>
                  <a:pt x="1477319" y="297706"/>
                </a:lnTo>
                <a:lnTo>
                  <a:pt x="1478206" y="297706"/>
                </a:lnTo>
                <a:lnTo>
                  <a:pt x="1479173" y="297625"/>
                </a:lnTo>
                <a:lnTo>
                  <a:pt x="1484574" y="297625"/>
                </a:lnTo>
                <a:lnTo>
                  <a:pt x="1485460" y="297706"/>
                </a:lnTo>
                <a:lnTo>
                  <a:pt x="1486347" y="297706"/>
                </a:lnTo>
                <a:lnTo>
                  <a:pt x="1487233" y="297706"/>
                </a:lnTo>
                <a:lnTo>
                  <a:pt x="1488120" y="297787"/>
                </a:lnTo>
                <a:lnTo>
                  <a:pt x="1489087" y="297787"/>
                </a:lnTo>
                <a:lnTo>
                  <a:pt x="1489974" y="297787"/>
                </a:lnTo>
                <a:lnTo>
                  <a:pt x="1490860" y="297868"/>
                </a:lnTo>
                <a:lnTo>
                  <a:pt x="1491747" y="297949"/>
                </a:lnTo>
                <a:lnTo>
                  <a:pt x="1492634" y="297949"/>
                </a:lnTo>
                <a:lnTo>
                  <a:pt x="1493601" y="298030"/>
                </a:lnTo>
                <a:lnTo>
                  <a:pt x="1494487" y="298030"/>
                </a:lnTo>
                <a:lnTo>
                  <a:pt x="1495374" y="298110"/>
                </a:lnTo>
                <a:lnTo>
                  <a:pt x="1496260" y="298191"/>
                </a:lnTo>
                <a:lnTo>
                  <a:pt x="1497147" y="298272"/>
                </a:lnTo>
                <a:lnTo>
                  <a:pt x="1498114" y="298353"/>
                </a:lnTo>
                <a:lnTo>
                  <a:pt x="1499001" y="298434"/>
                </a:lnTo>
                <a:lnTo>
                  <a:pt x="1499887" y="298434"/>
                </a:lnTo>
                <a:lnTo>
                  <a:pt x="1500774" y="298515"/>
                </a:lnTo>
                <a:lnTo>
                  <a:pt x="1501661" y="298596"/>
                </a:lnTo>
                <a:lnTo>
                  <a:pt x="1502628" y="298676"/>
                </a:lnTo>
                <a:lnTo>
                  <a:pt x="1503514" y="298757"/>
                </a:lnTo>
                <a:lnTo>
                  <a:pt x="1504401" y="298838"/>
                </a:lnTo>
                <a:lnTo>
                  <a:pt x="1505288" y="298919"/>
                </a:lnTo>
                <a:lnTo>
                  <a:pt x="1506174" y="299000"/>
                </a:lnTo>
                <a:lnTo>
                  <a:pt x="1507061" y="299081"/>
                </a:lnTo>
                <a:lnTo>
                  <a:pt x="1508028" y="299242"/>
                </a:lnTo>
                <a:lnTo>
                  <a:pt x="1508915" y="299323"/>
                </a:lnTo>
                <a:lnTo>
                  <a:pt x="1509801" y="299404"/>
                </a:lnTo>
                <a:lnTo>
                  <a:pt x="1510688" y="299485"/>
                </a:lnTo>
                <a:lnTo>
                  <a:pt x="1511575" y="299566"/>
                </a:lnTo>
                <a:lnTo>
                  <a:pt x="1512542" y="299647"/>
                </a:lnTo>
                <a:lnTo>
                  <a:pt x="1513428" y="299727"/>
                </a:lnTo>
                <a:lnTo>
                  <a:pt x="1514315" y="299808"/>
                </a:lnTo>
                <a:lnTo>
                  <a:pt x="1515201" y="299889"/>
                </a:lnTo>
                <a:lnTo>
                  <a:pt x="1516088" y="299970"/>
                </a:lnTo>
                <a:lnTo>
                  <a:pt x="1517055" y="300051"/>
                </a:lnTo>
                <a:lnTo>
                  <a:pt x="1517942" y="300132"/>
                </a:lnTo>
                <a:lnTo>
                  <a:pt x="1518828" y="300212"/>
                </a:lnTo>
                <a:lnTo>
                  <a:pt x="1519715" y="300293"/>
                </a:lnTo>
                <a:lnTo>
                  <a:pt x="1520602" y="300374"/>
                </a:lnTo>
                <a:lnTo>
                  <a:pt x="1521569" y="300455"/>
                </a:lnTo>
                <a:lnTo>
                  <a:pt x="1522455" y="300536"/>
                </a:lnTo>
                <a:lnTo>
                  <a:pt x="1523342" y="300617"/>
                </a:lnTo>
                <a:lnTo>
                  <a:pt x="1524229" y="300698"/>
                </a:lnTo>
                <a:lnTo>
                  <a:pt x="1525115" y="300778"/>
                </a:lnTo>
                <a:lnTo>
                  <a:pt x="1526002" y="300859"/>
                </a:lnTo>
                <a:lnTo>
                  <a:pt x="1526969" y="300940"/>
                </a:lnTo>
                <a:lnTo>
                  <a:pt x="1527856" y="300940"/>
                </a:lnTo>
                <a:lnTo>
                  <a:pt x="1528742" y="301021"/>
                </a:lnTo>
                <a:lnTo>
                  <a:pt x="1529629" y="301102"/>
                </a:lnTo>
                <a:lnTo>
                  <a:pt x="1530516" y="301183"/>
                </a:lnTo>
                <a:lnTo>
                  <a:pt x="1531483" y="301183"/>
                </a:lnTo>
                <a:lnTo>
                  <a:pt x="1532369" y="301264"/>
                </a:lnTo>
                <a:lnTo>
                  <a:pt x="1533256" y="301264"/>
                </a:lnTo>
                <a:lnTo>
                  <a:pt x="1534142" y="301344"/>
                </a:lnTo>
                <a:lnTo>
                  <a:pt x="1535029" y="301344"/>
                </a:lnTo>
                <a:lnTo>
                  <a:pt x="1535996" y="301425"/>
                </a:lnTo>
                <a:lnTo>
                  <a:pt x="1536883" y="301425"/>
                </a:lnTo>
                <a:lnTo>
                  <a:pt x="1537769" y="301506"/>
                </a:lnTo>
                <a:lnTo>
                  <a:pt x="1538656" y="301506"/>
                </a:lnTo>
                <a:lnTo>
                  <a:pt x="1539543" y="301506"/>
                </a:lnTo>
                <a:lnTo>
                  <a:pt x="1540510" y="301506"/>
                </a:lnTo>
                <a:lnTo>
                  <a:pt x="1541396" y="301587"/>
                </a:lnTo>
                <a:lnTo>
                  <a:pt x="1542283" y="301587"/>
                </a:lnTo>
                <a:lnTo>
                  <a:pt x="1548570" y="301587"/>
                </a:lnTo>
                <a:lnTo>
                  <a:pt x="1549457" y="301506"/>
                </a:lnTo>
                <a:lnTo>
                  <a:pt x="1550424" y="301506"/>
                </a:lnTo>
                <a:lnTo>
                  <a:pt x="1551310" y="301506"/>
                </a:lnTo>
                <a:lnTo>
                  <a:pt x="1552197" y="301425"/>
                </a:lnTo>
                <a:lnTo>
                  <a:pt x="1553084" y="301425"/>
                </a:lnTo>
                <a:lnTo>
                  <a:pt x="1553970" y="301425"/>
                </a:lnTo>
                <a:lnTo>
                  <a:pt x="1554937" y="301344"/>
                </a:lnTo>
                <a:lnTo>
                  <a:pt x="1555824" y="301344"/>
                </a:lnTo>
                <a:lnTo>
                  <a:pt x="1556710" y="301264"/>
                </a:lnTo>
                <a:lnTo>
                  <a:pt x="1557597" y="301183"/>
                </a:lnTo>
                <a:lnTo>
                  <a:pt x="1558484" y="301183"/>
                </a:lnTo>
                <a:lnTo>
                  <a:pt x="1559451" y="301102"/>
                </a:lnTo>
                <a:lnTo>
                  <a:pt x="1560337" y="301021"/>
                </a:lnTo>
                <a:lnTo>
                  <a:pt x="1561224" y="300940"/>
                </a:lnTo>
                <a:lnTo>
                  <a:pt x="1562111" y="300940"/>
                </a:lnTo>
                <a:lnTo>
                  <a:pt x="1562997" y="300859"/>
                </a:lnTo>
                <a:lnTo>
                  <a:pt x="1563884" y="300778"/>
                </a:lnTo>
                <a:lnTo>
                  <a:pt x="1564851" y="300698"/>
                </a:lnTo>
                <a:lnTo>
                  <a:pt x="1565738" y="300617"/>
                </a:lnTo>
                <a:lnTo>
                  <a:pt x="1566624" y="300536"/>
                </a:lnTo>
                <a:lnTo>
                  <a:pt x="1567511" y="300455"/>
                </a:lnTo>
                <a:lnTo>
                  <a:pt x="1568397" y="300374"/>
                </a:lnTo>
                <a:lnTo>
                  <a:pt x="1569365" y="300293"/>
                </a:lnTo>
                <a:lnTo>
                  <a:pt x="1570251" y="300212"/>
                </a:lnTo>
                <a:lnTo>
                  <a:pt x="1571138" y="300132"/>
                </a:lnTo>
                <a:lnTo>
                  <a:pt x="1572025" y="300051"/>
                </a:lnTo>
                <a:lnTo>
                  <a:pt x="1572911" y="299970"/>
                </a:lnTo>
                <a:lnTo>
                  <a:pt x="1573878" y="299808"/>
                </a:lnTo>
                <a:lnTo>
                  <a:pt x="1574765" y="299727"/>
                </a:lnTo>
                <a:lnTo>
                  <a:pt x="1575651" y="299647"/>
                </a:lnTo>
                <a:lnTo>
                  <a:pt x="1576538" y="299566"/>
                </a:lnTo>
                <a:lnTo>
                  <a:pt x="1577425" y="299485"/>
                </a:lnTo>
                <a:lnTo>
                  <a:pt x="1578392" y="299323"/>
                </a:lnTo>
                <a:lnTo>
                  <a:pt x="1579278" y="299242"/>
                </a:lnTo>
                <a:lnTo>
                  <a:pt x="1580165" y="299161"/>
                </a:lnTo>
                <a:lnTo>
                  <a:pt x="1581052" y="299081"/>
                </a:lnTo>
                <a:lnTo>
                  <a:pt x="1581938" y="298919"/>
                </a:lnTo>
                <a:lnTo>
                  <a:pt x="1582825" y="298838"/>
                </a:lnTo>
                <a:lnTo>
                  <a:pt x="1583792" y="298757"/>
                </a:lnTo>
                <a:lnTo>
                  <a:pt x="1584679" y="298676"/>
                </a:lnTo>
                <a:lnTo>
                  <a:pt x="1585565" y="298515"/>
                </a:lnTo>
                <a:lnTo>
                  <a:pt x="1586452" y="298434"/>
                </a:lnTo>
                <a:lnTo>
                  <a:pt x="1587338" y="298353"/>
                </a:lnTo>
                <a:lnTo>
                  <a:pt x="1588306" y="298272"/>
                </a:lnTo>
                <a:lnTo>
                  <a:pt x="1589192" y="298110"/>
                </a:lnTo>
                <a:lnTo>
                  <a:pt x="1590079" y="298030"/>
                </a:lnTo>
                <a:lnTo>
                  <a:pt x="1590966" y="297949"/>
                </a:lnTo>
                <a:lnTo>
                  <a:pt x="1591852" y="297868"/>
                </a:lnTo>
                <a:lnTo>
                  <a:pt x="1592819" y="297787"/>
                </a:lnTo>
                <a:lnTo>
                  <a:pt x="1593706" y="297706"/>
                </a:lnTo>
                <a:lnTo>
                  <a:pt x="1594592" y="297544"/>
                </a:lnTo>
                <a:lnTo>
                  <a:pt x="1595479" y="297464"/>
                </a:lnTo>
                <a:lnTo>
                  <a:pt x="1596366" y="297383"/>
                </a:lnTo>
                <a:lnTo>
                  <a:pt x="1597252" y="297302"/>
                </a:lnTo>
                <a:lnTo>
                  <a:pt x="1598219" y="297221"/>
                </a:lnTo>
                <a:lnTo>
                  <a:pt x="1599106" y="297140"/>
                </a:lnTo>
                <a:lnTo>
                  <a:pt x="1599993" y="297059"/>
                </a:lnTo>
                <a:lnTo>
                  <a:pt x="1600879" y="296978"/>
                </a:lnTo>
                <a:lnTo>
                  <a:pt x="1601766" y="296898"/>
                </a:lnTo>
                <a:lnTo>
                  <a:pt x="1602733" y="296817"/>
                </a:lnTo>
                <a:lnTo>
                  <a:pt x="1603620" y="296817"/>
                </a:lnTo>
                <a:lnTo>
                  <a:pt x="1604506" y="296736"/>
                </a:lnTo>
                <a:lnTo>
                  <a:pt x="1605393" y="296655"/>
                </a:lnTo>
                <a:lnTo>
                  <a:pt x="1606279" y="296574"/>
                </a:lnTo>
                <a:lnTo>
                  <a:pt x="1607247" y="296574"/>
                </a:lnTo>
                <a:lnTo>
                  <a:pt x="1608133" y="296493"/>
                </a:lnTo>
                <a:lnTo>
                  <a:pt x="1609020" y="296413"/>
                </a:lnTo>
                <a:lnTo>
                  <a:pt x="1609906" y="296413"/>
                </a:lnTo>
                <a:lnTo>
                  <a:pt x="1610793" y="296332"/>
                </a:lnTo>
                <a:lnTo>
                  <a:pt x="1611760" y="296332"/>
                </a:lnTo>
                <a:lnTo>
                  <a:pt x="1612647" y="296251"/>
                </a:lnTo>
                <a:lnTo>
                  <a:pt x="1613534" y="296251"/>
                </a:lnTo>
                <a:lnTo>
                  <a:pt x="1614420" y="296251"/>
                </a:lnTo>
                <a:lnTo>
                  <a:pt x="1615307" y="296170"/>
                </a:lnTo>
                <a:lnTo>
                  <a:pt x="1616193" y="296170"/>
                </a:lnTo>
                <a:lnTo>
                  <a:pt x="1617160" y="296170"/>
                </a:lnTo>
                <a:lnTo>
                  <a:pt x="1618047" y="296170"/>
                </a:lnTo>
                <a:lnTo>
                  <a:pt x="1618934" y="296089"/>
                </a:lnTo>
                <a:lnTo>
                  <a:pt x="1619820" y="296089"/>
                </a:lnTo>
                <a:lnTo>
                  <a:pt x="1620707" y="296089"/>
                </a:lnTo>
                <a:lnTo>
                  <a:pt x="1621674" y="296089"/>
                </a:lnTo>
                <a:lnTo>
                  <a:pt x="1622561" y="296089"/>
                </a:lnTo>
                <a:lnTo>
                  <a:pt x="1623447" y="296170"/>
                </a:lnTo>
                <a:lnTo>
                  <a:pt x="1624334" y="296170"/>
                </a:lnTo>
                <a:lnTo>
                  <a:pt x="1625220" y="296170"/>
                </a:lnTo>
                <a:lnTo>
                  <a:pt x="1626188" y="296170"/>
                </a:lnTo>
                <a:lnTo>
                  <a:pt x="1627074" y="296251"/>
                </a:lnTo>
                <a:lnTo>
                  <a:pt x="1627961" y="296251"/>
                </a:lnTo>
                <a:lnTo>
                  <a:pt x="1628847" y="296251"/>
                </a:lnTo>
                <a:lnTo>
                  <a:pt x="1629734" y="296332"/>
                </a:lnTo>
                <a:lnTo>
                  <a:pt x="1630701" y="296332"/>
                </a:lnTo>
                <a:lnTo>
                  <a:pt x="1631588" y="296413"/>
                </a:lnTo>
                <a:lnTo>
                  <a:pt x="1632474" y="296413"/>
                </a:lnTo>
                <a:lnTo>
                  <a:pt x="1633361" y="296493"/>
                </a:lnTo>
                <a:lnTo>
                  <a:pt x="1634248" y="296574"/>
                </a:lnTo>
                <a:lnTo>
                  <a:pt x="1635134" y="296574"/>
                </a:lnTo>
                <a:lnTo>
                  <a:pt x="1636101" y="296655"/>
                </a:lnTo>
                <a:lnTo>
                  <a:pt x="1636988" y="296736"/>
                </a:lnTo>
                <a:lnTo>
                  <a:pt x="1637875" y="296817"/>
                </a:lnTo>
                <a:lnTo>
                  <a:pt x="1638761" y="296898"/>
                </a:lnTo>
                <a:lnTo>
                  <a:pt x="1639648" y="296978"/>
                </a:lnTo>
                <a:lnTo>
                  <a:pt x="1640615" y="296978"/>
                </a:lnTo>
                <a:lnTo>
                  <a:pt x="1641502" y="297059"/>
                </a:lnTo>
                <a:lnTo>
                  <a:pt x="1642388" y="297221"/>
                </a:lnTo>
                <a:lnTo>
                  <a:pt x="1643275" y="297302"/>
                </a:lnTo>
                <a:lnTo>
                  <a:pt x="1644161" y="297383"/>
                </a:lnTo>
                <a:lnTo>
                  <a:pt x="1645129" y="297464"/>
                </a:lnTo>
                <a:lnTo>
                  <a:pt x="1646015" y="297544"/>
                </a:lnTo>
                <a:lnTo>
                  <a:pt x="1646902" y="297625"/>
                </a:lnTo>
                <a:lnTo>
                  <a:pt x="1647788" y="297706"/>
                </a:lnTo>
                <a:lnTo>
                  <a:pt x="1648675" y="297868"/>
                </a:lnTo>
                <a:lnTo>
                  <a:pt x="1649642" y="297949"/>
                </a:lnTo>
                <a:lnTo>
                  <a:pt x="1650529" y="298030"/>
                </a:lnTo>
                <a:lnTo>
                  <a:pt x="1651415" y="298110"/>
                </a:lnTo>
                <a:lnTo>
                  <a:pt x="1652302" y="298272"/>
                </a:lnTo>
                <a:lnTo>
                  <a:pt x="1653189" y="298353"/>
                </a:lnTo>
                <a:lnTo>
                  <a:pt x="1654075" y="298434"/>
                </a:lnTo>
                <a:lnTo>
                  <a:pt x="1655042" y="298596"/>
                </a:lnTo>
                <a:lnTo>
                  <a:pt x="1655929" y="298676"/>
                </a:lnTo>
                <a:lnTo>
                  <a:pt x="1656816" y="298838"/>
                </a:lnTo>
                <a:lnTo>
                  <a:pt x="1657702" y="298919"/>
                </a:lnTo>
                <a:lnTo>
                  <a:pt x="1658589" y="299081"/>
                </a:lnTo>
                <a:lnTo>
                  <a:pt x="1659556" y="299161"/>
                </a:lnTo>
                <a:lnTo>
                  <a:pt x="1660443" y="299242"/>
                </a:lnTo>
                <a:lnTo>
                  <a:pt x="1661329" y="299404"/>
                </a:lnTo>
                <a:lnTo>
                  <a:pt x="1662216" y="299485"/>
                </a:lnTo>
                <a:lnTo>
                  <a:pt x="1663102" y="299647"/>
                </a:lnTo>
                <a:lnTo>
                  <a:pt x="1664070" y="299727"/>
                </a:lnTo>
                <a:lnTo>
                  <a:pt x="1664956" y="299889"/>
                </a:lnTo>
                <a:lnTo>
                  <a:pt x="1665843" y="299970"/>
                </a:lnTo>
                <a:lnTo>
                  <a:pt x="1666729" y="300132"/>
                </a:lnTo>
                <a:lnTo>
                  <a:pt x="1667616" y="300212"/>
                </a:lnTo>
                <a:lnTo>
                  <a:pt x="1668503" y="300374"/>
                </a:lnTo>
                <a:lnTo>
                  <a:pt x="1669470" y="300455"/>
                </a:lnTo>
                <a:lnTo>
                  <a:pt x="1670356" y="300536"/>
                </a:lnTo>
                <a:lnTo>
                  <a:pt x="1671243" y="300698"/>
                </a:lnTo>
                <a:lnTo>
                  <a:pt x="1672130" y="300778"/>
                </a:lnTo>
                <a:lnTo>
                  <a:pt x="1673016" y="300940"/>
                </a:lnTo>
                <a:lnTo>
                  <a:pt x="1673983" y="301021"/>
                </a:lnTo>
                <a:lnTo>
                  <a:pt x="1674870" y="301102"/>
                </a:lnTo>
                <a:lnTo>
                  <a:pt x="1675757" y="301264"/>
                </a:lnTo>
                <a:lnTo>
                  <a:pt x="1676643" y="301344"/>
                </a:lnTo>
                <a:lnTo>
                  <a:pt x="1677530" y="301425"/>
                </a:lnTo>
                <a:lnTo>
                  <a:pt x="1678497" y="301587"/>
                </a:lnTo>
                <a:lnTo>
                  <a:pt x="1679384" y="301668"/>
                </a:lnTo>
                <a:lnTo>
                  <a:pt x="1680270" y="301749"/>
                </a:lnTo>
                <a:lnTo>
                  <a:pt x="1681157" y="301829"/>
                </a:lnTo>
                <a:lnTo>
                  <a:pt x="1682043" y="301991"/>
                </a:lnTo>
                <a:lnTo>
                  <a:pt x="1683011" y="302072"/>
                </a:lnTo>
                <a:lnTo>
                  <a:pt x="1683897" y="302153"/>
                </a:lnTo>
                <a:lnTo>
                  <a:pt x="1684784" y="302234"/>
                </a:lnTo>
                <a:lnTo>
                  <a:pt x="1685670" y="302315"/>
                </a:lnTo>
                <a:lnTo>
                  <a:pt x="1686557" y="302395"/>
                </a:lnTo>
                <a:lnTo>
                  <a:pt x="1687443" y="302476"/>
                </a:lnTo>
                <a:lnTo>
                  <a:pt x="1688410" y="302557"/>
                </a:lnTo>
                <a:lnTo>
                  <a:pt x="1689297" y="302638"/>
                </a:lnTo>
                <a:lnTo>
                  <a:pt x="1690183" y="302719"/>
                </a:lnTo>
                <a:lnTo>
                  <a:pt x="1691070" y="302800"/>
                </a:lnTo>
                <a:lnTo>
                  <a:pt x="1691956" y="302800"/>
                </a:lnTo>
                <a:lnTo>
                  <a:pt x="1692923" y="302881"/>
                </a:lnTo>
                <a:lnTo>
                  <a:pt x="1693810" y="302961"/>
                </a:lnTo>
                <a:lnTo>
                  <a:pt x="1694696" y="303042"/>
                </a:lnTo>
                <a:lnTo>
                  <a:pt x="1695583" y="303042"/>
                </a:lnTo>
                <a:lnTo>
                  <a:pt x="1696469" y="303123"/>
                </a:lnTo>
                <a:lnTo>
                  <a:pt x="1697436" y="303123"/>
                </a:lnTo>
                <a:lnTo>
                  <a:pt x="1698323" y="303204"/>
                </a:lnTo>
                <a:lnTo>
                  <a:pt x="1699209" y="303204"/>
                </a:lnTo>
                <a:lnTo>
                  <a:pt x="1700096" y="303285"/>
                </a:lnTo>
                <a:lnTo>
                  <a:pt x="1700982" y="303285"/>
                </a:lnTo>
                <a:lnTo>
                  <a:pt x="1701950" y="303366"/>
                </a:lnTo>
                <a:lnTo>
                  <a:pt x="1702836" y="303366"/>
                </a:lnTo>
                <a:lnTo>
                  <a:pt x="1703722" y="303366"/>
                </a:lnTo>
                <a:lnTo>
                  <a:pt x="1704609" y="303447"/>
                </a:lnTo>
                <a:lnTo>
                  <a:pt x="1712749" y="303447"/>
                </a:lnTo>
                <a:lnTo>
                  <a:pt x="1713635" y="303366"/>
                </a:lnTo>
                <a:lnTo>
                  <a:pt x="1714522" y="303366"/>
                </a:lnTo>
                <a:lnTo>
                  <a:pt x="1715408" y="303366"/>
                </a:lnTo>
                <a:lnTo>
                  <a:pt x="1716375" y="303366"/>
                </a:lnTo>
                <a:lnTo>
                  <a:pt x="1717262" y="303285"/>
                </a:lnTo>
                <a:lnTo>
                  <a:pt x="1718148" y="303285"/>
                </a:lnTo>
                <a:lnTo>
                  <a:pt x="1719035" y="303285"/>
                </a:lnTo>
                <a:lnTo>
                  <a:pt x="1719921" y="303204"/>
                </a:lnTo>
                <a:lnTo>
                  <a:pt x="1720888" y="303204"/>
                </a:lnTo>
                <a:lnTo>
                  <a:pt x="1721775" y="303123"/>
                </a:lnTo>
                <a:lnTo>
                  <a:pt x="1722661" y="303042"/>
                </a:lnTo>
                <a:lnTo>
                  <a:pt x="1723548" y="303042"/>
                </a:lnTo>
                <a:lnTo>
                  <a:pt x="1724434" y="302961"/>
                </a:lnTo>
                <a:lnTo>
                  <a:pt x="1725321" y="302961"/>
                </a:lnTo>
                <a:lnTo>
                  <a:pt x="1726288" y="302881"/>
                </a:lnTo>
                <a:lnTo>
                  <a:pt x="1727175" y="302800"/>
                </a:lnTo>
                <a:lnTo>
                  <a:pt x="1728061" y="302719"/>
                </a:lnTo>
                <a:lnTo>
                  <a:pt x="1728947" y="302719"/>
                </a:lnTo>
                <a:lnTo>
                  <a:pt x="1729834" y="302638"/>
                </a:lnTo>
                <a:lnTo>
                  <a:pt x="1730801" y="302557"/>
                </a:lnTo>
                <a:lnTo>
                  <a:pt x="1731688" y="302476"/>
                </a:lnTo>
                <a:lnTo>
                  <a:pt x="1732574" y="302395"/>
                </a:lnTo>
                <a:lnTo>
                  <a:pt x="1733461" y="302315"/>
                </a:lnTo>
                <a:lnTo>
                  <a:pt x="1734347" y="302315"/>
                </a:lnTo>
                <a:lnTo>
                  <a:pt x="1735314" y="302234"/>
                </a:lnTo>
                <a:lnTo>
                  <a:pt x="1736201" y="302153"/>
                </a:lnTo>
                <a:lnTo>
                  <a:pt x="1737087" y="302072"/>
                </a:lnTo>
                <a:lnTo>
                  <a:pt x="1737974" y="301991"/>
                </a:lnTo>
                <a:lnTo>
                  <a:pt x="1738860" y="301910"/>
                </a:lnTo>
                <a:lnTo>
                  <a:pt x="1739827" y="301829"/>
                </a:lnTo>
                <a:lnTo>
                  <a:pt x="1740714" y="301749"/>
                </a:lnTo>
                <a:lnTo>
                  <a:pt x="1741600" y="301668"/>
                </a:lnTo>
                <a:lnTo>
                  <a:pt x="1742487" y="301587"/>
                </a:lnTo>
                <a:lnTo>
                  <a:pt x="1743373" y="301506"/>
                </a:lnTo>
                <a:lnTo>
                  <a:pt x="1744260" y="301425"/>
                </a:lnTo>
                <a:lnTo>
                  <a:pt x="1745227" y="301344"/>
                </a:lnTo>
                <a:lnTo>
                  <a:pt x="1746113" y="301264"/>
                </a:lnTo>
                <a:lnTo>
                  <a:pt x="1747000" y="301183"/>
                </a:lnTo>
                <a:lnTo>
                  <a:pt x="1747886" y="301102"/>
                </a:lnTo>
                <a:lnTo>
                  <a:pt x="1748773" y="301021"/>
                </a:lnTo>
                <a:lnTo>
                  <a:pt x="1749740" y="300940"/>
                </a:lnTo>
                <a:lnTo>
                  <a:pt x="1750627" y="300859"/>
                </a:lnTo>
                <a:lnTo>
                  <a:pt x="1751513" y="300778"/>
                </a:lnTo>
                <a:lnTo>
                  <a:pt x="1752400" y="300698"/>
                </a:lnTo>
                <a:lnTo>
                  <a:pt x="1753286" y="300617"/>
                </a:lnTo>
                <a:lnTo>
                  <a:pt x="1754253" y="300536"/>
                </a:lnTo>
                <a:lnTo>
                  <a:pt x="1755140" y="300455"/>
                </a:lnTo>
                <a:lnTo>
                  <a:pt x="1756026" y="300374"/>
                </a:lnTo>
                <a:lnTo>
                  <a:pt x="1756913" y="300293"/>
                </a:lnTo>
                <a:lnTo>
                  <a:pt x="1757799" y="300293"/>
                </a:lnTo>
                <a:lnTo>
                  <a:pt x="1758766" y="300212"/>
                </a:lnTo>
                <a:lnTo>
                  <a:pt x="1759653" y="300132"/>
                </a:lnTo>
                <a:lnTo>
                  <a:pt x="1760539" y="300051"/>
                </a:lnTo>
                <a:lnTo>
                  <a:pt x="1761426" y="299970"/>
                </a:lnTo>
                <a:lnTo>
                  <a:pt x="1762312" y="299970"/>
                </a:lnTo>
                <a:lnTo>
                  <a:pt x="1763199" y="299889"/>
                </a:lnTo>
                <a:lnTo>
                  <a:pt x="1764166" y="299808"/>
                </a:lnTo>
                <a:lnTo>
                  <a:pt x="1765052" y="299808"/>
                </a:lnTo>
                <a:lnTo>
                  <a:pt x="1765939" y="299727"/>
                </a:lnTo>
                <a:lnTo>
                  <a:pt x="1766825" y="299647"/>
                </a:lnTo>
                <a:lnTo>
                  <a:pt x="1767712" y="299647"/>
                </a:lnTo>
                <a:lnTo>
                  <a:pt x="1768679" y="299566"/>
                </a:lnTo>
                <a:lnTo>
                  <a:pt x="1769565" y="299566"/>
                </a:lnTo>
                <a:lnTo>
                  <a:pt x="1770452" y="299485"/>
                </a:lnTo>
                <a:lnTo>
                  <a:pt x="1771338" y="299485"/>
                </a:lnTo>
                <a:lnTo>
                  <a:pt x="1772225" y="299404"/>
                </a:lnTo>
                <a:lnTo>
                  <a:pt x="1773192" y="299404"/>
                </a:lnTo>
                <a:lnTo>
                  <a:pt x="1774079" y="299404"/>
                </a:lnTo>
                <a:lnTo>
                  <a:pt x="1774965" y="299404"/>
                </a:lnTo>
                <a:lnTo>
                  <a:pt x="1775852" y="299323"/>
                </a:lnTo>
                <a:lnTo>
                  <a:pt x="1776738" y="299323"/>
                </a:lnTo>
                <a:lnTo>
                  <a:pt x="1786651" y="299323"/>
                </a:lnTo>
                <a:lnTo>
                  <a:pt x="1787618" y="299404"/>
                </a:lnTo>
                <a:lnTo>
                  <a:pt x="1788504" y="299404"/>
                </a:lnTo>
                <a:lnTo>
                  <a:pt x="1789391" y="299404"/>
                </a:lnTo>
                <a:lnTo>
                  <a:pt x="1790277" y="299485"/>
                </a:lnTo>
                <a:lnTo>
                  <a:pt x="1791164" y="299485"/>
                </a:lnTo>
                <a:lnTo>
                  <a:pt x="1792131" y="299566"/>
                </a:lnTo>
                <a:lnTo>
                  <a:pt x="1793017" y="299566"/>
                </a:lnTo>
                <a:lnTo>
                  <a:pt x="1793904" y="299647"/>
                </a:lnTo>
                <a:lnTo>
                  <a:pt x="1794790" y="299647"/>
                </a:lnTo>
                <a:lnTo>
                  <a:pt x="1795677" y="299727"/>
                </a:lnTo>
                <a:lnTo>
                  <a:pt x="1796563" y="299727"/>
                </a:lnTo>
                <a:lnTo>
                  <a:pt x="1797531" y="299808"/>
                </a:lnTo>
                <a:lnTo>
                  <a:pt x="1798417" y="299889"/>
                </a:lnTo>
                <a:lnTo>
                  <a:pt x="1799303" y="299889"/>
                </a:lnTo>
                <a:lnTo>
                  <a:pt x="1800190" y="299970"/>
                </a:lnTo>
                <a:lnTo>
                  <a:pt x="1801077" y="300051"/>
                </a:lnTo>
                <a:lnTo>
                  <a:pt x="1802044" y="300132"/>
                </a:lnTo>
                <a:lnTo>
                  <a:pt x="1802930" y="300212"/>
                </a:lnTo>
                <a:lnTo>
                  <a:pt x="1803817" y="300212"/>
                </a:lnTo>
                <a:lnTo>
                  <a:pt x="1804703" y="300293"/>
                </a:lnTo>
                <a:lnTo>
                  <a:pt x="1805590" y="300374"/>
                </a:lnTo>
                <a:lnTo>
                  <a:pt x="1806557" y="300455"/>
                </a:lnTo>
                <a:lnTo>
                  <a:pt x="1807443" y="300536"/>
                </a:lnTo>
                <a:lnTo>
                  <a:pt x="1808330" y="300617"/>
                </a:lnTo>
                <a:lnTo>
                  <a:pt x="1809216" y="300698"/>
                </a:lnTo>
                <a:lnTo>
                  <a:pt x="1810103" y="300778"/>
                </a:lnTo>
                <a:lnTo>
                  <a:pt x="1811070" y="300859"/>
                </a:lnTo>
                <a:lnTo>
                  <a:pt x="1811956" y="300940"/>
                </a:lnTo>
                <a:lnTo>
                  <a:pt x="1812843" y="301021"/>
                </a:lnTo>
                <a:lnTo>
                  <a:pt x="1813729" y="301102"/>
                </a:lnTo>
                <a:lnTo>
                  <a:pt x="1814616" y="301183"/>
                </a:lnTo>
                <a:lnTo>
                  <a:pt x="1815502" y="301264"/>
                </a:lnTo>
                <a:lnTo>
                  <a:pt x="1816470" y="301344"/>
                </a:lnTo>
                <a:lnTo>
                  <a:pt x="1817356" y="301425"/>
                </a:lnTo>
                <a:lnTo>
                  <a:pt x="1818242" y="301506"/>
                </a:lnTo>
                <a:lnTo>
                  <a:pt x="1819129" y="301587"/>
                </a:lnTo>
                <a:lnTo>
                  <a:pt x="1820015" y="301668"/>
                </a:lnTo>
                <a:lnTo>
                  <a:pt x="1820983" y="301749"/>
                </a:lnTo>
                <a:lnTo>
                  <a:pt x="1821869" y="301829"/>
                </a:lnTo>
                <a:lnTo>
                  <a:pt x="1822756" y="301991"/>
                </a:lnTo>
                <a:lnTo>
                  <a:pt x="1823642" y="302072"/>
                </a:lnTo>
                <a:lnTo>
                  <a:pt x="1824528" y="302153"/>
                </a:lnTo>
                <a:lnTo>
                  <a:pt x="1825496" y="302234"/>
                </a:lnTo>
                <a:lnTo>
                  <a:pt x="1826382" y="302315"/>
                </a:lnTo>
                <a:lnTo>
                  <a:pt x="1827269" y="302315"/>
                </a:lnTo>
                <a:lnTo>
                  <a:pt x="1828155" y="302395"/>
                </a:lnTo>
                <a:lnTo>
                  <a:pt x="1829042" y="302476"/>
                </a:lnTo>
                <a:lnTo>
                  <a:pt x="1830009" y="302557"/>
                </a:lnTo>
                <a:lnTo>
                  <a:pt x="1830895" y="302638"/>
                </a:lnTo>
                <a:lnTo>
                  <a:pt x="1831782" y="302719"/>
                </a:lnTo>
                <a:lnTo>
                  <a:pt x="1832668" y="302800"/>
                </a:lnTo>
                <a:lnTo>
                  <a:pt x="1833555" y="302881"/>
                </a:lnTo>
                <a:lnTo>
                  <a:pt x="1834441" y="302961"/>
                </a:lnTo>
                <a:lnTo>
                  <a:pt x="1835408" y="302961"/>
                </a:lnTo>
                <a:lnTo>
                  <a:pt x="1836295" y="303042"/>
                </a:lnTo>
                <a:lnTo>
                  <a:pt x="1837181" y="303123"/>
                </a:lnTo>
                <a:lnTo>
                  <a:pt x="1838068" y="303204"/>
                </a:lnTo>
                <a:lnTo>
                  <a:pt x="1838954" y="303204"/>
                </a:lnTo>
                <a:lnTo>
                  <a:pt x="1839921" y="303285"/>
                </a:lnTo>
                <a:lnTo>
                  <a:pt x="1840808" y="303285"/>
                </a:lnTo>
                <a:lnTo>
                  <a:pt x="1841694" y="303366"/>
                </a:lnTo>
                <a:lnTo>
                  <a:pt x="1842581" y="303366"/>
                </a:lnTo>
                <a:lnTo>
                  <a:pt x="1843467" y="303447"/>
                </a:lnTo>
                <a:lnTo>
                  <a:pt x="1844435" y="303447"/>
                </a:lnTo>
                <a:lnTo>
                  <a:pt x="1845321" y="303527"/>
                </a:lnTo>
                <a:lnTo>
                  <a:pt x="1846208" y="303527"/>
                </a:lnTo>
                <a:lnTo>
                  <a:pt x="1847094" y="303608"/>
                </a:lnTo>
                <a:lnTo>
                  <a:pt x="1847981" y="303608"/>
                </a:lnTo>
                <a:lnTo>
                  <a:pt x="1848867" y="303608"/>
                </a:lnTo>
                <a:lnTo>
                  <a:pt x="1849834" y="303608"/>
                </a:lnTo>
                <a:lnTo>
                  <a:pt x="1850721" y="303689"/>
                </a:lnTo>
                <a:lnTo>
                  <a:pt x="1857893" y="303689"/>
                </a:lnTo>
                <a:lnTo>
                  <a:pt x="1858860" y="303608"/>
                </a:lnTo>
                <a:lnTo>
                  <a:pt x="1859747" y="303608"/>
                </a:lnTo>
                <a:lnTo>
                  <a:pt x="1860633" y="303608"/>
                </a:lnTo>
                <a:lnTo>
                  <a:pt x="1861520" y="303608"/>
                </a:lnTo>
                <a:lnTo>
                  <a:pt x="1862406" y="303527"/>
                </a:lnTo>
                <a:lnTo>
                  <a:pt x="1863373" y="303527"/>
                </a:lnTo>
                <a:lnTo>
                  <a:pt x="1864260" y="303447"/>
                </a:lnTo>
                <a:lnTo>
                  <a:pt x="1865146" y="303447"/>
                </a:lnTo>
                <a:lnTo>
                  <a:pt x="1866033" y="303447"/>
                </a:lnTo>
                <a:lnTo>
                  <a:pt x="1866919" y="303366"/>
                </a:lnTo>
                <a:lnTo>
                  <a:pt x="1867806" y="303285"/>
                </a:lnTo>
                <a:lnTo>
                  <a:pt x="1868773" y="303285"/>
                </a:lnTo>
                <a:lnTo>
                  <a:pt x="1869660" y="303204"/>
                </a:lnTo>
                <a:lnTo>
                  <a:pt x="1870546" y="303204"/>
                </a:lnTo>
                <a:lnTo>
                  <a:pt x="1871433" y="303123"/>
                </a:lnTo>
                <a:lnTo>
                  <a:pt x="1872319" y="303042"/>
                </a:lnTo>
                <a:lnTo>
                  <a:pt x="1873286" y="302961"/>
                </a:lnTo>
                <a:lnTo>
                  <a:pt x="1874173" y="302961"/>
                </a:lnTo>
                <a:lnTo>
                  <a:pt x="1875059" y="302881"/>
                </a:lnTo>
                <a:lnTo>
                  <a:pt x="1875946" y="302800"/>
                </a:lnTo>
                <a:lnTo>
                  <a:pt x="1876832" y="302719"/>
                </a:lnTo>
                <a:lnTo>
                  <a:pt x="1877799" y="302638"/>
                </a:lnTo>
                <a:lnTo>
                  <a:pt x="1878686" y="302557"/>
                </a:lnTo>
                <a:lnTo>
                  <a:pt x="1879572" y="302476"/>
                </a:lnTo>
                <a:lnTo>
                  <a:pt x="1880459" y="302395"/>
                </a:lnTo>
                <a:lnTo>
                  <a:pt x="1881345" y="302315"/>
                </a:lnTo>
                <a:lnTo>
                  <a:pt x="1882312" y="302234"/>
                </a:lnTo>
                <a:lnTo>
                  <a:pt x="1883199" y="302153"/>
                </a:lnTo>
                <a:lnTo>
                  <a:pt x="1884085" y="302072"/>
                </a:lnTo>
                <a:lnTo>
                  <a:pt x="1884972" y="301991"/>
                </a:lnTo>
                <a:lnTo>
                  <a:pt x="1885858" y="301910"/>
                </a:lnTo>
                <a:lnTo>
                  <a:pt x="1886745" y="301829"/>
                </a:lnTo>
                <a:lnTo>
                  <a:pt x="1887712" y="301749"/>
                </a:lnTo>
                <a:lnTo>
                  <a:pt x="1888598" y="301668"/>
                </a:lnTo>
                <a:lnTo>
                  <a:pt x="1889485" y="301587"/>
                </a:lnTo>
                <a:lnTo>
                  <a:pt x="1890371" y="301506"/>
                </a:lnTo>
                <a:lnTo>
                  <a:pt x="1891258" y="301425"/>
                </a:lnTo>
                <a:lnTo>
                  <a:pt x="1892225" y="301344"/>
                </a:lnTo>
                <a:lnTo>
                  <a:pt x="1893112" y="301264"/>
                </a:lnTo>
                <a:lnTo>
                  <a:pt x="1893998" y="301183"/>
                </a:lnTo>
                <a:lnTo>
                  <a:pt x="1894885" y="301102"/>
                </a:lnTo>
                <a:lnTo>
                  <a:pt x="1895771" y="301021"/>
                </a:lnTo>
                <a:lnTo>
                  <a:pt x="1896738" y="300940"/>
                </a:lnTo>
                <a:lnTo>
                  <a:pt x="1897625" y="300778"/>
                </a:lnTo>
                <a:lnTo>
                  <a:pt x="1898511" y="300698"/>
                </a:lnTo>
                <a:lnTo>
                  <a:pt x="1899398" y="300617"/>
                </a:lnTo>
                <a:lnTo>
                  <a:pt x="1900284" y="300536"/>
                </a:lnTo>
                <a:lnTo>
                  <a:pt x="1901251" y="300455"/>
                </a:lnTo>
                <a:lnTo>
                  <a:pt x="1902138" y="300374"/>
                </a:lnTo>
                <a:lnTo>
                  <a:pt x="1903024" y="300293"/>
                </a:lnTo>
                <a:lnTo>
                  <a:pt x="1903911" y="300212"/>
                </a:lnTo>
                <a:lnTo>
                  <a:pt x="1904797" y="300132"/>
                </a:lnTo>
                <a:lnTo>
                  <a:pt x="1905684" y="300132"/>
                </a:lnTo>
                <a:lnTo>
                  <a:pt x="1906651" y="300051"/>
                </a:lnTo>
                <a:lnTo>
                  <a:pt x="1907537" y="299970"/>
                </a:lnTo>
                <a:lnTo>
                  <a:pt x="1908424" y="299889"/>
                </a:lnTo>
                <a:lnTo>
                  <a:pt x="1909310" y="299808"/>
                </a:lnTo>
                <a:lnTo>
                  <a:pt x="1910197" y="299727"/>
                </a:lnTo>
                <a:lnTo>
                  <a:pt x="1911164" y="299727"/>
                </a:lnTo>
                <a:lnTo>
                  <a:pt x="1912050" y="299647"/>
                </a:lnTo>
                <a:lnTo>
                  <a:pt x="1912937" y="299566"/>
                </a:lnTo>
                <a:lnTo>
                  <a:pt x="1913823" y="299485"/>
                </a:lnTo>
                <a:lnTo>
                  <a:pt x="1914710" y="299485"/>
                </a:lnTo>
                <a:lnTo>
                  <a:pt x="1915677" y="299404"/>
                </a:lnTo>
                <a:lnTo>
                  <a:pt x="1916564" y="299323"/>
                </a:lnTo>
                <a:lnTo>
                  <a:pt x="1917450" y="299323"/>
                </a:lnTo>
                <a:lnTo>
                  <a:pt x="1918337" y="299242"/>
                </a:lnTo>
                <a:lnTo>
                  <a:pt x="1919223" y="299242"/>
                </a:lnTo>
                <a:lnTo>
                  <a:pt x="1920190" y="299161"/>
                </a:lnTo>
                <a:lnTo>
                  <a:pt x="1921077" y="299161"/>
                </a:lnTo>
                <a:lnTo>
                  <a:pt x="1921963" y="299161"/>
                </a:lnTo>
                <a:lnTo>
                  <a:pt x="1922850" y="299081"/>
                </a:lnTo>
                <a:lnTo>
                  <a:pt x="1923736" y="299081"/>
                </a:lnTo>
                <a:lnTo>
                  <a:pt x="1924623" y="299081"/>
                </a:lnTo>
                <a:lnTo>
                  <a:pt x="1925590" y="299081"/>
                </a:lnTo>
                <a:lnTo>
                  <a:pt x="1926476" y="299000"/>
                </a:lnTo>
                <a:lnTo>
                  <a:pt x="1934616" y="299000"/>
                </a:lnTo>
                <a:lnTo>
                  <a:pt x="1935503" y="299081"/>
                </a:lnTo>
                <a:lnTo>
                  <a:pt x="1936389" y="299081"/>
                </a:lnTo>
                <a:lnTo>
                  <a:pt x="1937275" y="299081"/>
                </a:lnTo>
                <a:lnTo>
                  <a:pt x="1938162" y="299161"/>
                </a:lnTo>
                <a:lnTo>
                  <a:pt x="1939048" y="299161"/>
                </a:lnTo>
                <a:lnTo>
                  <a:pt x="1940016" y="299161"/>
                </a:lnTo>
                <a:lnTo>
                  <a:pt x="1940902" y="299242"/>
                </a:lnTo>
                <a:lnTo>
                  <a:pt x="1941789" y="299242"/>
                </a:lnTo>
                <a:lnTo>
                  <a:pt x="1942675" y="299323"/>
                </a:lnTo>
                <a:lnTo>
                  <a:pt x="1943562" y="299323"/>
                </a:lnTo>
                <a:lnTo>
                  <a:pt x="1944529" y="299404"/>
                </a:lnTo>
                <a:lnTo>
                  <a:pt x="1945415" y="299404"/>
                </a:lnTo>
                <a:lnTo>
                  <a:pt x="1946302" y="299485"/>
                </a:lnTo>
                <a:lnTo>
                  <a:pt x="1947188" y="299566"/>
                </a:lnTo>
                <a:lnTo>
                  <a:pt x="1948075" y="299566"/>
                </a:lnTo>
                <a:lnTo>
                  <a:pt x="1949042" y="299647"/>
                </a:lnTo>
                <a:lnTo>
                  <a:pt x="1949928" y="299727"/>
                </a:lnTo>
                <a:lnTo>
                  <a:pt x="1950815" y="299808"/>
                </a:lnTo>
                <a:lnTo>
                  <a:pt x="1951701" y="299889"/>
                </a:lnTo>
                <a:lnTo>
                  <a:pt x="1952588" y="299889"/>
                </a:lnTo>
                <a:lnTo>
                  <a:pt x="1953555" y="299970"/>
                </a:lnTo>
                <a:lnTo>
                  <a:pt x="1954441" y="300051"/>
                </a:lnTo>
                <a:lnTo>
                  <a:pt x="1955328" y="300132"/>
                </a:lnTo>
                <a:lnTo>
                  <a:pt x="1956214" y="300212"/>
                </a:lnTo>
                <a:lnTo>
                  <a:pt x="1957101" y="300293"/>
                </a:lnTo>
                <a:lnTo>
                  <a:pt x="1957987" y="300374"/>
                </a:lnTo>
                <a:lnTo>
                  <a:pt x="1958954" y="300455"/>
                </a:lnTo>
                <a:lnTo>
                  <a:pt x="1959841" y="300536"/>
                </a:lnTo>
                <a:lnTo>
                  <a:pt x="1960727" y="300617"/>
                </a:lnTo>
                <a:lnTo>
                  <a:pt x="1961614" y="300698"/>
                </a:lnTo>
                <a:lnTo>
                  <a:pt x="1962500" y="300778"/>
                </a:lnTo>
                <a:lnTo>
                  <a:pt x="1963468" y="300859"/>
                </a:lnTo>
                <a:lnTo>
                  <a:pt x="1964354" y="300940"/>
                </a:lnTo>
                <a:lnTo>
                  <a:pt x="1965241" y="301021"/>
                </a:lnTo>
                <a:lnTo>
                  <a:pt x="1966127" y="301102"/>
                </a:lnTo>
                <a:lnTo>
                  <a:pt x="1967014" y="301183"/>
                </a:lnTo>
                <a:lnTo>
                  <a:pt x="1967981" y="301264"/>
                </a:lnTo>
                <a:lnTo>
                  <a:pt x="1968867" y="301344"/>
                </a:lnTo>
                <a:lnTo>
                  <a:pt x="1969754" y="301425"/>
                </a:lnTo>
                <a:lnTo>
                  <a:pt x="1970640" y="301506"/>
                </a:lnTo>
                <a:lnTo>
                  <a:pt x="1971527" y="301587"/>
                </a:lnTo>
                <a:lnTo>
                  <a:pt x="1972494" y="301668"/>
                </a:lnTo>
                <a:lnTo>
                  <a:pt x="1973380" y="301749"/>
                </a:lnTo>
                <a:lnTo>
                  <a:pt x="1974267" y="301829"/>
                </a:lnTo>
                <a:lnTo>
                  <a:pt x="1975153" y="301910"/>
                </a:lnTo>
                <a:lnTo>
                  <a:pt x="1976040" y="301991"/>
                </a:lnTo>
                <a:lnTo>
                  <a:pt x="1976926" y="302072"/>
                </a:lnTo>
                <a:lnTo>
                  <a:pt x="1977893" y="302153"/>
                </a:lnTo>
                <a:lnTo>
                  <a:pt x="1978780" y="302234"/>
                </a:lnTo>
                <a:lnTo>
                  <a:pt x="1979666" y="302315"/>
                </a:lnTo>
                <a:lnTo>
                  <a:pt x="1980553" y="302395"/>
                </a:lnTo>
                <a:lnTo>
                  <a:pt x="1981439" y="302476"/>
                </a:lnTo>
                <a:lnTo>
                  <a:pt x="1982406" y="302557"/>
                </a:lnTo>
                <a:lnTo>
                  <a:pt x="1983293" y="302638"/>
                </a:lnTo>
                <a:lnTo>
                  <a:pt x="1984179" y="302719"/>
                </a:lnTo>
                <a:lnTo>
                  <a:pt x="1985066" y="302800"/>
                </a:lnTo>
                <a:lnTo>
                  <a:pt x="1985952" y="302800"/>
                </a:lnTo>
                <a:lnTo>
                  <a:pt x="1986920" y="302881"/>
                </a:lnTo>
                <a:lnTo>
                  <a:pt x="1987806" y="302961"/>
                </a:lnTo>
                <a:lnTo>
                  <a:pt x="1988693" y="303042"/>
                </a:lnTo>
                <a:lnTo>
                  <a:pt x="1989579" y="303042"/>
                </a:lnTo>
                <a:lnTo>
                  <a:pt x="1990466" y="303123"/>
                </a:lnTo>
                <a:lnTo>
                  <a:pt x="1991433" y="303123"/>
                </a:lnTo>
                <a:lnTo>
                  <a:pt x="1992319" y="303204"/>
                </a:lnTo>
                <a:lnTo>
                  <a:pt x="1993206" y="303285"/>
                </a:lnTo>
                <a:lnTo>
                  <a:pt x="1994092" y="303285"/>
                </a:lnTo>
                <a:lnTo>
                  <a:pt x="1994979" y="303366"/>
                </a:lnTo>
                <a:lnTo>
                  <a:pt x="1995865" y="303366"/>
                </a:lnTo>
                <a:lnTo>
                  <a:pt x="1996832" y="303366"/>
                </a:lnTo>
                <a:lnTo>
                  <a:pt x="1997719" y="303447"/>
                </a:lnTo>
                <a:lnTo>
                  <a:pt x="1998605" y="303447"/>
                </a:lnTo>
                <a:lnTo>
                  <a:pt x="1999492" y="303527"/>
                </a:lnTo>
                <a:lnTo>
                  <a:pt x="2000378" y="303527"/>
                </a:lnTo>
                <a:lnTo>
                  <a:pt x="2001345" y="303527"/>
                </a:lnTo>
                <a:lnTo>
                  <a:pt x="2002232" y="303527"/>
                </a:lnTo>
                <a:lnTo>
                  <a:pt x="2003118" y="303527"/>
                </a:lnTo>
                <a:lnTo>
                  <a:pt x="2004005" y="303608"/>
                </a:lnTo>
                <a:lnTo>
                  <a:pt x="2009404" y="303608"/>
                </a:lnTo>
                <a:lnTo>
                  <a:pt x="2010372" y="303527"/>
                </a:lnTo>
                <a:lnTo>
                  <a:pt x="2011258" y="303527"/>
                </a:lnTo>
                <a:lnTo>
                  <a:pt x="2012145" y="303527"/>
                </a:lnTo>
                <a:lnTo>
                  <a:pt x="2013031" y="303527"/>
                </a:lnTo>
                <a:lnTo>
                  <a:pt x="2013918" y="303527"/>
                </a:lnTo>
                <a:lnTo>
                  <a:pt x="2014804" y="303447"/>
                </a:lnTo>
                <a:lnTo>
                  <a:pt x="2015771" y="303447"/>
                </a:lnTo>
                <a:lnTo>
                  <a:pt x="2016658" y="303366"/>
                </a:lnTo>
                <a:lnTo>
                  <a:pt x="2017544" y="303366"/>
                </a:lnTo>
                <a:lnTo>
                  <a:pt x="2018431" y="303366"/>
                </a:lnTo>
                <a:lnTo>
                  <a:pt x="2019317" y="303285"/>
                </a:lnTo>
                <a:lnTo>
                  <a:pt x="2020284" y="303285"/>
                </a:lnTo>
                <a:lnTo>
                  <a:pt x="2021171" y="303204"/>
                </a:lnTo>
                <a:lnTo>
                  <a:pt x="2022057" y="303204"/>
                </a:lnTo>
                <a:lnTo>
                  <a:pt x="2022944" y="303123"/>
                </a:lnTo>
                <a:lnTo>
                  <a:pt x="2023830" y="303042"/>
                </a:lnTo>
                <a:lnTo>
                  <a:pt x="2024797" y="303042"/>
                </a:lnTo>
                <a:lnTo>
                  <a:pt x="2025684" y="302961"/>
                </a:lnTo>
                <a:lnTo>
                  <a:pt x="2026570" y="302881"/>
                </a:lnTo>
                <a:lnTo>
                  <a:pt x="2027457" y="302881"/>
                </a:lnTo>
                <a:lnTo>
                  <a:pt x="2028343" y="302800"/>
                </a:lnTo>
                <a:lnTo>
                  <a:pt x="2029311" y="302719"/>
                </a:lnTo>
                <a:lnTo>
                  <a:pt x="2030197" y="302719"/>
                </a:lnTo>
                <a:lnTo>
                  <a:pt x="2031084" y="302638"/>
                </a:lnTo>
                <a:lnTo>
                  <a:pt x="2031970" y="302557"/>
                </a:lnTo>
                <a:lnTo>
                  <a:pt x="2032856" y="302476"/>
                </a:lnTo>
                <a:lnTo>
                  <a:pt x="2033743" y="302395"/>
                </a:lnTo>
                <a:lnTo>
                  <a:pt x="2034710" y="302395"/>
                </a:lnTo>
                <a:lnTo>
                  <a:pt x="2035597" y="302315"/>
                </a:lnTo>
                <a:lnTo>
                  <a:pt x="2036483" y="302234"/>
                </a:lnTo>
                <a:lnTo>
                  <a:pt x="2037370" y="302153"/>
                </a:lnTo>
                <a:lnTo>
                  <a:pt x="2038256" y="302072"/>
                </a:lnTo>
                <a:lnTo>
                  <a:pt x="2039223" y="301991"/>
                </a:lnTo>
                <a:lnTo>
                  <a:pt x="2040110" y="301991"/>
                </a:lnTo>
                <a:lnTo>
                  <a:pt x="2040996" y="301910"/>
                </a:lnTo>
                <a:lnTo>
                  <a:pt x="2041883" y="301829"/>
                </a:lnTo>
                <a:lnTo>
                  <a:pt x="2042769" y="301749"/>
                </a:lnTo>
                <a:lnTo>
                  <a:pt x="2043736" y="301668"/>
                </a:lnTo>
                <a:lnTo>
                  <a:pt x="2044623" y="301587"/>
                </a:lnTo>
                <a:lnTo>
                  <a:pt x="2045509" y="301506"/>
                </a:lnTo>
                <a:lnTo>
                  <a:pt x="2046396" y="301506"/>
                </a:lnTo>
                <a:lnTo>
                  <a:pt x="2047282" y="301425"/>
                </a:lnTo>
                <a:lnTo>
                  <a:pt x="2048169" y="301344"/>
                </a:lnTo>
                <a:lnTo>
                  <a:pt x="2049136" y="301264"/>
                </a:lnTo>
                <a:lnTo>
                  <a:pt x="2050022" y="301183"/>
                </a:lnTo>
                <a:lnTo>
                  <a:pt x="2050909" y="301183"/>
                </a:lnTo>
                <a:lnTo>
                  <a:pt x="2051795" y="301102"/>
                </a:lnTo>
                <a:lnTo>
                  <a:pt x="2052682" y="301021"/>
                </a:lnTo>
                <a:lnTo>
                  <a:pt x="2053649" y="300940"/>
                </a:lnTo>
                <a:lnTo>
                  <a:pt x="2054536" y="300940"/>
                </a:lnTo>
                <a:lnTo>
                  <a:pt x="2055422" y="300859"/>
                </a:lnTo>
                <a:lnTo>
                  <a:pt x="2056309" y="300778"/>
                </a:lnTo>
                <a:lnTo>
                  <a:pt x="2057195" y="300778"/>
                </a:lnTo>
                <a:lnTo>
                  <a:pt x="2058162" y="300698"/>
                </a:lnTo>
                <a:lnTo>
                  <a:pt x="2059049" y="300617"/>
                </a:lnTo>
                <a:lnTo>
                  <a:pt x="2059935" y="300617"/>
                </a:lnTo>
                <a:lnTo>
                  <a:pt x="2060822" y="300536"/>
                </a:lnTo>
                <a:lnTo>
                  <a:pt x="2061708" y="300536"/>
                </a:lnTo>
                <a:lnTo>
                  <a:pt x="2062675" y="300455"/>
                </a:lnTo>
                <a:lnTo>
                  <a:pt x="2063562" y="300455"/>
                </a:lnTo>
                <a:lnTo>
                  <a:pt x="2064448" y="300374"/>
                </a:lnTo>
                <a:lnTo>
                  <a:pt x="2065335" y="300374"/>
                </a:lnTo>
                <a:lnTo>
                  <a:pt x="2066221" y="300293"/>
                </a:lnTo>
                <a:lnTo>
                  <a:pt x="2067108" y="300293"/>
                </a:lnTo>
                <a:lnTo>
                  <a:pt x="2068075" y="300293"/>
                </a:lnTo>
                <a:lnTo>
                  <a:pt x="2068961" y="300212"/>
                </a:lnTo>
                <a:lnTo>
                  <a:pt x="2069848" y="300212"/>
                </a:lnTo>
                <a:lnTo>
                  <a:pt x="2070734" y="300212"/>
                </a:lnTo>
                <a:lnTo>
                  <a:pt x="2071621" y="300212"/>
                </a:lnTo>
                <a:lnTo>
                  <a:pt x="2072588" y="300212"/>
                </a:lnTo>
                <a:lnTo>
                  <a:pt x="2073474" y="300132"/>
                </a:lnTo>
                <a:lnTo>
                  <a:pt x="2080647" y="300132"/>
                </a:lnTo>
                <a:lnTo>
                  <a:pt x="2081614" y="300212"/>
                </a:lnTo>
                <a:lnTo>
                  <a:pt x="2082501" y="300212"/>
                </a:lnTo>
                <a:lnTo>
                  <a:pt x="2083387" y="300212"/>
                </a:lnTo>
                <a:lnTo>
                  <a:pt x="2084274" y="300212"/>
                </a:lnTo>
                <a:lnTo>
                  <a:pt x="2085160" y="300212"/>
                </a:lnTo>
                <a:lnTo>
                  <a:pt x="2086047" y="300293"/>
                </a:lnTo>
                <a:lnTo>
                  <a:pt x="2087014" y="300293"/>
                </a:lnTo>
                <a:lnTo>
                  <a:pt x="2087900" y="300293"/>
                </a:lnTo>
                <a:lnTo>
                  <a:pt x="2088787" y="300374"/>
                </a:lnTo>
                <a:lnTo>
                  <a:pt x="2089673" y="300374"/>
                </a:lnTo>
                <a:lnTo>
                  <a:pt x="2090560" y="300455"/>
                </a:lnTo>
                <a:lnTo>
                  <a:pt x="2091527" y="300455"/>
                </a:lnTo>
                <a:lnTo>
                  <a:pt x="2092413" y="300455"/>
                </a:lnTo>
                <a:lnTo>
                  <a:pt x="2093300" y="300536"/>
                </a:lnTo>
                <a:lnTo>
                  <a:pt x="2094186" y="300617"/>
                </a:lnTo>
                <a:lnTo>
                  <a:pt x="2095073" y="300617"/>
                </a:lnTo>
                <a:lnTo>
                  <a:pt x="2096040" y="300698"/>
                </a:lnTo>
                <a:lnTo>
                  <a:pt x="2096926" y="300698"/>
                </a:lnTo>
                <a:lnTo>
                  <a:pt x="2097813" y="300778"/>
                </a:lnTo>
                <a:lnTo>
                  <a:pt x="2098699" y="300778"/>
                </a:lnTo>
                <a:lnTo>
                  <a:pt x="2099586" y="300859"/>
                </a:lnTo>
                <a:lnTo>
                  <a:pt x="2100553" y="300940"/>
                </a:lnTo>
                <a:lnTo>
                  <a:pt x="2101440" y="300940"/>
                </a:lnTo>
                <a:lnTo>
                  <a:pt x="2102326" y="301021"/>
                </a:lnTo>
                <a:lnTo>
                  <a:pt x="2103212" y="301102"/>
                </a:lnTo>
                <a:lnTo>
                  <a:pt x="2104099" y="301102"/>
                </a:lnTo>
                <a:lnTo>
                  <a:pt x="2104985" y="301183"/>
                </a:lnTo>
                <a:lnTo>
                  <a:pt x="2105953" y="301264"/>
                </a:lnTo>
                <a:lnTo>
                  <a:pt x="2106839" y="301264"/>
                </a:lnTo>
                <a:lnTo>
                  <a:pt x="2107726" y="301344"/>
                </a:lnTo>
                <a:lnTo>
                  <a:pt x="2108612" y="301425"/>
                </a:lnTo>
                <a:lnTo>
                  <a:pt x="2109499" y="301506"/>
                </a:lnTo>
                <a:lnTo>
                  <a:pt x="2110466" y="301506"/>
                </a:lnTo>
                <a:lnTo>
                  <a:pt x="2111352" y="301587"/>
                </a:lnTo>
                <a:lnTo>
                  <a:pt x="2112239" y="301668"/>
                </a:lnTo>
                <a:lnTo>
                  <a:pt x="2113125" y="301749"/>
                </a:lnTo>
                <a:lnTo>
                  <a:pt x="2114012" y="301749"/>
                </a:lnTo>
                <a:lnTo>
                  <a:pt x="2114979" y="301829"/>
                </a:lnTo>
                <a:lnTo>
                  <a:pt x="2115865" y="301910"/>
                </a:lnTo>
                <a:lnTo>
                  <a:pt x="2116752" y="301910"/>
                </a:lnTo>
                <a:lnTo>
                  <a:pt x="2117638" y="301991"/>
                </a:lnTo>
                <a:lnTo>
                  <a:pt x="2118525" y="302072"/>
                </a:lnTo>
                <a:lnTo>
                  <a:pt x="2119492" y="302153"/>
                </a:lnTo>
                <a:lnTo>
                  <a:pt x="2120378" y="302153"/>
                </a:lnTo>
                <a:lnTo>
                  <a:pt x="2121265" y="302234"/>
                </a:lnTo>
                <a:lnTo>
                  <a:pt x="2122151" y="302315"/>
                </a:lnTo>
                <a:lnTo>
                  <a:pt x="2123038" y="302315"/>
                </a:lnTo>
                <a:lnTo>
                  <a:pt x="2123924" y="302395"/>
                </a:lnTo>
                <a:lnTo>
                  <a:pt x="2124892" y="302395"/>
                </a:lnTo>
                <a:lnTo>
                  <a:pt x="2125778" y="302476"/>
                </a:lnTo>
                <a:lnTo>
                  <a:pt x="2126665" y="302557"/>
                </a:lnTo>
                <a:lnTo>
                  <a:pt x="2127551" y="302557"/>
                </a:lnTo>
                <a:lnTo>
                  <a:pt x="2128437" y="302638"/>
                </a:lnTo>
                <a:lnTo>
                  <a:pt x="2129405" y="302638"/>
                </a:lnTo>
                <a:lnTo>
                  <a:pt x="2130291" y="302719"/>
                </a:lnTo>
                <a:lnTo>
                  <a:pt x="2131178" y="302719"/>
                </a:lnTo>
                <a:lnTo>
                  <a:pt x="2132064" y="302800"/>
                </a:lnTo>
                <a:lnTo>
                  <a:pt x="2132951" y="302800"/>
                </a:lnTo>
                <a:lnTo>
                  <a:pt x="2133918" y="302800"/>
                </a:lnTo>
                <a:lnTo>
                  <a:pt x="2134804" y="302881"/>
                </a:lnTo>
                <a:lnTo>
                  <a:pt x="2135691" y="302881"/>
                </a:lnTo>
                <a:lnTo>
                  <a:pt x="2136577" y="302881"/>
                </a:lnTo>
                <a:lnTo>
                  <a:pt x="2137464" y="302961"/>
                </a:lnTo>
                <a:lnTo>
                  <a:pt x="2138350" y="302961"/>
                </a:lnTo>
                <a:lnTo>
                  <a:pt x="2139317" y="302961"/>
                </a:lnTo>
                <a:lnTo>
                  <a:pt x="2140204" y="303042"/>
                </a:lnTo>
                <a:lnTo>
                  <a:pt x="2141090" y="303042"/>
                </a:lnTo>
                <a:lnTo>
                  <a:pt x="2141977" y="303042"/>
                </a:lnTo>
                <a:lnTo>
                  <a:pt x="2153743" y="303042"/>
                </a:lnTo>
                <a:lnTo>
                  <a:pt x="2154630" y="302961"/>
                </a:lnTo>
                <a:lnTo>
                  <a:pt x="2155516" y="302961"/>
                </a:lnTo>
                <a:lnTo>
                  <a:pt x="2156403" y="302961"/>
                </a:lnTo>
                <a:lnTo>
                  <a:pt x="2157289" y="302961"/>
                </a:lnTo>
                <a:lnTo>
                  <a:pt x="2158256" y="302881"/>
                </a:lnTo>
                <a:lnTo>
                  <a:pt x="2159143" y="302881"/>
                </a:lnTo>
                <a:lnTo>
                  <a:pt x="2160029" y="302881"/>
                </a:lnTo>
                <a:lnTo>
                  <a:pt x="2160916" y="302800"/>
                </a:lnTo>
                <a:lnTo>
                  <a:pt x="2161802" y="302800"/>
                </a:lnTo>
                <a:lnTo>
                  <a:pt x="2162769" y="302719"/>
                </a:lnTo>
                <a:lnTo>
                  <a:pt x="2163656" y="302719"/>
                </a:lnTo>
                <a:lnTo>
                  <a:pt x="2164542" y="302719"/>
                </a:lnTo>
                <a:lnTo>
                  <a:pt x="2165429" y="302638"/>
                </a:lnTo>
                <a:lnTo>
                  <a:pt x="2166315" y="302638"/>
                </a:lnTo>
                <a:lnTo>
                  <a:pt x="2167282" y="302557"/>
                </a:lnTo>
                <a:lnTo>
                  <a:pt x="2168169" y="302557"/>
                </a:lnTo>
                <a:lnTo>
                  <a:pt x="2169055" y="302476"/>
                </a:lnTo>
                <a:lnTo>
                  <a:pt x="2169942" y="302395"/>
                </a:lnTo>
                <a:lnTo>
                  <a:pt x="2170828" y="302395"/>
                </a:lnTo>
                <a:lnTo>
                  <a:pt x="2171796" y="302315"/>
                </a:lnTo>
                <a:lnTo>
                  <a:pt x="2172682" y="302315"/>
                </a:lnTo>
                <a:lnTo>
                  <a:pt x="2173569" y="302234"/>
                </a:lnTo>
                <a:lnTo>
                  <a:pt x="2174455" y="302153"/>
                </a:lnTo>
                <a:lnTo>
                  <a:pt x="2175342" y="302153"/>
                </a:lnTo>
                <a:lnTo>
                  <a:pt x="2176228" y="302072"/>
                </a:lnTo>
                <a:lnTo>
                  <a:pt x="2177195" y="302072"/>
                </a:lnTo>
                <a:lnTo>
                  <a:pt x="2178082" y="301991"/>
                </a:lnTo>
                <a:lnTo>
                  <a:pt x="2178968" y="301910"/>
                </a:lnTo>
                <a:lnTo>
                  <a:pt x="2179855" y="301910"/>
                </a:lnTo>
                <a:lnTo>
                  <a:pt x="2180741" y="301829"/>
                </a:lnTo>
                <a:lnTo>
                  <a:pt x="2181708" y="301749"/>
                </a:lnTo>
                <a:lnTo>
                  <a:pt x="2182595" y="301749"/>
                </a:lnTo>
                <a:lnTo>
                  <a:pt x="2183481" y="301668"/>
                </a:lnTo>
                <a:lnTo>
                  <a:pt x="2184368" y="301587"/>
                </a:lnTo>
                <a:lnTo>
                  <a:pt x="2185254" y="301587"/>
                </a:lnTo>
                <a:lnTo>
                  <a:pt x="2186221" y="301506"/>
                </a:lnTo>
                <a:lnTo>
                  <a:pt x="2187108" y="301425"/>
                </a:lnTo>
                <a:lnTo>
                  <a:pt x="2187994" y="301425"/>
                </a:lnTo>
                <a:lnTo>
                  <a:pt x="2188881" y="301344"/>
                </a:lnTo>
                <a:lnTo>
                  <a:pt x="2189767" y="301344"/>
                </a:lnTo>
                <a:lnTo>
                  <a:pt x="2190734" y="301264"/>
                </a:lnTo>
                <a:lnTo>
                  <a:pt x="2191621" y="301183"/>
                </a:lnTo>
                <a:lnTo>
                  <a:pt x="2192507" y="301183"/>
                </a:lnTo>
                <a:lnTo>
                  <a:pt x="2193394" y="301102"/>
                </a:lnTo>
                <a:lnTo>
                  <a:pt x="2194280" y="301102"/>
                </a:lnTo>
                <a:lnTo>
                  <a:pt x="2195167" y="301021"/>
                </a:lnTo>
                <a:lnTo>
                  <a:pt x="2196134" y="301021"/>
                </a:lnTo>
                <a:lnTo>
                  <a:pt x="2197021" y="300940"/>
                </a:lnTo>
                <a:lnTo>
                  <a:pt x="2197907" y="300859"/>
                </a:lnTo>
                <a:lnTo>
                  <a:pt x="2198794" y="300859"/>
                </a:lnTo>
                <a:lnTo>
                  <a:pt x="2199680" y="300859"/>
                </a:lnTo>
                <a:lnTo>
                  <a:pt x="2200647" y="300778"/>
                </a:lnTo>
                <a:lnTo>
                  <a:pt x="2201534" y="300778"/>
                </a:lnTo>
                <a:lnTo>
                  <a:pt x="2202420" y="300698"/>
                </a:lnTo>
                <a:lnTo>
                  <a:pt x="2203307" y="300698"/>
                </a:lnTo>
                <a:lnTo>
                  <a:pt x="2204193" y="300617"/>
                </a:lnTo>
                <a:lnTo>
                  <a:pt x="2205160" y="300617"/>
                </a:lnTo>
                <a:lnTo>
                  <a:pt x="2206047" y="300617"/>
                </a:lnTo>
                <a:lnTo>
                  <a:pt x="2206933" y="300536"/>
                </a:lnTo>
                <a:lnTo>
                  <a:pt x="2207820" y="300536"/>
                </a:lnTo>
                <a:lnTo>
                  <a:pt x="2208706" y="300536"/>
                </a:lnTo>
                <a:lnTo>
                  <a:pt x="2209673" y="300455"/>
                </a:lnTo>
                <a:lnTo>
                  <a:pt x="2210560" y="300455"/>
                </a:lnTo>
                <a:lnTo>
                  <a:pt x="2211446" y="300455"/>
                </a:lnTo>
                <a:lnTo>
                  <a:pt x="2212333" y="300455"/>
                </a:lnTo>
                <a:lnTo>
                  <a:pt x="2213219" y="300455"/>
                </a:lnTo>
                <a:lnTo>
                  <a:pt x="2214106" y="300374"/>
                </a:lnTo>
                <a:lnTo>
                  <a:pt x="2225872" y="300374"/>
                </a:lnTo>
                <a:lnTo>
                  <a:pt x="2226759" y="300455"/>
                </a:lnTo>
                <a:lnTo>
                  <a:pt x="2227645" y="300455"/>
                </a:lnTo>
                <a:lnTo>
                  <a:pt x="2228532" y="300455"/>
                </a:lnTo>
                <a:lnTo>
                  <a:pt x="2229499" y="300455"/>
                </a:lnTo>
                <a:lnTo>
                  <a:pt x="2230385" y="300455"/>
                </a:lnTo>
                <a:lnTo>
                  <a:pt x="2231272" y="300536"/>
                </a:lnTo>
                <a:lnTo>
                  <a:pt x="2232158" y="300536"/>
                </a:lnTo>
                <a:lnTo>
                  <a:pt x="2233045" y="300536"/>
                </a:lnTo>
                <a:lnTo>
                  <a:pt x="2234012" y="300617"/>
                </a:lnTo>
                <a:lnTo>
                  <a:pt x="2234898" y="300617"/>
                </a:lnTo>
                <a:lnTo>
                  <a:pt x="2235785" y="300617"/>
                </a:lnTo>
                <a:lnTo>
                  <a:pt x="2236671" y="300698"/>
                </a:lnTo>
                <a:lnTo>
                  <a:pt x="2237558" y="300698"/>
                </a:lnTo>
                <a:lnTo>
                  <a:pt x="2238525" y="300698"/>
                </a:lnTo>
                <a:lnTo>
                  <a:pt x="2239411" y="300778"/>
                </a:lnTo>
                <a:lnTo>
                  <a:pt x="2240298" y="300778"/>
                </a:lnTo>
                <a:lnTo>
                  <a:pt x="2241184" y="300859"/>
                </a:lnTo>
                <a:lnTo>
                  <a:pt x="2242071" y="300859"/>
                </a:lnTo>
                <a:lnTo>
                  <a:pt x="2243038" y="300859"/>
                </a:lnTo>
                <a:lnTo>
                  <a:pt x="2243925" y="300940"/>
                </a:lnTo>
                <a:lnTo>
                  <a:pt x="2244811" y="300940"/>
                </a:lnTo>
                <a:lnTo>
                  <a:pt x="2245698" y="301021"/>
                </a:lnTo>
                <a:lnTo>
                  <a:pt x="2246584" y="301021"/>
                </a:lnTo>
                <a:lnTo>
                  <a:pt x="2247470" y="301102"/>
                </a:lnTo>
                <a:lnTo>
                  <a:pt x="2248438" y="301102"/>
                </a:lnTo>
                <a:lnTo>
                  <a:pt x="2249324" y="301183"/>
                </a:lnTo>
                <a:lnTo>
                  <a:pt x="2250211" y="301183"/>
                </a:lnTo>
                <a:lnTo>
                  <a:pt x="2251097" y="301264"/>
                </a:lnTo>
                <a:lnTo>
                  <a:pt x="2251984" y="301264"/>
                </a:lnTo>
                <a:lnTo>
                  <a:pt x="2252951" y="301344"/>
                </a:lnTo>
                <a:lnTo>
                  <a:pt x="2253837" y="301344"/>
                </a:lnTo>
                <a:lnTo>
                  <a:pt x="2254724" y="301425"/>
                </a:lnTo>
              </a:path>
            </a:pathLst>
          </a:custGeom>
          <a:ln w="888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8003371" y="2016791"/>
            <a:ext cx="635000" cy="321310"/>
          </a:xfrm>
          <a:custGeom>
            <a:avLst/>
            <a:gdLst/>
            <a:ahLst/>
            <a:cxnLst/>
            <a:rect l="l" t="t" r="r" b="b"/>
            <a:pathLst>
              <a:path w="635000" h="321310">
                <a:moveTo>
                  <a:pt x="0" y="321063"/>
                </a:moveTo>
                <a:lnTo>
                  <a:pt x="634727" y="321063"/>
                </a:lnTo>
                <a:lnTo>
                  <a:pt x="634727" y="0"/>
                </a:lnTo>
                <a:lnTo>
                  <a:pt x="0" y="0"/>
                </a:lnTo>
                <a:lnTo>
                  <a:pt x="0" y="321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8292807" y="2054350"/>
            <a:ext cx="215265" cy="52705"/>
          </a:xfrm>
          <a:custGeom>
            <a:avLst/>
            <a:gdLst/>
            <a:ahLst/>
            <a:cxnLst/>
            <a:rect l="l" t="t" r="r" b="b"/>
            <a:pathLst>
              <a:path w="215265" h="52705">
                <a:moveTo>
                  <a:pt x="6851" y="887"/>
                </a:moveTo>
                <a:lnTo>
                  <a:pt x="0" y="887"/>
                </a:lnTo>
                <a:lnTo>
                  <a:pt x="0" y="51450"/>
                </a:lnTo>
                <a:lnTo>
                  <a:pt x="6448" y="51450"/>
                </a:lnTo>
                <a:lnTo>
                  <a:pt x="6448" y="11711"/>
                </a:lnTo>
                <a:lnTo>
                  <a:pt x="14088" y="11711"/>
                </a:lnTo>
                <a:lnTo>
                  <a:pt x="6851" y="887"/>
                </a:lnTo>
                <a:close/>
              </a:path>
              <a:path w="215265" h="52705">
                <a:moveTo>
                  <a:pt x="14088" y="11711"/>
                </a:moveTo>
                <a:lnTo>
                  <a:pt x="6448" y="11711"/>
                </a:lnTo>
                <a:lnTo>
                  <a:pt x="32885" y="51450"/>
                </a:lnTo>
                <a:lnTo>
                  <a:pt x="39736" y="51450"/>
                </a:lnTo>
                <a:lnTo>
                  <a:pt x="39736" y="40545"/>
                </a:lnTo>
                <a:lnTo>
                  <a:pt x="33368" y="40545"/>
                </a:lnTo>
                <a:lnTo>
                  <a:pt x="14088" y="11711"/>
                </a:lnTo>
                <a:close/>
              </a:path>
              <a:path w="215265" h="52705">
                <a:moveTo>
                  <a:pt x="39736" y="887"/>
                </a:moveTo>
                <a:lnTo>
                  <a:pt x="33368" y="887"/>
                </a:lnTo>
                <a:lnTo>
                  <a:pt x="33368" y="40545"/>
                </a:lnTo>
                <a:lnTo>
                  <a:pt x="39736" y="40545"/>
                </a:lnTo>
                <a:lnTo>
                  <a:pt x="39736" y="887"/>
                </a:lnTo>
                <a:close/>
              </a:path>
              <a:path w="215265" h="52705">
                <a:moveTo>
                  <a:pt x="71492" y="13972"/>
                </a:moveTo>
                <a:lnTo>
                  <a:pt x="61981" y="13972"/>
                </a:lnTo>
                <a:lnTo>
                  <a:pt x="58193" y="15345"/>
                </a:lnTo>
                <a:lnTo>
                  <a:pt x="55050" y="18091"/>
                </a:lnTo>
                <a:lnTo>
                  <a:pt x="51261" y="21322"/>
                </a:lnTo>
                <a:lnTo>
                  <a:pt x="49408" y="26330"/>
                </a:lnTo>
                <a:lnTo>
                  <a:pt x="49408" y="39254"/>
                </a:lnTo>
                <a:lnTo>
                  <a:pt x="50939" y="44020"/>
                </a:lnTo>
                <a:lnTo>
                  <a:pt x="54082" y="47331"/>
                </a:lnTo>
                <a:lnTo>
                  <a:pt x="57226" y="50561"/>
                </a:lnTo>
                <a:lnTo>
                  <a:pt x="61417" y="52258"/>
                </a:lnTo>
                <a:lnTo>
                  <a:pt x="69719" y="52258"/>
                </a:lnTo>
                <a:lnTo>
                  <a:pt x="72620" y="51531"/>
                </a:lnTo>
                <a:lnTo>
                  <a:pt x="75361" y="49996"/>
                </a:lnTo>
                <a:lnTo>
                  <a:pt x="78021" y="48542"/>
                </a:lnTo>
                <a:lnTo>
                  <a:pt x="79338" y="47169"/>
                </a:lnTo>
                <a:lnTo>
                  <a:pt x="63432" y="47169"/>
                </a:lnTo>
                <a:lnTo>
                  <a:pt x="60853" y="45957"/>
                </a:lnTo>
                <a:lnTo>
                  <a:pt x="58838" y="43615"/>
                </a:lnTo>
                <a:lnTo>
                  <a:pt x="56742" y="41273"/>
                </a:lnTo>
                <a:lnTo>
                  <a:pt x="55775" y="37800"/>
                </a:lnTo>
                <a:lnTo>
                  <a:pt x="55797" y="28349"/>
                </a:lnTo>
                <a:lnTo>
                  <a:pt x="56742" y="24956"/>
                </a:lnTo>
                <a:lnTo>
                  <a:pt x="58838" y="22614"/>
                </a:lnTo>
                <a:lnTo>
                  <a:pt x="60853" y="20272"/>
                </a:lnTo>
                <a:lnTo>
                  <a:pt x="63432" y="19141"/>
                </a:lnTo>
                <a:lnTo>
                  <a:pt x="79057" y="19141"/>
                </a:lnTo>
                <a:lnTo>
                  <a:pt x="75603" y="15669"/>
                </a:lnTo>
                <a:lnTo>
                  <a:pt x="71492" y="13972"/>
                </a:lnTo>
                <a:close/>
              </a:path>
              <a:path w="215265" h="52705">
                <a:moveTo>
                  <a:pt x="79057" y="19141"/>
                </a:moveTo>
                <a:lnTo>
                  <a:pt x="69558" y="19141"/>
                </a:lnTo>
                <a:lnTo>
                  <a:pt x="72137" y="20272"/>
                </a:lnTo>
                <a:lnTo>
                  <a:pt x="74152" y="22614"/>
                </a:lnTo>
                <a:lnTo>
                  <a:pt x="76248" y="24957"/>
                </a:lnTo>
                <a:lnTo>
                  <a:pt x="77215" y="28349"/>
                </a:lnTo>
                <a:lnTo>
                  <a:pt x="77193" y="37800"/>
                </a:lnTo>
                <a:lnTo>
                  <a:pt x="76248" y="41273"/>
                </a:lnTo>
                <a:lnTo>
                  <a:pt x="74083" y="43696"/>
                </a:lnTo>
                <a:lnTo>
                  <a:pt x="72137" y="45957"/>
                </a:lnTo>
                <a:lnTo>
                  <a:pt x="69558" y="47169"/>
                </a:lnTo>
                <a:lnTo>
                  <a:pt x="79338" y="47169"/>
                </a:lnTo>
                <a:lnTo>
                  <a:pt x="83582" y="26814"/>
                </a:lnTo>
                <a:lnTo>
                  <a:pt x="81970" y="22210"/>
                </a:lnTo>
                <a:lnTo>
                  <a:pt x="79057" y="19141"/>
                </a:lnTo>
                <a:close/>
              </a:path>
              <a:path w="215265" h="52705">
                <a:moveTo>
                  <a:pt x="139841" y="0"/>
                </a:moveTo>
                <a:lnTo>
                  <a:pt x="130411" y="0"/>
                </a:lnTo>
                <a:lnTo>
                  <a:pt x="126300" y="1050"/>
                </a:lnTo>
                <a:lnTo>
                  <a:pt x="118885" y="5088"/>
                </a:lnTo>
                <a:lnTo>
                  <a:pt x="116064" y="8077"/>
                </a:lnTo>
                <a:lnTo>
                  <a:pt x="114049" y="12034"/>
                </a:lnTo>
                <a:lnTo>
                  <a:pt x="112034" y="15912"/>
                </a:lnTo>
                <a:lnTo>
                  <a:pt x="111067" y="20515"/>
                </a:lnTo>
                <a:lnTo>
                  <a:pt x="111067" y="30611"/>
                </a:lnTo>
                <a:lnTo>
                  <a:pt x="129282" y="52258"/>
                </a:lnTo>
                <a:lnTo>
                  <a:pt x="140002" y="52258"/>
                </a:lnTo>
                <a:lnTo>
                  <a:pt x="144435" y="50804"/>
                </a:lnTo>
                <a:lnTo>
                  <a:pt x="148062" y="47977"/>
                </a:lnTo>
                <a:lnTo>
                  <a:pt x="149876" y="46523"/>
                </a:lnTo>
                <a:lnTo>
                  <a:pt x="131136" y="46523"/>
                </a:lnTo>
                <a:lnTo>
                  <a:pt x="128235" y="45796"/>
                </a:lnTo>
                <a:lnTo>
                  <a:pt x="125655" y="44181"/>
                </a:lnTo>
                <a:lnTo>
                  <a:pt x="122995" y="42565"/>
                </a:lnTo>
                <a:lnTo>
                  <a:pt x="121061" y="40223"/>
                </a:lnTo>
                <a:lnTo>
                  <a:pt x="119771" y="36992"/>
                </a:lnTo>
                <a:lnTo>
                  <a:pt x="118562" y="33761"/>
                </a:lnTo>
                <a:lnTo>
                  <a:pt x="118016" y="30611"/>
                </a:lnTo>
                <a:lnTo>
                  <a:pt x="117918" y="22373"/>
                </a:lnTo>
                <a:lnTo>
                  <a:pt x="118482" y="19142"/>
                </a:lnTo>
                <a:lnTo>
                  <a:pt x="120578" y="12922"/>
                </a:lnTo>
                <a:lnTo>
                  <a:pt x="122351" y="10418"/>
                </a:lnTo>
                <a:lnTo>
                  <a:pt x="125010" y="8561"/>
                </a:lnTo>
                <a:lnTo>
                  <a:pt x="127590" y="6703"/>
                </a:lnTo>
                <a:lnTo>
                  <a:pt x="130814" y="5734"/>
                </a:lnTo>
                <a:lnTo>
                  <a:pt x="150012" y="5734"/>
                </a:lnTo>
                <a:lnTo>
                  <a:pt x="147579" y="3876"/>
                </a:lnTo>
                <a:lnTo>
                  <a:pt x="144113" y="1292"/>
                </a:lnTo>
                <a:lnTo>
                  <a:pt x="139841" y="0"/>
                </a:lnTo>
                <a:close/>
              </a:path>
              <a:path w="215265" h="52705">
                <a:moveTo>
                  <a:pt x="148949" y="33680"/>
                </a:moveTo>
                <a:lnTo>
                  <a:pt x="147982" y="37961"/>
                </a:lnTo>
                <a:lnTo>
                  <a:pt x="146289" y="41192"/>
                </a:lnTo>
                <a:lnTo>
                  <a:pt x="141050" y="45473"/>
                </a:lnTo>
                <a:lnTo>
                  <a:pt x="137907" y="46523"/>
                </a:lnTo>
                <a:lnTo>
                  <a:pt x="149876" y="46523"/>
                </a:lnTo>
                <a:lnTo>
                  <a:pt x="151689" y="45069"/>
                </a:lnTo>
                <a:lnTo>
                  <a:pt x="154188" y="40869"/>
                </a:lnTo>
                <a:lnTo>
                  <a:pt x="155639" y="35377"/>
                </a:lnTo>
                <a:lnTo>
                  <a:pt x="148949" y="33680"/>
                </a:lnTo>
                <a:close/>
              </a:path>
              <a:path w="215265" h="52705">
                <a:moveTo>
                  <a:pt x="150012" y="5734"/>
                </a:moveTo>
                <a:lnTo>
                  <a:pt x="138068" y="5734"/>
                </a:lnTo>
                <a:lnTo>
                  <a:pt x="140889" y="6622"/>
                </a:lnTo>
                <a:lnTo>
                  <a:pt x="145322" y="9934"/>
                </a:lnTo>
                <a:lnTo>
                  <a:pt x="147014" y="12599"/>
                </a:lnTo>
                <a:lnTo>
                  <a:pt x="148143" y="16315"/>
                </a:lnTo>
                <a:lnTo>
                  <a:pt x="154752" y="14780"/>
                </a:lnTo>
                <a:lnTo>
                  <a:pt x="153382" y="10096"/>
                </a:lnTo>
                <a:lnTo>
                  <a:pt x="150964" y="6461"/>
                </a:lnTo>
                <a:lnTo>
                  <a:pt x="150012" y="5734"/>
                </a:lnTo>
                <a:close/>
              </a:path>
              <a:path w="215265" h="52705">
                <a:moveTo>
                  <a:pt x="171839" y="19626"/>
                </a:moveTo>
                <a:lnTo>
                  <a:pt x="165714" y="19626"/>
                </a:lnTo>
                <a:lnTo>
                  <a:pt x="165835" y="45635"/>
                </a:lnTo>
                <a:lnTo>
                  <a:pt x="165956" y="46846"/>
                </a:lnTo>
                <a:lnTo>
                  <a:pt x="166439" y="47977"/>
                </a:lnTo>
                <a:lnTo>
                  <a:pt x="166923" y="49188"/>
                </a:lnTo>
                <a:lnTo>
                  <a:pt x="167809" y="50076"/>
                </a:lnTo>
                <a:lnTo>
                  <a:pt x="169018" y="50804"/>
                </a:lnTo>
                <a:lnTo>
                  <a:pt x="170308" y="51531"/>
                </a:lnTo>
                <a:lnTo>
                  <a:pt x="172001" y="51854"/>
                </a:lnTo>
                <a:lnTo>
                  <a:pt x="175627" y="51854"/>
                </a:lnTo>
                <a:lnTo>
                  <a:pt x="177239" y="51692"/>
                </a:lnTo>
                <a:lnTo>
                  <a:pt x="178932" y="51369"/>
                </a:lnTo>
                <a:lnTo>
                  <a:pt x="178085" y="46119"/>
                </a:lnTo>
                <a:lnTo>
                  <a:pt x="174419" y="46119"/>
                </a:lnTo>
                <a:lnTo>
                  <a:pt x="173693" y="45958"/>
                </a:lnTo>
                <a:lnTo>
                  <a:pt x="173210" y="45635"/>
                </a:lnTo>
                <a:lnTo>
                  <a:pt x="172726" y="45392"/>
                </a:lnTo>
                <a:lnTo>
                  <a:pt x="172404" y="44988"/>
                </a:lnTo>
                <a:lnTo>
                  <a:pt x="172162" y="44423"/>
                </a:lnTo>
                <a:lnTo>
                  <a:pt x="171920" y="43938"/>
                </a:lnTo>
                <a:lnTo>
                  <a:pt x="171839" y="19626"/>
                </a:lnTo>
                <a:close/>
              </a:path>
              <a:path w="215265" h="52705">
                <a:moveTo>
                  <a:pt x="178046" y="45877"/>
                </a:moveTo>
                <a:lnTo>
                  <a:pt x="176918" y="46038"/>
                </a:lnTo>
                <a:lnTo>
                  <a:pt x="176031" y="46119"/>
                </a:lnTo>
                <a:lnTo>
                  <a:pt x="178085" y="46119"/>
                </a:lnTo>
                <a:lnTo>
                  <a:pt x="178046" y="45877"/>
                </a:lnTo>
                <a:close/>
              </a:path>
              <a:path w="215265" h="52705">
                <a:moveTo>
                  <a:pt x="178046" y="14780"/>
                </a:moveTo>
                <a:lnTo>
                  <a:pt x="161119" y="14780"/>
                </a:lnTo>
                <a:lnTo>
                  <a:pt x="161119" y="19626"/>
                </a:lnTo>
                <a:lnTo>
                  <a:pt x="178046" y="19626"/>
                </a:lnTo>
                <a:lnTo>
                  <a:pt x="178046" y="14780"/>
                </a:lnTo>
                <a:close/>
              </a:path>
              <a:path w="215265" h="52705">
                <a:moveTo>
                  <a:pt x="171839" y="2018"/>
                </a:moveTo>
                <a:lnTo>
                  <a:pt x="165714" y="5734"/>
                </a:lnTo>
                <a:lnTo>
                  <a:pt x="165714" y="14780"/>
                </a:lnTo>
                <a:lnTo>
                  <a:pt x="171839" y="14780"/>
                </a:lnTo>
                <a:lnTo>
                  <a:pt x="171839" y="2018"/>
                </a:lnTo>
                <a:close/>
              </a:path>
              <a:path w="215265" h="52705">
                <a:moveTo>
                  <a:pt x="190216" y="14780"/>
                </a:moveTo>
                <a:lnTo>
                  <a:pt x="184655" y="14780"/>
                </a:lnTo>
                <a:lnTo>
                  <a:pt x="184655" y="51450"/>
                </a:lnTo>
                <a:lnTo>
                  <a:pt x="190780" y="51451"/>
                </a:lnTo>
                <a:lnTo>
                  <a:pt x="190780" y="29643"/>
                </a:lnTo>
                <a:lnTo>
                  <a:pt x="191183" y="27220"/>
                </a:lnTo>
                <a:lnTo>
                  <a:pt x="196422" y="20435"/>
                </a:lnTo>
                <a:lnTo>
                  <a:pt x="202797" y="20435"/>
                </a:lnTo>
                <a:lnTo>
                  <a:pt x="190216" y="20353"/>
                </a:lnTo>
                <a:lnTo>
                  <a:pt x="190216" y="14780"/>
                </a:lnTo>
                <a:close/>
              </a:path>
              <a:path w="215265" h="52705">
                <a:moveTo>
                  <a:pt x="202797" y="20435"/>
                </a:moveTo>
                <a:lnTo>
                  <a:pt x="199324" y="20435"/>
                </a:lnTo>
                <a:lnTo>
                  <a:pt x="200856" y="20838"/>
                </a:lnTo>
                <a:lnTo>
                  <a:pt x="202306" y="21727"/>
                </a:lnTo>
                <a:lnTo>
                  <a:pt x="202797" y="20435"/>
                </a:lnTo>
                <a:close/>
              </a:path>
              <a:path w="215265" h="52705">
                <a:moveTo>
                  <a:pt x="200211" y="13973"/>
                </a:moveTo>
                <a:lnTo>
                  <a:pt x="196664" y="13973"/>
                </a:lnTo>
                <a:lnTo>
                  <a:pt x="195375" y="14376"/>
                </a:lnTo>
                <a:lnTo>
                  <a:pt x="194166" y="15265"/>
                </a:lnTo>
                <a:lnTo>
                  <a:pt x="192957" y="16072"/>
                </a:lnTo>
                <a:lnTo>
                  <a:pt x="191587" y="17769"/>
                </a:lnTo>
                <a:lnTo>
                  <a:pt x="190216" y="20353"/>
                </a:lnTo>
                <a:lnTo>
                  <a:pt x="202828" y="20353"/>
                </a:lnTo>
                <a:lnTo>
                  <a:pt x="204482" y="15992"/>
                </a:lnTo>
                <a:lnTo>
                  <a:pt x="202306" y="14619"/>
                </a:lnTo>
                <a:lnTo>
                  <a:pt x="200211" y="13973"/>
                </a:lnTo>
                <a:close/>
              </a:path>
              <a:path w="215265" h="52705">
                <a:moveTo>
                  <a:pt x="214880" y="887"/>
                </a:moveTo>
                <a:lnTo>
                  <a:pt x="208674" y="887"/>
                </a:lnTo>
                <a:lnTo>
                  <a:pt x="208674" y="51450"/>
                </a:lnTo>
                <a:lnTo>
                  <a:pt x="214880" y="51450"/>
                </a:lnTo>
                <a:lnTo>
                  <a:pt x="214880" y="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8027551" y="2077369"/>
            <a:ext cx="241935" cy="0"/>
          </a:xfrm>
          <a:custGeom>
            <a:avLst/>
            <a:gdLst/>
            <a:ahLst/>
            <a:cxnLst/>
            <a:rect l="l" t="t" r="r" b="b"/>
            <a:pathLst>
              <a:path w="241934">
                <a:moveTo>
                  <a:pt x="0" y="0"/>
                </a:moveTo>
                <a:lnTo>
                  <a:pt x="241800" y="0"/>
                </a:lnTo>
              </a:path>
            </a:pathLst>
          </a:custGeom>
          <a:ln w="9692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8290953" y="2154344"/>
            <a:ext cx="308610" cy="52705"/>
          </a:xfrm>
          <a:custGeom>
            <a:avLst/>
            <a:gdLst/>
            <a:ahLst/>
            <a:cxnLst/>
            <a:rect l="l" t="t" r="r" b="b"/>
            <a:pathLst>
              <a:path w="308609" h="52705">
                <a:moveTo>
                  <a:pt x="28854" y="0"/>
                </a:moveTo>
                <a:lnTo>
                  <a:pt x="19344" y="0"/>
                </a:lnTo>
                <a:lnTo>
                  <a:pt x="15314" y="969"/>
                </a:lnTo>
                <a:lnTo>
                  <a:pt x="11606" y="3069"/>
                </a:lnTo>
                <a:lnTo>
                  <a:pt x="7898" y="5088"/>
                </a:lnTo>
                <a:lnTo>
                  <a:pt x="5077" y="8077"/>
                </a:lnTo>
                <a:lnTo>
                  <a:pt x="2610" y="12842"/>
                </a:lnTo>
                <a:lnTo>
                  <a:pt x="1047" y="15912"/>
                </a:lnTo>
                <a:lnTo>
                  <a:pt x="0" y="20435"/>
                </a:lnTo>
                <a:lnTo>
                  <a:pt x="0" y="30531"/>
                </a:lnTo>
                <a:lnTo>
                  <a:pt x="18296" y="52258"/>
                </a:lnTo>
                <a:lnTo>
                  <a:pt x="28935" y="52258"/>
                </a:lnTo>
                <a:lnTo>
                  <a:pt x="33449" y="50804"/>
                </a:lnTo>
                <a:lnTo>
                  <a:pt x="38788" y="46524"/>
                </a:lnTo>
                <a:lnTo>
                  <a:pt x="20069" y="46524"/>
                </a:lnTo>
                <a:lnTo>
                  <a:pt x="17248" y="45716"/>
                </a:lnTo>
                <a:lnTo>
                  <a:pt x="14588" y="44101"/>
                </a:lnTo>
                <a:lnTo>
                  <a:pt x="12009" y="42566"/>
                </a:lnTo>
                <a:lnTo>
                  <a:pt x="9994" y="40143"/>
                </a:lnTo>
                <a:lnTo>
                  <a:pt x="8785" y="36912"/>
                </a:lnTo>
                <a:lnTo>
                  <a:pt x="7495" y="33762"/>
                </a:lnTo>
                <a:lnTo>
                  <a:pt x="7015" y="30531"/>
                </a:lnTo>
                <a:lnTo>
                  <a:pt x="19827" y="5734"/>
                </a:lnTo>
                <a:lnTo>
                  <a:pt x="39003" y="5734"/>
                </a:lnTo>
                <a:lnTo>
                  <a:pt x="36511" y="3876"/>
                </a:lnTo>
                <a:lnTo>
                  <a:pt x="33126" y="1292"/>
                </a:lnTo>
                <a:lnTo>
                  <a:pt x="28854" y="0"/>
                </a:lnTo>
                <a:close/>
              </a:path>
              <a:path w="308609" h="52705">
                <a:moveTo>
                  <a:pt x="37962" y="33681"/>
                </a:moveTo>
                <a:lnTo>
                  <a:pt x="26920" y="46524"/>
                </a:lnTo>
                <a:lnTo>
                  <a:pt x="38788" y="46524"/>
                </a:lnTo>
                <a:lnTo>
                  <a:pt x="40703" y="44989"/>
                </a:lnTo>
                <a:lnTo>
                  <a:pt x="43201" y="40869"/>
                </a:lnTo>
                <a:lnTo>
                  <a:pt x="44571" y="35377"/>
                </a:lnTo>
                <a:lnTo>
                  <a:pt x="37962" y="33681"/>
                </a:lnTo>
                <a:close/>
              </a:path>
              <a:path w="308609" h="52705">
                <a:moveTo>
                  <a:pt x="39003" y="5734"/>
                </a:moveTo>
                <a:lnTo>
                  <a:pt x="27081" y="5734"/>
                </a:lnTo>
                <a:lnTo>
                  <a:pt x="29821" y="6542"/>
                </a:lnTo>
                <a:lnTo>
                  <a:pt x="34335" y="9934"/>
                </a:lnTo>
                <a:lnTo>
                  <a:pt x="36028" y="12600"/>
                </a:lnTo>
                <a:lnTo>
                  <a:pt x="37156" y="16234"/>
                </a:lnTo>
                <a:lnTo>
                  <a:pt x="43765" y="14700"/>
                </a:lnTo>
                <a:lnTo>
                  <a:pt x="42395" y="10015"/>
                </a:lnTo>
                <a:lnTo>
                  <a:pt x="39977" y="6461"/>
                </a:lnTo>
                <a:lnTo>
                  <a:pt x="39003" y="5734"/>
                </a:lnTo>
                <a:close/>
              </a:path>
              <a:path w="308609" h="52705">
                <a:moveTo>
                  <a:pt x="73346" y="13973"/>
                </a:moveTo>
                <a:lnTo>
                  <a:pt x="63835" y="13973"/>
                </a:lnTo>
                <a:lnTo>
                  <a:pt x="60047" y="15265"/>
                </a:lnTo>
                <a:lnTo>
                  <a:pt x="56903" y="18011"/>
                </a:lnTo>
                <a:lnTo>
                  <a:pt x="53115" y="21242"/>
                </a:lnTo>
                <a:lnTo>
                  <a:pt x="51261" y="26330"/>
                </a:lnTo>
                <a:lnTo>
                  <a:pt x="51261" y="39254"/>
                </a:lnTo>
                <a:lnTo>
                  <a:pt x="52792" y="44020"/>
                </a:lnTo>
                <a:lnTo>
                  <a:pt x="55936" y="47251"/>
                </a:lnTo>
                <a:lnTo>
                  <a:pt x="59079" y="50562"/>
                </a:lnTo>
                <a:lnTo>
                  <a:pt x="63271" y="52178"/>
                </a:lnTo>
                <a:lnTo>
                  <a:pt x="71572" y="52178"/>
                </a:lnTo>
                <a:lnTo>
                  <a:pt x="74474" y="51450"/>
                </a:lnTo>
                <a:lnTo>
                  <a:pt x="77215" y="49997"/>
                </a:lnTo>
                <a:lnTo>
                  <a:pt x="79874" y="48462"/>
                </a:lnTo>
                <a:lnTo>
                  <a:pt x="81192" y="47088"/>
                </a:lnTo>
                <a:lnTo>
                  <a:pt x="65286" y="47088"/>
                </a:lnTo>
                <a:lnTo>
                  <a:pt x="62707" y="45958"/>
                </a:lnTo>
                <a:lnTo>
                  <a:pt x="60692" y="43615"/>
                </a:lnTo>
                <a:lnTo>
                  <a:pt x="58596" y="41273"/>
                </a:lnTo>
                <a:lnTo>
                  <a:pt x="57629" y="37719"/>
                </a:lnTo>
                <a:lnTo>
                  <a:pt x="57629" y="28349"/>
                </a:lnTo>
                <a:lnTo>
                  <a:pt x="58596" y="24876"/>
                </a:lnTo>
                <a:lnTo>
                  <a:pt x="62707" y="20273"/>
                </a:lnTo>
                <a:lnTo>
                  <a:pt x="65286" y="19061"/>
                </a:lnTo>
                <a:lnTo>
                  <a:pt x="80833" y="19061"/>
                </a:lnTo>
                <a:lnTo>
                  <a:pt x="77457" y="15588"/>
                </a:lnTo>
                <a:lnTo>
                  <a:pt x="73346" y="13973"/>
                </a:lnTo>
                <a:close/>
              </a:path>
              <a:path w="308609" h="52705">
                <a:moveTo>
                  <a:pt x="80833" y="19061"/>
                </a:moveTo>
                <a:lnTo>
                  <a:pt x="71412" y="19061"/>
                </a:lnTo>
                <a:lnTo>
                  <a:pt x="73991" y="20273"/>
                </a:lnTo>
                <a:lnTo>
                  <a:pt x="76006" y="22615"/>
                </a:lnTo>
                <a:lnTo>
                  <a:pt x="78102" y="24877"/>
                </a:lnTo>
                <a:lnTo>
                  <a:pt x="79069" y="28349"/>
                </a:lnTo>
                <a:lnTo>
                  <a:pt x="79047" y="37719"/>
                </a:lnTo>
                <a:lnTo>
                  <a:pt x="78102" y="41273"/>
                </a:lnTo>
                <a:lnTo>
                  <a:pt x="75936" y="43696"/>
                </a:lnTo>
                <a:lnTo>
                  <a:pt x="73991" y="45958"/>
                </a:lnTo>
                <a:lnTo>
                  <a:pt x="71412" y="47088"/>
                </a:lnTo>
                <a:lnTo>
                  <a:pt x="81192" y="47088"/>
                </a:lnTo>
                <a:lnTo>
                  <a:pt x="85436" y="26734"/>
                </a:lnTo>
                <a:lnTo>
                  <a:pt x="83824" y="22211"/>
                </a:lnTo>
                <a:lnTo>
                  <a:pt x="80833" y="19061"/>
                </a:lnTo>
                <a:close/>
              </a:path>
              <a:path w="308609" h="52705">
                <a:moveTo>
                  <a:pt x="99460" y="14780"/>
                </a:moveTo>
                <a:lnTo>
                  <a:pt x="93899" y="14780"/>
                </a:lnTo>
                <a:lnTo>
                  <a:pt x="93899" y="51369"/>
                </a:lnTo>
                <a:lnTo>
                  <a:pt x="100105" y="51369"/>
                </a:lnTo>
                <a:lnTo>
                  <a:pt x="100149" y="26573"/>
                </a:lnTo>
                <a:lnTo>
                  <a:pt x="100992" y="23504"/>
                </a:lnTo>
                <a:lnTo>
                  <a:pt x="102926" y="21807"/>
                </a:lnTo>
                <a:lnTo>
                  <a:pt x="104861" y="20192"/>
                </a:lnTo>
                <a:lnTo>
                  <a:pt x="105476" y="19950"/>
                </a:lnTo>
                <a:lnTo>
                  <a:pt x="99460" y="19950"/>
                </a:lnTo>
                <a:lnTo>
                  <a:pt x="99460" y="14780"/>
                </a:lnTo>
                <a:close/>
              </a:path>
              <a:path w="308609" h="52705">
                <a:moveTo>
                  <a:pt x="122023" y="19303"/>
                </a:moveTo>
                <a:lnTo>
                  <a:pt x="111389" y="19303"/>
                </a:lnTo>
                <a:lnTo>
                  <a:pt x="112840" y="19707"/>
                </a:lnTo>
                <a:lnTo>
                  <a:pt x="114049" y="20434"/>
                </a:lnTo>
                <a:lnTo>
                  <a:pt x="117354" y="51369"/>
                </a:lnTo>
                <a:lnTo>
                  <a:pt x="123560" y="51369"/>
                </a:lnTo>
                <a:lnTo>
                  <a:pt x="122189" y="19546"/>
                </a:lnTo>
                <a:lnTo>
                  <a:pt x="122023" y="19303"/>
                </a:lnTo>
                <a:close/>
              </a:path>
              <a:path w="308609" h="52705">
                <a:moveTo>
                  <a:pt x="113243" y="13973"/>
                </a:moveTo>
                <a:lnTo>
                  <a:pt x="105989" y="13973"/>
                </a:lnTo>
                <a:lnTo>
                  <a:pt x="102120" y="15992"/>
                </a:lnTo>
                <a:lnTo>
                  <a:pt x="99460" y="19950"/>
                </a:lnTo>
                <a:lnTo>
                  <a:pt x="105476" y="19950"/>
                </a:lnTo>
                <a:lnTo>
                  <a:pt x="107117" y="19303"/>
                </a:lnTo>
                <a:lnTo>
                  <a:pt x="122023" y="19303"/>
                </a:lnTo>
                <a:lnTo>
                  <a:pt x="115258" y="14376"/>
                </a:lnTo>
                <a:lnTo>
                  <a:pt x="113243" y="13973"/>
                </a:lnTo>
                <a:close/>
              </a:path>
              <a:path w="308609" h="52705">
                <a:moveTo>
                  <a:pt x="137020" y="14780"/>
                </a:moveTo>
                <a:lnTo>
                  <a:pt x="130491" y="14780"/>
                </a:lnTo>
                <a:lnTo>
                  <a:pt x="144355" y="51369"/>
                </a:lnTo>
                <a:lnTo>
                  <a:pt x="150158" y="51369"/>
                </a:lnTo>
                <a:lnTo>
                  <a:pt x="152896" y="44100"/>
                </a:lnTo>
                <a:lnTo>
                  <a:pt x="147176" y="44100"/>
                </a:lnTo>
                <a:lnTo>
                  <a:pt x="146450" y="41515"/>
                </a:lnTo>
                <a:lnTo>
                  <a:pt x="145725" y="39092"/>
                </a:lnTo>
                <a:lnTo>
                  <a:pt x="144838" y="36669"/>
                </a:lnTo>
                <a:lnTo>
                  <a:pt x="137020" y="14780"/>
                </a:lnTo>
                <a:close/>
              </a:path>
              <a:path w="308609" h="52705">
                <a:moveTo>
                  <a:pt x="163941" y="14780"/>
                </a:moveTo>
                <a:lnTo>
                  <a:pt x="157573" y="14780"/>
                </a:lnTo>
                <a:lnTo>
                  <a:pt x="149513" y="37073"/>
                </a:lnTo>
                <a:lnTo>
                  <a:pt x="148465" y="39819"/>
                </a:lnTo>
                <a:lnTo>
                  <a:pt x="147740" y="42162"/>
                </a:lnTo>
                <a:lnTo>
                  <a:pt x="147176" y="44100"/>
                </a:lnTo>
                <a:lnTo>
                  <a:pt x="152896" y="44100"/>
                </a:lnTo>
                <a:lnTo>
                  <a:pt x="163941" y="14780"/>
                </a:lnTo>
                <a:close/>
              </a:path>
              <a:path w="308609" h="52705">
                <a:moveTo>
                  <a:pt x="173935" y="44343"/>
                </a:moveTo>
                <a:lnTo>
                  <a:pt x="166842" y="44343"/>
                </a:lnTo>
                <a:lnTo>
                  <a:pt x="166842" y="51369"/>
                </a:lnTo>
                <a:lnTo>
                  <a:pt x="173935" y="51369"/>
                </a:lnTo>
                <a:lnTo>
                  <a:pt x="173935" y="44343"/>
                </a:lnTo>
                <a:close/>
              </a:path>
              <a:path w="308609" h="52705">
                <a:moveTo>
                  <a:pt x="233095" y="0"/>
                </a:moveTo>
                <a:lnTo>
                  <a:pt x="223585" y="0"/>
                </a:lnTo>
                <a:lnTo>
                  <a:pt x="219555" y="969"/>
                </a:lnTo>
                <a:lnTo>
                  <a:pt x="215847" y="3069"/>
                </a:lnTo>
                <a:lnTo>
                  <a:pt x="212140" y="5088"/>
                </a:lnTo>
                <a:lnTo>
                  <a:pt x="209238" y="8077"/>
                </a:lnTo>
                <a:lnTo>
                  <a:pt x="206851" y="12842"/>
                </a:lnTo>
                <a:lnTo>
                  <a:pt x="205288" y="15912"/>
                </a:lnTo>
                <a:lnTo>
                  <a:pt x="204241" y="20435"/>
                </a:lnTo>
                <a:lnTo>
                  <a:pt x="204241" y="30531"/>
                </a:lnTo>
                <a:lnTo>
                  <a:pt x="222537" y="52258"/>
                </a:lnTo>
                <a:lnTo>
                  <a:pt x="233176" y="52258"/>
                </a:lnTo>
                <a:lnTo>
                  <a:pt x="237609" y="50804"/>
                </a:lnTo>
                <a:lnTo>
                  <a:pt x="241317" y="47896"/>
                </a:lnTo>
                <a:lnTo>
                  <a:pt x="243029" y="46524"/>
                </a:lnTo>
                <a:lnTo>
                  <a:pt x="224310" y="46524"/>
                </a:lnTo>
                <a:lnTo>
                  <a:pt x="221489" y="45716"/>
                </a:lnTo>
                <a:lnTo>
                  <a:pt x="218829" y="44101"/>
                </a:lnTo>
                <a:lnTo>
                  <a:pt x="216170" y="42566"/>
                </a:lnTo>
                <a:lnTo>
                  <a:pt x="214235" y="40143"/>
                </a:lnTo>
                <a:lnTo>
                  <a:pt x="213026" y="36912"/>
                </a:lnTo>
                <a:lnTo>
                  <a:pt x="211736" y="33762"/>
                </a:lnTo>
                <a:lnTo>
                  <a:pt x="211256" y="30531"/>
                </a:lnTo>
                <a:lnTo>
                  <a:pt x="224068" y="5734"/>
                </a:lnTo>
                <a:lnTo>
                  <a:pt x="243244" y="5734"/>
                </a:lnTo>
                <a:lnTo>
                  <a:pt x="240753" y="3876"/>
                </a:lnTo>
                <a:lnTo>
                  <a:pt x="237367" y="1292"/>
                </a:lnTo>
                <a:lnTo>
                  <a:pt x="233095" y="0"/>
                </a:lnTo>
                <a:close/>
              </a:path>
              <a:path w="308609" h="52705">
                <a:moveTo>
                  <a:pt x="242123" y="33681"/>
                </a:moveTo>
                <a:lnTo>
                  <a:pt x="231161" y="46524"/>
                </a:lnTo>
                <a:lnTo>
                  <a:pt x="243029" y="46524"/>
                </a:lnTo>
                <a:lnTo>
                  <a:pt x="244944" y="44989"/>
                </a:lnTo>
                <a:lnTo>
                  <a:pt x="247442" y="40869"/>
                </a:lnTo>
                <a:lnTo>
                  <a:pt x="248813" y="35377"/>
                </a:lnTo>
                <a:lnTo>
                  <a:pt x="242123" y="33681"/>
                </a:lnTo>
                <a:close/>
              </a:path>
              <a:path w="308609" h="52705">
                <a:moveTo>
                  <a:pt x="243244" y="5734"/>
                </a:moveTo>
                <a:lnTo>
                  <a:pt x="231322" y="5734"/>
                </a:lnTo>
                <a:lnTo>
                  <a:pt x="234063" y="6542"/>
                </a:lnTo>
                <a:lnTo>
                  <a:pt x="238576" y="9934"/>
                </a:lnTo>
                <a:lnTo>
                  <a:pt x="240269" y="12600"/>
                </a:lnTo>
                <a:lnTo>
                  <a:pt x="241397" y="16234"/>
                </a:lnTo>
                <a:lnTo>
                  <a:pt x="248007" y="14700"/>
                </a:lnTo>
                <a:lnTo>
                  <a:pt x="246637" y="10015"/>
                </a:lnTo>
                <a:lnTo>
                  <a:pt x="244218" y="6461"/>
                </a:lnTo>
                <a:lnTo>
                  <a:pt x="243244" y="5734"/>
                </a:lnTo>
                <a:close/>
              </a:path>
              <a:path w="308609" h="52705">
                <a:moveTo>
                  <a:pt x="265094" y="19627"/>
                </a:moveTo>
                <a:lnTo>
                  <a:pt x="258888" y="19627"/>
                </a:lnTo>
                <a:lnTo>
                  <a:pt x="259013" y="45636"/>
                </a:lnTo>
                <a:lnTo>
                  <a:pt x="259129" y="46846"/>
                </a:lnTo>
                <a:lnTo>
                  <a:pt x="259694" y="47977"/>
                </a:lnTo>
                <a:lnTo>
                  <a:pt x="260177" y="49108"/>
                </a:lnTo>
                <a:lnTo>
                  <a:pt x="261064" y="50077"/>
                </a:lnTo>
                <a:lnTo>
                  <a:pt x="263482" y="51531"/>
                </a:lnTo>
                <a:lnTo>
                  <a:pt x="265255" y="51854"/>
                </a:lnTo>
                <a:lnTo>
                  <a:pt x="268882" y="51854"/>
                </a:lnTo>
                <a:lnTo>
                  <a:pt x="270413" y="51692"/>
                </a:lnTo>
                <a:lnTo>
                  <a:pt x="272187" y="51289"/>
                </a:lnTo>
                <a:lnTo>
                  <a:pt x="271339" y="46039"/>
                </a:lnTo>
                <a:lnTo>
                  <a:pt x="267673" y="46039"/>
                </a:lnTo>
                <a:lnTo>
                  <a:pt x="266948" y="45878"/>
                </a:lnTo>
                <a:lnTo>
                  <a:pt x="266464" y="45636"/>
                </a:lnTo>
                <a:lnTo>
                  <a:pt x="265980" y="45312"/>
                </a:lnTo>
                <a:lnTo>
                  <a:pt x="265577" y="44908"/>
                </a:lnTo>
                <a:lnTo>
                  <a:pt x="265376" y="44343"/>
                </a:lnTo>
                <a:lnTo>
                  <a:pt x="265174" y="43939"/>
                </a:lnTo>
                <a:lnTo>
                  <a:pt x="265094" y="19627"/>
                </a:lnTo>
                <a:close/>
              </a:path>
              <a:path w="308609" h="52705">
                <a:moveTo>
                  <a:pt x="271300" y="45796"/>
                </a:moveTo>
                <a:lnTo>
                  <a:pt x="270172" y="45958"/>
                </a:lnTo>
                <a:lnTo>
                  <a:pt x="269285" y="46039"/>
                </a:lnTo>
                <a:lnTo>
                  <a:pt x="271339" y="46039"/>
                </a:lnTo>
                <a:lnTo>
                  <a:pt x="271300" y="45796"/>
                </a:lnTo>
                <a:close/>
              </a:path>
              <a:path w="308609" h="52705">
                <a:moveTo>
                  <a:pt x="271300" y="14781"/>
                </a:moveTo>
                <a:lnTo>
                  <a:pt x="254374" y="14781"/>
                </a:lnTo>
                <a:lnTo>
                  <a:pt x="254374" y="19627"/>
                </a:lnTo>
                <a:lnTo>
                  <a:pt x="271300" y="19627"/>
                </a:lnTo>
                <a:lnTo>
                  <a:pt x="271300" y="14781"/>
                </a:lnTo>
                <a:close/>
              </a:path>
              <a:path w="308609" h="52705">
                <a:moveTo>
                  <a:pt x="265094" y="2019"/>
                </a:moveTo>
                <a:lnTo>
                  <a:pt x="258888" y="5735"/>
                </a:lnTo>
                <a:lnTo>
                  <a:pt x="258888" y="14781"/>
                </a:lnTo>
                <a:lnTo>
                  <a:pt x="265094" y="14781"/>
                </a:lnTo>
                <a:lnTo>
                  <a:pt x="265094" y="2019"/>
                </a:lnTo>
                <a:close/>
              </a:path>
              <a:path w="308609" h="52705">
                <a:moveTo>
                  <a:pt x="283390" y="14780"/>
                </a:moveTo>
                <a:lnTo>
                  <a:pt x="277829" y="14780"/>
                </a:lnTo>
                <a:lnTo>
                  <a:pt x="277829" y="51369"/>
                </a:lnTo>
                <a:lnTo>
                  <a:pt x="284035" y="51369"/>
                </a:lnTo>
                <a:lnTo>
                  <a:pt x="284035" y="29561"/>
                </a:lnTo>
                <a:lnTo>
                  <a:pt x="284357" y="27219"/>
                </a:lnTo>
                <a:lnTo>
                  <a:pt x="289675" y="20353"/>
                </a:lnTo>
                <a:lnTo>
                  <a:pt x="283390" y="20353"/>
                </a:lnTo>
                <a:lnTo>
                  <a:pt x="283390" y="14780"/>
                </a:lnTo>
                <a:close/>
              </a:path>
              <a:path w="308609" h="52705">
                <a:moveTo>
                  <a:pt x="296055" y="20353"/>
                </a:moveTo>
                <a:lnTo>
                  <a:pt x="292498" y="20353"/>
                </a:lnTo>
                <a:lnTo>
                  <a:pt x="294029" y="20837"/>
                </a:lnTo>
                <a:lnTo>
                  <a:pt x="295561" y="21726"/>
                </a:lnTo>
                <a:lnTo>
                  <a:pt x="296055" y="20353"/>
                </a:lnTo>
                <a:close/>
              </a:path>
              <a:path w="308609" h="52705">
                <a:moveTo>
                  <a:pt x="293385" y="13972"/>
                </a:moveTo>
                <a:lnTo>
                  <a:pt x="289919" y="13972"/>
                </a:lnTo>
                <a:lnTo>
                  <a:pt x="288548" y="14376"/>
                </a:lnTo>
                <a:lnTo>
                  <a:pt x="286131" y="15992"/>
                </a:lnTo>
                <a:lnTo>
                  <a:pt x="284841" y="17688"/>
                </a:lnTo>
                <a:lnTo>
                  <a:pt x="283390" y="20353"/>
                </a:lnTo>
                <a:lnTo>
                  <a:pt x="289677" y="20353"/>
                </a:lnTo>
                <a:lnTo>
                  <a:pt x="296055" y="20353"/>
                </a:lnTo>
                <a:lnTo>
                  <a:pt x="297656" y="15911"/>
                </a:lnTo>
                <a:lnTo>
                  <a:pt x="295561" y="14619"/>
                </a:lnTo>
                <a:lnTo>
                  <a:pt x="293385" y="13972"/>
                </a:lnTo>
                <a:close/>
              </a:path>
              <a:path w="308609" h="52705">
                <a:moveTo>
                  <a:pt x="308134" y="888"/>
                </a:moveTo>
                <a:lnTo>
                  <a:pt x="301928" y="888"/>
                </a:lnTo>
                <a:lnTo>
                  <a:pt x="301928" y="51369"/>
                </a:lnTo>
                <a:lnTo>
                  <a:pt x="308134" y="51369"/>
                </a:lnTo>
                <a:lnTo>
                  <a:pt x="308134" y="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8027551" y="2177363"/>
            <a:ext cx="241935" cy="0"/>
          </a:xfrm>
          <a:custGeom>
            <a:avLst/>
            <a:gdLst/>
            <a:ahLst/>
            <a:cxnLst/>
            <a:rect l="l" t="t" r="r" b="b"/>
            <a:pathLst>
              <a:path w="241934">
                <a:moveTo>
                  <a:pt x="0" y="0"/>
                </a:moveTo>
                <a:lnTo>
                  <a:pt x="241800" y="0"/>
                </a:lnTo>
              </a:path>
            </a:pathLst>
          </a:custGeom>
          <a:ln w="8884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287407" y="2254256"/>
            <a:ext cx="276860" cy="52705"/>
          </a:xfrm>
          <a:custGeom>
            <a:avLst/>
            <a:gdLst/>
            <a:ahLst/>
            <a:cxnLst/>
            <a:rect l="l" t="t" r="r" b="b"/>
            <a:pathLst>
              <a:path w="276859" h="52705">
                <a:moveTo>
                  <a:pt x="26517" y="889"/>
                </a:moveTo>
                <a:lnTo>
                  <a:pt x="19343" y="889"/>
                </a:lnTo>
                <a:lnTo>
                  <a:pt x="0" y="51451"/>
                </a:lnTo>
                <a:lnTo>
                  <a:pt x="7012" y="51451"/>
                </a:lnTo>
                <a:lnTo>
                  <a:pt x="12573" y="36105"/>
                </a:lnTo>
                <a:lnTo>
                  <a:pt x="40888" y="36105"/>
                </a:lnTo>
                <a:lnTo>
                  <a:pt x="38680" y="30693"/>
                </a:lnTo>
                <a:lnTo>
                  <a:pt x="14507" y="30693"/>
                </a:lnTo>
                <a:lnTo>
                  <a:pt x="20069" y="15832"/>
                </a:lnTo>
                <a:lnTo>
                  <a:pt x="21197" y="12682"/>
                </a:lnTo>
                <a:lnTo>
                  <a:pt x="22084" y="9451"/>
                </a:lnTo>
                <a:lnTo>
                  <a:pt x="22729" y="6220"/>
                </a:lnTo>
                <a:lnTo>
                  <a:pt x="28693" y="6220"/>
                </a:lnTo>
                <a:lnTo>
                  <a:pt x="26517" y="889"/>
                </a:lnTo>
                <a:close/>
              </a:path>
              <a:path w="276859" h="52705">
                <a:moveTo>
                  <a:pt x="40888" y="36105"/>
                </a:moveTo>
                <a:lnTo>
                  <a:pt x="33690" y="36105"/>
                </a:lnTo>
                <a:lnTo>
                  <a:pt x="39574" y="51451"/>
                </a:lnTo>
                <a:lnTo>
                  <a:pt x="47151" y="51451"/>
                </a:lnTo>
                <a:lnTo>
                  <a:pt x="40888" y="36105"/>
                </a:lnTo>
                <a:close/>
              </a:path>
              <a:path w="276859" h="52705">
                <a:moveTo>
                  <a:pt x="28693" y="6220"/>
                </a:moveTo>
                <a:lnTo>
                  <a:pt x="22729" y="6220"/>
                </a:lnTo>
                <a:lnTo>
                  <a:pt x="23535" y="8966"/>
                </a:lnTo>
                <a:lnTo>
                  <a:pt x="24837" y="12682"/>
                </a:lnTo>
                <a:lnTo>
                  <a:pt x="26356" y="16639"/>
                </a:lnTo>
                <a:lnTo>
                  <a:pt x="31595" y="30693"/>
                </a:lnTo>
                <a:lnTo>
                  <a:pt x="38680" y="30693"/>
                </a:lnTo>
                <a:lnTo>
                  <a:pt x="28693" y="6220"/>
                </a:lnTo>
                <a:close/>
              </a:path>
              <a:path w="276859" h="52705">
                <a:moveTo>
                  <a:pt x="80841" y="889"/>
                </a:moveTo>
                <a:lnTo>
                  <a:pt x="54002" y="889"/>
                </a:lnTo>
                <a:lnTo>
                  <a:pt x="54002" y="51451"/>
                </a:lnTo>
                <a:lnTo>
                  <a:pt x="60692" y="51452"/>
                </a:lnTo>
                <a:lnTo>
                  <a:pt x="60692" y="28998"/>
                </a:lnTo>
                <a:lnTo>
                  <a:pt x="81359" y="28998"/>
                </a:lnTo>
                <a:lnTo>
                  <a:pt x="80116" y="28432"/>
                </a:lnTo>
                <a:lnTo>
                  <a:pt x="84952" y="27786"/>
                </a:lnTo>
                <a:lnTo>
                  <a:pt x="88498" y="26170"/>
                </a:lnTo>
                <a:lnTo>
                  <a:pt x="91364" y="23182"/>
                </a:lnTo>
                <a:lnTo>
                  <a:pt x="60691" y="23182"/>
                </a:lnTo>
                <a:lnTo>
                  <a:pt x="60691" y="6463"/>
                </a:lnTo>
                <a:lnTo>
                  <a:pt x="91864" y="6463"/>
                </a:lnTo>
                <a:lnTo>
                  <a:pt x="90836" y="4766"/>
                </a:lnTo>
                <a:lnTo>
                  <a:pt x="88901" y="3150"/>
                </a:lnTo>
                <a:lnTo>
                  <a:pt x="84227" y="1373"/>
                </a:lnTo>
                <a:lnTo>
                  <a:pt x="80841" y="889"/>
                </a:lnTo>
                <a:close/>
              </a:path>
              <a:path w="276859" h="52705">
                <a:moveTo>
                  <a:pt x="81359" y="28998"/>
                </a:moveTo>
                <a:lnTo>
                  <a:pt x="70122" y="28998"/>
                </a:lnTo>
                <a:lnTo>
                  <a:pt x="71331" y="29079"/>
                </a:lnTo>
                <a:lnTo>
                  <a:pt x="72137" y="29240"/>
                </a:lnTo>
                <a:lnTo>
                  <a:pt x="73104" y="29482"/>
                </a:lnTo>
                <a:lnTo>
                  <a:pt x="74152" y="29886"/>
                </a:lnTo>
                <a:lnTo>
                  <a:pt x="75119" y="30533"/>
                </a:lnTo>
                <a:lnTo>
                  <a:pt x="76167" y="31178"/>
                </a:lnTo>
                <a:lnTo>
                  <a:pt x="77295" y="32309"/>
                </a:lnTo>
                <a:lnTo>
                  <a:pt x="78504" y="33925"/>
                </a:lnTo>
                <a:lnTo>
                  <a:pt x="79794" y="35540"/>
                </a:lnTo>
                <a:lnTo>
                  <a:pt x="81406" y="37882"/>
                </a:lnTo>
                <a:lnTo>
                  <a:pt x="83340" y="40871"/>
                </a:lnTo>
                <a:lnTo>
                  <a:pt x="90030" y="51452"/>
                </a:lnTo>
                <a:lnTo>
                  <a:pt x="98412" y="51452"/>
                </a:lnTo>
                <a:lnTo>
                  <a:pt x="81889" y="29239"/>
                </a:lnTo>
                <a:lnTo>
                  <a:pt x="81359" y="28998"/>
                </a:lnTo>
                <a:close/>
              </a:path>
              <a:path w="276859" h="52705">
                <a:moveTo>
                  <a:pt x="91864" y="6463"/>
                </a:moveTo>
                <a:lnTo>
                  <a:pt x="80358" y="6463"/>
                </a:lnTo>
                <a:lnTo>
                  <a:pt x="83098" y="7270"/>
                </a:lnTo>
                <a:lnTo>
                  <a:pt x="84791" y="8805"/>
                </a:lnTo>
                <a:lnTo>
                  <a:pt x="86564" y="10339"/>
                </a:lnTo>
                <a:lnTo>
                  <a:pt x="87451" y="12278"/>
                </a:lnTo>
                <a:lnTo>
                  <a:pt x="87451" y="16316"/>
                </a:lnTo>
                <a:lnTo>
                  <a:pt x="86967" y="17851"/>
                </a:lnTo>
                <a:lnTo>
                  <a:pt x="85194" y="20597"/>
                </a:lnTo>
                <a:lnTo>
                  <a:pt x="83904" y="21647"/>
                </a:lnTo>
                <a:lnTo>
                  <a:pt x="82131" y="22212"/>
                </a:lnTo>
                <a:lnTo>
                  <a:pt x="80438" y="22859"/>
                </a:lnTo>
                <a:lnTo>
                  <a:pt x="78020" y="23182"/>
                </a:lnTo>
                <a:lnTo>
                  <a:pt x="91364" y="23182"/>
                </a:lnTo>
                <a:lnTo>
                  <a:pt x="93173" y="21243"/>
                </a:lnTo>
                <a:lnTo>
                  <a:pt x="94302" y="18255"/>
                </a:lnTo>
                <a:lnTo>
                  <a:pt x="94302" y="11874"/>
                </a:lnTo>
                <a:lnTo>
                  <a:pt x="93576" y="9370"/>
                </a:lnTo>
                <a:lnTo>
                  <a:pt x="91864" y="6463"/>
                </a:lnTo>
                <a:close/>
              </a:path>
              <a:path w="276859" h="52705">
                <a:moveTo>
                  <a:pt x="110260" y="34651"/>
                </a:moveTo>
                <a:lnTo>
                  <a:pt x="103984" y="35215"/>
                </a:lnTo>
                <a:lnTo>
                  <a:pt x="104054" y="38527"/>
                </a:lnTo>
                <a:lnTo>
                  <a:pt x="105021" y="41596"/>
                </a:lnTo>
                <a:lnTo>
                  <a:pt x="107103" y="44747"/>
                </a:lnTo>
                <a:lnTo>
                  <a:pt x="108487" y="46927"/>
                </a:lnTo>
                <a:lnTo>
                  <a:pt x="110905" y="48947"/>
                </a:lnTo>
                <a:lnTo>
                  <a:pt x="114049" y="50239"/>
                </a:lnTo>
                <a:lnTo>
                  <a:pt x="117111" y="51612"/>
                </a:lnTo>
                <a:lnTo>
                  <a:pt x="120900" y="52258"/>
                </a:lnTo>
                <a:lnTo>
                  <a:pt x="129121" y="52258"/>
                </a:lnTo>
                <a:lnTo>
                  <a:pt x="140799" y="46282"/>
                </a:lnTo>
                <a:lnTo>
                  <a:pt x="122270" y="46282"/>
                </a:lnTo>
                <a:lnTo>
                  <a:pt x="119691" y="45797"/>
                </a:lnTo>
                <a:lnTo>
                  <a:pt x="117432" y="44746"/>
                </a:lnTo>
                <a:lnTo>
                  <a:pt x="115177" y="43778"/>
                </a:lnTo>
                <a:lnTo>
                  <a:pt x="113485" y="42486"/>
                </a:lnTo>
                <a:lnTo>
                  <a:pt x="112251" y="40709"/>
                </a:lnTo>
                <a:lnTo>
                  <a:pt x="111308" y="39254"/>
                </a:lnTo>
                <a:lnTo>
                  <a:pt x="110583" y="37155"/>
                </a:lnTo>
                <a:lnTo>
                  <a:pt x="110260" y="34651"/>
                </a:lnTo>
                <a:close/>
              </a:path>
              <a:path w="276859" h="52705">
                <a:moveTo>
                  <a:pt x="127428" y="0"/>
                </a:moveTo>
                <a:lnTo>
                  <a:pt x="120255" y="0"/>
                </a:lnTo>
                <a:lnTo>
                  <a:pt x="117192" y="564"/>
                </a:lnTo>
                <a:lnTo>
                  <a:pt x="114371" y="1776"/>
                </a:lnTo>
                <a:lnTo>
                  <a:pt x="111631" y="2907"/>
                </a:lnTo>
                <a:lnTo>
                  <a:pt x="109535" y="4603"/>
                </a:lnTo>
                <a:lnTo>
                  <a:pt x="108084" y="6784"/>
                </a:lnTo>
                <a:lnTo>
                  <a:pt x="106634" y="9046"/>
                </a:lnTo>
                <a:lnTo>
                  <a:pt x="105908" y="11388"/>
                </a:lnTo>
                <a:lnTo>
                  <a:pt x="105908" y="16234"/>
                </a:lnTo>
                <a:lnTo>
                  <a:pt x="127428" y="29239"/>
                </a:lnTo>
                <a:lnTo>
                  <a:pt x="130410" y="30046"/>
                </a:lnTo>
                <a:lnTo>
                  <a:pt x="137665" y="36104"/>
                </a:lnTo>
                <a:lnTo>
                  <a:pt x="137665" y="39255"/>
                </a:lnTo>
                <a:lnTo>
                  <a:pt x="127751" y="46282"/>
                </a:lnTo>
                <a:lnTo>
                  <a:pt x="140799" y="46282"/>
                </a:lnTo>
                <a:lnTo>
                  <a:pt x="142173" y="44262"/>
                </a:lnTo>
                <a:lnTo>
                  <a:pt x="143387" y="42404"/>
                </a:lnTo>
                <a:lnTo>
                  <a:pt x="144113" y="39819"/>
                </a:lnTo>
                <a:lnTo>
                  <a:pt x="144113" y="34407"/>
                </a:lnTo>
                <a:lnTo>
                  <a:pt x="118965" y="20353"/>
                </a:lnTo>
                <a:lnTo>
                  <a:pt x="115580" y="19142"/>
                </a:lnTo>
                <a:lnTo>
                  <a:pt x="114290" y="18011"/>
                </a:lnTo>
                <a:lnTo>
                  <a:pt x="113001" y="16799"/>
                </a:lnTo>
                <a:lnTo>
                  <a:pt x="112464" y="15588"/>
                </a:lnTo>
                <a:lnTo>
                  <a:pt x="112356" y="11388"/>
                </a:lnTo>
                <a:lnTo>
                  <a:pt x="113243" y="9611"/>
                </a:lnTo>
                <a:lnTo>
                  <a:pt x="116950" y="6703"/>
                </a:lnTo>
                <a:lnTo>
                  <a:pt x="119933" y="5895"/>
                </a:lnTo>
                <a:lnTo>
                  <a:pt x="139318" y="5895"/>
                </a:lnTo>
                <a:lnTo>
                  <a:pt x="138632" y="4846"/>
                </a:lnTo>
                <a:lnTo>
                  <a:pt x="136375" y="3069"/>
                </a:lnTo>
                <a:lnTo>
                  <a:pt x="130733" y="646"/>
                </a:lnTo>
                <a:lnTo>
                  <a:pt x="127428" y="0"/>
                </a:lnTo>
                <a:close/>
              </a:path>
              <a:path w="276859" h="52705">
                <a:moveTo>
                  <a:pt x="139318" y="5895"/>
                </a:moveTo>
                <a:lnTo>
                  <a:pt x="127831" y="5895"/>
                </a:lnTo>
                <a:lnTo>
                  <a:pt x="130733" y="6703"/>
                </a:lnTo>
                <a:lnTo>
                  <a:pt x="134682" y="10014"/>
                </a:lnTo>
                <a:lnTo>
                  <a:pt x="135891" y="12438"/>
                </a:lnTo>
                <a:lnTo>
                  <a:pt x="136214" y="15588"/>
                </a:lnTo>
                <a:lnTo>
                  <a:pt x="142581" y="15103"/>
                </a:lnTo>
                <a:lnTo>
                  <a:pt x="142501" y="12195"/>
                </a:lnTo>
                <a:lnTo>
                  <a:pt x="141695" y="9530"/>
                </a:lnTo>
                <a:lnTo>
                  <a:pt x="139318" y="5895"/>
                </a:lnTo>
                <a:close/>
              </a:path>
              <a:path w="276859" h="52705">
                <a:moveTo>
                  <a:pt x="201742" y="1"/>
                </a:moveTo>
                <a:lnTo>
                  <a:pt x="192231" y="1"/>
                </a:lnTo>
                <a:lnTo>
                  <a:pt x="188120" y="1051"/>
                </a:lnTo>
                <a:lnTo>
                  <a:pt x="180705" y="5090"/>
                </a:lnTo>
                <a:lnTo>
                  <a:pt x="177884" y="8078"/>
                </a:lnTo>
                <a:lnTo>
                  <a:pt x="175869" y="12036"/>
                </a:lnTo>
                <a:lnTo>
                  <a:pt x="173854" y="15913"/>
                </a:lnTo>
                <a:lnTo>
                  <a:pt x="172887" y="20517"/>
                </a:lnTo>
                <a:lnTo>
                  <a:pt x="172887" y="30613"/>
                </a:lnTo>
                <a:lnTo>
                  <a:pt x="191102" y="52259"/>
                </a:lnTo>
                <a:lnTo>
                  <a:pt x="201822" y="52259"/>
                </a:lnTo>
                <a:lnTo>
                  <a:pt x="206255" y="50805"/>
                </a:lnTo>
                <a:lnTo>
                  <a:pt x="209882" y="47978"/>
                </a:lnTo>
                <a:lnTo>
                  <a:pt x="211696" y="46524"/>
                </a:lnTo>
                <a:lnTo>
                  <a:pt x="192956" y="46524"/>
                </a:lnTo>
                <a:lnTo>
                  <a:pt x="190055" y="45798"/>
                </a:lnTo>
                <a:lnTo>
                  <a:pt x="187475" y="44182"/>
                </a:lnTo>
                <a:lnTo>
                  <a:pt x="184815" y="42567"/>
                </a:lnTo>
                <a:lnTo>
                  <a:pt x="182881" y="40225"/>
                </a:lnTo>
                <a:lnTo>
                  <a:pt x="181591" y="36994"/>
                </a:lnTo>
                <a:lnTo>
                  <a:pt x="180382" y="33763"/>
                </a:lnTo>
                <a:lnTo>
                  <a:pt x="179836" y="30613"/>
                </a:lnTo>
                <a:lnTo>
                  <a:pt x="179738" y="22374"/>
                </a:lnTo>
                <a:lnTo>
                  <a:pt x="180302" y="19143"/>
                </a:lnTo>
                <a:lnTo>
                  <a:pt x="182397" y="12924"/>
                </a:lnTo>
                <a:lnTo>
                  <a:pt x="184251" y="10420"/>
                </a:lnTo>
                <a:lnTo>
                  <a:pt x="189410" y="6705"/>
                </a:lnTo>
                <a:lnTo>
                  <a:pt x="192634" y="5735"/>
                </a:lnTo>
                <a:lnTo>
                  <a:pt x="211889" y="5735"/>
                </a:lnTo>
                <a:lnTo>
                  <a:pt x="205933" y="1293"/>
                </a:lnTo>
                <a:lnTo>
                  <a:pt x="201742" y="1"/>
                </a:lnTo>
                <a:close/>
              </a:path>
              <a:path w="276859" h="52705">
                <a:moveTo>
                  <a:pt x="210769" y="33682"/>
                </a:moveTo>
                <a:lnTo>
                  <a:pt x="209882" y="37963"/>
                </a:lnTo>
                <a:lnTo>
                  <a:pt x="208109" y="41193"/>
                </a:lnTo>
                <a:lnTo>
                  <a:pt x="205530" y="43293"/>
                </a:lnTo>
                <a:lnTo>
                  <a:pt x="202950" y="45474"/>
                </a:lnTo>
                <a:lnTo>
                  <a:pt x="199727" y="46524"/>
                </a:lnTo>
                <a:lnTo>
                  <a:pt x="211696" y="46524"/>
                </a:lnTo>
                <a:lnTo>
                  <a:pt x="213509" y="45071"/>
                </a:lnTo>
                <a:lnTo>
                  <a:pt x="216008" y="40870"/>
                </a:lnTo>
                <a:lnTo>
                  <a:pt x="217459" y="35378"/>
                </a:lnTo>
                <a:lnTo>
                  <a:pt x="210769" y="33682"/>
                </a:lnTo>
                <a:close/>
              </a:path>
              <a:path w="276859" h="52705">
                <a:moveTo>
                  <a:pt x="211889" y="5735"/>
                </a:moveTo>
                <a:lnTo>
                  <a:pt x="199888" y="5735"/>
                </a:lnTo>
                <a:lnTo>
                  <a:pt x="202709" y="6624"/>
                </a:lnTo>
                <a:lnTo>
                  <a:pt x="207142" y="9936"/>
                </a:lnTo>
                <a:lnTo>
                  <a:pt x="208835" y="12601"/>
                </a:lnTo>
                <a:lnTo>
                  <a:pt x="210044" y="16316"/>
                </a:lnTo>
                <a:lnTo>
                  <a:pt x="216572" y="14782"/>
                </a:lnTo>
                <a:lnTo>
                  <a:pt x="215202" y="10097"/>
                </a:lnTo>
                <a:lnTo>
                  <a:pt x="212864" y="6463"/>
                </a:lnTo>
                <a:lnTo>
                  <a:pt x="211889" y="5735"/>
                </a:lnTo>
                <a:close/>
              </a:path>
              <a:path w="276859" h="52705">
                <a:moveTo>
                  <a:pt x="233659" y="19628"/>
                </a:moveTo>
                <a:lnTo>
                  <a:pt x="227534" y="19628"/>
                </a:lnTo>
                <a:lnTo>
                  <a:pt x="227655" y="45636"/>
                </a:lnTo>
                <a:lnTo>
                  <a:pt x="227776" y="46847"/>
                </a:lnTo>
                <a:lnTo>
                  <a:pt x="228259" y="47978"/>
                </a:lnTo>
                <a:lnTo>
                  <a:pt x="228743" y="49190"/>
                </a:lnTo>
                <a:lnTo>
                  <a:pt x="229629" y="50078"/>
                </a:lnTo>
                <a:lnTo>
                  <a:pt x="230919" y="50805"/>
                </a:lnTo>
                <a:lnTo>
                  <a:pt x="232128" y="51532"/>
                </a:lnTo>
                <a:lnTo>
                  <a:pt x="233901" y="51855"/>
                </a:lnTo>
                <a:lnTo>
                  <a:pt x="237447" y="51855"/>
                </a:lnTo>
                <a:lnTo>
                  <a:pt x="239060" y="51693"/>
                </a:lnTo>
                <a:lnTo>
                  <a:pt x="240752" y="51371"/>
                </a:lnTo>
                <a:lnTo>
                  <a:pt x="239905" y="46121"/>
                </a:lnTo>
                <a:lnTo>
                  <a:pt x="236239" y="46121"/>
                </a:lnTo>
                <a:lnTo>
                  <a:pt x="235594" y="45959"/>
                </a:lnTo>
                <a:lnTo>
                  <a:pt x="235030" y="45636"/>
                </a:lnTo>
                <a:lnTo>
                  <a:pt x="234546" y="45394"/>
                </a:lnTo>
                <a:lnTo>
                  <a:pt x="234224" y="44990"/>
                </a:lnTo>
                <a:lnTo>
                  <a:pt x="233982" y="44424"/>
                </a:lnTo>
                <a:lnTo>
                  <a:pt x="233740" y="43940"/>
                </a:lnTo>
                <a:lnTo>
                  <a:pt x="233659" y="19628"/>
                </a:lnTo>
                <a:close/>
              </a:path>
              <a:path w="276859" h="52705">
                <a:moveTo>
                  <a:pt x="239866" y="45878"/>
                </a:moveTo>
                <a:lnTo>
                  <a:pt x="238737" y="46040"/>
                </a:lnTo>
                <a:lnTo>
                  <a:pt x="237851" y="46121"/>
                </a:lnTo>
                <a:lnTo>
                  <a:pt x="239905" y="46121"/>
                </a:lnTo>
                <a:lnTo>
                  <a:pt x="239866" y="45878"/>
                </a:lnTo>
                <a:close/>
              </a:path>
              <a:path w="276859" h="52705">
                <a:moveTo>
                  <a:pt x="239866" y="14782"/>
                </a:moveTo>
                <a:lnTo>
                  <a:pt x="222939" y="14782"/>
                </a:lnTo>
                <a:lnTo>
                  <a:pt x="222939" y="19628"/>
                </a:lnTo>
                <a:lnTo>
                  <a:pt x="239866" y="19628"/>
                </a:lnTo>
                <a:lnTo>
                  <a:pt x="239866" y="14782"/>
                </a:lnTo>
                <a:close/>
              </a:path>
              <a:path w="276859" h="52705">
                <a:moveTo>
                  <a:pt x="233659" y="2020"/>
                </a:moveTo>
                <a:lnTo>
                  <a:pt x="227534" y="5735"/>
                </a:lnTo>
                <a:lnTo>
                  <a:pt x="227534" y="14782"/>
                </a:lnTo>
                <a:lnTo>
                  <a:pt x="233659" y="14782"/>
                </a:lnTo>
                <a:lnTo>
                  <a:pt x="233659" y="2020"/>
                </a:lnTo>
                <a:close/>
              </a:path>
              <a:path w="276859" h="52705">
                <a:moveTo>
                  <a:pt x="252036" y="14782"/>
                </a:moveTo>
                <a:lnTo>
                  <a:pt x="246475" y="14782"/>
                </a:lnTo>
                <a:lnTo>
                  <a:pt x="246475" y="51451"/>
                </a:lnTo>
                <a:lnTo>
                  <a:pt x="252681" y="51452"/>
                </a:lnTo>
                <a:lnTo>
                  <a:pt x="252681" y="29644"/>
                </a:lnTo>
                <a:lnTo>
                  <a:pt x="253003" y="27221"/>
                </a:lnTo>
                <a:lnTo>
                  <a:pt x="258242" y="20436"/>
                </a:lnTo>
                <a:lnTo>
                  <a:pt x="264679" y="20436"/>
                </a:lnTo>
                <a:lnTo>
                  <a:pt x="252036" y="20355"/>
                </a:lnTo>
                <a:lnTo>
                  <a:pt x="252036" y="14782"/>
                </a:lnTo>
                <a:close/>
              </a:path>
              <a:path w="276859" h="52705">
                <a:moveTo>
                  <a:pt x="264679" y="20436"/>
                </a:moveTo>
                <a:lnTo>
                  <a:pt x="261144" y="20436"/>
                </a:lnTo>
                <a:lnTo>
                  <a:pt x="262675" y="20840"/>
                </a:lnTo>
                <a:lnTo>
                  <a:pt x="264207" y="21728"/>
                </a:lnTo>
                <a:lnTo>
                  <a:pt x="264679" y="20436"/>
                </a:lnTo>
                <a:close/>
              </a:path>
              <a:path w="276859" h="52705">
                <a:moveTo>
                  <a:pt x="262031" y="13974"/>
                </a:moveTo>
                <a:lnTo>
                  <a:pt x="258484" y="13974"/>
                </a:lnTo>
                <a:lnTo>
                  <a:pt x="257195" y="14378"/>
                </a:lnTo>
                <a:lnTo>
                  <a:pt x="255986" y="15266"/>
                </a:lnTo>
                <a:lnTo>
                  <a:pt x="254777" y="16074"/>
                </a:lnTo>
                <a:lnTo>
                  <a:pt x="253487" y="17770"/>
                </a:lnTo>
                <a:lnTo>
                  <a:pt x="252036" y="20355"/>
                </a:lnTo>
                <a:lnTo>
                  <a:pt x="264709" y="20355"/>
                </a:lnTo>
                <a:lnTo>
                  <a:pt x="266302" y="15993"/>
                </a:lnTo>
                <a:lnTo>
                  <a:pt x="264126" y="14620"/>
                </a:lnTo>
                <a:lnTo>
                  <a:pt x="262031" y="13974"/>
                </a:lnTo>
                <a:close/>
              </a:path>
              <a:path w="276859" h="52705">
                <a:moveTo>
                  <a:pt x="276700" y="889"/>
                </a:moveTo>
                <a:lnTo>
                  <a:pt x="270494" y="889"/>
                </a:lnTo>
                <a:lnTo>
                  <a:pt x="270494" y="51451"/>
                </a:lnTo>
                <a:lnTo>
                  <a:pt x="276700" y="51451"/>
                </a:lnTo>
                <a:lnTo>
                  <a:pt x="276700" y="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027551" y="2277277"/>
            <a:ext cx="241935" cy="0"/>
          </a:xfrm>
          <a:custGeom>
            <a:avLst/>
            <a:gdLst/>
            <a:ahLst/>
            <a:cxnLst/>
            <a:rect l="l" t="t" r="r" b="b"/>
            <a:pathLst>
              <a:path w="241934">
                <a:moveTo>
                  <a:pt x="0" y="0"/>
                </a:moveTo>
                <a:lnTo>
                  <a:pt x="241800" y="0"/>
                </a:lnTo>
              </a:path>
            </a:pathLst>
          </a:custGeom>
          <a:ln w="8884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003371" y="2016791"/>
            <a:ext cx="635000" cy="321310"/>
          </a:xfrm>
          <a:custGeom>
            <a:avLst/>
            <a:gdLst/>
            <a:ahLst/>
            <a:cxnLst/>
            <a:rect l="l" t="t" r="r" b="b"/>
            <a:pathLst>
              <a:path w="635000" h="321310">
                <a:moveTo>
                  <a:pt x="0" y="321063"/>
                </a:moveTo>
                <a:lnTo>
                  <a:pt x="634727" y="321063"/>
                </a:lnTo>
                <a:lnTo>
                  <a:pt x="634727" y="0"/>
                </a:lnTo>
                <a:lnTo>
                  <a:pt x="0" y="0"/>
                </a:lnTo>
                <a:lnTo>
                  <a:pt x="0" y="321063"/>
                </a:lnTo>
                <a:close/>
              </a:path>
            </a:pathLst>
          </a:custGeom>
          <a:ln w="403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413531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864489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7315448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7766407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217365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668324" y="2713438"/>
            <a:ext cx="0" cy="866775"/>
          </a:xfrm>
          <a:custGeom>
            <a:avLst/>
            <a:gdLst/>
            <a:ahLst/>
            <a:cxnLst/>
            <a:rect l="l" t="t" r="r" b="b"/>
            <a:pathLst>
              <a:path h="866775">
                <a:moveTo>
                  <a:pt x="0" y="866265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413531" y="3455963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413531" y="3146611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413531" y="2837179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413531" y="3579703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413531" y="2713438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862474" y="355508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7313433" y="355508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7764391" y="355508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215350" y="355508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862474" y="271345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7313433" y="271345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764391" y="271345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8215350" y="271345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392421" y="3630346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0" y="37315"/>
                </a:lnTo>
                <a:lnTo>
                  <a:pt x="1757" y="44504"/>
                </a:lnTo>
                <a:lnTo>
                  <a:pt x="8197" y="52662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9"/>
                </a:lnTo>
                <a:lnTo>
                  <a:pt x="27025" y="51289"/>
                </a:lnTo>
                <a:lnTo>
                  <a:pt x="29580" y="49269"/>
                </a:lnTo>
                <a:lnTo>
                  <a:pt x="29683" y="49108"/>
                </a:lnTo>
                <a:lnTo>
                  <a:pt x="14354" y="4910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4"/>
                </a:lnTo>
                <a:lnTo>
                  <a:pt x="6714" y="18496"/>
                </a:lnTo>
                <a:lnTo>
                  <a:pt x="7842" y="12519"/>
                </a:lnTo>
                <a:lnTo>
                  <a:pt x="11880" y="6704"/>
                </a:lnTo>
                <a:lnTo>
                  <a:pt x="14282" y="5411"/>
                </a:lnTo>
                <a:lnTo>
                  <a:pt x="29369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77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69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6968" y="12681"/>
                </a:lnTo>
                <a:lnTo>
                  <a:pt x="27992" y="18496"/>
                </a:lnTo>
                <a:lnTo>
                  <a:pt x="27992" y="36024"/>
                </a:lnTo>
                <a:lnTo>
                  <a:pt x="26968" y="41839"/>
                </a:lnTo>
                <a:lnTo>
                  <a:pt x="22874" y="47655"/>
                </a:lnTo>
                <a:lnTo>
                  <a:pt x="20351" y="49108"/>
                </a:lnTo>
                <a:lnTo>
                  <a:pt x="29683" y="49108"/>
                </a:lnTo>
                <a:lnTo>
                  <a:pt x="31498" y="46281"/>
                </a:lnTo>
                <a:lnTo>
                  <a:pt x="34061" y="38608"/>
                </a:lnTo>
                <a:lnTo>
                  <a:pt x="34706" y="33519"/>
                </a:lnTo>
                <a:lnTo>
                  <a:pt x="34613" y="21000"/>
                </a:lnTo>
                <a:lnTo>
                  <a:pt x="34303" y="17769"/>
                </a:lnTo>
                <a:lnTo>
                  <a:pt x="32707" y="11550"/>
                </a:lnTo>
                <a:lnTo>
                  <a:pt x="31603" y="8884"/>
                </a:lnTo>
                <a:lnTo>
                  <a:pt x="29369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843381" y="3631315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42" y="38043"/>
                </a:moveTo>
                <a:lnTo>
                  <a:pt x="0" y="38608"/>
                </a:lnTo>
                <a:lnTo>
                  <a:pt x="474" y="43131"/>
                </a:lnTo>
                <a:lnTo>
                  <a:pt x="2167" y="46685"/>
                </a:lnTo>
                <a:lnTo>
                  <a:pt x="8293" y="52177"/>
                </a:lnTo>
                <a:lnTo>
                  <a:pt x="12242" y="53469"/>
                </a:lnTo>
                <a:lnTo>
                  <a:pt x="23042" y="53469"/>
                </a:lnTo>
                <a:lnTo>
                  <a:pt x="27637" y="51370"/>
                </a:lnTo>
                <a:lnTo>
                  <a:pt x="30195" y="48139"/>
                </a:lnTo>
                <a:lnTo>
                  <a:pt x="14499" y="48139"/>
                </a:lnTo>
                <a:lnTo>
                  <a:pt x="12242" y="47251"/>
                </a:lnTo>
                <a:lnTo>
                  <a:pt x="10388" y="45555"/>
                </a:lnTo>
                <a:lnTo>
                  <a:pt x="8534" y="43939"/>
                </a:lnTo>
                <a:lnTo>
                  <a:pt x="7406" y="41355"/>
                </a:lnTo>
                <a:lnTo>
                  <a:pt x="6842" y="38043"/>
                </a:lnTo>
                <a:close/>
              </a:path>
              <a:path w="35559" h="53975">
                <a:moveTo>
                  <a:pt x="31425" y="23019"/>
                </a:moveTo>
                <a:lnTo>
                  <a:pt x="20383" y="23019"/>
                </a:lnTo>
                <a:lnTo>
                  <a:pt x="23123" y="24070"/>
                </a:lnTo>
                <a:lnTo>
                  <a:pt x="27314" y="28431"/>
                </a:lnTo>
                <a:lnTo>
                  <a:pt x="28362" y="31339"/>
                </a:lnTo>
                <a:lnTo>
                  <a:pt x="28246" y="39335"/>
                </a:lnTo>
                <a:lnTo>
                  <a:pt x="27234" y="42162"/>
                </a:lnTo>
                <a:lnTo>
                  <a:pt x="25057" y="44585"/>
                </a:lnTo>
                <a:lnTo>
                  <a:pt x="22881" y="46928"/>
                </a:lnTo>
                <a:lnTo>
                  <a:pt x="20221" y="48139"/>
                </a:lnTo>
                <a:lnTo>
                  <a:pt x="30195" y="48139"/>
                </a:lnTo>
                <a:lnTo>
                  <a:pt x="33843" y="43535"/>
                </a:lnTo>
                <a:lnTo>
                  <a:pt x="35294" y="39335"/>
                </a:lnTo>
                <a:lnTo>
                  <a:pt x="35294" y="29481"/>
                </a:lnTo>
                <a:lnTo>
                  <a:pt x="33682" y="25281"/>
                </a:lnTo>
                <a:lnTo>
                  <a:pt x="31425" y="23019"/>
                </a:lnTo>
                <a:close/>
              </a:path>
              <a:path w="35559" h="53975">
                <a:moveTo>
                  <a:pt x="32795" y="0"/>
                </a:moveTo>
                <a:lnTo>
                  <a:pt x="6278" y="0"/>
                </a:lnTo>
                <a:lnTo>
                  <a:pt x="1200" y="27381"/>
                </a:lnTo>
                <a:lnTo>
                  <a:pt x="7325" y="28189"/>
                </a:lnTo>
                <a:lnTo>
                  <a:pt x="8293" y="26654"/>
                </a:lnTo>
                <a:lnTo>
                  <a:pt x="9582" y="25442"/>
                </a:lnTo>
                <a:lnTo>
                  <a:pt x="12967" y="23504"/>
                </a:lnTo>
                <a:lnTo>
                  <a:pt x="14902" y="23019"/>
                </a:lnTo>
                <a:lnTo>
                  <a:pt x="31425" y="23019"/>
                </a:lnTo>
                <a:lnTo>
                  <a:pt x="29043" y="20596"/>
                </a:lnTo>
                <a:lnTo>
                  <a:pt x="8696" y="20596"/>
                </a:lnTo>
                <a:lnTo>
                  <a:pt x="11517" y="6219"/>
                </a:lnTo>
                <a:lnTo>
                  <a:pt x="32795" y="6219"/>
                </a:lnTo>
                <a:lnTo>
                  <a:pt x="32795" y="0"/>
                </a:lnTo>
                <a:close/>
              </a:path>
              <a:path w="35559" h="53975">
                <a:moveTo>
                  <a:pt x="23365" y="17203"/>
                </a:moveTo>
                <a:lnTo>
                  <a:pt x="15224" y="17203"/>
                </a:lnTo>
                <a:lnTo>
                  <a:pt x="11839" y="18334"/>
                </a:lnTo>
                <a:lnTo>
                  <a:pt x="8696" y="20596"/>
                </a:lnTo>
                <a:lnTo>
                  <a:pt x="29043" y="20596"/>
                </a:lnTo>
                <a:lnTo>
                  <a:pt x="27314" y="18819"/>
                </a:lnTo>
                <a:lnTo>
                  <a:pt x="23365" y="1720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278210" y="3630346"/>
            <a:ext cx="72390" cy="54610"/>
          </a:xfrm>
          <a:custGeom>
            <a:avLst/>
            <a:gdLst/>
            <a:ahLst/>
            <a:cxnLst/>
            <a:rect l="l" t="t" r="r" b="b"/>
            <a:pathLst>
              <a:path w="72390" h="54610">
                <a:moveTo>
                  <a:pt x="19585" y="11873"/>
                </a:moveTo>
                <a:lnTo>
                  <a:pt x="13057" y="11873"/>
                </a:lnTo>
                <a:lnTo>
                  <a:pt x="13057" y="53551"/>
                </a:lnTo>
                <a:lnTo>
                  <a:pt x="19585" y="53551"/>
                </a:lnTo>
                <a:lnTo>
                  <a:pt x="19585" y="11873"/>
                </a:lnTo>
                <a:close/>
              </a:path>
              <a:path w="72390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5"/>
                </a:lnTo>
                <a:lnTo>
                  <a:pt x="9591" y="7188"/>
                </a:lnTo>
                <a:lnTo>
                  <a:pt x="6851" y="9611"/>
                </a:lnTo>
                <a:lnTo>
                  <a:pt x="3626" y="11712"/>
                </a:lnTo>
                <a:lnTo>
                  <a:pt x="0" y="13408"/>
                </a:lnTo>
                <a:lnTo>
                  <a:pt x="0" y="19708"/>
                </a:lnTo>
                <a:lnTo>
                  <a:pt x="2015" y="18981"/>
                </a:lnTo>
                <a:lnTo>
                  <a:pt x="4271" y="17850"/>
                </a:lnTo>
                <a:lnTo>
                  <a:pt x="6851" y="16315"/>
                </a:lnTo>
                <a:lnTo>
                  <a:pt x="9430" y="14862"/>
                </a:lnTo>
                <a:lnTo>
                  <a:pt x="11445" y="13327"/>
                </a:lnTo>
                <a:lnTo>
                  <a:pt x="13057" y="11873"/>
                </a:lnTo>
                <a:lnTo>
                  <a:pt x="19585" y="11873"/>
                </a:lnTo>
                <a:lnTo>
                  <a:pt x="19585" y="0"/>
                </a:lnTo>
                <a:close/>
              </a:path>
              <a:path w="72390" h="54610">
                <a:moveTo>
                  <a:pt x="44249" y="27300"/>
                </a:moveTo>
                <a:lnTo>
                  <a:pt x="37559" y="27300"/>
                </a:lnTo>
                <a:lnTo>
                  <a:pt x="37559" y="37315"/>
                </a:lnTo>
                <a:lnTo>
                  <a:pt x="39333" y="44504"/>
                </a:lnTo>
                <a:lnTo>
                  <a:pt x="42798" y="48947"/>
                </a:lnTo>
                <a:lnTo>
                  <a:pt x="45781" y="52662"/>
                </a:lnTo>
                <a:lnTo>
                  <a:pt x="49811" y="54439"/>
                </a:lnTo>
                <a:lnTo>
                  <a:pt x="58838" y="54439"/>
                </a:lnTo>
                <a:lnTo>
                  <a:pt x="62062" y="53389"/>
                </a:lnTo>
                <a:lnTo>
                  <a:pt x="64560" y="51289"/>
                </a:lnTo>
                <a:lnTo>
                  <a:pt x="67140" y="49269"/>
                </a:lnTo>
                <a:lnTo>
                  <a:pt x="67244" y="49108"/>
                </a:lnTo>
                <a:lnTo>
                  <a:pt x="51906" y="49108"/>
                </a:lnTo>
                <a:lnTo>
                  <a:pt x="49408" y="47654"/>
                </a:lnTo>
                <a:lnTo>
                  <a:pt x="47312" y="44747"/>
                </a:lnTo>
                <a:lnTo>
                  <a:pt x="45297" y="41839"/>
                </a:lnTo>
                <a:lnTo>
                  <a:pt x="44249" y="36024"/>
                </a:lnTo>
                <a:lnTo>
                  <a:pt x="44249" y="27300"/>
                </a:lnTo>
                <a:close/>
              </a:path>
              <a:path w="72390" h="54610">
                <a:moveTo>
                  <a:pt x="66925" y="5411"/>
                </a:moveTo>
                <a:lnTo>
                  <a:pt x="57871" y="5411"/>
                </a:lnTo>
                <a:lnTo>
                  <a:pt x="60450" y="6865"/>
                </a:lnTo>
                <a:lnTo>
                  <a:pt x="64480" y="12681"/>
                </a:lnTo>
                <a:lnTo>
                  <a:pt x="65528" y="18496"/>
                </a:lnTo>
                <a:lnTo>
                  <a:pt x="65528" y="36024"/>
                </a:lnTo>
                <a:lnTo>
                  <a:pt x="64480" y="41839"/>
                </a:lnTo>
                <a:lnTo>
                  <a:pt x="60450" y="47655"/>
                </a:lnTo>
                <a:lnTo>
                  <a:pt x="57871" y="49108"/>
                </a:lnTo>
                <a:lnTo>
                  <a:pt x="67244" y="49108"/>
                </a:lnTo>
                <a:lnTo>
                  <a:pt x="69074" y="46281"/>
                </a:lnTo>
                <a:lnTo>
                  <a:pt x="70544" y="41839"/>
                </a:lnTo>
                <a:lnTo>
                  <a:pt x="71573" y="38608"/>
                </a:lnTo>
                <a:lnTo>
                  <a:pt x="72217" y="33519"/>
                </a:lnTo>
                <a:lnTo>
                  <a:pt x="72124" y="21000"/>
                </a:lnTo>
                <a:lnTo>
                  <a:pt x="67784" y="6703"/>
                </a:lnTo>
                <a:lnTo>
                  <a:pt x="66925" y="5411"/>
                </a:lnTo>
                <a:close/>
              </a:path>
              <a:path w="72390" h="54610">
                <a:moveTo>
                  <a:pt x="57790" y="0"/>
                </a:moveTo>
                <a:lnTo>
                  <a:pt x="51020" y="0"/>
                </a:lnTo>
                <a:lnTo>
                  <a:pt x="47796" y="1050"/>
                </a:lnTo>
                <a:lnTo>
                  <a:pt x="45297" y="3150"/>
                </a:lnTo>
                <a:lnTo>
                  <a:pt x="42718" y="5250"/>
                </a:lnTo>
                <a:lnTo>
                  <a:pt x="40783" y="8238"/>
                </a:lnTo>
                <a:lnTo>
                  <a:pt x="38204" y="15912"/>
                </a:lnTo>
                <a:lnTo>
                  <a:pt x="37559" y="21000"/>
                </a:lnTo>
                <a:lnTo>
                  <a:pt x="37559" y="27300"/>
                </a:lnTo>
                <a:lnTo>
                  <a:pt x="44249" y="27300"/>
                </a:lnTo>
                <a:lnTo>
                  <a:pt x="44249" y="18496"/>
                </a:lnTo>
                <a:lnTo>
                  <a:pt x="45378" y="12519"/>
                </a:lnTo>
                <a:lnTo>
                  <a:pt x="47634" y="9288"/>
                </a:lnTo>
                <a:lnTo>
                  <a:pt x="49408" y="6703"/>
                </a:lnTo>
                <a:lnTo>
                  <a:pt x="51826" y="5411"/>
                </a:lnTo>
                <a:lnTo>
                  <a:pt x="66925" y="5411"/>
                </a:lnTo>
                <a:lnTo>
                  <a:pt x="66334" y="4523"/>
                </a:lnTo>
                <a:lnTo>
                  <a:pt x="64560" y="2907"/>
                </a:lnTo>
                <a:lnTo>
                  <a:pt x="62384" y="1776"/>
                </a:lnTo>
                <a:lnTo>
                  <a:pt x="60289" y="565"/>
                </a:lnTo>
                <a:lnTo>
                  <a:pt x="5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729170" y="3630346"/>
            <a:ext cx="73025" cy="54610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19585" y="11873"/>
                </a:moveTo>
                <a:lnTo>
                  <a:pt x="13057" y="11873"/>
                </a:lnTo>
                <a:lnTo>
                  <a:pt x="13057" y="53550"/>
                </a:lnTo>
                <a:lnTo>
                  <a:pt x="19585" y="53550"/>
                </a:lnTo>
                <a:lnTo>
                  <a:pt x="19585" y="11873"/>
                </a:lnTo>
                <a:close/>
              </a:path>
              <a:path w="73025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4"/>
                </a:lnTo>
                <a:lnTo>
                  <a:pt x="9591" y="7188"/>
                </a:lnTo>
                <a:lnTo>
                  <a:pt x="6851" y="9611"/>
                </a:lnTo>
                <a:lnTo>
                  <a:pt x="3626" y="11711"/>
                </a:lnTo>
                <a:lnTo>
                  <a:pt x="0" y="13407"/>
                </a:lnTo>
                <a:lnTo>
                  <a:pt x="0" y="19708"/>
                </a:lnTo>
                <a:lnTo>
                  <a:pt x="2015" y="18980"/>
                </a:lnTo>
                <a:lnTo>
                  <a:pt x="4271" y="17850"/>
                </a:lnTo>
                <a:lnTo>
                  <a:pt x="6851" y="16315"/>
                </a:lnTo>
                <a:lnTo>
                  <a:pt x="9430" y="14861"/>
                </a:lnTo>
                <a:lnTo>
                  <a:pt x="11445" y="13327"/>
                </a:lnTo>
                <a:lnTo>
                  <a:pt x="13057" y="11873"/>
                </a:lnTo>
                <a:lnTo>
                  <a:pt x="19585" y="11873"/>
                </a:lnTo>
                <a:lnTo>
                  <a:pt x="19585" y="0"/>
                </a:lnTo>
                <a:close/>
              </a:path>
              <a:path w="73025" h="54610">
                <a:moveTo>
                  <a:pt x="44410" y="39012"/>
                </a:moveTo>
                <a:lnTo>
                  <a:pt x="37568" y="39576"/>
                </a:lnTo>
                <a:lnTo>
                  <a:pt x="37962" y="44099"/>
                </a:lnTo>
                <a:lnTo>
                  <a:pt x="39736" y="47653"/>
                </a:lnTo>
                <a:lnTo>
                  <a:pt x="45861" y="53146"/>
                </a:lnTo>
                <a:lnTo>
                  <a:pt x="49811" y="54438"/>
                </a:lnTo>
                <a:lnTo>
                  <a:pt x="60530" y="54438"/>
                </a:lnTo>
                <a:lnTo>
                  <a:pt x="65205" y="52338"/>
                </a:lnTo>
                <a:lnTo>
                  <a:pt x="67712" y="49108"/>
                </a:lnTo>
                <a:lnTo>
                  <a:pt x="52067" y="49108"/>
                </a:lnTo>
                <a:lnTo>
                  <a:pt x="49810" y="48219"/>
                </a:lnTo>
                <a:lnTo>
                  <a:pt x="47957" y="46523"/>
                </a:lnTo>
                <a:lnTo>
                  <a:pt x="46103" y="44908"/>
                </a:lnTo>
                <a:lnTo>
                  <a:pt x="44894" y="42323"/>
                </a:lnTo>
                <a:lnTo>
                  <a:pt x="44410" y="39012"/>
                </a:lnTo>
                <a:close/>
              </a:path>
              <a:path w="73025" h="54610">
                <a:moveTo>
                  <a:pt x="68994" y="23988"/>
                </a:moveTo>
                <a:lnTo>
                  <a:pt x="57951" y="23988"/>
                </a:lnTo>
                <a:lnTo>
                  <a:pt x="60692" y="25038"/>
                </a:lnTo>
                <a:lnTo>
                  <a:pt x="64883" y="29400"/>
                </a:lnTo>
                <a:lnTo>
                  <a:pt x="65931" y="32308"/>
                </a:lnTo>
                <a:lnTo>
                  <a:pt x="65815" y="40303"/>
                </a:lnTo>
                <a:lnTo>
                  <a:pt x="64802" y="43131"/>
                </a:lnTo>
                <a:lnTo>
                  <a:pt x="62626" y="45554"/>
                </a:lnTo>
                <a:lnTo>
                  <a:pt x="60450" y="47896"/>
                </a:lnTo>
                <a:lnTo>
                  <a:pt x="57790" y="49108"/>
                </a:lnTo>
                <a:lnTo>
                  <a:pt x="67712" y="49108"/>
                </a:lnTo>
                <a:lnTo>
                  <a:pt x="68656" y="47896"/>
                </a:lnTo>
                <a:lnTo>
                  <a:pt x="71412" y="44503"/>
                </a:lnTo>
                <a:lnTo>
                  <a:pt x="72862" y="40303"/>
                </a:lnTo>
                <a:lnTo>
                  <a:pt x="72862" y="30449"/>
                </a:lnTo>
                <a:lnTo>
                  <a:pt x="71250" y="26249"/>
                </a:lnTo>
                <a:lnTo>
                  <a:pt x="68994" y="23988"/>
                </a:lnTo>
                <a:close/>
              </a:path>
              <a:path w="73025" h="54610">
                <a:moveTo>
                  <a:pt x="70364" y="968"/>
                </a:moveTo>
                <a:lnTo>
                  <a:pt x="43846" y="968"/>
                </a:lnTo>
                <a:lnTo>
                  <a:pt x="38688" y="28350"/>
                </a:lnTo>
                <a:lnTo>
                  <a:pt x="44813" y="29157"/>
                </a:lnTo>
                <a:lnTo>
                  <a:pt x="45780" y="27623"/>
                </a:lnTo>
                <a:lnTo>
                  <a:pt x="47151" y="26411"/>
                </a:lnTo>
                <a:lnTo>
                  <a:pt x="50536" y="24473"/>
                </a:lnTo>
                <a:lnTo>
                  <a:pt x="52470" y="23988"/>
                </a:lnTo>
                <a:lnTo>
                  <a:pt x="68994" y="23988"/>
                </a:lnTo>
                <a:lnTo>
                  <a:pt x="66612" y="21565"/>
                </a:lnTo>
                <a:lnTo>
                  <a:pt x="46264" y="21565"/>
                </a:lnTo>
                <a:lnTo>
                  <a:pt x="49085" y="7187"/>
                </a:lnTo>
                <a:lnTo>
                  <a:pt x="70364" y="7187"/>
                </a:lnTo>
                <a:lnTo>
                  <a:pt x="70364" y="968"/>
                </a:lnTo>
                <a:close/>
              </a:path>
              <a:path w="73025" h="54610">
                <a:moveTo>
                  <a:pt x="60933" y="18172"/>
                </a:moveTo>
                <a:lnTo>
                  <a:pt x="52793" y="18172"/>
                </a:lnTo>
                <a:lnTo>
                  <a:pt x="49407" y="19303"/>
                </a:lnTo>
                <a:lnTo>
                  <a:pt x="46264" y="21565"/>
                </a:lnTo>
                <a:lnTo>
                  <a:pt x="66612" y="21565"/>
                </a:lnTo>
                <a:lnTo>
                  <a:pt x="64883" y="19788"/>
                </a:lnTo>
                <a:lnTo>
                  <a:pt x="60933" y="181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174244" y="3630346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4" h="54610">
                <a:moveTo>
                  <a:pt x="31821" y="5411"/>
                </a:moveTo>
                <a:lnTo>
                  <a:pt x="21359" y="5411"/>
                </a:lnTo>
                <a:lnTo>
                  <a:pt x="23776" y="6300"/>
                </a:lnTo>
                <a:lnTo>
                  <a:pt x="25630" y="8077"/>
                </a:lnTo>
                <a:lnTo>
                  <a:pt x="27484" y="9935"/>
                </a:lnTo>
                <a:lnTo>
                  <a:pt x="28371" y="12115"/>
                </a:lnTo>
                <a:lnTo>
                  <a:pt x="28371" y="17123"/>
                </a:lnTo>
                <a:lnTo>
                  <a:pt x="27404" y="19789"/>
                </a:lnTo>
                <a:lnTo>
                  <a:pt x="23293" y="25362"/>
                </a:lnTo>
                <a:lnTo>
                  <a:pt x="19424" y="29077"/>
                </a:lnTo>
                <a:lnTo>
                  <a:pt x="9828" y="36993"/>
                </a:lnTo>
                <a:lnTo>
                  <a:pt x="7092" y="39577"/>
                </a:lnTo>
                <a:lnTo>
                  <a:pt x="5077" y="41920"/>
                </a:lnTo>
                <a:lnTo>
                  <a:pt x="3143" y="44262"/>
                </a:lnTo>
                <a:lnTo>
                  <a:pt x="1692" y="46605"/>
                </a:lnTo>
                <a:lnTo>
                  <a:pt x="806" y="49028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1"/>
                </a:lnTo>
                <a:lnTo>
                  <a:pt x="35222" y="53551"/>
                </a:lnTo>
                <a:lnTo>
                  <a:pt x="35222" y="47251"/>
                </a:lnTo>
                <a:lnTo>
                  <a:pt x="9107" y="47250"/>
                </a:lnTo>
                <a:lnTo>
                  <a:pt x="9833" y="46119"/>
                </a:lnTo>
                <a:lnTo>
                  <a:pt x="19519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8"/>
                </a:lnTo>
                <a:lnTo>
                  <a:pt x="31821" y="5411"/>
                </a:lnTo>
                <a:close/>
              </a:path>
              <a:path w="78104" h="54610">
                <a:moveTo>
                  <a:pt x="23616" y="0"/>
                </a:moveTo>
                <a:lnTo>
                  <a:pt x="13460" y="0"/>
                </a:lnTo>
                <a:lnTo>
                  <a:pt x="9430" y="1373"/>
                </a:lnTo>
                <a:lnTo>
                  <a:pt x="6448" y="3957"/>
                </a:lnTo>
                <a:lnTo>
                  <a:pt x="3465" y="6623"/>
                </a:lnTo>
                <a:lnTo>
                  <a:pt x="1692" y="10419"/>
                </a:lnTo>
                <a:lnTo>
                  <a:pt x="1289" y="15427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1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4"/>
                </a:lnTo>
                <a:lnTo>
                  <a:pt x="23616" y="0"/>
                </a:lnTo>
                <a:close/>
              </a:path>
              <a:path w="78104" h="54610">
                <a:moveTo>
                  <a:pt x="63673" y="0"/>
                </a:moveTo>
                <a:lnTo>
                  <a:pt x="56903" y="0"/>
                </a:lnTo>
                <a:lnTo>
                  <a:pt x="53679" y="1050"/>
                </a:lnTo>
                <a:lnTo>
                  <a:pt x="51181" y="3150"/>
                </a:lnTo>
                <a:lnTo>
                  <a:pt x="48601" y="5250"/>
                </a:lnTo>
                <a:lnTo>
                  <a:pt x="46667" y="8238"/>
                </a:lnTo>
                <a:lnTo>
                  <a:pt x="44088" y="15912"/>
                </a:lnTo>
                <a:lnTo>
                  <a:pt x="43443" y="21000"/>
                </a:lnTo>
                <a:lnTo>
                  <a:pt x="43443" y="37315"/>
                </a:lnTo>
                <a:lnTo>
                  <a:pt x="45216" y="44504"/>
                </a:lnTo>
                <a:lnTo>
                  <a:pt x="48682" y="48947"/>
                </a:lnTo>
                <a:lnTo>
                  <a:pt x="51664" y="52662"/>
                </a:lnTo>
                <a:lnTo>
                  <a:pt x="55694" y="54439"/>
                </a:lnTo>
                <a:lnTo>
                  <a:pt x="64722" y="54439"/>
                </a:lnTo>
                <a:lnTo>
                  <a:pt x="67945" y="53389"/>
                </a:lnTo>
                <a:lnTo>
                  <a:pt x="70444" y="51289"/>
                </a:lnTo>
                <a:lnTo>
                  <a:pt x="73023" y="49269"/>
                </a:lnTo>
                <a:lnTo>
                  <a:pt x="73128" y="49108"/>
                </a:lnTo>
                <a:lnTo>
                  <a:pt x="57790" y="49108"/>
                </a:lnTo>
                <a:lnTo>
                  <a:pt x="55291" y="47654"/>
                </a:lnTo>
                <a:lnTo>
                  <a:pt x="53196" y="44747"/>
                </a:lnTo>
                <a:lnTo>
                  <a:pt x="51181" y="41839"/>
                </a:lnTo>
                <a:lnTo>
                  <a:pt x="50133" y="36024"/>
                </a:lnTo>
                <a:lnTo>
                  <a:pt x="50132" y="27300"/>
                </a:lnTo>
                <a:lnTo>
                  <a:pt x="50132" y="18496"/>
                </a:lnTo>
                <a:lnTo>
                  <a:pt x="51261" y="12519"/>
                </a:lnTo>
                <a:lnTo>
                  <a:pt x="53518" y="9288"/>
                </a:lnTo>
                <a:lnTo>
                  <a:pt x="55291" y="6703"/>
                </a:lnTo>
                <a:lnTo>
                  <a:pt x="57709" y="5411"/>
                </a:lnTo>
                <a:lnTo>
                  <a:pt x="72808" y="5411"/>
                </a:lnTo>
                <a:lnTo>
                  <a:pt x="72217" y="4523"/>
                </a:lnTo>
                <a:lnTo>
                  <a:pt x="70444" y="2907"/>
                </a:lnTo>
                <a:lnTo>
                  <a:pt x="68268" y="1776"/>
                </a:lnTo>
                <a:lnTo>
                  <a:pt x="66172" y="565"/>
                </a:lnTo>
                <a:lnTo>
                  <a:pt x="63673" y="0"/>
                </a:lnTo>
                <a:close/>
              </a:path>
              <a:path w="78104" h="54610">
                <a:moveTo>
                  <a:pt x="72808" y="5411"/>
                </a:moveTo>
                <a:lnTo>
                  <a:pt x="63754" y="5411"/>
                </a:lnTo>
                <a:lnTo>
                  <a:pt x="66333" y="6865"/>
                </a:lnTo>
                <a:lnTo>
                  <a:pt x="70363" y="12681"/>
                </a:lnTo>
                <a:lnTo>
                  <a:pt x="71411" y="18496"/>
                </a:lnTo>
                <a:lnTo>
                  <a:pt x="71411" y="36024"/>
                </a:lnTo>
                <a:lnTo>
                  <a:pt x="70363" y="41839"/>
                </a:lnTo>
                <a:lnTo>
                  <a:pt x="66333" y="47655"/>
                </a:lnTo>
                <a:lnTo>
                  <a:pt x="63754" y="49108"/>
                </a:lnTo>
                <a:lnTo>
                  <a:pt x="73128" y="49108"/>
                </a:lnTo>
                <a:lnTo>
                  <a:pt x="74958" y="46281"/>
                </a:lnTo>
                <a:lnTo>
                  <a:pt x="76427" y="41839"/>
                </a:lnTo>
                <a:lnTo>
                  <a:pt x="77457" y="38608"/>
                </a:lnTo>
                <a:lnTo>
                  <a:pt x="78101" y="33519"/>
                </a:lnTo>
                <a:lnTo>
                  <a:pt x="78008" y="21000"/>
                </a:lnTo>
                <a:lnTo>
                  <a:pt x="73668" y="6703"/>
                </a:lnTo>
                <a:lnTo>
                  <a:pt x="72808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625202" y="3630346"/>
            <a:ext cx="79375" cy="54610"/>
          </a:xfrm>
          <a:custGeom>
            <a:avLst/>
            <a:gdLst/>
            <a:ahLst/>
            <a:cxnLst/>
            <a:rect l="l" t="t" r="r" b="b"/>
            <a:pathLst>
              <a:path w="79375" h="54610">
                <a:moveTo>
                  <a:pt x="31821" y="5411"/>
                </a:moveTo>
                <a:lnTo>
                  <a:pt x="21359" y="5411"/>
                </a:lnTo>
                <a:lnTo>
                  <a:pt x="23777" y="6300"/>
                </a:lnTo>
                <a:lnTo>
                  <a:pt x="25630" y="8077"/>
                </a:lnTo>
                <a:lnTo>
                  <a:pt x="27484" y="9934"/>
                </a:lnTo>
                <a:lnTo>
                  <a:pt x="28371" y="12115"/>
                </a:lnTo>
                <a:lnTo>
                  <a:pt x="28371" y="17123"/>
                </a:lnTo>
                <a:lnTo>
                  <a:pt x="27404" y="19788"/>
                </a:lnTo>
                <a:lnTo>
                  <a:pt x="23293" y="25362"/>
                </a:lnTo>
                <a:lnTo>
                  <a:pt x="19424" y="29077"/>
                </a:lnTo>
                <a:lnTo>
                  <a:pt x="9828" y="36992"/>
                </a:lnTo>
                <a:lnTo>
                  <a:pt x="7092" y="39577"/>
                </a:lnTo>
                <a:lnTo>
                  <a:pt x="5077" y="41919"/>
                </a:lnTo>
                <a:lnTo>
                  <a:pt x="3143" y="44262"/>
                </a:lnTo>
                <a:lnTo>
                  <a:pt x="1692" y="46604"/>
                </a:lnTo>
                <a:lnTo>
                  <a:pt x="806" y="49027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0"/>
                </a:lnTo>
                <a:lnTo>
                  <a:pt x="35222" y="53550"/>
                </a:lnTo>
                <a:lnTo>
                  <a:pt x="35222" y="47250"/>
                </a:lnTo>
                <a:lnTo>
                  <a:pt x="9107" y="47250"/>
                </a:lnTo>
                <a:lnTo>
                  <a:pt x="9833" y="46119"/>
                </a:lnTo>
                <a:lnTo>
                  <a:pt x="19519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7"/>
                </a:lnTo>
                <a:lnTo>
                  <a:pt x="31821" y="5411"/>
                </a:lnTo>
                <a:close/>
              </a:path>
              <a:path w="79375" h="54610">
                <a:moveTo>
                  <a:pt x="23616" y="0"/>
                </a:moveTo>
                <a:lnTo>
                  <a:pt x="13460" y="0"/>
                </a:lnTo>
                <a:lnTo>
                  <a:pt x="9430" y="1372"/>
                </a:lnTo>
                <a:lnTo>
                  <a:pt x="6448" y="3957"/>
                </a:lnTo>
                <a:lnTo>
                  <a:pt x="3465" y="6623"/>
                </a:lnTo>
                <a:lnTo>
                  <a:pt x="1692" y="10419"/>
                </a:lnTo>
                <a:lnTo>
                  <a:pt x="1289" y="15427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0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3"/>
                </a:lnTo>
                <a:lnTo>
                  <a:pt x="23616" y="0"/>
                </a:lnTo>
                <a:close/>
              </a:path>
              <a:path w="79375" h="54610">
                <a:moveTo>
                  <a:pt x="50294" y="39012"/>
                </a:moveTo>
                <a:lnTo>
                  <a:pt x="43443" y="39577"/>
                </a:lnTo>
                <a:lnTo>
                  <a:pt x="43846" y="44099"/>
                </a:lnTo>
                <a:lnTo>
                  <a:pt x="45619" y="47653"/>
                </a:lnTo>
                <a:lnTo>
                  <a:pt x="51745" y="53146"/>
                </a:lnTo>
                <a:lnTo>
                  <a:pt x="55694" y="54438"/>
                </a:lnTo>
                <a:lnTo>
                  <a:pt x="66414" y="54438"/>
                </a:lnTo>
                <a:lnTo>
                  <a:pt x="71089" y="52338"/>
                </a:lnTo>
                <a:lnTo>
                  <a:pt x="73596" y="49108"/>
                </a:lnTo>
                <a:lnTo>
                  <a:pt x="57951" y="49108"/>
                </a:lnTo>
                <a:lnTo>
                  <a:pt x="55694" y="48219"/>
                </a:lnTo>
                <a:lnTo>
                  <a:pt x="53841" y="46523"/>
                </a:lnTo>
                <a:lnTo>
                  <a:pt x="51987" y="44908"/>
                </a:lnTo>
                <a:lnTo>
                  <a:pt x="50778" y="42323"/>
                </a:lnTo>
                <a:lnTo>
                  <a:pt x="50294" y="39012"/>
                </a:lnTo>
                <a:close/>
              </a:path>
              <a:path w="79375" h="54610">
                <a:moveTo>
                  <a:pt x="74877" y="23988"/>
                </a:moveTo>
                <a:lnTo>
                  <a:pt x="63835" y="23988"/>
                </a:lnTo>
                <a:lnTo>
                  <a:pt x="66575" y="25038"/>
                </a:lnTo>
                <a:lnTo>
                  <a:pt x="70766" y="29400"/>
                </a:lnTo>
                <a:lnTo>
                  <a:pt x="71814" y="32308"/>
                </a:lnTo>
                <a:lnTo>
                  <a:pt x="71699" y="40303"/>
                </a:lnTo>
                <a:lnTo>
                  <a:pt x="70686" y="43131"/>
                </a:lnTo>
                <a:lnTo>
                  <a:pt x="68510" y="45554"/>
                </a:lnTo>
                <a:lnTo>
                  <a:pt x="66333" y="47896"/>
                </a:lnTo>
                <a:lnTo>
                  <a:pt x="63674" y="49108"/>
                </a:lnTo>
                <a:lnTo>
                  <a:pt x="73596" y="49108"/>
                </a:lnTo>
                <a:lnTo>
                  <a:pt x="74539" y="47896"/>
                </a:lnTo>
                <a:lnTo>
                  <a:pt x="77295" y="44503"/>
                </a:lnTo>
                <a:lnTo>
                  <a:pt x="78746" y="40303"/>
                </a:lnTo>
                <a:lnTo>
                  <a:pt x="78746" y="30449"/>
                </a:lnTo>
                <a:lnTo>
                  <a:pt x="77134" y="26249"/>
                </a:lnTo>
                <a:lnTo>
                  <a:pt x="74877" y="23988"/>
                </a:lnTo>
                <a:close/>
              </a:path>
              <a:path w="79375" h="54610">
                <a:moveTo>
                  <a:pt x="43443" y="39576"/>
                </a:moveTo>
                <a:close/>
              </a:path>
              <a:path w="79375" h="54610">
                <a:moveTo>
                  <a:pt x="76247" y="968"/>
                </a:moveTo>
                <a:lnTo>
                  <a:pt x="49730" y="968"/>
                </a:lnTo>
                <a:lnTo>
                  <a:pt x="44571" y="28350"/>
                </a:lnTo>
                <a:lnTo>
                  <a:pt x="50697" y="29157"/>
                </a:lnTo>
                <a:lnTo>
                  <a:pt x="51664" y="27623"/>
                </a:lnTo>
                <a:lnTo>
                  <a:pt x="53034" y="26411"/>
                </a:lnTo>
                <a:lnTo>
                  <a:pt x="56419" y="24473"/>
                </a:lnTo>
                <a:lnTo>
                  <a:pt x="58354" y="23988"/>
                </a:lnTo>
                <a:lnTo>
                  <a:pt x="74877" y="23988"/>
                </a:lnTo>
                <a:lnTo>
                  <a:pt x="72495" y="21565"/>
                </a:lnTo>
                <a:lnTo>
                  <a:pt x="52148" y="21565"/>
                </a:lnTo>
                <a:lnTo>
                  <a:pt x="54969" y="7187"/>
                </a:lnTo>
                <a:lnTo>
                  <a:pt x="76247" y="7187"/>
                </a:lnTo>
                <a:lnTo>
                  <a:pt x="76247" y="968"/>
                </a:lnTo>
                <a:close/>
              </a:path>
              <a:path w="79375" h="54610">
                <a:moveTo>
                  <a:pt x="66817" y="18172"/>
                </a:moveTo>
                <a:lnTo>
                  <a:pt x="58676" y="18172"/>
                </a:lnTo>
                <a:lnTo>
                  <a:pt x="55291" y="19303"/>
                </a:lnTo>
                <a:lnTo>
                  <a:pt x="52148" y="21565"/>
                </a:lnTo>
                <a:lnTo>
                  <a:pt x="72495" y="21565"/>
                </a:lnTo>
                <a:lnTo>
                  <a:pt x="70766" y="19788"/>
                </a:lnTo>
                <a:lnTo>
                  <a:pt x="66817" y="181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6413531" y="2711419"/>
            <a:ext cx="0" cy="868680"/>
          </a:xfrm>
          <a:custGeom>
            <a:avLst/>
            <a:gdLst/>
            <a:ahLst/>
            <a:cxnLst/>
            <a:rect l="l" t="t" r="r" b="b"/>
            <a:pathLst>
              <a:path h="868679">
                <a:moveTo>
                  <a:pt x="0" y="0"/>
                </a:moveTo>
                <a:lnTo>
                  <a:pt x="0" y="868284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668324" y="2711419"/>
            <a:ext cx="0" cy="868680"/>
          </a:xfrm>
          <a:custGeom>
            <a:avLst/>
            <a:gdLst/>
            <a:ahLst/>
            <a:cxnLst/>
            <a:rect l="l" t="t" r="r" b="b"/>
            <a:pathLst>
              <a:path h="868679">
                <a:moveTo>
                  <a:pt x="0" y="0"/>
                </a:moveTo>
                <a:lnTo>
                  <a:pt x="0" y="868284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6413531" y="345394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6413531" y="314459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6413531" y="283516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8643741" y="345394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8643741" y="314459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643741" y="2835160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4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315932" y="3430682"/>
            <a:ext cx="51435" cy="53975"/>
          </a:xfrm>
          <a:custGeom>
            <a:avLst/>
            <a:gdLst/>
            <a:ahLst/>
            <a:cxnLst/>
            <a:rect l="l" t="t" r="r" b="b"/>
            <a:pathLst>
              <a:path w="51435" h="53975">
                <a:moveTo>
                  <a:pt x="20077" y="30934"/>
                </a:moveTo>
                <a:lnTo>
                  <a:pt x="0" y="30934"/>
                </a:lnTo>
                <a:lnTo>
                  <a:pt x="0" y="37558"/>
                </a:lnTo>
                <a:lnTo>
                  <a:pt x="20077" y="37558"/>
                </a:lnTo>
                <a:lnTo>
                  <a:pt x="20077" y="30934"/>
                </a:lnTo>
                <a:close/>
              </a:path>
              <a:path w="51435" h="53975">
                <a:moveTo>
                  <a:pt x="50818" y="11792"/>
                </a:moveTo>
                <a:lnTo>
                  <a:pt x="44289" y="11792"/>
                </a:lnTo>
                <a:lnTo>
                  <a:pt x="44289" y="53550"/>
                </a:lnTo>
                <a:lnTo>
                  <a:pt x="50818" y="53550"/>
                </a:lnTo>
                <a:lnTo>
                  <a:pt x="50818" y="11792"/>
                </a:lnTo>
                <a:close/>
              </a:path>
              <a:path w="51435" h="53975">
                <a:moveTo>
                  <a:pt x="50818" y="0"/>
                </a:moveTo>
                <a:lnTo>
                  <a:pt x="46611" y="0"/>
                </a:lnTo>
                <a:lnTo>
                  <a:pt x="45474" y="2342"/>
                </a:lnTo>
                <a:lnTo>
                  <a:pt x="43540" y="4684"/>
                </a:lnTo>
                <a:lnTo>
                  <a:pt x="40799" y="7107"/>
                </a:lnTo>
                <a:lnTo>
                  <a:pt x="38067" y="9611"/>
                </a:lnTo>
                <a:lnTo>
                  <a:pt x="34875" y="11711"/>
                </a:lnTo>
                <a:lnTo>
                  <a:pt x="31216" y="13407"/>
                </a:lnTo>
                <a:lnTo>
                  <a:pt x="31216" y="19708"/>
                </a:lnTo>
                <a:lnTo>
                  <a:pt x="33247" y="18980"/>
                </a:lnTo>
                <a:lnTo>
                  <a:pt x="35544" y="17850"/>
                </a:lnTo>
                <a:lnTo>
                  <a:pt x="38099" y="16315"/>
                </a:lnTo>
                <a:lnTo>
                  <a:pt x="40646" y="14861"/>
                </a:lnTo>
                <a:lnTo>
                  <a:pt x="42710" y="13327"/>
                </a:lnTo>
                <a:lnTo>
                  <a:pt x="44289" y="11792"/>
                </a:lnTo>
                <a:lnTo>
                  <a:pt x="50818" y="11792"/>
                </a:lnTo>
                <a:lnTo>
                  <a:pt x="508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6340837" y="3121330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7713" y="3150"/>
                </a:lnTo>
                <a:lnTo>
                  <a:pt x="5166" y="5169"/>
                </a:lnTo>
                <a:lnTo>
                  <a:pt x="3240" y="8157"/>
                </a:lnTo>
                <a:lnTo>
                  <a:pt x="652" y="15831"/>
                </a:lnTo>
                <a:lnTo>
                  <a:pt x="0" y="20919"/>
                </a:lnTo>
                <a:lnTo>
                  <a:pt x="0" y="37235"/>
                </a:lnTo>
                <a:lnTo>
                  <a:pt x="1757" y="44504"/>
                </a:lnTo>
                <a:lnTo>
                  <a:pt x="5263" y="48866"/>
                </a:lnTo>
                <a:lnTo>
                  <a:pt x="8197" y="52581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9"/>
                </a:lnTo>
                <a:lnTo>
                  <a:pt x="29580" y="49189"/>
                </a:lnTo>
                <a:lnTo>
                  <a:pt x="29683" y="49028"/>
                </a:lnTo>
                <a:lnTo>
                  <a:pt x="14354" y="49028"/>
                </a:lnTo>
                <a:lnTo>
                  <a:pt x="11832" y="47573"/>
                </a:lnTo>
                <a:lnTo>
                  <a:pt x="9667" y="44504"/>
                </a:lnTo>
                <a:lnTo>
                  <a:pt x="7737" y="41839"/>
                </a:lnTo>
                <a:lnTo>
                  <a:pt x="6714" y="35943"/>
                </a:lnTo>
                <a:lnTo>
                  <a:pt x="14282" y="5411"/>
                </a:lnTo>
                <a:lnTo>
                  <a:pt x="29369" y="5411"/>
                </a:lnTo>
                <a:lnTo>
                  <a:pt x="28798" y="4523"/>
                </a:lnTo>
                <a:lnTo>
                  <a:pt x="27017" y="2827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69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4921" y="9692"/>
                </a:lnTo>
                <a:lnTo>
                  <a:pt x="26968" y="12600"/>
                </a:lnTo>
                <a:lnTo>
                  <a:pt x="27878" y="17769"/>
                </a:lnTo>
                <a:lnTo>
                  <a:pt x="27992" y="35943"/>
                </a:lnTo>
                <a:lnTo>
                  <a:pt x="26968" y="41758"/>
                </a:lnTo>
                <a:lnTo>
                  <a:pt x="22874" y="47574"/>
                </a:lnTo>
                <a:lnTo>
                  <a:pt x="20351" y="49028"/>
                </a:lnTo>
                <a:lnTo>
                  <a:pt x="29683" y="49028"/>
                </a:lnTo>
                <a:lnTo>
                  <a:pt x="31498" y="46200"/>
                </a:lnTo>
                <a:lnTo>
                  <a:pt x="34061" y="38527"/>
                </a:lnTo>
                <a:lnTo>
                  <a:pt x="34706" y="33519"/>
                </a:lnTo>
                <a:lnTo>
                  <a:pt x="34605" y="20919"/>
                </a:lnTo>
                <a:lnTo>
                  <a:pt x="34303" y="17769"/>
                </a:lnTo>
                <a:lnTo>
                  <a:pt x="32707" y="11469"/>
                </a:lnTo>
                <a:lnTo>
                  <a:pt x="31603" y="8884"/>
                </a:lnTo>
                <a:lnTo>
                  <a:pt x="29369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6345851" y="2811897"/>
            <a:ext cx="19685" cy="53975"/>
          </a:xfrm>
          <a:custGeom>
            <a:avLst/>
            <a:gdLst/>
            <a:ahLst/>
            <a:cxnLst/>
            <a:rect l="l" t="t" r="r" b="b"/>
            <a:pathLst>
              <a:path w="19685" h="53975">
                <a:moveTo>
                  <a:pt x="19601" y="11873"/>
                </a:moveTo>
                <a:lnTo>
                  <a:pt x="13065" y="11873"/>
                </a:lnTo>
                <a:lnTo>
                  <a:pt x="13065" y="53551"/>
                </a:lnTo>
                <a:lnTo>
                  <a:pt x="19602" y="53551"/>
                </a:lnTo>
                <a:lnTo>
                  <a:pt x="19601" y="11873"/>
                </a:lnTo>
                <a:close/>
              </a:path>
              <a:path w="19685" h="53975">
                <a:moveTo>
                  <a:pt x="19601" y="0"/>
                </a:moveTo>
                <a:lnTo>
                  <a:pt x="15386" y="0"/>
                </a:lnTo>
                <a:lnTo>
                  <a:pt x="14250" y="2342"/>
                </a:lnTo>
                <a:lnTo>
                  <a:pt x="12315" y="4684"/>
                </a:lnTo>
                <a:lnTo>
                  <a:pt x="9583" y="7188"/>
                </a:lnTo>
                <a:lnTo>
                  <a:pt x="6842" y="9611"/>
                </a:lnTo>
                <a:lnTo>
                  <a:pt x="3651" y="11711"/>
                </a:lnTo>
                <a:lnTo>
                  <a:pt x="0" y="13408"/>
                </a:lnTo>
                <a:lnTo>
                  <a:pt x="0" y="19788"/>
                </a:lnTo>
                <a:lnTo>
                  <a:pt x="13065" y="11873"/>
                </a:lnTo>
                <a:lnTo>
                  <a:pt x="19601" y="11873"/>
                </a:lnTo>
                <a:lnTo>
                  <a:pt x="196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6208500" y="2997508"/>
            <a:ext cx="59690" cy="297815"/>
          </a:xfrm>
          <a:custGeom>
            <a:avLst/>
            <a:gdLst/>
            <a:ahLst/>
            <a:cxnLst/>
            <a:rect l="l" t="t" r="r" b="b"/>
            <a:pathLst>
              <a:path w="59689" h="297814">
                <a:moveTo>
                  <a:pt x="21907" y="252489"/>
                </a:moveTo>
                <a:lnTo>
                  <a:pt x="14024" y="252489"/>
                </a:lnTo>
                <a:lnTo>
                  <a:pt x="11364" y="253054"/>
                </a:lnTo>
                <a:lnTo>
                  <a:pt x="556" y="266220"/>
                </a:lnTo>
                <a:lnTo>
                  <a:pt x="185" y="268239"/>
                </a:lnTo>
                <a:lnTo>
                  <a:pt x="120" y="269289"/>
                </a:lnTo>
                <a:lnTo>
                  <a:pt x="0" y="297236"/>
                </a:lnTo>
                <a:lnTo>
                  <a:pt x="58531" y="297236"/>
                </a:lnTo>
                <a:lnTo>
                  <a:pt x="58531" y="289482"/>
                </a:lnTo>
                <a:lnTo>
                  <a:pt x="6907" y="289482"/>
                </a:lnTo>
                <a:lnTo>
                  <a:pt x="7031" y="269289"/>
                </a:lnTo>
                <a:lnTo>
                  <a:pt x="14717" y="260485"/>
                </a:lnTo>
                <a:lnTo>
                  <a:pt x="33038" y="260485"/>
                </a:lnTo>
                <a:lnTo>
                  <a:pt x="29564" y="257254"/>
                </a:lnTo>
                <a:lnTo>
                  <a:pt x="26122" y="254024"/>
                </a:lnTo>
                <a:lnTo>
                  <a:pt x="21907" y="252489"/>
                </a:lnTo>
                <a:close/>
              </a:path>
              <a:path w="59689" h="297814">
                <a:moveTo>
                  <a:pt x="33038" y="260485"/>
                </a:moveTo>
                <a:lnTo>
                  <a:pt x="20553" y="260485"/>
                </a:lnTo>
                <a:lnTo>
                  <a:pt x="23172" y="261535"/>
                </a:lnTo>
                <a:lnTo>
                  <a:pt x="26896" y="265735"/>
                </a:lnTo>
                <a:lnTo>
                  <a:pt x="27831" y="269289"/>
                </a:lnTo>
                <a:lnTo>
                  <a:pt x="27831" y="289482"/>
                </a:lnTo>
                <a:lnTo>
                  <a:pt x="34738" y="289482"/>
                </a:lnTo>
                <a:lnTo>
                  <a:pt x="34617" y="265735"/>
                </a:lnTo>
                <a:lnTo>
                  <a:pt x="33038" y="260485"/>
                </a:lnTo>
                <a:close/>
              </a:path>
              <a:path w="59689" h="297814">
                <a:moveTo>
                  <a:pt x="38317" y="205076"/>
                </a:moveTo>
                <a:lnTo>
                  <a:pt x="30249" y="205076"/>
                </a:lnTo>
                <a:lnTo>
                  <a:pt x="24824" y="206934"/>
                </a:lnTo>
                <a:lnTo>
                  <a:pt x="20964" y="210488"/>
                </a:lnTo>
                <a:lnTo>
                  <a:pt x="17103" y="214123"/>
                </a:lnTo>
                <a:lnTo>
                  <a:pt x="15177" y="218727"/>
                </a:lnTo>
                <a:lnTo>
                  <a:pt x="15277" y="230519"/>
                </a:lnTo>
                <a:lnTo>
                  <a:pt x="17143" y="235042"/>
                </a:lnTo>
                <a:lnTo>
                  <a:pt x="21085" y="238758"/>
                </a:lnTo>
                <a:lnTo>
                  <a:pt x="25018" y="242392"/>
                </a:lnTo>
                <a:lnTo>
                  <a:pt x="30555" y="244250"/>
                </a:lnTo>
                <a:lnTo>
                  <a:pt x="44588" y="244250"/>
                </a:lnTo>
                <a:lnTo>
                  <a:pt x="49947" y="242473"/>
                </a:lnTo>
                <a:lnTo>
                  <a:pt x="55884" y="236819"/>
                </a:lnTo>
                <a:lnTo>
                  <a:pt x="39171" y="236819"/>
                </a:lnTo>
                <a:lnTo>
                  <a:pt x="39171" y="236415"/>
                </a:lnTo>
                <a:lnTo>
                  <a:pt x="33263" y="236415"/>
                </a:lnTo>
                <a:lnTo>
                  <a:pt x="29564" y="236173"/>
                </a:lnTo>
                <a:lnTo>
                  <a:pt x="26606" y="234961"/>
                </a:lnTo>
                <a:lnTo>
                  <a:pt x="22189" y="230438"/>
                </a:lnTo>
                <a:lnTo>
                  <a:pt x="21085" y="227611"/>
                </a:lnTo>
                <a:lnTo>
                  <a:pt x="21085" y="220665"/>
                </a:lnTo>
                <a:lnTo>
                  <a:pt x="22463" y="217677"/>
                </a:lnTo>
                <a:lnTo>
                  <a:pt x="27017" y="213961"/>
                </a:lnTo>
                <a:lnTo>
                  <a:pt x="29693" y="212992"/>
                </a:lnTo>
                <a:lnTo>
                  <a:pt x="33263" y="212669"/>
                </a:lnTo>
                <a:lnTo>
                  <a:pt x="39171" y="212669"/>
                </a:lnTo>
                <a:lnTo>
                  <a:pt x="39171" y="205157"/>
                </a:lnTo>
                <a:lnTo>
                  <a:pt x="38317" y="205076"/>
                </a:lnTo>
                <a:close/>
              </a:path>
              <a:path w="59689" h="297814">
                <a:moveTo>
                  <a:pt x="45797" y="205319"/>
                </a:moveTo>
                <a:lnTo>
                  <a:pt x="44878" y="212750"/>
                </a:lnTo>
                <a:lnTo>
                  <a:pt x="47916" y="213881"/>
                </a:lnTo>
                <a:lnTo>
                  <a:pt x="50125" y="215334"/>
                </a:lnTo>
                <a:lnTo>
                  <a:pt x="52889" y="219050"/>
                </a:lnTo>
                <a:lnTo>
                  <a:pt x="53583" y="221312"/>
                </a:lnTo>
                <a:lnTo>
                  <a:pt x="53549" y="227611"/>
                </a:lnTo>
                <a:lnTo>
                  <a:pt x="52349" y="230519"/>
                </a:lnTo>
                <a:lnTo>
                  <a:pt x="47392" y="235204"/>
                </a:lnTo>
                <a:lnTo>
                  <a:pt x="43830" y="236577"/>
                </a:lnTo>
                <a:lnTo>
                  <a:pt x="39171" y="236819"/>
                </a:lnTo>
                <a:lnTo>
                  <a:pt x="55884" y="236819"/>
                </a:lnTo>
                <a:lnTo>
                  <a:pt x="57580" y="235204"/>
                </a:lnTo>
                <a:lnTo>
                  <a:pt x="59397" y="230519"/>
                </a:lnTo>
                <a:lnTo>
                  <a:pt x="59395" y="218727"/>
                </a:lnTo>
                <a:lnTo>
                  <a:pt x="58298" y="215011"/>
                </a:lnTo>
                <a:lnTo>
                  <a:pt x="53502" y="208711"/>
                </a:lnTo>
                <a:lnTo>
                  <a:pt x="50133" y="206530"/>
                </a:lnTo>
                <a:lnTo>
                  <a:pt x="45797" y="205319"/>
                </a:lnTo>
                <a:close/>
              </a:path>
              <a:path w="59689" h="297814">
                <a:moveTo>
                  <a:pt x="39171" y="212669"/>
                </a:moveTo>
                <a:lnTo>
                  <a:pt x="33263" y="212669"/>
                </a:lnTo>
                <a:lnTo>
                  <a:pt x="33263" y="236415"/>
                </a:lnTo>
                <a:lnTo>
                  <a:pt x="39171" y="236415"/>
                </a:lnTo>
                <a:lnTo>
                  <a:pt x="39171" y="212669"/>
                </a:lnTo>
                <a:close/>
              </a:path>
              <a:path w="59689" h="297814">
                <a:moveTo>
                  <a:pt x="17490" y="171960"/>
                </a:moveTo>
                <a:lnTo>
                  <a:pt x="15942" y="174464"/>
                </a:lnTo>
                <a:lnTo>
                  <a:pt x="15177" y="176887"/>
                </a:lnTo>
                <a:lnTo>
                  <a:pt x="15252" y="181249"/>
                </a:lnTo>
                <a:lnTo>
                  <a:pt x="15652" y="182541"/>
                </a:lnTo>
                <a:lnTo>
                  <a:pt x="16611" y="183914"/>
                </a:lnTo>
                <a:lnTo>
                  <a:pt x="17570" y="185368"/>
                </a:lnTo>
                <a:lnTo>
                  <a:pt x="19553" y="186903"/>
                </a:lnTo>
                <a:lnTo>
                  <a:pt x="22560" y="188518"/>
                </a:lnTo>
                <a:lnTo>
                  <a:pt x="16128" y="188518"/>
                </a:lnTo>
                <a:lnTo>
                  <a:pt x="16128" y="194980"/>
                </a:lnTo>
                <a:lnTo>
                  <a:pt x="58531" y="194980"/>
                </a:lnTo>
                <a:lnTo>
                  <a:pt x="58531" y="187791"/>
                </a:lnTo>
                <a:lnTo>
                  <a:pt x="33304" y="187791"/>
                </a:lnTo>
                <a:lnTo>
                  <a:pt x="30507" y="187387"/>
                </a:lnTo>
                <a:lnTo>
                  <a:pt x="27952" y="186580"/>
                </a:lnTo>
                <a:lnTo>
                  <a:pt x="26275" y="186095"/>
                </a:lnTo>
                <a:lnTo>
                  <a:pt x="24961" y="185207"/>
                </a:lnTo>
                <a:lnTo>
                  <a:pt x="24018" y="183914"/>
                </a:lnTo>
                <a:lnTo>
                  <a:pt x="23075" y="182703"/>
                </a:lnTo>
                <a:lnTo>
                  <a:pt x="22600" y="181249"/>
                </a:lnTo>
                <a:lnTo>
                  <a:pt x="22600" y="177937"/>
                </a:lnTo>
                <a:lnTo>
                  <a:pt x="23116" y="176160"/>
                </a:lnTo>
                <a:lnTo>
                  <a:pt x="24155" y="174383"/>
                </a:lnTo>
                <a:lnTo>
                  <a:pt x="17490" y="171960"/>
                </a:lnTo>
                <a:close/>
              </a:path>
              <a:path w="59689" h="297814">
                <a:moveTo>
                  <a:pt x="39703" y="96198"/>
                </a:moveTo>
                <a:lnTo>
                  <a:pt x="0" y="96198"/>
                </a:lnTo>
                <a:lnTo>
                  <a:pt x="0" y="103952"/>
                </a:lnTo>
                <a:lnTo>
                  <a:pt x="41130" y="103952"/>
                </a:lnTo>
                <a:lnTo>
                  <a:pt x="46087" y="105164"/>
                </a:lnTo>
                <a:lnTo>
                  <a:pt x="48674" y="107587"/>
                </a:lnTo>
                <a:lnTo>
                  <a:pt x="51253" y="110090"/>
                </a:lnTo>
                <a:lnTo>
                  <a:pt x="52543" y="114129"/>
                </a:lnTo>
                <a:lnTo>
                  <a:pt x="52543" y="123175"/>
                </a:lnTo>
                <a:lnTo>
                  <a:pt x="51890" y="126002"/>
                </a:lnTo>
                <a:lnTo>
                  <a:pt x="50592" y="128264"/>
                </a:lnTo>
                <a:lnTo>
                  <a:pt x="49287" y="130606"/>
                </a:lnTo>
                <a:lnTo>
                  <a:pt x="47425" y="132222"/>
                </a:lnTo>
                <a:lnTo>
                  <a:pt x="42613" y="134160"/>
                </a:lnTo>
                <a:lnTo>
                  <a:pt x="38865" y="134564"/>
                </a:lnTo>
                <a:lnTo>
                  <a:pt x="0" y="134564"/>
                </a:lnTo>
                <a:lnTo>
                  <a:pt x="0" y="142318"/>
                </a:lnTo>
                <a:lnTo>
                  <a:pt x="40018" y="142318"/>
                </a:lnTo>
                <a:lnTo>
                  <a:pt x="44910" y="141591"/>
                </a:lnTo>
                <a:lnTo>
                  <a:pt x="59531" y="124629"/>
                </a:lnTo>
                <a:lnTo>
                  <a:pt x="59531" y="113483"/>
                </a:lnTo>
                <a:lnTo>
                  <a:pt x="44370" y="96925"/>
                </a:lnTo>
                <a:lnTo>
                  <a:pt x="39703" y="96198"/>
                </a:lnTo>
                <a:close/>
              </a:path>
              <a:path w="59689" h="297814">
                <a:moveTo>
                  <a:pt x="58531" y="47897"/>
                </a:moveTo>
                <a:lnTo>
                  <a:pt x="29137" y="47897"/>
                </a:lnTo>
                <a:lnTo>
                  <a:pt x="26807" y="48058"/>
                </a:lnTo>
                <a:lnTo>
                  <a:pt x="16547" y="55409"/>
                </a:lnTo>
                <a:lnTo>
                  <a:pt x="15628" y="57509"/>
                </a:lnTo>
                <a:lnTo>
                  <a:pt x="15177" y="59851"/>
                </a:lnTo>
                <a:lnTo>
                  <a:pt x="15177" y="68332"/>
                </a:lnTo>
                <a:lnTo>
                  <a:pt x="17498" y="72855"/>
                </a:lnTo>
                <a:lnTo>
                  <a:pt x="22157" y="76005"/>
                </a:lnTo>
                <a:lnTo>
                  <a:pt x="16128" y="76005"/>
                </a:lnTo>
                <a:lnTo>
                  <a:pt x="16128" y="82466"/>
                </a:lnTo>
                <a:lnTo>
                  <a:pt x="58531" y="82466"/>
                </a:lnTo>
                <a:lnTo>
                  <a:pt x="58531" y="75278"/>
                </a:lnTo>
                <a:lnTo>
                  <a:pt x="29943" y="75278"/>
                </a:lnTo>
                <a:lnTo>
                  <a:pt x="26259" y="74147"/>
                </a:lnTo>
                <a:lnTo>
                  <a:pt x="24317" y="71886"/>
                </a:lnTo>
                <a:lnTo>
                  <a:pt x="22374" y="69705"/>
                </a:lnTo>
                <a:lnTo>
                  <a:pt x="21399" y="67040"/>
                </a:lnTo>
                <a:lnTo>
                  <a:pt x="21399" y="62032"/>
                </a:lnTo>
                <a:lnTo>
                  <a:pt x="21834" y="60336"/>
                </a:lnTo>
                <a:lnTo>
                  <a:pt x="22697" y="58962"/>
                </a:lnTo>
                <a:lnTo>
                  <a:pt x="23567" y="57509"/>
                </a:lnTo>
                <a:lnTo>
                  <a:pt x="24720" y="56539"/>
                </a:lnTo>
                <a:lnTo>
                  <a:pt x="27621" y="55409"/>
                </a:lnTo>
                <a:lnTo>
                  <a:pt x="29814" y="55166"/>
                </a:lnTo>
                <a:lnTo>
                  <a:pt x="58531" y="55166"/>
                </a:lnTo>
                <a:lnTo>
                  <a:pt x="58531" y="47897"/>
                </a:lnTo>
                <a:close/>
              </a:path>
              <a:path w="59689" h="297814">
                <a:moveTo>
                  <a:pt x="8261" y="28269"/>
                </a:moveTo>
                <a:lnTo>
                  <a:pt x="0" y="28269"/>
                </a:lnTo>
                <a:lnTo>
                  <a:pt x="0" y="35458"/>
                </a:lnTo>
                <a:lnTo>
                  <a:pt x="8261" y="35458"/>
                </a:lnTo>
                <a:lnTo>
                  <a:pt x="8261" y="28269"/>
                </a:lnTo>
                <a:close/>
              </a:path>
              <a:path w="59689" h="297814">
                <a:moveTo>
                  <a:pt x="58531" y="28269"/>
                </a:moveTo>
                <a:lnTo>
                  <a:pt x="16128" y="28269"/>
                </a:lnTo>
                <a:lnTo>
                  <a:pt x="16128" y="35458"/>
                </a:lnTo>
                <a:lnTo>
                  <a:pt x="58531" y="35458"/>
                </a:lnTo>
                <a:lnTo>
                  <a:pt x="58531" y="28269"/>
                </a:lnTo>
                <a:close/>
              </a:path>
              <a:path w="59689" h="297814">
                <a:moveTo>
                  <a:pt x="21721" y="15427"/>
                </a:moveTo>
                <a:lnTo>
                  <a:pt x="16128" y="15427"/>
                </a:lnTo>
                <a:lnTo>
                  <a:pt x="16128" y="20677"/>
                </a:lnTo>
                <a:lnTo>
                  <a:pt x="21721" y="20677"/>
                </a:lnTo>
                <a:lnTo>
                  <a:pt x="21721" y="15427"/>
                </a:lnTo>
                <a:close/>
              </a:path>
              <a:path w="59689" h="297814">
                <a:moveTo>
                  <a:pt x="58459" y="0"/>
                </a:moveTo>
                <a:lnTo>
                  <a:pt x="52108" y="1050"/>
                </a:lnTo>
                <a:lnTo>
                  <a:pt x="52293" y="2342"/>
                </a:lnTo>
                <a:lnTo>
                  <a:pt x="52390" y="5249"/>
                </a:lnTo>
                <a:lnTo>
                  <a:pt x="48569" y="8238"/>
                </a:lnTo>
                <a:lnTo>
                  <a:pt x="1313" y="8238"/>
                </a:lnTo>
                <a:lnTo>
                  <a:pt x="5633" y="15427"/>
                </a:lnTo>
                <a:lnTo>
                  <a:pt x="50431" y="15427"/>
                </a:lnTo>
                <a:lnTo>
                  <a:pt x="53260" y="15104"/>
                </a:lnTo>
                <a:lnTo>
                  <a:pt x="59063" y="8238"/>
                </a:lnTo>
                <a:lnTo>
                  <a:pt x="59046" y="3392"/>
                </a:lnTo>
                <a:lnTo>
                  <a:pt x="58878" y="2019"/>
                </a:lnTo>
                <a:lnTo>
                  <a:pt x="58459" y="0"/>
                </a:lnTo>
                <a:close/>
              </a:path>
              <a:path w="59689" h="297814">
                <a:moveTo>
                  <a:pt x="21721" y="1049"/>
                </a:moveTo>
                <a:lnTo>
                  <a:pt x="16128" y="1049"/>
                </a:lnTo>
                <a:lnTo>
                  <a:pt x="16128" y="8238"/>
                </a:lnTo>
                <a:lnTo>
                  <a:pt x="21721" y="8238"/>
                </a:lnTo>
                <a:lnTo>
                  <a:pt x="21721" y="1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6424863" y="265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94" y="0"/>
                </a:moveTo>
                <a:lnTo>
                  <a:pt x="1136" y="0"/>
                </a:lnTo>
                <a:lnTo>
                  <a:pt x="765" y="161"/>
                </a:lnTo>
                <a:lnTo>
                  <a:pt x="459" y="484"/>
                </a:lnTo>
                <a:lnTo>
                  <a:pt x="153" y="726"/>
                </a:lnTo>
                <a:lnTo>
                  <a:pt x="120" y="2261"/>
                </a:lnTo>
                <a:lnTo>
                  <a:pt x="354" y="2584"/>
                </a:lnTo>
                <a:lnTo>
                  <a:pt x="16434" y="18577"/>
                </a:lnTo>
                <a:lnTo>
                  <a:pt x="354" y="34570"/>
                </a:lnTo>
                <a:lnTo>
                  <a:pt x="120" y="34893"/>
                </a:lnTo>
                <a:lnTo>
                  <a:pt x="0" y="36104"/>
                </a:lnTo>
                <a:lnTo>
                  <a:pt x="153" y="36427"/>
                </a:lnTo>
                <a:lnTo>
                  <a:pt x="766" y="37074"/>
                </a:lnTo>
                <a:lnTo>
                  <a:pt x="1136" y="37154"/>
                </a:lnTo>
                <a:lnTo>
                  <a:pt x="1934" y="37154"/>
                </a:lnTo>
                <a:lnTo>
                  <a:pt x="2313" y="36993"/>
                </a:lnTo>
                <a:lnTo>
                  <a:pt x="3993" y="35296"/>
                </a:lnTo>
                <a:lnTo>
                  <a:pt x="18634" y="20758"/>
                </a:lnTo>
                <a:lnTo>
                  <a:pt x="23011" y="20758"/>
                </a:lnTo>
                <a:lnTo>
                  <a:pt x="20827" y="18577"/>
                </a:lnTo>
                <a:lnTo>
                  <a:pt x="22930" y="16477"/>
                </a:lnTo>
                <a:lnTo>
                  <a:pt x="18634" y="16477"/>
                </a:lnTo>
                <a:lnTo>
                  <a:pt x="2692" y="403"/>
                </a:lnTo>
                <a:lnTo>
                  <a:pt x="2264" y="161"/>
                </a:lnTo>
                <a:lnTo>
                  <a:pt x="1894" y="0"/>
                </a:lnTo>
                <a:close/>
              </a:path>
              <a:path w="37464" h="37464">
                <a:moveTo>
                  <a:pt x="23011" y="20758"/>
                </a:moveTo>
                <a:lnTo>
                  <a:pt x="18634" y="20758"/>
                </a:lnTo>
                <a:lnTo>
                  <a:pt x="34569" y="36589"/>
                </a:lnTo>
                <a:lnTo>
                  <a:pt x="34948" y="36993"/>
                </a:lnTo>
                <a:lnTo>
                  <a:pt x="35327" y="37154"/>
                </a:lnTo>
                <a:lnTo>
                  <a:pt x="36133" y="37154"/>
                </a:lnTo>
                <a:lnTo>
                  <a:pt x="36487" y="37074"/>
                </a:lnTo>
                <a:lnTo>
                  <a:pt x="36769" y="36751"/>
                </a:lnTo>
                <a:lnTo>
                  <a:pt x="36958" y="36589"/>
                </a:lnTo>
                <a:lnTo>
                  <a:pt x="37080" y="36427"/>
                </a:lnTo>
                <a:lnTo>
                  <a:pt x="37076" y="34893"/>
                </a:lnTo>
                <a:lnTo>
                  <a:pt x="36842" y="34570"/>
                </a:lnTo>
                <a:lnTo>
                  <a:pt x="23011" y="20758"/>
                </a:lnTo>
                <a:close/>
              </a:path>
              <a:path w="37464" h="37464">
                <a:moveTo>
                  <a:pt x="36133" y="0"/>
                </a:moveTo>
                <a:lnTo>
                  <a:pt x="35375" y="0"/>
                </a:lnTo>
                <a:lnTo>
                  <a:pt x="34996" y="161"/>
                </a:lnTo>
                <a:lnTo>
                  <a:pt x="34569" y="403"/>
                </a:lnTo>
                <a:lnTo>
                  <a:pt x="18634" y="16477"/>
                </a:lnTo>
                <a:lnTo>
                  <a:pt x="22930" y="16477"/>
                </a:lnTo>
                <a:lnTo>
                  <a:pt x="36842" y="2584"/>
                </a:lnTo>
                <a:lnTo>
                  <a:pt x="37076" y="2261"/>
                </a:lnTo>
                <a:lnTo>
                  <a:pt x="37197" y="1049"/>
                </a:lnTo>
                <a:lnTo>
                  <a:pt x="37051" y="726"/>
                </a:lnTo>
                <a:lnTo>
                  <a:pt x="36769" y="403"/>
                </a:lnTo>
                <a:lnTo>
                  <a:pt x="36487" y="161"/>
                </a:lnTo>
                <a:lnTo>
                  <a:pt x="361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6482065" y="2614655"/>
            <a:ext cx="133167" cy="7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6859089" y="2611505"/>
            <a:ext cx="1362710" cy="77470"/>
          </a:xfrm>
          <a:custGeom>
            <a:avLst/>
            <a:gdLst/>
            <a:ahLst/>
            <a:cxnLst/>
            <a:rect l="l" t="t" r="r" b="b"/>
            <a:pathLst>
              <a:path w="1362709" h="77469">
                <a:moveTo>
                  <a:pt x="20311" y="0"/>
                </a:moveTo>
                <a:lnTo>
                  <a:pt x="12654" y="0"/>
                </a:lnTo>
                <a:lnTo>
                  <a:pt x="9107" y="5088"/>
                </a:lnTo>
                <a:lnTo>
                  <a:pt x="6206" y="10580"/>
                </a:lnTo>
                <a:lnTo>
                  <a:pt x="3949" y="16557"/>
                </a:lnTo>
                <a:lnTo>
                  <a:pt x="1289" y="23423"/>
                </a:lnTo>
                <a:lnTo>
                  <a:pt x="0" y="30692"/>
                </a:lnTo>
                <a:lnTo>
                  <a:pt x="0" y="44666"/>
                </a:lnTo>
                <a:lnTo>
                  <a:pt x="12493" y="76893"/>
                </a:lnTo>
                <a:lnTo>
                  <a:pt x="20230" y="76893"/>
                </a:lnTo>
                <a:lnTo>
                  <a:pt x="17812" y="71805"/>
                </a:lnTo>
                <a:lnTo>
                  <a:pt x="16200" y="67927"/>
                </a:lnTo>
                <a:lnTo>
                  <a:pt x="15314" y="65181"/>
                </a:lnTo>
                <a:lnTo>
                  <a:pt x="13863" y="61062"/>
                </a:lnTo>
                <a:lnTo>
                  <a:pt x="12734" y="56700"/>
                </a:lnTo>
                <a:lnTo>
                  <a:pt x="11122" y="47492"/>
                </a:lnTo>
                <a:lnTo>
                  <a:pt x="10719" y="43050"/>
                </a:lnTo>
                <a:lnTo>
                  <a:pt x="10719" y="32308"/>
                </a:lnTo>
                <a:lnTo>
                  <a:pt x="11445" y="26331"/>
                </a:lnTo>
                <a:lnTo>
                  <a:pt x="14185" y="14942"/>
                </a:lnTo>
                <a:lnTo>
                  <a:pt x="16684" y="8077"/>
                </a:lnTo>
                <a:lnTo>
                  <a:pt x="20311" y="0"/>
                </a:lnTo>
                <a:close/>
              </a:path>
              <a:path w="1362709" h="77469">
                <a:moveTo>
                  <a:pt x="66569" y="53388"/>
                </a:moveTo>
                <a:lnTo>
                  <a:pt x="39574" y="53388"/>
                </a:lnTo>
                <a:lnTo>
                  <a:pt x="41267" y="55812"/>
                </a:lnTo>
                <a:lnTo>
                  <a:pt x="43282" y="57589"/>
                </a:lnTo>
                <a:lnTo>
                  <a:pt x="45619" y="58800"/>
                </a:lnTo>
                <a:lnTo>
                  <a:pt x="48037" y="60012"/>
                </a:lnTo>
                <a:lnTo>
                  <a:pt x="50375" y="60658"/>
                </a:lnTo>
                <a:lnTo>
                  <a:pt x="57709" y="60658"/>
                </a:lnTo>
                <a:lnTo>
                  <a:pt x="61900" y="58639"/>
                </a:lnTo>
                <a:lnTo>
                  <a:pt x="65366" y="54762"/>
                </a:lnTo>
                <a:lnTo>
                  <a:pt x="66569" y="53388"/>
                </a:lnTo>
                <a:close/>
              </a:path>
              <a:path w="1362709" h="77469">
                <a:moveTo>
                  <a:pt x="40380" y="1049"/>
                </a:moveTo>
                <a:lnTo>
                  <a:pt x="29096" y="1049"/>
                </a:lnTo>
                <a:lnTo>
                  <a:pt x="29096" y="59689"/>
                </a:lnTo>
                <a:lnTo>
                  <a:pt x="39574" y="59688"/>
                </a:lnTo>
                <a:lnTo>
                  <a:pt x="39574" y="53388"/>
                </a:lnTo>
                <a:lnTo>
                  <a:pt x="66569" y="53388"/>
                </a:lnTo>
                <a:lnTo>
                  <a:pt x="67983" y="51773"/>
                </a:lnTo>
                <a:lnTo>
                  <a:pt x="46909" y="51773"/>
                </a:lnTo>
                <a:lnTo>
                  <a:pt x="44330" y="50239"/>
                </a:lnTo>
                <a:lnTo>
                  <a:pt x="42315" y="47250"/>
                </a:lnTo>
                <a:lnTo>
                  <a:pt x="40944" y="45150"/>
                </a:lnTo>
                <a:lnTo>
                  <a:pt x="40300" y="41919"/>
                </a:lnTo>
                <a:lnTo>
                  <a:pt x="40300" y="33196"/>
                </a:lnTo>
                <a:lnTo>
                  <a:pt x="41186" y="30047"/>
                </a:lnTo>
                <a:lnTo>
                  <a:pt x="44733" y="25846"/>
                </a:lnTo>
                <a:lnTo>
                  <a:pt x="46989" y="24796"/>
                </a:lnTo>
                <a:lnTo>
                  <a:pt x="68112" y="24796"/>
                </a:lnTo>
                <a:lnTo>
                  <a:pt x="65735" y="22130"/>
                </a:lnTo>
                <a:lnTo>
                  <a:pt x="40380" y="22130"/>
                </a:lnTo>
                <a:lnTo>
                  <a:pt x="40380" y="1049"/>
                </a:lnTo>
                <a:close/>
              </a:path>
              <a:path w="1362709" h="77469">
                <a:moveTo>
                  <a:pt x="68112" y="24796"/>
                </a:moveTo>
                <a:lnTo>
                  <a:pt x="52390" y="24796"/>
                </a:lnTo>
                <a:lnTo>
                  <a:pt x="54646" y="25927"/>
                </a:lnTo>
                <a:lnTo>
                  <a:pt x="56420" y="28027"/>
                </a:lnTo>
                <a:lnTo>
                  <a:pt x="58193" y="30208"/>
                </a:lnTo>
                <a:lnTo>
                  <a:pt x="58956" y="33196"/>
                </a:lnTo>
                <a:lnTo>
                  <a:pt x="59080" y="43131"/>
                </a:lnTo>
                <a:lnTo>
                  <a:pt x="58193" y="46442"/>
                </a:lnTo>
                <a:lnTo>
                  <a:pt x="56420" y="48542"/>
                </a:lnTo>
                <a:lnTo>
                  <a:pt x="54646" y="50723"/>
                </a:lnTo>
                <a:lnTo>
                  <a:pt x="52551" y="51773"/>
                </a:lnTo>
                <a:lnTo>
                  <a:pt x="67983" y="51773"/>
                </a:lnTo>
                <a:lnTo>
                  <a:pt x="68832" y="50804"/>
                </a:lnTo>
                <a:lnTo>
                  <a:pt x="70525" y="45231"/>
                </a:lnTo>
                <a:lnTo>
                  <a:pt x="70525" y="30934"/>
                </a:lnTo>
                <a:lnTo>
                  <a:pt x="68832" y="25603"/>
                </a:lnTo>
                <a:lnTo>
                  <a:pt x="68112" y="24796"/>
                </a:lnTo>
                <a:close/>
              </a:path>
              <a:path w="1362709" h="77469">
                <a:moveTo>
                  <a:pt x="57790" y="16234"/>
                </a:moveTo>
                <a:lnTo>
                  <a:pt x="47876" y="16234"/>
                </a:lnTo>
                <a:lnTo>
                  <a:pt x="43846" y="18173"/>
                </a:lnTo>
                <a:lnTo>
                  <a:pt x="40380" y="22130"/>
                </a:lnTo>
                <a:lnTo>
                  <a:pt x="65735" y="22130"/>
                </a:lnTo>
                <a:lnTo>
                  <a:pt x="62062" y="18092"/>
                </a:lnTo>
                <a:lnTo>
                  <a:pt x="57790" y="16234"/>
                </a:lnTo>
                <a:close/>
              </a:path>
              <a:path w="1362709" h="77469">
                <a:moveTo>
                  <a:pt x="85516" y="0"/>
                </a:moveTo>
                <a:lnTo>
                  <a:pt x="77859" y="0"/>
                </a:lnTo>
                <a:lnTo>
                  <a:pt x="81567" y="8077"/>
                </a:lnTo>
                <a:lnTo>
                  <a:pt x="84066" y="14942"/>
                </a:lnTo>
                <a:lnTo>
                  <a:pt x="85436" y="20596"/>
                </a:lnTo>
                <a:lnTo>
                  <a:pt x="86725" y="26331"/>
                </a:lnTo>
                <a:lnTo>
                  <a:pt x="87451" y="32308"/>
                </a:lnTo>
                <a:lnTo>
                  <a:pt x="87451" y="41758"/>
                </a:lnTo>
                <a:lnTo>
                  <a:pt x="82615" y="65989"/>
                </a:lnTo>
                <a:lnTo>
                  <a:pt x="81728" y="68493"/>
                </a:lnTo>
                <a:lnTo>
                  <a:pt x="80197" y="72128"/>
                </a:lnTo>
                <a:lnTo>
                  <a:pt x="77940" y="76893"/>
                </a:lnTo>
                <a:lnTo>
                  <a:pt x="85678" y="76893"/>
                </a:lnTo>
                <a:lnTo>
                  <a:pt x="90272" y="69947"/>
                </a:lnTo>
                <a:lnTo>
                  <a:pt x="93576" y="62920"/>
                </a:lnTo>
                <a:lnTo>
                  <a:pt x="97365" y="49351"/>
                </a:lnTo>
                <a:lnTo>
                  <a:pt x="98251" y="43374"/>
                </a:lnTo>
                <a:lnTo>
                  <a:pt x="98251" y="31177"/>
                </a:lnTo>
                <a:lnTo>
                  <a:pt x="97123" y="24715"/>
                </a:lnTo>
                <a:lnTo>
                  <a:pt x="94866" y="18254"/>
                </a:lnTo>
                <a:lnTo>
                  <a:pt x="92690" y="11792"/>
                </a:lnTo>
                <a:lnTo>
                  <a:pt x="89546" y="5734"/>
                </a:lnTo>
                <a:lnTo>
                  <a:pt x="85516" y="0"/>
                </a:lnTo>
                <a:close/>
              </a:path>
              <a:path w="1362709" h="77469">
                <a:moveTo>
                  <a:pt x="150158" y="1049"/>
                </a:moveTo>
                <a:lnTo>
                  <a:pt x="132426" y="1049"/>
                </a:lnTo>
                <a:lnTo>
                  <a:pt x="132426" y="59689"/>
                </a:lnTo>
                <a:lnTo>
                  <a:pt x="143387" y="59689"/>
                </a:lnTo>
                <a:lnTo>
                  <a:pt x="143387" y="13488"/>
                </a:lnTo>
                <a:lnTo>
                  <a:pt x="153443" y="13488"/>
                </a:lnTo>
                <a:lnTo>
                  <a:pt x="150158" y="1049"/>
                </a:lnTo>
                <a:close/>
              </a:path>
              <a:path w="1362709" h="77469">
                <a:moveTo>
                  <a:pt x="153443" y="13488"/>
                </a:moveTo>
                <a:lnTo>
                  <a:pt x="143387" y="13488"/>
                </a:lnTo>
                <a:lnTo>
                  <a:pt x="154994" y="59689"/>
                </a:lnTo>
                <a:lnTo>
                  <a:pt x="166358" y="59689"/>
                </a:lnTo>
                <a:lnTo>
                  <a:pt x="171046" y="41031"/>
                </a:lnTo>
                <a:lnTo>
                  <a:pt x="160716" y="41031"/>
                </a:lnTo>
                <a:lnTo>
                  <a:pt x="153443" y="13488"/>
                </a:lnTo>
                <a:close/>
              </a:path>
              <a:path w="1362709" h="77469">
                <a:moveTo>
                  <a:pt x="189007" y="13488"/>
                </a:moveTo>
                <a:lnTo>
                  <a:pt x="177965" y="13488"/>
                </a:lnTo>
                <a:lnTo>
                  <a:pt x="177965" y="59689"/>
                </a:lnTo>
                <a:lnTo>
                  <a:pt x="189007" y="59689"/>
                </a:lnTo>
                <a:lnTo>
                  <a:pt x="189007" y="13488"/>
                </a:lnTo>
                <a:close/>
              </a:path>
              <a:path w="1362709" h="77469">
                <a:moveTo>
                  <a:pt x="189007" y="1049"/>
                </a:moveTo>
                <a:lnTo>
                  <a:pt x="171275" y="1049"/>
                </a:lnTo>
                <a:lnTo>
                  <a:pt x="160716" y="41031"/>
                </a:lnTo>
                <a:lnTo>
                  <a:pt x="171046" y="41031"/>
                </a:lnTo>
                <a:lnTo>
                  <a:pt x="177965" y="13488"/>
                </a:lnTo>
                <a:lnTo>
                  <a:pt x="189007" y="13488"/>
                </a:lnTo>
                <a:lnTo>
                  <a:pt x="189007" y="1049"/>
                </a:lnTo>
                <a:close/>
              </a:path>
              <a:path w="1362709" h="77469">
                <a:moveTo>
                  <a:pt x="236630" y="24795"/>
                </a:moveTo>
                <a:lnTo>
                  <a:pt x="221409" y="24795"/>
                </a:lnTo>
                <a:lnTo>
                  <a:pt x="223424" y="25280"/>
                </a:lnTo>
                <a:lnTo>
                  <a:pt x="224471" y="26168"/>
                </a:lnTo>
                <a:lnTo>
                  <a:pt x="225519" y="27138"/>
                </a:lnTo>
                <a:lnTo>
                  <a:pt x="226083" y="28672"/>
                </a:lnTo>
                <a:lnTo>
                  <a:pt x="226083" y="31903"/>
                </a:lnTo>
                <a:lnTo>
                  <a:pt x="224068" y="32792"/>
                </a:lnTo>
                <a:lnTo>
                  <a:pt x="220441" y="33680"/>
                </a:lnTo>
                <a:lnTo>
                  <a:pt x="215202" y="34730"/>
                </a:lnTo>
                <a:lnTo>
                  <a:pt x="211253" y="35457"/>
                </a:lnTo>
                <a:lnTo>
                  <a:pt x="208271" y="36346"/>
                </a:lnTo>
                <a:lnTo>
                  <a:pt x="206256" y="37315"/>
                </a:lnTo>
                <a:lnTo>
                  <a:pt x="204160" y="38284"/>
                </a:lnTo>
                <a:lnTo>
                  <a:pt x="202548" y="39739"/>
                </a:lnTo>
                <a:lnTo>
                  <a:pt x="201419" y="41677"/>
                </a:lnTo>
                <a:lnTo>
                  <a:pt x="200291" y="43534"/>
                </a:lnTo>
                <a:lnTo>
                  <a:pt x="199814" y="45312"/>
                </a:lnTo>
                <a:lnTo>
                  <a:pt x="199727" y="51692"/>
                </a:lnTo>
                <a:lnTo>
                  <a:pt x="200936" y="54681"/>
                </a:lnTo>
                <a:lnTo>
                  <a:pt x="206014" y="59446"/>
                </a:lnTo>
                <a:lnTo>
                  <a:pt x="209480" y="60658"/>
                </a:lnTo>
                <a:lnTo>
                  <a:pt x="216250" y="60658"/>
                </a:lnTo>
                <a:lnTo>
                  <a:pt x="218587" y="60173"/>
                </a:lnTo>
                <a:lnTo>
                  <a:pt x="220764" y="59204"/>
                </a:lnTo>
                <a:lnTo>
                  <a:pt x="222940" y="58316"/>
                </a:lnTo>
                <a:lnTo>
                  <a:pt x="225036" y="56862"/>
                </a:lnTo>
                <a:lnTo>
                  <a:pt x="226970" y="55004"/>
                </a:lnTo>
                <a:lnTo>
                  <a:pt x="237719" y="55004"/>
                </a:lnTo>
                <a:lnTo>
                  <a:pt x="237529" y="53954"/>
                </a:lnTo>
                <a:lnTo>
                  <a:pt x="237254" y="52742"/>
                </a:lnTo>
                <a:lnTo>
                  <a:pt x="215364" y="52742"/>
                </a:lnTo>
                <a:lnTo>
                  <a:pt x="213832" y="52096"/>
                </a:lnTo>
                <a:lnTo>
                  <a:pt x="212704" y="50966"/>
                </a:lnTo>
                <a:lnTo>
                  <a:pt x="211495" y="49835"/>
                </a:lnTo>
                <a:lnTo>
                  <a:pt x="210930" y="48462"/>
                </a:lnTo>
                <a:lnTo>
                  <a:pt x="210930" y="45312"/>
                </a:lnTo>
                <a:lnTo>
                  <a:pt x="211656" y="44019"/>
                </a:lnTo>
                <a:lnTo>
                  <a:pt x="222376" y="40304"/>
                </a:lnTo>
                <a:lnTo>
                  <a:pt x="224634" y="39738"/>
                </a:lnTo>
                <a:lnTo>
                  <a:pt x="226083" y="39254"/>
                </a:lnTo>
                <a:lnTo>
                  <a:pt x="237004" y="39254"/>
                </a:lnTo>
                <a:lnTo>
                  <a:pt x="236918" y="26814"/>
                </a:lnTo>
                <a:lnTo>
                  <a:pt x="236630" y="24795"/>
                </a:lnTo>
                <a:close/>
              </a:path>
              <a:path w="1362709" h="77469">
                <a:moveTo>
                  <a:pt x="237719" y="55004"/>
                </a:moveTo>
                <a:lnTo>
                  <a:pt x="226970" y="55004"/>
                </a:lnTo>
                <a:lnTo>
                  <a:pt x="227051" y="55246"/>
                </a:lnTo>
                <a:lnTo>
                  <a:pt x="227158" y="55731"/>
                </a:lnTo>
                <a:lnTo>
                  <a:pt x="227373" y="56377"/>
                </a:lnTo>
                <a:lnTo>
                  <a:pt x="228098" y="58962"/>
                </a:lnTo>
                <a:lnTo>
                  <a:pt x="228421" y="59689"/>
                </a:lnTo>
                <a:lnTo>
                  <a:pt x="239544" y="59689"/>
                </a:lnTo>
                <a:lnTo>
                  <a:pt x="238496" y="57669"/>
                </a:lnTo>
                <a:lnTo>
                  <a:pt x="237851" y="55731"/>
                </a:lnTo>
                <a:lnTo>
                  <a:pt x="237719" y="55004"/>
                </a:lnTo>
                <a:close/>
              </a:path>
              <a:path w="1362709" h="77469">
                <a:moveTo>
                  <a:pt x="237004" y="39254"/>
                </a:moveTo>
                <a:lnTo>
                  <a:pt x="226083" y="39254"/>
                </a:lnTo>
                <a:lnTo>
                  <a:pt x="225985" y="45312"/>
                </a:lnTo>
                <a:lnTo>
                  <a:pt x="225922" y="46039"/>
                </a:lnTo>
                <a:lnTo>
                  <a:pt x="225600" y="47008"/>
                </a:lnTo>
                <a:lnTo>
                  <a:pt x="225197" y="48462"/>
                </a:lnTo>
                <a:lnTo>
                  <a:pt x="224310" y="49673"/>
                </a:lnTo>
                <a:lnTo>
                  <a:pt x="222940" y="50723"/>
                </a:lnTo>
                <a:lnTo>
                  <a:pt x="221086" y="52016"/>
                </a:lnTo>
                <a:lnTo>
                  <a:pt x="219152" y="52742"/>
                </a:lnTo>
                <a:lnTo>
                  <a:pt x="237254" y="52742"/>
                </a:lnTo>
                <a:lnTo>
                  <a:pt x="237126" y="52177"/>
                </a:lnTo>
                <a:lnTo>
                  <a:pt x="237040" y="50723"/>
                </a:lnTo>
                <a:lnTo>
                  <a:pt x="237004" y="39254"/>
                </a:lnTo>
                <a:close/>
              </a:path>
              <a:path w="1362709" h="77469">
                <a:moveTo>
                  <a:pt x="224230" y="16234"/>
                </a:moveTo>
                <a:lnTo>
                  <a:pt x="213752" y="16234"/>
                </a:lnTo>
                <a:lnTo>
                  <a:pt x="209560" y="17203"/>
                </a:lnTo>
                <a:lnTo>
                  <a:pt x="206739" y="19142"/>
                </a:lnTo>
                <a:lnTo>
                  <a:pt x="203999" y="21161"/>
                </a:lnTo>
                <a:lnTo>
                  <a:pt x="201984" y="24230"/>
                </a:lnTo>
                <a:lnTo>
                  <a:pt x="200855" y="28269"/>
                </a:lnTo>
                <a:lnTo>
                  <a:pt x="211092" y="30127"/>
                </a:lnTo>
                <a:lnTo>
                  <a:pt x="211737" y="28187"/>
                </a:lnTo>
                <a:lnTo>
                  <a:pt x="212623" y="26814"/>
                </a:lnTo>
                <a:lnTo>
                  <a:pt x="214880" y="25199"/>
                </a:lnTo>
                <a:lnTo>
                  <a:pt x="216411" y="24795"/>
                </a:lnTo>
                <a:lnTo>
                  <a:pt x="236630" y="24795"/>
                </a:lnTo>
                <a:lnTo>
                  <a:pt x="236517" y="24230"/>
                </a:lnTo>
                <a:lnTo>
                  <a:pt x="235594" y="22534"/>
                </a:lnTo>
                <a:lnTo>
                  <a:pt x="234627" y="20677"/>
                </a:lnTo>
                <a:lnTo>
                  <a:pt x="232853" y="19142"/>
                </a:lnTo>
                <a:lnTo>
                  <a:pt x="230436" y="18011"/>
                </a:lnTo>
                <a:lnTo>
                  <a:pt x="227937" y="16800"/>
                </a:lnTo>
                <a:lnTo>
                  <a:pt x="224230" y="16234"/>
                </a:lnTo>
                <a:close/>
              </a:path>
              <a:path w="1362709" h="77469">
                <a:moveTo>
                  <a:pt x="272751" y="16234"/>
                </a:moveTo>
                <a:lnTo>
                  <a:pt x="261306" y="16234"/>
                </a:lnTo>
                <a:lnTo>
                  <a:pt x="256309" y="18173"/>
                </a:lnTo>
                <a:lnTo>
                  <a:pt x="252601" y="22050"/>
                </a:lnTo>
                <a:lnTo>
                  <a:pt x="248893" y="26008"/>
                </a:lnTo>
                <a:lnTo>
                  <a:pt x="247040" y="31419"/>
                </a:lnTo>
                <a:lnTo>
                  <a:pt x="247040" y="45393"/>
                </a:lnTo>
                <a:lnTo>
                  <a:pt x="248893" y="50804"/>
                </a:lnTo>
                <a:lnTo>
                  <a:pt x="252520" y="54762"/>
                </a:lnTo>
                <a:lnTo>
                  <a:pt x="256228" y="58639"/>
                </a:lnTo>
                <a:lnTo>
                  <a:pt x="261225" y="60658"/>
                </a:lnTo>
                <a:lnTo>
                  <a:pt x="272832" y="60658"/>
                </a:lnTo>
                <a:lnTo>
                  <a:pt x="277184" y="59366"/>
                </a:lnTo>
                <a:lnTo>
                  <a:pt x="280408" y="56781"/>
                </a:lnTo>
                <a:lnTo>
                  <a:pt x="283713" y="54197"/>
                </a:lnTo>
                <a:lnTo>
                  <a:pt x="285254" y="51450"/>
                </a:lnTo>
                <a:lnTo>
                  <a:pt x="265094" y="51450"/>
                </a:lnTo>
                <a:lnTo>
                  <a:pt x="262757" y="50400"/>
                </a:lnTo>
                <a:lnTo>
                  <a:pt x="261064" y="48381"/>
                </a:lnTo>
                <a:lnTo>
                  <a:pt x="259452" y="46281"/>
                </a:lnTo>
                <a:lnTo>
                  <a:pt x="258565" y="42727"/>
                </a:lnTo>
                <a:lnTo>
                  <a:pt x="258565" y="33116"/>
                </a:lnTo>
                <a:lnTo>
                  <a:pt x="259371" y="29885"/>
                </a:lnTo>
                <a:lnTo>
                  <a:pt x="262757" y="26008"/>
                </a:lnTo>
                <a:lnTo>
                  <a:pt x="264933" y="25038"/>
                </a:lnTo>
                <a:lnTo>
                  <a:pt x="285060" y="25038"/>
                </a:lnTo>
                <a:lnTo>
                  <a:pt x="282987" y="21808"/>
                </a:lnTo>
                <a:lnTo>
                  <a:pt x="279925" y="19546"/>
                </a:lnTo>
                <a:lnTo>
                  <a:pt x="276862" y="17365"/>
                </a:lnTo>
                <a:lnTo>
                  <a:pt x="272751" y="16234"/>
                </a:lnTo>
                <a:close/>
              </a:path>
              <a:path w="1362709" h="77469">
                <a:moveTo>
                  <a:pt x="276056" y="43373"/>
                </a:moveTo>
                <a:lnTo>
                  <a:pt x="275491" y="46362"/>
                </a:lnTo>
                <a:lnTo>
                  <a:pt x="274524" y="48462"/>
                </a:lnTo>
                <a:lnTo>
                  <a:pt x="271784" y="50885"/>
                </a:lnTo>
                <a:lnTo>
                  <a:pt x="270011" y="51450"/>
                </a:lnTo>
                <a:lnTo>
                  <a:pt x="285254" y="51450"/>
                </a:lnTo>
                <a:lnTo>
                  <a:pt x="285889" y="50320"/>
                </a:lnTo>
                <a:lnTo>
                  <a:pt x="287017" y="45231"/>
                </a:lnTo>
                <a:lnTo>
                  <a:pt x="276056" y="43373"/>
                </a:lnTo>
                <a:close/>
              </a:path>
              <a:path w="1362709" h="77469">
                <a:moveTo>
                  <a:pt x="285060" y="25038"/>
                </a:moveTo>
                <a:lnTo>
                  <a:pt x="269849" y="25038"/>
                </a:lnTo>
                <a:lnTo>
                  <a:pt x="271542" y="25604"/>
                </a:lnTo>
                <a:lnTo>
                  <a:pt x="272912" y="26735"/>
                </a:lnTo>
                <a:lnTo>
                  <a:pt x="274202" y="27865"/>
                </a:lnTo>
                <a:lnTo>
                  <a:pt x="275008" y="29562"/>
                </a:lnTo>
                <a:lnTo>
                  <a:pt x="275411" y="31742"/>
                </a:lnTo>
                <a:lnTo>
                  <a:pt x="286453" y="29723"/>
                </a:lnTo>
                <a:lnTo>
                  <a:pt x="285164" y="25200"/>
                </a:lnTo>
                <a:lnTo>
                  <a:pt x="285060" y="25038"/>
                </a:lnTo>
                <a:close/>
              </a:path>
              <a:path w="1362709" h="77469">
                <a:moveTo>
                  <a:pt x="286453" y="29723"/>
                </a:moveTo>
                <a:close/>
              </a:path>
              <a:path w="1362709" h="77469">
                <a:moveTo>
                  <a:pt x="307490" y="1050"/>
                </a:moveTo>
                <a:lnTo>
                  <a:pt x="296286" y="1050"/>
                </a:lnTo>
                <a:lnTo>
                  <a:pt x="296286" y="59690"/>
                </a:lnTo>
                <a:lnTo>
                  <a:pt x="307490" y="59690"/>
                </a:lnTo>
                <a:lnTo>
                  <a:pt x="307490" y="34812"/>
                </a:lnTo>
                <a:lnTo>
                  <a:pt x="307893" y="32147"/>
                </a:lnTo>
                <a:lnTo>
                  <a:pt x="309182" y="28431"/>
                </a:lnTo>
                <a:lnTo>
                  <a:pt x="310311" y="27058"/>
                </a:lnTo>
                <a:lnTo>
                  <a:pt x="313212" y="25281"/>
                </a:lnTo>
                <a:lnTo>
                  <a:pt x="314905" y="24796"/>
                </a:lnTo>
                <a:lnTo>
                  <a:pt x="333998" y="24796"/>
                </a:lnTo>
                <a:lnTo>
                  <a:pt x="333927" y="24473"/>
                </a:lnTo>
                <a:lnTo>
                  <a:pt x="333201" y="22858"/>
                </a:lnTo>
                <a:lnTo>
                  <a:pt x="333036" y="22615"/>
                </a:lnTo>
                <a:lnTo>
                  <a:pt x="307490" y="22615"/>
                </a:lnTo>
                <a:lnTo>
                  <a:pt x="307490" y="1050"/>
                </a:lnTo>
                <a:close/>
              </a:path>
              <a:path w="1362709" h="77469">
                <a:moveTo>
                  <a:pt x="333998" y="24796"/>
                </a:moveTo>
                <a:lnTo>
                  <a:pt x="318371" y="24796"/>
                </a:lnTo>
                <a:lnTo>
                  <a:pt x="319741" y="25200"/>
                </a:lnTo>
                <a:lnTo>
                  <a:pt x="320789" y="25847"/>
                </a:lnTo>
                <a:lnTo>
                  <a:pt x="323690" y="59689"/>
                </a:lnTo>
                <a:lnTo>
                  <a:pt x="334894" y="59689"/>
                </a:lnTo>
                <a:lnTo>
                  <a:pt x="334839" y="29966"/>
                </a:lnTo>
                <a:lnTo>
                  <a:pt x="334733" y="28108"/>
                </a:lnTo>
                <a:lnTo>
                  <a:pt x="333998" y="24796"/>
                </a:lnTo>
                <a:close/>
              </a:path>
              <a:path w="1362709" h="77469">
                <a:moveTo>
                  <a:pt x="323046" y="16234"/>
                </a:moveTo>
                <a:lnTo>
                  <a:pt x="315469" y="16234"/>
                </a:lnTo>
                <a:lnTo>
                  <a:pt x="311117" y="18335"/>
                </a:lnTo>
                <a:lnTo>
                  <a:pt x="307490" y="22615"/>
                </a:lnTo>
                <a:lnTo>
                  <a:pt x="333036" y="22615"/>
                </a:lnTo>
                <a:lnTo>
                  <a:pt x="332153" y="21323"/>
                </a:lnTo>
                <a:lnTo>
                  <a:pt x="331106" y="19869"/>
                </a:lnTo>
                <a:lnTo>
                  <a:pt x="329574" y="18577"/>
                </a:lnTo>
                <a:lnTo>
                  <a:pt x="327479" y="17688"/>
                </a:lnTo>
                <a:lnTo>
                  <a:pt x="325383" y="16719"/>
                </a:lnTo>
                <a:lnTo>
                  <a:pt x="323046" y="16234"/>
                </a:lnTo>
                <a:close/>
              </a:path>
              <a:path w="1362709" h="77469">
                <a:moveTo>
                  <a:pt x="358993" y="1050"/>
                </a:moveTo>
                <a:lnTo>
                  <a:pt x="347790" y="1050"/>
                </a:lnTo>
                <a:lnTo>
                  <a:pt x="347790" y="11388"/>
                </a:lnTo>
                <a:lnTo>
                  <a:pt x="358993" y="11388"/>
                </a:lnTo>
                <a:lnTo>
                  <a:pt x="358993" y="1050"/>
                </a:lnTo>
                <a:close/>
              </a:path>
              <a:path w="1362709" h="77469">
                <a:moveTo>
                  <a:pt x="358993" y="17204"/>
                </a:moveTo>
                <a:lnTo>
                  <a:pt x="347790" y="17204"/>
                </a:lnTo>
                <a:lnTo>
                  <a:pt x="347790" y="59689"/>
                </a:lnTo>
                <a:lnTo>
                  <a:pt x="358993" y="59689"/>
                </a:lnTo>
                <a:lnTo>
                  <a:pt x="358993" y="17204"/>
                </a:lnTo>
                <a:close/>
              </a:path>
              <a:path w="1362709" h="77469">
                <a:moveTo>
                  <a:pt x="381562" y="17204"/>
                </a:moveTo>
                <a:lnTo>
                  <a:pt x="371164" y="17204"/>
                </a:lnTo>
                <a:lnTo>
                  <a:pt x="371164" y="59689"/>
                </a:lnTo>
                <a:lnTo>
                  <a:pt x="382368" y="59689"/>
                </a:lnTo>
                <a:lnTo>
                  <a:pt x="382368" y="35700"/>
                </a:lnTo>
                <a:lnTo>
                  <a:pt x="382609" y="32388"/>
                </a:lnTo>
                <a:lnTo>
                  <a:pt x="383738" y="28915"/>
                </a:lnTo>
                <a:lnTo>
                  <a:pt x="384867" y="27461"/>
                </a:lnTo>
                <a:lnTo>
                  <a:pt x="387929" y="25361"/>
                </a:lnTo>
                <a:lnTo>
                  <a:pt x="389702" y="24796"/>
                </a:lnTo>
                <a:lnTo>
                  <a:pt x="408925" y="24796"/>
                </a:lnTo>
                <a:lnTo>
                  <a:pt x="408724" y="23907"/>
                </a:lnTo>
                <a:lnTo>
                  <a:pt x="408495" y="23423"/>
                </a:lnTo>
                <a:lnTo>
                  <a:pt x="381562" y="23423"/>
                </a:lnTo>
                <a:lnTo>
                  <a:pt x="381562" y="17204"/>
                </a:lnTo>
                <a:close/>
              </a:path>
              <a:path w="1362709" h="77469">
                <a:moveTo>
                  <a:pt x="408925" y="24796"/>
                </a:moveTo>
                <a:lnTo>
                  <a:pt x="393087" y="24796"/>
                </a:lnTo>
                <a:lnTo>
                  <a:pt x="394458" y="25200"/>
                </a:lnTo>
                <a:lnTo>
                  <a:pt x="396553" y="26654"/>
                </a:lnTo>
                <a:lnTo>
                  <a:pt x="397359" y="27704"/>
                </a:lnTo>
                <a:lnTo>
                  <a:pt x="398326" y="30450"/>
                </a:lnTo>
                <a:lnTo>
                  <a:pt x="398487" y="32388"/>
                </a:lnTo>
                <a:lnTo>
                  <a:pt x="398568" y="59689"/>
                </a:lnTo>
                <a:lnTo>
                  <a:pt x="409772" y="59689"/>
                </a:lnTo>
                <a:lnTo>
                  <a:pt x="409704" y="28915"/>
                </a:lnTo>
                <a:lnTo>
                  <a:pt x="409610" y="27461"/>
                </a:lnTo>
                <a:lnTo>
                  <a:pt x="409127" y="25684"/>
                </a:lnTo>
                <a:lnTo>
                  <a:pt x="408925" y="24796"/>
                </a:lnTo>
                <a:close/>
              </a:path>
              <a:path w="1362709" h="77469">
                <a:moveTo>
                  <a:pt x="398004" y="16234"/>
                </a:moveTo>
                <a:lnTo>
                  <a:pt x="389944" y="16234"/>
                </a:lnTo>
                <a:lnTo>
                  <a:pt x="385269" y="18577"/>
                </a:lnTo>
                <a:lnTo>
                  <a:pt x="381562" y="23423"/>
                </a:lnTo>
                <a:lnTo>
                  <a:pt x="408495" y="23423"/>
                </a:lnTo>
                <a:lnTo>
                  <a:pt x="407998" y="22373"/>
                </a:lnTo>
                <a:lnTo>
                  <a:pt x="405903" y="19627"/>
                </a:lnTo>
                <a:lnTo>
                  <a:pt x="404371" y="18415"/>
                </a:lnTo>
                <a:lnTo>
                  <a:pt x="402276" y="17527"/>
                </a:lnTo>
                <a:lnTo>
                  <a:pt x="400261" y="16638"/>
                </a:lnTo>
                <a:lnTo>
                  <a:pt x="398004" y="16234"/>
                </a:lnTo>
                <a:close/>
              </a:path>
              <a:path w="1362709" h="77469">
                <a:moveTo>
                  <a:pt x="445155" y="16235"/>
                </a:moveTo>
                <a:lnTo>
                  <a:pt x="433226" y="16235"/>
                </a:lnTo>
                <a:lnTo>
                  <a:pt x="428551" y="18173"/>
                </a:lnTo>
                <a:lnTo>
                  <a:pt x="424924" y="22212"/>
                </a:lnTo>
                <a:lnTo>
                  <a:pt x="421217" y="26169"/>
                </a:lnTo>
                <a:lnTo>
                  <a:pt x="419417" y="31500"/>
                </a:lnTo>
                <a:lnTo>
                  <a:pt x="419460" y="44989"/>
                </a:lnTo>
                <a:lnTo>
                  <a:pt x="420814" y="49512"/>
                </a:lnTo>
                <a:lnTo>
                  <a:pt x="423554" y="53389"/>
                </a:lnTo>
                <a:lnTo>
                  <a:pt x="427101" y="58235"/>
                </a:lnTo>
                <a:lnTo>
                  <a:pt x="432581" y="60658"/>
                </a:lnTo>
                <a:lnTo>
                  <a:pt x="444591" y="60658"/>
                </a:lnTo>
                <a:lnTo>
                  <a:pt x="448540" y="59528"/>
                </a:lnTo>
                <a:lnTo>
                  <a:pt x="451603" y="57428"/>
                </a:lnTo>
                <a:lnTo>
                  <a:pt x="454666" y="55247"/>
                </a:lnTo>
                <a:lnTo>
                  <a:pt x="456883" y="52258"/>
                </a:lnTo>
                <a:lnTo>
                  <a:pt x="437498" y="52258"/>
                </a:lnTo>
                <a:lnTo>
                  <a:pt x="435322" y="51289"/>
                </a:lnTo>
                <a:lnTo>
                  <a:pt x="433629" y="49431"/>
                </a:lnTo>
                <a:lnTo>
                  <a:pt x="431856" y="47574"/>
                </a:lnTo>
                <a:lnTo>
                  <a:pt x="430969" y="44989"/>
                </a:lnTo>
                <a:lnTo>
                  <a:pt x="430889" y="41677"/>
                </a:lnTo>
                <a:lnTo>
                  <a:pt x="459018" y="41677"/>
                </a:lnTo>
                <a:lnTo>
                  <a:pt x="459146" y="34812"/>
                </a:lnTo>
                <a:lnTo>
                  <a:pt x="431131" y="34812"/>
                </a:lnTo>
                <a:lnTo>
                  <a:pt x="431130" y="31500"/>
                </a:lnTo>
                <a:lnTo>
                  <a:pt x="431856" y="29319"/>
                </a:lnTo>
                <a:lnTo>
                  <a:pt x="433541" y="27381"/>
                </a:lnTo>
                <a:lnTo>
                  <a:pt x="435080" y="25685"/>
                </a:lnTo>
                <a:lnTo>
                  <a:pt x="437095" y="24796"/>
                </a:lnTo>
                <a:lnTo>
                  <a:pt x="455802" y="24796"/>
                </a:lnTo>
                <a:lnTo>
                  <a:pt x="453779" y="22454"/>
                </a:lnTo>
                <a:lnTo>
                  <a:pt x="450152" y="18335"/>
                </a:lnTo>
                <a:lnTo>
                  <a:pt x="445155" y="16235"/>
                </a:lnTo>
                <a:close/>
              </a:path>
              <a:path w="1362709" h="77469">
                <a:moveTo>
                  <a:pt x="447251" y="46120"/>
                </a:moveTo>
                <a:lnTo>
                  <a:pt x="446606" y="48301"/>
                </a:lnTo>
                <a:lnTo>
                  <a:pt x="445719" y="49835"/>
                </a:lnTo>
                <a:lnTo>
                  <a:pt x="443301" y="51774"/>
                </a:lnTo>
                <a:lnTo>
                  <a:pt x="441850" y="52258"/>
                </a:lnTo>
                <a:lnTo>
                  <a:pt x="456883" y="52258"/>
                </a:lnTo>
                <a:lnTo>
                  <a:pt x="457003" y="52097"/>
                </a:lnTo>
                <a:lnTo>
                  <a:pt x="458373" y="48058"/>
                </a:lnTo>
                <a:lnTo>
                  <a:pt x="447251" y="46120"/>
                </a:lnTo>
                <a:close/>
              </a:path>
              <a:path w="1362709" h="77469">
                <a:moveTo>
                  <a:pt x="455802" y="24796"/>
                </a:moveTo>
                <a:lnTo>
                  <a:pt x="441850" y="24796"/>
                </a:lnTo>
                <a:lnTo>
                  <a:pt x="443785" y="25685"/>
                </a:lnTo>
                <a:lnTo>
                  <a:pt x="445393" y="27462"/>
                </a:lnTo>
                <a:lnTo>
                  <a:pt x="446928" y="29077"/>
                </a:lnTo>
                <a:lnTo>
                  <a:pt x="447815" y="31500"/>
                </a:lnTo>
                <a:lnTo>
                  <a:pt x="447895" y="34812"/>
                </a:lnTo>
                <a:lnTo>
                  <a:pt x="459146" y="34812"/>
                </a:lnTo>
                <a:lnTo>
                  <a:pt x="459180" y="33035"/>
                </a:lnTo>
                <a:lnTo>
                  <a:pt x="457406" y="26654"/>
                </a:lnTo>
                <a:lnTo>
                  <a:pt x="455802" y="24796"/>
                </a:lnTo>
                <a:close/>
              </a:path>
              <a:path w="1362709" h="77469">
                <a:moveTo>
                  <a:pt x="528899" y="1777"/>
                </a:moveTo>
                <a:lnTo>
                  <a:pt x="490533" y="1777"/>
                </a:lnTo>
                <a:lnTo>
                  <a:pt x="490533" y="12277"/>
                </a:lnTo>
                <a:lnTo>
                  <a:pt x="516003" y="12277"/>
                </a:lnTo>
                <a:lnTo>
                  <a:pt x="512270" y="17412"/>
                </a:lnTo>
                <a:lnTo>
                  <a:pt x="498351" y="59689"/>
                </a:lnTo>
                <a:lnTo>
                  <a:pt x="509232" y="59689"/>
                </a:lnTo>
                <a:lnTo>
                  <a:pt x="509152" y="54520"/>
                </a:lnTo>
                <a:lnTo>
                  <a:pt x="510038" y="48624"/>
                </a:lnTo>
                <a:lnTo>
                  <a:pt x="525755" y="13085"/>
                </a:lnTo>
                <a:lnTo>
                  <a:pt x="528899" y="9935"/>
                </a:lnTo>
                <a:lnTo>
                  <a:pt x="528899" y="1777"/>
                </a:lnTo>
                <a:close/>
              </a:path>
              <a:path w="1362709" h="77469">
                <a:moveTo>
                  <a:pt x="560494" y="32792"/>
                </a:moveTo>
                <a:lnTo>
                  <a:pt x="538490" y="32792"/>
                </a:lnTo>
                <a:lnTo>
                  <a:pt x="538490" y="44020"/>
                </a:lnTo>
                <a:lnTo>
                  <a:pt x="560494" y="44020"/>
                </a:lnTo>
                <a:lnTo>
                  <a:pt x="560494" y="32792"/>
                </a:lnTo>
                <a:close/>
              </a:path>
              <a:path w="1362709" h="77469">
                <a:moveTo>
                  <a:pt x="602270" y="10096"/>
                </a:moveTo>
                <a:lnTo>
                  <a:pt x="586770" y="10096"/>
                </a:lnTo>
                <a:lnTo>
                  <a:pt x="588623" y="10742"/>
                </a:lnTo>
                <a:lnTo>
                  <a:pt x="591364" y="13488"/>
                </a:lnTo>
                <a:lnTo>
                  <a:pt x="592009" y="15427"/>
                </a:lnTo>
                <a:lnTo>
                  <a:pt x="592009" y="20192"/>
                </a:lnTo>
                <a:lnTo>
                  <a:pt x="574115" y="40223"/>
                </a:lnTo>
                <a:lnTo>
                  <a:pt x="569924" y="44908"/>
                </a:lnTo>
                <a:lnTo>
                  <a:pt x="567319" y="49189"/>
                </a:lnTo>
                <a:lnTo>
                  <a:pt x="565652" y="52016"/>
                </a:lnTo>
                <a:lnTo>
                  <a:pt x="564363" y="55731"/>
                </a:lnTo>
                <a:lnTo>
                  <a:pt x="563960" y="59689"/>
                </a:lnTo>
                <a:lnTo>
                  <a:pt x="603293" y="59689"/>
                </a:lnTo>
                <a:lnTo>
                  <a:pt x="603293" y="49189"/>
                </a:lnTo>
                <a:lnTo>
                  <a:pt x="580966" y="49189"/>
                </a:lnTo>
                <a:lnTo>
                  <a:pt x="582337" y="47170"/>
                </a:lnTo>
                <a:lnTo>
                  <a:pt x="584271" y="45070"/>
                </a:lnTo>
                <a:lnTo>
                  <a:pt x="586447" y="42889"/>
                </a:lnTo>
                <a:lnTo>
                  <a:pt x="589994" y="39658"/>
                </a:lnTo>
                <a:lnTo>
                  <a:pt x="593540" y="36346"/>
                </a:lnTo>
                <a:lnTo>
                  <a:pt x="596039" y="33842"/>
                </a:lnTo>
                <a:lnTo>
                  <a:pt x="597328" y="32146"/>
                </a:lnTo>
                <a:lnTo>
                  <a:pt x="599424" y="29562"/>
                </a:lnTo>
                <a:lnTo>
                  <a:pt x="600875" y="27058"/>
                </a:lnTo>
                <a:lnTo>
                  <a:pt x="602809" y="22212"/>
                </a:lnTo>
                <a:lnTo>
                  <a:pt x="603199" y="20192"/>
                </a:lnTo>
                <a:lnTo>
                  <a:pt x="603293" y="12438"/>
                </a:lnTo>
                <a:lnTo>
                  <a:pt x="602270" y="10096"/>
                </a:lnTo>
                <a:close/>
              </a:path>
              <a:path w="1362709" h="77469">
                <a:moveTo>
                  <a:pt x="590477" y="807"/>
                </a:moveTo>
                <a:lnTo>
                  <a:pt x="579435" y="807"/>
                </a:lnTo>
                <a:lnTo>
                  <a:pt x="575002" y="2100"/>
                </a:lnTo>
                <a:lnTo>
                  <a:pt x="571536" y="4846"/>
                </a:lnTo>
                <a:lnTo>
                  <a:pt x="567990" y="7511"/>
                </a:lnTo>
                <a:lnTo>
                  <a:pt x="565894" y="11954"/>
                </a:lnTo>
                <a:lnTo>
                  <a:pt x="565249" y="18173"/>
                </a:lnTo>
                <a:lnTo>
                  <a:pt x="576453" y="19223"/>
                </a:lnTo>
                <a:lnTo>
                  <a:pt x="576614" y="15992"/>
                </a:lnTo>
                <a:lnTo>
                  <a:pt x="577420" y="13650"/>
                </a:lnTo>
                <a:lnTo>
                  <a:pt x="580241" y="10823"/>
                </a:lnTo>
                <a:lnTo>
                  <a:pt x="582095" y="10096"/>
                </a:lnTo>
                <a:lnTo>
                  <a:pt x="602270" y="10096"/>
                </a:lnTo>
                <a:lnTo>
                  <a:pt x="601600" y="8561"/>
                </a:lnTo>
                <a:lnTo>
                  <a:pt x="598295" y="5411"/>
                </a:lnTo>
                <a:lnTo>
                  <a:pt x="594991" y="2342"/>
                </a:lnTo>
                <a:lnTo>
                  <a:pt x="590477" y="807"/>
                </a:lnTo>
                <a:close/>
              </a:path>
              <a:path w="1362709" h="77469">
                <a:moveTo>
                  <a:pt x="623523" y="43454"/>
                </a:moveTo>
                <a:lnTo>
                  <a:pt x="612403" y="44585"/>
                </a:lnTo>
                <a:lnTo>
                  <a:pt x="613045" y="49512"/>
                </a:lnTo>
                <a:lnTo>
                  <a:pt x="615060" y="53389"/>
                </a:lnTo>
                <a:lnTo>
                  <a:pt x="618446" y="56297"/>
                </a:lnTo>
                <a:lnTo>
                  <a:pt x="621911" y="59205"/>
                </a:lnTo>
                <a:lnTo>
                  <a:pt x="626264" y="60658"/>
                </a:lnTo>
                <a:lnTo>
                  <a:pt x="638434" y="60658"/>
                </a:lnTo>
                <a:lnTo>
                  <a:pt x="643754" y="58074"/>
                </a:lnTo>
                <a:lnTo>
                  <a:pt x="648443" y="51693"/>
                </a:lnTo>
                <a:lnTo>
                  <a:pt x="629810" y="51693"/>
                </a:lnTo>
                <a:lnTo>
                  <a:pt x="627956" y="50966"/>
                </a:lnTo>
                <a:lnTo>
                  <a:pt x="626425" y="49431"/>
                </a:lnTo>
                <a:lnTo>
                  <a:pt x="624813" y="47977"/>
                </a:lnTo>
                <a:lnTo>
                  <a:pt x="623846" y="45958"/>
                </a:lnTo>
                <a:lnTo>
                  <a:pt x="623523" y="43454"/>
                </a:lnTo>
                <a:close/>
              </a:path>
              <a:path w="1362709" h="77469">
                <a:moveTo>
                  <a:pt x="649964" y="29400"/>
                </a:moveTo>
                <a:lnTo>
                  <a:pt x="634082" y="29400"/>
                </a:lnTo>
                <a:lnTo>
                  <a:pt x="636178" y="30288"/>
                </a:lnTo>
                <a:lnTo>
                  <a:pt x="639402" y="33842"/>
                </a:lnTo>
                <a:lnTo>
                  <a:pt x="640208" y="36589"/>
                </a:lnTo>
                <a:lnTo>
                  <a:pt x="640208" y="44020"/>
                </a:lnTo>
                <a:lnTo>
                  <a:pt x="639402" y="46927"/>
                </a:lnTo>
                <a:lnTo>
                  <a:pt x="637790" y="48785"/>
                </a:lnTo>
                <a:lnTo>
                  <a:pt x="636178" y="50723"/>
                </a:lnTo>
                <a:lnTo>
                  <a:pt x="634163" y="51693"/>
                </a:lnTo>
                <a:lnTo>
                  <a:pt x="648443" y="51693"/>
                </a:lnTo>
                <a:lnTo>
                  <a:pt x="650363" y="49108"/>
                </a:lnTo>
                <a:lnTo>
                  <a:pt x="651734" y="44827"/>
                </a:lnTo>
                <a:lnTo>
                  <a:pt x="651617" y="33842"/>
                </a:lnTo>
                <a:lnTo>
                  <a:pt x="650041" y="29481"/>
                </a:lnTo>
                <a:close/>
              </a:path>
              <a:path w="1362709" h="77469">
                <a:moveTo>
                  <a:pt x="649154" y="1777"/>
                </a:moveTo>
                <a:lnTo>
                  <a:pt x="619493" y="1777"/>
                </a:lnTo>
                <a:lnTo>
                  <a:pt x="613771" y="32308"/>
                </a:lnTo>
                <a:lnTo>
                  <a:pt x="622798" y="33681"/>
                </a:lnTo>
                <a:lnTo>
                  <a:pt x="625377" y="30773"/>
                </a:lnTo>
                <a:lnTo>
                  <a:pt x="628279" y="29400"/>
                </a:lnTo>
                <a:lnTo>
                  <a:pt x="649964" y="29400"/>
                </a:lnTo>
                <a:lnTo>
                  <a:pt x="643186" y="22292"/>
                </a:lnTo>
                <a:lnTo>
                  <a:pt x="626264" y="22292"/>
                </a:lnTo>
                <a:lnTo>
                  <a:pt x="627956" y="12357"/>
                </a:lnTo>
                <a:lnTo>
                  <a:pt x="649154" y="12357"/>
                </a:lnTo>
                <a:lnTo>
                  <a:pt x="649154" y="1777"/>
                </a:lnTo>
                <a:close/>
              </a:path>
              <a:path w="1362709" h="77469">
                <a:moveTo>
                  <a:pt x="638837" y="20434"/>
                </a:moveTo>
                <a:lnTo>
                  <a:pt x="631261" y="20434"/>
                </a:lnTo>
                <a:lnTo>
                  <a:pt x="628762" y="21081"/>
                </a:lnTo>
                <a:lnTo>
                  <a:pt x="626264" y="22292"/>
                </a:lnTo>
                <a:lnTo>
                  <a:pt x="643186" y="22292"/>
                </a:lnTo>
                <a:lnTo>
                  <a:pt x="638837" y="20434"/>
                </a:lnTo>
                <a:close/>
              </a:path>
              <a:path w="1362709" h="77469">
                <a:moveTo>
                  <a:pt x="693404" y="39497"/>
                </a:moveTo>
                <a:lnTo>
                  <a:pt x="681959" y="40547"/>
                </a:lnTo>
                <a:lnTo>
                  <a:pt x="682684" y="47170"/>
                </a:lnTo>
                <a:lnTo>
                  <a:pt x="685102" y="52177"/>
                </a:lnTo>
                <a:lnTo>
                  <a:pt x="693001" y="58962"/>
                </a:lnTo>
                <a:lnTo>
                  <a:pt x="698724" y="60739"/>
                </a:lnTo>
                <a:lnTo>
                  <a:pt x="711136" y="60739"/>
                </a:lnTo>
                <a:lnTo>
                  <a:pt x="715408" y="60012"/>
                </a:lnTo>
                <a:lnTo>
                  <a:pt x="722259" y="57105"/>
                </a:lnTo>
                <a:lnTo>
                  <a:pt x="724838" y="54924"/>
                </a:lnTo>
                <a:lnTo>
                  <a:pt x="726692" y="52016"/>
                </a:lnTo>
                <a:lnTo>
                  <a:pt x="727552" y="50723"/>
                </a:lnTo>
                <a:lnTo>
                  <a:pt x="702592" y="50723"/>
                </a:lnTo>
                <a:lnTo>
                  <a:pt x="699771" y="49835"/>
                </a:lnTo>
                <a:lnTo>
                  <a:pt x="697676" y="47977"/>
                </a:lnTo>
                <a:lnTo>
                  <a:pt x="695499" y="46200"/>
                </a:lnTo>
                <a:lnTo>
                  <a:pt x="694129" y="43293"/>
                </a:lnTo>
                <a:lnTo>
                  <a:pt x="693404" y="39497"/>
                </a:lnTo>
                <a:close/>
              </a:path>
              <a:path w="1362709" h="77469">
                <a:moveTo>
                  <a:pt x="712748" y="0"/>
                </a:moveTo>
                <a:lnTo>
                  <a:pt x="700900" y="0"/>
                </a:lnTo>
                <a:lnTo>
                  <a:pt x="697031" y="726"/>
                </a:lnTo>
                <a:lnTo>
                  <a:pt x="684054" y="21000"/>
                </a:lnTo>
                <a:lnTo>
                  <a:pt x="685828" y="24958"/>
                </a:lnTo>
                <a:lnTo>
                  <a:pt x="689455" y="28188"/>
                </a:lnTo>
                <a:lnTo>
                  <a:pt x="691953" y="30450"/>
                </a:lnTo>
                <a:lnTo>
                  <a:pt x="696467" y="32388"/>
                </a:lnTo>
                <a:lnTo>
                  <a:pt x="702754" y="34004"/>
                </a:lnTo>
                <a:lnTo>
                  <a:pt x="707670" y="35215"/>
                </a:lnTo>
                <a:lnTo>
                  <a:pt x="710814" y="36023"/>
                </a:lnTo>
                <a:lnTo>
                  <a:pt x="717745" y="41273"/>
                </a:lnTo>
                <a:lnTo>
                  <a:pt x="717745" y="44747"/>
                </a:lnTo>
                <a:lnTo>
                  <a:pt x="716778" y="46685"/>
                </a:lnTo>
                <a:lnTo>
                  <a:pt x="712909" y="49916"/>
                </a:lnTo>
                <a:lnTo>
                  <a:pt x="710008" y="50723"/>
                </a:lnTo>
                <a:lnTo>
                  <a:pt x="727552" y="50723"/>
                </a:lnTo>
                <a:lnTo>
                  <a:pt x="728626" y="49108"/>
                </a:lnTo>
                <a:lnTo>
                  <a:pt x="729445" y="46200"/>
                </a:lnTo>
                <a:lnTo>
                  <a:pt x="729513" y="38850"/>
                </a:lnTo>
                <a:lnTo>
                  <a:pt x="728788" y="35781"/>
                </a:lnTo>
                <a:lnTo>
                  <a:pt x="727176" y="33277"/>
                </a:lnTo>
                <a:lnTo>
                  <a:pt x="725644" y="30693"/>
                </a:lnTo>
                <a:lnTo>
                  <a:pt x="702189" y="21727"/>
                </a:lnTo>
                <a:lnTo>
                  <a:pt x="698562" y="20354"/>
                </a:lnTo>
                <a:lnTo>
                  <a:pt x="697112" y="19142"/>
                </a:lnTo>
                <a:lnTo>
                  <a:pt x="695903" y="18173"/>
                </a:lnTo>
                <a:lnTo>
                  <a:pt x="695338" y="16962"/>
                </a:lnTo>
                <a:lnTo>
                  <a:pt x="695338" y="14054"/>
                </a:lnTo>
                <a:lnTo>
                  <a:pt x="695983" y="12842"/>
                </a:lnTo>
                <a:lnTo>
                  <a:pt x="699207" y="10500"/>
                </a:lnTo>
                <a:lnTo>
                  <a:pt x="701867" y="9773"/>
                </a:lnTo>
                <a:lnTo>
                  <a:pt x="726491" y="9773"/>
                </a:lnTo>
                <a:lnTo>
                  <a:pt x="725725" y="8077"/>
                </a:lnTo>
                <a:lnTo>
                  <a:pt x="718309" y="1615"/>
                </a:lnTo>
                <a:lnTo>
                  <a:pt x="712748" y="0"/>
                </a:lnTo>
                <a:close/>
              </a:path>
              <a:path w="1362709" h="77469">
                <a:moveTo>
                  <a:pt x="726491" y="9773"/>
                </a:moveTo>
                <a:lnTo>
                  <a:pt x="708637" y="9773"/>
                </a:lnTo>
                <a:lnTo>
                  <a:pt x="711136" y="10500"/>
                </a:lnTo>
                <a:lnTo>
                  <a:pt x="712748" y="11792"/>
                </a:lnTo>
                <a:lnTo>
                  <a:pt x="714441" y="13085"/>
                </a:lnTo>
                <a:lnTo>
                  <a:pt x="715488" y="15265"/>
                </a:lnTo>
                <a:lnTo>
                  <a:pt x="716053" y="18335"/>
                </a:lnTo>
                <a:lnTo>
                  <a:pt x="727820" y="17769"/>
                </a:lnTo>
                <a:lnTo>
                  <a:pt x="727659" y="12357"/>
                </a:lnTo>
                <a:lnTo>
                  <a:pt x="726491" y="9773"/>
                </a:lnTo>
                <a:close/>
              </a:path>
              <a:path w="1362709" h="77469">
                <a:moveTo>
                  <a:pt x="751194" y="17204"/>
                </a:moveTo>
                <a:lnTo>
                  <a:pt x="740716" y="17204"/>
                </a:lnTo>
                <a:lnTo>
                  <a:pt x="740716" y="75843"/>
                </a:lnTo>
                <a:lnTo>
                  <a:pt x="751920" y="75843"/>
                </a:lnTo>
                <a:lnTo>
                  <a:pt x="751920" y="54439"/>
                </a:lnTo>
                <a:lnTo>
                  <a:pt x="777189" y="54439"/>
                </a:lnTo>
                <a:lnTo>
                  <a:pt x="779593" y="51693"/>
                </a:lnTo>
                <a:lnTo>
                  <a:pt x="758851" y="51693"/>
                </a:lnTo>
                <a:lnTo>
                  <a:pt x="756514" y="50562"/>
                </a:lnTo>
                <a:lnTo>
                  <a:pt x="754660" y="48301"/>
                </a:lnTo>
                <a:lnTo>
                  <a:pt x="752726" y="46039"/>
                </a:lnTo>
                <a:lnTo>
                  <a:pt x="751839" y="42485"/>
                </a:lnTo>
                <a:lnTo>
                  <a:pt x="751839" y="33520"/>
                </a:lnTo>
                <a:lnTo>
                  <a:pt x="752726" y="30370"/>
                </a:lnTo>
                <a:lnTo>
                  <a:pt x="754499" y="28270"/>
                </a:lnTo>
                <a:lnTo>
                  <a:pt x="756353" y="26169"/>
                </a:lnTo>
                <a:lnTo>
                  <a:pt x="758610" y="25119"/>
                </a:lnTo>
                <a:lnTo>
                  <a:pt x="779708" y="25119"/>
                </a:lnTo>
                <a:lnTo>
                  <a:pt x="778159" y="23423"/>
                </a:lnTo>
                <a:lnTo>
                  <a:pt x="751194" y="23423"/>
                </a:lnTo>
                <a:lnTo>
                  <a:pt x="751194" y="17204"/>
                </a:lnTo>
                <a:close/>
              </a:path>
              <a:path w="1362709" h="77469">
                <a:moveTo>
                  <a:pt x="777189" y="54439"/>
                </a:moveTo>
                <a:lnTo>
                  <a:pt x="751920" y="54439"/>
                </a:lnTo>
                <a:lnTo>
                  <a:pt x="754015" y="56700"/>
                </a:lnTo>
                <a:lnTo>
                  <a:pt x="756030" y="58316"/>
                </a:lnTo>
                <a:lnTo>
                  <a:pt x="757965" y="59204"/>
                </a:lnTo>
                <a:lnTo>
                  <a:pt x="759819" y="60174"/>
                </a:lnTo>
                <a:lnTo>
                  <a:pt x="761995" y="60658"/>
                </a:lnTo>
                <a:lnTo>
                  <a:pt x="769249" y="60658"/>
                </a:lnTo>
                <a:lnTo>
                  <a:pt x="773440" y="58639"/>
                </a:lnTo>
                <a:lnTo>
                  <a:pt x="777189" y="54439"/>
                </a:lnTo>
                <a:close/>
              </a:path>
              <a:path w="1362709" h="77469">
                <a:moveTo>
                  <a:pt x="779708" y="25119"/>
                </a:moveTo>
                <a:lnTo>
                  <a:pt x="764010" y="25119"/>
                </a:lnTo>
                <a:lnTo>
                  <a:pt x="766186" y="26169"/>
                </a:lnTo>
                <a:lnTo>
                  <a:pt x="769732" y="30531"/>
                </a:lnTo>
                <a:lnTo>
                  <a:pt x="770533" y="33520"/>
                </a:lnTo>
                <a:lnTo>
                  <a:pt x="770619" y="43050"/>
                </a:lnTo>
                <a:lnTo>
                  <a:pt x="769813" y="46443"/>
                </a:lnTo>
                <a:lnTo>
                  <a:pt x="768040" y="48543"/>
                </a:lnTo>
                <a:lnTo>
                  <a:pt x="766347" y="50643"/>
                </a:lnTo>
                <a:lnTo>
                  <a:pt x="764171" y="51693"/>
                </a:lnTo>
                <a:lnTo>
                  <a:pt x="779593" y="51693"/>
                </a:lnTo>
                <a:lnTo>
                  <a:pt x="780372" y="50804"/>
                </a:lnTo>
                <a:lnTo>
                  <a:pt x="782064" y="45312"/>
                </a:lnTo>
                <a:lnTo>
                  <a:pt x="782064" y="31258"/>
                </a:lnTo>
                <a:lnTo>
                  <a:pt x="780372" y="25846"/>
                </a:lnTo>
                <a:lnTo>
                  <a:pt x="779708" y="25119"/>
                </a:lnTo>
                <a:close/>
              </a:path>
              <a:path w="1362709" h="77469">
                <a:moveTo>
                  <a:pt x="769329" y="16234"/>
                </a:moveTo>
                <a:lnTo>
                  <a:pt x="761592" y="16234"/>
                </a:lnTo>
                <a:lnTo>
                  <a:pt x="759012" y="16880"/>
                </a:lnTo>
                <a:lnTo>
                  <a:pt x="756675" y="18254"/>
                </a:lnTo>
                <a:lnTo>
                  <a:pt x="754338" y="19546"/>
                </a:lnTo>
                <a:lnTo>
                  <a:pt x="752564" y="21323"/>
                </a:lnTo>
                <a:lnTo>
                  <a:pt x="751194" y="23423"/>
                </a:lnTo>
                <a:lnTo>
                  <a:pt x="778159" y="23423"/>
                </a:lnTo>
                <a:lnTo>
                  <a:pt x="776906" y="22050"/>
                </a:lnTo>
                <a:lnTo>
                  <a:pt x="773521" y="18173"/>
                </a:lnTo>
                <a:lnTo>
                  <a:pt x="769329" y="16234"/>
                </a:lnTo>
                <a:close/>
              </a:path>
              <a:path w="1362709" h="77469">
                <a:moveTo>
                  <a:pt x="814949" y="16235"/>
                </a:moveTo>
                <a:lnTo>
                  <a:pt x="803020" y="16235"/>
                </a:lnTo>
                <a:lnTo>
                  <a:pt x="798426" y="18173"/>
                </a:lnTo>
                <a:lnTo>
                  <a:pt x="791091" y="26169"/>
                </a:lnTo>
                <a:lnTo>
                  <a:pt x="789292" y="31500"/>
                </a:lnTo>
                <a:lnTo>
                  <a:pt x="789329" y="44989"/>
                </a:lnTo>
                <a:lnTo>
                  <a:pt x="790608" y="49512"/>
                </a:lnTo>
                <a:lnTo>
                  <a:pt x="796975" y="58235"/>
                </a:lnTo>
                <a:lnTo>
                  <a:pt x="802375" y="60658"/>
                </a:lnTo>
                <a:lnTo>
                  <a:pt x="814465" y="60658"/>
                </a:lnTo>
                <a:lnTo>
                  <a:pt x="818334" y="59528"/>
                </a:lnTo>
                <a:lnTo>
                  <a:pt x="824541" y="55247"/>
                </a:lnTo>
                <a:lnTo>
                  <a:pt x="826682" y="52258"/>
                </a:lnTo>
                <a:lnTo>
                  <a:pt x="807292" y="52258"/>
                </a:lnTo>
                <a:lnTo>
                  <a:pt x="805196" y="51289"/>
                </a:lnTo>
                <a:lnTo>
                  <a:pt x="803423" y="49431"/>
                </a:lnTo>
                <a:lnTo>
                  <a:pt x="801730" y="47574"/>
                </a:lnTo>
                <a:lnTo>
                  <a:pt x="800763" y="44989"/>
                </a:lnTo>
                <a:lnTo>
                  <a:pt x="800683" y="41677"/>
                </a:lnTo>
                <a:lnTo>
                  <a:pt x="828812" y="41677"/>
                </a:lnTo>
                <a:lnTo>
                  <a:pt x="828940" y="34812"/>
                </a:lnTo>
                <a:lnTo>
                  <a:pt x="800925" y="34812"/>
                </a:lnTo>
                <a:lnTo>
                  <a:pt x="800997" y="31500"/>
                </a:lnTo>
                <a:lnTo>
                  <a:pt x="801650" y="29319"/>
                </a:lnTo>
                <a:lnTo>
                  <a:pt x="803262" y="27462"/>
                </a:lnTo>
                <a:lnTo>
                  <a:pt x="804874" y="25685"/>
                </a:lnTo>
                <a:lnTo>
                  <a:pt x="806889" y="24796"/>
                </a:lnTo>
                <a:lnTo>
                  <a:pt x="825643" y="24796"/>
                </a:lnTo>
                <a:lnTo>
                  <a:pt x="819946" y="18335"/>
                </a:lnTo>
                <a:lnTo>
                  <a:pt x="814949" y="16235"/>
                </a:lnTo>
                <a:close/>
              </a:path>
              <a:path w="1362709" h="77469">
                <a:moveTo>
                  <a:pt x="817045" y="46120"/>
                </a:moveTo>
                <a:lnTo>
                  <a:pt x="816400" y="48301"/>
                </a:lnTo>
                <a:lnTo>
                  <a:pt x="815513" y="49835"/>
                </a:lnTo>
                <a:lnTo>
                  <a:pt x="814304" y="50805"/>
                </a:lnTo>
                <a:lnTo>
                  <a:pt x="813176" y="51774"/>
                </a:lnTo>
                <a:lnTo>
                  <a:pt x="811644" y="52258"/>
                </a:lnTo>
                <a:lnTo>
                  <a:pt x="826682" y="52258"/>
                </a:lnTo>
                <a:lnTo>
                  <a:pt x="826797" y="52097"/>
                </a:lnTo>
                <a:lnTo>
                  <a:pt x="828248" y="48058"/>
                </a:lnTo>
                <a:lnTo>
                  <a:pt x="817045" y="46120"/>
                </a:lnTo>
                <a:close/>
              </a:path>
              <a:path w="1362709" h="77469">
                <a:moveTo>
                  <a:pt x="825643" y="24796"/>
                </a:moveTo>
                <a:lnTo>
                  <a:pt x="811645" y="24796"/>
                </a:lnTo>
                <a:lnTo>
                  <a:pt x="813579" y="25685"/>
                </a:lnTo>
                <a:lnTo>
                  <a:pt x="816803" y="29077"/>
                </a:lnTo>
                <a:lnTo>
                  <a:pt x="817609" y="31500"/>
                </a:lnTo>
                <a:lnTo>
                  <a:pt x="817690" y="34812"/>
                </a:lnTo>
                <a:lnTo>
                  <a:pt x="828940" y="34812"/>
                </a:lnTo>
                <a:lnTo>
                  <a:pt x="828973" y="33035"/>
                </a:lnTo>
                <a:lnTo>
                  <a:pt x="827281" y="26654"/>
                </a:lnTo>
                <a:lnTo>
                  <a:pt x="825643" y="24796"/>
                </a:lnTo>
                <a:close/>
              </a:path>
              <a:path w="1362709" h="77469">
                <a:moveTo>
                  <a:pt x="861778" y="16235"/>
                </a:moveTo>
                <a:lnTo>
                  <a:pt x="849849" y="16235"/>
                </a:lnTo>
                <a:lnTo>
                  <a:pt x="845255" y="18173"/>
                </a:lnTo>
                <a:lnTo>
                  <a:pt x="837920" y="26169"/>
                </a:lnTo>
                <a:lnTo>
                  <a:pt x="836121" y="31500"/>
                </a:lnTo>
                <a:lnTo>
                  <a:pt x="836158" y="44989"/>
                </a:lnTo>
                <a:lnTo>
                  <a:pt x="837436" y="49512"/>
                </a:lnTo>
                <a:lnTo>
                  <a:pt x="843804" y="58235"/>
                </a:lnTo>
                <a:lnTo>
                  <a:pt x="849285" y="60658"/>
                </a:lnTo>
                <a:lnTo>
                  <a:pt x="861294" y="60658"/>
                </a:lnTo>
                <a:lnTo>
                  <a:pt x="865163" y="59528"/>
                </a:lnTo>
                <a:lnTo>
                  <a:pt x="871369" y="55247"/>
                </a:lnTo>
                <a:lnTo>
                  <a:pt x="873510" y="52258"/>
                </a:lnTo>
                <a:lnTo>
                  <a:pt x="854121" y="52258"/>
                </a:lnTo>
                <a:lnTo>
                  <a:pt x="852025" y="51289"/>
                </a:lnTo>
                <a:lnTo>
                  <a:pt x="850252" y="49431"/>
                </a:lnTo>
                <a:lnTo>
                  <a:pt x="848559" y="47574"/>
                </a:lnTo>
                <a:lnTo>
                  <a:pt x="847673" y="44989"/>
                </a:lnTo>
                <a:lnTo>
                  <a:pt x="847592" y="41677"/>
                </a:lnTo>
                <a:lnTo>
                  <a:pt x="875641" y="41677"/>
                </a:lnTo>
                <a:lnTo>
                  <a:pt x="875769" y="34812"/>
                </a:lnTo>
                <a:lnTo>
                  <a:pt x="847754" y="34812"/>
                </a:lnTo>
                <a:lnTo>
                  <a:pt x="847826" y="31500"/>
                </a:lnTo>
                <a:lnTo>
                  <a:pt x="848479" y="29319"/>
                </a:lnTo>
                <a:lnTo>
                  <a:pt x="850091" y="27462"/>
                </a:lnTo>
                <a:lnTo>
                  <a:pt x="851703" y="25685"/>
                </a:lnTo>
                <a:lnTo>
                  <a:pt x="853718" y="24796"/>
                </a:lnTo>
                <a:lnTo>
                  <a:pt x="872472" y="24796"/>
                </a:lnTo>
                <a:lnTo>
                  <a:pt x="866775" y="18335"/>
                </a:lnTo>
                <a:lnTo>
                  <a:pt x="861778" y="16235"/>
                </a:lnTo>
                <a:close/>
              </a:path>
              <a:path w="1362709" h="77469">
                <a:moveTo>
                  <a:pt x="863873" y="46120"/>
                </a:moveTo>
                <a:lnTo>
                  <a:pt x="863309" y="48301"/>
                </a:lnTo>
                <a:lnTo>
                  <a:pt x="862342" y="49835"/>
                </a:lnTo>
                <a:lnTo>
                  <a:pt x="861133" y="50805"/>
                </a:lnTo>
                <a:lnTo>
                  <a:pt x="860005" y="51774"/>
                </a:lnTo>
                <a:lnTo>
                  <a:pt x="858473" y="52258"/>
                </a:lnTo>
                <a:lnTo>
                  <a:pt x="873510" y="52258"/>
                </a:lnTo>
                <a:lnTo>
                  <a:pt x="873626" y="52097"/>
                </a:lnTo>
                <a:lnTo>
                  <a:pt x="875077" y="48058"/>
                </a:lnTo>
                <a:lnTo>
                  <a:pt x="863873" y="46120"/>
                </a:lnTo>
                <a:close/>
              </a:path>
              <a:path w="1362709" h="77469">
                <a:moveTo>
                  <a:pt x="872472" y="24796"/>
                </a:moveTo>
                <a:lnTo>
                  <a:pt x="858473" y="24796"/>
                </a:lnTo>
                <a:lnTo>
                  <a:pt x="860408" y="25685"/>
                </a:lnTo>
                <a:lnTo>
                  <a:pt x="863632" y="29077"/>
                </a:lnTo>
                <a:lnTo>
                  <a:pt x="864438" y="31500"/>
                </a:lnTo>
                <a:lnTo>
                  <a:pt x="864518" y="34812"/>
                </a:lnTo>
                <a:lnTo>
                  <a:pt x="875769" y="34812"/>
                </a:lnTo>
                <a:lnTo>
                  <a:pt x="875802" y="33035"/>
                </a:lnTo>
                <a:lnTo>
                  <a:pt x="874110" y="26654"/>
                </a:lnTo>
                <a:lnTo>
                  <a:pt x="872472" y="24796"/>
                </a:lnTo>
                <a:close/>
              </a:path>
              <a:path w="1362709" h="77469">
                <a:moveTo>
                  <a:pt x="906269" y="16234"/>
                </a:moveTo>
                <a:lnTo>
                  <a:pt x="896356" y="16234"/>
                </a:lnTo>
                <a:lnTo>
                  <a:pt x="892084" y="18092"/>
                </a:lnTo>
                <a:lnTo>
                  <a:pt x="888699" y="21807"/>
                </a:lnTo>
                <a:lnTo>
                  <a:pt x="885313" y="25604"/>
                </a:lnTo>
                <a:lnTo>
                  <a:pt x="883621" y="31096"/>
                </a:lnTo>
                <a:lnTo>
                  <a:pt x="883621" y="45312"/>
                </a:lnTo>
                <a:lnTo>
                  <a:pt x="885394" y="50804"/>
                </a:lnTo>
                <a:lnTo>
                  <a:pt x="888860" y="54762"/>
                </a:lnTo>
                <a:lnTo>
                  <a:pt x="892326" y="58639"/>
                </a:lnTo>
                <a:lnTo>
                  <a:pt x="896517" y="60658"/>
                </a:lnTo>
                <a:lnTo>
                  <a:pt x="903771" y="60658"/>
                </a:lnTo>
                <a:lnTo>
                  <a:pt x="914652" y="53389"/>
                </a:lnTo>
                <a:lnTo>
                  <a:pt x="925049" y="53389"/>
                </a:lnTo>
                <a:lnTo>
                  <a:pt x="925049" y="51774"/>
                </a:lnTo>
                <a:lnTo>
                  <a:pt x="901352" y="51774"/>
                </a:lnTo>
                <a:lnTo>
                  <a:pt x="898773" y="50239"/>
                </a:lnTo>
                <a:lnTo>
                  <a:pt x="897000" y="47331"/>
                </a:lnTo>
                <a:lnTo>
                  <a:pt x="895711" y="45312"/>
                </a:lnTo>
                <a:lnTo>
                  <a:pt x="895146" y="42000"/>
                </a:lnTo>
                <a:lnTo>
                  <a:pt x="895146" y="33277"/>
                </a:lnTo>
                <a:lnTo>
                  <a:pt x="896033" y="30127"/>
                </a:lnTo>
                <a:lnTo>
                  <a:pt x="897806" y="28027"/>
                </a:lnTo>
                <a:lnTo>
                  <a:pt x="899579" y="25846"/>
                </a:lnTo>
                <a:lnTo>
                  <a:pt x="901836" y="24796"/>
                </a:lnTo>
                <a:lnTo>
                  <a:pt x="925049" y="24796"/>
                </a:lnTo>
                <a:lnTo>
                  <a:pt x="925049" y="22131"/>
                </a:lnTo>
                <a:lnTo>
                  <a:pt x="913846" y="22131"/>
                </a:lnTo>
                <a:lnTo>
                  <a:pt x="910380" y="18173"/>
                </a:lnTo>
                <a:lnTo>
                  <a:pt x="906269" y="16234"/>
                </a:lnTo>
                <a:close/>
              </a:path>
              <a:path w="1362709" h="77469">
                <a:moveTo>
                  <a:pt x="925049" y="53389"/>
                </a:moveTo>
                <a:lnTo>
                  <a:pt x="914652" y="53389"/>
                </a:lnTo>
                <a:lnTo>
                  <a:pt x="914652" y="59689"/>
                </a:lnTo>
                <a:lnTo>
                  <a:pt x="925049" y="59689"/>
                </a:lnTo>
                <a:lnTo>
                  <a:pt x="925049" y="53389"/>
                </a:lnTo>
                <a:close/>
              </a:path>
              <a:path w="1362709" h="77469">
                <a:moveTo>
                  <a:pt x="925049" y="24796"/>
                </a:moveTo>
                <a:lnTo>
                  <a:pt x="907236" y="24796"/>
                </a:lnTo>
                <a:lnTo>
                  <a:pt x="909493" y="25927"/>
                </a:lnTo>
                <a:lnTo>
                  <a:pt x="911266" y="28027"/>
                </a:lnTo>
                <a:lnTo>
                  <a:pt x="912959" y="30208"/>
                </a:lnTo>
                <a:lnTo>
                  <a:pt x="913743" y="33277"/>
                </a:lnTo>
                <a:lnTo>
                  <a:pt x="913846" y="42970"/>
                </a:lnTo>
                <a:lnTo>
                  <a:pt x="912959" y="46281"/>
                </a:lnTo>
                <a:lnTo>
                  <a:pt x="911186" y="48462"/>
                </a:lnTo>
                <a:lnTo>
                  <a:pt x="909332" y="50643"/>
                </a:lnTo>
                <a:lnTo>
                  <a:pt x="907156" y="51774"/>
                </a:lnTo>
                <a:lnTo>
                  <a:pt x="925049" y="51774"/>
                </a:lnTo>
                <a:lnTo>
                  <a:pt x="925049" y="24796"/>
                </a:lnTo>
                <a:close/>
              </a:path>
              <a:path w="1362709" h="77469">
                <a:moveTo>
                  <a:pt x="925049" y="1050"/>
                </a:moveTo>
                <a:lnTo>
                  <a:pt x="913846" y="1050"/>
                </a:lnTo>
                <a:lnTo>
                  <a:pt x="913846" y="22131"/>
                </a:lnTo>
                <a:lnTo>
                  <a:pt x="925049" y="22131"/>
                </a:lnTo>
                <a:lnTo>
                  <a:pt x="925049" y="1050"/>
                </a:lnTo>
                <a:close/>
              </a:path>
              <a:path w="1362709" h="77469">
                <a:moveTo>
                  <a:pt x="987514" y="1050"/>
                </a:moveTo>
                <a:lnTo>
                  <a:pt x="961077" y="1050"/>
                </a:lnTo>
                <a:lnTo>
                  <a:pt x="961077" y="59689"/>
                </a:lnTo>
                <a:lnTo>
                  <a:pt x="987676" y="59689"/>
                </a:lnTo>
                <a:lnTo>
                  <a:pt x="991141" y="59285"/>
                </a:lnTo>
                <a:lnTo>
                  <a:pt x="993801" y="58397"/>
                </a:lnTo>
                <a:lnTo>
                  <a:pt x="997267" y="57347"/>
                </a:lnTo>
                <a:lnTo>
                  <a:pt x="1000008" y="55731"/>
                </a:lnTo>
                <a:lnTo>
                  <a:pt x="1004763" y="51127"/>
                </a:lnTo>
                <a:lnTo>
                  <a:pt x="1005591" y="49754"/>
                </a:lnTo>
                <a:lnTo>
                  <a:pt x="972926" y="49754"/>
                </a:lnTo>
                <a:lnTo>
                  <a:pt x="972926" y="10904"/>
                </a:lnTo>
                <a:lnTo>
                  <a:pt x="1005549" y="10904"/>
                </a:lnTo>
                <a:lnTo>
                  <a:pt x="1005085" y="10096"/>
                </a:lnTo>
                <a:lnTo>
                  <a:pt x="991222" y="1373"/>
                </a:lnTo>
                <a:lnTo>
                  <a:pt x="987514" y="1050"/>
                </a:lnTo>
                <a:close/>
              </a:path>
              <a:path w="1362709" h="77469">
                <a:moveTo>
                  <a:pt x="1005549" y="10904"/>
                </a:moveTo>
                <a:lnTo>
                  <a:pt x="983001" y="10904"/>
                </a:lnTo>
                <a:lnTo>
                  <a:pt x="986225" y="11146"/>
                </a:lnTo>
                <a:lnTo>
                  <a:pt x="987917" y="11469"/>
                </a:lnTo>
                <a:lnTo>
                  <a:pt x="997865" y="25442"/>
                </a:lnTo>
                <a:lnTo>
                  <a:pt x="997822" y="35700"/>
                </a:lnTo>
                <a:lnTo>
                  <a:pt x="988885" y="49189"/>
                </a:lnTo>
                <a:lnTo>
                  <a:pt x="987434" y="49593"/>
                </a:lnTo>
                <a:lnTo>
                  <a:pt x="985016" y="49754"/>
                </a:lnTo>
                <a:lnTo>
                  <a:pt x="1005591" y="49754"/>
                </a:lnTo>
                <a:lnTo>
                  <a:pt x="1006859" y="47654"/>
                </a:lnTo>
                <a:lnTo>
                  <a:pt x="1008309" y="43374"/>
                </a:lnTo>
                <a:lnTo>
                  <a:pt x="1009518" y="39900"/>
                </a:lnTo>
                <a:lnTo>
                  <a:pt x="1010163" y="35700"/>
                </a:lnTo>
                <a:lnTo>
                  <a:pt x="1010163" y="25442"/>
                </a:lnTo>
                <a:lnTo>
                  <a:pt x="1009518" y="20758"/>
                </a:lnTo>
                <a:lnTo>
                  <a:pt x="1006939" y="13327"/>
                </a:lnTo>
                <a:lnTo>
                  <a:pt x="1005549" y="10904"/>
                </a:lnTo>
                <a:close/>
              </a:path>
              <a:path w="1362709" h="77469">
                <a:moveTo>
                  <a:pt x="1033054" y="1050"/>
                </a:moveTo>
                <a:lnTo>
                  <a:pt x="1021850" y="1050"/>
                </a:lnTo>
                <a:lnTo>
                  <a:pt x="1021850" y="11388"/>
                </a:lnTo>
                <a:lnTo>
                  <a:pt x="1033054" y="11388"/>
                </a:lnTo>
                <a:lnTo>
                  <a:pt x="1033054" y="1050"/>
                </a:lnTo>
                <a:close/>
              </a:path>
              <a:path w="1362709" h="77469">
                <a:moveTo>
                  <a:pt x="1033054" y="17204"/>
                </a:moveTo>
                <a:lnTo>
                  <a:pt x="1021850" y="17204"/>
                </a:lnTo>
                <a:lnTo>
                  <a:pt x="1021850" y="59689"/>
                </a:lnTo>
                <a:lnTo>
                  <a:pt x="1033054" y="59689"/>
                </a:lnTo>
                <a:lnTo>
                  <a:pt x="1033054" y="17204"/>
                </a:lnTo>
                <a:close/>
              </a:path>
              <a:path w="1362709" h="77469">
                <a:moveTo>
                  <a:pt x="1057798" y="26008"/>
                </a:moveTo>
                <a:lnTo>
                  <a:pt x="1046594" y="26008"/>
                </a:lnTo>
                <a:lnTo>
                  <a:pt x="1046594" y="59690"/>
                </a:lnTo>
                <a:lnTo>
                  <a:pt x="1057798" y="59690"/>
                </a:lnTo>
                <a:lnTo>
                  <a:pt x="1057798" y="26008"/>
                </a:lnTo>
                <a:close/>
              </a:path>
              <a:path w="1362709" h="77469">
                <a:moveTo>
                  <a:pt x="1085847" y="26008"/>
                </a:moveTo>
                <a:lnTo>
                  <a:pt x="1074563" y="26008"/>
                </a:lnTo>
                <a:lnTo>
                  <a:pt x="1074563" y="59690"/>
                </a:lnTo>
                <a:lnTo>
                  <a:pt x="1085847" y="59690"/>
                </a:lnTo>
                <a:lnTo>
                  <a:pt x="1085847" y="26008"/>
                </a:lnTo>
                <a:close/>
              </a:path>
              <a:path w="1362709" h="77469">
                <a:moveTo>
                  <a:pt x="1062795" y="0"/>
                </a:moveTo>
                <a:lnTo>
                  <a:pt x="1056508" y="0"/>
                </a:lnTo>
                <a:lnTo>
                  <a:pt x="1053929" y="565"/>
                </a:lnTo>
                <a:lnTo>
                  <a:pt x="1051914" y="1696"/>
                </a:lnTo>
                <a:lnTo>
                  <a:pt x="1049818" y="2746"/>
                </a:lnTo>
                <a:lnTo>
                  <a:pt x="1048448" y="4200"/>
                </a:lnTo>
                <a:lnTo>
                  <a:pt x="1047723" y="5977"/>
                </a:lnTo>
                <a:lnTo>
                  <a:pt x="1046917" y="7754"/>
                </a:lnTo>
                <a:lnTo>
                  <a:pt x="1046672" y="9773"/>
                </a:lnTo>
                <a:lnTo>
                  <a:pt x="1046594" y="17204"/>
                </a:lnTo>
                <a:lnTo>
                  <a:pt x="1040308" y="17204"/>
                </a:lnTo>
                <a:lnTo>
                  <a:pt x="1040308" y="26008"/>
                </a:lnTo>
                <a:lnTo>
                  <a:pt x="1066180" y="26008"/>
                </a:lnTo>
                <a:lnTo>
                  <a:pt x="1066180" y="17204"/>
                </a:lnTo>
                <a:lnTo>
                  <a:pt x="1057798" y="17204"/>
                </a:lnTo>
                <a:lnTo>
                  <a:pt x="1057798" y="12035"/>
                </a:lnTo>
                <a:lnTo>
                  <a:pt x="1058120" y="10581"/>
                </a:lnTo>
                <a:lnTo>
                  <a:pt x="1058846" y="9773"/>
                </a:lnTo>
                <a:lnTo>
                  <a:pt x="1059571" y="9046"/>
                </a:lnTo>
                <a:lnTo>
                  <a:pt x="1060699" y="8642"/>
                </a:lnTo>
                <a:lnTo>
                  <a:pt x="1067596" y="8642"/>
                </a:lnTo>
                <a:lnTo>
                  <a:pt x="1069001" y="1454"/>
                </a:lnTo>
                <a:lnTo>
                  <a:pt x="1065938" y="484"/>
                </a:lnTo>
                <a:lnTo>
                  <a:pt x="1062795" y="0"/>
                </a:lnTo>
                <a:close/>
              </a:path>
              <a:path w="1362709" h="77469">
                <a:moveTo>
                  <a:pt x="1090844" y="0"/>
                </a:moveTo>
                <a:lnTo>
                  <a:pt x="1084557" y="0"/>
                </a:lnTo>
                <a:lnTo>
                  <a:pt x="1081978" y="565"/>
                </a:lnTo>
                <a:lnTo>
                  <a:pt x="1079882" y="1696"/>
                </a:lnTo>
                <a:lnTo>
                  <a:pt x="1077867" y="2746"/>
                </a:lnTo>
                <a:lnTo>
                  <a:pt x="1074563" y="17204"/>
                </a:lnTo>
                <a:lnTo>
                  <a:pt x="1068356" y="17204"/>
                </a:lnTo>
                <a:lnTo>
                  <a:pt x="1068356" y="26008"/>
                </a:lnTo>
                <a:lnTo>
                  <a:pt x="1094229" y="26008"/>
                </a:lnTo>
                <a:lnTo>
                  <a:pt x="1094229" y="17204"/>
                </a:lnTo>
                <a:lnTo>
                  <a:pt x="1085847" y="17204"/>
                </a:lnTo>
                <a:lnTo>
                  <a:pt x="1085847" y="12035"/>
                </a:lnTo>
                <a:lnTo>
                  <a:pt x="1086169" y="10581"/>
                </a:lnTo>
                <a:lnTo>
                  <a:pt x="1087539" y="9046"/>
                </a:lnTo>
                <a:lnTo>
                  <a:pt x="1088748" y="8642"/>
                </a:lnTo>
                <a:lnTo>
                  <a:pt x="1095645" y="8642"/>
                </a:lnTo>
                <a:lnTo>
                  <a:pt x="1097050" y="1454"/>
                </a:lnTo>
                <a:lnTo>
                  <a:pt x="1093987" y="484"/>
                </a:lnTo>
                <a:lnTo>
                  <a:pt x="1090844" y="0"/>
                </a:lnTo>
                <a:close/>
              </a:path>
              <a:path w="1362709" h="77469">
                <a:moveTo>
                  <a:pt x="1067596" y="8642"/>
                </a:moveTo>
                <a:lnTo>
                  <a:pt x="1064004" y="8642"/>
                </a:lnTo>
                <a:lnTo>
                  <a:pt x="1065697" y="8885"/>
                </a:lnTo>
                <a:lnTo>
                  <a:pt x="1067470" y="9288"/>
                </a:lnTo>
                <a:lnTo>
                  <a:pt x="1067596" y="8642"/>
                </a:lnTo>
                <a:close/>
              </a:path>
              <a:path w="1362709" h="77469">
                <a:moveTo>
                  <a:pt x="1095645" y="8642"/>
                </a:moveTo>
                <a:lnTo>
                  <a:pt x="1092053" y="8642"/>
                </a:lnTo>
                <a:lnTo>
                  <a:pt x="1093746" y="8885"/>
                </a:lnTo>
                <a:lnTo>
                  <a:pt x="1095519" y="9288"/>
                </a:lnTo>
                <a:lnTo>
                  <a:pt x="1095645" y="8642"/>
                </a:lnTo>
                <a:close/>
              </a:path>
              <a:path w="1362709" h="77469">
                <a:moveTo>
                  <a:pt x="1123809" y="16234"/>
                </a:moveTo>
                <a:lnTo>
                  <a:pt x="1111881" y="16234"/>
                </a:lnTo>
                <a:lnTo>
                  <a:pt x="1107206" y="18173"/>
                </a:lnTo>
                <a:lnTo>
                  <a:pt x="1103579" y="22211"/>
                </a:lnTo>
                <a:lnTo>
                  <a:pt x="1099871" y="26169"/>
                </a:lnTo>
                <a:lnTo>
                  <a:pt x="1098072" y="31500"/>
                </a:lnTo>
                <a:lnTo>
                  <a:pt x="1098109" y="44989"/>
                </a:lnTo>
                <a:lnTo>
                  <a:pt x="1099388" y="49512"/>
                </a:lnTo>
                <a:lnTo>
                  <a:pt x="1105755" y="58235"/>
                </a:lnTo>
                <a:lnTo>
                  <a:pt x="1111236" y="60658"/>
                </a:lnTo>
                <a:lnTo>
                  <a:pt x="1123245" y="60658"/>
                </a:lnTo>
                <a:lnTo>
                  <a:pt x="1127114" y="59527"/>
                </a:lnTo>
                <a:lnTo>
                  <a:pt x="1130257" y="57427"/>
                </a:lnTo>
                <a:lnTo>
                  <a:pt x="1133320" y="55247"/>
                </a:lnTo>
                <a:lnTo>
                  <a:pt x="1135461" y="52258"/>
                </a:lnTo>
                <a:lnTo>
                  <a:pt x="1116152" y="52258"/>
                </a:lnTo>
                <a:lnTo>
                  <a:pt x="1113976" y="51289"/>
                </a:lnTo>
                <a:lnTo>
                  <a:pt x="1112203" y="49431"/>
                </a:lnTo>
                <a:lnTo>
                  <a:pt x="1110510" y="47574"/>
                </a:lnTo>
                <a:lnTo>
                  <a:pt x="1109624" y="44989"/>
                </a:lnTo>
                <a:lnTo>
                  <a:pt x="1109543" y="41677"/>
                </a:lnTo>
                <a:lnTo>
                  <a:pt x="1137673" y="41677"/>
                </a:lnTo>
                <a:lnTo>
                  <a:pt x="1137801" y="34812"/>
                </a:lnTo>
                <a:lnTo>
                  <a:pt x="1109704" y="34811"/>
                </a:lnTo>
                <a:lnTo>
                  <a:pt x="1109785" y="31500"/>
                </a:lnTo>
                <a:lnTo>
                  <a:pt x="1110510" y="29319"/>
                </a:lnTo>
                <a:lnTo>
                  <a:pt x="1113654" y="25684"/>
                </a:lnTo>
                <a:lnTo>
                  <a:pt x="1115669" y="24796"/>
                </a:lnTo>
                <a:lnTo>
                  <a:pt x="1134456" y="24796"/>
                </a:lnTo>
                <a:lnTo>
                  <a:pt x="1132434" y="22454"/>
                </a:lnTo>
                <a:lnTo>
                  <a:pt x="1128726" y="18335"/>
                </a:lnTo>
                <a:lnTo>
                  <a:pt x="1123809" y="16234"/>
                </a:lnTo>
                <a:close/>
              </a:path>
              <a:path w="1362709" h="77469">
                <a:moveTo>
                  <a:pt x="1125824" y="46120"/>
                </a:moveTo>
                <a:lnTo>
                  <a:pt x="1125260" y="48301"/>
                </a:lnTo>
                <a:lnTo>
                  <a:pt x="1124374" y="49835"/>
                </a:lnTo>
                <a:lnTo>
                  <a:pt x="1121956" y="51774"/>
                </a:lnTo>
                <a:lnTo>
                  <a:pt x="1120505" y="52258"/>
                </a:lnTo>
                <a:lnTo>
                  <a:pt x="1135461" y="52258"/>
                </a:lnTo>
                <a:lnTo>
                  <a:pt x="1135577" y="52096"/>
                </a:lnTo>
                <a:lnTo>
                  <a:pt x="1137028" y="48058"/>
                </a:lnTo>
                <a:lnTo>
                  <a:pt x="1125824" y="46120"/>
                </a:lnTo>
                <a:close/>
              </a:path>
              <a:path w="1362709" h="77469">
                <a:moveTo>
                  <a:pt x="1134456" y="24796"/>
                </a:moveTo>
                <a:lnTo>
                  <a:pt x="1120424" y="24796"/>
                </a:lnTo>
                <a:lnTo>
                  <a:pt x="1122359" y="25685"/>
                </a:lnTo>
                <a:lnTo>
                  <a:pt x="1125583" y="29077"/>
                </a:lnTo>
                <a:lnTo>
                  <a:pt x="1126389" y="31500"/>
                </a:lnTo>
                <a:lnTo>
                  <a:pt x="1126469" y="34812"/>
                </a:lnTo>
                <a:lnTo>
                  <a:pt x="1137801" y="34812"/>
                </a:lnTo>
                <a:lnTo>
                  <a:pt x="1137834" y="33035"/>
                </a:lnTo>
                <a:lnTo>
                  <a:pt x="1136061" y="26654"/>
                </a:lnTo>
                <a:lnTo>
                  <a:pt x="1134456" y="24796"/>
                </a:lnTo>
                <a:close/>
              </a:path>
              <a:path w="1362709" h="77469">
                <a:moveTo>
                  <a:pt x="1158065" y="17203"/>
                </a:moveTo>
                <a:lnTo>
                  <a:pt x="1147667" y="17203"/>
                </a:lnTo>
                <a:lnTo>
                  <a:pt x="1147667" y="59689"/>
                </a:lnTo>
                <a:lnTo>
                  <a:pt x="1158871" y="59689"/>
                </a:lnTo>
                <a:lnTo>
                  <a:pt x="1158871" y="39334"/>
                </a:lnTo>
                <a:lnTo>
                  <a:pt x="1159193" y="34569"/>
                </a:lnTo>
                <a:lnTo>
                  <a:pt x="1160483" y="30046"/>
                </a:lnTo>
                <a:lnTo>
                  <a:pt x="1161289" y="28430"/>
                </a:lnTo>
                <a:lnTo>
                  <a:pt x="1162417" y="27623"/>
                </a:lnTo>
                <a:lnTo>
                  <a:pt x="1163465" y="26734"/>
                </a:lnTo>
                <a:lnTo>
                  <a:pt x="1164835" y="26330"/>
                </a:lnTo>
                <a:lnTo>
                  <a:pt x="1172316" y="26330"/>
                </a:lnTo>
                <a:lnTo>
                  <a:pt x="1173433" y="23180"/>
                </a:lnTo>
                <a:lnTo>
                  <a:pt x="1158065" y="23180"/>
                </a:lnTo>
                <a:lnTo>
                  <a:pt x="1158065" y="17203"/>
                </a:lnTo>
                <a:close/>
              </a:path>
              <a:path w="1362709" h="77469">
                <a:moveTo>
                  <a:pt x="1172316" y="26330"/>
                </a:moveTo>
                <a:lnTo>
                  <a:pt x="1167978" y="26330"/>
                </a:lnTo>
                <a:lnTo>
                  <a:pt x="1169752" y="26896"/>
                </a:lnTo>
                <a:lnTo>
                  <a:pt x="1171686" y="28107"/>
                </a:lnTo>
                <a:lnTo>
                  <a:pt x="1172316" y="26330"/>
                </a:lnTo>
                <a:close/>
              </a:path>
              <a:path w="1362709" h="77469">
                <a:moveTo>
                  <a:pt x="1170316" y="16234"/>
                </a:moveTo>
                <a:lnTo>
                  <a:pt x="1165963" y="16234"/>
                </a:lnTo>
                <a:lnTo>
                  <a:pt x="1164351" y="16638"/>
                </a:lnTo>
                <a:lnTo>
                  <a:pt x="1162901" y="17607"/>
                </a:lnTo>
                <a:lnTo>
                  <a:pt x="1161450" y="18496"/>
                </a:lnTo>
                <a:lnTo>
                  <a:pt x="1159838" y="20353"/>
                </a:lnTo>
                <a:lnTo>
                  <a:pt x="1158065" y="23180"/>
                </a:lnTo>
                <a:lnTo>
                  <a:pt x="1173433" y="23180"/>
                </a:lnTo>
                <a:lnTo>
                  <a:pt x="1175152" y="18334"/>
                </a:lnTo>
                <a:lnTo>
                  <a:pt x="1172734" y="16961"/>
                </a:lnTo>
                <a:lnTo>
                  <a:pt x="1170316" y="16234"/>
                </a:lnTo>
                <a:close/>
              </a:path>
              <a:path w="1362709" h="77469">
                <a:moveTo>
                  <a:pt x="1203362" y="16234"/>
                </a:moveTo>
                <a:lnTo>
                  <a:pt x="1191514" y="16234"/>
                </a:lnTo>
                <a:lnTo>
                  <a:pt x="1186839" y="18173"/>
                </a:lnTo>
                <a:lnTo>
                  <a:pt x="1179504" y="26169"/>
                </a:lnTo>
                <a:lnTo>
                  <a:pt x="1177705" y="31500"/>
                </a:lnTo>
                <a:lnTo>
                  <a:pt x="1177742" y="44989"/>
                </a:lnTo>
                <a:lnTo>
                  <a:pt x="1179021" y="49512"/>
                </a:lnTo>
                <a:lnTo>
                  <a:pt x="1185388" y="58235"/>
                </a:lnTo>
                <a:lnTo>
                  <a:pt x="1190869" y="60658"/>
                </a:lnTo>
                <a:lnTo>
                  <a:pt x="1202878" y="60658"/>
                </a:lnTo>
                <a:lnTo>
                  <a:pt x="1206747" y="59527"/>
                </a:lnTo>
                <a:lnTo>
                  <a:pt x="1212953" y="55247"/>
                </a:lnTo>
                <a:lnTo>
                  <a:pt x="1215094" y="52258"/>
                </a:lnTo>
                <a:lnTo>
                  <a:pt x="1195785" y="52258"/>
                </a:lnTo>
                <a:lnTo>
                  <a:pt x="1193609" y="51289"/>
                </a:lnTo>
                <a:lnTo>
                  <a:pt x="1191836" y="49431"/>
                </a:lnTo>
                <a:lnTo>
                  <a:pt x="1190143" y="47574"/>
                </a:lnTo>
                <a:lnTo>
                  <a:pt x="1189257" y="44989"/>
                </a:lnTo>
                <a:lnTo>
                  <a:pt x="1189176" y="41677"/>
                </a:lnTo>
                <a:lnTo>
                  <a:pt x="1217225" y="41677"/>
                </a:lnTo>
                <a:lnTo>
                  <a:pt x="1217353" y="34812"/>
                </a:lnTo>
                <a:lnTo>
                  <a:pt x="1189338" y="34811"/>
                </a:lnTo>
                <a:lnTo>
                  <a:pt x="1189418" y="31500"/>
                </a:lnTo>
                <a:lnTo>
                  <a:pt x="1190144" y="29319"/>
                </a:lnTo>
                <a:lnTo>
                  <a:pt x="1191675" y="27461"/>
                </a:lnTo>
                <a:lnTo>
                  <a:pt x="1193287" y="25684"/>
                </a:lnTo>
                <a:lnTo>
                  <a:pt x="1195302" y="24796"/>
                </a:lnTo>
                <a:lnTo>
                  <a:pt x="1214056" y="24796"/>
                </a:lnTo>
                <a:lnTo>
                  <a:pt x="1208359" y="18335"/>
                </a:lnTo>
                <a:lnTo>
                  <a:pt x="1203362" y="16234"/>
                </a:lnTo>
                <a:close/>
              </a:path>
              <a:path w="1362709" h="77469">
                <a:moveTo>
                  <a:pt x="1205458" y="46120"/>
                </a:moveTo>
                <a:lnTo>
                  <a:pt x="1200057" y="52258"/>
                </a:lnTo>
                <a:lnTo>
                  <a:pt x="1215094" y="52258"/>
                </a:lnTo>
                <a:lnTo>
                  <a:pt x="1215210" y="52096"/>
                </a:lnTo>
                <a:lnTo>
                  <a:pt x="1216661" y="48058"/>
                </a:lnTo>
                <a:lnTo>
                  <a:pt x="1205458" y="46120"/>
                </a:lnTo>
                <a:close/>
              </a:path>
              <a:path w="1362709" h="77469">
                <a:moveTo>
                  <a:pt x="1214056" y="24796"/>
                </a:moveTo>
                <a:lnTo>
                  <a:pt x="1200057" y="24796"/>
                </a:lnTo>
                <a:lnTo>
                  <a:pt x="1201992" y="25685"/>
                </a:lnTo>
                <a:lnTo>
                  <a:pt x="1205216" y="29077"/>
                </a:lnTo>
                <a:lnTo>
                  <a:pt x="1206022" y="31500"/>
                </a:lnTo>
                <a:lnTo>
                  <a:pt x="1206102" y="34812"/>
                </a:lnTo>
                <a:lnTo>
                  <a:pt x="1217353" y="34812"/>
                </a:lnTo>
                <a:lnTo>
                  <a:pt x="1217386" y="33035"/>
                </a:lnTo>
                <a:lnTo>
                  <a:pt x="1215694" y="26654"/>
                </a:lnTo>
                <a:lnTo>
                  <a:pt x="1214056" y="24796"/>
                </a:lnTo>
                <a:close/>
              </a:path>
              <a:path w="1362709" h="77469">
                <a:moveTo>
                  <a:pt x="1238100" y="17203"/>
                </a:moveTo>
                <a:lnTo>
                  <a:pt x="1227703" y="17203"/>
                </a:lnTo>
                <a:lnTo>
                  <a:pt x="1227703" y="59689"/>
                </a:lnTo>
                <a:lnTo>
                  <a:pt x="1238906" y="59689"/>
                </a:lnTo>
                <a:lnTo>
                  <a:pt x="1238906" y="35700"/>
                </a:lnTo>
                <a:lnTo>
                  <a:pt x="1239148" y="32388"/>
                </a:lnTo>
                <a:lnTo>
                  <a:pt x="1239870" y="30450"/>
                </a:lnTo>
                <a:lnTo>
                  <a:pt x="1240357" y="28915"/>
                </a:lnTo>
                <a:lnTo>
                  <a:pt x="1241405" y="27461"/>
                </a:lnTo>
                <a:lnTo>
                  <a:pt x="1244468" y="25361"/>
                </a:lnTo>
                <a:lnTo>
                  <a:pt x="1246241" y="24796"/>
                </a:lnTo>
                <a:lnTo>
                  <a:pt x="1265505" y="24796"/>
                </a:lnTo>
                <a:lnTo>
                  <a:pt x="1265263" y="23907"/>
                </a:lnTo>
                <a:lnTo>
                  <a:pt x="1265034" y="23423"/>
                </a:lnTo>
                <a:lnTo>
                  <a:pt x="1238100" y="23423"/>
                </a:lnTo>
                <a:lnTo>
                  <a:pt x="1238100" y="17203"/>
                </a:lnTo>
                <a:close/>
              </a:path>
              <a:path w="1362709" h="77469">
                <a:moveTo>
                  <a:pt x="1265505" y="24796"/>
                </a:moveTo>
                <a:lnTo>
                  <a:pt x="1249707" y="24796"/>
                </a:lnTo>
                <a:lnTo>
                  <a:pt x="1250996" y="25200"/>
                </a:lnTo>
                <a:lnTo>
                  <a:pt x="1253092" y="26654"/>
                </a:lnTo>
                <a:lnTo>
                  <a:pt x="1253898" y="27704"/>
                </a:lnTo>
                <a:lnTo>
                  <a:pt x="1254865" y="30450"/>
                </a:lnTo>
                <a:lnTo>
                  <a:pt x="1255027" y="32388"/>
                </a:lnTo>
                <a:lnTo>
                  <a:pt x="1255107" y="59689"/>
                </a:lnTo>
                <a:lnTo>
                  <a:pt x="1266311" y="59689"/>
                </a:lnTo>
                <a:lnTo>
                  <a:pt x="1266243" y="28915"/>
                </a:lnTo>
                <a:lnTo>
                  <a:pt x="1266149" y="27461"/>
                </a:lnTo>
                <a:lnTo>
                  <a:pt x="1265505" y="24796"/>
                </a:lnTo>
                <a:close/>
              </a:path>
              <a:path w="1362709" h="77469">
                <a:moveTo>
                  <a:pt x="1254543" y="16234"/>
                </a:moveTo>
                <a:lnTo>
                  <a:pt x="1246483" y="16234"/>
                </a:lnTo>
                <a:lnTo>
                  <a:pt x="1241808" y="18576"/>
                </a:lnTo>
                <a:lnTo>
                  <a:pt x="1238100" y="23423"/>
                </a:lnTo>
                <a:lnTo>
                  <a:pt x="1265034" y="23423"/>
                </a:lnTo>
                <a:lnTo>
                  <a:pt x="1254543" y="16234"/>
                </a:lnTo>
                <a:close/>
              </a:path>
              <a:path w="1362709" h="77469">
                <a:moveTo>
                  <a:pt x="1302500" y="16234"/>
                </a:moveTo>
                <a:lnTo>
                  <a:pt x="1290974" y="16234"/>
                </a:lnTo>
                <a:lnTo>
                  <a:pt x="1285977" y="18173"/>
                </a:lnTo>
                <a:lnTo>
                  <a:pt x="1282270" y="22050"/>
                </a:lnTo>
                <a:lnTo>
                  <a:pt x="1278562" y="26008"/>
                </a:lnTo>
                <a:lnTo>
                  <a:pt x="1276789" y="31419"/>
                </a:lnTo>
                <a:lnTo>
                  <a:pt x="1276789" y="45393"/>
                </a:lnTo>
                <a:lnTo>
                  <a:pt x="1278562" y="50804"/>
                </a:lnTo>
                <a:lnTo>
                  <a:pt x="1282270" y="54762"/>
                </a:lnTo>
                <a:lnTo>
                  <a:pt x="1285977" y="58639"/>
                </a:lnTo>
                <a:lnTo>
                  <a:pt x="1290894" y="60658"/>
                </a:lnTo>
                <a:lnTo>
                  <a:pt x="1302581" y="60658"/>
                </a:lnTo>
                <a:lnTo>
                  <a:pt x="1306933" y="59366"/>
                </a:lnTo>
                <a:lnTo>
                  <a:pt x="1313381" y="54197"/>
                </a:lnTo>
                <a:lnTo>
                  <a:pt x="1314980" y="51450"/>
                </a:lnTo>
                <a:lnTo>
                  <a:pt x="1294763" y="51450"/>
                </a:lnTo>
                <a:lnTo>
                  <a:pt x="1292506" y="50400"/>
                </a:lnTo>
                <a:lnTo>
                  <a:pt x="1290813" y="48381"/>
                </a:lnTo>
                <a:lnTo>
                  <a:pt x="1289121" y="46281"/>
                </a:lnTo>
                <a:lnTo>
                  <a:pt x="1288315" y="42727"/>
                </a:lnTo>
                <a:lnTo>
                  <a:pt x="1288315" y="33116"/>
                </a:lnTo>
                <a:lnTo>
                  <a:pt x="1289121" y="29885"/>
                </a:lnTo>
                <a:lnTo>
                  <a:pt x="1290880" y="27865"/>
                </a:lnTo>
                <a:lnTo>
                  <a:pt x="1292425" y="26008"/>
                </a:lnTo>
                <a:lnTo>
                  <a:pt x="1294682" y="25038"/>
                </a:lnTo>
                <a:lnTo>
                  <a:pt x="1314728" y="25038"/>
                </a:lnTo>
                <a:lnTo>
                  <a:pt x="1312656" y="21808"/>
                </a:lnTo>
                <a:lnTo>
                  <a:pt x="1306611" y="17365"/>
                </a:lnTo>
                <a:lnTo>
                  <a:pt x="1302500" y="16234"/>
                </a:lnTo>
                <a:close/>
              </a:path>
              <a:path w="1362709" h="77469">
                <a:moveTo>
                  <a:pt x="1305724" y="43373"/>
                </a:moveTo>
                <a:lnTo>
                  <a:pt x="1299760" y="51450"/>
                </a:lnTo>
                <a:lnTo>
                  <a:pt x="1314980" y="51450"/>
                </a:lnTo>
                <a:lnTo>
                  <a:pt x="1315638" y="50320"/>
                </a:lnTo>
                <a:lnTo>
                  <a:pt x="1316767" y="45231"/>
                </a:lnTo>
                <a:lnTo>
                  <a:pt x="1305724" y="43373"/>
                </a:lnTo>
                <a:close/>
              </a:path>
              <a:path w="1362709" h="77469">
                <a:moveTo>
                  <a:pt x="1314728" y="25038"/>
                </a:moveTo>
                <a:lnTo>
                  <a:pt x="1299599" y="25038"/>
                </a:lnTo>
                <a:lnTo>
                  <a:pt x="1301291" y="25604"/>
                </a:lnTo>
                <a:lnTo>
                  <a:pt x="1302581" y="26735"/>
                </a:lnTo>
                <a:lnTo>
                  <a:pt x="1303951" y="27865"/>
                </a:lnTo>
                <a:lnTo>
                  <a:pt x="1304757" y="29562"/>
                </a:lnTo>
                <a:lnTo>
                  <a:pt x="1305160" y="31742"/>
                </a:lnTo>
                <a:lnTo>
                  <a:pt x="1316201" y="29723"/>
                </a:lnTo>
                <a:lnTo>
                  <a:pt x="1314832" y="25200"/>
                </a:lnTo>
                <a:lnTo>
                  <a:pt x="1314728" y="25038"/>
                </a:lnTo>
                <a:close/>
              </a:path>
              <a:path w="1362709" h="77469">
                <a:moveTo>
                  <a:pt x="1348523" y="16234"/>
                </a:moveTo>
                <a:lnTo>
                  <a:pt x="1336594" y="16234"/>
                </a:lnTo>
                <a:lnTo>
                  <a:pt x="1332000" y="18173"/>
                </a:lnTo>
                <a:lnTo>
                  <a:pt x="1328292" y="22211"/>
                </a:lnTo>
                <a:lnTo>
                  <a:pt x="1324585" y="26169"/>
                </a:lnTo>
                <a:lnTo>
                  <a:pt x="1322864" y="31500"/>
                </a:lnTo>
                <a:lnTo>
                  <a:pt x="1322903" y="44989"/>
                </a:lnTo>
                <a:lnTo>
                  <a:pt x="1324182" y="49512"/>
                </a:lnTo>
                <a:lnTo>
                  <a:pt x="1330549" y="58235"/>
                </a:lnTo>
                <a:lnTo>
                  <a:pt x="1335949" y="60658"/>
                </a:lnTo>
                <a:lnTo>
                  <a:pt x="1348040" y="60658"/>
                </a:lnTo>
                <a:lnTo>
                  <a:pt x="1351908" y="59527"/>
                </a:lnTo>
                <a:lnTo>
                  <a:pt x="1358115" y="55247"/>
                </a:lnTo>
                <a:lnTo>
                  <a:pt x="1360256" y="52258"/>
                </a:lnTo>
                <a:lnTo>
                  <a:pt x="1340866" y="52258"/>
                </a:lnTo>
                <a:lnTo>
                  <a:pt x="1338771" y="51289"/>
                </a:lnTo>
                <a:lnTo>
                  <a:pt x="1336997" y="49431"/>
                </a:lnTo>
                <a:lnTo>
                  <a:pt x="1335305" y="47574"/>
                </a:lnTo>
                <a:lnTo>
                  <a:pt x="1334338" y="44989"/>
                </a:lnTo>
                <a:lnTo>
                  <a:pt x="1334257" y="41677"/>
                </a:lnTo>
                <a:lnTo>
                  <a:pt x="1362386" y="41677"/>
                </a:lnTo>
                <a:lnTo>
                  <a:pt x="1362515" y="34812"/>
                </a:lnTo>
                <a:lnTo>
                  <a:pt x="1334498" y="34811"/>
                </a:lnTo>
                <a:lnTo>
                  <a:pt x="1334571" y="31500"/>
                </a:lnTo>
                <a:lnTo>
                  <a:pt x="1335224" y="29319"/>
                </a:lnTo>
                <a:lnTo>
                  <a:pt x="1336836" y="27461"/>
                </a:lnTo>
                <a:lnTo>
                  <a:pt x="1338448" y="25684"/>
                </a:lnTo>
                <a:lnTo>
                  <a:pt x="1340463" y="24796"/>
                </a:lnTo>
                <a:lnTo>
                  <a:pt x="1359170" y="24796"/>
                </a:lnTo>
                <a:lnTo>
                  <a:pt x="1357147" y="22454"/>
                </a:lnTo>
                <a:lnTo>
                  <a:pt x="1353520" y="18335"/>
                </a:lnTo>
                <a:lnTo>
                  <a:pt x="1348523" y="16234"/>
                </a:lnTo>
                <a:close/>
              </a:path>
              <a:path w="1362709" h="77469">
                <a:moveTo>
                  <a:pt x="1350619" y="46120"/>
                </a:moveTo>
                <a:lnTo>
                  <a:pt x="1349974" y="48301"/>
                </a:lnTo>
                <a:lnTo>
                  <a:pt x="1349087" y="49835"/>
                </a:lnTo>
                <a:lnTo>
                  <a:pt x="1346669" y="51774"/>
                </a:lnTo>
                <a:lnTo>
                  <a:pt x="1345218" y="52258"/>
                </a:lnTo>
                <a:lnTo>
                  <a:pt x="1360256" y="52258"/>
                </a:lnTo>
                <a:lnTo>
                  <a:pt x="1360371" y="52096"/>
                </a:lnTo>
                <a:lnTo>
                  <a:pt x="1361822" y="48058"/>
                </a:lnTo>
                <a:lnTo>
                  <a:pt x="1350619" y="46120"/>
                </a:lnTo>
                <a:close/>
              </a:path>
              <a:path w="1362709" h="77469">
                <a:moveTo>
                  <a:pt x="1359170" y="24796"/>
                </a:moveTo>
                <a:lnTo>
                  <a:pt x="1345218" y="24796"/>
                </a:lnTo>
                <a:lnTo>
                  <a:pt x="1347153" y="25685"/>
                </a:lnTo>
                <a:lnTo>
                  <a:pt x="1350377" y="29077"/>
                </a:lnTo>
                <a:lnTo>
                  <a:pt x="1351183" y="31500"/>
                </a:lnTo>
                <a:lnTo>
                  <a:pt x="1351263" y="34812"/>
                </a:lnTo>
                <a:lnTo>
                  <a:pt x="1362515" y="34812"/>
                </a:lnTo>
                <a:lnTo>
                  <a:pt x="1362548" y="33035"/>
                </a:lnTo>
                <a:lnTo>
                  <a:pt x="1360775" y="26654"/>
                </a:lnTo>
                <a:lnTo>
                  <a:pt x="1359170" y="24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413531" y="2735327"/>
            <a:ext cx="2254885" cy="807720"/>
          </a:xfrm>
          <a:custGeom>
            <a:avLst/>
            <a:gdLst/>
            <a:ahLst/>
            <a:cxnLst/>
            <a:rect l="l" t="t" r="r" b="b"/>
            <a:pathLst>
              <a:path w="2254884" h="807720">
                <a:moveTo>
                  <a:pt x="0" y="411283"/>
                </a:moveTo>
                <a:lnTo>
                  <a:pt x="0" y="411283"/>
                </a:lnTo>
                <a:lnTo>
                  <a:pt x="89288" y="411283"/>
                </a:lnTo>
                <a:lnTo>
                  <a:pt x="90191" y="401672"/>
                </a:lnTo>
                <a:lnTo>
                  <a:pt x="91094" y="382287"/>
                </a:lnTo>
                <a:lnTo>
                  <a:pt x="91996" y="362902"/>
                </a:lnTo>
                <a:lnTo>
                  <a:pt x="92899" y="343517"/>
                </a:lnTo>
                <a:lnTo>
                  <a:pt x="95599" y="287301"/>
                </a:lnTo>
                <a:lnTo>
                  <a:pt x="98307" y="236011"/>
                </a:lnTo>
                <a:lnTo>
                  <a:pt x="101015" y="192395"/>
                </a:lnTo>
                <a:lnTo>
                  <a:pt x="104618" y="149668"/>
                </a:lnTo>
                <a:lnTo>
                  <a:pt x="110035" y="125275"/>
                </a:lnTo>
                <a:lnTo>
                  <a:pt x="110937" y="126083"/>
                </a:lnTo>
                <a:lnTo>
                  <a:pt x="117248" y="169942"/>
                </a:lnTo>
                <a:lnTo>
                  <a:pt x="120859" y="221231"/>
                </a:lnTo>
                <a:lnTo>
                  <a:pt x="123559" y="269128"/>
                </a:lnTo>
                <a:lnTo>
                  <a:pt x="126267" y="322760"/>
                </a:lnTo>
                <a:lnTo>
                  <a:pt x="128976" y="379865"/>
                </a:lnTo>
                <a:lnTo>
                  <a:pt x="129878" y="399330"/>
                </a:lnTo>
                <a:lnTo>
                  <a:pt x="130781" y="418715"/>
                </a:lnTo>
                <a:lnTo>
                  <a:pt x="132578" y="457404"/>
                </a:lnTo>
                <a:lnTo>
                  <a:pt x="135287" y="513459"/>
                </a:lnTo>
                <a:lnTo>
                  <a:pt x="137995" y="565476"/>
                </a:lnTo>
                <a:lnTo>
                  <a:pt x="140695" y="611353"/>
                </a:lnTo>
                <a:lnTo>
                  <a:pt x="143403" y="649639"/>
                </a:lnTo>
                <a:lnTo>
                  <a:pt x="147917" y="693093"/>
                </a:lnTo>
                <a:lnTo>
                  <a:pt x="152422" y="708601"/>
                </a:lnTo>
                <a:lnTo>
                  <a:pt x="153325" y="708197"/>
                </a:lnTo>
                <a:lnTo>
                  <a:pt x="160539" y="666197"/>
                </a:lnTo>
                <a:lnTo>
                  <a:pt x="164149" y="622257"/>
                </a:lnTo>
                <a:lnTo>
                  <a:pt x="166858" y="581549"/>
                </a:lnTo>
                <a:lnTo>
                  <a:pt x="169558" y="535833"/>
                </a:lnTo>
                <a:lnTo>
                  <a:pt x="172266" y="486563"/>
                </a:lnTo>
                <a:lnTo>
                  <a:pt x="174974" y="435354"/>
                </a:lnTo>
                <a:lnTo>
                  <a:pt x="176771" y="400865"/>
                </a:lnTo>
                <a:lnTo>
                  <a:pt x="177674" y="383580"/>
                </a:lnTo>
                <a:lnTo>
                  <a:pt x="180382" y="332775"/>
                </a:lnTo>
                <a:lnTo>
                  <a:pt x="183090" y="283989"/>
                </a:lnTo>
                <a:lnTo>
                  <a:pt x="185791" y="238435"/>
                </a:lnTo>
                <a:lnTo>
                  <a:pt x="188499" y="196919"/>
                </a:lnTo>
                <a:lnTo>
                  <a:pt x="192110" y="148941"/>
                </a:lnTo>
                <a:lnTo>
                  <a:pt x="195712" y="110010"/>
                </a:lnTo>
                <a:lnTo>
                  <a:pt x="201129" y="68898"/>
                </a:lnTo>
                <a:lnTo>
                  <a:pt x="213751" y="38043"/>
                </a:lnTo>
                <a:lnTo>
                  <a:pt x="214653" y="38205"/>
                </a:lnTo>
                <a:lnTo>
                  <a:pt x="220972" y="42647"/>
                </a:lnTo>
                <a:lnTo>
                  <a:pt x="221867" y="43455"/>
                </a:lnTo>
                <a:lnTo>
                  <a:pt x="222770" y="44343"/>
                </a:lnTo>
                <a:lnTo>
                  <a:pt x="223673" y="45151"/>
                </a:lnTo>
                <a:lnTo>
                  <a:pt x="224575" y="45959"/>
                </a:lnTo>
                <a:lnTo>
                  <a:pt x="230886" y="49108"/>
                </a:lnTo>
                <a:lnTo>
                  <a:pt x="231789" y="49108"/>
                </a:lnTo>
                <a:lnTo>
                  <a:pt x="245322" y="33439"/>
                </a:lnTo>
                <a:lnTo>
                  <a:pt x="246224" y="31581"/>
                </a:lnTo>
                <a:lnTo>
                  <a:pt x="247127" y="29723"/>
                </a:lnTo>
                <a:lnTo>
                  <a:pt x="248030" y="27785"/>
                </a:lnTo>
                <a:lnTo>
                  <a:pt x="248925" y="25766"/>
                </a:lnTo>
                <a:lnTo>
                  <a:pt x="249827" y="23746"/>
                </a:lnTo>
                <a:lnTo>
                  <a:pt x="250730" y="21808"/>
                </a:lnTo>
                <a:lnTo>
                  <a:pt x="251633" y="19789"/>
                </a:lnTo>
                <a:lnTo>
                  <a:pt x="252535" y="17850"/>
                </a:lnTo>
                <a:lnTo>
                  <a:pt x="253438" y="15992"/>
                </a:lnTo>
                <a:lnTo>
                  <a:pt x="254341" y="14135"/>
                </a:lnTo>
                <a:lnTo>
                  <a:pt x="255244" y="12277"/>
                </a:lnTo>
                <a:lnTo>
                  <a:pt x="266068" y="0"/>
                </a:lnTo>
                <a:lnTo>
                  <a:pt x="266963" y="80"/>
                </a:lnTo>
                <a:lnTo>
                  <a:pt x="283204" y="34973"/>
                </a:lnTo>
                <a:lnTo>
                  <a:pt x="291320" y="72774"/>
                </a:lnTo>
                <a:lnTo>
                  <a:pt x="296728" y="101689"/>
                </a:lnTo>
                <a:lnTo>
                  <a:pt x="297631" y="106616"/>
                </a:lnTo>
                <a:lnTo>
                  <a:pt x="298534" y="111543"/>
                </a:lnTo>
                <a:lnTo>
                  <a:pt x="299437" y="116551"/>
                </a:lnTo>
                <a:lnTo>
                  <a:pt x="300339" y="121478"/>
                </a:lnTo>
                <a:lnTo>
                  <a:pt x="301242" y="126405"/>
                </a:lnTo>
                <a:lnTo>
                  <a:pt x="302145" y="131331"/>
                </a:lnTo>
                <a:lnTo>
                  <a:pt x="303039" y="136258"/>
                </a:lnTo>
                <a:lnTo>
                  <a:pt x="303942" y="141105"/>
                </a:lnTo>
                <a:lnTo>
                  <a:pt x="304845" y="145951"/>
                </a:lnTo>
                <a:lnTo>
                  <a:pt x="305747" y="150716"/>
                </a:lnTo>
                <a:lnTo>
                  <a:pt x="306650" y="155482"/>
                </a:lnTo>
                <a:lnTo>
                  <a:pt x="307553" y="160166"/>
                </a:lnTo>
                <a:lnTo>
                  <a:pt x="308456" y="164770"/>
                </a:lnTo>
                <a:lnTo>
                  <a:pt x="309358" y="169374"/>
                </a:lnTo>
                <a:lnTo>
                  <a:pt x="310261" y="173817"/>
                </a:lnTo>
                <a:lnTo>
                  <a:pt x="311164" y="178259"/>
                </a:lnTo>
                <a:lnTo>
                  <a:pt x="312058" y="182701"/>
                </a:lnTo>
                <a:lnTo>
                  <a:pt x="312961" y="186982"/>
                </a:lnTo>
                <a:lnTo>
                  <a:pt x="319280" y="215252"/>
                </a:lnTo>
                <a:lnTo>
                  <a:pt x="320175" y="219048"/>
                </a:lnTo>
                <a:lnTo>
                  <a:pt x="324688" y="237221"/>
                </a:lnTo>
                <a:lnTo>
                  <a:pt x="325591" y="240775"/>
                </a:lnTo>
                <a:lnTo>
                  <a:pt x="326494" y="244248"/>
                </a:lnTo>
                <a:lnTo>
                  <a:pt x="327397" y="247641"/>
                </a:lnTo>
                <a:lnTo>
                  <a:pt x="328299" y="251114"/>
                </a:lnTo>
                <a:lnTo>
                  <a:pt x="329202" y="254506"/>
                </a:lnTo>
                <a:lnTo>
                  <a:pt x="330097" y="257899"/>
                </a:lnTo>
                <a:lnTo>
                  <a:pt x="330999" y="261291"/>
                </a:lnTo>
                <a:lnTo>
                  <a:pt x="331902" y="264764"/>
                </a:lnTo>
                <a:lnTo>
                  <a:pt x="332805" y="268157"/>
                </a:lnTo>
                <a:lnTo>
                  <a:pt x="333708" y="271549"/>
                </a:lnTo>
                <a:lnTo>
                  <a:pt x="334610" y="275022"/>
                </a:lnTo>
                <a:lnTo>
                  <a:pt x="335513" y="278495"/>
                </a:lnTo>
                <a:lnTo>
                  <a:pt x="336416" y="282049"/>
                </a:lnTo>
                <a:lnTo>
                  <a:pt x="345435" y="320173"/>
                </a:lnTo>
                <a:lnTo>
                  <a:pt x="350843" y="347070"/>
                </a:lnTo>
                <a:lnTo>
                  <a:pt x="351746" y="351835"/>
                </a:lnTo>
                <a:lnTo>
                  <a:pt x="358960" y="394644"/>
                </a:lnTo>
                <a:lnTo>
                  <a:pt x="365279" y="437937"/>
                </a:lnTo>
                <a:lnTo>
                  <a:pt x="368881" y="464914"/>
                </a:lnTo>
                <a:lnTo>
                  <a:pt x="369784" y="471779"/>
                </a:lnTo>
                <a:lnTo>
                  <a:pt x="370687" y="478806"/>
                </a:lnTo>
                <a:lnTo>
                  <a:pt x="371590" y="485914"/>
                </a:lnTo>
                <a:lnTo>
                  <a:pt x="372492" y="493103"/>
                </a:lnTo>
                <a:lnTo>
                  <a:pt x="373395" y="500292"/>
                </a:lnTo>
                <a:lnTo>
                  <a:pt x="374298" y="507561"/>
                </a:lnTo>
                <a:lnTo>
                  <a:pt x="375192" y="514911"/>
                </a:lnTo>
                <a:lnTo>
                  <a:pt x="376095" y="522261"/>
                </a:lnTo>
                <a:lnTo>
                  <a:pt x="376998" y="529692"/>
                </a:lnTo>
                <a:lnTo>
                  <a:pt x="377901" y="537123"/>
                </a:lnTo>
                <a:lnTo>
                  <a:pt x="378803" y="544554"/>
                </a:lnTo>
                <a:lnTo>
                  <a:pt x="379706" y="552066"/>
                </a:lnTo>
                <a:lnTo>
                  <a:pt x="380609" y="559497"/>
                </a:lnTo>
                <a:lnTo>
                  <a:pt x="381511" y="567009"/>
                </a:lnTo>
                <a:lnTo>
                  <a:pt x="382414" y="574520"/>
                </a:lnTo>
                <a:lnTo>
                  <a:pt x="383317" y="582032"/>
                </a:lnTo>
                <a:lnTo>
                  <a:pt x="384212" y="589463"/>
                </a:lnTo>
                <a:lnTo>
                  <a:pt x="385114" y="596894"/>
                </a:lnTo>
                <a:lnTo>
                  <a:pt x="386017" y="604325"/>
                </a:lnTo>
                <a:lnTo>
                  <a:pt x="386920" y="611675"/>
                </a:lnTo>
                <a:lnTo>
                  <a:pt x="387822" y="619025"/>
                </a:lnTo>
                <a:lnTo>
                  <a:pt x="388725" y="626294"/>
                </a:lnTo>
                <a:lnTo>
                  <a:pt x="389628" y="633564"/>
                </a:lnTo>
                <a:lnTo>
                  <a:pt x="390531" y="640752"/>
                </a:lnTo>
                <a:lnTo>
                  <a:pt x="391433" y="647779"/>
                </a:lnTo>
                <a:lnTo>
                  <a:pt x="392336" y="654807"/>
                </a:lnTo>
                <a:lnTo>
                  <a:pt x="397744" y="694869"/>
                </a:lnTo>
                <a:lnTo>
                  <a:pt x="404055" y="735819"/>
                </a:lnTo>
                <a:lnTo>
                  <a:pt x="412172" y="776447"/>
                </a:lnTo>
                <a:lnTo>
                  <a:pt x="426615" y="807624"/>
                </a:lnTo>
                <a:lnTo>
                  <a:pt x="427502" y="807624"/>
                </a:lnTo>
                <a:lnTo>
                  <a:pt x="438302" y="791309"/>
                </a:lnTo>
                <a:lnTo>
                  <a:pt x="439270" y="788644"/>
                </a:lnTo>
                <a:lnTo>
                  <a:pt x="443703" y="772086"/>
                </a:lnTo>
                <a:lnTo>
                  <a:pt x="444670" y="768209"/>
                </a:lnTo>
                <a:lnTo>
                  <a:pt x="445556" y="764170"/>
                </a:lnTo>
                <a:lnTo>
                  <a:pt x="446443" y="759970"/>
                </a:lnTo>
                <a:lnTo>
                  <a:pt x="447330" y="755608"/>
                </a:lnTo>
                <a:lnTo>
                  <a:pt x="448216" y="751085"/>
                </a:lnTo>
                <a:lnTo>
                  <a:pt x="449184" y="746401"/>
                </a:lnTo>
                <a:lnTo>
                  <a:pt x="450070" y="741474"/>
                </a:lnTo>
                <a:lnTo>
                  <a:pt x="450957" y="736466"/>
                </a:lnTo>
                <a:lnTo>
                  <a:pt x="451843" y="731297"/>
                </a:lnTo>
                <a:lnTo>
                  <a:pt x="452730" y="726047"/>
                </a:lnTo>
                <a:lnTo>
                  <a:pt x="453697" y="720635"/>
                </a:lnTo>
                <a:lnTo>
                  <a:pt x="454584" y="715062"/>
                </a:lnTo>
                <a:lnTo>
                  <a:pt x="455470" y="709327"/>
                </a:lnTo>
                <a:lnTo>
                  <a:pt x="456357" y="703511"/>
                </a:lnTo>
                <a:lnTo>
                  <a:pt x="457244" y="697535"/>
                </a:lnTo>
                <a:lnTo>
                  <a:pt x="458211" y="691477"/>
                </a:lnTo>
                <a:lnTo>
                  <a:pt x="459097" y="685338"/>
                </a:lnTo>
                <a:lnTo>
                  <a:pt x="459984" y="679038"/>
                </a:lnTo>
                <a:lnTo>
                  <a:pt x="460871" y="672738"/>
                </a:lnTo>
                <a:lnTo>
                  <a:pt x="461757" y="666195"/>
                </a:lnTo>
                <a:lnTo>
                  <a:pt x="462644" y="659653"/>
                </a:lnTo>
                <a:lnTo>
                  <a:pt x="467158" y="625729"/>
                </a:lnTo>
                <a:lnTo>
                  <a:pt x="468125" y="618703"/>
                </a:lnTo>
                <a:lnTo>
                  <a:pt x="469011" y="611675"/>
                </a:lnTo>
                <a:lnTo>
                  <a:pt x="469898" y="604568"/>
                </a:lnTo>
                <a:lnTo>
                  <a:pt x="470785" y="597379"/>
                </a:lnTo>
                <a:lnTo>
                  <a:pt x="471671" y="590190"/>
                </a:lnTo>
                <a:lnTo>
                  <a:pt x="472638" y="582921"/>
                </a:lnTo>
                <a:lnTo>
                  <a:pt x="473525" y="575652"/>
                </a:lnTo>
                <a:lnTo>
                  <a:pt x="474412" y="568382"/>
                </a:lnTo>
                <a:lnTo>
                  <a:pt x="475298" y="561032"/>
                </a:lnTo>
                <a:lnTo>
                  <a:pt x="476185" y="553682"/>
                </a:lnTo>
                <a:lnTo>
                  <a:pt x="477152" y="546332"/>
                </a:lnTo>
                <a:lnTo>
                  <a:pt x="478039" y="538901"/>
                </a:lnTo>
                <a:lnTo>
                  <a:pt x="478925" y="531551"/>
                </a:lnTo>
                <a:lnTo>
                  <a:pt x="479812" y="524120"/>
                </a:lnTo>
                <a:lnTo>
                  <a:pt x="480699" y="516689"/>
                </a:lnTo>
                <a:lnTo>
                  <a:pt x="481585" y="509338"/>
                </a:lnTo>
                <a:lnTo>
                  <a:pt x="482552" y="501908"/>
                </a:lnTo>
                <a:lnTo>
                  <a:pt x="483439" y="494557"/>
                </a:lnTo>
                <a:lnTo>
                  <a:pt x="484326" y="487126"/>
                </a:lnTo>
                <a:lnTo>
                  <a:pt x="485212" y="479776"/>
                </a:lnTo>
                <a:lnTo>
                  <a:pt x="486099" y="472426"/>
                </a:lnTo>
                <a:lnTo>
                  <a:pt x="487066" y="465157"/>
                </a:lnTo>
                <a:lnTo>
                  <a:pt x="487953" y="457887"/>
                </a:lnTo>
                <a:lnTo>
                  <a:pt x="488839" y="450618"/>
                </a:lnTo>
                <a:lnTo>
                  <a:pt x="489726" y="443349"/>
                </a:lnTo>
                <a:lnTo>
                  <a:pt x="490612" y="436160"/>
                </a:lnTo>
                <a:lnTo>
                  <a:pt x="491580" y="429052"/>
                </a:lnTo>
                <a:lnTo>
                  <a:pt x="492466" y="421944"/>
                </a:lnTo>
                <a:lnTo>
                  <a:pt x="496980" y="387132"/>
                </a:lnTo>
                <a:lnTo>
                  <a:pt x="497867" y="380348"/>
                </a:lnTo>
                <a:lnTo>
                  <a:pt x="498753" y="373644"/>
                </a:lnTo>
                <a:lnTo>
                  <a:pt x="499640" y="366940"/>
                </a:lnTo>
                <a:lnTo>
                  <a:pt x="500526" y="360397"/>
                </a:lnTo>
                <a:lnTo>
                  <a:pt x="501494" y="353855"/>
                </a:lnTo>
                <a:lnTo>
                  <a:pt x="502380" y="347393"/>
                </a:lnTo>
                <a:lnTo>
                  <a:pt x="503267" y="341012"/>
                </a:lnTo>
                <a:lnTo>
                  <a:pt x="504153" y="334712"/>
                </a:lnTo>
                <a:lnTo>
                  <a:pt x="505040" y="328493"/>
                </a:lnTo>
                <a:lnTo>
                  <a:pt x="506007" y="322354"/>
                </a:lnTo>
                <a:lnTo>
                  <a:pt x="506894" y="316297"/>
                </a:lnTo>
                <a:lnTo>
                  <a:pt x="507780" y="310320"/>
                </a:lnTo>
                <a:lnTo>
                  <a:pt x="508667" y="304423"/>
                </a:lnTo>
                <a:lnTo>
                  <a:pt x="509554" y="298689"/>
                </a:lnTo>
                <a:lnTo>
                  <a:pt x="510521" y="292954"/>
                </a:lnTo>
                <a:lnTo>
                  <a:pt x="511408" y="287381"/>
                </a:lnTo>
                <a:lnTo>
                  <a:pt x="515921" y="260807"/>
                </a:lnTo>
                <a:lnTo>
                  <a:pt x="516808" y="255800"/>
                </a:lnTo>
                <a:lnTo>
                  <a:pt x="517694" y="250873"/>
                </a:lnTo>
                <a:lnTo>
                  <a:pt x="518581" y="246107"/>
                </a:lnTo>
                <a:lnTo>
                  <a:pt x="519468" y="241423"/>
                </a:lnTo>
                <a:lnTo>
                  <a:pt x="520435" y="236819"/>
                </a:lnTo>
                <a:lnTo>
                  <a:pt x="521321" y="232295"/>
                </a:lnTo>
                <a:lnTo>
                  <a:pt x="522208" y="227934"/>
                </a:lnTo>
                <a:lnTo>
                  <a:pt x="523095" y="223734"/>
                </a:lnTo>
                <a:lnTo>
                  <a:pt x="523981" y="219534"/>
                </a:lnTo>
                <a:lnTo>
                  <a:pt x="524948" y="215495"/>
                </a:lnTo>
                <a:lnTo>
                  <a:pt x="525835" y="211618"/>
                </a:lnTo>
                <a:lnTo>
                  <a:pt x="526722" y="207741"/>
                </a:lnTo>
                <a:lnTo>
                  <a:pt x="527608" y="204106"/>
                </a:lnTo>
                <a:lnTo>
                  <a:pt x="528495" y="200472"/>
                </a:lnTo>
                <a:lnTo>
                  <a:pt x="529462" y="196999"/>
                </a:lnTo>
                <a:lnTo>
                  <a:pt x="530349" y="193687"/>
                </a:lnTo>
                <a:lnTo>
                  <a:pt x="531235" y="190456"/>
                </a:lnTo>
                <a:lnTo>
                  <a:pt x="532122" y="187306"/>
                </a:lnTo>
                <a:lnTo>
                  <a:pt x="533009" y="184237"/>
                </a:lnTo>
                <a:lnTo>
                  <a:pt x="533895" y="181329"/>
                </a:lnTo>
                <a:lnTo>
                  <a:pt x="534862" y="178583"/>
                </a:lnTo>
                <a:lnTo>
                  <a:pt x="535749" y="175917"/>
                </a:lnTo>
                <a:lnTo>
                  <a:pt x="536636" y="173333"/>
                </a:lnTo>
                <a:lnTo>
                  <a:pt x="537522" y="170910"/>
                </a:lnTo>
                <a:lnTo>
                  <a:pt x="538409" y="168487"/>
                </a:lnTo>
                <a:lnTo>
                  <a:pt x="539376" y="166306"/>
                </a:lnTo>
                <a:lnTo>
                  <a:pt x="540263" y="164125"/>
                </a:lnTo>
                <a:lnTo>
                  <a:pt x="541149" y="162106"/>
                </a:lnTo>
                <a:lnTo>
                  <a:pt x="542036" y="160248"/>
                </a:lnTo>
                <a:lnTo>
                  <a:pt x="542923" y="158390"/>
                </a:lnTo>
                <a:lnTo>
                  <a:pt x="543890" y="156694"/>
                </a:lnTo>
                <a:lnTo>
                  <a:pt x="548403" y="149667"/>
                </a:lnTo>
                <a:lnTo>
                  <a:pt x="549290" y="148536"/>
                </a:lnTo>
                <a:lnTo>
                  <a:pt x="550177" y="147486"/>
                </a:lnTo>
                <a:lnTo>
                  <a:pt x="551063" y="146598"/>
                </a:lnTo>
                <a:lnTo>
                  <a:pt x="551950" y="145709"/>
                </a:lnTo>
                <a:lnTo>
                  <a:pt x="552836" y="144982"/>
                </a:lnTo>
                <a:lnTo>
                  <a:pt x="553804" y="144336"/>
                </a:lnTo>
                <a:lnTo>
                  <a:pt x="554690" y="143690"/>
                </a:lnTo>
                <a:lnTo>
                  <a:pt x="559204" y="141994"/>
                </a:lnTo>
                <a:lnTo>
                  <a:pt x="560091" y="141833"/>
                </a:lnTo>
                <a:lnTo>
                  <a:pt x="560977" y="141833"/>
                </a:lnTo>
                <a:lnTo>
                  <a:pt x="561864" y="141833"/>
                </a:lnTo>
                <a:lnTo>
                  <a:pt x="562831" y="141914"/>
                </a:lnTo>
                <a:lnTo>
                  <a:pt x="563718" y="142075"/>
                </a:lnTo>
                <a:lnTo>
                  <a:pt x="564604" y="142237"/>
                </a:lnTo>
                <a:lnTo>
                  <a:pt x="565491" y="142560"/>
                </a:lnTo>
                <a:lnTo>
                  <a:pt x="570004" y="144821"/>
                </a:lnTo>
                <a:lnTo>
                  <a:pt x="570891" y="145387"/>
                </a:lnTo>
                <a:lnTo>
                  <a:pt x="571778" y="146114"/>
                </a:lnTo>
                <a:lnTo>
                  <a:pt x="572745" y="146760"/>
                </a:lnTo>
                <a:lnTo>
                  <a:pt x="573632" y="147567"/>
                </a:lnTo>
                <a:lnTo>
                  <a:pt x="574518" y="148375"/>
                </a:lnTo>
                <a:lnTo>
                  <a:pt x="575405" y="149263"/>
                </a:lnTo>
                <a:lnTo>
                  <a:pt x="576291" y="150152"/>
                </a:lnTo>
                <a:lnTo>
                  <a:pt x="577259" y="151121"/>
                </a:lnTo>
                <a:lnTo>
                  <a:pt x="578145" y="152171"/>
                </a:lnTo>
                <a:lnTo>
                  <a:pt x="579032" y="153221"/>
                </a:lnTo>
                <a:lnTo>
                  <a:pt x="579918" y="154352"/>
                </a:lnTo>
                <a:lnTo>
                  <a:pt x="580805" y="155483"/>
                </a:lnTo>
                <a:lnTo>
                  <a:pt x="581772" y="156695"/>
                </a:lnTo>
                <a:lnTo>
                  <a:pt x="582659" y="157987"/>
                </a:lnTo>
                <a:lnTo>
                  <a:pt x="583545" y="159279"/>
                </a:lnTo>
                <a:lnTo>
                  <a:pt x="584432" y="160572"/>
                </a:lnTo>
                <a:lnTo>
                  <a:pt x="585319" y="162025"/>
                </a:lnTo>
                <a:lnTo>
                  <a:pt x="586205" y="163479"/>
                </a:lnTo>
                <a:lnTo>
                  <a:pt x="590719" y="171395"/>
                </a:lnTo>
                <a:lnTo>
                  <a:pt x="591686" y="173172"/>
                </a:lnTo>
                <a:lnTo>
                  <a:pt x="592573" y="174949"/>
                </a:lnTo>
                <a:lnTo>
                  <a:pt x="593459" y="176887"/>
                </a:lnTo>
                <a:lnTo>
                  <a:pt x="594346" y="178745"/>
                </a:lnTo>
                <a:lnTo>
                  <a:pt x="595233" y="180764"/>
                </a:lnTo>
                <a:lnTo>
                  <a:pt x="596200" y="182784"/>
                </a:lnTo>
                <a:lnTo>
                  <a:pt x="597086" y="184884"/>
                </a:lnTo>
                <a:lnTo>
                  <a:pt x="597973" y="187064"/>
                </a:lnTo>
                <a:lnTo>
                  <a:pt x="598860" y="189326"/>
                </a:lnTo>
                <a:lnTo>
                  <a:pt x="599746" y="191587"/>
                </a:lnTo>
                <a:lnTo>
                  <a:pt x="600713" y="194011"/>
                </a:lnTo>
                <a:lnTo>
                  <a:pt x="605146" y="206934"/>
                </a:lnTo>
                <a:lnTo>
                  <a:pt x="606114" y="209680"/>
                </a:lnTo>
                <a:lnTo>
                  <a:pt x="607000" y="212587"/>
                </a:lnTo>
                <a:lnTo>
                  <a:pt x="607887" y="215576"/>
                </a:lnTo>
                <a:lnTo>
                  <a:pt x="608774" y="218645"/>
                </a:lnTo>
                <a:lnTo>
                  <a:pt x="609660" y="221795"/>
                </a:lnTo>
                <a:lnTo>
                  <a:pt x="610627" y="224946"/>
                </a:lnTo>
                <a:lnTo>
                  <a:pt x="611514" y="228257"/>
                </a:lnTo>
                <a:lnTo>
                  <a:pt x="612401" y="231650"/>
                </a:lnTo>
                <a:lnTo>
                  <a:pt x="613287" y="235123"/>
                </a:lnTo>
                <a:lnTo>
                  <a:pt x="614174" y="238677"/>
                </a:lnTo>
                <a:lnTo>
                  <a:pt x="615141" y="242392"/>
                </a:lnTo>
                <a:lnTo>
                  <a:pt x="616028" y="246107"/>
                </a:lnTo>
                <a:lnTo>
                  <a:pt x="616914" y="249984"/>
                </a:lnTo>
                <a:lnTo>
                  <a:pt x="617801" y="253862"/>
                </a:lnTo>
                <a:lnTo>
                  <a:pt x="618687" y="257900"/>
                </a:lnTo>
                <a:lnTo>
                  <a:pt x="619655" y="262019"/>
                </a:lnTo>
                <a:lnTo>
                  <a:pt x="620541" y="266219"/>
                </a:lnTo>
                <a:lnTo>
                  <a:pt x="621428" y="270500"/>
                </a:lnTo>
                <a:lnTo>
                  <a:pt x="622315" y="274862"/>
                </a:lnTo>
                <a:lnTo>
                  <a:pt x="623201" y="279385"/>
                </a:lnTo>
                <a:lnTo>
                  <a:pt x="624088" y="283908"/>
                </a:lnTo>
                <a:lnTo>
                  <a:pt x="628601" y="308058"/>
                </a:lnTo>
                <a:lnTo>
                  <a:pt x="629569" y="313066"/>
                </a:lnTo>
                <a:lnTo>
                  <a:pt x="630455" y="318236"/>
                </a:lnTo>
                <a:lnTo>
                  <a:pt x="631342" y="323486"/>
                </a:lnTo>
                <a:lnTo>
                  <a:pt x="632228" y="328816"/>
                </a:lnTo>
                <a:lnTo>
                  <a:pt x="633115" y="334228"/>
                </a:lnTo>
                <a:lnTo>
                  <a:pt x="634082" y="339640"/>
                </a:lnTo>
                <a:lnTo>
                  <a:pt x="634969" y="345213"/>
                </a:lnTo>
                <a:lnTo>
                  <a:pt x="635856" y="350786"/>
                </a:lnTo>
                <a:lnTo>
                  <a:pt x="636742" y="356440"/>
                </a:lnTo>
                <a:lnTo>
                  <a:pt x="637629" y="362175"/>
                </a:lnTo>
                <a:lnTo>
                  <a:pt x="638596" y="367991"/>
                </a:lnTo>
                <a:lnTo>
                  <a:pt x="643029" y="397714"/>
                </a:lnTo>
                <a:lnTo>
                  <a:pt x="643996" y="403772"/>
                </a:lnTo>
                <a:lnTo>
                  <a:pt x="644883" y="409911"/>
                </a:lnTo>
                <a:lnTo>
                  <a:pt x="645769" y="416049"/>
                </a:lnTo>
                <a:lnTo>
                  <a:pt x="646656" y="422188"/>
                </a:lnTo>
                <a:lnTo>
                  <a:pt x="647543" y="428407"/>
                </a:lnTo>
                <a:lnTo>
                  <a:pt x="648510" y="434626"/>
                </a:lnTo>
                <a:lnTo>
                  <a:pt x="649396" y="440846"/>
                </a:lnTo>
                <a:lnTo>
                  <a:pt x="650283" y="447065"/>
                </a:lnTo>
                <a:lnTo>
                  <a:pt x="651170" y="453365"/>
                </a:lnTo>
                <a:lnTo>
                  <a:pt x="652056" y="459584"/>
                </a:lnTo>
                <a:lnTo>
                  <a:pt x="653023" y="465803"/>
                </a:lnTo>
                <a:lnTo>
                  <a:pt x="653910" y="472104"/>
                </a:lnTo>
                <a:lnTo>
                  <a:pt x="654797" y="478323"/>
                </a:lnTo>
                <a:lnTo>
                  <a:pt x="655683" y="484542"/>
                </a:lnTo>
                <a:lnTo>
                  <a:pt x="656570" y="490761"/>
                </a:lnTo>
                <a:lnTo>
                  <a:pt x="657537" y="496900"/>
                </a:lnTo>
                <a:lnTo>
                  <a:pt x="662937" y="533327"/>
                </a:lnTo>
                <a:lnTo>
                  <a:pt x="663824" y="539304"/>
                </a:lnTo>
                <a:lnTo>
                  <a:pt x="664710" y="545120"/>
                </a:lnTo>
                <a:lnTo>
                  <a:pt x="665597" y="550935"/>
                </a:lnTo>
                <a:lnTo>
                  <a:pt x="666484" y="556670"/>
                </a:lnTo>
                <a:lnTo>
                  <a:pt x="667451" y="562405"/>
                </a:lnTo>
                <a:lnTo>
                  <a:pt x="668337" y="567978"/>
                </a:lnTo>
                <a:lnTo>
                  <a:pt x="669224" y="573551"/>
                </a:lnTo>
                <a:lnTo>
                  <a:pt x="670111" y="579043"/>
                </a:lnTo>
                <a:lnTo>
                  <a:pt x="670997" y="584374"/>
                </a:lnTo>
                <a:lnTo>
                  <a:pt x="671964" y="589705"/>
                </a:lnTo>
                <a:lnTo>
                  <a:pt x="672851" y="594955"/>
                </a:lnTo>
                <a:lnTo>
                  <a:pt x="677365" y="619752"/>
                </a:lnTo>
                <a:lnTo>
                  <a:pt x="678251" y="624436"/>
                </a:lnTo>
                <a:lnTo>
                  <a:pt x="679138" y="628959"/>
                </a:lnTo>
                <a:lnTo>
                  <a:pt x="680024" y="633402"/>
                </a:lnTo>
                <a:lnTo>
                  <a:pt x="680911" y="637763"/>
                </a:lnTo>
                <a:lnTo>
                  <a:pt x="681878" y="642044"/>
                </a:lnTo>
                <a:lnTo>
                  <a:pt x="682765" y="646163"/>
                </a:lnTo>
                <a:lnTo>
                  <a:pt x="683651" y="650202"/>
                </a:lnTo>
                <a:lnTo>
                  <a:pt x="684538" y="654160"/>
                </a:lnTo>
                <a:lnTo>
                  <a:pt x="685425" y="657956"/>
                </a:lnTo>
                <a:lnTo>
                  <a:pt x="686392" y="661671"/>
                </a:lnTo>
                <a:lnTo>
                  <a:pt x="687278" y="665225"/>
                </a:lnTo>
                <a:lnTo>
                  <a:pt x="688165" y="668698"/>
                </a:lnTo>
                <a:lnTo>
                  <a:pt x="689052" y="672010"/>
                </a:lnTo>
                <a:lnTo>
                  <a:pt x="689938" y="675241"/>
                </a:lnTo>
                <a:lnTo>
                  <a:pt x="690905" y="678391"/>
                </a:lnTo>
                <a:lnTo>
                  <a:pt x="691792" y="681299"/>
                </a:lnTo>
                <a:lnTo>
                  <a:pt x="705333" y="711426"/>
                </a:lnTo>
                <a:lnTo>
                  <a:pt x="706219" y="712476"/>
                </a:lnTo>
                <a:lnTo>
                  <a:pt x="713393" y="716434"/>
                </a:lnTo>
                <a:lnTo>
                  <a:pt x="714279" y="716353"/>
                </a:lnTo>
                <a:lnTo>
                  <a:pt x="723307" y="709811"/>
                </a:lnTo>
                <a:lnTo>
                  <a:pt x="724274" y="708599"/>
                </a:lnTo>
                <a:lnTo>
                  <a:pt x="725160" y="707226"/>
                </a:lnTo>
                <a:lnTo>
                  <a:pt x="726047" y="705772"/>
                </a:lnTo>
                <a:lnTo>
                  <a:pt x="726934" y="704156"/>
                </a:lnTo>
                <a:lnTo>
                  <a:pt x="727820" y="702541"/>
                </a:lnTo>
                <a:lnTo>
                  <a:pt x="728787" y="700764"/>
                </a:lnTo>
                <a:lnTo>
                  <a:pt x="729674" y="698906"/>
                </a:lnTo>
                <a:lnTo>
                  <a:pt x="730561" y="696887"/>
                </a:lnTo>
                <a:lnTo>
                  <a:pt x="731447" y="694868"/>
                </a:lnTo>
                <a:lnTo>
                  <a:pt x="732334" y="692687"/>
                </a:lnTo>
                <a:lnTo>
                  <a:pt x="733220" y="690425"/>
                </a:lnTo>
                <a:lnTo>
                  <a:pt x="734188" y="688083"/>
                </a:lnTo>
                <a:lnTo>
                  <a:pt x="735074" y="685660"/>
                </a:lnTo>
                <a:lnTo>
                  <a:pt x="735961" y="683156"/>
                </a:lnTo>
                <a:lnTo>
                  <a:pt x="736847" y="680571"/>
                </a:lnTo>
                <a:lnTo>
                  <a:pt x="737734" y="677825"/>
                </a:lnTo>
                <a:lnTo>
                  <a:pt x="738701" y="675079"/>
                </a:lnTo>
                <a:lnTo>
                  <a:pt x="739588" y="672252"/>
                </a:lnTo>
                <a:lnTo>
                  <a:pt x="740474" y="669263"/>
                </a:lnTo>
                <a:lnTo>
                  <a:pt x="741361" y="666275"/>
                </a:lnTo>
                <a:lnTo>
                  <a:pt x="742248" y="663125"/>
                </a:lnTo>
                <a:lnTo>
                  <a:pt x="743215" y="659975"/>
                </a:lnTo>
                <a:lnTo>
                  <a:pt x="744101" y="656744"/>
                </a:lnTo>
                <a:lnTo>
                  <a:pt x="744988" y="653351"/>
                </a:lnTo>
                <a:lnTo>
                  <a:pt x="745875" y="649959"/>
                </a:lnTo>
                <a:lnTo>
                  <a:pt x="746761" y="646486"/>
                </a:lnTo>
                <a:lnTo>
                  <a:pt x="752161" y="624355"/>
                </a:lnTo>
                <a:lnTo>
                  <a:pt x="753129" y="620478"/>
                </a:lnTo>
                <a:lnTo>
                  <a:pt x="754015" y="616520"/>
                </a:lnTo>
                <a:lnTo>
                  <a:pt x="754902" y="612562"/>
                </a:lnTo>
                <a:lnTo>
                  <a:pt x="755788" y="608443"/>
                </a:lnTo>
                <a:lnTo>
                  <a:pt x="756675" y="604404"/>
                </a:lnTo>
                <a:lnTo>
                  <a:pt x="757642" y="600285"/>
                </a:lnTo>
                <a:lnTo>
                  <a:pt x="758529" y="596085"/>
                </a:lnTo>
                <a:lnTo>
                  <a:pt x="759415" y="591885"/>
                </a:lnTo>
                <a:lnTo>
                  <a:pt x="760302" y="587604"/>
                </a:lnTo>
                <a:lnTo>
                  <a:pt x="761189" y="583323"/>
                </a:lnTo>
                <a:lnTo>
                  <a:pt x="762156" y="578961"/>
                </a:lnTo>
                <a:lnTo>
                  <a:pt x="763042" y="574600"/>
                </a:lnTo>
                <a:lnTo>
                  <a:pt x="763929" y="570238"/>
                </a:lnTo>
                <a:lnTo>
                  <a:pt x="764816" y="565796"/>
                </a:lnTo>
                <a:lnTo>
                  <a:pt x="765702" y="561354"/>
                </a:lnTo>
                <a:lnTo>
                  <a:pt x="766669" y="556911"/>
                </a:lnTo>
                <a:lnTo>
                  <a:pt x="767556" y="552388"/>
                </a:lnTo>
                <a:lnTo>
                  <a:pt x="768443" y="547946"/>
                </a:lnTo>
                <a:lnTo>
                  <a:pt x="769329" y="543423"/>
                </a:lnTo>
                <a:lnTo>
                  <a:pt x="770216" y="538900"/>
                </a:lnTo>
                <a:lnTo>
                  <a:pt x="771102" y="534296"/>
                </a:lnTo>
                <a:lnTo>
                  <a:pt x="772070" y="529772"/>
                </a:lnTo>
                <a:lnTo>
                  <a:pt x="772956" y="525168"/>
                </a:lnTo>
                <a:lnTo>
                  <a:pt x="773843" y="520645"/>
                </a:lnTo>
                <a:lnTo>
                  <a:pt x="774729" y="516041"/>
                </a:lnTo>
                <a:lnTo>
                  <a:pt x="775616" y="511518"/>
                </a:lnTo>
                <a:lnTo>
                  <a:pt x="776583" y="506914"/>
                </a:lnTo>
                <a:lnTo>
                  <a:pt x="777470" y="502310"/>
                </a:lnTo>
                <a:lnTo>
                  <a:pt x="778356" y="497706"/>
                </a:lnTo>
                <a:lnTo>
                  <a:pt x="779243" y="493183"/>
                </a:lnTo>
                <a:lnTo>
                  <a:pt x="780130" y="488579"/>
                </a:lnTo>
                <a:lnTo>
                  <a:pt x="781097" y="484056"/>
                </a:lnTo>
                <a:lnTo>
                  <a:pt x="781983" y="479452"/>
                </a:lnTo>
                <a:lnTo>
                  <a:pt x="782870" y="474929"/>
                </a:lnTo>
                <a:lnTo>
                  <a:pt x="783757" y="470406"/>
                </a:lnTo>
                <a:lnTo>
                  <a:pt x="784643" y="465883"/>
                </a:lnTo>
                <a:lnTo>
                  <a:pt x="785530" y="461359"/>
                </a:lnTo>
                <a:lnTo>
                  <a:pt x="786497" y="456836"/>
                </a:lnTo>
                <a:lnTo>
                  <a:pt x="787384" y="452394"/>
                </a:lnTo>
                <a:lnTo>
                  <a:pt x="788270" y="447871"/>
                </a:lnTo>
                <a:lnTo>
                  <a:pt x="789157" y="443429"/>
                </a:lnTo>
                <a:lnTo>
                  <a:pt x="790043" y="438986"/>
                </a:lnTo>
                <a:lnTo>
                  <a:pt x="791011" y="434544"/>
                </a:lnTo>
                <a:lnTo>
                  <a:pt x="791897" y="430182"/>
                </a:lnTo>
                <a:lnTo>
                  <a:pt x="792784" y="425740"/>
                </a:lnTo>
                <a:lnTo>
                  <a:pt x="793670" y="421378"/>
                </a:lnTo>
                <a:lnTo>
                  <a:pt x="794557" y="417098"/>
                </a:lnTo>
                <a:lnTo>
                  <a:pt x="795524" y="412736"/>
                </a:lnTo>
                <a:lnTo>
                  <a:pt x="796411" y="408455"/>
                </a:lnTo>
                <a:lnTo>
                  <a:pt x="797297" y="404174"/>
                </a:lnTo>
                <a:lnTo>
                  <a:pt x="798184" y="399893"/>
                </a:lnTo>
                <a:lnTo>
                  <a:pt x="799071" y="395613"/>
                </a:lnTo>
                <a:lnTo>
                  <a:pt x="800038" y="391413"/>
                </a:lnTo>
                <a:lnTo>
                  <a:pt x="800924" y="387213"/>
                </a:lnTo>
                <a:lnTo>
                  <a:pt x="801811" y="383013"/>
                </a:lnTo>
                <a:lnTo>
                  <a:pt x="802698" y="378813"/>
                </a:lnTo>
                <a:lnTo>
                  <a:pt x="803584" y="374693"/>
                </a:lnTo>
                <a:lnTo>
                  <a:pt x="804471" y="370574"/>
                </a:lnTo>
                <a:lnTo>
                  <a:pt x="805438" y="366454"/>
                </a:lnTo>
                <a:lnTo>
                  <a:pt x="806325" y="362416"/>
                </a:lnTo>
                <a:lnTo>
                  <a:pt x="807211" y="358296"/>
                </a:lnTo>
                <a:lnTo>
                  <a:pt x="808098" y="354258"/>
                </a:lnTo>
                <a:lnTo>
                  <a:pt x="808984" y="350300"/>
                </a:lnTo>
                <a:lnTo>
                  <a:pt x="809952" y="346262"/>
                </a:lnTo>
                <a:lnTo>
                  <a:pt x="810838" y="342304"/>
                </a:lnTo>
                <a:lnTo>
                  <a:pt x="811725" y="338346"/>
                </a:lnTo>
                <a:lnTo>
                  <a:pt x="812611" y="334389"/>
                </a:lnTo>
                <a:lnTo>
                  <a:pt x="813498" y="330431"/>
                </a:lnTo>
                <a:lnTo>
                  <a:pt x="814465" y="326554"/>
                </a:lnTo>
                <a:lnTo>
                  <a:pt x="815352" y="322677"/>
                </a:lnTo>
                <a:lnTo>
                  <a:pt x="816238" y="318800"/>
                </a:lnTo>
                <a:lnTo>
                  <a:pt x="817125" y="314923"/>
                </a:lnTo>
                <a:lnTo>
                  <a:pt x="818012" y="311127"/>
                </a:lnTo>
                <a:lnTo>
                  <a:pt x="818979" y="307330"/>
                </a:lnTo>
                <a:lnTo>
                  <a:pt x="819865" y="303534"/>
                </a:lnTo>
                <a:lnTo>
                  <a:pt x="824379" y="284795"/>
                </a:lnTo>
                <a:lnTo>
                  <a:pt x="825266" y="281080"/>
                </a:lnTo>
                <a:lnTo>
                  <a:pt x="826152" y="277445"/>
                </a:lnTo>
                <a:lnTo>
                  <a:pt x="827039" y="273810"/>
                </a:lnTo>
                <a:lnTo>
                  <a:pt x="827925" y="270176"/>
                </a:lnTo>
                <a:lnTo>
                  <a:pt x="828893" y="266541"/>
                </a:lnTo>
                <a:lnTo>
                  <a:pt x="829779" y="262987"/>
                </a:lnTo>
                <a:lnTo>
                  <a:pt x="830666" y="259433"/>
                </a:lnTo>
                <a:lnTo>
                  <a:pt x="831552" y="255879"/>
                </a:lnTo>
                <a:lnTo>
                  <a:pt x="832439" y="252325"/>
                </a:lnTo>
                <a:lnTo>
                  <a:pt x="833406" y="248852"/>
                </a:lnTo>
                <a:lnTo>
                  <a:pt x="834293" y="245379"/>
                </a:lnTo>
                <a:lnTo>
                  <a:pt x="835179" y="241906"/>
                </a:lnTo>
                <a:lnTo>
                  <a:pt x="836066" y="238514"/>
                </a:lnTo>
                <a:lnTo>
                  <a:pt x="836953" y="235121"/>
                </a:lnTo>
                <a:lnTo>
                  <a:pt x="837920" y="231809"/>
                </a:lnTo>
                <a:lnTo>
                  <a:pt x="838806" y="228417"/>
                </a:lnTo>
                <a:lnTo>
                  <a:pt x="839693" y="225105"/>
                </a:lnTo>
                <a:lnTo>
                  <a:pt x="840580" y="221875"/>
                </a:lnTo>
                <a:lnTo>
                  <a:pt x="841466" y="218644"/>
                </a:lnTo>
                <a:lnTo>
                  <a:pt x="842353" y="215413"/>
                </a:lnTo>
                <a:lnTo>
                  <a:pt x="843320" y="212263"/>
                </a:lnTo>
                <a:lnTo>
                  <a:pt x="844207" y="209193"/>
                </a:lnTo>
                <a:lnTo>
                  <a:pt x="845093" y="206043"/>
                </a:lnTo>
                <a:lnTo>
                  <a:pt x="845980" y="203055"/>
                </a:lnTo>
                <a:lnTo>
                  <a:pt x="846866" y="200066"/>
                </a:lnTo>
                <a:lnTo>
                  <a:pt x="847834" y="197078"/>
                </a:lnTo>
                <a:lnTo>
                  <a:pt x="848720" y="194170"/>
                </a:lnTo>
                <a:lnTo>
                  <a:pt x="849607" y="191343"/>
                </a:lnTo>
                <a:lnTo>
                  <a:pt x="850493" y="188516"/>
                </a:lnTo>
                <a:lnTo>
                  <a:pt x="851380" y="185770"/>
                </a:lnTo>
                <a:lnTo>
                  <a:pt x="852347" y="183105"/>
                </a:lnTo>
                <a:lnTo>
                  <a:pt x="853234" y="180439"/>
                </a:lnTo>
                <a:lnTo>
                  <a:pt x="854120" y="177855"/>
                </a:lnTo>
                <a:lnTo>
                  <a:pt x="855007" y="175351"/>
                </a:lnTo>
                <a:lnTo>
                  <a:pt x="855894" y="172847"/>
                </a:lnTo>
                <a:lnTo>
                  <a:pt x="856861" y="170504"/>
                </a:lnTo>
                <a:lnTo>
                  <a:pt x="862261" y="157581"/>
                </a:lnTo>
                <a:lnTo>
                  <a:pt x="863148" y="155643"/>
                </a:lnTo>
                <a:lnTo>
                  <a:pt x="864034" y="153866"/>
                </a:lnTo>
                <a:lnTo>
                  <a:pt x="864921" y="152170"/>
                </a:lnTo>
                <a:lnTo>
                  <a:pt x="865807" y="150474"/>
                </a:lnTo>
                <a:lnTo>
                  <a:pt x="866775" y="148939"/>
                </a:lnTo>
                <a:lnTo>
                  <a:pt x="867661" y="147485"/>
                </a:lnTo>
                <a:lnTo>
                  <a:pt x="868548" y="146112"/>
                </a:lnTo>
                <a:lnTo>
                  <a:pt x="869434" y="144820"/>
                </a:lnTo>
                <a:lnTo>
                  <a:pt x="870321" y="143608"/>
                </a:lnTo>
                <a:lnTo>
                  <a:pt x="871288" y="142477"/>
                </a:lnTo>
                <a:lnTo>
                  <a:pt x="872175" y="141508"/>
                </a:lnTo>
                <a:lnTo>
                  <a:pt x="873061" y="140539"/>
                </a:lnTo>
                <a:lnTo>
                  <a:pt x="880235" y="136904"/>
                </a:lnTo>
                <a:lnTo>
                  <a:pt x="881202" y="136904"/>
                </a:lnTo>
                <a:lnTo>
                  <a:pt x="886602" y="139408"/>
                </a:lnTo>
                <a:lnTo>
                  <a:pt x="887489" y="140135"/>
                </a:lnTo>
                <a:lnTo>
                  <a:pt x="888375" y="141104"/>
                </a:lnTo>
                <a:lnTo>
                  <a:pt x="889262" y="142073"/>
                </a:lnTo>
                <a:lnTo>
                  <a:pt x="890229" y="143204"/>
                </a:lnTo>
                <a:lnTo>
                  <a:pt x="899176" y="160732"/>
                </a:lnTo>
                <a:lnTo>
                  <a:pt x="900143" y="163074"/>
                </a:lnTo>
                <a:lnTo>
                  <a:pt x="901030" y="165497"/>
                </a:lnTo>
                <a:lnTo>
                  <a:pt x="901916" y="168082"/>
                </a:lnTo>
                <a:lnTo>
                  <a:pt x="902803" y="170747"/>
                </a:lnTo>
                <a:lnTo>
                  <a:pt x="903689" y="173574"/>
                </a:lnTo>
                <a:lnTo>
                  <a:pt x="904657" y="176401"/>
                </a:lnTo>
                <a:lnTo>
                  <a:pt x="905543" y="179390"/>
                </a:lnTo>
                <a:lnTo>
                  <a:pt x="906430" y="182540"/>
                </a:lnTo>
                <a:lnTo>
                  <a:pt x="907316" y="185690"/>
                </a:lnTo>
                <a:lnTo>
                  <a:pt x="908203" y="189002"/>
                </a:lnTo>
                <a:lnTo>
                  <a:pt x="909170" y="192394"/>
                </a:lnTo>
                <a:lnTo>
                  <a:pt x="910057" y="195867"/>
                </a:lnTo>
                <a:lnTo>
                  <a:pt x="910943" y="199421"/>
                </a:lnTo>
                <a:lnTo>
                  <a:pt x="911830" y="203056"/>
                </a:lnTo>
                <a:lnTo>
                  <a:pt x="912717" y="206852"/>
                </a:lnTo>
                <a:lnTo>
                  <a:pt x="913603" y="210648"/>
                </a:lnTo>
                <a:lnTo>
                  <a:pt x="914570" y="214606"/>
                </a:lnTo>
                <a:lnTo>
                  <a:pt x="915457" y="218645"/>
                </a:lnTo>
                <a:lnTo>
                  <a:pt x="916344" y="222683"/>
                </a:lnTo>
                <a:lnTo>
                  <a:pt x="917230" y="226883"/>
                </a:lnTo>
                <a:lnTo>
                  <a:pt x="918117" y="231164"/>
                </a:lnTo>
                <a:lnTo>
                  <a:pt x="919084" y="235526"/>
                </a:lnTo>
                <a:lnTo>
                  <a:pt x="919971" y="239887"/>
                </a:lnTo>
                <a:lnTo>
                  <a:pt x="920857" y="244410"/>
                </a:lnTo>
                <a:lnTo>
                  <a:pt x="921744" y="248934"/>
                </a:lnTo>
                <a:lnTo>
                  <a:pt x="922630" y="253618"/>
                </a:lnTo>
                <a:lnTo>
                  <a:pt x="923598" y="258303"/>
                </a:lnTo>
                <a:lnTo>
                  <a:pt x="924484" y="263068"/>
                </a:lnTo>
                <a:lnTo>
                  <a:pt x="925371" y="267834"/>
                </a:lnTo>
                <a:lnTo>
                  <a:pt x="926257" y="272760"/>
                </a:lnTo>
                <a:lnTo>
                  <a:pt x="927144" y="277687"/>
                </a:lnTo>
                <a:lnTo>
                  <a:pt x="928111" y="282695"/>
                </a:lnTo>
                <a:lnTo>
                  <a:pt x="928998" y="287703"/>
                </a:lnTo>
                <a:lnTo>
                  <a:pt x="929884" y="292872"/>
                </a:lnTo>
                <a:lnTo>
                  <a:pt x="930771" y="297961"/>
                </a:lnTo>
                <a:lnTo>
                  <a:pt x="931658" y="303211"/>
                </a:lnTo>
                <a:lnTo>
                  <a:pt x="932544" y="308380"/>
                </a:lnTo>
                <a:lnTo>
                  <a:pt x="933511" y="313711"/>
                </a:lnTo>
                <a:lnTo>
                  <a:pt x="934398" y="319042"/>
                </a:lnTo>
                <a:lnTo>
                  <a:pt x="935285" y="324373"/>
                </a:lnTo>
                <a:lnTo>
                  <a:pt x="936171" y="329704"/>
                </a:lnTo>
                <a:lnTo>
                  <a:pt x="937058" y="335196"/>
                </a:lnTo>
                <a:lnTo>
                  <a:pt x="938025" y="340608"/>
                </a:lnTo>
                <a:lnTo>
                  <a:pt x="938912" y="346100"/>
                </a:lnTo>
                <a:lnTo>
                  <a:pt x="939798" y="351593"/>
                </a:lnTo>
                <a:lnTo>
                  <a:pt x="940685" y="357085"/>
                </a:lnTo>
                <a:lnTo>
                  <a:pt x="941571" y="362577"/>
                </a:lnTo>
                <a:lnTo>
                  <a:pt x="946085" y="390363"/>
                </a:lnTo>
                <a:lnTo>
                  <a:pt x="947052" y="395936"/>
                </a:lnTo>
                <a:lnTo>
                  <a:pt x="947939" y="401509"/>
                </a:lnTo>
                <a:lnTo>
                  <a:pt x="948825" y="407082"/>
                </a:lnTo>
                <a:lnTo>
                  <a:pt x="949712" y="412574"/>
                </a:lnTo>
                <a:lnTo>
                  <a:pt x="950599" y="418148"/>
                </a:lnTo>
                <a:lnTo>
                  <a:pt x="951485" y="423640"/>
                </a:lnTo>
                <a:lnTo>
                  <a:pt x="952452" y="429213"/>
                </a:lnTo>
                <a:lnTo>
                  <a:pt x="953339" y="434706"/>
                </a:lnTo>
                <a:lnTo>
                  <a:pt x="954226" y="440117"/>
                </a:lnTo>
                <a:lnTo>
                  <a:pt x="955112" y="445610"/>
                </a:lnTo>
                <a:lnTo>
                  <a:pt x="955999" y="451021"/>
                </a:lnTo>
                <a:lnTo>
                  <a:pt x="956966" y="456433"/>
                </a:lnTo>
                <a:lnTo>
                  <a:pt x="957853" y="461764"/>
                </a:lnTo>
                <a:lnTo>
                  <a:pt x="958739" y="467095"/>
                </a:lnTo>
                <a:lnTo>
                  <a:pt x="959626" y="472345"/>
                </a:lnTo>
                <a:lnTo>
                  <a:pt x="960512" y="477595"/>
                </a:lnTo>
                <a:lnTo>
                  <a:pt x="961480" y="482845"/>
                </a:lnTo>
                <a:lnTo>
                  <a:pt x="962366" y="487934"/>
                </a:lnTo>
                <a:lnTo>
                  <a:pt x="963253" y="493103"/>
                </a:lnTo>
                <a:lnTo>
                  <a:pt x="964139" y="498111"/>
                </a:lnTo>
                <a:lnTo>
                  <a:pt x="965026" y="503119"/>
                </a:lnTo>
                <a:lnTo>
                  <a:pt x="965913" y="508045"/>
                </a:lnTo>
                <a:lnTo>
                  <a:pt x="966880" y="512972"/>
                </a:lnTo>
                <a:lnTo>
                  <a:pt x="967766" y="517819"/>
                </a:lnTo>
                <a:lnTo>
                  <a:pt x="968653" y="522584"/>
                </a:lnTo>
                <a:lnTo>
                  <a:pt x="969540" y="527269"/>
                </a:lnTo>
                <a:lnTo>
                  <a:pt x="970426" y="531873"/>
                </a:lnTo>
                <a:lnTo>
                  <a:pt x="971393" y="536477"/>
                </a:lnTo>
                <a:lnTo>
                  <a:pt x="972280" y="541000"/>
                </a:lnTo>
                <a:lnTo>
                  <a:pt x="973167" y="545361"/>
                </a:lnTo>
                <a:lnTo>
                  <a:pt x="974053" y="549723"/>
                </a:lnTo>
                <a:lnTo>
                  <a:pt x="974940" y="554004"/>
                </a:lnTo>
                <a:lnTo>
                  <a:pt x="975907" y="558204"/>
                </a:lnTo>
                <a:lnTo>
                  <a:pt x="976794" y="562323"/>
                </a:lnTo>
                <a:lnTo>
                  <a:pt x="977680" y="566362"/>
                </a:lnTo>
                <a:lnTo>
                  <a:pt x="978567" y="570319"/>
                </a:lnTo>
                <a:lnTo>
                  <a:pt x="979453" y="574116"/>
                </a:lnTo>
                <a:lnTo>
                  <a:pt x="980421" y="577912"/>
                </a:lnTo>
                <a:lnTo>
                  <a:pt x="981307" y="581627"/>
                </a:lnTo>
                <a:lnTo>
                  <a:pt x="985821" y="598589"/>
                </a:lnTo>
                <a:lnTo>
                  <a:pt x="986707" y="601739"/>
                </a:lnTo>
                <a:lnTo>
                  <a:pt x="987594" y="604728"/>
                </a:lnTo>
                <a:lnTo>
                  <a:pt x="988481" y="607635"/>
                </a:lnTo>
                <a:lnTo>
                  <a:pt x="989367" y="610463"/>
                </a:lnTo>
                <a:lnTo>
                  <a:pt x="990334" y="613209"/>
                </a:lnTo>
                <a:lnTo>
                  <a:pt x="991221" y="615793"/>
                </a:lnTo>
                <a:lnTo>
                  <a:pt x="992108" y="618297"/>
                </a:lnTo>
                <a:lnTo>
                  <a:pt x="992994" y="620720"/>
                </a:lnTo>
                <a:lnTo>
                  <a:pt x="993881" y="622982"/>
                </a:lnTo>
                <a:lnTo>
                  <a:pt x="994848" y="625243"/>
                </a:lnTo>
                <a:lnTo>
                  <a:pt x="995735" y="627344"/>
                </a:lnTo>
                <a:lnTo>
                  <a:pt x="996621" y="629282"/>
                </a:lnTo>
                <a:lnTo>
                  <a:pt x="997508" y="631220"/>
                </a:lnTo>
                <a:lnTo>
                  <a:pt x="998394" y="632997"/>
                </a:lnTo>
                <a:lnTo>
                  <a:pt x="999362" y="634613"/>
                </a:lnTo>
                <a:lnTo>
                  <a:pt x="1000248" y="636228"/>
                </a:lnTo>
                <a:lnTo>
                  <a:pt x="1004762" y="642448"/>
                </a:lnTo>
                <a:lnTo>
                  <a:pt x="1005648" y="643417"/>
                </a:lnTo>
                <a:lnTo>
                  <a:pt x="1013789" y="647294"/>
                </a:lnTo>
                <a:lnTo>
                  <a:pt x="1014676" y="647213"/>
                </a:lnTo>
                <a:lnTo>
                  <a:pt x="1015562" y="647052"/>
                </a:lnTo>
                <a:lnTo>
                  <a:pt x="1016449" y="646810"/>
                </a:lnTo>
                <a:lnTo>
                  <a:pt x="1017335" y="646406"/>
                </a:lnTo>
                <a:lnTo>
                  <a:pt x="1018303" y="646002"/>
                </a:lnTo>
                <a:lnTo>
                  <a:pt x="1027249" y="636714"/>
                </a:lnTo>
                <a:lnTo>
                  <a:pt x="1028216" y="635340"/>
                </a:lnTo>
                <a:lnTo>
                  <a:pt x="1029103" y="633887"/>
                </a:lnTo>
                <a:lnTo>
                  <a:pt x="1029990" y="632352"/>
                </a:lnTo>
                <a:lnTo>
                  <a:pt x="1030876" y="630817"/>
                </a:lnTo>
                <a:lnTo>
                  <a:pt x="1031763" y="629121"/>
                </a:lnTo>
                <a:lnTo>
                  <a:pt x="1032730" y="627344"/>
                </a:lnTo>
                <a:lnTo>
                  <a:pt x="1033617" y="625567"/>
                </a:lnTo>
                <a:lnTo>
                  <a:pt x="1034503" y="623709"/>
                </a:lnTo>
                <a:lnTo>
                  <a:pt x="1035390" y="621771"/>
                </a:lnTo>
                <a:lnTo>
                  <a:pt x="1036276" y="619752"/>
                </a:lnTo>
                <a:lnTo>
                  <a:pt x="1037244" y="617652"/>
                </a:lnTo>
                <a:lnTo>
                  <a:pt x="1038130" y="615552"/>
                </a:lnTo>
                <a:lnTo>
                  <a:pt x="1039017" y="613371"/>
                </a:lnTo>
                <a:lnTo>
                  <a:pt x="1039903" y="611109"/>
                </a:lnTo>
                <a:lnTo>
                  <a:pt x="1040790" y="608848"/>
                </a:lnTo>
                <a:lnTo>
                  <a:pt x="1041677" y="606505"/>
                </a:lnTo>
                <a:lnTo>
                  <a:pt x="1042644" y="604082"/>
                </a:lnTo>
                <a:lnTo>
                  <a:pt x="1043530" y="601659"/>
                </a:lnTo>
                <a:lnTo>
                  <a:pt x="1044417" y="599155"/>
                </a:lnTo>
                <a:lnTo>
                  <a:pt x="1045304" y="596571"/>
                </a:lnTo>
                <a:lnTo>
                  <a:pt x="1046190" y="593986"/>
                </a:lnTo>
                <a:lnTo>
                  <a:pt x="1047157" y="591321"/>
                </a:lnTo>
                <a:lnTo>
                  <a:pt x="1048044" y="588655"/>
                </a:lnTo>
                <a:lnTo>
                  <a:pt x="1048931" y="585909"/>
                </a:lnTo>
                <a:lnTo>
                  <a:pt x="1049817" y="583163"/>
                </a:lnTo>
                <a:lnTo>
                  <a:pt x="1050704" y="580417"/>
                </a:lnTo>
                <a:lnTo>
                  <a:pt x="1051671" y="577509"/>
                </a:lnTo>
                <a:lnTo>
                  <a:pt x="1052558" y="574682"/>
                </a:lnTo>
                <a:lnTo>
                  <a:pt x="1053444" y="571775"/>
                </a:lnTo>
                <a:lnTo>
                  <a:pt x="1054331" y="568786"/>
                </a:lnTo>
                <a:lnTo>
                  <a:pt x="1055217" y="565878"/>
                </a:lnTo>
                <a:lnTo>
                  <a:pt x="1056104" y="562809"/>
                </a:lnTo>
                <a:lnTo>
                  <a:pt x="1057071" y="559821"/>
                </a:lnTo>
                <a:lnTo>
                  <a:pt x="1057958" y="556751"/>
                </a:lnTo>
                <a:lnTo>
                  <a:pt x="1058844" y="553682"/>
                </a:lnTo>
                <a:lnTo>
                  <a:pt x="1059731" y="550532"/>
                </a:lnTo>
                <a:lnTo>
                  <a:pt x="1060618" y="547462"/>
                </a:lnTo>
                <a:lnTo>
                  <a:pt x="1061585" y="544312"/>
                </a:lnTo>
                <a:lnTo>
                  <a:pt x="1062471" y="541082"/>
                </a:lnTo>
                <a:lnTo>
                  <a:pt x="1063358" y="537931"/>
                </a:lnTo>
                <a:lnTo>
                  <a:pt x="1064245" y="534701"/>
                </a:lnTo>
                <a:lnTo>
                  <a:pt x="1065131" y="531470"/>
                </a:lnTo>
                <a:lnTo>
                  <a:pt x="1066098" y="528239"/>
                </a:lnTo>
                <a:lnTo>
                  <a:pt x="1066985" y="525008"/>
                </a:lnTo>
                <a:lnTo>
                  <a:pt x="1067872" y="521697"/>
                </a:lnTo>
                <a:lnTo>
                  <a:pt x="1068758" y="518385"/>
                </a:lnTo>
                <a:lnTo>
                  <a:pt x="1069645" y="515073"/>
                </a:lnTo>
                <a:lnTo>
                  <a:pt x="1070612" y="511762"/>
                </a:lnTo>
                <a:lnTo>
                  <a:pt x="1071499" y="508450"/>
                </a:lnTo>
                <a:lnTo>
                  <a:pt x="1072385" y="505138"/>
                </a:lnTo>
                <a:lnTo>
                  <a:pt x="1073272" y="501827"/>
                </a:lnTo>
                <a:lnTo>
                  <a:pt x="1074158" y="498434"/>
                </a:lnTo>
                <a:lnTo>
                  <a:pt x="1075045" y="495123"/>
                </a:lnTo>
                <a:lnTo>
                  <a:pt x="1076012" y="491730"/>
                </a:lnTo>
                <a:lnTo>
                  <a:pt x="1076899" y="488419"/>
                </a:lnTo>
                <a:lnTo>
                  <a:pt x="1077785" y="485026"/>
                </a:lnTo>
                <a:lnTo>
                  <a:pt x="1078672" y="481634"/>
                </a:lnTo>
                <a:lnTo>
                  <a:pt x="1079559" y="478241"/>
                </a:lnTo>
                <a:lnTo>
                  <a:pt x="1080526" y="474930"/>
                </a:lnTo>
                <a:lnTo>
                  <a:pt x="1081412" y="471537"/>
                </a:lnTo>
                <a:lnTo>
                  <a:pt x="1082299" y="468145"/>
                </a:lnTo>
                <a:lnTo>
                  <a:pt x="1083186" y="464752"/>
                </a:lnTo>
                <a:lnTo>
                  <a:pt x="1084072" y="461441"/>
                </a:lnTo>
                <a:lnTo>
                  <a:pt x="1085039" y="458048"/>
                </a:lnTo>
                <a:lnTo>
                  <a:pt x="1085926" y="454656"/>
                </a:lnTo>
                <a:lnTo>
                  <a:pt x="1086813" y="451263"/>
                </a:lnTo>
                <a:lnTo>
                  <a:pt x="1087699" y="447952"/>
                </a:lnTo>
                <a:lnTo>
                  <a:pt x="1088586" y="444559"/>
                </a:lnTo>
                <a:lnTo>
                  <a:pt x="1089553" y="441167"/>
                </a:lnTo>
                <a:lnTo>
                  <a:pt x="1090440" y="437855"/>
                </a:lnTo>
                <a:lnTo>
                  <a:pt x="1091326" y="434462"/>
                </a:lnTo>
                <a:lnTo>
                  <a:pt x="1092213" y="431151"/>
                </a:lnTo>
                <a:lnTo>
                  <a:pt x="1093099" y="427839"/>
                </a:lnTo>
                <a:lnTo>
                  <a:pt x="1093986" y="424528"/>
                </a:lnTo>
                <a:lnTo>
                  <a:pt x="1094953" y="421135"/>
                </a:lnTo>
                <a:lnTo>
                  <a:pt x="1095840" y="417823"/>
                </a:lnTo>
                <a:lnTo>
                  <a:pt x="1096726" y="414512"/>
                </a:lnTo>
                <a:lnTo>
                  <a:pt x="1097613" y="411281"/>
                </a:lnTo>
                <a:lnTo>
                  <a:pt x="1098500" y="407969"/>
                </a:lnTo>
                <a:lnTo>
                  <a:pt x="1099467" y="404658"/>
                </a:lnTo>
                <a:lnTo>
                  <a:pt x="1100353" y="401427"/>
                </a:lnTo>
                <a:lnTo>
                  <a:pt x="1101240" y="398115"/>
                </a:lnTo>
                <a:lnTo>
                  <a:pt x="1102127" y="394885"/>
                </a:lnTo>
                <a:lnTo>
                  <a:pt x="1103013" y="391654"/>
                </a:lnTo>
                <a:lnTo>
                  <a:pt x="1103980" y="388342"/>
                </a:lnTo>
                <a:lnTo>
                  <a:pt x="1104867" y="385192"/>
                </a:lnTo>
                <a:lnTo>
                  <a:pt x="1105754" y="381961"/>
                </a:lnTo>
                <a:lnTo>
                  <a:pt x="1106640" y="378730"/>
                </a:lnTo>
                <a:lnTo>
                  <a:pt x="1107527" y="375500"/>
                </a:lnTo>
                <a:lnTo>
                  <a:pt x="1108494" y="372350"/>
                </a:lnTo>
                <a:lnTo>
                  <a:pt x="1109381" y="369199"/>
                </a:lnTo>
                <a:lnTo>
                  <a:pt x="1110267" y="366049"/>
                </a:lnTo>
                <a:lnTo>
                  <a:pt x="1111154" y="362899"/>
                </a:lnTo>
                <a:lnTo>
                  <a:pt x="1112040" y="359749"/>
                </a:lnTo>
                <a:lnTo>
                  <a:pt x="1112927" y="356599"/>
                </a:lnTo>
                <a:lnTo>
                  <a:pt x="1113894" y="353529"/>
                </a:lnTo>
                <a:lnTo>
                  <a:pt x="1114781" y="350379"/>
                </a:lnTo>
                <a:lnTo>
                  <a:pt x="1115667" y="347310"/>
                </a:lnTo>
                <a:lnTo>
                  <a:pt x="1116554" y="344241"/>
                </a:lnTo>
                <a:lnTo>
                  <a:pt x="1117441" y="341171"/>
                </a:lnTo>
                <a:lnTo>
                  <a:pt x="1118408" y="338183"/>
                </a:lnTo>
                <a:lnTo>
                  <a:pt x="1119294" y="335113"/>
                </a:lnTo>
                <a:lnTo>
                  <a:pt x="1120181" y="332125"/>
                </a:lnTo>
                <a:lnTo>
                  <a:pt x="1121068" y="329137"/>
                </a:lnTo>
                <a:lnTo>
                  <a:pt x="1121954" y="326148"/>
                </a:lnTo>
                <a:lnTo>
                  <a:pt x="1122921" y="323160"/>
                </a:lnTo>
                <a:lnTo>
                  <a:pt x="1123808" y="320252"/>
                </a:lnTo>
                <a:lnTo>
                  <a:pt x="1124695" y="317344"/>
                </a:lnTo>
                <a:lnTo>
                  <a:pt x="1125581" y="314437"/>
                </a:lnTo>
                <a:lnTo>
                  <a:pt x="1126468" y="311529"/>
                </a:lnTo>
                <a:lnTo>
                  <a:pt x="1127435" y="308621"/>
                </a:lnTo>
                <a:lnTo>
                  <a:pt x="1128322" y="305794"/>
                </a:lnTo>
                <a:lnTo>
                  <a:pt x="1129208" y="302967"/>
                </a:lnTo>
                <a:lnTo>
                  <a:pt x="1130095" y="300140"/>
                </a:lnTo>
                <a:lnTo>
                  <a:pt x="1130981" y="297313"/>
                </a:lnTo>
                <a:lnTo>
                  <a:pt x="1131868" y="294567"/>
                </a:lnTo>
                <a:lnTo>
                  <a:pt x="1132835" y="291821"/>
                </a:lnTo>
                <a:lnTo>
                  <a:pt x="1133722" y="289075"/>
                </a:lnTo>
                <a:lnTo>
                  <a:pt x="1134608" y="286329"/>
                </a:lnTo>
                <a:lnTo>
                  <a:pt x="1135495" y="283663"/>
                </a:lnTo>
                <a:lnTo>
                  <a:pt x="1136382" y="280998"/>
                </a:lnTo>
                <a:lnTo>
                  <a:pt x="1137349" y="278333"/>
                </a:lnTo>
                <a:lnTo>
                  <a:pt x="1138235" y="275748"/>
                </a:lnTo>
                <a:lnTo>
                  <a:pt x="1139122" y="273163"/>
                </a:lnTo>
                <a:lnTo>
                  <a:pt x="1140009" y="270579"/>
                </a:lnTo>
                <a:lnTo>
                  <a:pt x="1140895" y="268075"/>
                </a:lnTo>
                <a:lnTo>
                  <a:pt x="1141862" y="265571"/>
                </a:lnTo>
                <a:lnTo>
                  <a:pt x="1142749" y="263067"/>
                </a:lnTo>
                <a:lnTo>
                  <a:pt x="1143636" y="260644"/>
                </a:lnTo>
                <a:lnTo>
                  <a:pt x="1144522" y="258221"/>
                </a:lnTo>
                <a:lnTo>
                  <a:pt x="1145409" y="255878"/>
                </a:lnTo>
                <a:lnTo>
                  <a:pt x="1146295" y="253536"/>
                </a:lnTo>
                <a:lnTo>
                  <a:pt x="1147263" y="251194"/>
                </a:lnTo>
                <a:lnTo>
                  <a:pt x="1148149" y="248932"/>
                </a:lnTo>
                <a:lnTo>
                  <a:pt x="1149036" y="246670"/>
                </a:lnTo>
                <a:lnTo>
                  <a:pt x="1149922" y="244490"/>
                </a:lnTo>
                <a:lnTo>
                  <a:pt x="1150809" y="242309"/>
                </a:lnTo>
                <a:lnTo>
                  <a:pt x="1151776" y="240209"/>
                </a:lnTo>
                <a:lnTo>
                  <a:pt x="1152663" y="238109"/>
                </a:lnTo>
                <a:lnTo>
                  <a:pt x="1153549" y="236090"/>
                </a:lnTo>
                <a:lnTo>
                  <a:pt x="1154436" y="234070"/>
                </a:lnTo>
                <a:lnTo>
                  <a:pt x="1155323" y="232132"/>
                </a:lnTo>
                <a:lnTo>
                  <a:pt x="1156290" y="230193"/>
                </a:lnTo>
                <a:lnTo>
                  <a:pt x="1157176" y="228336"/>
                </a:lnTo>
                <a:lnTo>
                  <a:pt x="1158063" y="226559"/>
                </a:lnTo>
                <a:lnTo>
                  <a:pt x="1158950" y="224782"/>
                </a:lnTo>
                <a:lnTo>
                  <a:pt x="1159836" y="223005"/>
                </a:lnTo>
                <a:lnTo>
                  <a:pt x="1160803" y="221389"/>
                </a:lnTo>
                <a:lnTo>
                  <a:pt x="1161690" y="219774"/>
                </a:lnTo>
                <a:lnTo>
                  <a:pt x="1162577" y="218158"/>
                </a:lnTo>
                <a:lnTo>
                  <a:pt x="1163463" y="216704"/>
                </a:lnTo>
                <a:lnTo>
                  <a:pt x="1164350" y="215251"/>
                </a:lnTo>
                <a:lnTo>
                  <a:pt x="1165236" y="213797"/>
                </a:lnTo>
                <a:lnTo>
                  <a:pt x="1166204" y="212504"/>
                </a:lnTo>
                <a:lnTo>
                  <a:pt x="1170717" y="206689"/>
                </a:lnTo>
                <a:lnTo>
                  <a:pt x="1171604" y="205719"/>
                </a:lnTo>
                <a:lnTo>
                  <a:pt x="1177004" y="201439"/>
                </a:lnTo>
                <a:lnTo>
                  <a:pt x="1177891" y="200954"/>
                </a:lnTo>
                <a:lnTo>
                  <a:pt x="1178777" y="200550"/>
                </a:lnTo>
                <a:lnTo>
                  <a:pt x="1179744" y="200227"/>
                </a:lnTo>
                <a:lnTo>
                  <a:pt x="1180631" y="199985"/>
                </a:lnTo>
                <a:lnTo>
                  <a:pt x="1181518" y="199743"/>
                </a:lnTo>
                <a:lnTo>
                  <a:pt x="1182404" y="199662"/>
                </a:lnTo>
                <a:lnTo>
                  <a:pt x="1183291" y="199662"/>
                </a:lnTo>
                <a:lnTo>
                  <a:pt x="1184177" y="199743"/>
                </a:lnTo>
                <a:lnTo>
                  <a:pt x="1185145" y="199824"/>
                </a:lnTo>
                <a:lnTo>
                  <a:pt x="1202232" y="218401"/>
                </a:lnTo>
                <a:lnTo>
                  <a:pt x="1203118" y="220178"/>
                </a:lnTo>
                <a:lnTo>
                  <a:pt x="1207632" y="230597"/>
                </a:lnTo>
                <a:lnTo>
                  <a:pt x="1208599" y="232939"/>
                </a:lnTo>
                <a:lnTo>
                  <a:pt x="1209486" y="235282"/>
                </a:lnTo>
                <a:lnTo>
                  <a:pt x="1210372" y="237786"/>
                </a:lnTo>
                <a:lnTo>
                  <a:pt x="1211259" y="240370"/>
                </a:lnTo>
                <a:lnTo>
                  <a:pt x="1212146" y="243036"/>
                </a:lnTo>
                <a:lnTo>
                  <a:pt x="1213113" y="245782"/>
                </a:lnTo>
                <a:lnTo>
                  <a:pt x="1213999" y="248528"/>
                </a:lnTo>
                <a:lnTo>
                  <a:pt x="1214886" y="251436"/>
                </a:lnTo>
                <a:lnTo>
                  <a:pt x="1215773" y="254424"/>
                </a:lnTo>
                <a:lnTo>
                  <a:pt x="1216659" y="257413"/>
                </a:lnTo>
                <a:lnTo>
                  <a:pt x="1222059" y="277121"/>
                </a:lnTo>
                <a:lnTo>
                  <a:pt x="1223027" y="280594"/>
                </a:lnTo>
                <a:lnTo>
                  <a:pt x="1223913" y="284229"/>
                </a:lnTo>
                <a:lnTo>
                  <a:pt x="1224800" y="287864"/>
                </a:lnTo>
                <a:lnTo>
                  <a:pt x="1225686" y="291579"/>
                </a:lnTo>
                <a:lnTo>
                  <a:pt x="1226573" y="295294"/>
                </a:lnTo>
                <a:lnTo>
                  <a:pt x="1227540" y="299171"/>
                </a:lnTo>
                <a:lnTo>
                  <a:pt x="1228427" y="303048"/>
                </a:lnTo>
                <a:lnTo>
                  <a:pt x="1229313" y="306926"/>
                </a:lnTo>
                <a:lnTo>
                  <a:pt x="1230200" y="310964"/>
                </a:lnTo>
                <a:lnTo>
                  <a:pt x="1231087" y="315003"/>
                </a:lnTo>
                <a:lnTo>
                  <a:pt x="1232054" y="319041"/>
                </a:lnTo>
                <a:lnTo>
                  <a:pt x="1232940" y="323161"/>
                </a:lnTo>
                <a:lnTo>
                  <a:pt x="1233827" y="327361"/>
                </a:lnTo>
                <a:lnTo>
                  <a:pt x="1234714" y="331561"/>
                </a:lnTo>
                <a:lnTo>
                  <a:pt x="1235600" y="335841"/>
                </a:lnTo>
                <a:lnTo>
                  <a:pt x="1236487" y="340122"/>
                </a:lnTo>
                <a:lnTo>
                  <a:pt x="1237454" y="344403"/>
                </a:lnTo>
                <a:lnTo>
                  <a:pt x="1238341" y="348765"/>
                </a:lnTo>
                <a:lnTo>
                  <a:pt x="1239227" y="353207"/>
                </a:lnTo>
                <a:lnTo>
                  <a:pt x="1240114" y="357569"/>
                </a:lnTo>
                <a:lnTo>
                  <a:pt x="1241000" y="362011"/>
                </a:lnTo>
                <a:lnTo>
                  <a:pt x="1241967" y="366534"/>
                </a:lnTo>
                <a:lnTo>
                  <a:pt x="1242854" y="370976"/>
                </a:lnTo>
                <a:lnTo>
                  <a:pt x="1243741" y="375500"/>
                </a:lnTo>
                <a:lnTo>
                  <a:pt x="1244627" y="380023"/>
                </a:lnTo>
                <a:lnTo>
                  <a:pt x="1245514" y="384546"/>
                </a:lnTo>
                <a:lnTo>
                  <a:pt x="1246481" y="389150"/>
                </a:lnTo>
                <a:lnTo>
                  <a:pt x="1247368" y="393673"/>
                </a:lnTo>
                <a:lnTo>
                  <a:pt x="1248254" y="398277"/>
                </a:lnTo>
                <a:lnTo>
                  <a:pt x="1249141" y="402881"/>
                </a:lnTo>
                <a:lnTo>
                  <a:pt x="1250028" y="407404"/>
                </a:lnTo>
                <a:lnTo>
                  <a:pt x="1250995" y="412008"/>
                </a:lnTo>
                <a:lnTo>
                  <a:pt x="1251881" y="416612"/>
                </a:lnTo>
                <a:lnTo>
                  <a:pt x="1252768" y="421216"/>
                </a:lnTo>
                <a:lnTo>
                  <a:pt x="1253655" y="425739"/>
                </a:lnTo>
                <a:lnTo>
                  <a:pt x="1254541" y="430343"/>
                </a:lnTo>
                <a:lnTo>
                  <a:pt x="1255428" y="434866"/>
                </a:lnTo>
                <a:lnTo>
                  <a:pt x="1256395" y="439389"/>
                </a:lnTo>
                <a:lnTo>
                  <a:pt x="1257282" y="443912"/>
                </a:lnTo>
                <a:lnTo>
                  <a:pt x="1258168" y="448436"/>
                </a:lnTo>
                <a:lnTo>
                  <a:pt x="1259055" y="452878"/>
                </a:lnTo>
                <a:lnTo>
                  <a:pt x="1259941" y="457320"/>
                </a:lnTo>
                <a:lnTo>
                  <a:pt x="1260908" y="461762"/>
                </a:lnTo>
                <a:lnTo>
                  <a:pt x="1261795" y="466124"/>
                </a:lnTo>
                <a:lnTo>
                  <a:pt x="1262682" y="470566"/>
                </a:lnTo>
                <a:lnTo>
                  <a:pt x="1263568" y="474847"/>
                </a:lnTo>
                <a:lnTo>
                  <a:pt x="1264455" y="479128"/>
                </a:lnTo>
                <a:lnTo>
                  <a:pt x="1265422" y="483409"/>
                </a:lnTo>
                <a:lnTo>
                  <a:pt x="1266309" y="487609"/>
                </a:lnTo>
                <a:lnTo>
                  <a:pt x="1267195" y="491809"/>
                </a:lnTo>
                <a:lnTo>
                  <a:pt x="1268082" y="495928"/>
                </a:lnTo>
                <a:lnTo>
                  <a:pt x="1268969" y="500048"/>
                </a:lnTo>
                <a:lnTo>
                  <a:pt x="1269936" y="504086"/>
                </a:lnTo>
                <a:lnTo>
                  <a:pt x="1270822" y="508044"/>
                </a:lnTo>
                <a:lnTo>
                  <a:pt x="1271709" y="512002"/>
                </a:lnTo>
                <a:lnTo>
                  <a:pt x="1272596" y="515798"/>
                </a:lnTo>
                <a:lnTo>
                  <a:pt x="1273482" y="519675"/>
                </a:lnTo>
                <a:lnTo>
                  <a:pt x="1274369" y="523390"/>
                </a:lnTo>
                <a:lnTo>
                  <a:pt x="1275336" y="527106"/>
                </a:lnTo>
                <a:lnTo>
                  <a:pt x="1276223" y="530740"/>
                </a:lnTo>
                <a:lnTo>
                  <a:pt x="1277109" y="534294"/>
                </a:lnTo>
                <a:lnTo>
                  <a:pt x="1277996" y="537767"/>
                </a:lnTo>
                <a:lnTo>
                  <a:pt x="1278882" y="541241"/>
                </a:lnTo>
                <a:lnTo>
                  <a:pt x="1279849" y="544552"/>
                </a:lnTo>
                <a:lnTo>
                  <a:pt x="1280736" y="547864"/>
                </a:lnTo>
                <a:lnTo>
                  <a:pt x="1281623" y="551095"/>
                </a:lnTo>
                <a:lnTo>
                  <a:pt x="1282509" y="554245"/>
                </a:lnTo>
                <a:lnTo>
                  <a:pt x="1283396" y="557314"/>
                </a:lnTo>
                <a:lnTo>
                  <a:pt x="1284363" y="560303"/>
                </a:lnTo>
                <a:lnTo>
                  <a:pt x="1285250" y="563210"/>
                </a:lnTo>
                <a:lnTo>
                  <a:pt x="1286136" y="566037"/>
                </a:lnTo>
                <a:lnTo>
                  <a:pt x="1287023" y="568783"/>
                </a:lnTo>
                <a:lnTo>
                  <a:pt x="1287910" y="571449"/>
                </a:lnTo>
                <a:lnTo>
                  <a:pt x="1288877" y="574033"/>
                </a:lnTo>
                <a:lnTo>
                  <a:pt x="1289763" y="576537"/>
                </a:lnTo>
                <a:lnTo>
                  <a:pt x="1290650" y="578880"/>
                </a:lnTo>
                <a:lnTo>
                  <a:pt x="1291537" y="581222"/>
                </a:lnTo>
                <a:lnTo>
                  <a:pt x="1292423" y="583484"/>
                </a:lnTo>
                <a:lnTo>
                  <a:pt x="1293310" y="585584"/>
                </a:lnTo>
                <a:lnTo>
                  <a:pt x="1294277" y="587684"/>
                </a:lnTo>
                <a:lnTo>
                  <a:pt x="1295164" y="589622"/>
                </a:lnTo>
                <a:lnTo>
                  <a:pt x="1296050" y="591561"/>
                </a:lnTo>
                <a:lnTo>
                  <a:pt x="1296937" y="593338"/>
                </a:lnTo>
                <a:lnTo>
                  <a:pt x="1297823" y="595034"/>
                </a:lnTo>
                <a:lnTo>
                  <a:pt x="1298790" y="596649"/>
                </a:lnTo>
                <a:lnTo>
                  <a:pt x="1299677" y="598184"/>
                </a:lnTo>
                <a:lnTo>
                  <a:pt x="1307818" y="607715"/>
                </a:lnTo>
                <a:lnTo>
                  <a:pt x="1308704" y="608361"/>
                </a:lnTo>
                <a:lnTo>
                  <a:pt x="1309591" y="608846"/>
                </a:lnTo>
                <a:lnTo>
                  <a:pt x="1310478" y="609330"/>
                </a:lnTo>
                <a:lnTo>
                  <a:pt x="1311364" y="609653"/>
                </a:lnTo>
                <a:lnTo>
                  <a:pt x="1312251" y="609896"/>
                </a:lnTo>
                <a:lnTo>
                  <a:pt x="1313218" y="610138"/>
                </a:lnTo>
                <a:lnTo>
                  <a:pt x="1314105" y="610219"/>
                </a:lnTo>
                <a:lnTo>
                  <a:pt x="1314991" y="610219"/>
                </a:lnTo>
                <a:lnTo>
                  <a:pt x="1321278" y="607957"/>
                </a:lnTo>
                <a:lnTo>
                  <a:pt x="1322245" y="607392"/>
                </a:lnTo>
                <a:lnTo>
                  <a:pt x="1326678" y="603111"/>
                </a:lnTo>
                <a:lnTo>
                  <a:pt x="1327645" y="602061"/>
                </a:lnTo>
                <a:lnTo>
                  <a:pt x="1328532" y="600930"/>
                </a:lnTo>
                <a:lnTo>
                  <a:pt x="1329418" y="599799"/>
                </a:lnTo>
                <a:lnTo>
                  <a:pt x="1330305" y="598507"/>
                </a:lnTo>
                <a:lnTo>
                  <a:pt x="1331192" y="597214"/>
                </a:lnTo>
                <a:lnTo>
                  <a:pt x="1332159" y="595841"/>
                </a:lnTo>
                <a:lnTo>
                  <a:pt x="1333046" y="594387"/>
                </a:lnTo>
                <a:lnTo>
                  <a:pt x="1333932" y="592933"/>
                </a:lnTo>
                <a:lnTo>
                  <a:pt x="1334819" y="591399"/>
                </a:lnTo>
                <a:lnTo>
                  <a:pt x="1335705" y="589783"/>
                </a:lnTo>
                <a:lnTo>
                  <a:pt x="1336673" y="588168"/>
                </a:lnTo>
                <a:lnTo>
                  <a:pt x="1337559" y="586472"/>
                </a:lnTo>
                <a:lnTo>
                  <a:pt x="1338446" y="584695"/>
                </a:lnTo>
                <a:lnTo>
                  <a:pt x="1339332" y="582918"/>
                </a:lnTo>
                <a:lnTo>
                  <a:pt x="1340219" y="581060"/>
                </a:lnTo>
                <a:lnTo>
                  <a:pt x="1341186" y="579202"/>
                </a:lnTo>
                <a:lnTo>
                  <a:pt x="1342073" y="577264"/>
                </a:lnTo>
                <a:lnTo>
                  <a:pt x="1342959" y="575325"/>
                </a:lnTo>
                <a:lnTo>
                  <a:pt x="1343846" y="573306"/>
                </a:lnTo>
                <a:lnTo>
                  <a:pt x="1344733" y="571287"/>
                </a:lnTo>
                <a:lnTo>
                  <a:pt x="1345619" y="569187"/>
                </a:lnTo>
                <a:lnTo>
                  <a:pt x="1346586" y="567087"/>
                </a:lnTo>
                <a:lnTo>
                  <a:pt x="1347473" y="564906"/>
                </a:lnTo>
                <a:lnTo>
                  <a:pt x="1348359" y="562725"/>
                </a:lnTo>
                <a:lnTo>
                  <a:pt x="1349246" y="560544"/>
                </a:lnTo>
                <a:lnTo>
                  <a:pt x="1350133" y="558283"/>
                </a:lnTo>
                <a:lnTo>
                  <a:pt x="1351100" y="556021"/>
                </a:lnTo>
                <a:lnTo>
                  <a:pt x="1351987" y="553679"/>
                </a:lnTo>
                <a:lnTo>
                  <a:pt x="1352873" y="551417"/>
                </a:lnTo>
                <a:lnTo>
                  <a:pt x="1353760" y="549075"/>
                </a:lnTo>
                <a:lnTo>
                  <a:pt x="1354646" y="546652"/>
                </a:lnTo>
                <a:lnTo>
                  <a:pt x="1355614" y="544309"/>
                </a:lnTo>
                <a:lnTo>
                  <a:pt x="1356500" y="541886"/>
                </a:lnTo>
                <a:lnTo>
                  <a:pt x="1357387" y="539463"/>
                </a:lnTo>
                <a:lnTo>
                  <a:pt x="1358273" y="536959"/>
                </a:lnTo>
                <a:lnTo>
                  <a:pt x="1359160" y="534536"/>
                </a:lnTo>
                <a:lnTo>
                  <a:pt x="1363674" y="521936"/>
                </a:lnTo>
                <a:lnTo>
                  <a:pt x="1364560" y="519432"/>
                </a:lnTo>
                <a:lnTo>
                  <a:pt x="1365527" y="516848"/>
                </a:lnTo>
                <a:lnTo>
                  <a:pt x="1366414" y="514263"/>
                </a:lnTo>
                <a:lnTo>
                  <a:pt x="1367300" y="511678"/>
                </a:lnTo>
                <a:lnTo>
                  <a:pt x="1368187" y="509093"/>
                </a:lnTo>
                <a:lnTo>
                  <a:pt x="1369074" y="506509"/>
                </a:lnTo>
                <a:lnTo>
                  <a:pt x="1370041" y="503924"/>
                </a:lnTo>
                <a:lnTo>
                  <a:pt x="1370927" y="501339"/>
                </a:lnTo>
                <a:lnTo>
                  <a:pt x="1371814" y="498755"/>
                </a:lnTo>
                <a:lnTo>
                  <a:pt x="1372701" y="496089"/>
                </a:lnTo>
                <a:lnTo>
                  <a:pt x="1373587" y="493505"/>
                </a:lnTo>
                <a:lnTo>
                  <a:pt x="1374555" y="490839"/>
                </a:lnTo>
                <a:lnTo>
                  <a:pt x="1375441" y="488255"/>
                </a:lnTo>
                <a:lnTo>
                  <a:pt x="1376328" y="485589"/>
                </a:lnTo>
                <a:lnTo>
                  <a:pt x="1377214" y="483004"/>
                </a:lnTo>
                <a:lnTo>
                  <a:pt x="1378101" y="480339"/>
                </a:lnTo>
                <a:lnTo>
                  <a:pt x="1379068" y="477674"/>
                </a:lnTo>
                <a:lnTo>
                  <a:pt x="1379955" y="475089"/>
                </a:lnTo>
                <a:lnTo>
                  <a:pt x="1380841" y="472424"/>
                </a:lnTo>
                <a:lnTo>
                  <a:pt x="1381728" y="469758"/>
                </a:lnTo>
                <a:lnTo>
                  <a:pt x="1382615" y="467093"/>
                </a:lnTo>
                <a:lnTo>
                  <a:pt x="1383501" y="464508"/>
                </a:lnTo>
                <a:lnTo>
                  <a:pt x="1384468" y="461843"/>
                </a:lnTo>
                <a:lnTo>
                  <a:pt x="1385355" y="459178"/>
                </a:lnTo>
                <a:lnTo>
                  <a:pt x="1386242" y="456593"/>
                </a:lnTo>
                <a:lnTo>
                  <a:pt x="1387128" y="453928"/>
                </a:lnTo>
                <a:lnTo>
                  <a:pt x="1388015" y="451262"/>
                </a:lnTo>
                <a:lnTo>
                  <a:pt x="1388982" y="448597"/>
                </a:lnTo>
                <a:lnTo>
                  <a:pt x="1389868" y="446012"/>
                </a:lnTo>
                <a:lnTo>
                  <a:pt x="1390755" y="443347"/>
                </a:lnTo>
                <a:lnTo>
                  <a:pt x="1391642" y="440682"/>
                </a:lnTo>
                <a:lnTo>
                  <a:pt x="1392528" y="438016"/>
                </a:lnTo>
                <a:lnTo>
                  <a:pt x="1393495" y="435432"/>
                </a:lnTo>
                <a:lnTo>
                  <a:pt x="1394382" y="432766"/>
                </a:lnTo>
                <a:lnTo>
                  <a:pt x="1395269" y="430101"/>
                </a:lnTo>
                <a:lnTo>
                  <a:pt x="1396155" y="427516"/>
                </a:lnTo>
                <a:lnTo>
                  <a:pt x="1397042" y="424851"/>
                </a:lnTo>
                <a:lnTo>
                  <a:pt x="1398009" y="422186"/>
                </a:lnTo>
                <a:lnTo>
                  <a:pt x="1398896" y="419601"/>
                </a:lnTo>
                <a:lnTo>
                  <a:pt x="1399782" y="416936"/>
                </a:lnTo>
                <a:lnTo>
                  <a:pt x="1400669" y="414270"/>
                </a:lnTo>
                <a:lnTo>
                  <a:pt x="1401556" y="411686"/>
                </a:lnTo>
                <a:lnTo>
                  <a:pt x="1402442" y="409020"/>
                </a:lnTo>
                <a:lnTo>
                  <a:pt x="1403409" y="406355"/>
                </a:lnTo>
                <a:lnTo>
                  <a:pt x="1404296" y="403770"/>
                </a:lnTo>
                <a:lnTo>
                  <a:pt x="1405183" y="401105"/>
                </a:lnTo>
                <a:lnTo>
                  <a:pt x="1406069" y="398520"/>
                </a:lnTo>
                <a:lnTo>
                  <a:pt x="1406956" y="395855"/>
                </a:lnTo>
                <a:lnTo>
                  <a:pt x="1407923" y="393189"/>
                </a:lnTo>
                <a:lnTo>
                  <a:pt x="1408809" y="390605"/>
                </a:lnTo>
                <a:lnTo>
                  <a:pt x="1409696" y="387939"/>
                </a:lnTo>
                <a:lnTo>
                  <a:pt x="1410583" y="385355"/>
                </a:lnTo>
                <a:lnTo>
                  <a:pt x="1411469" y="382689"/>
                </a:lnTo>
                <a:lnTo>
                  <a:pt x="1412436" y="380105"/>
                </a:lnTo>
                <a:lnTo>
                  <a:pt x="1413323" y="377439"/>
                </a:lnTo>
                <a:lnTo>
                  <a:pt x="1414210" y="374855"/>
                </a:lnTo>
                <a:lnTo>
                  <a:pt x="1415096" y="372189"/>
                </a:lnTo>
                <a:lnTo>
                  <a:pt x="1415983" y="369605"/>
                </a:lnTo>
                <a:lnTo>
                  <a:pt x="1416869" y="367020"/>
                </a:lnTo>
                <a:lnTo>
                  <a:pt x="1417837" y="364355"/>
                </a:lnTo>
                <a:lnTo>
                  <a:pt x="1418723" y="361770"/>
                </a:lnTo>
                <a:lnTo>
                  <a:pt x="1419610" y="359185"/>
                </a:lnTo>
                <a:lnTo>
                  <a:pt x="1420497" y="356520"/>
                </a:lnTo>
                <a:lnTo>
                  <a:pt x="1421383" y="353935"/>
                </a:lnTo>
                <a:lnTo>
                  <a:pt x="1422350" y="351350"/>
                </a:lnTo>
                <a:lnTo>
                  <a:pt x="1423237" y="348766"/>
                </a:lnTo>
                <a:lnTo>
                  <a:pt x="1424124" y="346181"/>
                </a:lnTo>
                <a:lnTo>
                  <a:pt x="1425010" y="343596"/>
                </a:lnTo>
                <a:lnTo>
                  <a:pt x="1425897" y="341011"/>
                </a:lnTo>
                <a:lnTo>
                  <a:pt x="1426864" y="338427"/>
                </a:lnTo>
                <a:lnTo>
                  <a:pt x="1427750" y="335923"/>
                </a:lnTo>
                <a:lnTo>
                  <a:pt x="1428637" y="333338"/>
                </a:lnTo>
                <a:lnTo>
                  <a:pt x="1429524" y="330834"/>
                </a:lnTo>
                <a:lnTo>
                  <a:pt x="1430410" y="328250"/>
                </a:lnTo>
                <a:lnTo>
                  <a:pt x="1431377" y="325746"/>
                </a:lnTo>
                <a:lnTo>
                  <a:pt x="1432264" y="323242"/>
                </a:lnTo>
                <a:lnTo>
                  <a:pt x="1433151" y="320738"/>
                </a:lnTo>
                <a:lnTo>
                  <a:pt x="1434037" y="318234"/>
                </a:lnTo>
                <a:lnTo>
                  <a:pt x="1434924" y="315811"/>
                </a:lnTo>
                <a:lnTo>
                  <a:pt x="1435810" y="313307"/>
                </a:lnTo>
                <a:lnTo>
                  <a:pt x="1436778" y="310884"/>
                </a:lnTo>
                <a:lnTo>
                  <a:pt x="1437664" y="308461"/>
                </a:lnTo>
                <a:lnTo>
                  <a:pt x="1438551" y="306038"/>
                </a:lnTo>
                <a:lnTo>
                  <a:pt x="1439438" y="303615"/>
                </a:lnTo>
                <a:lnTo>
                  <a:pt x="1440324" y="301273"/>
                </a:lnTo>
                <a:lnTo>
                  <a:pt x="1441291" y="298850"/>
                </a:lnTo>
                <a:lnTo>
                  <a:pt x="1442178" y="296507"/>
                </a:lnTo>
                <a:lnTo>
                  <a:pt x="1443065" y="294246"/>
                </a:lnTo>
                <a:lnTo>
                  <a:pt x="1443951" y="291903"/>
                </a:lnTo>
                <a:lnTo>
                  <a:pt x="1444838" y="289642"/>
                </a:lnTo>
                <a:lnTo>
                  <a:pt x="1445805" y="287380"/>
                </a:lnTo>
                <a:lnTo>
                  <a:pt x="1446691" y="285199"/>
                </a:lnTo>
                <a:lnTo>
                  <a:pt x="1447578" y="283019"/>
                </a:lnTo>
                <a:lnTo>
                  <a:pt x="1448465" y="280838"/>
                </a:lnTo>
                <a:lnTo>
                  <a:pt x="1449351" y="278657"/>
                </a:lnTo>
                <a:lnTo>
                  <a:pt x="1450318" y="276557"/>
                </a:lnTo>
                <a:lnTo>
                  <a:pt x="1451205" y="274538"/>
                </a:lnTo>
                <a:lnTo>
                  <a:pt x="1452092" y="272438"/>
                </a:lnTo>
                <a:lnTo>
                  <a:pt x="1452978" y="270419"/>
                </a:lnTo>
                <a:lnTo>
                  <a:pt x="1453865" y="268480"/>
                </a:lnTo>
                <a:lnTo>
                  <a:pt x="1454751" y="266542"/>
                </a:lnTo>
                <a:lnTo>
                  <a:pt x="1455719" y="264603"/>
                </a:lnTo>
                <a:lnTo>
                  <a:pt x="1456605" y="262745"/>
                </a:lnTo>
                <a:lnTo>
                  <a:pt x="1457492" y="260969"/>
                </a:lnTo>
                <a:lnTo>
                  <a:pt x="1458378" y="259192"/>
                </a:lnTo>
                <a:lnTo>
                  <a:pt x="1459265" y="257415"/>
                </a:lnTo>
                <a:lnTo>
                  <a:pt x="1460232" y="255718"/>
                </a:lnTo>
                <a:lnTo>
                  <a:pt x="1461119" y="254103"/>
                </a:lnTo>
                <a:lnTo>
                  <a:pt x="1462006" y="252487"/>
                </a:lnTo>
                <a:lnTo>
                  <a:pt x="1462892" y="250953"/>
                </a:lnTo>
                <a:lnTo>
                  <a:pt x="1463779" y="249418"/>
                </a:lnTo>
                <a:lnTo>
                  <a:pt x="1464746" y="247964"/>
                </a:lnTo>
                <a:lnTo>
                  <a:pt x="1465633" y="246591"/>
                </a:lnTo>
                <a:lnTo>
                  <a:pt x="1466519" y="245218"/>
                </a:lnTo>
                <a:lnTo>
                  <a:pt x="1467406" y="243925"/>
                </a:lnTo>
                <a:lnTo>
                  <a:pt x="1468292" y="242714"/>
                </a:lnTo>
                <a:lnTo>
                  <a:pt x="1469259" y="241502"/>
                </a:lnTo>
                <a:lnTo>
                  <a:pt x="1470146" y="240452"/>
                </a:lnTo>
                <a:lnTo>
                  <a:pt x="1471033" y="239321"/>
                </a:lnTo>
                <a:lnTo>
                  <a:pt x="1471919" y="238352"/>
                </a:lnTo>
                <a:lnTo>
                  <a:pt x="1472806" y="237383"/>
                </a:lnTo>
                <a:lnTo>
                  <a:pt x="1473693" y="236575"/>
                </a:lnTo>
                <a:lnTo>
                  <a:pt x="1474660" y="235768"/>
                </a:lnTo>
                <a:lnTo>
                  <a:pt x="1475546" y="234960"/>
                </a:lnTo>
                <a:lnTo>
                  <a:pt x="1476433" y="234314"/>
                </a:lnTo>
                <a:lnTo>
                  <a:pt x="1483687" y="231326"/>
                </a:lnTo>
                <a:lnTo>
                  <a:pt x="1484574" y="231326"/>
                </a:lnTo>
                <a:lnTo>
                  <a:pt x="1485460" y="231326"/>
                </a:lnTo>
                <a:lnTo>
                  <a:pt x="1486347" y="231407"/>
                </a:lnTo>
                <a:lnTo>
                  <a:pt x="1487233" y="231649"/>
                </a:lnTo>
                <a:lnTo>
                  <a:pt x="1488120" y="231891"/>
                </a:lnTo>
                <a:lnTo>
                  <a:pt x="1497147" y="238757"/>
                </a:lnTo>
                <a:lnTo>
                  <a:pt x="1498114" y="239887"/>
                </a:lnTo>
                <a:lnTo>
                  <a:pt x="1499001" y="241099"/>
                </a:lnTo>
                <a:lnTo>
                  <a:pt x="1499887" y="242310"/>
                </a:lnTo>
                <a:lnTo>
                  <a:pt x="1500774" y="243684"/>
                </a:lnTo>
                <a:lnTo>
                  <a:pt x="1501661" y="245138"/>
                </a:lnTo>
                <a:lnTo>
                  <a:pt x="1502628" y="246672"/>
                </a:lnTo>
                <a:lnTo>
                  <a:pt x="1503514" y="248207"/>
                </a:lnTo>
                <a:lnTo>
                  <a:pt x="1504401" y="249903"/>
                </a:lnTo>
                <a:lnTo>
                  <a:pt x="1505288" y="251599"/>
                </a:lnTo>
                <a:lnTo>
                  <a:pt x="1506174" y="253457"/>
                </a:lnTo>
                <a:lnTo>
                  <a:pt x="1507061" y="255315"/>
                </a:lnTo>
                <a:lnTo>
                  <a:pt x="1511575" y="265896"/>
                </a:lnTo>
                <a:lnTo>
                  <a:pt x="1512542" y="268238"/>
                </a:lnTo>
                <a:lnTo>
                  <a:pt x="1513428" y="270580"/>
                </a:lnTo>
                <a:lnTo>
                  <a:pt x="1514315" y="273084"/>
                </a:lnTo>
                <a:lnTo>
                  <a:pt x="1515201" y="275588"/>
                </a:lnTo>
                <a:lnTo>
                  <a:pt x="1516088" y="278173"/>
                </a:lnTo>
                <a:lnTo>
                  <a:pt x="1517055" y="280838"/>
                </a:lnTo>
                <a:lnTo>
                  <a:pt x="1517942" y="283504"/>
                </a:lnTo>
                <a:lnTo>
                  <a:pt x="1518828" y="286331"/>
                </a:lnTo>
                <a:lnTo>
                  <a:pt x="1519715" y="289158"/>
                </a:lnTo>
                <a:lnTo>
                  <a:pt x="1520602" y="292065"/>
                </a:lnTo>
                <a:lnTo>
                  <a:pt x="1521569" y="294973"/>
                </a:lnTo>
                <a:lnTo>
                  <a:pt x="1526002" y="310562"/>
                </a:lnTo>
                <a:lnTo>
                  <a:pt x="1526969" y="313793"/>
                </a:lnTo>
                <a:lnTo>
                  <a:pt x="1527856" y="317104"/>
                </a:lnTo>
                <a:lnTo>
                  <a:pt x="1528742" y="320416"/>
                </a:lnTo>
                <a:lnTo>
                  <a:pt x="1529629" y="323808"/>
                </a:lnTo>
                <a:lnTo>
                  <a:pt x="1530516" y="327201"/>
                </a:lnTo>
                <a:lnTo>
                  <a:pt x="1531483" y="330674"/>
                </a:lnTo>
                <a:lnTo>
                  <a:pt x="1532369" y="334147"/>
                </a:lnTo>
                <a:lnTo>
                  <a:pt x="1533256" y="337701"/>
                </a:lnTo>
                <a:lnTo>
                  <a:pt x="1534142" y="341255"/>
                </a:lnTo>
                <a:lnTo>
                  <a:pt x="1535029" y="344809"/>
                </a:lnTo>
                <a:lnTo>
                  <a:pt x="1535996" y="348444"/>
                </a:lnTo>
                <a:lnTo>
                  <a:pt x="1536883" y="352078"/>
                </a:lnTo>
                <a:lnTo>
                  <a:pt x="1537769" y="355713"/>
                </a:lnTo>
                <a:lnTo>
                  <a:pt x="1538656" y="359348"/>
                </a:lnTo>
                <a:lnTo>
                  <a:pt x="1539543" y="363063"/>
                </a:lnTo>
                <a:lnTo>
                  <a:pt x="1540510" y="366779"/>
                </a:lnTo>
                <a:lnTo>
                  <a:pt x="1541396" y="370494"/>
                </a:lnTo>
                <a:lnTo>
                  <a:pt x="1542283" y="374209"/>
                </a:lnTo>
                <a:lnTo>
                  <a:pt x="1543170" y="377925"/>
                </a:lnTo>
                <a:lnTo>
                  <a:pt x="1544056" y="381721"/>
                </a:lnTo>
                <a:lnTo>
                  <a:pt x="1544943" y="385436"/>
                </a:lnTo>
                <a:lnTo>
                  <a:pt x="1545910" y="389233"/>
                </a:lnTo>
                <a:lnTo>
                  <a:pt x="1546797" y="392948"/>
                </a:lnTo>
                <a:lnTo>
                  <a:pt x="1547683" y="396663"/>
                </a:lnTo>
                <a:lnTo>
                  <a:pt x="1548570" y="400460"/>
                </a:lnTo>
                <a:lnTo>
                  <a:pt x="1549457" y="404175"/>
                </a:lnTo>
                <a:lnTo>
                  <a:pt x="1550424" y="407890"/>
                </a:lnTo>
                <a:lnTo>
                  <a:pt x="1551310" y="411606"/>
                </a:lnTo>
                <a:lnTo>
                  <a:pt x="1552197" y="415321"/>
                </a:lnTo>
                <a:lnTo>
                  <a:pt x="1553084" y="419036"/>
                </a:lnTo>
                <a:lnTo>
                  <a:pt x="1553970" y="422671"/>
                </a:lnTo>
                <a:lnTo>
                  <a:pt x="1554937" y="426387"/>
                </a:lnTo>
                <a:lnTo>
                  <a:pt x="1555824" y="430021"/>
                </a:lnTo>
                <a:lnTo>
                  <a:pt x="1556710" y="433575"/>
                </a:lnTo>
                <a:lnTo>
                  <a:pt x="1557597" y="437210"/>
                </a:lnTo>
                <a:lnTo>
                  <a:pt x="1558484" y="440764"/>
                </a:lnTo>
                <a:lnTo>
                  <a:pt x="1559451" y="444318"/>
                </a:lnTo>
                <a:lnTo>
                  <a:pt x="1560337" y="447791"/>
                </a:lnTo>
                <a:lnTo>
                  <a:pt x="1561224" y="451264"/>
                </a:lnTo>
                <a:lnTo>
                  <a:pt x="1562111" y="454657"/>
                </a:lnTo>
                <a:lnTo>
                  <a:pt x="1562997" y="458049"/>
                </a:lnTo>
                <a:lnTo>
                  <a:pt x="1563884" y="461442"/>
                </a:lnTo>
                <a:lnTo>
                  <a:pt x="1564851" y="464753"/>
                </a:lnTo>
                <a:lnTo>
                  <a:pt x="1565738" y="468065"/>
                </a:lnTo>
                <a:lnTo>
                  <a:pt x="1566624" y="471296"/>
                </a:lnTo>
                <a:lnTo>
                  <a:pt x="1567511" y="474446"/>
                </a:lnTo>
                <a:lnTo>
                  <a:pt x="1568397" y="477596"/>
                </a:lnTo>
                <a:lnTo>
                  <a:pt x="1569365" y="480746"/>
                </a:lnTo>
                <a:lnTo>
                  <a:pt x="1570251" y="483815"/>
                </a:lnTo>
                <a:lnTo>
                  <a:pt x="1571138" y="486804"/>
                </a:lnTo>
                <a:lnTo>
                  <a:pt x="1572025" y="489712"/>
                </a:lnTo>
                <a:lnTo>
                  <a:pt x="1572911" y="492619"/>
                </a:lnTo>
                <a:lnTo>
                  <a:pt x="1573878" y="495446"/>
                </a:lnTo>
                <a:lnTo>
                  <a:pt x="1574765" y="498273"/>
                </a:lnTo>
                <a:lnTo>
                  <a:pt x="1575651" y="501019"/>
                </a:lnTo>
                <a:lnTo>
                  <a:pt x="1576538" y="503685"/>
                </a:lnTo>
                <a:lnTo>
                  <a:pt x="1577425" y="506350"/>
                </a:lnTo>
                <a:lnTo>
                  <a:pt x="1578392" y="508854"/>
                </a:lnTo>
                <a:lnTo>
                  <a:pt x="1579278" y="511439"/>
                </a:lnTo>
                <a:lnTo>
                  <a:pt x="1580165" y="513862"/>
                </a:lnTo>
                <a:lnTo>
                  <a:pt x="1581052" y="516204"/>
                </a:lnTo>
                <a:lnTo>
                  <a:pt x="1581938" y="518546"/>
                </a:lnTo>
                <a:lnTo>
                  <a:pt x="1582825" y="520808"/>
                </a:lnTo>
                <a:lnTo>
                  <a:pt x="1583792" y="523070"/>
                </a:lnTo>
                <a:lnTo>
                  <a:pt x="1584679" y="525170"/>
                </a:lnTo>
                <a:lnTo>
                  <a:pt x="1585565" y="527270"/>
                </a:lnTo>
                <a:lnTo>
                  <a:pt x="1586452" y="529289"/>
                </a:lnTo>
                <a:lnTo>
                  <a:pt x="1587338" y="531227"/>
                </a:lnTo>
                <a:lnTo>
                  <a:pt x="1588306" y="533085"/>
                </a:lnTo>
                <a:lnTo>
                  <a:pt x="1589192" y="534943"/>
                </a:lnTo>
                <a:lnTo>
                  <a:pt x="1590079" y="536639"/>
                </a:lnTo>
                <a:lnTo>
                  <a:pt x="1590966" y="538335"/>
                </a:lnTo>
                <a:lnTo>
                  <a:pt x="1591852" y="539951"/>
                </a:lnTo>
                <a:lnTo>
                  <a:pt x="1592819" y="541566"/>
                </a:lnTo>
                <a:lnTo>
                  <a:pt x="1593706" y="543020"/>
                </a:lnTo>
                <a:lnTo>
                  <a:pt x="1594592" y="544474"/>
                </a:lnTo>
                <a:lnTo>
                  <a:pt x="1595479" y="545847"/>
                </a:lnTo>
                <a:lnTo>
                  <a:pt x="1596366" y="547140"/>
                </a:lnTo>
                <a:lnTo>
                  <a:pt x="1597252" y="548351"/>
                </a:lnTo>
                <a:lnTo>
                  <a:pt x="1598219" y="549563"/>
                </a:lnTo>
                <a:lnTo>
                  <a:pt x="1599106" y="550693"/>
                </a:lnTo>
                <a:lnTo>
                  <a:pt x="1599993" y="551663"/>
                </a:lnTo>
                <a:lnTo>
                  <a:pt x="1600879" y="552713"/>
                </a:lnTo>
                <a:lnTo>
                  <a:pt x="1601766" y="553601"/>
                </a:lnTo>
                <a:lnTo>
                  <a:pt x="1602733" y="554490"/>
                </a:lnTo>
                <a:lnTo>
                  <a:pt x="1603620" y="555216"/>
                </a:lnTo>
                <a:lnTo>
                  <a:pt x="1604506" y="555943"/>
                </a:lnTo>
                <a:lnTo>
                  <a:pt x="1609906" y="559093"/>
                </a:lnTo>
                <a:lnTo>
                  <a:pt x="1610793" y="559417"/>
                </a:lnTo>
                <a:lnTo>
                  <a:pt x="1611760" y="559740"/>
                </a:lnTo>
                <a:lnTo>
                  <a:pt x="1612647" y="559901"/>
                </a:lnTo>
                <a:lnTo>
                  <a:pt x="1613534" y="560063"/>
                </a:lnTo>
                <a:lnTo>
                  <a:pt x="1614420" y="560224"/>
                </a:lnTo>
                <a:lnTo>
                  <a:pt x="1615307" y="560224"/>
                </a:lnTo>
                <a:lnTo>
                  <a:pt x="1616193" y="560224"/>
                </a:lnTo>
                <a:lnTo>
                  <a:pt x="1617160" y="560143"/>
                </a:lnTo>
                <a:lnTo>
                  <a:pt x="1618047" y="560062"/>
                </a:lnTo>
                <a:lnTo>
                  <a:pt x="1618934" y="559901"/>
                </a:lnTo>
                <a:lnTo>
                  <a:pt x="1619820" y="559740"/>
                </a:lnTo>
                <a:lnTo>
                  <a:pt x="1625220" y="557559"/>
                </a:lnTo>
                <a:lnTo>
                  <a:pt x="1626188" y="557074"/>
                </a:lnTo>
                <a:lnTo>
                  <a:pt x="1627074" y="556509"/>
                </a:lnTo>
                <a:lnTo>
                  <a:pt x="1627961" y="555943"/>
                </a:lnTo>
                <a:lnTo>
                  <a:pt x="1628847" y="555297"/>
                </a:lnTo>
                <a:lnTo>
                  <a:pt x="1629734" y="554570"/>
                </a:lnTo>
                <a:lnTo>
                  <a:pt x="1630701" y="553924"/>
                </a:lnTo>
                <a:lnTo>
                  <a:pt x="1631588" y="553197"/>
                </a:lnTo>
                <a:lnTo>
                  <a:pt x="1632474" y="552390"/>
                </a:lnTo>
                <a:lnTo>
                  <a:pt x="1633361" y="551582"/>
                </a:lnTo>
                <a:lnTo>
                  <a:pt x="1634248" y="550693"/>
                </a:lnTo>
                <a:lnTo>
                  <a:pt x="1635134" y="549805"/>
                </a:lnTo>
                <a:lnTo>
                  <a:pt x="1636101" y="548917"/>
                </a:lnTo>
                <a:lnTo>
                  <a:pt x="1636988" y="547948"/>
                </a:lnTo>
                <a:lnTo>
                  <a:pt x="1637875" y="546978"/>
                </a:lnTo>
                <a:lnTo>
                  <a:pt x="1638761" y="546009"/>
                </a:lnTo>
                <a:lnTo>
                  <a:pt x="1639648" y="544959"/>
                </a:lnTo>
                <a:lnTo>
                  <a:pt x="1640615" y="543909"/>
                </a:lnTo>
                <a:lnTo>
                  <a:pt x="1641502" y="542859"/>
                </a:lnTo>
                <a:lnTo>
                  <a:pt x="1642388" y="541728"/>
                </a:lnTo>
                <a:lnTo>
                  <a:pt x="1643275" y="540597"/>
                </a:lnTo>
                <a:lnTo>
                  <a:pt x="1644161" y="539386"/>
                </a:lnTo>
                <a:lnTo>
                  <a:pt x="1645129" y="538255"/>
                </a:lnTo>
                <a:lnTo>
                  <a:pt x="1646015" y="537043"/>
                </a:lnTo>
                <a:lnTo>
                  <a:pt x="1646902" y="535751"/>
                </a:lnTo>
                <a:lnTo>
                  <a:pt x="1647788" y="534539"/>
                </a:lnTo>
                <a:lnTo>
                  <a:pt x="1648675" y="533247"/>
                </a:lnTo>
                <a:lnTo>
                  <a:pt x="1649642" y="531955"/>
                </a:lnTo>
                <a:lnTo>
                  <a:pt x="1650529" y="530581"/>
                </a:lnTo>
                <a:lnTo>
                  <a:pt x="1651415" y="529289"/>
                </a:lnTo>
                <a:lnTo>
                  <a:pt x="1652302" y="527916"/>
                </a:lnTo>
                <a:lnTo>
                  <a:pt x="1653189" y="526462"/>
                </a:lnTo>
                <a:lnTo>
                  <a:pt x="1654075" y="525089"/>
                </a:lnTo>
                <a:lnTo>
                  <a:pt x="1655042" y="523635"/>
                </a:lnTo>
                <a:lnTo>
                  <a:pt x="1655929" y="522181"/>
                </a:lnTo>
                <a:lnTo>
                  <a:pt x="1656816" y="520727"/>
                </a:lnTo>
                <a:lnTo>
                  <a:pt x="1657702" y="519274"/>
                </a:lnTo>
                <a:lnTo>
                  <a:pt x="1658589" y="517739"/>
                </a:lnTo>
                <a:lnTo>
                  <a:pt x="1659556" y="516285"/>
                </a:lnTo>
                <a:lnTo>
                  <a:pt x="1660443" y="514750"/>
                </a:lnTo>
                <a:lnTo>
                  <a:pt x="1661329" y="513135"/>
                </a:lnTo>
                <a:lnTo>
                  <a:pt x="1662216" y="511600"/>
                </a:lnTo>
                <a:lnTo>
                  <a:pt x="1663102" y="509985"/>
                </a:lnTo>
                <a:lnTo>
                  <a:pt x="1664070" y="508450"/>
                </a:lnTo>
                <a:lnTo>
                  <a:pt x="1664956" y="506754"/>
                </a:lnTo>
                <a:lnTo>
                  <a:pt x="1665843" y="505138"/>
                </a:lnTo>
                <a:lnTo>
                  <a:pt x="1666729" y="503523"/>
                </a:lnTo>
                <a:lnTo>
                  <a:pt x="1667616" y="501827"/>
                </a:lnTo>
                <a:lnTo>
                  <a:pt x="1668503" y="500131"/>
                </a:lnTo>
                <a:lnTo>
                  <a:pt x="1669470" y="498435"/>
                </a:lnTo>
                <a:lnTo>
                  <a:pt x="1670356" y="496739"/>
                </a:lnTo>
                <a:lnTo>
                  <a:pt x="1671243" y="494962"/>
                </a:lnTo>
                <a:lnTo>
                  <a:pt x="1672130" y="493265"/>
                </a:lnTo>
                <a:lnTo>
                  <a:pt x="1673016" y="491488"/>
                </a:lnTo>
                <a:lnTo>
                  <a:pt x="1673983" y="489712"/>
                </a:lnTo>
                <a:lnTo>
                  <a:pt x="1674870" y="487935"/>
                </a:lnTo>
                <a:lnTo>
                  <a:pt x="1675757" y="486077"/>
                </a:lnTo>
                <a:lnTo>
                  <a:pt x="1676643" y="484219"/>
                </a:lnTo>
                <a:lnTo>
                  <a:pt x="1677530" y="482361"/>
                </a:lnTo>
                <a:lnTo>
                  <a:pt x="1682043" y="472911"/>
                </a:lnTo>
                <a:lnTo>
                  <a:pt x="1683011" y="470972"/>
                </a:lnTo>
                <a:lnTo>
                  <a:pt x="1683897" y="469034"/>
                </a:lnTo>
                <a:lnTo>
                  <a:pt x="1684784" y="467015"/>
                </a:lnTo>
                <a:lnTo>
                  <a:pt x="1685670" y="464995"/>
                </a:lnTo>
                <a:lnTo>
                  <a:pt x="1686557" y="462976"/>
                </a:lnTo>
                <a:lnTo>
                  <a:pt x="1687443" y="460957"/>
                </a:lnTo>
                <a:lnTo>
                  <a:pt x="1688410" y="458938"/>
                </a:lnTo>
                <a:lnTo>
                  <a:pt x="1689297" y="456838"/>
                </a:lnTo>
                <a:lnTo>
                  <a:pt x="1690183" y="454737"/>
                </a:lnTo>
                <a:lnTo>
                  <a:pt x="1691070" y="452637"/>
                </a:lnTo>
                <a:lnTo>
                  <a:pt x="1691956" y="450537"/>
                </a:lnTo>
                <a:lnTo>
                  <a:pt x="1692923" y="448437"/>
                </a:lnTo>
                <a:lnTo>
                  <a:pt x="1693810" y="446256"/>
                </a:lnTo>
                <a:lnTo>
                  <a:pt x="1694696" y="444076"/>
                </a:lnTo>
                <a:lnTo>
                  <a:pt x="1695583" y="441895"/>
                </a:lnTo>
                <a:lnTo>
                  <a:pt x="1696469" y="439714"/>
                </a:lnTo>
                <a:lnTo>
                  <a:pt x="1697436" y="437533"/>
                </a:lnTo>
                <a:lnTo>
                  <a:pt x="1698323" y="435272"/>
                </a:lnTo>
                <a:lnTo>
                  <a:pt x="1699209" y="433010"/>
                </a:lnTo>
                <a:lnTo>
                  <a:pt x="1700096" y="430749"/>
                </a:lnTo>
                <a:lnTo>
                  <a:pt x="1700982" y="428487"/>
                </a:lnTo>
                <a:lnTo>
                  <a:pt x="1701950" y="426226"/>
                </a:lnTo>
                <a:lnTo>
                  <a:pt x="1702836" y="423883"/>
                </a:lnTo>
                <a:lnTo>
                  <a:pt x="1703722" y="421541"/>
                </a:lnTo>
                <a:lnTo>
                  <a:pt x="1704609" y="419198"/>
                </a:lnTo>
                <a:lnTo>
                  <a:pt x="1705495" y="416856"/>
                </a:lnTo>
                <a:lnTo>
                  <a:pt x="1706382" y="414514"/>
                </a:lnTo>
                <a:lnTo>
                  <a:pt x="1707349" y="412091"/>
                </a:lnTo>
                <a:lnTo>
                  <a:pt x="1708236" y="409748"/>
                </a:lnTo>
                <a:lnTo>
                  <a:pt x="1709122" y="407325"/>
                </a:lnTo>
                <a:lnTo>
                  <a:pt x="1710009" y="404902"/>
                </a:lnTo>
                <a:lnTo>
                  <a:pt x="1710895" y="402479"/>
                </a:lnTo>
                <a:lnTo>
                  <a:pt x="1711862" y="400056"/>
                </a:lnTo>
                <a:lnTo>
                  <a:pt x="1712749" y="397552"/>
                </a:lnTo>
                <a:lnTo>
                  <a:pt x="1713635" y="395129"/>
                </a:lnTo>
                <a:lnTo>
                  <a:pt x="1714522" y="392625"/>
                </a:lnTo>
                <a:lnTo>
                  <a:pt x="1715408" y="390202"/>
                </a:lnTo>
                <a:lnTo>
                  <a:pt x="1716375" y="387698"/>
                </a:lnTo>
                <a:lnTo>
                  <a:pt x="1717262" y="385194"/>
                </a:lnTo>
                <a:lnTo>
                  <a:pt x="1718148" y="382691"/>
                </a:lnTo>
                <a:lnTo>
                  <a:pt x="1719035" y="380187"/>
                </a:lnTo>
                <a:lnTo>
                  <a:pt x="1719921" y="377683"/>
                </a:lnTo>
                <a:lnTo>
                  <a:pt x="1720888" y="375179"/>
                </a:lnTo>
                <a:lnTo>
                  <a:pt x="1721775" y="372675"/>
                </a:lnTo>
                <a:lnTo>
                  <a:pt x="1722661" y="370090"/>
                </a:lnTo>
                <a:lnTo>
                  <a:pt x="1723548" y="367587"/>
                </a:lnTo>
                <a:lnTo>
                  <a:pt x="1724434" y="365083"/>
                </a:lnTo>
                <a:lnTo>
                  <a:pt x="1725321" y="362579"/>
                </a:lnTo>
                <a:lnTo>
                  <a:pt x="1726288" y="360075"/>
                </a:lnTo>
                <a:lnTo>
                  <a:pt x="1727175" y="357490"/>
                </a:lnTo>
                <a:lnTo>
                  <a:pt x="1728061" y="354986"/>
                </a:lnTo>
                <a:lnTo>
                  <a:pt x="1728947" y="352483"/>
                </a:lnTo>
                <a:lnTo>
                  <a:pt x="1729834" y="349979"/>
                </a:lnTo>
                <a:lnTo>
                  <a:pt x="1730801" y="347556"/>
                </a:lnTo>
                <a:lnTo>
                  <a:pt x="1731688" y="345052"/>
                </a:lnTo>
                <a:lnTo>
                  <a:pt x="1732574" y="342548"/>
                </a:lnTo>
                <a:lnTo>
                  <a:pt x="1733461" y="340125"/>
                </a:lnTo>
                <a:lnTo>
                  <a:pt x="1734347" y="337621"/>
                </a:lnTo>
                <a:lnTo>
                  <a:pt x="1735314" y="335198"/>
                </a:lnTo>
                <a:lnTo>
                  <a:pt x="1736201" y="332775"/>
                </a:lnTo>
                <a:lnTo>
                  <a:pt x="1737087" y="330352"/>
                </a:lnTo>
                <a:lnTo>
                  <a:pt x="1737974" y="328010"/>
                </a:lnTo>
                <a:lnTo>
                  <a:pt x="1738860" y="325586"/>
                </a:lnTo>
                <a:lnTo>
                  <a:pt x="1739827" y="323244"/>
                </a:lnTo>
                <a:lnTo>
                  <a:pt x="1740714" y="320902"/>
                </a:lnTo>
                <a:lnTo>
                  <a:pt x="1741600" y="318640"/>
                </a:lnTo>
                <a:lnTo>
                  <a:pt x="1742487" y="316298"/>
                </a:lnTo>
                <a:lnTo>
                  <a:pt x="1743373" y="314036"/>
                </a:lnTo>
                <a:lnTo>
                  <a:pt x="1744260" y="311855"/>
                </a:lnTo>
                <a:lnTo>
                  <a:pt x="1745227" y="309594"/>
                </a:lnTo>
                <a:lnTo>
                  <a:pt x="1746113" y="307413"/>
                </a:lnTo>
                <a:lnTo>
                  <a:pt x="1747000" y="305313"/>
                </a:lnTo>
                <a:lnTo>
                  <a:pt x="1747886" y="303213"/>
                </a:lnTo>
                <a:lnTo>
                  <a:pt x="1748773" y="301113"/>
                </a:lnTo>
                <a:lnTo>
                  <a:pt x="1749740" y="299013"/>
                </a:lnTo>
                <a:lnTo>
                  <a:pt x="1750627" y="296993"/>
                </a:lnTo>
                <a:lnTo>
                  <a:pt x="1751513" y="295055"/>
                </a:lnTo>
                <a:lnTo>
                  <a:pt x="1752400" y="293117"/>
                </a:lnTo>
                <a:lnTo>
                  <a:pt x="1753286" y="291259"/>
                </a:lnTo>
                <a:lnTo>
                  <a:pt x="1754253" y="289401"/>
                </a:lnTo>
                <a:lnTo>
                  <a:pt x="1755140" y="287543"/>
                </a:lnTo>
                <a:lnTo>
                  <a:pt x="1756026" y="285766"/>
                </a:lnTo>
                <a:lnTo>
                  <a:pt x="1756913" y="284070"/>
                </a:lnTo>
                <a:lnTo>
                  <a:pt x="1757799" y="282374"/>
                </a:lnTo>
                <a:lnTo>
                  <a:pt x="1758766" y="280758"/>
                </a:lnTo>
                <a:lnTo>
                  <a:pt x="1759653" y="279143"/>
                </a:lnTo>
                <a:lnTo>
                  <a:pt x="1760539" y="277608"/>
                </a:lnTo>
                <a:lnTo>
                  <a:pt x="1761426" y="276154"/>
                </a:lnTo>
                <a:lnTo>
                  <a:pt x="1762312" y="274701"/>
                </a:lnTo>
                <a:lnTo>
                  <a:pt x="1763199" y="273327"/>
                </a:lnTo>
                <a:lnTo>
                  <a:pt x="1764166" y="272035"/>
                </a:lnTo>
                <a:lnTo>
                  <a:pt x="1765052" y="270743"/>
                </a:lnTo>
                <a:lnTo>
                  <a:pt x="1765939" y="269531"/>
                </a:lnTo>
                <a:lnTo>
                  <a:pt x="1766825" y="268400"/>
                </a:lnTo>
                <a:lnTo>
                  <a:pt x="1767712" y="267269"/>
                </a:lnTo>
                <a:lnTo>
                  <a:pt x="1768679" y="266219"/>
                </a:lnTo>
                <a:lnTo>
                  <a:pt x="1769565" y="265250"/>
                </a:lnTo>
                <a:lnTo>
                  <a:pt x="1770452" y="264362"/>
                </a:lnTo>
                <a:lnTo>
                  <a:pt x="1771338" y="263473"/>
                </a:lnTo>
                <a:lnTo>
                  <a:pt x="1772225" y="262666"/>
                </a:lnTo>
                <a:lnTo>
                  <a:pt x="1773192" y="262019"/>
                </a:lnTo>
                <a:lnTo>
                  <a:pt x="1774079" y="261293"/>
                </a:lnTo>
                <a:lnTo>
                  <a:pt x="1774965" y="260727"/>
                </a:lnTo>
                <a:lnTo>
                  <a:pt x="1775852" y="260162"/>
                </a:lnTo>
                <a:lnTo>
                  <a:pt x="1776738" y="259758"/>
                </a:lnTo>
                <a:lnTo>
                  <a:pt x="1777625" y="259354"/>
                </a:lnTo>
                <a:lnTo>
                  <a:pt x="1778592" y="259031"/>
                </a:lnTo>
                <a:lnTo>
                  <a:pt x="1779478" y="258708"/>
                </a:lnTo>
                <a:lnTo>
                  <a:pt x="1780365" y="258546"/>
                </a:lnTo>
                <a:lnTo>
                  <a:pt x="1781251" y="258385"/>
                </a:lnTo>
                <a:lnTo>
                  <a:pt x="1782138" y="258385"/>
                </a:lnTo>
                <a:lnTo>
                  <a:pt x="1783105" y="258385"/>
                </a:lnTo>
                <a:lnTo>
                  <a:pt x="1793904" y="263958"/>
                </a:lnTo>
                <a:lnTo>
                  <a:pt x="1794790" y="264846"/>
                </a:lnTo>
                <a:lnTo>
                  <a:pt x="1795677" y="265815"/>
                </a:lnTo>
                <a:lnTo>
                  <a:pt x="1796563" y="266865"/>
                </a:lnTo>
                <a:lnTo>
                  <a:pt x="1797531" y="267996"/>
                </a:lnTo>
                <a:lnTo>
                  <a:pt x="1798417" y="269208"/>
                </a:lnTo>
                <a:lnTo>
                  <a:pt x="1799303" y="270419"/>
                </a:lnTo>
                <a:lnTo>
                  <a:pt x="1800190" y="271792"/>
                </a:lnTo>
                <a:lnTo>
                  <a:pt x="1801077" y="273166"/>
                </a:lnTo>
                <a:lnTo>
                  <a:pt x="1802044" y="274619"/>
                </a:lnTo>
                <a:lnTo>
                  <a:pt x="1802930" y="276073"/>
                </a:lnTo>
                <a:lnTo>
                  <a:pt x="1803817" y="277689"/>
                </a:lnTo>
                <a:lnTo>
                  <a:pt x="1804703" y="279304"/>
                </a:lnTo>
                <a:lnTo>
                  <a:pt x="1805590" y="281000"/>
                </a:lnTo>
                <a:lnTo>
                  <a:pt x="1806557" y="282697"/>
                </a:lnTo>
                <a:lnTo>
                  <a:pt x="1807443" y="284473"/>
                </a:lnTo>
                <a:lnTo>
                  <a:pt x="1808330" y="286331"/>
                </a:lnTo>
                <a:lnTo>
                  <a:pt x="1809216" y="288270"/>
                </a:lnTo>
                <a:lnTo>
                  <a:pt x="1810103" y="290289"/>
                </a:lnTo>
                <a:lnTo>
                  <a:pt x="1811070" y="292308"/>
                </a:lnTo>
                <a:lnTo>
                  <a:pt x="1811956" y="294328"/>
                </a:lnTo>
                <a:lnTo>
                  <a:pt x="1812843" y="296508"/>
                </a:lnTo>
                <a:lnTo>
                  <a:pt x="1813729" y="298689"/>
                </a:lnTo>
                <a:lnTo>
                  <a:pt x="1814616" y="300870"/>
                </a:lnTo>
                <a:lnTo>
                  <a:pt x="1815502" y="303131"/>
                </a:lnTo>
                <a:lnTo>
                  <a:pt x="1816470" y="305474"/>
                </a:lnTo>
                <a:lnTo>
                  <a:pt x="1817356" y="307816"/>
                </a:lnTo>
                <a:lnTo>
                  <a:pt x="1818242" y="310239"/>
                </a:lnTo>
                <a:lnTo>
                  <a:pt x="1819129" y="312662"/>
                </a:lnTo>
                <a:lnTo>
                  <a:pt x="1820015" y="315166"/>
                </a:lnTo>
                <a:lnTo>
                  <a:pt x="1820983" y="317670"/>
                </a:lnTo>
                <a:lnTo>
                  <a:pt x="1821869" y="320255"/>
                </a:lnTo>
                <a:lnTo>
                  <a:pt x="1822756" y="322839"/>
                </a:lnTo>
                <a:lnTo>
                  <a:pt x="1823642" y="325424"/>
                </a:lnTo>
                <a:lnTo>
                  <a:pt x="1824528" y="328089"/>
                </a:lnTo>
                <a:lnTo>
                  <a:pt x="1825496" y="330755"/>
                </a:lnTo>
                <a:lnTo>
                  <a:pt x="1826382" y="333501"/>
                </a:lnTo>
                <a:lnTo>
                  <a:pt x="1827269" y="336247"/>
                </a:lnTo>
                <a:lnTo>
                  <a:pt x="1828155" y="338993"/>
                </a:lnTo>
                <a:lnTo>
                  <a:pt x="1829042" y="341820"/>
                </a:lnTo>
                <a:lnTo>
                  <a:pt x="1830009" y="344566"/>
                </a:lnTo>
                <a:lnTo>
                  <a:pt x="1830895" y="347393"/>
                </a:lnTo>
                <a:lnTo>
                  <a:pt x="1831782" y="350301"/>
                </a:lnTo>
                <a:lnTo>
                  <a:pt x="1832668" y="353128"/>
                </a:lnTo>
                <a:lnTo>
                  <a:pt x="1833555" y="356036"/>
                </a:lnTo>
                <a:lnTo>
                  <a:pt x="1834441" y="358943"/>
                </a:lnTo>
                <a:lnTo>
                  <a:pt x="1835408" y="361851"/>
                </a:lnTo>
                <a:lnTo>
                  <a:pt x="1836295" y="364759"/>
                </a:lnTo>
                <a:lnTo>
                  <a:pt x="1837181" y="367666"/>
                </a:lnTo>
                <a:lnTo>
                  <a:pt x="1838068" y="370574"/>
                </a:lnTo>
                <a:lnTo>
                  <a:pt x="1838954" y="373562"/>
                </a:lnTo>
                <a:lnTo>
                  <a:pt x="1839921" y="376470"/>
                </a:lnTo>
                <a:lnTo>
                  <a:pt x="1840808" y="379378"/>
                </a:lnTo>
                <a:lnTo>
                  <a:pt x="1841694" y="382366"/>
                </a:lnTo>
                <a:lnTo>
                  <a:pt x="1842581" y="385274"/>
                </a:lnTo>
                <a:lnTo>
                  <a:pt x="1843467" y="388181"/>
                </a:lnTo>
                <a:lnTo>
                  <a:pt x="1844435" y="391170"/>
                </a:lnTo>
                <a:lnTo>
                  <a:pt x="1845321" y="394077"/>
                </a:lnTo>
                <a:lnTo>
                  <a:pt x="1846208" y="396985"/>
                </a:lnTo>
                <a:lnTo>
                  <a:pt x="1847094" y="399893"/>
                </a:lnTo>
                <a:lnTo>
                  <a:pt x="1847981" y="402800"/>
                </a:lnTo>
                <a:lnTo>
                  <a:pt x="1848867" y="405627"/>
                </a:lnTo>
                <a:lnTo>
                  <a:pt x="1849834" y="408535"/>
                </a:lnTo>
                <a:lnTo>
                  <a:pt x="1850721" y="411362"/>
                </a:lnTo>
                <a:lnTo>
                  <a:pt x="1851607" y="414189"/>
                </a:lnTo>
                <a:lnTo>
                  <a:pt x="1852494" y="417016"/>
                </a:lnTo>
                <a:lnTo>
                  <a:pt x="1853380" y="419762"/>
                </a:lnTo>
                <a:lnTo>
                  <a:pt x="1854347" y="422589"/>
                </a:lnTo>
                <a:lnTo>
                  <a:pt x="1855234" y="425335"/>
                </a:lnTo>
                <a:lnTo>
                  <a:pt x="1856120" y="428082"/>
                </a:lnTo>
                <a:lnTo>
                  <a:pt x="1857007" y="430747"/>
                </a:lnTo>
                <a:lnTo>
                  <a:pt x="1857893" y="433412"/>
                </a:lnTo>
                <a:lnTo>
                  <a:pt x="1858860" y="436077"/>
                </a:lnTo>
                <a:lnTo>
                  <a:pt x="1859747" y="438662"/>
                </a:lnTo>
                <a:lnTo>
                  <a:pt x="1860633" y="441247"/>
                </a:lnTo>
                <a:lnTo>
                  <a:pt x="1861520" y="443832"/>
                </a:lnTo>
                <a:lnTo>
                  <a:pt x="1862406" y="446336"/>
                </a:lnTo>
                <a:lnTo>
                  <a:pt x="1863373" y="448839"/>
                </a:lnTo>
                <a:lnTo>
                  <a:pt x="1864260" y="451343"/>
                </a:lnTo>
                <a:lnTo>
                  <a:pt x="1865146" y="453766"/>
                </a:lnTo>
                <a:lnTo>
                  <a:pt x="1866033" y="456189"/>
                </a:lnTo>
                <a:lnTo>
                  <a:pt x="1866919" y="458532"/>
                </a:lnTo>
                <a:lnTo>
                  <a:pt x="1867806" y="460874"/>
                </a:lnTo>
                <a:lnTo>
                  <a:pt x="1868773" y="463136"/>
                </a:lnTo>
                <a:lnTo>
                  <a:pt x="1869660" y="465397"/>
                </a:lnTo>
                <a:lnTo>
                  <a:pt x="1870546" y="467578"/>
                </a:lnTo>
                <a:lnTo>
                  <a:pt x="1871433" y="469759"/>
                </a:lnTo>
                <a:lnTo>
                  <a:pt x="1872319" y="471859"/>
                </a:lnTo>
                <a:lnTo>
                  <a:pt x="1873286" y="473959"/>
                </a:lnTo>
                <a:lnTo>
                  <a:pt x="1874173" y="476059"/>
                </a:lnTo>
                <a:lnTo>
                  <a:pt x="1875059" y="477997"/>
                </a:lnTo>
                <a:lnTo>
                  <a:pt x="1875946" y="480017"/>
                </a:lnTo>
                <a:lnTo>
                  <a:pt x="1876832" y="481955"/>
                </a:lnTo>
                <a:lnTo>
                  <a:pt x="1877799" y="483813"/>
                </a:lnTo>
                <a:lnTo>
                  <a:pt x="1878686" y="485671"/>
                </a:lnTo>
                <a:lnTo>
                  <a:pt x="1879572" y="487448"/>
                </a:lnTo>
                <a:lnTo>
                  <a:pt x="1880459" y="489225"/>
                </a:lnTo>
                <a:lnTo>
                  <a:pt x="1881345" y="490921"/>
                </a:lnTo>
                <a:lnTo>
                  <a:pt x="1882312" y="492617"/>
                </a:lnTo>
                <a:lnTo>
                  <a:pt x="1883199" y="494232"/>
                </a:lnTo>
                <a:lnTo>
                  <a:pt x="1884085" y="495767"/>
                </a:lnTo>
                <a:lnTo>
                  <a:pt x="1884972" y="497302"/>
                </a:lnTo>
                <a:lnTo>
                  <a:pt x="1885858" y="498836"/>
                </a:lnTo>
                <a:lnTo>
                  <a:pt x="1886745" y="500290"/>
                </a:lnTo>
                <a:lnTo>
                  <a:pt x="1887712" y="501663"/>
                </a:lnTo>
                <a:lnTo>
                  <a:pt x="1888598" y="503037"/>
                </a:lnTo>
                <a:lnTo>
                  <a:pt x="1889485" y="504329"/>
                </a:lnTo>
                <a:lnTo>
                  <a:pt x="1890371" y="505621"/>
                </a:lnTo>
                <a:lnTo>
                  <a:pt x="1891258" y="506833"/>
                </a:lnTo>
                <a:lnTo>
                  <a:pt x="1892225" y="508044"/>
                </a:lnTo>
                <a:lnTo>
                  <a:pt x="1893112" y="509175"/>
                </a:lnTo>
                <a:lnTo>
                  <a:pt x="1893998" y="510306"/>
                </a:lnTo>
                <a:lnTo>
                  <a:pt x="1894885" y="511356"/>
                </a:lnTo>
                <a:lnTo>
                  <a:pt x="1895771" y="512406"/>
                </a:lnTo>
                <a:lnTo>
                  <a:pt x="1896738" y="513376"/>
                </a:lnTo>
                <a:lnTo>
                  <a:pt x="1897625" y="514264"/>
                </a:lnTo>
                <a:lnTo>
                  <a:pt x="1898511" y="515233"/>
                </a:lnTo>
                <a:lnTo>
                  <a:pt x="1899398" y="516041"/>
                </a:lnTo>
                <a:lnTo>
                  <a:pt x="1900284" y="516849"/>
                </a:lnTo>
                <a:lnTo>
                  <a:pt x="1901251" y="517656"/>
                </a:lnTo>
                <a:lnTo>
                  <a:pt x="1902138" y="518383"/>
                </a:lnTo>
                <a:lnTo>
                  <a:pt x="1903024" y="519110"/>
                </a:lnTo>
                <a:lnTo>
                  <a:pt x="1903911" y="519756"/>
                </a:lnTo>
                <a:lnTo>
                  <a:pt x="1909310" y="522906"/>
                </a:lnTo>
                <a:lnTo>
                  <a:pt x="1910197" y="523391"/>
                </a:lnTo>
                <a:lnTo>
                  <a:pt x="1911164" y="523714"/>
                </a:lnTo>
                <a:lnTo>
                  <a:pt x="1912050" y="524037"/>
                </a:lnTo>
                <a:lnTo>
                  <a:pt x="1912937" y="524360"/>
                </a:lnTo>
                <a:lnTo>
                  <a:pt x="1913823" y="524603"/>
                </a:lnTo>
                <a:lnTo>
                  <a:pt x="1919223" y="525652"/>
                </a:lnTo>
                <a:lnTo>
                  <a:pt x="1920190" y="525652"/>
                </a:lnTo>
                <a:lnTo>
                  <a:pt x="1921077" y="525733"/>
                </a:lnTo>
                <a:lnTo>
                  <a:pt x="1921963" y="525733"/>
                </a:lnTo>
                <a:lnTo>
                  <a:pt x="1922850" y="525652"/>
                </a:lnTo>
                <a:lnTo>
                  <a:pt x="1923736" y="525652"/>
                </a:lnTo>
                <a:lnTo>
                  <a:pt x="1924623" y="525571"/>
                </a:lnTo>
                <a:lnTo>
                  <a:pt x="1925590" y="525410"/>
                </a:lnTo>
                <a:lnTo>
                  <a:pt x="1926476" y="525329"/>
                </a:lnTo>
                <a:lnTo>
                  <a:pt x="1927363" y="525168"/>
                </a:lnTo>
                <a:lnTo>
                  <a:pt x="1928249" y="524925"/>
                </a:lnTo>
                <a:lnTo>
                  <a:pt x="1929136" y="524764"/>
                </a:lnTo>
                <a:lnTo>
                  <a:pt x="1930103" y="524522"/>
                </a:lnTo>
                <a:lnTo>
                  <a:pt x="1930989" y="524279"/>
                </a:lnTo>
                <a:lnTo>
                  <a:pt x="1931876" y="523956"/>
                </a:lnTo>
                <a:lnTo>
                  <a:pt x="1932762" y="523633"/>
                </a:lnTo>
                <a:lnTo>
                  <a:pt x="1933649" y="523310"/>
                </a:lnTo>
                <a:lnTo>
                  <a:pt x="1934616" y="522987"/>
                </a:lnTo>
                <a:lnTo>
                  <a:pt x="1935503" y="522583"/>
                </a:lnTo>
                <a:lnTo>
                  <a:pt x="1936389" y="522179"/>
                </a:lnTo>
                <a:lnTo>
                  <a:pt x="1937275" y="521775"/>
                </a:lnTo>
                <a:lnTo>
                  <a:pt x="1938162" y="521372"/>
                </a:lnTo>
                <a:lnTo>
                  <a:pt x="1939048" y="520887"/>
                </a:lnTo>
                <a:lnTo>
                  <a:pt x="1943562" y="518222"/>
                </a:lnTo>
                <a:lnTo>
                  <a:pt x="1944529" y="517656"/>
                </a:lnTo>
                <a:lnTo>
                  <a:pt x="1945415" y="517010"/>
                </a:lnTo>
                <a:lnTo>
                  <a:pt x="1946302" y="516445"/>
                </a:lnTo>
                <a:lnTo>
                  <a:pt x="1947188" y="515718"/>
                </a:lnTo>
                <a:lnTo>
                  <a:pt x="1948075" y="515072"/>
                </a:lnTo>
                <a:lnTo>
                  <a:pt x="1949042" y="514345"/>
                </a:lnTo>
                <a:lnTo>
                  <a:pt x="1949928" y="513699"/>
                </a:lnTo>
                <a:lnTo>
                  <a:pt x="1950815" y="512891"/>
                </a:lnTo>
                <a:lnTo>
                  <a:pt x="1951701" y="512164"/>
                </a:lnTo>
                <a:lnTo>
                  <a:pt x="1952588" y="511356"/>
                </a:lnTo>
                <a:lnTo>
                  <a:pt x="1953555" y="510629"/>
                </a:lnTo>
                <a:lnTo>
                  <a:pt x="1954441" y="509741"/>
                </a:lnTo>
                <a:lnTo>
                  <a:pt x="1955328" y="508933"/>
                </a:lnTo>
                <a:lnTo>
                  <a:pt x="1956214" y="508045"/>
                </a:lnTo>
                <a:lnTo>
                  <a:pt x="1957101" y="507157"/>
                </a:lnTo>
                <a:lnTo>
                  <a:pt x="1957987" y="506268"/>
                </a:lnTo>
                <a:lnTo>
                  <a:pt x="1958954" y="505380"/>
                </a:lnTo>
                <a:lnTo>
                  <a:pt x="1959841" y="504411"/>
                </a:lnTo>
                <a:lnTo>
                  <a:pt x="1960727" y="503441"/>
                </a:lnTo>
                <a:lnTo>
                  <a:pt x="1961614" y="502472"/>
                </a:lnTo>
                <a:lnTo>
                  <a:pt x="1962500" y="501422"/>
                </a:lnTo>
                <a:lnTo>
                  <a:pt x="1963468" y="500372"/>
                </a:lnTo>
                <a:lnTo>
                  <a:pt x="1964354" y="499322"/>
                </a:lnTo>
                <a:lnTo>
                  <a:pt x="1965241" y="498272"/>
                </a:lnTo>
                <a:lnTo>
                  <a:pt x="1966127" y="497141"/>
                </a:lnTo>
                <a:lnTo>
                  <a:pt x="1967014" y="496010"/>
                </a:lnTo>
                <a:lnTo>
                  <a:pt x="1967981" y="494879"/>
                </a:lnTo>
                <a:lnTo>
                  <a:pt x="1968867" y="493748"/>
                </a:lnTo>
                <a:lnTo>
                  <a:pt x="1969754" y="492537"/>
                </a:lnTo>
                <a:lnTo>
                  <a:pt x="1970640" y="491325"/>
                </a:lnTo>
                <a:lnTo>
                  <a:pt x="1971527" y="490033"/>
                </a:lnTo>
                <a:lnTo>
                  <a:pt x="1972494" y="488821"/>
                </a:lnTo>
                <a:lnTo>
                  <a:pt x="1973380" y="487529"/>
                </a:lnTo>
                <a:lnTo>
                  <a:pt x="1974267" y="486237"/>
                </a:lnTo>
                <a:lnTo>
                  <a:pt x="1975153" y="484864"/>
                </a:lnTo>
                <a:lnTo>
                  <a:pt x="1976040" y="483490"/>
                </a:lnTo>
                <a:lnTo>
                  <a:pt x="1976926" y="482117"/>
                </a:lnTo>
                <a:lnTo>
                  <a:pt x="1977893" y="480744"/>
                </a:lnTo>
                <a:lnTo>
                  <a:pt x="1978780" y="479290"/>
                </a:lnTo>
                <a:lnTo>
                  <a:pt x="1979666" y="477836"/>
                </a:lnTo>
                <a:lnTo>
                  <a:pt x="1980553" y="476382"/>
                </a:lnTo>
                <a:lnTo>
                  <a:pt x="1981439" y="474848"/>
                </a:lnTo>
                <a:lnTo>
                  <a:pt x="1982406" y="473313"/>
                </a:lnTo>
                <a:lnTo>
                  <a:pt x="1983293" y="471778"/>
                </a:lnTo>
                <a:lnTo>
                  <a:pt x="1984179" y="470163"/>
                </a:lnTo>
                <a:lnTo>
                  <a:pt x="1985066" y="468547"/>
                </a:lnTo>
                <a:lnTo>
                  <a:pt x="1985952" y="466932"/>
                </a:lnTo>
                <a:lnTo>
                  <a:pt x="1986920" y="465316"/>
                </a:lnTo>
                <a:lnTo>
                  <a:pt x="1987806" y="463620"/>
                </a:lnTo>
                <a:lnTo>
                  <a:pt x="1988693" y="461924"/>
                </a:lnTo>
                <a:lnTo>
                  <a:pt x="1989579" y="460147"/>
                </a:lnTo>
                <a:lnTo>
                  <a:pt x="1990466" y="458451"/>
                </a:lnTo>
                <a:lnTo>
                  <a:pt x="1991433" y="456674"/>
                </a:lnTo>
                <a:lnTo>
                  <a:pt x="1992319" y="454816"/>
                </a:lnTo>
                <a:lnTo>
                  <a:pt x="1993206" y="453039"/>
                </a:lnTo>
                <a:lnTo>
                  <a:pt x="1994092" y="451182"/>
                </a:lnTo>
                <a:lnTo>
                  <a:pt x="1994979" y="449324"/>
                </a:lnTo>
                <a:lnTo>
                  <a:pt x="1995865" y="447385"/>
                </a:lnTo>
                <a:lnTo>
                  <a:pt x="1996832" y="445527"/>
                </a:lnTo>
                <a:lnTo>
                  <a:pt x="1997719" y="443589"/>
                </a:lnTo>
                <a:lnTo>
                  <a:pt x="1998605" y="441570"/>
                </a:lnTo>
                <a:lnTo>
                  <a:pt x="1999492" y="439631"/>
                </a:lnTo>
                <a:lnTo>
                  <a:pt x="2000378" y="437612"/>
                </a:lnTo>
                <a:lnTo>
                  <a:pt x="2001345" y="435593"/>
                </a:lnTo>
                <a:lnTo>
                  <a:pt x="2002232" y="433574"/>
                </a:lnTo>
                <a:lnTo>
                  <a:pt x="2003118" y="431473"/>
                </a:lnTo>
                <a:lnTo>
                  <a:pt x="2004005" y="429373"/>
                </a:lnTo>
                <a:lnTo>
                  <a:pt x="2004891" y="427273"/>
                </a:lnTo>
                <a:lnTo>
                  <a:pt x="2005859" y="425173"/>
                </a:lnTo>
                <a:lnTo>
                  <a:pt x="2006745" y="423073"/>
                </a:lnTo>
                <a:lnTo>
                  <a:pt x="2007631" y="420892"/>
                </a:lnTo>
                <a:lnTo>
                  <a:pt x="2008518" y="418712"/>
                </a:lnTo>
                <a:lnTo>
                  <a:pt x="2009404" y="416531"/>
                </a:lnTo>
                <a:lnTo>
                  <a:pt x="2010372" y="414350"/>
                </a:lnTo>
                <a:lnTo>
                  <a:pt x="2011258" y="412169"/>
                </a:lnTo>
                <a:lnTo>
                  <a:pt x="2012145" y="409908"/>
                </a:lnTo>
                <a:lnTo>
                  <a:pt x="2013031" y="407646"/>
                </a:lnTo>
                <a:lnTo>
                  <a:pt x="2013918" y="405385"/>
                </a:lnTo>
                <a:lnTo>
                  <a:pt x="2014804" y="403123"/>
                </a:lnTo>
                <a:lnTo>
                  <a:pt x="2015771" y="400862"/>
                </a:lnTo>
                <a:lnTo>
                  <a:pt x="2016658" y="398600"/>
                </a:lnTo>
                <a:lnTo>
                  <a:pt x="2017544" y="396338"/>
                </a:lnTo>
                <a:lnTo>
                  <a:pt x="2018431" y="393996"/>
                </a:lnTo>
                <a:lnTo>
                  <a:pt x="2019317" y="391734"/>
                </a:lnTo>
                <a:lnTo>
                  <a:pt x="2020284" y="389392"/>
                </a:lnTo>
                <a:lnTo>
                  <a:pt x="2021171" y="387130"/>
                </a:lnTo>
                <a:lnTo>
                  <a:pt x="2022057" y="384788"/>
                </a:lnTo>
                <a:lnTo>
                  <a:pt x="2022944" y="382446"/>
                </a:lnTo>
                <a:lnTo>
                  <a:pt x="2023830" y="380184"/>
                </a:lnTo>
                <a:lnTo>
                  <a:pt x="2024797" y="377842"/>
                </a:lnTo>
                <a:lnTo>
                  <a:pt x="2025684" y="375499"/>
                </a:lnTo>
                <a:lnTo>
                  <a:pt x="2026570" y="373238"/>
                </a:lnTo>
                <a:lnTo>
                  <a:pt x="2027457" y="370895"/>
                </a:lnTo>
                <a:lnTo>
                  <a:pt x="2028343" y="368553"/>
                </a:lnTo>
                <a:lnTo>
                  <a:pt x="2029311" y="366291"/>
                </a:lnTo>
                <a:lnTo>
                  <a:pt x="2030197" y="364030"/>
                </a:lnTo>
                <a:lnTo>
                  <a:pt x="2031084" y="361687"/>
                </a:lnTo>
                <a:lnTo>
                  <a:pt x="2031970" y="359426"/>
                </a:lnTo>
                <a:lnTo>
                  <a:pt x="2032856" y="357164"/>
                </a:lnTo>
                <a:lnTo>
                  <a:pt x="2033743" y="354903"/>
                </a:lnTo>
                <a:lnTo>
                  <a:pt x="2034710" y="352722"/>
                </a:lnTo>
                <a:lnTo>
                  <a:pt x="2035597" y="350460"/>
                </a:lnTo>
                <a:lnTo>
                  <a:pt x="2036483" y="348280"/>
                </a:lnTo>
                <a:lnTo>
                  <a:pt x="2037370" y="346099"/>
                </a:lnTo>
                <a:lnTo>
                  <a:pt x="2038256" y="343918"/>
                </a:lnTo>
                <a:lnTo>
                  <a:pt x="2039223" y="341737"/>
                </a:lnTo>
                <a:lnTo>
                  <a:pt x="2040110" y="339637"/>
                </a:lnTo>
                <a:lnTo>
                  <a:pt x="2040996" y="337537"/>
                </a:lnTo>
                <a:lnTo>
                  <a:pt x="2041883" y="335437"/>
                </a:lnTo>
                <a:lnTo>
                  <a:pt x="2042769" y="333418"/>
                </a:lnTo>
                <a:lnTo>
                  <a:pt x="2043736" y="331399"/>
                </a:lnTo>
                <a:lnTo>
                  <a:pt x="2044623" y="329379"/>
                </a:lnTo>
                <a:lnTo>
                  <a:pt x="2045509" y="327360"/>
                </a:lnTo>
                <a:lnTo>
                  <a:pt x="2046396" y="325422"/>
                </a:lnTo>
                <a:lnTo>
                  <a:pt x="2047282" y="323564"/>
                </a:lnTo>
                <a:lnTo>
                  <a:pt x="2048169" y="321625"/>
                </a:lnTo>
                <a:lnTo>
                  <a:pt x="2049136" y="319768"/>
                </a:lnTo>
                <a:lnTo>
                  <a:pt x="2050022" y="317991"/>
                </a:lnTo>
                <a:lnTo>
                  <a:pt x="2050909" y="316214"/>
                </a:lnTo>
                <a:lnTo>
                  <a:pt x="2051795" y="314437"/>
                </a:lnTo>
                <a:lnTo>
                  <a:pt x="2052682" y="312741"/>
                </a:lnTo>
                <a:lnTo>
                  <a:pt x="2053649" y="311125"/>
                </a:lnTo>
                <a:lnTo>
                  <a:pt x="2054536" y="309509"/>
                </a:lnTo>
                <a:lnTo>
                  <a:pt x="2055422" y="307894"/>
                </a:lnTo>
                <a:lnTo>
                  <a:pt x="2056309" y="306359"/>
                </a:lnTo>
                <a:lnTo>
                  <a:pt x="2057195" y="304906"/>
                </a:lnTo>
                <a:lnTo>
                  <a:pt x="2058162" y="303452"/>
                </a:lnTo>
                <a:lnTo>
                  <a:pt x="2059049" y="302078"/>
                </a:lnTo>
                <a:lnTo>
                  <a:pt x="2059935" y="300705"/>
                </a:lnTo>
                <a:lnTo>
                  <a:pt x="2060822" y="299413"/>
                </a:lnTo>
                <a:lnTo>
                  <a:pt x="2061708" y="298121"/>
                </a:lnTo>
                <a:lnTo>
                  <a:pt x="2062675" y="296909"/>
                </a:lnTo>
                <a:lnTo>
                  <a:pt x="2063562" y="295778"/>
                </a:lnTo>
                <a:lnTo>
                  <a:pt x="2064448" y="294647"/>
                </a:lnTo>
                <a:lnTo>
                  <a:pt x="2065335" y="293597"/>
                </a:lnTo>
                <a:lnTo>
                  <a:pt x="2066221" y="292628"/>
                </a:lnTo>
                <a:lnTo>
                  <a:pt x="2067108" y="291659"/>
                </a:lnTo>
                <a:lnTo>
                  <a:pt x="2068075" y="290770"/>
                </a:lnTo>
                <a:lnTo>
                  <a:pt x="2068961" y="289963"/>
                </a:lnTo>
                <a:lnTo>
                  <a:pt x="2069848" y="289236"/>
                </a:lnTo>
                <a:lnTo>
                  <a:pt x="2070734" y="288509"/>
                </a:lnTo>
                <a:lnTo>
                  <a:pt x="2071621" y="287782"/>
                </a:lnTo>
                <a:lnTo>
                  <a:pt x="2072588" y="287216"/>
                </a:lnTo>
                <a:lnTo>
                  <a:pt x="2073474" y="286651"/>
                </a:lnTo>
                <a:lnTo>
                  <a:pt x="2074361" y="286166"/>
                </a:lnTo>
                <a:lnTo>
                  <a:pt x="2075247" y="285763"/>
                </a:lnTo>
                <a:lnTo>
                  <a:pt x="2076134" y="285359"/>
                </a:lnTo>
                <a:lnTo>
                  <a:pt x="2077101" y="285036"/>
                </a:lnTo>
                <a:lnTo>
                  <a:pt x="2077987" y="284793"/>
                </a:lnTo>
                <a:lnTo>
                  <a:pt x="2078874" y="284632"/>
                </a:lnTo>
                <a:lnTo>
                  <a:pt x="2079761" y="284471"/>
                </a:lnTo>
                <a:lnTo>
                  <a:pt x="2080647" y="284390"/>
                </a:lnTo>
                <a:lnTo>
                  <a:pt x="2081614" y="284390"/>
                </a:lnTo>
                <a:lnTo>
                  <a:pt x="2082501" y="284390"/>
                </a:lnTo>
                <a:lnTo>
                  <a:pt x="2083387" y="284471"/>
                </a:lnTo>
                <a:lnTo>
                  <a:pt x="2084274" y="284713"/>
                </a:lnTo>
                <a:lnTo>
                  <a:pt x="2085160" y="284874"/>
                </a:lnTo>
                <a:lnTo>
                  <a:pt x="2086047" y="285197"/>
                </a:lnTo>
                <a:lnTo>
                  <a:pt x="2087014" y="285521"/>
                </a:lnTo>
                <a:lnTo>
                  <a:pt x="2087900" y="285924"/>
                </a:lnTo>
                <a:lnTo>
                  <a:pt x="2088787" y="286409"/>
                </a:lnTo>
                <a:lnTo>
                  <a:pt x="2089673" y="286894"/>
                </a:lnTo>
                <a:lnTo>
                  <a:pt x="2090560" y="287459"/>
                </a:lnTo>
                <a:lnTo>
                  <a:pt x="2091527" y="288105"/>
                </a:lnTo>
                <a:lnTo>
                  <a:pt x="2092413" y="288832"/>
                </a:lnTo>
                <a:lnTo>
                  <a:pt x="2093300" y="289559"/>
                </a:lnTo>
                <a:lnTo>
                  <a:pt x="2094186" y="290367"/>
                </a:lnTo>
                <a:lnTo>
                  <a:pt x="2095073" y="291255"/>
                </a:lnTo>
                <a:lnTo>
                  <a:pt x="2096040" y="292143"/>
                </a:lnTo>
                <a:lnTo>
                  <a:pt x="2096926" y="293113"/>
                </a:lnTo>
                <a:lnTo>
                  <a:pt x="2097813" y="294163"/>
                </a:lnTo>
                <a:lnTo>
                  <a:pt x="2098699" y="295213"/>
                </a:lnTo>
                <a:lnTo>
                  <a:pt x="2099586" y="296344"/>
                </a:lnTo>
                <a:lnTo>
                  <a:pt x="2100553" y="297474"/>
                </a:lnTo>
                <a:lnTo>
                  <a:pt x="2101440" y="298767"/>
                </a:lnTo>
                <a:lnTo>
                  <a:pt x="2102326" y="300059"/>
                </a:lnTo>
                <a:lnTo>
                  <a:pt x="2103212" y="301352"/>
                </a:lnTo>
                <a:lnTo>
                  <a:pt x="2104099" y="302725"/>
                </a:lnTo>
                <a:lnTo>
                  <a:pt x="2104985" y="304179"/>
                </a:lnTo>
                <a:lnTo>
                  <a:pt x="2105953" y="305632"/>
                </a:lnTo>
                <a:lnTo>
                  <a:pt x="2106839" y="307167"/>
                </a:lnTo>
                <a:lnTo>
                  <a:pt x="2107726" y="308702"/>
                </a:lnTo>
                <a:lnTo>
                  <a:pt x="2108612" y="310317"/>
                </a:lnTo>
                <a:lnTo>
                  <a:pt x="2109499" y="311933"/>
                </a:lnTo>
                <a:lnTo>
                  <a:pt x="2110466" y="313629"/>
                </a:lnTo>
                <a:lnTo>
                  <a:pt x="2111352" y="315325"/>
                </a:lnTo>
                <a:lnTo>
                  <a:pt x="2112239" y="317102"/>
                </a:lnTo>
                <a:lnTo>
                  <a:pt x="2113125" y="318879"/>
                </a:lnTo>
                <a:lnTo>
                  <a:pt x="2114012" y="320737"/>
                </a:lnTo>
                <a:lnTo>
                  <a:pt x="2114979" y="322595"/>
                </a:lnTo>
                <a:lnTo>
                  <a:pt x="2115865" y="324452"/>
                </a:lnTo>
                <a:lnTo>
                  <a:pt x="2116752" y="326391"/>
                </a:lnTo>
                <a:lnTo>
                  <a:pt x="2117638" y="328329"/>
                </a:lnTo>
                <a:lnTo>
                  <a:pt x="2118525" y="330348"/>
                </a:lnTo>
                <a:lnTo>
                  <a:pt x="2119492" y="332368"/>
                </a:lnTo>
                <a:lnTo>
                  <a:pt x="2120378" y="334387"/>
                </a:lnTo>
                <a:lnTo>
                  <a:pt x="2121265" y="336487"/>
                </a:lnTo>
                <a:lnTo>
                  <a:pt x="2122151" y="338587"/>
                </a:lnTo>
                <a:lnTo>
                  <a:pt x="2123038" y="340687"/>
                </a:lnTo>
                <a:lnTo>
                  <a:pt x="2123924" y="342868"/>
                </a:lnTo>
                <a:lnTo>
                  <a:pt x="2124892" y="344968"/>
                </a:lnTo>
                <a:lnTo>
                  <a:pt x="2125778" y="347149"/>
                </a:lnTo>
                <a:lnTo>
                  <a:pt x="2126665" y="349330"/>
                </a:lnTo>
                <a:lnTo>
                  <a:pt x="2127551" y="351591"/>
                </a:lnTo>
                <a:lnTo>
                  <a:pt x="2128437" y="353772"/>
                </a:lnTo>
                <a:lnTo>
                  <a:pt x="2129405" y="356033"/>
                </a:lnTo>
                <a:lnTo>
                  <a:pt x="2130291" y="358295"/>
                </a:lnTo>
                <a:lnTo>
                  <a:pt x="2131178" y="360476"/>
                </a:lnTo>
                <a:lnTo>
                  <a:pt x="2132064" y="362737"/>
                </a:lnTo>
                <a:lnTo>
                  <a:pt x="2132951" y="365080"/>
                </a:lnTo>
                <a:lnTo>
                  <a:pt x="2133918" y="367341"/>
                </a:lnTo>
                <a:lnTo>
                  <a:pt x="2134804" y="369603"/>
                </a:lnTo>
                <a:lnTo>
                  <a:pt x="2135691" y="371864"/>
                </a:lnTo>
                <a:lnTo>
                  <a:pt x="2136577" y="374207"/>
                </a:lnTo>
                <a:lnTo>
                  <a:pt x="2137464" y="376468"/>
                </a:lnTo>
                <a:lnTo>
                  <a:pt x="2138350" y="378730"/>
                </a:lnTo>
                <a:lnTo>
                  <a:pt x="2139317" y="381072"/>
                </a:lnTo>
                <a:lnTo>
                  <a:pt x="2140204" y="383334"/>
                </a:lnTo>
                <a:lnTo>
                  <a:pt x="2141090" y="385596"/>
                </a:lnTo>
                <a:lnTo>
                  <a:pt x="2141977" y="387857"/>
                </a:lnTo>
                <a:lnTo>
                  <a:pt x="2142863" y="390119"/>
                </a:lnTo>
                <a:lnTo>
                  <a:pt x="2143830" y="392380"/>
                </a:lnTo>
                <a:lnTo>
                  <a:pt x="2144717" y="394642"/>
                </a:lnTo>
                <a:lnTo>
                  <a:pt x="2145603" y="396903"/>
                </a:lnTo>
                <a:lnTo>
                  <a:pt x="2146490" y="399165"/>
                </a:lnTo>
                <a:lnTo>
                  <a:pt x="2147376" y="401346"/>
                </a:lnTo>
                <a:lnTo>
                  <a:pt x="2148344" y="403526"/>
                </a:lnTo>
                <a:lnTo>
                  <a:pt x="2149230" y="405788"/>
                </a:lnTo>
                <a:lnTo>
                  <a:pt x="2150117" y="407969"/>
                </a:lnTo>
                <a:lnTo>
                  <a:pt x="2151003" y="410069"/>
                </a:lnTo>
                <a:lnTo>
                  <a:pt x="2151890" y="412250"/>
                </a:lnTo>
                <a:lnTo>
                  <a:pt x="2152857" y="414350"/>
                </a:lnTo>
                <a:lnTo>
                  <a:pt x="2153743" y="416450"/>
                </a:lnTo>
                <a:lnTo>
                  <a:pt x="2154630" y="418550"/>
                </a:lnTo>
                <a:lnTo>
                  <a:pt x="2155516" y="420650"/>
                </a:lnTo>
                <a:lnTo>
                  <a:pt x="2156403" y="422669"/>
                </a:lnTo>
                <a:lnTo>
                  <a:pt x="2157289" y="424689"/>
                </a:lnTo>
                <a:lnTo>
                  <a:pt x="2158256" y="426708"/>
                </a:lnTo>
                <a:lnTo>
                  <a:pt x="2159143" y="428727"/>
                </a:lnTo>
                <a:lnTo>
                  <a:pt x="2160029" y="430665"/>
                </a:lnTo>
                <a:lnTo>
                  <a:pt x="2160916" y="432604"/>
                </a:lnTo>
                <a:lnTo>
                  <a:pt x="2161802" y="434542"/>
                </a:lnTo>
                <a:lnTo>
                  <a:pt x="2162769" y="436400"/>
                </a:lnTo>
                <a:lnTo>
                  <a:pt x="2163656" y="438258"/>
                </a:lnTo>
                <a:lnTo>
                  <a:pt x="2164542" y="440116"/>
                </a:lnTo>
                <a:lnTo>
                  <a:pt x="2165429" y="441893"/>
                </a:lnTo>
                <a:lnTo>
                  <a:pt x="2166315" y="443670"/>
                </a:lnTo>
                <a:lnTo>
                  <a:pt x="2167282" y="445447"/>
                </a:lnTo>
                <a:lnTo>
                  <a:pt x="2168169" y="447143"/>
                </a:lnTo>
                <a:lnTo>
                  <a:pt x="2169055" y="448839"/>
                </a:lnTo>
                <a:lnTo>
                  <a:pt x="2169942" y="450535"/>
                </a:lnTo>
                <a:lnTo>
                  <a:pt x="2170828" y="452151"/>
                </a:lnTo>
                <a:lnTo>
                  <a:pt x="2171796" y="453766"/>
                </a:lnTo>
                <a:lnTo>
                  <a:pt x="2172682" y="455301"/>
                </a:lnTo>
                <a:lnTo>
                  <a:pt x="2173569" y="456916"/>
                </a:lnTo>
                <a:lnTo>
                  <a:pt x="2174455" y="458451"/>
                </a:lnTo>
                <a:lnTo>
                  <a:pt x="2175342" y="459905"/>
                </a:lnTo>
                <a:lnTo>
                  <a:pt x="2176228" y="461358"/>
                </a:lnTo>
                <a:lnTo>
                  <a:pt x="2177195" y="462812"/>
                </a:lnTo>
                <a:lnTo>
                  <a:pt x="2178082" y="464186"/>
                </a:lnTo>
                <a:lnTo>
                  <a:pt x="2178968" y="465559"/>
                </a:lnTo>
                <a:lnTo>
                  <a:pt x="2179855" y="466932"/>
                </a:lnTo>
                <a:lnTo>
                  <a:pt x="2180741" y="468224"/>
                </a:lnTo>
                <a:lnTo>
                  <a:pt x="2181708" y="469517"/>
                </a:lnTo>
                <a:lnTo>
                  <a:pt x="2182595" y="470728"/>
                </a:lnTo>
                <a:lnTo>
                  <a:pt x="2183481" y="472021"/>
                </a:lnTo>
                <a:lnTo>
                  <a:pt x="2184368" y="473151"/>
                </a:lnTo>
                <a:lnTo>
                  <a:pt x="2185254" y="474363"/>
                </a:lnTo>
                <a:lnTo>
                  <a:pt x="2186221" y="475494"/>
                </a:lnTo>
                <a:lnTo>
                  <a:pt x="2187108" y="476625"/>
                </a:lnTo>
                <a:lnTo>
                  <a:pt x="2187994" y="477675"/>
                </a:lnTo>
                <a:lnTo>
                  <a:pt x="2188881" y="478725"/>
                </a:lnTo>
                <a:lnTo>
                  <a:pt x="2189767" y="479775"/>
                </a:lnTo>
                <a:lnTo>
                  <a:pt x="2190734" y="480744"/>
                </a:lnTo>
                <a:lnTo>
                  <a:pt x="2195167" y="485267"/>
                </a:lnTo>
                <a:lnTo>
                  <a:pt x="2196134" y="486155"/>
                </a:lnTo>
                <a:lnTo>
                  <a:pt x="2197021" y="486963"/>
                </a:lnTo>
                <a:lnTo>
                  <a:pt x="2197907" y="487690"/>
                </a:lnTo>
                <a:lnTo>
                  <a:pt x="2198794" y="488498"/>
                </a:lnTo>
                <a:lnTo>
                  <a:pt x="2199680" y="489225"/>
                </a:lnTo>
                <a:lnTo>
                  <a:pt x="2200647" y="489952"/>
                </a:lnTo>
                <a:lnTo>
                  <a:pt x="2201534" y="490598"/>
                </a:lnTo>
                <a:lnTo>
                  <a:pt x="2202420" y="491244"/>
                </a:lnTo>
                <a:lnTo>
                  <a:pt x="2203307" y="491890"/>
                </a:lnTo>
                <a:lnTo>
                  <a:pt x="2204193" y="492536"/>
                </a:lnTo>
                <a:lnTo>
                  <a:pt x="2205160" y="493101"/>
                </a:lnTo>
                <a:lnTo>
                  <a:pt x="2206047" y="493667"/>
                </a:lnTo>
                <a:lnTo>
                  <a:pt x="2206933" y="494232"/>
                </a:lnTo>
                <a:lnTo>
                  <a:pt x="2207820" y="494717"/>
                </a:lnTo>
                <a:lnTo>
                  <a:pt x="2208706" y="495201"/>
                </a:lnTo>
                <a:lnTo>
                  <a:pt x="2209673" y="495686"/>
                </a:lnTo>
                <a:lnTo>
                  <a:pt x="2210560" y="496171"/>
                </a:lnTo>
                <a:lnTo>
                  <a:pt x="2211446" y="496574"/>
                </a:lnTo>
                <a:lnTo>
                  <a:pt x="2212333" y="496978"/>
                </a:lnTo>
                <a:lnTo>
                  <a:pt x="2213219" y="497382"/>
                </a:lnTo>
                <a:lnTo>
                  <a:pt x="2214106" y="497786"/>
                </a:lnTo>
                <a:lnTo>
                  <a:pt x="2215073" y="498189"/>
                </a:lnTo>
                <a:lnTo>
                  <a:pt x="2215959" y="498513"/>
                </a:lnTo>
                <a:lnTo>
                  <a:pt x="2216846" y="498836"/>
                </a:lnTo>
                <a:lnTo>
                  <a:pt x="2217732" y="499078"/>
                </a:lnTo>
                <a:lnTo>
                  <a:pt x="2218619" y="499401"/>
                </a:lnTo>
                <a:lnTo>
                  <a:pt x="2219586" y="499643"/>
                </a:lnTo>
                <a:lnTo>
                  <a:pt x="2220473" y="499886"/>
                </a:lnTo>
                <a:lnTo>
                  <a:pt x="2221359" y="500128"/>
                </a:lnTo>
                <a:lnTo>
                  <a:pt x="2222246" y="500370"/>
                </a:lnTo>
                <a:lnTo>
                  <a:pt x="2223132" y="500532"/>
                </a:lnTo>
                <a:lnTo>
                  <a:pt x="2224099" y="500693"/>
                </a:lnTo>
                <a:lnTo>
                  <a:pt x="2224986" y="500855"/>
                </a:lnTo>
                <a:lnTo>
                  <a:pt x="2225872" y="501016"/>
                </a:lnTo>
                <a:lnTo>
                  <a:pt x="2226759" y="501178"/>
                </a:lnTo>
                <a:lnTo>
                  <a:pt x="2227645" y="501258"/>
                </a:lnTo>
                <a:lnTo>
                  <a:pt x="2228532" y="501339"/>
                </a:lnTo>
                <a:lnTo>
                  <a:pt x="2229499" y="501420"/>
                </a:lnTo>
                <a:lnTo>
                  <a:pt x="2230385" y="501501"/>
                </a:lnTo>
                <a:lnTo>
                  <a:pt x="2231272" y="501501"/>
                </a:lnTo>
                <a:lnTo>
                  <a:pt x="2232158" y="501501"/>
                </a:lnTo>
                <a:lnTo>
                  <a:pt x="2233045" y="501501"/>
                </a:lnTo>
                <a:lnTo>
                  <a:pt x="2234012" y="501501"/>
                </a:lnTo>
                <a:lnTo>
                  <a:pt x="2234898" y="501501"/>
                </a:lnTo>
                <a:lnTo>
                  <a:pt x="2235785" y="501420"/>
                </a:lnTo>
                <a:lnTo>
                  <a:pt x="2236671" y="501339"/>
                </a:lnTo>
                <a:lnTo>
                  <a:pt x="2237558" y="501258"/>
                </a:lnTo>
                <a:lnTo>
                  <a:pt x="2238525" y="501178"/>
                </a:lnTo>
                <a:lnTo>
                  <a:pt x="2239411" y="501097"/>
                </a:lnTo>
                <a:lnTo>
                  <a:pt x="2240298" y="500935"/>
                </a:lnTo>
                <a:lnTo>
                  <a:pt x="2241184" y="500774"/>
                </a:lnTo>
                <a:lnTo>
                  <a:pt x="2242071" y="500612"/>
                </a:lnTo>
                <a:lnTo>
                  <a:pt x="2243038" y="500451"/>
                </a:lnTo>
                <a:lnTo>
                  <a:pt x="2243925" y="500209"/>
                </a:lnTo>
                <a:lnTo>
                  <a:pt x="2244811" y="499966"/>
                </a:lnTo>
                <a:lnTo>
                  <a:pt x="2245698" y="499724"/>
                </a:lnTo>
                <a:lnTo>
                  <a:pt x="2246584" y="499482"/>
                </a:lnTo>
                <a:lnTo>
                  <a:pt x="2247470" y="499239"/>
                </a:lnTo>
                <a:lnTo>
                  <a:pt x="2248438" y="498916"/>
                </a:lnTo>
                <a:lnTo>
                  <a:pt x="2249324" y="498593"/>
                </a:lnTo>
                <a:lnTo>
                  <a:pt x="2250211" y="498270"/>
                </a:lnTo>
                <a:lnTo>
                  <a:pt x="2251097" y="497866"/>
                </a:lnTo>
                <a:lnTo>
                  <a:pt x="2251984" y="497462"/>
                </a:lnTo>
                <a:lnTo>
                  <a:pt x="2252951" y="497059"/>
                </a:lnTo>
                <a:lnTo>
                  <a:pt x="2253837" y="496655"/>
                </a:lnTo>
                <a:lnTo>
                  <a:pt x="2254724" y="496170"/>
                </a:lnTo>
              </a:path>
            </a:pathLst>
          </a:custGeom>
          <a:ln w="9690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413531" y="2786696"/>
            <a:ext cx="2254885" cy="658495"/>
          </a:xfrm>
          <a:custGeom>
            <a:avLst/>
            <a:gdLst/>
            <a:ahLst/>
            <a:cxnLst/>
            <a:rect l="l" t="t" r="r" b="b"/>
            <a:pathLst>
              <a:path w="2254884" h="658495">
                <a:moveTo>
                  <a:pt x="0" y="359914"/>
                </a:moveTo>
                <a:lnTo>
                  <a:pt x="0" y="359914"/>
                </a:lnTo>
                <a:lnTo>
                  <a:pt x="89288" y="359914"/>
                </a:lnTo>
                <a:lnTo>
                  <a:pt x="90191" y="350303"/>
                </a:lnTo>
                <a:lnTo>
                  <a:pt x="91094" y="330595"/>
                </a:lnTo>
                <a:lnTo>
                  <a:pt x="91996" y="310967"/>
                </a:lnTo>
                <a:lnTo>
                  <a:pt x="92899" y="291340"/>
                </a:lnTo>
                <a:lnTo>
                  <a:pt x="94704" y="252732"/>
                </a:lnTo>
                <a:lnTo>
                  <a:pt x="97405" y="198373"/>
                </a:lnTo>
                <a:lnTo>
                  <a:pt x="100113" y="150880"/>
                </a:lnTo>
                <a:lnTo>
                  <a:pt x="102821" y="112433"/>
                </a:lnTo>
                <a:lnTo>
                  <a:pt x="107326" y="73178"/>
                </a:lnTo>
                <a:lnTo>
                  <a:pt x="110035" y="66070"/>
                </a:lnTo>
                <a:lnTo>
                  <a:pt x="110937" y="66474"/>
                </a:lnTo>
                <a:lnTo>
                  <a:pt x="117248" y="107021"/>
                </a:lnTo>
                <a:lnTo>
                  <a:pt x="120859" y="156129"/>
                </a:lnTo>
                <a:lnTo>
                  <a:pt x="123559" y="202411"/>
                </a:lnTo>
                <a:lnTo>
                  <a:pt x="126267" y="254427"/>
                </a:lnTo>
                <a:lnTo>
                  <a:pt x="128976" y="309917"/>
                </a:lnTo>
                <a:lnTo>
                  <a:pt x="129878" y="328817"/>
                </a:lnTo>
                <a:lnTo>
                  <a:pt x="130781" y="347717"/>
                </a:lnTo>
                <a:lnTo>
                  <a:pt x="133481" y="403772"/>
                </a:lnTo>
                <a:lnTo>
                  <a:pt x="136189" y="457162"/>
                </a:lnTo>
                <a:lnTo>
                  <a:pt x="138897" y="505947"/>
                </a:lnTo>
                <a:lnTo>
                  <a:pt x="141598" y="548109"/>
                </a:lnTo>
                <a:lnTo>
                  <a:pt x="145208" y="591807"/>
                </a:lnTo>
                <a:lnTo>
                  <a:pt x="152422" y="628153"/>
                </a:lnTo>
                <a:lnTo>
                  <a:pt x="153325" y="627588"/>
                </a:lnTo>
                <a:lnTo>
                  <a:pt x="160539" y="585264"/>
                </a:lnTo>
                <a:lnTo>
                  <a:pt x="164149" y="541890"/>
                </a:lnTo>
                <a:lnTo>
                  <a:pt x="166858" y="501909"/>
                </a:lnTo>
                <a:lnTo>
                  <a:pt x="169558" y="457162"/>
                </a:lnTo>
                <a:lnTo>
                  <a:pt x="172266" y="409103"/>
                </a:lnTo>
                <a:lnTo>
                  <a:pt x="174974" y="359348"/>
                </a:lnTo>
                <a:lnTo>
                  <a:pt x="176771" y="325990"/>
                </a:lnTo>
                <a:lnTo>
                  <a:pt x="177674" y="309351"/>
                </a:lnTo>
                <a:lnTo>
                  <a:pt x="180382" y="260485"/>
                </a:lnTo>
                <a:lnTo>
                  <a:pt x="183090" y="213881"/>
                </a:lnTo>
                <a:lnTo>
                  <a:pt x="185791" y="170749"/>
                </a:lnTo>
                <a:lnTo>
                  <a:pt x="188499" y="131817"/>
                </a:lnTo>
                <a:lnTo>
                  <a:pt x="192110" y="87555"/>
                </a:lnTo>
                <a:lnTo>
                  <a:pt x="196615" y="45393"/>
                </a:lnTo>
                <a:lnTo>
                  <a:pt x="203829" y="7834"/>
                </a:lnTo>
                <a:lnTo>
                  <a:pt x="209245" y="0"/>
                </a:lnTo>
                <a:lnTo>
                  <a:pt x="210148" y="0"/>
                </a:lnTo>
                <a:lnTo>
                  <a:pt x="220070" y="14215"/>
                </a:lnTo>
                <a:lnTo>
                  <a:pt x="220972" y="16073"/>
                </a:lnTo>
                <a:lnTo>
                  <a:pt x="236303" y="36589"/>
                </a:lnTo>
                <a:lnTo>
                  <a:pt x="237205" y="36589"/>
                </a:lnTo>
                <a:lnTo>
                  <a:pt x="242614" y="33116"/>
                </a:lnTo>
                <a:lnTo>
                  <a:pt x="243516" y="32147"/>
                </a:lnTo>
                <a:lnTo>
                  <a:pt x="249827" y="22535"/>
                </a:lnTo>
                <a:lnTo>
                  <a:pt x="250730" y="21000"/>
                </a:lnTo>
                <a:lnTo>
                  <a:pt x="251633" y="19385"/>
                </a:lnTo>
                <a:lnTo>
                  <a:pt x="252535" y="17850"/>
                </a:lnTo>
                <a:lnTo>
                  <a:pt x="253438" y="16315"/>
                </a:lnTo>
                <a:lnTo>
                  <a:pt x="254341" y="14781"/>
                </a:lnTo>
                <a:lnTo>
                  <a:pt x="255244" y="13246"/>
                </a:lnTo>
                <a:lnTo>
                  <a:pt x="256146" y="11792"/>
                </a:lnTo>
                <a:lnTo>
                  <a:pt x="266068" y="2665"/>
                </a:lnTo>
                <a:lnTo>
                  <a:pt x="266963" y="2746"/>
                </a:lnTo>
                <a:lnTo>
                  <a:pt x="284106" y="37801"/>
                </a:lnTo>
                <a:lnTo>
                  <a:pt x="288612" y="56620"/>
                </a:lnTo>
                <a:lnTo>
                  <a:pt x="289515" y="60659"/>
                </a:lnTo>
                <a:lnTo>
                  <a:pt x="290417" y="64859"/>
                </a:lnTo>
                <a:lnTo>
                  <a:pt x="291320" y="69059"/>
                </a:lnTo>
                <a:lnTo>
                  <a:pt x="292223" y="73340"/>
                </a:lnTo>
                <a:lnTo>
                  <a:pt x="293126" y="77782"/>
                </a:lnTo>
                <a:lnTo>
                  <a:pt x="294020" y="82144"/>
                </a:lnTo>
                <a:lnTo>
                  <a:pt x="294923" y="86667"/>
                </a:lnTo>
                <a:lnTo>
                  <a:pt x="295826" y="91109"/>
                </a:lnTo>
                <a:lnTo>
                  <a:pt x="296728" y="95632"/>
                </a:lnTo>
                <a:lnTo>
                  <a:pt x="297631" y="100155"/>
                </a:lnTo>
                <a:lnTo>
                  <a:pt x="298534" y="104759"/>
                </a:lnTo>
                <a:lnTo>
                  <a:pt x="299437" y="109282"/>
                </a:lnTo>
                <a:lnTo>
                  <a:pt x="300339" y="113806"/>
                </a:lnTo>
                <a:lnTo>
                  <a:pt x="301242" y="118329"/>
                </a:lnTo>
                <a:lnTo>
                  <a:pt x="302145" y="122852"/>
                </a:lnTo>
                <a:lnTo>
                  <a:pt x="303039" y="127375"/>
                </a:lnTo>
                <a:lnTo>
                  <a:pt x="303942" y="131817"/>
                </a:lnTo>
                <a:lnTo>
                  <a:pt x="304845" y="136179"/>
                </a:lnTo>
                <a:lnTo>
                  <a:pt x="305747" y="140541"/>
                </a:lnTo>
                <a:lnTo>
                  <a:pt x="314767" y="181088"/>
                </a:lnTo>
                <a:lnTo>
                  <a:pt x="319280" y="198777"/>
                </a:lnTo>
                <a:lnTo>
                  <a:pt x="320175" y="202169"/>
                </a:lnTo>
                <a:lnTo>
                  <a:pt x="321078" y="205481"/>
                </a:lnTo>
                <a:lnTo>
                  <a:pt x="321980" y="208712"/>
                </a:lnTo>
                <a:lnTo>
                  <a:pt x="322883" y="211862"/>
                </a:lnTo>
                <a:lnTo>
                  <a:pt x="323786" y="215012"/>
                </a:lnTo>
                <a:lnTo>
                  <a:pt x="324688" y="218162"/>
                </a:lnTo>
                <a:lnTo>
                  <a:pt x="325591" y="221151"/>
                </a:lnTo>
                <a:lnTo>
                  <a:pt x="326494" y="224220"/>
                </a:lnTo>
                <a:lnTo>
                  <a:pt x="327397" y="227208"/>
                </a:lnTo>
                <a:lnTo>
                  <a:pt x="328299" y="230116"/>
                </a:lnTo>
                <a:lnTo>
                  <a:pt x="329202" y="233104"/>
                </a:lnTo>
                <a:lnTo>
                  <a:pt x="330097" y="236012"/>
                </a:lnTo>
                <a:lnTo>
                  <a:pt x="330999" y="238920"/>
                </a:lnTo>
                <a:lnTo>
                  <a:pt x="331902" y="241827"/>
                </a:lnTo>
                <a:lnTo>
                  <a:pt x="332805" y="244735"/>
                </a:lnTo>
                <a:lnTo>
                  <a:pt x="333708" y="247643"/>
                </a:lnTo>
                <a:lnTo>
                  <a:pt x="334610" y="250550"/>
                </a:lnTo>
                <a:lnTo>
                  <a:pt x="335513" y="253458"/>
                </a:lnTo>
                <a:lnTo>
                  <a:pt x="336416" y="256446"/>
                </a:lnTo>
                <a:lnTo>
                  <a:pt x="337319" y="259354"/>
                </a:lnTo>
                <a:lnTo>
                  <a:pt x="338213" y="262423"/>
                </a:lnTo>
                <a:lnTo>
                  <a:pt x="339116" y="265412"/>
                </a:lnTo>
                <a:lnTo>
                  <a:pt x="340019" y="268562"/>
                </a:lnTo>
                <a:lnTo>
                  <a:pt x="340921" y="271631"/>
                </a:lnTo>
                <a:lnTo>
                  <a:pt x="350843" y="310320"/>
                </a:lnTo>
                <a:lnTo>
                  <a:pt x="351746" y="314278"/>
                </a:lnTo>
                <a:lnTo>
                  <a:pt x="352649" y="318316"/>
                </a:lnTo>
                <a:lnTo>
                  <a:pt x="353551" y="322516"/>
                </a:lnTo>
                <a:lnTo>
                  <a:pt x="354454" y="326716"/>
                </a:lnTo>
                <a:lnTo>
                  <a:pt x="360765" y="359024"/>
                </a:lnTo>
                <a:lnTo>
                  <a:pt x="361668" y="363951"/>
                </a:lnTo>
                <a:lnTo>
                  <a:pt x="367076" y="395371"/>
                </a:lnTo>
                <a:lnTo>
                  <a:pt x="367979" y="400783"/>
                </a:lnTo>
                <a:lnTo>
                  <a:pt x="368881" y="406356"/>
                </a:lnTo>
                <a:lnTo>
                  <a:pt x="369784" y="411929"/>
                </a:lnTo>
                <a:lnTo>
                  <a:pt x="370687" y="417583"/>
                </a:lnTo>
                <a:lnTo>
                  <a:pt x="371590" y="423318"/>
                </a:lnTo>
                <a:lnTo>
                  <a:pt x="372492" y="429053"/>
                </a:lnTo>
                <a:lnTo>
                  <a:pt x="373395" y="434868"/>
                </a:lnTo>
                <a:lnTo>
                  <a:pt x="374298" y="440684"/>
                </a:lnTo>
                <a:lnTo>
                  <a:pt x="375192" y="446499"/>
                </a:lnTo>
                <a:lnTo>
                  <a:pt x="376095" y="452395"/>
                </a:lnTo>
                <a:lnTo>
                  <a:pt x="376998" y="458292"/>
                </a:lnTo>
                <a:lnTo>
                  <a:pt x="377901" y="464188"/>
                </a:lnTo>
                <a:lnTo>
                  <a:pt x="378803" y="470085"/>
                </a:lnTo>
                <a:lnTo>
                  <a:pt x="379706" y="475981"/>
                </a:lnTo>
                <a:lnTo>
                  <a:pt x="380609" y="481877"/>
                </a:lnTo>
                <a:lnTo>
                  <a:pt x="381511" y="487774"/>
                </a:lnTo>
                <a:lnTo>
                  <a:pt x="382414" y="493670"/>
                </a:lnTo>
                <a:lnTo>
                  <a:pt x="383317" y="499485"/>
                </a:lnTo>
                <a:lnTo>
                  <a:pt x="384212" y="505382"/>
                </a:lnTo>
                <a:lnTo>
                  <a:pt x="385114" y="511116"/>
                </a:lnTo>
                <a:lnTo>
                  <a:pt x="386017" y="516932"/>
                </a:lnTo>
                <a:lnTo>
                  <a:pt x="386920" y="522586"/>
                </a:lnTo>
                <a:lnTo>
                  <a:pt x="387822" y="528240"/>
                </a:lnTo>
                <a:lnTo>
                  <a:pt x="388725" y="533894"/>
                </a:lnTo>
                <a:lnTo>
                  <a:pt x="395939" y="575976"/>
                </a:lnTo>
                <a:lnTo>
                  <a:pt x="404055" y="615069"/>
                </a:lnTo>
                <a:lnTo>
                  <a:pt x="416685" y="651900"/>
                </a:lnTo>
                <a:lnTo>
                  <a:pt x="423899" y="657877"/>
                </a:lnTo>
                <a:lnTo>
                  <a:pt x="424802" y="657877"/>
                </a:lnTo>
                <a:lnTo>
                  <a:pt x="438302" y="637281"/>
                </a:lnTo>
                <a:lnTo>
                  <a:pt x="439270" y="634696"/>
                </a:lnTo>
                <a:lnTo>
                  <a:pt x="443703" y="619673"/>
                </a:lnTo>
                <a:lnTo>
                  <a:pt x="444670" y="616361"/>
                </a:lnTo>
                <a:lnTo>
                  <a:pt x="445556" y="612888"/>
                </a:lnTo>
                <a:lnTo>
                  <a:pt x="446443" y="609253"/>
                </a:lnTo>
                <a:lnTo>
                  <a:pt x="447330" y="605538"/>
                </a:lnTo>
                <a:lnTo>
                  <a:pt x="448216" y="601742"/>
                </a:lnTo>
                <a:lnTo>
                  <a:pt x="449184" y="597864"/>
                </a:lnTo>
                <a:lnTo>
                  <a:pt x="450070" y="593826"/>
                </a:lnTo>
                <a:lnTo>
                  <a:pt x="450957" y="589787"/>
                </a:lnTo>
                <a:lnTo>
                  <a:pt x="451843" y="585587"/>
                </a:lnTo>
                <a:lnTo>
                  <a:pt x="452730" y="581307"/>
                </a:lnTo>
                <a:lnTo>
                  <a:pt x="453697" y="576945"/>
                </a:lnTo>
                <a:lnTo>
                  <a:pt x="454584" y="572583"/>
                </a:lnTo>
                <a:lnTo>
                  <a:pt x="455470" y="568060"/>
                </a:lnTo>
                <a:lnTo>
                  <a:pt x="456357" y="563456"/>
                </a:lnTo>
                <a:lnTo>
                  <a:pt x="457244" y="558852"/>
                </a:lnTo>
                <a:lnTo>
                  <a:pt x="458211" y="554167"/>
                </a:lnTo>
                <a:lnTo>
                  <a:pt x="462644" y="529937"/>
                </a:lnTo>
                <a:lnTo>
                  <a:pt x="463611" y="524929"/>
                </a:lnTo>
                <a:lnTo>
                  <a:pt x="464498" y="519921"/>
                </a:lnTo>
                <a:lnTo>
                  <a:pt x="465384" y="514833"/>
                </a:lnTo>
                <a:lnTo>
                  <a:pt x="466271" y="509744"/>
                </a:lnTo>
                <a:lnTo>
                  <a:pt x="467158" y="504655"/>
                </a:lnTo>
                <a:lnTo>
                  <a:pt x="468125" y="499486"/>
                </a:lnTo>
                <a:lnTo>
                  <a:pt x="469011" y="494397"/>
                </a:lnTo>
                <a:lnTo>
                  <a:pt x="469898" y="489228"/>
                </a:lnTo>
                <a:lnTo>
                  <a:pt x="470785" y="483978"/>
                </a:lnTo>
                <a:lnTo>
                  <a:pt x="471671" y="478808"/>
                </a:lnTo>
                <a:lnTo>
                  <a:pt x="472638" y="473558"/>
                </a:lnTo>
                <a:lnTo>
                  <a:pt x="473525" y="468389"/>
                </a:lnTo>
                <a:lnTo>
                  <a:pt x="474412" y="463139"/>
                </a:lnTo>
                <a:lnTo>
                  <a:pt x="475298" y="457969"/>
                </a:lnTo>
                <a:lnTo>
                  <a:pt x="476185" y="452719"/>
                </a:lnTo>
                <a:lnTo>
                  <a:pt x="477152" y="447550"/>
                </a:lnTo>
                <a:lnTo>
                  <a:pt x="478039" y="442300"/>
                </a:lnTo>
                <a:lnTo>
                  <a:pt x="478925" y="437130"/>
                </a:lnTo>
                <a:lnTo>
                  <a:pt x="479812" y="431961"/>
                </a:lnTo>
                <a:lnTo>
                  <a:pt x="480699" y="426792"/>
                </a:lnTo>
                <a:lnTo>
                  <a:pt x="481585" y="421622"/>
                </a:lnTo>
                <a:lnTo>
                  <a:pt x="482552" y="416453"/>
                </a:lnTo>
                <a:lnTo>
                  <a:pt x="483439" y="411364"/>
                </a:lnTo>
                <a:lnTo>
                  <a:pt x="484326" y="406195"/>
                </a:lnTo>
                <a:lnTo>
                  <a:pt x="485212" y="401106"/>
                </a:lnTo>
                <a:lnTo>
                  <a:pt x="486099" y="396098"/>
                </a:lnTo>
                <a:lnTo>
                  <a:pt x="487066" y="391010"/>
                </a:lnTo>
                <a:lnTo>
                  <a:pt x="487953" y="386002"/>
                </a:lnTo>
                <a:lnTo>
                  <a:pt x="488839" y="381075"/>
                </a:lnTo>
                <a:lnTo>
                  <a:pt x="489726" y="376067"/>
                </a:lnTo>
                <a:lnTo>
                  <a:pt x="490612" y="371221"/>
                </a:lnTo>
                <a:lnTo>
                  <a:pt x="491580" y="366294"/>
                </a:lnTo>
                <a:lnTo>
                  <a:pt x="492466" y="361448"/>
                </a:lnTo>
                <a:lnTo>
                  <a:pt x="493353" y="356602"/>
                </a:lnTo>
                <a:lnTo>
                  <a:pt x="494239" y="351836"/>
                </a:lnTo>
                <a:lnTo>
                  <a:pt x="495126" y="347071"/>
                </a:lnTo>
                <a:lnTo>
                  <a:pt x="496013" y="342386"/>
                </a:lnTo>
                <a:lnTo>
                  <a:pt x="496980" y="337782"/>
                </a:lnTo>
                <a:lnTo>
                  <a:pt x="497867" y="333098"/>
                </a:lnTo>
                <a:lnTo>
                  <a:pt x="498753" y="328574"/>
                </a:lnTo>
                <a:lnTo>
                  <a:pt x="499640" y="324051"/>
                </a:lnTo>
                <a:lnTo>
                  <a:pt x="500526" y="319528"/>
                </a:lnTo>
                <a:lnTo>
                  <a:pt x="501494" y="315086"/>
                </a:lnTo>
                <a:lnTo>
                  <a:pt x="502380" y="310724"/>
                </a:lnTo>
                <a:lnTo>
                  <a:pt x="503267" y="306362"/>
                </a:lnTo>
                <a:lnTo>
                  <a:pt x="504153" y="302082"/>
                </a:lnTo>
                <a:lnTo>
                  <a:pt x="505040" y="297801"/>
                </a:lnTo>
                <a:lnTo>
                  <a:pt x="506007" y="293681"/>
                </a:lnTo>
                <a:lnTo>
                  <a:pt x="506894" y="289481"/>
                </a:lnTo>
                <a:lnTo>
                  <a:pt x="507780" y="285443"/>
                </a:lnTo>
                <a:lnTo>
                  <a:pt x="508667" y="281404"/>
                </a:lnTo>
                <a:lnTo>
                  <a:pt x="509554" y="277447"/>
                </a:lnTo>
                <a:lnTo>
                  <a:pt x="510521" y="273570"/>
                </a:lnTo>
                <a:lnTo>
                  <a:pt x="511408" y="269693"/>
                </a:lnTo>
                <a:lnTo>
                  <a:pt x="512294" y="265896"/>
                </a:lnTo>
                <a:lnTo>
                  <a:pt x="513181" y="262181"/>
                </a:lnTo>
                <a:lnTo>
                  <a:pt x="514067" y="258546"/>
                </a:lnTo>
                <a:lnTo>
                  <a:pt x="514954" y="254911"/>
                </a:lnTo>
                <a:lnTo>
                  <a:pt x="515921" y="251438"/>
                </a:lnTo>
                <a:lnTo>
                  <a:pt x="516808" y="247965"/>
                </a:lnTo>
                <a:lnTo>
                  <a:pt x="517694" y="244573"/>
                </a:lnTo>
                <a:lnTo>
                  <a:pt x="518581" y="241261"/>
                </a:lnTo>
                <a:lnTo>
                  <a:pt x="519468" y="237950"/>
                </a:lnTo>
                <a:lnTo>
                  <a:pt x="520435" y="234799"/>
                </a:lnTo>
                <a:lnTo>
                  <a:pt x="521321" y="231649"/>
                </a:lnTo>
                <a:lnTo>
                  <a:pt x="522208" y="228661"/>
                </a:lnTo>
                <a:lnTo>
                  <a:pt x="523095" y="225672"/>
                </a:lnTo>
                <a:lnTo>
                  <a:pt x="523981" y="222765"/>
                </a:lnTo>
                <a:lnTo>
                  <a:pt x="524948" y="219938"/>
                </a:lnTo>
                <a:lnTo>
                  <a:pt x="525835" y="217191"/>
                </a:lnTo>
                <a:lnTo>
                  <a:pt x="526722" y="214526"/>
                </a:lnTo>
                <a:lnTo>
                  <a:pt x="527608" y="211941"/>
                </a:lnTo>
                <a:lnTo>
                  <a:pt x="528495" y="209437"/>
                </a:lnTo>
                <a:lnTo>
                  <a:pt x="529462" y="207014"/>
                </a:lnTo>
                <a:lnTo>
                  <a:pt x="530349" y="204672"/>
                </a:lnTo>
                <a:lnTo>
                  <a:pt x="534862" y="194172"/>
                </a:lnTo>
                <a:lnTo>
                  <a:pt x="535749" y="192314"/>
                </a:lnTo>
                <a:lnTo>
                  <a:pt x="536636" y="190537"/>
                </a:lnTo>
                <a:lnTo>
                  <a:pt x="537522" y="188841"/>
                </a:lnTo>
                <a:lnTo>
                  <a:pt x="538409" y="187226"/>
                </a:lnTo>
                <a:lnTo>
                  <a:pt x="539376" y="185691"/>
                </a:lnTo>
                <a:lnTo>
                  <a:pt x="540263" y="184237"/>
                </a:lnTo>
                <a:lnTo>
                  <a:pt x="541149" y="182864"/>
                </a:lnTo>
                <a:lnTo>
                  <a:pt x="542036" y="181572"/>
                </a:lnTo>
                <a:lnTo>
                  <a:pt x="542923" y="180360"/>
                </a:lnTo>
                <a:lnTo>
                  <a:pt x="543890" y="179229"/>
                </a:lnTo>
                <a:lnTo>
                  <a:pt x="544776" y="178179"/>
                </a:lnTo>
                <a:lnTo>
                  <a:pt x="551063" y="173091"/>
                </a:lnTo>
                <a:lnTo>
                  <a:pt x="551950" y="172606"/>
                </a:lnTo>
                <a:lnTo>
                  <a:pt x="552836" y="172283"/>
                </a:lnTo>
                <a:lnTo>
                  <a:pt x="553804" y="172041"/>
                </a:lnTo>
                <a:lnTo>
                  <a:pt x="554690" y="171798"/>
                </a:lnTo>
                <a:lnTo>
                  <a:pt x="555577" y="171637"/>
                </a:lnTo>
                <a:lnTo>
                  <a:pt x="556463" y="171637"/>
                </a:lnTo>
                <a:lnTo>
                  <a:pt x="557350" y="171637"/>
                </a:lnTo>
                <a:lnTo>
                  <a:pt x="558317" y="171718"/>
                </a:lnTo>
                <a:lnTo>
                  <a:pt x="559204" y="171799"/>
                </a:lnTo>
                <a:lnTo>
                  <a:pt x="560091" y="172041"/>
                </a:lnTo>
                <a:lnTo>
                  <a:pt x="560977" y="172283"/>
                </a:lnTo>
                <a:lnTo>
                  <a:pt x="565491" y="174545"/>
                </a:lnTo>
                <a:lnTo>
                  <a:pt x="566377" y="175110"/>
                </a:lnTo>
                <a:lnTo>
                  <a:pt x="567345" y="175837"/>
                </a:lnTo>
                <a:lnTo>
                  <a:pt x="568231" y="176564"/>
                </a:lnTo>
                <a:lnTo>
                  <a:pt x="569118" y="177291"/>
                </a:lnTo>
                <a:lnTo>
                  <a:pt x="570004" y="178179"/>
                </a:lnTo>
                <a:lnTo>
                  <a:pt x="570891" y="178987"/>
                </a:lnTo>
                <a:lnTo>
                  <a:pt x="571778" y="179956"/>
                </a:lnTo>
                <a:lnTo>
                  <a:pt x="576291" y="185287"/>
                </a:lnTo>
                <a:lnTo>
                  <a:pt x="577259" y="186499"/>
                </a:lnTo>
                <a:lnTo>
                  <a:pt x="578145" y="187791"/>
                </a:lnTo>
                <a:lnTo>
                  <a:pt x="579032" y="189084"/>
                </a:lnTo>
                <a:lnTo>
                  <a:pt x="579918" y="190376"/>
                </a:lnTo>
                <a:lnTo>
                  <a:pt x="580805" y="191830"/>
                </a:lnTo>
                <a:lnTo>
                  <a:pt x="581772" y="193203"/>
                </a:lnTo>
                <a:lnTo>
                  <a:pt x="582659" y="194657"/>
                </a:lnTo>
                <a:lnTo>
                  <a:pt x="583545" y="196191"/>
                </a:lnTo>
                <a:lnTo>
                  <a:pt x="584432" y="197726"/>
                </a:lnTo>
                <a:lnTo>
                  <a:pt x="585319" y="199342"/>
                </a:lnTo>
                <a:lnTo>
                  <a:pt x="586205" y="200957"/>
                </a:lnTo>
                <a:lnTo>
                  <a:pt x="587172" y="202573"/>
                </a:lnTo>
                <a:lnTo>
                  <a:pt x="588059" y="204269"/>
                </a:lnTo>
                <a:lnTo>
                  <a:pt x="588946" y="206046"/>
                </a:lnTo>
                <a:lnTo>
                  <a:pt x="589832" y="207823"/>
                </a:lnTo>
                <a:lnTo>
                  <a:pt x="590719" y="209681"/>
                </a:lnTo>
                <a:lnTo>
                  <a:pt x="591686" y="211538"/>
                </a:lnTo>
                <a:lnTo>
                  <a:pt x="592573" y="213477"/>
                </a:lnTo>
                <a:lnTo>
                  <a:pt x="593459" y="215415"/>
                </a:lnTo>
                <a:lnTo>
                  <a:pt x="594346" y="217354"/>
                </a:lnTo>
                <a:lnTo>
                  <a:pt x="595233" y="219454"/>
                </a:lnTo>
                <a:lnTo>
                  <a:pt x="596200" y="221473"/>
                </a:lnTo>
                <a:lnTo>
                  <a:pt x="597086" y="223654"/>
                </a:lnTo>
                <a:lnTo>
                  <a:pt x="597973" y="225754"/>
                </a:lnTo>
                <a:lnTo>
                  <a:pt x="598860" y="228015"/>
                </a:lnTo>
                <a:lnTo>
                  <a:pt x="599746" y="230277"/>
                </a:lnTo>
                <a:lnTo>
                  <a:pt x="600713" y="232538"/>
                </a:lnTo>
                <a:lnTo>
                  <a:pt x="601600" y="234881"/>
                </a:lnTo>
                <a:lnTo>
                  <a:pt x="602487" y="237304"/>
                </a:lnTo>
                <a:lnTo>
                  <a:pt x="603373" y="239727"/>
                </a:lnTo>
                <a:lnTo>
                  <a:pt x="604260" y="242231"/>
                </a:lnTo>
                <a:lnTo>
                  <a:pt x="605146" y="244735"/>
                </a:lnTo>
                <a:lnTo>
                  <a:pt x="606114" y="247319"/>
                </a:lnTo>
                <a:lnTo>
                  <a:pt x="607000" y="249985"/>
                </a:lnTo>
                <a:lnTo>
                  <a:pt x="607887" y="252650"/>
                </a:lnTo>
                <a:lnTo>
                  <a:pt x="608774" y="255315"/>
                </a:lnTo>
                <a:lnTo>
                  <a:pt x="609660" y="258142"/>
                </a:lnTo>
                <a:lnTo>
                  <a:pt x="610627" y="260969"/>
                </a:lnTo>
                <a:lnTo>
                  <a:pt x="611514" y="263796"/>
                </a:lnTo>
                <a:lnTo>
                  <a:pt x="612401" y="266785"/>
                </a:lnTo>
                <a:lnTo>
                  <a:pt x="613287" y="269693"/>
                </a:lnTo>
                <a:lnTo>
                  <a:pt x="614174" y="272762"/>
                </a:lnTo>
                <a:lnTo>
                  <a:pt x="615141" y="275831"/>
                </a:lnTo>
                <a:lnTo>
                  <a:pt x="616028" y="278981"/>
                </a:lnTo>
                <a:lnTo>
                  <a:pt x="616914" y="282132"/>
                </a:lnTo>
                <a:lnTo>
                  <a:pt x="617801" y="285362"/>
                </a:lnTo>
                <a:lnTo>
                  <a:pt x="618687" y="288593"/>
                </a:lnTo>
                <a:lnTo>
                  <a:pt x="619655" y="291905"/>
                </a:lnTo>
                <a:lnTo>
                  <a:pt x="620541" y="295297"/>
                </a:lnTo>
                <a:lnTo>
                  <a:pt x="621428" y="298690"/>
                </a:lnTo>
                <a:lnTo>
                  <a:pt x="622315" y="302082"/>
                </a:lnTo>
                <a:lnTo>
                  <a:pt x="623201" y="305636"/>
                </a:lnTo>
                <a:lnTo>
                  <a:pt x="624088" y="309109"/>
                </a:lnTo>
                <a:lnTo>
                  <a:pt x="625055" y="312744"/>
                </a:lnTo>
                <a:lnTo>
                  <a:pt x="625942" y="316298"/>
                </a:lnTo>
                <a:lnTo>
                  <a:pt x="626828" y="320013"/>
                </a:lnTo>
                <a:lnTo>
                  <a:pt x="627715" y="323648"/>
                </a:lnTo>
                <a:lnTo>
                  <a:pt x="628601" y="327363"/>
                </a:lnTo>
                <a:lnTo>
                  <a:pt x="629569" y="331160"/>
                </a:lnTo>
                <a:lnTo>
                  <a:pt x="630455" y="334956"/>
                </a:lnTo>
                <a:lnTo>
                  <a:pt x="631342" y="338752"/>
                </a:lnTo>
                <a:lnTo>
                  <a:pt x="632228" y="342629"/>
                </a:lnTo>
                <a:lnTo>
                  <a:pt x="633115" y="346506"/>
                </a:lnTo>
                <a:lnTo>
                  <a:pt x="634082" y="350383"/>
                </a:lnTo>
                <a:lnTo>
                  <a:pt x="634969" y="354260"/>
                </a:lnTo>
                <a:lnTo>
                  <a:pt x="635856" y="358218"/>
                </a:lnTo>
                <a:lnTo>
                  <a:pt x="636742" y="362176"/>
                </a:lnTo>
                <a:lnTo>
                  <a:pt x="637629" y="366133"/>
                </a:lnTo>
                <a:lnTo>
                  <a:pt x="638596" y="370091"/>
                </a:lnTo>
                <a:lnTo>
                  <a:pt x="639483" y="374049"/>
                </a:lnTo>
                <a:lnTo>
                  <a:pt x="640369" y="378006"/>
                </a:lnTo>
                <a:lnTo>
                  <a:pt x="641256" y="381964"/>
                </a:lnTo>
                <a:lnTo>
                  <a:pt x="642142" y="386003"/>
                </a:lnTo>
                <a:lnTo>
                  <a:pt x="643029" y="389960"/>
                </a:lnTo>
                <a:lnTo>
                  <a:pt x="643996" y="393918"/>
                </a:lnTo>
                <a:lnTo>
                  <a:pt x="644883" y="397876"/>
                </a:lnTo>
                <a:lnTo>
                  <a:pt x="645769" y="401833"/>
                </a:lnTo>
                <a:lnTo>
                  <a:pt x="646656" y="405711"/>
                </a:lnTo>
                <a:lnTo>
                  <a:pt x="647543" y="409668"/>
                </a:lnTo>
                <a:lnTo>
                  <a:pt x="648510" y="413545"/>
                </a:lnTo>
                <a:lnTo>
                  <a:pt x="649396" y="417342"/>
                </a:lnTo>
                <a:lnTo>
                  <a:pt x="650283" y="421219"/>
                </a:lnTo>
                <a:lnTo>
                  <a:pt x="651170" y="425015"/>
                </a:lnTo>
                <a:lnTo>
                  <a:pt x="652056" y="428730"/>
                </a:lnTo>
                <a:lnTo>
                  <a:pt x="653023" y="432526"/>
                </a:lnTo>
                <a:lnTo>
                  <a:pt x="653910" y="436161"/>
                </a:lnTo>
                <a:lnTo>
                  <a:pt x="654797" y="439796"/>
                </a:lnTo>
                <a:lnTo>
                  <a:pt x="655683" y="443431"/>
                </a:lnTo>
                <a:lnTo>
                  <a:pt x="656570" y="446985"/>
                </a:lnTo>
                <a:lnTo>
                  <a:pt x="657537" y="450458"/>
                </a:lnTo>
                <a:lnTo>
                  <a:pt x="658424" y="453931"/>
                </a:lnTo>
                <a:lnTo>
                  <a:pt x="659310" y="457323"/>
                </a:lnTo>
                <a:lnTo>
                  <a:pt x="660197" y="460635"/>
                </a:lnTo>
                <a:lnTo>
                  <a:pt x="661083" y="463866"/>
                </a:lnTo>
                <a:lnTo>
                  <a:pt x="661970" y="467096"/>
                </a:lnTo>
                <a:lnTo>
                  <a:pt x="662937" y="470247"/>
                </a:lnTo>
                <a:lnTo>
                  <a:pt x="663824" y="473316"/>
                </a:lnTo>
                <a:lnTo>
                  <a:pt x="664710" y="476305"/>
                </a:lnTo>
                <a:lnTo>
                  <a:pt x="665597" y="479212"/>
                </a:lnTo>
                <a:lnTo>
                  <a:pt x="666484" y="482120"/>
                </a:lnTo>
                <a:lnTo>
                  <a:pt x="667451" y="484866"/>
                </a:lnTo>
                <a:lnTo>
                  <a:pt x="671964" y="497628"/>
                </a:lnTo>
                <a:lnTo>
                  <a:pt x="672851" y="499970"/>
                </a:lnTo>
                <a:lnTo>
                  <a:pt x="677365" y="510309"/>
                </a:lnTo>
                <a:lnTo>
                  <a:pt x="678251" y="512086"/>
                </a:lnTo>
                <a:lnTo>
                  <a:pt x="679138" y="513863"/>
                </a:lnTo>
                <a:lnTo>
                  <a:pt x="680024" y="515478"/>
                </a:lnTo>
                <a:lnTo>
                  <a:pt x="680911" y="517094"/>
                </a:lnTo>
                <a:lnTo>
                  <a:pt x="681878" y="518547"/>
                </a:lnTo>
                <a:lnTo>
                  <a:pt x="682765" y="519921"/>
                </a:lnTo>
                <a:lnTo>
                  <a:pt x="683651" y="521213"/>
                </a:lnTo>
                <a:lnTo>
                  <a:pt x="684538" y="522505"/>
                </a:lnTo>
                <a:lnTo>
                  <a:pt x="685425" y="523636"/>
                </a:lnTo>
                <a:lnTo>
                  <a:pt x="686392" y="524686"/>
                </a:lnTo>
                <a:lnTo>
                  <a:pt x="687278" y="525655"/>
                </a:lnTo>
                <a:lnTo>
                  <a:pt x="691792" y="529452"/>
                </a:lnTo>
                <a:lnTo>
                  <a:pt x="692679" y="530017"/>
                </a:lnTo>
                <a:lnTo>
                  <a:pt x="693565" y="530421"/>
                </a:lnTo>
                <a:lnTo>
                  <a:pt x="694452" y="530825"/>
                </a:lnTo>
                <a:lnTo>
                  <a:pt x="695338" y="531148"/>
                </a:lnTo>
                <a:lnTo>
                  <a:pt x="696306" y="531390"/>
                </a:lnTo>
                <a:lnTo>
                  <a:pt x="697192" y="531632"/>
                </a:lnTo>
                <a:lnTo>
                  <a:pt x="698079" y="531713"/>
                </a:lnTo>
                <a:lnTo>
                  <a:pt x="698965" y="531794"/>
                </a:lnTo>
                <a:lnTo>
                  <a:pt x="699852" y="531794"/>
                </a:lnTo>
                <a:lnTo>
                  <a:pt x="700819" y="531713"/>
                </a:lnTo>
                <a:lnTo>
                  <a:pt x="701706" y="531632"/>
                </a:lnTo>
                <a:lnTo>
                  <a:pt x="702592" y="531390"/>
                </a:lnTo>
                <a:lnTo>
                  <a:pt x="703479" y="531229"/>
                </a:lnTo>
                <a:lnTo>
                  <a:pt x="704366" y="530906"/>
                </a:lnTo>
                <a:lnTo>
                  <a:pt x="705333" y="530582"/>
                </a:lnTo>
                <a:lnTo>
                  <a:pt x="706219" y="530179"/>
                </a:lnTo>
                <a:lnTo>
                  <a:pt x="707106" y="529694"/>
                </a:lnTo>
                <a:lnTo>
                  <a:pt x="707993" y="529209"/>
                </a:lnTo>
                <a:lnTo>
                  <a:pt x="708879" y="528725"/>
                </a:lnTo>
                <a:lnTo>
                  <a:pt x="709846" y="528079"/>
                </a:lnTo>
                <a:lnTo>
                  <a:pt x="710733" y="527513"/>
                </a:lnTo>
                <a:lnTo>
                  <a:pt x="711620" y="526786"/>
                </a:lnTo>
                <a:lnTo>
                  <a:pt x="712506" y="526059"/>
                </a:lnTo>
                <a:lnTo>
                  <a:pt x="713393" y="525333"/>
                </a:lnTo>
                <a:lnTo>
                  <a:pt x="714279" y="524525"/>
                </a:lnTo>
                <a:lnTo>
                  <a:pt x="718793" y="520002"/>
                </a:lnTo>
                <a:lnTo>
                  <a:pt x="719760" y="519033"/>
                </a:lnTo>
                <a:lnTo>
                  <a:pt x="720647" y="517983"/>
                </a:lnTo>
                <a:lnTo>
                  <a:pt x="721533" y="516933"/>
                </a:lnTo>
                <a:lnTo>
                  <a:pt x="722420" y="515802"/>
                </a:lnTo>
                <a:lnTo>
                  <a:pt x="723307" y="514671"/>
                </a:lnTo>
                <a:lnTo>
                  <a:pt x="724274" y="513540"/>
                </a:lnTo>
                <a:lnTo>
                  <a:pt x="725160" y="512328"/>
                </a:lnTo>
                <a:lnTo>
                  <a:pt x="726047" y="511117"/>
                </a:lnTo>
                <a:lnTo>
                  <a:pt x="726934" y="509824"/>
                </a:lnTo>
                <a:lnTo>
                  <a:pt x="727820" y="508613"/>
                </a:lnTo>
                <a:lnTo>
                  <a:pt x="728787" y="507321"/>
                </a:lnTo>
                <a:lnTo>
                  <a:pt x="729674" y="505947"/>
                </a:lnTo>
                <a:lnTo>
                  <a:pt x="730561" y="504655"/>
                </a:lnTo>
                <a:lnTo>
                  <a:pt x="731447" y="503282"/>
                </a:lnTo>
                <a:lnTo>
                  <a:pt x="732334" y="501828"/>
                </a:lnTo>
                <a:lnTo>
                  <a:pt x="733220" y="500455"/>
                </a:lnTo>
                <a:lnTo>
                  <a:pt x="734188" y="499001"/>
                </a:lnTo>
                <a:lnTo>
                  <a:pt x="735074" y="497547"/>
                </a:lnTo>
                <a:lnTo>
                  <a:pt x="735961" y="496013"/>
                </a:lnTo>
                <a:lnTo>
                  <a:pt x="736847" y="494478"/>
                </a:lnTo>
                <a:lnTo>
                  <a:pt x="737734" y="492943"/>
                </a:lnTo>
                <a:lnTo>
                  <a:pt x="738701" y="491409"/>
                </a:lnTo>
                <a:lnTo>
                  <a:pt x="739588" y="489874"/>
                </a:lnTo>
                <a:lnTo>
                  <a:pt x="740474" y="488258"/>
                </a:lnTo>
                <a:lnTo>
                  <a:pt x="741361" y="486643"/>
                </a:lnTo>
                <a:lnTo>
                  <a:pt x="742248" y="484947"/>
                </a:lnTo>
                <a:lnTo>
                  <a:pt x="743215" y="483331"/>
                </a:lnTo>
                <a:lnTo>
                  <a:pt x="744101" y="481635"/>
                </a:lnTo>
                <a:lnTo>
                  <a:pt x="744988" y="479939"/>
                </a:lnTo>
                <a:lnTo>
                  <a:pt x="745875" y="478162"/>
                </a:lnTo>
                <a:lnTo>
                  <a:pt x="746761" y="476466"/>
                </a:lnTo>
                <a:lnTo>
                  <a:pt x="747728" y="474689"/>
                </a:lnTo>
                <a:lnTo>
                  <a:pt x="748615" y="472912"/>
                </a:lnTo>
                <a:lnTo>
                  <a:pt x="749502" y="471054"/>
                </a:lnTo>
                <a:lnTo>
                  <a:pt x="750388" y="469277"/>
                </a:lnTo>
                <a:lnTo>
                  <a:pt x="751275" y="467419"/>
                </a:lnTo>
                <a:lnTo>
                  <a:pt x="752161" y="465562"/>
                </a:lnTo>
                <a:lnTo>
                  <a:pt x="753129" y="463704"/>
                </a:lnTo>
                <a:lnTo>
                  <a:pt x="754015" y="461846"/>
                </a:lnTo>
                <a:lnTo>
                  <a:pt x="754902" y="459908"/>
                </a:lnTo>
                <a:lnTo>
                  <a:pt x="755788" y="457969"/>
                </a:lnTo>
                <a:lnTo>
                  <a:pt x="756675" y="456031"/>
                </a:lnTo>
                <a:lnTo>
                  <a:pt x="757642" y="454092"/>
                </a:lnTo>
                <a:lnTo>
                  <a:pt x="758529" y="452073"/>
                </a:lnTo>
                <a:lnTo>
                  <a:pt x="759415" y="450135"/>
                </a:lnTo>
                <a:lnTo>
                  <a:pt x="760302" y="448115"/>
                </a:lnTo>
                <a:lnTo>
                  <a:pt x="761189" y="446096"/>
                </a:lnTo>
                <a:lnTo>
                  <a:pt x="762156" y="444077"/>
                </a:lnTo>
                <a:lnTo>
                  <a:pt x="763042" y="441977"/>
                </a:lnTo>
                <a:lnTo>
                  <a:pt x="763929" y="439957"/>
                </a:lnTo>
                <a:lnTo>
                  <a:pt x="764816" y="437857"/>
                </a:lnTo>
                <a:lnTo>
                  <a:pt x="765702" y="435838"/>
                </a:lnTo>
                <a:lnTo>
                  <a:pt x="766669" y="433738"/>
                </a:lnTo>
                <a:lnTo>
                  <a:pt x="767556" y="431557"/>
                </a:lnTo>
                <a:lnTo>
                  <a:pt x="768443" y="429457"/>
                </a:lnTo>
                <a:lnTo>
                  <a:pt x="769329" y="427357"/>
                </a:lnTo>
                <a:lnTo>
                  <a:pt x="770216" y="425176"/>
                </a:lnTo>
                <a:lnTo>
                  <a:pt x="771102" y="423076"/>
                </a:lnTo>
                <a:lnTo>
                  <a:pt x="772070" y="420895"/>
                </a:lnTo>
                <a:lnTo>
                  <a:pt x="772956" y="418715"/>
                </a:lnTo>
                <a:lnTo>
                  <a:pt x="773843" y="416615"/>
                </a:lnTo>
                <a:lnTo>
                  <a:pt x="774729" y="414434"/>
                </a:lnTo>
                <a:lnTo>
                  <a:pt x="775616" y="412172"/>
                </a:lnTo>
                <a:lnTo>
                  <a:pt x="776583" y="409992"/>
                </a:lnTo>
                <a:lnTo>
                  <a:pt x="777470" y="407811"/>
                </a:lnTo>
                <a:lnTo>
                  <a:pt x="778356" y="405630"/>
                </a:lnTo>
                <a:lnTo>
                  <a:pt x="779243" y="403369"/>
                </a:lnTo>
                <a:lnTo>
                  <a:pt x="780130" y="401188"/>
                </a:lnTo>
                <a:lnTo>
                  <a:pt x="781097" y="398926"/>
                </a:lnTo>
                <a:lnTo>
                  <a:pt x="781983" y="396746"/>
                </a:lnTo>
                <a:lnTo>
                  <a:pt x="782870" y="394484"/>
                </a:lnTo>
                <a:lnTo>
                  <a:pt x="783757" y="392222"/>
                </a:lnTo>
                <a:lnTo>
                  <a:pt x="784643" y="390042"/>
                </a:lnTo>
                <a:lnTo>
                  <a:pt x="785530" y="387780"/>
                </a:lnTo>
                <a:lnTo>
                  <a:pt x="786497" y="385519"/>
                </a:lnTo>
                <a:lnTo>
                  <a:pt x="787384" y="383257"/>
                </a:lnTo>
                <a:lnTo>
                  <a:pt x="788270" y="380995"/>
                </a:lnTo>
                <a:lnTo>
                  <a:pt x="789157" y="378734"/>
                </a:lnTo>
                <a:lnTo>
                  <a:pt x="790043" y="376472"/>
                </a:lnTo>
                <a:lnTo>
                  <a:pt x="794557" y="365164"/>
                </a:lnTo>
                <a:lnTo>
                  <a:pt x="795524" y="362822"/>
                </a:lnTo>
                <a:lnTo>
                  <a:pt x="796411" y="360560"/>
                </a:lnTo>
                <a:lnTo>
                  <a:pt x="797297" y="358299"/>
                </a:lnTo>
                <a:lnTo>
                  <a:pt x="798184" y="355956"/>
                </a:lnTo>
                <a:lnTo>
                  <a:pt x="799071" y="353695"/>
                </a:lnTo>
                <a:lnTo>
                  <a:pt x="800038" y="351433"/>
                </a:lnTo>
                <a:lnTo>
                  <a:pt x="800924" y="349091"/>
                </a:lnTo>
                <a:lnTo>
                  <a:pt x="801811" y="346829"/>
                </a:lnTo>
                <a:lnTo>
                  <a:pt x="802698" y="344487"/>
                </a:lnTo>
                <a:lnTo>
                  <a:pt x="803584" y="342225"/>
                </a:lnTo>
                <a:lnTo>
                  <a:pt x="804471" y="339883"/>
                </a:lnTo>
                <a:lnTo>
                  <a:pt x="805438" y="337621"/>
                </a:lnTo>
                <a:lnTo>
                  <a:pt x="806325" y="335279"/>
                </a:lnTo>
                <a:lnTo>
                  <a:pt x="807211" y="333017"/>
                </a:lnTo>
                <a:lnTo>
                  <a:pt x="808098" y="330675"/>
                </a:lnTo>
                <a:lnTo>
                  <a:pt x="808984" y="328333"/>
                </a:lnTo>
                <a:lnTo>
                  <a:pt x="809952" y="325990"/>
                </a:lnTo>
                <a:lnTo>
                  <a:pt x="810838" y="323729"/>
                </a:lnTo>
                <a:lnTo>
                  <a:pt x="811725" y="321386"/>
                </a:lnTo>
                <a:lnTo>
                  <a:pt x="812611" y="319044"/>
                </a:lnTo>
                <a:lnTo>
                  <a:pt x="813498" y="316701"/>
                </a:lnTo>
                <a:lnTo>
                  <a:pt x="814465" y="314359"/>
                </a:lnTo>
                <a:lnTo>
                  <a:pt x="815352" y="312017"/>
                </a:lnTo>
                <a:lnTo>
                  <a:pt x="816238" y="309755"/>
                </a:lnTo>
                <a:lnTo>
                  <a:pt x="817125" y="307413"/>
                </a:lnTo>
                <a:lnTo>
                  <a:pt x="818012" y="305070"/>
                </a:lnTo>
                <a:lnTo>
                  <a:pt x="818979" y="302728"/>
                </a:lnTo>
                <a:lnTo>
                  <a:pt x="819865" y="300385"/>
                </a:lnTo>
                <a:lnTo>
                  <a:pt x="820752" y="298043"/>
                </a:lnTo>
                <a:lnTo>
                  <a:pt x="821639" y="295700"/>
                </a:lnTo>
                <a:lnTo>
                  <a:pt x="822525" y="293358"/>
                </a:lnTo>
                <a:lnTo>
                  <a:pt x="823412" y="291016"/>
                </a:lnTo>
                <a:lnTo>
                  <a:pt x="824379" y="288673"/>
                </a:lnTo>
                <a:lnTo>
                  <a:pt x="825266" y="286412"/>
                </a:lnTo>
                <a:lnTo>
                  <a:pt x="826152" y="284069"/>
                </a:lnTo>
                <a:lnTo>
                  <a:pt x="827039" y="281727"/>
                </a:lnTo>
                <a:lnTo>
                  <a:pt x="827925" y="279465"/>
                </a:lnTo>
                <a:lnTo>
                  <a:pt x="828893" y="277123"/>
                </a:lnTo>
                <a:lnTo>
                  <a:pt x="829779" y="274861"/>
                </a:lnTo>
                <a:lnTo>
                  <a:pt x="830666" y="272600"/>
                </a:lnTo>
                <a:lnTo>
                  <a:pt x="831552" y="270257"/>
                </a:lnTo>
                <a:lnTo>
                  <a:pt x="832439" y="267996"/>
                </a:lnTo>
                <a:lnTo>
                  <a:pt x="833406" y="265815"/>
                </a:lnTo>
                <a:lnTo>
                  <a:pt x="834293" y="263553"/>
                </a:lnTo>
                <a:lnTo>
                  <a:pt x="835179" y="261292"/>
                </a:lnTo>
                <a:lnTo>
                  <a:pt x="836066" y="259111"/>
                </a:lnTo>
                <a:lnTo>
                  <a:pt x="836953" y="256930"/>
                </a:lnTo>
                <a:lnTo>
                  <a:pt x="837920" y="254750"/>
                </a:lnTo>
                <a:lnTo>
                  <a:pt x="838806" y="252650"/>
                </a:lnTo>
                <a:lnTo>
                  <a:pt x="839693" y="250469"/>
                </a:lnTo>
                <a:lnTo>
                  <a:pt x="840580" y="248369"/>
                </a:lnTo>
                <a:lnTo>
                  <a:pt x="841466" y="246349"/>
                </a:lnTo>
                <a:lnTo>
                  <a:pt x="842353" y="244249"/>
                </a:lnTo>
                <a:lnTo>
                  <a:pt x="843320" y="242230"/>
                </a:lnTo>
                <a:lnTo>
                  <a:pt x="844207" y="240292"/>
                </a:lnTo>
                <a:lnTo>
                  <a:pt x="845093" y="238272"/>
                </a:lnTo>
                <a:lnTo>
                  <a:pt x="845980" y="236415"/>
                </a:lnTo>
                <a:lnTo>
                  <a:pt x="846866" y="234476"/>
                </a:lnTo>
                <a:lnTo>
                  <a:pt x="847834" y="232618"/>
                </a:lnTo>
                <a:lnTo>
                  <a:pt x="848720" y="230841"/>
                </a:lnTo>
                <a:lnTo>
                  <a:pt x="849607" y="229064"/>
                </a:lnTo>
                <a:lnTo>
                  <a:pt x="850493" y="227287"/>
                </a:lnTo>
                <a:lnTo>
                  <a:pt x="851380" y="225672"/>
                </a:lnTo>
                <a:lnTo>
                  <a:pt x="852347" y="223976"/>
                </a:lnTo>
                <a:lnTo>
                  <a:pt x="853234" y="222360"/>
                </a:lnTo>
                <a:lnTo>
                  <a:pt x="854120" y="220826"/>
                </a:lnTo>
                <a:lnTo>
                  <a:pt x="855007" y="219372"/>
                </a:lnTo>
                <a:lnTo>
                  <a:pt x="855894" y="217918"/>
                </a:lnTo>
                <a:lnTo>
                  <a:pt x="856861" y="216545"/>
                </a:lnTo>
                <a:lnTo>
                  <a:pt x="857747" y="215172"/>
                </a:lnTo>
                <a:lnTo>
                  <a:pt x="858634" y="213879"/>
                </a:lnTo>
                <a:lnTo>
                  <a:pt x="859521" y="212668"/>
                </a:lnTo>
                <a:lnTo>
                  <a:pt x="860407" y="211537"/>
                </a:lnTo>
                <a:lnTo>
                  <a:pt x="861294" y="210406"/>
                </a:lnTo>
                <a:lnTo>
                  <a:pt x="862261" y="209437"/>
                </a:lnTo>
                <a:lnTo>
                  <a:pt x="863148" y="208467"/>
                </a:lnTo>
                <a:lnTo>
                  <a:pt x="864034" y="207498"/>
                </a:lnTo>
                <a:lnTo>
                  <a:pt x="873948" y="202248"/>
                </a:lnTo>
                <a:lnTo>
                  <a:pt x="874835" y="202248"/>
                </a:lnTo>
                <a:lnTo>
                  <a:pt x="875721" y="202329"/>
                </a:lnTo>
                <a:lnTo>
                  <a:pt x="876688" y="202410"/>
                </a:lnTo>
                <a:lnTo>
                  <a:pt x="877575" y="202652"/>
                </a:lnTo>
                <a:lnTo>
                  <a:pt x="878462" y="202895"/>
                </a:lnTo>
                <a:lnTo>
                  <a:pt x="879348" y="203299"/>
                </a:lnTo>
                <a:lnTo>
                  <a:pt x="880235" y="203702"/>
                </a:lnTo>
                <a:lnTo>
                  <a:pt x="881202" y="204187"/>
                </a:lnTo>
                <a:lnTo>
                  <a:pt x="882089" y="204833"/>
                </a:lnTo>
                <a:lnTo>
                  <a:pt x="882975" y="205479"/>
                </a:lnTo>
                <a:lnTo>
                  <a:pt x="888375" y="211214"/>
                </a:lnTo>
                <a:lnTo>
                  <a:pt x="889262" y="212425"/>
                </a:lnTo>
                <a:lnTo>
                  <a:pt x="896516" y="224702"/>
                </a:lnTo>
                <a:lnTo>
                  <a:pt x="897403" y="226479"/>
                </a:lnTo>
                <a:lnTo>
                  <a:pt x="898289" y="228418"/>
                </a:lnTo>
                <a:lnTo>
                  <a:pt x="899176" y="230356"/>
                </a:lnTo>
                <a:lnTo>
                  <a:pt x="900143" y="232376"/>
                </a:lnTo>
                <a:lnTo>
                  <a:pt x="901030" y="234476"/>
                </a:lnTo>
                <a:lnTo>
                  <a:pt x="901916" y="236656"/>
                </a:lnTo>
                <a:lnTo>
                  <a:pt x="902803" y="238837"/>
                </a:lnTo>
                <a:lnTo>
                  <a:pt x="903689" y="241099"/>
                </a:lnTo>
                <a:lnTo>
                  <a:pt x="904657" y="243360"/>
                </a:lnTo>
                <a:lnTo>
                  <a:pt x="905543" y="245783"/>
                </a:lnTo>
                <a:lnTo>
                  <a:pt x="906430" y="248126"/>
                </a:lnTo>
                <a:lnTo>
                  <a:pt x="907316" y="250630"/>
                </a:lnTo>
                <a:lnTo>
                  <a:pt x="908203" y="253133"/>
                </a:lnTo>
                <a:lnTo>
                  <a:pt x="909170" y="255637"/>
                </a:lnTo>
                <a:lnTo>
                  <a:pt x="910057" y="258222"/>
                </a:lnTo>
                <a:lnTo>
                  <a:pt x="910943" y="260887"/>
                </a:lnTo>
                <a:lnTo>
                  <a:pt x="911830" y="263553"/>
                </a:lnTo>
                <a:lnTo>
                  <a:pt x="912717" y="266218"/>
                </a:lnTo>
                <a:lnTo>
                  <a:pt x="913603" y="268964"/>
                </a:lnTo>
                <a:lnTo>
                  <a:pt x="914570" y="271710"/>
                </a:lnTo>
                <a:lnTo>
                  <a:pt x="915457" y="274537"/>
                </a:lnTo>
                <a:lnTo>
                  <a:pt x="916344" y="277364"/>
                </a:lnTo>
                <a:lnTo>
                  <a:pt x="917230" y="280191"/>
                </a:lnTo>
                <a:lnTo>
                  <a:pt x="918117" y="283018"/>
                </a:lnTo>
                <a:lnTo>
                  <a:pt x="919084" y="285926"/>
                </a:lnTo>
                <a:lnTo>
                  <a:pt x="919971" y="288834"/>
                </a:lnTo>
                <a:lnTo>
                  <a:pt x="920857" y="291822"/>
                </a:lnTo>
                <a:lnTo>
                  <a:pt x="921744" y="294730"/>
                </a:lnTo>
                <a:lnTo>
                  <a:pt x="922630" y="297718"/>
                </a:lnTo>
                <a:lnTo>
                  <a:pt x="923598" y="300707"/>
                </a:lnTo>
                <a:lnTo>
                  <a:pt x="924484" y="303695"/>
                </a:lnTo>
                <a:lnTo>
                  <a:pt x="925371" y="306684"/>
                </a:lnTo>
                <a:lnTo>
                  <a:pt x="926257" y="309672"/>
                </a:lnTo>
                <a:lnTo>
                  <a:pt x="927144" y="312661"/>
                </a:lnTo>
                <a:lnTo>
                  <a:pt x="928111" y="315649"/>
                </a:lnTo>
                <a:lnTo>
                  <a:pt x="928998" y="318638"/>
                </a:lnTo>
                <a:lnTo>
                  <a:pt x="929884" y="321707"/>
                </a:lnTo>
                <a:lnTo>
                  <a:pt x="930771" y="324695"/>
                </a:lnTo>
                <a:lnTo>
                  <a:pt x="931658" y="327684"/>
                </a:lnTo>
                <a:lnTo>
                  <a:pt x="932544" y="330672"/>
                </a:lnTo>
                <a:lnTo>
                  <a:pt x="933511" y="333661"/>
                </a:lnTo>
                <a:lnTo>
                  <a:pt x="934398" y="336649"/>
                </a:lnTo>
                <a:lnTo>
                  <a:pt x="935285" y="339638"/>
                </a:lnTo>
                <a:lnTo>
                  <a:pt x="936171" y="342545"/>
                </a:lnTo>
                <a:lnTo>
                  <a:pt x="937058" y="345534"/>
                </a:lnTo>
                <a:lnTo>
                  <a:pt x="938025" y="348441"/>
                </a:lnTo>
                <a:lnTo>
                  <a:pt x="938912" y="351349"/>
                </a:lnTo>
                <a:lnTo>
                  <a:pt x="939798" y="354257"/>
                </a:lnTo>
                <a:lnTo>
                  <a:pt x="940685" y="357084"/>
                </a:lnTo>
                <a:lnTo>
                  <a:pt x="941571" y="359911"/>
                </a:lnTo>
                <a:lnTo>
                  <a:pt x="942539" y="362738"/>
                </a:lnTo>
                <a:lnTo>
                  <a:pt x="943425" y="365565"/>
                </a:lnTo>
                <a:lnTo>
                  <a:pt x="944312" y="368311"/>
                </a:lnTo>
                <a:lnTo>
                  <a:pt x="945198" y="371057"/>
                </a:lnTo>
                <a:lnTo>
                  <a:pt x="946085" y="373803"/>
                </a:lnTo>
                <a:lnTo>
                  <a:pt x="947052" y="376469"/>
                </a:lnTo>
                <a:lnTo>
                  <a:pt x="947939" y="379134"/>
                </a:lnTo>
                <a:lnTo>
                  <a:pt x="948825" y="381719"/>
                </a:lnTo>
                <a:lnTo>
                  <a:pt x="949712" y="384303"/>
                </a:lnTo>
                <a:lnTo>
                  <a:pt x="950599" y="386888"/>
                </a:lnTo>
                <a:lnTo>
                  <a:pt x="951485" y="389392"/>
                </a:lnTo>
                <a:lnTo>
                  <a:pt x="952452" y="391815"/>
                </a:lnTo>
                <a:lnTo>
                  <a:pt x="953339" y="394319"/>
                </a:lnTo>
                <a:lnTo>
                  <a:pt x="954226" y="396661"/>
                </a:lnTo>
                <a:lnTo>
                  <a:pt x="955112" y="399004"/>
                </a:lnTo>
                <a:lnTo>
                  <a:pt x="955999" y="401346"/>
                </a:lnTo>
                <a:lnTo>
                  <a:pt x="956966" y="403608"/>
                </a:lnTo>
                <a:lnTo>
                  <a:pt x="957853" y="405869"/>
                </a:lnTo>
                <a:lnTo>
                  <a:pt x="958739" y="408050"/>
                </a:lnTo>
                <a:lnTo>
                  <a:pt x="959626" y="410231"/>
                </a:lnTo>
                <a:lnTo>
                  <a:pt x="960512" y="412331"/>
                </a:lnTo>
                <a:lnTo>
                  <a:pt x="961480" y="414350"/>
                </a:lnTo>
                <a:lnTo>
                  <a:pt x="962366" y="416369"/>
                </a:lnTo>
                <a:lnTo>
                  <a:pt x="963253" y="418308"/>
                </a:lnTo>
                <a:lnTo>
                  <a:pt x="964139" y="420246"/>
                </a:lnTo>
                <a:lnTo>
                  <a:pt x="965026" y="422104"/>
                </a:lnTo>
                <a:lnTo>
                  <a:pt x="965913" y="423881"/>
                </a:lnTo>
                <a:lnTo>
                  <a:pt x="966880" y="425658"/>
                </a:lnTo>
                <a:lnTo>
                  <a:pt x="967766" y="427435"/>
                </a:lnTo>
                <a:lnTo>
                  <a:pt x="968653" y="429050"/>
                </a:lnTo>
                <a:lnTo>
                  <a:pt x="969540" y="430666"/>
                </a:lnTo>
                <a:lnTo>
                  <a:pt x="970426" y="432281"/>
                </a:lnTo>
                <a:lnTo>
                  <a:pt x="971393" y="433735"/>
                </a:lnTo>
                <a:lnTo>
                  <a:pt x="972280" y="435189"/>
                </a:lnTo>
                <a:lnTo>
                  <a:pt x="973167" y="436643"/>
                </a:lnTo>
                <a:lnTo>
                  <a:pt x="974053" y="438016"/>
                </a:lnTo>
                <a:lnTo>
                  <a:pt x="974940" y="439308"/>
                </a:lnTo>
                <a:lnTo>
                  <a:pt x="975907" y="440601"/>
                </a:lnTo>
                <a:lnTo>
                  <a:pt x="976794" y="441812"/>
                </a:lnTo>
                <a:lnTo>
                  <a:pt x="977680" y="442943"/>
                </a:lnTo>
                <a:lnTo>
                  <a:pt x="978567" y="444074"/>
                </a:lnTo>
                <a:lnTo>
                  <a:pt x="979453" y="445124"/>
                </a:lnTo>
                <a:lnTo>
                  <a:pt x="980421" y="446093"/>
                </a:lnTo>
                <a:lnTo>
                  <a:pt x="981307" y="447063"/>
                </a:lnTo>
                <a:lnTo>
                  <a:pt x="982194" y="447951"/>
                </a:lnTo>
                <a:lnTo>
                  <a:pt x="983080" y="448839"/>
                </a:lnTo>
                <a:lnTo>
                  <a:pt x="983967" y="449566"/>
                </a:lnTo>
                <a:lnTo>
                  <a:pt x="984854" y="450374"/>
                </a:lnTo>
                <a:lnTo>
                  <a:pt x="985821" y="451020"/>
                </a:lnTo>
                <a:lnTo>
                  <a:pt x="986707" y="451666"/>
                </a:lnTo>
                <a:lnTo>
                  <a:pt x="998394" y="455947"/>
                </a:lnTo>
                <a:lnTo>
                  <a:pt x="999362" y="455947"/>
                </a:lnTo>
                <a:lnTo>
                  <a:pt x="1000248" y="455947"/>
                </a:lnTo>
                <a:lnTo>
                  <a:pt x="1007422" y="454412"/>
                </a:lnTo>
                <a:lnTo>
                  <a:pt x="1008308" y="454089"/>
                </a:lnTo>
                <a:lnTo>
                  <a:pt x="1009275" y="453685"/>
                </a:lnTo>
                <a:lnTo>
                  <a:pt x="1010162" y="453282"/>
                </a:lnTo>
                <a:lnTo>
                  <a:pt x="1011049" y="452878"/>
                </a:lnTo>
                <a:lnTo>
                  <a:pt x="1011935" y="452393"/>
                </a:lnTo>
                <a:lnTo>
                  <a:pt x="1012822" y="451909"/>
                </a:lnTo>
                <a:lnTo>
                  <a:pt x="1013789" y="451343"/>
                </a:lnTo>
                <a:lnTo>
                  <a:pt x="1014676" y="450859"/>
                </a:lnTo>
                <a:lnTo>
                  <a:pt x="1015562" y="450293"/>
                </a:lnTo>
                <a:lnTo>
                  <a:pt x="1016449" y="449647"/>
                </a:lnTo>
                <a:lnTo>
                  <a:pt x="1017335" y="449082"/>
                </a:lnTo>
                <a:lnTo>
                  <a:pt x="1018303" y="448436"/>
                </a:lnTo>
                <a:lnTo>
                  <a:pt x="1019189" y="447789"/>
                </a:lnTo>
                <a:lnTo>
                  <a:pt x="1020076" y="447063"/>
                </a:lnTo>
                <a:lnTo>
                  <a:pt x="1020962" y="446417"/>
                </a:lnTo>
                <a:lnTo>
                  <a:pt x="1021849" y="445690"/>
                </a:lnTo>
                <a:lnTo>
                  <a:pt x="1022736" y="444882"/>
                </a:lnTo>
                <a:lnTo>
                  <a:pt x="1023703" y="444155"/>
                </a:lnTo>
                <a:lnTo>
                  <a:pt x="1024589" y="443428"/>
                </a:lnTo>
                <a:lnTo>
                  <a:pt x="1025476" y="442620"/>
                </a:lnTo>
                <a:lnTo>
                  <a:pt x="1026363" y="441813"/>
                </a:lnTo>
                <a:lnTo>
                  <a:pt x="1027249" y="441005"/>
                </a:lnTo>
                <a:lnTo>
                  <a:pt x="1028216" y="440116"/>
                </a:lnTo>
                <a:lnTo>
                  <a:pt x="1029103" y="439309"/>
                </a:lnTo>
                <a:lnTo>
                  <a:pt x="1029990" y="438420"/>
                </a:lnTo>
                <a:lnTo>
                  <a:pt x="1030876" y="437532"/>
                </a:lnTo>
                <a:lnTo>
                  <a:pt x="1031763" y="436724"/>
                </a:lnTo>
                <a:lnTo>
                  <a:pt x="1032730" y="435755"/>
                </a:lnTo>
                <a:lnTo>
                  <a:pt x="1033617" y="434867"/>
                </a:lnTo>
                <a:lnTo>
                  <a:pt x="1034503" y="433978"/>
                </a:lnTo>
                <a:lnTo>
                  <a:pt x="1035390" y="433090"/>
                </a:lnTo>
                <a:lnTo>
                  <a:pt x="1036276" y="432121"/>
                </a:lnTo>
                <a:lnTo>
                  <a:pt x="1037244" y="431152"/>
                </a:lnTo>
                <a:lnTo>
                  <a:pt x="1038130" y="430263"/>
                </a:lnTo>
                <a:lnTo>
                  <a:pt x="1039017" y="429294"/>
                </a:lnTo>
                <a:lnTo>
                  <a:pt x="1039903" y="428325"/>
                </a:lnTo>
                <a:lnTo>
                  <a:pt x="1040790" y="427356"/>
                </a:lnTo>
                <a:lnTo>
                  <a:pt x="1041677" y="426386"/>
                </a:lnTo>
                <a:lnTo>
                  <a:pt x="1042644" y="425417"/>
                </a:lnTo>
                <a:lnTo>
                  <a:pt x="1043530" y="424448"/>
                </a:lnTo>
                <a:lnTo>
                  <a:pt x="1044417" y="423398"/>
                </a:lnTo>
                <a:lnTo>
                  <a:pt x="1045304" y="422429"/>
                </a:lnTo>
                <a:lnTo>
                  <a:pt x="1046190" y="421459"/>
                </a:lnTo>
                <a:lnTo>
                  <a:pt x="1047157" y="420409"/>
                </a:lnTo>
                <a:lnTo>
                  <a:pt x="1048044" y="419440"/>
                </a:lnTo>
                <a:lnTo>
                  <a:pt x="1048931" y="418390"/>
                </a:lnTo>
                <a:lnTo>
                  <a:pt x="1049817" y="417340"/>
                </a:lnTo>
                <a:lnTo>
                  <a:pt x="1050704" y="416371"/>
                </a:lnTo>
                <a:lnTo>
                  <a:pt x="1051671" y="415321"/>
                </a:lnTo>
                <a:lnTo>
                  <a:pt x="1052558" y="414271"/>
                </a:lnTo>
                <a:lnTo>
                  <a:pt x="1053444" y="413221"/>
                </a:lnTo>
                <a:lnTo>
                  <a:pt x="1054331" y="412171"/>
                </a:lnTo>
                <a:lnTo>
                  <a:pt x="1055217" y="411121"/>
                </a:lnTo>
                <a:lnTo>
                  <a:pt x="1056104" y="410070"/>
                </a:lnTo>
                <a:lnTo>
                  <a:pt x="1057071" y="409020"/>
                </a:lnTo>
                <a:lnTo>
                  <a:pt x="1057958" y="407970"/>
                </a:lnTo>
                <a:lnTo>
                  <a:pt x="1058844" y="406920"/>
                </a:lnTo>
                <a:lnTo>
                  <a:pt x="1059731" y="405870"/>
                </a:lnTo>
                <a:lnTo>
                  <a:pt x="1060618" y="404820"/>
                </a:lnTo>
                <a:lnTo>
                  <a:pt x="1061585" y="403770"/>
                </a:lnTo>
                <a:lnTo>
                  <a:pt x="1062471" y="402639"/>
                </a:lnTo>
                <a:lnTo>
                  <a:pt x="1063358" y="401589"/>
                </a:lnTo>
                <a:lnTo>
                  <a:pt x="1064245" y="400539"/>
                </a:lnTo>
                <a:lnTo>
                  <a:pt x="1065131" y="399408"/>
                </a:lnTo>
                <a:lnTo>
                  <a:pt x="1066098" y="398358"/>
                </a:lnTo>
                <a:lnTo>
                  <a:pt x="1066985" y="397227"/>
                </a:lnTo>
                <a:lnTo>
                  <a:pt x="1067872" y="396096"/>
                </a:lnTo>
                <a:lnTo>
                  <a:pt x="1068758" y="395046"/>
                </a:lnTo>
                <a:lnTo>
                  <a:pt x="1069645" y="393915"/>
                </a:lnTo>
                <a:lnTo>
                  <a:pt x="1070612" y="392784"/>
                </a:lnTo>
                <a:lnTo>
                  <a:pt x="1071499" y="391654"/>
                </a:lnTo>
                <a:lnTo>
                  <a:pt x="1072385" y="390603"/>
                </a:lnTo>
                <a:lnTo>
                  <a:pt x="1073272" y="389473"/>
                </a:lnTo>
                <a:lnTo>
                  <a:pt x="1074158" y="388342"/>
                </a:lnTo>
                <a:lnTo>
                  <a:pt x="1075045" y="387211"/>
                </a:lnTo>
                <a:lnTo>
                  <a:pt x="1076012" y="385999"/>
                </a:lnTo>
                <a:lnTo>
                  <a:pt x="1076899" y="384868"/>
                </a:lnTo>
                <a:lnTo>
                  <a:pt x="1077785" y="383737"/>
                </a:lnTo>
                <a:lnTo>
                  <a:pt x="1078672" y="382607"/>
                </a:lnTo>
                <a:lnTo>
                  <a:pt x="1079559" y="381395"/>
                </a:lnTo>
                <a:lnTo>
                  <a:pt x="1080526" y="380264"/>
                </a:lnTo>
                <a:lnTo>
                  <a:pt x="1081412" y="379053"/>
                </a:lnTo>
                <a:lnTo>
                  <a:pt x="1082299" y="377922"/>
                </a:lnTo>
                <a:lnTo>
                  <a:pt x="1083186" y="376710"/>
                </a:lnTo>
                <a:lnTo>
                  <a:pt x="1084072" y="375579"/>
                </a:lnTo>
                <a:lnTo>
                  <a:pt x="1085039" y="374368"/>
                </a:lnTo>
                <a:lnTo>
                  <a:pt x="1085926" y="373156"/>
                </a:lnTo>
                <a:lnTo>
                  <a:pt x="1086813" y="371945"/>
                </a:lnTo>
                <a:lnTo>
                  <a:pt x="1087699" y="370733"/>
                </a:lnTo>
                <a:lnTo>
                  <a:pt x="1088586" y="369522"/>
                </a:lnTo>
                <a:lnTo>
                  <a:pt x="1089553" y="368310"/>
                </a:lnTo>
                <a:lnTo>
                  <a:pt x="1090440" y="367099"/>
                </a:lnTo>
                <a:lnTo>
                  <a:pt x="1091326" y="365887"/>
                </a:lnTo>
                <a:lnTo>
                  <a:pt x="1092213" y="364595"/>
                </a:lnTo>
                <a:lnTo>
                  <a:pt x="1093099" y="363383"/>
                </a:lnTo>
                <a:lnTo>
                  <a:pt x="1093986" y="362172"/>
                </a:lnTo>
                <a:lnTo>
                  <a:pt x="1094953" y="360879"/>
                </a:lnTo>
                <a:lnTo>
                  <a:pt x="1095840" y="359668"/>
                </a:lnTo>
                <a:lnTo>
                  <a:pt x="1096726" y="358376"/>
                </a:lnTo>
                <a:lnTo>
                  <a:pt x="1097613" y="357083"/>
                </a:lnTo>
                <a:lnTo>
                  <a:pt x="1098500" y="355872"/>
                </a:lnTo>
                <a:lnTo>
                  <a:pt x="1099467" y="354579"/>
                </a:lnTo>
                <a:lnTo>
                  <a:pt x="1100353" y="353287"/>
                </a:lnTo>
                <a:lnTo>
                  <a:pt x="1101240" y="351995"/>
                </a:lnTo>
                <a:lnTo>
                  <a:pt x="1102127" y="350702"/>
                </a:lnTo>
                <a:lnTo>
                  <a:pt x="1103013" y="349491"/>
                </a:lnTo>
                <a:lnTo>
                  <a:pt x="1103980" y="348198"/>
                </a:lnTo>
                <a:lnTo>
                  <a:pt x="1104867" y="346906"/>
                </a:lnTo>
                <a:lnTo>
                  <a:pt x="1105754" y="345614"/>
                </a:lnTo>
                <a:lnTo>
                  <a:pt x="1106640" y="344240"/>
                </a:lnTo>
                <a:lnTo>
                  <a:pt x="1107527" y="342948"/>
                </a:lnTo>
                <a:lnTo>
                  <a:pt x="1108494" y="341656"/>
                </a:lnTo>
                <a:lnTo>
                  <a:pt x="1109381" y="340363"/>
                </a:lnTo>
                <a:lnTo>
                  <a:pt x="1110267" y="339071"/>
                </a:lnTo>
                <a:lnTo>
                  <a:pt x="1111154" y="337779"/>
                </a:lnTo>
                <a:lnTo>
                  <a:pt x="1112040" y="336405"/>
                </a:lnTo>
                <a:lnTo>
                  <a:pt x="1112927" y="335113"/>
                </a:lnTo>
                <a:lnTo>
                  <a:pt x="1113894" y="333821"/>
                </a:lnTo>
                <a:lnTo>
                  <a:pt x="1114781" y="332528"/>
                </a:lnTo>
                <a:lnTo>
                  <a:pt x="1115667" y="331236"/>
                </a:lnTo>
                <a:lnTo>
                  <a:pt x="1116554" y="329863"/>
                </a:lnTo>
                <a:lnTo>
                  <a:pt x="1117441" y="328570"/>
                </a:lnTo>
                <a:lnTo>
                  <a:pt x="1118408" y="327278"/>
                </a:lnTo>
                <a:lnTo>
                  <a:pt x="1119294" y="325986"/>
                </a:lnTo>
                <a:lnTo>
                  <a:pt x="1120181" y="324693"/>
                </a:lnTo>
                <a:lnTo>
                  <a:pt x="1121068" y="323401"/>
                </a:lnTo>
                <a:lnTo>
                  <a:pt x="1121954" y="322109"/>
                </a:lnTo>
                <a:lnTo>
                  <a:pt x="1122921" y="320816"/>
                </a:lnTo>
                <a:lnTo>
                  <a:pt x="1123808" y="319524"/>
                </a:lnTo>
                <a:lnTo>
                  <a:pt x="1124695" y="318232"/>
                </a:lnTo>
                <a:lnTo>
                  <a:pt x="1125581" y="316939"/>
                </a:lnTo>
                <a:lnTo>
                  <a:pt x="1126468" y="315647"/>
                </a:lnTo>
                <a:lnTo>
                  <a:pt x="1127435" y="314435"/>
                </a:lnTo>
                <a:lnTo>
                  <a:pt x="1128322" y="313143"/>
                </a:lnTo>
                <a:lnTo>
                  <a:pt x="1129208" y="311851"/>
                </a:lnTo>
                <a:lnTo>
                  <a:pt x="1130095" y="310639"/>
                </a:lnTo>
                <a:lnTo>
                  <a:pt x="1130981" y="309428"/>
                </a:lnTo>
                <a:lnTo>
                  <a:pt x="1131868" y="308216"/>
                </a:lnTo>
                <a:lnTo>
                  <a:pt x="1132835" y="306924"/>
                </a:lnTo>
                <a:lnTo>
                  <a:pt x="1133722" y="305712"/>
                </a:lnTo>
                <a:lnTo>
                  <a:pt x="1134608" y="304581"/>
                </a:lnTo>
                <a:lnTo>
                  <a:pt x="1135495" y="303370"/>
                </a:lnTo>
                <a:lnTo>
                  <a:pt x="1136382" y="302239"/>
                </a:lnTo>
                <a:lnTo>
                  <a:pt x="1137349" y="301027"/>
                </a:lnTo>
                <a:lnTo>
                  <a:pt x="1138235" y="299896"/>
                </a:lnTo>
                <a:lnTo>
                  <a:pt x="1139122" y="298766"/>
                </a:lnTo>
                <a:lnTo>
                  <a:pt x="1140009" y="297635"/>
                </a:lnTo>
                <a:lnTo>
                  <a:pt x="1140895" y="296504"/>
                </a:lnTo>
                <a:lnTo>
                  <a:pt x="1141862" y="295454"/>
                </a:lnTo>
                <a:lnTo>
                  <a:pt x="1142749" y="294404"/>
                </a:lnTo>
                <a:lnTo>
                  <a:pt x="1143636" y="293354"/>
                </a:lnTo>
                <a:lnTo>
                  <a:pt x="1144522" y="292304"/>
                </a:lnTo>
                <a:lnTo>
                  <a:pt x="1145409" y="291253"/>
                </a:lnTo>
                <a:lnTo>
                  <a:pt x="1146295" y="290284"/>
                </a:lnTo>
                <a:lnTo>
                  <a:pt x="1147263" y="289315"/>
                </a:lnTo>
                <a:lnTo>
                  <a:pt x="1148149" y="288346"/>
                </a:lnTo>
                <a:lnTo>
                  <a:pt x="1149036" y="287457"/>
                </a:lnTo>
                <a:lnTo>
                  <a:pt x="1149922" y="286488"/>
                </a:lnTo>
                <a:lnTo>
                  <a:pt x="1150809" y="285600"/>
                </a:lnTo>
                <a:lnTo>
                  <a:pt x="1151776" y="284792"/>
                </a:lnTo>
                <a:lnTo>
                  <a:pt x="1152663" y="283904"/>
                </a:lnTo>
                <a:lnTo>
                  <a:pt x="1153549" y="283096"/>
                </a:lnTo>
                <a:lnTo>
                  <a:pt x="1154436" y="282369"/>
                </a:lnTo>
                <a:lnTo>
                  <a:pt x="1155323" y="281561"/>
                </a:lnTo>
                <a:lnTo>
                  <a:pt x="1156290" y="280834"/>
                </a:lnTo>
                <a:lnTo>
                  <a:pt x="1157176" y="280108"/>
                </a:lnTo>
                <a:lnTo>
                  <a:pt x="1158063" y="279462"/>
                </a:lnTo>
                <a:lnTo>
                  <a:pt x="1158950" y="278816"/>
                </a:lnTo>
                <a:lnTo>
                  <a:pt x="1159836" y="278169"/>
                </a:lnTo>
                <a:lnTo>
                  <a:pt x="1160803" y="277604"/>
                </a:lnTo>
                <a:lnTo>
                  <a:pt x="1161690" y="277038"/>
                </a:lnTo>
                <a:lnTo>
                  <a:pt x="1162577" y="276554"/>
                </a:lnTo>
                <a:lnTo>
                  <a:pt x="1163463" y="276069"/>
                </a:lnTo>
                <a:lnTo>
                  <a:pt x="1164350" y="275585"/>
                </a:lnTo>
                <a:lnTo>
                  <a:pt x="1165236" y="275181"/>
                </a:lnTo>
                <a:lnTo>
                  <a:pt x="1166204" y="274777"/>
                </a:lnTo>
                <a:lnTo>
                  <a:pt x="1167090" y="274454"/>
                </a:lnTo>
                <a:lnTo>
                  <a:pt x="1167977" y="274131"/>
                </a:lnTo>
                <a:lnTo>
                  <a:pt x="1168863" y="273808"/>
                </a:lnTo>
                <a:lnTo>
                  <a:pt x="1169750" y="273565"/>
                </a:lnTo>
                <a:lnTo>
                  <a:pt x="1170717" y="273404"/>
                </a:lnTo>
                <a:lnTo>
                  <a:pt x="1171604" y="273162"/>
                </a:lnTo>
                <a:lnTo>
                  <a:pt x="1172490" y="273081"/>
                </a:lnTo>
                <a:lnTo>
                  <a:pt x="1173377" y="273000"/>
                </a:lnTo>
                <a:lnTo>
                  <a:pt x="1174264" y="272919"/>
                </a:lnTo>
                <a:lnTo>
                  <a:pt x="1175231" y="272838"/>
                </a:lnTo>
                <a:lnTo>
                  <a:pt x="1176117" y="272919"/>
                </a:lnTo>
                <a:lnTo>
                  <a:pt x="1177004" y="272919"/>
                </a:lnTo>
                <a:lnTo>
                  <a:pt x="1177891" y="273000"/>
                </a:lnTo>
                <a:lnTo>
                  <a:pt x="1178777" y="273161"/>
                </a:lnTo>
                <a:lnTo>
                  <a:pt x="1179744" y="273323"/>
                </a:lnTo>
                <a:lnTo>
                  <a:pt x="1180631" y="273565"/>
                </a:lnTo>
                <a:lnTo>
                  <a:pt x="1181518" y="273807"/>
                </a:lnTo>
                <a:lnTo>
                  <a:pt x="1182404" y="274131"/>
                </a:lnTo>
                <a:lnTo>
                  <a:pt x="1183291" y="274454"/>
                </a:lnTo>
                <a:lnTo>
                  <a:pt x="1184177" y="274777"/>
                </a:lnTo>
                <a:lnTo>
                  <a:pt x="1185145" y="275181"/>
                </a:lnTo>
                <a:lnTo>
                  <a:pt x="1186031" y="275665"/>
                </a:lnTo>
                <a:lnTo>
                  <a:pt x="1186918" y="276150"/>
                </a:lnTo>
                <a:lnTo>
                  <a:pt x="1187804" y="276635"/>
                </a:lnTo>
                <a:lnTo>
                  <a:pt x="1188691" y="277200"/>
                </a:lnTo>
                <a:lnTo>
                  <a:pt x="1189658" y="277846"/>
                </a:lnTo>
                <a:lnTo>
                  <a:pt x="1190545" y="278492"/>
                </a:lnTo>
                <a:lnTo>
                  <a:pt x="1191431" y="279138"/>
                </a:lnTo>
                <a:lnTo>
                  <a:pt x="1192318" y="279865"/>
                </a:lnTo>
                <a:lnTo>
                  <a:pt x="1193205" y="280673"/>
                </a:lnTo>
                <a:lnTo>
                  <a:pt x="1194172" y="281400"/>
                </a:lnTo>
                <a:lnTo>
                  <a:pt x="1195058" y="282288"/>
                </a:lnTo>
                <a:lnTo>
                  <a:pt x="1195945" y="283176"/>
                </a:lnTo>
                <a:lnTo>
                  <a:pt x="1196832" y="284065"/>
                </a:lnTo>
                <a:lnTo>
                  <a:pt x="1197718" y="284953"/>
                </a:lnTo>
                <a:lnTo>
                  <a:pt x="1198685" y="285922"/>
                </a:lnTo>
                <a:lnTo>
                  <a:pt x="1199572" y="286972"/>
                </a:lnTo>
                <a:lnTo>
                  <a:pt x="1200459" y="288022"/>
                </a:lnTo>
                <a:lnTo>
                  <a:pt x="1201345" y="289072"/>
                </a:lnTo>
                <a:lnTo>
                  <a:pt x="1202232" y="290203"/>
                </a:lnTo>
                <a:lnTo>
                  <a:pt x="1203118" y="291334"/>
                </a:lnTo>
                <a:lnTo>
                  <a:pt x="1204086" y="292546"/>
                </a:lnTo>
                <a:lnTo>
                  <a:pt x="1204972" y="293757"/>
                </a:lnTo>
                <a:lnTo>
                  <a:pt x="1205859" y="294969"/>
                </a:lnTo>
                <a:lnTo>
                  <a:pt x="1206745" y="296261"/>
                </a:lnTo>
                <a:lnTo>
                  <a:pt x="1207632" y="297554"/>
                </a:lnTo>
                <a:lnTo>
                  <a:pt x="1208599" y="298846"/>
                </a:lnTo>
                <a:lnTo>
                  <a:pt x="1209486" y="300219"/>
                </a:lnTo>
                <a:lnTo>
                  <a:pt x="1210372" y="301592"/>
                </a:lnTo>
                <a:lnTo>
                  <a:pt x="1211259" y="303046"/>
                </a:lnTo>
                <a:lnTo>
                  <a:pt x="1212146" y="304419"/>
                </a:lnTo>
                <a:lnTo>
                  <a:pt x="1213113" y="305873"/>
                </a:lnTo>
                <a:lnTo>
                  <a:pt x="1213999" y="307327"/>
                </a:lnTo>
                <a:lnTo>
                  <a:pt x="1214886" y="308862"/>
                </a:lnTo>
                <a:lnTo>
                  <a:pt x="1215773" y="310396"/>
                </a:lnTo>
                <a:lnTo>
                  <a:pt x="1216659" y="311931"/>
                </a:lnTo>
                <a:lnTo>
                  <a:pt x="1217626" y="313466"/>
                </a:lnTo>
                <a:lnTo>
                  <a:pt x="1218513" y="315081"/>
                </a:lnTo>
                <a:lnTo>
                  <a:pt x="1219399" y="316616"/>
                </a:lnTo>
                <a:lnTo>
                  <a:pt x="1220286" y="318231"/>
                </a:lnTo>
                <a:lnTo>
                  <a:pt x="1221173" y="319927"/>
                </a:lnTo>
                <a:lnTo>
                  <a:pt x="1222059" y="321543"/>
                </a:lnTo>
                <a:lnTo>
                  <a:pt x="1223027" y="323159"/>
                </a:lnTo>
                <a:lnTo>
                  <a:pt x="1223913" y="324855"/>
                </a:lnTo>
                <a:lnTo>
                  <a:pt x="1224800" y="326551"/>
                </a:lnTo>
                <a:lnTo>
                  <a:pt x="1225686" y="328247"/>
                </a:lnTo>
                <a:lnTo>
                  <a:pt x="1226573" y="329943"/>
                </a:lnTo>
                <a:lnTo>
                  <a:pt x="1227540" y="331639"/>
                </a:lnTo>
                <a:lnTo>
                  <a:pt x="1228427" y="333335"/>
                </a:lnTo>
                <a:lnTo>
                  <a:pt x="1229313" y="335112"/>
                </a:lnTo>
                <a:lnTo>
                  <a:pt x="1230200" y="336808"/>
                </a:lnTo>
                <a:lnTo>
                  <a:pt x="1231087" y="338585"/>
                </a:lnTo>
                <a:lnTo>
                  <a:pt x="1232054" y="340281"/>
                </a:lnTo>
                <a:lnTo>
                  <a:pt x="1232940" y="342058"/>
                </a:lnTo>
                <a:lnTo>
                  <a:pt x="1233827" y="343754"/>
                </a:lnTo>
                <a:lnTo>
                  <a:pt x="1234714" y="345531"/>
                </a:lnTo>
                <a:lnTo>
                  <a:pt x="1235600" y="347228"/>
                </a:lnTo>
                <a:lnTo>
                  <a:pt x="1236487" y="349004"/>
                </a:lnTo>
                <a:lnTo>
                  <a:pt x="1237454" y="350781"/>
                </a:lnTo>
                <a:lnTo>
                  <a:pt x="1238341" y="352478"/>
                </a:lnTo>
                <a:lnTo>
                  <a:pt x="1239227" y="354254"/>
                </a:lnTo>
                <a:lnTo>
                  <a:pt x="1240114" y="355951"/>
                </a:lnTo>
                <a:lnTo>
                  <a:pt x="1241000" y="357647"/>
                </a:lnTo>
                <a:lnTo>
                  <a:pt x="1241967" y="359424"/>
                </a:lnTo>
                <a:lnTo>
                  <a:pt x="1242854" y="361120"/>
                </a:lnTo>
                <a:lnTo>
                  <a:pt x="1243741" y="362816"/>
                </a:lnTo>
                <a:lnTo>
                  <a:pt x="1244627" y="364512"/>
                </a:lnTo>
                <a:lnTo>
                  <a:pt x="1245514" y="366208"/>
                </a:lnTo>
                <a:lnTo>
                  <a:pt x="1246481" y="367824"/>
                </a:lnTo>
                <a:lnTo>
                  <a:pt x="1247368" y="369520"/>
                </a:lnTo>
                <a:lnTo>
                  <a:pt x="1248254" y="371135"/>
                </a:lnTo>
                <a:lnTo>
                  <a:pt x="1249141" y="372831"/>
                </a:lnTo>
                <a:lnTo>
                  <a:pt x="1250028" y="374447"/>
                </a:lnTo>
                <a:lnTo>
                  <a:pt x="1250995" y="375982"/>
                </a:lnTo>
                <a:lnTo>
                  <a:pt x="1251881" y="377597"/>
                </a:lnTo>
                <a:lnTo>
                  <a:pt x="1252768" y="379213"/>
                </a:lnTo>
                <a:lnTo>
                  <a:pt x="1253655" y="380747"/>
                </a:lnTo>
                <a:lnTo>
                  <a:pt x="1254541" y="382282"/>
                </a:lnTo>
                <a:lnTo>
                  <a:pt x="1255428" y="383817"/>
                </a:lnTo>
                <a:lnTo>
                  <a:pt x="1256395" y="385270"/>
                </a:lnTo>
                <a:lnTo>
                  <a:pt x="1257282" y="386805"/>
                </a:lnTo>
                <a:lnTo>
                  <a:pt x="1258168" y="388259"/>
                </a:lnTo>
                <a:lnTo>
                  <a:pt x="1259055" y="389713"/>
                </a:lnTo>
                <a:lnTo>
                  <a:pt x="1259941" y="391086"/>
                </a:lnTo>
                <a:lnTo>
                  <a:pt x="1260908" y="392459"/>
                </a:lnTo>
                <a:lnTo>
                  <a:pt x="1261795" y="393832"/>
                </a:lnTo>
                <a:lnTo>
                  <a:pt x="1262682" y="395206"/>
                </a:lnTo>
                <a:lnTo>
                  <a:pt x="1263568" y="396498"/>
                </a:lnTo>
                <a:lnTo>
                  <a:pt x="1264455" y="397871"/>
                </a:lnTo>
                <a:lnTo>
                  <a:pt x="1265422" y="399083"/>
                </a:lnTo>
                <a:lnTo>
                  <a:pt x="1266309" y="400375"/>
                </a:lnTo>
                <a:lnTo>
                  <a:pt x="1267195" y="401586"/>
                </a:lnTo>
                <a:lnTo>
                  <a:pt x="1268082" y="402798"/>
                </a:lnTo>
                <a:lnTo>
                  <a:pt x="1268969" y="403929"/>
                </a:lnTo>
                <a:lnTo>
                  <a:pt x="1269936" y="405060"/>
                </a:lnTo>
                <a:lnTo>
                  <a:pt x="1270822" y="406191"/>
                </a:lnTo>
                <a:lnTo>
                  <a:pt x="1271709" y="407322"/>
                </a:lnTo>
                <a:lnTo>
                  <a:pt x="1272596" y="408372"/>
                </a:lnTo>
                <a:lnTo>
                  <a:pt x="1273482" y="409341"/>
                </a:lnTo>
                <a:lnTo>
                  <a:pt x="1274369" y="410391"/>
                </a:lnTo>
                <a:lnTo>
                  <a:pt x="1275336" y="411360"/>
                </a:lnTo>
                <a:lnTo>
                  <a:pt x="1276223" y="412248"/>
                </a:lnTo>
                <a:lnTo>
                  <a:pt x="1277109" y="413137"/>
                </a:lnTo>
                <a:lnTo>
                  <a:pt x="1277996" y="414025"/>
                </a:lnTo>
                <a:lnTo>
                  <a:pt x="1278882" y="414914"/>
                </a:lnTo>
                <a:lnTo>
                  <a:pt x="1279849" y="415721"/>
                </a:lnTo>
                <a:lnTo>
                  <a:pt x="1280736" y="416529"/>
                </a:lnTo>
                <a:lnTo>
                  <a:pt x="1281623" y="417256"/>
                </a:lnTo>
                <a:lnTo>
                  <a:pt x="1282509" y="417983"/>
                </a:lnTo>
                <a:lnTo>
                  <a:pt x="1283396" y="418629"/>
                </a:lnTo>
                <a:lnTo>
                  <a:pt x="1284363" y="419356"/>
                </a:lnTo>
                <a:lnTo>
                  <a:pt x="1285250" y="419921"/>
                </a:lnTo>
                <a:lnTo>
                  <a:pt x="1286136" y="420567"/>
                </a:lnTo>
                <a:lnTo>
                  <a:pt x="1287023" y="421133"/>
                </a:lnTo>
                <a:lnTo>
                  <a:pt x="1287910" y="421617"/>
                </a:lnTo>
                <a:lnTo>
                  <a:pt x="1288877" y="422102"/>
                </a:lnTo>
                <a:lnTo>
                  <a:pt x="1289763" y="422587"/>
                </a:lnTo>
                <a:lnTo>
                  <a:pt x="1290650" y="423071"/>
                </a:lnTo>
                <a:lnTo>
                  <a:pt x="1291537" y="423475"/>
                </a:lnTo>
                <a:lnTo>
                  <a:pt x="1292423" y="423798"/>
                </a:lnTo>
                <a:lnTo>
                  <a:pt x="1293310" y="424202"/>
                </a:lnTo>
                <a:lnTo>
                  <a:pt x="1294277" y="424444"/>
                </a:lnTo>
                <a:lnTo>
                  <a:pt x="1295164" y="424767"/>
                </a:lnTo>
                <a:lnTo>
                  <a:pt x="1296050" y="425010"/>
                </a:lnTo>
                <a:lnTo>
                  <a:pt x="1296937" y="425252"/>
                </a:lnTo>
                <a:lnTo>
                  <a:pt x="1297823" y="425413"/>
                </a:lnTo>
                <a:lnTo>
                  <a:pt x="1298790" y="425575"/>
                </a:lnTo>
                <a:lnTo>
                  <a:pt x="1299677" y="425736"/>
                </a:lnTo>
                <a:lnTo>
                  <a:pt x="1300564" y="425817"/>
                </a:lnTo>
                <a:lnTo>
                  <a:pt x="1301450" y="425898"/>
                </a:lnTo>
                <a:lnTo>
                  <a:pt x="1302337" y="425979"/>
                </a:lnTo>
                <a:lnTo>
                  <a:pt x="1303304" y="425979"/>
                </a:lnTo>
                <a:lnTo>
                  <a:pt x="1304191" y="425979"/>
                </a:lnTo>
                <a:lnTo>
                  <a:pt x="1305077" y="425898"/>
                </a:lnTo>
                <a:lnTo>
                  <a:pt x="1305964" y="425817"/>
                </a:lnTo>
                <a:lnTo>
                  <a:pt x="1306850" y="425736"/>
                </a:lnTo>
                <a:lnTo>
                  <a:pt x="1307818" y="425655"/>
                </a:lnTo>
                <a:lnTo>
                  <a:pt x="1308704" y="425494"/>
                </a:lnTo>
                <a:lnTo>
                  <a:pt x="1309591" y="425333"/>
                </a:lnTo>
                <a:lnTo>
                  <a:pt x="1310478" y="425090"/>
                </a:lnTo>
                <a:lnTo>
                  <a:pt x="1311364" y="424929"/>
                </a:lnTo>
                <a:lnTo>
                  <a:pt x="1312251" y="424686"/>
                </a:lnTo>
                <a:lnTo>
                  <a:pt x="1313218" y="424363"/>
                </a:lnTo>
                <a:lnTo>
                  <a:pt x="1314105" y="424121"/>
                </a:lnTo>
                <a:lnTo>
                  <a:pt x="1314991" y="423798"/>
                </a:lnTo>
                <a:lnTo>
                  <a:pt x="1315878" y="423475"/>
                </a:lnTo>
                <a:lnTo>
                  <a:pt x="1316764" y="423071"/>
                </a:lnTo>
                <a:lnTo>
                  <a:pt x="1317732" y="422748"/>
                </a:lnTo>
                <a:lnTo>
                  <a:pt x="1318618" y="422344"/>
                </a:lnTo>
                <a:lnTo>
                  <a:pt x="1319505" y="421940"/>
                </a:lnTo>
                <a:lnTo>
                  <a:pt x="1320391" y="421456"/>
                </a:lnTo>
                <a:lnTo>
                  <a:pt x="1321278" y="421052"/>
                </a:lnTo>
                <a:lnTo>
                  <a:pt x="1322245" y="420567"/>
                </a:lnTo>
                <a:lnTo>
                  <a:pt x="1323132" y="420083"/>
                </a:lnTo>
                <a:lnTo>
                  <a:pt x="1324018" y="419517"/>
                </a:lnTo>
                <a:lnTo>
                  <a:pt x="1324905" y="419033"/>
                </a:lnTo>
                <a:lnTo>
                  <a:pt x="1325792" y="418467"/>
                </a:lnTo>
                <a:lnTo>
                  <a:pt x="1326678" y="417983"/>
                </a:lnTo>
                <a:lnTo>
                  <a:pt x="1327645" y="417417"/>
                </a:lnTo>
                <a:lnTo>
                  <a:pt x="1328532" y="416771"/>
                </a:lnTo>
                <a:lnTo>
                  <a:pt x="1329418" y="416206"/>
                </a:lnTo>
                <a:lnTo>
                  <a:pt x="1330305" y="415640"/>
                </a:lnTo>
                <a:lnTo>
                  <a:pt x="1331192" y="414994"/>
                </a:lnTo>
                <a:lnTo>
                  <a:pt x="1332159" y="414348"/>
                </a:lnTo>
                <a:lnTo>
                  <a:pt x="1333046" y="413702"/>
                </a:lnTo>
                <a:lnTo>
                  <a:pt x="1333932" y="413056"/>
                </a:lnTo>
                <a:lnTo>
                  <a:pt x="1334819" y="412410"/>
                </a:lnTo>
                <a:lnTo>
                  <a:pt x="1335705" y="411764"/>
                </a:lnTo>
                <a:lnTo>
                  <a:pt x="1336673" y="411037"/>
                </a:lnTo>
                <a:lnTo>
                  <a:pt x="1337559" y="410391"/>
                </a:lnTo>
                <a:lnTo>
                  <a:pt x="1338446" y="409664"/>
                </a:lnTo>
                <a:lnTo>
                  <a:pt x="1339332" y="409018"/>
                </a:lnTo>
                <a:lnTo>
                  <a:pt x="1340219" y="408291"/>
                </a:lnTo>
                <a:lnTo>
                  <a:pt x="1341186" y="407564"/>
                </a:lnTo>
                <a:lnTo>
                  <a:pt x="1342073" y="406837"/>
                </a:lnTo>
                <a:lnTo>
                  <a:pt x="1342959" y="406110"/>
                </a:lnTo>
                <a:lnTo>
                  <a:pt x="1343846" y="405383"/>
                </a:lnTo>
                <a:lnTo>
                  <a:pt x="1344733" y="404656"/>
                </a:lnTo>
                <a:lnTo>
                  <a:pt x="1345619" y="403930"/>
                </a:lnTo>
                <a:lnTo>
                  <a:pt x="1346586" y="403203"/>
                </a:lnTo>
                <a:lnTo>
                  <a:pt x="1347473" y="402476"/>
                </a:lnTo>
                <a:lnTo>
                  <a:pt x="1348359" y="401668"/>
                </a:lnTo>
                <a:lnTo>
                  <a:pt x="1349246" y="400941"/>
                </a:lnTo>
                <a:lnTo>
                  <a:pt x="1350133" y="400214"/>
                </a:lnTo>
                <a:lnTo>
                  <a:pt x="1351100" y="399406"/>
                </a:lnTo>
                <a:lnTo>
                  <a:pt x="1351987" y="398680"/>
                </a:lnTo>
                <a:lnTo>
                  <a:pt x="1352873" y="397872"/>
                </a:lnTo>
                <a:lnTo>
                  <a:pt x="1353760" y="397145"/>
                </a:lnTo>
                <a:lnTo>
                  <a:pt x="1354646" y="396337"/>
                </a:lnTo>
                <a:lnTo>
                  <a:pt x="1355614" y="395610"/>
                </a:lnTo>
                <a:lnTo>
                  <a:pt x="1356500" y="394802"/>
                </a:lnTo>
                <a:lnTo>
                  <a:pt x="1357387" y="394076"/>
                </a:lnTo>
                <a:lnTo>
                  <a:pt x="1358273" y="393268"/>
                </a:lnTo>
                <a:lnTo>
                  <a:pt x="1359160" y="392541"/>
                </a:lnTo>
                <a:lnTo>
                  <a:pt x="1360127" y="391733"/>
                </a:lnTo>
                <a:lnTo>
                  <a:pt x="1361014" y="391006"/>
                </a:lnTo>
                <a:lnTo>
                  <a:pt x="1361900" y="390198"/>
                </a:lnTo>
                <a:lnTo>
                  <a:pt x="1362787" y="389472"/>
                </a:lnTo>
                <a:lnTo>
                  <a:pt x="1363674" y="388664"/>
                </a:lnTo>
                <a:lnTo>
                  <a:pt x="1364560" y="387856"/>
                </a:lnTo>
                <a:lnTo>
                  <a:pt x="1365527" y="387129"/>
                </a:lnTo>
                <a:lnTo>
                  <a:pt x="1366414" y="386321"/>
                </a:lnTo>
                <a:lnTo>
                  <a:pt x="1367300" y="385595"/>
                </a:lnTo>
                <a:lnTo>
                  <a:pt x="1368187" y="384787"/>
                </a:lnTo>
                <a:lnTo>
                  <a:pt x="1369074" y="383979"/>
                </a:lnTo>
                <a:lnTo>
                  <a:pt x="1370041" y="383252"/>
                </a:lnTo>
                <a:lnTo>
                  <a:pt x="1370927" y="382444"/>
                </a:lnTo>
                <a:lnTo>
                  <a:pt x="1371814" y="381717"/>
                </a:lnTo>
                <a:lnTo>
                  <a:pt x="1372701" y="380910"/>
                </a:lnTo>
                <a:lnTo>
                  <a:pt x="1373587" y="380102"/>
                </a:lnTo>
                <a:lnTo>
                  <a:pt x="1374555" y="379375"/>
                </a:lnTo>
                <a:lnTo>
                  <a:pt x="1375441" y="378567"/>
                </a:lnTo>
                <a:lnTo>
                  <a:pt x="1376328" y="377760"/>
                </a:lnTo>
                <a:lnTo>
                  <a:pt x="1377214" y="377033"/>
                </a:lnTo>
                <a:lnTo>
                  <a:pt x="1378101" y="376225"/>
                </a:lnTo>
                <a:lnTo>
                  <a:pt x="1379068" y="375417"/>
                </a:lnTo>
                <a:lnTo>
                  <a:pt x="1379955" y="374690"/>
                </a:lnTo>
                <a:lnTo>
                  <a:pt x="1380841" y="373882"/>
                </a:lnTo>
                <a:lnTo>
                  <a:pt x="1381728" y="373075"/>
                </a:lnTo>
                <a:lnTo>
                  <a:pt x="1382615" y="372267"/>
                </a:lnTo>
                <a:lnTo>
                  <a:pt x="1383501" y="371540"/>
                </a:lnTo>
                <a:lnTo>
                  <a:pt x="1384468" y="370732"/>
                </a:lnTo>
                <a:lnTo>
                  <a:pt x="1385355" y="369924"/>
                </a:lnTo>
                <a:lnTo>
                  <a:pt x="1386242" y="369117"/>
                </a:lnTo>
                <a:lnTo>
                  <a:pt x="1387128" y="368309"/>
                </a:lnTo>
                <a:lnTo>
                  <a:pt x="1388015" y="367582"/>
                </a:lnTo>
                <a:lnTo>
                  <a:pt x="1388982" y="366774"/>
                </a:lnTo>
                <a:lnTo>
                  <a:pt x="1389868" y="365967"/>
                </a:lnTo>
                <a:lnTo>
                  <a:pt x="1390755" y="365159"/>
                </a:lnTo>
                <a:lnTo>
                  <a:pt x="1391642" y="364351"/>
                </a:lnTo>
                <a:lnTo>
                  <a:pt x="1392528" y="363543"/>
                </a:lnTo>
                <a:lnTo>
                  <a:pt x="1393495" y="362736"/>
                </a:lnTo>
                <a:lnTo>
                  <a:pt x="1394382" y="361928"/>
                </a:lnTo>
                <a:lnTo>
                  <a:pt x="1395269" y="361120"/>
                </a:lnTo>
                <a:lnTo>
                  <a:pt x="1396155" y="360312"/>
                </a:lnTo>
                <a:lnTo>
                  <a:pt x="1397042" y="359424"/>
                </a:lnTo>
                <a:lnTo>
                  <a:pt x="1398009" y="358616"/>
                </a:lnTo>
                <a:lnTo>
                  <a:pt x="1398896" y="357808"/>
                </a:lnTo>
                <a:lnTo>
                  <a:pt x="1399782" y="357001"/>
                </a:lnTo>
                <a:lnTo>
                  <a:pt x="1400669" y="356193"/>
                </a:lnTo>
                <a:lnTo>
                  <a:pt x="1401556" y="355305"/>
                </a:lnTo>
                <a:lnTo>
                  <a:pt x="1402442" y="354497"/>
                </a:lnTo>
                <a:lnTo>
                  <a:pt x="1403409" y="353689"/>
                </a:lnTo>
                <a:lnTo>
                  <a:pt x="1404296" y="352801"/>
                </a:lnTo>
                <a:lnTo>
                  <a:pt x="1405183" y="351993"/>
                </a:lnTo>
                <a:lnTo>
                  <a:pt x="1406069" y="351185"/>
                </a:lnTo>
                <a:lnTo>
                  <a:pt x="1406956" y="350297"/>
                </a:lnTo>
                <a:lnTo>
                  <a:pt x="1407923" y="349489"/>
                </a:lnTo>
                <a:lnTo>
                  <a:pt x="1408809" y="348601"/>
                </a:lnTo>
                <a:lnTo>
                  <a:pt x="1409696" y="347793"/>
                </a:lnTo>
                <a:lnTo>
                  <a:pt x="1410583" y="346905"/>
                </a:lnTo>
                <a:lnTo>
                  <a:pt x="1411469" y="346097"/>
                </a:lnTo>
                <a:lnTo>
                  <a:pt x="1412436" y="345208"/>
                </a:lnTo>
                <a:lnTo>
                  <a:pt x="1413323" y="344401"/>
                </a:lnTo>
                <a:lnTo>
                  <a:pt x="1414210" y="343512"/>
                </a:lnTo>
                <a:lnTo>
                  <a:pt x="1415096" y="342705"/>
                </a:lnTo>
                <a:lnTo>
                  <a:pt x="1415983" y="341816"/>
                </a:lnTo>
                <a:lnTo>
                  <a:pt x="1416869" y="341008"/>
                </a:lnTo>
                <a:lnTo>
                  <a:pt x="1417837" y="340120"/>
                </a:lnTo>
                <a:lnTo>
                  <a:pt x="1418723" y="339312"/>
                </a:lnTo>
                <a:lnTo>
                  <a:pt x="1419610" y="338424"/>
                </a:lnTo>
                <a:lnTo>
                  <a:pt x="1420497" y="337616"/>
                </a:lnTo>
                <a:lnTo>
                  <a:pt x="1421383" y="336809"/>
                </a:lnTo>
                <a:lnTo>
                  <a:pt x="1422350" y="335920"/>
                </a:lnTo>
                <a:lnTo>
                  <a:pt x="1423237" y="335112"/>
                </a:lnTo>
                <a:lnTo>
                  <a:pt x="1424124" y="334305"/>
                </a:lnTo>
                <a:lnTo>
                  <a:pt x="1425010" y="333416"/>
                </a:lnTo>
                <a:lnTo>
                  <a:pt x="1425897" y="332609"/>
                </a:lnTo>
                <a:lnTo>
                  <a:pt x="1426864" y="331801"/>
                </a:lnTo>
                <a:lnTo>
                  <a:pt x="1427750" y="330993"/>
                </a:lnTo>
                <a:lnTo>
                  <a:pt x="1428637" y="330185"/>
                </a:lnTo>
                <a:lnTo>
                  <a:pt x="1429524" y="329377"/>
                </a:lnTo>
                <a:lnTo>
                  <a:pt x="1430410" y="328570"/>
                </a:lnTo>
                <a:lnTo>
                  <a:pt x="1431377" y="327762"/>
                </a:lnTo>
                <a:lnTo>
                  <a:pt x="1432264" y="326954"/>
                </a:lnTo>
                <a:lnTo>
                  <a:pt x="1433151" y="326227"/>
                </a:lnTo>
                <a:lnTo>
                  <a:pt x="1434037" y="325420"/>
                </a:lnTo>
                <a:lnTo>
                  <a:pt x="1434924" y="324693"/>
                </a:lnTo>
                <a:lnTo>
                  <a:pt x="1435810" y="323885"/>
                </a:lnTo>
                <a:lnTo>
                  <a:pt x="1436778" y="323158"/>
                </a:lnTo>
                <a:lnTo>
                  <a:pt x="1437664" y="322431"/>
                </a:lnTo>
                <a:lnTo>
                  <a:pt x="1438551" y="321704"/>
                </a:lnTo>
                <a:lnTo>
                  <a:pt x="1439438" y="320977"/>
                </a:lnTo>
                <a:lnTo>
                  <a:pt x="1440324" y="320250"/>
                </a:lnTo>
                <a:lnTo>
                  <a:pt x="1441291" y="319523"/>
                </a:lnTo>
                <a:lnTo>
                  <a:pt x="1442178" y="318877"/>
                </a:lnTo>
                <a:lnTo>
                  <a:pt x="1443065" y="318150"/>
                </a:lnTo>
                <a:lnTo>
                  <a:pt x="1443951" y="317504"/>
                </a:lnTo>
                <a:lnTo>
                  <a:pt x="1444838" y="316858"/>
                </a:lnTo>
                <a:lnTo>
                  <a:pt x="1445805" y="316212"/>
                </a:lnTo>
                <a:lnTo>
                  <a:pt x="1446691" y="315566"/>
                </a:lnTo>
                <a:lnTo>
                  <a:pt x="1447578" y="315001"/>
                </a:lnTo>
                <a:lnTo>
                  <a:pt x="1448465" y="314355"/>
                </a:lnTo>
                <a:lnTo>
                  <a:pt x="1449351" y="313789"/>
                </a:lnTo>
                <a:lnTo>
                  <a:pt x="1450318" y="313224"/>
                </a:lnTo>
                <a:lnTo>
                  <a:pt x="1451205" y="312658"/>
                </a:lnTo>
                <a:lnTo>
                  <a:pt x="1452092" y="312174"/>
                </a:lnTo>
                <a:lnTo>
                  <a:pt x="1452978" y="311608"/>
                </a:lnTo>
                <a:lnTo>
                  <a:pt x="1453865" y="311124"/>
                </a:lnTo>
                <a:lnTo>
                  <a:pt x="1454751" y="310639"/>
                </a:lnTo>
                <a:lnTo>
                  <a:pt x="1455719" y="310155"/>
                </a:lnTo>
                <a:lnTo>
                  <a:pt x="1456605" y="309670"/>
                </a:lnTo>
                <a:lnTo>
                  <a:pt x="1457492" y="309266"/>
                </a:lnTo>
                <a:lnTo>
                  <a:pt x="1458378" y="308862"/>
                </a:lnTo>
                <a:lnTo>
                  <a:pt x="1459265" y="308459"/>
                </a:lnTo>
                <a:lnTo>
                  <a:pt x="1460232" y="308135"/>
                </a:lnTo>
                <a:lnTo>
                  <a:pt x="1461119" y="307732"/>
                </a:lnTo>
                <a:lnTo>
                  <a:pt x="1462006" y="307409"/>
                </a:lnTo>
                <a:lnTo>
                  <a:pt x="1462892" y="307085"/>
                </a:lnTo>
                <a:lnTo>
                  <a:pt x="1463779" y="306843"/>
                </a:lnTo>
                <a:lnTo>
                  <a:pt x="1464746" y="306520"/>
                </a:lnTo>
                <a:lnTo>
                  <a:pt x="1465633" y="306278"/>
                </a:lnTo>
                <a:lnTo>
                  <a:pt x="1466519" y="306035"/>
                </a:lnTo>
                <a:lnTo>
                  <a:pt x="1467406" y="305874"/>
                </a:lnTo>
                <a:lnTo>
                  <a:pt x="1468292" y="305632"/>
                </a:lnTo>
                <a:lnTo>
                  <a:pt x="1469259" y="305551"/>
                </a:lnTo>
                <a:lnTo>
                  <a:pt x="1470146" y="305389"/>
                </a:lnTo>
                <a:lnTo>
                  <a:pt x="1471033" y="305228"/>
                </a:lnTo>
                <a:lnTo>
                  <a:pt x="1471919" y="305147"/>
                </a:lnTo>
                <a:lnTo>
                  <a:pt x="1472806" y="305066"/>
                </a:lnTo>
                <a:lnTo>
                  <a:pt x="1473693" y="305066"/>
                </a:lnTo>
                <a:lnTo>
                  <a:pt x="1474660" y="305066"/>
                </a:lnTo>
                <a:lnTo>
                  <a:pt x="1475546" y="305066"/>
                </a:lnTo>
                <a:lnTo>
                  <a:pt x="1476433" y="305066"/>
                </a:lnTo>
                <a:lnTo>
                  <a:pt x="1477319" y="305147"/>
                </a:lnTo>
                <a:lnTo>
                  <a:pt x="1478206" y="305228"/>
                </a:lnTo>
                <a:lnTo>
                  <a:pt x="1479173" y="305309"/>
                </a:lnTo>
                <a:lnTo>
                  <a:pt x="1480060" y="305390"/>
                </a:lnTo>
                <a:lnTo>
                  <a:pt x="1480946" y="305551"/>
                </a:lnTo>
                <a:lnTo>
                  <a:pt x="1481833" y="305712"/>
                </a:lnTo>
                <a:lnTo>
                  <a:pt x="1482720" y="305955"/>
                </a:lnTo>
                <a:lnTo>
                  <a:pt x="1483687" y="306197"/>
                </a:lnTo>
                <a:lnTo>
                  <a:pt x="1484574" y="306439"/>
                </a:lnTo>
                <a:lnTo>
                  <a:pt x="1485460" y="306682"/>
                </a:lnTo>
                <a:lnTo>
                  <a:pt x="1486347" y="307005"/>
                </a:lnTo>
                <a:lnTo>
                  <a:pt x="1487233" y="307328"/>
                </a:lnTo>
                <a:lnTo>
                  <a:pt x="1488120" y="307651"/>
                </a:lnTo>
                <a:lnTo>
                  <a:pt x="1489087" y="308055"/>
                </a:lnTo>
                <a:lnTo>
                  <a:pt x="1489974" y="308459"/>
                </a:lnTo>
                <a:lnTo>
                  <a:pt x="1490860" y="308862"/>
                </a:lnTo>
                <a:lnTo>
                  <a:pt x="1491747" y="309266"/>
                </a:lnTo>
                <a:lnTo>
                  <a:pt x="1492634" y="309751"/>
                </a:lnTo>
                <a:lnTo>
                  <a:pt x="1497147" y="312416"/>
                </a:lnTo>
                <a:lnTo>
                  <a:pt x="1498114" y="312982"/>
                </a:lnTo>
                <a:lnTo>
                  <a:pt x="1499001" y="313628"/>
                </a:lnTo>
                <a:lnTo>
                  <a:pt x="1499887" y="314274"/>
                </a:lnTo>
                <a:lnTo>
                  <a:pt x="1500774" y="314920"/>
                </a:lnTo>
                <a:lnTo>
                  <a:pt x="1501661" y="315647"/>
                </a:lnTo>
                <a:lnTo>
                  <a:pt x="1502628" y="316293"/>
                </a:lnTo>
                <a:lnTo>
                  <a:pt x="1503514" y="317020"/>
                </a:lnTo>
                <a:lnTo>
                  <a:pt x="1504401" y="317828"/>
                </a:lnTo>
                <a:lnTo>
                  <a:pt x="1505288" y="318555"/>
                </a:lnTo>
                <a:lnTo>
                  <a:pt x="1506174" y="319362"/>
                </a:lnTo>
                <a:lnTo>
                  <a:pt x="1507061" y="320170"/>
                </a:lnTo>
                <a:lnTo>
                  <a:pt x="1508028" y="320978"/>
                </a:lnTo>
                <a:lnTo>
                  <a:pt x="1508915" y="321785"/>
                </a:lnTo>
                <a:lnTo>
                  <a:pt x="1509801" y="322674"/>
                </a:lnTo>
                <a:lnTo>
                  <a:pt x="1510688" y="323482"/>
                </a:lnTo>
                <a:lnTo>
                  <a:pt x="1511575" y="324370"/>
                </a:lnTo>
                <a:lnTo>
                  <a:pt x="1512542" y="325258"/>
                </a:lnTo>
                <a:lnTo>
                  <a:pt x="1513428" y="326147"/>
                </a:lnTo>
                <a:lnTo>
                  <a:pt x="1514315" y="327116"/>
                </a:lnTo>
                <a:lnTo>
                  <a:pt x="1515201" y="328085"/>
                </a:lnTo>
                <a:lnTo>
                  <a:pt x="1516088" y="328974"/>
                </a:lnTo>
                <a:lnTo>
                  <a:pt x="1517055" y="329943"/>
                </a:lnTo>
                <a:lnTo>
                  <a:pt x="1517942" y="330912"/>
                </a:lnTo>
                <a:lnTo>
                  <a:pt x="1518828" y="331881"/>
                </a:lnTo>
                <a:lnTo>
                  <a:pt x="1519715" y="332931"/>
                </a:lnTo>
                <a:lnTo>
                  <a:pt x="1520602" y="333900"/>
                </a:lnTo>
                <a:lnTo>
                  <a:pt x="1521569" y="334950"/>
                </a:lnTo>
                <a:lnTo>
                  <a:pt x="1522455" y="335920"/>
                </a:lnTo>
                <a:lnTo>
                  <a:pt x="1523342" y="336970"/>
                </a:lnTo>
                <a:lnTo>
                  <a:pt x="1524229" y="338020"/>
                </a:lnTo>
                <a:lnTo>
                  <a:pt x="1525115" y="338989"/>
                </a:lnTo>
                <a:lnTo>
                  <a:pt x="1526002" y="340039"/>
                </a:lnTo>
                <a:lnTo>
                  <a:pt x="1526969" y="341089"/>
                </a:lnTo>
                <a:lnTo>
                  <a:pt x="1527856" y="342139"/>
                </a:lnTo>
                <a:lnTo>
                  <a:pt x="1528742" y="343189"/>
                </a:lnTo>
                <a:lnTo>
                  <a:pt x="1529629" y="344320"/>
                </a:lnTo>
                <a:lnTo>
                  <a:pt x="1530516" y="345370"/>
                </a:lnTo>
                <a:lnTo>
                  <a:pt x="1531483" y="346420"/>
                </a:lnTo>
                <a:lnTo>
                  <a:pt x="1532369" y="347470"/>
                </a:lnTo>
                <a:lnTo>
                  <a:pt x="1533256" y="348520"/>
                </a:lnTo>
                <a:lnTo>
                  <a:pt x="1534142" y="349570"/>
                </a:lnTo>
                <a:lnTo>
                  <a:pt x="1535029" y="350620"/>
                </a:lnTo>
                <a:lnTo>
                  <a:pt x="1535996" y="351751"/>
                </a:lnTo>
                <a:lnTo>
                  <a:pt x="1536883" y="352801"/>
                </a:lnTo>
                <a:lnTo>
                  <a:pt x="1537769" y="353851"/>
                </a:lnTo>
                <a:lnTo>
                  <a:pt x="1538656" y="354902"/>
                </a:lnTo>
                <a:lnTo>
                  <a:pt x="1539543" y="355952"/>
                </a:lnTo>
                <a:lnTo>
                  <a:pt x="1540510" y="356921"/>
                </a:lnTo>
                <a:lnTo>
                  <a:pt x="1541396" y="357971"/>
                </a:lnTo>
                <a:lnTo>
                  <a:pt x="1542283" y="359021"/>
                </a:lnTo>
                <a:lnTo>
                  <a:pt x="1543170" y="360071"/>
                </a:lnTo>
                <a:lnTo>
                  <a:pt x="1544056" y="361040"/>
                </a:lnTo>
                <a:lnTo>
                  <a:pt x="1544943" y="362090"/>
                </a:lnTo>
                <a:lnTo>
                  <a:pt x="1545910" y="363059"/>
                </a:lnTo>
                <a:lnTo>
                  <a:pt x="1546797" y="364029"/>
                </a:lnTo>
                <a:lnTo>
                  <a:pt x="1547683" y="364998"/>
                </a:lnTo>
                <a:lnTo>
                  <a:pt x="1548570" y="365967"/>
                </a:lnTo>
                <a:lnTo>
                  <a:pt x="1549457" y="366936"/>
                </a:lnTo>
                <a:lnTo>
                  <a:pt x="1550424" y="367905"/>
                </a:lnTo>
                <a:lnTo>
                  <a:pt x="1551310" y="368794"/>
                </a:lnTo>
                <a:lnTo>
                  <a:pt x="1552197" y="369763"/>
                </a:lnTo>
                <a:lnTo>
                  <a:pt x="1553084" y="370651"/>
                </a:lnTo>
                <a:lnTo>
                  <a:pt x="1553970" y="371540"/>
                </a:lnTo>
                <a:lnTo>
                  <a:pt x="1554937" y="372428"/>
                </a:lnTo>
                <a:lnTo>
                  <a:pt x="1555824" y="373317"/>
                </a:lnTo>
                <a:lnTo>
                  <a:pt x="1556710" y="374124"/>
                </a:lnTo>
                <a:lnTo>
                  <a:pt x="1557597" y="375013"/>
                </a:lnTo>
                <a:lnTo>
                  <a:pt x="1558484" y="375820"/>
                </a:lnTo>
                <a:lnTo>
                  <a:pt x="1559451" y="376628"/>
                </a:lnTo>
                <a:lnTo>
                  <a:pt x="1560337" y="377436"/>
                </a:lnTo>
                <a:lnTo>
                  <a:pt x="1561224" y="378163"/>
                </a:lnTo>
                <a:lnTo>
                  <a:pt x="1562111" y="378971"/>
                </a:lnTo>
                <a:lnTo>
                  <a:pt x="1562997" y="379697"/>
                </a:lnTo>
                <a:lnTo>
                  <a:pt x="1563884" y="380424"/>
                </a:lnTo>
                <a:lnTo>
                  <a:pt x="1564851" y="381151"/>
                </a:lnTo>
                <a:lnTo>
                  <a:pt x="1565738" y="381797"/>
                </a:lnTo>
                <a:lnTo>
                  <a:pt x="1566624" y="382524"/>
                </a:lnTo>
                <a:lnTo>
                  <a:pt x="1571138" y="385593"/>
                </a:lnTo>
                <a:lnTo>
                  <a:pt x="1572025" y="386159"/>
                </a:lnTo>
                <a:lnTo>
                  <a:pt x="1572911" y="386724"/>
                </a:lnTo>
                <a:lnTo>
                  <a:pt x="1573878" y="387290"/>
                </a:lnTo>
                <a:lnTo>
                  <a:pt x="1574765" y="387774"/>
                </a:lnTo>
                <a:lnTo>
                  <a:pt x="1575651" y="388259"/>
                </a:lnTo>
                <a:lnTo>
                  <a:pt x="1580165" y="390520"/>
                </a:lnTo>
                <a:lnTo>
                  <a:pt x="1581052" y="390924"/>
                </a:lnTo>
                <a:lnTo>
                  <a:pt x="1581938" y="391247"/>
                </a:lnTo>
                <a:lnTo>
                  <a:pt x="1582825" y="391651"/>
                </a:lnTo>
                <a:lnTo>
                  <a:pt x="1583792" y="391974"/>
                </a:lnTo>
                <a:lnTo>
                  <a:pt x="1584679" y="392297"/>
                </a:lnTo>
                <a:lnTo>
                  <a:pt x="1585565" y="392620"/>
                </a:lnTo>
                <a:lnTo>
                  <a:pt x="1586452" y="392863"/>
                </a:lnTo>
                <a:lnTo>
                  <a:pt x="1587338" y="393186"/>
                </a:lnTo>
                <a:lnTo>
                  <a:pt x="1588306" y="393428"/>
                </a:lnTo>
                <a:lnTo>
                  <a:pt x="1589192" y="393670"/>
                </a:lnTo>
                <a:lnTo>
                  <a:pt x="1590079" y="393913"/>
                </a:lnTo>
                <a:lnTo>
                  <a:pt x="1590966" y="394074"/>
                </a:lnTo>
                <a:lnTo>
                  <a:pt x="1591852" y="394236"/>
                </a:lnTo>
                <a:lnTo>
                  <a:pt x="1592819" y="394478"/>
                </a:lnTo>
                <a:lnTo>
                  <a:pt x="1593706" y="394639"/>
                </a:lnTo>
                <a:lnTo>
                  <a:pt x="1594592" y="394720"/>
                </a:lnTo>
                <a:lnTo>
                  <a:pt x="1595479" y="394882"/>
                </a:lnTo>
                <a:lnTo>
                  <a:pt x="1596366" y="394962"/>
                </a:lnTo>
                <a:lnTo>
                  <a:pt x="1597252" y="395124"/>
                </a:lnTo>
                <a:lnTo>
                  <a:pt x="1598219" y="395205"/>
                </a:lnTo>
                <a:lnTo>
                  <a:pt x="1599106" y="395286"/>
                </a:lnTo>
                <a:lnTo>
                  <a:pt x="1599993" y="395286"/>
                </a:lnTo>
                <a:lnTo>
                  <a:pt x="1600879" y="395366"/>
                </a:lnTo>
                <a:lnTo>
                  <a:pt x="1601766" y="395366"/>
                </a:lnTo>
                <a:lnTo>
                  <a:pt x="1602733" y="395366"/>
                </a:lnTo>
                <a:lnTo>
                  <a:pt x="1603620" y="395447"/>
                </a:lnTo>
                <a:lnTo>
                  <a:pt x="1604506" y="395447"/>
                </a:lnTo>
                <a:lnTo>
                  <a:pt x="1605393" y="395366"/>
                </a:lnTo>
                <a:lnTo>
                  <a:pt x="1606279" y="395366"/>
                </a:lnTo>
                <a:lnTo>
                  <a:pt x="1607247" y="395366"/>
                </a:lnTo>
                <a:lnTo>
                  <a:pt x="1608133" y="395286"/>
                </a:lnTo>
                <a:lnTo>
                  <a:pt x="1609020" y="395205"/>
                </a:lnTo>
                <a:lnTo>
                  <a:pt x="1609906" y="395124"/>
                </a:lnTo>
                <a:lnTo>
                  <a:pt x="1610793" y="395043"/>
                </a:lnTo>
                <a:lnTo>
                  <a:pt x="1611760" y="394962"/>
                </a:lnTo>
                <a:lnTo>
                  <a:pt x="1612647" y="394881"/>
                </a:lnTo>
                <a:lnTo>
                  <a:pt x="1613534" y="394801"/>
                </a:lnTo>
                <a:lnTo>
                  <a:pt x="1614420" y="394639"/>
                </a:lnTo>
                <a:lnTo>
                  <a:pt x="1615307" y="394558"/>
                </a:lnTo>
                <a:lnTo>
                  <a:pt x="1616193" y="394397"/>
                </a:lnTo>
                <a:lnTo>
                  <a:pt x="1617160" y="394316"/>
                </a:lnTo>
                <a:lnTo>
                  <a:pt x="1618047" y="394154"/>
                </a:lnTo>
                <a:lnTo>
                  <a:pt x="1618934" y="393993"/>
                </a:lnTo>
                <a:lnTo>
                  <a:pt x="1619820" y="393832"/>
                </a:lnTo>
                <a:lnTo>
                  <a:pt x="1620707" y="393670"/>
                </a:lnTo>
                <a:lnTo>
                  <a:pt x="1621674" y="393509"/>
                </a:lnTo>
                <a:lnTo>
                  <a:pt x="1622561" y="393266"/>
                </a:lnTo>
                <a:lnTo>
                  <a:pt x="1623447" y="393105"/>
                </a:lnTo>
                <a:lnTo>
                  <a:pt x="1624334" y="392943"/>
                </a:lnTo>
                <a:lnTo>
                  <a:pt x="1625220" y="392701"/>
                </a:lnTo>
                <a:lnTo>
                  <a:pt x="1626188" y="392540"/>
                </a:lnTo>
                <a:lnTo>
                  <a:pt x="1627074" y="392297"/>
                </a:lnTo>
                <a:lnTo>
                  <a:pt x="1627961" y="392055"/>
                </a:lnTo>
                <a:lnTo>
                  <a:pt x="1628847" y="391894"/>
                </a:lnTo>
                <a:lnTo>
                  <a:pt x="1629734" y="391651"/>
                </a:lnTo>
                <a:lnTo>
                  <a:pt x="1630701" y="391409"/>
                </a:lnTo>
                <a:lnTo>
                  <a:pt x="1631588" y="391167"/>
                </a:lnTo>
                <a:lnTo>
                  <a:pt x="1632474" y="390924"/>
                </a:lnTo>
                <a:lnTo>
                  <a:pt x="1633361" y="390682"/>
                </a:lnTo>
                <a:lnTo>
                  <a:pt x="1634248" y="390440"/>
                </a:lnTo>
                <a:lnTo>
                  <a:pt x="1635134" y="390198"/>
                </a:lnTo>
                <a:lnTo>
                  <a:pt x="1636101" y="389955"/>
                </a:lnTo>
                <a:lnTo>
                  <a:pt x="1636988" y="389632"/>
                </a:lnTo>
                <a:lnTo>
                  <a:pt x="1637875" y="389390"/>
                </a:lnTo>
                <a:lnTo>
                  <a:pt x="1638761" y="389147"/>
                </a:lnTo>
                <a:lnTo>
                  <a:pt x="1639648" y="388905"/>
                </a:lnTo>
                <a:lnTo>
                  <a:pt x="1640615" y="388582"/>
                </a:lnTo>
                <a:lnTo>
                  <a:pt x="1641502" y="388340"/>
                </a:lnTo>
                <a:lnTo>
                  <a:pt x="1642388" y="388017"/>
                </a:lnTo>
                <a:lnTo>
                  <a:pt x="1643275" y="387774"/>
                </a:lnTo>
                <a:lnTo>
                  <a:pt x="1644161" y="387451"/>
                </a:lnTo>
                <a:lnTo>
                  <a:pt x="1645129" y="387128"/>
                </a:lnTo>
                <a:lnTo>
                  <a:pt x="1646015" y="386886"/>
                </a:lnTo>
                <a:lnTo>
                  <a:pt x="1646902" y="386562"/>
                </a:lnTo>
                <a:lnTo>
                  <a:pt x="1647788" y="386239"/>
                </a:lnTo>
                <a:lnTo>
                  <a:pt x="1648675" y="385997"/>
                </a:lnTo>
                <a:lnTo>
                  <a:pt x="1649642" y="385674"/>
                </a:lnTo>
                <a:lnTo>
                  <a:pt x="1650529" y="385351"/>
                </a:lnTo>
                <a:lnTo>
                  <a:pt x="1651415" y="385028"/>
                </a:lnTo>
                <a:lnTo>
                  <a:pt x="1652302" y="384704"/>
                </a:lnTo>
                <a:lnTo>
                  <a:pt x="1653189" y="384381"/>
                </a:lnTo>
                <a:lnTo>
                  <a:pt x="1654075" y="384058"/>
                </a:lnTo>
                <a:lnTo>
                  <a:pt x="1655042" y="383735"/>
                </a:lnTo>
                <a:lnTo>
                  <a:pt x="1655929" y="383331"/>
                </a:lnTo>
                <a:lnTo>
                  <a:pt x="1656816" y="383008"/>
                </a:lnTo>
                <a:lnTo>
                  <a:pt x="1657702" y="382685"/>
                </a:lnTo>
                <a:lnTo>
                  <a:pt x="1658589" y="382362"/>
                </a:lnTo>
                <a:lnTo>
                  <a:pt x="1659556" y="381958"/>
                </a:lnTo>
                <a:lnTo>
                  <a:pt x="1660443" y="381635"/>
                </a:lnTo>
                <a:lnTo>
                  <a:pt x="1661329" y="381231"/>
                </a:lnTo>
                <a:lnTo>
                  <a:pt x="1662216" y="380908"/>
                </a:lnTo>
                <a:lnTo>
                  <a:pt x="1663102" y="380504"/>
                </a:lnTo>
                <a:lnTo>
                  <a:pt x="1664070" y="380181"/>
                </a:lnTo>
                <a:lnTo>
                  <a:pt x="1664956" y="379777"/>
                </a:lnTo>
                <a:lnTo>
                  <a:pt x="1665843" y="379374"/>
                </a:lnTo>
                <a:lnTo>
                  <a:pt x="1666729" y="378970"/>
                </a:lnTo>
                <a:lnTo>
                  <a:pt x="1667616" y="378566"/>
                </a:lnTo>
                <a:lnTo>
                  <a:pt x="1668503" y="378162"/>
                </a:lnTo>
                <a:lnTo>
                  <a:pt x="1669470" y="377758"/>
                </a:lnTo>
                <a:lnTo>
                  <a:pt x="1670356" y="377355"/>
                </a:lnTo>
                <a:lnTo>
                  <a:pt x="1671243" y="376951"/>
                </a:lnTo>
                <a:lnTo>
                  <a:pt x="1672130" y="376547"/>
                </a:lnTo>
                <a:lnTo>
                  <a:pt x="1673016" y="376063"/>
                </a:lnTo>
                <a:lnTo>
                  <a:pt x="1673983" y="375659"/>
                </a:lnTo>
                <a:lnTo>
                  <a:pt x="1674870" y="375255"/>
                </a:lnTo>
                <a:lnTo>
                  <a:pt x="1675757" y="374771"/>
                </a:lnTo>
                <a:lnTo>
                  <a:pt x="1676643" y="374286"/>
                </a:lnTo>
                <a:lnTo>
                  <a:pt x="1677530" y="373882"/>
                </a:lnTo>
                <a:lnTo>
                  <a:pt x="1678497" y="373398"/>
                </a:lnTo>
                <a:lnTo>
                  <a:pt x="1679384" y="372913"/>
                </a:lnTo>
                <a:lnTo>
                  <a:pt x="1680270" y="372428"/>
                </a:lnTo>
                <a:lnTo>
                  <a:pt x="1681157" y="371944"/>
                </a:lnTo>
                <a:lnTo>
                  <a:pt x="1682043" y="371459"/>
                </a:lnTo>
                <a:lnTo>
                  <a:pt x="1683011" y="370975"/>
                </a:lnTo>
                <a:lnTo>
                  <a:pt x="1683897" y="370490"/>
                </a:lnTo>
                <a:lnTo>
                  <a:pt x="1684784" y="370005"/>
                </a:lnTo>
                <a:lnTo>
                  <a:pt x="1685670" y="369440"/>
                </a:lnTo>
                <a:lnTo>
                  <a:pt x="1686557" y="368955"/>
                </a:lnTo>
                <a:lnTo>
                  <a:pt x="1687443" y="368390"/>
                </a:lnTo>
                <a:lnTo>
                  <a:pt x="1688410" y="367905"/>
                </a:lnTo>
                <a:lnTo>
                  <a:pt x="1689297" y="367340"/>
                </a:lnTo>
                <a:lnTo>
                  <a:pt x="1690183" y="366774"/>
                </a:lnTo>
                <a:lnTo>
                  <a:pt x="1691070" y="366290"/>
                </a:lnTo>
                <a:lnTo>
                  <a:pt x="1691956" y="365724"/>
                </a:lnTo>
                <a:lnTo>
                  <a:pt x="1692923" y="365159"/>
                </a:lnTo>
                <a:lnTo>
                  <a:pt x="1693810" y="364593"/>
                </a:lnTo>
                <a:lnTo>
                  <a:pt x="1694696" y="364028"/>
                </a:lnTo>
                <a:lnTo>
                  <a:pt x="1695583" y="363382"/>
                </a:lnTo>
                <a:lnTo>
                  <a:pt x="1696469" y="362816"/>
                </a:lnTo>
                <a:lnTo>
                  <a:pt x="1697436" y="362251"/>
                </a:lnTo>
                <a:lnTo>
                  <a:pt x="1698323" y="361605"/>
                </a:lnTo>
                <a:lnTo>
                  <a:pt x="1699209" y="361039"/>
                </a:lnTo>
                <a:lnTo>
                  <a:pt x="1700096" y="360474"/>
                </a:lnTo>
                <a:lnTo>
                  <a:pt x="1700982" y="359828"/>
                </a:lnTo>
                <a:lnTo>
                  <a:pt x="1701950" y="359182"/>
                </a:lnTo>
                <a:lnTo>
                  <a:pt x="1702836" y="358616"/>
                </a:lnTo>
                <a:lnTo>
                  <a:pt x="1703722" y="357970"/>
                </a:lnTo>
                <a:lnTo>
                  <a:pt x="1704609" y="357324"/>
                </a:lnTo>
                <a:lnTo>
                  <a:pt x="1705495" y="356759"/>
                </a:lnTo>
                <a:lnTo>
                  <a:pt x="1706382" y="356113"/>
                </a:lnTo>
                <a:lnTo>
                  <a:pt x="1707349" y="355467"/>
                </a:lnTo>
                <a:lnTo>
                  <a:pt x="1708236" y="354821"/>
                </a:lnTo>
                <a:lnTo>
                  <a:pt x="1709122" y="354175"/>
                </a:lnTo>
                <a:lnTo>
                  <a:pt x="1710009" y="353529"/>
                </a:lnTo>
                <a:lnTo>
                  <a:pt x="1710895" y="352883"/>
                </a:lnTo>
                <a:lnTo>
                  <a:pt x="1711862" y="352236"/>
                </a:lnTo>
                <a:lnTo>
                  <a:pt x="1712749" y="351590"/>
                </a:lnTo>
                <a:lnTo>
                  <a:pt x="1713635" y="350944"/>
                </a:lnTo>
                <a:lnTo>
                  <a:pt x="1714522" y="350298"/>
                </a:lnTo>
                <a:lnTo>
                  <a:pt x="1715408" y="349652"/>
                </a:lnTo>
                <a:lnTo>
                  <a:pt x="1716375" y="349006"/>
                </a:lnTo>
                <a:lnTo>
                  <a:pt x="1717262" y="348360"/>
                </a:lnTo>
                <a:lnTo>
                  <a:pt x="1718148" y="347714"/>
                </a:lnTo>
                <a:lnTo>
                  <a:pt x="1719035" y="347068"/>
                </a:lnTo>
                <a:lnTo>
                  <a:pt x="1719921" y="346422"/>
                </a:lnTo>
                <a:lnTo>
                  <a:pt x="1720888" y="345776"/>
                </a:lnTo>
                <a:lnTo>
                  <a:pt x="1721775" y="345130"/>
                </a:lnTo>
                <a:lnTo>
                  <a:pt x="1722661" y="344484"/>
                </a:lnTo>
                <a:lnTo>
                  <a:pt x="1723548" y="343838"/>
                </a:lnTo>
                <a:lnTo>
                  <a:pt x="1724434" y="343192"/>
                </a:lnTo>
                <a:lnTo>
                  <a:pt x="1725321" y="342546"/>
                </a:lnTo>
                <a:lnTo>
                  <a:pt x="1726288" y="341900"/>
                </a:lnTo>
                <a:lnTo>
                  <a:pt x="1727175" y="341334"/>
                </a:lnTo>
                <a:lnTo>
                  <a:pt x="1728061" y="340688"/>
                </a:lnTo>
                <a:lnTo>
                  <a:pt x="1728947" y="340123"/>
                </a:lnTo>
                <a:lnTo>
                  <a:pt x="1729834" y="339477"/>
                </a:lnTo>
                <a:lnTo>
                  <a:pt x="1730801" y="338911"/>
                </a:lnTo>
                <a:lnTo>
                  <a:pt x="1731688" y="338265"/>
                </a:lnTo>
                <a:lnTo>
                  <a:pt x="1732574" y="337700"/>
                </a:lnTo>
                <a:lnTo>
                  <a:pt x="1733461" y="337134"/>
                </a:lnTo>
                <a:lnTo>
                  <a:pt x="1734347" y="336569"/>
                </a:lnTo>
                <a:lnTo>
                  <a:pt x="1735314" y="336003"/>
                </a:lnTo>
                <a:lnTo>
                  <a:pt x="1736201" y="335438"/>
                </a:lnTo>
                <a:lnTo>
                  <a:pt x="1737087" y="334872"/>
                </a:lnTo>
                <a:lnTo>
                  <a:pt x="1737974" y="334307"/>
                </a:lnTo>
                <a:lnTo>
                  <a:pt x="1738860" y="333822"/>
                </a:lnTo>
                <a:lnTo>
                  <a:pt x="1739827" y="333257"/>
                </a:lnTo>
                <a:lnTo>
                  <a:pt x="1740714" y="332772"/>
                </a:lnTo>
                <a:lnTo>
                  <a:pt x="1741600" y="332288"/>
                </a:lnTo>
                <a:lnTo>
                  <a:pt x="1742487" y="331803"/>
                </a:lnTo>
                <a:lnTo>
                  <a:pt x="1743373" y="331318"/>
                </a:lnTo>
                <a:lnTo>
                  <a:pt x="1744260" y="330834"/>
                </a:lnTo>
                <a:lnTo>
                  <a:pt x="1745227" y="330430"/>
                </a:lnTo>
                <a:lnTo>
                  <a:pt x="1746113" y="329945"/>
                </a:lnTo>
                <a:lnTo>
                  <a:pt x="1747000" y="329542"/>
                </a:lnTo>
                <a:lnTo>
                  <a:pt x="1747886" y="329138"/>
                </a:lnTo>
                <a:lnTo>
                  <a:pt x="1748773" y="328734"/>
                </a:lnTo>
                <a:lnTo>
                  <a:pt x="1749740" y="328330"/>
                </a:lnTo>
                <a:lnTo>
                  <a:pt x="1750627" y="328007"/>
                </a:lnTo>
                <a:lnTo>
                  <a:pt x="1751513" y="327603"/>
                </a:lnTo>
                <a:lnTo>
                  <a:pt x="1752400" y="327280"/>
                </a:lnTo>
                <a:lnTo>
                  <a:pt x="1753286" y="326957"/>
                </a:lnTo>
                <a:lnTo>
                  <a:pt x="1754253" y="326634"/>
                </a:lnTo>
                <a:lnTo>
                  <a:pt x="1755140" y="326392"/>
                </a:lnTo>
                <a:lnTo>
                  <a:pt x="1756026" y="326069"/>
                </a:lnTo>
                <a:lnTo>
                  <a:pt x="1756913" y="325826"/>
                </a:lnTo>
                <a:lnTo>
                  <a:pt x="1757799" y="325584"/>
                </a:lnTo>
                <a:lnTo>
                  <a:pt x="1758766" y="325342"/>
                </a:lnTo>
                <a:lnTo>
                  <a:pt x="1759653" y="325099"/>
                </a:lnTo>
                <a:lnTo>
                  <a:pt x="1760539" y="324938"/>
                </a:lnTo>
                <a:lnTo>
                  <a:pt x="1761426" y="324776"/>
                </a:lnTo>
                <a:lnTo>
                  <a:pt x="1762312" y="324615"/>
                </a:lnTo>
                <a:lnTo>
                  <a:pt x="1763199" y="324454"/>
                </a:lnTo>
                <a:lnTo>
                  <a:pt x="1764166" y="324292"/>
                </a:lnTo>
                <a:lnTo>
                  <a:pt x="1765052" y="324211"/>
                </a:lnTo>
                <a:lnTo>
                  <a:pt x="1765939" y="324130"/>
                </a:lnTo>
                <a:lnTo>
                  <a:pt x="1766825" y="324050"/>
                </a:lnTo>
                <a:lnTo>
                  <a:pt x="1767712" y="323969"/>
                </a:lnTo>
                <a:lnTo>
                  <a:pt x="1768679" y="323969"/>
                </a:lnTo>
                <a:lnTo>
                  <a:pt x="1769565" y="323888"/>
                </a:lnTo>
                <a:lnTo>
                  <a:pt x="1770452" y="323888"/>
                </a:lnTo>
                <a:lnTo>
                  <a:pt x="1771338" y="323969"/>
                </a:lnTo>
                <a:lnTo>
                  <a:pt x="1772225" y="323969"/>
                </a:lnTo>
                <a:lnTo>
                  <a:pt x="1773192" y="324050"/>
                </a:lnTo>
                <a:lnTo>
                  <a:pt x="1774079" y="324050"/>
                </a:lnTo>
                <a:lnTo>
                  <a:pt x="1774965" y="324130"/>
                </a:lnTo>
                <a:lnTo>
                  <a:pt x="1775852" y="324292"/>
                </a:lnTo>
                <a:lnTo>
                  <a:pt x="1776738" y="324373"/>
                </a:lnTo>
                <a:lnTo>
                  <a:pt x="1777625" y="324534"/>
                </a:lnTo>
                <a:lnTo>
                  <a:pt x="1778592" y="324696"/>
                </a:lnTo>
                <a:lnTo>
                  <a:pt x="1779478" y="324857"/>
                </a:lnTo>
                <a:lnTo>
                  <a:pt x="1780365" y="325099"/>
                </a:lnTo>
                <a:lnTo>
                  <a:pt x="1781251" y="325261"/>
                </a:lnTo>
                <a:lnTo>
                  <a:pt x="1782138" y="325503"/>
                </a:lnTo>
                <a:lnTo>
                  <a:pt x="1783105" y="325745"/>
                </a:lnTo>
                <a:lnTo>
                  <a:pt x="1783991" y="325988"/>
                </a:lnTo>
                <a:lnTo>
                  <a:pt x="1784878" y="326311"/>
                </a:lnTo>
                <a:lnTo>
                  <a:pt x="1785764" y="326553"/>
                </a:lnTo>
                <a:lnTo>
                  <a:pt x="1786651" y="326876"/>
                </a:lnTo>
                <a:lnTo>
                  <a:pt x="1787618" y="327199"/>
                </a:lnTo>
                <a:lnTo>
                  <a:pt x="1788504" y="327523"/>
                </a:lnTo>
                <a:lnTo>
                  <a:pt x="1789391" y="327926"/>
                </a:lnTo>
                <a:lnTo>
                  <a:pt x="1790277" y="328250"/>
                </a:lnTo>
                <a:lnTo>
                  <a:pt x="1791164" y="328653"/>
                </a:lnTo>
                <a:lnTo>
                  <a:pt x="1792131" y="329057"/>
                </a:lnTo>
                <a:lnTo>
                  <a:pt x="1793017" y="329461"/>
                </a:lnTo>
                <a:lnTo>
                  <a:pt x="1793904" y="329865"/>
                </a:lnTo>
                <a:lnTo>
                  <a:pt x="1794790" y="330349"/>
                </a:lnTo>
                <a:lnTo>
                  <a:pt x="1795677" y="330753"/>
                </a:lnTo>
                <a:lnTo>
                  <a:pt x="1796563" y="331238"/>
                </a:lnTo>
                <a:lnTo>
                  <a:pt x="1797531" y="331722"/>
                </a:lnTo>
                <a:lnTo>
                  <a:pt x="1798417" y="332207"/>
                </a:lnTo>
                <a:lnTo>
                  <a:pt x="1799303" y="332691"/>
                </a:lnTo>
                <a:lnTo>
                  <a:pt x="1800190" y="333257"/>
                </a:lnTo>
                <a:lnTo>
                  <a:pt x="1801077" y="333741"/>
                </a:lnTo>
                <a:lnTo>
                  <a:pt x="1802044" y="334307"/>
                </a:lnTo>
                <a:lnTo>
                  <a:pt x="1802930" y="334872"/>
                </a:lnTo>
                <a:lnTo>
                  <a:pt x="1803817" y="335357"/>
                </a:lnTo>
                <a:lnTo>
                  <a:pt x="1804703" y="335922"/>
                </a:lnTo>
                <a:lnTo>
                  <a:pt x="1805590" y="336568"/>
                </a:lnTo>
                <a:lnTo>
                  <a:pt x="1806557" y="337134"/>
                </a:lnTo>
                <a:lnTo>
                  <a:pt x="1807443" y="337699"/>
                </a:lnTo>
                <a:lnTo>
                  <a:pt x="1808330" y="338265"/>
                </a:lnTo>
                <a:lnTo>
                  <a:pt x="1809216" y="338911"/>
                </a:lnTo>
                <a:lnTo>
                  <a:pt x="1810103" y="339476"/>
                </a:lnTo>
                <a:lnTo>
                  <a:pt x="1811070" y="340122"/>
                </a:lnTo>
                <a:lnTo>
                  <a:pt x="1811956" y="340768"/>
                </a:lnTo>
                <a:lnTo>
                  <a:pt x="1812843" y="341414"/>
                </a:lnTo>
                <a:lnTo>
                  <a:pt x="1813729" y="341980"/>
                </a:lnTo>
                <a:lnTo>
                  <a:pt x="1814616" y="342626"/>
                </a:lnTo>
                <a:lnTo>
                  <a:pt x="1815502" y="343272"/>
                </a:lnTo>
                <a:lnTo>
                  <a:pt x="1816470" y="343918"/>
                </a:lnTo>
                <a:lnTo>
                  <a:pt x="1817356" y="344564"/>
                </a:lnTo>
                <a:lnTo>
                  <a:pt x="1818242" y="345210"/>
                </a:lnTo>
                <a:lnTo>
                  <a:pt x="1819129" y="345856"/>
                </a:lnTo>
                <a:lnTo>
                  <a:pt x="1820015" y="346502"/>
                </a:lnTo>
                <a:lnTo>
                  <a:pt x="1820983" y="347229"/>
                </a:lnTo>
                <a:lnTo>
                  <a:pt x="1821869" y="347875"/>
                </a:lnTo>
                <a:lnTo>
                  <a:pt x="1822756" y="348521"/>
                </a:lnTo>
                <a:lnTo>
                  <a:pt x="1823642" y="349167"/>
                </a:lnTo>
                <a:lnTo>
                  <a:pt x="1824528" y="349813"/>
                </a:lnTo>
                <a:lnTo>
                  <a:pt x="1825496" y="350459"/>
                </a:lnTo>
                <a:lnTo>
                  <a:pt x="1826382" y="351106"/>
                </a:lnTo>
                <a:lnTo>
                  <a:pt x="1827269" y="351752"/>
                </a:lnTo>
                <a:lnTo>
                  <a:pt x="1828155" y="352398"/>
                </a:lnTo>
                <a:lnTo>
                  <a:pt x="1829042" y="353044"/>
                </a:lnTo>
                <a:lnTo>
                  <a:pt x="1830009" y="353690"/>
                </a:lnTo>
                <a:lnTo>
                  <a:pt x="1830895" y="354336"/>
                </a:lnTo>
                <a:lnTo>
                  <a:pt x="1831782" y="354982"/>
                </a:lnTo>
                <a:lnTo>
                  <a:pt x="1832668" y="355628"/>
                </a:lnTo>
                <a:lnTo>
                  <a:pt x="1833555" y="356274"/>
                </a:lnTo>
                <a:lnTo>
                  <a:pt x="1834441" y="356920"/>
                </a:lnTo>
                <a:lnTo>
                  <a:pt x="1835408" y="357485"/>
                </a:lnTo>
                <a:lnTo>
                  <a:pt x="1836295" y="358132"/>
                </a:lnTo>
                <a:lnTo>
                  <a:pt x="1837181" y="358778"/>
                </a:lnTo>
                <a:lnTo>
                  <a:pt x="1838068" y="359343"/>
                </a:lnTo>
                <a:lnTo>
                  <a:pt x="1838954" y="359909"/>
                </a:lnTo>
                <a:lnTo>
                  <a:pt x="1839921" y="360555"/>
                </a:lnTo>
                <a:lnTo>
                  <a:pt x="1840808" y="361120"/>
                </a:lnTo>
                <a:lnTo>
                  <a:pt x="1841694" y="361685"/>
                </a:lnTo>
                <a:lnTo>
                  <a:pt x="1842581" y="362251"/>
                </a:lnTo>
                <a:lnTo>
                  <a:pt x="1843467" y="362816"/>
                </a:lnTo>
                <a:lnTo>
                  <a:pt x="1844435" y="363382"/>
                </a:lnTo>
                <a:lnTo>
                  <a:pt x="1845321" y="363947"/>
                </a:lnTo>
                <a:lnTo>
                  <a:pt x="1846208" y="364432"/>
                </a:lnTo>
                <a:lnTo>
                  <a:pt x="1847094" y="364997"/>
                </a:lnTo>
                <a:lnTo>
                  <a:pt x="1847981" y="365482"/>
                </a:lnTo>
                <a:lnTo>
                  <a:pt x="1848867" y="366047"/>
                </a:lnTo>
                <a:lnTo>
                  <a:pt x="1849834" y="366532"/>
                </a:lnTo>
                <a:lnTo>
                  <a:pt x="1850721" y="367017"/>
                </a:lnTo>
                <a:lnTo>
                  <a:pt x="1851607" y="367501"/>
                </a:lnTo>
                <a:lnTo>
                  <a:pt x="1852494" y="367986"/>
                </a:lnTo>
                <a:lnTo>
                  <a:pt x="1853380" y="368390"/>
                </a:lnTo>
                <a:lnTo>
                  <a:pt x="1854347" y="368874"/>
                </a:lnTo>
                <a:lnTo>
                  <a:pt x="1855234" y="369359"/>
                </a:lnTo>
                <a:lnTo>
                  <a:pt x="1856120" y="369763"/>
                </a:lnTo>
                <a:lnTo>
                  <a:pt x="1857007" y="370166"/>
                </a:lnTo>
                <a:lnTo>
                  <a:pt x="1857893" y="370570"/>
                </a:lnTo>
                <a:lnTo>
                  <a:pt x="1858860" y="370974"/>
                </a:lnTo>
                <a:lnTo>
                  <a:pt x="1859747" y="371378"/>
                </a:lnTo>
                <a:lnTo>
                  <a:pt x="1860633" y="371781"/>
                </a:lnTo>
                <a:lnTo>
                  <a:pt x="1861520" y="372185"/>
                </a:lnTo>
                <a:lnTo>
                  <a:pt x="1862406" y="372508"/>
                </a:lnTo>
                <a:lnTo>
                  <a:pt x="1863373" y="372831"/>
                </a:lnTo>
                <a:lnTo>
                  <a:pt x="1864260" y="373235"/>
                </a:lnTo>
                <a:lnTo>
                  <a:pt x="1865146" y="373558"/>
                </a:lnTo>
                <a:lnTo>
                  <a:pt x="1866033" y="373881"/>
                </a:lnTo>
                <a:lnTo>
                  <a:pt x="1866919" y="374205"/>
                </a:lnTo>
                <a:lnTo>
                  <a:pt x="1867806" y="374447"/>
                </a:lnTo>
                <a:lnTo>
                  <a:pt x="1868773" y="374770"/>
                </a:lnTo>
                <a:lnTo>
                  <a:pt x="1869660" y="375093"/>
                </a:lnTo>
                <a:lnTo>
                  <a:pt x="1870546" y="375336"/>
                </a:lnTo>
                <a:lnTo>
                  <a:pt x="1871433" y="375578"/>
                </a:lnTo>
                <a:lnTo>
                  <a:pt x="1872319" y="375820"/>
                </a:lnTo>
                <a:lnTo>
                  <a:pt x="1873286" y="376062"/>
                </a:lnTo>
                <a:lnTo>
                  <a:pt x="1874173" y="376305"/>
                </a:lnTo>
                <a:lnTo>
                  <a:pt x="1875059" y="376547"/>
                </a:lnTo>
                <a:lnTo>
                  <a:pt x="1875946" y="376789"/>
                </a:lnTo>
                <a:lnTo>
                  <a:pt x="1876832" y="376951"/>
                </a:lnTo>
                <a:lnTo>
                  <a:pt x="1877799" y="377193"/>
                </a:lnTo>
                <a:lnTo>
                  <a:pt x="1878686" y="377355"/>
                </a:lnTo>
                <a:lnTo>
                  <a:pt x="1879572" y="377516"/>
                </a:lnTo>
                <a:lnTo>
                  <a:pt x="1880459" y="377758"/>
                </a:lnTo>
                <a:lnTo>
                  <a:pt x="1881345" y="377920"/>
                </a:lnTo>
                <a:lnTo>
                  <a:pt x="1882312" y="378081"/>
                </a:lnTo>
                <a:lnTo>
                  <a:pt x="1883199" y="378243"/>
                </a:lnTo>
                <a:lnTo>
                  <a:pt x="1884085" y="378323"/>
                </a:lnTo>
                <a:lnTo>
                  <a:pt x="1884972" y="378485"/>
                </a:lnTo>
                <a:lnTo>
                  <a:pt x="1885858" y="378646"/>
                </a:lnTo>
                <a:lnTo>
                  <a:pt x="1886745" y="378727"/>
                </a:lnTo>
                <a:lnTo>
                  <a:pt x="1887712" y="378808"/>
                </a:lnTo>
                <a:lnTo>
                  <a:pt x="1888598" y="378970"/>
                </a:lnTo>
                <a:lnTo>
                  <a:pt x="1889485" y="379050"/>
                </a:lnTo>
                <a:lnTo>
                  <a:pt x="1890371" y="379131"/>
                </a:lnTo>
                <a:lnTo>
                  <a:pt x="1891258" y="379212"/>
                </a:lnTo>
                <a:lnTo>
                  <a:pt x="1892225" y="379293"/>
                </a:lnTo>
                <a:lnTo>
                  <a:pt x="1893112" y="379374"/>
                </a:lnTo>
                <a:lnTo>
                  <a:pt x="1893998" y="379455"/>
                </a:lnTo>
                <a:lnTo>
                  <a:pt x="1894885" y="379535"/>
                </a:lnTo>
                <a:lnTo>
                  <a:pt x="1895771" y="379616"/>
                </a:lnTo>
                <a:lnTo>
                  <a:pt x="1896738" y="379697"/>
                </a:lnTo>
                <a:lnTo>
                  <a:pt x="1897625" y="379697"/>
                </a:lnTo>
                <a:lnTo>
                  <a:pt x="1898511" y="379778"/>
                </a:lnTo>
                <a:lnTo>
                  <a:pt x="1899398" y="379778"/>
                </a:lnTo>
                <a:lnTo>
                  <a:pt x="1900284" y="379859"/>
                </a:lnTo>
                <a:lnTo>
                  <a:pt x="1901251" y="379859"/>
                </a:lnTo>
                <a:lnTo>
                  <a:pt x="1902138" y="379940"/>
                </a:lnTo>
                <a:lnTo>
                  <a:pt x="1903024" y="379940"/>
                </a:lnTo>
                <a:lnTo>
                  <a:pt x="1903911" y="379940"/>
                </a:lnTo>
                <a:lnTo>
                  <a:pt x="1904797" y="379940"/>
                </a:lnTo>
                <a:lnTo>
                  <a:pt x="1905684" y="380021"/>
                </a:lnTo>
                <a:lnTo>
                  <a:pt x="1913823" y="380021"/>
                </a:lnTo>
                <a:lnTo>
                  <a:pt x="1914710" y="379940"/>
                </a:lnTo>
                <a:lnTo>
                  <a:pt x="1915677" y="379940"/>
                </a:lnTo>
                <a:lnTo>
                  <a:pt x="1916564" y="379940"/>
                </a:lnTo>
                <a:lnTo>
                  <a:pt x="1917450" y="379940"/>
                </a:lnTo>
                <a:lnTo>
                  <a:pt x="1918337" y="379940"/>
                </a:lnTo>
                <a:lnTo>
                  <a:pt x="1919223" y="379859"/>
                </a:lnTo>
                <a:lnTo>
                  <a:pt x="1920190" y="379859"/>
                </a:lnTo>
                <a:lnTo>
                  <a:pt x="1921077" y="379859"/>
                </a:lnTo>
                <a:lnTo>
                  <a:pt x="1921963" y="379778"/>
                </a:lnTo>
                <a:lnTo>
                  <a:pt x="1922850" y="379778"/>
                </a:lnTo>
                <a:lnTo>
                  <a:pt x="1923736" y="379697"/>
                </a:lnTo>
                <a:lnTo>
                  <a:pt x="1924623" y="379697"/>
                </a:lnTo>
                <a:lnTo>
                  <a:pt x="1925590" y="379697"/>
                </a:lnTo>
                <a:lnTo>
                  <a:pt x="1926476" y="379616"/>
                </a:lnTo>
                <a:lnTo>
                  <a:pt x="1927363" y="379616"/>
                </a:lnTo>
                <a:lnTo>
                  <a:pt x="1928249" y="379535"/>
                </a:lnTo>
                <a:lnTo>
                  <a:pt x="1929136" y="379455"/>
                </a:lnTo>
                <a:lnTo>
                  <a:pt x="1930103" y="379455"/>
                </a:lnTo>
                <a:lnTo>
                  <a:pt x="1930989" y="379374"/>
                </a:lnTo>
                <a:lnTo>
                  <a:pt x="1931876" y="379374"/>
                </a:lnTo>
                <a:lnTo>
                  <a:pt x="1932762" y="379293"/>
                </a:lnTo>
                <a:lnTo>
                  <a:pt x="1933649" y="379212"/>
                </a:lnTo>
                <a:lnTo>
                  <a:pt x="1934616" y="379212"/>
                </a:lnTo>
                <a:lnTo>
                  <a:pt x="1935503" y="379131"/>
                </a:lnTo>
                <a:lnTo>
                  <a:pt x="1936389" y="379050"/>
                </a:lnTo>
                <a:lnTo>
                  <a:pt x="1937275" y="378970"/>
                </a:lnTo>
                <a:lnTo>
                  <a:pt x="1938162" y="378889"/>
                </a:lnTo>
                <a:lnTo>
                  <a:pt x="1939048" y="378889"/>
                </a:lnTo>
                <a:lnTo>
                  <a:pt x="1940016" y="378808"/>
                </a:lnTo>
                <a:lnTo>
                  <a:pt x="1940902" y="378727"/>
                </a:lnTo>
                <a:lnTo>
                  <a:pt x="1941789" y="378646"/>
                </a:lnTo>
                <a:lnTo>
                  <a:pt x="1942675" y="378565"/>
                </a:lnTo>
                <a:lnTo>
                  <a:pt x="1943562" y="378484"/>
                </a:lnTo>
                <a:lnTo>
                  <a:pt x="1944529" y="378404"/>
                </a:lnTo>
                <a:lnTo>
                  <a:pt x="1945415" y="378242"/>
                </a:lnTo>
                <a:lnTo>
                  <a:pt x="1946302" y="378161"/>
                </a:lnTo>
                <a:lnTo>
                  <a:pt x="1947188" y="378080"/>
                </a:lnTo>
                <a:lnTo>
                  <a:pt x="1948075" y="378000"/>
                </a:lnTo>
                <a:lnTo>
                  <a:pt x="1949042" y="377838"/>
                </a:lnTo>
                <a:lnTo>
                  <a:pt x="1949928" y="377757"/>
                </a:lnTo>
                <a:lnTo>
                  <a:pt x="1950815" y="377596"/>
                </a:lnTo>
                <a:lnTo>
                  <a:pt x="1951701" y="377515"/>
                </a:lnTo>
                <a:lnTo>
                  <a:pt x="1952588" y="377354"/>
                </a:lnTo>
                <a:lnTo>
                  <a:pt x="1953555" y="377273"/>
                </a:lnTo>
                <a:lnTo>
                  <a:pt x="1954441" y="377111"/>
                </a:lnTo>
                <a:lnTo>
                  <a:pt x="1955328" y="376950"/>
                </a:lnTo>
                <a:lnTo>
                  <a:pt x="1956214" y="376869"/>
                </a:lnTo>
                <a:lnTo>
                  <a:pt x="1957101" y="376708"/>
                </a:lnTo>
                <a:lnTo>
                  <a:pt x="1957987" y="376546"/>
                </a:lnTo>
                <a:lnTo>
                  <a:pt x="1958954" y="376385"/>
                </a:lnTo>
                <a:lnTo>
                  <a:pt x="1959841" y="376223"/>
                </a:lnTo>
                <a:lnTo>
                  <a:pt x="1960727" y="376062"/>
                </a:lnTo>
                <a:lnTo>
                  <a:pt x="1961614" y="375900"/>
                </a:lnTo>
                <a:lnTo>
                  <a:pt x="1962500" y="375658"/>
                </a:lnTo>
                <a:lnTo>
                  <a:pt x="1963468" y="375496"/>
                </a:lnTo>
                <a:lnTo>
                  <a:pt x="1964354" y="375335"/>
                </a:lnTo>
                <a:lnTo>
                  <a:pt x="1965241" y="375093"/>
                </a:lnTo>
                <a:lnTo>
                  <a:pt x="1966127" y="374850"/>
                </a:lnTo>
                <a:lnTo>
                  <a:pt x="1967014" y="374689"/>
                </a:lnTo>
                <a:lnTo>
                  <a:pt x="1967981" y="374447"/>
                </a:lnTo>
                <a:lnTo>
                  <a:pt x="1968867" y="374204"/>
                </a:lnTo>
                <a:lnTo>
                  <a:pt x="1969754" y="373962"/>
                </a:lnTo>
                <a:lnTo>
                  <a:pt x="1970640" y="373801"/>
                </a:lnTo>
                <a:lnTo>
                  <a:pt x="1971527" y="373477"/>
                </a:lnTo>
                <a:lnTo>
                  <a:pt x="1972494" y="373235"/>
                </a:lnTo>
                <a:lnTo>
                  <a:pt x="1973380" y="372993"/>
                </a:lnTo>
                <a:lnTo>
                  <a:pt x="1974267" y="372751"/>
                </a:lnTo>
                <a:lnTo>
                  <a:pt x="1975153" y="372508"/>
                </a:lnTo>
                <a:lnTo>
                  <a:pt x="1976040" y="372185"/>
                </a:lnTo>
                <a:lnTo>
                  <a:pt x="1976926" y="371943"/>
                </a:lnTo>
                <a:lnTo>
                  <a:pt x="1977893" y="371620"/>
                </a:lnTo>
                <a:lnTo>
                  <a:pt x="1978780" y="371296"/>
                </a:lnTo>
                <a:lnTo>
                  <a:pt x="1979666" y="370973"/>
                </a:lnTo>
                <a:lnTo>
                  <a:pt x="1980553" y="370731"/>
                </a:lnTo>
                <a:lnTo>
                  <a:pt x="1981439" y="370408"/>
                </a:lnTo>
                <a:lnTo>
                  <a:pt x="1982406" y="370085"/>
                </a:lnTo>
                <a:lnTo>
                  <a:pt x="1983293" y="369762"/>
                </a:lnTo>
                <a:lnTo>
                  <a:pt x="1984179" y="369358"/>
                </a:lnTo>
                <a:lnTo>
                  <a:pt x="1985066" y="369035"/>
                </a:lnTo>
                <a:lnTo>
                  <a:pt x="1985952" y="368712"/>
                </a:lnTo>
                <a:lnTo>
                  <a:pt x="1986920" y="368308"/>
                </a:lnTo>
                <a:lnTo>
                  <a:pt x="1987806" y="367985"/>
                </a:lnTo>
                <a:lnTo>
                  <a:pt x="1988693" y="367581"/>
                </a:lnTo>
                <a:lnTo>
                  <a:pt x="1989579" y="367177"/>
                </a:lnTo>
                <a:lnTo>
                  <a:pt x="1990466" y="366854"/>
                </a:lnTo>
                <a:lnTo>
                  <a:pt x="1991433" y="366450"/>
                </a:lnTo>
                <a:lnTo>
                  <a:pt x="1992319" y="366046"/>
                </a:lnTo>
                <a:lnTo>
                  <a:pt x="1993206" y="365643"/>
                </a:lnTo>
                <a:lnTo>
                  <a:pt x="1994092" y="365239"/>
                </a:lnTo>
                <a:lnTo>
                  <a:pt x="1994979" y="364835"/>
                </a:lnTo>
                <a:lnTo>
                  <a:pt x="1995865" y="364431"/>
                </a:lnTo>
                <a:lnTo>
                  <a:pt x="1996832" y="364028"/>
                </a:lnTo>
                <a:lnTo>
                  <a:pt x="1997719" y="363543"/>
                </a:lnTo>
                <a:lnTo>
                  <a:pt x="1998605" y="363139"/>
                </a:lnTo>
                <a:lnTo>
                  <a:pt x="1999492" y="362736"/>
                </a:lnTo>
                <a:lnTo>
                  <a:pt x="2000378" y="362251"/>
                </a:lnTo>
                <a:lnTo>
                  <a:pt x="2001345" y="361847"/>
                </a:lnTo>
                <a:lnTo>
                  <a:pt x="2002232" y="361363"/>
                </a:lnTo>
                <a:lnTo>
                  <a:pt x="2003118" y="360878"/>
                </a:lnTo>
                <a:lnTo>
                  <a:pt x="2004005" y="360474"/>
                </a:lnTo>
                <a:lnTo>
                  <a:pt x="2004891" y="359990"/>
                </a:lnTo>
                <a:lnTo>
                  <a:pt x="2005859" y="359505"/>
                </a:lnTo>
                <a:lnTo>
                  <a:pt x="2006745" y="359101"/>
                </a:lnTo>
                <a:lnTo>
                  <a:pt x="2007631" y="358617"/>
                </a:lnTo>
                <a:lnTo>
                  <a:pt x="2008518" y="358132"/>
                </a:lnTo>
                <a:lnTo>
                  <a:pt x="2009404" y="357647"/>
                </a:lnTo>
                <a:lnTo>
                  <a:pt x="2010372" y="357163"/>
                </a:lnTo>
                <a:lnTo>
                  <a:pt x="2011258" y="356678"/>
                </a:lnTo>
                <a:lnTo>
                  <a:pt x="2012145" y="356274"/>
                </a:lnTo>
                <a:lnTo>
                  <a:pt x="2013031" y="355790"/>
                </a:lnTo>
                <a:lnTo>
                  <a:pt x="2013918" y="355305"/>
                </a:lnTo>
                <a:lnTo>
                  <a:pt x="2014804" y="354821"/>
                </a:lnTo>
                <a:lnTo>
                  <a:pt x="2015771" y="354336"/>
                </a:lnTo>
                <a:lnTo>
                  <a:pt x="2016658" y="353851"/>
                </a:lnTo>
                <a:lnTo>
                  <a:pt x="2017544" y="353367"/>
                </a:lnTo>
                <a:lnTo>
                  <a:pt x="2018431" y="352882"/>
                </a:lnTo>
                <a:lnTo>
                  <a:pt x="2019317" y="352398"/>
                </a:lnTo>
                <a:lnTo>
                  <a:pt x="2020284" y="351994"/>
                </a:lnTo>
                <a:lnTo>
                  <a:pt x="2021171" y="351509"/>
                </a:lnTo>
                <a:lnTo>
                  <a:pt x="2022057" y="351025"/>
                </a:lnTo>
                <a:lnTo>
                  <a:pt x="2022944" y="350540"/>
                </a:lnTo>
                <a:lnTo>
                  <a:pt x="2023830" y="350055"/>
                </a:lnTo>
                <a:lnTo>
                  <a:pt x="2024797" y="349652"/>
                </a:lnTo>
                <a:lnTo>
                  <a:pt x="2025684" y="349167"/>
                </a:lnTo>
                <a:lnTo>
                  <a:pt x="2026570" y="348763"/>
                </a:lnTo>
                <a:lnTo>
                  <a:pt x="2027457" y="348279"/>
                </a:lnTo>
                <a:lnTo>
                  <a:pt x="2028343" y="347794"/>
                </a:lnTo>
                <a:lnTo>
                  <a:pt x="2029311" y="347390"/>
                </a:lnTo>
                <a:lnTo>
                  <a:pt x="2030197" y="346987"/>
                </a:lnTo>
                <a:lnTo>
                  <a:pt x="2031084" y="346502"/>
                </a:lnTo>
                <a:lnTo>
                  <a:pt x="2031970" y="346098"/>
                </a:lnTo>
                <a:lnTo>
                  <a:pt x="2032856" y="345695"/>
                </a:lnTo>
                <a:lnTo>
                  <a:pt x="2033743" y="345291"/>
                </a:lnTo>
                <a:lnTo>
                  <a:pt x="2034710" y="344887"/>
                </a:lnTo>
                <a:lnTo>
                  <a:pt x="2035597" y="344483"/>
                </a:lnTo>
                <a:lnTo>
                  <a:pt x="2036483" y="344080"/>
                </a:lnTo>
                <a:lnTo>
                  <a:pt x="2037370" y="343676"/>
                </a:lnTo>
                <a:lnTo>
                  <a:pt x="2038256" y="343353"/>
                </a:lnTo>
                <a:lnTo>
                  <a:pt x="2039223" y="342949"/>
                </a:lnTo>
                <a:lnTo>
                  <a:pt x="2040110" y="342626"/>
                </a:lnTo>
                <a:lnTo>
                  <a:pt x="2040996" y="342303"/>
                </a:lnTo>
                <a:lnTo>
                  <a:pt x="2041883" y="341899"/>
                </a:lnTo>
                <a:lnTo>
                  <a:pt x="2042769" y="341576"/>
                </a:lnTo>
                <a:lnTo>
                  <a:pt x="2043736" y="341253"/>
                </a:lnTo>
                <a:lnTo>
                  <a:pt x="2044623" y="340929"/>
                </a:lnTo>
                <a:lnTo>
                  <a:pt x="2045509" y="340687"/>
                </a:lnTo>
                <a:lnTo>
                  <a:pt x="2046396" y="340364"/>
                </a:lnTo>
                <a:lnTo>
                  <a:pt x="2047282" y="340122"/>
                </a:lnTo>
                <a:lnTo>
                  <a:pt x="2048169" y="339798"/>
                </a:lnTo>
                <a:lnTo>
                  <a:pt x="2049136" y="339556"/>
                </a:lnTo>
                <a:lnTo>
                  <a:pt x="2050022" y="339314"/>
                </a:lnTo>
                <a:lnTo>
                  <a:pt x="2050909" y="339072"/>
                </a:lnTo>
                <a:lnTo>
                  <a:pt x="2051795" y="338829"/>
                </a:lnTo>
                <a:lnTo>
                  <a:pt x="2052682" y="338668"/>
                </a:lnTo>
                <a:lnTo>
                  <a:pt x="2053649" y="338425"/>
                </a:lnTo>
                <a:lnTo>
                  <a:pt x="2054536" y="338264"/>
                </a:lnTo>
                <a:lnTo>
                  <a:pt x="2055422" y="338103"/>
                </a:lnTo>
                <a:lnTo>
                  <a:pt x="2056309" y="337941"/>
                </a:lnTo>
                <a:lnTo>
                  <a:pt x="2057195" y="337780"/>
                </a:lnTo>
                <a:lnTo>
                  <a:pt x="2058162" y="337618"/>
                </a:lnTo>
                <a:lnTo>
                  <a:pt x="2059049" y="337457"/>
                </a:lnTo>
                <a:lnTo>
                  <a:pt x="2059935" y="337376"/>
                </a:lnTo>
                <a:lnTo>
                  <a:pt x="2060822" y="337214"/>
                </a:lnTo>
                <a:lnTo>
                  <a:pt x="2061708" y="337134"/>
                </a:lnTo>
                <a:lnTo>
                  <a:pt x="2062675" y="337053"/>
                </a:lnTo>
                <a:lnTo>
                  <a:pt x="2063562" y="337053"/>
                </a:lnTo>
                <a:lnTo>
                  <a:pt x="2064448" y="336972"/>
                </a:lnTo>
                <a:lnTo>
                  <a:pt x="2065335" y="336891"/>
                </a:lnTo>
                <a:lnTo>
                  <a:pt x="2066221" y="336891"/>
                </a:lnTo>
                <a:lnTo>
                  <a:pt x="2067108" y="336891"/>
                </a:lnTo>
                <a:lnTo>
                  <a:pt x="2068075" y="336891"/>
                </a:lnTo>
                <a:lnTo>
                  <a:pt x="2068961" y="336891"/>
                </a:lnTo>
                <a:lnTo>
                  <a:pt x="2069848" y="336891"/>
                </a:lnTo>
                <a:lnTo>
                  <a:pt x="2070734" y="336972"/>
                </a:lnTo>
                <a:lnTo>
                  <a:pt x="2071621" y="336972"/>
                </a:lnTo>
                <a:lnTo>
                  <a:pt x="2072588" y="337053"/>
                </a:lnTo>
                <a:lnTo>
                  <a:pt x="2073474" y="337134"/>
                </a:lnTo>
                <a:lnTo>
                  <a:pt x="2074361" y="337214"/>
                </a:lnTo>
                <a:lnTo>
                  <a:pt x="2075247" y="337295"/>
                </a:lnTo>
                <a:lnTo>
                  <a:pt x="2076134" y="337376"/>
                </a:lnTo>
                <a:lnTo>
                  <a:pt x="2077101" y="337538"/>
                </a:lnTo>
                <a:lnTo>
                  <a:pt x="2077987" y="337699"/>
                </a:lnTo>
                <a:lnTo>
                  <a:pt x="2078874" y="337780"/>
                </a:lnTo>
                <a:lnTo>
                  <a:pt x="2079761" y="337941"/>
                </a:lnTo>
                <a:lnTo>
                  <a:pt x="2080647" y="338103"/>
                </a:lnTo>
                <a:lnTo>
                  <a:pt x="2081614" y="338345"/>
                </a:lnTo>
                <a:lnTo>
                  <a:pt x="2082501" y="338507"/>
                </a:lnTo>
                <a:lnTo>
                  <a:pt x="2083387" y="338668"/>
                </a:lnTo>
                <a:lnTo>
                  <a:pt x="2084274" y="338910"/>
                </a:lnTo>
                <a:lnTo>
                  <a:pt x="2085160" y="339153"/>
                </a:lnTo>
                <a:lnTo>
                  <a:pt x="2086047" y="339395"/>
                </a:lnTo>
                <a:lnTo>
                  <a:pt x="2087014" y="339637"/>
                </a:lnTo>
                <a:lnTo>
                  <a:pt x="2087900" y="339880"/>
                </a:lnTo>
                <a:lnTo>
                  <a:pt x="2088787" y="340122"/>
                </a:lnTo>
                <a:lnTo>
                  <a:pt x="2089673" y="340364"/>
                </a:lnTo>
                <a:lnTo>
                  <a:pt x="2090560" y="340687"/>
                </a:lnTo>
                <a:lnTo>
                  <a:pt x="2091527" y="340930"/>
                </a:lnTo>
                <a:lnTo>
                  <a:pt x="2092413" y="341253"/>
                </a:lnTo>
                <a:lnTo>
                  <a:pt x="2093300" y="341576"/>
                </a:lnTo>
                <a:lnTo>
                  <a:pt x="2094186" y="341899"/>
                </a:lnTo>
                <a:lnTo>
                  <a:pt x="2095073" y="342141"/>
                </a:lnTo>
                <a:lnTo>
                  <a:pt x="2096040" y="342545"/>
                </a:lnTo>
                <a:lnTo>
                  <a:pt x="2096926" y="342868"/>
                </a:lnTo>
                <a:lnTo>
                  <a:pt x="2097813" y="343191"/>
                </a:lnTo>
                <a:lnTo>
                  <a:pt x="2098699" y="343515"/>
                </a:lnTo>
                <a:lnTo>
                  <a:pt x="2099586" y="343918"/>
                </a:lnTo>
                <a:lnTo>
                  <a:pt x="2100553" y="344242"/>
                </a:lnTo>
                <a:lnTo>
                  <a:pt x="2101440" y="344645"/>
                </a:lnTo>
                <a:lnTo>
                  <a:pt x="2102326" y="344968"/>
                </a:lnTo>
                <a:lnTo>
                  <a:pt x="2103212" y="345372"/>
                </a:lnTo>
                <a:lnTo>
                  <a:pt x="2104099" y="345695"/>
                </a:lnTo>
                <a:lnTo>
                  <a:pt x="2104985" y="346099"/>
                </a:lnTo>
                <a:lnTo>
                  <a:pt x="2105953" y="346503"/>
                </a:lnTo>
                <a:lnTo>
                  <a:pt x="2106839" y="346907"/>
                </a:lnTo>
                <a:lnTo>
                  <a:pt x="2107726" y="347310"/>
                </a:lnTo>
                <a:lnTo>
                  <a:pt x="2108612" y="347714"/>
                </a:lnTo>
                <a:lnTo>
                  <a:pt x="2109499" y="348118"/>
                </a:lnTo>
                <a:lnTo>
                  <a:pt x="2110466" y="348522"/>
                </a:lnTo>
                <a:lnTo>
                  <a:pt x="2111352" y="348925"/>
                </a:lnTo>
                <a:lnTo>
                  <a:pt x="2112239" y="349329"/>
                </a:lnTo>
                <a:lnTo>
                  <a:pt x="2113125" y="349733"/>
                </a:lnTo>
                <a:lnTo>
                  <a:pt x="2114012" y="350137"/>
                </a:lnTo>
                <a:lnTo>
                  <a:pt x="2114979" y="350540"/>
                </a:lnTo>
                <a:lnTo>
                  <a:pt x="2115865" y="350944"/>
                </a:lnTo>
                <a:lnTo>
                  <a:pt x="2116752" y="351348"/>
                </a:lnTo>
                <a:lnTo>
                  <a:pt x="2117638" y="351752"/>
                </a:lnTo>
                <a:lnTo>
                  <a:pt x="2118525" y="352155"/>
                </a:lnTo>
                <a:lnTo>
                  <a:pt x="2119492" y="352559"/>
                </a:lnTo>
                <a:lnTo>
                  <a:pt x="2120378" y="352963"/>
                </a:lnTo>
                <a:lnTo>
                  <a:pt x="2121265" y="353367"/>
                </a:lnTo>
                <a:lnTo>
                  <a:pt x="2122151" y="353770"/>
                </a:lnTo>
                <a:lnTo>
                  <a:pt x="2123038" y="354174"/>
                </a:lnTo>
                <a:lnTo>
                  <a:pt x="2123924" y="354578"/>
                </a:lnTo>
                <a:lnTo>
                  <a:pt x="2124892" y="354982"/>
                </a:lnTo>
                <a:lnTo>
                  <a:pt x="2125778" y="355385"/>
                </a:lnTo>
                <a:lnTo>
                  <a:pt x="2126665" y="355789"/>
                </a:lnTo>
                <a:lnTo>
                  <a:pt x="2127551" y="356193"/>
                </a:lnTo>
                <a:lnTo>
                  <a:pt x="2128437" y="356516"/>
                </a:lnTo>
                <a:lnTo>
                  <a:pt x="2129405" y="356920"/>
                </a:lnTo>
                <a:lnTo>
                  <a:pt x="2130291" y="357324"/>
                </a:lnTo>
                <a:lnTo>
                  <a:pt x="2131178" y="357727"/>
                </a:lnTo>
                <a:lnTo>
                  <a:pt x="2132064" y="358050"/>
                </a:lnTo>
                <a:lnTo>
                  <a:pt x="2132951" y="358454"/>
                </a:lnTo>
                <a:lnTo>
                  <a:pt x="2133918" y="358777"/>
                </a:lnTo>
                <a:lnTo>
                  <a:pt x="2134804" y="359181"/>
                </a:lnTo>
                <a:lnTo>
                  <a:pt x="2135691" y="359504"/>
                </a:lnTo>
                <a:lnTo>
                  <a:pt x="2136577" y="359827"/>
                </a:lnTo>
                <a:lnTo>
                  <a:pt x="2137464" y="360231"/>
                </a:lnTo>
                <a:lnTo>
                  <a:pt x="2138350" y="360554"/>
                </a:lnTo>
                <a:lnTo>
                  <a:pt x="2139317" y="360878"/>
                </a:lnTo>
                <a:lnTo>
                  <a:pt x="2140204" y="361201"/>
                </a:lnTo>
                <a:lnTo>
                  <a:pt x="2141090" y="361524"/>
                </a:lnTo>
                <a:lnTo>
                  <a:pt x="2141977" y="361847"/>
                </a:lnTo>
                <a:lnTo>
                  <a:pt x="2142863" y="362170"/>
                </a:lnTo>
                <a:lnTo>
                  <a:pt x="2143830" y="362412"/>
                </a:lnTo>
                <a:lnTo>
                  <a:pt x="2144717" y="362736"/>
                </a:lnTo>
                <a:lnTo>
                  <a:pt x="2145603" y="363059"/>
                </a:lnTo>
                <a:lnTo>
                  <a:pt x="2146490" y="363301"/>
                </a:lnTo>
                <a:lnTo>
                  <a:pt x="2147376" y="363624"/>
                </a:lnTo>
                <a:lnTo>
                  <a:pt x="2148344" y="363866"/>
                </a:lnTo>
                <a:lnTo>
                  <a:pt x="2149230" y="364109"/>
                </a:lnTo>
                <a:lnTo>
                  <a:pt x="2150117" y="364432"/>
                </a:lnTo>
                <a:lnTo>
                  <a:pt x="2151003" y="364674"/>
                </a:lnTo>
                <a:lnTo>
                  <a:pt x="2151890" y="364917"/>
                </a:lnTo>
                <a:lnTo>
                  <a:pt x="2152857" y="365159"/>
                </a:lnTo>
                <a:lnTo>
                  <a:pt x="2153743" y="365401"/>
                </a:lnTo>
                <a:lnTo>
                  <a:pt x="2154630" y="365643"/>
                </a:lnTo>
                <a:lnTo>
                  <a:pt x="2155516" y="365805"/>
                </a:lnTo>
                <a:lnTo>
                  <a:pt x="2156403" y="366047"/>
                </a:lnTo>
                <a:lnTo>
                  <a:pt x="2157289" y="366289"/>
                </a:lnTo>
                <a:lnTo>
                  <a:pt x="2158256" y="366451"/>
                </a:lnTo>
                <a:lnTo>
                  <a:pt x="2159143" y="366693"/>
                </a:lnTo>
                <a:lnTo>
                  <a:pt x="2160029" y="366855"/>
                </a:lnTo>
                <a:lnTo>
                  <a:pt x="2160916" y="367016"/>
                </a:lnTo>
                <a:lnTo>
                  <a:pt x="2161802" y="367258"/>
                </a:lnTo>
                <a:lnTo>
                  <a:pt x="2162769" y="367420"/>
                </a:lnTo>
                <a:lnTo>
                  <a:pt x="2163656" y="367581"/>
                </a:lnTo>
                <a:lnTo>
                  <a:pt x="2164542" y="367743"/>
                </a:lnTo>
                <a:lnTo>
                  <a:pt x="2165429" y="367904"/>
                </a:lnTo>
                <a:lnTo>
                  <a:pt x="2166315" y="368066"/>
                </a:lnTo>
                <a:lnTo>
                  <a:pt x="2167282" y="368147"/>
                </a:lnTo>
                <a:lnTo>
                  <a:pt x="2168169" y="368308"/>
                </a:lnTo>
                <a:lnTo>
                  <a:pt x="2169055" y="368469"/>
                </a:lnTo>
                <a:lnTo>
                  <a:pt x="2169942" y="368550"/>
                </a:lnTo>
                <a:lnTo>
                  <a:pt x="2170828" y="368712"/>
                </a:lnTo>
                <a:lnTo>
                  <a:pt x="2171796" y="368793"/>
                </a:lnTo>
                <a:lnTo>
                  <a:pt x="2172682" y="368954"/>
                </a:lnTo>
                <a:lnTo>
                  <a:pt x="2173569" y="369035"/>
                </a:lnTo>
                <a:lnTo>
                  <a:pt x="2174455" y="369196"/>
                </a:lnTo>
                <a:lnTo>
                  <a:pt x="2175342" y="369277"/>
                </a:lnTo>
                <a:lnTo>
                  <a:pt x="2176228" y="369358"/>
                </a:lnTo>
                <a:lnTo>
                  <a:pt x="2177195" y="369439"/>
                </a:lnTo>
                <a:lnTo>
                  <a:pt x="2178082" y="369520"/>
                </a:lnTo>
                <a:lnTo>
                  <a:pt x="2178968" y="369601"/>
                </a:lnTo>
                <a:lnTo>
                  <a:pt x="2179855" y="369681"/>
                </a:lnTo>
                <a:lnTo>
                  <a:pt x="2180741" y="369762"/>
                </a:lnTo>
                <a:lnTo>
                  <a:pt x="2181708" y="369843"/>
                </a:lnTo>
                <a:lnTo>
                  <a:pt x="2182595" y="369924"/>
                </a:lnTo>
                <a:lnTo>
                  <a:pt x="2183481" y="370005"/>
                </a:lnTo>
                <a:lnTo>
                  <a:pt x="2184368" y="370086"/>
                </a:lnTo>
                <a:lnTo>
                  <a:pt x="2185254" y="370167"/>
                </a:lnTo>
                <a:lnTo>
                  <a:pt x="2186221" y="370167"/>
                </a:lnTo>
                <a:lnTo>
                  <a:pt x="2187108" y="370247"/>
                </a:lnTo>
                <a:lnTo>
                  <a:pt x="2187994" y="370328"/>
                </a:lnTo>
                <a:lnTo>
                  <a:pt x="2188881" y="370328"/>
                </a:lnTo>
                <a:lnTo>
                  <a:pt x="2189767" y="370409"/>
                </a:lnTo>
                <a:lnTo>
                  <a:pt x="2190734" y="370490"/>
                </a:lnTo>
                <a:lnTo>
                  <a:pt x="2191621" y="370490"/>
                </a:lnTo>
                <a:lnTo>
                  <a:pt x="2192507" y="370571"/>
                </a:lnTo>
                <a:lnTo>
                  <a:pt x="2193394" y="370571"/>
                </a:lnTo>
                <a:lnTo>
                  <a:pt x="2194280" y="370652"/>
                </a:lnTo>
                <a:lnTo>
                  <a:pt x="2195167" y="370652"/>
                </a:lnTo>
                <a:lnTo>
                  <a:pt x="2196134" y="370733"/>
                </a:lnTo>
                <a:lnTo>
                  <a:pt x="2197021" y="370733"/>
                </a:lnTo>
                <a:lnTo>
                  <a:pt x="2197907" y="370813"/>
                </a:lnTo>
                <a:lnTo>
                  <a:pt x="2198794" y="370813"/>
                </a:lnTo>
                <a:lnTo>
                  <a:pt x="2199680" y="370894"/>
                </a:lnTo>
                <a:lnTo>
                  <a:pt x="2200647" y="370894"/>
                </a:lnTo>
                <a:lnTo>
                  <a:pt x="2201534" y="370894"/>
                </a:lnTo>
                <a:lnTo>
                  <a:pt x="2202420" y="370975"/>
                </a:lnTo>
                <a:lnTo>
                  <a:pt x="2203307" y="370975"/>
                </a:lnTo>
                <a:lnTo>
                  <a:pt x="2204193" y="371056"/>
                </a:lnTo>
                <a:lnTo>
                  <a:pt x="2205160" y="371056"/>
                </a:lnTo>
                <a:lnTo>
                  <a:pt x="2206047" y="371056"/>
                </a:lnTo>
                <a:lnTo>
                  <a:pt x="2206933" y="371137"/>
                </a:lnTo>
                <a:lnTo>
                  <a:pt x="2207820" y="371137"/>
                </a:lnTo>
                <a:lnTo>
                  <a:pt x="2208706" y="371137"/>
                </a:lnTo>
                <a:lnTo>
                  <a:pt x="2209673" y="371218"/>
                </a:lnTo>
                <a:lnTo>
                  <a:pt x="2210560" y="371218"/>
                </a:lnTo>
                <a:lnTo>
                  <a:pt x="2211446" y="371218"/>
                </a:lnTo>
                <a:lnTo>
                  <a:pt x="2212333" y="371298"/>
                </a:lnTo>
                <a:lnTo>
                  <a:pt x="2213219" y="371298"/>
                </a:lnTo>
                <a:lnTo>
                  <a:pt x="2214106" y="371298"/>
                </a:lnTo>
                <a:lnTo>
                  <a:pt x="2215073" y="371379"/>
                </a:lnTo>
                <a:lnTo>
                  <a:pt x="2215959" y="371379"/>
                </a:lnTo>
                <a:lnTo>
                  <a:pt x="2216846" y="371460"/>
                </a:lnTo>
                <a:lnTo>
                  <a:pt x="2217732" y="371460"/>
                </a:lnTo>
                <a:lnTo>
                  <a:pt x="2218619" y="371460"/>
                </a:lnTo>
                <a:lnTo>
                  <a:pt x="2219586" y="371541"/>
                </a:lnTo>
                <a:lnTo>
                  <a:pt x="2220473" y="371541"/>
                </a:lnTo>
                <a:lnTo>
                  <a:pt x="2221359" y="371541"/>
                </a:lnTo>
                <a:lnTo>
                  <a:pt x="2222246" y="371622"/>
                </a:lnTo>
                <a:lnTo>
                  <a:pt x="2223132" y="371622"/>
                </a:lnTo>
                <a:lnTo>
                  <a:pt x="2224099" y="371622"/>
                </a:lnTo>
                <a:lnTo>
                  <a:pt x="2224986" y="371622"/>
                </a:lnTo>
                <a:lnTo>
                  <a:pt x="2225872" y="371703"/>
                </a:lnTo>
                <a:lnTo>
                  <a:pt x="2226759" y="371703"/>
                </a:lnTo>
                <a:lnTo>
                  <a:pt x="2227645" y="371703"/>
                </a:lnTo>
                <a:lnTo>
                  <a:pt x="2228532" y="371784"/>
                </a:lnTo>
                <a:lnTo>
                  <a:pt x="2229499" y="371784"/>
                </a:lnTo>
                <a:lnTo>
                  <a:pt x="2230385" y="371784"/>
                </a:lnTo>
                <a:lnTo>
                  <a:pt x="2231272" y="371784"/>
                </a:lnTo>
                <a:lnTo>
                  <a:pt x="2232158" y="371864"/>
                </a:lnTo>
                <a:lnTo>
                  <a:pt x="2238525" y="371864"/>
                </a:lnTo>
                <a:lnTo>
                  <a:pt x="2239411" y="371945"/>
                </a:lnTo>
                <a:lnTo>
                  <a:pt x="2240298" y="371945"/>
                </a:lnTo>
                <a:lnTo>
                  <a:pt x="2241184" y="371945"/>
                </a:lnTo>
                <a:lnTo>
                  <a:pt x="2242071" y="371864"/>
                </a:lnTo>
                <a:lnTo>
                  <a:pt x="2246584" y="371864"/>
                </a:lnTo>
                <a:lnTo>
                  <a:pt x="2247470" y="371784"/>
                </a:lnTo>
                <a:lnTo>
                  <a:pt x="2248438" y="371784"/>
                </a:lnTo>
                <a:lnTo>
                  <a:pt x="2249324" y="371784"/>
                </a:lnTo>
                <a:lnTo>
                  <a:pt x="2250211" y="371703"/>
                </a:lnTo>
                <a:lnTo>
                  <a:pt x="2251097" y="371703"/>
                </a:lnTo>
                <a:lnTo>
                  <a:pt x="2251984" y="371622"/>
                </a:lnTo>
                <a:lnTo>
                  <a:pt x="2252951" y="371622"/>
                </a:lnTo>
                <a:lnTo>
                  <a:pt x="2253837" y="371541"/>
                </a:lnTo>
                <a:lnTo>
                  <a:pt x="2254793" y="371541"/>
                </a:lnTo>
              </a:path>
            </a:pathLst>
          </a:custGeom>
          <a:ln w="8883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6413531" y="2833302"/>
            <a:ext cx="2254885" cy="550545"/>
          </a:xfrm>
          <a:custGeom>
            <a:avLst/>
            <a:gdLst/>
            <a:ahLst/>
            <a:cxnLst/>
            <a:rect l="l" t="t" r="r" b="b"/>
            <a:pathLst>
              <a:path w="2254884" h="550545">
                <a:moveTo>
                  <a:pt x="0" y="313308"/>
                </a:moveTo>
                <a:lnTo>
                  <a:pt x="0" y="313308"/>
                </a:lnTo>
                <a:lnTo>
                  <a:pt x="89288" y="313308"/>
                </a:lnTo>
                <a:lnTo>
                  <a:pt x="90191" y="303697"/>
                </a:lnTo>
                <a:lnTo>
                  <a:pt x="91094" y="283746"/>
                </a:lnTo>
                <a:lnTo>
                  <a:pt x="91996" y="264200"/>
                </a:lnTo>
                <a:lnTo>
                  <a:pt x="92899" y="244249"/>
                </a:lnTo>
                <a:lnTo>
                  <a:pt x="93802" y="224460"/>
                </a:lnTo>
                <a:lnTo>
                  <a:pt x="94704" y="204995"/>
                </a:lnTo>
                <a:lnTo>
                  <a:pt x="95599" y="185529"/>
                </a:lnTo>
                <a:lnTo>
                  <a:pt x="98307" y="132139"/>
                </a:lnTo>
                <a:lnTo>
                  <a:pt x="101015" y="85939"/>
                </a:lnTo>
                <a:lnTo>
                  <a:pt x="104618" y="39738"/>
                </a:lnTo>
                <a:lnTo>
                  <a:pt x="110937" y="9529"/>
                </a:lnTo>
                <a:lnTo>
                  <a:pt x="111840" y="10741"/>
                </a:lnTo>
                <a:lnTo>
                  <a:pt x="118151" y="55811"/>
                </a:lnTo>
                <a:lnTo>
                  <a:pt x="121754" y="106212"/>
                </a:lnTo>
                <a:lnTo>
                  <a:pt x="124462" y="152655"/>
                </a:lnTo>
                <a:lnTo>
                  <a:pt x="127170" y="204106"/>
                </a:lnTo>
                <a:lnTo>
                  <a:pt x="129878" y="258384"/>
                </a:lnTo>
                <a:lnTo>
                  <a:pt x="130781" y="276638"/>
                </a:lnTo>
                <a:lnTo>
                  <a:pt x="133481" y="330997"/>
                </a:lnTo>
                <a:lnTo>
                  <a:pt x="136189" y="382852"/>
                </a:lnTo>
                <a:lnTo>
                  <a:pt x="138897" y="430264"/>
                </a:lnTo>
                <a:lnTo>
                  <a:pt x="141598" y="471377"/>
                </a:lnTo>
                <a:lnTo>
                  <a:pt x="145208" y="514024"/>
                </a:lnTo>
                <a:lnTo>
                  <a:pt x="152422" y="550209"/>
                </a:lnTo>
                <a:lnTo>
                  <a:pt x="153325" y="549885"/>
                </a:lnTo>
                <a:lnTo>
                  <a:pt x="160539" y="510712"/>
                </a:lnTo>
                <a:lnTo>
                  <a:pt x="164149" y="470003"/>
                </a:lnTo>
                <a:lnTo>
                  <a:pt x="167752" y="419118"/>
                </a:lnTo>
                <a:lnTo>
                  <a:pt x="170460" y="376229"/>
                </a:lnTo>
                <a:lnTo>
                  <a:pt x="173169" y="330916"/>
                </a:lnTo>
                <a:lnTo>
                  <a:pt x="174974" y="300143"/>
                </a:lnTo>
                <a:lnTo>
                  <a:pt x="175877" y="284796"/>
                </a:lnTo>
                <a:lnTo>
                  <a:pt x="178577" y="239242"/>
                </a:lnTo>
                <a:lnTo>
                  <a:pt x="181285" y="195464"/>
                </a:lnTo>
                <a:lnTo>
                  <a:pt x="183993" y="154675"/>
                </a:lnTo>
                <a:lnTo>
                  <a:pt x="187596" y="106455"/>
                </a:lnTo>
                <a:lnTo>
                  <a:pt x="191207" y="66797"/>
                </a:lnTo>
                <a:lnTo>
                  <a:pt x="196615" y="24877"/>
                </a:lnTo>
                <a:lnTo>
                  <a:pt x="205634" y="0"/>
                </a:lnTo>
                <a:lnTo>
                  <a:pt x="206537" y="80"/>
                </a:lnTo>
                <a:lnTo>
                  <a:pt x="218264" y="26330"/>
                </a:lnTo>
                <a:lnTo>
                  <a:pt x="219167" y="29238"/>
                </a:lnTo>
                <a:lnTo>
                  <a:pt x="220070" y="32226"/>
                </a:lnTo>
                <a:lnTo>
                  <a:pt x="220972" y="35134"/>
                </a:lnTo>
                <a:lnTo>
                  <a:pt x="221867" y="38042"/>
                </a:lnTo>
                <a:lnTo>
                  <a:pt x="222770" y="40869"/>
                </a:lnTo>
                <a:lnTo>
                  <a:pt x="223673" y="43696"/>
                </a:lnTo>
                <a:lnTo>
                  <a:pt x="224575" y="46280"/>
                </a:lnTo>
                <a:lnTo>
                  <a:pt x="237205" y="65908"/>
                </a:lnTo>
                <a:lnTo>
                  <a:pt x="238108" y="65827"/>
                </a:lnTo>
                <a:lnTo>
                  <a:pt x="249827" y="49269"/>
                </a:lnTo>
                <a:lnTo>
                  <a:pt x="250730" y="47250"/>
                </a:lnTo>
                <a:lnTo>
                  <a:pt x="251633" y="45149"/>
                </a:lnTo>
                <a:lnTo>
                  <a:pt x="252535" y="42969"/>
                </a:lnTo>
                <a:lnTo>
                  <a:pt x="253438" y="40788"/>
                </a:lnTo>
                <a:lnTo>
                  <a:pt x="254341" y="38688"/>
                </a:lnTo>
                <a:lnTo>
                  <a:pt x="255244" y="36507"/>
                </a:lnTo>
                <a:lnTo>
                  <a:pt x="256146" y="34327"/>
                </a:lnTo>
                <a:lnTo>
                  <a:pt x="257041" y="32226"/>
                </a:lnTo>
                <a:lnTo>
                  <a:pt x="257944" y="30207"/>
                </a:lnTo>
                <a:lnTo>
                  <a:pt x="258846" y="28188"/>
                </a:lnTo>
                <a:lnTo>
                  <a:pt x="259749" y="26330"/>
                </a:lnTo>
                <a:lnTo>
                  <a:pt x="260652" y="24472"/>
                </a:lnTo>
                <a:lnTo>
                  <a:pt x="271476" y="12841"/>
                </a:lnTo>
                <a:lnTo>
                  <a:pt x="272379" y="12922"/>
                </a:lnTo>
                <a:lnTo>
                  <a:pt x="290417" y="49915"/>
                </a:lnTo>
                <a:lnTo>
                  <a:pt x="291320" y="53065"/>
                </a:lnTo>
                <a:lnTo>
                  <a:pt x="292223" y="56377"/>
                </a:lnTo>
                <a:lnTo>
                  <a:pt x="293126" y="59689"/>
                </a:lnTo>
                <a:lnTo>
                  <a:pt x="294020" y="63162"/>
                </a:lnTo>
                <a:lnTo>
                  <a:pt x="294923" y="66554"/>
                </a:lnTo>
                <a:lnTo>
                  <a:pt x="295826" y="70108"/>
                </a:lnTo>
                <a:lnTo>
                  <a:pt x="296728" y="73581"/>
                </a:lnTo>
                <a:lnTo>
                  <a:pt x="297631" y="77135"/>
                </a:lnTo>
                <a:lnTo>
                  <a:pt x="298534" y="80689"/>
                </a:lnTo>
                <a:lnTo>
                  <a:pt x="299437" y="84324"/>
                </a:lnTo>
                <a:lnTo>
                  <a:pt x="300339" y="87878"/>
                </a:lnTo>
                <a:lnTo>
                  <a:pt x="301242" y="91432"/>
                </a:lnTo>
                <a:lnTo>
                  <a:pt x="302145" y="94986"/>
                </a:lnTo>
                <a:lnTo>
                  <a:pt x="303039" y="98540"/>
                </a:lnTo>
                <a:lnTo>
                  <a:pt x="303942" y="102013"/>
                </a:lnTo>
                <a:lnTo>
                  <a:pt x="304845" y="105486"/>
                </a:lnTo>
                <a:lnTo>
                  <a:pt x="305747" y="108878"/>
                </a:lnTo>
                <a:lnTo>
                  <a:pt x="306650" y="112271"/>
                </a:lnTo>
                <a:lnTo>
                  <a:pt x="307553" y="115582"/>
                </a:lnTo>
                <a:lnTo>
                  <a:pt x="308456" y="118894"/>
                </a:lnTo>
                <a:lnTo>
                  <a:pt x="312961" y="134402"/>
                </a:lnTo>
                <a:lnTo>
                  <a:pt x="313864" y="137310"/>
                </a:lnTo>
                <a:lnTo>
                  <a:pt x="314767" y="140217"/>
                </a:lnTo>
                <a:lnTo>
                  <a:pt x="315669" y="142963"/>
                </a:lnTo>
                <a:lnTo>
                  <a:pt x="316572" y="145710"/>
                </a:lnTo>
                <a:lnTo>
                  <a:pt x="317475" y="148294"/>
                </a:lnTo>
                <a:lnTo>
                  <a:pt x="318378" y="150879"/>
                </a:lnTo>
                <a:lnTo>
                  <a:pt x="325591" y="169214"/>
                </a:lnTo>
                <a:lnTo>
                  <a:pt x="326494" y="171314"/>
                </a:lnTo>
                <a:lnTo>
                  <a:pt x="327397" y="173333"/>
                </a:lnTo>
                <a:lnTo>
                  <a:pt x="328299" y="175271"/>
                </a:lnTo>
                <a:lnTo>
                  <a:pt x="329202" y="177210"/>
                </a:lnTo>
                <a:lnTo>
                  <a:pt x="330097" y="179148"/>
                </a:lnTo>
                <a:lnTo>
                  <a:pt x="330999" y="181087"/>
                </a:lnTo>
                <a:lnTo>
                  <a:pt x="331902" y="182944"/>
                </a:lnTo>
                <a:lnTo>
                  <a:pt x="332805" y="184802"/>
                </a:lnTo>
                <a:lnTo>
                  <a:pt x="333708" y="186660"/>
                </a:lnTo>
                <a:lnTo>
                  <a:pt x="334610" y="188598"/>
                </a:lnTo>
                <a:lnTo>
                  <a:pt x="335513" y="190456"/>
                </a:lnTo>
                <a:lnTo>
                  <a:pt x="336416" y="192314"/>
                </a:lnTo>
                <a:lnTo>
                  <a:pt x="337319" y="194172"/>
                </a:lnTo>
                <a:lnTo>
                  <a:pt x="338213" y="196110"/>
                </a:lnTo>
                <a:lnTo>
                  <a:pt x="339116" y="197968"/>
                </a:lnTo>
                <a:lnTo>
                  <a:pt x="340019" y="199987"/>
                </a:lnTo>
                <a:lnTo>
                  <a:pt x="340921" y="201926"/>
                </a:lnTo>
                <a:lnTo>
                  <a:pt x="341824" y="203945"/>
                </a:lnTo>
                <a:lnTo>
                  <a:pt x="342727" y="205964"/>
                </a:lnTo>
                <a:lnTo>
                  <a:pt x="343629" y="208065"/>
                </a:lnTo>
                <a:lnTo>
                  <a:pt x="344532" y="210245"/>
                </a:lnTo>
                <a:lnTo>
                  <a:pt x="345435" y="212426"/>
                </a:lnTo>
                <a:lnTo>
                  <a:pt x="346338" y="214687"/>
                </a:lnTo>
                <a:lnTo>
                  <a:pt x="347240" y="216949"/>
                </a:lnTo>
                <a:lnTo>
                  <a:pt x="348135" y="219291"/>
                </a:lnTo>
                <a:lnTo>
                  <a:pt x="358057" y="249742"/>
                </a:lnTo>
                <a:lnTo>
                  <a:pt x="358960" y="252892"/>
                </a:lnTo>
                <a:lnTo>
                  <a:pt x="363473" y="269935"/>
                </a:lnTo>
                <a:lnTo>
                  <a:pt x="364376" y="273489"/>
                </a:lnTo>
                <a:lnTo>
                  <a:pt x="369784" y="296347"/>
                </a:lnTo>
                <a:lnTo>
                  <a:pt x="370687" y="300304"/>
                </a:lnTo>
                <a:lnTo>
                  <a:pt x="371590" y="304343"/>
                </a:lnTo>
                <a:lnTo>
                  <a:pt x="372492" y="308382"/>
                </a:lnTo>
                <a:lnTo>
                  <a:pt x="373395" y="312501"/>
                </a:lnTo>
                <a:lnTo>
                  <a:pt x="374298" y="316620"/>
                </a:lnTo>
                <a:lnTo>
                  <a:pt x="375192" y="320740"/>
                </a:lnTo>
                <a:lnTo>
                  <a:pt x="376095" y="324940"/>
                </a:lnTo>
                <a:lnTo>
                  <a:pt x="376998" y="329059"/>
                </a:lnTo>
                <a:lnTo>
                  <a:pt x="377901" y="333259"/>
                </a:lnTo>
                <a:lnTo>
                  <a:pt x="378803" y="337459"/>
                </a:lnTo>
                <a:lnTo>
                  <a:pt x="379706" y="341740"/>
                </a:lnTo>
                <a:lnTo>
                  <a:pt x="380609" y="345940"/>
                </a:lnTo>
                <a:lnTo>
                  <a:pt x="381511" y="350140"/>
                </a:lnTo>
                <a:lnTo>
                  <a:pt x="382414" y="354259"/>
                </a:lnTo>
                <a:lnTo>
                  <a:pt x="383317" y="358459"/>
                </a:lnTo>
                <a:lnTo>
                  <a:pt x="387822" y="378975"/>
                </a:lnTo>
                <a:lnTo>
                  <a:pt x="388725" y="383014"/>
                </a:lnTo>
                <a:lnTo>
                  <a:pt x="395939" y="412980"/>
                </a:lnTo>
                <a:lnTo>
                  <a:pt x="396842" y="416453"/>
                </a:lnTo>
                <a:lnTo>
                  <a:pt x="408569" y="453284"/>
                </a:lnTo>
                <a:lnTo>
                  <a:pt x="422996" y="474527"/>
                </a:lnTo>
                <a:lnTo>
                  <a:pt x="423899" y="475012"/>
                </a:lnTo>
                <a:lnTo>
                  <a:pt x="424802" y="475335"/>
                </a:lnTo>
                <a:lnTo>
                  <a:pt x="425729" y="475577"/>
                </a:lnTo>
                <a:lnTo>
                  <a:pt x="426615" y="475658"/>
                </a:lnTo>
                <a:lnTo>
                  <a:pt x="427502" y="475739"/>
                </a:lnTo>
                <a:lnTo>
                  <a:pt x="428388" y="475658"/>
                </a:lnTo>
                <a:lnTo>
                  <a:pt x="436529" y="471539"/>
                </a:lnTo>
                <a:lnTo>
                  <a:pt x="437416" y="470731"/>
                </a:lnTo>
                <a:lnTo>
                  <a:pt x="442816" y="464512"/>
                </a:lnTo>
                <a:lnTo>
                  <a:pt x="443703" y="463381"/>
                </a:lnTo>
                <a:lnTo>
                  <a:pt x="444670" y="462089"/>
                </a:lnTo>
                <a:lnTo>
                  <a:pt x="445556" y="460796"/>
                </a:lnTo>
                <a:lnTo>
                  <a:pt x="446443" y="459504"/>
                </a:lnTo>
                <a:lnTo>
                  <a:pt x="447330" y="458131"/>
                </a:lnTo>
                <a:lnTo>
                  <a:pt x="448216" y="456758"/>
                </a:lnTo>
                <a:lnTo>
                  <a:pt x="452730" y="449327"/>
                </a:lnTo>
                <a:lnTo>
                  <a:pt x="453697" y="447792"/>
                </a:lnTo>
                <a:lnTo>
                  <a:pt x="454584" y="446258"/>
                </a:lnTo>
                <a:lnTo>
                  <a:pt x="455470" y="444723"/>
                </a:lnTo>
                <a:lnTo>
                  <a:pt x="456357" y="443188"/>
                </a:lnTo>
                <a:lnTo>
                  <a:pt x="457244" y="441573"/>
                </a:lnTo>
                <a:lnTo>
                  <a:pt x="458211" y="440038"/>
                </a:lnTo>
                <a:lnTo>
                  <a:pt x="459097" y="438423"/>
                </a:lnTo>
                <a:lnTo>
                  <a:pt x="459984" y="436807"/>
                </a:lnTo>
                <a:lnTo>
                  <a:pt x="460871" y="435192"/>
                </a:lnTo>
                <a:lnTo>
                  <a:pt x="461757" y="433657"/>
                </a:lnTo>
                <a:lnTo>
                  <a:pt x="462644" y="432041"/>
                </a:lnTo>
                <a:lnTo>
                  <a:pt x="463611" y="430426"/>
                </a:lnTo>
                <a:lnTo>
                  <a:pt x="464498" y="428891"/>
                </a:lnTo>
                <a:lnTo>
                  <a:pt x="465384" y="427276"/>
                </a:lnTo>
                <a:lnTo>
                  <a:pt x="466271" y="425660"/>
                </a:lnTo>
                <a:lnTo>
                  <a:pt x="467158" y="424126"/>
                </a:lnTo>
                <a:lnTo>
                  <a:pt x="468125" y="422591"/>
                </a:lnTo>
                <a:lnTo>
                  <a:pt x="469011" y="420975"/>
                </a:lnTo>
                <a:lnTo>
                  <a:pt x="469898" y="419441"/>
                </a:lnTo>
                <a:lnTo>
                  <a:pt x="470785" y="417906"/>
                </a:lnTo>
                <a:lnTo>
                  <a:pt x="471671" y="416371"/>
                </a:lnTo>
                <a:lnTo>
                  <a:pt x="472638" y="414837"/>
                </a:lnTo>
                <a:lnTo>
                  <a:pt x="473525" y="413302"/>
                </a:lnTo>
                <a:lnTo>
                  <a:pt x="474412" y="411767"/>
                </a:lnTo>
                <a:lnTo>
                  <a:pt x="475298" y="410233"/>
                </a:lnTo>
                <a:lnTo>
                  <a:pt x="476185" y="408779"/>
                </a:lnTo>
                <a:lnTo>
                  <a:pt x="477152" y="407244"/>
                </a:lnTo>
                <a:lnTo>
                  <a:pt x="478039" y="405790"/>
                </a:lnTo>
                <a:lnTo>
                  <a:pt x="478925" y="404256"/>
                </a:lnTo>
                <a:lnTo>
                  <a:pt x="479812" y="402802"/>
                </a:lnTo>
                <a:lnTo>
                  <a:pt x="480699" y="401267"/>
                </a:lnTo>
                <a:lnTo>
                  <a:pt x="481585" y="399813"/>
                </a:lnTo>
                <a:lnTo>
                  <a:pt x="482552" y="398360"/>
                </a:lnTo>
                <a:lnTo>
                  <a:pt x="483439" y="396825"/>
                </a:lnTo>
                <a:lnTo>
                  <a:pt x="484326" y="395371"/>
                </a:lnTo>
                <a:lnTo>
                  <a:pt x="485212" y="393837"/>
                </a:lnTo>
                <a:lnTo>
                  <a:pt x="486099" y="392383"/>
                </a:lnTo>
                <a:lnTo>
                  <a:pt x="487066" y="390848"/>
                </a:lnTo>
                <a:lnTo>
                  <a:pt x="487953" y="389394"/>
                </a:lnTo>
                <a:lnTo>
                  <a:pt x="488839" y="387860"/>
                </a:lnTo>
                <a:lnTo>
                  <a:pt x="489726" y="386325"/>
                </a:lnTo>
                <a:lnTo>
                  <a:pt x="490612" y="384871"/>
                </a:lnTo>
                <a:lnTo>
                  <a:pt x="491580" y="383336"/>
                </a:lnTo>
                <a:lnTo>
                  <a:pt x="492466" y="381802"/>
                </a:lnTo>
                <a:lnTo>
                  <a:pt x="493353" y="380186"/>
                </a:lnTo>
                <a:lnTo>
                  <a:pt x="494239" y="378652"/>
                </a:lnTo>
                <a:lnTo>
                  <a:pt x="495126" y="377036"/>
                </a:lnTo>
                <a:lnTo>
                  <a:pt x="496013" y="375501"/>
                </a:lnTo>
                <a:lnTo>
                  <a:pt x="496980" y="373886"/>
                </a:lnTo>
                <a:lnTo>
                  <a:pt x="497867" y="372270"/>
                </a:lnTo>
                <a:lnTo>
                  <a:pt x="498753" y="370574"/>
                </a:lnTo>
                <a:lnTo>
                  <a:pt x="499640" y="368959"/>
                </a:lnTo>
                <a:lnTo>
                  <a:pt x="500526" y="367263"/>
                </a:lnTo>
                <a:lnTo>
                  <a:pt x="501494" y="365567"/>
                </a:lnTo>
                <a:lnTo>
                  <a:pt x="502380" y="363870"/>
                </a:lnTo>
                <a:lnTo>
                  <a:pt x="503267" y="362093"/>
                </a:lnTo>
                <a:lnTo>
                  <a:pt x="504153" y="360316"/>
                </a:lnTo>
                <a:lnTo>
                  <a:pt x="505040" y="358540"/>
                </a:lnTo>
                <a:lnTo>
                  <a:pt x="506007" y="356763"/>
                </a:lnTo>
                <a:lnTo>
                  <a:pt x="506894" y="354986"/>
                </a:lnTo>
                <a:lnTo>
                  <a:pt x="507780" y="353128"/>
                </a:lnTo>
                <a:lnTo>
                  <a:pt x="508667" y="351270"/>
                </a:lnTo>
                <a:lnTo>
                  <a:pt x="509554" y="349412"/>
                </a:lnTo>
                <a:lnTo>
                  <a:pt x="510521" y="347554"/>
                </a:lnTo>
                <a:lnTo>
                  <a:pt x="511408" y="345616"/>
                </a:lnTo>
                <a:lnTo>
                  <a:pt x="512294" y="343677"/>
                </a:lnTo>
                <a:lnTo>
                  <a:pt x="513181" y="341739"/>
                </a:lnTo>
                <a:lnTo>
                  <a:pt x="514067" y="339801"/>
                </a:lnTo>
                <a:lnTo>
                  <a:pt x="514954" y="337781"/>
                </a:lnTo>
                <a:lnTo>
                  <a:pt x="515921" y="335762"/>
                </a:lnTo>
                <a:lnTo>
                  <a:pt x="516808" y="333824"/>
                </a:lnTo>
                <a:lnTo>
                  <a:pt x="517694" y="331804"/>
                </a:lnTo>
                <a:lnTo>
                  <a:pt x="518581" y="329704"/>
                </a:lnTo>
                <a:lnTo>
                  <a:pt x="519468" y="327685"/>
                </a:lnTo>
                <a:lnTo>
                  <a:pt x="520435" y="325666"/>
                </a:lnTo>
                <a:lnTo>
                  <a:pt x="521321" y="323566"/>
                </a:lnTo>
                <a:lnTo>
                  <a:pt x="522208" y="321546"/>
                </a:lnTo>
                <a:lnTo>
                  <a:pt x="523095" y="319446"/>
                </a:lnTo>
                <a:lnTo>
                  <a:pt x="523981" y="317346"/>
                </a:lnTo>
                <a:lnTo>
                  <a:pt x="524948" y="315327"/>
                </a:lnTo>
                <a:lnTo>
                  <a:pt x="525835" y="313227"/>
                </a:lnTo>
                <a:lnTo>
                  <a:pt x="526722" y="311127"/>
                </a:lnTo>
                <a:lnTo>
                  <a:pt x="527608" y="309107"/>
                </a:lnTo>
                <a:lnTo>
                  <a:pt x="528495" y="307007"/>
                </a:lnTo>
                <a:lnTo>
                  <a:pt x="529462" y="304988"/>
                </a:lnTo>
                <a:lnTo>
                  <a:pt x="530349" y="302888"/>
                </a:lnTo>
                <a:lnTo>
                  <a:pt x="531235" y="300869"/>
                </a:lnTo>
                <a:lnTo>
                  <a:pt x="532122" y="298849"/>
                </a:lnTo>
                <a:lnTo>
                  <a:pt x="533009" y="296830"/>
                </a:lnTo>
                <a:lnTo>
                  <a:pt x="533895" y="294811"/>
                </a:lnTo>
                <a:lnTo>
                  <a:pt x="534862" y="292872"/>
                </a:lnTo>
                <a:lnTo>
                  <a:pt x="535749" y="290934"/>
                </a:lnTo>
                <a:lnTo>
                  <a:pt x="536636" y="288996"/>
                </a:lnTo>
                <a:lnTo>
                  <a:pt x="537522" y="287057"/>
                </a:lnTo>
                <a:lnTo>
                  <a:pt x="538409" y="285199"/>
                </a:lnTo>
                <a:lnTo>
                  <a:pt x="539376" y="283342"/>
                </a:lnTo>
                <a:lnTo>
                  <a:pt x="540263" y="281484"/>
                </a:lnTo>
                <a:lnTo>
                  <a:pt x="541149" y="279707"/>
                </a:lnTo>
                <a:lnTo>
                  <a:pt x="542036" y="277930"/>
                </a:lnTo>
                <a:lnTo>
                  <a:pt x="542923" y="276153"/>
                </a:lnTo>
                <a:lnTo>
                  <a:pt x="543890" y="274457"/>
                </a:lnTo>
                <a:lnTo>
                  <a:pt x="544776" y="272761"/>
                </a:lnTo>
                <a:lnTo>
                  <a:pt x="545663" y="271145"/>
                </a:lnTo>
                <a:lnTo>
                  <a:pt x="546550" y="269530"/>
                </a:lnTo>
                <a:lnTo>
                  <a:pt x="547436" y="267995"/>
                </a:lnTo>
                <a:lnTo>
                  <a:pt x="548403" y="266460"/>
                </a:lnTo>
                <a:lnTo>
                  <a:pt x="549290" y="265006"/>
                </a:lnTo>
                <a:lnTo>
                  <a:pt x="553804" y="258302"/>
                </a:lnTo>
                <a:lnTo>
                  <a:pt x="554690" y="257091"/>
                </a:lnTo>
                <a:lnTo>
                  <a:pt x="555577" y="255960"/>
                </a:lnTo>
                <a:lnTo>
                  <a:pt x="556463" y="254829"/>
                </a:lnTo>
                <a:lnTo>
                  <a:pt x="557350" y="253779"/>
                </a:lnTo>
                <a:lnTo>
                  <a:pt x="558317" y="252810"/>
                </a:lnTo>
                <a:lnTo>
                  <a:pt x="559204" y="251841"/>
                </a:lnTo>
                <a:lnTo>
                  <a:pt x="560091" y="250871"/>
                </a:lnTo>
                <a:lnTo>
                  <a:pt x="560977" y="250064"/>
                </a:lnTo>
                <a:lnTo>
                  <a:pt x="561864" y="249256"/>
                </a:lnTo>
                <a:lnTo>
                  <a:pt x="562831" y="248448"/>
                </a:lnTo>
                <a:lnTo>
                  <a:pt x="563718" y="247721"/>
                </a:lnTo>
                <a:lnTo>
                  <a:pt x="564604" y="247075"/>
                </a:lnTo>
                <a:lnTo>
                  <a:pt x="565491" y="246429"/>
                </a:lnTo>
                <a:lnTo>
                  <a:pt x="566377" y="245864"/>
                </a:lnTo>
                <a:lnTo>
                  <a:pt x="567345" y="245379"/>
                </a:lnTo>
                <a:lnTo>
                  <a:pt x="568231" y="244894"/>
                </a:lnTo>
                <a:lnTo>
                  <a:pt x="574518" y="243037"/>
                </a:lnTo>
                <a:lnTo>
                  <a:pt x="575405" y="242956"/>
                </a:lnTo>
                <a:lnTo>
                  <a:pt x="576291" y="242875"/>
                </a:lnTo>
                <a:lnTo>
                  <a:pt x="577259" y="242875"/>
                </a:lnTo>
                <a:lnTo>
                  <a:pt x="578145" y="242956"/>
                </a:lnTo>
                <a:lnTo>
                  <a:pt x="579032" y="243037"/>
                </a:lnTo>
                <a:lnTo>
                  <a:pt x="579918" y="243198"/>
                </a:lnTo>
                <a:lnTo>
                  <a:pt x="580805" y="243360"/>
                </a:lnTo>
                <a:lnTo>
                  <a:pt x="581772" y="243602"/>
                </a:lnTo>
                <a:lnTo>
                  <a:pt x="582659" y="243925"/>
                </a:lnTo>
                <a:lnTo>
                  <a:pt x="583545" y="244248"/>
                </a:lnTo>
                <a:lnTo>
                  <a:pt x="584432" y="244571"/>
                </a:lnTo>
                <a:lnTo>
                  <a:pt x="585319" y="244975"/>
                </a:lnTo>
                <a:lnTo>
                  <a:pt x="586205" y="245460"/>
                </a:lnTo>
                <a:lnTo>
                  <a:pt x="587172" y="245945"/>
                </a:lnTo>
                <a:lnTo>
                  <a:pt x="588059" y="246429"/>
                </a:lnTo>
                <a:lnTo>
                  <a:pt x="588946" y="246995"/>
                </a:lnTo>
                <a:lnTo>
                  <a:pt x="589832" y="247641"/>
                </a:lnTo>
                <a:lnTo>
                  <a:pt x="590719" y="248287"/>
                </a:lnTo>
                <a:lnTo>
                  <a:pt x="591686" y="249014"/>
                </a:lnTo>
                <a:lnTo>
                  <a:pt x="592573" y="249740"/>
                </a:lnTo>
                <a:lnTo>
                  <a:pt x="593459" y="250467"/>
                </a:lnTo>
                <a:lnTo>
                  <a:pt x="594346" y="251275"/>
                </a:lnTo>
                <a:lnTo>
                  <a:pt x="595233" y="252163"/>
                </a:lnTo>
                <a:lnTo>
                  <a:pt x="596200" y="253052"/>
                </a:lnTo>
                <a:lnTo>
                  <a:pt x="597086" y="253940"/>
                </a:lnTo>
                <a:lnTo>
                  <a:pt x="597973" y="254909"/>
                </a:lnTo>
                <a:lnTo>
                  <a:pt x="598860" y="255879"/>
                </a:lnTo>
                <a:lnTo>
                  <a:pt x="599746" y="256929"/>
                </a:lnTo>
                <a:lnTo>
                  <a:pt x="600713" y="257979"/>
                </a:lnTo>
                <a:lnTo>
                  <a:pt x="601600" y="259110"/>
                </a:lnTo>
                <a:lnTo>
                  <a:pt x="602487" y="260241"/>
                </a:lnTo>
                <a:lnTo>
                  <a:pt x="603373" y="261452"/>
                </a:lnTo>
                <a:lnTo>
                  <a:pt x="604260" y="262664"/>
                </a:lnTo>
                <a:lnTo>
                  <a:pt x="605146" y="263875"/>
                </a:lnTo>
                <a:lnTo>
                  <a:pt x="606114" y="265167"/>
                </a:lnTo>
                <a:lnTo>
                  <a:pt x="607000" y="266460"/>
                </a:lnTo>
                <a:lnTo>
                  <a:pt x="607887" y="267833"/>
                </a:lnTo>
                <a:lnTo>
                  <a:pt x="608774" y="269206"/>
                </a:lnTo>
                <a:lnTo>
                  <a:pt x="609660" y="270579"/>
                </a:lnTo>
                <a:lnTo>
                  <a:pt x="614174" y="278010"/>
                </a:lnTo>
                <a:lnTo>
                  <a:pt x="615141" y="279626"/>
                </a:lnTo>
                <a:lnTo>
                  <a:pt x="616028" y="281160"/>
                </a:lnTo>
                <a:lnTo>
                  <a:pt x="616914" y="282776"/>
                </a:lnTo>
                <a:lnTo>
                  <a:pt x="617801" y="284472"/>
                </a:lnTo>
                <a:lnTo>
                  <a:pt x="618687" y="286088"/>
                </a:lnTo>
                <a:lnTo>
                  <a:pt x="619655" y="287784"/>
                </a:lnTo>
                <a:lnTo>
                  <a:pt x="620541" y="289480"/>
                </a:lnTo>
                <a:lnTo>
                  <a:pt x="621428" y="291176"/>
                </a:lnTo>
                <a:lnTo>
                  <a:pt x="622315" y="292872"/>
                </a:lnTo>
                <a:lnTo>
                  <a:pt x="623201" y="294649"/>
                </a:lnTo>
                <a:lnTo>
                  <a:pt x="624088" y="296426"/>
                </a:lnTo>
                <a:lnTo>
                  <a:pt x="625055" y="298203"/>
                </a:lnTo>
                <a:lnTo>
                  <a:pt x="625942" y="299899"/>
                </a:lnTo>
                <a:lnTo>
                  <a:pt x="626828" y="301676"/>
                </a:lnTo>
                <a:lnTo>
                  <a:pt x="627715" y="303453"/>
                </a:lnTo>
                <a:lnTo>
                  <a:pt x="628601" y="305311"/>
                </a:lnTo>
                <a:lnTo>
                  <a:pt x="629569" y="307088"/>
                </a:lnTo>
                <a:lnTo>
                  <a:pt x="630455" y="308865"/>
                </a:lnTo>
                <a:lnTo>
                  <a:pt x="631342" y="310642"/>
                </a:lnTo>
                <a:lnTo>
                  <a:pt x="632228" y="312419"/>
                </a:lnTo>
                <a:lnTo>
                  <a:pt x="633115" y="314196"/>
                </a:lnTo>
                <a:lnTo>
                  <a:pt x="634082" y="315892"/>
                </a:lnTo>
                <a:lnTo>
                  <a:pt x="634969" y="317669"/>
                </a:lnTo>
                <a:lnTo>
                  <a:pt x="635856" y="319365"/>
                </a:lnTo>
                <a:lnTo>
                  <a:pt x="636742" y="321142"/>
                </a:lnTo>
                <a:lnTo>
                  <a:pt x="637629" y="322838"/>
                </a:lnTo>
                <a:lnTo>
                  <a:pt x="638596" y="324453"/>
                </a:lnTo>
                <a:lnTo>
                  <a:pt x="639483" y="326149"/>
                </a:lnTo>
                <a:lnTo>
                  <a:pt x="640369" y="327765"/>
                </a:lnTo>
                <a:lnTo>
                  <a:pt x="641256" y="329380"/>
                </a:lnTo>
                <a:lnTo>
                  <a:pt x="642142" y="330915"/>
                </a:lnTo>
                <a:lnTo>
                  <a:pt x="643029" y="332450"/>
                </a:lnTo>
                <a:lnTo>
                  <a:pt x="643996" y="333984"/>
                </a:lnTo>
                <a:lnTo>
                  <a:pt x="644883" y="335438"/>
                </a:lnTo>
                <a:lnTo>
                  <a:pt x="645769" y="336892"/>
                </a:lnTo>
                <a:lnTo>
                  <a:pt x="646656" y="338265"/>
                </a:lnTo>
                <a:lnTo>
                  <a:pt x="647543" y="339638"/>
                </a:lnTo>
                <a:lnTo>
                  <a:pt x="648510" y="340931"/>
                </a:lnTo>
                <a:lnTo>
                  <a:pt x="649396" y="342142"/>
                </a:lnTo>
                <a:lnTo>
                  <a:pt x="650283" y="343354"/>
                </a:lnTo>
                <a:lnTo>
                  <a:pt x="651170" y="344565"/>
                </a:lnTo>
                <a:lnTo>
                  <a:pt x="652056" y="345615"/>
                </a:lnTo>
                <a:lnTo>
                  <a:pt x="653023" y="346666"/>
                </a:lnTo>
                <a:lnTo>
                  <a:pt x="653910" y="347716"/>
                </a:lnTo>
                <a:lnTo>
                  <a:pt x="654797" y="348604"/>
                </a:lnTo>
                <a:lnTo>
                  <a:pt x="655683" y="349492"/>
                </a:lnTo>
                <a:lnTo>
                  <a:pt x="656570" y="350381"/>
                </a:lnTo>
                <a:lnTo>
                  <a:pt x="657537" y="351107"/>
                </a:lnTo>
                <a:lnTo>
                  <a:pt x="658424" y="351834"/>
                </a:lnTo>
                <a:lnTo>
                  <a:pt x="659310" y="352481"/>
                </a:lnTo>
                <a:lnTo>
                  <a:pt x="660197" y="353046"/>
                </a:lnTo>
                <a:lnTo>
                  <a:pt x="661083" y="353611"/>
                </a:lnTo>
                <a:lnTo>
                  <a:pt x="661970" y="354096"/>
                </a:lnTo>
                <a:lnTo>
                  <a:pt x="662937" y="354500"/>
                </a:lnTo>
                <a:lnTo>
                  <a:pt x="663824" y="354823"/>
                </a:lnTo>
                <a:lnTo>
                  <a:pt x="664710" y="355065"/>
                </a:lnTo>
                <a:lnTo>
                  <a:pt x="665597" y="355307"/>
                </a:lnTo>
                <a:lnTo>
                  <a:pt x="666484" y="355388"/>
                </a:lnTo>
                <a:lnTo>
                  <a:pt x="667451" y="355550"/>
                </a:lnTo>
                <a:lnTo>
                  <a:pt x="668337" y="355550"/>
                </a:lnTo>
                <a:lnTo>
                  <a:pt x="669224" y="355469"/>
                </a:lnTo>
                <a:lnTo>
                  <a:pt x="670111" y="355388"/>
                </a:lnTo>
                <a:lnTo>
                  <a:pt x="670997" y="355227"/>
                </a:lnTo>
                <a:lnTo>
                  <a:pt x="671964" y="354984"/>
                </a:lnTo>
                <a:lnTo>
                  <a:pt x="672851" y="354742"/>
                </a:lnTo>
                <a:lnTo>
                  <a:pt x="673738" y="354419"/>
                </a:lnTo>
                <a:lnTo>
                  <a:pt x="674624" y="354015"/>
                </a:lnTo>
                <a:lnTo>
                  <a:pt x="675511" y="353611"/>
                </a:lnTo>
                <a:lnTo>
                  <a:pt x="676397" y="353046"/>
                </a:lnTo>
                <a:lnTo>
                  <a:pt x="677365" y="352561"/>
                </a:lnTo>
                <a:lnTo>
                  <a:pt x="678251" y="351915"/>
                </a:lnTo>
                <a:lnTo>
                  <a:pt x="679138" y="351269"/>
                </a:lnTo>
                <a:lnTo>
                  <a:pt x="680024" y="350623"/>
                </a:lnTo>
                <a:lnTo>
                  <a:pt x="680911" y="349896"/>
                </a:lnTo>
                <a:lnTo>
                  <a:pt x="681878" y="349088"/>
                </a:lnTo>
                <a:lnTo>
                  <a:pt x="682765" y="348362"/>
                </a:lnTo>
                <a:lnTo>
                  <a:pt x="683651" y="347473"/>
                </a:lnTo>
                <a:lnTo>
                  <a:pt x="684538" y="346585"/>
                </a:lnTo>
                <a:lnTo>
                  <a:pt x="685425" y="345697"/>
                </a:lnTo>
                <a:lnTo>
                  <a:pt x="686392" y="344808"/>
                </a:lnTo>
                <a:lnTo>
                  <a:pt x="687278" y="343839"/>
                </a:lnTo>
                <a:lnTo>
                  <a:pt x="688165" y="342870"/>
                </a:lnTo>
                <a:lnTo>
                  <a:pt x="689052" y="341820"/>
                </a:lnTo>
                <a:lnTo>
                  <a:pt x="689938" y="340851"/>
                </a:lnTo>
                <a:lnTo>
                  <a:pt x="690905" y="339800"/>
                </a:lnTo>
                <a:lnTo>
                  <a:pt x="691792" y="338750"/>
                </a:lnTo>
                <a:lnTo>
                  <a:pt x="692679" y="337700"/>
                </a:lnTo>
                <a:lnTo>
                  <a:pt x="693565" y="336650"/>
                </a:lnTo>
                <a:lnTo>
                  <a:pt x="694452" y="335600"/>
                </a:lnTo>
                <a:lnTo>
                  <a:pt x="695338" y="334550"/>
                </a:lnTo>
                <a:lnTo>
                  <a:pt x="696306" y="333500"/>
                </a:lnTo>
                <a:lnTo>
                  <a:pt x="697192" y="332450"/>
                </a:lnTo>
                <a:lnTo>
                  <a:pt x="698079" y="331400"/>
                </a:lnTo>
                <a:lnTo>
                  <a:pt x="698965" y="330431"/>
                </a:lnTo>
                <a:lnTo>
                  <a:pt x="699852" y="329381"/>
                </a:lnTo>
                <a:lnTo>
                  <a:pt x="700819" y="328412"/>
                </a:lnTo>
                <a:lnTo>
                  <a:pt x="701706" y="327442"/>
                </a:lnTo>
                <a:lnTo>
                  <a:pt x="702592" y="326473"/>
                </a:lnTo>
                <a:lnTo>
                  <a:pt x="703479" y="325504"/>
                </a:lnTo>
                <a:lnTo>
                  <a:pt x="704366" y="324616"/>
                </a:lnTo>
                <a:lnTo>
                  <a:pt x="705333" y="323727"/>
                </a:lnTo>
                <a:lnTo>
                  <a:pt x="706219" y="322919"/>
                </a:lnTo>
                <a:lnTo>
                  <a:pt x="707106" y="322112"/>
                </a:lnTo>
                <a:lnTo>
                  <a:pt x="717020" y="315731"/>
                </a:lnTo>
                <a:lnTo>
                  <a:pt x="717906" y="315408"/>
                </a:lnTo>
                <a:lnTo>
                  <a:pt x="718793" y="315165"/>
                </a:lnTo>
                <a:lnTo>
                  <a:pt x="719760" y="315004"/>
                </a:lnTo>
                <a:lnTo>
                  <a:pt x="720647" y="314843"/>
                </a:lnTo>
                <a:lnTo>
                  <a:pt x="721533" y="314762"/>
                </a:lnTo>
                <a:lnTo>
                  <a:pt x="722420" y="314681"/>
                </a:lnTo>
                <a:lnTo>
                  <a:pt x="723307" y="314681"/>
                </a:lnTo>
                <a:lnTo>
                  <a:pt x="724274" y="314762"/>
                </a:lnTo>
                <a:lnTo>
                  <a:pt x="725160" y="314843"/>
                </a:lnTo>
                <a:lnTo>
                  <a:pt x="726047" y="315004"/>
                </a:lnTo>
                <a:lnTo>
                  <a:pt x="726934" y="315165"/>
                </a:lnTo>
                <a:lnTo>
                  <a:pt x="727820" y="315489"/>
                </a:lnTo>
                <a:lnTo>
                  <a:pt x="728787" y="315731"/>
                </a:lnTo>
                <a:lnTo>
                  <a:pt x="729674" y="316135"/>
                </a:lnTo>
                <a:lnTo>
                  <a:pt x="730561" y="316538"/>
                </a:lnTo>
                <a:lnTo>
                  <a:pt x="731447" y="316942"/>
                </a:lnTo>
                <a:lnTo>
                  <a:pt x="732334" y="317427"/>
                </a:lnTo>
                <a:lnTo>
                  <a:pt x="733220" y="317992"/>
                </a:lnTo>
                <a:lnTo>
                  <a:pt x="734188" y="318558"/>
                </a:lnTo>
                <a:lnTo>
                  <a:pt x="735074" y="319204"/>
                </a:lnTo>
                <a:lnTo>
                  <a:pt x="735961" y="319931"/>
                </a:lnTo>
                <a:lnTo>
                  <a:pt x="736847" y="320577"/>
                </a:lnTo>
                <a:lnTo>
                  <a:pt x="737734" y="321384"/>
                </a:lnTo>
                <a:lnTo>
                  <a:pt x="738701" y="322192"/>
                </a:lnTo>
                <a:lnTo>
                  <a:pt x="739588" y="323000"/>
                </a:lnTo>
                <a:lnTo>
                  <a:pt x="740474" y="323808"/>
                </a:lnTo>
                <a:lnTo>
                  <a:pt x="741361" y="324777"/>
                </a:lnTo>
                <a:lnTo>
                  <a:pt x="742248" y="325665"/>
                </a:lnTo>
                <a:lnTo>
                  <a:pt x="743215" y="326635"/>
                </a:lnTo>
                <a:lnTo>
                  <a:pt x="744101" y="327604"/>
                </a:lnTo>
                <a:lnTo>
                  <a:pt x="744988" y="328654"/>
                </a:lnTo>
                <a:lnTo>
                  <a:pt x="745875" y="329623"/>
                </a:lnTo>
                <a:lnTo>
                  <a:pt x="746761" y="330754"/>
                </a:lnTo>
                <a:lnTo>
                  <a:pt x="747728" y="331804"/>
                </a:lnTo>
                <a:lnTo>
                  <a:pt x="748615" y="332935"/>
                </a:lnTo>
                <a:lnTo>
                  <a:pt x="749502" y="333985"/>
                </a:lnTo>
                <a:lnTo>
                  <a:pt x="750388" y="335116"/>
                </a:lnTo>
                <a:lnTo>
                  <a:pt x="751275" y="336327"/>
                </a:lnTo>
                <a:lnTo>
                  <a:pt x="752161" y="337458"/>
                </a:lnTo>
                <a:lnTo>
                  <a:pt x="753129" y="338589"/>
                </a:lnTo>
                <a:lnTo>
                  <a:pt x="754015" y="339801"/>
                </a:lnTo>
                <a:lnTo>
                  <a:pt x="754902" y="341012"/>
                </a:lnTo>
                <a:lnTo>
                  <a:pt x="755788" y="342143"/>
                </a:lnTo>
                <a:lnTo>
                  <a:pt x="756675" y="343355"/>
                </a:lnTo>
                <a:lnTo>
                  <a:pt x="757642" y="344566"/>
                </a:lnTo>
                <a:lnTo>
                  <a:pt x="758529" y="345778"/>
                </a:lnTo>
                <a:lnTo>
                  <a:pt x="759415" y="346909"/>
                </a:lnTo>
                <a:lnTo>
                  <a:pt x="760302" y="348120"/>
                </a:lnTo>
                <a:lnTo>
                  <a:pt x="761189" y="349251"/>
                </a:lnTo>
                <a:lnTo>
                  <a:pt x="762156" y="350462"/>
                </a:lnTo>
                <a:lnTo>
                  <a:pt x="763042" y="351593"/>
                </a:lnTo>
                <a:lnTo>
                  <a:pt x="763929" y="352724"/>
                </a:lnTo>
                <a:lnTo>
                  <a:pt x="764816" y="353855"/>
                </a:lnTo>
                <a:lnTo>
                  <a:pt x="765702" y="354986"/>
                </a:lnTo>
                <a:lnTo>
                  <a:pt x="766669" y="356117"/>
                </a:lnTo>
                <a:lnTo>
                  <a:pt x="767556" y="357167"/>
                </a:lnTo>
                <a:lnTo>
                  <a:pt x="768443" y="358217"/>
                </a:lnTo>
                <a:lnTo>
                  <a:pt x="769329" y="359267"/>
                </a:lnTo>
                <a:lnTo>
                  <a:pt x="770216" y="360317"/>
                </a:lnTo>
                <a:lnTo>
                  <a:pt x="771102" y="361286"/>
                </a:lnTo>
                <a:lnTo>
                  <a:pt x="772070" y="362256"/>
                </a:lnTo>
                <a:lnTo>
                  <a:pt x="772956" y="363225"/>
                </a:lnTo>
                <a:lnTo>
                  <a:pt x="773843" y="364113"/>
                </a:lnTo>
                <a:lnTo>
                  <a:pt x="774729" y="365002"/>
                </a:lnTo>
                <a:lnTo>
                  <a:pt x="775616" y="365890"/>
                </a:lnTo>
                <a:lnTo>
                  <a:pt x="776583" y="366698"/>
                </a:lnTo>
                <a:lnTo>
                  <a:pt x="777470" y="367505"/>
                </a:lnTo>
                <a:lnTo>
                  <a:pt x="778356" y="368232"/>
                </a:lnTo>
                <a:lnTo>
                  <a:pt x="779243" y="368959"/>
                </a:lnTo>
                <a:lnTo>
                  <a:pt x="780130" y="369605"/>
                </a:lnTo>
                <a:lnTo>
                  <a:pt x="781097" y="370251"/>
                </a:lnTo>
                <a:lnTo>
                  <a:pt x="781983" y="370897"/>
                </a:lnTo>
                <a:lnTo>
                  <a:pt x="782870" y="371382"/>
                </a:lnTo>
                <a:lnTo>
                  <a:pt x="783757" y="371947"/>
                </a:lnTo>
                <a:lnTo>
                  <a:pt x="784643" y="372432"/>
                </a:lnTo>
                <a:lnTo>
                  <a:pt x="791011" y="374451"/>
                </a:lnTo>
                <a:lnTo>
                  <a:pt x="791897" y="374613"/>
                </a:lnTo>
                <a:lnTo>
                  <a:pt x="792784" y="374613"/>
                </a:lnTo>
                <a:lnTo>
                  <a:pt x="793670" y="374613"/>
                </a:lnTo>
                <a:lnTo>
                  <a:pt x="794557" y="374613"/>
                </a:lnTo>
                <a:lnTo>
                  <a:pt x="795524" y="374532"/>
                </a:lnTo>
                <a:lnTo>
                  <a:pt x="796411" y="374370"/>
                </a:lnTo>
                <a:lnTo>
                  <a:pt x="797297" y="374128"/>
                </a:lnTo>
                <a:lnTo>
                  <a:pt x="798184" y="373886"/>
                </a:lnTo>
                <a:lnTo>
                  <a:pt x="799071" y="373562"/>
                </a:lnTo>
                <a:lnTo>
                  <a:pt x="800038" y="373239"/>
                </a:lnTo>
                <a:lnTo>
                  <a:pt x="800924" y="372836"/>
                </a:lnTo>
                <a:lnTo>
                  <a:pt x="801811" y="372351"/>
                </a:lnTo>
                <a:lnTo>
                  <a:pt x="802698" y="371866"/>
                </a:lnTo>
                <a:lnTo>
                  <a:pt x="803584" y="371301"/>
                </a:lnTo>
                <a:lnTo>
                  <a:pt x="804471" y="370655"/>
                </a:lnTo>
                <a:lnTo>
                  <a:pt x="805438" y="370009"/>
                </a:lnTo>
                <a:lnTo>
                  <a:pt x="806325" y="369282"/>
                </a:lnTo>
                <a:lnTo>
                  <a:pt x="807211" y="368474"/>
                </a:lnTo>
                <a:lnTo>
                  <a:pt x="808098" y="367666"/>
                </a:lnTo>
                <a:lnTo>
                  <a:pt x="813498" y="361528"/>
                </a:lnTo>
                <a:lnTo>
                  <a:pt x="814465" y="360316"/>
                </a:lnTo>
                <a:lnTo>
                  <a:pt x="815352" y="359105"/>
                </a:lnTo>
                <a:lnTo>
                  <a:pt x="816238" y="357812"/>
                </a:lnTo>
                <a:lnTo>
                  <a:pt x="817125" y="356520"/>
                </a:lnTo>
                <a:lnTo>
                  <a:pt x="818012" y="355147"/>
                </a:lnTo>
                <a:lnTo>
                  <a:pt x="818979" y="353693"/>
                </a:lnTo>
                <a:lnTo>
                  <a:pt x="819865" y="352239"/>
                </a:lnTo>
                <a:lnTo>
                  <a:pt x="820752" y="350705"/>
                </a:lnTo>
                <a:lnTo>
                  <a:pt x="821639" y="349170"/>
                </a:lnTo>
                <a:lnTo>
                  <a:pt x="822525" y="347554"/>
                </a:lnTo>
                <a:lnTo>
                  <a:pt x="823412" y="345939"/>
                </a:lnTo>
                <a:lnTo>
                  <a:pt x="824379" y="344243"/>
                </a:lnTo>
                <a:lnTo>
                  <a:pt x="825266" y="342547"/>
                </a:lnTo>
                <a:lnTo>
                  <a:pt x="826152" y="340851"/>
                </a:lnTo>
                <a:lnTo>
                  <a:pt x="827039" y="339074"/>
                </a:lnTo>
                <a:lnTo>
                  <a:pt x="827925" y="337297"/>
                </a:lnTo>
                <a:lnTo>
                  <a:pt x="828893" y="335439"/>
                </a:lnTo>
                <a:lnTo>
                  <a:pt x="829779" y="333581"/>
                </a:lnTo>
                <a:lnTo>
                  <a:pt x="830666" y="331723"/>
                </a:lnTo>
                <a:lnTo>
                  <a:pt x="831552" y="329785"/>
                </a:lnTo>
                <a:lnTo>
                  <a:pt x="832439" y="327846"/>
                </a:lnTo>
                <a:lnTo>
                  <a:pt x="833406" y="325908"/>
                </a:lnTo>
                <a:lnTo>
                  <a:pt x="834293" y="323969"/>
                </a:lnTo>
                <a:lnTo>
                  <a:pt x="835179" y="321950"/>
                </a:lnTo>
                <a:lnTo>
                  <a:pt x="836066" y="320012"/>
                </a:lnTo>
                <a:lnTo>
                  <a:pt x="836953" y="317992"/>
                </a:lnTo>
                <a:lnTo>
                  <a:pt x="837920" y="315973"/>
                </a:lnTo>
                <a:lnTo>
                  <a:pt x="838806" y="313954"/>
                </a:lnTo>
                <a:lnTo>
                  <a:pt x="839693" y="311935"/>
                </a:lnTo>
                <a:lnTo>
                  <a:pt x="840580" y="309915"/>
                </a:lnTo>
                <a:lnTo>
                  <a:pt x="841466" y="307815"/>
                </a:lnTo>
                <a:lnTo>
                  <a:pt x="842353" y="305796"/>
                </a:lnTo>
                <a:lnTo>
                  <a:pt x="843320" y="303777"/>
                </a:lnTo>
                <a:lnTo>
                  <a:pt x="844207" y="301758"/>
                </a:lnTo>
                <a:lnTo>
                  <a:pt x="845093" y="299738"/>
                </a:lnTo>
                <a:lnTo>
                  <a:pt x="845980" y="297800"/>
                </a:lnTo>
                <a:lnTo>
                  <a:pt x="846866" y="295781"/>
                </a:lnTo>
                <a:lnTo>
                  <a:pt x="847834" y="293842"/>
                </a:lnTo>
                <a:lnTo>
                  <a:pt x="848720" y="291904"/>
                </a:lnTo>
                <a:lnTo>
                  <a:pt x="849607" y="289965"/>
                </a:lnTo>
                <a:lnTo>
                  <a:pt x="850493" y="288027"/>
                </a:lnTo>
                <a:lnTo>
                  <a:pt x="851380" y="286169"/>
                </a:lnTo>
                <a:lnTo>
                  <a:pt x="852347" y="284311"/>
                </a:lnTo>
                <a:lnTo>
                  <a:pt x="853234" y="282453"/>
                </a:lnTo>
                <a:lnTo>
                  <a:pt x="854120" y="280677"/>
                </a:lnTo>
                <a:lnTo>
                  <a:pt x="855007" y="278900"/>
                </a:lnTo>
                <a:lnTo>
                  <a:pt x="855894" y="277203"/>
                </a:lnTo>
                <a:lnTo>
                  <a:pt x="856861" y="275507"/>
                </a:lnTo>
                <a:lnTo>
                  <a:pt x="857747" y="273811"/>
                </a:lnTo>
                <a:lnTo>
                  <a:pt x="858634" y="272196"/>
                </a:lnTo>
                <a:lnTo>
                  <a:pt x="859521" y="270661"/>
                </a:lnTo>
                <a:lnTo>
                  <a:pt x="860407" y="269126"/>
                </a:lnTo>
                <a:lnTo>
                  <a:pt x="861294" y="267673"/>
                </a:lnTo>
                <a:lnTo>
                  <a:pt x="862261" y="266219"/>
                </a:lnTo>
                <a:lnTo>
                  <a:pt x="863148" y="264845"/>
                </a:lnTo>
                <a:lnTo>
                  <a:pt x="864034" y="263553"/>
                </a:lnTo>
                <a:lnTo>
                  <a:pt x="864921" y="262261"/>
                </a:lnTo>
                <a:lnTo>
                  <a:pt x="865807" y="261049"/>
                </a:lnTo>
                <a:lnTo>
                  <a:pt x="866775" y="259838"/>
                </a:lnTo>
                <a:lnTo>
                  <a:pt x="867661" y="258707"/>
                </a:lnTo>
                <a:lnTo>
                  <a:pt x="874835" y="252003"/>
                </a:lnTo>
                <a:lnTo>
                  <a:pt x="875721" y="251438"/>
                </a:lnTo>
                <a:lnTo>
                  <a:pt x="876688" y="250872"/>
                </a:lnTo>
                <a:lnTo>
                  <a:pt x="877575" y="250468"/>
                </a:lnTo>
                <a:lnTo>
                  <a:pt x="878462" y="250065"/>
                </a:lnTo>
                <a:lnTo>
                  <a:pt x="879348" y="249741"/>
                </a:lnTo>
                <a:lnTo>
                  <a:pt x="880235" y="249499"/>
                </a:lnTo>
                <a:lnTo>
                  <a:pt x="881202" y="249338"/>
                </a:lnTo>
                <a:lnTo>
                  <a:pt x="882089" y="249176"/>
                </a:lnTo>
                <a:lnTo>
                  <a:pt x="882975" y="249095"/>
                </a:lnTo>
                <a:lnTo>
                  <a:pt x="883862" y="249095"/>
                </a:lnTo>
                <a:lnTo>
                  <a:pt x="884748" y="249176"/>
                </a:lnTo>
                <a:lnTo>
                  <a:pt x="885716" y="249257"/>
                </a:lnTo>
                <a:lnTo>
                  <a:pt x="886602" y="249419"/>
                </a:lnTo>
                <a:lnTo>
                  <a:pt x="887489" y="249661"/>
                </a:lnTo>
                <a:lnTo>
                  <a:pt x="888375" y="249984"/>
                </a:lnTo>
                <a:lnTo>
                  <a:pt x="889262" y="250307"/>
                </a:lnTo>
                <a:lnTo>
                  <a:pt x="890229" y="250711"/>
                </a:lnTo>
                <a:lnTo>
                  <a:pt x="891116" y="251195"/>
                </a:lnTo>
                <a:lnTo>
                  <a:pt x="892002" y="251680"/>
                </a:lnTo>
                <a:lnTo>
                  <a:pt x="892889" y="252246"/>
                </a:lnTo>
                <a:lnTo>
                  <a:pt x="893776" y="252892"/>
                </a:lnTo>
                <a:lnTo>
                  <a:pt x="894662" y="253538"/>
                </a:lnTo>
                <a:lnTo>
                  <a:pt x="895629" y="254184"/>
                </a:lnTo>
                <a:lnTo>
                  <a:pt x="896516" y="254991"/>
                </a:lnTo>
                <a:lnTo>
                  <a:pt x="897403" y="255799"/>
                </a:lnTo>
                <a:lnTo>
                  <a:pt x="898289" y="256607"/>
                </a:lnTo>
                <a:lnTo>
                  <a:pt x="899176" y="257495"/>
                </a:lnTo>
                <a:lnTo>
                  <a:pt x="900143" y="258384"/>
                </a:lnTo>
                <a:lnTo>
                  <a:pt x="901030" y="259353"/>
                </a:lnTo>
                <a:lnTo>
                  <a:pt x="901916" y="260403"/>
                </a:lnTo>
                <a:lnTo>
                  <a:pt x="902803" y="261372"/>
                </a:lnTo>
                <a:lnTo>
                  <a:pt x="903689" y="262422"/>
                </a:lnTo>
                <a:lnTo>
                  <a:pt x="904657" y="263553"/>
                </a:lnTo>
                <a:lnTo>
                  <a:pt x="905543" y="264684"/>
                </a:lnTo>
                <a:lnTo>
                  <a:pt x="906430" y="265815"/>
                </a:lnTo>
                <a:lnTo>
                  <a:pt x="907316" y="266946"/>
                </a:lnTo>
                <a:lnTo>
                  <a:pt x="908203" y="268157"/>
                </a:lnTo>
                <a:lnTo>
                  <a:pt x="909170" y="269369"/>
                </a:lnTo>
                <a:lnTo>
                  <a:pt x="910057" y="270580"/>
                </a:lnTo>
                <a:lnTo>
                  <a:pt x="910943" y="271873"/>
                </a:lnTo>
                <a:lnTo>
                  <a:pt x="911830" y="273084"/>
                </a:lnTo>
                <a:lnTo>
                  <a:pt x="912717" y="274377"/>
                </a:lnTo>
                <a:lnTo>
                  <a:pt x="913603" y="275669"/>
                </a:lnTo>
                <a:lnTo>
                  <a:pt x="914570" y="276961"/>
                </a:lnTo>
                <a:lnTo>
                  <a:pt x="915457" y="278254"/>
                </a:lnTo>
                <a:lnTo>
                  <a:pt x="916344" y="279546"/>
                </a:lnTo>
                <a:lnTo>
                  <a:pt x="917230" y="280838"/>
                </a:lnTo>
                <a:lnTo>
                  <a:pt x="918117" y="282131"/>
                </a:lnTo>
                <a:lnTo>
                  <a:pt x="919084" y="283504"/>
                </a:lnTo>
                <a:lnTo>
                  <a:pt x="919971" y="284796"/>
                </a:lnTo>
                <a:lnTo>
                  <a:pt x="920857" y="286089"/>
                </a:lnTo>
                <a:lnTo>
                  <a:pt x="921744" y="287381"/>
                </a:lnTo>
                <a:lnTo>
                  <a:pt x="922630" y="288673"/>
                </a:lnTo>
                <a:lnTo>
                  <a:pt x="923598" y="289885"/>
                </a:lnTo>
                <a:lnTo>
                  <a:pt x="924484" y="291177"/>
                </a:lnTo>
                <a:lnTo>
                  <a:pt x="925371" y="292389"/>
                </a:lnTo>
                <a:lnTo>
                  <a:pt x="926257" y="293600"/>
                </a:lnTo>
                <a:lnTo>
                  <a:pt x="927144" y="294812"/>
                </a:lnTo>
                <a:lnTo>
                  <a:pt x="928111" y="296023"/>
                </a:lnTo>
                <a:lnTo>
                  <a:pt x="928998" y="297235"/>
                </a:lnTo>
                <a:lnTo>
                  <a:pt x="929884" y="298366"/>
                </a:lnTo>
                <a:lnTo>
                  <a:pt x="930771" y="299497"/>
                </a:lnTo>
                <a:lnTo>
                  <a:pt x="931658" y="300628"/>
                </a:lnTo>
                <a:lnTo>
                  <a:pt x="932544" y="301678"/>
                </a:lnTo>
                <a:lnTo>
                  <a:pt x="933511" y="302728"/>
                </a:lnTo>
                <a:lnTo>
                  <a:pt x="934398" y="303778"/>
                </a:lnTo>
                <a:lnTo>
                  <a:pt x="935285" y="304747"/>
                </a:lnTo>
                <a:lnTo>
                  <a:pt x="936171" y="305716"/>
                </a:lnTo>
                <a:lnTo>
                  <a:pt x="937058" y="306685"/>
                </a:lnTo>
                <a:lnTo>
                  <a:pt x="938025" y="307574"/>
                </a:lnTo>
                <a:lnTo>
                  <a:pt x="938912" y="308462"/>
                </a:lnTo>
                <a:lnTo>
                  <a:pt x="939798" y="309270"/>
                </a:lnTo>
                <a:lnTo>
                  <a:pt x="940685" y="310078"/>
                </a:lnTo>
                <a:lnTo>
                  <a:pt x="941571" y="310805"/>
                </a:lnTo>
                <a:lnTo>
                  <a:pt x="942539" y="311531"/>
                </a:lnTo>
                <a:lnTo>
                  <a:pt x="943425" y="312258"/>
                </a:lnTo>
                <a:lnTo>
                  <a:pt x="953339" y="317347"/>
                </a:lnTo>
                <a:lnTo>
                  <a:pt x="954226" y="317589"/>
                </a:lnTo>
                <a:lnTo>
                  <a:pt x="955112" y="317750"/>
                </a:lnTo>
                <a:lnTo>
                  <a:pt x="955999" y="317912"/>
                </a:lnTo>
                <a:lnTo>
                  <a:pt x="956966" y="318073"/>
                </a:lnTo>
                <a:lnTo>
                  <a:pt x="957853" y="318073"/>
                </a:lnTo>
                <a:lnTo>
                  <a:pt x="958739" y="318154"/>
                </a:lnTo>
                <a:lnTo>
                  <a:pt x="959626" y="318154"/>
                </a:lnTo>
                <a:lnTo>
                  <a:pt x="960512" y="318073"/>
                </a:lnTo>
                <a:lnTo>
                  <a:pt x="961480" y="317992"/>
                </a:lnTo>
                <a:lnTo>
                  <a:pt x="962366" y="317912"/>
                </a:lnTo>
                <a:lnTo>
                  <a:pt x="963253" y="317750"/>
                </a:lnTo>
                <a:lnTo>
                  <a:pt x="964139" y="317589"/>
                </a:lnTo>
                <a:lnTo>
                  <a:pt x="965026" y="317346"/>
                </a:lnTo>
                <a:lnTo>
                  <a:pt x="965913" y="317104"/>
                </a:lnTo>
                <a:lnTo>
                  <a:pt x="966880" y="316781"/>
                </a:lnTo>
                <a:lnTo>
                  <a:pt x="967766" y="316458"/>
                </a:lnTo>
                <a:lnTo>
                  <a:pt x="968653" y="316135"/>
                </a:lnTo>
                <a:lnTo>
                  <a:pt x="969540" y="315731"/>
                </a:lnTo>
                <a:lnTo>
                  <a:pt x="970426" y="315327"/>
                </a:lnTo>
                <a:lnTo>
                  <a:pt x="971393" y="314923"/>
                </a:lnTo>
                <a:lnTo>
                  <a:pt x="972280" y="314439"/>
                </a:lnTo>
                <a:lnTo>
                  <a:pt x="973167" y="313954"/>
                </a:lnTo>
                <a:lnTo>
                  <a:pt x="974053" y="313470"/>
                </a:lnTo>
                <a:lnTo>
                  <a:pt x="974940" y="312904"/>
                </a:lnTo>
                <a:lnTo>
                  <a:pt x="975907" y="312339"/>
                </a:lnTo>
                <a:lnTo>
                  <a:pt x="976794" y="311773"/>
                </a:lnTo>
                <a:lnTo>
                  <a:pt x="977680" y="311127"/>
                </a:lnTo>
                <a:lnTo>
                  <a:pt x="978567" y="310562"/>
                </a:lnTo>
                <a:lnTo>
                  <a:pt x="979453" y="309916"/>
                </a:lnTo>
                <a:lnTo>
                  <a:pt x="980421" y="309270"/>
                </a:lnTo>
                <a:lnTo>
                  <a:pt x="981307" y="308543"/>
                </a:lnTo>
                <a:lnTo>
                  <a:pt x="982194" y="307897"/>
                </a:lnTo>
                <a:lnTo>
                  <a:pt x="983080" y="307170"/>
                </a:lnTo>
                <a:lnTo>
                  <a:pt x="983967" y="306443"/>
                </a:lnTo>
                <a:lnTo>
                  <a:pt x="984854" y="305716"/>
                </a:lnTo>
                <a:lnTo>
                  <a:pt x="985821" y="304989"/>
                </a:lnTo>
                <a:lnTo>
                  <a:pt x="986707" y="304262"/>
                </a:lnTo>
                <a:lnTo>
                  <a:pt x="987594" y="303535"/>
                </a:lnTo>
                <a:lnTo>
                  <a:pt x="988481" y="302808"/>
                </a:lnTo>
                <a:lnTo>
                  <a:pt x="989367" y="302081"/>
                </a:lnTo>
                <a:lnTo>
                  <a:pt x="990334" y="301274"/>
                </a:lnTo>
                <a:lnTo>
                  <a:pt x="991221" y="300547"/>
                </a:lnTo>
                <a:lnTo>
                  <a:pt x="992108" y="299820"/>
                </a:lnTo>
                <a:lnTo>
                  <a:pt x="992994" y="299093"/>
                </a:lnTo>
                <a:lnTo>
                  <a:pt x="993881" y="298366"/>
                </a:lnTo>
                <a:lnTo>
                  <a:pt x="994848" y="297639"/>
                </a:lnTo>
                <a:lnTo>
                  <a:pt x="995735" y="296912"/>
                </a:lnTo>
                <a:lnTo>
                  <a:pt x="996621" y="296185"/>
                </a:lnTo>
                <a:lnTo>
                  <a:pt x="997508" y="295458"/>
                </a:lnTo>
                <a:lnTo>
                  <a:pt x="998394" y="294732"/>
                </a:lnTo>
                <a:lnTo>
                  <a:pt x="999362" y="294085"/>
                </a:lnTo>
                <a:lnTo>
                  <a:pt x="1000248" y="293439"/>
                </a:lnTo>
                <a:lnTo>
                  <a:pt x="1001135" y="292793"/>
                </a:lnTo>
                <a:lnTo>
                  <a:pt x="1002021" y="292147"/>
                </a:lnTo>
                <a:lnTo>
                  <a:pt x="1002908" y="291501"/>
                </a:lnTo>
                <a:lnTo>
                  <a:pt x="1003795" y="290936"/>
                </a:lnTo>
                <a:lnTo>
                  <a:pt x="1004762" y="290370"/>
                </a:lnTo>
                <a:lnTo>
                  <a:pt x="1005648" y="289805"/>
                </a:lnTo>
                <a:lnTo>
                  <a:pt x="1006535" y="289239"/>
                </a:lnTo>
                <a:lnTo>
                  <a:pt x="1011049" y="286978"/>
                </a:lnTo>
                <a:lnTo>
                  <a:pt x="1011935" y="286574"/>
                </a:lnTo>
                <a:lnTo>
                  <a:pt x="1012822" y="286251"/>
                </a:lnTo>
                <a:lnTo>
                  <a:pt x="1013789" y="285928"/>
                </a:lnTo>
                <a:lnTo>
                  <a:pt x="1014676" y="285605"/>
                </a:lnTo>
                <a:lnTo>
                  <a:pt x="1015562" y="285363"/>
                </a:lnTo>
                <a:lnTo>
                  <a:pt x="1016449" y="285201"/>
                </a:lnTo>
                <a:lnTo>
                  <a:pt x="1017335" y="284959"/>
                </a:lnTo>
                <a:lnTo>
                  <a:pt x="1018303" y="284797"/>
                </a:lnTo>
                <a:lnTo>
                  <a:pt x="1019189" y="284717"/>
                </a:lnTo>
                <a:lnTo>
                  <a:pt x="1020076" y="284636"/>
                </a:lnTo>
                <a:lnTo>
                  <a:pt x="1020962" y="284555"/>
                </a:lnTo>
                <a:lnTo>
                  <a:pt x="1021849" y="284474"/>
                </a:lnTo>
                <a:lnTo>
                  <a:pt x="1022736" y="284555"/>
                </a:lnTo>
                <a:lnTo>
                  <a:pt x="1023703" y="284555"/>
                </a:lnTo>
                <a:lnTo>
                  <a:pt x="1024589" y="284636"/>
                </a:lnTo>
                <a:lnTo>
                  <a:pt x="1025476" y="284797"/>
                </a:lnTo>
                <a:lnTo>
                  <a:pt x="1026363" y="284878"/>
                </a:lnTo>
                <a:lnTo>
                  <a:pt x="1027249" y="285120"/>
                </a:lnTo>
                <a:lnTo>
                  <a:pt x="1028216" y="285282"/>
                </a:lnTo>
                <a:lnTo>
                  <a:pt x="1029103" y="285605"/>
                </a:lnTo>
                <a:lnTo>
                  <a:pt x="1029990" y="285847"/>
                </a:lnTo>
                <a:lnTo>
                  <a:pt x="1030876" y="286170"/>
                </a:lnTo>
                <a:lnTo>
                  <a:pt x="1031763" y="286493"/>
                </a:lnTo>
                <a:lnTo>
                  <a:pt x="1032730" y="286897"/>
                </a:lnTo>
                <a:lnTo>
                  <a:pt x="1033617" y="287301"/>
                </a:lnTo>
                <a:lnTo>
                  <a:pt x="1034503" y="287786"/>
                </a:lnTo>
                <a:lnTo>
                  <a:pt x="1035390" y="288270"/>
                </a:lnTo>
                <a:lnTo>
                  <a:pt x="1036276" y="288755"/>
                </a:lnTo>
                <a:lnTo>
                  <a:pt x="1037244" y="289320"/>
                </a:lnTo>
                <a:lnTo>
                  <a:pt x="1038130" y="289886"/>
                </a:lnTo>
                <a:lnTo>
                  <a:pt x="1039017" y="290532"/>
                </a:lnTo>
                <a:lnTo>
                  <a:pt x="1039903" y="291178"/>
                </a:lnTo>
                <a:lnTo>
                  <a:pt x="1040790" y="291824"/>
                </a:lnTo>
                <a:lnTo>
                  <a:pt x="1041677" y="292470"/>
                </a:lnTo>
                <a:lnTo>
                  <a:pt x="1042644" y="293197"/>
                </a:lnTo>
                <a:lnTo>
                  <a:pt x="1043530" y="293924"/>
                </a:lnTo>
                <a:lnTo>
                  <a:pt x="1044417" y="294732"/>
                </a:lnTo>
                <a:lnTo>
                  <a:pt x="1045304" y="295458"/>
                </a:lnTo>
                <a:lnTo>
                  <a:pt x="1046190" y="296266"/>
                </a:lnTo>
                <a:lnTo>
                  <a:pt x="1047157" y="297074"/>
                </a:lnTo>
                <a:lnTo>
                  <a:pt x="1048044" y="297962"/>
                </a:lnTo>
                <a:lnTo>
                  <a:pt x="1048931" y="298770"/>
                </a:lnTo>
                <a:lnTo>
                  <a:pt x="1049817" y="299658"/>
                </a:lnTo>
                <a:lnTo>
                  <a:pt x="1050704" y="300547"/>
                </a:lnTo>
                <a:lnTo>
                  <a:pt x="1051671" y="301516"/>
                </a:lnTo>
                <a:lnTo>
                  <a:pt x="1052558" y="302404"/>
                </a:lnTo>
                <a:lnTo>
                  <a:pt x="1053444" y="303373"/>
                </a:lnTo>
                <a:lnTo>
                  <a:pt x="1054331" y="304262"/>
                </a:lnTo>
                <a:lnTo>
                  <a:pt x="1055217" y="305231"/>
                </a:lnTo>
                <a:lnTo>
                  <a:pt x="1056104" y="306200"/>
                </a:lnTo>
                <a:lnTo>
                  <a:pt x="1057071" y="307169"/>
                </a:lnTo>
                <a:lnTo>
                  <a:pt x="1057958" y="308139"/>
                </a:lnTo>
                <a:lnTo>
                  <a:pt x="1058844" y="309108"/>
                </a:lnTo>
                <a:lnTo>
                  <a:pt x="1059731" y="310077"/>
                </a:lnTo>
                <a:lnTo>
                  <a:pt x="1060618" y="311127"/>
                </a:lnTo>
                <a:lnTo>
                  <a:pt x="1061585" y="312096"/>
                </a:lnTo>
                <a:lnTo>
                  <a:pt x="1062471" y="313066"/>
                </a:lnTo>
                <a:lnTo>
                  <a:pt x="1063358" y="314035"/>
                </a:lnTo>
                <a:lnTo>
                  <a:pt x="1064245" y="315004"/>
                </a:lnTo>
                <a:lnTo>
                  <a:pt x="1065131" y="315973"/>
                </a:lnTo>
                <a:lnTo>
                  <a:pt x="1066098" y="316942"/>
                </a:lnTo>
                <a:lnTo>
                  <a:pt x="1066985" y="317912"/>
                </a:lnTo>
                <a:lnTo>
                  <a:pt x="1067872" y="318881"/>
                </a:lnTo>
                <a:lnTo>
                  <a:pt x="1068758" y="319850"/>
                </a:lnTo>
                <a:lnTo>
                  <a:pt x="1069645" y="320738"/>
                </a:lnTo>
                <a:lnTo>
                  <a:pt x="1070612" y="321708"/>
                </a:lnTo>
                <a:lnTo>
                  <a:pt x="1071499" y="322596"/>
                </a:lnTo>
                <a:lnTo>
                  <a:pt x="1072385" y="323484"/>
                </a:lnTo>
                <a:lnTo>
                  <a:pt x="1073272" y="324373"/>
                </a:lnTo>
                <a:lnTo>
                  <a:pt x="1074158" y="325261"/>
                </a:lnTo>
                <a:lnTo>
                  <a:pt x="1075045" y="326069"/>
                </a:lnTo>
                <a:lnTo>
                  <a:pt x="1076012" y="326957"/>
                </a:lnTo>
                <a:lnTo>
                  <a:pt x="1076899" y="327765"/>
                </a:lnTo>
                <a:lnTo>
                  <a:pt x="1077785" y="328492"/>
                </a:lnTo>
                <a:lnTo>
                  <a:pt x="1078672" y="329300"/>
                </a:lnTo>
                <a:lnTo>
                  <a:pt x="1079559" y="330027"/>
                </a:lnTo>
                <a:lnTo>
                  <a:pt x="1080526" y="330753"/>
                </a:lnTo>
                <a:lnTo>
                  <a:pt x="1081412" y="331480"/>
                </a:lnTo>
                <a:lnTo>
                  <a:pt x="1082299" y="332126"/>
                </a:lnTo>
                <a:lnTo>
                  <a:pt x="1083186" y="332772"/>
                </a:lnTo>
                <a:lnTo>
                  <a:pt x="1084072" y="333418"/>
                </a:lnTo>
                <a:lnTo>
                  <a:pt x="1085039" y="334065"/>
                </a:lnTo>
                <a:lnTo>
                  <a:pt x="1085926" y="334630"/>
                </a:lnTo>
                <a:lnTo>
                  <a:pt x="1086813" y="335195"/>
                </a:lnTo>
                <a:lnTo>
                  <a:pt x="1087699" y="335680"/>
                </a:lnTo>
                <a:lnTo>
                  <a:pt x="1088586" y="336165"/>
                </a:lnTo>
                <a:lnTo>
                  <a:pt x="1089553" y="336649"/>
                </a:lnTo>
                <a:lnTo>
                  <a:pt x="1090440" y="337134"/>
                </a:lnTo>
                <a:lnTo>
                  <a:pt x="1091326" y="337538"/>
                </a:lnTo>
                <a:lnTo>
                  <a:pt x="1092213" y="337861"/>
                </a:lnTo>
                <a:lnTo>
                  <a:pt x="1093099" y="338265"/>
                </a:lnTo>
                <a:lnTo>
                  <a:pt x="1093986" y="338588"/>
                </a:lnTo>
                <a:lnTo>
                  <a:pt x="1094953" y="338830"/>
                </a:lnTo>
                <a:lnTo>
                  <a:pt x="1095840" y="339072"/>
                </a:lnTo>
                <a:lnTo>
                  <a:pt x="1096726" y="339315"/>
                </a:lnTo>
                <a:lnTo>
                  <a:pt x="1097613" y="339476"/>
                </a:lnTo>
                <a:lnTo>
                  <a:pt x="1098500" y="339718"/>
                </a:lnTo>
                <a:lnTo>
                  <a:pt x="1099467" y="339799"/>
                </a:lnTo>
                <a:lnTo>
                  <a:pt x="1100353" y="339880"/>
                </a:lnTo>
                <a:lnTo>
                  <a:pt x="1101240" y="339961"/>
                </a:lnTo>
                <a:lnTo>
                  <a:pt x="1102127" y="340042"/>
                </a:lnTo>
                <a:lnTo>
                  <a:pt x="1103013" y="340042"/>
                </a:lnTo>
                <a:lnTo>
                  <a:pt x="1103980" y="340042"/>
                </a:lnTo>
                <a:lnTo>
                  <a:pt x="1104867" y="339961"/>
                </a:lnTo>
                <a:lnTo>
                  <a:pt x="1105754" y="339880"/>
                </a:lnTo>
                <a:lnTo>
                  <a:pt x="1106640" y="339799"/>
                </a:lnTo>
                <a:lnTo>
                  <a:pt x="1107527" y="339638"/>
                </a:lnTo>
                <a:lnTo>
                  <a:pt x="1108494" y="339476"/>
                </a:lnTo>
                <a:lnTo>
                  <a:pt x="1109381" y="339315"/>
                </a:lnTo>
                <a:lnTo>
                  <a:pt x="1110267" y="339073"/>
                </a:lnTo>
                <a:lnTo>
                  <a:pt x="1111154" y="338830"/>
                </a:lnTo>
                <a:lnTo>
                  <a:pt x="1112040" y="338507"/>
                </a:lnTo>
                <a:lnTo>
                  <a:pt x="1112927" y="338265"/>
                </a:lnTo>
                <a:lnTo>
                  <a:pt x="1113894" y="337942"/>
                </a:lnTo>
                <a:lnTo>
                  <a:pt x="1114781" y="337538"/>
                </a:lnTo>
                <a:lnTo>
                  <a:pt x="1115667" y="337134"/>
                </a:lnTo>
                <a:lnTo>
                  <a:pt x="1116554" y="336730"/>
                </a:lnTo>
                <a:lnTo>
                  <a:pt x="1117441" y="336327"/>
                </a:lnTo>
                <a:lnTo>
                  <a:pt x="1118408" y="335842"/>
                </a:lnTo>
                <a:lnTo>
                  <a:pt x="1119294" y="335438"/>
                </a:lnTo>
                <a:lnTo>
                  <a:pt x="1120181" y="334873"/>
                </a:lnTo>
                <a:lnTo>
                  <a:pt x="1121068" y="334388"/>
                </a:lnTo>
                <a:lnTo>
                  <a:pt x="1121954" y="333823"/>
                </a:lnTo>
                <a:lnTo>
                  <a:pt x="1122921" y="333257"/>
                </a:lnTo>
                <a:lnTo>
                  <a:pt x="1123808" y="332692"/>
                </a:lnTo>
                <a:lnTo>
                  <a:pt x="1124695" y="332126"/>
                </a:lnTo>
                <a:lnTo>
                  <a:pt x="1125581" y="331480"/>
                </a:lnTo>
                <a:lnTo>
                  <a:pt x="1126468" y="330915"/>
                </a:lnTo>
                <a:lnTo>
                  <a:pt x="1127435" y="330269"/>
                </a:lnTo>
                <a:lnTo>
                  <a:pt x="1128322" y="329542"/>
                </a:lnTo>
                <a:lnTo>
                  <a:pt x="1129208" y="328896"/>
                </a:lnTo>
                <a:lnTo>
                  <a:pt x="1130095" y="328250"/>
                </a:lnTo>
                <a:lnTo>
                  <a:pt x="1130981" y="327523"/>
                </a:lnTo>
                <a:lnTo>
                  <a:pt x="1131868" y="326796"/>
                </a:lnTo>
                <a:lnTo>
                  <a:pt x="1132835" y="326069"/>
                </a:lnTo>
                <a:lnTo>
                  <a:pt x="1133722" y="325342"/>
                </a:lnTo>
                <a:lnTo>
                  <a:pt x="1134608" y="324615"/>
                </a:lnTo>
                <a:lnTo>
                  <a:pt x="1135495" y="323888"/>
                </a:lnTo>
                <a:lnTo>
                  <a:pt x="1136382" y="323161"/>
                </a:lnTo>
                <a:lnTo>
                  <a:pt x="1137349" y="322435"/>
                </a:lnTo>
                <a:lnTo>
                  <a:pt x="1138235" y="321627"/>
                </a:lnTo>
                <a:lnTo>
                  <a:pt x="1139122" y="320900"/>
                </a:lnTo>
                <a:lnTo>
                  <a:pt x="1140009" y="320092"/>
                </a:lnTo>
                <a:lnTo>
                  <a:pt x="1140895" y="319365"/>
                </a:lnTo>
                <a:lnTo>
                  <a:pt x="1141862" y="318557"/>
                </a:lnTo>
                <a:lnTo>
                  <a:pt x="1142749" y="317831"/>
                </a:lnTo>
                <a:lnTo>
                  <a:pt x="1143636" y="317023"/>
                </a:lnTo>
                <a:lnTo>
                  <a:pt x="1144522" y="316296"/>
                </a:lnTo>
                <a:lnTo>
                  <a:pt x="1145409" y="315569"/>
                </a:lnTo>
                <a:lnTo>
                  <a:pt x="1146295" y="314761"/>
                </a:lnTo>
                <a:lnTo>
                  <a:pt x="1147263" y="314034"/>
                </a:lnTo>
                <a:lnTo>
                  <a:pt x="1148149" y="313307"/>
                </a:lnTo>
                <a:lnTo>
                  <a:pt x="1149036" y="312581"/>
                </a:lnTo>
                <a:lnTo>
                  <a:pt x="1149922" y="311854"/>
                </a:lnTo>
                <a:lnTo>
                  <a:pt x="1150809" y="311127"/>
                </a:lnTo>
                <a:lnTo>
                  <a:pt x="1151776" y="310400"/>
                </a:lnTo>
                <a:lnTo>
                  <a:pt x="1152663" y="309754"/>
                </a:lnTo>
                <a:lnTo>
                  <a:pt x="1153549" y="309027"/>
                </a:lnTo>
                <a:lnTo>
                  <a:pt x="1154436" y="308381"/>
                </a:lnTo>
                <a:lnTo>
                  <a:pt x="1155323" y="307735"/>
                </a:lnTo>
                <a:lnTo>
                  <a:pt x="1156290" y="307089"/>
                </a:lnTo>
                <a:lnTo>
                  <a:pt x="1157176" y="306443"/>
                </a:lnTo>
                <a:lnTo>
                  <a:pt x="1158063" y="305797"/>
                </a:lnTo>
                <a:lnTo>
                  <a:pt x="1158950" y="305231"/>
                </a:lnTo>
                <a:lnTo>
                  <a:pt x="1159836" y="304666"/>
                </a:lnTo>
                <a:lnTo>
                  <a:pt x="1160803" y="304100"/>
                </a:lnTo>
                <a:lnTo>
                  <a:pt x="1161690" y="303535"/>
                </a:lnTo>
                <a:lnTo>
                  <a:pt x="1162577" y="302969"/>
                </a:lnTo>
                <a:lnTo>
                  <a:pt x="1163463" y="302485"/>
                </a:lnTo>
                <a:lnTo>
                  <a:pt x="1164350" y="302000"/>
                </a:lnTo>
                <a:lnTo>
                  <a:pt x="1165236" y="301515"/>
                </a:lnTo>
                <a:lnTo>
                  <a:pt x="1166204" y="301031"/>
                </a:lnTo>
                <a:lnTo>
                  <a:pt x="1167090" y="300627"/>
                </a:lnTo>
                <a:lnTo>
                  <a:pt x="1167977" y="300223"/>
                </a:lnTo>
                <a:lnTo>
                  <a:pt x="1168863" y="299820"/>
                </a:lnTo>
                <a:lnTo>
                  <a:pt x="1169750" y="299496"/>
                </a:lnTo>
                <a:lnTo>
                  <a:pt x="1170717" y="299173"/>
                </a:lnTo>
                <a:lnTo>
                  <a:pt x="1171604" y="298850"/>
                </a:lnTo>
                <a:lnTo>
                  <a:pt x="1172490" y="298527"/>
                </a:lnTo>
                <a:lnTo>
                  <a:pt x="1173377" y="298285"/>
                </a:lnTo>
                <a:lnTo>
                  <a:pt x="1174264" y="298042"/>
                </a:lnTo>
                <a:lnTo>
                  <a:pt x="1175231" y="297800"/>
                </a:lnTo>
                <a:lnTo>
                  <a:pt x="1176117" y="297558"/>
                </a:lnTo>
                <a:lnTo>
                  <a:pt x="1177004" y="297396"/>
                </a:lnTo>
                <a:lnTo>
                  <a:pt x="1177891" y="297235"/>
                </a:lnTo>
                <a:lnTo>
                  <a:pt x="1178777" y="297154"/>
                </a:lnTo>
                <a:lnTo>
                  <a:pt x="1179744" y="296993"/>
                </a:lnTo>
                <a:lnTo>
                  <a:pt x="1180631" y="296912"/>
                </a:lnTo>
                <a:lnTo>
                  <a:pt x="1181518" y="296912"/>
                </a:lnTo>
                <a:lnTo>
                  <a:pt x="1182404" y="296831"/>
                </a:lnTo>
                <a:lnTo>
                  <a:pt x="1183291" y="296831"/>
                </a:lnTo>
                <a:lnTo>
                  <a:pt x="1184177" y="296831"/>
                </a:lnTo>
                <a:lnTo>
                  <a:pt x="1185145" y="296912"/>
                </a:lnTo>
                <a:lnTo>
                  <a:pt x="1186031" y="296912"/>
                </a:lnTo>
                <a:lnTo>
                  <a:pt x="1186918" y="296993"/>
                </a:lnTo>
                <a:lnTo>
                  <a:pt x="1187804" y="297073"/>
                </a:lnTo>
                <a:lnTo>
                  <a:pt x="1188691" y="297235"/>
                </a:lnTo>
                <a:lnTo>
                  <a:pt x="1189658" y="297396"/>
                </a:lnTo>
                <a:lnTo>
                  <a:pt x="1190545" y="297558"/>
                </a:lnTo>
                <a:lnTo>
                  <a:pt x="1191431" y="297719"/>
                </a:lnTo>
                <a:lnTo>
                  <a:pt x="1192318" y="297962"/>
                </a:lnTo>
                <a:lnTo>
                  <a:pt x="1193205" y="298123"/>
                </a:lnTo>
                <a:lnTo>
                  <a:pt x="1194172" y="298365"/>
                </a:lnTo>
                <a:lnTo>
                  <a:pt x="1195058" y="298608"/>
                </a:lnTo>
                <a:lnTo>
                  <a:pt x="1195945" y="298931"/>
                </a:lnTo>
                <a:lnTo>
                  <a:pt x="1196832" y="299254"/>
                </a:lnTo>
                <a:lnTo>
                  <a:pt x="1197718" y="299496"/>
                </a:lnTo>
                <a:lnTo>
                  <a:pt x="1198685" y="299819"/>
                </a:lnTo>
                <a:lnTo>
                  <a:pt x="1199572" y="300143"/>
                </a:lnTo>
                <a:lnTo>
                  <a:pt x="1200459" y="300546"/>
                </a:lnTo>
                <a:lnTo>
                  <a:pt x="1201345" y="300869"/>
                </a:lnTo>
                <a:lnTo>
                  <a:pt x="1202232" y="301273"/>
                </a:lnTo>
                <a:lnTo>
                  <a:pt x="1203118" y="301677"/>
                </a:lnTo>
                <a:lnTo>
                  <a:pt x="1204086" y="302081"/>
                </a:lnTo>
                <a:lnTo>
                  <a:pt x="1204972" y="302484"/>
                </a:lnTo>
                <a:lnTo>
                  <a:pt x="1205859" y="302888"/>
                </a:lnTo>
                <a:lnTo>
                  <a:pt x="1206745" y="303292"/>
                </a:lnTo>
                <a:lnTo>
                  <a:pt x="1207632" y="303777"/>
                </a:lnTo>
                <a:lnTo>
                  <a:pt x="1208599" y="304180"/>
                </a:lnTo>
                <a:lnTo>
                  <a:pt x="1209486" y="304665"/>
                </a:lnTo>
                <a:lnTo>
                  <a:pt x="1210372" y="305069"/>
                </a:lnTo>
                <a:lnTo>
                  <a:pt x="1211259" y="305553"/>
                </a:lnTo>
                <a:lnTo>
                  <a:pt x="1212146" y="306038"/>
                </a:lnTo>
                <a:lnTo>
                  <a:pt x="1213113" y="306442"/>
                </a:lnTo>
                <a:lnTo>
                  <a:pt x="1213999" y="306926"/>
                </a:lnTo>
                <a:lnTo>
                  <a:pt x="1214886" y="307411"/>
                </a:lnTo>
                <a:lnTo>
                  <a:pt x="1215773" y="307895"/>
                </a:lnTo>
                <a:lnTo>
                  <a:pt x="1216659" y="308380"/>
                </a:lnTo>
                <a:lnTo>
                  <a:pt x="1217626" y="308784"/>
                </a:lnTo>
                <a:lnTo>
                  <a:pt x="1218513" y="309268"/>
                </a:lnTo>
                <a:lnTo>
                  <a:pt x="1219399" y="309753"/>
                </a:lnTo>
                <a:lnTo>
                  <a:pt x="1220286" y="310157"/>
                </a:lnTo>
                <a:lnTo>
                  <a:pt x="1221173" y="310641"/>
                </a:lnTo>
                <a:lnTo>
                  <a:pt x="1222059" y="311126"/>
                </a:lnTo>
                <a:lnTo>
                  <a:pt x="1223027" y="311530"/>
                </a:lnTo>
                <a:lnTo>
                  <a:pt x="1223913" y="312014"/>
                </a:lnTo>
                <a:lnTo>
                  <a:pt x="1224800" y="312418"/>
                </a:lnTo>
                <a:lnTo>
                  <a:pt x="1225686" y="312822"/>
                </a:lnTo>
                <a:lnTo>
                  <a:pt x="1226573" y="313226"/>
                </a:lnTo>
                <a:lnTo>
                  <a:pt x="1227540" y="313629"/>
                </a:lnTo>
                <a:lnTo>
                  <a:pt x="1228427" y="314033"/>
                </a:lnTo>
                <a:lnTo>
                  <a:pt x="1229313" y="314437"/>
                </a:lnTo>
                <a:lnTo>
                  <a:pt x="1230200" y="314841"/>
                </a:lnTo>
                <a:lnTo>
                  <a:pt x="1231087" y="315164"/>
                </a:lnTo>
                <a:lnTo>
                  <a:pt x="1232054" y="315487"/>
                </a:lnTo>
                <a:lnTo>
                  <a:pt x="1232940" y="315891"/>
                </a:lnTo>
                <a:lnTo>
                  <a:pt x="1233827" y="316214"/>
                </a:lnTo>
                <a:lnTo>
                  <a:pt x="1234714" y="316537"/>
                </a:lnTo>
                <a:lnTo>
                  <a:pt x="1235600" y="316779"/>
                </a:lnTo>
                <a:lnTo>
                  <a:pt x="1236487" y="317102"/>
                </a:lnTo>
                <a:lnTo>
                  <a:pt x="1237454" y="317345"/>
                </a:lnTo>
                <a:lnTo>
                  <a:pt x="1238341" y="317668"/>
                </a:lnTo>
                <a:lnTo>
                  <a:pt x="1239227" y="317910"/>
                </a:lnTo>
                <a:lnTo>
                  <a:pt x="1240114" y="318153"/>
                </a:lnTo>
                <a:lnTo>
                  <a:pt x="1241000" y="318314"/>
                </a:lnTo>
                <a:lnTo>
                  <a:pt x="1241967" y="318556"/>
                </a:lnTo>
                <a:lnTo>
                  <a:pt x="1242854" y="318718"/>
                </a:lnTo>
                <a:lnTo>
                  <a:pt x="1243741" y="318879"/>
                </a:lnTo>
                <a:lnTo>
                  <a:pt x="1244627" y="319041"/>
                </a:lnTo>
                <a:lnTo>
                  <a:pt x="1245514" y="319202"/>
                </a:lnTo>
                <a:lnTo>
                  <a:pt x="1246481" y="319283"/>
                </a:lnTo>
                <a:lnTo>
                  <a:pt x="1247368" y="319444"/>
                </a:lnTo>
                <a:lnTo>
                  <a:pt x="1248254" y="319525"/>
                </a:lnTo>
                <a:lnTo>
                  <a:pt x="1249141" y="319606"/>
                </a:lnTo>
                <a:lnTo>
                  <a:pt x="1250028" y="319687"/>
                </a:lnTo>
                <a:lnTo>
                  <a:pt x="1250995" y="319687"/>
                </a:lnTo>
                <a:lnTo>
                  <a:pt x="1251881" y="319768"/>
                </a:lnTo>
                <a:lnTo>
                  <a:pt x="1252768" y="319768"/>
                </a:lnTo>
                <a:lnTo>
                  <a:pt x="1253655" y="319768"/>
                </a:lnTo>
                <a:lnTo>
                  <a:pt x="1254541" y="319768"/>
                </a:lnTo>
                <a:lnTo>
                  <a:pt x="1255428" y="319687"/>
                </a:lnTo>
                <a:lnTo>
                  <a:pt x="1256395" y="319687"/>
                </a:lnTo>
                <a:lnTo>
                  <a:pt x="1257282" y="319606"/>
                </a:lnTo>
                <a:lnTo>
                  <a:pt x="1258168" y="319525"/>
                </a:lnTo>
                <a:lnTo>
                  <a:pt x="1259055" y="319444"/>
                </a:lnTo>
                <a:lnTo>
                  <a:pt x="1259941" y="319363"/>
                </a:lnTo>
                <a:lnTo>
                  <a:pt x="1260908" y="319283"/>
                </a:lnTo>
                <a:lnTo>
                  <a:pt x="1261795" y="319121"/>
                </a:lnTo>
                <a:lnTo>
                  <a:pt x="1262682" y="318960"/>
                </a:lnTo>
                <a:lnTo>
                  <a:pt x="1263568" y="318798"/>
                </a:lnTo>
                <a:lnTo>
                  <a:pt x="1264455" y="318637"/>
                </a:lnTo>
                <a:lnTo>
                  <a:pt x="1265422" y="318475"/>
                </a:lnTo>
                <a:lnTo>
                  <a:pt x="1266309" y="318314"/>
                </a:lnTo>
                <a:lnTo>
                  <a:pt x="1267195" y="318072"/>
                </a:lnTo>
                <a:lnTo>
                  <a:pt x="1268082" y="317910"/>
                </a:lnTo>
                <a:lnTo>
                  <a:pt x="1268969" y="317668"/>
                </a:lnTo>
                <a:lnTo>
                  <a:pt x="1269936" y="317426"/>
                </a:lnTo>
                <a:lnTo>
                  <a:pt x="1270822" y="317183"/>
                </a:lnTo>
                <a:lnTo>
                  <a:pt x="1271709" y="316941"/>
                </a:lnTo>
                <a:lnTo>
                  <a:pt x="1272596" y="316699"/>
                </a:lnTo>
                <a:lnTo>
                  <a:pt x="1273482" y="316456"/>
                </a:lnTo>
                <a:lnTo>
                  <a:pt x="1274369" y="316214"/>
                </a:lnTo>
                <a:lnTo>
                  <a:pt x="1275336" y="315891"/>
                </a:lnTo>
                <a:lnTo>
                  <a:pt x="1276223" y="315649"/>
                </a:lnTo>
                <a:lnTo>
                  <a:pt x="1277109" y="315325"/>
                </a:lnTo>
                <a:lnTo>
                  <a:pt x="1277996" y="315002"/>
                </a:lnTo>
                <a:lnTo>
                  <a:pt x="1282509" y="313467"/>
                </a:lnTo>
                <a:lnTo>
                  <a:pt x="1283396" y="313144"/>
                </a:lnTo>
                <a:lnTo>
                  <a:pt x="1284363" y="312821"/>
                </a:lnTo>
                <a:lnTo>
                  <a:pt x="1285250" y="312498"/>
                </a:lnTo>
                <a:lnTo>
                  <a:pt x="1286136" y="312175"/>
                </a:lnTo>
                <a:lnTo>
                  <a:pt x="1287023" y="311852"/>
                </a:lnTo>
                <a:lnTo>
                  <a:pt x="1287910" y="311529"/>
                </a:lnTo>
                <a:lnTo>
                  <a:pt x="1288877" y="311205"/>
                </a:lnTo>
                <a:lnTo>
                  <a:pt x="1289763" y="310882"/>
                </a:lnTo>
                <a:lnTo>
                  <a:pt x="1290650" y="310559"/>
                </a:lnTo>
                <a:lnTo>
                  <a:pt x="1291537" y="310236"/>
                </a:lnTo>
                <a:lnTo>
                  <a:pt x="1292423" y="309913"/>
                </a:lnTo>
                <a:lnTo>
                  <a:pt x="1293310" y="309590"/>
                </a:lnTo>
                <a:lnTo>
                  <a:pt x="1294277" y="309266"/>
                </a:lnTo>
                <a:lnTo>
                  <a:pt x="1295164" y="308943"/>
                </a:lnTo>
                <a:lnTo>
                  <a:pt x="1296050" y="308701"/>
                </a:lnTo>
                <a:lnTo>
                  <a:pt x="1296937" y="308378"/>
                </a:lnTo>
                <a:lnTo>
                  <a:pt x="1297823" y="308055"/>
                </a:lnTo>
                <a:lnTo>
                  <a:pt x="1298790" y="307812"/>
                </a:lnTo>
                <a:lnTo>
                  <a:pt x="1299677" y="307489"/>
                </a:lnTo>
                <a:lnTo>
                  <a:pt x="1300564" y="307247"/>
                </a:lnTo>
                <a:lnTo>
                  <a:pt x="1301450" y="306924"/>
                </a:lnTo>
                <a:lnTo>
                  <a:pt x="1302337" y="306681"/>
                </a:lnTo>
                <a:lnTo>
                  <a:pt x="1303304" y="306439"/>
                </a:lnTo>
                <a:lnTo>
                  <a:pt x="1304191" y="306197"/>
                </a:lnTo>
                <a:lnTo>
                  <a:pt x="1305077" y="305955"/>
                </a:lnTo>
                <a:lnTo>
                  <a:pt x="1305964" y="305712"/>
                </a:lnTo>
                <a:lnTo>
                  <a:pt x="1306850" y="305470"/>
                </a:lnTo>
                <a:lnTo>
                  <a:pt x="1307818" y="305228"/>
                </a:lnTo>
                <a:lnTo>
                  <a:pt x="1308704" y="305066"/>
                </a:lnTo>
                <a:lnTo>
                  <a:pt x="1309591" y="304824"/>
                </a:lnTo>
                <a:lnTo>
                  <a:pt x="1310478" y="304662"/>
                </a:lnTo>
                <a:lnTo>
                  <a:pt x="1311364" y="304501"/>
                </a:lnTo>
                <a:lnTo>
                  <a:pt x="1312251" y="304259"/>
                </a:lnTo>
                <a:lnTo>
                  <a:pt x="1313218" y="304178"/>
                </a:lnTo>
                <a:lnTo>
                  <a:pt x="1314105" y="304016"/>
                </a:lnTo>
                <a:lnTo>
                  <a:pt x="1314991" y="303855"/>
                </a:lnTo>
                <a:lnTo>
                  <a:pt x="1315878" y="303774"/>
                </a:lnTo>
                <a:lnTo>
                  <a:pt x="1316764" y="303613"/>
                </a:lnTo>
                <a:lnTo>
                  <a:pt x="1317732" y="303532"/>
                </a:lnTo>
                <a:lnTo>
                  <a:pt x="1318618" y="303451"/>
                </a:lnTo>
                <a:lnTo>
                  <a:pt x="1319505" y="303370"/>
                </a:lnTo>
                <a:lnTo>
                  <a:pt x="1320391" y="303289"/>
                </a:lnTo>
                <a:lnTo>
                  <a:pt x="1321278" y="303208"/>
                </a:lnTo>
                <a:lnTo>
                  <a:pt x="1327645" y="303208"/>
                </a:lnTo>
                <a:lnTo>
                  <a:pt x="1328532" y="303289"/>
                </a:lnTo>
                <a:lnTo>
                  <a:pt x="1329418" y="303370"/>
                </a:lnTo>
                <a:lnTo>
                  <a:pt x="1330305" y="303451"/>
                </a:lnTo>
                <a:lnTo>
                  <a:pt x="1331192" y="303532"/>
                </a:lnTo>
                <a:lnTo>
                  <a:pt x="1332159" y="303613"/>
                </a:lnTo>
                <a:lnTo>
                  <a:pt x="1333046" y="303774"/>
                </a:lnTo>
                <a:lnTo>
                  <a:pt x="1333932" y="303855"/>
                </a:lnTo>
                <a:lnTo>
                  <a:pt x="1334819" y="304016"/>
                </a:lnTo>
                <a:lnTo>
                  <a:pt x="1335705" y="304178"/>
                </a:lnTo>
                <a:lnTo>
                  <a:pt x="1336673" y="304339"/>
                </a:lnTo>
                <a:lnTo>
                  <a:pt x="1337559" y="304501"/>
                </a:lnTo>
                <a:lnTo>
                  <a:pt x="1338446" y="304662"/>
                </a:lnTo>
                <a:lnTo>
                  <a:pt x="1339332" y="304905"/>
                </a:lnTo>
                <a:lnTo>
                  <a:pt x="1340219" y="305066"/>
                </a:lnTo>
                <a:lnTo>
                  <a:pt x="1341186" y="305308"/>
                </a:lnTo>
                <a:lnTo>
                  <a:pt x="1342073" y="305551"/>
                </a:lnTo>
                <a:lnTo>
                  <a:pt x="1342959" y="305793"/>
                </a:lnTo>
                <a:lnTo>
                  <a:pt x="1343846" y="306035"/>
                </a:lnTo>
                <a:lnTo>
                  <a:pt x="1344733" y="306277"/>
                </a:lnTo>
                <a:lnTo>
                  <a:pt x="1345619" y="306601"/>
                </a:lnTo>
                <a:lnTo>
                  <a:pt x="1346586" y="306843"/>
                </a:lnTo>
                <a:lnTo>
                  <a:pt x="1347473" y="307166"/>
                </a:lnTo>
                <a:lnTo>
                  <a:pt x="1348359" y="307408"/>
                </a:lnTo>
                <a:lnTo>
                  <a:pt x="1349246" y="307731"/>
                </a:lnTo>
                <a:lnTo>
                  <a:pt x="1350133" y="308055"/>
                </a:lnTo>
                <a:lnTo>
                  <a:pt x="1351100" y="308378"/>
                </a:lnTo>
                <a:lnTo>
                  <a:pt x="1351987" y="308701"/>
                </a:lnTo>
                <a:lnTo>
                  <a:pt x="1352873" y="309024"/>
                </a:lnTo>
                <a:lnTo>
                  <a:pt x="1353760" y="309347"/>
                </a:lnTo>
                <a:lnTo>
                  <a:pt x="1354646" y="309670"/>
                </a:lnTo>
                <a:lnTo>
                  <a:pt x="1355614" y="309994"/>
                </a:lnTo>
                <a:lnTo>
                  <a:pt x="1356500" y="310397"/>
                </a:lnTo>
                <a:lnTo>
                  <a:pt x="1357387" y="310720"/>
                </a:lnTo>
                <a:lnTo>
                  <a:pt x="1358273" y="311124"/>
                </a:lnTo>
                <a:lnTo>
                  <a:pt x="1359160" y="311447"/>
                </a:lnTo>
                <a:lnTo>
                  <a:pt x="1360127" y="311851"/>
                </a:lnTo>
                <a:lnTo>
                  <a:pt x="1361014" y="312174"/>
                </a:lnTo>
                <a:lnTo>
                  <a:pt x="1361900" y="312578"/>
                </a:lnTo>
                <a:lnTo>
                  <a:pt x="1362787" y="312901"/>
                </a:lnTo>
                <a:lnTo>
                  <a:pt x="1363674" y="313305"/>
                </a:lnTo>
                <a:lnTo>
                  <a:pt x="1364560" y="313628"/>
                </a:lnTo>
                <a:lnTo>
                  <a:pt x="1365527" y="314032"/>
                </a:lnTo>
                <a:lnTo>
                  <a:pt x="1366414" y="314355"/>
                </a:lnTo>
                <a:lnTo>
                  <a:pt x="1367300" y="314759"/>
                </a:lnTo>
                <a:lnTo>
                  <a:pt x="1368187" y="315082"/>
                </a:lnTo>
                <a:lnTo>
                  <a:pt x="1369074" y="315486"/>
                </a:lnTo>
                <a:lnTo>
                  <a:pt x="1370041" y="315809"/>
                </a:lnTo>
                <a:lnTo>
                  <a:pt x="1370927" y="316132"/>
                </a:lnTo>
                <a:lnTo>
                  <a:pt x="1371814" y="316536"/>
                </a:lnTo>
                <a:lnTo>
                  <a:pt x="1372701" y="316859"/>
                </a:lnTo>
                <a:lnTo>
                  <a:pt x="1373587" y="317182"/>
                </a:lnTo>
                <a:lnTo>
                  <a:pt x="1374555" y="317505"/>
                </a:lnTo>
                <a:lnTo>
                  <a:pt x="1375441" y="317828"/>
                </a:lnTo>
                <a:lnTo>
                  <a:pt x="1376328" y="318151"/>
                </a:lnTo>
                <a:lnTo>
                  <a:pt x="1377214" y="318475"/>
                </a:lnTo>
                <a:lnTo>
                  <a:pt x="1378101" y="318798"/>
                </a:lnTo>
                <a:lnTo>
                  <a:pt x="1379068" y="319121"/>
                </a:lnTo>
                <a:lnTo>
                  <a:pt x="1379955" y="319363"/>
                </a:lnTo>
                <a:lnTo>
                  <a:pt x="1380841" y="319686"/>
                </a:lnTo>
                <a:lnTo>
                  <a:pt x="1381728" y="319929"/>
                </a:lnTo>
                <a:lnTo>
                  <a:pt x="1382615" y="320171"/>
                </a:lnTo>
                <a:lnTo>
                  <a:pt x="1383501" y="320413"/>
                </a:lnTo>
                <a:lnTo>
                  <a:pt x="1384468" y="320656"/>
                </a:lnTo>
                <a:lnTo>
                  <a:pt x="1385355" y="320898"/>
                </a:lnTo>
                <a:lnTo>
                  <a:pt x="1386242" y="321140"/>
                </a:lnTo>
                <a:lnTo>
                  <a:pt x="1387128" y="321383"/>
                </a:lnTo>
                <a:lnTo>
                  <a:pt x="1388015" y="321544"/>
                </a:lnTo>
                <a:lnTo>
                  <a:pt x="1388982" y="321786"/>
                </a:lnTo>
                <a:lnTo>
                  <a:pt x="1389868" y="321948"/>
                </a:lnTo>
                <a:lnTo>
                  <a:pt x="1390755" y="322109"/>
                </a:lnTo>
                <a:lnTo>
                  <a:pt x="1391642" y="322271"/>
                </a:lnTo>
                <a:lnTo>
                  <a:pt x="1392528" y="322351"/>
                </a:lnTo>
                <a:lnTo>
                  <a:pt x="1393495" y="322513"/>
                </a:lnTo>
                <a:lnTo>
                  <a:pt x="1394382" y="322674"/>
                </a:lnTo>
                <a:lnTo>
                  <a:pt x="1395269" y="322755"/>
                </a:lnTo>
                <a:lnTo>
                  <a:pt x="1396155" y="322836"/>
                </a:lnTo>
                <a:lnTo>
                  <a:pt x="1397042" y="322917"/>
                </a:lnTo>
                <a:lnTo>
                  <a:pt x="1398009" y="322998"/>
                </a:lnTo>
                <a:lnTo>
                  <a:pt x="1398896" y="323079"/>
                </a:lnTo>
                <a:lnTo>
                  <a:pt x="1399782" y="323079"/>
                </a:lnTo>
                <a:lnTo>
                  <a:pt x="1400669" y="323159"/>
                </a:lnTo>
                <a:lnTo>
                  <a:pt x="1401556" y="323159"/>
                </a:lnTo>
                <a:lnTo>
                  <a:pt x="1402442" y="323159"/>
                </a:lnTo>
                <a:lnTo>
                  <a:pt x="1403409" y="323159"/>
                </a:lnTo>
                <a:lnTo>
                  <a:pt x="1404296" y="323159"/>
                </a:lnTo>
                <a:lnTo>
                  <a:pt x="1405183" y="323079"/>
                </a:lnTo>
                <a:lnTo>
                  <a:pt x="1406069" y="323079"/>
                </a:lnTo>
                <a:lnTo>
                  <a:pt x="1406956" y="322998"/>
                </a:lnTo>
                <a:lnTo>
                  <a:pt x="1407923" y="322917"/>
                </a:lnTo>
                <a:lnTo>
                  <a:pt x="1408809" y="322836"/>
                </a:lnTo>
                <a:lnTo>
                  <a:pt x="1409696" y="322755"/>
                </a:lnTo>
                <a:lnTo>
                  <a:pt x="1410583" y="322674"/>
                </a:lnTo>
                <a:lnTo>
                  <a:pt x="1411469" y="322513"/>
                </a:lnTo>
                <a:lnTo>
                  <a:pt x="1412436" y="322432"/>
                </a:lnTo>
                <a:lnTo>
                  <a:pt x="1413323" y="322271"/>
                </a:lnTo>
                <a:lnTo>
                  <a:pt x="1414210" y="322109"/>
                </a:lnTo>
                <a:lnTo>
                  <a:pt x="1415096" y="322028"/>
                </a:lnTo>
                <a:lnTo>
                  <a:pt x="1415983" y="321867"/>
                </a:lnTo>
                <a:lnTo>
                  <a:pt x="1416869" y="321625"/>
                </a:lnTo>
                <a:lnTo>
                  <a:pt x="1417837" y="321463"/>
                </a:lnTo>
                <a:lnTo>
                  <a:pt x="1418723" y="321302"/>
                </a:lnTo>
                <a:lnTo>
                  <a:pt x="1419610" y="321059"/>
                </a:lnTo>
                <a:lnTo>
                  <a:pt x="1420497" y="320898"/>
                </a:lnTo>
                <a:lnTo>
                  <a:pt x="1421383" y="320656"/>
                </a:lnTo>
                <a:lnTo>
                  <a:pt x="1422350" y="320413"/>
                </a:lnTo>
                <a:lnTo>
                  <a:pt x="1423237" y="320171"/>
                </a:lnTo>
                <a:lnTo>
                  <a:pt x="1424124" y="320010"/>
                </a:lnTo>
                <a:lnTo>
                  <a:pt x="1425010" y="319686"/>
                </a:lnTo>
                <a:lnTo>
                  <a:pt x="1425897" y="319444"/>
                </a:lnTo>
                <a:lnTo>
                  <a:pt x="1426864" y="319202"/>
                </a:lnTo>
                <a:lnTo>
                  <a:pt x="1427750" y="318959"/>
                </a:lnTo>
                <a:lnTo>
                  <a:pt x="1428637" y="318717"/>
                </a:lnTo>
                <a:lnTo>
                  <a:pt x="1429524" y="318394"/>
                </a:lnTo>
                <a:lnTo>
                  <a:pt x="1430410" y="318152"/>
                </a:lnTo>
                <a:lnTo>
                  <a:pt x="1431377" y="317909"/>
                </a:lnTo>
                <a:lnTo>
                  <a:pt x="1432264" y="317586"/>
                </a:lnTo>
                <a:lnTo>
                  <a:pt x="1433151" y="317344"/>
                </a:lnTo>
                <a:lnTo>
                  <a:pt x="1434037" y="317021"/>
                </a:lnTo>
                <a:lnTo>
                  <a:pt x="1434924" y="316779"/>
                </a:lnTo>
                <a:lnTo>
                  <a:pt x="1435810" y="316455"/>
                </a:lnTo>
                <a:lnTo>
                  <a:pt x="1436778" y="316132"/>
                </a:lnTo>
                <a:lnTo>
                  <a:pt x="1437664" y="315890"/>
                </a:lnTo>
                <a:lnTo>
                  <a:pt x="1438551" y="315567"/>
                </a:lnTo>
                <a:lnTo>
                  <a:pt x="1439438" y="315324"/>
                </a:lnTo>
                <a:lnTo>
                  <a:pt x="1440324" y="315001"/>
                </a:lnTo>
                <a:lnTo>
                  <a:pt x="1441291" y="314678"/>
                </a:lnTo>
                <a:lnTo>
                  <a:pt x="1442178" y="314436"/>
                </a:lnTo>
                <a:lnTo>
                  <a:pt x="1443065" y="314113"/>
                </a:lnTo>
                <a:lnTo>
                  <a:pt x="1443951" y="313870"/>
                </a:lnTo>
                <a:lnTo>
                  <a:pt x="1444838" y="313547"/>
                </a:lnTo>
                <a:lnTo>
                  <a:pt x="1445805" y="313305"/>
                </a:lnTo>
                <a:lnTo>
                  <a:pt x="1446691" y="312982"/>
                </a:lnTo>
                <a:lnTo>
                  <a:pt x="1447578" y="312739"/>
                </a:lnTo>
                <a:lnTo>
                  <a:pt x="1448465" y="312497"/>
                </a:lnTo>
                <a:lnTo>
                  <a:pt x="1449351" y="312174"/>
                </a:lnTo>
                <a:lnTo>
                  <a:pt x="1450318" y="311932"/>
                </a:lnTo>
                <a:lnTo>
                  <a:pt x="1451205" y="311689"/>
                </a:lnTo>
                <a:lnTo>
                  <a:pt x="1452092" y="311447"/>
                </a:lnTo>
                <a:lnTo>
                  <a:pt x="1452978" y="311205"/>
                </a:lnTo>
                <a:lnTo>
                  <a:pt x="1453865" y="310963"/>
                </a:lnTo>
                <a:lnTo>
                  <a:pt x="1454751" y="310720"/>
                </a:lnTo>
                <a:lnTo>
                  <a:pt x="1455719" y="310478"/>
                </a:lnTo>
                <a:lnTo>
                  <a:pt x="1456605" y="310236"/>
                </a:lnTo>
                <a:lnTo>
                  <a:pt x="1457492" y="310074"/>
                </a:lnTo>
                <a:lnTo>
                  <a:pt x="1458378" y="309832"/>
                </a:lnTo>
                <a:lnTo>
                  <a:pt x="1459265" y="309590"/>
                </a:lnTo>
                <a:lnTo>
                  <a:pt x="1460232" y="309428"/>
                </a:lnTo>
                <a:lnTo>
                  <a:pt x="1461119" y="309267"/>
                </a:lnTo>
                <a:lnTo>
                  <a:pt x="1462006" y="309024"/>
                </a:lnTo>
                <a:lnTo>
                  <a:pt x="1462892" y="308863"/>
                </a:lnTo>
                <a:lnTo>
                  <a:pt x="1463779" y="308701"/>
                </a:lnTo>
                <a:lnTo>
                  <a:pt x="1464746" y="308540"/>
                </a:lnTo>
                <a:lnTo>
                  <a:pt x="1465633" y="308379"/>
                </a:lnTo>
                <a:lnTo>
                  <a:pt x="1466519" y="308298"/>
                </a:lnTo>
                <a:lnTo>
                  <a:pt x="1467406" y="308136"/>
                </a:lnTo>
                <a:lnTo>
                  <a:pt x="1468292" y="307975"/>
                </a:lnTo>
                <a:lnTo>
                  <a:pt x="1469259" y="307894"/>
                </a:lnTo>
                <a:lnTo>
                  <a:pt x="1470146" y="307813"/>
                </a:lnTo>
                <a:lnTo>
                  <a:pt x="1471033" y="307652"/>
                </a:lnTo>
                <a:lnTo>
                  <a:pt x="1471919" y="307571"/>
                </a:lnTo>
                <a:lnTo>
                  <a:pt x="1472806" y="307490"/>
                </a:lnTo>
                <a:lnTo>
                  <a:pt x="1473693" y="307409"/>
                </a:lnTo>
                <a:lnTo>
                  <a:pt x="1474660" y="307328"/>
                </a:lnTo>
                <a:lnTo>
                  <a:pt x="1475546" y="307328"/>
                </a:lnTo>
                <a:lnTo>
                  <a:pt x="1476433" y="307247"/>
                </a:lnTo>
                <a:lnTo>
                  <a:pt x="1477319" y="307247"/>
                </a:lnTo>
                <a:lnTo>
                  <a:pt x="1478206" y="307167"/>
                </a:lnTo>
                <a:lnTo>
                  <a:pt x="1479173" y="307167"/>
                </a:lnTo>
                <a:lnTo>
                  <a:pt x="1484574" y="307167"/>
                </a:lnTo>
                <a:lnTo>
                  <a:pt x="1485460" y="307247"/>
                </a:lnTo>
                <a:lnTo>
                  <a:pt x="1486347" y="307247"/>
                </a:lnTo>
                <a:lnTo>
                  <a:pt x="1487233" y="307328"/>
                </a:lnTo>
                <a:lnTo>
                  <a:pt x="1488120" y="307409"/>
                </a:lnTo>
                <a:lnTo>
                  <a:pt x="1489090" y="307409"/>
                </a:lnTo>
                <a:lnTo>
                  <a:pt x="1489977" y="307490"/>
                </a:lnTo>
                <a:lnTo>
                  <a:pt x="1490863" y="307571"/>
                </a:lnTo>
                <a:lnTo>
                  <a:pt x="1491750" y="307652"/>
                </a:lnTo>
                <a:lnTo>
                  <a:pt x="1492636" y="307733"/>
                </a:lnTo>
                <a:lnTo>
                  <a:pt x="1493604" y="307894"/>
                </a:lnTo>
                <a:lnTo>
                  <a:pt x="1494490" y="307975"/>
                </a:lnTo>
                <a:lnTo>
                  <a:pt x="1495377" y="308056"/>
                </a:lnTo>
                <a:lnTo>
                  <a:pt x="1496263" y="308217"/>
                </a:lnTo>
                <a:lnTo>
                  <a:pt x="1497150" y="308298"/>
                </a:lnTo>
                <a:lnTo>
                  <a:pt x="1498117" y="308459"/>
                </a:lnTo>
                <a:lnTo>
                  <a:pt x="1499004" y="308540"/>
                </a:lnTo>
                <a:lnTo>
                  <a:pt x="1499890" y="308702"/>
                </a:lnTo>
                <a:lnTo>
                  <a:pt x="1500777" y="308863"/>
                </a:lnTo>
                <a:lnTo>
                  <a:pt x="1501664" y="308944"/>
                </a:lnTo>
                <a:lnTo>
                  <a:pt x="1502631" y="309105"/>
                </a:lnTo>
                <a:lnTo>
                  <a:pt x="1503517" y="309267"/>
                </a:lnTo>
                <a:lnTo>
                  <a:pt x="1504404" y="309428"/>
                </a:lnTo>
                <a:lnTo>
                  <a:pt x="1505291" y="309590"/>
                </a:lnTo>
                <a:lnTo>
                  <a:pt x="1506177" y="309751"/>
                </a:lnTo>
                <a:lnTo>
                  <a:pt x="1507064" y="309913"/>
                </a:lnTo>
                <a:lnTo>
                  <a:pt x="1508031" y="310074"/>
                </a:lnTo>
                <a:lnTo>
                  <a:pt x="1508918" y="310236"/>
                </a:lnTo>
                <a:lnTo>
                  <a:pt x="1509804" y="310397"/>
                </a:lnTo>
                <a:lnTo>
                  <a:pt x="1510691" y="310559"/>
                </a:lnTo>
                <a:lnTo>
                  <a:pt x="1511577" y="310720"/>
                </a:lnTo>
                <a:lnTo>
                  <a:pt x="1512545" y="310881"/>
                </a:lnTo>
                <a:lnTo>
                  <a:pt x="1513431" y="311124"/>
                </a:lnTo>
                <a:lnTo>
                  <a:pt x="1514318" y="311285"/>
                </a:lnTo>
                <a:lnTo>
                  <a:pt x="1515204" y="311447"/>
                </a:lnTo>
                <a:lnTo>
                  <a:pt x="1516091" y="311608"/>
                </a:lnTo>
                <a:lnTo>
                  <a:pt x="1517058" y="311770"/>
                </a:lnTo>
                <a:lnTo>
                  <a:pt x="1517945" y="311931"/>
                </a:lnTo>
                <a:lnTo>
                  <a:pt x="1518831" y="312092"/>
                </a:lnTo>
                <a:lnTo>
                  <a:pt x="1519718" y="312254"/>
                </a:lnTo>
                <a:lnTo>
                  <a:pt x="1520605" y="312415"/>
                </a:lnTo>
                <a:lnTo>
                  <a:pt x="1521572" y="312577"/>
                </a:lnTo>
                <a:lnTo>
                  <a:pt x="1522458" y="312738"/>
                </a:lnTo>
                <a:lnTo>
                  <a:pt x="1523345" y="312900"/>
                </a:lnTo>
                <a:lnTo>
                  <a:pt x="1524232" y="313061"/>
                </a:lnTo>
                <a:lnTo>
                  <a:pt x="1525118" y="313223"/>
                </a:lnTo>
                <a:lnTo>
                  <a:pt x="1526005" y="313384"/>
                </a:lnTo>
                <a:lnTo>
                  <a:pt x="1526972" y="313546"/>
                </a:lnTo>
                <a:lnTo>
                  <a:pt x="1527859" y="313626"/>
                </a:lnTo>
                <a:lnTo>
                  <a:pt x="1528745" y="313788"/>
                </a:lnTo>
                <a:lnTo>
                  <a:pt x="1529632" y="313949"/>
                </a:lnTo>
                <a:lnTo>
                  <a:pt x="1530518" y="314030"/>
                </a:lnTo>
                <a:lnTo>
                  <a:pt x="1531486" y="314192"/>
                </a:lnTo>
                <a:lnTo>
                  <a:pt x="1532372" y="314272"/>
                </a:lnTo>
                <a:lnTo>
                  <a:pt x="1533259" y="314434"/>
                </a:lnTo>
                <a:lnTo>
                  <a:pt x="1534145" y="314515"/>
                </a:lnTo>
                <a:lnTo>
                  <a:pt x="1535032" y="314596"/>
                </a:lnTo>
                <a:lnTo>
                  <a:pt x="1535999" y="314676"/>
                </a:lnTo>
                <a:lnTo>
                  <a:pt x="1536886" y="314838"/>
                </a:lnTo>
                <a:lnTo>
                  <a:pt x="1537772" y="314919"/>
                </a:lnTo>
                <a:lnTo>
                  <a:pt x="1538659" y="315000"/>
                </a:lnTo>
                <a:lnTo>
                  <a:pt x="1539546" y="315000"/>
                </a:lnTo>
                <a:lnTo>
                  <a:pt x="1540513" y="315080"/>
                </a:lnTo>
                <a:lnTo>
                  <a:pt x="1541399" y="315161"/>
                </a:lnTo>
                <a:lnTo>
                  <a:pt x="1542286" y="315242"/>
                </a:lnTo>
                <a:lnTo>
                  <a:pt x="1543173" y="315242"/>
                </a:lnTo>
                <a:lnTo>
                  <a:pt x="1544059" y="315323"/>
                </a:lnTo>
                <a:lnTo>
                  <a:pt x="1544946" y="315323"/>
                </a:lnTo>
                <a:lnTo>
                  <a:pt x="1545913" y="315323"/>
                </a:lnTo>
                <a:lnTo>
                  <a:pt x="1546800" y="315404"/>
                </a:lnTo>
                <a:lnTo>
                  <a:pt x="1547686" y="315404"/>
                </a:lnTo>
                <a:lnTo>
                  <a:pt x="1548573" y="315404"/>
                </a:lnTo>
                <a:lnTo>
                  <a:pt x="1549459" y="315404"/>
                </a:lnTo>
                <a:lnTo>
                  <a:pt x="1550427" y="315404"/>
                </a:lnTo>
                <a:lnTo>
                  <a:pt x="1551313" y="315323"/>
                </a:lnTo>
                <a:lnTo>
                  <a:pt x="1552200" y="315323"/>
                </a:lnTo>
                <a:lnTo>
                  <a:pt x="1553086" y="315323"/>
                </a:lnTo>
                <a:lnTo>
                  <a:pt x="1553973" y="315242"/>
                </a:lnTo>
                <a:lnTo>
                  <a:pt x="1554940" y="315242"/>
                </a:lnTo>
                <a:lnTo>
                  <a:pt x="1555827" y="315161"/>
                </a:lnTo>
                <a:lnTo>
                  <a:pt x="1556713" y="315080"/>
                </a:lnTo>
                <a:lnTo>
                  <a:pt x="1557600" y="315000"/>
                </a:lnTo>
                <a:lnTo>
                  <a:pt x="1558487" y="315000"/>
                </a:lnTo>
                <a:lnTo>
                  <a:pt x="1559454" y="314919"/>
                </a:lnTo>
                <a:lnTo>
                  <a:pt x="1560340" y="314838"/>
                </a:lnTo>
                <a:lnTo>
                  <a:pt x="1561227" y="314676"/>
                </a:lnTo>
                <a:lnTo>
                  <a:pt x="1562114" y="314596"/>
                </a:lnTo>
                <a:lnTo>
                  <a:pt x="1563000" y="314515"/>
                </a:lnTo>
                <a:lnTo>
                  <a:pt x="1563887" y="314434"/>
                </a:lnTo>
                <a:lnTo>
                  <a:pt x="1564854" y="314272"/>
                </a:lnTo>
                <a:lnTo>
                  <a:pt x="1565741" y="314192"/>
                </a:lnTo>
                <a:lnTo>
                  <a:pt x="1566627" y="314030"/>
                </a:lnTo>
                <a:lnTo>
                  <a:pt x="1567514" y="313949"/>
                </a:lnTo>
                <a:lnTo>
                  <a:pt x="1568400" y="313788"/>
                </a:lnTo>
                <a:lnTo>
                  <a:pt x="1569368" y="313626"/>
                </a:lnTo>
                <a:lnTo>
                  <a:pt x="1570254" y="313465"/>
                </a:lnTo>
                <a:lnTo>
                  <a:pt x="1571141" y="313303"/>
                </a:lnTo>
                <a:lnTo>
                  <a:pt x="1572027" y="313223"/>
                </a:lnTo>
                <a:lnTo>
                  <a:pt x="1572914" y="313061"/>
                </a:lnTo>
                <a:lnTo>
                  <a:pt x="1573881" y="312900"/>
                </a:lnTo>
                <a:lnTo>
                  <a:pt x="1574768" y="312738"/>
                </a:lnTo>
                <a:lnTo>
                  <a:pt x="1575654" y="312577"/>
                </a:lnTo>
                <a:lnTo>
                  <a:pt x="1576541" y="312415"/>
                </a:lnTo>
                <a:lnTo>
                  <a:pt x="1577428" y="312173"/>
                </a:lnTo>
                <a:lnTo>
                  <a:pt x="1578395" y="312012"/>
                </a:lnTo>
                <a:lnTo>
                  <a:pt x="1579281" y="311850"/>
                </a:lnTo>
                <a:lnTo>
                  <a:pt x="1580168" y="311689"/>
                </a:lnTo>
                <a:lnTo>
                  <a:pt x="1581055" y="311527"/>
                </a:lnTo>
                <a:lnTo>
                  <a:pt x="1581941" y="311285"/>
                </a:lnTo>
                <a:lnTo>
                  <a:pt x="1582828" y="311124"/>
                </a:lnTo>
                <a:lnTo>
                  <a:pt x="1583795" y="310962"/>
                </a:lnTo>
                <a:lnTo>
                  <a:pt x="1584682" y="310801"/>
                </a:lnTo>
                <a:lnTo>
                  <a:pt x="1585568" y="310558"/>
                </a:lnTo>
                <a:lnTo>
                  <a:pt x="1586455" y="310397"/>
                </a:lnTo>
                <a:lnTo>
                  <a:pt x="1587341" y="310235"/>
                </a:lnTo>
                <a:lnTo>
                  <a:pt x="1588309" y="309993"/>
                </a:lnTo>
                <a:lnTo>
                  <a:pt x="1589195" y="309832"/>
                </a:lnTo>
                <a:lnTo>
                  <a:pt x="1590082" y="309670"/>
                </a:lnTo>
                <a:lnTo>
                  <a:pt x="1590968" y="309509"/>
                </a:lnTo>
                <a:lnTo>
                  <a:pt x="1591855" y="309347"/>
                </a:lnTo>
                <a:lnTo>
                  <a:pt x="1592822" y="309105"/>
                </a:lnTo>
                <a:lnTo>
                  <a:pt x="1593709" y="308944"/>
                </a:lnTo>
                <a:lnTo>
                  <a:pt x="1594595" y="308782"/>
                </a:lnTo>
                <a:lnTo>
                  <a:pt x="1595482" y="308621"/>
                </a:lnTo>
                <a:lnTo>
                  <a:pt x="1596369" y="308459"/>
                </a:lnTo>
                <a:lnTo>
                  <a:pt x="1597255" y="308298"/>
                </a:lnTo>
                <a:lnTo>
                  <a:pt x="1598222" y="308136"/>
                </a:lnTo>
                <a:lnTo>
                  <a:pt x="1599109" y="307975"/>
                </a:lnTo>
                <a:lnTo>
                  <a:pt x="1599996" y="307813"/>
                </a:lnTo>
                <a:lnTo>
                  <a:pt x="1600882" y="307652"/>
                </a:lnTo>
                <a:lnTo>
                  <a:pt x="1601769" y="307571"/>
                </a:lnTo>
                <a:lnTo>
                  <a:pt x="1602736" y="307410"/>
                </a:lnTo>
                <a:lnTo>
                  <a:pt x="1603623" y="307248"/>
                </a:lnTo>
                <a:lnTo>
                  <a:pt x="1604509" y="307167"/>
                </a:lnTo>
                <a:lnTo>
                  <a:pt x="1605396" y="307006"/>
                </a:lnTo>
                <a:lnTo>
                  <a:pt x="1606282" y="306925"/>
                </a:lnTo>
                <a:lnTo>
                  <a:pt x="1607250" y="306764"/>
                </a:lnTo>
                <a:lnTo>
                  <a:pt x="1608136" y="306683"/>
                </a:lnTo>
                <a:lnTo>
                  <a:pt x="1609023" y="306521"/>
                </a:lnTo>
                <a:lnTo>
                  <a:pt x="1609909" y="306440"/>
                </a:lnTo>
                <a:lnTo>
                  <a:pt x="1610796" y="306360"/>
                </a:lnTo>
                <a:lnTo>
                  <a:pt x="1611763" y="306279"/>
                </a:lnTo>
                <a:lnTo>
                  <a:pt x="1612650" y="306198"/>
                </a:lnTo>
                <a:lnTo>
                  <a:pt x="1613536" y="306117"/>
                </a:lnTo>
                <a:lnTo>
                  <a:pt x="1614423" y="306036"/>
                </a:lnTo>
                <a:lnTo>
                  <a:pt x="1615310" y="306036"/>
                </a:lnTo>
                <a:lnTo>
                  <a:pt x="1616196" y="305955"/>
                </a:lnTo>
                <a:lnTo>
                  <a:pt x="1617163" y="305955"/>
                </a:lnTo>
                <a:lnTo>
                  <a:pt x="1618050" y="305874"/>
                </a:lnTo>
                <a:lnTo>
                  <a:pt x="1618937" y="305874"/>
                </a:lnTo>
                <a:lnTo>
                  <a:pt x="1619823" y="305794"/>
                </a:lnTo>
                <a:lnTo>
                  <a:pt x="1620710" y="305794"/>
                </a:lnTo>
                <a:lnTo>
                  <a:pt x="1621677" y="305794"/>
                </a:lnTo>
                <a:lnTo>
                  <a:pt x="1622564" y="305794"/>
                </a:lnTo>
                <a:lnTo>
                  <a:pt x="1623450" y="305794"/>
                </a:lnTo>
                <a:lnTo>
                  <a:pt x="1624337" y="305794"/>
                </a:lnTo>
                <a:lnTo>
                  <a:pt x="1625223" y="305794"/>
                </a:lnTo>
                <a:lnTo>
                  <a:pt x="1626191" y="305874"/>
                </a:lnTo>
                <a:lnTo>
                  <a:pt x="1627077" y="305874"/>
                </a:lnTo>
                <a:lnTo>
                  <a:pt x="1627964" y="305955"/>
                </a:lnTo>
                <a:lnTo>
                  <a:pt x="1628850" y="305955"/>
                </a:lnTo>
                <a:lnTo>
                  <a:pt x="1629737" y="306036"/>
                </a:lnTo>
                <a:lnTo>
                  <a:pt x="1630704" y="306036"/>
                </a:lnTo>
                <a:lnTo>
                  <a:pt x="1631591" y="306117"/>
                </a:lnTo>
                <a:lnTo>
                  <a:pt x="1632477" y="306198"/>
                </a:lnTo>
                <a:lnTo>
                  <a:pt x="1633364" y="306279"/>
                </a:lnTo>
                <a:lnTo>
                  <a:pt x="1634251" y="306360"/>
                </a:lnTo>
                <a:lnTo>
                  <a:pt x="1635137" y="306440"/>
                </a:lnTo>
                <a:lnTo>
                  <a:pt x="1636104" y="306602"/>
                </a:lnTo>
                <a:lnTo>
                  <a:pt x="1636991" y="306683"/>
                </a:lnTo>
                <a:lnTo>
                  <a:pt x="1637878" y="306764"/>
                </a:lnTo>
                <a:lnTo>
                  <a:pt x="1638764" y="306925"/>
                </a:lnTo>
                <a:lnTo>
                  <a:pt x="1639651" y="307006"/>
                </a:lnTo>
                <a:lnTo>
                  <a:pt x="1640618" y="307167"/>
                </a:lnTo>
                <a:lnTo>
                  <a:pt x="1641505" y="307248"/>
                </a:lnTo>
                <a:lnTo>
                  <a:pt x="1642391" y="307410"/>
                </a:lnTo>
                <a:lnTo>
                  <a:pt x="1643278" y="307571"/>
                </a:lnTo>
                <a:lnTo>
                  <a:pt x="1644164" y="307733"/>
                </a:lnTo>
                <a:lnTo>
                  <a:pt x="1645132" y="307894"/>
                </a:lnTo>
                <a:lnTo>
                  <a:pt x="1646018" y="307975"/>
                </a:lnTo>
                <a:lnTo>
                  <a:pt x="1646905" y="308136"/>
                </a:lnTo>
                <a:lnTo>
                  <a:pt x="1647791" y="308298"/>
                </a:lnTo>
                <a:lnTo>
                  <a:pt x="1648678" y="308540"/>
                </a:lnTo>
                <a:lnTo>
                  <a:pt x="1649645" y="308701"/>
                </a:lnTo>
                <a:lnTo>
                  <a:pt x="1650532" y="308863"/>
                </a:lnTo>
                <a:lnTo>
                  <a:pt x="1651418" y="309024"/>
                </a:lnTo>
                <a:lnTo>
                  <a:pt x="1652305" y="309186"/>
                </a:lnTo>
                <a:lnTo>
                  <a:pt x="1653192" y="309347"/>
                </a:lnTo>
                <a:lnTo>
                  <a:pt x="1654078" y="309590"/>
                </a:lnTo>
                <a:lnTo>
                  <a:pt x="1655045" y="309751"/>
                </a:lnTo>
                <a:lnTo>
                  <a:pt x="1655932" y="309912"/>
                </a:lnTo>
                <a:lnTo>
                  <a:pt x="1656819" y="310155"/>
                </a:lnTo>
                <a:lnTo>
                  <a:pt x="1657705" y="310316"/>
                </a:lnTo>
                <a:lnTo>
                  <a:pt x="1658592" y="310559"/>
                </a:lnTo>
                <a:lnTo>
                  <a:pt x="1659559" y="310720"/>
                </a:lnTo>
                <a:lnTo>
                  <a:pt x="1660446" y="310881"/>
                </a:lnTo>
                <a:lnTo>
                  <a:pt x="1661332" y="311124"/>
                </a:lnTo>
                <a:lnTo>
                  <a:pt x="1662219" y="311285"/>
                </a:lnTo>
                <a:lnTo>
                  <a:pt x="1663105" y="311528"/>
                </a:lnTo>
                <a:lnTo>
                  <a:pt x="1664073" y="311689"/>
                </a:lnTo>
                <a:lnTo>
                  <a:pt x="1664959" y="311850"/>
                </a:lnTo>
                <a:lnTo>
                  <a:pt x="1665846" y="312093"/>
                </a:lnTo>
                <a:lnTo>
                  <a:pt x="1666732" y="312254"/>
                </a:lnTo>
                <a:lnTo>
                  <a:pt x="1667619" y="312416"/>
                </a:lnTo>
                <a:lnTo>
                  <a:pt x="1668506" y="312658"/>
                </a:lnTo>
                <a:lnTo>
                  <a:pt x="1669473" y="312819"/>
                </a:lnTo>
                <a:lnTo>
                  <a:pt x="1670359" y="312981"/>
                </a:lnTo>
                <a:lnTo>
                  <a:pt x="1671246" y="313223"/>
                </a:lnTo>
                <a:lnTo>
                  <a:pt x="1672133" y="313385"/>
                </a:lnTo>
                <a:lnTo>
                  <a:pt x="1673019" y="313546"/>
                </a:lnTo>
                <a:lnTo>
                  <a:pt x="1673986" y="313707"/>
                </a:lnTo>
                <a:lnTo>
                  <a:pt x="1674873" y="313869"/>
                </a:lnTo>
                <a:lnTo>
                  <a:pt x="1675760" y="314030"/>
                </a:lnTo>
                <a:lnTo>
                  <a:pt x="1676646" y="314192"/>
                </a:lnTo>
                <a:lnTo>
                  <a:pt x="1677533" y="314353"/>
                </a:lnTo>
                <a:lnTo>
                  <a:pt x="1678500" y="314515"/>
                </a:lnTo>
                <a:lnTo>
                  <a:pt x="1679387" y="314676"/>
                </a:lnTo>
                <a:lnTo>
                  <a:pt x="1680273" y="314838"/>
                </a:lnTo>
                <a:lnTo>
                  <a:pt x="1681160" y="314999"/>
                </a:lnTo>
                <a:lnTo>
                  <a:pt x="1682046" y="315080"/>
                </a:lnTo>
                <a:lnTo>
                  <a:pt x="1683014" y="315241"/>
                </a:lnTo>
                <a:lnTo>
                  <a:pt x="1683900" y="315403"/>
                </a:lnTo>
                <a:lnTo>
                  <a:pt x="1684787" y="315484"/>
                </a:lnTo>
                <a:lnTo>
                  <a:pt x="1685673" y="315645"/>
                </a:lnTo>
                <a:lnTo>
                  <a:pt x="1686560" y="315726"/>
                </a:lnTo>
                <a:lnTo>
                  <a:pt x="1687446" y="315807"/>
                </a:lnTo>
                <a:lnTo>
                  <a:pt x="1688413" y="315888"/>
                </a:lnTo>
                <a:lnTo>
                  <a:pt x="1689300" y="316049"/>
                </a:lnTo>
                <a:lnTo>
                  <a:pt x="1690186" y="316130"/>
                </a:lnTo>
                <a:lnTo>
                  <a:pt x="1691073" y="316211"/>
                </a:lnTo>
                <a:lnTo>
                  <a:pt x="1691959" y="316292"/>
                </a:lnTo>
                <a:lnTo>
                  <a:pt x="1692926" y="316373"/>
                </a:lnTo>
                <a:lnTo>
                  <a:pt x="1693813" y="316373"/>
                </a:lnTo>
                <a:lnTo>
                  <a:pt x="1694699" y="316453"/>
                </a:lnTo>
                <a:lnTo>
                  <a:pt x="1695586" y="316534"/>
                </a:lnTo>
                <a:lnTo>
                  <a:pt x="1696472" y="316534"/>
                </a:lnTo>
                <a:lnTo>
                  <a:pt x="1697439" y="316615"/>
                </a:lnTo>
                <a:lnTo>
                  <a:pt x="1698326" y="316615"/>
                </a:lnTo>
                <a:lnTo>
                  <a:pt x="1699212" y="316696"/>
                </a:lnTo>
                <a:lnTo>
                  <a:pt x="1700099" y="316696"/>
                </a:lnTo>
                <a:lnTo>
                  <a:pt x="1705498" y="316696"/>
                </a:lnTo>
                <a:lnTo>
                  <a:pt x="1706385" y="316615"/>
                </a:lnTo>
                <a:lnTo>
                  <a:pt x="1707352" y="316615"/>
                </a:lnTo>
                <a:lnTo>
                  <a:pt x="1708239" y="316615"/>
                </a:lnTo>
                <a:lnTo>
                  <a:pt x="1709125" y="316534"/>
                </a:lnTo>
                <a:lnTo>
                  <a:pt x="1710012" y="316534"/>
                </a:lnTo>
                <a:lnTo>
                  <a:pt x="1710898" y="316453"/>
                </a:lnTo>
                <a:lnTo>
                  <a:pt x="1711865" y="316373"/>
                </a:lnTo>
                <a:lnTo>
                  <a:pt x="1712752" y="316373"/>
                </a:lnTo>
                <a:lnTo>
                  <a:pt x="1713638" y="316292"/>
                </a:lnTo>
                <a:lnTo>
                  <a:pt x="1714525" y="316211"/>
                </a:lnTo>
                <a:lnTo>
                  <a:pt x="1715411" y="316130"/>
                </a:lnTo>
                <a:lnTo>
                  <a:pt x="1716378" y="316049"/>
                </a:lnTo>
                <a:lnTo>
                  <a:pt x="1717265" y="315968"/>
                </a:lnTo>
                <a:lnTo>
                  <a:pt x="1718151" y="315887"/>
                </a:lnTo>
                <a:lnTo>
                  <a:pt x="1719038" y="315807"/>
                </a:lnTo>
                <a:lnTo>
                  <a:pt x="1719924" y="315645"/>
                </a:lnTo>
                <a:lnTo>
                  <a:pt x="1720891" y="315564"/>
                </a:lnTo>
                <a:lnTo>
                  <a:pt x="1721778" y="315483"/>
                </a:lnTo>
                <a:lnTo>
                  <a:pt x="1722664" y="315403"/>
                </a:lnTo>
                <a:lnTo>
                  <a:pt x="1723551" y="315241"/>
                </a:lnTo>
                <a:lnTo>
                  <a:pt x="1724437" y="315160"/>
                </a:lnTo>
                <a:lnTo>
                  <a:pt x="1725324" y="314999"/>
                </a:lnTo>
                <a:lnTo>
                  <a:pt x="1726291" y="314918"/>
                </a:lnTo>
                <a:lnTo>
                  <a:pt x="1727178" y="314757"/>
                </a:lnTo>
                <a:lnTo>
                  <a:pt x="1728064" y="314676"/>
                </a:lnTo>
                <a:lnTo>
                  <a:pt x="1728950" y="314514"/>
                </a:lnTo>
                <a:lnTo>
                  <a:pt x="1729837" y="314433"/>
                </a:lnTo>
                <a:lnTo>
                  <a:pt x="1730804" y="314272"/>
                </a:lnTo>
                <a:lnTo>
                  <a:pt x="1731691" y="314110"/>
                </a:lnTo>
                <a:lnTo>
                  <a:pt x="1732577" y="314030"/>
                </a:lnTo>
                <a:lnTo>
                  <a:pt x="1733464" y="313868"/>
                </a:lnTo>
                <a:lnTo>
                  <a:pt x="1734350" y="313787"/>
                </a:lnTo>
                <a:lnTo>
                  <a:pt x="1735317" y="313626"/>
                </a:lnTo>
                <a:lnTo>
                  <a:pt x="1736204" y="313464"/>
                </a:lnTo>
                <a:lnTo>
                  <a:pt x="1737090" y="313384"/>
                </a:lnTo>
                <a:lnTo>
                  <a:pt x="1737977" y="313222"/>
                </a:lnTo>
                <a:lnTo>
                  <a:pt x="1738863" y="313061"/>
                </a:lnTo>
                <a:lnTo>
                  <a:pt x="1739830" y="312980"/>
                </a:lnTo>
                <a:lnTo>
                  <a:pt x="1740717" y="312818"/>
                </a:lnTo>
                <a:lnTo>
                  <a:pt x="1741603" y="312657"/>
                </a:lnTo>
                <a:lnTo>
                  <a:pt x="1742490" y="312576"/>
                </a:lnTo>
                <a:lnTo>
                  <a:pt x="1743376" y="312415"/>
                </a:lnTo>
                <a:lnTo>
                  <a:pt x="1744263" y="312334"/>
                </a:lnTo>
                <a:lnTo>
                  <a:pt x="1745230" y="312172"/>
                </a:lnTo>
                <a:lnTo>
                  <a:pt x="1746116" y="312091"/>
                </a:lnTo>
                <a:lnTo>
                  <a:pt x="1747003" y="311930"/>
                </a:lnTo>
                <a:lnTo>
                  <a:pt x="1747889" y="311849"/>
                </a:lnTo>
                <a:lnTo>
                  <a:pt x="1748776" y="311688"/>
                </a:lnTo>
                <a:lnTo>
                  <a:pt x="1749743" y="311607"/>
                </a:lnTo>
                <a:lnTo>
                  <a:pt x="1750629" y="311445"/>
                </a:lnTo>
                <a:lnTo>
                  <a:pt x="1751516" y="311365"/>
                </a:lnTo>
                <a:lnTo>
                  <a:pt x="1752402" y="311284"/>
                </a:lnTo>
                <a:lnTo>
                  <a:pt x="1753289" y="311122"/>
                </a:lnTo>
                <a:lnTo>
                  <a:pt x="1754256" y="311041"/>
                </a:lnTo>
                <a:lnTo>
                  <a:pt x="1755143" y="310961"/>
                </a:lnTo>
                <a:lnTo>
                  <a:pt x="1756029" y="310880"/>
                </a:lnTo>
                <a:lnTo>
                  <a:pt x="1756916" y="310799"/>
                </a:lnTo>
                <a:lnTo>
                  <a:pt x="1757802" y="310718"/>
                </a:lnTo>
                <a:lnTo>
                  <a:pt x="1758769" y="310637"/>
                </a:lnTo>
                <a:lnTo>
                  <a:pt x="1759656" y="310556"/>
                </a:lnTo>
                <a:lnTo>
                  <a:pt x="1760542" y="310475"/>
                </a:lnTo>
                <a:lnTo>
                  <a:pt x="1761429" y="310395"/>
                </a:lnTo>
                <a:lnTo>
                  <a:pt x="1762315" y="310395"/>
                </a:lnTo>
                <a:lnTo>
                  <a:pt x="1763202" y="310314"/>
                </a:lnTo>
                <a:lnTo>
                  <a:pt x="1764169" y="310233"/>
                </a:lnTo>
                <a:lnTo>
                  <a:pt x="1765055" y="310233"/>
                </a:lnTo>
                <a:lnTo>
                  <a:pt x="1765942" y="310152"/>
                </a:lnTo>
                <a:lnTo>
                  <a:pt x="1766828" y="310152"/>
                </a:lnTo>
                <a:lnTo>
                  <a:pt x="1767715" y="310071"/>
                </a:lnTo>
                <a:lnTo>
                  <a:pt x="1768682" y="310071"/>
                </a:lnTo>
                <a:lnTo>
                  <a:pt x="1769568" y="309990"/>
                </a:lnTo>
                <a:lnTo>
                  <a:pt x="1770455" y="309990"/>
                </a:lnTo>
                <a:lnTo>
                  <a:pt x="1771341" y="309990"/>
                </a:lnTo>
                <a:lnTo>
                  <a:pt x="1777627" y="309990"/>
                </a:lnTo>
                <a:lnTo>
                  <a:pt x="1778595" y="310071"/>
                </a:lnTo>
                <a:lnTo>
                  <a:pt x="1779481" y="310071"/>
                </a:lnTo>
                <a:lnTo>
                  <a:pt x="1780368" y="310071"/>
                </a:lnTo>
                <a:lnTo>
                  <a:pt x="1781254" y="310152"/>
                </a:lnTo>
                <a:lnTo>
                  <a:pt x="1782141" y="310152"/>
                </a:lnTo>
                <a:lnTo>
                  <a:pt x="1783108" y="310233"/>
                </a:lnTo>
                <a:lnTo>
                  <a:pt x="1783994" y="310314"/>
                </a:lnTo>
                <a:lnTo>
                  <a:pt x="1784881" y="310314"/>
                </a:lnTo>
                <a:lnTo>
                  <a:pt x="1785767" y="310395"/>
                </a:lnTo>
                <a:lnTo>
                  <a:pt x="1786654" y="310475"/>
                </a:lnTo>
                <a:lnTo>
                  <a:pt x="1787621" y="310556"/>
                </a:lnTo>
                <a:lnTo>
                  <a:pt x="1788507" y="310637"/>
                </a:lnTo>
                <a:lnTo>
                  <a:pt x="1789394" y="310637"/>
                </a:lnTo>
                <a:lnTo>
                  <a:pt x="1790280" y="310718"/>
                </a:lnTo>
                <a:lnTo>
                  <a:pt x="1791167" y="310799"/>
                </a:lnTo>
                <a:lnTo>
                  <a:pt x="1792134" y="310960"/>
                </a:lnTo>
                <a:lnTo>
                  <a:pt x="1793020" y="311041"/>
                </a:lnTo>
                <a:lnTo>
                  <a:pt x="1793907" y="311122"/>
                </a:lnTo>
                <a:lnTo>
                  <a:pt x="1794793" y="311203"/>
                </a:lnTo>
                <a:lnTo>
                  <a:pt x="1795680" y="311284"/>
                </a:lnTo>
                <a:lnTo>
                  <a:pt x="1796566" y="311365"/>
                </a:lnTo>
                <a:lnTo>
                  <a:pt x="1797534" y="311526"/>
                </a:lnTo>
                <a:lnTo>
                  <a:pt x="1798420" y="311607"/>
                </a:lnTo>
                <a:lnTo>
                  <a:pt x="1799306" y="311688"/>
                </a:lnTo>
                <a:lnTo>
                  <a:pt x="1800193" y="311769"/>
                </a:lnTo>
                <a:lnTo>
                  <a:pt x="1801079" y="311930"/>
                </a:lnTo>
                <a:lnTo>
                  <a:pt x="1802047" y="312011"/>
                </a:lnTo>
                <a:lnTo>
                  <a:pt x="1802933" y="312172"/>
                </a:lnTo>
                <a:lnTo>
                  <a:pt x="1803820" y="312253"/>
                </a:lnTo>
                <a:lnTo>
                  <a:pt x="1804706" y="312334"/>
                </a:lnTo>
                <a:lnTo>
                  <a:pt x="1805593" y="312495"/>
                </a:lnTo>
                <a:lnTo>
                  <a:pt x="1806560" y="312576"/>
                </a:lnTo>
                <a:lnTo>
                  <a:pt x="1807446" y="312738"/>
                </a:lnTo>
                <a:lnTo>
                  <a:pt x="1808333" y="312819"/>
                </a:lnTo>
                <a:lnTo>
                  <a:pt x="1809219" y="312980"/>
                </a:lnTo>
                <a:lnTo>
                  <a:pt x="1810106" y="313061"/>
                </a:lnTo>
                <a:lnTo>
                  <a:pt x="1811073" y="313222"/>
                </a:lnTo>
                <a:lnTo>
                  <a:pt x="1811959" y="313303"/>
                </a:lnTo>
                <a:lnTo>
                  <a:pt x="1812846" y="313465"/>
                </a:lnTo>
                <a:lnTo>
                  <a:pt x="1813732" y="313546"/>
                </a:lnTo>
                <a:lnTo>
                  <a:pt x="1814619" y="313707"/>
                </a:lnTo>
                <a:lnTo>
                  <a:pt x="1815505" y="313788"/>
                </a:lnTo>
                <a:lnTo>
                  <a:pt x="1816472" y="313869"/>
                </a:lnTo>
                <a:lnTo>
                  <a:pt x="1817359" y="314030"/>
                </a:lnTo>
                <a:lnTo>
                  <a:pt x="1818245" y="314111"/>
                </a:lnTo>
                <a:lnTo>
                  <a:pt x="1819132" y="314272"/>
                </a:lnTo>
                <a:lnTo>
                  <a:pt x="1820018" y="314353"/>
                </a:lnTo>
                <a:lnTo>
                  <a:pt x="1820986" y="314434"/>
                </a:lnTo>
                <a:lnTo>
                  <a:pt x="1821872" y="314515"/>
                </a:lnTo>
                <a:lnTo>
                  <a:pt x="1822759" y="314676"/>
                </a:lnTo>
                <a:lnTo>
                  <a:pt x="1823645" y="314757"/>
                </a:lnTo>
                <a:lnTo>
                  <a:pt x="1824531" y="314838"/>
                </a:lnTo>
                <a:lnTo>
                  <a:pt x="1825499" y="314919"/>
                </a:lnTo>
                <a:lnTo>
                  <a:pt x="1826385" y="315080"/>
                </a:lnTo>
                <a:lnTo>
                  <a:pt x="1827272" y="315161"/>
                </a:lnTo>
                <a:lnTo>
                  <a:pt x="1828158" y="315242"/>
                </a:lnTo>
                <a:lnTo>
                  <a:pt x="1829045" y="315323"/>
                </a:lnTo>
                <a:lnTo>
                  <a:pt x="1830012" y="315404"/>
                </a:lnTo>
                <a:lnTo>
                  <a:pt x="1830898" y="315485"/>
                </a:lnTo>
                <a:lnTo>
                  <a:pt x="1831785" y="315566"/>
                </a:lnTo>
                <a:lnTo>
                  <a:pt x="1832671" y="315566"/>
                </a:lnTo>
                <a:lnTo>
                  <a:pt x="1833558" y="315646"/>
                </a:lnTo>
                <a:lnTo>
                  <a:pt x="1834444" y="315727"/>
                </a:lnTo>
                <a:lnTo>
                  <a:pt x="1835411" y="315808"/>
                </a:lnTo>
                <a:lnTo>
                  <a:pt x="1836298" y="315808"/>
                </a:lnTo>
                <a:lnTo>
                  <a:pt x="1837184" y="315889"/>
                </a:lnTo>
                <a:lnTo>
                  <a:pt x="1838071" y="315970"/>
                </a:lnTo>
                <a:lnTo>
                  <a:pt x="1838957" y="315970"/>
                </a:lnTo>
                <a:lnTo>
                  <a:pt x="1839924" y="316051"/>
                </a:lnTo>
                <a:lnTo>
                  <a:pt x="1840811" y="316051"/>
                </a:lnTo>
                <a:lnTo>
                  <a:pt x="1841697" y="316051"/>
                </a:lnTo>
                <a:lnTo>
                  <a:pt x="1842584" y="316131"/>
                </a:lnTo>
                <a:lnTo>
                  <a:pt x="1851610" y="316131"/>
                </a:lnTo>
                <a:lnTo>
                  <a:pt x="1852497" y="316051"/>
                </a:lnTo>
                <a:lnTo>
                  <a:pt x="1853383" y="316051"/>
                </a:lnTo>
                <a:lnTo>
                  <a:pt x="1854350" y="316051"/>
                </a:lnTo>
                <a:lnTo>
                  <a:pt x="1855237" y="315970"/>
                </a:lnTo>
                <a:lnTo>
                  <a:pt x="1856123" y="315970"/>
                </a:lnTo>
                <a:lnTo>
                  <a:pt x="1857010" y="315889"/>
                </a:lnTo>
                <a:lnTo>
                  <a:pt x="1857896" y="315808"/>
                </a:lnTo>
                <a:lnTo>
                  <a:pt x="1858863" y="315808"/>
                </a:lnTo>
                <a:lnTo>
                  <a:pt x="1859750" y="315727"/>
                </a:lnTo>
                <a:lnTo>
                  <a:pt x="1860636" y="315646"/>
                </a:lnTo>
                <a:lnTo>
                  <a:pt x="1861523" y="315646"/>
                </a:lnTo>
                <a:lnTo>
                  <a:pt x="1862409" y="315566"/>
                </a:lnTo>
                <a:lnTo>
                  <a:pt x="1863376" y="315485"/>
                </a:lnTo>
                <a:lnTo>
                  <a:pt x="1864263" y="315404"/>
                </a:lnTo>
                <a:lnTo>
                  <a:pt x="1865149" y="315323"/>
                </a:lnTo>
                <a:lnTo>
                  <a:pt x="1866036" y="315242"/>
                </a:lnTo>
                <a:lnTo>
                  <a:pt x="1866922" y="315161"/>
                </a:lnTo>
                <a:lnTo>
                  <a:pt x="1867809" y="315080"/>
                </a:lnTo>
                <a:lnTo>
                  <a:pt x="1868776" y="315000"/>
                </a:lnTo>
                <a:lnTo>
                  <a:pt x="1869662" y="314919"/>
                </a:lnTo>
                <a:lnTo>
                  <a:pt x="1870549" y="314757"/>
                </a:lnTo>
                <a:lnTo>
                  <a:pt x="1871436" y="314676"/>
                </a:lnTo>
                <a:lnTo>
                  <a:pt x="1872322" y="314596"/>
                </a:lnTo>
                <a:lnTo>
                  <a:pt x="1873289" y="314515"/>
                </a:lnTo>
                <a:lnTo>
                  <a:pt x="1874176" y="314434"/>
                </a:lnTo>
                <a:lnTo>
                  <a:pt x="1875062" y="314272"/>
                </a:lnTo>
                <a:lnTo>
                  <a:pt x="1875949" y="314192"/>
                </a:lnTo>
                <a:lnTo>
                  <a:pt x="1876835" y="314111"/>
                </a:lnTo>
                <a:lnTo>
                  <a:pt x="1877802" y="313949"/>
                </a:lnTo>
                <a:lnTo>
                  <a:pt x="1878689" y="313868"/>
                </a:lnTo>
                <a:lnTo>
                  <a:pt x="1879575" y="313788"/>
                </a:lnTo>
                <a:lnTo>
                  <a:pt x="1880462" y="313626"/>
                </a:lnTo>
                <a:lnTo>
                  <a:pt x="1881348" y="313545"/>
                </a:lnTo>
                <a:lnTo>
                  <a:pt x="1882315" y="313384"/>
                </a:lnTo>
                <a:lnTo>
                  <a:pt x="1883202" y="313303"/>
                </a:lnTo>
                <a:lnTo>
                  <a:pt x="1884088" y="313222"/>
                </a:lnTo>
                <a:lnTo>
                  <a:pt x="1884975" y="313061"/>
                </a:lnTo>
                <a:lnTo>
                  <a:pt x="1885861" y="312980"/>
                </a:lnTo>
                <a:lnTo>
                  <a:pt x="1886748" y="312899"/>
                </a:lnTo>
                <a:lnTo>
                  <a:pt x="1887715" y="312738"/>
                </a:lnTo>
                <a:lnTo>
                  <a:pt x="1888601" y="312657"/>
                </a:lnTo>
                <a:lnTo>
                  <a:pt x="1889488" y="312495"/>
                </a:lnTo>
                <a:lnTo>
                  <a:pt x="1890374" y="312414"/>
                </a:lnTo>
                <a:lnTo>
                  <a:pt x="1891261" y="312334"/>
                </a:lnTo>
                <a:lnTo>
                  <a:pt x="1892228" y="312172"/>
                </a:lnTo>
                <a:lnTo>
                  <a:pt x="1893115" y="312091"/>
                </a:lnTo>
                <a:lnTo>
                  <a:pt x="1894001" y="312010"/>
                </a:lnTo>
                <a:lnTo>
                  <a:pt x="1894887" y="311930"/>
                </a:lnTo>
                <a:lnTo>
                  <a:pt x="1895774" y="311768"/>
                </a:lnTo>
                <a:lnTo>
                  <a:pt x="1896741" y="311687"/>
                </a:lnTo>
                <a:lnTo>
                  <a:pt x="1897628" y="311606"/>
                </a:lnTo>
                <a:lnTo>
                  <a:pt x="1898514" y="311526"/>
                </a:lnTo>
                <a:lnTo>
                  <a:pt x="1899401" y="311445"/>
                </a:lnTo>
                <a:lnTo>
                  <a:pt x="1900287" y="311364"/>
                </a:lnTo>
                <a:lnTo>
                  <a:pt x="1901254" y="311283"/>
                </a:lnTo>
                <a:lnTo>
                  <a:pt x="1902141" y="311202"/>
                </a:lnTo>
                <a:lnTo>
                  <a:pt x="1903027" y="311121"/>
                </a:lnTo>
                <a:lnTo>
                  <a:pt x="1903914" y="311040"/>
                </a:lnTo>
                <a:lnTo>
                  <a:pt x="1904800" y="310960"/>
                </a:lnTo>
                <a:lnTo>
                  <a:pt x="1905687" y="310879"/>
                </a:lnTo>
                <a:lnTo>
                  <a:pt x="1906654" y="310798"/>
                </a:lnTo>
                <a:lnTo>
                  <a:pt x="1907540" y="310798"/>
                </a:lnTo>
                <a:lnTo>
                  <a:pt x="1908427" y="310717"/>
                </a:lnTo>
                <a:lnTo>
                  <a:pt x="1909313" y="310636"/>
                </a:lnTo>
                <a:lnTo>
                  <a:pt x="1910200" y="310636"/>
                </a:lnTo>
                <a:lnTo>
                  <a:pt x="1911167" y="310555"/>
                </a:lnTo>
                <a:lnTo>
                  <a:pt x="1912053" y="310474"/>
                </a:lnTo>
                <a:lnTo>
                  <a:pt x="1912940" y="310474"/>
                </a:lnTo>
                <a:lnTo>
                  <a:pt x="1913826" y="310474"/>
                </a:lnTo>
                <a:lnTo>
                  <a:pt x="1914713" y="310394"/>
                </a:lnTo>
                <a:lnTo>
                  <a:pt x="1915680" y="310394"/>
                </a:lnTo>
                <a:lnTo>
                  <a:pt x="1916567" y="310394"/>
                </a:lnTo>
                <a:lnTo>
                  <a:pt x="1917453" y="310313"/>
                </a:lnTo>
                <a:lnTo>
                  <a:pt x="1918339" y="310313"/>
                </a:lnTo>
                <a:lnTo>
                  <a:pt x="1919226" y="310313"/>
                </a:lnTo>
                <a:lnTo>
                  <a:pt x="1925593" y="310313"/>
                </a:lnTo>
                <a:lnTo>
                  <a:pt x="1926479" y="310394"/>
                </a:lnTo>
                <a:lnTo>
                  <a:pt x="1927366" y="310394"/>
                </a:lnTo>
                <a:lnTo>
                  <a:pt x="1928252" y="310394"/>
                </a:lnTo>
                <a:lnTo>
                  <a:pt x="1929139" y="310474"/>
                </a:lnTo>
                <a:lnTo>
                  <a:pt x="1930106" y="310474"/>
                </a:lnTo>
                <a:lnTo>
                  <a:pt x="1930992" y="310555"/>
                </a:lnTo>
                <a:lnTo>
                  <a:pt x="1931879" y="310555"/>
                </a:lnTo>
                <a:lnTo>
                  <a:pt x="1932765" y="310636"/>
                </a:lnTo>
                <a:lnTo>
                  <a:pt x="1933652" y="310636"/>
                </a:lnTo>
                <a:lnTo>
                  <a:pt x="1934619" y="310717"/>
                </a:lnTo>
                <a:lnTo>
                  <a:pt x="1935505" y="310798"/>
                </a:lnTo>
                <a:lnTo>
                  <a:pt x="1936392" y="310798"/>
                </a:lnTo>
                <a:lnTo>
                  <a:pt x="1937278" y="310879"/>
                </a:lnTo>
                <a:lnTo>
                  <a:pt x="1938165" y="310960"/>
                </a:lnTo>
                <a:lnTo>
                  <a:pt x="1939051" y="311040"/>
                </a:lnTo>
                <a:lnTo>
                  <a:pt x="1940019" y="311121"/>
                </a:lnTo>
                <a:lnTo>
                  <a:pt x="1940905" y="311121"/>
                </a:lnTo>
                <a:lnTo>
                  <a:pt x="1941792" y="311202"/>
                </a:lnTo>
                <a:lnTo>
                  <a:pt x="1942678" y="311283"/>
                </a:lnTo>
                <a:lnTo>
                  <a:pt x="1943564" y="311364"/>
                </a:lnTo>
                <a:lnTo>
                  <a:pt x="1944532" y="311445"/>
                </a:lnTo>
                <a:lnTo>
                  <a:pt x="1945418" y="311526"/>
                </a:lnTo>
                <a:lnTo>
                  <a:pt x="1946305" y="311606"/>
                </a:lnTo>
                <a:lnTo>
                  <a:pt x="1947191" y="311687"/>
                </a:lnTo>
                <a:lnTo>
                  <a:pt x="1948078" y="311849"/>
                </a:lnTo>
                <a:lnTo>
                  <a:pt x="1949045" y="311930"/>
                </a:lnTo>
                <a:lnTo>
                  <a:pt x="1949931" y="312010"/>
                </a:lnTo>
                <a:lnTo>
                  <a:pt x="1950818" y="312091"/>
                </a:lnTo>
                <a:lnTo>
                  <a:pt x="1951704" y="312172"/>
                </a:lnTo>
                <a:lnTo>
                  <a:pt x="1952591" y="312253"/>
                </a:lnTo>
                <a:lnTo>
                  <a:pt x="1953558" y="312334"/>
                </a:lnTo>
                <a:lnTo>
                  <a:pt x="1954444" y="312495"/>
                </a:lnTo>
                <a:lnTo>
                  <a:pt x="1955331" y="312576"/>
                </a:lnTo>
                <a:lnTo>
                  <a:pt x="1956217" y="312657"/>
                </a:lnTo>
                <a:lnTo>
                  <a:pt x="1957104" y="312738"/>
                </a:lnTo>
                <a:lnTo>
                  <a:pt x="1957990" y="312819"/>
                </a:lnTo>
                <a:lnTo>
                  <a:pt x="1958957" y="312980"/>
                </a:lnTo>
                <a:lnTo>
                  <a:pt x="1959844" y="313061"/>
                </a:lnTo>
                <a:lnTo>
                  <a:pt x="1960730" y="313142"/>
                </a:lnTo>
                <a:lnTo>
                  <a:pt x="1961617" y="313223"/>
                </a:lnTo>
                <a:lnTo>
                  <a:pt x="1962503" y="313303"/>
                </a:lnTo>
                <a:lnTo>
                  <a:pt x="1963471" y="313465"/>
                </a:lnTo>
                <a:lnTo>
                  <a:pt x="1964357" y="313546"/>
                </a:lnTo>
                <a:lnTo>
                  <a:pt x="1965244" y="313627"/>
                </a:lnTo>
                <a:lnTo>
                  <a:pt x="1966130" y="313707"/>
                </a:lnTo>
                <a:lnTo>
                  <a:pt x="1967017" y="313788"/>
                </a:lnTo>
                <a:lnTo>
                  <a:pt x="1967984" y="313869"/>
                </a:lnTo>
                <a:lnTo>
                  <a:pt x="1968870" y="313950"/>
                </a:lnTo>
                <a:lnTo>
                  <a:pt x="1969757" y="314031"/>
                </a:lnTo>
                <a:lnTo>
                  <a:pt x="1970643" y="314112"/>
                </a:lnTo>
                <a:lnTo>
                  <a:pt x="1971530" y="314193"/>
                </a:lnTo>
                <a:lnTo>
                  <a:pt x="1972497" y="314273"/>
                </a:lnTo>
                <a:lnTo>
                  <a:pt x="1973383" y="314354"/>
                </a:lnTo>
                <a:lnTo>
                  <a:pt x="1974270" y="314435"/>
                </a:lnTo>
                <a:lnTo>
                  <a:pt x="1975156" y="314516"/>
                </a:lnTo>
                <a:lnTo>
                  <a:pt x="1976043" y="314597"/>
                </a:lnTo>
                <a:lnTo>
                  <a:pt x="1976929" y="314678"/>
                </a:lnTo>
                <a:lnTo>
                  <a:pt x="1977896" y="314759"/>
                </a:lnTo>
                <a:lnTo>
                  <a:pt x="1978783" y="314839"/>
                </a:lnTo>
                <a:lnTo>
                  <a:pt x="1979669" y="314839"/>
                </a:lnTo>
                <a:lnTo>
                  <a:pt x="1980556" y="314920"/>
                </a:lnTo>
                <a:lnTo>
                  <a:pt x="1981442" y="315001"/>
                </a:lnTo>
                <a:lnTo>
                  <a:pt x="1982409" y="315001"/>
                </a:lnTo>
                <a:lnTo>
                  <a:pt x="1983296" y="315082"/>
                </a:lnTo>
                <a:lnTo>
                  <a:pt x="1984182" y="315163"/>
                </a:lnTo>
                <a:lnTo>
                  <a:pt x="1985069" y="315163"/>
                </a:lnTo>
                <a:lnTo>
                  <a:pt x="1985955" y="315244"/>
                </a:lnTo>
                <a:lnTo>
                  <a:pt x="1986923" y="315244"/>
                </a:lnTo>
                <a:lnTo>
                  <a:pt x="1987809" y="315324"/>
                </a:lnTo>
                <a:lnTo>
                  <a:pt x="1988696" y="315324"/>
                </a:lnTo>
                <a:lnTo>
                  <a:pt x="1989582" y="315324"/>
                </a:lnTo>
                <a:lnTo>
                  <a:pt x="1990469" y="315405"/>
                </a:lnTo>
                <a:lnTo>
                  <a:pt x="1991436" y="315405"/>
                </a:lnTo>
                <a:lnTo>
                  <a:pt x="1992322" y="315405"/>
                </a:lnTo>
                <a:lnTo>
                  <a:pt x="1993209" y="315405"/>
                </a:lnTo>
                <a:lnTo>
                  <a:pt x="1994095" y="315486"/>
                </a:lnTo>
                <a:lnTo>
                  <a:pt x="1999495" y="315486"/>
                </a:lnTo>
                <a:lnTo>
                  <a:pt x="2000381" y="315405"/>
                </a:lnTo>
                <a:lnTo>
                  <a:pt x="2001348" y="315405"/>
                </a:lnTo>
                <a:lnTo>
                  <a:pt x="2002235" y="315405"/>
                </a:lnTo>
                <a:lnTo>
                  <a:pt x="2003121" y="315405"/>
                </a:lnTo>
                <a:lnTo>
                  <a:pt x="2004008" y="315405"/>
                </a:lnTo>
                <a:lnTo>
                  <a:pt x="2004894" y="315324"/>
                </a:lnTo>
                <a:lnTo>
                  <a:pt x="2005862" y="315324"/>
                </a:lnTo>
                <a:lnTo>
                  <a:pt x="2006748" y="315324"/>
                </a:lnTo>
                <a:lnTo>
                  <a:pt x="2007634" y="315244"/>
                </a:lnTo>
                <a:lnTo>
                  <a:pt x="2008521" y="315244"/>
                </a:lnTo>
                <a:lnTo>
                  <a:pt x="2009407" y="315163"/>
                </a:lnTo>
                <a:lnTo>
                  <a:pt x="2010375" y="315163"/>
                </a:lnTo>
                <a:lnTo>
                  <a:pt x="2011261" y="315082"/>
                </a:lnTo>
                <a:lnTo>
                  <a:pt x="2012148" y="315082"/>
                </a:lnTo>
                <a:lnTo>
                  <a:pt x="2013034" y="315001"/>
                </a:lnTo>
                <a:lnTo>
                  <a:pt x="2013920" y="314920"/>
                </a:lnTo>
                <a:lnTo>
                  <a:pt x="2014807" y="314920"/>
                </a:lnTo>
                <a:lnTo>
                  <a:pt x="2015774" y="314839"/>
                </a:lnTo>
                <a:lnTo>
                  <a:pt x="2016661" y="314759"/>
                </a:lnTo>
                <a:lnTo>
                  <a:pt x="2017547" y="314759"/>
                </a:lnTo>
                <a:lnTo>
                  <a:pt x="2018434" y="314678"/>
                </a:lnTo>
                <a:lnTo>
                  <a:pt x="2019320" y="314597"/>
                </a:lnTo>
                <a:lnTo>
                  <a:pt x="2020287" y="314516"/>
                </a:lnTo>
                <a:lnTo>
                  <a:pt x="2021174" y="314516"/>
                </a:lnTo>
                <a:lnTo>
                  <a:pt x="2022060" y="314435"/>
                </a:lnTo>
                <a:lnTo>
                  <a:pt x="2022947" y="314354"/>
                </a:lnTo>
                <a:lnTo>
                  <a:pt x="2023833" y="314273"/>
                </a:lnTo>
                <a:lnTo>
                  <a:pt x="2024800" y="314193"/>
                </a:lnTo>
                <a:lnTo>
                  <a:pt x="2025687" y="314112"/>
                </a:lnTo>
                <a:lnTo>
                  <a:pt x="2026573" y="314112"/>
                </a:lnTo>
                <a:lnTo>
                  <a:pt x="2027460" y="314031"/>
                </a:lnTo>
                <a:lnTo>
                  <a:pt x="2028346" y="313950"/>
                </a:lnTo>
                <a:lnTo>
                  <a:pt x="2029313" y="313869"/>
                </a:lnTo>
                <a:lnTo>
                  <a:pt x="2030200" y="313788"/>
                </a:lnTo>
                <a:lnTo>
                  <a:pt x="2031086" y="313707"/>
                </a:lnTo>
                <a:lnTo>
                  <a:pt x="2031973" y="313627"/>
                </a:lnTo>
                <a:lnTo>
                  <a:pt x="2032859" y="313546"/>
                </a:lnTo>
                <a:lnTo>
                  <a:pt x="2033746" y="313465"/>
                </a:lnTo>
                <a:lnTo>
                  <a:pt x="2034713" y="313465"/>
                </a:lnTo>
                <a:lnTo>
                  <a:pt x="2035600" y="313384"/>
                </a:lnTo>
                <a:lnTo>
                  <a:pt x="2036486" y="313303"/>
                </a:lnTo>
                <a:lnTo>
                  <a:pt x="2037373" y="313222"/>
                </a:lnTo>
                <a:lnTo>
                  <a:pt x="2038259" y="313141"/>
                </a:lnTo>
                <a:lnTo>
                  <a:pt x="2039226" y="313061"/>
                </a:lnTo>
                <a:lnTo>
                  <a:pt x="2040113" y="312980"/>
                </a:lnTo>
                <a:lnTo>
                  <a:pt x="2040999" y="312980"/>
                </a:lnTo>
                <a:lnTo>
                  <a:pt x="2041886" y="312899"/>
                </a:lnTo>
                <a:lnTo>
                  <a:pt x="2042772" y="312818"/>
                </a:lnTo>
                <a:lnTo>
                  <a:pt x="2043739" y="312737"/>
                </a:lnTo>
                <a:lnTo>
                  <a:pt x="2044626" y="312656"/>
                </a:lnTo>
                <a:lnTo>
                  <a:pt x="2045512" y="312656"/>
                </a:lnTo>
                <a:lnTo>
                  <a:pt x="2046399" y="312576"/>
                </a:lnTo>
                <a:lnTo>
                  <a:pt x="2047285" y="312495"/>
                </a:lnTo>
                <a:lnTo>
                  <a:pt x="2048172" y="312495"/>
                </a:lnTo>
                <a:lnTo>
                  <a:pt x="2049139" y="312414"/>
                </a:lnTo>
                <a:lnTo>
                  <a:pt x="2050025" y="312333"/>
                </a:lnTo>
                <a:lnTo>
                  <a:pt x="2050912" y="312333"/>
                </a:lnTo>
                <a:lnTo>
                  <a:pt x="2051798" y="312252"/>
                </a:lnTo>
                <a:lnTo>
                  <a:pt x="2052685" y="312252"/>
                </a:lnTo>
                <a:lnTo>
                  <a:pt x="2053652" y="312171"/>
                </a:lnTo>
                <a:lnTo>
                  <a:pt x="2054538" y="312171"/>
                </a:lnTo>
                <a:lnTo>
                  <a:pt x="2055425" y="312091"/>
                </a:lnTo>
                <a:lnTo>
                  <a:pt x="2056311" y="312091"/>
                </a:lnTo>
                <a:lnTo>
                  <a:pt x="2057198" y="312010"/>
                </a:lnTo>
                <a:lnTo>
                  <a:pt x="2058165" y="312010"/>
                </a:lnTo>
                <a:lnTo>
                  <a:pt x="2059052" y="312010"/>
                </a:lnTo>
                <a:lnTo>
                  <a:pt x="2059938" y="311929"/>
                </a:lnTo>
                <a:lnTo>
                  <a:pt x="2060825" y="311929"/>
                </a:lnTo>
                <a:lnTo>
                  <a:pt x="2061711" y="311929"/>
                </a:lnTo>
                <a:lnTo>
                  <a:pt x="2062678" y="311929"/>
                </a:lnTo>
                <a:lnTo>
                  <a:pt x="2063565" y="311929"/>
                </a:lnTo>
                <a:lnTo>
                  <a:pt x="2064451" y="311848"/>
                </a:lnTo>
                <a:lnTo>
                  <a:pt x="2071624" y="311848"/>
                </a:lnTo>
                <a:lnTo>
                  <a:pt x="2072591" y="311929"/>
                </a:lnTo>
                <a:lnTo>
                  <a:pt x="2073477" y="311929"/>
                </a:lnTo>
                <a:lnTo>
                  <a:pt x="2074364" y="311929"/>
                </a:lnTo>
                <a:lnTo>
                  <a:pt x="2075250" y="311929"/>
                </a:lnTo>
                <a:lnTo>
                  <a:pt x="2076137" y="311929"/>
                </a:lnTo>
                <a:lnTo>
                  <a:pt x="2077104" y="312010"/>
                </a:lnTo>
                <a:lnTo>
                  <a:pt x="2077990" y="312010"/>
                </a:lnTo>
                <a:lnTo>
                  <a:pt x="2078877" y="312010"/>
                </a:lnTo>
                <a:lnTo>
                  <a:pt x="2079763" y="312091"/>
                </a:lnTo>
                <a:lnTo>
                  <a:pt x="2080650" y="312091"/>
                </a:lnTo>
                <a:lnTo>
                  <a:pt x="2081617" y="312171"/>
                </a:lnTo>
                <a:lnTo>
                  <a:pt x="2082504" y="312171"/>
                </a:lnTo>
                <a:lnTo>
                  <a:pt x="2083390" y="312252"/>
                </a:lnTo>
                <a:lnTo>
                  <a:pt x="2084277" y="312252"/>
                </a:lnTo>
                <a:lnTo>
                  <a:pt x="2085163" y="312333"/>
                </a:lnTo>
                <a:lnTo>
                  <a:pt x="2086050" y="312333"/>
                </a:lnTo>
                <a:lnTo>
                  <a:pt x="2087017" y="312414"/>
                </a:lnTo>
                <a:lnTo>
                  <a:pt x="2087903" y="312414"/>
                </a:lnTo>
                <a:lnTo>
                  <a:pt x="2088790" y="312495"/>
                </a:lnTo>
                <a:lnTo>
                  <a:pt x="2089676" y="312576"/>
                </a:lnTo>
                <a:lnTo>
                  <a:pt x="2090563" y="312576"/>
                </a:lnTo>
                <a:lnTo>
                  <a:pt x="2091530" y="312656"/>
                </a:lnTo>
                <a:lnTo>
                  <a:pt x="2092416" y="312737"/>
                </a:lnTo>
                <a:lnTo>
                  <a:pt x="2093303" y="312737"/>
                </a:lnTo>
                <a:lnTo>
                  <a:pt x="2094189" y="312818"/>
                </a:lnTo>
                <a:lnTo>
                  <a:pt x="2095076" y="312899"/>
                </a:lnTo>
                <a:lnTo>
                  <a:pt x="2096043" y="312899"/>
                </a:lnTo>
                <a:lnTo>
                  <a:pt x="2096929" y="312980"/>
                </a:lnTo>
                <a:lnTo>
                  <a:pt x="2097816" y="313061"/>
                </a:lnTo>
                <a:lnTo>
                  <a:pt x="2098702" y="313141"/>
                </a:lnTo>
                <a:lnTo>
                  <a:pt x="2099589" y="313141"/>
                </a:lnTo>
                <a:lnTo>
                  <a:pt x="2100556" y="313222"/>
                </a:lnTo>
                <a:lnTo>
                  <a:pt x="2101442" y="313303"/>
                </a:lnTo>
                <a:lnTo>
                  <a:pt x="2102329" y="313384"/>
                </a:lnTo>
                <a:lnTo>
                  <a:pt x="2103215" y="313384"/>
                </a:lnTo>
                <a:lnTo>
                  <a:pt x="2104102" y="313465"/>
                </a:lnTo>
                <a:lnTo>
                  <a:pt x="2104988" y="313546"/>
                </a:lnTo>
                <a:lnTo>
                  <a:pt x="2105956" y="313546"/>
                </a:lnTo>
                <a:lnTo>
                  <a:pt x="2106842" y="313627"/>
                </a:lnTo>
                <a:lnTo>
                  <a:pt x="2107729" y="313707"/>
                </a:lnTo>
                <a:lnTo>
                  <a:pt x="2108615" y="313788"/>
                </a:lnTo>
                <a:lnTo>
                  <a:pt x="2109502" y="313788"/>
                </a:lnTo>
                <a:lnTo>
                  <a:pt x="2110469" y="313869"/>
                </a:lnTo>
                <a:lnTo>
                  <a:pt x="2111355" y="313950"/>
                </a:lnTo>
                <a:lnTo>
                  <a:pt x="2112242" y="313950"/>
                </a:lnTo>
                <a:lnTo>
                  <a:pt x="2113128" y="314031"/>
                </a:lnTo>
                <a:lnTo>
                  <a:pt x="2114015" y="314112"/>
                </a:lnTo>
                <a:lnTo>
                  <a:pt x="2114982" y="314112"/>
                </a:lnTo>
                <a:lnTo>
                  <a:pt x="2115868" y="314193"/>
                </a:lnTo>
                <a:lnTo>
                  <a:pt x="2116755" y="314273"/>
                </a:lnTo>
                <a:lnTo>
                  <a:pt x="2117641" y="314273"/>
                </a:lnTo>
                <a:lnTo>
                  <a:pt x="2118528" y="314354"/>
                </a:lnTo>
                <a:lnTo>
                  <a:pt x="2119495" y="314354"/>
                </a:lnTo>
                <a:lnTo>
                  <a:pt x="2120381" y="314435"/>
                </a:lnTo>
                <a:lnTo>
                  <a:pt x="2121268" y="314435"/>
                </a:lnTo>
                <a:lnTo>
                  <a:pt x="2122154" y="314516"/>
                </a:lnTo>
                <a:lnTo>
                  <a:pt x="2123041" y="314516"/>
                </a:lnTo>
                <a:lnTo>
                  <a:pt x="2123927" y="314597"/>
                </a:lnTo>
                <a:lnTo>
                  <a:pt x="2124895" y="314597"/>
                </a:lnTo>
                <a:lnTo>
                  <a:pt x="2125832" y="314681"/>
                </a:lnTo>
                <a:lnTo>
                  <a:pt x="2126719" y="314681"/>
                </a:lnTo>
                <a:lnTo>
                  <a:pt x="2127605" y="314681"/>
                </a:lnTo>
                <a:lnTo>
                  <a:pt x="2128492" y="314762"/>
                </a:lnTo>
                <a:lnTo>
                  <a:pt x="2129459" y="314762"/>
                </a:lnTo>
                <a:lnTo>
                  <a:pt x="2130346" y="314762"/>
                </a:lnTo>
                <a:lnTo>
                  <a:pt x="2131232" y="314843"/>
                </a:lnTo>
                <a:lnTo>
                  <a:pt x="2132118" y="314843"/>
                </a:lnTo>
                <a:lnTo>
                  <a:pt x="2145658" y="314843"/>
                </a:lnTo>
                <a:lnTo>
                  <a:pt x="2146544" y="314762"/>
                </a:lnTo>
                <a:lnTo>
                  <a:pt x="2147431" y="314762"/>
                </a:lnTo>
                <a:lnTo>
                  <a:pt x="2148398" y="314762"/>
                </a:lnTo>
                <a:lnTo>
                  <a:pt x="2149284" y="314762"/>
                </a:lnTo>
                <a:lnTo>
                  <a:pt x="2150171" y="314681"/>
                </a:lnTo>
                <a:lnTo>
                  <a:pt x="2151057" y="314681"/>
                </a:lnTo>
                <a:lnTo>
                  <a:pt x="2151944" y="314681"/>
                </a:lnTo>
                <a:lnTo>
                  <a:pt x="2152911" y="314601"/>
                </a:lnTo>
                <a:lnTo>
                  <a:pt x="2153797" y="314601"/>
                </a:lnTo>
                <a:lnTo>
                  <a:pt x="2154684" y="314520"/>
                </a:lnTo>
                <a:lnTo>
                  <a:pt x="2155571" y="314520"/>
                </a:lnTo>
                <a:lnTo>
                  <a:pt x="2156457" y="314439"/>
                </a:lnTo>
                <a:lnTo>
                  <a:pt x="2157343" y="314439"/>
                </a:lnTo>
                <a:lnTo>
                  <a:pt x="2158311" y="314358"/>
                </a:lnTo>
                <a:lnTo>
                  <a:pt x="2159197" y="314358"/>
                </a:lnTo>
                <a:lnTo>
                  <a:pt x="2160084" y="314277"/>
                </a:lnTo>
                <a:lnTo>
                  <a:pt x="2160970" y="314277"/>
                </a:lnTo>
                <a:lnTo>
                  <a:pt x="2161857" y="314196"/>
                </a:lnTo>
                <a:lnTo>
                  <a:pt x="2162824" y="314196"/>
                </a:lnTo>
                <a:lnTo>
                  <a:pt x="2163710" y="314115"/>
                </a:lnTo>
                <a:lnTo>
                  <a:pt x="2164597" y="314035"/>
                </a:lnTo>
                <a:lnTo>
                  <a:pt x="2165483" y="314035"/>
                </a:lnTo>
                <a:lnTo>
                  <a:pt x="2166370" y="313954"/>
                </a:lnTo>
                <a:lnTo>
                  <a:pt x="2167337" y="313873"/>
                </a:lnTo>
                <a:lnTo>
                  <a:pt x="2168223" y="313873"/>
                </a:lnTo>
                <a:lnTo>
                  <a:pt x="2169110" y="313792"/>
                </a:lnTo>
                <a:lnTo>
                  <a:pt x="2169996" y="313711"/>
                </a:lnTo>
                <a:lnTo>
                  <a:pt x="2170883" y="313711"/>
                </a:lnTo>
                <a:lnTo>
                  <a:pt x="2171850" y="313630"/>
                </a:lnTo>
                <a:lnTo>
                  <a:pt x="2172736" y="313549"/>
                </a:lnTo>
                <a:lnTo>
                  <a:pt x="2173623" y="313549"/>
                </a:lnTo>
                <a:lnTo>
                  <a:pt x="2174509" y="313469"/>
                </a:lnTo>
                <a:lnTo>
                  <a:pt x="2175396" y="313388"/>
                </a:lnTo>
                <a:lnTo>
                  <a:pt x="2176282" y="313388"/>
                </a:lnTo>
                <a:lnTo>
                  <a:pt x="2177249" y="313307"/>
                </a:lnTo>
                <a:lnTo>
                  <a:pt x="2178136" y="313226"/>
                </a:lnTo>
                <a:lnTo>
                  <a:pt x="2179022" y="313226"/>
                </a:lnTo>
                <a:lnTo>
                  <a:pt x="2179909" y="313145"/>
                </a:lnTo>
                <a:lnTo>
                  <a:pt x="2180795" y="313064"/>
                </a:lnTo>
                <a:lnTo>
                  <a:pt x="2181763" y="313064"/>
                </a:lnTo>
                <a:lnTo>
                  <a:pt x="2182649" y="312984"/>
                </a:lnTo>
                <a:lnTo>
                  <a:pt x="2183536" y="312903"/>
                </a:lnTo>
                <a:lnTo>
                  <a:pt x="2184422" y="312903"/>
                </a:lnTo>
                <a:lnTo>
                  <a:pt x="2185309" y="312822"/>
                </a:lnTo>
                <a:lnTo>
                  <a:pt x="2186276" y="312822"/>
                </a:lnTo>
                <a:lnTo>
                  <a:pt x="2187162" y="312741"/>
                </a:lnTo>
                <a:lnTo>
                  <a:pt x="2188049" y="312660"/>
                </a:lnTo>
                <a:lnTo>
                  <a:pt x="2188935" y="312660"/>
                </a:lnTo>
                <a:lnTo>
                  <a:pt x="2189822" y="312579"/>
                </a:lnTo>
                <a:lnTo>
                  <a:pt x="2190789" y="312579"/>
                </a:lnTo>
                <a:lnTo>
                  <a:pt x="2191675" y="312498"/>
                </a:lnTo>
                <a:lnTo>
                  <a:pt x="2192562" y="312498"/>
                </a:lnTo>
                <a:lnTo>
                  <a:pt x="2193448" y="312418"/>
                </a:lnTo>
                <a:lnTo>
                  <a:pt x="2194335" y="312418"/>
                </a:lnTo>
                <a:lnTo>
                  <a:pt x="2195221" y="312337"/>
                </a:lnTo>
                <a:lnTo>
                  <a:pt x="2196188" y="312337"/>
                </a:lnTo>
                <a:lnTo>
                  <a:pt x="2197075" y="312256"/>
                </a:lnTo>
                <a:lnTo>
                  <a:pt x="2197961" y="312256"/>
                </a:lnTo>
                <a:lnTo>
                  <a:pt x="2198848" y="312256"/>
                </a:lnTo>
                <a:lnTo>
                  <a:pt x="2199734" y="312175"/>
                </a:lnTo>
                <a:lnTo>
                  <a:pt x="2200702" y="312175"/>
                </a:lnTo>
                <a:lnTo>
                  <a:pt x="2201588" y="312175"/>
                </a:lnTo>
                <a:lnTo>
                  <a:pt x="2202474" y="312175"/>
                </a:lnTo>
                <a:lnTo>
                  <a:pt x="2203361" y="312094"/>
                </a:lnTo>
                <a:lnTo>
                  <a:pt x="2204247" y="312094"/>
                </a:lnTo>
                <a:lnTo>
                  <a:pt x="2205215" y="312094"/>
                </a:lnTo>
                <a:lnTo>
                  <a:pt x="2206101" y="312094"/>
                </a:lnTo>
                <a:lnTo>
                  <a:pt x="2206988" y="312013"/>
                </a:lnTo>
                <a:lnTo>
                  <a:pt x="2217787" y="312013"/>
                </a:lnTo>
                <a:lnTo>
                  <a:pt x="2218673" y="312094"/>
                </a:lnTo>
                <a:lnTo>
                  <a:pt x="2219640" y="312094"/>
                </a:lnTo>
                <a:lnTo>
                  <a:pt x="2220527" y="312094"/>
                </a:lnTo>
                <a:lnTo>
                  <a:pt x="2221413" y="312094"/>
                </a:lnTo>
                <a:lnTo>
                  <a:pt x="2222300" y="312094"/>
                </a:lnTo>
                <a:lnTo>
                  <a:pt x="2223186" y="312175"/>
                </a:lnTo>
                <a:lnTo>
                  <a:pt x="2224154" y="312175"/>
                </a:lnTo>
                <a:lnTo>
                  <a:pt x="2225040" y="312175"/>
                </a:lnTo>
                <a:lnTo>
                  <a:pt x="2225927" y="312175"/>
                </a:lnTo>
                <a:lnTo>
                  <a:pt x="2226813" y="312256"/>
                </a:lnTo>
                <a:lnTo>
                  <a:pt x="2227699" y="312256"/>
                </a:lnTo>
                <a:lnTo>
                  <a:pt x="2228586" y="312256"/>
                </a:lnTo>
                <a:lnTo>
                  <a:pt x="2229553" y="312337"/>
                </a:lnTo>
                <a:lnTo>
                  <a:pt x="2230440" y="312337"/>
                </a:lnTo>
                <a:lnTo>
                  <a:pt x="2231326" y="312418"/>
                </a:lnTo>
                <a:lnTo>
                  <a:pt x="2232213" y="312418"/>
                </a:lnTo>
                <a:lnTo>
                  <a:pt x="2233099" y="312498"/>
                </a:lnTo>
                <a:lnTo>
                  <a:pt x="2234066" y="312498"/>
                </a:lnTo>
                <a:lnTo>
                  <a:pt x="2234953" y="312498"/>
                </a:lnTo>
                <a:lnTo>
                  <a:pt x="2235839" y="312579"/>
                </a:lnTo>
                <a:lnTo>
                  <a:pt x="2236726" y="312579"/>
                </a:lnTo>
                <a:lnTo>
                  <a:pt x="2237612" y="312660"/>
                </a:lnTo>
                <a:lnTo>
                  <a:pt x="2238579" y="312660"/>
                </a:lnTo>
                <a:lnTo>
                  <a:pt x="2239466" y="312741"/>
                </a:lnTo>
                <a:lnTo>
                  <a:pt x="2240352" y="312741"/>
                </a:lnTo>
                <a:lnTo>
                  <a:pt x="2241239" y="312822"/>
                </a:lnTo>
                <a:lnTo>
                  <a:pt x="2242125" y="312822"/>
                </a:lnTo>
                <a:lnTo>
                  <a:pt x="2243092" y="312903"/>
                </a:lnTo>
                <a:lnTo>
                  <a:pt x="2243979" y="312903"/>
                </a:lnTo>
                <a:lnTo>
                  <a:pt x="2244865" y="312984"/>
                </a:lnTo>
                <a:lnTo>
                  <a:pt x="2245752" y="312984"/>
                </a:lnTo>
                <a:lnTo>
                  <a:pt x="2246638" y="313064"/>
                </a:lnTo>
                <a:lnTo>
                  <a:pt x="2247525" y="313145"/>
                </a:lnTo>
                <a:lnTo>
                  <a:pt x="2248492" y="313145"/>
                </a:lnTo>
                <a:lnTo>
                  <a:pt x="2249379" y="313226"/>
                </a:lnTo>
                <a:lnTo>
                  <a:pt x="2250265" y="313226"/>
                </a:lnTo>
                <a:lnTo>
                  <a:pt x="2251152" y="313307"/>
                </a:lnTo>
                <a:lnTo>
                  <a:pt x="2252038" y="313307"/>
                </a:lnTo>
                <a:lnTo>
                  <a:pt x="2253005" y="313388"/>
                </a:lnTo>
                <a:lnTo>
                  <a:pt x="2253892" y="313388"/>
                </a:lnTo>
                <a:lnTo>
                  <a:pt x="2254778" y="313469"/>
                </a:lnTo>
              </a:path>
            </a:pathLst>
          </a:custGeom>
          <a:ln w="888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6413531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864489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315448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766407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217365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668324" y="392499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07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413531" y="4721477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413531" y="4402918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413531" y="4084277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413531" y="4785205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413531" y="3924998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862474" y="4760590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313433" y="4760590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764391" y="4760590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215350" y="4760590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862474" y="392501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313433" y="392501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764391" y="392501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215350" y="392501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392421" y="4835848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0" y="37316"/>
                </a:lnTo>
                <a:lnTo>
                  <a:pt x="1757" y="44504"/>
                </a:lnTo>
                <a:lnTo>
                  <a:pt x="8197" y="52662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9"/>
                </a:lnTo>
                <a:lnTo>
                  <a:pt x="27025" y="51289"/>
                </a:lnTo>
                <a:lnTo>
                  <a:pt x="29580" y="49270"/>
                </a:lnTo>
                <a:lnTo>
                  <a:pt x="29684" y="49108"/>
                </a:lnTo>
                <a:lnTo>
                  <a:pt x="14354" y="4910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3"/>
                </a:lnTo>
                <a:lnTo>
                  <a:pt x="6714" y="18496"/>
                </a:lnTo>
                <a:lnTo>
                  <a:pt x="7842" y="12519"/>
                </a:lnTo>
                <a:lnTo>
                  <a:pt x="11880" y="6704"/>
                </a:lnTo>
                <a:lnTo>
                  <a:pt x="14282" y="5411"/>
                </a:lnTo>
                <a:lnTo>
                  <a:pt x="29369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77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69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6968" y="12681"/>
                </a:lnTo>
                <a:lnTo>
                  <a:pt x="27992" y="18496"/>
                </a:lnTo>
                <a:lnTo>
                  <a:pt x="27992" y="36023"/>
                </a:lnTo>
                <a:lnTo>
                  <a:pt x="26968" y="41839"/>
                </a:lnTo>
                <a:lnTo>
                  <a:pt x="22874" y="47654"/>
                </a:lnTo>
                <a:lnTo>
                  <a:pt x="20351" y="49108"/>
                </a:lnTo>
                <a:lnTo>
                  <a:pt x="29684" y="49108"/>
                </a:lnTo>
                <a:lnTo>
                  <a:pt x="31498" y="46281"/>
                </a:lnTo>
                <a:lnTo>
                  <a:pt x="32780" y="42404"/>
                </a:lnTo>
                <a:lnTo>
                  <a:pt x="34061" y="38608"/>
                </a:lnTo>
                <a:lnTo>
                  <a:pt x="34706" y="33519"/>
                </a:lnTo>
                <a:lnTo>
                  <a:pt x="34613" y="21000"/>
                </a:lnTo>
                <a:lnTo>
                  <a:pt x="34303" y="17769"/>
                </a:lnTo>
                <a:lnTo>
                  <a:pt x="32707" y="11550"/>
                </a:lnTo>
                <a:lnTo>
                  <a:pt x="31603" y="8884"/>
                </a:lnTo>
                <a:lnTo>
                  <a:pt x="29369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843372" y="4836817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51" y="38043"/>
                </a:moveTo>
                <a:lnTo>
                  <a:pt x="0" y="38608"/>
                </a:lnTo>
                <a:lnTo>
                  <a:pt x="483" y="43131"/>
                </a:lnTo>
                <a:lnTo>
                  <a:pt x="2176" y="46685"/>
                </a:lnTo>
                <a:lnTo>
                  <a:pt x="8301" y="52177"/>
                </a:lnTo>
                <a:lnTo>
                  <a:pt x="12251" y="53470"/>
                </a:lnTo>
                <a:lnTo>
                  <a:pt x="23051" y="53470"/>
                </a:lnTo>
                <a:lnTo>
                  <a:pt x="27645" y="51370"/>
                </a:lnTo>
                <a:lnTo>
                  <a:pt x="30205" y="48139"/>
                </a:lnTo>
                <a:lnTo>
                  <a:pt x="14508" y="48139"/>
                </a:lnTo>
                <a:lnTo>
                  <a:pt x="12251" y="47250"/>
                </a:lnTo>
                <a:lnTo>
                  <a:pt x="10397" y="45554"/>
                </a:lnTo>
                <a:lnTo>
                  <a:pt x="8543" y="43939"/>
                </a:lnTo>
                <a:lnTo>
                  <a:pt x="7415" y="41354"/>
                </a:lnTo>
                <a:lnTo>
                  <a:pt x="6851" y="38043"/>
                </a:lnTo>
                <a:close/>
              </a:path>
              <a:path w="35559" h="53975">
                <a:moveTo>
                  <a:pt x="31434" y="23019"/>
                </a:moveTo>
                <a:lnTo>
                  <a:pt x="20391" y="23019"/>
                </a:lnTo>
                <a:lnTo>
                  <a:pt x="23132" y="24069"/>
                </a:lnTo>
                <a:lnTo>
                  <a:pt x="27323" y="28431"/>
                </a:lnTo>
                <a:lnTo>
                  <a:pt x="28371" y="31339"/>
                </a:lnTo>
                <a:lnTo>
                  <a:pt x="28255" y="39335"/>
                </a:lnTo>
                <a:lnTo>
                  <a:pt x="27242" y="42162"/>
                </a:lnTo>
                <a:lnTo>
                  <a:pt x="25066" y="44585"/>
                </a:lnTo>
                <a:lnTo>
                  <a:pt x="22890" y="46927"/>
                </a:lnTo>
                <a:lnTo>
                  <a:pt x="20230" y="48139"/>
                </a:lnTo>
                <a:lnTo>
                  <a:pt x="30205" y="48139"/>
                </a:lnTo>
                <a:lnTo>
                  <a:pt x="33852" y="43535"/>
                </a:lnTo>
                <a:lnTo>
                  <a:pt x="35302" y="39335"/>
                </a:lnTo>
                <a:lnTo>
                  <a:pt x="35302" y="29481"/>
                </a:lnTo>
                <a:lnTo>
                  <a:pt x="33690" y="25281"/>
                </a:lnTo>
                <a:lnTo>
                  <a:pt x="31434" y="23019"/>
                </a:lnTo>
                <a:close/>
              </a:path>
              <a:path w="35559" h="53975">
                <a:moveTo>
                  <a:pt x="32804" y="0"/>
                </a:moveTo>
                <a:lnTo>
                  <a:pt x="6286" y="0"/>
                </a:lnTo>
                <a:lnTo>
                  <a:pt x="1209" y="27381"/>
                </a:lnTo>
                <a:lnTo>
                  <a:pt x="7334" y="28189"/>
                </a:lnTo>
                <a:lnTo>
                  <a:pt x="8301" y="26654"/>
                </a:lnTo>
                <a:lnTo>
                  <a:pt x="9591" y="25442"/>
                </a:lnTo>
                <a:lnTo>
                  <a:pt x="12976" y="23504"/>
                </a:lnTo>
                <a:lnTo>
                  <a:pt x="14911" y="23019"/>
                </a:lnTo>
                <a:lnTo>
                  <a:pt x="31434" y="23019"/>
                </a:lnTo>
                <a:lnTo>
                  <a:pt x="29052" y="20596"/>
                </a:lnTo>
                <a:lnTo>
                  <a:pt x="8704" y="20596"/>
                </a:lnTo>
                <a:lnTo>
                  <a:pt x="11525" y="6219"/>
                </a:lnTo>
                <a:lnTo>
                  <a:pt x="32804" y="6219"/>
                </a:lnTo>
                <a:lnTo>
                  <a:pt x="32804" y="0"/>
                </a:lnTo>
                <a:close/>
              </a:path>
              <a:path w="35559" h="53975">
                <a:moveTo>
                  <a:pt x="23374" y="17204"/>
                </a:moveTo>
                <a:lnTo>
                  <a:pt x="15233" y="17204"/>
                </a:lnTo>
                <a:lnTo>
                  <a:pt x="11848" y="18335"/>
                </a:lnTo>
                <a:lnTo>
                  <a:pt x="8704" y="20596"/>
                </a:lnTo>
                <a:lnTo>
                  <a:pt x="29052" y="20596"/>
                </a:lnTo>
                <a:lnTo>
                  <a:pt x="27323" y="18819"/>
                </a:lnTo>
                <a:lnTo>
                  <a:pt x="23374" y="172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278210" y="4835848"/>
            <a:ext cx="72390" cy="54610"/>
          </a:xfrm>
          <a:custGeom>
            <a:avLst/>
            <a:gdLst/>
            <a:ahLst/>
            <a:cxnLst/>
            <a:rect l="l" t="t" r="r" b="b"/>
            <a:pathLst>
              <a:path w="72390" h="54610">
                <a:moveTo>
                  <a:pt x="19585" y="11873"/>
                </a:moveTo>
                <a:lnTo>
                  <a:pt x="13057" y="11873"/>
                </a:lnTo>
                <a:lnTo>
                  <a:pt x="13057" y="53550"/>
                </a:lnTo>
                <a:lnTo>
                  <a:pt x="19585" y="53550"/>
                </a:lnTo>
                <a:lnTo>
                  <a:pt x="19585" y="11873"/>
                </a:lnTo>
                <a:close/>
              </a:path>
              <a:path w="72390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4"/>
                </a:lnTo>
                <a:lnTo>
                  <a:pt x="9591" y="7188"/>
                </a:lnTo>
                <a:lnTo>
                  <a:pt x="6851" y="9611"/>
                </a:lnTo>
                <a:lnTo>
                  <a:pt x="3626" y="11711"/>
                </a:lnTo>
                <a:lnTo>
                  <a:pt x="0" y="13407"/>
                </a:lnTo>
                <a:lnTo>
                  <a:pt x="0" y="19708"/>
                </a:lnTo>
                <a:lnTo>
                  <a:pt x="2015" y="18981"/>
                </a:lnTo>
                <a:lnTo>
                  <a:pt x="4271" y="17850"/>
                </a:lnTo>
                <a:lnTo>
                  <a:pt x="6851" y="16315"/>
                </a:lnTo>
                <a:lnTo>
                  <a:pt x="9430" y="14861"/>
                </a:lnTo>
                <a:lnTo>
                  <a:pt x="11445" y="13327"/>
                </a:lnTo>
                <a:lnTo>
                  <a:pt x="13057" y="11873"/>
                </a:lnTo>
                <a:lnTo>
                  <a:pt x="19585" y="11873"/>
                </a:lnTo>
                <a:lnTo>
                  <a:pt x="19585" y="0"/>
                </a:lnTo>
                <a:close/>
              </a:path>
              <a:path w="72390" h="54610">
                <a:moveTo>
                  <a:pt x="57790" y="0"/>
                </a:moveTo>
                <a:lnTo>
                  <a:pt x="51020" y="0"/>
                </a:lnTo>
                <a:lnTo>
                  <a:pt x="47796" y="1050"/>
                </a:lnTo>
                <a:lnTo>
                  <a:pt x="45297" y="3150"/>
                </a:lnTo>
                <a:lnTo>
                  <a:pt x="42718" y="5250"/>
                </a:lnTo>
                <a:lnTo>
                  <a:pt x="40783" y="8238"/>
                </a:lnTo>
                <a:lnTo>
                  <a:pt x="38204" y="15911"/>
                </a:lnTo>
                <a:lnTo>
                  <a:pt x="37559" y="21000"/>
                </a:lnTo>
                <a:lnTo>
                  <a:pt x="37559" y="37316"/>
                </a:lnTo>
                <a:lnTo>
                  <a:pt x="39333" y="44504"/>
                </a:lnTo>
                <a:lnTo>
                  <a:pt x="42798" y="48947"/>
                </a:lnTo>
                <a:lnTo>
                  <a:pt x="45781" y="52662"/>
                </a:lnTo>
                <a:lnTo>
                  <a:pt x="49811" y="54439"/>
                </a:lnTo>
                <a:lnTo>
                  <a:pt x="58838" y="54439"/>
                </a:lnTo>
                <a:lnTo>
                  <a:pt x="62062" y="53389"/>
                </a:lnTo>
                <a:lnTo>
                  <a:pt x="64560" y="51289"/>
                </a:lnTo>
                <a:lnTo>
                  <a:pt x="67140" y="49270"/>
                </a:lnTo>
                <a:lnTo>
                  <a:pt x="67244" y="49108"/>
                </a:lnTo>
                <a:lnTo>
                  <a:pt x="51906" y="49108"/>
                </a:lnTo>
                <a:lnTo>
                  <a:pt x="49408" y="47654"/>
                </a:lnTo>
                <a:lnTo>
                  <a:pt x="47312" y="44747"/>
                </a:lnTo>
                <a:lnTo>
                  <a:pt x="45297" y="41839"/>
                </a:lnTo>
                <a:lnTo>
                  <a:pt x="44249" y="36023"/>
                </a:lnTo>
                <a:lnTo>
                  <a:pt x="44249" y="27300"/>
                </a:lnTo>
                <a:lnTo>
                  <a:pt x="44249" y="18496"/>
                </a:lnTo>
                <a:lnTo>
                  <a:pt x="45378" y="12519"/>
                </a:lnTo>
                <a:lnTo>
                  <a:pt x="47634" y="9288"/>
                </a:lnTo>
                <a:lnTo>
                  <a:pt x="49408" y="6703"/>
                </a:lnTo>
                <a:lnTo>
                  <a:pt x="51826" y="5411"/>
                </a:lnTo>
                <a:lnTo>
                  <a:pt x="66925" y="5411"/>
                </a:lnTo>
                <a:lnTo>
                  <a:pt x="66334" y="4523"/>
                </a:lnTo>
                <a:lnTo>
                  <a:pt x="64560" y="2907"/>
                </a:lnTo>
                <a:lnTo>
                  <a:pt x="62384" y="1776"/>
                </a:lnTo>
                <a:lnTo>
                  <a:pt x="60289" y="565"/>
                </a:lnTo>
                <a:lnTo>
                  <a:pt x="57790" y="0"/>
                </a:lnTo>
                <a:close/>
              </a:path>
              <a:path w="72390" h="54610">
                <a:moveTo>
                  <a:pt x="66925" y="5411"/>
                </a:moveTo>
                <a:lnTo>
                  <a:pt x="57871" y="5411"/>
                </a:lnTo>
                <a:lnTo>
                  <a:pt x="60450" y="6865"/>
                </a:lnTo>
                <a:lnTo>
                  <a:pt x="64480" y="12681"/>
                </a:lnTo>
                <a:lnTo>
                  <a:pt x="65528" y="18496"/>
                </a:lnTo>
                <a:lnTo>
                  <a:pt x="65528" y="36023"/>
                </a:lnTo>
                <a:lnTo>
                  <a:pt x="64480" y="41839"/>
                </a:lnTo>
                <a:lnTo>
                  <a:pt x="60450" y="47654"/>
                </a:lnTo>
                <a:lnTo>
                  <a:pt x="57871" y="49108"/>
                </a:lnTo>
                <a:lnTo>
                  <a:pt x="67244" y="49108"/>
                </a:lnTo>
                <a:lnTo>
                  <a:pt x="69074" y="46281"/>
                </a:lnTo>
                <a:lnTo>
                  <a:pt x="70364" y="42404"/>
                </a:lnTo>
                <a:lnTo>
                  <a:pt x="71573" y="38608"/>
                </a:lnTo>
                <a:lnTo>
                  <a:pt x="72217" y="33519"/>
                </a:lnTo>
                <a:lnTo>
                  <a:pt x="72124" y="21000"/>
                </a:lnTo>
                <a:lnTo>
                  <a:pt x="67784" y="6703"/>
                </a:lnTo>
                <a:lnTo>
                  <a:pt x="66925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729170" y="4835848"/>
            <a:ext cx="73025" cy="54610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19585" y="11873"/>
                </a:moveTo>
                <a:lnTo>
                  <a:pt x="13057" y="11873"/>
                </a:lnTo>
                <a:lnTo>
                  <a:pt x="13057" y="53550"/>
                </a:lnTo>
                <a:lnTo>
                  <a:pt x="19585" y="53550"/>
                </a:lnTo>
                <a:lnTo>
                  <a:pt x="19585" y="11873"/>
                </a:lnTo>
                <a:close/>
              </a:path>
              <a:path w="73025" h="54610">
                <a:moveTo>
                  <a:pt x="19585" y="0"/>
                </a:moveTo>
                <a:lnTo>
                  <a:pt x="15394" y="0"/>
                </a:lnTo>
                <a:lnTo>
                  <a:pt x="14266" y="2342"/>
                </a:lnTo>
                <a:lnTo>
                  <a:pt x="12331" y="4684"/>
                </a:lnTo>
                <a:lnTo>
                  <a:pt x="9591" y="7188"/>
                </a:lnTo>
                <a:lnTo>
                  <a:pt x="6851" y="9611"/>
                </a:lnTo>
                <a:lnTo>
                  <a:pt x="3626" y="11711"/>
                </a:lnTo>
                <a:lnTo>
                  <a:pt x="0" y="13407"/>
                </a:lnTo>
                <a:lnTo>
                  <a:pt x="0" y="19708"/>
                </a:lnTo>
                <a:lnTo>
                  <a:pt x="2015" y="18981"/>
                </a:lnTo>
                <a:lnTo>
                  <a:pt x="4271" y="17850"/>
                </a:lnTo>
                <a:lnTo>
                  <a:pt x="6851" y="16315"/>
                </a:lnTo>
                <a:lnTo>
                  <a:pt x="9430" y="14861"/>
                </a:lnTo>
                <a:lnTo>
                  <a:pt x="11445" y="13327"/>
                </a:lnTo>
                <a:lnTo>
                  <a:pt x="13057" y="11873"/>
                </a:lnTo>
                <a:lnTo>
                  <a:pt x="19585" y="11873"/>
                </a:lnTo>
                <a:lnTo>
                  <a:pt x="19585" y="0"/>
                </a:lnTo>
                <a:close/>
              </a:path>
              <a:path w="73025" h="54610">
                <a:moveTo>
                  <a:pt x="44410" y="39012"/>
                </a:moveTo>
                <a:lnTo>
                  <a:pt x="37559" y="39577"/>
                </a:lnTo>
                <a:lnTo>
                  <a:pt x="37962" y="44100"/>
                </a:lnTo>
                <a:lnTo>
                  <a:pt x="39736" y="47654"/>
                </a:lnTo>
                <a:lnTo>
                  <a:pt x="45861" y="53147"/>
                </a:lnTo>
                <a:lnTo>
                  <a:pt x="49811" y="54439"/>
                </a:lnTo>
                <a:lnTo>
                  <a:pt x="60530" y="54439"/>
                </a:lnTo>
                <a:lnTo>
                  <a:pt x="65205" y="52339"/>
                </a:lnTo>
                <a:lnTo>
                  <a:pt x="67713" y="49108"/>
                </a:lnTo>
                <a:lnTo>
                  <a:pt x="52067" y="49108"/>
                </a:lnTo>
                <a:lnTo>
                  <a:pt x="49810" y="48220"/>
                </a:lnTo>
                <a:lnTo>
                  <a:pt x="47957" y="46523"/>
                </a:lnTo>
                <a:lnTo>
                  <a:pt x="46103" y="44908"/>
                </a:lnTo>
                <a:lnTo>
                  <a:pt x="44894" y="42323"/>
                </a:lnTo>
                <a:lnTo>
                  <a:pt x="44410" y="39012"/>
                </a:lnTo>
                <a:close/>
              </a:path>
              <a:path w="73025" h="54610">
                <a:moveTo>
                  <a:pt x="68993" y="23988"/>
                </a:moveTo>
                <a:lnTo>
                  <a:pt x="57951" y="23988"/>
                </a:lnTo>
                <a:lnTo>
                  <a:pt x="60692" y="25038"/>
                </a:lnTo>
                <a:lnTo>
                  <a:pt x="64883" y="29400"/>
                </a:lnTo>
                <a:lnTo>
                  <a:pt x="65931" y="32308"/>
                </a:lnTo>
                <a:lnTo>
                  <a:pt x="65815" y="40304"/>
                </a:lnTo>
                <a:lnTo>
                  <a:pt x="64802" y="43131"/>
                </a:lnTo>
                <a:lnTo>
                  <a:pt x="62626" y="45554"/>
                </a:lnTo>
                <a:lnTo>
                  <a:pt x="60450" y="47897"/>
                </a:lnTo>
                <a:lnTo>
                  <a:pt x="57790" y="49108"/>
                </a:lnTo>
                <a:lnTo>
                  <a:pt x="67713" y="49108"/>
                </a:lnTo>
                <a:lnTo>
                  <a:pt x="68656" y="47897"/>
                </a:lnTo>
                <a:lnTo>
                  <a:pt x="71412" y="44504"/>
                </a:lnTo>
                <a:lnTo>
                  <a:pt x="72862" y="40304"/>
                </a:lnTo>
                <a:lnTo>
                  <a:pt x="72862" y="30450"/>
                </a:lnTo>
                <a:lnTo>
                  <a:pt x="71250" y="26250"/>
                </a:lnTo>
                <a:lnTo>
                  <a:pt x="68993" y="23988"/>
                </a:lnTo>
                <a:close/>
              </a:path>
              <a:path w="73025" h="54610">
                <a:moveTo>
                  <a:pt x="70364" y="969"/>
                </a:moveTo>
                <a:lnTo>
                  <a:pt x="43846" y="969"/>
                </a:lnTo>
                <a:lnTo>
                  <a:pt x="38688" y="28350"/>
                </a:lnTo>
                <a:lnTo>
                  <a:pt x="44813" y="29158"/>
                </a:lnTo>
                <a:lnTo>
                  <a:pt x="45780" y="27623"/>
                </a:lnTo>
                <a:lnTo>
                  <a:pt x="47151" y="26411"/>
                </a:lnTo>
                <a:lnTo>
                  <a:pt x="50536" y="24473"/>
                </a:lnTo>
                <a:lnTo>
                  <a:pt x="52470" y="23988"/>
                </a:lnTo>
                <a:lnTo>
                  <a:pt x="68993" y="23988"/>
                </a:lnTo>
                <a:lnTo>
                  <a:pt x="66612" y="21565"/>
                </a:lnTo>
                <a:lnTo>
                  <a:pt x="46264" y="21565"/>
                </a:lnTo>
                <a:lnTo>
                  <a:pt x="49085" y="7188"/>
                </a:lnTo>
                <a:lnTo>
                  <a:pt x="70364" y="7188"/>
                </a:lnTo>
                <a:lnTo>
                  <a:pt x="70364" y="969"/>
                </a:lnTo>
                <a:close/>
              </a:path>
              <a:path w="73025" h="54610">
                <a:moveTo>
                  <a:pt x="60933" y="18173"/>
                </a:moveTo>
                <a:lnTo>
                  <a:pt x="52793" y="18173"/>
                </a:lnTo>
                <a:lnTo>
                  <a:pt x="49407" y="19304"/>
                </a:lnTo>
                <a:lnTo>
                  <a:pt x="46264" y="21565"/>
                </a:lnTo>
                <a:lnTo>
                  <a:pt x="66612" y="21565"/>
                </a:lnTo>
                <a:lnTo>
                  <a:pt x="64883" y="19788"/>
                </a:lnTo>
                <a:lnTo>
                  <a:pt x="60933" y="1817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174244" y="4835848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4" h="54610">
                <a:moveTo>
                  <a:pt x="31821" y="5411"/>
                </a:moveTo>
                <a:lnTo>
                  <a:pt x="21359" y="5411"/>
                </a:lnTo>
                <a:lnTo>
                  <a:pt x="23776" y="6300"/>
                </a:lnTo>
                <a:lnTo>
                  <a:pt x="25630" y="8077"/>
                </a:lnTo>
                <a:lnTo>
                  <a:pt x="27484" y="9934"/>
                </a:lnTo>
                <a:lnTo>
                  <a:pt x="28371" y="12115"/>
                </a:lnTo>
                <a:lnTo>
                  <a:pt x="28371" y="17123"/>
                </a:lnTo>
                <a:lnTo>
                  <a:pt x="27404" y="19788"/>
                </a:lnTo>
                <a:lnTo>
                  <a:pt x="23293" y="25361"/>
                </a:lnTo>
                <a:lnTo>
                  <a:pt x="19424" y="29077"/>
                </a:lnTo>
                <a:lnTo>
                  <a:pt x="9828" y="36992"/>
                </a:lnTo>
                <a:lnTo>
                  <a:pt x="7092" y="39577"/>
                </a:lnTo>
                <a:lnTo>
                  <a:pt x="5077" y="41919"/>
                </a:lnTo>
                <a:lnTo>
                  <a:pt x="3143" y="44262"/>
                </a:lnTo>
                <a:lnTo>
                  <a:pt x="1692" y="46604"/>
                </a:lnTo>
                <a:lnTo>
                  <a:pt x="806" y="49027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0"/>
                </a:lnTo>
                <a:lnTo>
                  <a:pt x="35222" y="53550"/>
                </a:lnTo>
                <a:lnTo>
                  <a:pt x="35222" y="47250"/>
                </a:lnTo>
                <a:lnTo>
                  <a:pt x="9107" y="47250"/>
                </a:lnTo>
                <a:lnTo>
                  <a:pt x="9833" y="46120"/>
                </a:lnTo>
                <a:lnTo>
                  <a:pt x="19520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7"/>
                </a:lnTo>
                <a:lnTo>
                  <a:pt x="31821" y="5411"/>
                </a:lnTo>
                <a:close/>
              </a:path>
              <a:path w="78104" h="54610">
                <a:moveTo>
                  <a:pt x="23616" y="0"/>
                </a:moveTo>
                <a:lnTo>
                  <a:pt x="13460" y="0"/>
                </a:lnTo>
                <a:lnTo>
                  <a:pt x="9430" y="1373"/>
                </a:lnTo>
                <a:lnTo>
                  <a:pt x="6448" y="3957"/>
                </a:lnTo>
                <a:lnTo>
                  <a:pt x="3465" y="6623"/>
                </a:lnTo>
                <a:lnTo>
                  <a:pt x="1692" y="10419"/>
                </a:lnTo>
                <a:lnTo>
                  <a:pt x="1289" y="15427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0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3"/>
                </a:lnTo>
                <a:lnTo>
                  <a:pt x="23616" y="0"/>
                </a:lnTo>
                <a:close/>
              </a:path>
              <a:path w="78104" h="54610">
                <a:moveTo>
                  <a:pt x="63673" y="0"/>
                </a:moveTo>
                <a:lnTo>
                  <a:pt x="56903" y="0"/>
                </a:lnTo>
                <a:lnTo>
                  <a:pt x="53679" y="1050"/>
                </a:lnTo>
                <a:lnTo>
                  <a:pt x="51181" y="3150"/>
                </a:lnTo>
                <a:lnTo>
                  <a:pt x="48601" y="5250"/>
                </a:lnTo>
                <a:lnTo>
                  <a:pt x="46667" y="8238"/>
                </a:lnTo>
                <a:lnTo>
                  <a:pt x="44088" y="15911"/>
                </a:lnTo>
                <a:lnTo>
                  <a:pt x="43443" y="21000"/>
                </a:lnTo>
                <a:lnTo>
                  <a:pt x="43443" y="37316"/>
                </a:lnTo>
                <a:lnTo>
                  <a:pt x="45216" y="44504"/>
                </a:lnTo>
                <a:lnTo>
                  <a:pt x="48682" y="48947"/>
                </a:lnTo>
                <a:lnTo>
                  <a:pt x="51664" y="52662"/>
                </a:lnTo>
                <a:lnTo>
                  <a:pt x="55694" y="54439"/>
                </a:lnTo>
                <a:lnTo>
                  <a:pt x="64722" y="54439"/>
                </a:lnTo>
                <a:lnTo>
                  <a:pt x="67945" y="53389"/>
                </a:lnTo>
                <a:lnTo>
                  <a:pt x="70444" y="51289"/>
                </a:lnTo>
                <a:lnTo>
                  <a:pt x="73023" y="49270"/>
                </a:lnTo>
                <a:lnTo>
                  <a:pt x="73128" y="49108"/>
                </a:lnTo>
                <a:lnTo>
                  <a:pt x="57790" y="49108"/>
                </a:lnTo>
                <a:lnTo>
                  <a:pt x="55291" y="47654"/>
                </a:lnTo>
                <a:lnTo>
                  <a:pt x="53196" y="44747"/>
                </a:lnTo>
                <a:lnTo>
                  <a:pt x="51181" y="41839"/>
                </a:lnTo>
                <a:lnTo>
                  <a:pt x="50133" y="36023"/>
                </a:lnTo>
                <a:lnTo>
                  <a:pt x="50132" y="27300"/>
                </a:lnTo>
                <a:lnTo>
                  <a:pt x="50132" y="18496"/>
                </a:lnTo>
                <a:lnTo>
                  <a:pt x="51261" y="12519"/>
                </a:lnTo>
                <a:lnTo>
                  <a:pt x="53518" y="9288"/>
                </a:lnTo>
                <a:lnTo>
                  <a:pt x="55291" y="6703"/>
                </a:lnTo>
                <a:lnTo>
                  <a:pt x="57709" y="5411"/>
                </a:lnTo>
                <a:lnTo>
                  <a:pt x="72808" y="5411"/>
                </a:lnTo>
                <a:lnTo>
                  <a:pt x="72217" y="4523"/>
                </a:lnTo>
                <a:lnTo>
                  <a:pt x="70444" y="2907"/>
                </a:lnTo>
                <a:lnTo>
                  <a:pt x="68268" y="1776"/>
                </a:lnTo>
                <a:lnTo>
                  <a:pt x="66172" y="565"/>
                </a:lnTo>
                <a:lnTo>
                  <a:pt x="63673" y="0"/>
                </a:lnTo>
                <a:close/>
              </a:path>
              <a:path w="78104" h="54610">
                <a:moveTo>
                  <a:pt x="72808" y="5411"/>
                </a:moveTo>
                <a:lnTo>
                  <a:pt x="63754" y="5411"/>
                </a:lnTo>
                <a:lnTo>
                  <a:pt x="66333" y="6865"/>
                </a:lnTo>
                <a:lnTo>
                  <a:pt x="70363" y="12681"/>
                </a:lnTo>
                <a:lnTo>
                  <a:pt x="71411" y="18496"/>
                </a:lnTo>
                <a:lnTo>
                  <a:pt x="71411" y="36023"/>
                </a:lnTo>
                <a:lnTo>
                  <a:pt x="70363" y="41839"/>
                </a:lnTo>
                <a:lnTo>
                  <a:pt x="66333" y="47654"/>
                </a:lnTo>
                <a:lnTo>
                  <a:pt x="63754" y="49108"/>
                </a:lnTo>
                <a:lnTo>
                  <a:pt x="73128" y="49108"/>
                </a:lnTo>
                <a:lnTo>
                  <a:pt x="74958" y="46281"/>
                </a:lnTo>
                <a:lnTo>
                  <a:pt x="76247" y="42404"/>
                </a:lnTo>
                <a:lnTo>
                  <a:pt x="77457" y="38608"/>
                </a:lnTo>
                <a:lnTo>
                  <a:pt x="78101" y="33519"/>
                </a:lnTo>
                <a:lnTo>
                  <a:pt x="78008" y="21000"/>
                </a:lnTo>
                <a:lnTo>
                  <a:pt x="73668" y="6703"/>
                </a:lnTo>
                <a:lnTo>
                  <a:pt x="72808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625202" y="4835848"/>
            <a:ext cx="79375" cy="54610"/>
          </a:xfrm>
          <a:custGeom>
            <a:avLst/>
            <a:gdLst/>
            <a:ahLst/>
            <a:cxnLst/>
            <a:rect l="l" t="t" r="r" b="b"/>
            <a:pathLst>
              <a:path w="79375" h="54610">
                <a:moveTo>
                  <a:pt x="31821" y="5411"/>
                </a:moveTo>
                <a:lnTo>
                  <a:pt x="21359" y="5411"/>
                </a:lnTo>
                <a:lnTo>
                  <a:pt x="23777" y="6300"/>
                </a:lnTo>
                <a:lnTo>
                  <a:pt x="25630" y="8077"/>
                </a:lnTo>
                <a:lnTo>
                  <a:pt x="27484" y="9934"/>
                </a:lnTo>
                <a:lnTo>
                  <a:pt x="28371" y="12115"/>
                </a:lnTo>
                <a:lnTo>
                  <a:pt x="28371" y="17123"/>
                </a:lnTo>
                <a:lnTo>
                  <a:pt x="27404" y="19788"/>
                </a:lnTo>
                <a:lnTo>
                  <a:pt x="23293" y="25361"/>
                </a:lnTo>
                <a:lnTo>
                  <a:pt x="19424" y="29077"/>
                </a:lnTo>
                <a:lnTo>
                  <a:pt x="9828" y="36992"/>
                </a:lnTo>
                <a:lnTo>
                  <a:pt x="7092" y="39577"/>
                </a:lnTo>
                <a:lnTo>
                  <a:pt x="5077" y="41919"/>
                </a:lnTo>
                <a:lnTo>
                  <a:pt x="3143" y="44262"/>
                </a:lnTo>
                <a:lnTo>
                  <a:pt x="1692" y="46604"/>
                </a:lnTo>
                <a:lnTo>
                  <a:pt x="806" y="49027"/>
                </a:lnTo>
                <a:lnTo>
                  <a:pt x="241" y="50481"/>
                </a:lnTo>
                <a:lnTo>
                  <a:pt x="0" y="52016"/>
                </a:lnTo>
                <a:lnTo>
                  <a:pt x="0" y="53550"/>
                </a:lnTo>
                <a:lnTo>
                  <a:pt x="35222" y="53550"/>
                </a:lnTo>
                <a:lnTo>
                  <a:pt x="35222" y="47250"/>
                </a:lnTo>
                <a:lnTo>
                  <a:pt x="9107" y="47250"/>
                </a:lnTo>
                <a:lnTo>
                  <a:pt x="9833" y="46120"/>
                </a:lnTo>
                <a:lnTo>
                  <a:pt x="19520" y="36912"/>
                </a:lnTo>
                <a:lnTo>
                  <a:pt x="24099" y="33035"/>
                </a:lnTo>
                <a:lnTo>
                  <a:pt x="35104" y="17123"/>
                </a:lnTo>
                <a:lnTo>
                  <a:pt x="35037" y="10419"/>
                </a:lnTo>
                <a:lnTo>
                  <a:pt x="33610" y="7107"/>
                </a:lnTo>
                <a:lnTo>
                  <a:pt x="31821" y="5411"/>
                </a:lnTo>
                <a:close/>
              </a:path>
              <a:path w="79375" h="54610">
                <a:moveTo>
                  <a:pt x="23616" y="0"/>
                </a:moveTo>
                <a:lnTo>
                  <a:pt x="13460" y="0"/>
                </a:lnTo>
                <a:lnTo>
                  <a:pt x="9430" y="1373"/>
                </a:lnTo>
                <a:lnTo>
                  <a:pt x="6448" y="3957"/>
                </a:lnTo>
                <a:lnTo>
                  <a:pt x="3465" y="6623"/>
                </a:lnTo>
                <a:lnTo>
                  <a:pt x="1692" y="10419"/>
                </a:lnTo>
                <a:lnTo>
                  <a:pt x="1289" y="15427"/>
                </a:lnTo>
                <a:lnTo>
                  <a:pt x="7979" y="16154"/>
                </a:lnTo>
                <a:lnTo>
                  <a:pt x="7979" y="12761"/>
                </a:lnTo>
                <a:lnTo>
                  <a:pt x="8946" y="10177"/>
                </a:lnTo>
                <a:lnTo>
                  <a:pt x="12734" y="6380"/>
                </a:lnTo>
                <a:lnTo>
                  <a:pt x="15233" y="5411"/>
                </a:lnTo>
                <a:lnTo>
                  <a:pt x="31821" y="5411"/>
                </a:lnTo>
                <a:lnTo>
                  <a:pt x="27646" y="1453"/>
                </a:lnTo>
                <a:lnTo>
                  <a:pt x="23616" y="0"/>
                </a:lnTo>
                <a:close/>
              </a:path>
              <a:path w="79375" h="54610">
                <a:moveTo>
                  <a:pt x="50294" y="39012"/>
                </a:moveTo>
                <a:lnTo>
                  <a:pt x="43443" y="39577"/>
                </a:lnTo>
                <a:lnTo>
                  <a:pt x="43846" y="44100"/>
                </a:lnTo>
                <a:lnTo>
                  <a:pt x="45619" y="47654"/>
                </a:lnTo>
                <a:lnTo>
                  <a:pt x="51745" y="53147"/>
                </a:lnTo>
                <a:lnTo>
                  <a:pt x="55694" y="54439"/>
                </a:lnTo>
                <a:lnTo>
                  <a:pt x="66414" y="54439"/>
                </a:lnTo>
                <a:lnTo>
                  <a:pt x="71089" y="52339"/>
                </a:lnTo>
                <a:lnTo>
                  <a:pt x="73596" y="49108"/>
                </a:lnTo>
                <a:lnTo>
                  <a:pt x="57951" y="49108"/>
                </a:lnTo>
                <a:lnTo>
                  <a:pt x="55694" y="48220"/>
                </a:lnTo>
                <a:lnTo>
                  <a:pt x="53841" y="46523"/>
                </a:lnTo>
                <a:lnTo>
                  <a:pt x="51987" y="44908"/>
                </a:lnTo>
                <a:lnTo>
                  <a:pt x="50778" y="42323"/>
                </a:lnTo>
                <a:lnTo>
                  <a:pt x="50294" y="39012"/>
                </a:lnTo>
                <a:close/>
              </a:path>
              <a:path w="79375" h="54610">
                <a:moveTo>
                  <a:pt x="74877" y="23988"/>
                </a:moveTo>
                <a:lnTo>
                  <a:pt x="63835" y="23988"/>
                </a:lnTo>
                <a:lnTo>
                  <a:pt x="66575" y="25038"/>
                </a:lnTo>
                <a:lnTo>
                  <a:pt x="70766" y="29400"/>
                </a:lnTo>
                <a:lnTo>
                  <a:pt x="71814" y="32308"/>
                </a:lnTo>
                <a:lnTo>
                  <a:pt x="71698" y="40304"/>
                </a:lnTo>
                <a:lnTo>
                  <a:pt x="70686" y="43131"/>
                </a:lnTo>
                <a:lnTo>
                  <a:pt x="68510" y="45554"/>
                </a:lnTo>
                <a:lnTo>
                  <a:pt x="66333" y="47897"/>
                </a:lnTo>
                <a:lnTo>
                  <a:pt x="63674" y="49108"/>
                </a:lnTo>
                <a:lnTo>
                  <a:pt x="73596" y="49108"/>
                </a:lnTo>
                <a:lnTo>
                  <a:pt x="74539" y="47897"/>
                </a:lnTo>
                <a:lnTo>
                  <a:pt x="77295" y="44504"/>
                </a:lnTo>
                <a:lnTo>
                  <a:pt x="78746" y="40304"/>
                </a:lnTo>
                <a:lnTo>
                  <a:pt x="78746" y="30450"/>
                </a:lnTo>
                <a:lnTo>
                  <a:pt x="77134" y="26250"/>
                </a:lnTo>
                <a:lnTo>
                  <a:pt x="74877" y="23988"/>
                </a:lnTo>
                <a:close/>
              </a:path>
              <a:path w="79375" h="54610">
                <a:moveTo>
                  <a:pt x="76247" y="969"/>
                </a:moveTo>
                <a:lnTo>
                  <a:pt x="49730" y="969"/>
                </a:lnTo>
                <a:lnTo>
                  <a:pt x="44571" y="28350"/>
                </a:lnTo>
                <a:lnTo>
                  <a:pt x="50697" y="29158"/>
                </a:lnTo>
                <a:lnTo>
                  <a:pt x="51664" y="27623"/>
                </a:lnTo>
                <a:lnTo>
                  <a:pt x="53034" y="26411"/>
                </a:lnTo>
                <a:lnTo>
                  <a:pt x="56419" y="24473"/>
                </a:lnTo>
                <a:lnTo>
                  <a:pt x="58354" y="23988"/>
                </a:lnTo>
                <a:lnTo>
                  <a:pt x="74877" y="23988"/>
                </a:lnTo>
                <a:lnTo>
                  <a:pt x="72495" y="21565"/>
                </a:lnTo>
                <a:lnTo>
                  <a:pt x="52148" y="21565"/>
                </a:lnTo>
                <a:lnTo>
                  <a:pt x="54969" y="7188"/>
                </a:lnTo>
                <a:lnTo>
                  <a:pt x="76247" y="7188"/>
                </a:lnTo>
                <a:lnTo>
                  <a:pt x="76247" y="969"/>
                </a:lnTo>
                <a:close/>
              </a:path>
              <a:path w="79375" h="54610">
                <a:moveTo>
                  <a:pt x="66817" y="18173"/>
                </a:moveTo>
                <a:lnTo>
                  <a:pt x="58676" y="18173"/>
                </a:lnTo>
                <a:lnTo>
                  <a:pt x="55291" y="19304"/>
                </a:lnTo>
                <a:lnTo>
                  <a:pt x="52148" y="21565"/>
                </a:lnTo>
                <a:lnTo>
                  <a:pt x="72495" y="21565"/>
                </a:lnTo>
                <a:lnTo>
                  <a:pt x="70766" y="19788"/>
                </a:lnTo>
                <a:lnTo>
                  <a:pt x="66817" y="1817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413531" y="3922979"/>
            <a:ext cx="0" cy="862330"/>
          </a:xfrm>
          <a:custGeom>
            <a:avLst/>
            <a:gdLst/>
            <a:ahLst/>
            <a:cxnLst/>
            <a:rect l="l" t="t" r="r" b="b"/>
            <a:pathLst>
              <a:path h="862329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68324" y="3922979"/>
            <a:ext cx="0" cy="862330"/>
          </a:xfrm>
          <a:custGeom>
            <a:avLst/>
            <a:gdLst/>
            <a:ahLst/>
            <a:cxnLst/>
            <a:rect l="l" t="t" r="r" b="b"/>
            <a:pathLst>
              <a:path h="862329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413531" y="471945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413531" y="440089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413531" y="408225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643741" y="471945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643741" y="440089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643741" y="408225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315932" y="4696196"/>
            <a:ext cx="51435" cy="53975"/>
          </a:xfrm>
          <a:custGeom>
            <a:avLst/>
            <a:gdLst/>
            <a:ahLst/>
            <a:cxnLst/>
            <a:rect l="l" t="t" r="r" b="b"/>
            <a:pathLst>
              <a:path w="51435" h="53975">
                <a:moveTo>
                  <a:pt x="20077" y="31016"/>
                </a:moveTo>
                <a:lnTo>
                  <a:pt x="0" y="31016"/>
                </a:lnTo>
                <a:lnTo>
                  <a:pt x="0" y="37558"/>
                </a:lnTo>
                <a:lnTo>
                  <a:pt x="20077" y="37558"/>
                </a:lnTo>
                <a:lnTo>
                  <a:pt x="20077" y="31016"/>
                </a:lnTo>
                <a:close/>
              </a:path>
              <a:path w="51435" h="53975">
                <a:moveTo>
                  <a:pt x="50818" y="11873"/>
                </a:moveTo>
                <a:lnTo>
                  <a:pt x="44289" y="11873"/>
                </a:lnTo>
                <a:lnTo>
                  <a:pt x="44289" y="53550"/>
                </a:lnTo>
                <a:lnTo>
                  <a:pt x="50818" y="53550"/>
                </a:lnTo>
                <a:lnTo>
                  <a:pt x="50818" y="11873"/>
                </a:lnTo>
                <a:close/>
              </a:path>
              <a:path w="51435" h="53975">
                <a:moveTo>
                  <a:pt x="50818" y="0"/>
                </a:moveTo>
                <a:lnTo>
                  <a:pt x="46611" y="0"/>
                </a:lnTo>
                <a:lnTo>
                  <a:pt x="45474" y="2342"/>
                </a:lnTo>
                <a:lnTo>
                  <a:pt x="43540" y="4684"/>
                </a:lnTo>
                <a:lnTo>
                  <a:pt x="40799" y="7188"/>
                </a:lnTo>
                <a:lnTo>
                  <a:pt x="38067" y="9611"/>
                </a:lnTo>
                <a:lnTo>
                  <a:pt x="34875" y="11711"/>
                </a:lnTo>
                <a:lnTo>
                  <a:pt x="31216" y="13407"/>
                </a:lnTo>
                <a:lnTo>
                  <a:pt x="31216" y="19708"/>
                </a:lnTo>
                <a:lnTo>
                  <a:pt x="44289" y="11873"/>
                </a:lnTo>
                <a:lnTo>
                  <a:pt x="50818" y="11873"/>
                </a:lnTo>
                <a:lnTo>
                  <a:pt x="508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340837" y="4377636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7713" y="3150"/>
                </a:lnTo>
                <a:lnTo>
                  <a:pt x="5166" y="5169"/>
                </a:lnTo>
                <a:lnTo>
                  <a:pt x="3240" y="8157"/>
                </a:lnTo>
                <a:lnTo>
                  <a:pt x="652" y="15831"/>
                </a:lnTo>
                <a:lnTo>
                  <a:pt x="0" y="20919"/>
                </a:lnTo>
                <a:lnTo>
                  <a:pt x="0" y="37235"/>
                </a:lnTo>
                <a:lnTo>
                  <a:pt x="1757" y="44504"/>
                </a:lnTo>
                <a:lnTo>
                  <a:pt x="5328" y="49028"/>
                </a:lnTo>
                <a:lnTo>
                  <a:pt x="8197" y="52581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9"/>
                </a:lnTo>
                <a:lnTo>
                  <a:pt x="29580" y="49189"/>
                </a:lnTo>
                <a:lnTo>
                  <a:pt x="29683" y="49028"/>
                </a:lnTo>
                <a:lnTo>
                  <a:pt x="14354" y="4902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3"/>
                </a:lnTo>
                <a:lnTo>
                  <a:pt x="6714" y="18496"/>
                </a:lnTo>
                <a:lnTo>
                  <a:pt x="7842" y="12519"/>
                </a:lnTo>
                <a:lnTo>
                  <a:pt x="10091" y="9207"/>
                </a:lnTo>
                <a:lnTo>
                  <a:pt x="11880" y="6704"/>
                </a:lnTo>
                <a:lnTo>
                  <a:pt x="14282" y="5411"/>
                </a:lnTo>
                <a:lnTo>
                  <a:pt x="29369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69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69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4921" y="9773"/>
                </a:lnTo>
                <a:lnTo>
                  <a:pt x="26968" y="12600"/>
                </a:lnTo>
                <a:lnTo>
                  <a:pt x="27866" y="17769"/>
                </a:lnTo>
                <a:lnTo>
                  <a:pt x="27978" y="36023"/>
                </a:lnTo>
                <a:lnTo>
                  <a:pt x="26968" y="41758"/>
                </a:lnTo>
                <a:lnTo>
                  <a:pt x="22874" y="47574"/>
                </a:lnTo>
                <a:lnTo>
                  <a:pt x="20351" y="49028"/>
                </a:lnTo>
                <a:lnTo>
                  <a:pt x="29683" y="49028"/>
                </a:lnTo>
                <a:lnTo>
                  <a:pt x="31498" y="46200"/>
                </a:lnTo>
                <a:lnTo>
                  <a:pt x="34061" y="38527"/>
                </a:lnTo>
                <a:lnTo>
                  <a:pt x="34706" y="33519"/>
                </a:lnTo>
                <a:lnTo>
                  <a:pt x="34605" y="20919"/>
                </a:lnTo>
                <a:lnTo>
                  <a:pt x="34303" y="17769"/>
                </a:lnTo>
                <a:lnTo>
                  <a:pt x="32707" y="11550"/>
                </a:lnTo>
                <a:lnTo>
                  <a:pt x="31603" y="8884"/>
                </a:lnTo>
                <a:lnTo>
                  <a:pt x="29369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345851" y="4058996"/>
            <a:ext cx="19685" cy="53975"/>
          </a:xfrm>
          <a:custGeom>
            <a:avLst/>
            <a:gdLst/>
            <a:ahLst/>
            <a:cxnLst/>
            <a:rect l="l" t="t" r="r" b="b"/>
            <a:pathLst>
              <a:path w="19685" h="53975">
                <a:moveTo>
                  <a:pt x="19601" y="11873"/>
                </a:moveTo>
                <a:lnTo>
                  <a:pt x="13065" y="11873"/>
                </a:lnTo>
                <a:lnTo>
                  <a:pt x="13065" y="53550"/>
                </a:lnTo>
                <a:lnTo>
                  <a:pt x="19602" y="53550"/>
                </a:lnTo>
                <a:lnTo>
                  <a:pt x="19601" y="11873"/>
                </a:lnTo>
                <a:close/>
              </a:path>
              <a:path w="19685" h="53975">
                <a:moveTo>
                  <a:pt x="19601" y="0"/>
                </a:moveTo>
                <a:lnTo>
                  <a:pt x="15386" y="0"/>
                </a:lnTo>
                <a:lnTo>
                  <a:pt x="14250" y="2342"/>
                </a:lnTo>
                <a:lnTo>
                  <a:pt x="12315" y="4684"/>
                </a:lnTo>
                <a:lnTo>
                  <a:pt x="9583" y="7188"/>
                </a:lnTo>
                <a:lnTo>
                  <a:pt x="6842" y="9611"/>
                </a:lnTo>
                <a:lnTo>
                  <a:pt x="3651" y="11711"/>
                </a:lnTo>
                <a:lnTo>
                  <a:pt x="0" y="13407"/>
                </a:lnTo>
                <a:lnTo>
                  <a:pt x="0" y="19788"/>
                </a:lnTo>
                <a:lnTo>
                  <a:pt x="13065" y="11873"/>
                </a:lnTo>
                <a:lnTo>
                  <a:pt x="19601" y="11873"/>
                </a:lnTo>
                <a:lnTo>
                  <a:pt x="196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208500" y="4205999"/>
            <a:ext cx="59690" cy="297815"/>
          </a:xfrm>
          <a:custGeom>
            <a:avLst/>
            <a:gdLst/>
            <a:ahLst/>
            <a:cxnLst/>
            <a:rect l="l" t="t" r="r" b="b"/>
            <a:pathLst>
              <a:path w="59689" h="297814">
                <a:moveTo>
                  <a:pt x="21907" y="252489"/>
                </a:moveTo>
                <a:lnTo>
                  <a:pt x="14024" y="252489"/>
                </a:lnTo>
                <a:lnTo>
                  <a:pt x="11364" y="253135"/>
                </a:lnTo>
                <a:lnTo>
                  <a:pt x="8946" y="254266"/>
                </a:lnTo>
                <a:lnTo>
                  <a:pt x="6520" y="255477"/>
                </a:lnTo>
                <a:lnTo>
                  <a:pt x="4634" y="257012"/>
                </a:lnTo>
                <a:lnTo>
                  <a:pt x="3296" y="259031"/>
                </a:lnTo>
                <a:lnTo>
                  <a:pt x="1950" y="260970"/>
                </a:lnTo>
                <a:lnTo>
                  <a:pt x="1039" y="263393"/>
                </a:lnTo>
                <a:lnTo>
                  <a:pt x="185" y="268320"/>
                </a:lnTo>
                <a:lnTo>
                  <a:pt x="118" y="269370"/>
                </a:lnTo>
                <a:lnTo>
                  <a:pt x="0" y="297316"/>
                </a:lnTo>
                <a:lnTo>
                  <a:pt x="58531" y="297316"/>
                </a:lnTo>
                <a:lnTo>
                  <a:pt x="58531" y="289562"/>
                </a:lnTo>
                <a:lnTo>
                  <a:pt x="6907" y="289562"/>
                </a:lnTo>
                <a:lnTo>
                  <a:pt x="7025" y="269370"/>
                </a:lnTo>
                <a:lnTo>
                  <a:pt x="14717" y="260485"/>
                </a:lnTo>
                <a:lnTo>
                  <a:pt x="33013" y="260485"/>
                </a:lnTo>
                <a:lnTo>
                  <a:pt x="29564" y="257254"/>
                </a:lnTo>
                <a:lnTo>
                  <a:pt x="26122" y="254104"/>
                </a:lnTo>
                <a:lnTo>
                  <a:pt x="21907" y="252489"/>
                </a:lnTo>
                <a:close/>
              </a:path>
              <a:path w="59689" h="297814">
                <a:moveTo>
                  <a:pt x="33013" y="260485"/>
                </a:moveTo>
                <a:lnTo>
                  <a:pt x="20553" y="260485"/>
                </a:lnTo>
                <a:lnTo>
                  <a:pt x="23172" y="261535"/>
                </a:lnTo>
                <a:lnTo>
                  <a:pt x="25034" y="263716"/>
                </a:lnTo>
                <a:lnTo>
                  <a:pt x="26896" y="265816"/>
                </a:lnTo>
                <a:lnTo>
                  <a:pt x="27831" y="269370"/>
                </a:lnTo>
                <a:lnTo>
                  <a:pt x="27831" y="289562"/>
                </a:lnTo>
                <a:lnTo>
                  <a:pt x="34738" y="289562"/>
                </a:lnTo>
                <a:lnTo>
                  <a:pt x="34617" y="265816"/>
                </a:lnTo>
                <a:lnTo>
                  <a:pt x="33013" y="260485"/>
                </a:lnTo>
                <a:close/>
              </a:path>
              <a:path w="59689" h="297814">
                <a:moveTo>
                  <a:pt x="39171" y="205157"/>
                </a:moveTo>
                <a:lnTo>
                  <a:pt x="30249" y="205157"/>
                </a:lnTo>
                <a:lnTo>
                  <a:pt x="24824" y="206934"/>
                </a:lnTo>
                <a:lnTo>
                  <a:pt x="20964" y="210568"/>
                </a:lnTo>
                <a:lnTo>
                  <a:pt x="17103" y="214122"/>
                </a:lnTo>
                <a:lnTo>
                  <a:pt x="15177" y="218807"/>
                </a:lnTo>
                <a:lnTo>
                  <a:pt x="15243" y="230519"/>
                </a:lnTo>
                <a:lnTo>
                  <a:pt x="17143" y="235122"/>
                </a:lnTo>
                <a:lnTo>
                  <a:pt x="21085" y="238757"/>
                </a:lnTo>
                <a:lnTo>
                  <a:pt x="25019" y="242473"/>
                </a:lnTo>
                <a:lnTo>
                  <a:pt x="30555" y="244330"/>
                </a:lnTo>
                <a:lnTo>
                  <a:pt x="44588" y="244330"/>
                </a:lnTo>
                <a:lnTo>
                  <a:pt x="49948" y="242473"/>
                </a:lnTo>
                <a:lnTo>
                  <a:pt x="55800" y="236899"/>
                </a:lnTo>
                <a:lnTo>
                  <a:pt x="39171" y="236899"/>
                </a:lnTo>
                <a:lnTo>
                  <a:pt x="39171" y="236496"/>
                </a:lnTo>
                <a:lnTo>
                  <a:pt x="33263" y="236496"/>
                </a:lnTo>
                <a:lnTo>
                  <a:pt x="29564" y="236254"/>
                </a:lnTo>
                <a:lnTo>
                  <a:pt x="26606" y="234961"/>
                </a:lnTo>
                <a:lnTo>
                  <a:pt x="22267" y="230519"/>
                </a:lnTo>
                <a:lnTo>
                  <a:pt x="22156" y="230357"/>
                </a:lnTo>
                <a:lnTo>
                  <a:pt x="21085" y="227692"/>
                </a:lnTo>
                <a:lnTo>
                  <a:pt x="21085" y="220746"/>
                </a:lnTo>
                <a:lnTo>
                  <a:pt x="22463" y="217757"/>
                </a:lnTo>
                <a:lnTo>
                  <a:pt x="25330" y="215414"/>
                </a:lnTo>
                <a:lnTo>
                  <a:pt x="27017" y="213961"/>
                </a:lnTo>
                <a:lnTo>
                  <a:pt x="29693" y="213072"/>
                </a:lnTo>
                <a:lnTo>
                  <a:pt x="33263" y="212749"/>
                </a:lnTo>
                <a:lnTo>
                  <a:pt x="39171" y="212749"/>
                </a:lnTo>
                <a:lnTo>
                  <a:pt x="39171" y="205157"/>
                </a:lnTo>
                <a:close/>
              </a:path>
              <a:path w="59689" h="297814">
                <a:moveTo>
                  <a:pt x="45797" y="205399"/>
                </a:moveTo>
                <a:lnTo>
                  <a:pt x="44878" y="212830"/>
                </a:lnTo>
                <a:lnTo>
                  <a:pt x="47916" y="213880"/>
                </a:lnTo>
                <a:lnTo>
                  <a:pt x="50125" y="215414"/>
                </a:lnTo>
                <a:lnTo>
                  <a:pt x="52889" y="219130"/>
                </a:lnTo>
                <a:lnTo>
                  <a:pt x="53583" y="221392"/>
                </a:lnTo>
                <a:lnTo>
                  <a:pt x="53516" y="227692"/>
                </a:lnTo>
                <a:lnTo>
                  <a:pt x="39171" y="236899"/>
                </a:lnTo>
                <a:lnTo>
                  <a:pt x="55800" y="236899"/>
                </a:lnTo>
                <a:lnTo>
                  <a:pt x="57496" y="235284"/>
                </a:lnTo>
                <a:lnTo>
                  <a:pt x="57612" y="235122"/>
                </a:lnTo>
                <a:lnTo>
                  <a:pt x="59397" y="230519"/>
                </a:lnTo>
                <a:lnTo>
                  <a:pt x="59395" y="218807"/>
                </a:lnTo>
                <a:lnTo>
                  <a:pt x="58298" y="215092"/>
                </a:lnTo>
                <a:lnTo>
                  <a:pt x="55904" y="211861"/>
                </a:lnTo>
                <a:lnTo>
                  <a:pt x="53502" y="208711"/>
                </a:lnTo>
                <a:lnTo>
                  <a:pt x="50133" y="206530"/>
                </a:lnTo>
                <a:lnTo>
                  <a:pt x="45797" y="205399"/>
                </a:lnTo>
                <a:close/>
              </a:path>
              <a:path w="59689" h="297814">
                <a:moveTo>
                  <a:pt x="39171" y="212749"/>
                </a:moveTo>
                <a:lnTo>
                  <a:pt x="33263" y="212749"/>
                </a:lnTo>
                <a:lnTo>
                  <a:pt x="33263" y="236496"/>
                </a:lnTo>
                <a:lnTo>
                  <a:pt x="39171" y="236496"/>
                </a:lnTo>
                <a:lnTo>
                  <a:pt x="39171" y="212749"/>
                </a:lnTo>
                <a:close/>
              </a:path>
              <a:path w="59689" h="297814">
                <a:moveTo>
                  <a:pt x="17490" y="171960"/>
                </a:moveTo>
                <a:lnTo>
                  <a:pt x="15942" y="174464"/>
                </a:lnTo>
                <a:lnTo>
                  <a:pt x="15177" y="176968"/>
                </a:lnTo>
                <a:lnTo>
                  <a:pt x="15252" y="181329"/>
                </a:lnTo>
                <a:lnTo>
                  <a:pt x="15652" y="182622"/>
                </a:lnTo>
                <a:lnTo>
                  <a:pt x="17570" y="185368"/>
                </a:lnTo>
                <a:lnTo>
                  <a:pt x="19553" y="186903"/>
                </a:lnTo>
                <a:lnTo>
                  <a:pt x="22560" y="188599"/>
                </a:lnTo>
                <a:lnTo>
                  <a:pt x="16128" y="188599"/>
                </a:lnTo>
                <a:lnTo>
                  <a:pt x="16128" y="195061"/>
                </a:lnTo>
                <a:lnTo>
                  <a:pt x="58531" y="195061"/>
                </a:lnTo>
                <a:lnTo>
                  <a:pt x="58531" y="187872"/>
                </a:lnTo>
                <a:lnTo>
                  <a:pt x="33304" y="187872"/>
                </a:lnTo>
                <a:lnTo>
                  <a:pt x="30507" y="187468"/>
                </a:lnTo>
                <a:lnTo>
                  <a:pt x="22600" y="181329"/>
                </a:lnTo>
                <a:lnTo>
                  <a:pt x="22600" y="177937"/>
                </a:lnTo>
                <a:lnTo>
                  <a:pt x="23116" y="176241"/>
                </a:lnTo>
                <a:lnTo>
                  <a:pt x="24155" y="174464"/>
                </a:lnTo>
                <a:lnTo>
                  <a:pt x="17490" y="171960"/>
                </a:lnTo>
                <a:close/>
              </a:path>
              <a:path w="59689" h="297814">
                <a:moveTo>
                  <a:pt x="39703" y="96278"/>
                </a:moveTo>
                <a:lnTo>
                  <a:pt x="0" y="96278"/>
                </a:lnTo>
                <a:lnTo>
                  <a:pt x="0" y="104032"/>
                </a:lnTo>
                <a:lnTo>
                  <a:pt x="41130" y="104033"/>
                </a:lnTo>
                <a:lnTo>
                  <a:pt x="46087" y="105244"/>
                </a:lnTo>
                <a:lnTo>
                  <a:pt x="51253" y="110091"/>
                </a:lnTo>
                <a:lnTo>
                  <a:pt x="52543" y="114129"/>
                </a:lnTo>
                <a:lnTo>
                  <a:pt x="52543" y="123175"/>
                </a:lnTo>
                <a:lnTo>
                  <a:pt x="45023" y="133191"/>
                </a:lnTo>
                <a:lnTo>
                  <a:pt x="42613" y="134160"/>
                </a:lnTo>
                <a:lnTo>
                  <a:pt x="38865" y="134645"/>
                </a:lnTo>
                <a:lnTo>
                  <a:pt x="0" y="134645"/>
                </a:lnTo>
                <a:lnTo>
                  <a:pt x="0" y="142399"/>
                </a:lnTo>
                <a:lnTo>
                  <a:pt x="40018" y="142399"/>
                </a:lnTo>
                <a:lnTo>
                  <a:pt x="44910" y="141672"/>
                </a:lnTo>
                <a:lnTo>
                  <a:pt x="48497" y="140137"/>
                </a:lnTo>
                <a:lnTo>
                  <a:pt x="52075" y="138683"/>
                </a:lnTo>
                <a:lnTo>
                  <a:pt x="54808" y="136179"/>
                </a:lnTo>
                <a:lnTo>
                  <a:pt x="56702" y="132706"/>
                </a:lnTo>
                <a:lnTo>
                  <a:pt x="58588" y="129152"/>
                </a:lnTo>
                <a:lnTo>
                  <a:pt x="59531" y="124710"/>
                </a:lnTo>
                <a:lnTo>
                  <a:pt x="59531" y="113563"/>
                </a:lnTo>
                <a:lnTo>
                  <a:pt x="58451" y="108959"/>
                </a:lnTo>
                <a:lnTo>
                  <a:pt x="54106" y="102013"/>
                </a:lnTo>
                <a:lnTo>
                  <a:pt x="51294" y="99590"/>
                </a:lnTo>
                <a:lnTo>
                  <a:pt x="47836" y="98297"/>
                </a:lnTo>
                <a:lnTo>
                  <a:pt x="44370" y="96924"/>
                </a:lnTo>
                <a:lnTo>
                  <a:pt x="39703" y="96278"/>
                </a:lnTo>
                <a:close/>
              </a:path>
              <a:path w="59689" h="297814">
                <a:moveTo>
                  <a:pt x="58531" y="47977"/>
                </a:moveTo>
                <a:lnTo>
                  <a:pt x="29137" y="47977"/>
                </a:lnTo>
                <a:lnTo>
                  <a:pt x="26807" y="48058"/>
                </a:lnTo>
                <a:lnTo>
                  <a:pt x="25477" y="48381"/>
                </a:lnTo>
                <a:lnTo>
                  <a:pt x="23422" y="48785"/>
                </a:lnTo>
                <a:lnTo>
                  <a:pt x="21657" y="49512"/>
                </a:lnTo>
                <a:lnTo>
                  <a:pt x="20166" y="50643"/>
                </a:lnTo>
                <a:lnTo>
                  <a:pt x="18675" y="51693"/>
                </a:lnTo>
                <a:lnTo>
                  <a:pt x="17466" y="53308"/>
                </a:lnTo>
                <a:lnTo>
                  <a:pt x="16547" y="55408"/>
                </a:lnTo>
                <a:lnTo>
                  <a:pt x="15628" y="57589"/>
                </a:lnTo>
                <a:lnTo>
                  <a:pt x="15177" y="59931"/>
                </a:lnTo>
                <a:lnTo>
                  <a:pt x="15177" y="68412"/>
                </a:lnTo>
                <a:lnTo>
                  <a:pt x="17498" y="72855"/>
                </a:lnTo>
                <a:lnTo>
                  <a:pt x="22157" y="76005"/>
                </a:lnTo>
                <a:lnTo>
                  <a:pt x="16128" y="76005"/>
                </a:lnTo>
                <a:lnTo>
                  <a:pt x="16128" y="82466"/>
                </a:lnTo>
                <a:lnTo>
                  <a:pt x="58531" y="82466"/>
                </a:lnTo>
                <a:lnTo>
                  <a:pt x="58531" y="75278"/>
                </a:lnTo>
                <a:lnTo>
                  <a:pt x="29943" y="75278"/>
                </a:lnTo>
                <a:lnTo>
                  <a:pt x="26259" y="74147"/>
                </a:lnTo>
                <a:lnTo>
                  <a:pt x="24317" y="71966"/>
                </a:lnTo>
                <a:lnTo>
                  <a:pt x="22374" y="69705"/>
                </a:lnTo>
                <a:lnTo>
                  <a:pt x="21399" y="67039"/>
                </a:lnTo>
                <a:lnTo>
                  <a:pt x="21399" y="62112"/>
                </a:lnTo>
                <a:lnTo>
                  <a:pt x="29814" y="55166"/>
                </a:lnTo>
                <a:lnTo>
                  <a:pt x="58531" y="55166"/>
                </a:lnTo>
                <a:lnTo>
                  <a:pt x="58531" y="47977"/>
                </a:lnTo>
                <a:close/>
              </a:path>
              <a:path w="59689" h="297814">
                <a:moveTo>
                  <a:pt x="8261" y="28350"/>
                </a:moveTo>
                <a:lnTo>
                  <a:pt x="0" y="28350"/>
                </a:lnTo>
                <a:lnTo>
                  <a:pt x="0" y="35539"/>
                </a:lnTo>
                <a:lnTo>
                  <a:pt x="8261" y="35539"/>
                </a:lnTo>
                <a:lnTo>
                  <a:pt x="8261" y="28350"/>
                </a:lnTo>
                <a:close/>
              </a:path>
              <a:path w="59689" h="297814">
                <a:moveTo>
                  <a:pt x="58531" y="28350"/>
                </a:moveTo>
                <a:lnTo>
                  <a:pt x="16128" y="28350"/>
                </a:lnTo>
                <a:lnTo>
                  <a:pt x="16128" y="35539"/>
                </a:lnTo>
                <a:lnTo>
                  <a:pt x="58531" y="35539"/>
                </a:lnTo>
                <a:lnTo>
                  <a:pt x="58531" y="28350"/>
                </a:lnTo>
                <a:close/>
              </a:path>
              <a:path w="59689" h="297814">
                <a:moveTo>
                  <a:pt x="21721" y="15507"/>
                </a:moveTo>
                <a:lnTo>
                  <a:pt x="16128" y="15507"/>
                </a:lnTo>
                <a:lnTo>
                  <a:pt x="16128" y="20757"/>
                </a:lnTo>
                <a:lnTo>
                  <a:pt x="21721" y="20757"/>
                </a:lnTo>
                <a:lnTo>
                  <a:pt x="21721" y="15507"/>
                </a:lnTo>
                <a:close/>
              </a:path>
              <a:path w="59689" h="297814">
                <a:moveTo>
                  <a:pt x="58459" y="0"/>
                </a:moveTo>
                <a:lnTo>
                  <a:pt x="52108" y="1050"/>
                </a:lnTo>
                <a:lnTo>
                  <a:pt x="52293" y="2342"/>
                </a:lnTo>
                <a:lnTo>
                  <a:pt x="52390" y="5330"/>
                </a:lnTo>
                <a:lnTo>
                  <a:pt x="48569" y="8319"/>
                </a:lnTo>
                <a:lnTo>
                  <a:pt x="1313" y="8319"/>
                </a:lnTo>
                <a:lnTo>
                  <a:pt x="5633" y="15507"/>
                </a:lnTo>
                <a:lnTo>
                  <a:pt x="50431" y="15507"/>
                </a:lnTo>
                <a:lnTo>
                  <a:pt x="53260" y="15184"/>
                </a:lnTo>
                <a:lnTo>
                  <a:pt x="59046" y="8319"/>
                </a:lnTo>
                <a:lnTo>
                  <a:pt x="59039" y="3392"/>
                </a:lnTo>
                <a:lnTo>
                  <a:pt x="58878" y="2019"/>
                </a:lnTo>
                <a:lnTo>
                  <a:pt x="58459" y="0"/>
                </a:lnTo>
                <a:close/>
              </a:path>
              <a:path w="59689" h="297814">
                <a:moveTo>
                  <a:pt x="21721" y="1049"/>
                </a:moveTo>
                <a:lnTo>
                  <a:pt x="16128" y="1049"/>
                </a:lnTo>
                <a:lnTo>
                  <a:pt x="16128" y="8319"/>
                </a:lnTo>
                <a:lnTo>
                  <a:pt x="21721" y="8319"/>
                </a:lnTo>
                <a:lnTo>
                  <a:pt x="21721" y="1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424863" y="386894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94" y="0"/>
                </a:moveTo>
                <a:lnTo>
                  <a:pt x="1136" y="0"/>
                </a:lnTo>
                <a:lnTo>
                  <a:pt x="765" y="161"/>
                </a:lnTo>
                <a:lnTo>
                  <a:pt x="459" y="484"/>
                </a:lnTo>
                <a:lnTo>
                  <a:pt x="153" y="726"/>
                </a:lnTo>
                <a:lnTo>
                  <a:pt x="120" y="2261"/>
                </a:lnTo>
                <a:lnTo>
                  <a:pt x="354" y="2584"/>
                </a:lnTo>
                <a:lnTo>
                  <a:pt x="16434" y="18577"/>
                </a:lnTo>
                <a:lnTo>
                  <a:pt x="354" y="34570"/>
                </a:lnTo>
                <a:lnTo>
                  <a:pt x="120" y="34893"/>
                </a:lnTo>
                <a:lnTo>
                  <a:pt x="0" y="36104"/>
                </a:lnTo>
                <a:lnTo>
                  <a:pt x="153" y="36427"/>
                </a:lnTo>
                <a:lnTo>
                  <a:pt x="766" y="37074"/>
                </a:lnTo>
                <a:lnTo>
                  <a:pt x="1136" y="37154"/>
                </a:lnTo>
                <a:lnTo>
                  <a:pt x="1934" y="37154"/>
                </a:lnTo>
                <a:lnTo>
                  <a:pt x="2313" y="36993"/>
                </a:lnTo>
                <a:lnTo>
                  <a:pt x="3993" y="35296"/>
                </a:lnTo>
                <a:lnTo>
                  <a:pt x="18634" y="20758"/>
                </a:lnTo>
                <a:lnTo>
                  <a:pt x="23011" y="20758"/>
                </a:lnTo>
                <a:lnTo>
                  <a:pt x="20827" y="18577"/>
                </a:lnTo>
                <a:lnTo>
                  <a:pt x="22930" y="16477"/>
                </a:lnTo>
                <a:lnTo>
                  <a:pt x="18634" y="16477"/>
                </a:lnTo>
                <a:lnTo>
                  <a:pt x="2692" y="403"/>
                </a:lnTo>
                <a:lnTo>
                  <a:pt x="2264" y="161"/>
                </a:lnTo>
                <a:lnTo>
                  <a:pt x="1894" y="0"/>
                </a:lnTo>
                <a:close/>
              </a:path>
              <a:path w="37464" h="37464">
                <a:moveTo>
                  <a:pt x="23011" y="20758"/>
                </a:moveTo>
                <a:lnTo>
                  <a:pt x="18634" y="20758"/>
                </a:lnTo>
                <a:lnTo>
                  <a:pt x="34569" y="36589"/>
                </a:lnTo>
                <a:lnTo>
                  <a:pt x="34948" y="36993"/>
                </a:lnTo>
                <a:lnTo>
                  <a:pt x="35327" y="37154"/>
                </a:lnTo>
                <a:lnTo>
                  <a:pt x="36133" y="37154"/>
                </a:lnTo>
                <a:lnTo>
                  <a:pt x="36487" y="37074"/>
                </a:lnTo>
                <a:lnTo>
                  <a:pt x="36769" y="36751"/>
                </a:lnTo>
                <a:lnTo>
                  <a:pt x="36958" y="36589"/>
                </a:lnTo>
                <a:lnTo>
                  <a:pt x="37080" y="36427"/>
                </a:lnTo>
                <a:lnTo>
                  <a:pt x="37076" y="34893"/>
                </a:lnTo>
                <a:lnTo>
                  <a:pt x="36842" y="34570"/>
                </a:lnTo>
                <a:lnTo>
                  <a:pt x="23011" y="20758"/>
                </a:lnTo>
                <a:close/>
              </a:path>
              <a:path w="37464" h="37464">
                <a:moveTo>
                  <a:pt x="36133" y="0"/>
                </a:moveTo>
                <a:lnTo>
                  <a:pt x="35375" y="0"/>
                </a:lnTo>
                <a:lnTo>
                  <a:pt x="34996" y="161"/>
                </a:lnTo>
                <a:lnTo>
                  <a:pt x="34569" y="403"/>
                </a:lnTo>
                <a:lnTo>
                  <a:pt x="18634" y="16477"/>
                </a:lnTo>
                <a:lnTo>
                  <a:pt x="22930" y="16477"/>
                </a:lnTo>
                <a:lnTo>
                  <a:pt x="36842" y="2584"/>
                </a:lnTo>
                <a:lnTo>
                  <a:pt x="37076" y="2261"/>
                </a:lnTo>
                <a:lnTo>
                  <a:pt x="37197" y="1049"/>
                </a:lnTo>
                <a:lnTo>
                  <a:pt x="37051" y="726"/>
                </a:lnTo>
                <a:lnTo>
                  <a:pt x="36769" y="403"/>
                </a:lnTo>
                <a:lnTo>
                  <a:pt x="36487" y="161"/>
                </a:lnTo>
                <a:lnTo>
                  <a:pt x="361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482065" y="3826215"/>
            <a:ext cx="133167" cy="7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837923" y="3823065"/>
            <a:ext cx="1405255" cy="77470"/>
          </a:xfrm>
          <a:custGeom>
            <a:avLst/>
            <a:gdLst/>
            <a:ahLst/>
            <a:cxnLst/>
            <a:rect l="l" t="t" r="r" b="b"/>
            <a:pathLst>
              <a:path w="1405254" h="77470">
                <a:moveTo>
                  <a:pt x="20359" y="0"/>
                </a:moveTo>
                <a:lnTo>
                  <a:pt x="12622" y="0"/>
                </a:lnTo>
                <a:lnTo>
                  <a:pt x="9156" y="5088"/>
                </a:lnTo>
                <a:lnTo>
                  <a:pt x="6254" y="10580"/>
                </a:lnTo>
                <a:lnTo>
                  <a:pt x="3917" y="16557"/>
                </a:lnTo>
                <a:lnTo>
                  <a:pt x="1337" y="23423"/>
                </a:lnTo>
                <a:lnTo>
                  <a:pt x="0" y="30692"/>
                </a:lnTo>
                <a:lnTo>
                  <a:pt x="0" y="44666"/>
                </a:lnTo>
                <a:lnTo>
                  <a:pt x="1096" y="51046"/>
                </a:lnTo>
                <a:lnTo>
                  <a:pt x="5287" y="64374"/>
                </a:lnTo>
                <a:lnTo>
                  <a:pt x="8430" y="70754"/>
                </a:lnTo>
                <a:lnTo>
                  <a:pt x="12460" y="76893"/>
                </a:lnTo>
                <a:lnTo>
                  <a:pt x="20198" y="76893"/>
                </a:lnTo>
                <a:lnTo>
                  <a:pt x="17861" y="71805"/>
                </a:lnTo>
                <a:lnTo>
                  <a:pt x="16249" y="67927"/>
                </a:lnTo>
                <a:lnTo>
                  <a:pt x="10768" y="43050"/>
                </a:lnTo>
                <a:lnTo>
                  <a:pt x="10768" y="32308"/>
                </a:lnTo>
                <a:lnTo>
                  <a:pt x="11413" y="26331"/>
                </a:lnTo>
                <a:lnTo>
                  <a:pt x="14153" y="14942"/>
                </a:lnTo>
                <a:lnTo>
                  <a:pt x="16652" y="8077"/>
                </a:lnTo>
                <a:lnTo>
                  <a:pt x="20359" y="0"/>
                </a:lnTo>
                <a:close/>
              </a:path>
              <a:path w="1405254" h="77470">
                <a:moveTo>
                  <a:pt x="52841" y="16234"/>
                </a:moveTo>
                <a:lnTo>
                  <a:pt x="41396" y="16234"/>
                </a:lnTo>
                <a:lnTo>
                  <a:pt x="36399" y="18173"/>
                </a:lnTo>
                <a:lnTo>
                  <a:pt x="32691" y="22050"/>
                </a:lnTo>
                <a:lnTo>
                  <a:pt x="28983" y="26008"/>
                </a:lnTo>
                <a:lnTo>
                  <a:pt x="27130" y="31419"/>
                </a:lnTo>
                <a:lnTo>
                  <a:pt x="27130" y="45393"/>
                </a:lnTo>
                <a:lnTo>
                  <a:pt x="28983" y="50804"/>
                </a:lnTo>
                <a:lnTo>
                  <a:pt x="32691" y="54762"/>
                </a:lnTo>
                <a:lnTo>
                  <a:pt x="36399" y="58639"/>
                </a:lnTo>
                <a:lnTo>
                  <a:pt x="41315" y="60658"/>
                </a:lnTo>
                <a:lnTo>
                  <a:pt x="53002" y="60658"/>
                </a:lnTo>
                <a:lnTo>
                  <a:pt x="57355" y="59366"/>
                </a:lnTo>
                <a:lnTo>
                  <a:pt x="63803" y="54197"/>
                </a:lnTo>
                <a:lnTo>
                  <a:pt x="65344" y="51450"/>
                </a:lnTo>
                <a:lnTo>
                  <a:pt x="45184" y="51450"/>
                </a:lnTo>
                <a:lnTo>
                  <a:pt x="42927" y="50400"/>
                </a:lnTo>
                <a:lnTo>
                  <a:pt x="41235" y="48381"/>
                </a:lnTo>
                <a:lnTo>
                  <a:pt x="39542" y="46281"/>
                </a:lnTo>
                <a:lnTo>
                  <a:pt x="38656" y="42727"/>
                </a:lnTo>
                <a:lnTo>
                  <a:pt x="38656" y="33116"/>
                </a:lnTo>
                <a:lnTo>
                  <a:pt x="39542" y="29885"/>
                </a:lnTo>
                <a:lnTo>
                  <a:pt x="41225" y="27865"/>
                </a:lnTo>
                <a:lnTo>
                  <a:pt x="42847" y="26008"/>
                </a:lnTo>
                <a:lnTo>
                  <a:pt x="45104" y="25038"/>
                </a:lnTo>
                <a:lnTo>
                  <a:pt x="65150" y="25038"/>
                </a:lnTo>
                <a:lnTo>
                  <a:pt x="63077" y="21808"/>
                </a:lnTo>
                <a:lnTo>
                  <a:pt x="60015" y="19546"/>
                </a:lnTo>
                <a:lnTo>
                  <a:pt x="56952" y="17365"/>
                </a:lnTo>
                <a:lnTo>
                  <a:pt x="52841" y="16234"/>
                </a:lnTo>
                <a:close/>
              </a:path>
              <a:path w="1405254" h="77470">
                <a:moveTo>
                  <a:pt x="56146" y="43373"/>
                </a:moveTo>
                <a:lnTo>
                  <a:pt x="55582" y="46362"/>
                </a:lnTo>
                <a:lnTo>
                  <a:pt x="54614" y="48462"/>
                </a:lnTo>
                <a:lnTo>
                  <a:pt x="51874" y="50885"/>
                </a:lnTo>
                <a:lnTo>
                  <a:pt x="50181" y="51450"/>
                </a:lnTo>
                <a:lnTo>
                  <a:pt x="65344" y="51450"/>
                </a:lnTo>
                <a:lnTo>
                  <a:pt x="65979" y="50320"/>
                </a:lnTo>
                <a:lnTo>
                  <a:pt x="67188" y="45231"/>
                </a:lnTo>
                <a:lnTo>
                  <a:pt x="56146" y="43373"/>
                </a:lnTo>
                <a:close/>
              </a:path>
              <a:path w="1405254" h="77470">
                <a:moveTo>
                  <a:pt x="65150" y="25038"/>
                </a:moveTo>
                <a:lnTo>
                  <a:pt x="49940" y="25038"/>
                </a:lnTo>
                <a:lnTo>
                  <a:pt x="51713" y="25604"/>
                </a:lnTo>
                <a:lnTo>
                  <a:pt x="54292" y="27865"/>
                </a:lnTo>
                <a:lnTo>
                  <a:pt x="55179" y="29562"/>
                </a:lnTo>
                <a:lnTo>
                  <a:pt x="55501" y="31742"/>
                </a:lnTo>
                <a:lnTo>
                  <a:pt x="66622" y="29723"/>
                </a:lnTo>
                <a:lnTo>
                  <a:pt x="65254" y="25200"/>
                </a:lnTo>
                <a:lnTo>
                  <a:pt x="65150" y="25038"/>
                </a:lnTo>
                <a:close/>
              </a:path>
              <a:path w="1405254" h="77470">
                <a:moveTo>
                  <a:pt x="80890" y="0"/>
                </a:moveTo>
                <a:lnTo>
                  <a:pt x="73233" y="0"/>
                </a:lnTo>
                <a:lnTo>
                  <a:pt x="76941" y="8077"/>
                </a:lnTo>
                <a:lnTo>
                  <a:pt x="79439" y="14942"/>
                </a:lnTo>
                <a:lnTo>
                  <a:pt x="80809" y="20596"/>
                </a:lnTo>
                <a:lnTo>
                  <a:pt x="82099" y="26331"/>
                </a:lnTo>
                <a:lnTo>
                  <a:pt x="82824" y="32308"/>
                </a:lnTo>
                <a:lnTo>
                  <a:pt x="82824" y="41758"/>
                </a:lnTo>
                <a:lnTo>
                  <a:pt x="77988" y="65989"/>
                </a:lnTo>
                <a:lnTo>
                  <a:pt x="77102" y="68493"/>
                </a:lnTo>
                <a:lnTo>
                  <a:pt x="75570" y="72128"/>
                </a:lnTo>
                <a:lnTo>
                  <a:pt x="73314" y="76893"/>
                </a:lnTo>
                <a:lnTo>
                  <a:pt x="81132" y="76893"/>
                </a:lnTo>
                <a:lnTo>
                  <a:pt x="85645" y="69947"/>
                </a:lnTo>
                <a:lnTo>
                  <a:pt x="88950" y="62920"/>
                </a:lnTo>
                <a:lnTo>
                  <a:pt x="92738" y="49351"/>
                </a:lnTo>
                <a:lnTo>
                  <a:pt x="93625" y="43374"/>
                </a:lnTo>
                <a:lnTo>
                  <a:pt x="93625" y="31177"/>
                </a:lnTo>
                <a:lnTo>
                  <a:pt x="92496" y="24715"/>
                </a:lnTo>
                <a:lnTo>
                  <a:pt x="90240" y="18254"/>
                </a:lnTo>
                <a:lnTo>
                  <a:pt x="88063" y="11792"/>
                </a:lnTo>
                <a:lnTo>
                  <a:pt x="84920" y="5734"/>
                </a:lnTo>
                <a:lnTo>
                  <a:pt x="80890" y="0"/>
                </a:lnTo>
                <a:close/>
              </a:path>
              <a:path w="1405254" h="77470">
                <a:moveTo>
                  <a:pt x="145531" y="1049"/>
                </a:moveTo>
                <a:lnTo>
                  <a:pt x="127799" y="1049"/>
                </a:lnTo>
                <a:lnTo>
                  <a:pt x="127799" y="59689"/>
                </a:lnTo>
                <a:lnTo>
                  <a:pt x="138761" y="59689"/>
                </a:lnTo>
                <a:lnTo>
                  <a:pt x="138761" y="13488"/>
                </a:lnTo>
                <a:lnTo>
                  <a:pt x="148816" y="13488"/>
                </a:lnTo>
                <a:lnTo>
                  <a:pt x="145531" y="1049"/>
                </a:lnTo>
                <a:close/>
              </a:path>
              <a:path w="1405254" h="77470">
                <a:moveTo>
                  <a:pt x="148816" y="13488"/>
                </a:moveTo>
                <a:lnTo>
                  <a:pt x="138761" y="13488"/>
                </a:lnTo>
                <a:lnTo>
                  <a:pt x="150367" y="59689"/>
                </a:lnTo>
                <a:lnTo>
                  <a:pt x="161732" y="59689"/>
                </a:lnTo>
                <a:lnTo>
                  <a:pt x="166419" y="41031"/>
                </a:lnTo>
                <a:lnTo>
                  <a:pt x="156090" y="41031"/>
                </a:lnTo>
                <a:lnTo>
                  <a:pt x="148816" y="13488"/>
                </a:lnTo>
                <a:close/>
              </a:path>
              <a:path w="1405254" h="77470">
                <a:moveTo>
                  <a:pt x="184381" y="13488"/>
                </a:moveTo>
                <a:lnTo>
                  <a:pt x="173338" y="13488"/>
                </a:lnTo>
                <a:lnTo>
                  <a:pt x="173338" y="59689"/>
                </a:lnTo>
                <a:lnTo>
                  <a:pt x="184381" y="59689"/>
                </a:lnTo>
                <a:lnTo>
                  <a:pt x="184381" y="13488"/>
                </a:lnTo>
                <a:close/>
              </a:path>
              <a:path w="1405254" h="77470">
                <a:moveTo>
                  <a:pt x="184381" y="1049"/>
                </a:moveTo>
                <a:lnTo>
                  <a:pt x="166649" y="1049"/>
                </a:lnTo>
                <a:lnTo>
                  <a:pt x="156090" y="41031"/>
                </a:lnTo>
                <a:lnTo>
                  <a:pt x="166419" y="41031"/>
                </a:lnTo>
                <a:lnTo>
                  <a:pt x="173338" y="13488"/>
                </a:lnTo>
                <a:lnTo>
                  <a:pt x="184381" y="13488"/>
                </a:lnTo>
                <a:lnTo>
                  <a:pt x="184381" y="1049"/>
                </a:lnTo>
                <a:close/>
              </a:path>
              <a:path w="1405254" h="77470">
                <a:moveTo>
                  <a:pt x="232015" y="24795"/>
                </a:moveTo>
                <a:lnTo>
                  <a:pt x="216782" y="24795"/>
                </a:lnTo>
                <a:lnTo>
                  <a:pt x="218797" y="25280"/>
                </a:lnTo>
                <a:lnTo>
                  <a:pt x="219845" y="26168"/>
                </a:lnTo>
                <a:lnTo>
                  <a:pt x="220893" y="27138"/>
                </a:lnTo>
                <a:lnTo>
                  <a:pt x="221457" y="28672"/>
                </a:lnTo>
                <a:lnTo>
                  <a:pt x="221457" y="31903"/>
                </a:lnTo>
                <a:lnTo>
                  <a:pt x="219442" y="32792"/>
                </a:lnTo>
                <a:lnTo>
                  <a:pt x="215815" y="33680"/>
                </a:lnTo>
                <a:lnTo>
                  <a:pt x="210576" y="34730"/>
                </a:lnTo>
                <a:lnTo>
                  <a:pt x="206627" y="35457"/>
                </a:lnTo>
                <a:lnTo>
                  <a:pt x="203644" y="36346"/>
                </a:lnTo>
                <a:lnTo>
                  <a:pt x="201629" y="37315"/>
                </a:lnTo>
                <a:lnTo>
                  <a:pt x="199534" y="38284"/>
                </a:lnTo>
                <a:lnTo>
                  <a:pt x="197922" y="39739"/>
                </a:lnTo>
                <a:lnTo>
                  <a:pt x="196793" y="41677"/>
                </a:lnTo>
                <a:lnTo>
                  <a:pt x="195665" y="43534"/>
                </a:lnTo>
                <a:lnTo>
                  <a:pt x="195187" y="45312"/>
                </a:lnTo>
                <a:lnTo>
                  <a:pt x="195101" y="51692"/>
                </a:lnTo>
                <a:lnTo>
                  <a:pt x="196310" y="54681"/>
                </a:lnTo>
                <a:lnTo>
                  <a:pt x="201388" y="59446"/>
                </a:lnTo>
                <a:lnTo>
                  <a:pt x="204853" y="60658"/>
                </a:lnTo>
                <a:lnTo>
                  <a:pt x="211624" y="60658"/>
                </a:lnTo>
                <a:lnTo>
                  <a:pt x="213961" y="60173"/>
                </a:lnTo>
                <a:lnTo>
                  <a:pt x="216137" y="59204"/>
                </a:lnTo>
                <a:lnTo>
                  <a:pt x="218314" y="58316"/>
                </a:lnTo>
                <a:lnTo>
                  <a:pt x="220409" y="56862"/>
                </a:lnTo>
                <a:lnTo>
                  <a:pt x="222344" y="55004"/>
                </a:lnTo>
                <a:lnTo>
                  <a:pt x="233093" y="55004"/>
                </a:lnTo>
                <a:lnTo>
                  <a:pt x="232902" y="53954"/>
                </a:lnTo>
                <a:lnTo>
                  <a:pt x="232627" y="52742"/>
                </a:lnTo>
                <a:lnTo>
                  <a:pt x="210737" y="52742"/>
                </a:lnTo>
                <a:lnTo>
                  <a:pt x="209206" y="52096"/>
                </a:lnTo>
                <a:lnTo>
                  <a:pt x="208077" y="50966"/>
                </a:lnTo>
                <a:lnTo>
                  <a:pt x="206868" y="49835"/>
                </a:lnTo>
                <a:lnTo>
                  <a:pt x="206304" y="48462"/>
                </a:lnTo>
                <a:lnTo>
                  <a:pt x="206304" y="45312"/>
                </a:lnTo>
                <a:lnTo>
                  <a:pt x="207029" y="44019"/>
                </a:lnTo>
                <a:lnTo>
                  <a:pt x="217749" y="40304"/>
                </a:lnTo>
                <a:lnTo>
                  <a:pt x="220008" y="39738"/>
                </a:lnTo>
                <a:lnTo>
                  <a:pt x="221457" y="39254"/>
                </a:lnTo>
                <a:lnTo>
                  <a:pt x="232417" y="39254"/>
                </a:lnTo>
                <a:lnTo>
                  <a:pt x="232351" y="26814"/>
                </a:lnTo>
                <a:lnTo>
                  <a:pt x="232015" y="24795"/>
                </a:lnTo>
                <a:close/>
              </a:path>
              <a:path w="1405254" h="77470">
                <a:moveTo>
                  <a:pt x="233093" y="55004"/>
                </a:moveTo>
                <a:lnTo>
                  <a:pt x="222344" y="55004"/>
                </a:lnTo>
                <a:lnTo>
                  <a:pt x="222424" y="55246"/>
                </a:lnTo>
                <a:lnTo>
                  <a:pt x="222532" y="55731"/>
                </a:lnTo>
                <a:lnTo>
                  <a:pt x="222747" y="56377"/>
                </a:lnTo>
                <a:lnTo>
                  <a:pt x="223472" y="58962"/>
                </a:lnTo>
                <a:lnTo>
                  <a:pt x="223794" y="59689"/>
                </a:lnTo>
                <a:lnTo>
                  <a:pt x="234917" y="59689"/>
                </a:lnTo>
                <a:lnTo>
                  <a:pt x="233950" y="57669"/>
                </a:lnTo>
                <a:lnTo>
                  <a:pt x="233225" y="55731"/>
                </a:lnTo>
                <a:lnTo>
                  <a:pt x="233093" y="55004"/>
                </a:lnTo>
                <a:close/>
              </a:path>
              <a:path w="1405254" h="77470">
                <a:moveTo>
                  <a:pt x="232417" y="39254"/>
                </a:moveTo>
                <a:lnTo>
                  <a:pt x="221457" y="39254"/>
                </a:lnTo>
                <a:lnTo>
                  <a:pt x="221359" y="45312"/>
                </a:lnTo>
                <a:lnTo>
                  <a:pt x="221296" y="46039"/>
                </a:lnTo>
                <a:lnTo>
                  <a:pt x="220973" y="47008"/>
                </a:lnTo>
                <a:lnTo>
                  <a:pt x="220570" y="48462"/>
                </a:lnTo>
                <a:lnTo>
                  <a:pt x="219684" y="49673"/>
                </a:lnTo>
                <a:lnTo>
                  <a:pt x="218314" y="50723"/>
                </a:lnTo>
                <a:lnTo>
                  <a:pt x="216460" y="52016"/>
                </a:lnTo>
                <a:lnTo>
                  <a:pt x="214525" y="52742"/>
                </a:lnTo>
                <a:lnTo>
                  <a:pt x="232627" y="52742"/>
                </a:lnTo>
                <a:lnTo>
                  <a:pt x="232499" y="52177"/>
                </a:lnTo>
                <a:lnTo>
                  <a:pt x="232414" y="50723"/>
                </a:lnTo>
                <a:lnTo>
                  <a:pt x="232417" y="39254"/>
                </a:lnTo>
                <a:close/>
              </a:path>
              <a:path w="1405254" h="77470">
                <a:moveTo>
                  <a:pt x="219603" y="16234"/>
                </a:moveTo>
                <a:lnTo>
                  <a:pt x="209125" y="16234"/>
                </a:lnTo>
                <a:lnTo>
                  <a:pt x="204934" y="17203"/>
                </a:lnTo>
                <a:lnTo>
                  <a:pt x="199372" y="21161"/>
                </a:lnTo>
                <a:lnTo>
                  <a:pt x="197357" y="24230"/>
                </a:lnTo>
                <a:lnTo>
                  <a:pt x="196229" y="28269"/>
                </a:lnTo>
                <a:lnTo>
                  <a:pt x="206465" y="30127"/>
                </a:lnTo>
                <a:lnTo>
                  <a:pt x="207110" y="28187"/>
                </a:lnTo>
                <a:lnTo>
                  <a:pt x="207997" y="26814"/>
                </a:lnTo>
                <a:lnTo>
                  <a:pt x="210254" y="25199"/>
                </a:lnTo>
                <a:lnTo>
                  <a:pt x="211785" y="24795"/>
                </a:lnTo>
                <a:lnTo>
                  <a:pt x="232015" y="24795"/>
                </a:lnTo>
                <a:lnTo>
                  <a:pt x="231891" y="24230"/>
                </a:lnTo>
                <a:lnTo>
                  <a:pt x="230968" y="22534"/>
                </a:lnTo>
                <a:lnTo>
                  <a:pt x="230001" y="20677"/>
                </a:lnTo>
                <a:lnTo>
                  <a:pt x="228227" y="19142"/>
                </a:lnTo>
                <a:lnTo>
                  <a:pt x="225809" y="18011"/>
                </a:lnTo>
                <a:lnTo>
                  <a:pt x="223311" y="16800"/>
                </a:lnTo>
                <a:lnTo>
                  <a:pt x="219603" y="16234"/>
                </a:lnTo>
                <a:close/>
              </a:path>
              <a:path w="1405254" h="77470">
                <a:moveTo>
                  <a:pt x="268125" y="16234"/>
                </a:moveTo>
                <a:lnTo>
                  <a:pt x="256679" y="16234"/>
                </a:lnTo>
                <a:lnTo>
                  <a:pt x="251682" y="18173"/>
                </a:lnTo>
                <a:lnTo>
                  <a:pt x="247975" y="22050"/>
                </a:lnTo>
                <a:lnTo>
                  <a:pt x="244267" y="26008"/>
                </a:lnTo>
                <a:lnTo>
                  <a:pt x="242413" y="31419"/>
                </a:lnTo>
                <a:lnTo>
                  <a:pt x="242413" y="45393"/>
                </a:lnTo>
                <a:lnTo>
                  <a:pt x="244267" y="50804"/>
                </a:lnTo>
                <a:lnTo>
                  <a:pt x="247894" y="54762"/>
                </a:lnTo>
                <a:lnTo>
                  <a:pt x="251602" y="58639"/>
                </a:lnTo>
                <a:lnTo>
                  <a:pt x="256599" y="60658"/>
                </a:lnTo>
                <a:lnTo>
                  <a:pt x="268205" y="60658"/>
                </a:lnTo>
                <a:lnTo>
                  <a:pt x="272558" y="59366"/>
                </a:lnTo>
                <a:lnTo>
                  <a:pt x="275862" y="56781"/>
                </a:lnTo>
                <a:lnTo>
                  <a:pt x="279086" y="54197"/>
                </a:lnTo>
                <a:lnTo>
                  <a:pt x="280628" y="51450"/>
                </a:lnTo>
                <a:lnTo>
                  <a:pt x="260468" y="51450"/>
                </a:lnTo>
                <a:lnTo>
                  <a:pt x="258130" y="50400"/>
                </a:lnTo>
                <a:lnTo>
                  <a:pt x="254826" y="46281"/>
                </a:lnTo>
                <a:lnTo>
                  <a:pt x="253939" y="42727"/>
                </a:lnTo>
                <a:lnTo>
                  <a:pt x="253939" y="33116"/>
                </a:lnTo>
                <a:lnTo>
                  <a:pt x="254745" y="29885"/>
                </a:lnTo>
                <a:lnTo>
                  <a:pt x="258130" y="26008"/>
                </a:lnTo>
                <a:lnTo>
                  <a:pt x="260306" y="25038"/>
                </a:lnTo>
                <a:lnTo>
                  <a:pt x="280433" y="25038"/>
                </a:lnTo>
                <a:lnTo>
                  <a:pt x="278361" y="21808"/>
                </a:lnTo>
                <a:lnTo>
                  <a:pt x="275298" y="19546"/>
                </a:lnTo>
                <a:lnTo>
                  <a:pt x="272235" y="17365"/>
                </a:lnTo>
                <a:lnTo>
                  <a:pt x="268125" y="16234"/>
                </a:lnTo>
                <a:close/>
              </a:path>
              <a:path w="1405254" h="77470">
                <a:moveTo>
                  <a:pt x="271429" y="43373"/>
                </a:moveTo>
                <a:lnTo>
                  <a:pt x="270865" y="46362"/>
                </a:lnTo>
                <a:lnTo>
                  <a:pt x="269898" y="48462"/>
                </a:lnTo>
                <a:lnTo>
                  <a:pt x="267157" y="50885"/>
                </a:lnTo>
                <a:lnTo>
                  <a:pt x="265384" y="51450"/>
                </a:lnTo>
                <a:lnTo>
                  <a:pt x="280628" y="51450"/>
                </a:lnTo>
                <a:lnTo>
                  <a:pt x="281262" y="50320"/>
                </a:lnTo>
                <a:lnTo>
                  <a:pt x="282391" y="45231"/>
                </a:lnTo>
                <a:lnTo>
                  <a:pt x="271429" y="43373"/>
                </a:lnTo>
                <a:close/>
              </a:path>
              <a:path w="1405254" h="77470">
                <a:moveTo>
                  <a:pt x="280433" y="25038"/>
                </a:moveTo>
                <a:lnTo>
                  <a:pt x="265223" y="25038"/>
                </a:lnTo>
                <a:lnTo>
                  <a:pt x="266916" y="25604"/>
                </a:lnTo>
                <a:lnTo>
                  <a:pt x="268286" y="26735"/>
                </a:lnTo>
                <a:lnTo>
                  <a:pt x="269575" y="27865"/>
                </a:lnTo>
                <a:lnTo>
                  <a:pt x="270381" y="29562"/>
                </a:lnTo>
                <a:lnTo>
                  <a:pt x="270784" y="31742"/>
                </a:lnTo>
                <a:lnTo>
                  <a:pt x="281827" y="29723"/>
                </a:lnTo>
                <a:lnTo>
                  <a:pt x="280537" y="25200"/>
                </a:lnTo>
                <a:lnTo>
                  <a:pt x="280433" y="25038"/>
                </a:lnTo>
                <a:close/>
              </a:path>
              <a:path w="1405254" h="77470">
                <a:moveTo>
                  <a:pt x="281827" y="29723"/>
                </a:moveTo>
                <a:close/>
              </a:path>
              <a:path w="1405254" h="77470">
                <a:moveTo>
                  <a:pt x="302863" y="1050"/>
                </a:moveTo>
                <a:lnTo>
                  <a:pt x="291660" y="1050"/>
                </a:lnTo>
                <a:lnTo>
                  <a:pt x="291660" y="59690"/>
                </a:lnTo>
                <a:lnTo>
                  <a:pt x="302863" y="59690"/>
                </a:lnTo>
                <a:lnTo>
                  <a:pt x="302863" y="34812"/>
                </a:lnTo>
                <a:lnTo>
                  <a:pt x="303266" y="32147"/>
                </a:lnTo>
                <a:lnTo>
                  <a:pt x="304556" y="28431"/>
                </a:lnTo>
                <a:lnTo>
                  <a:pt x="305684" y="27058"/>
                </a:lnTo>
                <a:lnTo>
                  <a:pt x="308586" y="25281"/>
                </a:lnTo>
                <a:lnTo>
                  <a:pt x="310279" y="24796"/>
                </a:lnTo>
                <a:lnTo>
                  <a:pt x="329372" y="24796"/>
                </a:lnTo>
                <a:lnTo>
                  <a:pt x="329300" y="24473"/>
                </a:lnTo>
                <a:lnTo>
                  <a:pt x="328575" y="22858"/>
                </a:lnTo>
                <a:lnTo>
                  <a:pt x="328409" y="22615"/>
                </a:lnTo>
                <a:lnTo>
                  <a:pt x="302863" y="22615"/>
                </a:lnTo>
                <a:lnTo>
                  <a:pt x="302863" y="1050"/>
                </a:lnTo>
                <a:close/>
              </a:path>
              <a:path w="1405254" h="77470">
                <a:moveTo>
                  <a:pt x="329372" y="24796"/>
                </a:moveTo>
                <a:lnTo>
                  <a:pt x="313744" y="24796"/>
                </a:lnTo>
                <a:lnTo>
                  <a:pt x="315115" y="25200"/>
                </a:lnTo>
                <a:lnTo>
                  <a:pt x="316162" y="25847"/>
                </a:lnTo>
                <a:lnTo>
                  <a:pt x="319064" y="59689"/>
                </a:lnTo>
                <a:lnTo>
                  <a:pt x="330267" y="59689"/>
                </a:lnTo>
                <a:lnTo>
                  <a:pt x="330212" y="29966"/>
                </a:lnTo>
                <a:lnTo>
                  <a:pt x="330106" y="28108"/>
                </a:lnTo>
                <a:lnTo>
                  <a:pt x="329372" y="24796"/>
                </a:lnTo>
                <a:close/>
              </a:path>
              <a:path w="1405254" h="77470">
                <a:moveTo>
                  <a:pt x="318419" y="16234"/>
                </a:moveTo>
                <a:lnTo>
                  <a:pt x="310843" y="16234"/>
                </a:lnTo>
                <a:lnTo>
                  <a:pt x="306490" y="18335"/>
                </a:lnTo>
                <a:lnTo>
                  <a:pt x="302863" y="22615"/>
                </a:lnTo>
                <a:lnTo>
                  <a:pt x="328409" y="22615"/>
                </a:lnTo>
                <a:lnTo>
                  <a:pt x="327527" y="21323"/>
                </a:lnTo>
                <a:lnTo>
                  <a:pt x="326479" y="19869"/>
                </a:lnTo>
                <a:lnTo>
                  <a:pt x="324948" y="18577"/>
                </a:lnTo>
                <a:lnTo>
                  <a:pt x="322852" y="17688"/>
                </a:lnTo>
                <a:lnTo>
                  <a:pt x="320757" y="16719"/>
                </a:lnTo>
                <a:lnTo>
                  <a:pt x="318419" y="16234"/>
                </a:lnTo>
                <a:close/>
              </a:path>
              <a:path w="1405254" h="77470">
                <a:moveTo>
                  <a:pt x="354367" y="1050"/>
                </a:moveTo>
                <a:lnTo>
                  <a:pt x="343163" y="1050"/>
                </a:lnTo>
                <a:lnTo>
                  <a:pt x="343163" y="11388"/>
                </a:lnTo>
                <a:lnTo>
                  <a:pt x="354367" y="11388"/>
                </a:lnTo>
                <a:lnTo>
                  <a:pt x="354367" y="1050"/>
                </a:lnTo>
                <a:close/>
              </a:path>
              <a:path w="1405254" h="77470">
                <a:moveTo>
                  <a:pt x="354367" y="17204"/>
                </a:moveTo>
                <a:lnTo>
                  <a:pt x="343163" y="17204"/>
                </a:lnTo>
                <a:lnTo>
                  <a:pt x="343163" y="59689"/>
                </a:lnTo>
                <a:lnTo>
                  <a:pt x="354367" y="59689"/>
                </a:lnTo>
                <a:lnTo>
                  <a:pt x="354367" y="17204"/>
                </a:lnTo>
                <a:close/>
              </a:path>
              <a:path w="1405254" h="77470">
                <a:moveTo>
                  <a:pt x="376935" y="17204"/>
                </a:moveTo>
                <a:lnTo>
                  <a:pt x="366538" y="17204"/>
                </a:lnTo>
                <a:lnTo>
                  <a:pt x="366538" y="59689"/>
                </a:lnTo>
                <a:lnTo>
                  <a:pt x="377741" y="59689"/>
                </a:lnTo>
                <a:lnTo>
                  <a:pt x="377741" y="35700"/>
                </a:lnTo>
                <a:lnTo>
                  <a:pt x="377983" y="32388"/>
                </a:lnTo>
                <a:lnTo>
                  <a:pt x="385076" y="24796"/>
                </a:lnTo>
                <a:lnTo>
                  <a:pt x="404299" y="24796"/>
                </a:lnTo>
                <a:lnTo>
                  <a:pt x="404097" y="23907"/>
                </a:lnTo>
                <a:lnTo>
                  <a:pt x="403868" y="23423"/>
                </a:lnTo>
                <a:lnTo>
                  <a:pt x="376935" y="23423"/>
                </a:lnTo>
                <a:lnTo>
                  <a:pt x="376935" y="17204"/>
                </a:lnTo>
                <a:close/>
              </a:path>
              <a:path w="1405254" h="77470">
                <a:moveTo>
                  <a:pt x="404299" y="24796"/>
                </a:moveTo>
                <a:lnTo>
                  <a:pt x="388542" y="24796"/>
                </a:lnTo>
                <a:lnTo>
                  <a:pt x="389831" y="25200"/>
                </a:lnTo>
                <a:lnTo>
                  <a:pt x="391927" y="26654"/>
                </a:lnTo>
                <a:lnTo>
                  <a:pt x="392733" y="27704"/>
                </a:lnTo>
                <a:lnTo>
                  <a:pt x="393700" y="30450"/>
                </a:lnTo>
                <a:lnTo>
                  <a:pt x="393861" y="32388"/>
                </a:lnTo>
                <a:lnTo>
                  <a:pt x="393942" y="59689"/>
                </a:lnTo>
                <a:lnTo>
                  <a:pt x="405145" y="59689"/>
                </a:lnTo>
                <a:lnTo>
                  <a:pt x="405078" y="28915"/>
                </a:lnTo>
                <a:lnTo>
                  <a:pt x="404984" y="27461"/>
                </a:lnTo>
                <a:lnTo>
                  <a:pt x="404500" y="25684"/>
                </a:lnTo>
                <a:lnTo>
                  <a:pt x="404299" y="24796"/>
                </a:lnTo>
                <a:close/>
              </a:path>
              <a:path w="1405254" h="77470">
                <a:moveTo>
                  <a:pt x="393378" y="16234"/>
                </a:moveTo>
                <a:lnTo>
                  <a:pt x="385317" y="16234"/>
                </a:lnTo>
                <a:lnTo>
                  <a:pt x="380643" y="18577"/>
                </a:lnTo>
                <a:lnTo>
                  <a:pt x="376935" y="23423"/>
                </a:lnTo>
                <a:lnTo>
                  <a:pt x="403868" y="23423"/>
                </a:lnTo>
                <a:lnTo>
                  <a:pt x="403372" y="22373"/>
                </a:lnTo>
                <a:lnTo>
                  <a:pt x="401276" y="19627"/>
                </a:lnTo>
                <a:lnTo>
                  <a:pt x="399745" y="18415"/>
                </a:lnTo>
                <a:lnTo>
                  <a:pt x="397649" y="17527"/>
                </a:lnTo>
                <a:lnTo>
                  <a:pt x="395634" y="16638"/>
                </a:lnTo>
                <a:lnTo>
                  <a:pt x="393378" y="16234"/>
                </a:lnTo>
                <a:close/>
              </a:path>
              <a:path w="1405254" h="77470">
                <a:moveTo>
                  <a:pt x="440529" y="16235"/>
                </a:moveTo>
                <a:lnTo>
                  <a:pt x="428600" y="16235"/>
                </a:lnTo>
                <a:lnTo>
                  <a:pt x="423925" y="18173"/>
                </a:lnTo>
                <a:lnTo>
                  <a:pt x="420298" y="22212"/>
                </a:lnTo>
                <a:lnTo>
                  <a:pt x="416590" y="26169"/>
                </a:lnTo>
                <a:lnTo>
                  <a:pt x="414791" y="31500"/>
                </a:lnTo>
                <a:lnTo>
                  <a:pt x="414833" y="44989"/>
                </a:lnTo>
                <a:lnTo>
                  <a:pt x="416187" y="49512"/>
                </a:lnTo>
                <a:lnTo>
                  <a:pt x="419008" y="53389"/>
                </a:lnTo>
                <a:lnTo>
                  <a:pt x="422474" y="58235"/>
                </a:lnTo>
                <a:lnTo>
                  <a:pt x="427955" y="60658"/>
                </a:lnTo>
                <a:lnTo>
                  <a:pt x="439964" y="60658"/>
                </a:lnTo>
                <a:lnTo>
                  <a:pt x="443914" y="59528"/>
                </a:lnTo>
                <a:lnTo>
                  <a:pt x="450120" y="55247"/>
                </a:lnTo>
                <a:lnTo>
                  <a:pt x="452261" y="52258"/>
                </a:lnTo>
                <a:lnTo>
                  <a:pt x="432871" y="52258"/>
                </a:lnTo>
                <a:lnTo>
                  <a:pt x="430695" y="51289"/>
                </a:lnTo>
                <a:lnTo>
                  <a:pt x="429003" y="49431"/>
                </a:lnTo>
                <a:lnTo>
                  <a:pt x="427229" y="47574"/>
                </a:lnTo>
                <a:lnTo>
                  <a:pt x="426343" y="44989"/>
                </a:lnTo>
                <a:lnTo>
                  <a:pt x="426262" y="41677"/>
                </a:lnTo>
                <a:lnTo>
                  <a:pt x="454392" y="41677"/>
                </a:lnTo>
                <a:lnTo>
                  <a:pt x="454520" y="34812"/>
                </a:lnTo>
                <a:lnTo>
                  <a:pt x="426504" y="34812"/>
                </a:lnTo>
                <a:lnTo>
                  <a:pt x="426504" y="31500"/>
                </a:lnTo>
                <a:lnTo>
                  <a:pt x="427229" y="29319"/>
                </a:lnTo>
                <a:lnTo>
                  <a:pt x="428915" y="27381"/>
                </a:lnTo>
                <a:lnTo>
                  <a:pt x="430453" y="25685"/>
                </a:lnTo>
                <a:lnTo>
                  <a:pt x="432468" y="24796"/>
                </a:lnTo>
                <a:lnTo>
                  <a:pt x="451176" y="24796"/>
                </a:lnTo>
                <a:lnTo>
                  <a:pt x="449153" y="22454"/>
                </a:lnTo>
                <a:lnTo>
                  <a:pt x="445526" y="18335"/>
                </a:lnTo>
                <a:lnTo>
                  <a:pt x="440529" y="16235"/>
                </a:lnTo>
                <a:close/>
              </a:path>
              <a:path w="1405254" h="77470">
                <a:moveTo>
                  <a:pt x="442624" y="46120"/>
                </a:moveTo>
                <a:lnTo>
                  <a:pt x="441979" y="48301"/>
                </a:lnTo>
                <a:lnTo>
                  <a:pt x="441093" y="49835"/>
                </a:lnTo>
                <a:lnTo>
                  <a:pt x="438675" y="51774"/>
                </a:lnTo>
                <a:lnTo>
                  <a:pt x="437224" y="52258"/>
                </a:lnTo>
                <a:lnTo>
                  <a:pt x="452261" y="52258"/>
                </a:lnTo>
                <a:lnTo>
                  <a:pt x="452377" y="52097"/>
                </a:lnTo>
                <a:lnTo>
                  <a:pt x="453747" y="48058"/>
                </a:lnTo>
                <a:lnTo>
                  <a:pt x="442624" y="46120"/>
                </a:lnTo>
                <a:close/>
              </a:path>
              <a:path w="1405254" h="77470">
                <a:moveTo>
                  <a:pt x="451176" y="24796"/>
                </a:moveTo>
                <a:lnTo>
                  <a:pt x="437224" y="24796"/>
                </a:lnTo>
                <a:lnTo>
                  <a:pt x="439158" y="25685"/>
                </a:lnTo>
                <a:lnTo>
                  <a:pt x="440766" y="27462"/>
                </a:lnTo>
                <a:lnTo>
                  <a:pt x="442302" y="29077"/>
                </a:lnTo>
                <a:lnTo>
                  <a:pt x="443188" y="31500"/>
                </a:lnTo>
                <a:lnTo>
                  <a:pt x="443269" y="34812"/>
                </a:lnTo>
                <a:lnTo>
                  <a:pt x="454520" y="34812"/>
                </a:lnTo>
                <a:lnTo>
                  <a:pt x="454553" y="33035"/>
                </a:lnTo>
                <a:lnTo>
                  <a:pt x="452780" y="26654"/>
                </a:lnTo>
                <a:lnTo>
                  <a:pt x="451176" y="24796"/>
                </a:lnTo>
                <a:close/>
              </a:path>
              <a:path w="1405254" h="77470">
                <a:moveTo>
                  <a:pt x="496385" y="42808"/>
                </a:moveTo>
                <a:lnTo>
                  <a:pt x="485504" y="44101"/>
                </a:lnTo>
                <a:lnTo>
                  <a:pt x="486031" y="48704"/>
                </a:lnTo>
                <a:lnTo>
                  <a:pt x="486108" y="49108"/>
                </a:lnTo>
                <a:lnTo>
                  <a:pt x="488083" y="53066"/>
                </a:lnTo>
                <a:lnTo>
                  <a:pt x="491549" y="56055"/>
                </a:lnTo>
                <a:lnTo>
                  <a:pt x="495014" y="59124"/>
                </a:lnTo>
                <a:lnTo>
                  <a:pt x="499448" y="60659"/>
                </a:lnTo>
                <a:lnTo>
                  <a:pt x="510329" y="60659"/>
                </a:lnTo>
                <a:lnTo>
                  <a:pt x="515003" y="58882"/>
                </a:lnTo>
                <a:lnTo>
                  <a:pt x="518711" y="55247"/>
                </a:lnTo>
                <a:lnTo>
                  <a:pt x="522499" y="51612"/>
                </a:lnTo>
                <a:lnTo>
                  <a:pt x="522602" y="51370"/>
                </a:lnTo>
                <a:lnTo>
                  <a:pt x="502510" y="51370"/>
                </a:lnTo>
                <a:lnTo>
                  <a:pt x="500656" y="50643"/>
                </a:lnTo>
                <a:lnTo>
                  <a:pt x="499040" y="49028"/>
                </a:lnTo>
                <a:lnTo>
                  <a:pt x="497594" y="47654"/>
                </a:lnTo>
                <a:lnTo>
                  <a:pt x="496707" y="45554"/>
                </a:lnTo>
                <a:lnTo>
                  <a:pt x="496385" y="42808"/>
                </a:lnTo>
                <a:close/>
              </a:path>
              <a:path w="1405254" h="77470">
                <a:moveTo>
                  <a:pt x="520916" y="32389"/>
                </a:moveTo>
                <a:lnTo>
                  <a:pt x="507266" y="32389"/>
                </a:lnTo>
                <a:lnTo>
                  <a:pt x="509120" y="33197"/>
                </a:lnTo>
                <a:lnTo>
                  <a:pt x="510570" y="34893"/>
                </a:lnTo>
                <a:lnTo>
                  <a:pt x="512102" y="36508"/>
                </a:lnTo>
                <a:lnTo>
                  <a:pt x="512821" y="38528"/>
                </a:lnTo>
                <a:lnTo>
                  <a:pt x="512908" y="44585"/>
                </a:lnTo>
                <a:lnTo>
                  <a:pt x="512102" y="46927"/>
                </a:lnTo>
                <a:lnTo>
                  <a:pt x="510142" y="49108"/>
                </a:lnTo>
                <a:lnTo>
                  <a:pt x="508958" y="50481"/>
                </a:lnTo>
                <a:lnTo>
                  <a:pt x="506943" y="51370"/>
                </a:lnTo>
                <a:lnTo>
                  <a:pt x="522602" y="51370"/>
                </a:lnTo>
                <a:lnTo>
                  <a:pt x="524353" y="47251"/>
                </a:lnTo>
                <a:lnTo>
                  <a:pt x="524353" y="38528"/>
                </a:lnTo>
                <a:lnTo>
                  <a:pt x="523386" y="35458"/>
                </a:lnTo>
                <a:lnTo>
                  <a:pt x="520916" y="32389"/>
                </a:lnTo>
                <a:close/>
              </a:path>
              <a:path w="1405254" h="77470">
                <a:moveTo>
                  <a:pt x="520849" y="10016"/>
                </a:moveTo>
                <a:lnTo>
                  <a:pt x="505976" y="10016"/>
                </a:lnTo>
                <a:lnTo>
                  <a:pt x="507588" y="10581"/>
                </a:lnTo>
                <a:lnTo>
                  <a:pt x="508717" y="11792"/>
                </a:lnTo>
                <a:lnTo>
                  <a:pt x="509926" y="12923"/>
                </a:lnTo>
                <a:lnTo>
                  <a:pt x="510490" y="14539"/>
                </a:lnTo>
                <a:lnTo>
                  <a:pt x="510490" y="18819"/>
                </a:lnTo>
                <a:lnTo>
                  <a:pt x="509684" y="20677"/>
                </a:lnTo>
                <a:lnTo>
                  <a:pt x="508072" y="22050"/>
                </a:lnTo>
                <a:lnTo>
                  <a:pt x="506460" y="23504"/>
                </a:lnTo>
                <a:lnTo>
                  <a:pt x="504203" y="24150"/>
                </a:lnTo>
                <a:lnTo>
                  <a:pt x="501129" y="24150"/>
                </a:lnTo>
                <a:lnTo>
                  <a:pt x="499931" y="33197"/>
                </a:lnTo>
                <a:lnTo>
                  <a:pt x="501866" y="32631"/>
                </a:lnTo>
                <a:lnTo>
                  <a:pt x="503639" y="32389"/>
                </a:lnTo>
                <a:lnTo>
                  <a:pt x="520916" y="32389"/>
                </a:lnTo>
                <a:lnTo>
                  <a:pt x="519356" y="30450"/>
                </a:lnTo>
                <a:lnTo>
                  <a:pt x="516696" y="28835"/>
                </a:lnTo>
                <a:lnTo>
                  <a:pt x="513311" y="28108"/>
                </a:lnTo>
                <a:lnTo>
                  <a:pt x="518953" y="25039"/>
                </a:lnTo>
                <a:lnTo>
                  <a:pt x="519573" y="24150"/>
                </a:lnTo>
                <a:lnTo>
                  <a:pt x="504203" y="24150"/>
                </a:lnTo>
                <a:lnTo>
                  <a:pt x="501140" y="24070"/>
                </a:lnTo>
                <a:lnTo>
                  <a:pt x="519630" y="24070"/>
                </a:lnTo>
                <a:lnTo>
                  <a:pt x="521774" y="21000"/>
                </a:lnTo>
                <a:lnTo>
                  <a:pt x="521705" y="12035"/>
                </a:lnTo>
                <a:lnTo>
                  <a:pt x="520849" y="10016"/>
                </a:lnTo>
                <a:close/>
              </a:path>
              <a:path w="1405254" h="77470">
                <a:moveTo>
                  <a:pt x="509926" y="808"/>
                </a:moveTo>
                <a:lnTo>
                  <a:pt x="501140" y="808"/>
                </a:lnTo>
                <a:lnTo>
                  <a:pt x="498239" y="1373"/>
                </a:lnTo>
                <a:lnTo>
                  <a:pt x="486310" y="16073"/>
                </a:lnTo>
                <a:lnTo>
                  <a:pt x="496707" y="17850"/>
                </a:lnTo>
                <a:lnTo>
                  <a:pt x="496949" y="15266"/>
                </a:lnTo>
                <a:lnTo>
                  <a:pt x="497755" y="13327"/>
                </a:lnTo>
                <a:lnTo>
                  <a:pt x="499125" y="12035"/>
                </a:lnTo>
                <a:lnTo>
                  <a:pt x="500495" y="10662"/>
                </a:lnTo>
                <a:lnTo>
                  <a:pt x="502107" y="10016"/>
                </a:lnTo>
                <a:lnTo>
                  <a:pt x="520849" y="10016"/>
                </a:lnTo>
                <a:lnTo>
                  <a:pt x="520404" y="8965"/>
                </a:lnTo>
                <a:lnTo>
                  <a:pt x="514278" y="2504"/>
                </a:lnTo>
                <a:lnTo>
                  <a:pt x="509926" y="808"/>
                </a:lnTo>
                <a:close/>
              </a:path>
              <a:path w="1405254" h="77470">
                <a:moveTo>
                  <a:pt x="565620" y="808"/>
                </a:moveTo>
                <a:lnTo>
                  <a:pt x="556190" y="808"/>
                </a:lnTo>
                <a:lnTo>
                  <a:pt x="530856" y="37962"/>
                </a:lnTo>
                <a:lnTo>
                  <a:pt x="530801" y="47897"/>
                </a:lnTo>
                <a:lnTo>
                  <a:pt x="554739" y="47897"/>
                </a:lnTo>
                <a:lnTo>
                  <a:pt x="554739" y="59689"/>
                </a:lnTo>
                <a:lnTo>
                  <a:pt x="565620" y="59689"/>
                </a:lnTo>
                <a:lnTo>
                  <a:pt x="565620" y="47897"/>
                </a:lnTo>
                <a:lnTo>
                  <a:pt x="572874" y="47897"/>
                </a:lnTo>
                <a:lnTo>
                  <a:pt x="572874" y="37962"/>
                </a:lnTo>
                <a:lnTo>
                  <a:pt x="565620" y="37962"/>
                </a:lnTo>
                <a:lnTo>
                  <a:pt x="541279" y="37962"/>
                </a:lnTo>
                <a:lnTo>
                  <a:pt x="554739" y="17931"/>
                </a:lnTo>
                <a:lnTo>
                  <a:pt x="565620" y="17931"/>
                </a:lnTo>
                <a:lnTo>
                  <a:pt x="565620" y="808"/>
                </a:lnTo>
                <a:close/>
              </a:path>
              <a:path w="1405254" h="77470">
                <a:moveTo>
                  <a:pt x="565620" y="17931"/>
                </a:moveTo>
                <a:lnTo>
                  <a:pt x="554739" y="17931"/>
                </a:lnTo>
                <a:lnTo>
                  <a:pt x="554739" y="37962"/>
                </a:lnTo>
                <a:lnTo>
                  <a:pt x="565620" y="37962"/>
                </a:lnTo>
                <a:lnTo>
                  <a:pt x="565620" y="17931"/>
                </a:lnTo>
                <a:close/>
              </a:path>
              <a:path w="1405254" h="77470">
                <a:moveTo>
                  <a:pt x="602696" y="32792"/>
                </a:moveTo>
                <a:lnTo>
                  <a:pt x="580693" y="32792"/>
                </a:lnTo>
                <a:lnTo>
                  <a:pt x="580693" y="44020"/>
                </a:lnTo>
                <a:lnTo>
                  <a:pt x="602696" y="44020"/>
                </a:lnTo>
                <a:lnTo>
                  <a:pt x="602696" y="32792"/>
                </a:lnTo>
                <a:close/>
              </a:path>
              <a:path w="1405254" h="77470">
                <a:moveTo>
                  <a:pt x="644472" y="10096"/>
                </a:moveTo>
                <a:lnTo>
                  <a:pt x="628972" y="10096"/>
                </a:lnTo>
                <a:lnTo>
                  <a:pt x="630826" y="10742"/>
                </a:lnTo>
                <a:lnTo>
                  <a:pt x="633566" y="13488"/>
                </a:lnTo>
                <a:lnTo>
                  <a:pt x="634211" y="15427"/>
                </a:lnTo>
                <a:lnTo>
                  <a:pt x="634211" y="20192"/>
                </a:lnTo>
                <a:lnTo>
                  <a:pt x="633486" y="22454"/>
                </a:lnTo>
                <a:lnTo>
                  <a:pt x="631874" y="24796"/>
                </a:lnTo>
                <a:lnTo>
                  <a:pt x="630745" y="26492"/>
                </a:lnTo>
                <a:lnTo>
                  <a:pt x="627682" y="29642"/>
                </a:lnTo>
                <a:lnTo>
                  <a:pt x="622605" y="34408"/>
                </a:lnTo>
                <a:lnTo>
                  <a:pt x="616318" y="40223"/>
                </a:lnTo>
                <a:lnTo>
                  <a:pt x="612127" y="44908"/>
                </a:lnTo>
                <a:lnTo>
                  <a:pt x="609522" y="49189"/>
                </a:lnTo>
                <a:lnTo>
                  <a:pt x="607855" y="52016"/>
                </a:lnTo>
                <a:lnTo>
                  <a:pt x="606565" y="55731"/>
                </a:lnTo>
                <a:lnTo>
                  <a:pt x="606162" y="59689"/>
                </a:lnTo>
                <a:lnTo>
                  <a:pt x="645495" y="59689"/>
                </a:lnTo>
                <a:lnTo>
                  <a:pt x="645495" y="49189"/>
                </a:lnTo>
                <a:lnTo>
                  <a:pt x="623169" y="49189"/>
                </a:lnTo>
                <a:lnTo>
                  <a:pt x="624539" y="47170"/>
                </a:lnTo>
                <a:lnTo>
                  <a:pt x="626473" y="45070"/>
                </a:lnTo>
                <a:lnTo>
                  <a:pt x="628649" y="42889"/>
                </a:lnTo>
                <a:lnTo>
                  <a:pt x="632196" y="39658"/>
                </a:lnTo>
                <a:lnTo>
                  <a:pt x="635742" y="36346"/>
                </a:lnTo>
                <a:lnTo>
                  <a:pt x="644044" y="24635"/>
                </a:lnTo>
                <a:lnTo>
                  <a:pt x="645011" y="22212"/>
                </a:lnTo>
                <a:lnTo>
                  <a:pt x="645401" y="20192"/>
                </a:lnTo>
                <a:lnTo>
                  <a:pt x="645283" y="11954"/>
                </a:lnTo>
                <a:lnTo>
                  <a:pt x="644472" y="10096"/>
                </a:lnTo>
                <a:close/>
              </a:path>
              <a:path w="1405254" h="77470">
                <a:moveTo>
                  <a:pt x="632680" y="807"/>
                </a:moveTo>
                <a:lnTo>
                  <a:pt x="621637" y="807"/>
                </a:lnTo>
                <a:lnTo>
                  <a:pt x="617285" y="2100"/>
                </a:lnTo>
                <a:lnTo>
                  <a:pt x="613738" y="4846"/>
                </a:lnTo>
                <a:lnTo>
                  <a:pt x="610192" y="7511"/>
                </a:lnTo>
                <a:lnTo>
                  <a:pt x="608177" y="11954"/>
                </a:lnTo>
                <a:lnTo>
                  <a:pt x="607452" y="18173"/>
                </a:lnTo>
                <a:lnTo>
                  <a:pt x="618655" y="19223"/>
                </a:lnTo>
                <a:lnTo>
                  <a:pt x="618897" y="15992"/>
                </a:lnTo>
                <a:lnTo>
                  <a:pt x="619703" y="13650"/>
                </a:lnTo>
                <a:lnTo>
                  <a:pt x="621073" y="12196"/>
                </a:lnTo>
                <a:lnTo>
                  <a:pt x="622443" y="10823"/>
                </a:lnTo>
                <a:lnTo>
                  <a:pt x="624297" y="10096"/>
                </a:lnTo>
                <a:lnTo>
                  <a:pt x="644472" y="10096"/>
                </a:lnTo>
                <a:lnTo>
                  <a:pt x="643802" y="8561"/>
                </a:lnTo>
                <a:lnTo>
                  <a:pt x="640498" y="5411"/>
                </a:lnTo>
                <a:lnTo>
                  <a:pt x="637193" y="2342"/>
                </a:lnTo>
                <a:lnTo>
                  <a:pt x="632680" y="807"/>
                </a:lnTo>
                <a:close/>
              </a:path>
              <a:path w="1405254" h="77470">
                <a:moveTo>
                  <a:pt x="678864" y="808"/>
                </a:moveTo>
                <a:lnTo>
                  <a:pt x="667660" y="808"/>
                </a:lnTo>
                <a:lnTo>
                  <a:pt x="663389" y="2181"/>
                </a:lnTo>
                <a:lnTo>
                  <a:pt x="660326" y="5088"/>
                </a:lnTo>
                <a:lnTo>
                  <a:pt x="657263" y="7915"/>
                </a:lnTo>
                <a:lnTo>
                  <a:pt x="655731" y="11550"/>
                </a:lnTo>
                <a:lnTo>
                  <a:pt x="655774" y="18577"/>
                </a:lnTo>
                <a:lnTo>
                  <a:pt x="656376" y="20838"/>
                </a:lnTo>
                <a:lnTo>
                  <a:pt x="657890" y="23181"/>
                </a:lnTo>
                <a:lnTo>
                  <a:pt x="659036" y="25120"/>
                </a:lnTo>
                <a:lnTo>
                  <a:pt x="661132" y="26816"/>
                </a:lnTo>
                <a:lnTo>
                  <a:pt x="664033" y="28027"/>
                </a:lnTo>
                <a:lnTo>
                  <a:pt x="660648" y="29482"/>
                </a:lnTo>
                <a:lnTo>
                  <a:pt x="654281" y="48705"/>
                </a:lnTo>
                <a:lnTo>
                  <a:pt x="656376" y="53228"/>
                </a:lnTo>
                <a:lnTo>
                  <a:pt x="660568" y="56540"/>
                </a:lnTo>
                <a:lnTo>
                  <a:pt x="664114" y="59286"/>
                </a:lnTo>
                <a:lnTo>
                  <a:pt x="668547" y="60739"/>
                </a:lnTo>
                <a:lnTo>
                  <a:pt x="679589" y="60739"/>
                </a:lnTo>
                <a:lnTo>
                  <a:pt x="684103" y="59043"/>
                </a:lnTo>
                <a:lnTo>
                  <a:pt x="691034" y="52258"/>
                </a:lnTo>
                <a:lnTo>
                  <a:pt x="691250" y="51693"/>
                </a:lnTo>
                <a:lnTo>
                  <a:pt x="671287" y="51693"/>
                </a:lnTo>
                <a:lnTo>
                  <a:pt x="669272" y="50805"/>
                </a:lnTo>
                <a:lnTo>
                  <a:pt x="667741" y="49028"/>
                </a:lnTo>
                <a:lnTo>
                  <a:pt x="666129" y="47331"/>
                </a:lnTo>
                <a:lnTo>
                  <a:pt x="665376" y="45070"/>
                </a:lnTo>
                <a:lnTo>
                  <a:pt x="665323" y="41839"/>
                </a:lnTo>
                <a:lnTo>
                  <a:pt x="665323" y="39577"/>
                </a:lnTo>
                <a:lnTo>
                  <a:pt x="665968" y="37558"/>
                </a:lnTo>
                <a:lnTo>
                  <a:pt x="667338" y="35700"/>
                </a:lnTo>
                <a:lnTo>
                  <a:pt x="668708" y="33762"/>
                </a:lnTo>
                <a:lnTo>
                  <a:pt x="670723" y="32793"/>
                </a:lnTo>
                <a:lnTo>
                  <a:pt x="689573" y="32793"/>
                </a:lnTo>
                <a:lnTo>
                  <a:pt x="688536" y="31258"/>
                </a:lnTo>
                <a:lnTo>
                  <a:pt x="686037" y="29320"/>
                </a:lnTo>
                <a:lnTo>
                  <a:pt x="682813" y="28027"/>
                </a:lnTo>
                <a:lnTo>
                  <a:pt x="685392" y="26896"/>
                </a:lnTo>
                <a:lnTo>
                  <a:pt x="687327" y="25281"/>
                </a:lnTo>
                <a:lnTo>
                  <a:pt x="688331" y="23827"/>
                </a:lnTo>
                <a:lnTo>
                  <a:pt x="671206" y="23827"/>
                </a:lnTo>
                <a:lnTo>
                  <a:pt x="669514" y="23181"/>
                </a:lnTo>
                <a:lnTo>
                  <a:pt x="668224" y="21969"/>
                </a:lnTo>
                <a:lnTo>
                  <a:pt x="667015" y="20677"/>
                </a:lnTo>
                <a:lnTo>
                  <a:pt x="666371" y="18900"/>
                </a:lnTo>
                <a:lnTo>
                  <a:pt x="666401" y="14539"/>
                </a:lnTo>
                <a:lnTo>
                  <a:pt x="667015" y="12923"/>
                </a:lnTo>
                <a:lnTo>
                  <a:pt x="669595" y="10339"/>
                </a:lnTo>
                <a:lnTo>
                  <a:pt x="671287" y="9693"/>
                </a:lnTo>
                <a:lnTo>
                  <a:pt x="690091" y="9693"/>
                </a:lnTo>
                <a:lnTo>
                  <a:pt x="689342" y="7915"/>
                </a:lnTo>
                <a:lnTo>
                  <a:pt x="686279" y="5088"/>
                </a:lnTo>
                <a:lnTo>
                  <a:pt x="683216" y="2181"/>
                </a:lnTo>
                <a:lnTo>
                  <a:pt x="678864" y="808"/>
                </a:lnTo>
                <a:close/>
              </a:path>
              <a:path w="1405254" h="77470">
                <a:moveTo>
                  <a:pt x="689573" y="32793"/>
                </a:moveTo>
                <a:lnTo>
                  <a:pt x="675881" y="32793"/>
                </a:lnTo>
                <a:lnTo>
                  <a:pt x="677816" y="33681"/>
                </a:lnTo>
                <a:lnTo>
                  <a:pt x="679347" y="35297"/>
                </a:lnTo>
                <a:lnTo>
                  <a:pt x="680879" y="36993"/>
                </a:lnTo>
                <a:lnTo>
                  <a:pt x="681685" y="39174"/>
                </a:lnTo>
                <a:lnTo>
                  <a:pt x="681685" y="45070"/>
                </a:lnTo>
                <a:lnTo>
                  <a:pt x="680879" y="47493"/>
                </a:lnTo>
                <a:lnTo>
                  <a:pt x="677896" y="50805"/>
                </a:lnTo>
                <a:lnTo>
                  <a:pt x="675962" y="51693"/>
                </a:lnTo>
                <a:lnTo>
                  <a:pt x="691250" y="51693"/>
                </a:lnTo>
                <a:lnTo>
                  <a:pt x="692727" y="47816"/>
                </a:lnTo>
                <a:lnTo>
                  <a:pt x="692727" y="39174"/>
                </a:lnTo>
                <a:lnTo>
                  <a:pt x="691921" y="36266"/>
                </a:lnTo>
                <a:lnTo>
                  <a:pt x="689573" y="32793"/>
                </a:lnTo>
                <a:close/>
              </a:path>
              <a:path w="1405254" h="77470">
                <a:moveTo>
                  <a:pt x="690091" y="9693"/>
                </a:moveTo>
                <a:lnTo>
                  <a:pt x="675478" y="9693"/>
                </a:lnTo>
                <a:lnTo>
                  <a:pt x="677171" y="10339"/>
                </a:lnTo>
                <a:lnTo>
                  <a:pt x="678461" y="11631"/>
                </a:lnTo>
                <a:lnTo>
                  <a:pt x="679750" y="12843"/>
                </a:lnTo>
                <a:lnTo>
                  <a:pt x="680314" y="14539"/>
                </a:lnTo>
                <a:lnTo>
                  <a:pt x="680314" y="18900"/>
                </a:lnTo>
                <a:lnTo>
                  <a:pt x="679670" y="20677"/>
                </a:lnTo>
                <a:lnTo>
                  <a:pt x="677171" y="23181"/>
                </a:lnTo>
                <a:lnTo>
                  <a:pt x="675478" y="23827"/>
                </a:lnTo>
                <a:lnTo>
                  <a:pt x="688331" y="23827"/>
                </a:lnTo>
                <a:lnTo>
                  <a:pt x="688778" y="23181"/>
                </a:lnTo>
                <a:lnTo>
                  <a:pt x="690148" y="21000"/>
                </a:lnTo>
                <a:lnTo>
                  <a:pt x="690776" y="18900"/>
                </a:lnTo>
                <a:lnTo>
                  <a:pt x="690873" y="11550"/>
                </a:lnTo>
                <a:lnTo>
                  <a:pt x="690091" y="9693"/>
                </a:lnTo>
                <a:close/>
              </a:path>
              <a:path w="1405254" h="77470">
                <a:moveTo>
                  <a:pt x="735606" y="39497"/>
                </a:moveTo>
                <a:lnTo>
                  <a:pt x="724161" y="40547"/>
                </a:lnTo>
                <a:lnTo>
                  <a:pt x="724887" y="47170"/>
                </a:lnTo>
                <a:lnTo>
                  <a:pt x="727304" y="52177"/>
                </a:lnTo>
                <a:lnTo>
                  <a:pt x="735203" y="58962"/>
                </a:lnTo>
                <a:lnTo>
                  <a:pt x="740926" y="60739"/>
                </a:lnTo>
                <a:lnTo>
                  <a:pt x="753419" y="60739"/>
                </a:lnTo>
                <a:lnTo>
                  <a:pt x="769799" y="50723"/>
                </a:lnTo>
                <a:lnTo>
                  <a:pt x="744795" y="50723"/>
                </a:lnTo>
                <a:lnTo>
                  <a:pt x="741974" y="49835"/>
                </a:lnTo>
                <a:lnTo>
                  <a:pt x="739878" y="47977"/>
                </a:lnTo>
                <a:lnTo>
                  <a:pt x="737702" y="46200"/>
                </a:lnTo>
                <a:lnTo>
                  <a:pt x="736332" y="43293"/>
                </a:lnTo>
                <a:lnTo>
                  <a:pt x="735606" y="39497"/>
                </a:lnTo>
                <a:close/>
              </a:path>
              <a:path w="1405254" h="77470">
                <a:moveTo>
                  <a:pt x="754950" y="0"/>
                </a:moveTo>
                <a:lnTo>
                  <a:pt x="743102" y="0"/>
                </a:lnTo>
                <a:lnTo>
                  <a:pt x="739314" y="726"/>
                </a:lnTo>
                <a:lnTo>
                  <a:pt x="736090" y="2019"/>
                </a:lnTo>
                <a:lnTo>
                  <a:pt x="732947" y="3392"/>
                </a:lnTo>
                <a:lnTo>
                  <a:pt x="730448" y="5411"/>
                </a:lnTo>
                <a:lnTo>
                  <a:pt x="728783" y="8077"/>
                </a:lnTo>
                <a:lnTo>
                  <a:pt x="727143" y="10580"/>
                </a:lnTo>
                <a:lnTo>
                  <a:pt x="726358" y="13085"/>
                </a:lnTo>
                <a:lnTo>
                  <a:pt x="726257" y="21000"/>
                </a:lnTo>
                <a:lnTo>
                  <a:pt x="728030" y="24958"/>
                </a:lnTo>
                <a:lnTo>
                  <a:pt x="731657" y="28188"/>
                </a:lnTo>
                <a:lnTo>
                  <a:pt x="734236" y="30450"/>
                </a:lnTo>
                <a:lnTo>
                  <a:pt x="738669" y="32388"/>
                </a:lnTo>
                <a:lnTo>
                  <a:pt x="753097" y="36023"/>
                </a:lnTo>
                <a:lnTo>
                  <a:pt x="756482" y="37235"/>
                </a:lnTo>
                <a:lnTo>
                  <a:pt x="757852" y="38123"/>
                </a:lnTo>
                <a:lnTo>
                  <a:pt x="758739" y="39092"/>
                </a:lnTo>
                <a:lnTo>
                  <a:pt x="759545" y="40062"/>
                </a:lnTo>
                <a:lnTo>
                  <a:pt x="759948" y="41273"/>
                </a:lnTo>
                <a:lnTo>
                  <a:pt x="759948" y="44747"/>
                </a:lnTo>
                <a:lnTo>
                  <a:pt x="758980" y="46685"/>
                </a:lnTo>
                <a:lnTo>
                  <a:pt x="755111" y="49916"/>
                </a:lnTo>
                <a:lnTo>
                  <a:pt x="752210" y="50723"/>
                </a:lnTo>
                <a:lnTo>
                  <a:pt x="769799" y="50723"/>
                </a:lnTo>
                <a:lnTo>
                  <a:pt x="770829" y="49108"/>
                </a:lnTo>
                <a:lnTo>
                  <a:pt x="771647" y="46200"/>
                </a:lnTo>
                <a:lnTo>
                  <a:pt x="771715" y="38850"/>
                </a:lnTo>
                <a:lnTo>
                  <a:pt x="770990" y="35781"/>
                </a:lnTo>
                <a:lnTo>
                  <a:pt x="769378" y="33277"/>
                </a:lnTo>
                <a:lnTo>
                  <a:pt x="767846" y="30693"/>
                </a:lnTo>
                <a:lnTo>
                  <a:pt x="744392" y="21727"/>
                </a:lnTo>
                <a:lnTo>
                  <a:pt x="740845" y="20354"/>
                </a:lnTo>
                <a:lnTo>
                  <a:pt x="739314" y="19142"/>
                </a:lnTo>
                <a:lnTo>
                  <a:pt x="738186" y="18173"/>
                </a:lnTo>
                <a:lnTo>
                  <a:pt x="737541" y="16962"/>
                </a:lnTo>
                <a:lnTo>
                  <a:pt x="737541" y="14054"/>
                </a:lnTo>
                <a:lnTo>
                  <a:pt x="738186" y="12842"/>
                </a:lnTo>
                <a:lnTo>
                  <a:pt x="739475" y="11954"/>
                </a:lnTo>
                <a:lnTo>
                  <a:pt x="741410" y="10500"/>
                </a:lnTo>
                <a:lnTo>
                  <a:pt x="744069" y="9773"/>
                </a:lnTo>
                <a:lnTo>
                  <a:pt x="768694" y="9773"/>
                </a:lnTo>
                <a:lnTo>
                  <a:pt x="767927" y="8077"/>
                </a:lnTo>
                <a:lnTo>
                  <a:pt x="760512" y="1615"/>
                </a:lnTo>
                <a:lnTo>
                  <a:pt x="754950" y="0"/>
                </a:lnTo>
                <a:close/>
              </a:path>
              <a:path w="1405254" h="77470">
                <a:moveTo>
                  <a:pt x="768694" y="9773"/>
                </a:moveTo>
                <a:lnTo>
                  <a:pt x="750840" y="9773"/>
                </a:lnTo>
                <a:lnTo>
                  <a:pt x="753338" y="10500"/>
                </a:lnTo>
                <a:lnTo>
                  <a:pt x="754950" y="11792"/>
                </a:lnTo>
                <a:lnTo>
                  <a:pt x="756643" y="13085"/>
                </a:lnTo>
                <a:lnTo>
                  <a:pt x="757771" y="15265"/>
                </a:lnTo>
                <a:lnTo>
                  <a:pt x="758255" y="18335"/>
                </a:lnTo>
                <a:lnTo>
                  <a:pt x="770023" y="17769"/>
                </a:lnTo>
                <a:lnTo>
                  <a:pt x="769861" y="12357"/>
                </a:lnTo>
                <a:lnTo>
                  <a:pt x="768694" y="9773"/>
                </a:lnTo>
                <a:close/>
              </a:path>
              <a:path w="1405254" h="77470">
                <a:moveTo>
                  <a:pt x="793397" y="17204"/>
                </a:moveTo>
                <a:lnTo>
                  <a:pt x="782919" y="17204"/>
                </a:lnTo>
                <a:lnTo>
                  <a:pt x="782919" y="75843"/>
                </a:lnTo>
                <a:lnTo>
                  <a:pt x="794122" y="75843"/>
                </a:lnTo>
                <a:lnTo>
                  <a:pt x="794122" y="54439"/>
                </a:lnTo>
                <a:lnTo>
                  <a:pt x="819391" y="54439"/>
                </a:lnTo>
                <a:lnTo>
                  <a:pt x="821795" y="51693"/>
                </a:lnTo>
                <a:lnTo>
                  <a:pt x="801054" y="51693"/>
                </a:lnTo>
                <a:lnTo>
                  <a:pt x="798716" y="50562"/>
                </a:lnTo>
                <a:lnTo>
                  <a:pt x="796862" y="48301"/>
                </a:lnTo>
                <a:lnTo>
                  <a:pt x="794928" y="46039"/>
                </a:lnTo>
                <a:lnTo>
                  <a:pt x="794041" y="42485"/>
                </a:lnTo>
                <a:lnTo>
                  <a:pt x="794041" y="33520"/>
                </a:lnTo>
                <a:lnTo>
                  <a:pt x="794928" y="30370"/>
                </a:lnTo>
                <a:lnTo>
                  <a:pt x="796701" y="28270"/>
                </a:lnTo>
                <a:lnTo>
                  <a:pt x="798555" y="26169"/>
                </a:lnTo>
                <a:lnTo>
                  <a:pt x="800812" y="25119"/>
                </a:lnTo>
                <a:lnTo>
                  <a:pt x="821910" y="25119"/>
                </a:lnTo>
                <a:lnTo>
                  <a:pt x="820362" y="23423"/>
                </a:lnTo>
                <a:lnTo>
                  <a:pt x="793397" y="23423"/>
                </a:lnTo>
                <a:lnTo>
                  <a:pt x="793397" y="17204"/>
                </a:lnTo>
                <a:close/>
              </a:path>
              <a:path w="1405254" h="77470">
                <a:moveTo>
                  <a:pt x="819391" y="54439"/>
                </a:moveTo>
                <a:lnTo>
                  <a:pt x="794122" y="54439"/>
                </a:lnTo>
                <a:lnTo>
                  <a:pt x="796218" y="56700"/>
                </a:lnTo>
                <a:lnTo>
                  <a:pt x="798233" y="58316"/>
                </a:lnTo>
                <a:lnTo>
                  <a:pt x="800167" y="59204"/>
                </a:lnTo>
                <a:lnTo>
                  <a:pt x="802021" y="60174"/>
                </a:lnTo>
                <a:lnTo>
                  <a:pt x="804197" y="60658"/>
                </a:lnTo>
                <a:lnTo>
                  <a:pt x="811451" y="60658"/>
                </a:lnTo>
                <a:lnTo>
                  <a:pt x="815642" y="58639"/>
                </a:lnTo>
                <a:lnTo>
                  <a:pt x="819391" y="54439"/>
                </a:lnTo>
                <a:close/>
              </a:path>
              <a:path w="1405254" h="77470">
                <a:moveTo>
                  <a:pt x="821910" y="25119"/>
                </a:moveTo>
                <a:lnTo>
                  <a:pt x="806212" y="25119"/>
                </a:lnTo>
                <a:lnTo>
                  <a:pt x="808388" y="26169"/>
                </a:lnTo>
                <a:lnTo>
                  <a:pt x="811935" y="30531"/>
                </a:lnTo>
                <a:lnTo>
                  <a:pt x="812808" y="33520"/>
                </a:lnTo>
                <a:lnTo>
                  <a:pt x="812902" y="43050"/>
                </a:lnTo>
                <a:lnTo>
                  <a:pt x="812015" y="46443"/>
                </a:lnTo>
                <a:lnTo>
                  <a:pt x="810242" y="48543"/>
                </a:lnTo>
                <a:lnTo>
                  <a:pt x="808549" y="50643"/>
                </a:lnTo>
                <a:lnTo>
                  <a:pt x="806373" y="51693"/>
                </a:lnTo>
                <a:lnTo>
                  <a:pt x="821795" y="51693"/>
                </a:lnTo>
                <a:lnTo>
                  <a:pt x="822574" y="50804"/>
                </a:lnTo>
                <a:lnTo>
                  <a:pt x="824267" y="45312"/>
                </a:lnTo>
                <a:lnTo>
                  <a:pt x="824267" y="31258"/>
                </a:lnTo>
                <a:lnTo>
                  <a:pt x="822574" y="25846"/>
                </a:lnTo>
                <a:lnTo>
                  <a:pt x="821910" y="25119"/>
                </a:lnTo>
                <a:close/>
              </a:path>
              <a:path w="1405254" h="77470">
                <a:moveTo>
                  <a:pt x="811532" y="16234"/>
                </a:moveTo>
                <a:lnTo>
                  <a:pt x="803794" y="16234"/>
                </a:lnTo>
                <a:lnTo>
                  <a:pt x="801215" y="16880"/>
                </a:lnTo>
                <a:lnTo>
                  <a:pt x="798877" y="18254"/>
                </a:lnTo>
                <a:lnTo>
                  <a:pt x="796540" y="19546"/>
                </a:lnTo>
                <a:lnTo>
                  <a:pt x="794767" y="21323"/>
                </a:lnTo>
                <a:lnTo>
                  <a:pt x="793397" y="23423"/>
                </a:lnTo>
                <a:lnTo>
                  <a:pt x="820362" y="23423"/>
                </a:lnTo>
                <a:lnTo>
                  <a:pt x="819108" y="22050"/>
                </a:lnTo>
                <a:lnTo>
                  <a:pt x="815723" y="18173"/>
                </a:lnTo>
                <a:lnTo>
                  <a:pt x="811532" y="16234"/>
                </a:lnTo>
                <a:close/>
              </a:path>
              <a:path w="1405254" h="77470">
                <a:moveTo>
                  <a:pt x="857151" y="16235"/>
                </a:moveTo>
                <a:lnTo>
                  <a:pt x="845222" y="16235"/>
                </a:lnTo>
                <a:lnTo>
                  <a:pt x="840628" y="18173"/>
                </a:lnTo>
                <a:lnTo>
                  <a:pt x="833294" y="26169"/>
                </a:lnTo>
                <a:lnTo>
                  <a:pt x="831494" y="31500"/>
                </a:lnTo>
                <a:lnTo>
                  <a:pt x="831531" y="44989"/>
                </a:lnTo>
                <a:lnTo>
                  <a:pt x="832810" y="49512"/>
                </a:lnTo>
                <a:lnTo>
                  <a:pt x="839178" y="58235"/>
                </a:lnTo>
                <a:lnTo>
                  <a:pt x="844658" y="60658"/>
                </a:lnTo>
                <a:lnTo>
                  <a:pt x="856668" y="60658"/>
                </a:lnTo>
                <a:lnTo>
                  <a:pt x="860537" y="59528"/>
                </a:lnTo>
                <a:lnTo>
                  <a:pt x="866743" y="55247"/>
                </a:lnTo>
                <a:lnTo>
                  <a:pt x="868884" y="52258"/>
                </a:lnTo>
                <a:lnTo>
                  <a:pt x="849494" y="52258"/>
                </a:lnTo>
                <a:lnTo>
                  <a:pt x="847399" y="51289"/>
                </a:lnTo>
                <a:lnTo>
                  <a:pt x="845625" y="49431"/>
                </a:lnTo>
                <a:lnTo>
                  <a:pt x="843933" y="47574"/>
                </a:lnTo>
                <a:lnTo>
                  <a:pt x="843046" y="44989"/>
                </a:lnTo>
                <a:lnTo>
                  <a:pt x="842966" y="41677"/>
                </a:lnTo>
                <a:lnTo>
                  <a:pt x="871014" y="41677"/>
                </a:lnTo>
                <a:lnTo>
                  <a:pt x="871143" y="34812"/>
                </a:lnTo>
                <a:lnTo>
                  <a:pt x="843127" y="34812"/>
                </a:lnTo>
                <a:lnTo>
                  <a:pt x="843200" y="31500"/>
                </a:lnTo>
                <a:lnTo>
                  <a:pt x="843852" y="29319"/>
                </a:lnTo>
                <a:lnTo>
                  <a:pt x="845464" y="27462"/>
                </a:lnTo>
                <a:lnTo>
                  <a:pt x="847076" y="25685"/>
                </a:lnTo>
                <a:lnTo>
                  <a:pt x="849091" y="24796"/>
                </a:lnTo>
                <a:lnTo>
                  <a:pt x="867845" y="24796"/>
                </a:lnTo>
                <a:lnTo>
                  <a:pt x="862148" y="18335"/>
                </a:lnTo>
                <a:lnTo>
                  <a:pt x="857151" y="16235"/>
                </a:lnTo>
                <a:close/>
              </a:path>
              <a:path w="1405254" h="77470">
                <a:moveTo>
                  <a:pt x="859247" y="46120"/>
                </a:moveTo>
                <a:lnTo>
                  <a:pt x="853847" y="52258"/>
                </a:lnTo>
                <a:lnTo>
                  <a:pt x="868884" y="52258"/>
                </a:lnTo>
                <a:lnTo>
                  <a:pt x="869000" y="52097"/>
                </a:lnTo>
                <a:lnTo>
                  <a:pt x="870450" y="48058"/>
                </a:lnTo>
                <a:lnTo>
                  <a:pt x="859247" y="46120"/>
                </a:lnTo>
                <a:close/>
              </a:path>
              <a:path w="1405254" h="77470">
                <a:moveTo>
                  <a:pt x="867845" y="24796"/>
                </a:moveTo>
                <a:lnTo>
                  <a:pt x="853847" y="24796"/>
                </a:lnTo>
                <a:lnTo>
                  <a:pt x="855781" y="25685"/>
                </a:lnTo>
                <a:lnTo>
                  <a:pt x="859005" y="29077"/>
                </a:lnTo>
                <a:lnTo>
                  <a:pt x="859811" y="31500"/>
                </a:lnTo>
                <a:lnTo>
                  <a:pt x="859892" y="34812"/>
                </a:lnTo>
                <a:lnTo>
                  <a:pt x="871143" y="34812"/>
                </a:lnTo>
                <a:lnTo>
                  <a:pt x="871176" y="33035"/>
                </a:lnTo>
                <a:lnTo>
                  <a:pt x="869483" y="26654"/>
                </a:lnTo>
                <a:lnTo>
                  <a:pt x="867845" y="24796"/>
                </a:lnTo>
                <a:close/>
              </a:path>
              <a:path w="1405254" h="77470">
                <a:moveTo>
                  <a:pt x="904061" y="16235"/>
                </a:moveTo>
                <a:lnTo>
                  <a:pt x="892132" y="16235"/>
                </a:lnTo>
                <a:lnTo>
                  <a:pt x="887457" y="18173"/>
                </a:lnTo>
                <a:lnTo>
                  <a:pt x="880122" y="26169"/>
                </a:lnTo>
                <a:lnTo>
                  <a:pt x="878323" y="31500"/>
                </a:lnTo>
                <a:lnTo>
                  <a:pt x="878360" y="44989"/>
                </a:lnTo>
                <a:lnTo>
                  <a:pt x="879639" y="49512"/>
                </a:lnTo>
                <a:lnTo>
                  <a:pt x="886006" y="58235"/>
                </a:lnTo>
                <a:lnTo>
                  <a:pt x="891487" y="60658"/>
                </a:lnTo>
                <a:lnTo>
                  <a:pt x="903497" y="60658"/>
                </a:lnTo>
                <a:lnTo>
                  <a:pt x="907365" y="59528"/>
                </a:lnTo>
                <a:lnTo>
                  <a:pt x="910509" y="57428"/>
                </a:lnTo>
                <a:lnTo>
                  <a:pt x="913572" y="55247"/>
                </a:lnTo>
                <a:lnTo>
                  <a:pt x="915713" y="52258"/>
                </a:lnTo>
                <a:lnTo>
                  <a:pt x="896404" y="52258"/>
                </a:lnTo>
                <a:lnTo>
                  <a:pt x="894228" y="51289"/>
                </a:lnTo>
                <a:lnTo>
                  <a:pt x="892454" y="49431"/>
                </a:lnTo>
                <a:lnTo>
                  <a:pt x="890762" y="47574"/>
                </a:lnTo>
                <a:lnTo>
                  <a:pt x="889875" y="44989"/>
                </a:lnTo>
                <a:lnTo>
                  <a:pt x="889795" y="41677"/>
                </a:lnTo>
                <a:lnTo>
                  <a:pt x="917843" y="41677"/>
                </a:lnTo>
                <a:lnTo>
                  <a:pt x="917971" y="34812"/>
                </a:lnTo>
                <a:lnTo>
                  <a:pt x="889956" y="34812"/>
                </a:lnTo>
                <a:lnTo>
                  <a:pt x="890036" y="31500"/>
                </a:lnTo>
                <a:lnTo>
                  <a:pt x="890762" y="29319"/>
                </a:lnTo>
                <a:lnTo>
                  <a:pt x="892293" y="27462"/>
                </a:lnTo>
                <a:lnTo>
                  <a:pt x="893905" y="25685"/>
                </a:lnTo>
                <a:lnTo>
                  <a:pt x="895920" y="24796"/>
                </a:lnTo>
                <a:lnTo>
                  <a:pt x="914708" y="24796"/>
                </a:lnTo>
                <a:lnTo>
                  <a:pt x="912685" y="22454"/>
                </a:lnTo>
                <a:lnTo>
                  <a:pt x="908977" y="18335"/>
                </a:lnTo>
                <a:lnTo>
                  <a:pt x="904061" y="16235"/>
                </a:lnTo>
                <a:close/>
              </a:path>
              <a:path w="1405254" h="77470">
                <a:moveTo>
                  <a:pt x="906076" y="46120"/>
                </a:moveTo>
                <a:lnTo>
                  <a:pt x="900676" y="52258"/>
                </a:lnTo>
                <a:lnTo>
                  <a:pt x="915713" y="52258"/>
                </a:lnTo>
                <a:lnTo>
                  <a:pt x="915828" y="52097"/>
                </a:lnTo>
                <a:lnTo>
                  <a:pt x="917279" y="48058"/>
                </a:lnTo>
                <a:lnTo>
                  <a:pt x="906076" y="46120"/>
                </a:lnTo>
                <a:close/>
              </a:path>
              <a:path w="1405254" h="77470">
                <a:moveTo>
                  <a:pt x="914708" y="24796"/>
                </a:moveTo>
                <a:lnTo>
                  <a:pt x="900676" y="24796"/>
                </a:lnTo>
                <a:lnTo>
                  <a:pt x="902610" y="25685"/>
                </a:lnTo>
                <a:lnTo>
                  <a:pt x="905834" y="29077"/>
                </a:lnTo>
                <a:lnTo>
                  <a:pt x="906640" y="31500"/>
                </a:lnTo>
                <a:lnTo>
                  <a:pt x="906721" y="34812"/>
                </a:lnTo>
                <a:lnTo>
                  <a:pt x="917971" y="34812"/>
                </a:lnTo>
                <a:lnTo>
                  <a:pt x="918005" y="33035"/>
                </a:lnTo>
                <a:lnTo>
                  <a:pt x="916312" y="26654"/>
                </a:lnTo>
                <a:lnTo>
                  <a:pt x="914708" y="24796"/>
                </a:lnTo>
                <a:close/>
              </a:path>
              <a:path w="1405254" h="77470">
                <a:moveTo>
                  <a:pt x="948472" y="16234"/>
                </a:moveTo>
                <a:lnTo>
                  <a:pt x="938558" y="16234"/>
                </a:lnTo>
                <a:lnTo>
                  <a:pt x="934286" y="18092"/>
                </a:lnTo>
                <a:lnTo>
                  <a:pt x="930901" y="21807"/>
                </a:lnTo>
                <a:lnTo>
                  <a:pt x="927516" y="25604"/>
                </a:lnTo>
                <a:lnTo>
                  <a:pt x="925904" y="31096"/>
                </a:lnTo>
                <a:lnTo>
                  <a:pt x="925904" y="45312"/>
                </a:lnTo>
                <a:lnTo>
                  <a:pt x="927596" y="50804"/>
                </a:lnTo>
                <a:lnTo>
                  <a:pt x="931062" y="54762"/>
                </a:lnTo>
                <a:lnTo>
                  <a:pt x="934528" y="58639"/>
                </a:lnTo>
                <a:lnTo>
                  <a:pt x="938719" y="60658"/>
                </a:lnTo>
                <a:lnTo>
                  <a:pt x="945973" y="60658"/>
                </a:lnTo>
                <a:lnTo>
                  <a:pt x="956854" y="53389"/>
                </a:lnTo>
                <a:lnTo>
                  <a:pt x="967251" y="53389"/>
                </a:lnTo>
                <a:lnTo>
                  <a:pt x="967251" y="51774"/>
                </a:lnTo>
                <a:lnTo>
                  <a:pt x="943555" y="51774"/>
                </a:lnTo>
                <a:lnTo>
                  <a:pt x="940976" y="50320"/>
                </a:lnTo>
                <a:lnTo>
                  <a:pt x="939202" y="47331"/>
                </a:lnTo>
                <a:lnTo>
                  <a:pt x="937913" y="45312"/>
                </a:lnTo>
                <a:lnTo>
                  <a:pt x="937349" y="42000"/>
                </a:lnTo>
                <a:lnTo>
                  <a:pt x="937349" y="33277"/>
                </a:lnTo>
                <a:lnTo>
                  <a:pt x="938235" y="30127"/>
                </a:lnTo>
                <a:lnTo>
                  <a:pt x="940008" y="28027"/>
                </a:lnTo>
                <a:lnTo>
                  <a:pt x="941782" y="25846"/>
                </a:lnTo>
                <a:lnTo>
                  <a:pt x="944038" y="24796"/>
                </a:lnTo>
                <a:lnTo>
                  <a:pt x="967251" y="24796"/>
                </a:lnTo>
                <a:lnTo>
                  <a:pt x="967251" y="22131"/>
                </a:lnTo>
                <a:lnTo>
                  <a:pt x="956048" y="22131"/>
                </a:lnTo>
                <a:lnTo>
                  <a:pt x="952582" y="18173"/>
                </a:lnTo>
                <a:lnTo>
                  <a:pt x="948472" y="16234"/>
                </a:lnTo>
                <a:close/>
              </a:path>
              <a:path w="1405254" h="77470">
                <a:moveTo>
                  <a:pt x="967251" y="53389"/>
                </a:moveTo>
                <a:lnTo>
                  <a:pt x="956854" y="53389"/>
                </a:lnTo>
                <a:lnTo>
                  <a:pt x="956854" y="59689"/>
                </a:lnTo>
                <a:lnTo>
                  <a:pt x="967251" y="59689"/>
                </a:lnTo>
                <a:lnTo>
                  <a:pt x="967251" y="53389"/>
                </a:lnTo>
                <a:close/>
              </a:path>
              <a:path w="1405254" h="77470">
                <a:moveTo>
                  <a:pt x="967251" y="24796"/>
                </a:moveTo>
                <a:lnTo>
                  <a:pt x="949439" y="24796"/>
                </a:lnTo>
                <a:lnTo>
                  <a:pt x="951695" y="25927"/>
                </a:lnTo>
                <a:lnTo>
                  <a:pt x="953469" y="28027"/>
                </a:lnTo>
                <a:lnTo>
                  <a:pt x="955242" y="30208"/>
                </a:lnTo>
                <a:lnTo>
                  <a:pt x="956025" y="33277"/>
                </a:lnTo>
                <a:lnTo>
                  <a:pt x="956128" y="42970"/>
                </a:lnTo>
                <a:lnTo>
                  <a:pt x="955161" y="46281"/>
                </a:lnTo>
                <a:lnTo>
                  <a:pt x="953388" y="48462"/>
                </a:lnTo>
                <a:lnTo>
                  <a:pt x="951534" y="50643"/>
                </a:lnTo>
                <a:lnTo>
                  <a:pt x="949358" y="51774"/>
                </a:lnTo>
                <a:lnTo>
                  <a:pt x="967251" y="51774"/>
                </a:lnTo>
                <a:lnTo>
                  <a:pt x="967251" y="24796"/>
                </a:lnTo>
                <a:close/>
              </a:path>
              <a:path w="1405254" h="77470">
                <a:moveTo>
                  <a:pt x="967251" y="1050"/>
                </a:moveTo>
                <a:lnTo>
                  <a:pt x="956048" y="1050"/>
                </a:lnTo>
                <a:lnTo>
                  <a:pt x="956048" y="22131"/>
                </a:lnTo>
                <a:lnTo>
                  <a:pt x="967251" y="22131"/>
                </a:lnTo>
                <a:lnTo>
                  <a:pt x="967251" y="1050"/>
                </a:lnTo>
                <a:close/>
              </a:path>
              <a:path w="1405254" h="77470">
                <a:moveTo>
                  <a:pt x="1029797" y="1050"/>
                </a:moveTo>
                <a:lnTo>
                  <a:pt x="1003280" y="1050"/>
                </a:lnTo>
                <a:lnTo>
                  <a:pt x="1003280" y="59689"/>
                </a:lnTo>
                <a:lnTo>
                  <a:pt x="1029878" y="59689"/>
                </a:lnTo>
                <a:lnTo>
                  <a:pt x="1033344" y="59285"/>
                </a:lnTo>
                <a:lnTo>
                  <a:pt x="1036003" y="58397"/>
                </a:lnTo>
                <a:lnTo>
                  <a:pt x="1039469" y="57347"/>
                </a:lnTo>
                <a:lnTo>
                  <a:pt x="1042210" y="55731"/>
                </a:lnTo>
                <a:lnTo>
                  <a:pt x="1044305" y="53712"/>
                </a:lnTo>
                <a:lnTo>
                  <a:pt x="1047046" y="51127"/>
                </a:lnTo>
                <a:lnTo>
                  <a:pt x="1047842" y="49754"/>
                </a:lnTo>
                <a:lnTo>
                  <a:pt x="1015128" y="49754"/>
                </a:lnTo>
                <a:lnTo>
                  <a:pt x="1015128" y="10904"/>
                </a:lnTo>
                <a:lnTo>
                  <a:pt x="1047751" y="10904"/>
                </a:lnTo>
                <a:lnTo>
                  <a:pt x="1047287" y="10096"/>
                </a:lnTo>
                <a:lnTo>
                  <a:pt x="1033505" y="1373"/>
                </a:lnTo>
                <a:lnTo>
                  <a:pt x="1029797" y="1050"/>
                </a:lnTo>
                <a:close/>
              </a:path>
              <a:path w="1405254" h="77470">
                <a:moveTo>
                  <a:pt x="1047751" y="10904"/>
                </a:moveTo>
                <a:lnTo>
                  <a:pt x="1025203" y="10904"/>
                </a:lnTo>
                <a:lnTo>
                  <a:pt x="1028508" y="11146"/>
                </a:lnTo>
                <a:lnTo>
                  <a:pt x="1030120" y="11469"/>
                </a:lnTo>
                <a:lnTo>
                  <a:pt x="1038905" y="19950"/>
                </a:lnTo>
                <a:lnTo>
                  <a:pt x="1039711" y="22373"/>
                </a:lnTo>
                <a:lnTo>
                  <a:pt x="1040067" y="25442"/>
                </a:lnTo>
                <a:lnTo>
                  <a:pt x="1040024" y="35700"/>
                </a:lnTo>
                <a:lnTo>
                  <a:pt x="1039711" y="38527"/>
                </a:lnTo>
                <a:lnTo>
                  <a:pt x="1038905" y="41112"/>
                </a:lnTo>
                <a:lnTo>
                  <a:pt x="1038179" y="43777"/>
                </a:lnTo>
                <a:lnTo>
                  <a:pt x="1037132" y="45635"/>
                </a:lnTo>
                <a:lnTo>
                  <a:pt x="1034552" y="47896"/>
                </a:lnTo>
                <a:lnTo>
                  <a:pt x="1033021" y="48785"/>
                </a:lnTo>
                <a:lnTo>
                  <a:pt x="1031087" y="49189"/>
                </a:lnTo>
                <a:lnTo>
                  <a:pt x="1029636" y="49593"/>
                </a:lnTo>
                <a:lnTo>
                  <a:pt x="1027218" y="49754"/>
                </a:lnTo>
                <a:lnTo>
                  <a:pt x="1047842" y="49754"/>
                </a:lnTo>
                <a:lnTo>
                  <a:pt x="1049061" y="47654"/>
                </a:lnTo>
                <a:lnTo>
                  <a:pt x="1050592" y="43374"/>
                </a:lnTo>
                <a:lnTo>
                  <a:pt x="1051720" y="39900"/>
                </a:lnTo>
                <a:lnTo>
                  <a:pt x="1052365" y="35700"/>
                </a:lnTo>
                <a:lnTo>
                  <a:pt x="1052365" y="25442"/>
                </a:lnTo>
                <a:lnTo>
                  <a:pt x="1051720" y="20758"/>
                </a:lnTo>
                <a:lnTo>
                  <a:pt x="1049141" y="13327"/>
                </a:lnTo>
                <a:lnTo>
                  <a:pt x="1047751" y="10904"/>
                </a:lnTo>
                <a:close/>
              </a:path>
              <a:path w="1405254" h="77470">
                <a:moveTo>
                  <a:pt x="1075256" y="1050"/>
                </a:moveTo>
                <a:lnTo>
                  <a:pt x="1064052" y="1050"/>
                </a:lnTo>
                <a:lnTo>
                  <a:pt x="1064052" y="11388"/>
                </a:lnTo>
                <a:lnTo>
                  <a:pt x="1075256" y="11388"/>
                </a:lnTo>
                <a:lnTo>
                  <a:pt x="1075256" y="1050"/>
                </a:lnTo>
                <a:close/>
              </a:path>
              <a:path w="1405254" h="77470">
                <a:moveTo>
                  <a:pt x="1075256" y="17204"/>
                </a:moveTo>
                <a:lnTo>
                  <a:pt x="1064052" y="17204"/>
                </a:lnTo>
                <a:lnTo>
                  <a:pt x="1064052" y="59689"/>
                </a:lnTo>
                <a:lnTo>
                  <a:pt x="1075256" y="59689"/>
                </a:lnTo>
                <a:lnTo>
                  <a:pt x="1075256" y="17204"/>
                </a:lnTo>
                <a:close/>
              </a:path>
              <a:path w="1405254" h="77470">
                <a:moveTo>
                  <a:pt x="1100000" y="26008"/>
                </a:moveTo>
                <a:lnTo>
                  <a:pt x="1088797" y="26008"/>
                </a:lnTo>
                <a:lnTo>
                  <a:pt x="1088797" y="59690"/>
                </a:lnTo>
                <a:lnTo>
                  <a:pt x="1100000" y="59690"/>
                </a:lnTo>
                <a:lnTo>
                  <a:pt x="1100000" y="26008"/>
                </a:lnTo>
                <a:close/>
              </a:path>
              <a:path w="1405254" h="77470">
                <a:moveTo>
                  <a:pt x="1128049" y="26008"/>
                </a:moveTo>
                <a:lnTo>
                  <a:pt x="1116765" y="26008"/>
                </a:lnTo>
                <a:lnTo>
                  <a:pt x="1116765" y="59690"/>
                </a:lnTo>
                <a:lnTo>
                  <a:pt x="1128049" y="59690"/>
                </a:lnTo>
                <a:lnTo>
                  <a:pt x="1128049" y="26008"/>
                </a:lnTo>
                <a:close/>
              </a:path>
              <a:path w="1405254" h="77470">
                <a:moveTo>
                  <a:pt x="1104997" y="0"/>
                </a:moveTo>
                <a:lnTo>
                  <a:pt x="1098710" y="0"/>
                </a:lnTo>
                <a:lnTo>
                  <a:pt x="1096131" y="565"/>
                </a:lnTo>
                <a:lnTo>
                  <a:pt x="1094116" y="1696"/>
                </a:lnTo>
                <a:lnTo>
                  <a:pt x="1092101" y="2746"/>
                </a:lnTo>
                <a:lnTo>
                  <a:pt x="1090650" y="4200"/>
                </a:lnTo>
                <a:lnTo>
                  <a:pt x="1089925" y="5977"/>
                </a:lnTo>
                <a:lnTo>
                  <a:pt x="1089119" y="7754"/>
                </a:lnTo>
                <a:lnTo>
                  <a:pt x="1088875" y="9773"/>
                </a:lnTo>
                <a:lnTo>
                  <a:pt x="1088796" y="17204"/>
                </a:lnTo>
                <a:lnTo>
                  <a:pt x="1082510" y="17204"/>
                </a:lnTo>
                <a:lnTo>
                  <a:pt x="1082510" y="26008"/>
                </a:lnTo>
                <a:lnTo>
                  <a:pt x="1108382" y="26008"/>
                </a:lnTo>
                <a:lnTo>
                  <a:pt x="1108382" y="17204"/>
                </a:lnTo>
                <a:lnTo>
                  <a:pt x="1100000" y="17204"/>
                </a:lnTo>
                <a:lnTo>
                  <a:pt x="1100000" y="12035"/>
                </a:lnTo>
                <a:lnTo>
                  <a:pt x="1100323" y="10581"/>
                </a:lnTo>
                <a:lnTo>
                  <a:pt x="1101048" y="9773"/>
                </a:lnTo>
                <a:lnTo>
                  <a:pt x="1101773" y="9046"/>
                </a:lnTo>
                <a:lnTo>
                  <a:pt x="1102902" y="8642"/>
                </a:lnTo>
                <a:lnTo>
                  <a:pt x="1109798" y="8642"/>
                </a:lnTo>
                <a:lnTo>
                  <a:pt x="1111204" y="1454"/>
                </a:lnTo>
                <a:lnTo>
                  <a:pt x="1108141" y="484"/>
                </a:lnTo>
                <a:lnTo>
                  <a:pt x="1104997" y="0"/>
                </a:lnTo>
                <a:close/>
              </a:path>
              <a:path w="1405254" h="77470">
                <a:moveTo>
                  <a:pt x="1133046" y="0"/>
                </a:moveTo>
                <a:lnTo>
                  <a:pt x="1126759" y="0"/>
                </a:lnTo>
                <a:lnTo>
                  <a:pt x="1124180" y="565"/>
                </a:lnTo>
                <a:lnTo>
                  <a:pt x="1122165" y="1696"/>
                </a:lnTo>
                <a:lnTo>
                  <a:pt x="1120069" y="2746"/>
                </a:lnTo>
                <a:lnTo>
                  <a:pt x="1118699" y="4200"/>
                </a:lnTo>
                <a:lnTo>
                  <a:pt x="1117974" y="5977"/>
                </a:lnTo>
                <a:lnTo>
                  <a:pt x="1117168" y="7754"/>
                </a:lnTo>
                <a:lnTo>
                  <a:pt x="1116863" y="9773"/>
                </a:lnTo>
                <a:lnTo>
                  <a:pt x="1116765" y="17204"/>
                </a:lnTo>
                <a:lnTo>
                  <a:pt x="1110559" y="17204"/>
                </a:lnTo>
                <a:lnTo>
                  <a:pt x="1110559" y="26008"/>
                </a:lnTo>
                <a:lnTo>
                  <a:pt x="1136431" y="26008"/>
                </a:lnTo>
                <a:lnTo>
                  <a:pt x="1136431" y="17204"/>
                </a:lnTo>
                <a:lnTo>
                  <a:pt x="1128049" y="17204"/>
                </a:lnTo>
                <a:lnTo>
                  <a:pt x="1128049" y="12035"/>
                </a:lnTo>
                <a:lnTo>
                  <a:pt x="1128371" y="10581"/>
                </a:lnTo>
                <a:lnTo>
                  <a:pt x="1129097" y="9773"/>
                </a:lnTo>
                <a:lnTo>
                  <a:pt x="1129822" y="9046"/>
                </a:lnTo>
                <a:lnTo>
                  <a:pt x="1130950" y="8642"/>
                </a:lnTo>
                <a:lnTo>
                  <a:pt x="1137847" y="8642"/>
                </a:lnTo>
                <a:lnTo>
                  <a:pt x="1139252" y="1454"/>
                </a:lnTo>
                <a:lnTo>
                  <a:pt x="1136189" y="484"/>
                </a:lnTo>
                <a:lnTo>
                  <a:pt x="1133046" y="0"/>
                </a:lnTo>
                <a:close/>
              </a:path>
              <a:path w="1405254" h="77470">
                <a:moveTo>
                  <a:pt x="1109798" y="8642"/>
                </a:moveTo>
                <a:lnTo>
                  <a:pt x="1106206" y="8642"/>
                </a:lnTo>
                <a:lnTo>
                  <a:pt x="1107899" y="8885"/>
                </a:lnTo>
                <a:lnTo>
                  <a:pt x="1109672" y="9288"/>
                </a:lnTo>
                <a:lnTo>
                  <a:pt x="1109798" y="8642"/>
                </a:lnTo>
                <a:close/>
              </a:path>
              <a:path w="1405254" h="77470">
                <a:moveTo>
                  <a:pt x="1137847" y="8642"/>
                </a:moveTo>
                <a:lnTo>
                  <a:pt x="1134255" y="8642"/>
                </a:lnTo>
                <a:lnTo>
                  <a:pt x="1135948" y="8885"/>
                </a:lnTo>
                <a:lnTo>
                  <a:pt x="1137721" y="9288"/>
                </a:lnTo>
                <a:lnTo>
                  <a:pt x="1137847" y="8642"/>
                </a:lnTo>
                <a:close/>
              </a:path>
              <a:path w="1405254" h="77470">
                <a:moveTo>
                  <a:pt x="1166012" y="16234"/>
                </a:moveTo>
                <a:lnTo>
                  <a:pt x="1154083" y="16234"/>
                </a:lnTo>
                <a:lnTo>
                  <a:pt x="1149408" y="18173"/>
                </a:lnTo>
                <a:lnTo>
                  <a:pt x="1145781" y="22211"/>
                </a:lnTo>
                <a:lnTo>
                  <a:pt x="1142073" y="26169"/>
                </a:lnTo>
                <a:lnTo>
                  <a:pt x="1140274" y="31500"/>
                </a:lnTo>
                <a:lnTo>
                  <a:pt x="1140316" y="44989"/>
                </a:lnTo>
                <a:lnTo>
                  <a:pt x="1141670" y="49512"/>
                </a:lnTo>
                <a:lnTo>
                  <a:pt x="1144411" y="53389"/>
                </a:lnTo>
                <a:lnTo>
                  <a:pt x="1147957" y="58235"/>
                </a:lnTo>
                <a:lnTo>
                  <a:pt x="1153438" y="60658"/>
                </a:lnTo>
                <a:lnTo>
                  <a:pt x="1165447" y="60658"/>
                </a:lnTo>
                <a:lnTo>
                  <a:pt x="1169316" y="59527"/>
                </a:lnTo>
                <a:lnTo>
                  <a:pt x="1172460" y="57427"/>
                </a:lnTo>
                <a:lnTo>
                  <a:pt x="1175522" y="55247"/>
                </a:lnTo>
                <a:lnTo>
                  <a:pt x="1177663" y="52258"/>
                </a:lnTo>
                <a:lnTo>
                  <a:pt x="1158354" y="52258"/>
                </a:lnTo>
                <a:lnTo>
                  <a:pt x="1156178" y="51289"/>
                </a:lnTo>
                <a:lnTo>
                  <a:pt x="1154486" y="49431"/>
                </a:lnTo>
                <a:lnTo>
                  <a:pt x="1152713" y="47574"/>
                </a:lnTo>
                <a:lnTo>
                  <a:pt x="1151826" y="44989"/>
                </a:lnTo>
                <a:lnTo>
                  <a:pt x="1151745" y="41677"/>
                </a:lnTo>
                <a:lnTo>
                  <a:pt x="1179875" y="41677"/>
                </a:lnTo>
                <a:lnTo>
                  <a:pt x="1180003" y="34812"/>
                </a:lnTo>
                <a:lnTo>
                  <a:pt x="1151907" y="34811"/>
                </a:lnTo>
                <a:lnTo>
                  <a:pt x="1151987" y="31500"/>
                </a:lnTo>
                <a:lnTo>
                  <a:pt x="1152713" y="29319"/>
                </a:lnTo>
                <a:lnTo>
                  <a:pt x="1155856" y="25684"/>
                </a:lnTo>
                <a:lnTo>
                  <a:pt x="1157952" y="24796"/>
                </a:lnTo>
                <a:lnTo>
                  <a:pt x="1176659" y="24796"/>
                </a:lnTo>
                <a:lnTo>
                  <a:pt x="1174636" y="22454"/>
                </a:lnTo>
                <a:lnTo>
                  <a:pt x="1171009" y="18335"/>
                </a:lnTo>
                <a:lnTo>
                  <a:pt x="1166012" y="16234"/>
                </a:lnTo>
                <a:close/>
              </a:path>
              <a:path w="1405254" h="77470">
                <a:moveTo>
                  <a:pt x="1168107" y="46120"/>
                </a:moveTo>
                <a:lnTo>
                  <a:pt x="1167462" y="48301"/>
                </a:lnTo>
                <a:lnTo>
                  <a:pt x="1166576" y="49835"/>
                </a:lnTo>
                <a:lnTo>
                  <a:pt x="1164158" y="51774"/>
                </a:lnTo>
                <a:lnTo>
                  <a:pt x="1162707" y="52258"/>
                </a:lnTo>
                <a:lnTo>
                  <a:pt x="1177663" y="52258"/>
                </a:lnTo>
                <a:lnTo>
                  <a:pt x="1177779" y="52096"/>
                </a:lnTo>
                <a:lnTo>
                  <a:pt x="1179230" y="48058"/>
                </a:lnTo>
                <a:lnTo>
                  <a:pt x="1168107" y="46120"/>
                </a:lnTo>
                <a:close/>
              </a:path>
              <a:path w="1405254" h="77470">
                <a:moveTo>
                  <a:pt x="1176659" y="24796"/>
                </a:moveTo>
                <a:lnTo>
                  <a:pt x="1162626" y="24796"/>
                </a:lnTo>
                <a:lnTo>
                  <a:pt x="1164561" y="25685"/>
                </a:lnTo>
                <a:lnTo>
                  <a:pt x="1167785" y="29077"/>
                </a:lnTo>
                <a:lnTo>
                  <a:pt x="1168591" y="31500"/>
                </a:lnTo>
                <a:lnTo>
                  <a:pt x="1168671" y="34812"/>
                </a:lnTo>
                <a:lnTo>
                  <a:pt x="1180003" y="34812"/>
                </a:lnTo>
                <a:lnTo>
                  <a:pt x="1180036" y="33035"/>
                </a:lnTo>
                <a:lnTo>
                  <a:pt x="1178263" y="26654"/>
                </a:lnTo>
                <a:lnTo>
                  <a:pt x="1176659" y="24796"/>
                </a:lnTo>
                <a:close/>
              </a:path>
              <a:path w="1405254" h="77470">
                <a:moveTo>
                  <a:pt x="1200267" y="17203"/>
                </a:moveTo>
                <a:lnTo>
                  <a:pt x="1189869" y="17203"/>
                </a:lnTo>
                <a:lnTo>
                  <a:pt x="1189869" y="59689"/>
                </a:lnTo>
                <a:lnTo>
                  <a:pt x="1201073" y="59689"/>
                </a:lnTo>
                <a:lnTo>
                  <a:pt x="1201073" y="39334"/>
                </a:lnTo>
                <a:lnTo>
                  <a:pt x="1201395" y="34569"/>
                </a:lnTo>
                <a:lnTo>
                  <a:pt x="1202685" y="30046"/>
                </a:lnTo>
                <a:lnTo>
                  <a:pt x="1203491" y="28430"/>
                </a:lnTo>
                <a:lnTo>
                  <a:pt x="1204619" y="27623"/>
                </a:lnTo>
                <a:lnTo>
                  <a:pt x="1205667" y="26734"/>
                </a:lnTo>
                <a:lnTo>
                  <a:pt x="1207037" y="26330"/>
                </a:lnTo>
                <a:lnTo>
                  <a:pt x="1214518" y="26330"/>
                </a:lnTo>
                <a:lnTo>
                  <a:pt x="1215635" y="23180"/>
                </a:lnTo>
                <a:lnTo>
                  <a:pt x="1200267" y="23180"/>
                </a:lnTo>
                <a:lnTo>
                  <a:pt x="1200267" y="17203"/>
                </a:lnTo>
                <a:close/>
              </a:path>
              <a:path w="1405254" h="77470">
                <a:moveTo>
                  <a:pt x="1214518" y="26330"/>
                </a:moveTo>
                <a:lnTo>
                  <a:pt x="1210261" y="26330"/>
                </a:lnTo>
                <a:lnTo>
                  <a:pt x="1211954" y="26896"/>
                </a:lnTo>
                <a:lnTo>
                  <a:pt x="1213888" y="28107"/>
                </a:lnTo>
                <a:lnTo>
                  <a:pt x="1214518" y="26330"/>
                </a:lnTo>
                <a:close/>
              </a:path>
              <a:path w="1405254" h="77470">
                <a:moveTo>
                  <a:pt x="1212518" y="16234"/>
                </a:moveTo>
                <a:lnTo>
                  <a:pt x="1208166" y="16234"/>
                </a:lnTo>
                <a:lnTo>
                  <a:pt x="1206554" y="16638"/>
                </a:lnTo>
                <a:lnTo>
                  <a:pt x="1205103" y="17607"/>
                </a:lnTo>
                <a:lnTo>
                  <a:pt x="1203652" y="18496"/>
                </a:lnTo>
                <a:lnTo>
                  <a:pt x="1202040" y="20353"/>
                </a:lnTo>
                <a:lnTo>
                  <a:pt x="1200267" y="23180"/>
                </a:lnTo>
                <a:lnTo>
                  <a:pt x="1215635" y="23180"/>
                </a:lnTo>
                <a:lnTo>
                  <a:pt x="1217354" y="18334"/>
                </a:lnTo>
                <a:lnTo>
                  <a:pt x="1214936" y="16961"/>
                </a:lnTo>
                <a:lnTo>
                  <a:pt x="1212518" y="16234"/>
                </a:lnTo>
                <a:close/>
              </a:path>
              <a:path w="1405254" h="77470">
                <a:moveTo>
                  <a:pt x="1245645" y="16234"/>
                </a:moveTo>
                <a:lnTo>
                  <a:pt x="1233716" y="16234"/>
                </a:lnTo>
                <a:lnTo>
                  <a:pt x="1229041" y="18173"/>
                </a:lnTo>
                <a:lnTo>
                  <a:pt x="1221707" y="26169"/>
                </a:lnTo>
                <a:lnTo>
                  <a:pt x="1219907" y="31500"/>
                </a:lnTo>
                <a:lnTo>
                  <a:pt x="1219944" y="44989"/>
                </a:lnTo>
                <a:lnTo>
                  <a:pt x="1221223" y="49512"/>
                </a:lnTo>
                <a:lnTo>
                  <a:pt x="1227591" y="58235"/>
                </a:lnTo>
                <a:lnTo>
                  <a:pt x="1233071" y="60658"/>
                </a:lnTo>
                <a:lnTo>
                  <a:pt x="1245081" y="60658"/>
                </a:lnTo>
                <a:lnTo>
                  <a:pt x="1248950" y="59527"/>
                </a:lnTo>
                <a:lnTo>
                  <a:pt x="1252093" y="57427"/>
                </a:lnTo>
                <a:lnTo>
                  <a:pt x="1255156" y="55247"/>
                </a:lnTo>
                <a:lnTo>
                  <a:pt x="1257297" y="52258"/>
                </a:lnTo>
                <a:lnTo>
                  <a:pt x="1237988" y="52258"/>
                </a:lnTo>
                <a:lnTo>
                  <a:pt x="1235812" y="51289"/>
                </a:lnTo>
                <a:lnTo>
                  <a:pt x="1234038" y="49431"/>
                </a:lnTo>
                <a:lnTo>
                  <a:pt x="1232346" y="47574"/>
                </a:lnTo>
                <a:lnTo>
                  <a:pt x="1231459" y="44989"/>
                </a:lnTo>
                <a:lnTo>
                  <a:pt x="1231378" y="41677"/>
                </a:lnTo>
                <a:lnTo>
                  <a:pt x="1259508" y="41677"/>
                </a:lnTo>
                <a:lnTo>
                  <a:pt x="1259572" y="34812"/>
                </a:lnTo>
                <a:lnTo>
                  <a:pt x="1231540" y="34811"/>
                </a:lnTo>
                <a:lnTo>
                  <a:pt x="1231620" y="31500"/>
                </a:lnTo>
                <a:lnTo>
                  <a:pt x="1232346" y="29319"/>
                </a:lnTo>
                <a:lnTo>
                  <a:pt x="1233877" y="27461"/>
                </a:lnTo>
                <a:lnTo>
                  <a:pt x="1235489" y="25684"/>
                </a:lnTo>
                <a:lnTo>
                  <a:pt x="1237504" y="24796"/>
                </a:lnTo>
                <a:lnTo>
                  <a:pt x="1256292" y="24796"/>
                </a:lnTo>
                <a:lnTo>
                  <a:pt x="1254269" y="22454"/>
                </a:lnTo>
                <a:lnTo>
                  <a:pt x="1250561" y="18335"/>
                </a:lnTo>
                <a:lnTo>
                  <a:pt x="1245645" y="16234"/>
                </a:lnTo>
                <a:close/>
              </a:path>
              <a:path w="1405254" h="77470">
                <a:moveTo>
                  <a:pt x="1247660" y="46120"/>
                </a:moveTo>
                <a:lnTo>
                  <a:pt x="1247095" y="48301"/>
                </a:lnTo>
                <a:lnTo>
                  <a:pt x="1246209" y="49835"/>
                </a:lnTo>
                <a:lnTo>
                  <a:pt x="1243791" y="51774"/>
                </a:lnTo>
                <a:lnTo>
                  <a:pt x="1242260" y="52258"/>
                </a:lnTo>
                <a:lnTo>
                  <a:pt x="1257297" y="52258"/>
                </a:lnTo>
                <a:lnTo>
                  <a:pt x="1257413" y="52096"/>
                </a:lnTo>
                <a:lnTo>
                  <a:pt x="1258863" y="48058"/>
                </a:lnTo>
                <a:lnTo>
                  <a:pt x="1247660" y="46120"/>
                </a:lnTo>
                <a:close/>
              </a:path>
              <a:path w="1405254" h="77470">
                <a:moveTo>
                  <a:pt x="1256292" y="24796"/>
                </a:moveTo>
                <a:lnTo>
                  <a:pt x="1242260" y="24796"/>
                </a:lnTo>
                <a:lnTo>
                  <a:pt x="1244194" y="25685"/>
                </a:lnTo>
                <a:lnTo>
                  <a:pt x="1247418" y="29077"/>
                </a:lnTo>
                <a:lnTo>
                  <a:pt x="1248224" y="31500"/>
                </a:lnTo>
                <a:lnTo>
                  <a:pt x="1248305" y="34812"/>
                </a:lnTo>
                <a:lnTo>
                  <a:pt x="1259572" y="34812"/>
                </a:lnTo>
                <a:lnTo>
                  <a:pt x="1259589" y="33035"/>
                </a:lnTo>
                <a:lnTo>
                  <a:pt x="1257896" y="26654"/>
                </a:lnTo>
                <a:lnTo>
                  <a:pt x="1256292" y="24796"/>
                </a:lnTo>
                <a:close/>
              </a:path>
              <a:path w="1405254" h="77470">
                <a:moveTo>
                  <a:pt x="1280303" y="17203"/>
                </a:moveTo>
                <a:lnTo>
                  <a:pt x="1269905" y="17203"/>
                </a:lnTo>
                <a:lnTo>
                  <a:pt x="1269905" y="59689"/>
                </a:lnTo>
                <a:lnTo>
                  <a:pt x="1281109" y="59689"/>
                </a:lnTo>
                <a:lnTo>
                  <a:pt x="1281109" y="35700"/>
                </a:lnTo>
                <a:lnTo>
                  <a:pt x="1281431" y="32388"/>
                </a:lnTo>
                <a:lnTo>
                  <a:pt x="1282559" y="28915"/>
                </a:lnTo>
                <a:lnTo>
                  <a:pt x="1283608" y="27461"/>
                </a:lnTo>
                <a:lnTo>
                  <a:pt x="1286670" y="25361"/>
                </a:lnTo>
                <a:lnTo>
                  <a:pt x="1288443" y="24796"/>
                </a:lnTo>
                <a:lnTo>
                  <a:pt x="1307747" y="24796"/>
                </a:lnTo>
                <a:lnTo>
                  <a:pt x="1307546" y="23907"/>
                </a:lnTo>
                <a:lnTo>
                  <a:pt x="1307291" y="23423"/>
                </a:lnTo>
                <a:lnTo>
                  <a:pt x="1280303" y="23423"/>
                </a:lnTo>
                <a:lnTo>
                  <a:pt x="1280303" y="17203"/>
                </a:lnTo>
                <a:close/>
              </a:path>
              <a:path w="1405254" h="77470">
                <a:moveTo>
                  <a:pt x="1307747" y="24796"/>
                </a:moveTo>
                <a:lnTo>
                  <a:pt x="1291909" y="24796"/>
                </a:lnTo>
                <a:lnTo>
                  <a:pt x="1293199" y="25200"/>
                </a:lnTo>
                <a:lnTo>
                  <a:pt x="1294246" y="25927"/>
                </a:lnTo>
                <a:lnTo>
                  <a:pt x="1297309" y="59689"/>
                </a:lnTo>
                <a:lnTo>
                  <a:pt x="1308513" y="59689"/>
                </a:lnTo>
                <a:lnTo>
                  <a:pt x="1308445" y="28915"/>
                </a:lnTo>
                <a:lnTo>
                  <a:pt x="1308352" y="27461"/>
                </a:lnTo>
                <a:lnTo>
                  <a:pt x="1307747" y="24796"/>
                </a:lnTo>
                <a:close/>
              </a:path>
              <a:path w="1405254" h="77470">
                <a:moveTo>
                  <a:pt x="1296745" y="16234"/>
                </a:moveTo>
                <a:lnTo>
                  <a:pt x="1288685" y="16234"/>
                </a:lnTo>
                <a:lnTo>
                  <a:pt x="1284010" y="18576"/>
                </a:lnTo>
                <a:lnTo>
                  <a:pt x="1280303" y="23423"/>
                </a:lnTo>
                <a:lnTo>
                  <a:pt x="1307291" y="23423"/>
                </a:lnTo>
                <a:lnTo>
                  <a:pt x="1296745" y="16234"/>
                </a:lnTo>
                <a:close/>
              </a:path>
              <a:path w="1405254" h="77470">
                <a:moveTo>
                  <a:pt x="1344703" y="16234"/>
                </a:moveTo>
                <a:lnTo>
                  <a:pt x="1333257" y="16234"/>
                </a:lnTo>
                <a:lnTo>
                  <a:pt x="1328180" y="18173"/>
                </a:lnTo>
                <a:lnTo>
                  <a:pt x="1320845" y="26008"/>
                </a:lnTo>
                <a:lnTo>
                  <a:pt x="1318991" y="31419"/>
                </a:lnTo>
                <a:lnTo>
                  <a:pt x="1318991" y="45393"/>
                </a:lnTo>
                <a:lnTo>
                  <a:pt x="1320845" y="50804"/>
                </a:lnTo>
                <a:lnTo>
                  <a:pt x="1324472" y="54762"/>
                </a:lnTo>
                <a:lnTo>
                  <a:pt x="1328179" y="58639"/>
                </a:lnTo>
                <a:lnTo>
                  <a:pt x="1333096" y="60658"/>
                </a:lnTo>
                <a:lnTo>
                  <a:pt x="1344783" y="60658"/>
                </a:lnTo>
                <a:lnTo>
                  <a:pt x="1349136" y="59366"/>
                </a:lnTo>
                <a:lnTo>
                  <a:pt x="1352359" y="56781"/>
                </a:lnTo>
                <a:lnTo>
                  <a:pt x="1355664" y="54197"/>
                </a:lnTo>
                <a:lnTo>
                  <a:pt x="1357206" y="51450"/>
                </a:lnTo>
                <a:lnTo>
                  <a:pt x="1336965" y="51450"/>
                </a:lnTo>
                <a:lnTo>
                  <a:pt x="1334708" y="50400"/>
                </a:lnTo>
                <a:lnTo>
                  <a:pt x="1333015" y="48381"/>
                </a:lnTo>
                <a:lnTo>
                  <a:pt x="1331323" y="46281"/>
                </a:lnTo>
                <a:lnTo>
                  <a:pt x="1330517" y="42727"/>
                </a:lnTo>
                <a:lnTo>
                  <a:pt x="1330517" y="33116"/>
                </a:lnTo>
                <a:lnTo>
                  <a:pt x="1331323" y="29885"/>
                </a:lnTo>
                <a:lnTo>
                  <a:pt x="1333083" y="27865"/>
                </a:lnTo>
                <a:lnTo>
                  <a:pt x="1334627" y="26008"/>
                </a:lnTo>
                <a:lnTo>
                  <a:pt x="1336884" y="25038"/>
                </a:lnTo>
                <a:lnTo>
                  <a:pt x="1357007" y="25038"/>
                </a:lnTo>
                <a:lnTo>
                  <a:pt x="1354858" y="21808"/>
                </a:lnTo>
                <a:lnTo>
                  <a:pt x="1351876" y="19546"/>
                </a:lnTo>
                <a:lnTo>
                  <a:pt x="1348813" y="17365"/>
                </a:lnTo>
                <a:lnTo>
                  <a:pt x="1344703" y="16234"/>
                </a:lnTo>
                <a:close/>
              </a:path>
              <a:path w="1405254" h="77470">
                <a:moveTo>
                  <a:pt x="1347927" y="43373"/>
                </a:moveTo>
                <a:lnTo>
                  <a:pt x="1341962" y="51450"/>
                </a:lnTo>
                <a:lnTo>
                  <a:pt x="1357206" y="51450"/>
                </a:lnTo>
                <a:lnTo>
                  <a:pt x="1357840" y="50320"/>
                </a:lnTo>
                <a:lnTo>
                  <a:pt x="1358969" y="45231"/>
                </a:lnTo>
                <a:lnTo>
                  <a:pt x="1347927" y="43373"/>
                </a:lnTo>
                <a:close/>
              </a:path>
              <a:path w="1405254" h="77470">
                <a:moveTo>
                  <a:pt x="1357007" y="25038"/>
                </a:moveTo>
                <a:lnTo>
                  <a:pt x="1341801" y="25038"/>
                </a:lnTo>
                <a:lnTo>
                  <a:pt x="1343493" y="25604"/>
                </a:lnTo>
                <a:lnTo>
                  <a:pt x="1344783" y="26735"/>
                </a:lnTo>
                <a:lnTo>
                  <a:pt x="1346153" y="27865"/>
                </a:lnTo>
                <a:lnTo>
                  <a:pt x="1346959" y="29562"/>
                </a:lnTo>
                <a:lnTo>
                  <a:pt x="1347362" y="31742"/>
                </a:lnTo>
                <a:lnTo>
                  <a:pt x="1358403" y="29723"/>
                </a:lnTo>
                <a:lnTo>
                  <a:pt x="1357115" y="25200"/>
                </a:lnTo>
                <a:lnTo>
                  <a:pt x="1357007" y="25038"/>
                </a:lnTo>
                <a:close/>
              </a:path>
              <a:path w="1405254" h="77470">
                <a:moveTo>
                  <a:pt x="1390725" y="16234"/>
                </a:moveTo>
                <a:lnTo>
                  <a:pt x="1378796" y="16234"/>
                </a:lnTo>
                <a:lnTo>
                  <a:pt x="1374202" y="18173"/>
                </a:lnTo>
                <a:lnTo>
                  <a:pt x="1366868" y="26169"/>
                </a:lnTo>
                <a:lnTo>
                  <a:pt x="1365068" y="31500"/>
                </a:lnTo>
                <a:lnTo>
                  <a:pt x="1365105" y="44989"/>
                </a:lnTo>
                <a:lnTo>
                  <a:pt x="1366384" y="49512"/>
                </a:lnTo>
                <a:lnTo>
                  <a:pt x="1372751" y="58235"/>
                </a:lnTo>
                <a:lnTo>
                  <a:pt x="1378151" y="60658"/>
                </a:lnTo>
                <a:lnTo>
                  <a:pt x="1390242" y="60658"/>
                </a:lnTo>
                <a:lnTo>
                  <a:pt x="1394110" y="59527"/>
                </a:lnTo>
                <a:lnTo>
                  <a:pt x="1400317" y="55247"/>
                </a:lnTo>
                <a:lnTo>
                  <a:pt x="1402458" y="52258"/>
                </a:lnTo>
                <a:lnTo>
                  <a:pt x="1383068" y="52258"/>
                </a:lnTo>
                <a:lnTo>
                  <a:pt x="1380972" y="51289"/>
                </a:lnTo>
                <a:lnTo>
                  <a:pt x="1379199" y="49431"/>
                </a:lnTo>
                <a:lnTo>
                  <a:pt x="1377507" y="47574"/>
                </a:lnTo>
                <a:lnTo>
                  <a:pt x="1376540" y="44989"/>
                </a:lnTo>
                <a:lnTo>
                  <a:pt x="1376540" y="41677"/>
                </a:lnTo>
                <a:lnTo>
                  <a:pt x="1404589" y="41677"/>
                </a:lnTo>
                <a:lnTo>
                  <a:pt x="1404717" y="34812"/>
                </a:lnTo>
                <a:lnTo>
                  <a:pt x="1376700" y="34811"/>
                </a:lnTo>
                <a:lnTo>
                  <a:pt x="1376773" y="31500"/>
                </a:lnTo>
                <a:lnTo>
                  <a:pt x="1377426" y="29319"/>
                </a:lnTo>
                <a:lnTo>
                  <a:pt x="1379038" y="27461"/>
                </a:lnTo>
                <a:lnTo>
                  <a:pt x="1380650" y="25684"/>
                </a:lnTo>
                <a:lnTo>
                  <a:pt x="1382665" y="24796"/>
                </a:lnTo>
                <a:lnTo>
                  <a:pt x="1401419" y="24796"/>
                </a:lnTo>
                <a:lnTo>
                  <a:pt x="1395723" y="18335"/>
                </a:lnTo>
                <a:lnTo>
                  <a:pt x="1390725" y="16234"/>
                </a:lnTo>
                <a:close/>
              </a:path>
              <a:path w="1405254" h="77470">
                <a:moveTo>
                  <a:pt x="1392821" y="46120"/>
                </a:moveTo>
                <a:lnTo>
                  <a:pt x="1392256" y="48301"/>
                </a:lnTo>
                <a:lnTo>
                  <a:pt x="1391289" y="49835"/>
                </a:lnTo>
                <a:lnTo>
                  <a:pt x="1390080" y="50804"/>
                </a:lnTo>
                <a:lnTo>
                  <a:pt x="1388952" y="51774"/>
                </a:lnTo>
                <a:lnTo>
                  <a:pt x="1387420" y="52258"/>
                </a:lnTo>
                <a:lnTo>
                  <a:pt x="1402458" y="52258"/>
                </a:lnTo>
                <a:lnTo>
                  <a:pt x="1402574" y="52096"/>
                </a:lnTo>
                <a:lnTo>
                  <a:pt x="1404024" y="48058"/>
                </a:lnTo>
                <a:lnTo>
                  <a:pt x="1392821" y="46120"/>
                </a:lnTo>
                <a:close/>
              </a:path>
              <a:path w="1405254" h="77470">
                <a:moveTo>
                  <a:pt x="1401419" y="24796"/>
                </a:moveTo>
                <a:lnTo>
                  <a:pt x="1387420" y="24796"/>
                </a:lnTo>
                <a:lnTo>
                  <a:pt x="1389355" y="25685"/>
                </a:lnTo>
                <a:lnTo>
                  <a:pt x="1392579" y="29077"/>
                </a:lnTo>
                <a:lnTo>
                  <a:pt x="1393385" y="31500"/>
                </a:lnTo>
                <a:lnTo>
                  <a:pt x="1393465" y="34812"/>
                </a:lnTo>
                <a:lnTo>
                  <a:pt x="1404717" y="34812"/>
                </a:lnTo>
                <a:lnTo>
                  <a:pt x="1404750" y="33035"/>
                </a:lnTo>
                <a:lnTo>
                  <a:pt x="1403057" y="26654"/>
                </a:lnTo>
                <a:lnTo>
                  <a:pt x="1401419" y="24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413531" y="3964331"/>
            <a:ext cx="2254885" cy="768350"/>
          </a:xfrm>
          <a:custGeom>
            <a:avLst/>
            <a:gdLst/>
            <a:ahLst/>
            <a:cxnLst/>
            <a:rect l="l" t="t" r="r" b="b"/>
            <a:pathLst>
              <a:path w="2254884" h="768350">
                <a:moveTo>
                  <a:pt x="0" y="438586"/>
                </a:moveTo>
                <a:lnTo>
                  <a:pt x="0" y="438586"/>
                </a:lnTo>
                <a:lnTo>
                  <a:pt x="89288" y="438586"/>
                </a:lnTo>
                <a:lnTo>
                  <a:pt x="90191" y="440928"/>
                </a:lnTo>
                <a:lnTo>
                  <a:pt x="95599" y="479698"/>
                </a:lnTo>
                <a:lnTo>
                  <a:pt x="99210" y="510310"/>
                </a:lnTo>
                <a:lnTo>
                  <a:pt x="100113" y="518145"/>
                </a:lnTo>
                <a:lnTo>
                  <a:pt x="101015" y="525980"/>
                </a:lnTo>
                <a:lnTo>
                  <a:pt x="101918" y="533815"/>
                </a:lnTo>
                <a:lnTo>
                  <a:pt x="102821" y="541649"/>
                </a:lnTo>
                <a:lnTo>
                  <a:pt x="107326" y="579935"/>
                </a:lnTo>
                <a:lnTo>
                  <a:pt x="112743" y="622178"/>
                </a:lnTo>
                <a:lnTo>
                  <a:pt x="119054" y="663936"/>
                </a:lnTo>
                <a:lnTo>
                  <a:pt x="127170" y="702464"/>
                </a:lnTo>
                <a:lnTo>
                  <a:pt x="137995" y="722414"/>
                </a:lnTo>
                <a:lnTo>
                  <a:pt x="138897" y="722334"/>
                </a:lnTo>
                <a:lnTo>
                  <a:pt x="153325" y="684452"/>
                </a:lnTo>
                <a:lnTo>
                  <a:pt x="160539" y="640755"/>
                </a:lnTo>
                <a:lnTo>
                  <a:pt x="165955" y="598674"/>
                </a:lnTo>
                <a:lnTo>
                  <a:pt x="170460" y="558530"/>
                </a:lnTo>
                <a:lnTo>
                  <a:pt x="171363" y="550130"/>
                </a:lnTo>
                <a:lnTo>
                  <a:pt x="175877" y="506030"/>
                </a:lnTo>
                <a:lnTo>
                  <a:pt x="176771" y="496983"/>
                </a:lnTo>
                <a:lnTo>
                  <a:pt x="177674" y="487856"/>
                </a:lnTo>
                <a:lnTo>
                  <a:pt x="178577" y="478648"/>
                </a:lnTo>
                <a:lnTo>
                  <a:pt x="179480" y="469440"/>
                </a:lnTo>
                <a:lnTo>
                  <a:pt x="180382" y="460152"/>
                </a:lnTo>
                <a:lnTo>
                  <a:pt x="181285" y="450944"/>
                </a:lnTo>
                <a:lnTo>
                  <a:pt x="182188" y="441655"/>
                </a:lnTo>
                <a:lnTo>
                  <a:pt x="183090" y="432366"/>
                </a:lnTo>
                <a:lnTo>
                  <a:pt x="183993" y="423159"/>
                </a:lnTo>
                <a:lnTo>
                  <a:pt x="184896" y="413951"/>
                </a:lnTo>
                <a:lnTo>
                  <a:pt x="185791" y="404823"/>
                </a:lnTo>
                <a:lnTo>
                  <a:pt x="186693" y="395777"/>
                </a:lnTo>
                <a:lnTo>
                  <a:pt x="187596" y="386812"/>
                </a:lnTo>
                <a:lnTo>
                  <a:pt x="188499" y="377846"/>
                </a:lnTo>
                <a:lnTo>
                  <a:pt x="193012" y="335038"/>
                </a:lnTo>
                <a:lnTo>
                  <a:pt x="197518" y="296187"/>
                </a:lnTo>
                <a:lnTo>
                  <a:pt x="202934" y="256206"/>
                </a:lnTo>
                <a:lnTo>
                  <a:pt x="210148" y="215982"/>
                </a:lnTo>
                <a:lnTo>
                  <a:pt x="222770" y="178828"/>
                </a:lnTo>
                <a:lnTo>
                  <a:pt x="229992" y="169135"/>
                </a:lnTo>
                <a:lnTo>
                  <a:pt x="230886" y="168085"/>
                </a:lnTo>
                <a:lnTo>
                  <a:pt x="231789" y="167035"/>
                </a:lnTo>
                <a:lnTo>
                  <a:pt x="232692" y="165985"/>
                </a:lnTo>
                <a:lnTo>
                  <a:pt x="233594" y="164854"/>
                </a:lnTo>
                <a:lnTo>
                  <a:pt x="234497" y="163723"/>
                </a:lnTo>
                <a:lnTo>
                  <a:pt x="235400" y="162592"/>
                </a:lnTo>
                <a:lnTo>
                  <a:pt x="236303" y="161299"/>
                </a:lnTo>
                <a:lnTo>
                  <a:pt x="237205" y="160007"/>
                </a:lnTo>
                <a:lnTo>
                  <a:pt x="238108" y="158553"/>
                </a:lnTo>
                <a:lnTo>
                  <a:pt x="239011" y="157019"/>
                </a:lnTo>
                <a:lnTo>
                  <a:pt x="239905" y="155484"/>
                </a:lnTo>
                <a:lnTo>
                  <a:pt x="240808" y="153707"/>
                </a:lnTo>
                <a:lnTo>
                  <a:pt x="241711" y="151930"/>
                </a:lnTo>
                <a:lnTo>
                  <a:pt x="242614" y="149911"/>
                </a:lnTo>
                <a:lnTo>
                  <a:pt x="243516" y="147892"/>
                </a:lnTo>
                <a:lnTo>
                  <a:pt x="244419" y="145630"/>
                </a:lnTo>
                <a:lnTo>
                  <a:pt x="255244" y="108556"/>
                </a:lnTo>
                <a:lnTo>
                  <a:pt x="261555" y="79802"/>
                </a:lnTo>
                <a:lnTo>
                  <a:pt x="262457" y="75521"/>
                </a:lnTo>
                <a:lnTo>
                  <a:pt x="263360" y="71159"/>
                </a:lnTo>
                <a:lnTo>
                  <a:pt x="264263" y="66878"/>
                </a:lnTo>
                <a:lnTo>
                  <a:pt x="265165" y="62597"/>
                </a:lnTo>
                <a:lnTo>
                  <a:pt x="266068" y="58317"/>
                </a:lnTo>
                <a:lnTo>
                  <a:pt x="266963" y="54036"/>
                </a:lnTo>
                <a:lnTo>
                  <a:pt x="267865" y="49916"/>
                </a:lnTo>
                <a:lnTo>
                  <a:pt x="277787" y="11954"/>
                </a:lnTo>
                <a:lnTo>
                  <a:pt x="285904" y="0"/>
                </a:lnTo>
                <a:lnTo>
                  <a:pt x="286806" y="0"/>
                </a:lnTo>
                <a:lnTo>
                  <a:pt x="300339" y="37396"/>
                </a:lnTo>
                <a:lnTo>
                  <a:pt x="306650" y="75601"/>
                </a:lnTo>
                <a:lnTo>
                  <a:pt x="312058" y="115662"/>
                </a:lnTo>
                <a:lnTo>
                  <a:pt x="317475" y="159521"/>
                </a:lnTo>
                <a:lnTo>
                  <a:pt x="318378" y="167033"/>
                </a:lnTo>
                <a:lnTo>
                  <a:pt x="319280" y="174544"/>
                </a:lnTo>
                <a:lnTo>
                  <a:pt x="320175" y="182056"/>
                </a:lnTo>
                <a:lnTo>
                  <a:pt x="321078" y="189648"/>
                </a:lnTo>
                <a:lnTo>
                  <a:pt x="321980" y="197160"/>
                </a:lnTo>
                <a:lnTo>
                  <a:pt x="327397" y="241745"/>
                </a:lnTo>
                <a:lnTo>
                  <a:pt x="328299" y="249015"/>
                </a:lnTo>
                <a:lnTo>
                  <a:pt x="329202" y="256203"/>
                </a:lnTo>
                <a:lnTo>
                  <a:pt x="330097" y="263392"/>
                </a:lnTo>
                <a:lnTo>
                  <a:pt x="330999" y="270419"/>
                </a:lnTo>
                <a:lnTo>
                  <a:pt x="331902" y="277365"/>
                </a:lnTo>
                <a:lnTo>
                  <a:pt x="332805" y="284231"/>
                </a:lnTo>
                <a:lnTo>
                  <a:pt x="333708" y="291096"/>
                </a:lnTo>
                <a:lnTo>
                  <a:pt x="339116" y="330028"/>
                </a:lnTo>
                <a:lnTo>
                  <a:pt x="341824" y="348362"/>
                </a:lnTo>
                <a:lnTo>
                  <a:pt x="342727" y="354339"/>
                </a:lnTo>
                <a:lnTo>
                  <a:pt x="343629" y="360236"/>
                </a:lnTo>
                <a:lnTo>
                  <a:pt x="344532" y="366051"/>
                </a:lnTo>
                <a:lnTo>
                  <a:pt x="345435" y="371786"/>
                </a:lnTo>
                <a:lnTo>
                  <a:pt x="346338" y="377520"/>
                </a:lnTo>
                <a:lnTo>
                  <a:pt x="350843" y="405225"/>
                </a:lnTo>
                <a:lnTo>
                  <a:pt x="351746" y="410717"/>
                </a:lnTo>
                <a:lnTo>
                  <a:pt x="352649" y="416048"/>
                </a:lnTo>
                <a:lnTo>
                  <a:pt x="353551" y="421460"/>
                </a:lnTo>
                <a:lnTo>
                  <a:pt x="354454" y="426872"/>
                </a:lnTo>
                <a:lnTo>
                  <a:pt x="355357" y="432203"/>
                </a:lnTo>
                <a:lnTo>
                  <a:pt x="356260" y="437533"/>
                </a:lnTo>
                <a:lnTo>
                  <a:pt x="357154" y="442945"/>
                </a:lnTo>
                <a:lnTo>
                  <a:pt x="358057" y="448276"/>
                </a:lnTo>
                <a:lnTo>
                  <a:pt x="358960" y="453607"/>
                </a:lnTo>
                <a:lnTo>
                  <a:pt x="359862" y="459019"/>
                </a:lnTo>
                <a:lnTo>
                  <a:pt x="360765" y="464430"/>
                </a:lnTo>
                <a:lnTo>
                  <a:pt x="361668" y="469842"/>
                </a:lnTo>
                <a:lnTo>
                  <a:pt x="362570" y="475254"/>
                </a:lnTo>
                <a:lnTo>
                  <a:pt x="363473" y="480746"/>
                </a:lnTo>
                <a:lnTo>
                  <a:pt x="364376" y="486239"/>
                </a:lnTo>
                <a:lnTo>
                  <a:pt x="365279" y="491731"/>
                </a:lnTo>
                <a:lnTo>
                  <a:pt x="366173" y="497304"/>
                </a:lnTo>
                <a:lnTo>
                  <a:pt x="367076" y="502877"/>
                </a:lnTo>
                <a:lnTo>
                  <a:pt x="367979" y="508531"/>
                </a:lnTo>
                <a:lnTo>
                  <a:pt x="368881" y="514186"/>
                </a:lnTo>
                <a:lnTo>
                  <a:pt x="369784" y="519840"/>
                </a:lnTo>
                <a:lnTo>
                  <a:pt x="370687" y="525574"/>
                </a:lnTo>
                <a:lnTo>
                  <a:pt x="371590" y="531309"/>
                </a:lnTo>
                <a:lnTo>
                  <a:pt x="372492" y="537124"/>
                </a:lnTo>
                <a:lnTo>
                  <a:pt x="373395" y="542940"/>
                </a:lnTo>
                <a:lnTo>
                  <a:pt x="374298" y="548755"/>
                </a:lnTo>
                <a:lnTo>
                  <a:pt x="375192" y="554652"/>
                </a:lnTo>
                <a:lnTo>
                  <a:pt x="376095" y="560548"/>
                </a:lnTo>
                <a:lnTo>
                  <a:pt x="376998" y="566444"/>
                </a:lnTo>
                <a:lnTo>
                  <a:pt x="377901" y="572421"/>
                </a:lnTo>
                <a:lnTo>
                  <a:pt x="378803" y="578318"/>
                </a:lnTo>
                <a:lnTo>
                  <a:pt x="379706" y="584295"/>
                </a:lnTo>
                <a:lnTo>
                  <a:pt x="380609" y="590272"/>
                </a:lnTo>
                <a:lnTo>
                  <a:pt x="381511" y="596168"/>
                </a:lnTo>
                <a:lnTo>
                  <a:pt x="386017" y="625730"/>
                </a:lnTo>
                <a:lnTo>
                  <a:pt x="386920" y="631546"/>
                </a:lnTo>
                <a:lnTo>
                  <a:pt x="387822" y="637361"/>
                </a:lnTo>
                <a:lnTo>
                  <a:pt x="388725" y="643096"/>
                </a:lnTo>
                <a:lnTo>
                  <a:pt x="389628" y="648750"/>
                </a:lnTo>
                <a:lnTo>
                  <a:pt x="390531" y="654404"/>
                </a:lnTo>
                <a:lnTo>
                  <a:pt x="391433" y="659896"/>
                </a:lnTo>
                <a:lnTo>
                  <a:pt x="392336" y="665388"/>
                </a:lnTo>
                <a:lnTo>
                  <a:pt x="393231" y="670800"/>
                </a:lnTo>
                <a:lnTo>
                  <a:pt x="400452" y="710055"/>
                </a:lnTo>
                <a:lnTo>
                  <a:pt x="410374" y="749067"/>
                </a:lnTo>
                <a:lnTo>
                  <a:pt x="422996" y="767886"/>
                </a:lnTo>
                <a:lnTo>
                  <a:pt x="423899" y="767886"/>
                </a:lnTo>
                <a:lnTo>
                  <a:pt x="433789" y="757386"/>
                </a:lnTo>
                <a:lnTo>
                  <a:pt x="434756" y="755609"/>
                </a:lnTo>
                <a:lnTo>
                  <a:pt x="435643" y="753671"/>
                </a:lnTo>
                <a:lnTo>
                  <a:pt x="436529" y="751651"/>
                </a:lnTo>
                <a:lnTo>
                  <a:pt x="437416" y="749552"/>
                </a:lnTo>
                <a:lnTo>
                  <a:pt x="438302" y="747290"/>
                </a:lnTo>
                <a:lnTo>
                  <a:pt x="439270" y="744948"/>
                </a:lnTo>
                <a:lnTo>
                  <a:pt x="440156" y="742525"/>
                </a:lnTo>
                <a:lnTo>
                  <a:pt x="441043" y="739940"/>
                </a:lnTo>
                <a:lnTo>
                  <a:pt x="441929" y="737355"/>
                </a:lnTo>
                <a:lnTo>
                  <a:pt x="442816" y="734609"/>
                </a:lnTo>
                <a:lnTo>
                  <a:pt x="443703" y="731782"/>
                </a:lnTo>
                <a:lnTo>
                  <a:pt x="444670" y="728955"/>
                </a:lnTo>
                <a:lnTo>
                  <a:pt x="445556" y="725966"/>
                </a:lnTo>
                <a:lnTo>
                  <a:pt x="446443" y="722978"/>
                </a:lnTo>
                <a:lnTo>
                  <a:pt x="447330" y="719909"/>
                </a:lnTo>
                <a:lnTo>
                  <a:pt x="448216" y="716759"/>
                </a:lnTo>
                <a:lnTo>
                  <a:pt x="449184" y="713609"/>
                </a:lnTo>
                <a:lnTo>
                  <a:pt x="450070" y="710297"/>
                </a:lnTo>
                <a:lnTo>
                  <a:pt x="450957" y="707066"/>
                </a:lnTo>
                <a:lnTo>
                  <a:pt x="451843" y="703674"/>
                </a:lnTo>
                <a:lnTo>
                  <a:pt x="452730" y="700281"/>
                </a:lnTo>
                <a:lnTo>
                  <a:pt x="453697" y="696889"/>
                </a:lnTo>
                <a:lnTo>
                  <a:pt x="454584" y="693416"/>
                </a:lnTo>
                <a:lnTo>
                  <a:pt x="455470" y="689862"/>
                </a:lnTo>
                <a:lnTo>
                  <a:pt x="456357" y="686308"/>
                </a:lnTo>
                <a:lnTo>
                  <a:pt x="457244" y="682754"/>
                </a:lnTo>
                <a:lnTo>
                  <a:pt x="458211" y="679120"/>
                </a:lnTo>
                <a:lnTo>
                  <a:pt x="459097" y="675485"/>
                </a:lnTo>
                <a:lnTo>
                  <a:pt x="459984" y="671769"/>
                </a:lnTo>
                <a:lnTo>
                  <a:pt x="460871" y="668054"/>
                </a:lnTo>
                <a:lnTo>
                  <a:pt x="461757" y="664338"/>
                </a:lnTo>
                <a:lnTo>
                  <a:pt x="462644" y="660623"/>
                </a:lnTo>
                <a:lnTo>
                  <a:pt x="463611" y="656827"/>
                </a:lnTo>
                <a:lnTo>
                  <a:pt x="464498" y="652950"/>
                </a:lnTo>
                <a:lnTo>
                  <a:pt x="465384" y="649153"/>
                </a:lnTo>
                <a:lnTo>
                  <a:pt x="466271" y="645276"/>
                </a:lnTo>
                <a:lnTo>
                  <a:pt x="467158" y="641400"/>
                </a:lnTo>
                <a:lnTo>
                  <a:pt x="468125" y="637442"/>
                </a:lnTo>
                <a:lnTo>
                  <a:pt x="469011" y="633484"/>
                </a:lnTo>
                <a:lnTo>
                  <a:pt x="469898" y="629445"/>
                </a:lnTo>
                <a:lnTo>
                  <a:pt x="470785" y="625488"/>
                </a:lnTo>
                <a:lnTo>
                  <a:pt x="471671" y="621449"/>
                </a:lnTo>
                <a:lnTo>
                  <a:pt x="472638" y="617330"/>
                </a:lnTo>
                <a:lnTo>
                  <a:pt x="473525" y="613211"/>
                </a:lnTo>
                <a:lnTo>
                  <a:pt x="474412" y="609091"/>
                </a:lnTo>
                <a:lnTo>
                  <a:pt x="475298" y="604891"/>
                </a:lnTo>
                <a:lnTo>
                  <a:pt x="476185" y="600610"/>
                </a:lnTo>
                <a:lnTo>
                  <a:pt x="477152" y="596410"/>
                </a:lnTo>
                <a:lnTo>
                  <a:pt x="478039" y="592049"/>
                </a:lnTo>
                <a:lnTo>
                  <a:pt x="478925" y="587768"/>
                </a:lnTo>
                <a:lnTo>
                  <a:pt x="479812" y="583325"/>
                </a:lnTo>
                <a:lnTo>
                  <a:pt x="480699" y="578883"/>
                </a:lnTo>
                <a:lnTo>
                  <a:pt x="481585" y="574441"/>
                </a:lnTo>
                <a:lnTo>
                  <a:pt x="482552" y="569917"/>
                </a:lnTo>
                <a:lnTo>
                  <a:pt x="483439" y="565313"/>
                </a:lnTo>
                <a:lnTo>
                  <a:pt x="484326" y="560709"/>
                </a:lnTo>
                <a:lnTo>
                  <a:pt x="485212" y="556025"/>
                </a:lnTo>
                <a:lnTo>
                  <a:pt x="486099" y="551259"/>
                </a:lnTo>
                <a:lnTo>
                  <a:pt x="487066" y="546494"/>
                </a:lnTo>
                <a:lnTo>
                  <a:pt x="487953" y="541648"/>
                </a:lnTo>
                <a:lnTo>
                  <a:pt x="488839" y="536721"/>
                </a:lnTo>
                <a:lnTo>
                  <a:pt x="489726" y="531794"/>
                </a:lnTo>
                <a:lnTo>
                  <a:pt x="490612" y="526786"/>
                </a:lnTo>
                <a:lnTo>
                  <a:pt x="491580" y="521698"/>
                </a:lnTo>
                <a:lnTo>
                  <a:pt x="492466" y="516528"/>
                </a:lnTo>
                <a:lnTo>
                  <a:pt x="493353" y="511359"/>
                </a:lnTo>
                <a:lnTo>
                  <a:pt x="494239" y="506109"/>
                </a:lnTo>
                <a:lnTo>
                  <a:pt x="495126" y="500778"/>
                </a:lnTo>
                <a:lnTo>
                  <a:pt x="496013" y="495366"/>
                </a:lnTo>
                <a:lnTo>
                  <a:pt x="496980" y="489954"/>
                </a:lnTo>
                <a:lnTo>
                  <a:pt x="497867" y="484462"/>
                </a:lnTo>
                <a:lnTo>
                  <a:pt x="498753" y="478889"/>
                </a:lnTo>
                <a:lnTo>
                  <a:pt x="499640" y="473235"/>
                </a:lnTo>
                <a:lnTo>
                  <a:pt x="500526" y="467581"/>
                </a:lnTo>
                <a:lnTo>
                  <a:pt x="501494" y="461846"/>
                </a:lnTo>
                <a:lnTo>
                  <a:pt x="502380" y="456031"/>
                </a:lnTo>
                <a:lnTo>
                  <a:pt x="503267" y="450215"/>
                </a:lnTo>
                <a:lnTo>
                  <a:pt x="504153" y="444319"/>
                </a:lnTo>
                <a:lnTo>
                  <a:pt x="505040" y="438342"/>
                </a:lnTo>
                <a:lnTo>
                  <a:pt x="506007" y="432365"/>
                </a:lnTo>
                <a:lnTo>
                  <a:pt x="506894" y="426307"/>
                </a:lnTo>
                <a:lnTo>
                  <a:pt x="507780" y="420249"/>
                </a:lnTo>
                <a:lnTo>
                  <a:pt x="508667" y="414111"/>
                </a:lnTo>
                <a:lnTo>
                  <a:pt x="509554" y="407972"/>
                </a:lnTo>
                <a:lnTo>
                  <a:pt x="510521" y="401753"/>
                </a:lnTo>
                <a:lnTo>
                  <a:pt x="511408" y="395533"/>
                </a:lnTo>
                <a:lnTo>
                  <a:pt x="512294" y="389233"/>
                </a:lnTo>
                <a:lnTo>
                  <a:pt x="513181" y="382933"/>
                </a:lnTo>
                <a:lnTo>
                  <a:pt x="514067" y="376633"/>
                </a:lnTo>
                <a:lnTo>
                  <a:pt x="514954" y="370333"/>
                </a:lnTo>
                <a:lnTo>
                  <a:pt x="515921" y="363952"/>
                </a:lnTo>
                <a:lnTo>
                  <a:pt x="516808" y="357652"/>
                </a:lnTo>
                <a:lnTo>
                  <a:pt x="517694" y="351271"/>
                </a:lnTo>
                <a:lnTo>
                  <a:pt x="518581" y="344890"/>
                </a:lnTo>
                <a:lnTo>
                  <a:pt x="519468" y="338509"/>
                </a:lnTo>
                <a:lnTo>
                  <a:pt x="520435" y="332209"/>
                </a:lnTo>
                <a:lnTo>
                  <a:pt x="521321" y="325828"/>
                </a:lnTo>
                <a:lnTo>
                  <a:pt x="522208" y="319528"/>
                </a:lnTo>
                <a:lnTo>
                  <a:pt x="523095" y="313228"/>
                </a:lnTo>
                <a:lnTo>
                  <a:pt x="523981" y="306928"/>
                </a:lnTo>
                <a:lnTo>
                  <a:pt x="524948" y="300708"/>
                </a:lnTo>
                <a:lnTo>
                  <a:pt x="525835" y="294489"/>
                </a:lnTo>
                <a:lnTo>
                  <a:pt x="526722" y="288351"/>
                </a:lnTo>
                <a:lnTo>
                  <a:pt x="527608" y="282212"/>
                </a:lnTo>
                <a:lnTo>
                  <a:pt x="528495" y="276154"/>
                </a:lnTo>
                <a:lnTo>
                  <a:pt x="529462" y="270096"/>
                </a:lnTo>
                <a:lnTo>
                  <a:pt x="530349" y="264200"/>
                </a:lnTo>
                <a:lnTo>
                  <a:pt x="534862" y="235607"/>
                </a:lnTo>
                <a:lnTo>
                  <a:pt x="535749" y="230115"/>
                </a:lnTo>
                <a:lnTo>
                  <a:pt x="536636" y="224784"/>
                </a:lnTo>
                <a:lnTo>
                  <a:pt x="537522" y="219534"/>
                </a:lnTo>
                <a:lnTo>
                  <a:pt x="538409" y="214445"/>
                </a:lnTo>
                <a:lnTo>
                  <a:pt x="539376" y="209357"/>
                </a:lnTo>
                <a:lnTo>
                  <a:pt x="540263" y="204510"/>
                </a:lnTo>
                <a:lnTo>
                  <a:pt x="541149" y="199664"/>
                </a:lnTo>
                <a:lnTo>
                  <a:pt x="542036" y="195060"/>
                </a:lnTo>
                <a:lnTo>
                  <a:pt x="542923" y="190537"/>
                </a:lnTo>
                <a:lnTo>
                  <a:pt x="543890" y="186175"/>
                </a:lnTo>
                <a:lnTo>
                  <a:pt x="544776" y="181894"/>
                </a:lnTo>
                <a:lnTo>
                  <a:pt x="545663" y="177775"/>
                </a:lnTo>
                <a:lnTo>
                  <a:pt x="546550" y="173817"/>
                </a:lnTo>
                <a:lnTo>
                  <a:pt x="547436" y="170021"/>
                </a:lnTo>
                <a:lnTo>
                  <a:pt x="548403" y="166386"/>
                </a:lnTo>
                <a:lnTo>
                  <a:pt x="549290" y="162913"/>
                </a:lnTo>
                <a:lnTo>
                  <a:pt x="553804" y="148052"/>
                </a:lnTo>
                <a:lnTo>
                  <a:pt x="554690" y="145548"/>
                </a:lnTo>
                <a:lnTo>
                  <a:pt x="555577" y="143286"/>
                </a:lnTo>
                <a:lnTo>
                  <a:pt x="556463" y="141186"/>
                </a:lnTo>
                <a:lnTo>
                  <a:pt x="557350" y="139248"/>
                </a:lnTo>
                <a:lnTo>
                  <a:pt x="558317" y="137551"/>
                </a:lnTo>
                <a:lnTo>
                  <a:pt x="559204" y="135936"/>
                </a:lnTo>
                <a:lnTo>
                  <a:pt x="566377" y="130120"/>
                </a:lnTo>
                <a:lnTo>
                  <a:pt x="567345" y="130201"/>
                </a:lnTo>
                <a:lnTo>
                  <a:pt x="576291" y="140782"/>
                </a:lnTo>
                <a:lnTo>
                  <a:pt x="577259" y="142721"/>
                </a:lnTo>
                <a:lnTo>
                  <a:pt x="578145" y="144901"/>
                </a:lnTo>
                <a:lnTo>
                  <a:pt x="579032" y="147163"/>
                </a:lnTo>
                <a:lnTo>
                  <a:pt x="579918" y="149586"/>
                </a:lnTo>
                <a:lnTo>
                  <a:pt x="580805" y="152171"/>
                </a:lnTo>
                <a:lnTo>
                  <a:pt x="581772" y="154836"/>
                </a:lnTo>
                <a:lnTo>
                  <a:pt x="586205" y="170425"/>
                </a:lnTo>
                <a:lnTo>
                  <a:pt x="587172" y="173898"/>
                </a:lnTo>
                <a:lnTo>
                  <a:pt x="588059" y="177452"/>
                </a:lnTo>
                <a:lnTo>
                  <a:pt x="588946" y="181167"/>
                </a:lnTo>
                <a:lnTo>
                  <a:pt x="589832" y="184963"/>
                </a:lnTo>
                <a:lnTo>
                  <a:pt x="590719" y="188840"/>
                </a:lnTo>
                <a:lnTo>
                  <a:pt x="591686" y="192879"/>
                </a:lnTo>
                <a:lnTo>
                  <a:pt x="592573" y="196917"/>
                </a:lnTo>
                <a:lnTo>
                  <a:pt x="593459" y="201117"/>
                </a:lnTo>
                <a:lnTo>
                  <a:pt x="594346" y="205398"/>
                </a:lnTo>
                <a:lnTo>
                  <a:pt x="595233" y="209760"/>
                </a:lnTo>
                <a:lnTo>
                  <a:pt x="596200" y="214122"/>
                </a:lnTo>
                <a:lnTo>
                  <a:pt x="597086" y="218645"/>
                </a:lnTo>
                <a:lnTo>
                  <a:pt x="597973" y="223168"/>
                </a:lnTo>
                <a:lnTo>
                  <a:pt x="598860" y="227772"/>
                </a:lnTo>
                <a:lnTo>
                  <a:pt x="599746" y="232376"/>
                </a:lnTo>
                <a:lnTo>
                  <a:pt x="600713" y="237141"/>
                </a:lnTo>
                <a:lnTo>
                  <a:pt x="601600" y="241907"/>
                </a:lnTo>
                <a:lnTo>
                  <a:pt x="602487" y="246672"/>
                </a:lnTo>
                <a:lnTo>
                  <a:pt x="603373" y="251518"/>
                </a:lnTo>
                <a:lnTo>
                  <a:pt x="604260" y="256445"/>
                </a:lnTo>
                <a:lnTo>
                  <a:pt x="605146" y="261292"/>
                </a:lnTo>
                <a:lnTo>
                  <a:pt x="606114" y="266299"/>
                </a:lnTo>
                <a:lnTo>
                  <a:pt x="607000" y="271226"/>
                </a:lnTo>
                <a:lnTo>
                  <a:pt x="607887" y="276234"/>
                </a:lnTo>
                <a:lnTo>
                  <a:pt x="608774" y="281242"/>
                </a:lnTo>
                <a:lnTo>
                  <a:pt x="609660" y="286249"/>
                </a:lnTo>
                <a:lnTo>
                  <a:pt x="610627" y="291338"/>
                </a:lnTo>
                <a:lnTo>
                  <a:pt x="611514" y="296427"/>
                </a:lnTo>
                <a:lnTo>
                  <a:pt x="612401" y="301434"/>
                </a:lnTo>
                <a:lnTo>
                  <a:pt x="613287" y="306523"/>
                </a:lnTo>
                <a:lnTo>
                  <a:pt x="614174" y="311612"/>
                </a:lnTo>
                <a:lnTo>
                  <a:pt x="615141" y="316700"/>
                </a:lnTo>
                <a:lnTo>
                  <a:pt x="616028" y="321708"/>
                </a:lnTo>
                <a:lnTo>
                  <a:pt x="616914" y="326796"/>
                </a:lnTo>
                <a:lnTo>
                  <a:pt x="617801" y="331885"/>
                </a:lnTo>
                <a:lnTo>
                  <a:pt x="618687" y="336893"/>
                </a:lnTo>
                <a:lnTo>
                  <a:pt x="619655" y="341981"/>
                </a:lnTo>
                <a:lnTo>
                  <a:pt x="620541" y="346989"/>
                </a:lnTo>
                <a:lnTo>
                  <a:pt x="621428" y="351997"/>
                </a:lnTo>
                <a:lnTo>
                  <a:pt x="622315" y="357005"/>
                </a:lnTo>
                <a:lnTo>
                  <a:pt x="623201" y="362012"/>
                </a:lnTo>
                <a:lnTo>
                  <a:pt x="624088" y="367020"/>
                </a:lnTo>
                <a:lnTo>
                  <a:pt x="625055" y="371947"/>
                </a:lnTo>
                <a:lnTo>
                  <a:pt x="625942" y="376874"/>
                </a:lnTo>
                <a:lnTo>
                  <a:pt x="626828" y="381801"/>
                </a:lnTo>
                <a:lnTo>
                  <a:pt x="627715" y="386728"/>
                </a:lnTo>
                <a:lnTo>
                  <a:pt x="628601" y="391574"/>
                </a:lnTo>
                <a:lnTo>
                  <a:pt x="629569" y="396420"/>
                </a:lnTo>
                <a:lnTo>
                  <a:pt x="630455" y="401267"/>
                </a:lnTo>
                <a:lnTo>
                  <a:pt x="631342" y="406113"/>
                </a:lnTo>
                <a:lnTo>
                  <a:pt x="632228" y="410878"/>
                </a:lnTo>
                <a:lnTo>
                  <a:pt x="633115" y="415644"/>
                </a:lnTo>
                <a:lnTo>
                  <a:pt x="634082" y="420409"/>
                </a:lnTo>
                <a:lnTo>
                  <a:pt x="634969" y="425175"/>
                </a:lnTo>
                <a:lnTo>
                  <a:pt x="635856" y="429859"/>
                </a:lnTo>
                <a:lnTo>
                  <a:pt x="636742" y="434544"/>
                </a:lnTo>
                <a:lnTo>
                  <a:pt x="637629" y="439228"/>
                </a:lnTo>
                <a:lnTo>
                  <a:pt x="638596" y="443832"/>
                </a:lnTo>
                <a:lnTo>
                  <a:pt x="639483" y="448436"/>
                </a:lnTo>
                <a:lnTo>
                  <a:pt x="640369" y="453040"/>
                </a:lnTo>
                <a:lnTo>
                  <a:pt x="641256" y="457644"/>
                </a:lnTo>
                <a:lnTo>
                  <a:pt x="642142" y="462248"/>
                </a:lnTo>
                <a:lnTo>
                  <a:pt x="643029" y="466771"/>
                </a:lnTo>
                <a:lnTo>
                  <a:pt x="643996" y="471295"/>
                </a:lnTo>
                <a:lnTo>
                  <a:pt x="644883" y="475737"/>
                </a:lnTo>
                <a:lnTo>
                  <a:pt x="645769" y="480260"/>
                </a:lnTo>
                <a:lnTo>
                  <a:pt x="646656" y="484702"/>
                </a:lnTo>
                <a:lnTo>
                  <a:pt x="647543" y="489145"/>
                </a:lnTo>
                <a:lnTo>
                  <a:pt x="648510" y="493587"/>
                </a:lnTo>
                <a:lnTo>
                  <a:pt x="649396" y="497949"/>
                </a:lnTo>
                <a:lnTo>
                  <a:pt x="650283" y="502310"/>
                </a:lnTo>
                <a:lnTo>
                  <a:pt x="651170" y="506672"/>
                </a:lnTo>
                <a:lnTo>
                  <a:pt x="652056" y="511034"/>
                </a:lnTo>
                <a:lnTo>
                  <a:pt x="656570" y="532519"/>
                </a:lnTo>
                <a:lnTo>
                  <a:pt x="657537" y="536719"/>
                </a:lnTo>
                <a:lnTo>
                  <a:pt x="658424" y="540919"/>
                </a:lnTo>
                <a:lnTo>
                  <a:pt x="659310" y="545119"/>
                </a:lnTo>
                <a:lnTo>
                  <a:pt x="660197" y="549319"/>
                </a:lnTo>
                <a:lnTo>
                  <a:pt x="661083" y="553438"/>
                </a:lnTo>
                <a:lnTo>
                  <a:pt x="661970" y="557557"/>
                </a:lnTo>
                <a:lnTo>
                  <a:pt x="662937" y="561677"/>
                </a:lnTo>
                <a:lnTo>
                  <a:pt x="663824" y="565796"/>
                </a:lnTo>
                <a:lnTo>
                  <a:pt x="664710" y="569835"/>
                </a:lnTo>
                <a:lnTo>
                  <a:pt x="665597" y="573873"/>
                </a:lnTo>
                <a:lnTo>
                  <a:pt x="666484" y="577912"/>
                </a:lnTo>
                <a:lnTo>
                  <a:pt x="667451" y="581869"/>
                </a:lnTo>
                <a:lnTo>
                  <a:pt x="668337" y="585827"/>
                </a:lnTo>
                <a:lnTo>
                  <a:pt x="669224" y="589785"/>
                </a:lnTo>
                <a:lnTo>
                  <a:pt x="670111" y="593662"/>
                </a:lnTo>
                <a:lnTo>
                  <a:pt x="670997" y="597539"/>
                </a:lnTo>
                <a:lnTo>
                  <a:pt x="671964" y="601335"/>
                </a:lnTo>
                <a:lnTo>
                  <a:pt x="672851" y="605212"/>
                </a:lnTo>
                <a:lnTo>
                  <a:pt x="673738" y="608928"/>
                </a:lnTo>
                <a:lnTo>
                  <a:pt x="674624" y="612724"/>
                </a:lnTo>
                <a:lnTo>
                  <a:pt x="675511" y="616359"/>
                </a:lnTo>
                <a:lnTo>
                  <a:pt x="676397" y="620074"/>
                </a:lnTo>
                <a:lnTo>
                  <a:pt x="677365" y="623709"/>
                </a:lnTo>
                <a:lnTo>
                  <a:pt x="678251" y="627263"/>
                </a:lnTo>
                <a:lnTo>
                  <a:pt x="679138" y="630817"/>
                </a:lnTo>
                <a:lnTo>
                  <a:pt x="680024" y="634290"/>
                </a:lnTo>
                <a:lnTo>
                  <a:pt x="680911" y="637763"/>
                </a:lnTo>
                <a:lnTo>
                  <a:pt x="681878" y="641155"/>
                </a:lnTo>
                <a:lnTo>
                  <a:pt x="682765" y="644548"/>
                </a:lnTo>
                <a:lnTo>
                  <a:pt x="683651" y="647778"/>
                </a:lnTo>
                <a:lnTo>
                  <a:pt x="684538" y="651090"/>
                </a:lnTo>
                <a:lnTo>
                  <a:pt x="685425" y="654240"/>
                </a:lnTo>
                <a:lnTo>
                  <a:pt x="686392" y="657390"/>
                </a:lnTo>
                <a:lnTo>
                  <a:pt x="687278" y="660459"/>
                </a:lnTo>
                <a:lnTo>
                  <a:pt x="688165" y="663529"/>
                </a:lnTo>
                <a:lnTo>
                  <a:pt x="689052" y="666517"/>
                </a:lnTo>
                <a:lnTo>
                  <a:pt x="689938" y="669425"/>
                </a:lnTo>
                <a:lnTo>
                  <a:pt x="690905" y="672252"/>
                </a:lnTo>
                <a:lnTo>
                  <a:pt x="691792" y="674998"/>
                </a:lnTo>
                <a:lnTo>
                  <a:pt x="696306" y="687921"/>
                </a:lnTo>
                <a:lnTo>
                  <a:pt x="697192" y="690264"/>
                </a:lnTo>
                <a:lnTo>
                  <a:pt x="698079" y="692525"/>
                </a:lnTo>
                <a:lnTo>
                  <a:pt x="698965" y="694787"/>
                </a:lnTo>
                <a:lnTo>
                  <a:pt x="699852" y="696887"/>
                </a:lnTo>
                <a:lnTo>
                  <a:pt x="700819" y="698906"/>
                </a:lnTo>
                <a:lnTo>
                  <a:pt x="701706" y="700925"/>
                </a:lnTo>
                <a:lnTo>
                  <a:pt x="702592" y="702864"/>
                </a:lnTo>
                <a:lnTo>
                  <a:pt x="703479" y="704641"/>
                </a:lnTo>
                <a:lnTo>
                  <a:pt x="704366" y="706418"/>
                </a:lnTo>
                <a:lnTo>
                  <a:pt x="705333" y="708033"/>
                </a:lnTo>
                <a:lnTo>
                  <a:pt x="706219" y="709648"/>
                </a:lnTo>
                <a:lnTo>
                  <a:pt x="707106" y="711102"/>
                </a:lnTo>
                <a:lnTo>
                  <a:pt x="707993" y="712556"/>
                </a:lnTo>
                <a:lnTo>
                  <a:pt x="708879" y="713848"/>
                </a:lnTo>
                <a:lnTo>
                  <a:pt x="709846" y="715141"/>
                </a:lnTo>
                <a:lnTo>
                  <a:pt x="710733" y="716272"/>
                </a:lnTo>
                <a:lnTo>
                  <a:pt x="711620" y="717322"/>
                </a:lnTo>
                <a:lnTo>
                  <a:pt x="712506" y="718372"/>
                </a:lnTo>
                <a:lnTo>
                  <a:pt x="719760" y="723137"/>
                </a:lnTo>
                <a:lnTo>
                  <a:pt x="720647" y="723380"/>
                </a:lnTo>
                <a:lnTo>
                  <a:pt x="721533" y="723541"/>
                </a:lnTo>
                <a:lnTo>
                  <a:pt x="722420" y="723541"/>
                </a:lnTo>
                <a:lnTo>
                  <a:pt x="723307" y="723541"/>
                </a:lnTo>
                <a:lnTo>
                  <a:pt x="724274" y="723380"/>
                </a:lnTo>
                <a:lnTo>
                  <a:pt x="725160" y="723218"/>
                </a:lnTo>
                <a:lnTo>
                  <a:pt x="726047" y="722895"/>
                </a:lnTo>
                <a:lnTo>
                  <a:pt x="726934" y="722572"/>
                </a:lnTo>
                <a:lnTo>
                  <a:pt x="731447" y="719422"/>
                </a:lnTo>
                <a:lnTo>
                  <a:pt x="732334" y="718614"/>
                </a:lnTo>
                <a:lnTo>
                  <a:pt x="733220" y="717645"/>
                </a:lnTo>
                <a:lnTo>
                  <a:pt x="734188" y="716595"/>
                </a:lnTo>
                <a:lnTo>
                  <a:pt x="735074" y="715545"/>
                </a:lnTo>
                <a:lnTo>
                  <a:pt x="740474" y="707225"/>
                </a:lnTo>
                <a:lnTo>
                  <a:pt x="741361" y="705610"/>
                </a:lnTo>
                <a:lnTo>
                  <a:pt x="742248" y="703833"/>
                </a:lnTo>
                <a:lnTo>
                  <a:pt x="743215" y="702056"/>
                </a:lnTo>
                <a:lnTo>
                  <a:pt x="744101" y="700198"/>
                </a:lnTo>
                <a:lnTo>
                  <a:pt x="744988" y="698260"/>
                </a:lnTo>
                <a:lnTo>
                  <a:pt x="745875" y="696160"/>
                </a:lnTo>
                <a:lnTo>
                  <a:pt x="746761" y="694060"/>
                </a:lnTo>
                <a:lnTo>
                  <a:pt x="747728" y="691879"/>
                </a:lnTo>
                <a:lnTo>
                  <a:pt x="748615" y="689618"/>
                </a:lnTo>
                <a:lnTo>
                  <a:pt x="749502" y="687275"/>
                </a:lnTo>
                <a:lnTo>
                  <a:pt x="750388" y="684933"/>
                </a:lnTo>
                <a:lnTo>
                  <a:pt x="751275" y="682429"/>
                </a:lnTo>
                <a:lnTo>
                  <a:pt x="752161" y="679844"/>
                </a:lnTo>
                <a:lnTo>
                  <a:pt x="753129" y="677260"/>
                </a:lnTo>
                <a:lnTo>
                  <a:pt x="754015" y="674513"/>
                </a:lnTo>
                <a:lnTo>
                  <a:pt x="754902" y="671767"/>
                </a:lnTo>
                <a:lnTo>
                  <a:pt x="755788" y="668860"/>
                </a:lnTo>
                <a:lnTo>
                  <a:pt x="756675" y="665952"/>
                </a:lnTo>
                <a:lnTo>
                  <a:pt x="757642" y="662963"/>
                </a:lnTo>
                <a:lnTo>
                  <a:pt x="758529" y="659813"/>
                </a:lnTo>
                <a:lnTo>
                  <a:pt x="759415" y="656663"/>
                </a:lnTo>
                <a:lnTo>
                  <a:pt x="760302" y="653432"/>
                </a:lnTo>
                <a:lnTo>
                  <a:pt x="761189" y="650121"/>
                </a:lnTo>
                <a:lnTo>
                  <a:pt x="762156" y="646809"/>
                </a:lnTo>
                <a:lnTo>
                  <a:pt x="763042" y="643336"/>
                </a:lnTo>
                <a:lnTo>
                  <a:pt x="763929" y="639782"/>
                </a:lnTo>
                <a:lnTo>
                  <a:pt x="764816" y="636228"/>
                </a:lnTo>
                <a:lnTo>
                  <a:pt x="765702" y="632513"/>
                </a:lnTo>
                <a:lnTo>
                  <a:pt x="766669" y="628797"/>
                </a:lnTo>
                <a:lnTo>
                  <a:pt x="767556" y="625001"/>
                </a:lnTo>
                <a:lnTo>
                  <a:pt x="768443" y="621043"/>
                </a:lnTo>
                <a:lnTo>
                  <a:pt x="769329" y="617085"/>
                </a:lnTo>
                <a:lnTo>
                  <a:pt x="770216" y="613047"/>
                </a:lnTo>
                <a:lnTo>
                  <a:pt x="771102" y="609008"/>
                </a:lnTo>
                <a:lnTo>
                  <a:pt x="772070" y="604808"/>
                </a:lnTo>
                <a:lnTo>
                  <a:pt x="772956" y="600527"/>
                </a:lnTo>
                <a:lnTo>
                  <a:pt x="773843" y="596246"/>
                </a:lnTo>
                <a:lnTo>
                  <a:pt x="774729" y="591804"/>
                </a:lnTo>
                <a:lnTo>
                  <a:pt x="775616" y="587362"/>
                </a:lnTo>
                <a:lnTo>
                  <a:pt x="776583" y="582839"/>
                </a:lnTo>
                <a:lnTo>
                  <a:pt x="777470" y="578315"/>
                </a:lnTo>
                <a:lnTo>
                  <a:pt x="778356" y="573631"/>
                </a:lnTo>
                <a:lnTo>
                  <a:pt x="779243" y="568865"/>
                </a:lnTo>
                <a:lnTo>
                  <a:pt x="780130" y="564100"/>
                </a:lnTo>
                <a:lnTo>
                  <a:pt x="785530" y="534134"/>
                </a:lnTo>
                <a:lnTo>
                  <a:pt x="786497" y="528964"/>
                </a:lnTo>
                <a:lnTo>
                  <a:pt x="787384" y="523714"/>
                </a:lnTo>
                <a:lnTo>
                  <a:pt x="788270" y="518464"/>
                </a:lnTo>
                <a:lnTo>
                  <a:pt x="789157" y="513133"/>
                </a:lnTo>
                <a:lnTo>
                  <a:pt x="790043" y="507721"/>
                </a:lnTo>
                <a:lnTo>
                  <a:pt x="791011" y="502310"/>
                </a:lnTo>
                <a:lnTo>
                  <a:pt x="791897" y="496817"/>
                </a:lnTo>
                <a:lnTo>
                  <a:pt x="792784" y="491325"/>
                </a:lnTo>
                <a:lnTo>
                  <a:pt x="793670" y="485752"/>
                </a:lnTo>
                <a:lnTo>
                  <a:pt x="794557" y="480179"/>
                </a:lnTo>
                <a:lnTo>
                  <a:pt x="795524" y="474605"/>
                </a:lnTo>
                <a:lnTo>
                  <a:pt x="796411" y="468951"/>
                </a:lnTo>
                <a:lnTo>
                  <a:pt x="797297" y="463297"/>
                </a:lnTo>
                <a:lnTo>
                  <a:pt x="798184" y="457563"/>
                </a:lnTo>
                <a:lnTo>
                  <a:pt x="799071" y="451909"/>
                </a:lnTo>
                <a:lnTo>
                  <a:pt x="800038" y="446174"/>
                </a:lnTo>
                <a:lnTo>
                  <a:pt x="800924" y="440439"/>
                </a:lnTo>
                <a:lnTo>
                  <a:pt x="801811" y="434624"/>
                </a:lnTo>
                <a:lnTo>
                  <a:pt x="802698" y="428889"/>
                </a:lnTo>
                <a:lnTo>
                  <a:pt x="803584" y="423155"/>
                </a:lnTo>
                <a:lnTo>
                  <a:pt x="804471" y="417339"/>
                </a:lnTo>
                <a:lnTo>
                  <a:pt x="805438" y="411604"/>
                </a:lnTo>
                <a:lnTo>
                  <a:pt x="806325" y="405870"/>
                </a:lnTo>
                <a:lnTo>
                  <a:pt x="807211" y="400054"/>
                </a:lnTo>
                <a:lnTo>
                  <a:pt x="808098" y="394320"/>
                </a:lnTo>
                <a:lnTo>
                  <a:pt x="808984" y="388585"/>
                </a:lnTo>
                <a:lnTo>
                  <a:pt x="809952" y="382850"/>
                </a:lnTo>
                <a:lnTo>
                  <a:pt x="810838" y="377196"/>
                </a:lnTo>
                <a:lnTo>
                  <a:pt x="811725" y="371542"/>
                </a:lnTo>
                <a:lnTo>
                  <a:pt x="812611" y="365888"/>
                </a:lnTo>
                <a:lnTo>
                  <a:pt x="813498" y="360234"/>
                </a:lnTo>
                <a:lnTo>
                  <a:pt x="814465" y="354661"/>
                </a:lnTo>
                <a:lnTo>
                  <a:pt x="815352" y="349169"/>
                </a:lnTo>
                <a:lnTo>
                  <a:pt x="816238" y="343676"/>
                </a:lnTo>
                <a:lnTo>
                  <a:pt x="817125" y="338184"/>
                </a:lnTo>
                <a:lnTo>
                  <a:pt x="818012" y="332772"/>
                </a:lnTo>
                <a:lnTo>
                  <a:pt x="818979" y="327441"/>
                </a:lnTo>
                <a:lnTo>
                  <a:pt x="819865" y="322110"/>
                </a:lnTo>
                <a:lnTo>
                  <a:pt x="820752" y="316860"/>
                </a:lnTo>
                <a:lnTo>
                  <a:pt x="821639" y="311691"/>
                </a:lnTo>
                <a:lnTo>
                  <a:pt x="822525" y="306602"/>
                </a:lnTo>
                <a:lnTo>
                  <a:pt x="823412" y="301514"/>
                </a:lnTo>
                <a:lnTo>
                  <a:pt x="824379" y="296506"/>
                </a:lnTo>
                <a:lnTo>
                  <a:pt x="825266" y="291579"/>
                </a:lnTo>
                <a:lnTo>
                  <a:pt x="826152" y="286733"/>
                </a:lnTo>
                <a:lnTo>
                  <a:pt x="827039" y="281967"/>
                </a:lnTo>
                <a:lnTo>
                  <a:pt x="827925" y="277283"/>
                </a:lnTo>
                <a:lnTo>
                  <a:pt x="828893" y="272679"/>
                </a:lnTo>
                <a:lnTo>
                  <a:pt x="829779" y="268156"/>
                </a:lnTo>
                <a:lnTo>
                  <a:pt x="830666" y="263713"/>
                </a:lnTo>
                <a:lnTo>
                  <a:pt x="831552" y="259352"/>
                </a:lnTo>
                <a:lnTo>
                  <a:pt x="832439" y="255071"/>
                </a:lnTo>
                <a:lnTo>
                  <a:pt x="833406" y="250951"/>
                </a:lnTo>
                <a:lnTo>
                  <a:pt x="834293" y="246832"/>
                </a:lnTo>
                <a:lnTo>
                  <a:pt x="835179" y="242874"/>
                </a:lnTo>
                <a:lnTo>
                  <a:pt x="836066" y="238997"/>
                </a:lnTo>
                <a:lnTo>
                  <a:pt x="836953" y="235201"/>
                </a:lnTo>
                <a:lnTo>
                  <a:pt x="837920" y="231486"/>
                </a:lnTo>
                <a:lnTo>
                  <a:pt x="838806" y="227932"/>
                </a:lnTo>
                <a:lnTo>
                  <a:pt x="843320" y="211535"/>
                </a:lnTo>
                <a:lnTo>
                  <a:pt x="844207" y="208547"/>
                </a:lnTo>
                <a:lnTo>
                  <a:pt x="845093" y="205720"/>
                </a:lnTo>
                <a:lnTo>
                  <a:pt x="845980" y="202893"/>
                </a:lnTo>
                <a:lnTo>
                  <a:pt x="846866" y="200308"/>
                </a:lnTo>
                <a:lnTo>
                  <a:pt x="847834" y="197723"/>
                </a:lnTo>
                <a:lnTo>
                  <a:pt x="848720" y="195300"/>
                </a:lnTo>
                <a:lnTo>
                  <a:pt x="849607" y="192958"/>
                </a:lnTo>
                <a:lnTo>
                  <a:pt x="850493" y="190777"/>
                </a:lnTo>
                <a:lnTo>
                  <a:pt x="851380" y="188677"/>
                </a:lnTo>
                <a:lnTo>
                  <a:pt x="852347" y="186658"/>
                </a:lnTo>
                <a:lnTo>
                  <a:pt x="853234" y="184800"/>
                </a:lnTo>
                <a:lnTo>
                  <a:pt x="854120" y="182942"/>
                </a:lnTo>
                <a:lnTo>
                  <a:pt x="855007" y="181246"/>
                </a:lnTo>
                <a:lnTo>
                  <a:pt x="855894" y="179711"/>
                </a:lnTo>
                <a:lnTo>
                  <a:pt x="856861" y="178257"/>
                </a:lnTo>
                <a:lnTo>
                  <a:pt x="857747" y="176804"/>
                </a:lnTo>
                <a:lnTo>
                  <a:pt x="858634" y="175592"/>
                </a:lnTo>
                <a:lnTo>
                  <a:pt x="859521" y="174381"/>
                </a:lnTo>
                <a:lnTo>
                  <a:pt x="860407" y="173331"/>
                </a:lnTo>
                <a:lnTo>
                  <a:pt x="869434" y="167919"/>
                </a:lnTo>
                <a:lnTo>
                  <a:pt x="870321" y="167919"/>
                </a:lnTo>
                <a:lnTo>
                  <a:pt x="871288" y="167919"/>
                </a:lnTo>
                <a:lnTo>
                  <a:pt x="878462" y="171473"/>
                </a:lnTo>
                <a:lnTo>
                  <a:pt x="879348" y="172200"/>
                </a:lnTo>
                <a:lnTo>
                  <a:pt x="880235" y="173088"/>
                </a:lnTo>
                <a:lnTo>
                  <a:pt x="881202" y="174057"/>
                </a:lnTo>
                <a:lnTo>
                  <a:pt x="882089" y="175108"/>
                </a:lnTo>
                <a:lnTo>
                  <a:pt x="882975" y="176158"/>
                </a:lnTo>
                <a:lnTo>
                  <a:pt x="883862" y="177369"/>
                </a:lnTo>
                <a:lnTo>
                  <a:pt x="884748" y="178581"/>
                </a:lnTo>
                <a:lnTo>
                  <a:pt x="885716" y="179954"/>
                </a:lnTo>
                <a:lnTo>
                  <a:pt x="886602" y="181327"/>
                </a:lnTo>
                <a:lnTo>
                  <a:pt x="887489" y="182781"/>
                </a:lnTo>
                <a:lnTo>
                  <a:pt x="888375" y="184315"/>
                </a:lnTo>
                <a:lnTo>
                  <a:pt x="889262" y="185931"/>
                </a:lnTo>
                <a:lnTo>
                  <a:pt x="890229" y="187627"/>
                </a:lnTo>
                <a:lnTo>
                  <a:pt x="894662" y="196997"/>
                </a:lnTo>
                <a:lnTo>
                  <a:pt x="895629" y="199097"/>
                </a:lnTo>
                <a:lnTo>
                  <a:pt x="896516" y="201277"/>
                </a:lnTo>
                <a:lnTo>
                  <a:pt x="897403" y="203458"/>
                </a:lnTo>
                <a:lnTo>
                  <a:pt x="898289" y="205720"/>
                </a:lnTo>
                <a:lnTo>
                  <a:pt x="899176" y="208062"/>
                </a:lnTo>
                <a:lnTo>
                  <a:pt x="900143" y="210485"/>
                </a:lnTo>
                <a:lnTo>
                  <a:pt x="901030" y="212989"/>
                </a:lnTo>
                <a:lnTo>
                  <a:pt x="901916" y="215493"/>
                </a:lnTo>
                <a:lnTo>
                  <a:pt x="902803" y="218078"/>
                </a:lnTo>
                <a:lnTo>
                  <a:pt x="903689" y="220743"/>
                </a:lnTo>
                <a:lnTo>
                  <a:pt x="904657" y="223489"/>
                </a:lnTo>
                <a:lnTo>
                  <a:pt x="905543" y="226316"/>
                </a:lnTo>
                <a:lnTo>
                  <a:pt x="906430" y="229143"/>
                </a:lnTo>
                <a:lnTo>
                  <a:pt x="907316" y="232051"/>
                </a:lnTo>
                <a:lnTo>
                  <a:pt x="908203" y="235039"/>
                </a:lnTo>
                <a:lnTo>
                  <a:pt x="909170" y="238109"/>
                </a:lnTo>
                <a:lnTo>
                  <a:pt x="913603" y="254263"/>
                </a:lnTo>
                <a:lnTo>
                  <a:pt x="914570" y="257655"/>
                </a:lnTo>
                <a:lnTo>
                  <a:pt x="915457" y="261128"/>
                </a:lnTo>
                <a:lnTo>
                  <a:pt x="916344" y="264602"/>
                </a:lnTo>
                <a:lnTo>
                  <a:pt x="917230" y="268236"/>
                </a:lnTo>
                <a:lnTo>
                  <a:pt x="918117" y="271871"/>
                </a:lnTo>
                <a:lnTo>
                  <a:pt x="919084" y="275506"/>
                </a:lnTo>
                <a:lnTo>
                  <a:pt x="919971" y="279302"/>
                </a:lnTo>
                <a:lnTo>
                  <a:pt x="920857" y="283098"/>
                </a:lnTo>
                <a:lnTo>
                  <a:pt x="921744" y="286975"/>
                </a:lnTo>
                <a:lnTo>
                  <a:pt x="922630" y="290853"/>
                </a:lnTo>
                <a:lnTo>
                  <a:pt x="923598" y="294810"/>
                </a:lnTo>
                <a:lnTo>
                  <a:pt x="924484" y="298849"/>
                </a:lnTo>
                <a:lnTo>
                  <a:pt x="925371" y="302887"/>
                </a:lnTo>
                <a:lnTo>
                  <a:pt x="926257" y="307007"/>
                </a:lnTo>
                <a:lnTo>
                  <a:pt x="927144" y="311207"/>
                </a:lnTo>
                <a:lnTo>
                  <a:pt x="928111" y="315407"/>
                </a:lnTo>
                <a:lnTo>
                  <a:pt x="928998" y="319607"/>
                </a:lnTo>
                <a:lnTo>
                  <a:pt x="929884" y="323887"/>
                </a:lnTo>
                <a:lnTo>
                  <a:pt x="930771" y="328249"/>
                </a:lnTo>
                <a:lnTo>
                  <a:pt x="931658" y="332611"/>
                </a:lnTo>
                <a:lnTo>
                  <a:pt x="932544" y="337053"/>
                </a:lnTo>
                <a:lnTo>
                  <a:pt x="933511" y="341495"/>
                </a:lnTo>
                <a:lnTo>
                  <a:pt x="934398" y="345938"/>
                </a:lnTo>
                <a:lnTo>
                  <a:pt x="935285" y="350461"/>
                </a:lnTo>
                <a:lnTo>
                  <a:pt x="936171" y="354984"/>
                </a:lnTo>
                <a:lnTo>
                  <a:pt x="937058" y="359588"/>
                </a:lnTo>
                <a:lnTo>
                  <a:pt x="938025" y="364192"/>
                </a:lnTo>
                <a:lnTo>
                  <a:pt x="938912" y="368796"/>
                </a:lnTo>
                <a:lnTo>
                  <a:pt x="939798" y="373480"/>
                </a:lnTo>
                <a:lnTo>
                  <a:pt x="940685" y="378165"/>
                </a:lnTo>
                <a:lnTo>
                  <a:pt x="941571" y="382850"/>
                </a:lnTo>
                <a:lnTo>
                  <a:pt x="942539" y="387534"/>
                </a:lnTo>
                <a:lnTo>
                  <a:pt x="943425" y="392300"/>
                </a:lnTo>
                <a:lnTo>
                  <a:pt x="944312" y="396984"/>
                </a:lnTo>
                <a:lnTo>
                  <a:pt x="945198" y="401750"/>
                </a:lnTo>
                <a:lnTo>
                  <a:pt x="946085" y="406515"/>
                </a:lnTo>
                <a:lnTo>
                  <a:pt x="947052" y="411281"/>
                </a:lnTo>
                <a:lnTo>
                  <a:pt x="947939" y="416046"/>
                </a:lnTo>
                <a:lnTo>
                  <a:pt x="948825" y="420811"/>
                </a:lnTo>
                <a:lnTo>
                  <a:pt x="949712" y="425577"/>
                </a:lnTo>
                <a:lnTo>
                  <a:pt x="950599" y="430342"/>
                </a:lnTo>
                <a:lnTo>
                  <a:pt x="951485" y="435108"/>
                </a:lnTo>
                <a:lnTo>
                  <a:pt x="952452" y="439873"/>
                </a:lnTo>
                <a:lnTo>
                  <a:pt x="953339" y="444558"/>
                </a:lnTo>
                <a:lnTo>
                  <a:pt x="954226" y="449323"/>
                </a:lnTo>
                <a:lnTo>
                  <a:pt x="955112" y="454008"/>
                </a:lnTo>
                <a:lnTo>
                  <a:pt x="955999" y="458692"/>
                </a:lnTo>
                <a:lnTo>
                  <a:pt x="956966" y="463377"/>
                </a:lnTo>
                <a:lnTo>
                  <a:pt x="957853" y="468062"/>
                </a:lnTo>
                <a:lnTo>
                  <a:pt x="958739" y="472666"/>
                </a:lnTo>
                <a:lnTo>
                  <a:pt x="959626" y="477270"/>
                </a:lnTo>
                <a:lnTo>
                  <a:pt x="960512" y="481874"/>
                </a:lnTo>
                <a:lnTo>
                  <a:pt x="961480" y="486397"/>
                </a:lnTo>
                <a:lnTo>
                  <a:pt x="962366" y="490920"/>
                </a:lnTo>
                <a:lnTo>
                  <a:pt x="963253" y="495362"/>
                </a:lnTo>
                <a:lnTo>
                  <a:pt x="964139" y="499804"/>
                </a:lnTo>
                <a:lnTo>
                  <a:pt x="965026" y="504247"/>
                </a:lnTo>
                <a:lnTo>
                  <a:pt x="965913" y="508608"/>
                </a:lnTo>
                <a:lnTo>
                  <a:pt x="966880" y="512889"/>
                </a:lnTo>
                <a:lnTo>
                  <a:pt x="967766" y="517170"/>
                </a:lnTo>
                <a:lnTo>
                  <a:pt x="968653" y="521370"/>
                </a:lnTo>
                <a:lnTo>
                  <a:pt x="969540" y="525570"/>
                </a:lnTo>
                <a:lnTo>
                  <a:pt x="970426" y="529689"/>
                </a:lnTo>
                <a:lnTo>
                  <a:pt x="971393" y="533809"/>
                </a:lnTo>
                <a:lnTo>
                  <a:pt x="972280" y="537847"/>
                </a:lnTo>
                <a:lnTo>
                  <a:pt x="973167" y="541805"/>
                </a:lnTo>
                <a:lnTo>
                  <a:pt x="974053" y="545682"/>
                </a:lnTo>
                <a:lnTo>
                  <a:pt x="974940" y="549559"/>
                </a:lnTo>
                <a:lnTo>
                  <a:pt x="975907" y="553355"/>
                </a:lnTo>
                <a:lnTo>
                  <a:pt x="980421" y="571448"/>
                </a:lnTo>
                <a:lnTo>
                  <a:pt x="981307" y="574921"/>
                </a:lnTo>
                <a:lnTo>
                  <a:pt x="982194" y="578233"/>
                </a:lnTo>
                <a:lnTo>
                  <a:pt x="983080" y="581544"/>
                </a:lnTo>
                <a:lnTo>
                  <a:pt x="983967" y="584775"/>
                </a:lnTo>
                <a:lnTo>
                  <a:pt x="984854" y="587925"/>
                </a:lnTo>
                <a:lnTo>
                  <a:pt x="985821" y="591075"/>
                </a:lnTo>
                <a:lnTo>
                  <a:pt x="986707" y="594064"/>
                </a:lnTo>
                <a:lnTo>
                  <a:pt x="987594" y="597052"/>
                </a:lnTo>
                <a:lnTo>
                  <a:pt x="988481" y="599879"/>
                </a:lnTo>
                <a:lnTo>
                  <a:pt x="989367" y="602706"/>
                </a:lnTo>
                <a:lnTo>
                  <a:pt x="990334" y="605453"/>
                </a:lnTo>
                <a:lnTo>
                  <a:pt x="991221" y="608118"/>
                </a:lnTo>
                <a:lnTo>
                  <a:pt x="992108" y="610703"/>
                </a:lnTo>
                <a:lnTo>
                  <a:pt x="992994" y="613207"/>
                </a:lnTo>
                <a:lnTo>
                  <a:pt x="993881" y="615710"/>
                </a:lnTo>
                <a:lnTo>
                  <a:pt x="994848" y="618053"/>
                </a:lnTo>
                <a:lnTo>
                  <a:pt x="995735" y="620395"/>
                </a:lnTo>
                <a:lnTo>
                  <a:pt x="996621" y="622576"/>
                </a:lnTo>
                <a:lnTo>
                  <a:pt x="997508" y="624757"/>
                </a:lnTo>
                <a:lnTo>
                  <a:pt x="998394" y="626857"/>
                </a:lnTo>
                <a:lnTo>
                  <a:pt x="999362" y="628876"/>
                </a:lnTo>
                <a:lnTo>
                  <a:pt x="1000248" y="630814"/>
                </a:lnTo>
                <a:lnTo>
                  <a:pt x="1004762" y="639376"/>
                </a:lnTo>
                <a:lnTo>
                  <a:pt x="1005648" y="640911"/>
                </a:lnTo>
                <a:lnTo>
                  <a:pt x="1006535" y="642284"/>
                </a:lnTo>
                <a:lnTo>
                  <a:pt x="1007422" y="643657"/>
                </a:lnTo>
                <a:lnTo>
                  <a:pt x="1008308" y="644950"/>
                </a:lnTo>
                <a:lnTo>
                  <a:pt x="1009275" y="646161"/>
                </a:lnTo>
                <a:lnTo>
                  <a:pt x="1010162" y="647292"/>
                </a:lnTo>
                <a:lnTo>
                  <a:pt x="1011049" y="648342"/>
                </a:lnTo>
                <a:lnTo>
                  <a:pt x="1011935" y="649311"/>
                </a:lnTo>
                <a:lnTo>
                  <a:pt x="1012822" y="650200"/>
                </a:lnTo>
                <a:lnTo>
                  <a:pt x="1013789" y="651088"/>
                </a:lnTo>
                <a:lnTo>
                  <a:pt x="1014676" y="651815"/>
                </a:lnTo>
                <a:lnTo>
                  <a:pt x="1015562" y="652542"/>
                </a:lnTo>
                <a:lnTo>
                  <a:pt x="1016449" y="653107"/>
                </a:lnTo>
                <a:lnTo>
                  <a:pt x="1017335" y="653673"/>
                </a:lnTo>
                <a:lnTo>
                  <a:pt x="1018303" y="654157"/>
                </a:lnTo>
                <a:lnTo>
                  <a:pt x="1019189" y="654561"/>
                </a:lnTo>
                <a:lnTo>
                  <a:pt x="1020076" y="654884"/>
                </a:lnTo>
                <a:lnTo>
                  <a:pt x="1020962" y="655127"/>
                </a:lnTo>
                <a:lnTo>
                  <a:pt x="1021849" y="655369"/>
                </a:lnTo>
                <a:lnTo>
                  <a:pt x="1022736" y="655450"/>
                </a:lnTo>
                <a:lnTo>
                  <a:pt x="1023703" y="655530"/>
                </a:lnTo>
                <a:lnTo>
                  <a:pt x="1024589" y="655450"/>
                </a:lnTo>
                <a:lnTo>
                  <a:pt x="1029103" y="654238"/>
                </a:lnTo>
                <a:lnTo>
                  <a:pt x="1029990" y="653834"/>
                </a:lnTo>
                <a:lnTo>
                  <a:pt x="1030876" y="653269"/>
                </a:lnTo>
                <a:lnTo>
                  <a:pt x="1031763" y="652703"/>
                </a:lnTo>
                <a:lnTo>
                  <a:pt x="1032730" y="651976"/>
                </a:lnTo>
                <a:lnTo>
                  <a:pt x="1033617" y="651249"/>
                </a:lnTo>
                <a:lnTo>
                  <a:pt x="1034503" y="650442"/>
                </a:lnTo>
                <a:lnTo>
                  <a:pt x="1035390" y="649553"/>
                </a:lnTo>
                <a:lnTo>
                  <a:pt x="1036276" y="648584"/>
                </a:lnTo>
                <a:lnTo>
                  <a:pt x="1037244" y="647615"/>
                </a:lnTo>
                <a:lnTo>
                  <a:pt x="1038130" y="646484"/>
                </a:lnTo>
                <a:lnTo>
                  <a:pt x="1039017" y="645353"/>
                </a:lnTo>
                <a:lnTo>
                  <a:pt x="1039903" y="644061"/>
                </a:lnTo>
                <a:lnTo>
                  <a:pt x="1040790" y="642769"/>
                </a:lnTo>
                <a:lnTo>
                  <a:pt x="1041677" y="641395"/>
                </a:lnTo>
                <a:lnTo>
                  <a:pt x="1042644" y="639942"/>
                </a:lnTo>
                <a:lnTo>
                  <a:pt x="1043530" y="638407"/>
                </a:lnTo>
                <a:lnTo>
                  <a:pt x="1044417" y="636872"/>
                </a:lnTo>
                <a:lnTo>
                  <a:pt x="1045304" y="635176"/>
                </a:lnTo>
                <a:lnTo>
                  <a:pt x="1046190" y="633480"/>
                </a:lnTo>
                <a:lnTo>
                  <a:pt x="1047157" y="631703"/>
                </a:lnTo>
                <a:lnTo>
                  <a:pt x="1048044" y="629845"/>
                </a:lnTo>
                <a:lnTo>
                  <a:pt x="1048931" y="627907"/>
                </a:lnTo>
                <a:lnTo>
                  <a:pt x="1049817" y="625887"/>
                </a:lnTo>
                <a:lnTo>
                  <a:pt x="1050704" y="623868"/>
                </a:lnTo>
                <a:lnTo>
                  <a:pt x="1051671" y="621687"/>
                </a:lnTo>
                <a:lnTo>
                  <a:pt x="1056104" y="610137"/>
                </a:lnTo>
                <a:lnTo>
                  <a:pt x="1057071" y="607633"/>
                </a:lnTo>
                <a:lnTo>
                  <a:pt x="1057958" y="605048"/>
                </a:lnTo>
                <a:lnTo>
                  <a:pt x="1058844" y="602464"/>
                </a:lnTo>
                <a:lnTo>
                  <a:pt x="1059731" y="599718"/>
                </a:lnTo>
                <a:lnTo>
                  <a:pt x="1060618" y="597052"/>
                </a:lnTo>
                <a:lnTo>
                  <a:pt x="1061585" y="594225"/>
                </a:lnTo>
                <a:lnTo>
                  <a:pt x="1062471" y="591398"/>
                </a:lnTo>
                <a:lnTo>
                  <a:pt x="1063358" y="588490"/>
                </a:lnTo>
                <a:lnTo>
                  <a:pt x="1064245" y="585502"/>
                </a:lnTo>
                <a:lnTo>
                  <a:pt x="1065131" y="582432"/>
                </a:lnTo>
                <a:lnTo>
                  <a:pt x="1066098" y="579444"/>
                </a:lnTo>
                <a:lnTo>
                  <a:pt x="1066985" y="576294"/>
                </a:lnTo>
                <a:lnTo>
                  <a:pt x="1067872" y="573144"/>
                </a:lnTo>
                <a:lnTo>
                  <a:pt x="1068758" y="569913"/>
                </a:lnTo>
                <a:lnTo>
                  <a:pt x="1069645" y="566682"/>
                </a:lnTo>
                <a:lnTo>
                  <a:pt x="1070612" y="563371"/>
                </a:lnTo>
                <a:lnTo>
                  <a:pt x="1071499" y="559978"/>
                </a:lnTo>
                <a:lnTo>
                  <a:pt x="1072385" y="556586"/>
                </a:lnTo>
                <a:lnTo>
                  <a:pt x="1073272" y="553193"/>
                </a:lnTo>
                <a:lnTo>
                  <a:pt x="1074158" y="549720"/>
                </a:lnTo>
                <a:lnTo>
                  <a:pt x="1075045" y="546166"/>
                </a:lnTo>
                <a:lnTo>
                  <a:pt x="1076012" y="542612"/>
                </a:lnTo>
                <a:lnTo>
                  <a:pt x="1076899" y="539058"/>
                </a:lnTo>
                <a:lnTo>
                  <a:pt x="1077785" y="535424"/>
                </a:lnTo>
                <a:lnTo>
                  <a:pt x="1078672" y="531789"/>
                </a:lnTo>
                <a:lnTo>
                  <a:pt x="1079559" y="528154"/>
                </a:lnTo>
                <a:lnTo>
                  <a:pt x="1080526" y="524439"/>
                </a:lnTo>
                <a:lnTo>
                  <a:pt x="1081412" y="520723"/>
                </a:lnTo>
                <a:lnTo>
                  <a:pt x="1082299" y="516927"/>
                </a:lnTo>
                <a:lnTo>
                  <a:pt x="1083186" y="513131"/>
                </a:lnTo>
                <a:lnTo>
                  <a:pt x="1084072" y="509335"/>
                </a:lnTo>
                <a:lnTo>
                  <a:pt x="1085039" y="505538"/>
                </a:lnTo>
                <a:lnTo>
                  <a:pt x="1085926" y="501742"/>
                </a:lnTo>
                <a:lnTo>
                  <a:pt x="1086813" y="497865"/>
                </a:lnTo>
                <a:lnTo>
                  <a:pt x="1087699" y="493988"/>
                </a:lnTo>
                <a:lnTo>
                  <a:pt x="1088586" y="490111"/>
                </a:lnTo>
                <a:lnTo>
                  <a:pt x="1089553" y="486153"/>
                </a:lnTo>
                <a:lnTo>
                  <a:pt x="1090440" y="482276"/>
                </a:lnTo>
                <a:lnTo>
                  <a:pt x="1091326" y="478318"/>
                </a:lnTo>
                <a:lnTo>
                  <a:pt x="1092213" y="474441"/>
                </a:lnTo>
                <a:lnTo>
                  <a:pt x="1093099" y="470484"/>
                </a:lnTo>
                <a:lnTo>
                  <a:pt x="1093986" y="466526"/>
                </a:lnTo>
                <a:lnTo>
                  <a:pt x="1094953" y="462649"/>
                </a:lnTo>
                <a:lnTo>
                  <a:pt x="1095840" y="458691"/>
                </a:lnTo>
                <a:lnTo>
                  <a:pt x="1096726" y="454733"/>
                </a:lnTo>
                <a:lnTo>
                  <a:pt x="1097613" y="450776"/>
                </a:lnTo>
                <a:lnTo>
                  <a:pt x="1098500" y="446818"/>
                </a:lnTo>
                <a:lnTo>
                  <a:pt x="1099467" y="442941"/>
                </a:lnTo>
                <a:lnTo>
                  <a:pt x="1100353" y="438983"/>
                </a:lnTo>
                <a:lnTo>
                  <a:pt x="1101240" y="435106"/>
                </a:lnTo>
                <a:lnTo>
                  <a:pt x="1102127" y="431149"/>
                </a:lnTo>
                <a:lnTo>
                  <a:pt x="1103013" y="427272"/>
                </a:lnTo>
                <a:lnTo>
                  <a:pt x="1103980" y="423394"/>
                </a:lnTo>
                <a:lnTo>
                  <a:pt x="1104867" y="419517"/>
                </a:lnTo>
                <a:lnTo>
                  <a:pt x="1105754" y="415640"/>
                </a:lnTo>
                <a:lnTo>
                  <a:pt x="1106640" y="411763"/>
                </a:lnTo>
                <a:lnTo>
                  <a:pt x="1107527" y="407967"/>
                </a:lnTo>
                <a:lnTo>
                  <a:pt x="1108494" y="404090"/>
                </a:lnTo>
                <a:lnTo>
                  <a:pt x="1109381" y="400294"/>
                </a:lnTo>
                <a:lnTo>
                  <a:pt x="1110267" y="396578"/>
                </a:lnTo>
                <a:lnTo>
                  <a:pt x="1111154" y="392782"/>
                </a:lnTo>
                <a:lnTo>
                  <a:pt x="1112040" y="389067"/>
                </a:lnTo>
                <a:lnTo>
                  <a:pt x="1112927" y="385351"/>
                </a:lnTo>
                <a:lnTo>
                  <a:pt x="1113894" y="381636"/>
                </a:lnTo>
                <a:lnTo>
                  <a:pt x="1114781" y="378001"/>
                </a:lnTo>
                <a:lnTo>
                  <a:pt x="1115667" y="374366"/>
                </a:lnTo>
                <a:lnTo>
                  <a:pt x="1116554" y="370732"/>
                </a:lnTo>
                <a:lnTo>
                  <a:pt x="1117441" y="367178"/>
                </a:lnTo>
                <a:lnTo>
                  <a:pt x="1118408" y="363543"/>
                </a:lnTo>
                <a:lnTo>
                  <a:pt x="1119294" y="360070"/>
                </a:lnTo>
                <a:lnTo>
                  <a:pt x="1120181" y="356516"/>
                </a:lnTo>
                <a:lnTo>
                  <a:pt x="1121068" y="353123"/>
                </a:lnTo>
                <a:lnTo>
                  <a:pt x="1121954" y="349650"/>
                </a:lnTo>
                <a:lnTo>
                  <a:pt x="1122921" y="346258"/>
                </a:lnTo>
                <a:lnTo>
                  <a:pt x="1123808" y="342865"/>
                </a:lnTo>
                <a:lnTo>
                  <a:pt x="1124695" y="339554"/>
                </a:lnTo>
                <a:lnTo>
                  <a:pt x="1125581" y="336242"/>
                </a:lnTo>
                <a:lnTo>
                  <a:pt x="1126468" y="333011"/>
                </a:lnTo>
                <a:lnTo>
                  <a:pt x="1127435" y="329781"/>
                </a:lnTo>
                <a:lnTo>
                  <a:pt x="1128322" y="326550"/>
                </a:lnTo>
                <a:lnTo>
                  <a:pt x="1129208" y="323400"/>
                </a:lnTo>
                <a:lnTo>
                  <a:pt x="1130095" y="320330"/>
                </a:lnTo>
                <a:lnTo>
                  <a:pt x="1130981" y="317261"/>
                </a:lnTo>
                <a:lnTo>
                  <a:pt x="1131868" y="314192"/>
                </a:lnTo>
                <a:lnTo>
                  <a:pt x="1132835" y="311203"/>
                </a:lnTo>
                <a:lnTo>
                  <a:pt x="1133722" y="308295"/>
                </a:lnTo>
                <a:lnTo>
                  <a:pt x="1134608" y="305388"/>
                </a:lnTo>
                <a:lnTo>
                  <a:pt x="1135495" y="302480"/>
                </a:lnTo>
                <a:lnTo>
                  <a:pt x="1136382" y="299653"/>
                </a:lnTo>
                <a:lnTo>
                  <a:pt x="1137349" y="296907"/>
                </a:lnTo>
                <a:lnTo>
                  <a:pt x="1138235" y="294161"/>
                </a:lnTo>
                <a:lnTo>
                  <a:pt x="1139122" y="291496"/>
                </a:lnTo>
                <a:lnTo>
                  <a:pt x="1140009" y="288830"/>
                </a:lnTo>
                <a:lnTo>
                  <a:pt x="1140895" y="286246"/>
                </a:lnTo>
                <a:lnTo>
                  <a:pt x="1141862" y="283661"/>
                </a:lnTo>
                <a:lnTo>
                  <a:pt x="1142749" y="281157"/>
                </a:lnTo>
                <a:lnTo>
                  <a:pt x="1147263" y="269445"/>
                </a:lnTo>
                <a:lnTo>
                  <a:pt x="1148149" y="267265"/>
                </a:lnTo>
                <a:lnTo>
                  <a:pt x="1149036" y="265165"/>
                </a:lnTo>
                <a:lnTo>
                  <a:pt x="1149922" y="263064"/>
                </a:lnTo>
                <a:lnTo>
                  <a:pt x="1150809" y="261045"/>
                </a:lnTo>
                <a:lnTo>
                  <a:pt x="1151776" y="259026"/>
                </a:lnTo>
                <a:lnTo>
                  <a:pt x="1152663" y="257168"/>
                </a:lnTo>
                <a:lnTo>
                  <a:pt x="1153549" y="255310"/>
                </a:lnTo>
                <a:lnTo>
                  <a:pt x="1154436" y="253533"/>
                </a:lnTo>
                <a:lnTo>
                  <a:pt x="1155323" y="251756"/>
                </a:lnTo>
                <a:lnTo>
                  <a:pt x="1156290" y="250060"/>
                </a:lnTo>
                <a:lnTo>
                  <a:pt x="1157176" y="248445"/>
                </a:lnTo>
                <a:lnTo>
                  <a:pt x="1158063" y="246910"/>
                </a:lnTo>
                <a:lnTo>
                  <a:pt x="1158950" y="245375"/>
                </a:lnTo>
                <a:lnTo>
                  <a:pt x="1159836" y="244002"/>
                </a:lnTo>
                <a:lnTo>
                  <a:pt x="1160803" y="242629"/>
                </a:lnTo>
                <a:lnTo>
                  <a:pt x="1161690" y="241337"/>
                </a:lnTo>
                <a:lnTo>
                  <a:pt x="1162577" y="240044"/>
                </a:lnTo>
                <a:lnTo>
                  <a:pt x="1163463" y="238913"/>
                </a:lnTo>
                <a:lnTo>
                  <a:pt x="1164350" y="237782"/>
                </a:lnTo>
                <a:lnTo>
                  <a:pt x="1165236" y="236813"/>
                </a:lnTo>
                <a:lnTo>
                  <a:pt x="1166204" y="235844"/>
                </a:lnTo>
                <a:lnTo>
                  <a:pt x="1167090" y="234875"/>
                </a:lnTo>
                <a:lnTo>
                  <a:pt x="1167977" y="234067"/>
                </a:lnTo>
                <a:lnTo>
                  <a:pt x="1168863" y="233340"/>
                </a:lnTo>
                <a:lnTo>
                  <a:pt x="1169750" y="232613"/>
                </a:lnTo>
                <a:lnTo>
                  <a:pt x="1170717" y="232048"/>
                </a:lnTo>
                <a:lnTo>
                  <a:pt x="1171604" y="231482"/>
                </a:lnTo>
                <a:lnTo>
                  <a:pt x="1172490" y="230998"/>
                </a:lnTo>
                <a:lnTo>
                  <a:pt x="1173377" y="230594"/>
                </a:lnTo>
                <a:lnTo>
                  <a:pt x="1174264" y="230352"/>
                </a:lnTo>
                <a:lnTo>
                  <a:pt x="1175231" y="230109"/>
                </a:lnTo>
                <a:lnTo>
                  <a:pt x="1176117" y="229867"/>
                </a:lnTo>
                <a:lnTo>
                  <a:pt x="1177004" y="229786"/>
                </a:lnTo>
                <a:lnTo>
                  <a:pt x="1177891" y="229786"/>
                </a:lnTo>
                <a:lnTo>
                  <a:pt x="1182404" y="230917"/>
                </a:lnTo>
                <a:lnTo>
                  <a:pt x="1183291" y="231321"/>
                </a:lnTo>
                <a:lnTo>
                  <a:pt x="1184177" y="231886"/>
                </a:lnTo>
                <a:lnTo>
                  <a:pt x="1185145" y="232452"/>
                </a:lnTo>
                <a:lnTo>
                  <a:pt x="1186031" y="233178"/>
                </a:lnTo>
                <a:lnTo>
                  <a:pt x="1186918" y="233905"/>
                </a:lnTo>
                <a:lnTo>
                  <a:pt x="1187804" y="234794"/>
                </a:lnTo>
                <a:lnTo>
                  <a:pt x="1188691" y="235682"/>
                </a:lnTo>
                <a:lnTo>
                  <a:pt x="1197718" y="249171"/>
                </a:lnTo>
                <a:lnTo>
                  <a:pt x="1198685" y="250948"/>
                </a:lnTo>
                <a:lnTo>
                  <a:pt x="1199572" y="252725"/>
                </a:lnTo>
                <a:lnTo>
                  <a:pt x="1200459" y="254663"/>
                </a:lnTo>
                <a:lnTo>
                  <a:pt x="1201345" y="256682"/>
                </a:lnTo>
                <a:lnTo>
                  <a:pt x="1202232" y="258702"/>
                </a:lnTo>
                <a:lnTo>
                  <a:pt x="1203118" y="260882"/>
                </a:lnTo>
                <a:lnTo>
                  <a:pt x="1204086" y="263063"/>
                </a:lnTo>
                <a:lnTo>
                  <a:pt x="1204972" y="265325"/>
                </a:lnTo>
                <a:lnTo>
                  <a:pt x="1205859" y="267667"/>
                </a:lnTo>
                <a:lnTo>
                  <a:pt x="1206745" y="270010"/>
                </a:lnTo>
                <a:lnTo>
                  <a:pt x="1207632" y="272513"/>
                </a:lnTo>
                <a:lnTo>
                  <a:pt x="1208599" y="275017"/>
                </a:lnTo>
                <a:lnTo>
                  <a:pt x="1209486" y="277602"/>
                </a:lnTo>
                <a:lnTo>
                  <a:pt x="1210372" y="280267"/>
                </a:lnTo>
                <a:lnTo>
                  <a:pt x="1211259" y="283014"/>
                </a:lnTo>
                <a:lnTo>
                  <a:pt x="1212146" y="285760"/>
                </a:lnTo>
                <a:lnTo>
                  <a:pt x="1213113" y="288587"/>
                </a:lnTo>
                <a:lnTo>
                  <a:pt x="1213999" y="291494"/>
                </a:lnTo>
                <a:lnTo>
                  <a:pt x="1214886" y="294483"/>
                </a:lnTo>
                <a:lnTo>
                  <a:pt x="1215773" y="297471"/>
                </a:lnTo>
                <a:lnTo>
                  <a:pt x="1216659" y="300460"/>
                </a:lnTo>
                <a:lnTo>
                  <a:pt x="1217626" y="303610"/>
                </a:lnTo>
                <a:lnTo>
                  <a:pt x="1218513" y="306760"/>
                </a:lnTo>
                <a:lnTo>
                  <a:pt x="1219399" y="309910"/>
                </a:lnTo>
                <a:lnTo>
                  <a:pt x="1220286" y="313222"/>
                </a:lnTo>
                <a:lnTo>
                  <a:pt x="1221173" y="316453"/>
                </a:lnTo>
                <a:lnTo>
                  <a:pt x="1222059" y="319845"/>
                </a:lnTo>
                <a:lnTo>
                  <a:pt x="1223027" y="323157"/>
                </a:lnTo>
                <a:lnTo>
                  <a:pt x="1223913" y="326549"/>
                </a:lnTo>
                <a:lnTo>
                  <a:pt x="1224800" y="330022"/>
                </a:lnTo>
                <a:lnTo>
                  <a:pt x="1225686" y="333495"/>
                </a:lnTo>
                <a:lnTo>
                  <a:pt x="1226573" y="337049"/>
                </a:lnTo>
                <a:lnTo>
                  <a:pt x="1227540" y="340603"/>
                </a:lnTo>
                <a:lnTo>
                  <a:pt x="1228427" y="344157"/>
                </a:lnTo>
                <a:lnTo>
                  <a:pt x="1229313" y="347792"/>
                </a:lnTo>
                <a:lnTo>
                  <a:pt x="1230200" y="351427"/>
                </a:lnTo>
                <a:lnTo>
                  <a:pt x="1231087" y="355062"/>
                </a:lnTo>
                <a:lnTo>
                  <a:pt x="1232054" y="358777"/>
                </a:lnTo>
                <a:lnTo>
                  <a:pt x="1232940" y="362492"/>
                </a:lnTo>
                <a:lnTo>
                  <a:pt x="1233827" y="366208"/>
                </a:lnTo>
                <a:lnTo>
                  <a:pt x="1234714" y="369923"/>
                </a:lnTo>
                <a:lnTo>
                  <a:pt x="1235600" y="373719"/>
                </a:lnTo>
                <a:lnTo>
                  <a:pt x="1236487" y="377435"/>
                </a:lnTo>
                <a:lnTo>
                  <a:pt x="1237454" y="381231"/>
                </a:lnTo>
                <a:lnTo>
                  <a:pt x="1238341" y="385027"/>
                </a:lnTo>
                <a:lnTo>
                  <a:pt x="1239227" y="388904"/>
                </a:lnTo>
                <a:lnTo>
                  <a:pt x="1240114" y="392700"/>
                </a:lnTo>
                <a:lnTo>
                  <a:pt x="1241000" y="396497"/>
                </a:lnTo>
                <a:lnTo>
                  <a:pt x="1241967" y="400374"/>
                </a:lnTo>
                <a:lnTo>
                  <a:pt x="1242854" y="404170"/>
                </a:lnTo>
                <a:lnTo>
                  <a:pt x="1243741" y="407966"/>
                </a:lnTo>
                <a:lnTo>
                  <a:pt x="1244627" y="411843"/>
                </a:lnTo>
                <a:lnTo>
                  <a:pt x="1245514" y="415640"/>
                </a:lnTo>
                <a:lnTo>
                  <a:pt x="1246481" y="419517"/>
                </a:lnTo>
                <a:lnTo>
                  <a:pt x="1247368" y="423313"/>
                </a:lnTo>
                <a:lnTo>
                  <a:pt x="1248254" y="427109"/>
                </a:lnTo>
                <a:lnTo>
                  <a:pt x="1249141" y="430986"/>
                </a:lnTo>
                <a:lnTo>
                  <a:pt x="1250028" y="434782"/>
                </a:lnTo>
                <a:lnTo>
                  <a:pt x="1250995" y="438579"/>
                </a:lnTo>
                <a:lnTo>
                  <a:pt x="1251881" y="442294"/>
                </a:lnTo>
                <a:lnTo>
                  <a:pt x="1252768" y="446090"/>
                </a:lnTo>
                <a:lnTo>
                  <a:pt x="1253655" y="449886"/>
                </a:lnTo>
                <a:lnTo>
                  <a:pt x="1254541" y="453602"/>
                </a:lnTo>
                <a:lnTo>
                  <a:pt x="1255428" y="457317"/>
                </a:lnTo>
                <a:lnTo>
                  <a:pt x="1256395" y="461033"/>
                </a:lnTo>
                <a:lnTo>
                  <a:pt x="1257282" y="464667"/>
                </a:lnTo>
                <a:lnTo>
                  <a:pt x="1258168" y="468383"/>
                </a:lnTo>
                <a:lnTo>
                  <a:pt x="1259055" y="472018"/>
                </a:lnTo>
                <a:lnTo>
                  <a:pt x="1259941" y="475571"/>
                </a:lnTo>
                <a:lnTo>
                  <a:pt x="1260908" y="479206"/>
                </a:lnTo>
                <a:lnTo>
                  <a:pt x="1261795" y="482760"/>
                </a:lnTo>
                <a:lnTo>
                  <a:pt x="1262682" y="486314"/>
                </a:lnTo>
                <a:lnTo>
                  <a:pt x="1263568" y="489787"/>
                </a:lnTo>
                <a:lnTo>
                  <a:pt x="1264455" y="493260"/>
                </a:lnTo>
                <a:lnTo>
                  <a:pt x="1265422" y="496733"/>
                </a:lnTo>
                <a:lnTo>
                  <a:pt x="1266309" y="500206"/>
                </a:lnTo>
                <a:lnTo>
                  <a:pt x="1267195" y="503599"/>
                </a:lnTo>
                <a:lnTo>
                  <a:pt x="1268082" y="506911"/>
                </a:lnTo>
                <a:lnTo>
                  <a:pt x="1268969" y="510303"/>
                </a:lnTo>
                <a:lnTo>
                  <a:pt x="1269936" y="513534"/>
                </a:lnTo>
                <a:lnTo>
                  <a:pt x="1270822" y="516845"/>
                </a:lnTo>
                <a:lnTo>
                  <a:pt x="1271709" y="520076"/>
                </a:lnTo>
                <a:lnTo>
                  <a:pt x="1272596" y="523226"/>
                </a:lnTo>
                <a:lnTo>
                  <a:pt x="1273482" y="526376"/>
                </a:lnTo>
                <a:lnTo>
                  <a:pt x="1274369" y="529527"/>
                </a:lnTo>
                <a:lnTo>
                  <a:pt x="1275336" y="532596"/>
                </a:lnTo>
                <a:lnTo>
                  <a:pt x="1276223" y="535665"/>
                </a:lnTo>
                <a:lnTo>
                  <a:pt x="1277109" y="538654"/>
                </a:lnTo>
                <a:lnTo>
                  <a:pt x="1277996" y="541561"/>
                </a:lnTo>
                <a:lnTo>
                  <a:pt x="1278882" y="544469"/>
                </a:lnTo>
                <a:lnTo>
                  <a:pt x="1279849" y="547377"/>
                </a:lnTo>
                <a:lnTo>
                  <a:pt x="1280736" y="550204"/>
                </a:lnTo>
                <a:lnTo>
                  <a:pt x="1281623" y="553031"/>
                </a:lnTo>
                <a:lnTo>
                  <a:pt x="1282509" y="555777"/>
                </a:lnTo>
                <a:lnTo>
                  <a:pt x="1283396" y="558442"/>
                </a:lnTo>
                <a:lnTo>
                  <a:pt x="1284363" y="561108"/>
                </a:lnTo>
                <a:lnTo>
                  <a:pt x="1285250" y="563692"/>
                </a:lnTo>
                <a:lnTo>
                  <a:pt x="1286136" y="566277"/>
                </a:lnTo>
                <a:lnTo>
                  <a:pt x="1287023" y="568781"/>
                </a:lnTo>
                <a:lnTo>
                  <a:pt x="1287910" y="571285"/>
                </a:lnTo>
                <a:lnTo>
                  <a:pt x="1288877" y="573708"/>
                </a:lnTo>
                <a:lnTo>
                  <a:pt x="1289763" y="576131"/>
                </a:lnTo>
                <a:lnTo>
                  <a:pt x="1290650" y="578393"/>
                </a:lnTo>
                <a:lnTo>
                  <a:pt x="1291537" y="580735"/>
                </a:lnTo>
                <a:lnTo>
                  <a:pt x="1292423" y="582916"/>
                </a:lnTo>
                <a:lnTo>
                  <a:pt x="1293310" y="585097"/>
                </a:lnTo>
                <a:lnTo>
                  <a:pt x="1294277" y="587277"/>
                </a:lnTo>
                <a:lnTo>
                  <a:pt x="1295164" y="589297"/>
                </a:lnTo>
                <a:lnTo>
                  <a:pt x="1296050" y="591316"/>
                </a:lnTo>
                <a:lnTo>
                  <a:pt x="1296937" y="593335"/>
                </a:lnTo>
                <a:lnTo>
                  <a:pt x="1297823" y="595274"/>
                </a:lnTo>
                <a:lnTo>
                  <a:pt x="1298790" y="597131"/>
                </a:lnTo>
                <a:lnTo>
                  <a:pt x="1299677" y="598908"/>
                </a:lnTo>
                <a:lnTo>
                  <a:pt x="1300564" y="600685"/>
                </a:lnTo>
                <a:lnTo>
                  <a:pt x="1301450" y="602382"/>
                </a:lnTo>
                <a:lnTo>
                  <a:pt x="1302337" y="604078"/>
                </a:lnTo>
                <a:lnTo>
                  <a:pt x="1303304" y="605693"/>
                </a:lnTo>
                <a:lnTo>
                  <a:pt x="1304191" y="607228"/>
                </a:lnTo>
                <a:lnTo>
                  <a:pt x="1305077" y="608682"/>
                </a:lnTo>
                <a:lnTo>
                  <a:pt x="1305964" y="610135"/>
                </a:lnTo>
                <a:lnTo>
                  <a:pt x="1306850" y="611509"/>
                </a:lnTo>
                <a:lnTo>
                  <a:pt x="1307818" y="612801"/>
                </a:lnTo>
                <a:lnTo>
                  <a:pt x="1308704" y="614093"/>
                </a:lnTo>
                <a:lnTo>
                  <a:pt x="1313218" y="619505"/>
                </a:lnTo>
                <a:lnTo>
                  <a:pt x="1314105" y="620393"/>
                </a:lnTo>
                <a:lnTo>
                  <a:pt x="1314991" y="621282"/>
                </a:lnTo>
                <a:lnTo>
                  <a:pt x="1315878" y="622009"/>
                </a:lnTo>
                <a:lnTo>
                  <a:pt x="1316764" y="622736"/>
                </a:lnTo>
                <a:lnTo>
                  <a:pt x="1317732" y="623382"/>
                </a:lnTo>
                <a:lnTo>
                  <a:pt x="1318618" y="624028"/>
                </a:lnTo>
                <a:lnTo>
                  <a:pt x="1319505" y="624513"/>
                </a:lnTo>
                <a:lnTo>
                  <a:pt x="1320391" y="624997"/>
                </a:lnTo>
                <a:lnTo>
                  <a:pt x="1321278" y="625401"/>
                </a:lnTo>
                <a:lnTo>
                  <a:pt x="1322245" y="625805"/>
                </a:lnTo>
                <a:lnTo>
                  <a:pt x="1323132" y="626047"/>
                </a:lnTo>
                <a:lnTo>
                  <a:pt x="1324018" y="626290"/>
                </a:lnTo>
                <a:lnTo>
                  <a:pt x="1324905" y="626451"/>
                </a:lnTo>
                <a:lnTo>
                  <a:pt x="1325792" y="626532"/>
                </a:lnTo>
                <a:lnTo>
                  <a:pt x="1326678" y="626613"/>
                </a:lnTo>
                <a:lnTo>
                  <a:pt x="1327645" y="626532"/>
                </a:lnTo>
                <a:lnTo>
                  <a:pt x="1328532" y="626451"/>
                </a:lnTo>
                <a:lnTo>
                  <a:pt x="1329418" y="626290"/>
                </a:lnTo>
                <a:lnTo>
                  <a:pt x="1330305" y="626047"/>
                </a:lnTo>
                <a:lnTo>
                  <a:pt x="1331192" y="625805"/>
                </a:lnTo>
                <a:lnTo>
                  <a:pt x="1332159" y="625401"/>
                </a:lnTo>
                <a:lnTo>
                  <a:pt x="1333046" y="624997"/>
                </a:lnTo>
                <a:lnTo>
                  <a:pt x="1333932" y="624513"/>
                </a:lnTo>
                <a:lnTo>
                  <a:pt x="1334819" y="624028"/>
                </a:lnTo>
                <a:lnTo>
                  <a:pt x="1335705" y="623382"/>
                </a:lnTo>
                <a:lnTo>
                  <a:pt x="1336673" y="622736"/>
                </a:lnTo>
                <a:lnTo>
                  <a:pt x="1337559" y="622009"/>
                </a:lnTo>
                <a:lnTo>
                  <a:pt x="1342073" y="617324"/>
                </a:lnTo>
                <a:lnTo>
                  <a:pt x="1342959" y="616274"/>
                </a:lnTo>
                <a:lnTo>
                  <a:pt x="1343846" y="615062"/>
                </a:lnTo>
                <a:lnTo>
                  <a:pt x="1344733" y="613851"/>
                </a:lnTo>
                <a:lnTo>
                  <a:pt x="1345619" y="612559"/>
                </a:lnTo>
                <a:lnTo>
                  <a:pt x="1346586" y="611185"/>
                </a:lnTo>
                <a:lnTo>
                  <a:pt x="1347473" y="609812"/>
                </a:lnTo>
                <a:lnTo>
                  <a:pt x="1348359" y="608278"/>
                </a:lnTo>
                <a:lnTo>
                  <a:pt x="1349246" y="606743"/>
                </a:lnTo>
                <a:lnTo>
                  <a:pt x="1350133" y="605208"/>
                </a:lnTo>
                <a:lnTo>
                  <a:pt x="1354646" y="596323"/>
                </a:lnTo>
                <a:lnTo>
                  <a:pt x="1355614" y="594466"/>
                </a:lnTo>
                <a:lnTo>
                  <a:pt x="1356500" y="592446"/>
                </a:lnTo>
                <a:lnTo>
                  <a:pt x="1357387" y="590427"/>
                </a:lnTo>
                <a:lnTo>
                  <a:pt x="1358273" y="588327"/>
                </a:lnTo>
                <a:lnTo>
                  <a:pt x="1359160" y="586146"/>
                </a:lnTo>
                <a:lnTo>
                  <a:pt x="1360127" y="583966"/>
                </a:lnTo>
                <a:lnTo>
                  <a:pt x="1361014" y="581785"/>
                </a:lnTo>
                <a:lnTo>
                  <a:pt x="1361900" y="579442"/>
                </a:lnTo>
                <a:lnTo>
                  <a:pt x="1362787" y="577100"/>
                </a:lnTo>
                <a:lnTo>
                  <a:pt x="1363674" y="574758"/>
                </a:lnTo>
                <a:lnTo>
                  <a:pt x="1364560" y="572335"/>
                </a:lnTo>
                <a:lnTo>
                  <a:pt x="1365527" y="569831"/>
                </a:lnTo>
                <a:lnTo>
                  <a:pt x="1366414" y="567327"/>
                </a:lnTo>
                <a:lnTo>
                  <a:pt x="1367300" y="564742"/>
                </a:lnTo>
                <a:lnTo>
                  <a:pt x="1368187" y="562157"/>
                </a:lnTo>
                <a:lnTo>
                  <a:pt x="1369074" y="559492"/>
                </a:lnTo>
                <a:lnTo>
                  <a:pt x="1370041" y="556827"/>
                </a:lnTo>
                <a:lnTo>
                  <a:pt x="1370927" y="554081"/>
                </a:lnTo>
                <a:lnTo>
                  <a:pt x="1371814" y="551334"/>
                </a:lnTo>
                <a:lnTo>
                  <a:pt x="1372701" y="548507"/>
                </a:lnTo>
                <a:lnTo>
                  <a:pt x="1373587" y="545680"/>
                </a:lnTo>
                <a:lnTo>
                  <a:pt x="1378101" y="530981"/>
                </a:lnTo>
                <a:lnTo>
                  <a:pt x="1379068" y="527911"/>
                </a:lnTo>
                <a:lnTo>
                  <a:pt x="1379955" y="524842"/>
                </a:lnTo>
                <a:lnTo>
                  <a:pt x="1380841" y="521773"/>
                </a:lnTo>
                <a:lnTo>
                  <a:pt x="1381728" y="518622"/>
                </a:lnTo>
                <a:lnTo>
                  <a:pt x="1382615" y="515553"/>
                </a:lnTo>
                <a:lnTo>
                  <a:pt x="1383501" y="512403"/>
                </a:lnTo>
                <a:lnTo>
                  <a:pt x="1384468" y="509172"/>
                </a:lnTo>
                <a:lnTo>
                  <a:pt x="1385355" y="505941"/>
                </a:lnTo>
                <a:lnTo>
                  <a:pt x="1386242" y="502791"/>
                </a:lnTo>
                <a:lnTo>
                  <a:pt x="1387128" y="499480"/>
                </a:lnTo>
                <a:lnTo>
                  <a:pt x="1388015" y="496249"/>
                </a:lnTo>
                <a:lnTo>
                  <a:pt x="1388982" y="492937"/>
                </a:lnTo>
                <a:lnTo>
                  <a:pt x="1389868" y="489706"/>
                </a:lnTo>
                <a:lnTo>
                  <a:pt x="1390755" y="486395"/>
                </a:lnTo>
                <a:lnTo>
                  <a:pt x="1391642" y="483083"/>
                </a:lnTo>
                <a:lnTo>
                  <a:pt x="1392528" y="479691"/>
                </a:lnTo>
                <a:lnTo>
                  <a:pt x="1393495" y="476379"/>
                </a:lnTo>
                <a:lnTo>
                  <a:pt x="1394382" y="473067"/>
                </a:lnTo>
                <a:lnTo>
                  <a:pt x="1395269" y="469675"/>
                </a:lnTo>
                <a:lnTo>
                  <a:pt x="1396155" y="466282"/>
                </a:lnTo>
                <a:lnTo>
                  <a:pt x="1397042" y="462971"/>
                </a:lnTo>
                <a:lnTo>
                  <a:pt x="1398009" y="459578"/>
                </a:lnTo>
                <a:lnTo>
                  <a:pt x="1398896" y="456186"/>
                </a:lnTo>
                <a:lnTo>
                  <a:pt x="1399782" y="452793"/>
                </a:lnTo>
                <a:lnTo>
                  <a:pt x="1400669" y="449401"/>
                </a:lnTo>
                <a:lnTo>
                  <a:pt x="1401556" y="446008"/>
                </a:lnTo>
                <a:lnTo>
                  <a:pt x="1402442" y="442697"/>
                </a:lnTo>
                <a:lnTo>
                  <a:pt x="1403409" y="439304"/>
                </a:lnTo>
                <a:lnTo>
                  <a:pt x="1404296" y="435912"/>
                </a:lnTo>
                <a:lnTo>
                  <a:pt x="1405183" y="432519"/>
                </a:lnTo>
                <a:lnTo>
                  <a:pt x="1406069" y="429208"/>
                </a:lnTo>
                <a:lnTo>
                  <a:pt x="1406956" y="425815"/>
                </a:lnTo>
                <a:lnTo>
                  <a:pt x="1407923" y="422504"/>
                </a:lnTo>
                <a:lnTo>
                  <a:pt x="1408809" y="419111"/>
                </a:lnTo>
                <a:lnTo>
                  <a:pt x="1409696" y="415800"/>
                </a:lnTo>
                <a:lnTo>
                  <a:pt x="1410583" y="412488"/>
                </a:lnTo>
                <a:lnTo>
                  <a:pt x="1411469" y="409176"/>
                </a:lnTo>
                <a:lnTo>
                  <a:pt x="1412436" y="405865"/>
                </a:lnTo>
                <a:lnTo>
                  <a:pt x="1413323" y="402634"/>
                </a:lnTo>
                <a:lnTo>
                  <a:pt x="1414210" y="399403"/>
                </a:lnTo>
                <a:lnTo>
                  <a:pt x="1415096" y="396091"/>
                </a:lnTo>
                <a:lnTo>
                  <a:pt x="1415983" y="392941"/>
                </a:lnTo>
                <a:lnTo>
                  <a:pt x="1416869" y="389711"/>
                </a:lnTo>
                <a:lnTo>
                  <a:pt x="1417837" y="386480"/>
                </a:lnTo>
                <a:lnTo>
                  <a:pt x="1418723" y="383330"/>
                </a:lnTo>
                <a:lnTo>
                  <a:pt x="1419610" y="380179"/>
                </a:lnTo>
                <a:lnTo>
                  <a:pt x="1420497" y="377110"/>
                </a:lnTo>
                <a:lnTo>
                  <a:pt x="1421383" y="374041"/>
                </a:lnTo>
                <a:lnTo>
                  <a:pt x="1422350" y="370971"/>
                </a:lnTo>
                <a:lnTo>
                  <a:pt x="1423237" y="367902"/>
                </a:lnTo>
                <a:lnTo>
                  <a:pt x="1424124" y="364914"/>
                </a:lnTo>
                <a:lnTo>
                  <a:pt x="1425010" y="361925"/>
                </a:lnTo>
                <a:lnTo>
                  <a:pt x="1425897" y="358937"/>
                </a:lnTo>
                <a:lnTo>
                  <a:pt x="1426864" y="356029"/>
                </a:lnTo>
                <a:lnTo>
                  <a:pt x="1427750" y="353121"/>
                </a:lnTo>
                <a:lnTo>
                  <a:pt x="1428637" y="350294"/>
                </a:lnTo>
                <a:lnTo>
                  <a:pt x="1429524" y="347467"/>
                </a:lnTo>
                <a:lnTo>
                  <a:pt x="1430410" y="344721"/>
                </a:lnTo>
                <a:lnTo>
                  <a:pt x="1431377" y="341975"/>
                </a:lnTo>
                <a:lnTo>
                  <a:pt x="1432264" y="339229"/>
                </a:lnTo>
                <a:lnTo>
                  <a:pt x="1433151" y="336564"/>
                </a:lnTo>
                <a:lnTo>
                  <a:pt x="1434037" y="333898"/>
                </a:lnTo>
                <a:lnTo>
                  <a:pt x="1434924" y="331314"/>
                </a:lnTo>
                <a:lnTo>
                  <a:pt x="1435810" y="328810"/>
                </a:lnTo>
                <a:lnTo>
                  <a:pt x="1436778" y="326225"/>
                </a:lnTo>
                <a:lnTo>
                  <a:pt x="1437664" y="323802"/>
                </a:lnTo>
                <a:lnTo>
                  <a:pt x="1438551" y="321379"/>
                </a:lnTo>
                <a:lnTo>
                  <a:pt x="1439438" y="318956"/>
                </a:lnTo>
                <a:lnTo>
                  <a:pt x="1440324" y="316613"/>
                </a:lnTo>
                <a:lnTo>
                  <a:pt x="1441291" y="314352"/>
                </a:lnTo>
                <a:lnTo>
                  <a:pt x="1442178" y="312090"/>
                </a:lnTo>
                <a:lnTo>
                  <a:pt x="1443065" y="309910"/>
                </a:lnTo>
                <a:lnTo>
                  <a:pt x="1443951" y="307809"/>
                </a:lnTo>
                <a:lnTo>
                  <a:pt x="1444838" y="305709"/>
                </a:lnTo>
                <a:lnTo>
                  <a:pt x="1445805" y="303609"/>
                </a:lnTo>
                <a:lnTo>
                  <a:pt x="1446691" y="301671"/>
                </a:lnTo>
                <a:lnTo>
                  <a:pt x="1447578" y="299732"/>
                </a:lnTo>
                <a:lnTo>
                  <a:pt x="1448465" y="297794"/>
                </a:lnTo>
                <a:lnTo>
                  <a:pt x="1449351" y="295936"/>
                </a:lnTo>
                <a:lnTo>
                  <a:pt x="1450318" y="294159"/>
                </a:lnTo>
                <a:lnTo>
                  <a:pt x="1451205" y="292463"/>
                </a:lnTo>
                <a:lnTo>
                  <a:pt x="1455719" y="284628"/>
                </a:lnTo>
                <a:lnTo>
                  <a:pt x="1456605" y="283255"/>
                </a:lnTo>
                <a:lnTo>
                  <a:pt x="1457492" y="281963"/>
                </a:lnTo>
                <a:lnTo>
                  <a:pt x="1458378" y="280670"/>
                </a:lnTo>
                <a:lnTo>
                  <a:pt x="1459265" y="279459"/>
                </a:lnTo>
                <a:lnTo>
                  <a:pt x="1460232" y="278328"/>
                </a:lnTo>
                <a:lnTo>
                  <a:pt x="1461119" y="277197"/>
                </a:lnTo>
                <a:lnTo>
                  <a:pt x="1462006" y="276228"/>
                </a:lnTo>
                <a:lnTo>
                  <a:pt x="1462892" y="275259"/>
                </a:lnTo>
                <a:lnTo>
                  <a:pt x="1463779" y="274289"/>
                </a:lnTo>
                <a:lnTo>
                  <a:pt x="1464746" y="273482"/>
                </a:lnTo>
                <a:lnTo>
                  <a:pt x="1465633" y="272674"/>
                </a:lnTo>
                <a:lnTo>
                  <a:pt x="1470146" y="269766"/>
                </a:lnTo>
                <a:lnTo>
                  <a:pt x="1471033" y="269363"/>
                </a:lnTo>
                <a:lnTo>
                  <a:pt x="1471919" y="268959"/>
                </a:lnTo>
                <a:lnTo>
                  <a:pt x="1472806" y="268717"/>
                </a:lnTo>
                <a:lnTo>
                  <a:pt x="1473693" y="268474"/>
                </a:lnTo>
                <a:lnTo>
                  <a:pt x="1474660" y="268313"/>
                </a:lnTo>
                <a:lnTo>
                  <a:pt x="1475546" y="268232"/>
                </a:lnTo>
                <a:lnTo>
                  <a:pt x="1476433" y="268232"/>
                </a:lnTo>
                <a:lnTo>
                  <a:pt x="1477319" y="268232"/>
                </a:lnTo>
                <a:lnTo>
                  <a:pt x="1478206" y="268313"/>
                </a:lnTo>
                <a:lnTo>
                  <a:pt x="1479173" y="268474"/>
                </a:lnTo>
                <a:lnTo>
                  <a:pt x="1480060" y="268717"/>
                </a:lnTo>
                <a:lnTo>
                  <a:pt x="1480946" y="268959"/>
                </a:lnTo>
                <a:lnTo>
                  <a:pt x="1485460" y="271301"/>
                </a:lnTo>
                <a:lnTo>
                  <a:pt x="1486347" y="271866"/>
                </a:lnTo>
                <a:lnTo>
                  <a:pt x="1487233" y="272593"/>
                </a:lnTo>
                <a:lnTo>
                  <a:pt x="1488120" y="273320"/>
                </a:lnTo>
                <a:lnTo>
                  <a:pt x="1489087" y="274128"/>
                </a:lnTo>
                <a:lnTo>
                  <a:pt x="1489974" y="275016"/>
                </a:lnTo>
                <a:lnTo>
                  <a:pt x="1490860" y="275986"/>
                </a:lnTo>
                <a:lnTo>
                  <a:pt x="1491747" y="276955"/>
                </a:lnTo>
                <a:lnTo>
                  <a:pt x="1492634" y="278005"/>
                </a:lnTo>
                <a:lnTo>
                  <a:pt x="1493601" y="279055"/>
                </a:lnTo>
                <a:lnTo>
                  <a:pt x="1494487" y="280186"/>
                </a:lnTo>
                <a:lnTo>
                  <a:pt x="1495374" y="281397"/>
                </a:lnTo>
                <a:lnTo>
                  <a:pt x="1496260" y="282690"/>
                </a:lnTo>
                <a:lnTo>
                  <a:pt x="1497147" y="283982"/>
                </a:lnTo>
                <a:lnTo>
                  <a:pt x="1498114" y="285274"/>
                </a:lnTo>
                <a:lnTo>
                  <a:pt x="1499001" y="286728"/>
                </a:lnTo>
                <a:lnTo>
                  <a:pt x="1499887" y="288182"/>
                </a:lnTo>
                <a:lnTo>
                  <a:pt x="1500774" y="289636"/>
                </a:lnTo>
                <a:lnTo>
                  <a:pt x="1501661" y="291170"/>
                </a:lnTo>
                <a:lnTo>
                  <a:pt x="1502628" y="292786"/>
                </a:lnTo>
                <a:lnTo>
                  <a:pt x="1503514" y="294482"/>
                </a:lnTo>
                <a:lnTo>
                  <a:pt x="1504401" y="296098"/>
                </a:lnTo>
                <a:lnTo>
                  <a:pt x="1505288" y="297875"/>
                </a:lnTo>
                <a:lnTo>
                  <a:pt x="1506174" y="299652"/>
                </a:lnTo>
                <a:lnTo>
                  <a:pt x="1507061" y="301428"/>
                </a:lnTo>
                <a:lnTo>
                  <a:pt x="1508028" y="303286"/>
                </a:lnTo>
                <a:lnTo>
                  <a:pt x="1508915" y="305225"/>
                </a:lnTo>
                <a:lnTo>
                  <a:pt x="1509801" y="307163"/>
                </a:lnTo>
                <a:lnTo>
                  <a:pt x="1510688" y="309102"/>
                </a:lnTo>
                <a:lnTo>
                  <a:pt x="1511575" y="311121"/>
                </a:lnTo>
                <a:lnTo>
                  <a:pt x="1512542" y="313221"/>
                </a:lnTo>
                <a:lnTo>
                  <a:pt x="1513428" y="315321"/>
                </a:lnTo>
                <a:lnTo>
                  <a:pt x="1514315" y="317421"/>
                </a:lnTo>
                <a:lnTo>
                  <a:pt x="1515201" y="319602"/>
                </a:lnTo>
                <a:lnTo>
                  <a:pt x="1516088" y="321783"/>
                </a:lnTo>
                <a:lnTo>
                  <a:pt x="1517055" y="324044"/>
                </a:lnTo>
                <a:lnTo>
                  <a:pt x="1517942" y="326306"/>
                </a:lnTo>
                <a:lnTo>
                  <a:pt x="1518828" y="328567"/>
                </a:lnTo>
                <a:lnTo>
                  <a:pt x="1519715" y="330910"/>
                </a:lnTo>
                <a:lnTo>
                  <a:pt x="1520602" y="333252"/>
                </a:lnTo>
                <a:lnTo>
                  <a:pt x="1521569" y="335675"/>
                </a:lnTo>
                <a:lnTo>
                  <a:pt x="1522455" y="338098"/>
                </a:lnTo>
                <a:lnTo>
                  <a:pt x="1523342" y="340521"/>
                </a:lnTo>
                <a:lnTo>
                  <a:pt x="1524229" y="343025"/>
                </a:lnTo>
                <a:lnTo>
                  <a:pt x="1525115" y="345448"/>
                </a:lnTo>
                <a:lnTo>
                  <a:pt x="1526002" y="348033"/>
                </a:lnTo>
                <a:lnTo>
                  <a:pt x="1526969" y="350537"/>
                </a:lnTo>
                <a:lnTo>
                  <a:pt x="1527856" y="353121"/>
                </a:lnTo>
                <a:lnTo>
                  <a:pt x="1528742" y="355706"/>
                </a:lnTo>
                <a:lnTo>
                  <a:pt x="1529629" y="358291"/>
                </a:lnTo>
                <a:lnTo>
                  <a:pt x="1530516" y="360956"/>
                </a:lnTo>
                <a:lnTo>
                  <a:pt x="1531483" y="363541"/>
                </a:lnTo>
                <a:lnTo>
                  <a:pt x="1532369" y="366206"/>
                </a:lnTo>
                <a:lnTo>
                  <a:pt x="1533256" y="368952"/>
                </a:lnTo>
                <a:lnTo>
                  <a:pt x="1534142" y="371618"/>
                </a:lnTo>
                <a:lnTo>
                  <a:pt x="1535029" y="374364"/>
                </a:lnTo>
                <a:lnTo>
                  <a:pt x="1535996" y="377110"/>
                </a:lnTo>
                <a:lnTo>
                  <a:pt x="1536883" y="379856"/>
                </a:lnTo>
                <a:lnTo>
                  <a:pt x="1537769" y="382602"/>
                </a:lnTo>
                <a:lnTo>
                  <a:pt x="1538656" y="385349"/>
                </a:lnTo>
                <a:lnTo>
                  <a:pt x="1539543" y="388176"/>
                </a:lnTo>
                <a:lnTo>
                  <a:pt x="1540510" y="390922"/>
                </a:lnTo>
                <a:lnTo>
                  <a:pt x="1541396" y="393749"/>
                </a:lnTo>
                <a:lnTo>
                  <a:pt x="1542283" y="396576"/>
                </a:lnTo>
                <a:lnTo>
                  <a:pt x="1543170" y="399403"/>
                </a:lnTo>
                <a:lnTo>
                  <a:pt x="1544056" y="402230"/>
                </a:lnTo>
                <a:lnTo>
                  <a:pt x="1544943" y="405057"/>
                </a:lnTo>
                <a:lnTo>
                  <a:pt x="1545910" y="407965"/>
                </a:lnTo>
                <a:lnTo>
                  <a:pt x="1546797" y="410792"/>
                </a:lnTo>
                <a:lnTo>
                  <a:pt x="1547683" y="413619"/>
                </a:lnTo>
                <a:lnTo>
                  <a:pt x="1548570" y="416526"/>
                </a:lnTo>
                <a:lnTo>
                  <a:pt x="1549457" y="419353"/>
                </a:lnTo>
                <a:lnTo>
                  <a:pt x="1550424" y="422261"/>
                </a:lnTo>
                <a:lnTo>
                  <a:pt x="1551310" y="425168"/>
                </a:lnTo>
                <a:lnTo>
                  <a:pt x="1552197" y="427995"/>
                </a:lnTo>
                <a:lnTo>
                  <a:pt x="1553084" y="430903"/>
                </a:lnTo>
                <a:lnTo>
                  <a:pt x="1553970" y="433730"/>
                </a:lnTo>
                <a:lnTo>
                  <a:pt x="1554937" y="436638"/>
                </a:lnTo>
                <a:lnTo>
                  <a:pt x="1555824" y="439545"/>
                </a:lnTo>
                <a:lnTo>
                  <a:pt x="1556710" y="442372"/>
                </a:lnTo>
                <a:lnTo>
                  <a:pt x="1557597" y="445280"/>
                </a:lnTo>
                <a:lnTo>
                  <a:pt x="1558484" y="448107"/>
                </a:lnTo>
                <a:lnTo>
                  <a:pt x="1559451" y="450934"/>
                </a:lnTo>
                <a:lnTo>
                  <a:pt x="1560337" y="453842"/>
                </a:lnTo>
                <a:lnTo>
                  <a:pt x="1561224" y="456669"/>
                </a:lnTo>
                <a:lnTo>
                  <a:pt x="1562111" y="459496"/>
                </a:lnTo>
                <a:lnTo>
                  <a:pt x="1562997" y="462323"/>
                </a:lnTo>
                <a:lnTo>
                  <a:pt x="1563884" y="465150"/>
                </a:lnTo>
                <a:lnTo>
                  <a:pt x="1564851" y="467977"/>
                </a:lnTo>
                <a:lnTo>
                  <a:pt x="1565738" y="470723"/>
                </a:lnTo>
                <a:lnTo>
                  <a:pt x="1566624" y="473550"/>
                </a:lnTo>
                <a:lnTo>
                  <a:pt x="1567511" y="476296"/>
                </a:lnTo>
                <a:lnTo>
                  <a:pt x="1568397" y="479042"/>
                </a:lnTo>
                <a:lnTo>
                  <a:pt x="1569365" y="481789"/>
                </a:lnTo>
                <a:lnTo>
                  <a:pt x="1570251" y="484535"/>
                </a:lnTo>
                <a:lnTo>
                  <a:pt x="1571138" y="487281"/>
                </a:lnTo>
                <a:lnTo>
                  <a:pt x="1572025" y="489946"/>
                </a:lnTo>
                <a:lnTo>
                  <a:pt x="1572911" y="492611"/>
                </a:lnTo>
                <a:lnTo>
                  <a:pt x="1573878" y="495277"/>
                </a:lnTo>
                <a:lnTo>
                  <a:pt x="1574765" y="497942"/>
                </a:lnTo>
                <a:lnTo>
                  <a:pt x="1575651" y="500607"/>
                </a:lnTo>
                <a:lnTo>
                  <a:pt x="1576538" y="503192"/>
                </a:lnTo>
                <a:lnTo>
                  <a:pt x="1577425" y="505777"/>
                </a:lnTo>
                <a:lnTo>
                  <a:pt x="1578392" y="508281"/>
                </a:lnTo>
                <a:lnTo>
                  <a:pt x="1579278" y="510865"/>
                </a:lnTo>
                <a:lnTo>
                  <a:pt x="1580165" y="513369"/>
                </a:lnTo>
                <a:lnTo>
                  <a:pt x="1581052" y="515792"/>
                </a:lnTo>
                <a:lnTo>
                  <a:pt x="1581938" y="518296"/>
                </a:lnTo>
                <a:lnTo>
                  <a:pt x="1582825" y="520719"/>
                </a:lnTo>
                <a:lnTo>
                  <a:pt x="1583792" y="523142"/>
                </a:lnTo>
                <a:lnTo>
                  <a:pt x="1584679" y="525485"/>
                </a:lnTo>
                <a:lnTo>
                  <a:pt x="1585565" y="527827"/>
                </a:lnTo>
                <a:lnTo>
                  <a:pt x="1586452" y="530170"/>
                </a:lnTo>
                <a:lnTo>
                  <a:pt x="1587338" y="532431"/>
                </a:lnTo>
                <a:lnTo>
                  <a:pt x="1588306" y="534693"/>
                </a:lnTo>
                <a:lnTo>
                  <a:pt x="1589192" y="536873"/>
                </a:lnTo>
                <a:lnTo>
                  <a:pt x="1590079" y="539054"/>
                </a:lnTo>
                <a:lnTo>
                  <a:pt x="1590966" y="541154"/>
                </a:lnTo>
                <a:lnTo>
                  <a:pt x="1591852" y="543254"/>
                </a:lnTo>
                <a:lnTo>
                  <a:pt x="1592819" y="545354"/>
                </a:lnTo>
                <a:lnTo>
                  <a:pt x="1593706" y="547374"/>
                </a:lnTo>
                <a:lnTo>
                  <a:pt x="1598219" y="556986"/>
                </a:lnTo>
                <a:lnTo>
                  <a:pt x="1599106" y="558762"/>
                </a:lnTo>
                <a:lnTo>
                  <a:pt x="1599993" y="560539"/>
                </a:lnTo>
                <a:lnTo>
                  <a:pt x="1600879" y="562236"/>
                </a:lnTo>
                <a:lnTo>
                  <a:pt x="1601766" y="563851"/>
                </a:lnTo>
                <a:lnTo>
                  <a:pt x="1602733" y="565466"/>
                </a:lnTo>
                <a:lnTo>
                  <a:pt x="1603620" y="567082"/>
                </a:lnTo>
                <a:lnTo>
                  <a:pt x="1604506" y="568617"/>
                </a:lnTo>
                <a:lnTo>
                  <a:pt x="1605393" y="570071"/>
                </a:lnTo>
                <a:lnTo>
                  <a:pt x="1606279" y="571524"/>
                </a:lnTo>
                <a:lnTo>
                  <a:pt x="1607247" y="572897"/>
                </a:lnTo>
                <a:lnTo>
                  <a:pt x="1608133" y="574190"/>
                </a:lnTo>
                <a:lnTo>
                  <a:pt x="1609020" y="575482"/>
                </a:lnTo>
                <a:lnTo>
                  <a:pt x="1609906" y="576694"/>
                </a:lnTo>
                <a:lnTo>
                  <a:pt x="1610793" y="577905"/>
                </a:lnTo>
                <a:lnTo>
                  <a:pt x="1611760" y="579036"/>
                </a:lnTo>
                <a:lnTo>
                  <a:pt x="1612647" y="580086"/>
                </a:lnTo>
                <a:lnTo>
                  <a:pt x="1613534" y="581136"/>
                </a:lnTo>
                <a:lnTo>
                  <a:pt x="1614420" y="582105"/>
                </a:lnTo>
                <a:lnTo>
                  <a:pt x="1615307" y="583075"/>
                </a:lnTo>
                <a:lnTo>
                  <a:pt x="1616193" y="583882"/>
                </a:lnTo>
                <a:lnTo>
                  <a:pt x="1617160" y="584771"/>
                </a:lnTo>
                <a:lnTo>
                  <a:pt x="1618047" y="585498"/>
                </a:lnTo>
                <a:lnTo>
                  <a:pt x="1618934" y="586225"/>
                </a:lnTo>
                <a:lnTo>
                  <a:pt x="1627074" y="590101"/>
                </a:lnTo>
                <a:lnTo>
                  <a:pt x="1627961" y="590263"/>
                </a:lnTo>
                <a:lnTo>
                  <a:pt x="1628847" y="590344"/>
                </a:lnTo>
                <a:lnTo>
                  <a:pt x="1629734" y="590424"/>
                </a:lnTo>
                <a:lnTo>
                  <a:pt x="1630701" y="590424"/>
                </a:lnTo>
                <a:lnTo>
                  <a:pt x="1631588" y="590344"/>
                </a:lnTo>
                <a:lnTo>
                  <a:pt x="1632474" y="590263"/>
                </a:lnTo>
                <a:lnTo>
                  <a:pt x="1633361" y="590021"/>
                </a:lnTo>
                <a:lnTo>
                  <a:pt x="1634248" y="589778"/>
                </a:lnTo>
                <a:lnTo>
                  <a:pt x="1641502" y="585901"/>
                </a:lnTo>
                <a:lnTo>
                  <a:pt x="1642388" y="585175"/>
                </a:lnTo>
                <a:lnTo>
                  <a:pt x="1643275" y="584448"/>
                </a:lnTo>
                <a:lnTo>
                  <a:pt x="1644161" y="583559"/>
                </a:lnTo>
                <a:lnTo>
                  <a:pt x="1645129" y="582671"/>
                </a:lnTo>
                <a:lnTo>
                  <a:pt x="1646015" y="581782"/>
                </a:lnTo>
                <a:lnTo>
                  <a:pt x="1646902" y="580732"/>
                </a:lnTo>
                <a:lnTo>
                  <a:pt x="1647788" y="579682"/>
                </a:lnTo>
                <a:lnTo>
                  <a:pt x="1648675" y="578632"/>
                </a:lnTo>
                <a:lnTo>
                  <a:pt x="1649642" y="577501"/>
                </a:lnTo>
                <a:lnTo>
                  <a:pt x="1650529" y="576290"/>
                </a:lnTo>
                <a:lnTo>
                  <a:pt x="1651415" y="574997"/>
                </a:lnTo>
                <a:lnTo>
                  <a:pt x="1652302" y="573705"/>
                </a:lnTo>
                <a:lnTo>
                  <a:pt x="1653189" y="572332"/>
                </a:lnTo>
                <a:lnTo>
                  <a:pt x="1654075" y="570959"/>
                </a:lnTo>
                <a:lnTo>
                  <a:pt x="1658589" y="563286"/>
                </a:lnTo>
                <a:lnTo>
                  <a:pt x="1659556" y="561589"/>
                </a:lnTo>
                <a:lnTo>
                  <a:pt x="1660443" y="559893"/>
                </a:lnTo>
                <a:lnTo>
                  <a:pt x="1661329" y="558116"/>
                </a:lnTo>
                <a:lnTo>
                  <a:pt x="1662216" y="556339"/>
                </a:lnTo>
                <a:lnTo>
                  <a:pt x="1663102" y="554482"/>
                </a:lnTo>
                <a:lnTo>
                  <a:pt x="1664070" y="552543"/>
                </a:lnTo>
                <a:lnTo>
                  <a:pt x="1664956" y="550685"/>
                </a:lnTo>
                <a:lnTo>
                  <a:pt x="1665843" y="548666"/>
                </a:lnTo>
                <a:lnTo>
                  <a:pt x="1666729" y="546647"/>
                </a:lnTo>
                <a:lnTo>
                  <a:pt x="1667616" y="544628"/>
                </a:lnTo>
                <a:lnTo>
                  <a:pt x="1668503" y="542527"/>
                </a:lnTo>
                <a:lnTo>
                  <a:pt x="1669470" y="540427"/>
                </a:lnTo>
                <a:lnTo>
                  <a:pt x="1670356" y="538247"/>
                </a:lnTo>
                <a:lnTo>
                  <a:pt x="1671243" y="536066"/>
                </a:lnTo>
                <a:lnTo>
                  <a:pt x="1672130" y="533885"/>
                </a:lnTo>
                <a:lnTo>
                  <a:pt x="1673016" y="531624"/>
                </a:lnTo>
                <a:lnTo>
                  <a:pt x="1677530" y="519831"/>
                </a:lnTo>
                <a:lnTo>
                  <a:pt x="1678497" y="517408"/>
                </a:lnTo>
                <a:lnTo>
                  <a:pt x="1679384" y="514985"/>
                </a:lnTo>
                <a:lnTo>
                  <a:pt x="1680270" y="512481"/>
                </a:lnTo>
                <a:lnTo>
                  <a:pt x="1681157" y="509977"/>
                </a:lnTo>
                <a:lnTo>
                  <a:pt x="1682043" y="507473"/>
                </a:lnTo>
                <a:lnTo>
                  <a:pt x="1683011" y="504889"/>
                </a:lnTo>
                <a:lnTo>
                  <a:pt x="1683897" y="502304"/>
                </a:lnTo>
                <a:lnTo>
                  <a:pt x="1684784" y="499719"/>
                </a:lnTo>
                <a:lnTo>
                  <a:pt x="1685670" y="497054"/>
                </a:lnTo>
                <a:lnTo>
                  <a:pt x="1686557" y="494469"/>
                </a:lnTo>
                <a:lnTo>
                  <a:pt x="1687443" y="491804"/>
                </a:lnTo>
                <a:lnTo>
                  <a:pt x="1688410" y="489139"/>
                </a:lnTo>
                <a:lnTo>
                  <a:pt x="1689297" y="486393"/>
                </a:lnTo>
                <a:lnTo>
                  <a:pt x="1690183" y="483727"/>
                </a:lnTo>
                <a:lnTo>
                  <a:pt x="1691070" y="480981"/>
                </a:lnTo>
                <a:lnTo>
                  <a:pt x="1691956" y="478316"/>
                </a:lnTo>
                <a:lnTo>
                  <a:pt x="1692923" y="475569"/>
                </a:lnTo>
                <a:lnTo>
                  <a:pt x="1693810" y="472823"/>
                </a:lnTo>
                <a:lnTo>
                  <a:pt x="1694696" y="469996"/>
                </a:lnTo>
                <a:lnTo>
                  <a:pt x="1695583" y="467250"/>
                </a:lnTo>
                <a:lnTo>
                  <a:pt x="1696469" y="464504"/>
                </a:lnTo>
                <a:lnTo>
                  <a:pt x="1697436" y="461677"/>
                </a:lnTo>
                <a:lnTo>
                  <a:pt x="1698323" y="458931"/>
                </a:lnTo>
                <a:lnTo>
                  <a:pt x="1699209" y="456104"/>
                </a:lnTo>
                <a:lnTo>
                  <a:pt x="1700096" y="453358"/>
                </a:lnTo>
                <a:lnTo>
                  <a:pt x="1700982" y="450531"/>
                </a:lnTo>
                <a:lnTo>
                  <a:pt x="1701950" y="447784"/>
                </a:lnTo>
                <a:lnTo>
                  <a:pt x="1702836" y="444957"/>
                </a:lnTo>
                <a:lnTo>
                  <a:pt x="1703722" y="442211"/>
                </a:lnTo>
                <a:lnTo>
                  <a:pt x="1704609" y="439384"/>
                </a:lnTo>
                <a:lnTo>
                  <a:pt x="1705495" y="436638"/>
                </a:lnTo>
                <a:lnTo>
                  <a:pt x="1706382" y="433811"/>
                </a:lnTo>
                <a:lnTo>
                  <a:pt x="1707349" y="431065"/>
                </a:lnTo>
                <a:lnTo>
                  <a:pt x="1708236" y="428319"/>
                </a:lnTo>
                <a:lnTo>
                  <a:pt x="1709122" y="425492"/>
                </a:lnTo>
                <a:lnTo>
                  <a:pt x="1710009" y="422745"/>
                </a:lnTo>
                <a:lnTo>
                  <a:pt x="1710895" y="419999"/>
                </a:lnTo>
                <a:lnTo>
                  <a:pt x="1711862" y="417334"/>
                </a:lnTo>
                <a:lnTo>
                  <a:pt x="1712749" y="414588"/>
                </a:lnTo>
                <a:lnTo>
                  <a:pt x="1713635" y="411922"/>
                </a:lnTo>
                <a:lnTo>
                  <a:pt x="1714522" y="409176"/>
                </a:lnTo>
                <a:lnTo>
                  <a:pt x="1715408" y="406511"/>
                </a:lnTo>
                <a:lnTo>
                  <a:pt x="1716375" y="403846"/>
                </a:lnTo>
                <a:lnTo>
                  <a:pt x="1717262" y="401261"/>
                </a:lnTo>
                <a:lnTo>
                  <a:pt x="1718148" y="398596"/>
                </a:lnTo>
                <a:lnTo>
                  <a:pt x="1719035" y="396011"/>
                </a:lnTo>
                <a:lnTo>
                  <a:pt x="1719921" y="393426"/>
                </a:lnTo>
                <a:lnTo>
                  <a:pt x="1720888" y="390841"/>
                </a:lnTo>
                <a:lnTo>
                  <a:pt x="1721775" y="388338"/>
                </a:lnTo>
                <a:lnTo>
                  <a:pt x="1722661" y="385834"/>
                </a:lnTo>
                <a:lnTo>
                  <a:pt x="1723548" y="383330"/>
                </a:lnTo>
                <a:lnTo>
                  <a:pt x="1724434" y="380826"/>
                </a:lnTo>
                <a:lnTo>
                  <a:pt x="1725321" y="378403"/>
                </a:lnTo>
                <a:lnTo>
                  <a:pt x="1726288" y="375980"/>
                </a:lnTo>
                <a:lnTo>
                  <a:pt x="1727175" y="373557"/>
                </a:lnTo>
                <a:lnTo>
                  <a:pt x="1728061" y="371214"/>
                </a:lnTo>
                <a:lnTo>
                  <a:pt x="1728947" y="368872"/>
                </a:lnTo>
                <a:lnTo>
                  <a:pt x="1729834" y="366610"/>
                </a:lnTo>
                <a:lnTo>
                  <a:pt x="1730801" y="364349"/>
                </a:lnTo>
                <a:lnTo>
                  <a:pt x="1731688" y="362087"/>
                </a:lnTo>
                <a:lnTo>
                  <a:pt x="1732574" y="359907"/>
                </a:lnTo>
                <a:lnTo>
                  <a:pt x="1733461" y="357726"/>
                </a:lnTo>
                <a:lnTo>
                  <a:pt x="1734347" y="355545"/>
                </a:lnTo>
                <a:lnTo>
                  <a:pt x="1735314" y="353445"/>
                </a:lnTo>
                <a:lnTo>
                  <a:pt x="1736201" y="351345"/>
                </a:lnTo>
                <a:lnTo>
                  <a:pt x="1737087" y="349326"/>
                </a:lnTo>
                <a:lnTo>
                  <a:pt x="1737974" y="347387"/>
                </a:lnTo>
                <a:lnTo>
                  <a:pt x="1738860" y="345368"/>
                </a:lnTo>
                <a:lnTo>
                  <a:pt x="1739827" y="343430"/>
                </a:lnTo>
                <a:lnTo>
                  <a:pt x="1740714" y="341572"/>
                </a:lnTo>
                <a:lnTo>
                  <a:pt x="1741600" y="339714"/>
                </a:lnTo>
                <a:lnTo>
                  <a:pt x="1742487" y="337937"/>
                </a:lnTo>
                <a:lnTo>
                  <a:pt x="1743373" y="336160"/>
                </a:lnTo>
                <a:lnTo>
                  <a:pt x="1744260" y="334464"/>
                </a:lnTo>
                <a:lnTo>
                  <a:pt x="1745227" y="332768"/>
                </a:lnTo>
                <a:lnTo>
                  <a:pt x="1746113" y="331072"/>
                </a:lnTo>
                <a:lnTo>
                  <a:pt x="1747000" y="329456"/>
                </a:lnTo>
                <a:lnTo>
                  <a:pt x="1747886" y="327921"/>
                </a:lnTo>
                <a:lnTo>
                  <a:pt x="1748773" y="326387"/>
                </a:lnTo>
                <a:lnTo>
                  <a:pt x="1749740" y="324933"/>
                </a:lnTo>
                <a:lnTo>
                  <a:pt x="1750627" y="323479"/>
                </a:lnTo>
                <a:lnTo>
                  <a:pt x="1751513" y="322106"/>
                </a:lnTo>
                <a:lnTo>
                  <a:pt x="1752400" y="320814"/>
                </a:lnTo>
                <a:lnTo>
                  <a:pt x="1753286" y="319440"/>
                </a:lnTo>
                <a:lnTo>
                  <a:pt x="1754253" y="318229"/>
                </a:lnTo>
                <a:lnTo>
                  <a:pt x="1755140" y="317017"/>
                </a:lnTo>
                <a:lnTo>
                  <a:pt x="1756026" y="315886"/>
                </a:lnTo>
                <a:lnTo>
                  <a:pt x="1756913" y="314756"/>
                </a:lnTo>
                <a:lnTo>
                  <a:pt x="1757799" y="313625"/>
                </a:lnTo>
                <a:lnTo>
                  <a:pt x="1758766" y="312655"/>
                </a:lnTo>
                <a:lnTo>
                  <a:pt x="1759653" y="311686"/>
                </a:lnTo>
                <a:lnTo>
                  <a:pt x="1760539" y="310717"/>
                </a:lnTo>
                <a:lnTo>
                  <a:pt x="1761426" y="309829"/>
                </a:lnTo>
                <a:lnTo>
                  <a:pt x="1762312" y="309021"/>
                </a:lnTo>
                <a:lnTo>
                  <a:pt x="1763199" y="308213"/>
                </a:lnTo>
                <a:lnTo>
                  <a:pt x="1764166" y="307486"/>
                </a:lnTo>
                <a:lnTo>
                  <a:pt x="1765052" y="306759"/>
                </a:lnTo>
                <a:lnTo>
                  <a:pt x="1765939" y="306113"/>
                </a:lnTo>
                <a:lnTo>
                  <a:pt x="1766825" y="305467"/>
                </a:lnTo>
                <a:lnTo>
                  <a:pt x="1767712" y="304983"/>
                </a:lnTo>
                <a:lnTo>
                  <a:pt x="1768679" y="304417"/>
                </a:lnTo>
                <a:lnTo>
                  <a:pt x="1769565" y="303933"/>
                </a:lnTo>
                <a:lnTo>
                  <a:pt x="1770452" y="303529"/>
                </a:lnTo>
                <a:lnTo>
                  <a:pt x="1771338" y="303206"/>
                </a:lnTo>
                <a:lnTo>
                  <a:pt x="1772225" y="302883"/>
                </a:lnTo>
                <a:lnTo>
                  <a:pt x="1773192" y="302559"/>
                </a:lnTo>
                <a:lnTo>
                  <a:pt x="1774079" y="302317"/>
                </a:lnTo>
                <a:lnTo>
                  <a:pt x="1774965" y="302156"/>
                </a:lnTo>
                <a:lnTo>
                  <a:pt x="1775852" y="302075"/>
                </a:lnTo>
                <a:lnTo>
                  <a:pt x="1776738" y="301913"/>
                </a:lnTo>
                <a:lnTo>
                  <a:pt x="1777625" y="301913"/>
                </a:lnTo>
                <a:lnTo>
                  <a:pt x="1778592" y="301913"/>
                </a:lnTo>
                <a:lnTo>
                  <a:pt x="1779478" y="301994"/>
                </a:lnTo>
                <a:lnTo>
                  <a:pt x="1788504" y="304982"/>
                </a:lnTo>
                <a:lnTo>
                  <a:pt x="1789391" y="305467"/>
                </a:lnTo>
                <a:lnTo>
                  <a:pt x="1790277" y="306113"/>
                </a:lnTo>
                <a:lnTo>
                  <a:pt x="1791164" y="306759"/>
                </a:lnTo>
                <a:lnTo>
                  <a:pt x="1792131" y="307405"/>
                </a:lnTo>
                <a:lnTo>
                  <a:pt x="1793017" y="308132"/>
                </a:lnTo>
                <a:lnTo>
                  <a:pt x="1801077" y="316371"/>
                </a:lnTo>
                <a:lnTo>
                  <a:pt x="1802044" y="317501"/>
                </a:lnTo>
                <a:lnTo>
                  <a:pt x="1802930" y="318632"/>
                </a:lnTo>
                <a:lnTo>
                  <a:pt x="1803817" y="319844"/>
                </a:lnTo>
                <a:lnTo>
                  <a:pt x="1804703" y="321136"/>
                </a:lnTo>
                <a:lnTo>
                  <a:pt x="1805590" y="322348"/>
                </a:lnTo>
                <a:lnTo>
                  <a:pt x="1806557" y="323640"/>
                </a:lnTo>
                <a:lnTo>
                  <a:pt x="1807443" y="325013"/>
                </a:lnTo>
                <a:lnTo>
                  <a:pt x="1808330" y="326387"/>
                </a:lnTo>
                <a:lnTo>
                  <a:pt x="1809216" y="327840"/>
                </a:lnTo>
                <a:lnTo>
                  <a:pt x="1810103" y="329214"/>
                </a:lnTo>
                <a:lnTo>
                  <a:pt x="1811070" y="330748"/>
                </a:lnTo>
                <a:lnTo>
                  <a:pt x="1811956" y="332283"/>
                </a:lnTo>
                <a:lnTo>
                  <a:pt x="1812843" y="333818"/>
                </a:lnTo>
                <a:lnTo>
                  <a:pt x="1813729" y="335352"/>
                </a:lnTo>
                <a:lnTo>
                  <a:pt x="1814616" y="336968"/>
                </a:lnTo>
                <a:lnTo>
                  <a:pt x="1815502" y="338664"/>
                </a:lnTo>
                <a:lnTo>
                  <a:pt x="1816470" y="340279"/>
                </a:lnTo>
                <a:lnTo>
                  <a:pt x="1817356" y="342056"/>
                </a:lnTo>
                <a:lnTo>
                  <a:pt x="1818242" y="343752"/>
                </a:lnTo>
                <a:lnTo>
                  <a:pt x="1819129" y="345529"/>
                </a:lnTo>
                <a:lnTo>
                  <a:pt x="1820015" y="347306"/>
                </a:lnTo>
                <a:lnTo>
                  <a:pt x="1820983" y="349164"/>
                </a:lnTo>
                <a:lnTo>
                  <a:pt x="1821869" y="351022"/>
                </a:lnTo>
                <a:lnTo>
                  <a:pt x="1822756" y="352880"/>
                </a:lnTo>
                <a:lnTo>
                  <a:pt x="1823642" y="354738"/>
                </a:lnTo>
                <a:lnTo>
                  <a:pt x="1824528" y="356676"/>
                </a:lnTo>
                <a:lnTo>
                  <a:pt x="1825496" y="358614"/>
                </a:lnTo>
                <a:lnTo>
                  <a:pt x="1826382" y="360634"/>
                </a:lnTo>
                <a:lnTo>
                  <a:pt x="1827269" y="362653"/>
                </a:lnTo>
                <a:lnTo>
                  <a:pt x="1828155" y="364672"/>
                </a:lnTo>
                <a:lnTo>
                  <a:pt x="1829042" y="366692"/>
                </a:lnTo>
                <a:lnTo>
                  <a:pt x="1830009" y="368792"/>
                </a:lnTo>
                <a:lnTo>
                  <a:pt x="1830895" y="370892"/>
                </a:lnTo>
                <a:lnTo>
                  <a:pt x="1831782" y="372992"/>
                </a:lnTo>
                <a:lnTo>
                  <a:pt x="1832668" y="375173"/>
                </a:lnTo>
                <a:lnTo>
                  <a:pt x="1833555" y="377273"/>
                </a:lnTo>
                <a:lnTo>
                  <a:pt x="1834441" y="379453"/>
                </a:lnTo>
                <a:lnTo>
                  <a:pt x="1835408" y="381634"/>
                </a:lnTo>
                <a:lnTo>
                  <a:pt x="1836295" y="383896"/>
                </a:lnTo>
                <a:lnTo>
                  <a:pt x="1837181" y="386077"/>
                </a:lnTo>
                <a:lnTo>
                  <a:pt x="1838068" y="388338"/>
                </a:lnTo>
                <a:lnTo>
                  <a:pt x="1838954" y="390600"/>
                </a:lnTo>
                <a:lnTo>
                  <a:pt x="1839921" y="392861"/>
                </a:lnTo>
                <a:lnTo>
                  <a:pt x="1840808" y="395123"/>
                </a:lnTo>
                <a:lnTo>
                  <a:pt x="1841694" y="397465"/>
                </a:lnTo>
                <a:lnTo>
                  <a:pt x="1842581" y="399727"/>
                </a:lnTo>
                <a:lnTo>
                  <a:pt x="1843467" y="402069"/>
                </a:lnTo>
                <a:lnTo>
                  <a:pt x="1844435" y="404412"/>
                </a:lnTo>
                <a:lnTo>
                  <a:pt x="1845321" y="406754"/>
                </a:lnTo>
                <a:lnTo>
                  <a:pt x="1846208" y="409096"/>
                </a:lnTo>
                <a:lnTo>
                  <a:pt x="1847094" y="411439"/>
                </a:lnTo>
                <a:lnTo>
                  <a:pt x="1847981" y="413781"/>
                </a:lnTo>
                <a:lnTo>
                  <a:pt x="1848867" y="416204"/>
                </a:lnTo>
                <a:lnTo>
                  <a:pt x="1849834" y="418547"/>
                </a:lnTo>
                <a:lnTo>
                  <a:pt x="1850721" y="420970"/>
                </a:lnTo>
                <a:lnTo>
                  <a:pt x="1851607" y="423312"/>
                </a:lnTo>
                <a:lnTo>
                  <a:pt x="1852494" y="425735"/>
                </a:lnTo>
                <a:lnTo>
                  <a:pt x="1853380" y="428158"/>
                </a:lnTo>
                <a:lnTo>
                  <a:pt x="1854347" y="430501"/>
                </a:lnTo>
                <a:lnTo>
                  <a:pt x="1855234" y="432924"/>
                </a:lnTo>
                <a:lnTo>
                  <a:pt x="1856120" y="435347"/>
                </a:lnTo>
                <a:lnTo>
                  <a:pt x="1857007" y="437770"/>
                </a:lnTo>
                <a:lnTo>
                  <a:pt x="1857893" y="440112"/>
                </a:lnTo>
                <a:lnTo>
                  <a:pt x="1858860" y="442535"/>
                </a:lnTo>
                <a:lnTo>
                  <a:pt x="1859747" y="444958"/>
                </a:lnTo>
                <a:lnTo>
                  <a:pt x="1860633" y="447300"/>
                </a:lnTo>
                <a:lnTo>
                  <a:pt x="1861520" y="449724"/>
                </a:lnTo>
                <a:lnTo>
                  <a:pt x="1862406" y="452066"/>
                </a:lnTo>
                <a:lnTo>
                  <a:pt x="1863373" y="454489"/>
                </a:lnTo>
                <a:lnTo>
                  <a:pt x="1864260" y="456831"/>
                </a:lnTo>
                <a:lnTo>
                  <a:pt x="1865146" y="459174"/>
                </a:lnTo>
                <a:lnTo>
                  <a:pt x="1866033" y="461516"/>
                </a:lnTo>
                <a:lnTo>
                  <a:pt x="1866919" y="463859"/>
                </a:lnTo>
                <a:lnTo>
                  <a:pt x="1867806" y="466201"/>
                </a:lnTo>
                <a:lnTo>
                  <a:pt x="1868773" y="468543"/>
                </a:lnTo>
                <a:lnTo>
                  <a:pt x="1869660" y="470805"/>
                </a:lnTo>
                <a:lnTo>
                  <a:pt x="1870546" y="473147"/>
                </a:lnTo>
                <a:lnTo>
                  <a:pt x="1871433" y="475409"/>
                </a:lnTo>
                <a:lnTo>
                  <a:pt x="1872319" y="477671"/>
                </a:lnTo>
                <a:lnTo>
                  <a:pt x="1873286" y="479932"/>
                </a:lnTo>
                <a:lnTo>
                  <a:pt x="1874173" y="482194"/>
                </a:lnTo>
                <a:lnTo>
                  <a:pt x="1875059" y="484374"/>
                </a:lnTo>
                <a:lnTo>
                  <a:pt x="1875946" y="486555"/>
                </a:lnTo>
                <a:lnTo>
                  <a:pt x="1876832" y="488736"/>
                </a:lnTo>
                <a:lnTo>
                  <a:pt x="1877799" y="490917"/>
                </a:lnTo>
                <a:lnTo>
                  <a:pt x="1878686" y="493097"/>
                </a:lnTo>
                <a:lnTo>
                  <a:pt x="1879572" y="495197"/>
                </a:lnTo>
                <a:lnTo>
                  <a:pt x="1880459" y="497298"/>
                </a:lnTo>
                <a:lnTo>
                  <a:pt x="1881345" y="499398"/>
                </a:lnTo>
                <a:lnTo>
                  <a:pt x="1882312" y="501417"/>
                </a:lnTo>
                <a:lnTo>
                  <a:pt x="1883199" y="503517"/>
                </a:lnTo>
                <a:lnTo>
                  <a:pt x="1884085" y="505536"/>
                </a:lnTo>
                <a:lnTo>
                  <a:pt x="1884972" y="507475"/>
                </a:lnTo>
                <a:lnTo>
                  <a:pt x="1885858" y="509494"/>
                </a:lnTo>
                <a:lnTo>
                  <a:pt x="1886745" y="511352"/>
                </a:lnTo>
                <a:lnTo>
                  <a:pt x="1887712" y="513290"/>
                </a:lnTo>
                <a:lnTo>
                  <a:pt x="1888598" y="515148"/>
                </a:lnTo>
                <a:lnTo>
                  <a:pt x="1889485" y="517006"/>
                </a:lnTo>
                <a:lnTo>
                  <a:pt x="1890371" y="518864"/>
                </a:lnTo>
                <a:lnTo>
                  <a:pt x="1891258" y="520641"/>
                </a:lnTo>
                <a:lnTo>
                  <a:pt x="1892225" y="522418"/>
                </a:lnTo>
                <a:lnTo>
                  <a:pt x="1893112" y="524195"/>
                </a:lnTo>
                <a:lnTo>
                  <a:pt x="1893998" y="525891"/>
                </a:lnTo>
                <a:lnTo>
                  <a:pt x="1894885" y="527506"/>
                </a:lnTo>
                <a:lnTo>
                  <a:pt x="1895771" y="529202"/>
                </a:lnTo>
                <a:lnTo>
                  <a:pt x="1896738" y="530818"/>
                </a:lnTo>
                <a:lnTo>
                  <a:pt x="1897625" y="532352"/>
                </a:lnTo>
                <a:lnTo>
                  <a:pt x="1898511" y="533887"/>
                </a:lnTo>
                <a:lnTo>
                  <a:pt x="1899398" y="535422"/>
                </a:lnTo>
                <a:lnTo>
                  <a:pt x="1900284" y="536876"/>
                </a:lnTo>
                <a:lnTo>
                  <a:pt x="1901251" y="538329"/>
                </a:lnTo>
                <a:lnTo>
                  <a:pt x="1902138" y="539703"/>
                </a:lnTo>
                <a:lnTo>
                  <a:pt x="1903024" y="541076"/>
                </a:lnTo>
                <a:lnTo>
                  <a:pt x="1903911" y="542368"/>
                </a:lnTo>
                <a:lnTo>
                  <a:pt x="1904797" y="543661"/>
                </a:lnTo>
                <a:lnTo>
                  <a:pt x="1905684" y="544953"/>
                </a:lnTo>
                <a:lnTo>
                  <a:pt x="1906651" y="546164"/>
                </a:lnTo>
                <a:lnTo>
                  <a:pt x="1907537" y="547295"/>
                </a:lnTo>
                <a:lnTo>
                  <a:pt x="1908424" y="548426"/>
                </a:lnTo>
                <a:lnTo>
                  <a:pt x="1909310" y="549557"/>
                </a:lnTo>
                <a:lnTo>
                  <a:pt x="1910197" y="550607"/>
                </a:lnTo>
                <a:lnTo>
                  <a:pt x="1911164" y="551657"/>
                </a:lnTo>
                <a:lnTo>
                  <a:pt x="1912050" y="552626"/>
                </a:lnTo>
                <a:lnTo>
                  <a:pt x="1912937" y="553515"/>
                </a:lnTo>
                <a:lnTo>
                  <a:pt x="1913823" y="554403"/>
                </a:lnTo>
                <a:lnTo>
                  <a:pt x="1914710" y="555292"/>
                </a:lnTo>
                <a:lnTo>
                  <a:pt x="1915677" y="556099"/>
                </a:lnTo>
                <a:lnTo>
                  <a:pt x="1920190" y="559492"/>
                </a:lnTo>
                <a:lnTo>
                  <a:pt x="1921077" y="560057"/>
                </a:lnTo>
                <a:lnTo>
                  <a:pt x="1921963" y="560542"/>
                </a:lnTo>
                <a:lnTo>
                  <a:pt x="1922850" y="561026"/>
                </a:lnTo>
                <a:lnTo>
                  <a:pt x="1923736" y="561430"/>
                </a:lnTo>
                <a:lnTo>
                  <a:pt x="1924623" y="561834"/>
                </a:lnTo>
                <a:lnTo>
                  <a:pt x="1925590" y="562157"/>
                </a:lnTo>
                <a:lnTo>
                  <a:pt x="1926476" y="562480"/>
                </a:lnTo>
                <a:lnTo>
                  <a:pt x="1927363" y="562722"/>
                </a:lnTo>
                <a:lnTo>
                  <a:pt x="1928249" y="562965"/>
                </a:lnTo>
                <a:lnTo>
                  <a:pt x="1929136" y="563126"/>
                </a:lnTo>
                <a:lnTo>
                  <a:pt x="1930103" y="563207"/>
                </a:lnTo>
                <a:lnTo>
                  <a:pt x="1930989" y="563288"/>
                </a:lnTo>
                <a:lnTo>
                  <a:pt x="1931876" y="563288"/>
                </a:lnTo>
                <a:lnTo>
                  <a:pt x="1932762" y="563288"/>
                </a:lnTo>
                <a:lnTo>
                  <a:pt x="1933649" y="563207"/>
                </a:lnTo>
                <a:lnTo>
                  <a:pt x="1934616" y="563126"/>
                </a:lnTo>
                <a:lnTo>
                  <a:pt x="1941789" y="560703"/>
                </a:lnTo>
                <a:lnTo>
                  <a:pt x="1942675" y="560219"/>
                </a:lnTo>
                <a:lnTo>
                  <a:pt x="1943562" y="559653"/>
                </a:lnTo>
                <a:lnTo>
                  <a:pt x="1944529" y="559088"/>
                </a:lnTo>
                <a:lnTo>
                  <a:pt x="1945415" y="558442"/>
                </a:lnTo>
                <a:lnTo>
                  <a:pt x="1946302" y="557796"/>
                </a:lnTo>
                <a:lnTo>
                  <a:pt x="1947188" y="557069"/>
                </a:lnTo>
                <a:lnTo>
                  <a:pt x="1948075" y="556342"/>
                </a:lnTo>
                <a:lnTo>
                  <a:pt x="1949042" y="555534"/>
                </a:lnTo>
                <a:lnTo>
                  <a:pt x="1949928" y="554726"/>
                </a:lnTo>
                <a:lnTo>
                  <a:pt x="1950815" y="553838"/>
                </a:lnTo>
                <a:lnTo>
                  <a:pt x="1951701" y="552869"/>
                </a:lnTo>
                <a:lnTo>
                  <a:pt x="1952588" y="551980"/>
                </a:lnTo>
                <a:lnTo>
                  <a:pt x="1957987" y="545357"/>
                </a:lnTo>
                <a:lnTo>
                  <a:pt x="1958954" y="544145"/>
                </a:lnTo>
                <a:lnTo>
                  <a:pt x="1959841" y="542853"/>
                </a:lnTo>
                <a:lnTo>
                  <a:pt x="1960727" y="541561"/>
                </a:lnTo>
                <a:lnTo>
                  <a:pt x="1961614" y="540187"/>
                </a:lnTo>
                <a:lnTo>
                  <a:pt x="1962500" y="538814"/>
                </a:lnTo>
                <a:lnTo>
                  <a:pt x="1967014" y="531384"/>
                </a:lnTo>
                <a:lnTo>
                  <a:pt x="1967981" y="529768"/>
                </a:lnTo>
                <a:lnTo>
                  <a:pt x="1968867" y="528152"/>
                </a:lnTo>
                <a:lnTo>
                  <a:pt x="1969754" y="526537"/>
                </a:lnTo>
                <a:lnTo>
                  <a:pt x="1970640" y="524841"/>
                </a:lnTo>
                <a:lnTo>
                  <a:pt x="1971527" y="523145"/>
                </a:lnTo>
                <a:lnTo>
                  <a:pt x="1972494" y="521368"/>
                </a:lnTo>
                <a:lnTo>
                  <a:pt x="1973380" y="519672"/>
                </a:lnTo>
                <a:lnTo>
                  <a:pt x="1974267" y="517814"/>
                </a:lnTo>
                <a:lnTo>
                  <a:pt x="1975153" y="516037"/>
                </a:lnTo>
                <a:lnTo>
                  <a:pt x="1976040" y="514179"/>
                </a:lnTo>
                <a:lnTo>
                  <a:pt x="1976926" y="512321"/>
                </a:lnTo>
                <a:lnTo>
                  <a:pt x="1977893" y="510383"/>
                </a:lnTo>
                <a:lnTo>
                  <a:pt x="1978780" y="508444"/>
                </a:lnTo>
                <a:lnTo>
                  <a:pt x="1979666" y="506506"/>
                </a:lnTo>
                <a:lnTo>
                  <a:pt x="1980553" y="504568"/>
                </a:lnTo>
                <a:lnTo>
                  <a:pt x="1981439" y="502548"/>
                </a:lnTo>
                <a:lnTo>
                  <a:pt x="1982406" y="500529"/>
                </a:lnTo>
                <a:lnTo>
                  <a:pt x="1983293" y="498510"/>
                </a:lnTo>
                <a:lnTo>
                  <a:pt x="1984179" y="496410"/>
                </a:lnTo>
                <a:lnTo>
                  <a:pt x="1985066" y="494390"/>
                </a:lnTo>
                <a:lnTo>
                  <a:pt x="1985952" y="492290"/>
                </a:lnTo>
                <a:lnTo>
                  <a:pt x="1986920" y="490190"/>
                </a:lnTo>
                <a:lnTo>
                  <a:pt x="1987806" y="488009"/>
                </a:lnTo>
                <a:lnTo>
                  <a:pt x="1988693" y="485909"/>
                </a:lnTo>
                <a:lnTo>
                  <a:pt x="1989579" y="483729"/>
                </a:lnTo>
                <a:lnTo>
                  <a:pt x="1990466" y="481548"/>
                </a:lnTo>
                <a:lnTo>
                  <a:pt x="1991433" y="479367"/>
                </a:lnTo>
                <a:lnTo>
                  <a:pt x="1992319" y="477187"/>
                </a:lnTo>
                <a:lnTo>
                  <a:pt x="1993206" y="475006"/>
                </a:lnTo>
                <a:lnTo>
                  <a:pt x="1994092" y="472744"/>
                </a:lnTo>
                <a:lnTo>
                  <a:pt x="1994979" y="470563"/>
                </a:lnTo>
                <a:lnTo>
                  <a:pt x="1995865" y="468302"/>
                </a:lnTo>
                <a:lnTo>
                  <a:pt x="1996832" y="466040"/>
                </a:lnTo>
                <a:lnTo>
                  <a:pt x="1997719" y="463860"/>
                </a:lnTo>
                <a:lnTo>
                  <a:pt x="1998605" y="461598"/>
                </a:lnTo>
                <a:lnTo>
                  <a:pt x="1999492" y="459336"/>
                </a:lnTo>
                <a:lnTo>
                  <a:pt x="2000378" y="457075"/>
                </a:lnTo>
                <a:lnTo>
                  <a:pt x="2001345" y="454813"/>
                </a:lnTo>
                <a:lnTo>
                  <a:pt x="2002232" y="452471"/>
                </a:lnTo>
                <a:lnTo>
                  <a:pt x="2003118" y="450209"/>
                </a:lnTo>
                <a:lnTo>
                  <a:pt x="2004005" y="447948"/>
                </a:lnTo>
                <a:lnTo>
                  <a:pt x="2004891" y="445686"/>
                </a:lnTo>
                <a:lnTo>
                  <a:pt x="2005859" y="443425"/>
                </a:lnTo>
                <a:lnTo>
                  <a:pt x="2006745" y="441163"/>
                </a:lnTo>
                <a:lnTo>
                  <a:pt x="2007631" y="438902"/>
                </a:lnTo>
                <a:lnTo>
                  <a:pt x="2008518" y="436640"/>
                </a:lnTo>
                <a:lnTo>
                  <a:pt x="2009404" y="434378"/>
                </a:lnTo>
                <a:lnTo>
                  <a:pt x="2010372" y="432117"/>
                </a:lnTo>
                <a:lnTo>
                  <a:pt x="2011258" y="429855"/>
                </a:lnTo>
                <a:lnTo>
                  <a:pt x="2012145" y="427675"/>
                </a:lnTo>
                <a:lnTo>
                  <a:pt x="2013031" y="425413"/>
                </a:lnTo>
                <a:lnTo>
                  <a:pt x="2013918" y="423151"/>
                </a:lnTo>
                <a:lnTo>
                  <a:pt x="2014804" y="420971"/>
                </a:lnTo>
                <a:lnTo>
                  <a:pt x="2015771" y="418790"/>
                </a:lnTo>
                <a:lnTo>
                  <a:pt x="2016658" y="416609"/>
                </a:lnTo>
                <a:lnTo>
                  <a:pt x="2017544" y="414429"/>
                </a:lnTo>
                <a:lnTo>
                  <a:pt x="2018431" y="412248"/>
                </a:lnTo>
                <a:lnTo>
                  <a:pt x="2019317" y="410067"/>
                </a:lnTo>
                <a:lnTo>
                  <a:pt x="2020284" y="407967"/>
                </a:lnTo>
                <a:lnTo>
                  <a:pt x="2021171" y="405867"/>
                </a:lnTo>
                <a:lnTo>
                  <a:pt x="2022057" y="403767"/>
                </a:lnTo>
                <a:lnTo>
                  <a:pt x="2022944" y="401667"/>
                </a:lnTo>
                <a:lnTo>
                  <a:pt x="2023830" y="399566"/>
                </a:lnTo>
                <a:lnTo>
                  <a:pt x="2024797" y="397547"/>
                </a:lnTo>
                <a:lnTo>
                  <a:pt x="2025684" y="395528"/>
                </a:lnTo>
                <a:lnTo>
                  <a:pt x="2026570" y="393509"/>
                </a:lnTo>
                <a:lnTo>
                  <a:pt x="2027457" y="391489"/>
                </a:lnTo>
                <a:lnTo>
                  <a:pt x="2028343" y="389551"/>
                </a:lnTo>
                <a:lnTo>
                  <a:pt x="2029311" y="387613"/>
                </a:lnTo>
                <a:lnTo>
                  <a:pt x="2030197" y="385674"/>
                </a:lnTo>
                <a:lnTo>
                  <a:pt x="2034710" y="376385"/>
                </a:lnTo>
                <a:lnTo>
                  <a:pt x="2035597" y="374608"/>
                </a:lnTo>
                <a:lnTo>
                  <a:pt x="2036483" y="372912"/>
                </a:lnTo>
                <a:lnTo>
                  <a:pt x="2037370" y="371135"/>
                </a:lnTo>
                <a:lnTo>
                  <a:pt x="2038256" y="369439"/>
                </a:lnTo>
                <a:lnTo>
                  <a:pt x="2039223" y="367824"/>
                </a:lnTo>
                <a:lnTo>
                  <a:pt x="2040110" y="366128"/>
                </a:lnTo>
                <a:lnTo>
                  <a:pt x="2040996" y="364593"/>
                </a:lnTo>
                <a:lnTo>
                  <a:pt x="2041883" y="362977"/>
                </a:lnTo>
                <a:lnTo>
                  <a:pt x="2042769" y="361443"/>
                </a:lnTo>
                <a:lnTo>
                  <a:pt x="2043736" y="359908"/>
                </a:lnTo>
                <a:lnTo>
                  <a:pt x="2044623" y="358454"/>
                </a:lnTo>
                <a:lnTo>
                  <a:pt x="2049136" y="351508"/>
                </a:lnTo>
                <a:lnTo>
                  <a:pt x="2050022" y="350216"/>
                </a:lnTo>
                <a:lnTo>
                  <a:pt x="2054536" y="344319"/>
                </a:lnTo>
                <a:lnTo>
                  <a:pt x="2055422" y="343188"/>
                </a:lnTo>
                <a:lnTo>
                  <a:pt x="2056309" y="342138"/>
                </a:lnTo>
                <a:lnTo>
                  <a:pt x="2057195" y="341169"/>
                </a:lnTo>
                <a:lnTo>
                  <a:pt x="2058162" y="340200"/>
                </a:lnTo>
                <a:lnTo>
                  <a:pt x="2059049" y="339231"/>
                </a:lnTo>
                <a:lnTo>
                  <a:pt x="2059935" y="338342"/>
                </a:lnTo>
                <a:lnTo>
                  <a:pt x="2060822" y="337454"/>
                </a:lnTo>
                <a:lnTo>
                  <a:pt x="2061708" y="336646"/>
                </a:lnTo>
                <a:lnTo>
                  <a:pt x="2062675" y="335838"/>
                </a:lnTo>
                <a:lnTo>
                  <a:pt x="2063562" y="335111"/>
                </a:lnTo>
                <a:lnTo>
                  <a:pt x="2064448" y="334384"/>
                </a:lnTo>
                <a:lnTo>
                  <a:pt x="2065335" y="333738"/>
                </a:lnTo>
                <a:lnTo>
                  <a:pt x="2066221" y="333092"/>
                </a:lnTo>
                <a:lnTo>
                  <a:pt x="2067108" y="332527"/>
                </a:lnTo>
                <a:lnTo>
                  <a:pt x="2068075" y="331962"/>
                </a:lnTo>
                <a:lnTo>
                  <a:pt x="2068961" y="331396"/>
                </a:lnTo>
                <a:lnTo>
                  <a:pt x="2069848" y="330911"/>
                </a:lnTo>
                <a:lnTo>
                  <a:pt x="2070734" y="330427"/>
                </a:lnTo>
                <a:lnTo>
                  <a:pt x="2071621" y="330023"/>
                </a:lnTo>
                <a:lnTo>
                  <a:pt x="2072588" y="329700"/>
                </a:lnTo>
                <a:lnTo>
                  <a:pt x="2073474" y="329377"/>
                </a:lnTo>
                <a:lnTo>
                  <a:pt x="2074361" y="329054"/>
                </a:lnTo>
                <a:lnTo>
                  <a:pt x="2075247" y="328811"/>
                </a:lnTo>
                <a:lnTo>
                  <a:pt x="2076134" y="328569"/>
                </a:lnTo>
                <a:lnTo>
                  <a:pt x="2077101" y="328408"/>
                </a:lnTo>
                <a:lnTo>
                  <a:pt x="2077987" y="328246"/>
                </a:lnTo>
                <a:lnTo>
                  <a:pt x="2078874" y="328165"/>
                </a:lnTo>
                <a:lnTo>
                  <a:pt x="2079761" y="328084"/>
                </a:lnTo>
                <a:lnTo>
                  <a:pt x="2080647" y="328004"/>
                </a:lnTo>
                <a:lnTo>
                  <a:pt x="2081614" y="328004"/>
                </a:lnTo>
                <a:lnTo>
                  <a:pt x="2082501" y="328084"/>
                </a:lnTo>
                <a:lnTo>
                  <a:pt x="2083387" y="328165"/>
                </a:lnTo>
                <a:lnTo>
                  <a:pt x="2084274" y="328246"/>
                </a:lnTo>
                <a:lnTo>
                  <a:pt x="2085160" y="328408"/>
                </a:lnTo>
                <a:lnTo>
                  <a:pt x="2086047" y="328650"/>
                </a:lnTo>
                <a:lnTo>
                  <a:pt x="2087014" y="328892"/>
                </a:lnTo>
                <a:lnTo>
                  <a:pt x="2087900" y="329134"/>
                </a:lnTo>
                <a:lnTo>
                  <a:pt x="2088787" y="329458"/>
                </a:lnTo>
                <a:lnTo>
                  <a:pt x="2089673" y="329781"/>
                </a:lnTo>
                <a:lnTo>
                  <a:pt x="2090560" y="330185"/>
                </a:lnTo>
                <a:lnTo>
                  <a:pt x="2091527" y="330588"/>
                </a:lnTo>
                <a:lnTo>
                  <a:pt x="2092413" y="330992"/>
                </a:lnTo>
                <a:lnTo>
                  <a:pt x="2093300" y="331477"/>
                </a:lnTo>
                <a:lnTo>
                  <a:pt x="2094186" y="332042"/>
                </a:lnTo>
                <a:lnTo>
                  <a:pt x="2095073" y="332527"/>
                </a:lnTo>
                <a:lnTo>
                  <a:pt x="2096040" y="333173"/>
                </a:lnTo>
                <a:lnTo>
                  <a:pt x="2096926" y="333819"/>
                </a:lnTo>
                <a:lnTo>
                  <a:pt x="2097813" y="334465"/>
                </a:lnTo>
                <a:lnTo>
                  <a:pt x="2098699" y="335111"/>
                </a:lnTo>
                <a:lnTo>
                  <a:pt x="2099586" y="335838"/>
                </a:lnTo>
                <a:lnTo>
                  <a:pt x="2100553" y="336646"/>
                </a:lnTo>
                <a:lnTo>
                  <a:pt x="2101440" y="337373"/>
                </a:lnTo>
                <a:lnTo>
                  <a:pt x="2102326" y="338261"/>
                </a:lnTo>
                <a:lnTo>
                  <a:pt x="2103212" y="339069"/>
                </a:lnTo>
                <a:lnTo>
                  <a:pt x="2104099" y="339957"/>
                </a:lnTo>
                <a:lnTo>
                  <a:pt x="2104985" y="340926"/>
                </a:lnTo>
                <a:lnTo>
                  <a:pt x="2105953" y="341895"/>
                </a:lnTo>
                <a:lnTo>
                  <a:pt x="2106839" y="342865"/>
                </a:lnTo>
                <a:lnTo>
                  <a:pt x="2107726" y="343834"/>
                </a:lnTo>
                <a:lnTo>
                  <a:pt x="2108612" y="344884"/>
                </a:lnTo>
                <a:lnTo>
                  <a:pt x="2109499" y="346015"/>
                </a:lnTo>
                <a:lnTo>
                  <a:pt x="2110466" y="347146"/>
                </a:lnTo>
                <a:lnTo>
                  <a:pt x="2111352" y="348277"/>
                </a:lnTo>
                <a:lnTo>
                  <a:pt x="2112239" y="349408"/>
                </a:lnTo>
                <a:lnTo>
                  <a:pt x="2113125" y="350619"/>
                </a:lnTo>
                <a:lnTo>
                  <a:pt x="2114012" y="351831"/>
                </a:lnTo>
                <a:lnTo>
                  <a:pt x="2114979" y="353042"/>
                </a:lnTo>
                <a:lnTo>
                  <a:pt x="2115865" y="354334"/>
                </a:lnTo>
                <a:lnTo>
                  <a:pt x="2116752" y="355627"/>
                </a:lnTo>
                <a:lnTo>
                  <a:pt x="2117638" y="357000"/>
                </a:lnTo>
                <a:lnTo>
                  <a:pt x="2118525" y="358373"/>
                </a:lnTo>
                <a:lnTo>
                  <a:pt x="2119492" y="359746"/>
                </a:lnTo>
                <a:lnTo>
                  <a:pt x="2120378" y="361120"/>
                </a:lnTo>
                <a:lnTo>
                  <a:pt x="2121265" y="362573"/>
                </a:lnTo>
                <a:lnTo>
                  <a:pt x="2122151" y="364027"/>
                </a:lnTo>
                <a:lnTo>
                  <a:pt x="2123038" y="365481"/>
                </a:lnTo>
                <a:lnTo>
                  <a:pt x="2123924" y="367016"/>
                </a:lnTo>
                <a:lnTo>
                  <a:pt x="2124892" y="368550"/>
                </a:lnTo>
                <a:lnTo>
                  <a:pt x="2125778" y="370085"/>
                </a:lnTo>
                <a:lnTo>
                  <a:pt x="2126665" y="371620"/>
                </a:lnTo>
                <a:lnTo>
                  <a:pt x="2127551" y="373235"/>
                </a:lnTo>
                <a:lnTo>
                  <a:pt x="2128437" y="374851"/>
                </a:lnTo>
                <a:lnTo>
                  <a:pt x="2129405" y="376466"/>
                </a:lnTo>
                <a:lnTo>
                  <a:pt x="2130291" y="378162"/>
                </a:lnTo>
                <a:lnTo>
                  <a:pt x="2131178" y="379778"/>
                </a:lnTo>
                <a:lnTo>
                  <a:pt x="2132064" y="381474"/>
                </a:lnTo>
                <a:lnTo>
                  <a:pt x="2132951" y="383170"/>
                </a:lnTo>
                <a:lnTo>
                  <a:pt x="2133918" y="384947"/>
                </a:lnTo>
                <a:lnTo>
                  <a:pt x="2134804" y="386643"/>
                </a:lnTo>
                <a:lnTo>
                  <a:pt x="2135691" y="388420"/>
                </a:lnTo>
                <a:lnTo>
                  <a:pt x="2136577" y="390197"/>
                </a:lnTo>
                <a:lnTo>
                  <a:pt x="2137464" y="391974"/>
                </a:lnTo>
                <a:lnTo>
                  <a:pt x="2138350" y="393751"/>
                </a:lnTo>
                <a:lnTo>
                  <a:pt x="2139317" y="395528"/>
                </a:lnTo>
                <a:lnTo>
                  <a:pt x="2140204" y="397386"/>
                </a:lnTo>
                <a:lnTo>
                  <a:pt x="2141090" y="399244"/>
                </a:lnTo>
                <a:lnTo>
                  <a:pt x="2141977" y="401101"/>
                </a:lnTo>
                <a:lnTo>
                  <a:pt x="2142863" y="402959"/>
                </a:lnTo>
                <a:lnTo>
                  <a:pt x="2143830" y="404817"/>
                </a:lnTo>
                <a:lnTo>
                  <a:pt x="2144717" y="406675"/>
                </a:lnTo>
                <a:lnTo>
                  <a:pt x="2145603" y="408533"/>
                </a:lnTo>
                <a:lnTo>
                  <a:pt x="2146490" y="410471"/>
                </a:lnTo>
                <a:lnTo>
                  <a:pt x="2147376" y="412329"/>
                </a:lnTo>
                <a:lnTo>
                  <a:pt x="2148344" y="414267"/>
                </a:lnTo>
                <a:lnTo>
                  <a:pt x="2149230" y="416206"/>
                </a:lnTo>
                <a:lnTo>
                  <a:pt x="2150117" y="418144"/>
                </a:lnTo>
                <a:lnTo>
                  <a:pt x="2151003" y="420083"/>
                </a:lnTo>
                <a:lnTo>
                  <a:pt x="2151890" y="421940"/>
                </a:lnTo>
                <a:lnTo>
                  <a:pt x="2152857" y="423879"/>
                </a:lnTo>
                <a:lnTo>
                  <a:pt x="2153743" y="425898"/>
                </a:lnTo>
                <a:lnTo>
                  <a:pt x="2154630" y="427836"/>
                </a:lnTo>
                <a:lnTo>
                  <a:pt x="2155516" y="429775"/>
                </a:lnTo>
                <a:lnTo>
                  <a:pt x="2156403" y="431713"/>
                </a:lnTo>
                <a:lnTo>
                  <a:pt x="2157289" y="433652"/>
                </a:lnTo>
                <a:lnTo>
                  <a:pt x="2158256" y="435590"/>
                </a:lnTo>
                <a:lnTo>
                  <a:pt x="2159143" y="437529"/>
                </a:lnTo>
                <a:lnTo>
                  <a:pt x="2160029" y="439467"/>
                </a:lnTo>
                <a:lnTo>
                  <a:pt x="2160916" y="441405"/>
                </a:lnTo>
                <a:lnTo>
                  <a:pt x="2161802" y="443425"/>
                </a:lnTo>
                <a:lnTo>
                  <a:pt x="2162769" y="445363"/>
                </a:lnTo>
                <a:lnTo>
                  <a:pt x="2163656" y="447301"/>
                </a:lnTo>
                <a:lnTo>
                  <a:pt x="2164542" y="449240"/>
                </a:lnTo>
                <a:lnTo>
                  <a:pt x="2165429" y="451098"/>
                </a:lnTo>
                <a:lnTo>
                  <a:pt x="2166315" y="453036"/>
                </a:lnTo>
                <a:lnTo>
                  <a:pt x="2167282" y="454975"/>
                </a:lnTo>
                <a:lnTo>
                  <a:pt x="2168169" y="456913"/>
                </a:lnTo>
                <a:lnTo>
                  <a:pt x="2169055" y="458771"/>
                </a:lnTo>
                <a:lnTo>
                  <a:pt x="2169942" y="460709"/>
                </a:lnTo>
                <a:lnTo>
                  <a:pt x="2170828" y="462567"/>
                </a:lnTo>
                <a:lnTo>
                  <a:pt x="2171796" y="464425"/>
                </a:lnTo>
                <a:lnTo>
                  <a:pt x="2172682" y="466283"/>
                </a:lnTo>
                <a:lnTo>
                  <a:pt x="2173569" y="468140"/>
                </a:lnTo>
                <a:lnTo>
                  <a:pt x="2174455" y="469998"/>
                </a:lnTo>
                <a:lnTo>
                  <a:pt x="2175342" y="471856"/>
                </a:lnTo>
                <a:lnTo>
                  <a:pt x="2176228" y="473633"/>
                </a:lnTo>
                <a:lnTo>
                  <a:pt x="2177195" y="475491"/>
                </a:lnTo>
                <a:lnTo>
                  <a:pt x="2178082" y="477268"/>
                </a:lnTo>
                <a:lnTo>
                  <a:pt x="2178968" y="479045"/>
                </a:lnTo>
                <a:lnTo>
                  <a:pt x="2179855" y="480822"/>
                </a:lnTo>
                <a:lnTo>
                  <a:pt x="2180741" y="482599"/>
                </a:lnTo>
                <a:lnTo>
                  <a:pt x="2181708" y="484295"/>
                </a:lnTo>
                <a:lnTo>
                  <a:pt x="2182595" y="485991"/>
                </a:lnTo>
                <a:lnTo>
                  <a:pt x="2183481" y="487687"/>
                </a:lnTo>
                <a:lnTo>
                  <a:pt x="2184368" y="489383"/>
                </a:lnTo>
                <a:lnTo>
                  <a:pt x="2185254" y="491079"/>
                </a:lnTo>
                <a:lnTo>
                  <a:pt x="2186221" y="492695"/>
                </a:lnTo>
                <a:lnTo>
                  <a:pt x="2187108" y="494310"/>
                </a:lnTo>
                <a:lnTo>
                  <a:pt x="2187994" y="495926"/>
                </a:lnTo>
                <a:lnTo>
                  <a:pt x="2188881" y="497541"/>
                </a:lnTo>
                <a:lnTo>
                  <a:pt x="2189767" y="499076"/>
                </a:lnTo>
                <a:lnTo>
                  <a:pt x="2190734" y="500611"/>
                </a:lnTo>
                <a:lnTo>
                  <a:pt x="2191621" y="502145"/>
                </a:lnTo>
                <a:lnTo>
                  <a:pt x="2192507" y="503680"/>
                </a:lnTo>
                <a:lnTo>
                  <a:pt x="2193394" y="505134"/>
                </a:lnTo>
                <a:lnTo>
                  <a:pt x="2194280" y="506588"/>
                </a:lnTo>
                <a:lnTo>
                  <a:pt x="2195167" y="508041"/>
                </a:lnTo>
                <a:lnTo>
                  <a:pt x="2196134" y="509415"/>
                </a:lnTo>
                <a:lnTo>
                  <a:pt x="2197021" y="510788"/>
                </a:lnTo>
                <a:lnTo>
                  <a:pt x="2197907" y="512161"/>
                </a:lnTo>
                <a:lnTo>
                  <a:pt x="2198794" y="513453"/>
                </a:lnTo>
                <a:lnTo>
                  <a:pt x="2199680" y="514746"/>
                </a:lnTo>
                <a:lnTo>
                  <a:pt x="2200647" y="516038"/>
                </a:lnTo>
                <a:lnTo>
                  <a:pt x="2201534" y="517250"/>
                </a:lnTo>
                <a:lnTo>
                  <a:pt x="2202420" y="518461"/>
                </a:lnTo>
                <a:lnTo>
                  <a:pt x="2203307" y="519673"/>
                </a:lnTo>
                <a:lnTo>
                  <a:pt x="2204193" y="520804"/>
                </a:lnTo>
                <a:lnTo>
                  <a:pt x="2205160" y="521935"/>
                </a:lnTo>
                <a:lnTo>
                  <a:pt x="2206047" y="523065"/>
                </a:lnTo>
                <a:lnTo>
                  <a:pt x="2206933" y="524115"/>
                </a:lnTo>
                <a:lnTo>
                  <a:pt x="2207820" y="525165"/>
                </a:lnTo>
                <a:lnTo>
                  <a:pt x="2208706" y="526135"/>
                </a:lnTo>
                <a:lnTo>
                  <a:pt x="2209673" y="527104"/>
                </a:lnTo>
                <a:lnTo>
                  <a:pt x="2210560" y="528073"/>
                </a:lnTo>
                <a:lnTo>
                  <a:pt x="2211446" y="528961"/>
                </a:lnTo>
                <a:lnTo>
                  <a:pt x="2212333" y="529850"/>
                </a:lnTo>
                <a:lnTo>
                  <a:pt x="2213219" y="530738"/>
                </a:lnTo>
                <a:lnTo>
                  <a:pt x="2214106" y="531546"/>
                </a:lnTo>
                <a:lnTo>
                  <a:pt x="2215073" y="532273"/>
                </a:lnTo>
                <a:lnTo>
                  <a:pt x="2215959" y="533081"/>
                </a:lnTo>
                <a:lnTo>
                  <a:pt x="2216846" y="533727"/>
                </a:lnTo>
                <a:lnTo>
                  <a:pt x="2217732" y="534454"/>
                </a:lnTo>
                <a:lnTo>
                  <a:pt x="2218619" y="535100"/>
                </a:lnTo>
                <a:lnTo>
                  <a:pt x="2219586" y="535665"/>
                </a:lnTo>
                <a:lnTo>
                  <a:pt x="2220473" y="536231"/>
                </a:lnTo>
                <a:lnTo>
                  <a:pt x="2221359" y="536796"/>
                </a:lnTo>
                <a:lnTo>
                  <a:pt x="2222246" y="537281"/>
                </a:lnTo>
                <a:lnTo>
                  <a:pt x="2223132" y="537765"/>
                </a:lnTo>
                <a:lnTo>
                  <a:pt x="2224099" y="538169"/>
                </a:lnTo>
                <a:lnTo>
                  <a:pt x="2224986" y="538573"/>
                </a:lnTo>
                <a:lnTo>
                  <a:pt x="2225872" y="538896"/>
                </a:lnTo>
                <a:lnTo>
                  <a:pt x="2226759" y="539219"/>
                </a:lnTo>
                <a:lnTo>
                  <a:pt x="2227645" y="539542"/>
                </a:lnTo>
                <a:lnTo>
                  <a:pt x="2228532" y="539785"/>
                </a:lnTo>
                <a:lnTo>
                  <a:pt x="2229499" y="539946"/>
                </a:lnTo>
                <a:lnTo>
                  <a:pt x="2230385" y="540188"/>
                </a:lnTo>
                <a:lnTo>
                  <a:pt x="2231272" y="540269"/>
                </a:lnTo>
                <a:lnTo>
                  <a:pt x="2232158" y="540431"/>
                </a:lnTo>
                <a:lnTo>
                  <a:pt x="2233045" y="540431"/>
                </a:lnTo>
                <a:lnTo>
                  <a:pt x="2234012" y="540511"/>
                </a:lnTo>
                <a:lnTo>
                  <a:pt x="2234898" y="540431"/>
                </a:lnTo>
                <a:lnTo>
                  <a:pt x="2235785" y="540431"/>
                </a:lnTo>
                <a:lnTo>
                  <a:pt x="2236671" y="540350"/>
                </a:lnTo>
                <a:lnTo>
                  <a:pt x="2237558" y="540188"/>
                </a:lnTo>
                <a:lnTo>
                  <a:pt x="2238525" y="540027"/>
                </a:lnTo>
                <a:lnTo>
                  <a:pt x="2239411" y="539865"/>
                </a:lnTo>
                <a:lnTo>
                  <a:pt x="2240298" y="539623"/>
                </a:lnTo>
                <a:lnTo>
                  <a:pt x="2241184" y="539300"/>
                </a:lnTo>
                <a:lnTo>
                  <a:pt x="2242071" y="538977"/>
                </a:lnTo>
                <a:lnTo>
                  <a:pt x="2243038" y="538654"/>
                </a:lnTo>
                <a:lnTo>
                  <a:pt x="2243925" y="538250"/>
                </a:lnTo>
                <a:lnTo>
                  <a:pt x="2244811" y="537846"/>
                </a:lnTo>
                <a:lnTo>
                  <a:pt x="2245698" y="537442"/>
                </a:lnTo>
                <a:lnTo>
                  <a:pt x="2246584" y="536877"/>
                </a:lnTo>
                <a:lnTo>
                  <a:pt x="2247470" y="536392"/>
                </a:lnTo>
                <a:lnTo>
                  <a:pt x="2248438" y="535827"/>
                </a:lnTo>
                <a:lnTo>
                  <a:pt x="2249324" y="535181"/>
                </a:lnTo>
                <a:lnTo>
                  <a:pt x="2250211" y="534615"/>
                </a:lnTo>
                <a:lnTo>
                  <a:pt x="2251097" y="533888"/>
                </a:lnTo>
                <a:lnTo>
                  <a:pt x="2251984" y="533242"/>
                </a:lnTo>
                <a:lnTo>
                  <a:pt x="2252951" y="532435"/>
                </a:lnTo>
                <a:lnTo>
                  <a:pt x="2253837" y="531708"/>
                </a:lnTo>
                <a:lnTo>
                  <a:pt x="2254724" y="530900"/>
                </a:lnTo>
              </a:path>
            </a:pathLst>
          </a:custGeom>
          <a:ln w="9690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413531" y="4031212"/>
            <a:ext cx="2254885" cy="643890"/>
          </a:xfrm>
          <a:custGeom>
            <a:avLst/>
            <a:gdLst/>
            <a:ahLst/>
            <a:cxnLst/>
            <a:rect l="l" t="t" r="r" b="b"/>
            <a:pathLst>
              <a:path w="2254884" h="643889">
                <a:moveTo>
                  <a:pt x="0" y="371705"/>
                </a:moveTo>
                <a:lnTo>
                  <a:pt x="0" y="371705"/>
                </a:lnTo>
                <a:lnTo>
                  <a:pt x="89288" y="371705"/>
                </a:lnTo>
                <a:lnTo>
                  <a:pt x="90191" y="374048"/>
                </a:lnTo>
                <a:lnTo>
                  <a:pt x="95599" y="412252"/>
                </a:lnTo>
                <a:lnTo>
                  <a:pt x="100113" y="450215"/>
                </a:lnTo>
                <a:lnTo>
                  <a:pt x="101015" y="457969"/>
                </a:lnTo>
                <a:lnTo>
                  <a:pt x="101918" y="465642"/>
                </a:lnTo>
                <a:lnTo>
                  <a:pt x="102821" y="473396"/>
                </a:lnTo>
                <a:lnTo>
                  <a:pt x="103716" y="481069"/>
                </a:lnTo>
                <a:lnTo>
                  <a:pt x="109132" y="525251"/>
                </a:lnTo>
                <a:lnTo>
                  <a:pt x="114540" y="564586"/>
                </a:lnTo>
                <a:lnTo>
                  <a:pt x="121754" y="606344"/>
                </a:lnTo>
                <a:lnTo>
                  <a:pt x="134384" y="642691"/>
                </a:lnTo>
                <a:lnTo>
                  <a:pt x="137092" y="643741"/>
                </a:lnTo>
                <a:lnTo>
                  <a:pt x="137995" y="643499"/>
                </a:lnTo>
                <a:lnTo>
                  <a:pt x="151519" y="607556"/>
                </a:lnTo>
                <a:lnTo>
                  <a:pt x="158733" y="564344"/>
                </a:lnTo>
                <a:lnTo>
                  <a:pt x="164149" y="522504"/>
                </a:lnTo>
                <a:lnTo>
                  <a:pt x="168655" y="482523"/>
                </a:lnTo>
                <a:lnTo>
                  <a:pt x="173169" y="438988"/>
                </a:lnTo>
                <a:lnTo>
                  <a:pt x="174071" y="430023"/>
                </a:lnTo>
                <a:lnTo>
                  <a:pt x="174974" y="420976"/>
                </a:lnTo>
                <a:lnTo>
                  <a:pt x="175877" y="411768"/>
                </a:lnTo>
                <a:lnTo>
                  <a:pt x="176771" y="402560"/>
                </a:lnTo>
                <a:lnTo>
                  <a:pt x="177674" y="393352"/>
                </a:lnTo>
                <a:lnTo>
                  <a:pt x="178577" y="384064"/>
                </a:lnTo>
                <a:lnTo>
                  <a:pt x="179480" y="374775"/>
                </a:lnTo>
                <a:lnTo>
                  <a:pt x="180382" y="365487"/>
                </a:lnTo>
                <a:lnTo>
                  <a:pt x="181285" y="356279"/>
                </a:lnTo>
                <a:lnTo>
                  <a:pt x="182188" y="346990"/>
                </a:lnTo>
                <a:lnTo>
                  <a:pt x="183090" y="337782"/>
                </a:lnTo>
                <a:lnTo>
                  <a:pt x="183993" y="328655"/>
                </a:lnTo>
                <a:lnTo>
                  <a:pt x="184896" y="319528"/>
                </a:lnTo>
                <a:lnTo>
                  <a:pt x="185791" y="310482"/>
                </a:lnTo>
                <a:lnTo>
                  <a:pt x="190304" y="266946"/>
                </a:lnTo>
                <a:lnTo>
                  <a:pt x="194810" y="227207"/>
                </a:lnTo>
                <a:lnTo>
                  <a:pt x="200226" y="186418"/>
                </a:lnTo>
                <a:lnTo>
                  <a:pt x="207440" y="145952"/>
                </a:lnTo>
                <a:lnTo>
                  <a:pt x="225478" y="112109"/>
                </a:lnTo>
                <a:lnTo>
                  <a:pt x="226381" y="112190"/>
                </a:lnTo>
                <a:lnTo>
                  <a:pt x="227283" y="112271"/>
                </a:lnTo>
                <a:lnTo>
                  <a:pt x="228186" y="112432"/>
                </a:lnTo>
                <a:lnTo>
                  <a:pt x="229089" y="112594"/>
                </a:lnTo>
                <a:lnTo>
                  <a:pt x="229992" y="112836"/>
                </a:lnTo>
                <a:lnTo>
                  <a:pt x="230886" y="113078"/>
                </a:lnTo>
                <a:lnTo>
                  <a:pt x="231789" y="113321"/>
                </a:lnTo>
                <a:lnTo>
                  <a:pt x="232692" y="113563"/>
                </a:lnTo>
                <a:lnTo>
                  <a:pt x="233594" y="113805"/>
                </a:lnTo>
                <a:lnTo>
                  <a:pt x="234497" y="113967"/>
                </a:lnTo>
                <a:lnTo>
                  <a:pt x="235400" y="114048"/>
                </a:lnTo>
                <a:lnTo>
                  <a:pt x="236303" y="114128"/>
                </a:lnTo>
                <a:lnTo>
                  <a:pt x="237205" y="114128"/>
                </a:lnTo>
                <a:lnTo>
                  <a:pt x="238108" y="114048"/>
                </a:lnTo>
                <a:lnTo>
                  <a:pt x="257944" y="79075"/>
                </a:lnTo>
                <a:lnTo>
                  <a:pt x="258846" y="75924"/>
                </a:lnTo>
                <a:lnTo>
                  <a:pt x="259749" y="72774"/>
                </a:lnTo>
                <a:lnTo>
                  <a:pt x="260652" y="69543"/>
                </a:lnTo>
                <a:lnTo>
                  <a:pt x="261555" y="66151"/>
                </a:lnTo>
                <a:lnTo>
                  <a:pt x="262457" y="62839"/>
                </a:lnTo>
                <a:lnTo>
                  <a:pt x="263360" y="59366"/>
                </a:lnTo>
                <a:lnTo>
                  <a:pt x="264263" y="55974"/>
                </a:lnTo>
                <a:lnTo>
                  <a:pt x="265165" y="52501"/>
                </a:lnTo>
                <a:lnTo>
                  <a:pt x="266068" y="49028"/>
                </a:lnTo>
                <a:lnTo>
                  <a:pt x="266963" y="45554"/>
                </a:lnTo>
                <a:lnTo>
                  <a:pt x="267865" y="42162"/>
                </a:lnTo>
                <a:lnTo>
                  <a:pt x="280496" y="4845"/>
                </a:lnTo>
                <a:lnTo>
                  <a:pt x="285904" y="0"/>
                </a:lnTo>
                <a:lnTo>
                  <a:pt x="286806" y="80"/>
                </a:lnTo>
                <a:lnTo>
                  <a:pt x="301242" y="37396"/>
                </a:lnTo>
                <a:lnTo>
                  <a:pt x="308456" y="78024"/>
                </a:lnTo>
                <a:lnTo>
                  <a:pt x="313864" y="114371"/>
                </a:lnTo>
                <a:lnTo>
                  <a:pt x="314767" y="120671"/>
                </a:lnTo>
                <a:lnTo>
                  <a:pt x="315669" y="127052"/>
                </a:lnTo>
                <a:lnTo>
                  <a:pt x="316572" y="133513"/>
                </a:lnTo>
                <a:lnTo>
                  <a:pt x="317475" y="139975"/>
                </a:lnTo>
                <a:lnTo>
                  <a:pt x="318378" y="146436"/>
                </a:lnTo>
                <a:lnTo>
                  <a:pt x="319280" y="152898"/>
                </a:lnTo>
                <a:lnTo>
                  <a:pt x="320175" y="159360"/>
                </a:lnTo>
                <a:lnTo>
                  <a:pt x="321078" y="165821"/>
                </a:lnTo>
                <a:lnTo>
                  <a:pt x="321980" y="172283"/>
                </a:lnTo>
                <a:lnTo>
                  <a:pt x="322883" y="178664"/>
                </a:lnTo>
                <a:lnTo>
                  <a:pt x="323786" y="185045"/>
                </a:lnTo>
                <a:lnTo>
                  <a:pt x="324688" y="191345"/>
                </a:lnTo>
                <a:lnTo>
                  <a:pt x="325591" y="197645"/>
                </a:lnTo>
                <a:lnTo>
                  <a:pt x="326494" y="203864"/>
                </a:lnTo>
                <a:lnTo>
                  <a:pt x="332805" y="245300"/>
                </a:lnTo>
                <a:lnTo>
                  <a:pt x="337319" y="272277"/>
                </a:lnTo>
                <a:lnTo>
                  <a:pt x="338213" y="277447"/>
                </a:lnTo>
                <a:lnTo>
                  <a:pt x="339116" y="282535"/>
                </a:lnTo>
                <a:lnTo>
                  <a:pt x="340019" y="287462"/>
                </a:lnTo>
                <a:lnTo>
                  <a:pt x="340921" y="292389"/>
                </a:lnTo>
                <a:lnTo>
                  <a:pt x="341824" y="297154"/>
                </a:lnTo>
                <a:lnTo>
                  <a:pt x="342727" y="301920"/>
                </a:lnTo>
                <a:lnTo>
                  <a:pt x="343629" y="306605"/>
                </a:lnTo>
                <a:lnTo>
                  <a:pt x="344532" y="311208"/>
                </a:lnTo>
                <a:lnTo>
                  <a:pt x="345435" y="315732"/>
                </a:lnTo>
                <a:lnTo>
                  <a:pt x="346338" y="320255"/>
                </a:lnTo>
                <a:lnTo>
                  <a:pt x="347240" y="324697"/>
                </a:lnTo>
                <a:lnTo>
                  <a:pt x="348135" y="329059"/>
                </a:lnTo>
                <a:lnTo>
                  <a:pt x="349038" y="333420"/>
                </a:lnTo>
                <a:lnTo>
                  <a:pt x="349940" y="337782"/>
                </a:lnTo>
                <a:lnTo>
                  <a:pt x="350843" y="342063"/>
                </a:lnTo>
                <a:lnTo>
                  <a:pt x="351746" y="346344"/>
                </a:lnTo>
                <a:lnTo>
                  <a:pt x="352649" y="350544"/>
                </a:lnTo>
                <a:lnTo>
                  <a:pt x="353551" y="354825"/>
                </a:lnTo>
                <a:lnTo>
                  <a:pt x="354454" y="359025"/>
                </a:lnTo>
                <a:lnTo>
                  <a:pt x="355357" y="363305"/>
                </a:lnTo>
                <a:lnTo>
                  <a:pt x="356260" y="367505"/>
                </a:lnTo>
                <a:lnTo>
                  <a:pt x="357154" y="371786"/>
                </a:lnTo>
                <a:lnTo>
                  <a:pt x="358057" y="375986"/>
                </a:lnTo>
                <a:lnTo>
                  <a:pt x="358960" y="380267"/>
                </a:lnTo>
                <a:lnTo>
                  <a:pt x="359862" y="384629"/>
                </a:lnTo>
                <a:lnTo>
                  <a:pt x="360765" y="388910"/>
                </a:lnTo>
                <a:lnTo>
                  <a:pt x="361668" y="393271"/>
                </a:lnTo>
                <a:lnTo>
                  <a:pt x="362570" y="397714"/>
                </a:lnTo>
                <a:lnTo>
                  <a:pt x="363473" y="402075"/>
                </a:lnTo>
                <a:lnTo>
                  <a:pt x="364376" y="406598"/>
                </a:lnTo>
                <a:lnTo>
                  <a:pt x="371590" y="443914"/>
                </a:lnTo>
                <a:lnTo>
                  <a:pt x="372492" y="448761"/>
                </a:lnTo>
                <a:lnTo>
                  <a:pt x="373395" y="453688"/>
                </a:lnTo>
                <a:lnTo>
                  <a:pt x="374298" y="458614"/>
                </a:lnTo>
                <a:lnTo>
                  <a:pt x="375192" y="463622"/>
                </a:lnTo>
                <a:lnTo>
                  <a:pt x="379706" y="488984"/>
                </a:lnTo>
                <a:lnTo>
                  <a:pt x="380609" y="494073"/>
                </a:lnTo>
                <a:lnTo>
                  <a:pt x="381511" y="499242"/>
                </a:lnTo>
                <a:lnTo>
                  <a:pt x="382414" y="504331"/>
                </a:lnTo>
                <a:lnTo>
                  <a:pt x="383317" y="509500"/>
                </a:lnTo>
                <a:lnTo>
                  <a:pt x="384212" y="514589"/>
                </a:lnTo>
                <a:lnTo>
                  <a:pt x="385114" y="519677"/>
                </a:lnTo>
                <a:lnTo>
                  <a:pt x="386017" y="524766"/>
                </a:lnTo>
                <a:lnTo>
                  <a:pt x="386920" y="529855"/>
                </a:lnTo>
                <a:lnTo>
                  <a:pt x="387822" y="534862"/>
                </a:lnTo>
                <a:lnTo>
                  <a:pt x="388725" y="539789"/>
                </a:lnTo>
                <a:lnTo>
                  <a:pt x="389628" y="544716"/>
                </a:lnTo>
                <a:lnTo>
                  <a:pt x="390531" y="549643"/>
                </a:lnTo>
                <a:lnTo>
                  <a:pt x="391433" y="554409"/>
                </a:lnTo>
                <a:lnTo>
                  <a:pt x="392336" y="559174"/>
                </a:lnTo>
                <a:lnTo>
                  <a:pt x="393231" y="563778"/>
                </a:lnTo>
                <a:lnTo>
                  <a:pt x="394133" y="568382"/>
                </a:lnTo>
                <a:lnTo>
                  <a:pt x="395036" y="572825"/>
                </a:lnTo>
                <a:lnTo>
                  <a:pt x="395939" y="577267"/>
                </a:lnTo>
                <a:lnTo>
                  <a:pt x="405861" y="617168"/>
                </a:lnTo>
                <a:lnTo>
                  <a:pt x="420288" y="640107"/>
                </a:lnTo>
                <a:lnTo>
                  <a:pt x="421191" y="640026"/>
                </a:lnTo>
                <a:lnTo>
                  <a:pt x="429275" y="631868"/>
                </a:lnTo>
                <a:lnTo>
                  <a:pt x="430242" y="630253"/>
                </a:lnTo>
                <a:lnTo>
                  <a:pt x="431129" y="628476"/>
                </a:lnTo>
                <a:lnTo>
                  <a:pt x="432015" y="626537"/>
                </a:lnTo>
                <a:lnTo>
                  <a:pt x="432902" y="624518"/>
                </a:lnTo>
                <a:lnTo>
                  <a:pt x="433789" y="622337"/>
                </a:lnTo>
                <a:lnTo>
                  <a:pt x="434756" y="620076"/>
                </a:lnTo>
                <a:lnTo>
                  <a:pt x="435643" y="617653"/>
                </a:lnTo>
                <a:lnTo>
                  <a:pt x="436529" y="615229"/>
                </a:lnTo>
                <a:lnTo>
                  <a:pt x="437416" y="612645"/>
                </a:lnTo>
                <a:lnTo>
                  <a:pt x="438302" y="609979"/>
                </a:lnTo>
                <a:lnTo>
                  <a:pt x="439270" y="607152"/>
                </a:lnTo>
                <a:lnTo>
                  <a:pt x="443703" y="592210"/>
                </a:lnTo>
                <a:lnTo>
                  <a:pt x="444670" y="589060"/>
                </a:lnTo>
                <a:lnTo>
                  <a:pt x="445556" y="585748"/>
                </a:lnTo>
                <a:lnTo>
                  <a:pt x="446443" y="582517"/>
                </a:lnTo>
                <a:lnTo>
                  <a:pt x="447330" y="579206"/>
                </a:lnTo>
                <a:lnTo>
                  <a:pt x="448216" y="575813"/>
                </a:lnTo>
                <a:lnTo>
                  <a:pt x="449184" y="572421"/>
                </a:lnTo>
                <a:lnTo>
                  <a:pt x="450070" y="568948"/>
                </a:lnTo>
                <a:lnTo>
                  <a:pt x="450957" y="565475"/>
                </a:lnTo>
                <a:lnTo>
                  <a:pt x="451843" y="562002"/>
                </a:lnTo>
                <a:lnTo>
                  <a:pt x="452730" y="558529"/>
                </a:lnTo>
                <a:lnTo>
                  <a:pt x="453697" y="554975"/>
                </a:lnTo>
                <a:lnTo>
                  <a:pt x="454584" y="551421"/>
                </a:lnTo>
                <a:lnTo>
                  <a:pt x="455470" y="547948"/>
                </a:lnTo>
                <a:lnTo>
                  <a:pt x="456357" y="544394"/>
                </a:lnTo>
                <a:lnTo>
                  <a:pt x="457244" y="540840"/>
                </a:lnTo>
                <a:lnTo>
                  <a:pt x="458211" y="537205"/>
                </a:lnTo>
                <a:lnTo>
                  <a:pt x="459097" y="533651"/>
                </a:lnTo>
                <a:lnTo>
                  <a:pt x="459984" y="530097"/>
                </a:lnTo>
                <a:lnTo>
                  <a:pt x="460871" y="526543"/>
                </a:lnTo>
                <a:lnTo>
                  <a:pt x="461757" y="522989"/>
                </a:lnTo>
                <a:lnTo>
                  <a:pt x="462644" y="519435"/>
                </a:lnTo>
                <a:lnTo>
                  <a:pt x="463611" y="515962"/>
                </a:lnTo>
                <a:lnTo>
                  <a:pt x="464498" y="512409"/>
                </a:lnTo>
                <a:lnTo>
                  <a:pt x="465384" y="508855"/>
                </a:lnTo>
                <a:lnTo>
                  <a:pt x="466271" y="505301"/>
                </a:lnTo>
                <a:lnTo>
                  <a:pt x="467158" y="501828"/>
                </a:lnTo>
                <a:lnTo>
                  <a:pt x="468125" y="498354"/>
                </a:lnTo>
                <a:lnTo>
                  <a:pt x="469011" y="494801"/>
                </a:lnTo>
                <a:lnTo>
                  <a:pt x="469898" y="491327"/>
                </a:lnTo>
                <a:lnTo>
                  <a:pt x="470785" y="487854"/>
                </a:lnTo>
                <a:lnTo>
                  <a:pt x="471671" y="484381"/>
                </a:lnTo>
                <a:lnTo>
                  <a:pt x="472638" y="480908"/>
                </a:lnTo>
                <a:lnTo>
                  <a:pt x="473525" y="477435"/>
                </a:lnTo>
                <a:lnTo>
                  <a:pt x="474412" y="474043"/>
                </a:lnTo>
                <a:lnTo>
                  <a:pt x="475298" y="470570"/>
                </a:lnTo>
                <a:lnTo>
                  <a:pt x="476185" y="467096"/>
                </a:lnTo>
                <a:lnTo>
                  <a:pt x="477152" y="463704"/>
                </a:lnTo>
                <a:lnTo>
                  <a:pt x="478039" y="460231"/>
                </a:lnTo>
                <a:lnTo>
                  <a:pt x="478925" y="456758"/>
                </a:lnTo>
                <a:lnTo>
                  <a:pt x="479812" y="453285"/>
                </a:lnTo>
                <a:lnTo>
                  <a:pt x="480699" y="449892"/>
                </a:lnTo>
                <a:lnTo>
                  <a:pt x="481585" y="446419"/>
                </a:lnTo>
                <a:lnTo>
                  <a:pt x="482552" y="442946"/>
                </a:lnTo>
                <a:lnTo>
                  <a:pt x="483439" y="439473"/>
                </a:lnTo>
                <a:lnTo>
                  <a:pt x="484326" y="436000"/>
                </a:lnTo>
                <a:lnTo>
                  <a:pt x="485212" y="432446"/>
                </a:lnTo>
                <a:lnTo>
                  <a:pt x="486099" y="428973"/>
                </a:lnTo>
                <a:lnTo>
                  <a:pt x="487066" y="425419"/>
                </a:lnTo>
                <a:lnTo>
                  <a:pt x="487953" y="421865"/>
                </a:lnTo>
                <a:lnTo>
                  <a:pt x="488839" y="418311"/>
                </a:lnTo>
                <a:lnTo>
                  <a:pt x="489726" y="414757"/>
                </a:lnTo>
                <a:lnTo>
                  <a:pt x="490612" y="411203"/>
                </a:lnTo>
                <a:lnTo>
                  <a:pt x="491580" y="407569"/>
                </a:lnTo>
                <a:lnTo>
                  <a:pt x="492466" y="403934"/>
                </a:lnTo>
                <a:lnTo>
                  <a:pt x="493353" y="400299"/>
                </a:lnTo>
                <a:lnTo>
                  <a:pt x="494239" y="396584"/>
                </a:lnTo>
                <a:lnTo>
                  <a:pt x="495126" y="392868"/>
                </a:lnTo>
                <a:lnTo>
                  <a:pt x="496013" y="389153"/>
                </a:lnTo>
                <a:lnTo>
                  <a:pt x="496980" y="385357"/>
                </a:lnTo>
                <a:lnTo>
                  <a:pt x="497867" y="381641"/>
                </a:lnTo>
                <a:lnTo>
                  <a:pt x="498753" y="377764"/>
                </a:lnTo>
                <a:lnTo>
                  <a:pt x="499640" y="373968"/>
                </a:lnTo>
                <a:lnTo>
                  <a:pt x="500526" y="370091"/>
                </a:lnTo>
                <a:lnTo>
                  <a:pt x="501494" y="366214"/>
                </a:lnTo>
                <a:lnTo>
                  <a:pt x="502380" y="362337"/>
                </a:lnTo>
                <a:lnTo>
                  <a:pt x="503267" y="358379"/>
                </a:lnTo>
                <a:lnTo>
                  <a:pt x="504153" y="354421"/>
                </a:lnTo>
                <a:lnTo>
                  <a:pt x="505040" y="350464"/>
                </a:lnTo>
                <a:lnTo>
                  <a:pt x="506007" y="346425"/>
                </a:lnTo>
                <a:lnTo>
                  <a:pt x="506894" y="342467"/>
                </a:lnTo>
                <a:lnTo>
                  <a:pt x="507780" y="338429"/>
                </a:lnTo>
                <a:lnTo>
                  <a:pt x="508667" y="334310"/>
                </a:lnTo>
                <a:lnTo>
                  <a:pt x="509554" y="330271"/>
                </a:lnTo>
                <a:lnTo>
                  <a:pt x="510521" y="326152"/>
                </a:lnTo>
                <a:lnTo>
                  <a:pt x="511408" y="322032"/>
                </a:lnTo>
                <a:lnTo>
                  <a:pt x="512294" y="317994"/>
                </a:lnTo>
                <a:lnTo>
                  <a:pt x="513181" y="313794"/>
                </a:lnTo>
                <a:lnTo>
                  <a:pt x="514067" y="309674"/>
                </a:lnTo>
                <a:lnTo>
                  <a:pt x="514954" y="305555"/>
                </a:lnTo>
                <a:lnTo>
                  <a:pt x="515921" y="301436"/>
                </a:lnTo>
                <a:lnTo>
                  <a:pt x="516808" y="297316"/>
                </a:lnTo>
                <a:lnTo>
                  <a:pt x="517694" y="293197"/>
                </a:lnTo>
                <a:lnTo>
                  <a:pt x="518581" y="289077"/>
                </a:lnTo>
                <a:lnTo>
                  <a:pt x="519468" y="284958"/>
                </a:lnTo>
                <a:lnTo>
                  <a:pt x="520435" y="280839"/>
                </a:lnTo>
                <a:lnTo>
                  <a:pt x="521321" y="276800"/>
                </a:lnTo>
                <a:lnTo>
                  <a:pt x="522208" y="272681"/>
                </a:lnTo>
                <a:lnTo>
                  <a:pt x="523095" y="268642"/>
                </a:lnTo>
                <a:lnTo>
                  <a:pt x="523981" y="264685"/>
                </a:lnTo>
                <a:lnTo>
                  <a:pt x="524948" y="260727"/>
                </a:lnTo>
                <a:lnTo>
                  <a:pt x="525835" y="256769"/>
                </a:lnTo>
                <a:lnTo>
                  <a:pt x="526722" y="252811"/>
                </a:lnTo>
                <a:lnTo>
                  <a:pt x="527608" y="249015"/>
                </a:lnTo>
                <a:lnTo>
                  <a:pt x="528495" y="245138"/>
                </a:lnTo>
                <a:lnTo>
                  <a:pt x="529462" y="241423"/>
                </a:lnTo>
                <a:lnTo>
                  <a:pt x="530349" y="237707"/>
                </a:lnTo>
                <a:lnTo>
                  <a:pt x="531235" y="233992"/>
                </a:lnTo>
                <a:lnTo>
                  <a:pt x="532122" y="230438"/>
                </a:lnTo>
                <a:lnTo>
                  <a:pt x="533009" y="226884"/>
                </a:lnTo>
                <a:lnTo>
                  <a:pt x="533895" y="223411"/>
                </a:lnTo>
                <a:lnTo>
                  <a:pt x="534862" y="220019"/>
                </a:lnTo>
                <a:lnTo>
                  <a:pt x="535749" y="216707"/>
                </a:lnTo>
                <a:lnTo>
                  <a:pt x="536636" y="213476"/>
                </a:lnTo>
                <a:lnTo>
                  <a:pt x="537522" y="210326"/>
                </a:lnTo>
                <a:lnTo>
                  <a:pt x="538409" y="207257"/>
                </a:lnTo>
                <a:lnTo>
                  <a:pt x="539376" y="204268"/>
                </a:lnTo>
                <a:lnTo>
                  <a:pt x="540263" y="201361"/>
                </a:lnTo>
                <a:lnTo>
                  <a:pt x="541149" y="198534"/>
                </a:lnTo>
                <a:lnTo>
                  <a:pt x="542036" y="195868"/>
                </a:lnTo>
                <a:lnTo>
                  <a:pt x="542923" y="193284"/>
                </a:lnTo>
                <a:lnTo>
                  <a:pt x="543890" y="190780"/>
                </a:lnTo>
                <a:lnTo>
                  <a:pt x="544776" y="188437"/>
                </a:lnTo>
                <a:lnTo>
                  <a:pt x="545663" y="186176"/>
                </a:lnTo>
                <a:lnTo>
                  <a:pt x="546550" y="184076"/>
                </a:lnTo>
                <a:lnTo>
                  <a:pt x="547436" y="181975"/>
                </a:lnTo>
                <a:lnTo>
                  <a:pt x="548403" y="180118"/>
                </a:lnTo>
                <a:lnTo>
                  <a:pt x="549290" y="178341"/>
                </a:lnTo>
                <a:lnTo>
                  <a:pt x="550177" y="176645"/>
                </a:lnTo>
                <a:lnTo>
                  <a:pt x="551063" y="175110"/>
                </a:lnTo>
                <a:lnTo>
                  <a:pt x="551950" y="173737"/>
                </a:lnTo>
                <a:lnTo>
                  <a:pt x="552836" y="172444"/>
                </a:lnTo>
                <a:lnTo>
                  <a:pt x="553804" y="171313"/>
                </a:lnTo>
                <a:lnTo>
                  <a:pt x="554690" y="170263"/>
                </a:lnTo>
                <a:lnTo>
                  <a:pt x="560977" y="166952"/>
                </a:lnTo>
                <a:lnTo>
                  <a:pt x="561864" y="166952"/>
                </a:lnTo>
                <a:lnTo>
                  <a:pt x="566377" y="169375"/>
                </a:lnTo>
                <a:lnTo>
                  <a:pt x="567345" y="170183"/>
                </a:lnTo>
                <a:lnTo>
                  <a:pt x="571778" y="176483"/>
                </a:lnTo>
                <a:lnTo>
                  <a:pt x="572745" y="178099"/>
                </a:lnTo>
                <a:lnTo>
                  <a:pt x="573632" y="179795"/>
                </a:lnTo>
                <a:lnTo>
                  <a:pt x="574518" y="181653"/>
                </a:lnTo>
                <a:lnTo>
                  <a:pt x="575405" y="183591"/>
                </a:lnTo>
                <a:lnTo>
                  <a:pt x="576291" y="185691"/>
                </a:lnTo>
                <a:lnTo>
                  <a:pt x="577259" y="187872"/>
                </a:lnTo>
                <a:lnTo>
                  <a:pt x="578145" y="190134"/>
                </a:lnTo>
                <a:lnTo>
                  <a:pt x="579032" y="192557"/>
                </a:lnTo>
                <a:lnTo>
                  <a:pt x="579918" y="195061"/>
                </a:lnTo>
                <a:lnTo>
                  <a:pt x="580805" y="197645"/>
                </a:lnTo>
                <a:lnTo>
                  <a:pt x="581772" y="200311"/>
                </a:lnTo>
                <a:lnTo>
                  <a:pt x="586205" y="214849"/>
                </a:lnTo>
                <a:lnTo>
                  <a:pt x="587172" y="217999"/>
                </a:lnTo>
                <a:lnTo>
                  <a:pt x="588059" y="221230"/>
                </a:lnTo>
                <a:lnTo>
                  <a:pt x="588946" y="224461"/>
                </a:lnTo>
                <a:lnTo>
                  <a:pt x="589832" y="227773"/>
                </a:lnTo>
                <a:lnTo>
                  <a:pt x="590719" y="231165"/>
                </a:lnTo>
                <a:lnTo>
                  <a:pt x="591686" y="234638"/>
                </a:lnTo>
                <a:lnTo>
                  <a:pt x="592573" y="238111"/>
                </a:lnTo>
                <a:lnTo>
                  <a:pt x="593459" y="241584"/>
                </a:lnTo>
                <a:lnTo>
                  <a:pt x="594346" y="245219"/>
                </a:lnTo>
                <a:lnTo>
                  <a:pt x="595233" y="248773"/>
                </a:lnTo>
                <a:lnTo>
                  <a:pt x="596200" y="252408"/>
                </a:lnTo>
                <a:lnTo>
                  <a:pt x="597086" y="256043"/>
                </a:lnTo>
                <a:lnTo>
                  <a:pt x="597973" y="259758"/>
                </a:lnTo>
                <a:lnTo>
                  <a:pt x="598860" y="263473"/>
                </a:lnTo>
                <a:lnTo>
                  <a:pt x="599746" y="267189"/>
                </a:lnTo>
                <a:lnTo>
                  <a:pt x="600713" y="270904"/>
                </a:lnTo>
                <a:lnTo>
                  <a:pt x="601600" y="274619"/>
                </a:lnTo>
                <a:lnTo>
                  <a:pt x="602487" y="278416"/>
                </a:lnTo>
                <a:lnTo>
                  <a:pt x="603373" y="282131"/>
                </a:lnTo>
                <a:lnTo>
                  <a:pt x="604260" y="285846"/>
                </a:lnTo>
                <a:lnTo>
                  <a:pt x="605146" y="289643"/>
                </a:lnTo>
                <a:lnTo>
                  <a:pt x="606114" y="293358"/>
                </a:lnTo>
                <a:lnTo>
                  <a:pt x="607000" y="297154"/>
                </a:lnTo>
                <a:lnTo>
                  <a:pt x="607887" y="300870"/>
                </a:lnTo>
                <a:lnTo>
                  <a:pt x="608774" y="304585"/>
                </a:lnTo>
                <a:lnTo>
                  <a:pt x="609660" y="308300"/>
                </a:lnTo>
                <a:lnTo>
                  <a:pt x="610627" y="311935"/>
                </a:lnTo>
                <a:lnTo>
                  <a:pt x="611514" y="315651"/>
                </a:lnTo>
                <a:lnTo>
                  <a:pt x="612401" y="319285"/>
                </a:lnTo>
                <a:lnTo>
                  <a:pt x="613287" y="322920"/>
                </a:lnTo>
                <a:lnTo>
                  <a:pt x="614174" y="326555"/>
                </a:lnTo>
                <a:lnTo>
                  <a:pt x="615141" y="330109"/>
                </a:lnTo>
                <a:lnTo>
                  <a:pt x="616028" y="333663"/>
                </a:lnTo>
                <a:lnTo>
                  <a:pt x="616914" y="337136"/>
                </a:lnTo>
                <a:lnTo>
                  <a:pt x="617801" y="340609"/>
                </a:lnTo>
                <a:lnTo>
                  <a:pt x="618687" y="344082"/>
                </a:lnTo>
                <a:lnTo>
                  <a:pt x="619655" y="347474"/>
                </a:lnTo>
                <a:lnTo>
                  <a:pt x="620541" y="350867"/>
                </a:lnTo>
                <a:lnTo>
                  <a:pt x="621428" y="354259"/>
                </a:lnTo>
                <a:lnTo>
                  <a:pt x="622315" y="357571"/>
                </a:lnTo>
                <a:lnTo>
                  <a:pt x="623201" y="360883"/>
                </a:lnTo>
                <a:lnTo>
                  <a:pt x="624088" y="364113"/>
                </a:lnTo>
                <a:lnTo>
                  <a:pt x="625055" y="367344"/>
                </a:lnTo>
                <a:lnTo>
                  <a:pt x="625942" y="370494"/>
                </a:lnTo>
                <a:lnTo>
                  <a:pt x="626828" y="373645"/>
                </a:lnTo>
                <a:lnTo>
                  <a:pt x="627715" y="376714"/>
                </a:lnTo>
                <a:lnTo>
                  <a:pt x="628601" y="379783"/>
                </a:lnTo>
                <a:lnTo>
                  <a:pt x="629569" y="382772"/>
                </a:lnTo>
                <a:lnTo>
                  <a:pt x="630455" y="385760"/>
                </a:lnTo>
                <a:lnTo>
                  <a:pt x="631342" y="388749"/>
                </a:lnTo>
                <a:lnTo>
                  <a:pt x="632228" y="391656"/>
                </a:lnTo>
                <a:lnTo>
                  <a:pt x="633115" y="394564"/>
                </a:lnTo>
                <a:lnTo>
                  <a:pt x="634082" y="397391"/>
                </a:lnTo>
                <a:lnTo>
                  <a:pt x="634969" y="400218"/>
                </a:lnTo>
                <a:lnTo>
                  <a:pt x="635856" y="402964"/>
                </a:lnTo>
                <a:lnTo>
                  <a:pt x="636742" y="405710"/>
                </a:lnTo>
                <a:lnTo>
                  <a:pt x="637629" y="408456"/>
                </a:lnTo>
                <a:lnTo>
                  <a:pt x="638596" y="411122"/>
                </a:lnTo>
                <a:lnTo>
                  <a:pt x="639483" y="413787"/>
                </a:lnTo>
                <a:lnTo>
                  <a:pt x="640369" y="416452"/>
                </a:lnTo>
                <a:lnTo>
                  <a:pt x="641256" y="419037"/>
                </a:lnTo>
                <a:lnTo>
                  <a:pt x="642142" y="421541"/>
                </a:lnTo>
                <a:lnTo>
                  <a:pt x="643029" y="424126"/>
                </a:lnTo>
                <a:lnTo>
                  <a:pt x="643996" y="426630"/>
                </a:lnTo>
                <a:lnTo>
                  <a:pt x="644883" y="429133"/>
                </a:lnTo>
                <a:lnTo>
                  <a:pt x="645769" y="431557"/>
                </a:lnTo>
                <a:lnTo>
                  <a:pt x="646656" y="433979"/>
                </a:lnTo>
                <a:lnTo>
                  <a:pt x="647543" y="436403"/>
                </a:lnTo>
                <a:lnTo>
                  <a:pt x="648510" y="438826"/>
                </a:lnTo>
                <a:lnTo>
                  <a:pt x="649396" y="441168"/>
                </a:lnTo>
                <a:lnTo>
                  <a:pt x="650283" y="443510"/>
                </a:lnTo>
                <a:lnTo>
                  <a:pt x="651170" y="445853"/>
                </a:lnTo>
                <a:lnTo>
                  <a:pt x="652056" y="448195"/>
                </a:lnTo>
                <a:lnTo>
                  <a:pt x="653023" y="450457"/>
                </a:lnTo>
                <a:lnTo>
                  <a:pt x="653910" y="452718"/>
                </a:lnTo>
                <a:lnTo>
                  <a:pt x="654797" y="454980"/>
                </a:lnTo>
                <a:lnTo>
                  <a:pt x="655683" y="457242"/>
                </a:lnTo>
                <a:lnTo>
                  <a:pt x="656570" y="459422"/>
                </a:lnTo>
                <a:lnTo>
                  <a:pt x="657537" y="461603"/>
                </a:lnTo>
                <a:lnTo>
                  <a:pt x="658424" y="463784"/>
                </a:lnTo>
                <a:lnTo>
                  <a:pt x="659310" y="465964"/>
                </a:lnTo>
                <a:lnTo>
                  <a:pt x="660197" y="468065"/>
                </a:lnTo>
                <a:lnTo>
                  <a:pt x="661083" y="470245"/>
                </a:lnTo>
                <a:lnTo>
                  <a:pt x="661970" y="472345"/>
                </a:lnTo>
                <a:lnTo>
                  <a:pt x="662937" y="474445"/>
                </a:lnTo>
                <a:lnTo>
                  <a:pt x="663824" y="476546"/>
                </a:lnTo>
                <a:lnTo>
                  <a:pt x="664710" y="478565"/>
                </a:lnTo>
                <a:lnTo>
                  <a:pt x="665597" y="480584"/>
                </a:lnTo>
                <a:lnTo>
                  <a:pt x="666484" y="482603"/>
                </a:lnTo>
                <a:lnTo>
                  <a:pt x="667451" y="484623"/>
                </a:lnTo>
                <a:lnTo>
                  <a:pt x="668337" y="486642"/>
                </a:lnTo>
                <a:lnTo>
                  <a:pt x="669224" y="488580"/>
                </a:lnTo>
                <a:lnTo>
                  <a:pt x="670111" y="490519"/>
                </a:lnTo>
                <a:lnTo>
                  <a:pt x="670997" y="492457"/>
                </a:lnTo>
                <a:lnTo>
                  <a:pt x="671964" y="494396"/>
                </a:lnTo>
                <a:lnTo>
                  <a:pt x="672851" y="496253"/>
                </a:lnTo>
                <a:lnTo>
                  <a:pt x="673738" y="498111"/>
                </a:lnTo>
                <a:lnTo>
                  <a:pt x="674624" y="499969"/>
                </a:lnTo>
                <a:lnTo>
                  <a:pt x="675511" y="501746"/>
                </a:lnTo>
                <a:lnTo>
                  <a:pt x="676397" y="503523"/>
                </a:lnTo>
                <a:lnTo>
                  <a:pt x="677365" y="505300"/>
                </a:lnTo>
                <a:lnTo>
                  <a:pt x="678251" y="507077"/>
                </a:lnTo>
                <a:lnTo>
                  <a:pt x="679138" y="508773"/>
                </a:lnTo>
                <a:lnTo>
                  <a:pt x="680024" y="510469"/>
                </a:lnTo>
                <a:lnTo>
                  <a:pt x="680911" y="512085"/>
                </a:lnTo>
                <a:lnTo>
                  <a:pt x="681878" y="513700"/>
                </a:lnTo>
                <a:lnTo>
                  <a:pt x="682765" y="515316"/>
                </a:lnTo>
                <a:lnTo>
                  <a:pt x="683651" y="516850"/>
                </a:lnTo>
                <a:lnTo>
                  <a:pt x="684538" y="518385"/>
                </a:lnTo>
                <a:lnTo>
                  <a:pt x="685425" y="519839"/>
                </a:lnTo>
                <a:lnTo>
                  <a:pt x="686392" y="521292"/>
                </a:lnTo>
                <a:lnTo>
                  <a:pt x="687278" y="522666"/>
                </a:lnTo>
                <a:lnTo>
                  <a:pt x="688165" y="524039"/>
                </a:lnTo>
                <a:lnTo>
                  <a:pt x="689052" y="525412"/>
                </a:lnTo>
                <a:lnTo>
                  <a:pt x="689938" y="526704"/>
                </a:lnTo>
                <a:lnTo>
                  <a:pt x="690905" y="527916"/>
                </a:lnTo>
                <a:lnTo>
                  <a:pt x="691792" y="529127"/>
                </a:lnTo>
                <a:lnTo>
                  <a:pt x="692679" y="530339"/>
                </a:lnTo>
                <a:lnTo>
                  <a:pt x="693565" y="531469"/>
                </a:lnTo>
                <a:lnTo>
                  <a:pt x="694452" y="532519"/>
                </a:lnTo>
                <a:lnTo>
                  <a:pt x="695338" y="533570"/>
                </a:lnTo>
                <a:lnTo>
                  <a:pt x="696306" y="534539"/>
                </a:lnTo>
                <a:lnTo>
                  <a:pt x="697192" y="535508"/>
                </a:lnTo>
                <a:lnTo>
                  <a:pt x="698079" y="536396"/>
                </a:lnTo>
                <a:lnTo>
                  <a:pt x="698965" y="537204"/>
                </a:lnTo>
                <a:lnTo>
                  <a:pt x="699852" y="538012"/>
                </a:lnTo>
                <a:lnTo>
                  <a:pt x="700819" y="538739"/>
                </a:lnTo>
                <a:lnTo>
                  <a:pt x="701706" y="539466"/>
                </a:lnTo>
                <a:lnTo>
                  <a:pt x="702592" y="540112"/>
                </a:lnTo>
                <a:lnTo>
                  <a:pt x="703479" y="540677"/>
                </a:lnTo>
                <a:lnTo>
                  <a:pt x="704366" y="541243"/>
                </a:lnTo>
                <a:lnTo>
                  <a:pt x="705333" y="541727"/>
                </a:lnTo>
                <a:lnTo>
                  <a:pt x="706219" y="542212"/>
                </a:lnTo>
                <a:lnTo>
                  <a:pt x="707106" y="542616"/>
                </a:lnTo>
                <a:lnTo>
                  <a:pt x="707993" y="542939"/>
                </a:lnTo>
                <a:lnTo>
                  <a:pt x="708879" y="543262"/>
                </a:lnTo>
                <a:lnTo>
                  <a:pt x="709846" y="543504"/>
                </a:lnTo>
                <a:lnTo>
                  <a:pt x="710733" y="543666"/>
                </a:lnTo>
                <a:lnTo>
                  <a:pt x="711620" y="543827"/>
                </a:lnTo>
                <a:lnTo>
                  <a:pt x="712506" y="543908"/>
                </a:lnTo>
                <a:lnTo>
                  <a:pt x="713393" y="543908"/>
                </a:lnTo>
                <a:lnTo>
                  <a:pt x="714279" y="543908"/>
                </a:lnTo>
                <a:lnTo>
                  <a:pt x="715247" y="543827"/>
                </a:lnTo>
                <a:lnTo>
                  <a:pt x="716133" y="543747"/>
                </a:lnTo>
                <a:lnTo>
                  <a:pt x="717020" y="543585"/>
                </a:lnTo>
                <a:lnTo>
                  <a:pt x="717906" y="543424"/>
                </a:lnTo>
                <a:lnTo>
                  <a:pt x="718793" y="543100"/>
                </a:lnTo>
                <a:lnTo>
                  <a:pt x="719760" y="542858"/>
                </a:lnTo>
                <a:lnTo>
                  <a:pt x="720647" y="542454"/>
                </a:lnTo>
                <a:lnTo>
                  <a:pt x="721533" y="542050"/>
                </a:lnTo>
                <a:lnTo>
                  <a:pt x="722420" y="541647"/>
                </a:lnTo>
                <a:lnTo>
                  <a:pt x="723307" y="541162"/>
                </a:lnTo>
                <a:lnTo>
                  <a:pt x="727820" y="538012"/>
                </a:lnTo>
                <a:lnTo>
                  <a:pt x="728787" y="537285"/>
                </a:lnTo>
                <a:lnTo>
                  <a:pt x="729674" y="536477"/>
                </a:lnTo>
                <a:lnTo>
                  <a:pt x="730561" y="535589"/>
                </a:lnTo>
                <a:lnTo>
                  <a:pt x="731447" y="534781"/>
                </a:lnTo>
                <a:lnTo>
                  <a:pt x="732334" y="533812"/>
                </a:lnTo>
                <a:lnTo>
                  <a:pt x="733220" y="532842"/>
                </a:lnTo>
                <a:lnTo>
                  <a:pt x="734188" y="531873"/>
                </a:lnTo>
                <a:lnTo>
                  <a:pt x="735074" y="530823"/>
                </a:lnTo>
                <a:lnTo>
                  <a:pt x="735961" y="529773"/>
                </a:lnTo>
                <a:lnTo>
                  <a:pt x="736847" y="528642"/>
                </a:lnTo>
                <a:lnTo>
                  <a:pt x="737734" y="527512"/>
                </a:lnTo>
                <a:lnTo>
                  <a:pt x="738701" y="526381"/>
                </a:lnTo>
                <a:lnTo>
                  <a:pt x="739588" y="525169"/>
                </a:lnTo>
                <a:lnTo>
                  <a:pt x="740474" y="523877"/>
                </a:lnTo>
                <a:lnTo>
                  <a:pt x="741361" y="522585"/>
                </a:lnTo>
                <a:lnTo>
                  <a:pt x="742248" y="521292"/>
                </a:lnTo>
                <a:lnTo>
                  <a:pt x="746761" y="514104"/>
                </a:lnTo>
                <a:lnTo>
                  <a:pt x="747728" y="512650"/>
                </a:lnTo>
                <a:lnTo>
                  <a:pt x="748615" y="511035"/>
                </a:lnTo>
                <a:lnTo>
                  <a:pt x="749502" y="509419"/>
                </a:lnTo>
                <a:lnTo>
                  <a:pt x="750388" y="507804"/>
                </a:lnTo>
                <a:lnTo>
                  <a:pt x="751275" y="506188"/>
                </a:lnTo>
                <a:lnTo>
                  <a:pt x="752161" y="504411"/>
                </a:lnTo>
                <a:lnTo>
                  <a:pt x="753129" y="502715"/>
                </a:lnTo>
                <a:lnTo>
                  <a:pt x="754015" y="500938"/>
                </a:lnTo>
                <a:lnTo>
                  <a:pt x="754902" y="499161"/>
                </a:lnTo>
                <a:lnTo>
                  <a:pt x="755788" y="497303"/>
                </a:lnTo>
                <a:lnTo>
                  <a:pt x="756675" y="495446"/>
                </a:lnTo>
                <a:lnTo>
                  <a:pt x="757642" y="493507"/>
                </a:lnTo>
                <a:lnTo>
                  <a:pt x="758529" y="491569"/>
                </a:lnTo>
                <a:lnTo>
                  <a:pt x="759415" y="489550"/>
                </a:lnTo>
                <a:lnTo>
                  <a:pt x="760302" y="487530"/>
                </a:lnTo>
                <a:lnTo>
                  <a:pt x="761189" y="485511"/>
                </a:lnTo>
                <a:lnTo>
                  <a:pt x="762156" y="483411"/>
                </a:lnTo>
                <a:lnTo>
                  <a:pt x="763042" y="481230"/>
                </a:lnTo>
                <a:lnTo>
                  <a:pt x="763929" y="479049"/>
                </a:lnTo>
                <a:lnTo>
                  <a:pt x="764816" y="476869"/>
                </a:lnTo>
                <a:lnTo>
                  <a:pt x="765702" y="474607"/>
                </a:lnTo>
                <a:lnTo>
                  <a:pt x="766669" y="472346"/>
                </a:lnTo>
                <a:lnTo>
                  <a:pt x="767556" y="470003"/>
                </a:lnTo>
                <a:lnTo>
                  <a:pt x="768443" y="467661"/>
                </a:lnTo>
                <a:lnTo>
                  <a:pt x="769329" y="465238"/>
                </a:lnTo>
                <a:lnTo>
                  <a:pt x="770216" y="462734"/>
                </a:lnTo>
                <a:lnTo>
                  <a:pt x="771102" y="460311"/>
                </a:lnTo>
                <a:lnTo>
                  <a:pt x="772070" y="457726"/>
                </a:lnTo>
                <a:lnTo>
                  <a:pt x="772956" y="455222"/>
                </a:lnTo>
                <a:lnTo>
                  <a:pt x="773843" y="452557"/>
                </a:lnTo>
                <a:lnTo>
                  <a:pt x="774729" y="449972"/>
                </a:lnTo>
                <a:lnTo>
                  <a:pt x="775616" y="447307"/>
                </a:lnTo>
                <a:lnTo>
                  <a:pt x="776583" y="444561"/>
                </a:lnTo>
                <a:lnTo>
                  <a:pt x="777470" y="441815"/>
                </a:lnTo>
                <a:lnTo>
                  <a:pt x="778356" y="438987"/>
                </a:lnTo>
                <a:lnTo>
                  <a:pt x="779243" y="436160"/>
                </a:lnTo>
                <a:lnTo>
                  <a:pt x="780130" y="433253"/>
                </a:lnTo>
                <a:lnTo>
                  <a:pt x="781097" y="430345"/>
                </a:lnTo>
                <a:lnTo>
                  <a:pt x="781983" y="427438"/>
                </a:lnTo>
                <a:lnTo>
                  <a:pt x="782870" y="424449"/>
                </a:lnTo>
                <a:lnTo>
                  <a:pt x="783757" y="421380"/>
                </a:lnTo>
                <a:lnTo>
                  <a:pt x="784643" y="418310"/>
                </a:lnTo>
                <a:lnTo>
                  <a:pt x="785530" y="415241"/>
                </a:lnTo>
                <a:lnTo>
                  <a:pt x="786497" y="412091"/>
                </a:lnTo>
                <a:lnTo>
                  <a:pt x="787384" y="408941"/>
                </a:lnTo>
                <a:lnTo>
                  <a:pt x="788270" y="405791"/>
                </a:lnTo>
                <a:lnTo>
                  <a:pt x="789157" y="402560"/>
                </a:lnTo>
                <a:lnTo>
                  <a:pt x="790043" y="399329"/>
                </a:lnTo>
                <a:lnTo>
                  <a:pt x="791011" y="396017"/>
                </a:lnTo>
                <a:lnTo>
                  <a:pt x="791897" y="392787"/>
                </a:lnTo>
                <a:lnTo>
                  <a:pt x="792784" y="389475"/>
                </a:lnTo>
                <a:lnTo>
                  <a:pt x="793670" y="386083"/>
                </a:lnTo>
                <a:lnTo>
                  <a:pt x="794557" y="382771"/>
                </a:lnTo>
                <a:lnTo>
                  <a:pt x="795524" y="379379"/>
                </a:lnTo>
                <a:lnTo>
                  <a:pt x="796411" y="375986"/>
                </a:lnTo>
                <a:lnTo>
                  <a:pt x="797297" y="372513"/>
                </a:lnTo>
                <a:lnTo>
                  <a:pt x="798184" y="369120"/>
                </a:lnTo>
                <a:lnTo>
                  <a:pt x="799071" y="365647"/>
                </a:lnTo>
                <a:lnTo>
                  <a:pt x="800038" y="362255"/>
                </a:lnTo>
                <a:lnTo>
                  <a:pt x="800924" y="358782"/>
                </a:lnTo>
                <a:lnTo>
                  <a:pt x="801811" y="355309"/>
                </a:lnTo>
                <a:lnTo>
                  <a:pt x="802698" y="351836"/>
                </a:lnTo>
                <a:lnTo>
                  <a:pt x="803584" y="348363"/>
                </a:lnTo>
                <a:lnTo>
                  <a:pt x="804471" y="344890"/>
                </a:lnTo>
                <a:lnTo>
                  <a:pt x="805438" y="341497"/>
                </a:lnTo>
                <a:lnTo>
                  <a:pt x="806325" y="338024"/>
                </a:lnTo>
                <a:lnTo>
                  <a:pt x="807211" y="334551"/>
                </a:lnTo>
                <a:lnTo>
                  <a:pt x="808098" y="331158"/>
                </a:lnTo>
                <a:lnTo>
                  <a:pt x="808984" y="327685"/>
                </a:lnTo>
                <a:lnTo>
                  <a:pt x="809952" y="324293"/>
                </a:lnTo>
                <a:lnTo>
                  <a:pt x="810838" y="320981"/>
                </a:lnTo>
                <a:lnTo>
                  <a:pt x="811725" y="317589"/>
                </a:lnTo>
                <a:lnTo>
                  <a:pt x="812611" y="314277"/>
                </a:lnTo>
                <a:lnTo>
                  <a:pt x="813498" y="310965"/>
                </a:lnTo>
                <a:lnTo>
                  <a:pt x="814465" y="307654"/>
                </a:lnTo>
                <a:lnTo>
                  <a:pt x="815352" y="304423"/>
                </a:lnTo>
                <a:lnTo>
                  <a:pt x="816238" y="301192"/>
                </a:lnTo>
                <a:lnTo>
                  <a:pt x="817125" y="298042"/>
                </a:lnTo>
                <a:lnTo>
                  <a:pt x="818012" y="294892"/>
                </a:lnTo>
                <a:lnTo>
                  <a:pt x="818979" y="291742"/>
                </a:lnTo>
                <a:lnTo>
                  <a:pt x="819865" y="288753"/>
                </a:lnTo>
                <a:lnTo>
                  <a:pt x="820752" y="285684"/>
                </a:lnTo>
                <a:lnTo>
                  <a:pt x="821639" y="282776"/>
                </a:lnTo>
                <a:lnTo>
                  <a:pt x="822525" y="279869"/>
                </a:lnTo>
                <a:lnTo>
                  <a:pt x="823412" y="276961"/>
                </a:lnTo>
                <a:lnTo>
                  <a:pt x="824379" y="274134"/>
                </a:lnTo>
                <a:lnTo>
                  <a:pt x="828893" y="261050"/>
                </a:lnTo>
                <a:lnTo>
                  <a:pt x="829779" y="258546"/>
                </a:lnTo>
                <a:lnTo>
                  <a:pt x="830666" y="256203"/>
                </a:lnTo>
                <a:lnTo>
                  <a:pt x="831552" y="253861"/>
                </a:lnTo>
                <a:lnTo>
                  <a:pt x="832439" y="251599"/>
                </a:lnTo>
                <a:lnTo>
                  <a:pt x="833406" y="249499"/>
                </a:lnTo>
                <a:lnTo>
                  <a:pt x="834293" y="247399"/>
                </a:lnTo>
                <a:lnTo>
                  <a:pt x="835179" y="245299"/>
                </a:lnTo>
                <a:lnTo>
                  <a:pt x="836066" y="243360"/>
                </a:lnTo>
                <a:lnTo>
                  <a:pt x="836953" y="241503"/>
                </a:lnTo>
                <a:lnTo>
                  <a:pt x="837920" y="239726"/>
                </a:lnTo>
                <a:lnTo>
                  <a:pt x="838806" y="237949"/>
                </a:lnTo>
                <a:lnTo>
                  <a:pt x="843320" y="230437"/>
                </a:lnTo>
                <a:lnTo>
                  <a:pt x="844207" y="229144"/>
                </a:lnTo>
                <a:lnTo>
                  <a:pt x="845093" y="227933"/>
                </a:lnTo>
                <a:lnTo>
                  <a:pt x="845980" y="226883"/>
                </a:lnTo>
                <a:lnTo>
                  <a:pt x="846866" y="225833"/>
                </a:lnTo>
                <a:lnTo>
                  <a:pt x="852347" y="221148"/>
                </a:lnTo>
                <a:lnTo>
                  <a:pt x="853234" y="220583"/>
                </a:lnTo>
                <a:lnTo>
                  <a:pt x="854120" y="220098"/>
                </a:lnTo>
                <a:lnTo>
                  <a:pt x="855007" y="219775"/>
                </a:lnTo>
                <a:lnTo>
                  <a:pt x="855894" y="219452"/>
                </a:lnTo>
                <a:lnTo>
                  <a:pt x="856861" y="219210"/>
                </a:lnTo>
                <a:lnTo>
                  <a:pt x="857747" y="218967"/>
                </a:lnTo>
                <a:lnTo>
                  <a:pt x="858634" y="218887"/>
                </a:lnTo>
                <a:lnTo>
                  <a:pt x="859521" y="218806"/>
                </a:lnTo>
                <a:lnTo>
                  <a:pt x="860408" y="218806"/>
                </a:lnTo>
                <a:lnTo>
                  <a:pt x="865808" y="220179"/>
                </a:lnTo>
                <a:lnTo>
                  <a:pt x="866775" y="220582"/>
                </a:lnTo>
                <a:lnTo>
                  <a:pt x="867662" y="221067"/>
                </a:lnTo>
                <a:lnTo>
                  <a:pt x="868548" y="221552"/>
                </a:lnTo>
                <a:lnTo>
                  <a:pt x="869435" y="222117"/>
                </a:lnTo>
                <a:lnTo>
                  <a:pt x="870321" y="222763"/>
                </a:lnTo>
                <a:lnTo>
                  <a:pt x="871289" y="223409"/>
                </a:lnTo>
                <a:lnTo>
                  <a:pt x="872175" y="224136"/>
                </a:lnTo>
                <a:lnTo>
                  <a:pt x="873062" y="224863"/>
                </a:lnTo>
                <a:lnTo>
                  <a:pt x="873948" y="225671"/>
                </a:lnTo>
                <a:lnTo>
                  <a:pt x="874835" y="226478"/>
                </a:lnTo>
                <a:lnTo>
                  <a:pt x="875722" y="227367"/>
                </a:lnTo>
                <a:lnTo>
                  <a:pt x="876689" y="228255"/>
                </a:lnTo>
                <a:lnTo>
                  <a:pt x="877575" y="229224"/>
                </a:lnTo>
                <a:lnTo>
                  <a:pt x="878462" y="230194"/>
                </a:lnTo>
                <a:lnTo>
                  <a:pt x="879349" y="231244"/>
                </a:lnTo>
                <a:lnTo>
                  <a:pt x="880235" y="232294"/>
                </a:lnTo>
                <a:lnTo>
                  <a:pt x="881202" y="233425"/>
                </a:lnTo>
                <a:lnTo>
                  <a:pt x="882089" y="234556"/>
                </a:lnTo>
                <a:lnTo>
                  <a:pt x="882976" y="235686"/>
                </a:lnTo>
                <a:lnTo>
                  <a:pt x="883862" y="236898"/>
                </a:lnTo>
                <a:lnTo>
                  <a:pt x="884749" y="238109"/>
                </a:lnTo>
                <a:lnTo>
                  <a:pt x="889262" y="244571"/>
                </a:lnTo>
                <a:lnTo>
                  <a:pt x="890230" y="245944"/>
                </a:lnTo>
                <a:lnTo>
                  <a:pt x="894663" y="253214"/>
                </a:lnTo>
                <a:lnTo>
                  <a:pt x="895630" y="254668"/>
                </a:lnTo>
                <a:lnTo>
                  <a:pt x="896516" y="256202"/>
                </a:lnTo>
                <a:lnTo>
                  <a:pt x="897403" y="257818"/>
                </a:lnTo>
                <a:lnTo>
                  <a:pt x="898290" y="259352"/>
                </a:lnTo>
                <a:lnTo>
                  <a:pt x="899176" y="260968"/>
                </a:lnTo>
                <a:lnTo>
                  <a:pt x="900143" y="262583"/>
                </a:lnTo>
                <a:lnTo>
                  <a:pt x="901030" y="264280"/>
                </a:lnTo>
                <a:lnTo>
                  <a:pt x="901917" y="265895"/>
                </a:lnTo>
                <a:lnTo>
                  <a:pt x="902803" y="267591"/>
                </a:lnTo>
                <a:lnTo>
                  <a:pt x="903690" y="269368"/>
                </a:lnTo>
                <a:lnTo>
                  <a:pt x="904657" y="271064"/>
                </a:lnTo>
                <a:lnTo>
                  <a:pt x="905544" y="272841"/>
                </a:lnTo>
                <a:lnTo>
                  <a:pt x="906430" y="274618"/>
                </a:lnTo>
                <a:lnTo>
                  <a:pt x="907317" y="276395"/>
                </a:lnTo>
                <a:lnTo>
                  <a:pt x="908203" y="278172"/>
                </a:lnTo>
                <a:lnTo>
                  <a:pt x="909171" y="280030"/>
                </a:lnTo>
                <a:lnTo>
                  <a:pt x="910057" y="281888"/>
                </a:lnTo>
                <a:lnTo>
                  <a:pt x="910944" y="283746"/>
                </a:lnTo>
                <a:lnTo>
                  <a:pt x="911830" y="285684"/>
                </a:lnTo>
                <a:lnTo>
                  <a:pt x="912717" y="287542"/>
                </a:lnTo>
                <a:lnTo>
                  <a:pt x="913604" y="289480"/>
                </a:lnTo>
                <a:lnTo>
                  <a:pt x="914571" y="291419"/>
                </a:lnTo>
                <a:lnTo>
                  <a:pt x="915457" y="293438"/>
                </a:lnTo>
                <a:lnTo>
                  <a:pt x="916344" y="295376"/>
                </a:lnTo>
                <a:lnTo>
                  <a:pt x="917231" y="297396"/>
                </a:lnTo>
                <a:lnTo>
                  <a:pt x="918117" y="299415"/>
                </a:lnTo>
                <a:lnTo>
                  <a:pt x="919084" y="301515"/>
                </a:lnTo>
                <a:lnTo>
                  <a:pt x="919971" y="303534"/>
                </a:lnTo>
                <a:lnTo>
                  <a:pt x="920858" y="305634"/>
                </a:lnTo>
                <a:lnTo>
                  <a:pt x="921744" y="307734"/>
                </a:lnTo>
                <a:lnTo>
                  <a:pt x="922631" y="309915"/>
                </a:lnTo>
                <a:lnTo>
                  <a:pt x="923598" y="312015"/>
                </a:lnTo>
                <a:lnTo>
                  <a:pt x="924485" y="314196"/>
                </a:lnTo>
                <a:lnTo>
                  <a:pt x="925371" y="316296"/>
                </a:lnTo>
                <a:lnTo>
                  <a:pt x="926258" y="318477"/>
                </a:lnTo>
                <a:lnTo>
                  <a:pt x="927144" y="320738"/>
                </a:lnTo>
                <a:lnTo>
                  <a:pt x="928112" y="322919"/>
                </a:lnTo>
                <a:lnTo>
                  <a:pt x="928998" y="325181"/>
                </a:lnTo>
                <a:lnTo>
                  <a:pt x="929885" y="327361"/>
                </a:lnTo>
                <a:lnTo>
                  <a:pt x="930771" y="329623"/>
                </a:lnTo>
                <a:lnTo>
                  <a:pt x="931658" y="331885"/>
                </a:lnTo>
                <a:lnTo>
                  <a:pt x="932545" y="334146"/>
                </a:lnTo>
                <a:lnTo>
                  <a:pt x="933512" y="336408"/>
                </a:lnTo>
                <a:lnTo>
                  <a:pt x="934398" y="338750"/>
                </a:lnTo>
                <a:lnTo>
                  <a:pt x="935285" y="341012"/>
                </a:lnTo>
                <a:lnTo>
                  <a:pt x="936172" y="343273"/>
                </a:lnTo>
                <a:lnTo>
                  <a:pt x="937058" y="345616"/>
                </a:lnTo>
                <a:lnTo>
                  <a:pt x="938025" y="347877"/>
                </a:lnTo>
                <a:lnTo>
                  <a:pt x="938912" y="350220"/>
                </a:lnTo>
                <a:lnTo>
                  <a:pt x="939799" y="352562"/>
                </a:lnTo>
                <a:lnTo>
                  <a:pt x="940685" y="354824"/>
                </a:lnTo>
                <a:lnTo>
                  <a:pt x="941572" y="357166"/>
                </a:lnTo>
                <a:lnTo>
                  <a:pt x="942539" y="359428"/>
                </a:lnTo>
                <a:lnTo>
                  <a:pt x="943426" y="361770"/>
                </a:lnTo>
                <a:lnTo>
                  <a:pt x="944312" y="364032"/>
                </a:lnTo>
                <a:lnTo>
                  <a:pt x="945199" y="366374"/>
                </a:lnTo>
                <a:lnTo>
                  <a:pt x="946085" y="368636"/>
                </a:lnTo>
                <a:lnTo>
                  <a:pt x="947053" y="370897"/>
                </a:lnTo>
                <a:lnTo>
                  <a:pt x="947939" y="373159"/>
                </a:lnTo>
                <a:lnTo>
                  <a:pt x="948826" y="375420"/>
                </a:lnTo>
                <a:lnTo>
                  <a:pt x="949712" y="377682"/>
                </a:lnTo>
                <a:lnTo>
                  <a:pt x="950599" y="379943"/>
                </a:lnTo>
                <a:lnTo>
                  <a:pt x="951486" y="382124"/>
                </a:lnTo>
                <a:lnTo>
                  <a:pt x="952453" y="384386"/>
                </a:lnTo>
                <a:lnTo>
                  <a:pt x="953339" y="386566"/>
                </a:lnTo>
                <a:lnTo>
                  <a:pt x="954226" y="388667"/>
                </a:lnTo>
                <a:lnTo>
                  <a:pt x="955113" y="390847"/>
                </a:lnTo>
                <a:lnTo>
                  <a:pt x="955999" y="392947"/>
                </a:lnTo>
                <a:lnTo>
                  <a:pt x="956966" y="395048"/>
                </a:lnTo>
                <a:lnTo>
                  <a:pt x="957853" y="397148"/>
                </a:lnTo>
                <a:lnTo>
                  <a:pt x="958740" y="399248"/>
                </a:lnTo>
                <a:lnTo>
                  <a:pt x="959626" y="401267"/>
                </a:lnTo>
                <a:lnTo>
                  <a:pt x="960513" y="403286"/>
                </a:lnTo>
                <a:lnTo>
                  <a:pt x="961480" y="405225"/>
                </a:lnTo>
                <a:lnTo>
                  <a:pt x="962367" y="407163"/>
                </a:lnTo>
                <a:lnTo>
                  <a:pt x="963253" y="409102"/>
                </a:lnTo>
                <a:lnTo>
                  <a:pt x="964140" y="410959"/>
                </a:lnTo>
                <a:lnTo>
                  <a:pt x="965026" y="412817"/>
                </a:lnTo>
                <a:lnTo>
                  <a:pt x="965913" y="414675"/>
                </a:lnTo>
                <a:lnTo>
                  <a:pt x="966880" y="416452"/>
                </a:lnTo>
                <a:lnTo>
                  <a:pt x="967767" y="418229"/>
                </a:lnTo>
                <a:lnTo>
                  <a:pt x="968653" y="419925"/>
                </a:lnTo>
                <a:lnTo>
                  <a:pt x="975907" y="432444"/>
                </a:lnTo>
                <a:lnTo>
                  <a:pt x="976794" y="433818"/>
                </a:lnTo>
                <a:lnTo>
                  <a:pt x="977681" y="435191"/>
                </a:lnTo>
                <a:lnTo>
                  <a:pt x="978567" y="436483"/>
                </a:lnTo>
                <a:lnTo>
                  <a:pt x="979454" y="437776"/>
                </a:lnTo>
                <a:lnTo>
                  <a:pt x="980421" y="438987"/>
                </a:lnTo>
                <a:lnTo>
                  <a:pt x="981308" y="440198"/>
                </a:lnTo>
                <a:lnTo>
                  <a:pt x="982194" y="441410"/>
                </a:lnTo>
                <a:lnTo>
                  <a:pt x="983081" y="442541"/>
                </a:lnTo>
                <a:lnTo>
                  <a:pt x="983967" y="443591"/>
                </a:lnTo>
                <a:lnTo>
                  <a:pt x="984854" y="444641"/>
                </a:lnTo>
                <a:lnTo>
                  <a:pt x="985821" y="445691"/>
                </a:lnTo>
                <a:lnTo>
                  <a:pt x="986708" y="446660"/>
                </a:lnTo>
                <a:lnTo>
                  <a:pt x="987594" y="447549"/>
                </a:lnTo>
                <a:lnTo>
                  <a:pt x="988481" y="448518"/>
                </a:lnTo>
                <a:lnTo>
                  <a:pt x="989368" y="449326"/>
                </a:lnTo>
                <a:lnTo>
                  <a:pt x="990335" y="450133"/>
                </a:lnTo>
                <a:lnTo>
                  <a:pt x="991221" y="450941"/>
                </a:lnTo>
                <a:lnTo>
                  <a:pt x="992108" y="451749"/>
                </a:lnTo>
                <a:lnTo>
                  <a:pt x="992995" y="452476"/>
                </a:lnTo>
                <a:lnTo>
                  <a:pt x="993881" y="453122"/>
                </a:lnTo>
                <a:lnTo>
                  <a:pt x="994848" y="453768"/>
                </a:lnTo>
                <a:lnTo>
                  <a:pt x="995735" y="454414"/>
                </a:lnTo>
                <a:lnTo>
                  <a:pt x="996622" y="454979"/>
                </a:lnTo>
                <a:lnTo>
                  <a:pt x="997508" y="455545"/>
                </a:lnTo>
                <a:lnTo>
                  <a:pt x="998395" y="456110"/>
                </a:lnTo>
                <a:lnTo>
                  <a:pt x="999362" y="456595"/>
                </a:lnTo>
                <a:lnTo>
                  <a:pt x="1000249" y="457080"/>
                </a:lnTo>
                <a:lnTo>
                  <a:pt x="1001135" y="457483"/>
                </a:lnTo>
                <a:lnTo>
                  <a:pt x="1005649" y="459179"/>
                </a:lnTo>
                <a:lnTo>
                  <a:pt x="1006535" y="459422"/>
                </a:lnTo>
                <a:lnTo>
                  <a:pt x="1007422" y="459664"/>
                </a:lnTo>
                <a:lnTo>
                  <a:pt x="1008309" y="459906"/>
                </a:lnTo>
                <a:lnTo>
                  <a:pt x="1009276" y="460068"/>
                </a:lnTo>
                <a:lnTo>
                  <a:pt x="1010162" y="460229"/>
                </a:lnTo>
                <a:lnTo>
                  <a:pt x="1011049" y="460391"/>
                </a:lnTo>
                <a:lnTo>
                  <a:pt x="1011936" y="460472"/>
                </a:lnTo>
                <a:lnTo>
                  <a:pt x="1012822" y="460552"/>
                </a:lnTo>
                <a:lnTo>
                  <a:pt x="1013789" y="460552"/>
                </a:lnTo>
                <a:lnTo>
                  <a:pt x="1014676" y="460633"/>
                </a:lnTo>
                <a:lnTo>
                  <a:pt x="1015563" y="460633"/>
                </a:lnTo>
                <a:lnTo>
                  <a:pt x="1016449" y="460633"/>
                </a:lnTo>
                <a:lnTo>
                  <a:pt x="1017336" y="460552"/>
                </a:lnTo>
                <a:lnTo>
                  <a:pt x="1018303" y="460472"/>
                </a:lnTo>
                <a:lnTo>
                  <a:pt x="1019190" y="460391"/>
                </a:lnTo>
                <a:lnTo>
                  <a:pt x="1020076" y="460229"/>
                </a:lnTo>
                <a:lnTo>
                  <a:pt x="1020963" y="460148"/>
                </a:lnTo>
                <a:lnTo>
                  <a:pt x="1021849" y="459987"/>
                </a:lnTo>
                <a:lnTo>
                  <a:pt x="1022736" y="459745"/>
                </a:lnTo>
                <a:lnTo>
                  <a:pt x="1023703" y="459583"/>
                </a:lnTo>
                <a:lnTo>
                  <a:pt x="1024590" y="459341"/>
                </a:lnTo>
                <a:lnTo>
                  <a:pt x="1025476" y="459099"/>
                </a:lnTo>
                <a:lnTo>
                  <a:pt x="1026363" y="458775"/>
                </a:lnTo>
                <a:lnTo>
                  <a:pt x="1027250" y="458452"/>
                </a:lnTo>
                <a:lnTo>
                  <a:pt x="1028217" y="458129"/>
                </a:lnTo>
                <a:lnTo>
                  <a:pt x="1029103" y="457806"/>
                </a:lnTo>
                <a:lnTo>
                  <a:pt x="1029990" y="457402"/>
                </a:lnTo>
                <a:lnTo>
                  <a:pt x="1030877" y="456998"/>
                </a:lnTo>
                <a:lnTo>
                  <a:pt x="1031763" y="456514"/>
                </a:lnTo>
                <a:lnTo>
                  <a:pt x="1032730" y="456110"/>
                </a:lnTo>
                <a:lnTo>
                  <a:pt x="1033617" y="455626"/>
                </a:lnTo>
                <a:lnTo>
                  <a:pt x="1034504" y="455060"/>
                </a:lnTo>
                <a:lnTo>
                  <a:pt x="1035390" y="454575"/>
                </a:lnTo>
                <a:lnTo>
                  <a:pt x="1036277" y="454010"/>
                </a:lnTo>
                <a:lnTo>
                  <a:pt x="1037244" y="453445"/>
                </a:lnTo>
                <a:lnTo>
                  <a:pt x="1038131" y="452798"/>
                </a:lnTo>
                <a:lnTo>
                  <a:pt x="1039017" y="452152"/>
                </a:lnTo>
                <a:lnTo>
                  <a:pt x="1039904" y="451506"/>
                </a:lnTo>
                <a:lnTo>
                  <a:pt x="1040790" y="450779"/>
                </a:lnTo>
                <a:lnTo>
                  <a:pt x="1041677" y="450053"/>
                </a:lnTo>
                <a:lnTo>
                  <a:pt x="1042644" y="449326"/>
                </a:lnTo>
                <a:lnTo>
                  <a:pt x="1043531" y="448518"/>
                </a:lnTo>
                <a:lnTo>
                  <a:pt x="1044417" y="447710"/>
                </a:lnTo>
                <a:lnTo>
                  <a:pt x="1045304" y="446902"/>
                </a:lnTo>
                <a:lnTo>
                  <a:pt x="1046191" y="446014"/>
                </a:lnTo>
                <a:lnTo>
                  <a:pt x="1047158" y="445126"/>
                </a:lnTo>
                <a:lnTo>
                  <a:pt x="1048044" y="444237"/>
                </a:lnTo>
                <a:lnTo>
                  <a:pt x="1048931" y="443268"/>
                </a:lnTo>
                <a:lnTo>
                  <a:pt x="1049818" y="442299"/>
                </a:lnTo>
                <a:lnTo>
                  <a:pt x="1050704" y="441330"/>
                </a:lnTo>
                <a:lnTo>
                  <a:pt x="1051671" y="440280"/>
                </a:lnTo>
                <a:lnTo>
                  <a:pt x="1052558" y="439230"/>
                </a:lnTo>
                <a:lnTo>
                  <a:pt x="1053445" y="438179"/>
                </a:lnTo>
                <a:lnTo>
                  <a:pt x="1054331" y="437049"/>
                </a:lnTo>
                <a:lnTo>
                  <a:pt x="1055218" y="435918"/>
                </a:lnTo>
                <a:lnTo>
                  <a:pt x="1056104" y="434706"/>
                </a:lnTo>
                <a:lnTo>
                  <a:pt x="1057072" y="433495"/>
                </a:lnTo>
                <a:lnTo>
                  <a:pt x="1057958" y="432283"/>
                </a:lnTo>
                <a:lnTo>
                  <a:pt x="1058845" y="431072"/>
                </a:lnTo>
                <a:lnTo>
                  <a:pt x="1059731" y="429779"/>
                </a:lnTo>
                <a:lnTo>
                  <a:pt x="1060618" y="428487"/>
                </a:lnTo>
                <a:lnTo>
                  <a:pt x="1061585" y="427195"/>
                </a:lnTo>
                <a:lnTo>
                  <a:pt x="1062472" y="425821"/>
                </a:lnTo>
                <a:lnTo>
                  <a:pt x="1063358" y="424448"/>
                </a:lnTo>
                <a:lnTo>
                  <a:pt x="1064245" y="423075"/>
                </a:lnTo>
                <a:lnTo>
                  <a:pt x="1065132" y="421621"/>
                </a:lnTo>
                <a:lnTo>
                  <a:pt x="1066099" y="420167"/>
                </a:lnTo>
                <a:lnTo>
                  <a:pt x="1066985" y="418713"/>
                </a:lnTo>
                <a:lnTo>
                  <a:pt x="1067872" y="417260"/>
                </a:lnTo>
                <a:lnTo>
                  <a:pt x="1068759" y="415725"/>
                </a:lnTo>
                <a:lnTo>
                  <a:pt x="1069645" y="414190"/>
                </a:lnTo>
                <a:lnTo>
                  <a:pt x="1070612" y="412656"/>
                </a:lnTo>
                <a:lnTo>
                  <a:pt x="1071499" y="411121"/>
                </a:lnTo>
                <a:lnTo>
                  <a:pt x="1072386" y="409506"/>
                </a:lnTo>
                <a:lnTo>
                  <a:pt x="1073272" y="407890"/>
                </a:lnTo>
                <a:lnTo>
                  <a:pt x="1074159" y="406355"/>
                </a:lnTo>
                <a:lnTo>
                  <a:pt x="1075045" y="404659"/>
                </a:lnTo>
                <a:lnTo>
                  <a:pt x="1076013" y="403044"/>
                </a:lnTo>
                <a:lnTo>
                  <a:pt x="1076899" y="401428"/>
                </a:lnTo>
                <a:lnTo>
                  <a:pt x="1077786" y="399732"/>
                </a:lnTo>
                <a:lnTo>
                  <a:pt x="1078672" y="398036"/>
                </a:lnTo>
                <a:lnTo>
                  <a:pt x="1079559" y="396420"/>
                </a:lnTo>
                <a:lnTo>
                  <a:pt x="1080526" y="394724"/>
                </a:lnTo>
                <a:lnTo>
                  <a:pt x="1081413" y="393028"/>
                </a:lnTo>
                <a:lnTo>
                  <a:pt x="1082299" y="391332"/>
                </a:lnTo>
                <a:lnTo>
                  <a:pt x="1083186" y="389555"/>
                </a:lnTo>
                <a:lnTo>
                  <a:pt x="1084073" y="387859"/>
                </a:lnTo>
                <a:lnTo>
                  <a:pt x="1085040" y="386163"/>
                </a:lnTo>
                <a:lnTo>
                  <a:pt x="1085926" y="384467"/>
                </a:lnTo>
                <a:lnTo>
                  <a:pt x="1086813" y="382690"/>
                </a:lnTo>
                <a:lnTo>
                  <a:pt x="1087700" y="380994"/>
                </a:lnTo>
                <a:lnTo>
                  <a:pt x="1088586" y="379298"/>
                </a:lnTo>
                <a:lnTo>
                  <a:pt x="1089553" y="377521"/>
                </a:lnTo>
                <a:lnTo>
                  <a:pt x="1090440" y="375825"/>
                </a:lnTo>
                <a:lnTo>
                  <a:pt x="1091327" y="374128"/>
                </a:lnTo>
                <a:lnTo>
                  <a:pt x="1092213" y="372432"/>
                </a:lnTo>
                <a:lnTo>
                  <a:pt x="1093100" y="370736"/>
                </a:lnTo>
                <a:lnTo>
                  <a:pt x="1093986" y="369040"/>
                </a:lnTo>
                <a:lnTo>
                  <a:pt x="1094954" y="367344"/>
                </a:lnTo>
                <a:lnTo>
                  <a:pt x="1095840" y="365648"/>
                </a:lnTo>
                <a:lnTo>
                  <a:pt x="1096727" y="363952"/>
                </a:lnTo>
                <a:lnTo>
                  <a:pt x="1097613" y="362256"/>
                </a:lnTo>
                <a:lnTo>
                  <a:pt x="1098500" y="360640"/>
                </a:lnTo>
                <a:lnTo>
                  <a:pt x="1099467" y="359025"/>
                </a:lnTo>
                <a:lnTo>
                  <a:pt x="1100354" y="357329"/>
                </a:lnTo>
                <a:lnTo>
                  <a:pt x="1101240" y="355713"/>
                </a:lnTo>
                <a:lnTo>
                  <a:pt x="1102127" y="354097"/>
                </a:lnTo>
                <a:lnTo>
                  <a:pt x="1103014" y="352563"/>
                </a:lnTo>
                <a:lnTo>
                  <a:pt x="1103981" y="350947"/>
                </a:lnTo>
                <a:lnTo>
                  <a:pt x="1104867" y="349413"/>
                </a:lnTo>
                <a:lnTo>
                  <a:pt x="1105754" y="347878"/>
                </a:lnTo>
                <a:lnTo>
                  <a:pt x="1106641" y="346343"/>
                </a:lnTo>
                <a:lnTo>
                  <a:pt x="1107527" y="344809"/>
                </a:lnTo>
                <a:lnTo>
                  <a:pt x="1108494" y="343355"/>
                </a:lnTo>
                <a:lnTo>
                  <a:pt x="1109381" y="341820"/>
                </a:lnTo>
                <a:lnTo>
                  <a:pt x="1110268" y="340366"/>
                </a:lnTo>
                <a:lnTo>
                  <a:pt x="1111154" y="338993"/>
                </a:lnTo>
                <a:lnTo>
                  <a:pt x="1112041" y="337539"/>
                </a:lnTo>
                <a:lnTo>
                  <a:pt x="1112927" y="336166"/>
                </a:lnTo>
                <a:lnTo>
                  <a:pt x="1113895" y="334793"/>
                </a:lnTo>
                <a:lnTo>
                  <a:pt x="1114781" y="333420"/>
                </a:lnTo>
                <a:lnTo>
                  <a:pt x="1115668" y="332047"/>
                </a:lnTo>
                <a:lnTo>
                  <a:pt x="1116554" y="330754"/>
                </a:lnTo>
                <a:lnTo>
                  <a:pt x="1117441" y="329462"/>
                </a:lnTo>
                <a:lnTo>
                  <a:pt x="1118408" y="328169"/>
                </a:lnTo>
                <a:lnTo>
                  <a:pt x="1119295" y="326877"/>
                </a:lnTo>
                <a:lnTo>
                  <a:pt x="1120181" y="325666"/>
                </a:lnTo>
                <a:lnTo>
                  <a:pt x="1121068" y="324454"/>
                </a:lnTo>
                <a:lnTo>
                  <a:pt x="1121955" y="323243"/>
                </a:lnTo>
                <a:lnTo>
                  <a:pt x="1122922" y="322031"/>
                </a:lnTo>
                <a:lnTo>
                  <a:pt x="1123808" y="320900"/>
                </a:lnTo>
                <a:lnTo>
                  <a:pt x="1124695" y="319769"/>
                </a:lnTo>
                <a:lnTo>
                  <a:pt x="1125582" y="318638"/>
                </a:lnTo>
                <a:lnTo>
                  <a:pt x="1126468" y="317588"/>
                </a:lnTo>
                <a:lnTo>
                  <a:pt x="1127435" y="316538"/>
                </a:lnTo>
                <a:lnTo>
                  <a:pt x="1128322" y="315488"/>
                </a:lnTo>
                <a:lnTo>
                  <a:pt x="1129209" y="314438"/>
                </a:lnTo>
                <a:lnTo>
                  <a:pt x="1130095" y="313469"/>
                </a:lnTo>
                <a:lnTo>
                  <a:pt x="1130982" y="312419"/>
                </a:lnTo>
                <a:lnTo>
                  <a:pt x="1131868" y="311530"/>
                </a:lnTo>
                <a:lnTo>
                  <a:pt x="1132836" y="310561"/>
                </a:lnTo>
                <a:lnTo>
                  <a:pt x="1133722" y="309592"/>
                </a:lnTo>
                <a:lnTo>
                  <a:pt x="1134609" y="308704"/>
                </a:lnTo>
                <a:lnTo>
                  <a:pt x="1135495" y="307815"/>
                </a:lnTo>
                <a:lnTo>
                  <a:pt x="1136382" y="307008"/>
                </a:lnTo>
                <a:lnTo>
                  <a:pt x="1137349" y="306119"/>
                </a:lnTo>
                <a:lnTo>
                  <a:pt x="1138236" y="305311"/>
                </a:lnTo>
                <a:lnTo>
                  <a:pt x="1139122" y="304504"/>
                </a:lnTo>
                <a:lnTo>
                  <a:pt x="1140009" y="303777"/>
                </a:lnTo>
                <a:lnTo>
                  <a:pt x="1140896" y="303050"/>
                </a:lnTo>
                <a:lnTo>
                  <a:pt x="1141863" y="302242"/>
                </a:lnTo>
                <a:lnTo>
                  <a:pt x="1142749" y="301596"/>
                </a:lnTo>
                <a:lnTo>
                  <a:pt x="1143636" y="300869"/>
                </a:lnTo>
                <a:lnTo>
                  <a:pt x="1144523" y="300223"/>
                </a:lnTo>
                <a:lnTo>
                  <a:pt x="1145409" y="299577"/>
                </a:lnTo>
                <a:lnTo>
                  <a:pt x="1146296" y="298931"/>
                </a:lnTo>
                <a:lnTo>
                  <a:pt x="1147263" y="298285"/>
                </a:lnTo>
                <a:lnTo>
                  <a:pt x="1148150" y="297719"/>
                </a:lnTo>
                <a:lnTo>
                  <a:pt x="1149036" y="297154"/>
                </a:lnTo>
                <a:lnTo>
                  <a:pt x="1149923" y="296589"/>
                </a:lnTo>
                <a:lnTo>
                  <a:pt x="1150809" y="296104"/>
                </a:lnTo>
                <a:lnTo>
                  <a:pt x="1151777" y="295538"/>
                </a:lnTo>
                <a:lnTo>
                  <a:pt x="1152663" y="295054"/>
                </a:lnTo>
                <a:lnTo>
                  <a:pt x="1153550" y="294650"/>
                </a:lnTo>
                <a:lnTo>
                  <a:pt x="1154436" y="294166"/>
                </a:lnTo>
                <a:lnTo>
                  <a:pt x="1155323" y="293762"/>
                </a:lnTo>
                <a:lnTo>
                  <a:pt x="1156290" y="293358"/>
                </a:lnTo>
                <a:lnTo>
                  <a:pt x="1157177" y="293035"/>
                </a:lnTo>
                <a:lnTo>
                  <a:pt x="1158063" y="292631"/>
                </a:lnTo>
                <a:lnTo>
                  <a:pt x="1158950" y="292308"/>
                </a:lnTo>
                <a:lnTo>
                  <a:pt x="1159837" y="291985"/>
                </a:lnTo>
                <a:lnTo>
                  <a:pt x="1160804" y="291743"/>
                </a:lnTo>
                <a:lnTo>
                  <a:pt x="1161690" y="291500"/>
                </a:lnTo>
                <a:lnTo>
                  <a:pt x="1162577" y="291258"/>
                </a:lnTo>
                <a:lnTo>
                  <a:pt x="1163464" y="291016"/>
                </a:lnTo>
                <a:lnTo>
                  <a:pt x="1164350" y="290854"/>
                </a:lnTo>
                <a:lnTo>
                  <a:pt x="1165237" y="290693"/>
                </a:lnTo>
                <a:lnTo>
                  <a:pt x="1166204" y="290531"/>
                </a:lnTo>
                <a:lnTo>
                  <a:pt x="1167091" y="290450"/>
                </a:lnTo>
                <a:lnTo>
                  <a:pt x="1167977" y="290370"/>
                </a:lnTo>
                <a:lnTo>
                  <a:pt x="1168864" y="290289"/>
                </a:lnTo>
                <a:lnTo>
                  <a:pt x="1169750" y="290289"/>
                </a:lnTo>
                <a:lnTo>
                  <a:pt x="1170718" y="290289"/>
                </a:lnTo>
                <a:lnTo>
                  <a:pt x="1171604" y="290289"/>
                </a:lnTo>
                <a:lnTo>
                  <a:pt x="1172491" y="290370"/>
                </a:lnTo>
                <a:lnTo>
                  <a:pt x="1173377" y="290450"/>
                </a:lnTo>
                <a:lnTo>
                  <a:pt x="1174264" y="290531"/>
                </a:lnTo>
                <a:lnTo>
                  <a:pt x="1175231" y="290693"/>
                </a:lnTo>
                <a:lnTo>
                  <a:pt x="1176118" y="290854"/>
                </a:lnTo>
                <a:lnTo>
                  <a:pt x="1177004" y="291096"/>
                </a:lnTo>
                <a:lnTo>
                  <a:pt x="1177891" y="291339"/>
                </a:lnTo>
                <a:lnTo>
                  <a:pt x="1178778" y="291581"/>
                </a:lnTo>
                <a:lnTo>
                  <a:pt x="1179745" y="291823"/>
                </a:lnTo>
                <a:lnTo>
                  <a:pt x="1180631" y="292147"/>
                </a:lnTo>
                <a:lnTo>
                  <a:pt x="1181518" y="292550"/>
                </a:lnTo>
                <a:lnTo>
                  <a:pt x="1182405" y="292873"/>
                </a:lnTo>
                <a:lnTo>
                  <a:pt x="1183291" y="293277"/>
                </a:lnTo>
                <a:lnTo>
                  <a:pt x="1184178" y="293762"/>
                </a:lnTo>
                <a:lnTo>
                  <a:pt x="1185145" y="294246"/>
                </a:lnTo>
                <a:lnTo>
                  <a:pt x="1186032" y="294731"/>
                </a:lnTo>
                <a:lnTo>
                  <a:pt x="1186918" y="295216"/>
                </a:lnTo>
                <a:lnTo>
                  <a:pt x="1187805" y="295781"/>
                </a:lnTo>
                <a:lnTo>
                  <a:pt x="1188691" y="296427"/>
                </a:lnTo>
                <a:lnTo>
                  <a:pt x="1189659" y="297073"/>
                </a:lnTo>
                <a:lnTo>
                  <a:pt x="1190545" y="297719"/>
                </a:lnTo>
                <a:lnTo>
                  <a:pt x="1191432" y="298365"/>
                </a:lnTo>
                <a:lnTo>
                  <a:pt x="1192318" y="299092"/>
                </a:lnTo>
                <a:lnTo>
                  <a:pt x="1193205" y="299900"/>
                </a:lnTo>
                <a:lnTo>
                  <a:pt x="1194172" y="300627"/>
                </a:lnTo>
                <a:lnTo>
                  <a:pt x="1195059" y="301435"/>
                </a:lnTo>
                <a:lnTo>
                  <a:pt x="1195945" y="302323"/>
                </a:lnTo>
                <a:lnTo>
                  <a:pt x="1196832" y="303211"/>
                </a:lnTo>
                <a:lnTo>
                  <a:pt x="1197719" y="304100"/>
                </a:lnTo>
                <a:lnTo>
                  <a:pt x="1198686" y="304988"/>
                </a:lnTo>
                <a:lnTo>
                  <a:pt x="1199572" y="305957"/>
                </a:lnTo>
                <a:lnTo>
                  <a:pt x="1200459" y="306926"/>
                </a:lnTo>
                <a:lnTo>
                  <a:pt x="1201346" y="307977"/>
                </a:lnTo>
                <a:lnTo>
                  <a:pt x="1202232" y="309027"/>
                </a:lnTo>
                <a:lnTo>
                  <a:pt x="1203119" y="310077"/>
                </a:lnTo>
                <a:lnTo>
                  <a:pt x="1204086" y="311208"/>
                </a:lnTo>
                <a:lnTo>
                  <a:pt x="1204973" y="312338"/>
                </a:lnTo>
                <a:lnTo>
                  <a:pt x="1205859" y="313469"/>
                </a:lnTo>
                <a:lnTo>
                  <a:pt x="1206746" y="314681"/>
                </a:lnTo>
                <a:lnTo>
                  <a:pt x="1207632" y="315892"/>
                </a:lnTo>
                <a:lnTo>
                  <a:pt x="1208600" y="317104"/>
                </a:lnTo>
                <a:lnTo>
                  <a:pt x="1209486" y="318315"/>
                </a:lnTo>
                <a:lnTo>
                  <a:pt x="1210373" y="319608"/>
                </a:lnTo>
                <a:lnTo>
                  <a:pt x="1211259" y="320900"/>
                </a:lnTo>
                <a:lnTo>
                  <a:pt x="1212146" y="322192"/>
                </a:lnTo>
                <a:lnTo>
                  <a:pt x="1213113" y="323566"/>
                </a:lnTo>
                <a:lnTo>
                  <a:pt x="1214000" y="324939"/>
                </a:lnTo>
                <a:lnTo>
                  <a:pt x="1214886" y="326312"/>
                </a:lnTo>
                <a:lnTo>
                  <a:pt x="1215773" y="327685"/>
                </a:lnTo>
                <a:lnTo>
                  <a:pt x="1216660" y="329058"/>
                </a:lnTo>
                <a:lnTo>
                  <a:pt x="1217627" y="330512"/>
                </a:lnTo>
                <a:lnTo>
                  <a:pt x="1218513" y="331966"/>
                </a:lnTo>
                <a:lnTo>
                  <a:pt x="1219400" y="333420"/>
                </a:lnTo>
                <a:lnTo>
                  <a:pt x="1220287" y="334874"/>
                </a:lnTo>
                <a:lnTo>
                  <a:pt x="1221173" y="336328"/>
                </a:lnTo>
                <a:lnTo>
                  <a:pt x="1222060" y="337862"/>
                </a:lnTo>
                <a:lnTo>
                  <a:pt x="1223027" y="339316"/>
                </a:lnTo>
                <a:lnTo>
                  <a:pt x="1223914" y="340851"/>
                </a:lnTo>
                <a:lnTo>
                  <a:pt x="1224800" y="342385"/>
                </a:lnTo>
                <a:lnTo>
                  <a:pt x="1225687" y="343920"/>
                </a:lnTo>
                <a:lnTo>
                  <a:pt x="1226573" y="345455"/>
                </a:lnTo>
                <a:lnTo>
                  <a:pt x="1227541" y="346989"/>
                </a:lnTo>
                <a:lnTo>
                  <a:pt x="1228427" y="348524"/>
                </a:lnTo>
                <a:lnTo>
                  <a:pt x="1229314" y="350059"/>
                </a:lnTo>
                <a:lnTo>
                  <a:pt x="1230200" y="351593"/>
                </a:lnTo>
                <a:lnTo>
                  <a:pt x="1231087" y="353209"/>
                </a:lnTo>
                <a:lnTo>
                  <a:pt x="1232054" y="354744"/>
                </a:lnTo>
                <a:lnTo>
                  <a:pt x="1232941" y="356278"/>
                </a:lnTo>
                <a:lnTo>
                  <a:pt x="1233827" y="357813"/>
                </a:lnTo>
                <a:lnTo>
                  <a:pt x="1234714" y="359347"/>
                </a:lnTo>
                <a:lnTo>
                  <a:pt x="1235601" y="360963"/>
                </a:lnTo>
                <a:lnTo>
                  <a:pt x="1236487" y="362498"/>
                </a:lnTo>
                <a:lnTo>
                  <a:pt x="1237454" y="364032"/>
                </a:lnTo>
                <a:lnTo>
                  <a:pt x="1238341" y="365567"/>
                </a:lnTo>
                <a:lnTo>
                  <a:pt x="1239228" y="367102"/>
                </a:lnTo>
                <a:lnTo>
                  <a:pt x="1240114" y="368636"/>
                </a:lnTo>
                <a:lnTo>
                  <a:pt x="1241001" y="370090"/>
                </a:lnTo>
                <a:lnTo>
                  <a:pt x="1241968" y="371625"/>
                </a:lnTo>
                <a:lnTo>
                  <a:pt x="1242855" y="373159"/>
                </a:lnTo>
                <a:lnTo>
                  <a:pt x="1243741" y="374613"/>
                </a:lnTo>
                <a:lnTo>
                  <a:pt x="1244628" y="376067"/>
                </a:lnTo>
                <a:lnTo>
                  <a:pt x="1245514" y="377602"/>
                </a:lnTo>
                <a:lnTo>
                  <a:pt x="1246482" y="379056"/>
                </a:lnTo>
                <a:lnTo>
                  <a:pt x="1247368" y="380509"/>
                </a:lnTo>
                <a:lnTo>
                  <a:pt x="1248255" y="381883"/>
                </a:lnTo>
                <a:lnTo>
                  <a:pt x="1249141" y="383336"/>
                </a:lnTo>
                <a:lnTo>
                  <a:pt x="1250028" y="384710"/>
                </a:lnTo>
                <a:lnTo>
                  <a:pt x="1250995" y="386083"/>
                </a:lnTo>
                <a:lnTo>
                  <a:pt x="1251882" y="387456"/>
                </a:lnTo>
                <a:lnTo>
                  <a:pt x="1252768" y="388829"/>
                </a:lnTo>
                <a:lnTo>
                  <a:pt x="1253655" y="390202"/>
                </a:lnTo>
                <a:lnTo>
                  <a:pt x="1254542" y="391495"/>
                </a:lnTo>
                <a:lnTo>
                  <a:pt x="1255428" y="392868"/>
                </a:lnTo>
                <a:lnTo>
                  <a:pt x="1256395" y="394160"/>
                </a:lnTo>
                <a:lnTo>
                  <a:pt x="1257282" y="395372"/>
                </a:lnTo>
                <a:lnTo>
                  <a:pt x="1258169" y="396664"/>
                </a:lnTo>
                <a:lnTo>
                  <a:pt x="1259055" y="397876"/>
                </a:lnTo>
                <a:lnTo>
                  <a:pt x="1259942" y="399087"/>
                </a:lnTo>
                <a:lnTo>
                  <a:pt x="1260909" y="400299"/>
                </a:lnTo>
                <a:lnTo>
                  <a:pt x="1261796" y="401510"/>
                </a:lnTo>
                <a:lnTo>
                  <a:pt x="1262682" y="402641"/>
                </a:lnTo>
                <a:lnTo>
                  <a:pt x="1263569" y="403853"/>
                </a:lnTo>
                <a:lnTo>
                  <a:pt x="1264455" y="404903"/>
                </a:lnTo>
                <a:lnTo>
                  <a:pt x="1265423" y="406034"/>
                </a:lnTo>
                <a:lnTo>
                  <a:pt x="1266309" y="407165"/>
                </a:lnTo>
                <a:lnTo>
                  <a:pt x="1267196" y="408215"/>
                </a:lnTo>
                <a:lnTo>
                  <a:pt x="1268082" y="409265"/>
                </a:lnTo>
                <a:lnTo>
                  <a:pt x="1268969" y="410315"/>
                </a:lnTo>
                <a:lnTo>
                  <a:pt x="1269936" y="411284"/>
                </a:lnTo>
                <a:lnTo>
                  <a:pt x="1270823" y="412253"/>
                </a:lnTo>
                <a:lnTo>
                  <a:pt x="1271709" y="413222"/>
                </a:lnTo>
                <a:lnTo>
                  <a:pt x="1272596" y="414192"/>
                </a:lnTo>
                <a:lnTo>
                  <a:pt x="1273483" y="415080"/>
                </a:lnTo>
                <a:lnTo>
                  <a:pt x="1274369" y="416049"/>
                </a:lnTo>
                <a:lnTo>
                  <a:pt x="1275336" y="416938"/>
                </a:lnTo>
                <a:lnTo>
                  <a:pt x="1276223" y="417745"/>
                </a:lnTo>
                <a:lnTo>
                  <a:pt x="1277110" y="418634"/>
                </a:lnTo>
                <a:lnTo>
                  <a:pt x="1277996" y="419441"/>
                </a:lnTo>
                <a:lnTo>
                  <a:pt x="1278883" y="420249"/>
                </a:lnTo>
                <a:lnTo>
                  <a:pt x="1279850" y="421057"/>
                </a:lnTo>
                <a:lnTo>
                  <a:pt x="1280737" y="421784"/>
                </a:lnTo>
                <a:lnTo>
                  <a:pt x="1281623" y="422592"/>
                </a:lnTo>
                <a:lnTo>
                  <a:pt x="1282510" y="423318"/>
                </a:lnTo>
                <a:lnTo>
                  <a:pt x="1283396" y="423965"/>
                </a:lnTo>
                <a:lnTo>
                  <a:pt x="1284364" y="424691"/>
                </a:lnTo>
                <a:lnTo>
                  <a:pt x="1285250" y="425337"/>
                </a:lnTo>
                <a:lnTo>
                  <a:pt x="1286137" y="425984"/>
                </a:lnTo>
                <a:lnTo>
                  <a:pt x="1287023" y="426630"/>
                </a:lnTo>
                <a:lnTo>
                  <a:pt x="1287910" y="427276"/>
                </a:lnTo>
                <a:lnTo>
                  <a:pt x="1288877" y="427841"/>
                </a:lnTo>
                <a:lnTo>
                  <a:pt x="1289764" y="428407"/>
                </a:lnTo>
                <a:lnTo>
                  <a:pt x="1290650" y="428972"/>
                </a:lnTo>
                <a:lnTo>
                  <a:pt x="1291537" y="429457"/>
                </a:lnTo>
                <a:lnTo>
                  <a:pt x="1292424" y="430022"/>
                </a:lnTo>
                <a:lnTo>
                  <a:pt x="1293310" y="430507"/>
                </a:lnTo>
                <a:lnTo>
                  <a:pt x="1294277" y="430991"/>
                </a:lnTo>
                <a:lnTo>
                  <a:pt x="1295164" y="431476"/>
                </a:lnTo>
                <a:lnTo>
                  <a:pt x="1296051" y="431880"/>
                </a:lnTo>
                <a:lnTo>
                  <a:pt x="1296937" y="432283"/>
                </a:lnTo>
                <a:lnTo>
                  <a:pt x="1297824" y="432687"/>
                </a:lnTo>
                <a:lnTo>
                  <a:pt x="1298791" y="433091"/>
                </a:lnTo>
                <a:lnTo>
                  <a:pt x="1299678" y="433414"/>
                </a:lnTo>
                <a:lnTo>
                  <a:pt x="1300564" y="433818"/>
                </a:lnTo>
                <a:lnTo>
                  <a:pt x="1301451" y="434141"/>
                </a:lnTo>
                <a:lnTo>
                  <a:pt x="1302337" y="434383"/>
                </a:lnTo>
                <a:lnTo>
                  <a:pt x="1303305" y="434706"/>
                </a:lnTo>
                <a:lnTo>
                  <a:pt x="1304191" y="434949"/>
                </a:lnTo>
                <a:lnTo>
                  <a:pt x="1305078" y="435191"/>
                </a:lnTo>
                <a:lnTo>
                  <a:pt x="1305964" y="435433"/>
                </a:lnTo>
                <a:lnTo>
                  <a:pt x="1306851" y="435676"/>
                </a:lnTo>
                <a:lnTo>
                  <a:pt x="1307818" y="435837"/>
                </a:lnTo>
                <a:lnTo>
                  <a:pt x="1308705" y="435998"/>
                </a:lnTo>
                <a:lnTo>
                  <a:pt x="1309591" y="436160"/>
                </a:lnTo>
                <a:lnTo>
                  <a:pt x="1310478" y="436241"/>
                </a:lnTo>
                <a:lnTo>
                  <a:pt x="1311365" y="436402"/>
                </a:lnTo>
                <a:lnTo>
                  <a:pt x="1312251" y="436483"/>
                </a:lnTo>
                <a:lnTo>
                  <a:pt x="1313218" y="436564"/>
                </a:lnTo>
                <a:lnTo>
                  <a:pt x="1314105" y="436564"/>
                </a:lnTo>
                <a:lnTo>
                  <a:pt x="1314992" y="436645"/>
                </a:lnTo>
                <a:lnTo>
                  <a:pt x="1315878" y="436645"/>
                </a:lnTo>
                <a:lnTo>
                  <a:pt x="1316765" y="436645"/>
                </a:lnTo>
                <a:lnTo>
                  <a:pt x="1317732" y="436564"/>
                </a:lnTo>
                <a:lnTo>
                  <a:pt x="1318619" y="436564"/>
                </a:lnTo>
                <a:lnTo>
                  <a:pt x="1319505" y="436483"/>
                </a:lnTo>
                <a:lnTo>
                  <a:pt x="1320392" y="436402"/>
                </a:lnTo>
                <a:lnTo>
                  <a:pt x="1321278" y="436241"/>
                </a:lnTo>
                <a:lnTo>
                  <a:pt x="1322246" y="436160"/>
                </a:lnTo>
                <a:lnTo>
                  <a:pt x="1323132" y="435998"/>
                </a:lnTo>
                <a:lnTo>
                  <a:pt x="1324019" y="435756"/>
                </a:lnTo>
                <a:lnTo>
                  <a:pt x="1324905" y="435595"/>
                </a:lnTo>
                <a:lnTo>
                  <a:pt x="1325792" y="435352"/>
                </a:lnTo>
                <a:lnTo>
                  <a:pt x="1326679" y="435110"/>
                </a:lnTo>
                <a:lnTo>
                  <a:pt x="1327646" y="434868"/>
                </a:lnTo>
                <a:lnTo>
                  <a:pt x="1328532" y="434626"/>
                </a:lnTo>
                <a:lnTo>
                  <a:pt x="1329419" y="434302"/>
                </a:lnTo>
                <a:lnTo>
                  <a:pt x="1330306" y="433979"/>
                </a:lnTo>
                <a:lnTo>
                  <a:pt x="1331192" y="433656"/>
                </a:lnTo>
                <a:lnTo>
                  <a:pt x="1332159" y="433252"/>
                </a:lnTo>
                <a:lnTo>
                  <a:pt x="1333046" y="432849"/>
                </a:lnTo>
                <a:lnTo>
                  <a:pt x="1333933" y="432445"/>
                </a:lnTo>
                <a:lnTo>
                  <a:pt x="1334819" y="432041"/>
                </a:lnTo>
                <a:lnTo>
                  <a:pt x="1335706" y="431557"/>
                </a:lnTo>
                <a:lnTo>
                  <a:pt x="1336673" y="431153"/>
                </a:lnTo>
                <a:lnTo>
                  <a:pt x="1337560" y="430668"/>
                </a:lnTo>
                <a:lnTo>
                  <a:pt x="1338446" y="430103"/>
                </a:lnTo>
                <a:lnTo>
                  <a:pt x="1339333" y="429618"/>
                </a:lnTo>
                <a:lnTo>
                  <a:pt x="1340219" y="429053"/>
                </a:lnTo>
                <a:lnTo>
                  <a:pt x="1341187" y="428487"/>
                </a:lnTo>
                <a:lnTo>
                  <a:pt x="1342073" y="427922"/>
                </a:lnTo>
                <a:lnTo>
                  <a:pt x="1342960" y="427276"/>
                </a:lnTo>
                <a:lnTo>
                  <a:pt x="1343846" y="426630"/>
                </a:lnTo>
                <a:lnTo>
                  <a:pt x="1344733" y="425984"/>
                </a:lnTo>
                <a:lnTo>
                  <a:pt x="1345620" y="425337"/>
                </a:lnTo>
                <a:lnTo>
                  <a:pt x="1346587" y="424611"/>
                </a:lnTo>
                <a:lnTo>
                  <a:pt x="1347473" y="423965"/>
                </a:lnTo>
                <a:lnTo>
                  <a:pt x="1348360" y="423238"/>
                </a:lnTo>
                <a:lnTo>
                  <a:pt x="1349247" y="422511"/>
                </a:lnTo>
                <a:lnTo>
                  <a:pt x="1350133" y="421703"/>
                </a:lnTo>
                <a:lnTo>
                  <a:pt x="1351100" y="420976"/>
                </a:lnTo>
                <a:lnTo>
                  <a:pt x="1351987" y="420168"/>
                </a:lnTo>
                <a:lnTo>
                  <a:pt x="1352874" y="419361"/>
                </a:lnTo>
                <a:lnTo>
                  <a:pt x="1353760" y="418553"/>
                </a:lnTo>
                <a:lnTo>
                  <a:pt x="1354647" y="417664"/>
                </a:lnTo>
                <a:lnTo>
                  <a:pt x="1355614" y="416857"/>
                </a:lnTo>
                <a:lnTo>
                  <a:pt x="1356501" y="415968"/>
                </a:lnTo>
                <a:lnTo>
                  <a:pt x="1357387" y="415080"/>
                </a:lnTo>
                <a:lnTo>
                  <a:pt x="1358274" y="414192"/>
                </a:lnTo>
                <a:lnTo>
                  <a:pt x="1359160" y="413303"/>
                </a:lnTo>
                <a:lnTo>
                  <a:pt x="1360128" y="412415"/>
                </a:lnTo>
                <a:lnTo>
                  <a:pt x="1361014" y="411446"/>
                </a:lnTo>
                <a:lnTo>
                  <a:pt x="1361901" y="410476"/>
                </a:lnTo>
                <a:lnTo>
                  <a:pt x="1362787" y="409507"/>
                </a:lnTo>
                <a:lnTo>
                  <a:pt x="1363674" y="408538"/>
                </a:lnTo>
                <a:lnTo>
                  <a:pt x="1364561" y="407569"/>
                </a:lnTo>
                <a:lnTo>
                  <a:pt x="1365528" y="406600"/>
                </a:lnTo>
                <a:lnTo>
                  <a:pt x="1366414" y="405630"/>
                </a:lnTo>
                <a:lnTo>
                  <a:pt x="1367301" y="404580"/>
                </a:lnTo>
                <a:lnTo>
                  <a:pt x="1368188" y="403611"/>
                </a:lnTo>
                <a:lnTo>
                  <a:pt x="1369074" y="402561"/>
                </a:lnTo>
                <a:lnTo>
                  <a:pt x="1370041" y="401511"/>
                </a:lnTo>
                <a:lnTo>
                  <a:pt x="1370928" y="400461"/>
                </a:lnTo>
                <a:lnTo>
                  <a:pt x="1371815" y="399411"/>
                </a:lnTo>
                <a:lnTo>
                  <a:pt x="1372701" y="398361"/>
                </a:lnTo>
                <a:lnTo>
                  <a:pt x="1373588" y="397311"/>
                </a:lnTo>
                <a:lnTo>
                  <a:pt x="1374555" y="396261"/>
                </a:lnTo>
                <a:lnTo>
                  <a:pt x="1375442" y="395211"/>
                </a:lnTo>
                <a:lnTo>
                  <a:pt x="1376328" y="394161"/>
                </a:lnTo>
                <a:lnTo>
                  <a:pt x="1377215" y="393030"/>
                </a:lnTo>
                <a:lnTo>
                  <a:pt x="1378101" y="391980"/>
                </a:lnTo>
                <a:lnTo>
                  <a:pt x="1379069" y="390930"/>
                </a:lnTo>
                <a:lnTo>
                  <a:pt x="1379955" y="389799"/>
                </a:lnTo>
                <a:lnTo>
                  <a:pt x="1380842" y="388749"/>
                </a:lnTo>
                <a:lnTo>
                  <a:pt x="1381728" y="387618"/>
                </a:lnTo>
                <a:lnTo>
                  <a:pt x="1382615" y="386568"/>
                </a:lnTo>
                <a:lnTo>
                  <a:pt x="1383502" y="385518"/>
                </a:lnTo>
                <a:lnTo>
                  <a:pt x="1384469" y="384387"/>
                </a:lnTo>
                <a:lnTo>
                  <a:pt x="1385355" y="383337"/>
                </a:lnTo>
                <a:lnTo>
                  <a:pt x="1386242" y="382206"/>
                </a:lnTo>
                <a:lnTo>
                  <a:pt x="1387129" y="381156"/>
                </a:lnTo>
                <a:lnTo>
                  <a:pt x="1388015" y="380025"/>
                </a:lnTo>
                <a:lnTo>
                  <a:pt x="1388982" y="378975"/>
                </a:lnTo>
                <a:lnTo>
                  <a:pt x="1389869" y="377925"/>
                </a:lnTo>
                <a:lnTo>
                  <a:pt x="1390756" y="376794"/>
                </a:lnTo>
                <a:lnTo>
                  <a:pt x="1391642" y="375744"/>
                </a:lnTo>
                <a:lnTo>
                  <a:pt x="1392529" y="374694"/>
                </a:lnTo>
                <a:lnTo>
                  <a:pt x="1393496" y="373644"/>
                </a:lnTo>
                <a:lnTo>
                  <a:pt x="1394383" y="372594"/>
                </a:lnTo>
                <a:lnTo>
                  <a:pt x="1395269" y="371463"/>
                </a:lnTo>
                <a:lnTo>
                  <a:pt x="1396156" y="370413"/>
                </a:lnTo>
                <a:lnTo>
                  <a:pt x="1397042" y="369362"/>
                </a:lnTo>
                <a:lnTo>
                  <a:pt x="1398010" y="368393"/>
                </a:lnTo>
                <a:lnTo>
                  <a:pt x="1398896" y="367343"/>
                </a:lnTo>
                <a:lnTo>
                  <a:pt x="1399783" y="366293"/>
                </a:lnTo>
                <a:lnTo>
                  <a:pt x="1400669" y="365243"/>
                </a:lnTo>
                <a:lnTo>
                  <a:pt x="1401556" y="364274"/>
                </a:lnTo>
                <a:lnTo>
                  <a:pt x="1402443" y="363224"/>
                </a:lnTo>
                <a:lnTo>
                  <a:pt x="1403410" y="362255"/>
                </a:lnTo>
                <a:lnTo>
                  <a:pt x="1404296" y="361205"/>
                </a:lnTo>
                <a:lnTo>
                  <a:pt x="1405183" y="360235"/>
                </a:lnTo>
                <a:lnTo>
                  <a:pt x="1406070" y="359266"/>
                </a:lnTo>
                <a:lnTo>
                  <a:pt x="1406956" y="358297"/>
                </a:lnTo>
                <a:lnTo>
                  <a:pt x="1407923" y="357328"/>
                </a:lnTo>
                <a:lnTo>
                  <a:pt x="1408810" y="356359"/>
                </a:lnTo>
                <a:lnTo>
                  <a:pt x="1409697" y="355389"/>
                </a:lnTo>
                <a:lnTo>
                  <a:pt x="1410583" y="354420"/>
                </a:lnTo>
                <a:lnTo>
                  <a:pt x="1411470" y="353532"/>
                </a:lnTo>
                <a:lnTo>
                  <a:pt x="1412437" y="352563"/>
                </a:lnTo>
                <a:lnTo>
                  <a:pt x="1413324" y="351674"/>
                </a:lnTo>
                <a:lnTo>
                  <a:pt x="1414210" y="350786"/>
                </a:lnTo>
                <a:lnTo>
                  <a:pt x="1415097" y="349897"/>
                </a:lnTo>
                <a:lnTo>
                  <a:pt x="1415983" y="349009"/>
                </a:lnTo>
                <a:lnTo>
                  <a:pt x="1416870" y="348121"/>
                </a:lnTo>
                <a:lnTo>
                  <a:pt x="1417837" y="347232"/>
                </a:lnTo>
                <a:lnTo>
                  <a:pt x="1418724" y="346344"/>
                </a:lnTo>
                <a:lnTo>
                  <a:pt x="1419610" y="345536"/>
                </a:lnTo>
                <a:lnTo>
                  <a:pt x="1420497" y="344648"/>
                </a:lnTo>
                <a:lnTo>
                  <a:pt x="1421384" y="343840"/>
                </a:lnTo>
                <a:lnTo>
                  <a:pt x="1422351" y="343032"/>
                </a:lnTo>
                <a:lnTo>
                  <a:pt x="1423237" y="342225"/>
                </a:lnTo>
                <a:lnTo>
                  <a:pt x="1424124" y="341417"/>
                </a:lnTo>
                <a:lnTo>
                  <a:pt x="1425011" y="340609"/>
                </a:lnTo>
                <a:lnTo>
                  <a:pt x="1425897" y="339801"/>
                </a:lnTo>
                <a:lnTo>
                  <a:pt x="1426864" y="339075"/>
                </a:lnTo>
                <a:lnTo>
                  <a:pt x="1427751" y="338348"/>
                </a:lnTo>
                <a:lnTo>
                  <a:pt x="1428638" y="337540"/>
                </a:lnTo>
                <a:lnTo>
                  <a:pt x="1429524" y="336813"/>
                </a:lnTo>
                <a:lnTo>
                  <a:pt x="1430411" y="336086"/>
                </a:lnTo>
                <a:lnTo>
                  <a:pt x="1431378" y="335440"/>
                </a:lnTo>
                <a:lnTo>
                  <a:pt x="1432265" y="334713"/>
                </a:lnTo>
                <a:lnTo>
                  <a:pt x="1433151" y="334067"/>
                </a:lnTo>
                <a:lnTo>
                  <a:pt x="1434038" y="333340"/>
                </a:lnTo>
                <a:lnTo>
                  <a:pt x="1434924" y="332694"/>
                </a:lnTo>
                <a:lnTo>
                  <a:pt x="1435811" y="332048"/>
                </a:lnTo>
                <a:lnTo>
                  <a:pt x="1436778" y="331482"/>
                </a:lnTo>
                <a:lnTo>
                  <a:pt x="1437665" y="330836"/>
                </a:lnTo>
                <a:lnTo>
                  <a:pt x="1442178" y="328009"/>
                </a:lnTo>
                <a:lnTo>
                  <a:pt x="1443065" y="327444"/>
                </a:lnTo>
                <a:lnTo>
                  <a:pt x="1443952" y="326959"/>
                </a:lnTo>
                <a:lnTo>
                  <a:pt x="1444838" y="326475"/>
                </a:lnTo>
                <a:lnTo>
                  <a:pt x="1445805" y="325990"/>
                </a:lnTo>
                <a:lnTo>
                  <a:pt x="1446692" y="325506"/>
                </a:lnTo>
                <a:lnTo>
                  <a:pt x="1447579" y="325021"/>
                </a:lnTo>
                <a:lnTo>
                  <a:pt x="1448465" y="324617"/>
                </a:lnTo>
                <a:lnTo>
                  <a:pt x="1449352" y="324213"/>
                </a:lnTo>
                <a:lnTo>
                  <a:pt x="1450319" y="323810"/>
                </a:lnTo>
                <a:lnTo>
                  <a:pt x="1451206" y="323406"/>
                </a:lnTo>
                <a:lnTo>
                  <a:pt x="1452092" y="323083"/>
                </a:lnTo>
                <a:lnTo>
                  <a:pt x="1452979" y="322760"/>
                </a:lnTo>
                <a:lnTo>
                  <a:pt x="1453865" y="322436"/>
                </a:lnTo>
                <a:lnTo>
                  <a:pt x="1454752" y="322113"/>
                </a:lnTo>
                <a:lnTo>
                  <a:pt x="1455719" y="321790"/>
                </a:lnTo>
                <a:lnTo>
                  <a:pt x="1456606" y="321548"/>
                </a:lnTo>
                <a:lnTo>
                  <a:pt x="1457492" y="321306"/>
                </a:lnTo>
                <a:lnTo>
                  <a:pt x="1458379" y="321063"/>
                </a:lnTo>
                <a:lnTo>
                  <a:pt x="1459266" y="320821"/>
                </a:lnTo>
                <a:lnTo>
                  <a:pt x="1460233" y="320660"/>
                </a:lnTo>
                <a:lnTo>
                  <a:pt x="1461119" y="320498"/>
                </a:lnTo>
                <a:lnTo>
                  <a:pt x="1462006" y="320337"/>
                </a:lnTo>
                <a:lnTo>
                  <a:pt x="1462893" y="320175"/>
                </a:lnTo>
                <a:lnTo>
                  <a:pt x="1463779" y="320094"/>
                </a:lnTo>
                <a:lnTo>
                  <a:pt x="1464746" y="319933"/>
                </a:lnTo>
                <a:lnTo>
                  <a:pt x="1465633" y="319852"/>
                </a:lnTo>
                <a:lnTo>
                  <a:pt x="1466520" y="319852"/>
                </a:lnTo>
                <a:lnTo>
                  <a:pt x="1467406" y="319771"/>
                </a:lnTo>
                <a:lnTo>
                  <a:pt x="1468293" y="319771"/>
                </a:lnTo>
                <a:lnTo>
                  <a:pt x="1469260" y="319771"/>
                </a:lnTo>
                <a:lnTo>
                  <a:pt x="1470147" y="319771"/>
                </a:lnTo>
                <a:lnTo>
                  <a:pt x="1471033" y="319852"/>
                </a:lnTo>
                <a:lnTo>
                  <a:pt x="1471920" y="319933"/>
                </a:lnTo>
                <a:lnTo>
                  <a:pt x="1472806" y="320014"/>
                </a:lnTo>
                <a:lnTo>
                  <a:pt x="1473693" y="320095"/>
                </a:lnTo>
                <a:lnTo>
                  <a:pt x="1474660" y="320175"/>
                </a:lnTo>
                <a:lnTo>
                  <a:pt x="1475547" y="320337"/>
                </a:lnTo>
                <a:lnTo>
                  <a:pt x="1476433" y="320498"/>
                </a:lnTo>
                <a:lnTo>
                  <a:pt x="1477320" y="320660"/>
                </a:lnTo>
                <a:lnTo>
                  <a:pt x="1478207" y="320902"/>
                </a:lnTo>
                <a:lnTo>
                  <a:pt x="1479174" y="321144"/>
                </a:lnTo>
                <a:lnTo>
                  <a:pt x="1480060" y="321387"/>
                </a:lnTo>
                <a:lnTo>
                  <a:pt x="1480947" y="321629"/>
                </a:lnTo>
                <a:lnTo>
                  <a:pt x="1481834" y="321871"/>
                </a:lnTo>
                <a:lnTo>
                  <a:pt x="1482720" y="322194"/>
                </a:lnTo>
                <a:lnTo>
                  <a:pt x="1483687" y="322518"/>
                </a:lnTo>
                <a:lnTo>
                  <a:pt x="1484574" y="322841"/>
                </a:lnTo>
                <a:lnTo>
                  <a:pt x="1485461" y="323164"/>
                </a:lnTo>
                <a:lnTo>
                  <a:pt x="1486347" y="323568"/>
                </a:lnTo>
                <a:lnTo>
                  <a:pt x="1487234" y="323971"/>
                </a:lnTo>
                <a:lnTo>
                  <a:pt x="1488120" y="324375"/>
                </a:lnTo>
                <a:lnTo>
                  <a:pt x="1489088" y="324779"/>
                </a:lnTo>
                <a:lnTo>
                  <a:pt x="1489974" y="325264"/>
                </a:lnTo>
                <a:lnTo>
                  <a:pt x="1490861" y="325667"/>
                </a:lnTo>
                <a:lnTo>
                  <a:pt x="1491747" y="326152"/>
                </a:lnTo>
                <a:lnTo>
                  <a:pt x="1492634" y="326636"/>
                </a:lnTo>
                <a:lnTo>
                  <a:pt x="1493601" y="327121"/>
                </a:lnTo>
                <a:lnTo>
                  <a:pt x="1494488" y="327687"/>
                </a:lnTo>
                <a:lnTo>
                  <a:pt x="1495374" y="328171"/>
                </a:lnTo>
                <a:lnTo>
                  <a:pt x="1496261" y="328737"/>
                </a:lnTo>
                <a:lnTo>
                  <a:pt x="1497148" y="329302"/>
                </a:lnTo>
                <a:lnTo>
                  <a:pt x="1498115" y="329867"/>
                </a:lnTo>
                <a:lnTo>
                  <a:pt x="1499001" y="330514"/>
                </a:lnTo>
                <a:lnTo>
                  <a:pt x="1499888" y="331079"/>
                </a:lnTo>
                <a:lnTo>
                  <a:pt x="1500775" y="331725"/>
                </a:lnTo>
                <a:lnTo>
                  <a:pt x="1501661" y="332291"/>
                </a:lnTo>
                <a:lnTo>
                  <a:pt x="1502628" y="332937"/>
                </a:lnTo>
                <a:lnTo>
                  <a:pt x="1503515" y="333583"/>
                </a:lnTo>
                <a:lnTo>
                  <a:pt x="1504402" y="334310"/>
                </a:lnTo>
                <a:lnTo>
                  <a:pt x="1505288" y="334956"/>
                </a:lnTo>
                <a:lnTo>
                  <a:pt x="1506175" y="335602"/>
                </a:lnTo>
                <a:lnTo>
                  <a:pt x="1507061" y="336329"/>
                </a:lnTo>
                <a:lnTo>
                  <a:pt x="1508029" y="336975"/>
                </a:lnTo>
                <a:lnTo>
                  <a:pt x="1508915" y="337702"/>
                </a:lnTo>
                <a:lnTo>
                  <a:pt x="1509802" y="338428"/>
                </a:lnTo>
                <a:lnTo>
                  <a:pt x="1510688" y="339155"/>
                </a:lnTo>
                <a:lnTo>
                  <a:pt x="1511575" y="339882"/>
                </a:lnTo>
                <a:lnTo>
                  <a:pt x="1512542" y="340609"/>
                </a:lnTo>
                <a:lnTo>
                  <a:pt x="1513429" y="341417"/>
                </a:lnTo>
                <a:lnTo>
                  <a:pt x="1514315" y="342144"/>
                </a:lnTo>
                <a:lnTo>
                  <a:pt x="1515202" y="342871"/>
                </a:lnTo>
                <a:lnTo>
                  <a:pt x="1516089" y="343678"/>
                </a:lnTo>
                <a:lnTo>
                  <a:pt x="1517056" y="344405"/>
                </a:lnTo>
                <a:lnTo>
                  <a:pt x="1517942" y="345213"/>
                </a:lnTo>
                <a:lnTo>
                  <a:pt x="1518829" y="346021"/>
                </a:lnTo>
                <a:lnTo>
                  <a:pt x="1519716" y="346748"/>
                </a:lnTo>
                <a:lnTo>
                  <a:pt x="1520602" y="347556"/>
                </a:lnTo>
                <a:lnTo>
                  <a:pt x="1521569" y="348363"/>
                </a:lnTo>
                <a:lnTo>
                  <a:pt x="1522456" y="349171"/>
                </a:lnTo>
                <a:lnTo>
                  <a:pt x="1523343" y="349979"/>
                </a:lnTo>
                <a:lnTo>
                  <a:pt x="1524229" y="350706"/>
                </a:lnTo>
                <a:lnTo>
                  <a:pt x="1525116" y="351513"/>
                </a:lnTo>
                <a:lnTo>
                  <a:pt x="1526002" y="352321"/>
                </a:lnTo>
                <a:lnTo>
                  <a:pt x="1526970" y="353129"/>
                </a:lnTo>
                <a:lnTo>
                  <a:pt x="1527856" y="353937"/>
                </a:lnTo>
                <a:lnTo>
                  <a:pt x="1528743" y="354745"/>
                </a:lnTo>
                <a:lnTo>
                  <a:pt x="1529629" y="355552"/>
                </a:lnTo>
                <a:lnTo>
                  <a:pt x="1530516" y="356360"/>
                </a:lnTo>
                <a:lnTo>
                  <a:pt x="1531483" y="357168"/>
                </a:lnTo>
                <a:lnTo>
                  <a:pt x="1532370" y="357976"/>
                </a:lnTo>
                <a:lnTo>
                  <a:pt x="1533256" y="358783"/>
                </a:lnTo>
                <a:lnTo>
                  <a:pt x="1534143" y="359591"/>
                </a:lnTo>
                <a:lnTo>
                  <a:pt x="1535030" y="360399"/>
                </a:lnTo>
                <a:lnTo>
                  <a:pt x="1535997" y="361207"/>
                </a:lnTo>
                <a:lnTo>
                  <a:pt x="1536883" y="362014"/>
                </a:lnTo>
                <a:lnTo>
                  <a:pt x="1537770" y="362822"/>
                </a:lnTo>
                <a:lnTo>
                  <a:pt x="1538657" y="363630"/>
                </a:lnTo>
                <a:lnTo>
                  <a:pt x="1539543" y="364438"/>
                </a:lnTo>
                <a:lnTo>
                  <a:pt x="1540510" y="365245"/>
                </a:lnTo>
                <a:lnTo>
                  <a:pt x="1541397" y="366053"/>
                </a:lnTo>
                <a:lnTo>
                  <a:pt x="1542284" y="366861"/>
                </a:lnTo>
                <a:lnTo>
                  <a:pt x="1543170" y="367588"/>
                </a:lnTo>
                <a:lnTo>
                  <a:pt x="1544057" y="368395"/>
                </a:lnTo>
                <a:lnTo>
                  <a:pt x="1544943" y="369203"/>
                </a:lnTo>
                <a:lnTo>
                  <a:pt x="1545911" y="370011"/>
                </a:lnTo>
                <a:lnTo>
                  <a:pt x="1546797" y="370738"/>
                </a:lnTo>
                <a:lnTo>
                  <a:pt x="1547684" y="371546"/>
                </a:lnTo>
                <a:lnTo>
                  <a:pt x="1548570" y="372273"/>
                </a:lnTo>
                <a:lnTo>
                  <a:pt x="1549457" y="373080"/>
                </a:lnTo>
                <a:lnTo>
                  <a:pt x="1550424" y="373807"/>
                </a:lnTo>
                <a:lnTo>
                  <a:pt x="1551311" y="374615"/>
                </a:lnTo>
                <a:lnTo>
                  <a:pt x="1552197" y="375342"/>
                </a:lnTo>
                <a:lnTo>
                  <a:pt x="1553084" y="376150"/>
                </a:lnTo>
                <a:lnTo>
                  <a:pt x="1553971" y="376877"/>
                </a:lnTo>
                <a:lnTo>
                  <a:pt x="1554938" y="377603"/>
                </a:lnTo>
                <a:lnTo>
                  <a:pt x="1555824" y="378330"/>
                </a:lnTo>
                <a:lnTo>
                  <a:pt x="1556711" y="379138"/>
                </a:lnTo>
                <a:lnTo>
                  <a:pt x="1557598" y="379865"/>
                </a:lnTo>
                <a:lnTo>
                  <a:pt x="1558484" y="380592"/>
                </a:lnTo>
                <a:lnTo>
                  <a:pt x="1559451" y="381319"/>
                </a:lnTo>
                <a:lnTo>
                  <a:pt x="1560338" y="381965"/>
                </a:lnTo>
                <a:lnTo>
                  <a:pt x="1561225" y="382692"/>
                </a:lnTo>
                <a:lnTo>
                  <a:pt x="1562111" y="383419"/>
                </a:lnTo>
                <a:lnTo>
                  <a:pt x="1562998" y="384146"/>
                </a:lnTo>
                <a:lnTo>
                  <a:pt x="1563884" y="384792"/>
                </a:lnTo>
                <a:lnTo>
                  <a:pt x="1564852" y="385519"/>
                </a:lnTo>
                <a:lnTo>
                  <a:pt x="1565738" y="386165"/>
                </a:lnTo>
                <a:lnTo>
                  <a:pt x="1566625" y="386892"/>
                </a:lnTo>
                <a:lnTo>
                  <a:pt x="1567511" y="387538"/>
                </a:lnTo>
                <a:lnTo>
                  <a:pt x="1568398" y="388184"/>
                </a:lnTo>
                <a:lnTo>
                  <a:pt x="1569365" y="388911"/>
                </a:lnTo>
                <a:lnTo>
                  <a:pt x="1570252" y="389557"/>
                </a:lnTo>
                <a:lnTo>
                  <a:pt x="1571138" y="390203"/>
                </a:lnTo>
                <a:lnTo>
                  <a:pt x="1572025" y="390849"/>
                </a:lnTo>
                <a:lnTo>
                  <a:pt x="1572912" y="391414"/>
                </a:lnTo>
                <a:lnTo>
                  <a:pt x="1573879" y="392060"/>
                </a:lnTo>
                <a:lnTo>
                  <a:pt x="1574765" y="392706"/>
                </a:lnTo>
                <a:lnTo>
                  <a:pt x="1575652" y="393272"/>
                </a:lnTo>
                <a:lnTo>
                  <a:pt x="1576539" y="393918"/>
                </a:lnTo>
                <a:lnTo>
                  <a:pt x="1577425" y="394483"/>
                </a:lnTo>
                <a:lnTo>
                  <a:pt x="1578392" y="395049"/>
                </a:lnTo>
                <a:lnTo>
                  <a:pt x="1579279" y="395695"/>
                </a:lnTo>
                <a:lnTo>
                  <a:pt x="1580166" y="396260"/>
                </a:lnTo>
                <a:lnTo>
                  <a:pt x="1581052" y="396745"/>
                </a:lnTo>
                <a:lnTo>
                  <a:pt x="1581939" y="397310"/>
                </a:lnTo>
                <a:lnTo>
                  <a:pt x="1582825" y="397876"/>
                </a:lnTo>
                <a:lnTo>
                  <a:pt x="1583793" y="398441"/>
                </a:lnTo>
                <a:lnTo>
                  <a:pt x="1584679" y="398926"/>
                </a:lnTo>
                <a:lnTo>
                  <a:pt x="1585566" y="399410"/>
                </a:lnTo>
                <a:lnTo>
                  <a:pt x="1586452" y="399895"/>
                </a:lnTo>
                <a:lnTo>
                  <a:pt x="1587339" y="400460"/>
                </a:lnTo>
                <a:lnTo>
                  <a:pt x="1588306" y="400864"/>
                </a:lnTo>
                <a:lnTo>
                  <a:pt x="1589193" y="401349"/>
                </a:lnTo>
                <a:lnTo>
                  <a:pt x="1590079" y="401833"/>
                </a:lnTo>
                <a:lnTo>
                  <a:pt x="1590966" y="402237"/>
                </a:lnTo>
                <a:lnTo>
                  <a:pt x="1591853" y="402722"/>
                </a:lnTo>
                <a:lnTo>
                  <a:pt x="1592820" y="403126"/>
                </a:lnTo>
                <a:lnTo>
                  <a:pt x="1593706" y="403529"/>
                </a:lnTo>
                <a:lnTo>
                  <a:pt x="1594593" y="403933"/>
                </a:lnTo>
                <a:lnTo>
                  <a:pt x="1595480" y="404337"/>
                </a:lnTo>
                <a:lnTo>
                  <a:pt x="1596366" y="404741"/>
                </a:lnTo>
                <a:lnTo>
                  <a:pt x="1597253" y="405064"/>
                </a:lnTo>
                <a:lnTo>
                  <a:pt x="1598220" y="405387"/>
                </a:lnTo>
                <a:lnTo>
                  <a:pt x="1599107" y="405791"/>
                </a:lnTo>
                <a:lnTo>
                  <a:pt x="1599993" y="406114"/>
                </a:lnTo>
                <a:lnTo>
                  <a:pt x="1600880" y="406356"/>
                </a:lnTo>
                <a:lnTo>
                  <a:pt x="1601766" y="406679"/>
                </a:lnTo>
                <a:lnTo>
                  <a:pt x="1602734" y="407002"/>
                </a:lnTo>
                <a:lnTo>
                  <a:pt x="1603620" y="407245"/>
                </a:lnTo>
                <a:lnTo>
                  <a:pt x="1604507" y="407487"/>
                </a:lnTo>
                <a:lnTo>
                  <a:pt x="1605393" y="407729"/>
                </a:lnTo>
                <a:lnTo>
                  <a:pt x="1606280" y="407972"/>
                </a:lnTo>
                <a:lnTo>
                  <a:pt x="1607247" y="408214"/>
                </a:lnTo>
                <a:lnTo>
                  <a:pt x="1608134" y="408375"/>
                </a:lnTo>
                <a:lnTo>
                  <a:pt x="1609020" y="408537"/>
                </a:lnTo>
                <a:lnTo>
                  <a:pt x="1609907" y="408779"/>
                </a:lnTo>
                <a:lnTo>
                  <a:pt x="1610794" y="408941"/>
                </a:lnTo>
                <a:lnTo>
                  <a:pt x="1611761" y="409021"/>
                </a:lnTo>
                <a:lnTo>
                  <a:pt x="1612647" y="409183"/>
                </a:lnTo>
                <a:lnTo>
                  <a:pt x="1613534" y="409264"/>
                </a:lnTo>
                <a:lnTo>
                  <a:pt x="1614421" y="409345"/>
                </a:lnTo>
                <a:lnTo>
                  <a:pt x="1615307" y="409425"/>
                </a:lnTo>
                <a:lnTo>
                  <a:pt x="1616194" y="409506"/>
                </a:lnTo>
                <a:lnTo>
                  <a:pt x="1617161" y="409587"/>
                </a:lnTo>
                <a:lnTo>
                  <a:pt x="1618051" y="409587"/>
                </a:lnTo>
                <a:lnTo>
                  <a:pt x="1618937" y="409668"/>
                </a:lnTo>
                <a:lnTo>
                  <a:pt x="1619824" y="409668"/>
                </a:lnTo>
                <a:lnTo>
                  <a:pt x="1620710" y="409668"/>
                </a:lnTo>
                <a:lnTo>
                  <a:pt x="1621678" y="409587"/>
                </a:lnTo>
                <a:lnTo>
                  <a:pt x="1622564" y="409587"/>
                </a:lnTo>
                <a:lnTo>
                  <a:pt x="1623451" y="409506"/>
                </a:lnTo>
                <a:lnTo>
                  <a:pt x="1624337" y="409425"/>
                </a:lnTo>
                <a:lnTo>
                  <a:pt x="1625224" y="409345"/>
                </a:lnTo>
                <a:lnTo>
                  <a:pt x="1626191" y="409264"/>
                </a:lnTo>
                <a:lnTo>
                  <a:pt x="1627078" y="409183"/>
                </a:lnTo>
                <a:lnTo>
                  <a:pt x="1627964" y="409021"/>
                </a:lnTo>
                <a:lnTo>
                  <a:pt x="1628851" y="408941"/>
                </a:lnTo>
                <a:lnTo>
                  <a:pt x="1629738" y="408779"/>
                </a:lnTo>
                <a:lnTo>
                  <a:pt x="1630705" y="408537"/>
                </a:lnTo>
                <a:lnTo>
                  <a:pt x="1631591" y="408375"/>
                </a:lnTo>
                <a:lnTo>
                  <a:pt x="1632478" y="408214"/>
                </a:lnTo>
                <a:lnTo>
                  <a:pt x="1633364" y="407972"/>
                </a:lnTo>
                <a:lnTo>
                  <a:pt x="1634251" y="407729"/>
                </a:lnTo>
                <a:lnTo>
                  <a:pt x="1635138" y="407487"/>
                </a:lnTo>
                <a:lnTo>
                  <a:pt x="1636105" y="407245"/>
                </a:lnTo>
                <a:lnTo>
                  <a:pt x="1636991" y="407002"/>
                </a:lnTo>
                <a:lnTo>
                  <a:pt x="1637878" y="406679"/>
                </a:lnTo>
                <a:lnTo>
                  <a:pt x="1638765" y="406437"/>
                </a:lnTo>
                <a:lnTo>
                  <a:pt x="1639651" y="406114"/>
                </a:lnTo>
                <a:lnTo>
                  <a:pt x="1640619" y="405791"/>
                </a:lnTo>
                <a:lnTo>
                  <a:pt x="1641505" y="405468"/>
                </a:lnTo>
                <a:lnTo>
                  <a:pt x="1642392" y="405144"/>
                </a:lnTo>
                <a:lnTo>
                  <a:pt x="1643278" y="404741"/>
                </a:lnTo>
                <a:lnTo>
                  <a:pt x="1644165" y="404417"/>
                </a:lnTo>
                <a:lnTo>
                  <a:pt x="1649646" y="401914"/>
                </a:lnTo>
                <a:lnTo>
                  <a:pt x="1650532" y="401510"/>
                </a:lnTo>
                <a:lnTo>
                  <a:pt x="1651419" y="401026"/>
                </a:lnTo>
                <a:lnTo>
                  <a:pt x="1652305" y="400541"/>
                </a:lnTo>
                <a:lnTo>
                  <a:pt x="1653192" y="400056"/>
                </a:lnTo>
                <a:lnTo>
                  <a:pt x="1654079" y="399572"/>
                </a:lnTo>
                <a:lnTo>
                  <a:pt x="1655046" y="399087"/>
                </a:lnTo>
                <a:lnTo>
                  <a:pt x="1655932" y="398603"/>
                </a:lnTo>
                <a:lnTo>
                  <a:pt x="1656819" y="398037"/>
                </a:lnTo>
                <a:lnTo>
                  <a:pt x="1657706" y="397553"/>
                </a:lnTo>
                <a:lnTo>
                  <a:pt x="1658592" y="396987"/>
                </a:lnTo>
                <a:lnTo>
                  <a:pt x="1659559" y="396503"/>
                </a:lnTo>
                <a:lnTo>
                  <a:pt x="1660446" y="395937"/>
                </a:lnTo>
                <a:lnTo>
                  <a:pt x="1661333" y="395372"/>
                </a:lnTo>
                <a:lnTo>
                  <a:pt x="1662219" y="394806"/>
                </a:lnTo>
                <a:lnTo>
                  <a:pt x="1663106" y="394241"/>
                </a:lnTo>
                <a:lnTo>
                  <a:pt x="1664073" y="393675"/>
                </a:lnTo>
                <a:lnTo>
                  <a:pt x="1664960" y="393029"/>
                </a:lnTo>
                <a:lnTo>
                  <a:pt x="1665846" y="392464"/>
                </a:lnTo>
                <a:lnTo>
                  <a:pt x="1666733" y="391898"/>
                </a:lnTo>
                <a:lnTo>
                  <a:pt x="1667620" y="391252"/>
                </a:lnTo>
                <a:lnTo>
                  <a:pt x="1668506" y="390606"/>
                </a:lnTo>
                <a:lnTo>
                  <a:pt x="1669473" y="390041"/>
                </a:lnTo>
                <a:lnTo>
                  <a:pt x="1670360" y="389395"/>
                </a:lnTo>
                <a:lnTo>
                  <a:pt x="1671247" y="388749"/>
                </a:lnTo>
                <a:lnTo>
                  <a:pt x="1672133" y="388103"/>
                </a:lnTo>
                <a:lnTo>
                  <a:pt x="1673020" y="387457"/>
                </a:lnTo>
                <a:lnTo>
                  <a:pt x="1673987" y="386810"/>
                </a:lnTo>
                <a:lnTo>
                  <a:pt x="1674873" y="386164"/>
                </a:lnTo>
                <a:lnTo>
                  <a:pt x="1675760" y="385518"/>
                </a:lnTo>
                <a:lnTo>
                  <a:pt x="1676647" y="384872"/>
                </a:lnTo>
                <a:lnTo>
                  <a:pt x="1677533" y="384226"/>
                </a:lnTo>
                <a:lnTo>
                  <a:pt x="1678500" y="383580"/>
                </a:lnTo>
                <a:lnTo>
                  <a:pt x="1679387" y="382853"/>
                </a:lnTo>
                <a:lnTo>
                  <a:pt x="1680274" y="382207"/>
                </a:lnTo>
                <a:lnTo>
                  <a:pt x="1681160" y="381561"/>
                </a:lnTo>
                <a:lnTo>
                  <a:pt x="1682047" y="380834"/>
                </a:lnTo>
                <a:lnTo>
                  <a:pt x="1683014" y="380188"/>
                </a:lnTo>
                <a:lnTo>
                  <a:pt x="1683901" y="379542"/>
                </a:lnTo>
                <a:lnTo>
                  <a:pt x="1684787" y="378815"/>
                </a:lnTo>
                <a:lnTo>
                  <a:pt x="1685674" y="378169"/>
                </a:lnTo>
                <a:lnTo>
                  <a:pt x="1686560" y="377442"/>
                </a:lnTo>
                <a:lnTo>
                  <a:pt x="1687446" y="376796"/>
                </a:lnTo>
                <a:lnTo>
                  <a:pt x="1688414" y="376069"/>
                </a:lnTo>
                <a:lnTo>
                  <a:pt x="1689300" y="375423"/>
                </a:lnTo>
                <a:lnTo>
                  <a:pt x="1690187" y="374696"/>
                </a:lnTo>
                <a:lnTo>
                  <a:pt x="1691073" y="374050"/>
                </a:lnTo>
                <a:lnTo>
                  <a:pt x="1691960" y="373323"/>
                </a:lnTo>
                <a:lnTo>
                  <a:pt x="1692927" y="372677"/>
                </a:lnTo>
                <a:lnTo>
                  <a:pt x="1693813" y="371950"/>
                </a:lnTo>
                <a:lnTo>
                  <a:pt x="1694700" y="371304"/>
                </a:lnTo>
                <a:lnTo>
                  <a:pt x="1695586" y="370577"/>
                </a:lnTo>
                <a:lnTo>
                  <a:pt x="1696473" y="369931"/>
                </a:lnTo>
                <a:lnTo>
                  <a:pt x="1697440" y="369285"/>
                </a:lnTo>
                <a:lnTo>
                  <a:pt x="1698326" y="368558"/>
                </a:lnTo>
                <a:lnTo>
                  <a:pt x="1699213" y="367912"/>
                </a:lnTo>
                <a:lnTo>
                  <a:pt x="1700099" y="367185"/>
                </a:lnTo>
                <a:lnTo>
                  <a:pt x="1700986" y="366539"/>
                </a:lnTo>
                <a:lnTo>
                  <a:pt x="1701953" y="365893"/>
                </a:lnTo>
                <a:lnTo>
                  <a:pt x="1702839" y="365247"/>
                </a:lnTo>
                <a:lnTo>
                  <a:pt x="1703726" y="364601"/>
                </a:lnTo>
                <a:lnTo>
                  <a:pt x="1704612" y="363955"/>
                </a:lnTo>
                <a:lnTo>
                  <a:pt x="1705499" y="363228"/>
                </a:lnTo>
                <a:lnTo>
                  <a:pt x="1706385" y="362582"/>
                </a:lnTo>
                <a:lnTo>
                  <a:pt x="1707353" y="362017"/>
                </a:lnTo>
                <a:lnTo>
                  <a:pt x="1708239" y="361371"/>
                </a:lnTo>
                <a:lnTo>
                  <a:pt x="1709126" y="360725"/>
                </a:lnTo>
                <a:lnTo>
                  <a:pt x="1710012" y="360079"/>
                </a:lnTo>
                <a:lnTo>
                  <a:pt x="1710899" y="359433"/>
                </a:lnTo>
                <a:lnTo>
                  <a:pt x="1711866" y="358867"/>
                </a:lnTo>
                <a:lnTo>
                  <a:pt x="1712752" y="358221"/>
                </a:lnTo>
                <a:lnTo>
                  <a:pt x="1713639" y="357656"/>
                </a:lnTo>
                <a:lnTo>
                  <a:pt x="1714525" y="357090"/>
                </a:lnTo>
                <a:lnTo>
                  <a:pt x="1715412" y="356444"/>
                </a:lnTo>
                <a:lnTo>
                  <a:pt x="1716379" y="355879"/>
                </a:lnTo>
                <a:lnTo>
                  <a:pt x="1717265" y="355313"/>
                </a:lnTo>
                <a:lnTo>
                  <a:pt x="1718152" y="354748"/>
                </a:lnTo>
                <a:lnTo>
                  <a:pt x="1719038" y="354182"/>
                </a:lnTo>
                <a:lnTo>
                  <a:pt x="1719925" y="353617"/>
                </a:lnTo>
                <a:lnTo>
                  <a:pt x="1720892" y="353132"/>
                </a:lnTo>
                <a:lnTo>
                  <a:pt x="1721778" y="352567"/>
                </a:lnTo>
                <a:lnTo>
                  <a:pt x="1722665" y="352082"/>
                </a:lnTo>
                <a:lnTo>
                  <a:pt x="1723551" y="351517"/>
                </a:lnTo>
                <a:lnTo>
                  <a:pt x="1724438" y="351032"/>
                </a:lnTo>
                <a:lnTo>
                  <a:pt x="1725324" y="350548"/>
                </a:lnTo>
                <a:lnTo>
                  <a:pt x="1726291" y="350063"/>
                </a:lnTo>
                <a:lnTo>
                  <a:pt x="1727178" y="349578"/>
                </a:lnTo>
                <a:lnTo>
                  <a:pt x="1728064" y="349094"/>
                </a:lnTo>
                <a:lnTo>
                  <a:pt x="1728951" y="348690"/>
                </a:lnTo>
                <a:lnTo>
                  <a:pt x="1729837" y="348205"/>
                </a:lnTo>
                <a:lnTo>
                  <a:pt x="1730805" y="347802"/>
                </a:lnTo>
                <a:lnTo>
                  <a:pt x="1731691" y="347398"/>
                </a:lnTo>
                <a:lnTo>
                  <a:pt x="1732578" y="346913"/>
                </a:lnTo>
                <a:lnTo>
                  <a:pt x="1733464" y="346509"/>
                </a:lnTo>
                <a:lnTo>
                  <a:pt x="1734351" y="346186"/>
                </a:lnTo>
                <a:lnTo>
                  <a:pt x="1735318" y="345783"/>
                </a:lnTo>
                <a:lnTo>
                  <a:pt x="1736204" y="345379"/>
                </a:lnTo>
                <a:lnTo>
                  <a:pt x="1737091" y="345056"/>
                </a:lnTo>
                <a:lnTo>
                  <a:pt x="1737977" y="344733"/>
                </a:lnTo>
                <a:lnTo>
                  <a:pt x="1738864" y="344409"/>
                </a:lnTo>
                <a:lnTo>
                  <a:pt x="1739831" y="344086"/>
                </a:lnTo>
                <a:lnTo>
                  <a:pt x="1740717" y="343763"/>
                </a:lnTo>
                <a:lnTo>
                  <a:pt x="1741604" y="343440"/>
                </a:lnTo>
                <a:lnTo>
                  <a:pt x="1742490" y="343198"/>
                </a:lnTo>
                <a:lnTo>
                  <a:pt x="1743377" y="342874"/>
                </a:lnTo>
                <a:lnTo>
                  <a:pt x="1744263" y="342632"/>
                </a:lnTo>
                <a:lnTo>
                  <a:pt x="1745230" y="342390"/>
                </a:lnTo>
                <a:lnTo>
                  <a:pt x="1746117" y="342148"/>
                </a:lnTo>
                <a:lnTo>
                  <a:pt x="1747003" y="341905"/>
                </a:lnTo>
                <a:lnTo>
                  <a:pt x="1747890" y="341744"/>
                </a:lnTo>
                <a:lnTo>
                  <a:pt x="1748776" y="341501"/>
                </a:lnTo>
                <a:lnTo>
                  <a:pt x="1749743" y="341340"/>
                </a:lnTo>
                <a:lnTo>
                  <a:pt x="1750630" y="341179"/>
                </a:lnTo>
                <a:lnTo>
                  <a:pt x="1751516" y="341017"/>
                </a:lnTo>
                <a:lnTo>
                  <a:pt x="1752403" y="340856"/>
                </a:lnTo>
                <a:lnTo>
                  <a:pt x="1753289" y="340694"/>
                </a:lnTo>
                <a:lnTo>
                  <a:pt x="1754257" y="340533"/>
                </a:lnTo>
                <a:lnTo>
                  <a:pt x="1755143" y="340452"/>
                </a:lnTo>
                <a:lnTo>
                  <a:pt x="1756030" y="340371"/>
                </a:lnTo>
                <a:lnTo>
                  <a:pt x="1756916" y="340290"/>
                </a:lnTo>
                <a:lnTo>
                  <a:pt x="1757803" y="340209"/>
                </a:lnTo>
                <a:lnTo>
                  <a:pt x="1758770" y="340129"/>
                </a:lnTo>
                <a:lnTo>
                  <a:pt x="1759656" y="340048"/>
                </a:lnTo>
                <a:lnTo>
                  <a:pt x="1760543" y="340048"/>
                </a:lnTo>
                <a:lnTo>
                  <a:pt x="1761429" y="339967"/>
                </a:lnTo>
                <a:lnTo>
                  <a:pt x="1762316" y="339967"/>
                </a:lnTo>
                <a:lnTo>
                  <a:pt x="1763202" y="339967"/>
                </a:lnTo>
                <a:lnTo>
                  <a:pt x="1764169" y="339967"/>
                </a:lnTo>
                <a:lnTo>
                  <a:pt x="1765056" y="339967"/>
                </a:lnTo>
                <a:lnTo>
                  <a:pt x="1765942" y="340048"/>
                </a:lnTo>
                <a:lnTo>
                  <a:pt x="1766829" y="340048"/>
                </a:lnTo>
                <a:lnTo>
                  <a:pt x="1767715" y="340129"/>
                </a:lnTo>
                <a:lnTo>
                  <a:pt x="1768682" y="340129"/>
                </a:lnTo>
                <a:lnTo>
                  <a:pt x="1769569" y="340209"/>
                </a:lnTo>
                <a:lnTo>
                  <a:pt x="1770455" y="340290"/>
                </a:lnTo>
                <a:lnTo>
                  <a:pt x="1771342" y="340371"/>
                </a:lnTo>
                <a:lnTo>
                  <a:pt x="1772228" y="340533"/>
                </a:lnTo>
                <a:lnTo>
                  <a:pt x="1773196" y="340613"/>
                </a:lnTo>
                <a:lnTo>
                  <a:pt x="1774082" y="340775"/>
                </a:lnTo>
                <a:lnTo>
                  <a:pt x="1774968" y="340856"/>
                </a:lnTo>
                <a:lnTo>
                  <a:pt x="1775855" y="341017"/>
                </a:lnTo>
                <a:lnTo>
                  <a:pt x="1776741" y="341179"/>
                </a:lnTo>
                <a:lnTo>
                  <a:pt x="1777628" y="341340"/>
                </a:lnTo>
                <a:lnTo>
                  <a:pt x="1778595" y="341501"/>
                </a:lnTo>
                <a:lnTo>
                  <a:pt x="1779482" y="341663"/>
                </a:lnTo>
                <a:lnTo>
                  <a:pt x="1780368" y="341824"/>
                </a:lnTo>
                <a:lnTo>
                  <a:pt x="1781255" y="342067"/>
                </a:lnTo>
                <a:lnTo>
                  <a:pt x="1782141" y="342228"/>
                </a:lnTo>
                <a:lnTo>
                  <a:pt x="1783108" y="342470"/>
                </a:lnTo>
                <a:lnTo>
                  <a:pt x="1783995" y="342713"/>
                </a:lnTo>
                <a:lnTo>
                  <a:pt x="1784881" y="342955"/>
                </a:lnTo>
                <a:lnTo>
                  <a:pt x="1785768" y="343197"/>
                </a:lnTo>
                <a:lnTo>
                  <a:pt x="1786654" y="343440"/>
                </a:lnTo>
                <a:lnTo>
                  <a:pt x="1787621" y="343682"/>
                </a:lnTo>
                <a:lnTo>
                  <a:pt x="1788508" y="343924"/>
                </a:lnTo>
                <a:lnTo>
                  <a:pt x="1789394" y="344247"/>
                </a:lnTo>
                <a:lnTo>
                  <a:pt x="1790281" y="344490"/>
                </a:lnTo>
                <a:lnTo>
                  <a:pt x="1791167" y="344813"/>
                </a:lnTo>
                <a:lnTo>
                  <a:pt x="1792134" y="345055"/>
                </a:lnTo>
                <a:lnTo>
                  <a:pt x="1793021" y="345378"/>
                </a:lnTo>
                <a:lnTo>
                  <a:pt x="1793907" y="345701"/>
                </a:lnTo>
                <a:lnTo>
                  <a:pt x="1794794" y="346025"/>
                </a:lnTo>
                <a:lnTo>
                  <a:pt x="1795680" y="346348"/>
                </a:lnTo>
                <a:lnTo>
                  <a:pt x="1796567" y="346671"/>
                </a:lnTo>
                <a:lnTo>
                  <a:pt x="1797534" y="346994"/>
                </a:lnTo>
                <a:lnTo>
                  <a:pt x="1798421" y="347317"/>
                </a:lnTo>
                <a:lnTo>
                  <a:pt x="1799307" y="347640"/>
                </a:lnTo>
                <a:lnTo>
                  <a:pt x="1800193" y="347963"/>
                </a:lnTo>
                <a:lnTo>
                  <a:pt x="1801080" y="348367"/>
                </a:lnTo>
                <a:lnTo>
                  <a:pt x="1802047" y="348690"/>
                </a:lnTo>
                <a:lnTo>
                  <a:pt x="1802934" y="349094"/>
                </a:lnTo>
                <a:lnTo>
                  <a:pt x="1803820" y="349417"/>
                </a:lnTo>
                <a:lnTo>
                  <a:pt x="1804707" y="349821"/>
                </a:lnTo>
                <a:lnTo>
                  <a:pt x="1805593" y="350225"/>
                </a:lnTo>
                <a:lnTo>
                  <a:pt x="1806560" y="350629"/>
                </a:lnTo>
                <a:lnTo>
                  <a:pt x="1807447" y="350952"/>
                </a:lnTo>
                <a:lnTo>
                  <a:pt x="1808333" y="351355"/>
                </a:lnTo>
                <a:lnTo>
                  <a:pt x="1809220" y="351759"/>
                </a:lnTo>
                <a:lnTo>
                  <a:pt x="1810106" y="352163"/>
                </a:lnTo>
                <a:lnTo>
                  <a:pt x="1811073" y="352567"/>
                </a:lnTo>
                <a:lnTo>
                  <a:pt x="1811960" y="352970"/>
                </a:lnTo>
                <a:lnTo>
                  <a:pt x="1812846" y="353455"/>
                </a:lnTo>
                <a:lnTo>
                  <a:pt x="1813733" y="353859"/>
                </a:lnTo>
                <a:lnTo>
                  <a:pt x="1814619" y="354263"/>
                </a:lnTo>
                <a:lnTo>
                  <a:pt x="1815506" y="354666"/>
                </a:lnTo>
                <a:lnTo>
                  <a:pt x="1816473" y="355151"/>
                </a:lnTo>
                <a:lnTo>
                  <a:pt x="1817359" y="355555"/>
                </a:lnTo>
                <a:lnTo>
                  <a:pt x="1818246" y="356039"/>
                </a:lnTo>
                <a:lnTo>
                  <a:pt x="1819132" y="356443"/>
                </a:lnTo>
                <a:lnTo>
                  <a:pt x="1820019" y="356928"/>
                </a:lnTo>
                <a:lnTo>
                  <a:pt x="1820986" y="357331"/>
                </a:lnTo>
                <a:lnTo>
                  <a:pt x="1821872" y="357816"/>
                </a:lnTo>
                <a:lnTo>
                  <a:pt x="1822759" y="358220"/>
                </a:lnTo>
                <a:lnTo>
                  <a:pt x="1823646" y="358704"/>
                </a:lnTo>
                <a:lnTo>
                  <a:pt x="1824532" y="359189"/>
                </a:lnTo>
                <a:lnTo>
                  <a:pt x="1825499" y="359674"/>
                </a:lnTo>
                <a:lnTo>
                  <a:pt x="1826386" y="360077"/>
                </a:lnTo>
                <a:lnTo>
                  <a:pt x="1827272" y="360562"/>
                </a:lnTo>
                <a:lnTo>
                  <a:pt x="1828159" y="361047"/>
                </a:lnTo>
                <a:lnTo>
                  <a:pt x="1829045" y="361531"/>
                </a:lnTo>
                <a:lnTo>
                  <a:pt x="1830012" y="362016"/>
                </a:lnTo>
                <a:lnTo>
                  <a:pt x="1830899" y="362500"/>
                </a:lnTo>
                <a:lnTo>
                  <a:pt x="1831785" y="362985"/>
                </a:lnTo>
                <a:lnTo>
                  <a:pt x="1832672" y="363389"/>
                </a:lnTo>
                <a:lnTo>
                  <a:pt x="1833558" y="363873"/>
                </a:lnTo>
                <a:lnTo>
                  <a:pt x="1834445" y="364358"/>
                </a:lnTo>
                <a:lnTo>
                  <a:pt x="1835412" y="364843"/>
                </a:lnTo>
                <a:lnTo>
                  <a:pt x="1836298" y="365327"/>
                </a:lnTo>
                <a:lnTo>
                  <a:pt x="1837185" y="365812"/>
                </a:lnTo>
                <a:lnTo>
                  <a:pt x="1838071" y="366296"/>
                </a:lnTo>
                <a:lnTo>
                  <a:pt x="1838958" y="366862"/>
                </a:lnTo>
                <a:lnTo>
                  <a:pt x="1839925" y="367346"/>
                </a:lnTo>
                <a:lnTo>
                  <a:pt x="1840811" y="367831"/>
                </a:lnTo>
                <a:lnTo>
                  <a:pt x="1841698" y="368316"/>
                </a:lnTo>
                <a:lnTo>
                  <a:pt x="1842584" y="368800"/>
                </a:lnTo>
                <a:lnTo>
                  <a:pt x="1843471" y="369285"/>
                </a:lnTo>
                <a:lnTo>
                  <a:pt x="1844438" y="369769"/>
                </a:lnTo>
                <a:lnTo>
                  <a:pt x="1845324" y="370254"/>
                </a:lnTo>
                <a:lnTo>
                  <a:pt x="1846211" y="370739"/>
                </a:lnTo>
                <a:lnTo>
                  <a:pt x="1847097" y="371223"/>
                </a:lnTo>
                <a:lnTo>
                  <a:pt x="1847984" y="371708"/>
                </a:lnTo>
                <a:lnTo>
                  <a:pt x="1848870" y="372193"/>
                </a:lnTo>
                <a:lnTo>
                  <a:pt x="1849838" y="372677"/>
                </a:lnTo>
                <a:lnTo>
                  <a:pt x="1850724" y="373162"/>
                </a:lnTo>
                <a:lnTo>
                  <a:pt x="1851611" y="373646"/>
                </a:lnTo>
                <a:lnTo>
                  <a:pt x="1852497" y="374131"/>
                </a:lnTo>
                <a:lnTo>
                  <a:pt x="1853384" y="374615"/>
                </a:lnTo>
                <a:lnTo>
                  <a:pt x="1854351" y="375100"/>
                </a:lnTo>
                <a:lnTo>
                  <a:pt x="1855237" y="375585"/>
                </a:lnTo>
                <a:lnTo>
                  <a:pt x="1856124" y="376069"/>
                </a:lnTo>
                <a:lnTo>
                  <a:pt x="1857010" y="376554"/>
                </a:lnTo>
                <a:lnTo>
                  <a:pt x="1857897" y="377039"/>
                </a:lnTo>
                <a:lnTo>
                  <a:pt x="1858864" y="377442"/>
                </a:lnTo>
                <a:lnTo>
                  <a:pt x="1859750" y="377927"/>
                </a:lnTo>
                <a:lnTo>
                  <a:pt x="1860637" y="378411"/>
                </a:lnTo>
                <a:lnTo>
                  <a:pt x="1861523" y="378896"/>
                </a:lnTo>
                <a:lnTo>
                  <a:pt x="1862410" y="379300"/>
                </a:lnTo>
                <a:lnTo>
                  <a:pt x="1863377" y="379784"/>
                </a:lnTo>
                <a:lnTo>
                  <a:pt x="1864263" y="380269"/>
                </a:lnTo>
                <a:lnTo>
                  <a:pt x="1865150" y="380673"/>
                </a:lnTo>
                <a:lnTo>
                  <a:pt x="1866036" y="381157"/>
                </a:lnTo>
                <a:lnTo>
                  <a:pt x="1866923" y="381561"/>
                </a:lnTo>
                <a:lnTo>
                  <a:pt x="1867809" y="381965"/>
                </a:lnTo>
                <a:lnTo>
                  <a:pt x="1868777" y="382449"/>
                </a:lnTo>
                <a:lnTo>
                  <a:pt x="1869663" y="382853"/>
                </a:lnTo>
                <a:lnTo>
                  <a:pt x="1870549" y="383257"/>
                </a:lnTo>
                <a:lnTo>
                  <a:pt x="1871436" y="383661"/>
                </a:lnTo>
                <a:lnTo>
                  <a:pt x="1872322" y="384145"/>
                </a:lnTo>
                <a:lnTo>
                  <a:pt x="1873290" y="384549"/>
                </a:lnTo>
                <a:lnTo>
                  <a:pt x="1874176" y="384953"/>
                </a:lnTo>
                <a:lnTo>
                  <a:pt x="1875063" y="385357"/>
                </a:lnTo>
                <a:lnTo>
                  <a:pt x="1875949" y="385680"/>
                </a:lnTo>
                <a:lnTo>
                  <a:pt x="1876836" y="386084"/>
                </a:lnTo>
                <a:lnTo>
                  <a:pt x="1877803" y="386487"/>
                </a:lnTo>
                <a:lnTo>
                  <a:pt x="1878689" y="386891"/>
                </a:lnTo>
                <a:lnTo>
                  <a:pt x="1879576" y="387214"/>
                </a:lnTo>
                <a:lnTo>
                  <a:pt x="1880462" y="387618"/>
                </a:lnTo>
                <a:lnTo>
                  <a:pt x="1881349" y="387941"/>
                </a:lnTo>
                <a:lnTo>
                  <a:pt x="1882316" y="388264"/>
                </a:lnTo>
                <a:lnTo>
                  <a:pt x="1883202" y="388668"/>
                </a:lnTo>
                <a:lnTo>
                  <a:pt x="1884089" y="388991"/>
                </a:lnTo>
                <a:lnTo>
                  <a:pt x="1884975" y="389314"/>
                </a:lnTo>
                <a:lnTo>
                  <a:pt x="1885862" y="389638"/>
                </a:lnTo>
                <a:lnTo>
                  <a:pt x="1886748" y="389961"/>
                </a:lnTo>
                <a:lnTo>
                  <a:pt x="1887715" y="390284"/>
                </a:lnTo>
                <a:lnTo>
                  <a:pt x="1888602" y="390607"/>
                </a:lnTo>
                <a:lnTo>
                  <a:pt x="1889488" y="390849"/>
                </a:lnTo>
                <a:lnTo>
                  <a:pt x="1890375" y="391172"/>
                </a:lnTo>
                <a:lnTo>
                  <a:pt x="1891261" y="391415"/>
                </a:lnTo>
                <a:lnTo>
                  <a:pt x="1892229" y="391738"/>
                </a:lnTo>
                <a:lnTo>
                  <a:pt x="1893115" y="391980"/>
                </a:lnTo>
                <a:lnTo>
                  <a:pt x="1894002" y="392222"/>
                </a:lnTo>
                <a:lnTo>
                  <a:pt x="1894888" y="392465"/>
                </a:lnTo>
                <a:lnTo>
                  <a:pt x="1895774" y="392707"/>
                </a:lnTo>
                <a:lnTo>
                  <a:pt x="1896742" y="392949"/>
                </a:lnTo>
                <a:lnTo>
                  <a:pt x="1897628" y="393192"/>
                </a:lnTo>
                <a:lnTo>
                  <a:pt x="1898515" y="393434"/>
                </a:lnTo>
                <a:lnTo>
                  <a:pt x="1899401" y="393595"/>
                </a:lnTo>
                <a:lnTo>
                  <a:pt x="1900288" y="393838"/>
                </a:lnTo>
                <a:lnTo>
                  <a:pt x="1901255" y="393999"/>
                </a:lnTo>
                <a:lnTo>
                  <a:pt x="1902141" y="394241"/>
                </a:lnTo>
                <a:lnTo>
                  <a:pt x="1903028" y="394403"/>
                </a:lnTo>
                <a:lnTo>
                  <a:pt x="1903914" y="394564"/>
                </a:lnTo>
                <a:lnTo>
                  <a:pt x="1904801" y="394726"/>
                </a:lnTo>
                <a:lnTo>
                  <a:pt x="1905687" y="394887"/>
                </a:lnTo>
                <a:lnTo>
                  <a:pt x="1906654" y="395049"/>
                </a:lnTo>
                <a:lnTo>
                  <a:pt x="1907541" y="395130"/>
                </a:lnTo>
                <a:lnTo>
                  <a:pt x="1908427" y="395291"/>
                </a:lnTo>
                <a:lnTo>
                  <a:pt x="1909314" y="395453"/>
                </a:lnTo>
                <a:lnTo>
                  <a:pt x="1910200" y="395533"/>
                </a:lnTo>
                <a:lnTo>
                  <a:pt x="1911167" y="395614"/>
                </a:lnTo>
                <a:lnTo>
                  <a:pt x="1912054" y="395695"/>
                </a:lnTo>
                <a:lnTo>
                  <a:pt x="1912940" y="395857"/>
                </a:lnTo>
                <a:lnTo>
                  <a:pt x="1913827" y="395857"/>
                </a:lnTo>
                <a:lnTo>
                  <a:pt x="1914713" y="395937"/>
                </a:lnTo>
                <a:lnTo>
                  <a:pt x="1915681" y="396018"/>
                </a:lnTo>
                <a:lnTo>
                  <a:pt x="1916567" y="396099"/>
                </a:lnTo>
                <a:lnTo>
                  <a:pt x="1917454" y="396099"/>
                </a:lnTo>
                <a:lnTo>
                  <a:pt x="1918340" y="396180"/>
                </a:lnTo>
                <a:lnTo>
                  <a:pt x="1919227" y="396180"/>
                </a:lnTo>
                <a:lnTo>
                  <a:pt x="1920194" y="396180"/>
                </a:lnTo>
                <a:lnTo>
                  <a:pt x="1924626" y="396180"/>
                </a:lnTo>
                <a:lnTo>
                  <a:pt x="1925593" y="396099"/>
                </a:lnTo>
                <a:lnTo>
                  <a:pt x="1926480" y="396099"/>
                </a:lnTo>
                <a:lnTo>
                  <a:pt x="1927366" y="396018"/>
                </a:lnTo>
                <a:lnTo>
                  <a:pt x="1928253" y="395937"/>
                </a:lnTo>
                <a:lnTo>
                  <a:pt x="1929139" y="395937"/>
                </a:lnTo>
                <a:lnTo>
                  <a:pt x="1930106" y="395857"/>
                </a:lnTo>
                <a:lnTo>
                  <a:pt x="1930993" y="395776"/>
                </a:lnTo>
                <a:lnTo>
                  <a:pt x="1931879" y="395614"/>
                </a:lnTo>
                <a:lnTo>
                  <a:pt x="1932766" y="395533"/>
                </a:lnTo>
                <a:lnTo>
                  <a:pt x="1933652" y="395453"/>
                </a:lnTo>
                <a:lnTo>
                  <a:pt x="1934619" y="395291"/>
                </a:lnTo>
                <a:lnTo>
                  <a:pt x="1935506" y="395210"/>
                </a:lnTo>
                <a:lnTo>
                  <a:pt x="1936392" y="395049"/>
                </a:lnTo>
                <a:lnTo>
                  <a:pt x="1937279" y="394887"/>
                </a:lnTo>
                <a:lnTo>
                  <a:pt x="1938165" y="394726"/>
                </a:lnTo>
                <a:lnTo>
                  <a:pt x="1939052" y="394645"/>
                </a:lnTo>
                <a:lnTo>
                  <a:pt x="1940019" y="394403"/>
                </a:lnTo>
                <a:lnTo>
                  <a:pt x="1940905" y="394241"/>
                </a:lnTo>
                <a:lnTo>
                  <a:pt x="1941792" y="394080"/>
                </a:lnTo>
                <a:lnTo>
                  <a:pt x="1942679" y="393918"/>
                </a:lnTo>
                <a:lnTo>
                  <a:pt x="1943565" y="393676"/>
                </a:lnTo>
                <a:lnTo>
                  <a:pt x="1944532" y="393515"/>
                </a:lnTo>
                <a:lnTo>
                  <a:pt x="1945419" y="393272"/>
                </a:lnTo>
                <a:lnTo>
                  <a:pt x="1946305" y="393030"/>
                </a:lnTo>
                <a:lnTo>
                  <a:pt x="1947192" y="392788"/>
                </a:lnTo>
                <a:lnTo>
                  <a:pt x="1948078" y="392545"/>
                </a:lnTo>
                <a:lnTo>
                  <a:pt x="1949045" y="392303"/>
                </a:lnTo>
                <a:lnTo>
                  <a:pt x="1949932" y="392061"/>
                </a:lnTo>
                <a:lnTo>
                  <a:pt x="1950818" y="391818"/>
                </a:lnTo>
                <a:lnTo>
                  <a:pt x="1951705" y="391576"/>
                </a:lnTo>
                <a:lnTo>
                  <a:pt x="1952591" y="391253"/>
                </a:lnTo>
                <a:lnTo>
                  <a:pt x="1953558" y="391011"/>
                </a:lnTo>
                <a:lnTo>
                  <a:pt x="1954445" y="390688"/>
                </a:lnTo>
                <a:lnTo>
                  <a:pt x="1955331" y="390445"/>
                </a:lnTo>
                <a:lnTo>
                  <a:pt x="1956218" y="390122"/>
                </a:lnTo>
                <a:lnTo>
                  <a:pt x="1957104" y="389799"/>
                </a:lnTo>
                <a:lnTo>
                  <a:pt x="1957991" y="389476"/>
                </a:lnTo>
                <a:lnTo>
                  <a:pt x="1958958" y="389153"/>
                </a:lnTo>
                <a:lnTo>
                  <a:pt x="1959844" y="388829"/>
                </a:lnTo>
                <a:lnTo>
                  <a:pt x="1960731" y="388506"/>
                </a:lnTo>
                <a:lnTo>
                  <a:pt x="1961617" y="388183"/>
                </a:lnTo>
                <a:lnTo>
                  <a:pt x="1962504" y="387860"/>
                </a:lnTo>
                <a:lnTo>
                  <a:pt x="1963471" y="387456"/>
                </a:lnTo>
                <a:lnTo>
                  <a:pt x="1964358" y="387133"/>
                </a:lnTo>
                <a:lnTo>
                  <a:pt x="1965244" y="386729"/>
                </a:lnTo>
                <a:lnTo>
                  <a:pt x="1966130" y="386406"/>
                </a:lnTo>
                <a:lnTo>
                  <a:pt x="1967017" y="386002"/>
                </a:lnTo>
                <a:lnTo>
                  <a:pt x="1967984" y="385599"/>
                </a:lnTo>
                <a:lnTo>
                  <a:pt x="1968871" y="385276"/>
                </a:lnTo>
                <a:lnTo>
                  <a:pt x="1969757" y="384872"/>
                </a:lnTo>
                <a:lnTo>
                  <a:pt x="1970644" y="384468"/>
                </a:lnTo>
                <a:lnTo>
                  <a:pt x="1971530" y="384064"/>
                </a:lnTo>
                <a:lnTo>
                  <a:pt x="1972497" y="383661"/>
                </a:lnTo>
                <a:lnTo>
                  <a:pt x="1973384" y="383257"/>
                </a:lnTo>
                <a:lnTo>
                  <a:pt x="1974270" y="382853"/>
                </a:lnTo>
                <a:lnTo>
                  <a:pt x="1975157" y="382449"/>
                </a:lnTo>
                <a:lnTo>
                  <a:pt x="1976043" y="382046"/>
                </a:lnTo>
                <a:lnTo>
                  <a:pt x="1976930" y="381561"/>
                </a:lnTo>
                <a:lnTo>
                  <a:pt x="1977897" y="381157"/>
                </a:lnTo>
                <a:lnTo>
                  <a:pt x="1978783" y="380753"/>
                </a:lnTo>
                <a:lnTo>
                  <a:pt x="1979670" y="380350"/>
                </a:lnTo>
                <a:lnTo>
                  <a:pt x="1980556" y="379865"/>
                </a:lnTo>
                <a:lnTo>
                  <a:pt x="1981443" y="379461"/>
                </a:lnTo>
                <a:lnTo>
                  <a:pt x="1982410" y="378977"/>
                </a:lnTo>
                <a:lnTo>
                  <a:pt x="1983296" y="378573"/>
                </a:lnTo>
                <a:lnTo>
                  <a:pt x="1984183" y="378088"/>
                </a:lnTo>
                <a:lnTo>
                  <a:pt x="1985069" y="377685"/>
                </a:lnTo>
                <a:lnTo>
                  <a:pt x="1985956" y="377200"/>
                </a:lnTo>
                <a:lnTo>
                  <a:pt x="1986923" y="376796"/>
                </a:lnTo>
                <a:lnTo>
                  <a:pt x="1987810" y="376312"/>
                </a:lnTo>
                <a:lnTo>
                  <a:pt x="1988696" y="375908"/>
                </a:lnTo>
                <a:lnTo>
                  <a:pt x="1989583" y="375423"/>
                </a:lnTo>
                <a:lnTo>
                  <a:pt x="1990469" y="375019"/>
                </a:lnTo>
                <a:lnTo>
                  <a:pt x="1991436" y="374535"/>
                </a:lnTo>
                <a:lnTo>
                  <a:pt x="1992323" y="374131"/>
                </a:lnTo>
                <a:lnTo>
                  <a:pt x="1993209" y="373647"/>
                </a:lnTo>
                <a:lnTo>
                  <a:pt x="1994096" y="373243"/>
                </a:lnTo>
                <a:lnTo>
                  <a:pt x="1994982" y="372758"/>
                </a:lnTo>
                <a:lnTo>
                  <a:pt x="1995869" y="372274"/>
                </a:lnTo>
                <a:lnTo>
                  <a:pt x="1996836" y="371870"/>
                </a:lnTo>
                <a:lnTo>
                  <a:pt x="1997722" y="371385"/>
                </a:lnTo>
                <a:lnTo>
                  <a:pt x="1998609" y="370981"/>
                </a:lnTo>
                <a:lnTo>
                  <a:pt x="1999495" y="370497"/>
                </a:lnTo>
                <a:lnTo>
                  <a:pt x="2000382" y="370093"/>
                </a:lnTo>
                <a:lnTo>
                  <a:pt x="2001349" y="369689"/>
                </a:lnTo>
                <a:lnTo>
                  <a:pt x="2002235" y="369205"/>
                </a:lnTo>
                <a:lnTo>
                  <a:pt x="2003122" y="368801"/>
                </a:lnTo>
                <a:lnTo>
                  <a:pt x="2004008" y="368397"/>
                </a:lnTo>
                <a:lnTo>
                  <a:pt x="2004895" y="367913"/>
                </a:lnTo>
                <a:lnTo>
                  <a:pt x="2005862" y="367509"/>
                </a:lnTo>
                <a:lnTo>
                  <a:pt x="2006748" y="367105"/>
                </a:lnTo>
                <a:lnTo>
                  <a:pt x="2007635" y="366701"/>
                </a:lnTo>
                <a:lnTo>
                  <a:pt x="2008521" y="366298"/>
                </a:lnTo>
                <a:lnTo>
                  <a:pt x="2009408" y="365813"/>
                </a:lnTo>
                <a:lnTo>
                  <a:pt x="2010375" y="365409"/>
                </a:lnTo>
                <a:lnTo>
                  <a:pt x="2011262" y="365086"/>
                </a:lnTo>
                <a:lnTo>
                  <a:pt x="2012148" y="364682"/>
                </a:lnTo>
                <a:lnTo>
                  <a:pt x="2013035" y="364279"/>
                </a:lnTo>
                <a:lnTo>
                  <a:pt x="2013921" y="363875"/>
                </a:lnTo>
                <a:lnTo>
                  <a:pt x="2014807" y="363471"/>
                </a:lnTo>
                <a:lnTo>
                  <a:pt x="2015775" y="363148"/>
                </a:lnTo>
                <a:lnTo>
                  <a:pt x="2016661" y="362744"/>
                </a:lnTo>
                <a:lnTo>
                  <a:pt x="2017548" y="362421"/>
                </a:lnTo>
                <a:lnTo>
                  <a:pt x="2018434" y="362017"/>
                </a:lnTo>
                <a:lnTo>
                  <a:pt x="2019321" y="361694"/>
                </a:lnTo>
                <a:lnTo>
                  <a:pt x="2020288" y="361290"/>
                </a:lnTo>
                <a:lnTo>
                  <a:pt x="2021174" y="360967"/>
                </a:lnTo>
                <a:lnTo>
                  <a:pt x="2022061" y="360644"/>
                </a:lnTo>
                <a:lnTo>
                  <a:pt x="2022947" y="360321"/>
                </a:lnTo>
                <a:lnTo>
                  <a:pt x="2023834" y="359998"/>
                </a:lnTo>
                <a:lnTo>
                  <a:pt x="2024801" y="359675"/>
                </a:lnTo>
                <a:lnTo>
                  <a:pt x="2025687" y="359351"/>
                </a:lnTo>
                <a:lnTo>
                  <a:pt x="2026574" y="359028"/>
                </a:lnTo>
                <a:lnTo>
                  <a:pt x="2027460" y="358786"/>
                </a:lnTo>
                <a:lnTo>
                  <a:pt x="2028347" y="358463"/>
                </a:lnTo>
                <a:lnTo>
                  <a:pt x="2029314" y="358221"/>
                </a:lnTo>
                <a:lnTo>
                  <a:pt x="2030200" y="357897"/>
                </a:lnTo>
                <a:lnTo>
                  <a:pt x="2031087" y="357655"/>
                </a:lnTo>
                <a:lnTo>
                  <a:pt x="2031973" y="357413"/>
                </a:lnTo>
                <a:lnTo>
                  <a:pt x="2032860" y="357170"/>
                </a:lnTo>
                <a:lnTo>
                  <a:pt x="2033746" y="356928"/>
                </a:lnTo>
                <a:lnTo>
                  <a:pt x="2034714" y="356686"/>
                </a:lnTo>
                <a:lnTo>
                  <a:pt x="2035600" y="356444"/>
                </a:lnTo>
                <a:lnTo>
                  <a:pt x="2036487" y="356201"/>
                </a:lnTo>
                <a:lnTo>
                  <a:pt x="2037373" y="355959"/>
                </a:lnTo>
                <a:lnTo>
                  <a:pt x="2038260" y="355798"/>
                </a:lnTo>
                <a:lnTo>
                  <a:pt x="2039227" y="355555"/>
                </a:lnTo>
                <a:lnTo>
                  <a:pt x="2040113" y="355394"/>
                </a:lnTo>
                <a:lnTo>
                  <a:pt x="2041000" y="355151"/>
                </a:lnTo>
                <a:lnTo>
                  <a:pt x="2041886" y="354990"/>
                </a:lnTo>
                <a:lnTo>
                  <a:pt x="2042773" y="354829"/>
                </a:lnTo>
                <a:lnTo>
                  <a:pt x="2043740" y="354667"/>
                </a:lnTo>
                <a:lnTo>
                  <a:pt x="2044626" y="354506"/>
                </a:lnTo>
                <a:lnTo>
                  <a:pt x="2045513" y="354344"/>
                </a:lnTo>
                <a:lnTo>
                  <a:pt x="2046399" y="354263"/>
                </a:lnTo>
                <a:lnTo>
                  <a:pt x="2047286" y="354102"/>
                </a:lnTo>
                <a:lnTo>
                  <a:pt x="2048172" y="353940"/>
                </a:lnTo>
                <a:lnTo>
                  <a:pt x="2049139" y="353860"/>
                </a:lnTo>
                <a:lnTo>
                  <a:pt x="2050026" y="353698"/>
                </a:lnTo>
                <a:lnTo>
                  <a:pt x="2050912" y="353617"/>
                </a:lnTo>
                <a:lnTo>
                  <a:pt x="2051799" y="353536"/>
                </a:lnTo>
                <a:lnTo>
                  <a:pt x="2052685" y="353456"/>
                </a:lnTo>
                <a:lnTo>
                  <a:pt x="2053652" y="353375"/>
                </a:lnTo>
                <a:lnTo>
                  <a:pt x="2054539" y="353294"/>
                </a:lnTo>
                <a:lnTo>
                  <a:pt x="2055425" y="353213"/>
                </a:lnTo>
                <a:lnTo>
                  <a:pt x="2056312" y="353132"/>
                </a:lnTo>
                <a:lnTo>
                  <a:pt x="2057198" y="353051"/>
                </a:lnTo>
                <a:lnTo>
                  <a:pt x="2058166" y="353051"/>
                </a:lnTo>
                <a:lnTo>
                  <a:pt x="2059052" y="352970"/>
                </a:lnTo>
                <a:lnTo>
                  <a:pt x="2059939" y="352970"/>
                </a:lnTo>
                <a:lnTo>
                  <a:pt x="2060825" y="352890"/>
                </a:lnTo>
                <a:lnTo>
                  <a:pt x="2061712" y="352890"/>
                </a:lnTo>
                <a:lnTo>
                  <a:pt x="2067111" y="352890"/>
                </a:lnTo>
                <a:lnTo>
                  <a:pt x="2068078" y="352970"/>
                </a:lnTo>
                <a:lnTo>
                  <a:pt x="2068965" y="352970"/>
                </a:lnTo>
                <a:lnTo>
                  <a:pt x="2069851" y="352970"/>
                </a:lnTo>
                <a:lnTo>
                  <a:pt x="2070738" y="353051"/>
                </a:lnTo>
                <a:lnTo>
                  <a:pt x="2071624" y="353051"/>
                </a:lnTo>
                <a:lnTo>
                  <a:pt x="2072591" y="353132"/>
                </a:lnTo>
                <a:lnTo>
                  <a:pt x="2073478" y="353213"/>
                </a:lnTo>
                <a:lnTo>
                  <a:pt x="2074364" y="353294"/>
                </a:lnTo>
                <a:lnTo>
                  <a:pt x="2075251" y="353294"/>
                </a:lnTo>
                <a:lnTo>
                  <a:pt x="2076137" y="353375"/>
                </a:lnTo>
                <a:lnTo>
                  <a:pt x="2077105" y="353456"/>
                </a:lnTo>
                <a:lnTo>
                  <a:pt x="2077991" y="353536"/>
                </a:lnTo>
                <a:lnTo>
                  <a:pt x="2078877" y="353698"/>
                </a:lnTo>
                <a:lnTo>
                  <a:pt x="2079764" y="353779"/>
                </a:lnTo>
                <a:lnTo>
                  <a:pt x="2080650" y="353860"/>
                </a:lnTo>
                <a:lnTo>
                  <a:pt x="2081618" y="353940"/>
                </a:lnTo>
                <a:lnTo>
                  <a:pt x="2082504" y="354102"/>
                </a:lnTo>
                <a:lnTo>
                  <a:pt x="2083391" y="354183"/>
                </a:lnTo>
                <a:lnTo>
                  <a:pt x="2084277" y="354344"/>
                </a:lnTo>
                <a:lnTo>
                  <a:pt x="2085163" y="354425"/>
                </a:lnTo>
                <a:lnTo>
                  <a:pt x="2086050" y="354587"/>
                </a:lnTo>
                <a:lnTo>
                  <a:pt x="2087017" y="354748"/>
                </a:lnTo>
                <a:lnTo>
                  <a:pt x="2087904" y="354829"/>
                </a:lnTo>
                <a:lnTo>
                  <a:pt x="2088790" y="354990"/>
                </a:lnTo>
                <a:lnTo>
                  <a:pt x="2089677" y="355152"/>
                </a:lnTo>
                <a:lnTo>
                  <a:pt x="2090563" y="355313"/>
                </a:lnTo>
                <a:lnTo>
                  <a:pt x="2091530" y="355475"/>
                </a:lnTo>
                <a:lnTo>
                  <a:pt x="2092417" y="355636"/>
                </a:lnTo>
                <a:lnTo>
                  <a:pt x="2093303" y="355798"/>
                </a:lnTo>
                <a:lnTo>
                  <a:pt x="2094190" y="355959"/>
                </a:lnTo>
                <a:lnTo>
                  <a:pt x="2095076" y="356120"/>
                </a:lnTo>
                <a:lnTo>
                  <a:pt x="2096043" y="356363"/>
                </a:lnTo>
                <a:lnTo>
                  <a:pt x="2096930" y="356524"/>
                </a:lnTo>
                <a:lnTo>
                  <a:pt x="2097816" y="356686"/>
                </a:lnTo>
                <a:lnTo>
                  <a:pt x="2098703" y="356928"/>
                </a:lnTo>
                <a:lnTo>
                  <a:pt x="2099589" y="357089"/>
                </a:lnTo>
                <a:lnTo>
                  <a:pt x="2100556" y="357332"/>
                </a:lnTo>
                <a:lnTo>
                  <a:pt x="2101443" y="357493"/>
                </a:lnTo>
                <a:lnTo>
                  <a:pt x="2102329" y="357735"/>
                </a:lnTo>
                <a:lnTo>
                  <a:pt x="2103216" y="357897"/>
                </a:lnTo>
                <a:lnTo>
                  <a:pt x="2104102" y="358139"/>
                </a:lnTo>
                <a:lnTo>
                  <a:pt x="2104989" y="358382"/>
                </a:lnTo>
                <a:lnTo>
                  <a:pt x="2105956" y="358543"/>
                </a:lnTo>
                <a:lnTo>
                  <a:pt x="2106843" y="358785"/>
                </a:lnTo>
                <a:lnTo>
                  <a:pt x="2107729" y="359028"/>
                </a:lnTo>
                <a:lnTo>
                  <a:pt x="2108616" y="359270"/>
                </a:lnTo>
                <a:lnTo>
                  <a:pt x="2109502" y="359512"/>
                </a:lnTo>
                <a:lnTo>
                  <a:pt x="2110469" y="359754"/>
                </a:lnTo>
                <a:lnTo>
                  <a:pt x="2111356" y="359997"/>
                </a:lnTo>
                <a:lnTo>
                  <a:pt x="2112242" y="360239"/>
                </a:lnTo>
                <a:lnTo>
                  <a:pt x="2113129" y="360481"/>
                </a:lnTo>
                <a:lnTo>
                  <a:pt x="2114015" y="360724"/>
                </a:lnTo>
                <a:lnTo>
                  <a:pt x="2114982" y="360966"/>
                </a:lnTo>
                <a:lnTo>
                  <a:pt x="2115869" y="361208"/>
                </a:lnTo>
                <a:lnTo>
                  <a:pt x="2116755" y="361451"/>
                </a:lnTo>
                <a:lnTo>
                  <a:pt x="2117642" y="361774"/>
                </a:lnTo>
                <a:lnTo>
                  <a:pt x="2118528" y="362016"/>
                </a:lnTo>
                <a:lnTo>
                  <a:pt x="2119495" y="362258"/>
                </a:lnTo>
                <a:lnTo>
                  <a:pt x="2120382" y="362501"/>
                </a:lnTo>
                <a:lnTo>
                  <a:pt x="2121268" y="362824"/>
                </a:lnTo>
                <a:lnTo>
                  <a:pt x="2122155" y="363066"/>
                </a:lnTo>
                <a:lnTo>
                  <a:pt x="2123041" y="363308"/>
                </a:lnTo>
                <a:lnTo>
                  <a:pt x="2123928" y="363632"/>
                </a:lnTo>
                <a:lnTo>
                  <a:pt x="2124895" y="363874"/>
                </a:lnTo>
                <a:lnTo>
                  <a:pt x="2125781" y="364197"/>
                </a:lnTo>
                <a:lnTo>
                  <a:pt x="2126668" y="364439"/>
                </a:lnTo>
                <a:lnTo>
                  <a:pt x="2127554" y="364762"/>
                </a:lnTo>
                <a:lnTo>
                  <a:pt x="2128441" y="365005"/>
                </a:lnTo>
                <a:lnTo>
                  <a:pt x="2129408" y="365328"/>
                </a:lnTo>
                <a:lnTo>
                  <a:pt x="2130295" y="365570"/>
                </a:lnTo>
                <a:lnTo>
                  <a:pt x="2131181" y="365893"/>
                </a:lnTo>
                <a:lnTo>
                  <a:pt x="2132068" y="366136"/>
                </a:lnTo>
                <a:lnTo>
                  <a:pt x="2132954" y="366459"/>
                </a:lnTo>
                <a:lnTo>
                  <a:pt x="2133921" y="366782"/>
                </a:lnTo>
                <a:lnTo>
                  <a:pt x="2134808" y="367024"/>
                </a:lnTo>
                <a:lnTo>
                  <a:pt x="2135694" y="367347"/>
                </a:lnTo>
                <a:lnTo>
                  <a:pt x="2136581" y="367671"/>
                </a:lnTo>
                <a:lnTo>
                  <a:pt x="2137467" y="367913"/>
                </a:lnTo>
                <a:lnTo>
                  <a:pt x="2138354" y="368236"/>
                </a:lnTo>
                <a:lnTo>
                  <a:pt x="2139321" y="368559"/>
                </a:lnTo>
                <a:lnTo>
                  <a:pt x="2140207" y="368802"/>
                </a:lnTo>
                <a:lnTo>
                  <a:pt x="2141094" y="369125"/>
                </a:lnTo>
                <a:lnTo>
                  <a:pt x="2141980" y="369448"/>
                </a:lnTo>
                <a:lnTo>
                  <a:pt x="2142867" y="369690"/>
                </a:lnTo>
                <a:lnTo>
                  <a:pt x="2143834" y="370013"/>
                </a:lnTo>
                <a:lnTo>
                  <a:pt x="2144720" y="370336"/>
                </a:lnTo>
                <a:lnTo>
                  <a:pt x="2145607" y="370579"/>
                </a:lnTo>
                <a:lnTo>
                  <a:pt x="2146493" y="370902"/>
                </a:lnTo>
                <a:lnTo>
                  <a:pt x="2147380" y="371225"/>
                </a:lnTo>
                <a:lnTo>
                  <a:pt x="2148347" y="371467"/>
                </a:lnTo>
                <a:lnTo>
                  <a:pt x="2149233" y="371790"/>
                </a:lnTo>
                <a:lnTo>
                  <a:pt x="2150120" y="372114"/>
                </a:lnTo>
                <a:lnTo>
                  <a:pt x="2151006" y="372356"/>
                </a:lnTo>
                <a:lnTo>
                  <a:pt x="2151893" y="372679"/>
                </a:lnTo>
                <a:lnTo>
                  <a:pt x="2152860" y="373002"/>
                </a:lnTo>
                <a:lnTo>
                  <a:pt x="2153747" y="373245"/>
                </a:lnTo>
                <a:lnTo>
                  <a:pt x="2154633" y="373568"/>
                </a:lnTo>
                <a:lnTo>
                  <a:pt x="2155520" y="373810"/>
                </a:lnTo>
                <a:lnTo>
                  <a:pt x="2156406" y="374133"/>
                </a:lnTo>
                <a:lnTo>
                  <a:pt x="2157293" y="374375"/>
                </a:lnTo>
                <a:lnTo>
                  <a:pt x="2158260" y="374699"/>
                </a:lnTo>
                <a:lnTo>
                  <a:pt x="2159146" y="375022"/>
                </a:lnTo>
                <a:lnTo>
                  <a:pt x="2160033" y="375264"/>
                </a:lnTo>
                <a:lnTo>
                  <a:pt x="2160919" y="375587"/>
                </a:lnTo>
                <a:lnTo>
                  <a:pt x="2161806" y="375829"/>
                </a:lnTo>
                <a:lnTo>
                  <a:pt x="2162773" y="376072"/>
                </a:lnTo>
                <a:lnTo>
                  <a:pt x="2163659" y="376395"/>
                </a:lnTo>
                <a:lnTo>
                  <a:pt x="2164546" y="376637"/>
                </a:lnTo>
                <a:lnTo>
                  <a:pt x="2165432" y="376960"/>
                </a:lnTo>
                <a:lnTo>
                  <a:pt x="2166319" y="377203"/>
                </a:lnTo>
                <a:lnTo>
                  <a:pt x="2167286" y="377445"/>
                </a:lnTo>
                <a:lnTo>
                  <a:pt x="2168172" y="377768"/>
                </a:lnTo>
                <a:lnTo>
                  <a:pt x="2169059" y="378010"/>
                </a:lnTo>
                <a:lnTo>
                  <a:pt x="2169945" y="378253"/>
                </a:lnTo>
                <a:lnTo>
                  <a:pt x="2170832" y="378495"/>
                </a:lnTo>
                <a:lnTo>
                  <a:pt x="2171799" y="378737"/>
                </a:lnTo>
                <a:lnTo>
                  <a:pt x="2172686" y="378980"/>
                </a:lnTo>
                <a:lnTo>
                  <a:pt x="2173572" y="379303"/>
                </a:lnTo>
                <a:lnTo>
                  <a:pt x="2174458" y="379545"/>
                </a:lnTo>
                <a:lnTo>
                  <a:pt x="2175345" y="379787"/>
                </a:lnTo>
                <a:lnTo>
                  <a:pt x="2176231" y="380030"/>
                </a:lnTo>
                <a:lnTo>
                  <a:pt x="2177199" y="380272"/>
                </a:lnTo>
                <a:lnTo>
                  <a:pt x="2178085" y="380433"/>
                </a:lnTo>
                <a:lnTo>
                  <a:pt x="2178972" y="380676"/>
                </a:lnTo>
                <a:lnTo>
                  <a:pt x="2179858" y="380918"/>
                </a:lnTo>
                <a:lnTo>
                  <a:pt x="2180745" y="381160"/>
                </a:lnTo>
                <a:lnTo>
                  <a:pt x="2181712" y="381403"/>
                </a:lnTo>
                <a:lnTo>
                  <a:pt x="2182598" y="381564"/>
                </a:lnTo>
                <a:lnTo>
                  <a:pt x="2183485" y="381806"/>
                </a:lnTo>
                <a:lnTo>
                  <a:pt x="2184371" y="382049"/>
                </a:lnTo>
                <a:lnTo>
                  <a:pt x="2185258" y="382210"/>
                </a:lnTo>
                <a:lnTo>
                  <a:pt x="2186225" y="382452"/>
                </a:lnTo>
                <a:lnTo>
                  <a:pt x="2187111" y="382614"/>
                </a:lnTo>
                <a:lnTo>
                  <a:pt x="2187998" y="382856"/>
                </a:lnTo>
                <a:lnTo>
                  <a:pt x="2188884" y="383018"/>
                </a:lnTo>
                <a:lnTo>
                  <a:pt x="2189771" y="383179"/>
                </a:lnTo>
                <a:lnTo>
                  <a:pt x="2190738" y="383421"/>
                </a:lnTo>
                <a:lnTo>
                  <a:pt x="2191624" y="383583"/>
                </a:lnTo>
                <a:lnTo>
                  <a:pt x="2192511" y="383744"/>
                </a:lnTo>
                <a:lnTo>
                  <a:pt x="2193397" y="383906"/>
                </a:lnTo>
                <a:lnTo>
                  <a:pt x="2194284" y="384067"/>
                </a:lnTo>
                <a:lnTo>
                  <a:pt x="2195170" y="384229"/>
                </a:lnTo>
                <a:lnTo>
                  <a:pt x="2196138" y="384390"/>
                </a:lnTo>
                <a:lnTo>
                  <a:pt x="2197024" y="384552"/>
                </a:lnTo>
                <a:lnTo>
                  <a:pt x="2197910" y="384713"/>
                </a:lnTo>
                <a:lnTo>
                  <a:pt x="2198797" y="384875"/>
                </a:lnTo>
                <a:lnTo>
                  <a:pt x="2199683" y="385036"/>
                </a:lnTo>
                <a:lnTo>
                  <a:pt x="2200651" y="385117"/>
                </a:lnTo>
                <a:lnTo>
                  <a:pt x="2201537" y="385278"/>
                </a:lnTo>
                <a:lnTo>
                  <a:pt x="2202424" y="385440"/>
                </a:lnTo>
                <a:lnTo>
                  <a:pt x="2203310" y="385521"/>
                </a:lnTo>
                <a:lnTo>
                  <a:pt x="2204197" y="385601"/>
                </a:lnTo>
                <a:lnTo>
                  <a:pt x="2205164" y="385763"/>
                </a:lnTo>
                <a:lnTo>
                  <a:pt x="2206050" y="385844"/>
                </a:lnTo>
                <a:lnTo>
                  <a:pt x="2206937" y="385925"/>
                </a:lnTo>
                <a:lnTo>
                  <a:pt x="2207823" y="386086"/>
                </a:lnTo>
                <a:lnTo>
                  <a:pt x="2208710" y="386167"/>
                </a:lnTo>
                <a:lnTo>
                  <a:pt x="2209677" y="386248"/>
                </a:lnTo>
                <a:lnTo>
                  <a:pt x="2210563" y="386329"/>
                </a:lnTo>
                <a:lnTo>
                  <a:pt x="2211450" y="386409"/>
                </a:lnTo>
                <a:lnTo>
                  <a:pt x="2212336" y="386490"/>
                </a:lnTo>
                <a:lnTo>
                  <a:pt x="2213223" y="386571"/>
                </a:lnTo>
                <a:lnTo>
                  <a:pt x="2214109" y="386571"/>
                </a:lnTo>
                <a:lnTo>
                  <a:pt x="2215076" y="386652"/>
                </a:lnTo>
                <a:lnTo>
                  <a:pt x="2215963" y="386733"/>
                </a:lnTo>
                <a:lnTo>
                  <a:pt x="2216849" y="386733"/>
                </a:lnTo>
                <a:lnTo>
                  <a:pt x="2217736" y="386814"/>
                </a:lnTo>
                <a:lnTo>
                  <a:pt x="2218622" y="386814"/>
                </a:lnTo>
                <a:lnTo>
                  <a:pt x="2219589" y="386814"/>
                </a:lnTo>
                <a:lnTo>
                  <a:pt x="2220476" y="386895"/>
                </a:lnTo>
                <a:lnTo>
                  <a:pt x="2226762" y="386895"/>
                </a:lnTo>
                <a:lnTo>
                  <a:pt x="2227649" y="386814"/>
                </a:lnTo>
                <a:lnTo>
                  <a:pt x="2228535" y="386814"/>
                </a:lnTo>
                <a:lnTo>
                  <a:pt x="2229502" y="386814"/>
                </a:lnTo>
                <a:lnTo>
                  <a:pt x="2230389" y="386733"/>
                </a:lnTo>
                <a:lnTo>
                  <a:pt x="2231275" y="386733"/>
                </a:lnTo>
                <a:lnTo>
                  <a:pt x="2232162" y="386652"/>
                </a:lnTo>
                <a:lnTo>
                  <a:pt x="2233048" y="386571"/>
                </a:lnTo>
                <a:lnTo>
                  <a:pt x="2234015" y="386571"/>
                </a:lnTo>
                <a:lnTo>
                  <a:pt x="2234902" y="386490"/>
                </a:lnTo>
                <a:lnTo>
                  <a:pt x="2235788" y="386409"/>
                </a:lnTo>
                <a:lnTo>
                  <a:pt x="2236675" y="386329"/>
                </a:lnTo>
                <a:lnTo>
                  <a:pt x="2237561" y="386248"/>
                </a:lnTo>
                <a:lnTo>
                  <a:pt x="2238528" y="386167"/>
                </a:lnTo>
                <a:lnTo>
                  <a:pt x="2239415" y="386005"/>
                </a:lnTo>
                <a:lnTo>
                  <a:pt x="2240301" y="385925"/>
                </a:lnTo>
                <a:lnTo>
                  <a:pt x="2241188" y="385844"/>
                </a:lnTo>
                <a:lnTo>
                  <a:pt x="2242074" y="385682"/>
                </a:lnTo>
                <a:lnTo>
                  <a:pt x="2243042" y="385601"/>
                </a:lnTo>
                <a:lnTo>
                  <a:pt x="2243928" y="385440"/>
                </a:lnTo>
                <a:lnTo>
                  <a:pt x="2244814" y="385359"/>
                </a:lnTo>
                <a:lnTo>
                  <a:pt x="2245701" y="385198"/>
                </a:lnTo>
                <a:lnTo>
                  <a:pt x="2246587" y="385036"/>
                </a:lnTo>
                <a:lnTo>
                  <a:pt x="2247474" y="384875"/>
                </a:lnTo>
                <a:lnTo>
                  <a:pt x="2248441" y="384794"/>
                </a:lnTo>
                <a:lnTo>
                  <a:pt x="2249328" y="384632"/>
                </a:lnTo>
                <a:lnTo>
                  <a:pt x="2250214" y="384471"/>
                </a:lnTo>
                <a:lnTo>
                  <a:pt x="2251101" y="384310"/>
                </a:lnTo>
                <a:lnTo>
                  <a:pt x="2251987" y="384067"/>
                </a:lnTo>
                <a:lnTo>
                  <a:pt x="2252954" y="383906"/>
                </a:lnTo>
                <a:lnTo>
                  <a:pt x="2253841" y="383744"/>
                </a:lnTo>
                <a:lnTo>
                  <a:pt x="2254727" y="383583"/>
                </a:lnTo>
              </a:path>
            </a:pathLst>
          </a:custGeom>
          <a:ln w="8883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413531" y="4103987"/>
            <a:ext cx="2254885" cy="558800"/>
          </a:xfrm>
          <a:custGeom>
            <a:avLst/>
            <a:gdLst/>
            <a:ahLst/>
            <a:cxnLst/>
            <a:rect l="l" t="t" r="r" b="b"/>
            <a:pathLst>
              <a:path w="2254884" h="558800">
                <a:moveTo>
                  <a:pt x="0" y="298931"/>
                </a:moveTo>
                <a:lnTo>
                  <a:pt x="0" y="298931"/>
                </a:lnTo>
                <a:lnTo>
                  <a:pt x="89288" y="298931"/>
                </a:lnTo>
                <a:lnTo>
                  <a:pt x="90191" y="301273"/>
                </a:lnTo>
                <a:lnTo>
                  <a:pt x="95599" y="339074"/>
                </a:lnTo>
                <a:lnTo>
                  <a:pt x="99210" y="368798"/>
                </a:lnTo>
                <a:lnTo>
                  <a:pt x="100113" y="376390"/>
                </a:lnTo>
                <a:lnTo>
                  <a:pt x="101015" y="383902"/>
                </a:lnTo>
                <a:lnTo>
                  <a:pt x="101918" y="391494"/>
                </a:lnTo>
                <a:lnTo>
                  <a:pt x="102821" y="399087"/>
                </a:lnTo>
                <a:lnTo>
                  <a:pt x="103716" y="406598"/>
                </a:lnTo>
                <a:lnTo>
                  <a:pt x="104618" y="413948"/>
                </a:lnTo>
                <a:lnTo>
                  <a:pt x="105521" y="421298"/>
                </a:lnTo>
                <a:lnTo>
                  <a:pt x="110937" y="462976"/>
                </a:lnTo>
                <a:lnTo>
                  <a:pt x="117248" y="504007"/>
                </a:lnTo>
                <a:lnTo>
                  <a:pt x="125365" y="541243"/>
                </a:lnTo>
                <a:lnTo>
                  <a:pt x="135287" y="558366"/>
                </a:lnTo>
                <a:lnTo>
                  <a:pt x="136189" y="558285"/>
                </a:lnTo>
                <a:lnTo>
                  <a:pt x="150617" y="519758"/>
                </a:lnTo>
                <a:lnTo>
                  <a:pt x="156936" y="482038"/>
                </a:lnTo>
                <a:lnTo>
                  <a:pt x="162344" y="441249"/>
                </a:lnTo>
                <a:lnTo>
                  <a:pt x="166858" y="402398"/>
                </a:lnTo>
                <a:lnTo>
                  <a:pt x="171363" y="360155"/>
                </a:lnTo>
                <a:lnTo>
                  <a:pt x="175877" y="315974"/>
                </a:lnTo>
                <a:lnTo>
                  <a:pt x="176771" y="307008"/>
                </a:lnTo>
                <a:lnTo>
                  <a:pt x="177674" y="298124"/>
                </a:lnTo>
                <a:lnTo>
                  <a:pt x="178577" y="289158"/>
                </a:lnTo>
                <a:lnTo>
                  <a:pt x="179480" y="280273"/>
                </a:lnTo>
                <a:lnTo>
                  <a:pt x="180382" y="271389"/>
                </a:lnTo>
                <a:lnTo>
                  <a:pt x="181285" y="262504"/>
                </a:lnTo>
                <a:lnTo>
                  <a:pt x="182188" y="253700"/>
                </a:lnTo>
                <a:lnTo>
                  <a:pt x="183090" y="245057"/>
                </a:lnTo>
                <a:lnTo>
                  <a:pt x="183993" y="236415"/>
                </a:lnTo>
                <a:lnTo>
                  <a:pt x="188499" y="195141"/>
                </a:lnTo>
                <a:lnTo>
                  <a:pt x="193915" y="151283"/>
                </a:lnTo>
                <a:lnTo>
                  <a:pt x="200226" y="110736"/>
                </a:lnTo>
                <a:lnTo>
                  <a:pt x="211051" y="73662"/>
                </a:lnTo>
                <a:lnTo>
                  <a:pt x="215556" y="70270"/>
                </a:lnTo>
                <a:lnTo>
                  <a:pt x="216459" y="70270"/>
                </a:lnTo>
                <a:lnTo>
                  <a:pt x="225478" y="80851"/>
                </a:lnTo>
                <a:lnTo>
                  <a:pt x="226381" y="82547"/>
                </a:lnTo>
                <a:lnTo>
                  <a:pt x="227283" y="84405"/>
                </a:lnTo>
                <a:lnTo>
                  <a:pt x="228186" y="86263"/>
                </a:lnTo>
                <a:lnTo>
                  <a:pt x="229089" y="88201"/>
                </a:lnTo>
                <a:lnTo>
                  <a:pt x="229992" y="90059"/>
                </a:lnTo>
                <a:lnTo>
                  <a:pt x="245322" y="111786"/>
                </a:lnTo>
                <a:lnTo>
                  <a:pt x="246224" y="111786"/>
                </a:lnTo>
                <a:lnTo>
                  <a:pt x="262457" y="79720"/>
                </a:lnTo>
                <a:lnTo>
                  <a:pt x="263360" y="76570"/>
                </a:lnTo>
                <a:lnTo>
                  <a:pt x="264263" y="73258"/>
                </a:lnTo>
                <a:lnTo>
                  <a:pt x="265165" y="69947"/>
                </a:lnTo>
                <a:lnTo>
                  <a:pt x="266068" y="66474"/>
                </a:lnTo>
                <a:lnTo>
                  <a:pt x="266963" y="63001"/>
                </a:lnTo>
                <a:lnTo>
                  <a:pt x="267865" y="59528"/>
                </a:lnTo>
                <a:lnTo>
                  <a:pt x="268768" y="55974"/>
                </a:lnTo>
                <a:lnTo>
                  <a:pt x="269671" y="52501"/>
                </a:lnTo>
                <a:lnTo>
                  <a:pt x="270574" y="48947"/>
                </a:lnTo>
                <a:lnTo>
                  <a:pt x="271476" y="45474"/>
                </a:lnTo>
                <a:lnTo>
                  <a:pt x="283204" y="8481"/>
                </a:lnTo>
                <a:lnTo>
                  <a:pt x="290417" y="0"/>
                </a:lnTo>
                <a:lnTo>
                  <a:pt x="291320" y="0"/>
                </a:lnTo>
                <a:lnTo>
                  <a:pt x="307553" y="34811"/>
                </a:lnTo>
                <a:lnTo>
                  <a:pt x="315669" y="70027"/>
                </a:lnTo>
                <a:lnTo>
                  <a:pt x="316572" y="74227"/>
                </a:lnTo>
                <a:lnTo>
                  <a:pt x="317475" y="78427"/>
                </a:lnTo>
                <a:lnTo>
                  <a:pt x="318378" y="82627"/>
                </a:lnTo>
                <a:lnTo>
                  <a:pt x="319280" y="86908"/>
                </a:lnTo>
                <a:lnTo>
                  <a:pt x="320175" y="91108"/>
                </a:lnTo>
                <a:lnTo>
                  <a:pt x="321078" y="95308"/>
                </a:lnTo>
                <a:lnTo>
                  <a:pt x="321980" y="99508"/>
                </a:lnTo>
                <a:lnTo>
                  <a:pt x="322883" y="103627"/>
                </a:lnTo>
                <a:lnTo>
                  <a:pt x="323786" y="107747"/>
                </a:lnTo>
                <a:lnTo>
                  <a:pt x="324688" y="111866"/>
                </a:lnTo>
                <a:lnTo>
                  <a:pt x="325591" y="115905"/>
                </a:lnTo>
                <a:lnTo>
                  <a:pt x="326494" y="119862"/>
                </a:lnTo>
                <a:lnTo>
                  <a:pt x="327397" y="123739"/>
                </a:lnTo>
                <a:lnTo>
                  <a:pt x="328299" y="127616"/>
                </a:lnTo>
                <a:lnTo>
                  <a:pt x="332805" y="145790"/>
                </a:lnTo>
                <a:lnTo>
                  <a:pt x="333708" y="149263"/>
                </a:lnTo>
                <a:lnTo>
                  <a:pt x="339116" y="168244"/>
                </a:lnTo>
                <a:lnTo>
                  <a:pt x="340019" y="171233"/>
                </a:lnTo>
                <a:lnTo>
                  <a:pt x="340921" y="174060"/>
                </a:lnTo>
                <a:lnTo>
                  <a:pt x="341824" y="176887"/>
                </a:lnTo>
                <a:lnTo>
                  <a:pt x="342727" y="179633"/>
                </a:lnTo>
                <a:lnTo>
                  <a:pt x="343629" y="182379"/>
                </a:lnTo>
                <a:lnTo>
                  <a:pt x="344532" y="185045"/>
                </a:lnTo>
                <a:lnTo>
                  <a:pt x="345435" y="187710"/>
                </a:lnTo>
                <a:lnTo>
                  <a:pt x="346338" y="190375"/>
                </a:lnTo>
                <a:lnTo>
                  <a:pt x="347240" y="192960"/>
                </a:lnTo>
                <a:lnTo>
                  <a:pt x="348135" y="195545"/>
                </a:lnTo>
                <a:lnTo>
                  <a:pt x="349038" y="198129"/>
                </a:lnTo>
                <a:lnTo>
                  <a:pt x="349940" y="200633"/>
                </a:lnTo>
                <a:lnTo>
                  <a:pt x="350843" y="203218"/>
                </a:lnTo>
                <a:lnTo>
                  <a:pt x="351746" y="205803"/>
                </a:lnTo>
                <a:lnTo>
                  <a:pt x="352649" y="208387"/>
                </a:lnTo>
                <a:lnTo>
                  <a:pt x="353551" y="210972"/>
                </a:lnTo>
                <a:lnTo>
                  <a:pt x="354454" y="213557"/>
                </a:lnTo>
                <a:lnTo>
                  <a:pt x="355357" y="216222"/>
                </a:lnTo>
                <a:lnTo>
                  <a:pt x="356260" y="218887"/>
                </a:lnTo>
                <a:lnTo>
                  <a:pt x="357154" y="221634"/>
                </a:lnTo>
                <a:lnTo>
                  <a:pt x="358057" y="224380"/>
                </a:lnTo>
                <a:lnTo>
                  <a:pt x="364376" y="245542"/>
                </a:lnTo>
                <a:lnTo>
                  <a:pt x="365279" y="248772"/>
                </a:lnTo>
                <a:lnTo>
                  <a:pt x="370687" y="270258"/>
                </a:lnTo>
                <a:lnTo>
                  <a:pt x="371590" y="274054"/>
                </a:lnTo>
                <a:lnTo>
                  <a:pt x="372492" y="278011"/>
                </a:lnTo>
                <a:lnTo>
                  <a:pt x="373395" y="282050"/>
                </a:lnTo>
                <a:lnTo>
                  <a:pt x="374298" y="286088"/>
                </a:lnTo>
                <a:lnTo>
                  <a:pt x="375192" y="290288"/>
                </a:lnTo>
                <a:lnTo>
                  <a:pt x="376095" y="294488"/>
                </a:lnTo>
                <a:lnTo>
                  <a:pt x="376998" y="298769"/>
                </a:lnTo>
                <a:lnTo>
                  <a:pt x="377901" y="303131"/>
                </a:lnTo>
                <a:lnTo>
                  <a:pt x="378803" y="307493"/>
                </a:lnTo>
                <a:lnTo>
                  <a:pt x="379706" y="312016"/>
                </a:lnTo>
                <a:lnTo>
                  <a:pt x="380609" y="316458"/>
                </a:lnTo>
                <a:lnTo>
                  <a:pt x="381511" y="321062"/>
                </a:lnTo>
                <a:lnTo>
                  <a:pt x="382414" y="325585"/>
                </a:lnTo>
                <a:lnTo>
                  <a:pt x="383317" y="330270"/>
                </a:lnTo>
                <a:lnTo>
                  <a:pt x="384212" y="334874"/>
                </a:lnTo>
                <a:lnTo>
                  <a:pt x="385114" y="339558"/>
                </a:lnTo>
                <a:lnTo>
                  <a:pt x="386017" y="344243"/>
                </a:lnTo>
                <a:lnTo>
                  <a:pt x="386920" y="348847"/>
                </a:lnTo>
                <a:lnTo>
                  <a:pt x="387822" y="353532"/>
                </a:lnTo>
                <a:lnTo>
                  <a:pt x="388725" y="358216"/>
                </a:lnTo>
                <a:lnTo>
                  <a:pt x="389628" y="362820"/>
                </a:lnTo>
                <a:lnTo>
                  <a:pt x="390531" y="367505"/>
                </a:lnTo>
                <a:lnTo>
                  <a:pt x="391433" y="372028"/>
                </a:lnTo>
                <a:lnTo>
                  <a:pt x="392336" y="376632"/>
                </a:lnTo>
                <a:lnTo>
                  <a:pt x="393231" y="381074"/>
                </a:lnTo>
                <a:lnTo>
                  <a:pt x="394133" y="385516"/>
                </a:lnTo>
                <a:lnTo>
                  <a:pt x="395036" y="389959"/>
                </a:lnTo>
                <a:lnTo>
                  <a:pt x="395939" y="394240"/>
                </a:lnTo>
                <a:lnTo>
                  <a:pt x="396842" y="398520"/>
                </a:lnTo>
                <a:lnTo>
                  <a:pt x="397744" y="402640"/>
                </a:lnTo>
                <a:lnTo>
                  <a:pt x="398647" y="406759"/>
                </a:lnTo>
                <a:lnTo>
                  <a:pt x="408569" y="444075"/>
                </a:lnTo>
                <a:lnTo>
                  <a:pt x="423899" y="466853"/>
                </a:lnTo>
                <a:lnTo>
                  <a:pt x="424802" y="466853"/>
                </a:lnTo>
                <a:lnTo>
                  <a:pt x="433789" y="459502"/>
                </a:lnTo>
                <a:lnTo>
                  <a:pt x="434756" y="458210"/>
                </a:lnTo>
                <a:lnTo>
                  <a:pt x="441043" y="446660"/>
                </a:lnTo>
                <a:lnTo>
                  <a:pt x="441929" y="444802"/>
                </a:lnTo>
                <a:lnTo>
                  <a:pt x="442816" y="442864"/>
                </a:lnTo>
                <a:lnTo>
                  <a:pt x="443703" y="440845"/>
                </a:lnTo>
                <a:lnTo>
                  <a:pt x="444670" y="438825"/>
                </a:lnTo>
                <a:lnTo>
                  <a:pt x="445556" y="436806"/>
                </a:lnTo>
                <a:lnTo>
                  <a:pt x="446443" y="434706"/>
                </a:lnTo>
                <a:lnTo>
                  <a:pt x="447330" y="432606"/>
                </a:lnTo>
                <a:lnTo>
                  <a:pt x="448216" y="430506"/>
                </a:lnTo>
                <a:lnTo>
                  <a:pt x="449184" y="428325"/>
                </a:lnTo>
                <a:lnTo>
                  <a:pt x="450070" y="426225"/>
                </a:lnTo>
                <a:lnTo>
                  <a:pt x="450957" y="424044"/>
                </a:lnTo>
                <a:lnTo>
                  <a:pt x="451843" y="421944"/>
                </a:lnTo>
                <a:lnTo>
                  <a:pt x="452730" y="419764"/>
                </a:lnTo>
                <a:lnTo>
                  <a:pt x="453697" y="417663"/>
                </a:lnTo>
                <a:lnTo>
                  <a:pt x="454584" y="415563"/>
                </a:lnTo>
                <a:lnTo>
                  <a:pt x="455470" y="413463"/>
                </a:lnTo>
                <a:lnTo>
                  <a:pt x="456357" y="411363"/>
                </a:lnTo>
                <a:lnTo>
                  <a:pt x="457244" y="409263"/>
                </a:lnTo>
                <a:lnTo>
                  <a:pt x="458211" y="407244"/>
                </a:lnTo>
                <a:lnTo>
                  <a:pt x="459097" y="405224"/>
                </a:lnTo>
                <a:lnTo>
                  <a:pt x="459984" y="403205"/>
                </a:lnTo>
                <a:lnTo>
                  <a:pt x="460871" y="401267"/>
                </a:lnTo>
                <a:lnTo>
                  <a:pt x="461757" y="399328"/>
                </a:lnTo>
                <a:lnTo>
                  <a:pt x="462644" y="397390"/>
                </a:lnTo>
                <a:lnTo>
                  <a:pt x="463611" y="395532"/>
                </a:lnTo>
                <a:lnTo>
                  <a:pt x="464498" y="393674"/>
                </a:lnTo>
                <a:lnTo>
                  <a:pt x="465384" y="391897"/>
                </a:lnTo>
                <a:lnTo>
                  <a:pt x="466271" y="390120"/>
                </a:lnTo>
                <a:lnTo>
                  <a:pt x="467158" y="388343"/>
                </a:lnTo>
                <a:lnTo>
                  <a:pt x="468125" y="386647"/>
                </a:lnTo>
                <a:lnTo>
                  <a:pt x="469011" y="385032"/>
                </a:lnTo>
                <a:lnTo>
                  <a:pt x="469898" y="383416"/>
                </a:lnTo>
                <a:lnTo>
                  <a:pt x="470785" y="381801"/>
                </a:lnTo>
                <a:lnTo>
                  <a:pt x="471671" y="380266"/>
                </a:lnTo>
                <a:lnTo>
                  <a:pt x="472638" y="378731"/>
                </a:lnTo>
                <a:lnTo>
                  <a:pt x="473525" y="377197"/>
                </a:lnTo>
                <a:lnTo>
                  <a:pt x="474412" y="375743"/>
                </a:lnTo>
                <a:lnTo>
                  <a:pt x="475298" y="374370"/>
                </a:lnTo>
                <a:lnTo>
                  <a:pt x="476185" y="372916"/>
                </a:lnTo>
                <a:lnTo>
                  <a:pt x="477152" y="371543"/>
                </a:lnTo>
                <a:lnTo>
                  <a:pt x="478039" y="370250"/>
                </a:lnTo>
                <a:lnTo>
                  <a:pt x="478925" y="368958"/>
                </a:lnTo>
                <a:lnTo>
                  <a:pt x="479812" y="367666"/>
                </a:lnTo>
                <a:lnTo>
                  <a:pt x="480699" y="366373"/>
                </a:lnTo>
                <a:lnTo>
                  <a:pt x="481585" y="365081"/>
                </a:lnTo>
                <a:lnTo>
                  <a:pt x="482552" y="363869"/>
                </a:lnTo>
                <a:lnTo>
                  <a:pt x="483439" y="362658"/>
                </a:lnTo>
                <a:lnTo>
                  <a:pt x="484326" y="361446"/>
                </a:lnTo>
                <a:lnTo>
                  <a:pt x="485212" y="360316"/>
                </a:lnTo>
                <a:lnTo>
                  <a:pt x="486099" y="359104"/>
                </a:lnTo>
                <a:lnTo>
                  <a:pt x="487066" y="357973"/>
                </a:lnTo>
                <a:lnTo>
                  <a:pt x="487953" y="356762"/>
                </a:lnTo>
                <a:lnTo>
                  <a:pt x="488839" y="355631"/>
                </a:lnTo>
                <a:lnTo>
                  <a:pt x="489726" y="354419"/>
                </a:lnTo>
                <a:lnTo>
                  <a:pt x="490612" y="353288"/>
                </a:lnTo>
                <a:lnTo>
                  <a:pt x="491580" y="352157"/>
                </a:lnTo>
                <a:lnTo>
                  <a:pt x="492466" y="351026"/>
                </a:lnTo>
                <a:lnTo>
                  <a:pt x="493353" y="349815"/>
                </a:lnTo>
                <a:lnTo>
                  <a:pt x="494239" y="348684"/>
                </a:lnTo>
                <a:lnTo>
                  <a:pt x="495126" y="347472"/>
                </a:lnTo>
                <a:lnTo>
                  <a:pt x="496013" y="346261"/>
                </a:lnTo>
                <a:lnTo>
                  <a:pt x="496980" y="345049"/>
                </a:lnTo>
                <a:lnTo>
                  <a:pt x="497867" y="343838"/>
                </a:lnTo>
                <a:lnTo>
                  <a:pt x="498753" y="342626"/>
                </a:lnTo>
                <a:lnTo>
                  <a:pt x="499640" y="341415"/>
                </a:lnTo>
                <a:lnTo>
                  <a:pt x="500526" y="340123"/>
                </a:lnTo>
                <a:lnTo>
                  <a:pt x="501494" y="338830"/>
                </a:lnTo>
                <a:lnTo>
                  <a:pt x="502380" y="337538"/>
                </a:lnTo>
                <a:lnTo>
                  <a:pt x="503267" y="336246"/>
                </a:lnTo>
                <a:lnTo>
                  <a:pt x="504153" y="334872"/>
                </a:lnTo>
                <a:lnTo>
                  <a:pt x="505040" y="333499"/>
                </a:lnTo>
                <a:lnTo>
                  <a:pt x="509554" y="326391"/>
                </a:lnTo>
                <a:lnTo>
                  <a:pt x="510521" y="324937"/>
                </a:lnTo>
                <a:lnTo>
                  <a:pt x="511408" y="323403"/>
                </a:lnTo>
                <a:lnTo>
                  <a:pt x="512294" y="321868"/>
                </a:lnTo>
                <a:lnTo>
                  <a:pt x="513181" y="320333"/>
                </a:lnTo>
                <a:lnTo>
                  <a:pt x="514067" y="318799"/>
                </a:lnTo>
                <a:lnTo>
                  <a:pt x="514954" y="317183"/>
                </a:lnTo>
                <a:lnTo>
                  <a:pt x="515921" y="315568"/>
                </a:lnTo>
                <a:lnTo>
                  <a:pt x="516808" y="313952"/>
                </a:lnTo>
                <a:lnTo>
                  <a:pt x="517694" y="312337"/>
                </a:lnTo>
                <a:lnTo>
                  <a:pt x="518581" y="310641"/>
                </a:lnTo>
                <a:lnTo>
                  <a:pt x="519468" y="308944"/>
                </a:lnTo>
                <a:lnTo>
                  <a:pt x="520435" y="307329"/>
                </a:lnTo>
                <a:lnTo>
                  <a:pt x="521321" y="305633"/>
                </a:lnTo>
                <a:lnTo>
                  <a:pt x="522208" y="303937"/>
                </a:lnTo>
                <a:lnTo>
                  <a:pt x="523095" y="302241"/>
                </a:lnTo>
                <a:lnTo>
                  <a:pt x="523981" y="300545"/>
                </a:lnTo>
                <a:lnTo>
                  <a:pt x="524948" y="298848"/>
                </a:lnTo>
                <a:lnTo>
                  <a:pt x="525835" y="297071"/>
                </a:lnTo>
                <a:lnTo>
                  <a:pt x="526722" y="295375"/>
                </a:lnTo>
                <a:lnTo>
                  <a:pt x="527608" y="293679"/>
                </a:lnTo>
                <a:lnTo>
                  <a:pt x="528495" y="291983"/>
                </a:lnTo>
                <a:lnTo>
                  <a:pt x="529462" y="290287"/>
                </a:lnTo>
                <a:lnTo>
                  <a:pt x="530349" y="288671"/>
                </a:lnTo>
                <a:lnTo>
                  <a:pt x="531235" y="286975"/>
                </a:lnTo>
                <a:lnTo>
                  <a:pt x="532122" y="285360"/>
                </a:lnTo>
                <a:lnTo>
                  <a:pt x="533009" y="283664"/>
                </a:lnTo>
                <a:lnTo>
                  <a:pt x="533895" y="282048"/>
                </a:lnTo>
                <a:lnTo>
                  <a:pt x="534862" y="280514"/>
                </a:lnTo>
                <a:lnTo>
                  <a:pt x="535749" y="278898"/>
                </a:lnTo>
                <a:lnTo>
                  <a:pt x="536636" y="277363"/>
                </a:lnTo>
                <a:lnTo>
                  <a:pt x="537522" y="275910"/>
                </a:lnTo>
                <a:lnTo>
                  <a:pt x="538409" y="274375"/>
                </a:lnTo>
                <a:lnTo>
                  <a:pt x="539376" y="273002"/>
                </a:lnTo>
                <a:lnTo>
                  <a:pt x="540263" y="271548"/>
                </a:lnTo>
                <a:lnTo>
                  <a:pt x="541149" y="270175"/>
                </a:lnTo>
                <a:lnTo>
                  <a:pt x="542036" y="268882"/>
                </a:lnTo>
                <a:lnTo>
                  <a:pt x="542923" y="267590"/>
                </a:lnTo>
                <a:lnTo>
                  <a:pt x="543890" y="266378"/>
                </a:lnTo>
                <a:lnTo>
                  <a:pt x="548403" y="260886"/>
                </a:lnTo>
                <a:lnTo>
                  <a:pt x="549290" y="259917"/>
                </a:lnTo>
                <a:lnTo>
                  <a:pt x="550177" y="259109"/>
                </a:lnTo>
                <a:lnTo>
                  <a:pt x="551063" y="258301"/>
                </a:lnTo>
                <a:lnTo>
                  <a:pt x="551950" y="257493"/>
                </a:lnTo>
                <a:lnTo>
                  <a:pt x="556463" y="254667"/>
                </a:lnTo>
                <a:lnTo>
                  <a:pt x="557350" y="254263"/>
                </a:lnTo>
                <a:lnTo>
                  <a:pt x="561864" y="253374"/>
                </a:lnTo>
                <a:lnTo>
                  <a:pt x="562831" y="253374"/>
                </a:lnTo>
                <a:lnTo>
                  <a:pt x="563718" y="253536"/>
                </a:lnTo>
                <a:lnTo>
                  <a:pt x="564604" y="253617"/>
                </a:lnTo>
                <a:lnTo>
                  <a:pt x="565491" y="253859"/>
                </a:lnTo>
                <a:lnTo>
                  <a:pt x="566377" y="254101"/>
                </a:lnTo>
                <a:lnTo>
                  <a:pt x="567345" y="254505"/>
                </a:lnTo>
                <a:lnTo>
                  <a:pt x="568231" y="254909"/>
                </a:lnTo>
                <a:lnTo>
                  <a:pt x="569118" y="255312"/>
                </a:lnTo>
                <a:lnTo>
                  <a:pt x="570004" y="255878"/>
                </a:lnTo>
                <a:lnTo>
                  <a:pt x="576291" y="261047"/>
                </a:lnTo>
                <a:lnTo>
                  <a:pt x="577259" y="262016"/>
                </a:lnTo>
                <a:lnTo>
                  <a:pt x="578145" y="262986"/>
                </a:lnTo>
                <a:lnTo>
                  <a:pt x="579032" y="264036"/>
                </a:lnTo>
                <a:lnTo>
                  <a:pt x="579918" y="265086"/>
                </a:lnTo>
                <a:lnTo>
                  <a:pt x="580805" y="266216"/>
                </a:lnTo>
                <a:lnTo>
                  <a:pt x="581772" y="267347"/>
                </a:lnTo>
                <a:lnTo>
                  <a:pt x="586205" y="273486"/>
                </a:lnTo>
                <a:lnTo>
                  <a:pt x="587172" y="274778"/>
                </a:lnTo>
                <a:lnTo>
                  <a:pt x="588059" y="276071"/>
                </a:lnTo>
                <a:lnTo>
                  <a:pt x="588946" y="277363"/>
                </a:lnTo>
                <a:lnTo>
                  <a:pt x="589832" y="278736"/>
                </a:lnTo>
                <a:lnTo>
                  <a:pt x="590719" y="280029"/>
                </a:lnTo>
                <a:lnTo>
                  <a:pt x="591686" y="281402"/>
                </a:lnTo>
                <a:lnTo>
                  <a:pt x="592573" y="282775"/>
                </a:lnTo>
                <a:lnTo>
                  <a:pt x="593459" y="284067"/>
                </a:lnTo>
                <a:lnTo>
                  <a:pt x="594346" y="285441"/>
                </a:lnTo>
                <a:lnTo>
                  <a:pt x="595233" y="286814"/>
                </a:lnTo>
                <a:lnTo>
                  <a:pt x="596200" y="288106"/>
                </a:lnTo>
                <a:lnTo>
                  <a:pt x="597086" y="289479"/>
                </a:lnTo>
                <a:lnTo>
                  <a:pt x="597973" y="290772"/>
                </a:lnTo>
                <a:lnTo>
                  <a:pt x="598860" y="292064"/>
                </a:lnTo>
                <a:lnTo>
                  <a:pt x="599746" y="293357"/>
                </a:lnTo>
                <a:lnTo>
                  <a:pt x="600713" y="294568"/>
                </a:lnTo>
                <a:lnTo>
                  <a:pt x="601600" y="295860"/>
                </a:lnTo>
                <a:lnTo>
                  <a:pt x="602487" y="297072"/>
                </a:lnTo>
                <a:lnTo>
                  <a:pt x="603373" y="298283"/>
                </a:lnTo>
                <a:lnTo>
                  <a:pt x="604260" y="299414"/>
                </a:lnTo>
                <a:lnTo>
                  <a:pt x="605146" y="300545"/>
                </a:lnTo>
                <a:lnTo>
                  <a:pt x="606114" y="301676"/>
                </a:lnTo>
                <a:lnTo>
                  <a:pt x="607000" y="302726"/>
                </a:lnTo>
                <a:lnTo>
                  <a:pt x="607887" y="303776"/>
                </a:lnTo>
                <a:lnTo>
                  <a:pt x="608774" y="304826"/>
                </a:lnTo>
                <a:lnTo>
                  <a:pt x="609660" y="305796"/>
                </a:lnTo>
                <a:lnTo>
                  <a:pt x="610627" y="306684"/>
                </a:lnTo>
                <a:lnTo>
                  <a:pt x="611514" y="307572"/>
                </a:lnTo>
                <a:lnTo>
                  <a:pt x="616028" y="311449"/>
                </a:lnTo>
                <a:lnTo>
                  <a:pt x="616914" y="312095"/>
                </a:lnTo>
                <a:lnTo>
                  <a:pt x="617801" y="312741"/>
                </a:lnTo>
                <a:lnTo>
                  <a:pt x="618687" y="313307"/>
                </a:lnTo>
                <a:lnTo>
                  <a:pt x="619655" y="313791"/>
                </a:lnTo>
                <a:lnTo>
                  <a:pt x="620541" y="314276"/>
                </a:lnTo>
                <a:lnTo>
                  <a:pt x="621428" y="314680"/>
                </a:lnTo>
                <a:lnTo>
                  <a:pt x="622315" y="315083"/>
                </a:lnTo>
                <a:lnTo>
                  <a:pt x="623201" y="315487"/>
                </a:lnTo>
                <a:lnTo>
                  <a:pt x="624088" y="315729"/>
                </a:lnTo>
                <a:lnTo>
                  <a:pt x="625055" y="316053"/>
                </a:lnTo>
                <a:lnTo>
                  <a:pt x="625942" y="316295"/>
                </a:lnTo>
                <a:lnTo>
                  <a:pt x="626828" y="316456"/>
                </a:lnTo>
                <a:lnTo>
                  <a:pt x="627715" y="316618"/>
                </a:lnTo>
                <a:lnTo>
                  <a:pt x="628601" y="316699"/>
                </a:lnTo>
                <a:lnTo>
                  <a:pt x="629569" y="316779"/>
                </a:lnTo>
                <a:lnTo>
                  <a:pt x="630455" y="316860"/>
                </a:lnTo>
                <a:lnTo>
                  <a:pt x="631342" y="316860"/>
                </a:lnTo>
                <a:lnTo>
                  <a:pt x="632228" y="316860"/>
                </a:lnTo>
                <a:lnTo>
                  <a:pt x="633115" y="316779"/>
                </a:lnTo>
                <a:lnTo>
                  <a:pt x="634082" y="316699"/>
                </a:lnTo>
                <a:lnTo>
                  <a:pt x="634969" y="316618"/>
                </a:lnTo>
                <a:lnTo>
                  <a:pt x="635856" y="316456"/>
                </a:lnTo>
                <a:lnTo>
                  <a:pt x="636742" y="316295"/>
                </a:lnTo>
                <a:lnTo>
                  <a:pt x="637629" y="316133"/>
                </a:lnTo>
                <a:lnTo>
                  <a:pt x="638596" y="315891"/>
                </a:lnTo>
                <a:lnTo>
                  <a:pt x="639483" y="315730"/>
                </a:lnTo>
                <a:lnTo>
                  <a:pt x="640369" y="315487"/>
                </a:lnTo>
                <a:lnTo>
                  <a:pt x="641256" y="315245"/>
                </a:lnTo>
                <a:lnTo>
                  <a:pt x="642142" y="314922"/>
                </a:lnTo>
                <a:lnTo>
                  <a:pt x="643029" y="314680"/>
                </a:lnTo>
                <a:lnTo>
                  <a:pt x="643996" y="314356"/>
                </a:lnTo>
                <a:lnTo>
                  <a:pt x="644883" y="314033"/>
                </a:lnTo>
                <a:lnTo>
                  <a:pt x="645769" y="313791"/>
                </a:lnTo>
                <a:lnTo>
                  <a:pt x="646656" y="313468"/>
                </a:lnTo>
                <a:lnTo>
                  <a:pt x="647543" y="313145"/>
                </a:lnTo>
                <a:lnTo>
                  <a:pt x="648510" y="312822"/>
                </a:lnTo>
                <a:lnTo>
                  <a:pt x="649396" y="312498"/>
                </a:lnTo>
                <a:lnTo>
                  <a:pt x="650283" y="312175"/>
                </a:lnTo>
                <a:lnTo>
                  <a:pt x="651170" y="311852"/>
                </a:lnTo>
                <a:lnTo>
                  <a:pt x="652056" y="311529"/>
                </a:lnTo>
                <a:lnTo>
                  <a:pt x="653023" y="311206"/>
                </a:lnTo>
                <a:lnTo>
                  <a:pt x="653910" y="310883"/>
                </a:lnTo>
                <a:lnTo>
                  <a:pt x="654797" y="310640"/>
                </a:lnTo>
                <a:lnTo>
                  <a:pt x="655683" y="310317"/>
                </a:lnTo>
                <a:lnTo>
                  <a:pt x="656570" y="310075"/>
                </a:lnTo>
                <a:lnTo>
                  <a:pt x="657537" y="309752"/>
                </a:lnTo>
                <a:lnTo>
                  <a:pt x="658424" y="309509"/>
                </a:lnTo>
                <a:lnTo>
                  <a:pt x="659310" y="309348"/>
                </a:lnTo>
                <a:lnTo>
                  <a:pt x="660197" y="309106"/>
                </a:lnTo>
                <a:lnTo>
                  <a:pt x="661083" y="308863"/>
                </a:lnTo>
                <a:lnTo>
                  <a:pt x="661970" y="308702"/>
                </a:lnTo>
                <a:lnTo>
                  <a:pt x="662937" y="308540"/>
                </a:lnTo>
                <a:lnTo>
                  <a:pt x="663824" y="308379"/>
                </a:lnTo>
                <a:lnTo>
                  <a:pt x="664710" y="308298"/>
                </a:lnTo>
                <a:lnTo>
                  <a:pt x="665597" y="308217"/>
                </a:lnTo>
                <a:lnTo>
                  <a:pt x="666484" y="308136"/>
                </a:lnTo>
                <a:lnTo>
                  <a:pt x="667451" y="308056"/>
                </a:lnTo>
                <a:lnTo>
                  <a:pt x="668337" y="307975"/>
                </a:lnTo>
                <a:lnTo>
                  <a:pt x="669224" y="307975"/>
                </a:lnTo>
                <a:lnTo>
                  <a:pt x="670111" y="307975"/>
                </a:lnTo>
                <a:lnTo>
                  <a:pt x="670997" y="308056"/>
                </a:lnTo>
                <a:lnTo>
                  <a:pt x="671964" y="308136"/>
                </a:lnTo>
                <a:lnTo>
                  <a:pt x="672851" y="308217"/>
                </a:lnTo>
                <a:lnTo>
                  <a:pt x="673738" y="308298"/>
                </a:lnTo>
                <a:lnTo>
                  <a:pt x="674624" y="308379"/>
                </a:lnTo>
                <a:lnTo>
                  <a:pt x="675511" y="308540"/>
                </a:lnTo>
                <a:lnTo>
                  <a:pt x="676397" y="308702"/>
                </a:lnTo>
                <a:lnTo>
                  <a:pt x="677365" y="308944"/>
                </a:lnTo>
                <a:lnTo>
                  <a:pt x="678251" y="309187"/>
                </a:lnTo>
                <a:lnTo>
                  <a:pt x="679138" y="309429"/>
                </a:lnTo>
                <a:lnTo>
                  <a:pt x="680024" y="309671"/>
                </a:lnTo>
                <a:lnTo>
                  <a:pt x="680911" y="309994"/>
                </a:lnTo>
                <a:lnTo>
                  <a:pt x="681878" y="310317"/>
                </a:lnTo>
                <a:lnTo>
                  <a:pt x="682765" y="310641"/>
                </a:lnTo>
                <a:lnTo>
                  <a:pt x="683651" y="310964"/>
                </a:lnTo>
                <a:lnTo>
                  <a:pt x="684538" y="311368"/>
                </a:lnTo>
                <a:lnTo>
                  <a:pt x="685425" y="311771"/>
                </a:lnTo>
                <a:lnTo>
                  <a:pt x="686392" y="312175"/>
                </a:lnTo>
                <a:lnTo>
                  <a:pt x="687278" y="312579"/>
                </a:lnTo>
                <a:lnTo>
                  <a:pt x="688165" y="313063"/>
                </a:lnTo>
                <a:lnTo>
                  <a:pt x="689052" y="313548"/>
                </a:lnTo>
                <a:lnTo>
                  <a:pt x="689938" y="314033"/>
                </a:lnTo>
                <a:lnTo>
                  <a:pt x="690905" y="314517"/>
                </a:lnTo>
                <a:lnTo>
                  <a:pt x="691792" y="315083"/>
                </a:lnTo>
                <a:lnTo>
                  <a:pt x="692679" y="315567"/>
                </a:lnTo>
                <a:lnTo>
                  <a:pt x="693565" y="316133"/>
                </a:lnTo>
                <a:lnTo>
                  <a:pt x="694452" y="316698"/>
                </a:lnTo>
                <a:lnTo>
                  <a:pt x="695338" y="317344"/>
                </a:lnTo>
                <a:lnTo>
                  <a:pt x="696306" y="317910"/>
                </a:lnTo>
                <a:lnTo>
                  <a:pt x="697192" y="318556"/>
                </a:lnTo>
                <a:lnTo>
                  <a:pt x="698079" y="319121"/>
                </a:lnTo>
                <a:lnTo>
                  <a:pt x="698965" y="319767"/>
                </a:lnTo>
                <a:lnTo>
                  <a:pt x="699852" y="320413"/>
                </a:lnTo>
                <a:lnTo>
                  <a:pt x="700819" y="321059"/>
                </a:lnTo>
                <a:lnTo>
                  <a:pt x="701706" y="321786"/>
                </a:lnTo>
                <a:lnTo>
                  <a:pt x="702592" y="322432"/>
                </a:lnTo>
                <a:lnTo>
                  <a:pt x="703479" y="323159"/>
                </a:lnTo>
                <a:lnTo>
                  <a:pt x="704366" y="323805"/>
                </a:lnTo>
                <a:lnTo>
                  <a:pt x="705333" y="324532"/>
                </a:lnTo>
                <a:lnTo>
                  <a:pt x="706219" y="325259"/>
                </a:lnTo>
                <a:lnTo>
                  <a:pt x="707106" y="325986"/>
                </a:lnTo>
                <a:lnTo>
                  <a:pt x="707993" y="326713"/>
                </a:lnTo>
                <a:lnTo>
                  <a:pt x="708879" y="327440"/>
                </a:lnTo>
                <a:lnTo>
                  <a:pt x="709846" y="328167"/>
                </a:lnTo>
                <a:lnTo>
                  <a:pt x="710733" y="328894"/>
                </a:lnTo>
                <a:lnTo>
                  <a:pt x="711620" y="329701"/>
                </a:lnTo>
                <a:lnTo>
                  <a:pt x="712506" y="330428"/>
                </a:lnTo>
                <a:lnTo>
                  <a:pt x="713393" y="331155"/>
                </a:lnTo>
                <a:lnTo>
                  <a:pt x="714279" y="331963"/>
                </a:lnTo>
                <a:lnTo>
                  <a:pt x="715247" y="332771"/>
                </a:lnTo>
                <a:lnTo>
                  <a:pt x="716133" y="333498"/>
                </a:lnTo>
                <a:lnTo>
                  <a:pt x="717020" y="334305"/>
                </a:lnTo>
                <a:lnTo>
                  <a:pt x="717906" y="335113"/>
                </a:lnTo>
                <a:lnTo>
                  <a:pt x="718793" y="335840"/>
                </a:lnTo>
                <a:lnTo>
                  <a:pt x="719760" y="336648"/>
                </a:lnTo>
                <a:lnTo>
                  <a:pt x="720647" y="337456"/>
                </a:lnTo>
                <a:lnTo>
                  <a:pt x="721533" y="338263"/>
                </a:lnTo>
                <a:lnTo>
                  <a:pt x="722420" y="339071"/>
                </a:lnTo>
                <a:lnTo>
                  <a:pt x="723307" y="339879"/>
                </a:lnTo>
                <a:lnTo>
                  <a:pt x="724274" y="340606"/>
                </a:lnTo>
                <a:lnTo>
                  <a:pt x="725160" y="341413"/>
                </a:lnTo>
                <a:lnTo>
                  <a:pt x="726047" y="342221"/>
                </a:lnTo>
                <a:lnTo>
                  <a:pt x="726934" y="343029"/>
                </a:lnTo>
                <a:lnTo>
                  <a:pt x="727820" y="343837"/>
                </a:lnTo>
                <a:lnTo>
                  <a:pt x="728787" y="344644"/>
                </a:lnTo>
                <a:lnTo>
                  <a:pt x="729674" y="345452"/>
                </a:lnTo>
                <a:lnTo>
                  <a:pt x="730561" y="346260"/>
                </a:lnTo>
                <a:lnTo>
                  <a:pt x="731447" y="347068"/>
                </a:lnTo>
                <a:lnTo>
                  <a:pt x="732334" y="347795"/>
                </a:lnTo>
                <a:lnTo>
                  <a:pt x="733220" y="348602"/>
                </a:lnTo>
                <a:lnTo>
                  <a:pt x="734188" y="349410"/>
                </a:lnTo>
                <a:lnTo>
                  <a:pt x="735074" y="350218"/>
                </a:lnTo>
                <a:lnTo>
                  <a:pt x="735961" y="350945"/>
                </a:lnTo>
                <a:lnTo>
                  <a:pt x="736847" y="351753"/>
                </a:lnTo>
                <a:lnTo>
                  <a:pt x="737734" y="352479"/>
                </a:lnTo>
                <a:lnTo>
                  <a:pt x="738701" y="353287"/>
                </a:lnTo>
                <a:lnTo>
                  <a:pt x="739588" y="354014"/>
                </a:lnTo>
                <a:lnTo>
                  <a:pt x="740474" y="354741"/>
                </a:lnTo>
                <a:lnTo>
                  <a:pt x="741361" y="355468"/>
                </a:lnTo>
                <a:lnTo>
                  <a:pt x="742248" y="356195"/>
                </a:lnTo>
                <a:lnTo>
                  <a:pt x="743215" y="356922"/>
                </a:lnTo>
                <a:lnTo>
                  <a:pt x="744101" y="357568"/>
                </a:lnTo>
                <a:lnTo>
                  <a:pt x="744988" y="358295"/>
                </a:lnTo>
                <a:lnTo>
                  <a:pt x="745875" y="358941"/>
                </a:lnTo>
                <a:lnTo>
                  <a:pt x="746761" y="359587"/>
                </a:lnTo>
                <a:lnTo>
                  <a:pt x="747728" y="360233"/>
                </a:lnTo>
                <a:lnTo>
                  <a:pt x="748615" y="360798"/>
                </a:lnTo>
                <a:lnTo>
                  <a:pt x="749502" y="361444"/>
                </a:lnTo>
                <a:lnTo>
                  <a:pt x="750388" y="362010"/>
                </a:lnTo>
                <a:lnTo>
                  <a:pt x="751275" y="362494"/>
                </a:lnTo>
                <a:lnTo>
                  <a:pt x="752161" y="363060"/>
                </a:lnTo>
                <a:lnTo>
                  <a:pt x="753129" y="363545"/>
                </a:lnTo>
                <a:lnTo>
                  <a:pt x="754015" y="364029"/>
                </a:lnTo>
                <a:lnTo>
                  <a:pt x="754902" y="364514"/>
                </a:lnTo>
                <a:lnTo>
                  <a:pt x="755788" y="364917"/>
                </a:lnTo>
                <a:lnTo>
                  <a:pt x="756675" y="365321"/>
                </a:lnTo>
                <a:lnTo>
                  <a:pt x="757642" y="365644"/>
                </a:lnTo>
                <a:lnTo>
                  <a:pt x="758529" y="366048"/>
                </a:lnTo>
                <a:lnTo>
                  <a:pt x="759415" y="366290"/>
                </a:lnTo>
                <a:lnTo>
                  <a:pt x="760302" y="366614"/>
                </a:lnTo>
                <a:lnTo>
                  <a:pt x="761189" y="366775"/>
                </a:lnTo>
                <a:lnTo>
                  <a:pt x="762156" y="367017"/>
                </a:lnTo>
                <a:lnTo>
                  <a:pt x="763042" y="367179"/>
                </a:lnTo>
                <a:lnTo>
                  <a:pt x="763929" y="367260"/>
                </a:lnTo>
                <a:lnTo>
                  <a:pt x="764816" y="367341"/>
                </a:lnTo>
                <a:lnTo>
                  <a:pt x="765702" y="367341"/>
                </a:lnTo>
                <a:lnTo>
                  <a:pt x="766669" y="367341"/>
                </a:lnTo>
                <a:lnTo>
                  <a:pt x="767556" y="367341"/>
                </a:lnTo>
                <a:lnTo>
                  <a:pt x="768443" y="367260"/>
                </a:lnTo>
                <a:lnTo>
                  <a:pt x="775616" y="364756"/>
                </a:lnTo>
                <a:lnTo>
                  <a:pt x="776583" y="364271"/>
                </a:lnTo>
                <a:lnTo>
                  <a:pt x="777470" y="363625"/>
                </a:lnTo>
                <a:lnTo>
                  <a:pt x="778356" y="363060"/>
                </a:lnTo>
                <a:lnTo>
                  <a:pt x="779243" y="362333"/>
                </a:lnTo>
                <a:lnTo>
                  <a:pt x="780130" y="361606"/>
                </a:lnTo>
                <a:lnTo>
                  <a:pt x="781097" y="360798"/>
                </a:lnTo>
                <a:lnTo>
                  <a:pt x="781983" y="359991"/>
                </a:lnTo>
                <a:lnTo>
                  <a:pt x="782870" y="359102"/>
                </a:lnTo>
                <a:lnTo>
                  <a:pt x="783757" y="358214"/>
                </a:lnTo>
                <a:lnTo>
                  <a:pt x="784643" y="357164"/>
                </a:lnTo>
                <a:lnTo>
                  <a:pt x="785530" y="356195"/>
                </a:lnTo>
                <a:lnTo>
                  <a:pt x="786497" y="355064"/>
                </a:lnTo>
                <a:lnTo>
                  <a:pt x="787384" y="353933"/>
                </a:lnTo>
                <a:lnTo>
                  <a:pt x="788270" y="352802"/>
                </a:lnTo>
                <a:lnTo>
                  <a:pt x="789157" y="351590"/>
                </a:lnTo>
                <a:lnTo>
                  <a:pt x="790043" y="350298"/>
                </a:lnTo>
                <a:lnTo>
                  <a:pt x="791011" y="349006"/>
                </a:lnTo>
                <a:lnTo>
                  <a:pt x="791897" y="347632"/>
                </a:lnTo>
                <a:lnTo>
                  <a:pt x="792784" y="346259"/>
                </a:lnTo>
                <a:lnTo>
                  <a:pt x="793670" y="344805"/>
                </a:lnTo>
                <a:lnTo>
                  <a:pt x="794557" y="343271"/>
                </a:lnTo>
                <a:lnTo>
                  <a:pt x="795524" y="341817"/>
                </a:lnTo>
                <a:lnTo>
                  <a:pt x="796411" y="340282"/>
                </a:lnTo>
                <a:lnTo>
                  <a:pt x="797297" y="338667"/>
                </a:lnTo>
                <a:lnTo>
                  <a:pt x="798184" y="337051"/>
                </a:lnTo>
                <a:lnTo>
                  <a:pt x="799071" y="335436"/>
                </a:lnTo>
                <a:lnTo>
                  <a:pt x="803584" y="326794"/>
                </a:lnTo>
                <a:lnTo>
                  <a:pt x="804471" y="325017"/>
                </a:lnTo>
                <a:lnTo>
                  <a:pt x="805438" y="323240"/>
                </a:lnTo>
                <a:lnTo>
                  <a:pt x="806325" y="321382"/>
                </a:lnTo>
                <a:lnTo>
                  <a:pt x="807211" y="319605"/>
                </a:lnTo>
                <a:lnTo>
                  <a:pt x="808098" y="317747"/>
                </a:lnTo>
                <a:lnTo>
                  <a:pt x="808984" y="315889"/>
                </a:lnTo>
                <a:lnTo>
                  <a:pt x="809952" y="314031"/>
                </a:lnTo>
                <a:lnTo>
                  <a:pt x="810838" y="312174"/>
                </a:lnTo>
                <a:lnTo>
                  <a:pt x="811725" y="310397"/>
                </a:lnTo>
                <a:lnTo>
                  <a:pt x="812611" y="308539"/>
                </a:lnTo>
                <a:lnTo>
                  <a:pt x="813498" y="306681"/>
                </a:lnTo>
                <a:lnTo>
                  <a:pt x="814465" y="304823"/>
                </a:lnTo>
                <a:lnTo>
                  <a:pt x="815352" y="303046"/>
                </a:lnTo>
                <a:lnTo>
                  <a:pt x="816238" y="301269"/>
                </a:lnTo>
                <a:lnTo>
                  <a:pt x="817125" y="299492"/>
                </a:lnTo>
                <a:lnTo>
                  <a:pt x="818012" y="297715"/>
                </a:lnTo>
                <a:lnTo>
                  <a:pt x="818979" y="295938"/>
                </a:lnTo>
                <a:lnTo>
                  <a:pt x="819865" y="294161"/>
                </a:lnTo>
                <a:lnTo>
                  <a:pt x="820752" y="292465"/>
                </a:lnTo>
                <a:lnTo>
                  <a:pt x="821639" y="290850"/>
                </a:lnTo>
                <a:lnTo>
                  <a:pt x="822525" y="289154"/>
                </a:lnTo>
                <a:lnTo>
                  <a:pt x="823412" y="287538"/>
                </a:lnTo>
                <a:lnTo>
                  <a:pt x="824379" y="285923"/>
                </a:lnTo>
                <a:lnTo>
                  <a:pt x="825266" y="284388"/>
                </a:lnTo>
                <a:lnTo>
                  <a:pt x="826152" y="282853"/>
                </a:lnTo>
                <a:lnTo>
                  <a:pt x="827039" y="281399"/>
                </a:lnTo>
                <a:lnTo>
                  <a:pt x="827925" y="279946"/>
                </a:lnTo>
                <a:lnTo>
                  <a:pt x="828893" y="278572"/>
                </a:lnTo>
                <a:lnTo>
                  <a:pt x="829779" y="277199"/>
                </a:lnTo>
                <a:lnTo>
                  <a:pt x="830666" y="275826"/>
                </a:lnTo>
                <a:lnTo>
                  <a:pt x="831552" y="274614"/>
                </a:lnTo>
                <a:lnTo>
                  <a:pt x="832439" y="273322"/>
                </a:lnTo>
                <a:lnTo>
                  <a:pt x="833406" y="272191"/>
                </a:lnTo>
                <a:lnTo>
                  <a:pt x="834293" y="271060"/>
                </a:lnTo>
                <a:lnTo>
                  <a:pt x="835179" y="269929"/>
                </a:lnTo>
                <a:lnTo>
                  <a:pt x="839693" y="265245"/>
                </a:lnTo>
                <a:lnTo>
                  <a:pt x="840580" y="264437"/>
                </a:lnTo>
                <a:lnTo>
                  <a:pt x="841466" y="263710"/>
                </a:lnTo>
                <a:lnTo>
                  <a:pt x="842353" y="263064"/>
                </a:lnTo>
                <a:lnTo>
                  <a:pt x="843320" y="262418"/>
                </a:lnTo>
                <a:lnTo>
                  <a:pt x="844207" y="261772"/>
                </a:lnTo>
                <a:lnTo>
                  <a:pt x="845093" y="261287"/>
                </a:lnTo>
                <a:lnTo>
                  <a:pt x="845980" y="260803"/>
                </a:lnTo>
                <a:lnTo>
                  <a:pt x="846866" y="260318"/>
                </a:lnTo>
                <a:lnTo>
                  <a:pt x="847834" y="259995"/>
                </a:lnTo>
                <a:lnTo>
                  <a:pt x="848720" y="259591"/>
                </a:lnTo>
                <a:lnTo>
                  <a:pt x="849607" y="259349"/>
                </a:lnTo>
                <a:lnTo>
                  <a:pt x="850493" y="259107"/>
                </a:lnTo>
                <a:lnTo>
                  <a:pt x="851380" y="258864"/>
                </a:lnTo>
                <a:lnTo>
                  <a:pt x="852347" y="258703"/>
                </a:lnTo>
                <a:lnTo>
                  <a:pt x="853234" y="258622"/>
                </a:lnTo>
                <a:lnTo>
                  <a:pt x="854120" y="258541"/>
                </a:lnTo>
                <a:lnTo>
                  <a:pt x="855007" y="258541"/>
                </a:lnTo>
                <a:lnTo>
                  <a:pt x="855894" y="258541"/>
                </a:lnTo>
                <a:lnTo>
                  <a:pt x="856861" y="258622"/>
                </a:lnTo>
                <a:lnTo>
                  <a:pt x="857747" y="258703"/>
                </a:lnTo>
                <a:lnTo>
                  <a:pt x="858634" y="258784"/>
                </a:lnTo>
                <a:lnTo>
                  <a:pt x="859521" y="258945"/>
                </a:lnTo>
                <a:lnTo>
                  <a:pt x="860407" y="259107"/>
                </a:lnTo>
                <a:lnTo>
                  <a:pt x="861294" y="259349"/>
                </a:lnTo>
                <a:lnTo>
                  <a:pt x="862261" y="259591"/>
                </a:lnTo>
                <a:lnTo>
                  <a:pt x="863148" y="259914"/>
                </a:lnTo>
                <a:lnTo>
                  <a:pt x="864034" y="260157"/>
                </a:lnTo>
                <a:lnTo>
                  <a:pt x="864921" y="260480"/>
                </a:lnTo>
                <a:lnTo>
                  <a:pt x="865807" y="260884"/>
                </a:lnTo>
                <a:lnTo>
                  <a:pt x="866775" y="261207"/>
                </a:lnTo>
                <a:lnTo>
                  <a:pt x="867661" y="261611"/>
                </a:lnTo>
                <a:lnTo>
                  <a:pt x="868548" y="262014"/>
                </a:lnTo>
                <a:lnTo>
                  <a:pt x="869434" y="262418"/>
                </a:lnTo>
                <a:lnTo>
                  <a:pt x="870321" y="262903"/>
                </a:lnTo>
                <a:lnTo>
                  <a:pt x="871288" y="263306"/>
                </a:lnTo>
                <a:lnTo>
                  <a:pt x="872175" y="263791"/>
                </a:lnTo>
                <a:lnTo>
                  <a:pt x="873061" y="264276"/>
                </a:lnTo>
                <a:lnTo>
                  <a:pt x="873948" y="264760"/>
                </a:lnTo>
                <a:lnTo>
                  <a:pt x="874835" y="265245"/>
                </a:lnTo>
                <a:lnTo>
                  <a:pt x="875721" y="265729"/>
                </a:lnTo>
                <a:lnTo>
                  <a:pt x="876688" y="266214"/>
                </a:lnTo>
                <a:lnTo>
                  <a:pt x="877575" y="266699"/>
                </a:lnTo>
                <a:lnTo>
                  <a:pt x="878462" y="267183"/>
                </a:lnTo>
                <a:lnTo>
                  <a:pt x="879348" y="267668"/>
                </a:lnTo>
                <a:lnTo>
                  <a:pt x="880235" y="268152"/>
                </a:lnTo>
                <a:lnTo>
                  <a:pt x="881202" y="268637"/>
                </a:lnTo>
                <a:lnTo>
                  <a:pt x="882089" y="269122"/>
                </a:lnTo>
                <a:lnTo>
                  <a:pt x="882975" y="269606"/>
                </a:lnTo>
                <a:lnTo>
                  <a:pt x="883862" y="270091"/>
                </a:lnTo>
                <a:lnTo>
                  <a:pt x="884748" y="270575"/>
                </a:lnTo>
                <a:lnTo>
                  <a:pt x="885716" y="270979"/>
                </a:lnTo>
                <a:lnTo>
                  <a:pt x="886602" y="271464"/>
                </a:lnTo>
                <a:lnTo>
                  <a:pt x="887489" y="271868"/>
                </a:lnTo>
                <a:lnTo>
                  <a:pt x="888375" y="272352"/>
                </a:lnTo>
                <a:lnTo>
                  <a:pt x="889262" y="272756"/>
                </a:lnTo>
                <a:lnTo>
                  <a:pt x="890229" y="273160"/>
                </a:lnTo>
                <a:lnTo>
                  <a:pt x="891116" y="273563"/>
                </a:lnTo>
                <a:lnTo>
                  <a:pt x="892002" y="273887"/>
                </a:lnTo>
                <a:lnTo>
                  <a:pt x="892889" y="274290"/>
                </a:lnTo>
                <a:lnTo>
                  <a:pt x="893776" y="274613"/>
                </a:lnTo>
                <a:lnTo>
                  <a:pt x="894662" y="274937"/>
                </a:lnTo>
                <a:lnTo>
                  <a:pt x="895629" y="275260"/>
                </a:lnTo>
                <a:lnTo>
                  <a:pt x="896516" y="275583"/>
                </a:lnTo>
                <a:lnTo>
                  <a:pt x="897403" y="275825"/>
                </a:lnTo>
                <a:lnTo>
                  <a:pt x="898289" y="276148"/>
                </a:lnTo>
                <a:lnTo>
                  <a:pt x="899176" y="276391"/>
                </a:lnTo>
                <a:lnTo>
                  <a:pt x="900143" y="276633"/>
                </a:lnTo>
                <a:lnTo>
                  <a:pt x="901030" y="276875"/>
                </a:lnTo>
                <a:lnTo>
                  <a:pt x="901916" y="277037"/>
                </a:lnTo>
                <a:lnTo>
                  <a:pt x="902803" y="277279"/>
                </a:lnTo>
                <a:lnTo>
                  <a:pt x="903689" y="277441"/>
                </a:lnTo>
                <a:lnTo>
                  <a:pt x="904657" y="277602"/>
                </a:lnTo>
                <a:lnTo>
                  <a:pt x="905543" y="277763"/>
                </a:lnTo>
                <a:lnTo>
                  <a:pt x="906430" y="277844"/>
                </a:lnTo>
                <a:lnTo>
                  <a:pt x="907316" y="278006"/>
                </a:lnTo>
                <a:lnTo>
                  <a:pt x="908203" y="278087"/>
                </a:lnTo>
                <a:lnTo>
                  <a:pt x="909170" y="278167"/>
                </a:lnTo>
                <a:lnTo>
                  <a:pt x="910057" y="278248"/>
                </a:lnTo>
                <a:lnTo>
                  <a:pt x="910943" y="278329"/>
                </a:lnTo>
                <a:lnTo>
                  <a:pt x="911830" y="278410"/>
                </a:lnTo>
                <a:lnTo>
                  <a:pt x="912717" y="278410"/>
                </a:lnTo>
                <a:lnTo>
                  <a:pt x="913603" y="278491"/>
                </a:lnTo>
                <a:lnTo>
                  <a:pt x="914570" y="278491"/>
                </a:lnTo>
                <a:lnTo>
                  <a:pt x="915457" y="278491"/>
                </a:lnTo>
                <a:lnTo>
                  <a:pt x="916344" y="278491"/>
                </a:lnTo>
                <a:lnTo>
                  <a:pt x="917230" y="278491"/>
                </a:lnTo>
                <a:lnTo>
                  <a:pt x="918117" y="278491"/>
                </a:lnTo>
                <a:lnTo>
                  <a:pt x="919084" y="278410"/>
                </a:lnTo>
                <a:lnTo>
                  <a:pt x="919971" y="278410"/>
                </a:lnTo>
                <a:lnTo>
                  <a:pt x="920857" y="278329"/>
                </a:lnTo>
                <a:lnTo>
                  <a:pt x="921744" y="278248"/>
                </a:lnTo>
                <a:lnTo>
                  <a:pt x="922630" y="278248"/>
                </a:lnTo>
                <a:lnTo>
                  <a:pt x="923598" y="278167"/>
                </a:lnTo>
                <a:lnTo>
                  <a:pt x="924484" y="278087"/>
                </a:lnTo>
                <a:lnTo>
                  <a:pt x="925371" y="278006"/>
                </a:lnTo>
                <a:lnTo>
                  <a:pt x="926257" y="277844"/>
                </a:lnTo>
                <a:lnTo>
                  <a:pt x="927144" y="277763"/>
                </a:lnTo>
                <a:lnTo>
                  <a:pt x="928111" y="277683"/>
                </a:lnTo>
                <a:lnTo>
                  <a:pt x="928998" y="277521"/>
                </a:lnTo>
                <a:lnTo>
                  <a:pt x="929884" y="277440"/>
                </a:lnTo>
                <a:lnTo>
                  <a:pt x="930771" y="277279"/>
                </a:lnTo>
                <a:lnTo>
                  <a:pt x="931658" y="277198"/>
                </a:lnTo>
                <a:lnTo>
                  <a:pt x="932544" y="277037"/>
                </a:lnTo>
                <a:lnTo>
                  <a:pt x="933511" y="276956"/>
                </a:lnTo>
                <a:lnTo>
                  <a:pt x="934398" y="276794"/>
                </a:lnTo>
                <a:lnTo>
                  <a:pt x="935285" y="276633"/>
                </a:lnTo>
                <a:lnTo>
                  <a:pt x="936171" y="276471"/>
                </a:lnTo>
                <a:lnTo>
                  <a:pt x="937058" y="276310"/>
                </a:lnTo>
                <a:lnTo>
                  <a:pt x="938025" y="276148"/>
                </a:lnTo>
                <a:lnTo>
                  <a:pt x="938912" y="275987"/>
                </a:lnTo>
                <a:lnTo>
                  <a:pt x="939798" y="275826"/>
                </a:lnTo>
                <a:lnTo>
                  <a:pt x="940685" y="275664"/>
                </a:lnTo>
                <a:lnTo>
                  <a:pt x="941571" y="275503"/>
                </a:lnTo>
                <a:lnTo>
                  <a:pt x="942539" y="275341"/>
                </a:lnTo>
                <a:lnTo>
                  <a:pt x="943425" y="275180"/>
                </a:lnTo>
                <a:lnTo>
                  <a:pt x="944312" y="274937"/>
                </a:lnTo>
                <a:lnTo>
                  <a:pt x="945198" y="274776"/>
                </a:lnTo>
                <a:lnTo>
                  <a:pt x="946085" y="274614"/>
                </a:lnTo>
                <a:lnTo>
                  <a:pt x="947052" y="274372"/>
                </a:lnTo>
                <a:lnTo>
                  <a:pt x="947939" y="274211"/>
                </a:lnTo>
                <a:lnTo>
                  <a:pt x="948825" y="273968"/>
                </a:lnTo>
                <a:lnTo>
                  <a:pt x="949712" y="273807"/>
                </a:lnTo>
                <a:lnTo>
                  <a:pt x="950599" y="273565"/>
                </a:lnTo>
                <a:lnTo>
                  <a:pt x="951485" y="273403"/>
                </a:lnTo>
                <a:lnTo>
                  <a:pt x="952452" y="273161"/>
                </a:lnTo>
                <a:lnTo>
                  <a:pt x="953339" y="272999"/>
                </a:lnTo>
                <a:lnTo>
                  <a:pt x="954226" y="272757"/>
                </a:lnTo>
                <a:lnTo>
                  <a:pt x="955112" y="272515"/>
                </a:lnTo>
                <a:lnTo>
                  <a:pt x="955999" y="272273"/>
                </a:lnTo>
                <a:lnTo>
                  <a:pt x="956966" y="272111"/>
                </a:lnTo>
                <a:lnTo>
                  <a:pt x="957853" y="271869"/>
                </a:lnTo>
                <a:lnTo>
                  <a:pt x="958739" y="271627"/>
                </a:lnTo>
                <a:lnTo>
                  <a:pt x="959626" y="271384"/>
                </a:lnTo>
                <a:lnTo>
                  <a:pt x="960512" y="271142"/>
                </a:lnTo>
                <a:lnTo>
                  <a:pt x="961480" y="270980"/>
                </a:lnTo>
                <a:lnTo>
                  <a:pt x="962366" y="270738"/>
                </a:lnTo>
                <a:lnTo>
                  <a:pt x="963253" y="270496"/>
                </a:lnTo>
                <a:lnTo>
                  <a:pt x="964139" y="270254"/>
                </a:lnTo>
                <a:lnTo>
                  <a:pt x="965026" y="270011"/>
                </a:lnTo>
                <a:lnTo>
                  <a:pt x="965913" y="269769"/>
                </a:lnTo>
                <a:lnTo>
                  <a:pt x="966880" y="269607"/>
                </a:lnTo>
                <a:lnTo>
                  <a:pt x="967766" y="269365"/>
                </a:lnTo>
                <a:lnTo>
                  <a:pt x="968653" y="269123"/>
                </a:lnTo>
                <a:lnTo>
                  <a:pt x="969540" y="268881"/>
                </a:lnTo>
                <a:lnTo>
                  <a:pt x="970426" y="268719"/>
                </a:lnTo>
                <a:lnTo>
                  <a:pt x="971393" y="268477"/>
                </a:lnTo>
                <a:lnTo>
                  <a:pt x="972280" y="268235"/>
                </a:lnTo>
                <a:lnTo>
                  <a:pt x="973167" y="268073"/>
                </a:lnTo>
                <a:lnTo>
                  <a:pt x="974053" y="267831"/>
                </a:lnTo>
                <a:lnTo>
                  <a:pt x="974940" y="267669"/>
                </a:lnTo>
                <a:lnTo>
                  <a:pt x="975907" y="267508"/>
                </a:lnTo>
                <a:lnTo>
                  <a:pt x="976794" y="267346"/>
                </a:lnTo>
                <a:lnTo>
                  <a:pt x="977680" y="267185"/>
                </a:lnTo>
                <a:lnTo>
                  <a:pt x="978567" y="267024"/>
                </a:lnTo>
                <a:lnTo>
                  <a:pt x="979453" y="266862"/>
                </a:lnTo>
                <a:lnTo>
                  <a:pt x="980421" y="266701"/>
                </a:lnTo>
                <a:lnTo>
                  <a:pt x="981307" y="266539"/>
                </a:lnTo>
                <a:lnTo>
                  <a:pt x="982194" y="266458"/>
                </a:lnTo>
                <a:lnTo>
                  <a:pt x="983080" y="266377"/>
                </a:lnTo>
                <a:lnTo>
                  <a:pt x="983967" y="266297"/>
                </a:lnTo>
                <a:lnTo>
                  <a:pt x="984854" y="266216"/>
                </a:lnTo>
                <a:lnTo>
                  <a:pt x="985821" y="266135"/>
                </a:lnTo>
                <a:lnTo>
                  <a:pt x="986707" y="266135"/>
                </a:lnTo>
                <a:lnTo>
                  <a:pt x="987594" y="266054"/>
                </a:lnTo>
                <a:lnTo>
                  <a:pt x="988481" y="266054"/>
                </a:lnTo>
                <a:lnTo>
                  <a:pt x="989367" y="266054"/>
                </a:lnTo>
                <a:lnTo>
                  <a:pt x="990334" y="266135"/>
                </a:lnTo>
                <a:lnTo>
                  <a:pt x="991221" y="266135"/>
                </a:lnTo>
                <a:lnTo>
                  <a:pt x="992108" y="266216"/>
                </a:lnTo>
                <a:lnTo>
                  <a:pt x="992994" y="266297"/>
                </a:lnTo>
                <a:lnTo>
                  <a:pt x="993881" y="266458"/>
                </a:lnTo>
                <a:lnTo>
                  <a:pt x="994848" y="266539"/>
                </a:lnTo>
                <a:lnTo>
                  <a:pt x="995735" y="266700"/>
                </a:lnTo>
                <a:lnTo>
                  <a:pt x="996621" y="266943"/>
                </a:lnTo>
                <a:lnTo>
                  <a:pt x="997508" y="267104"/>
                </a:lnTo>
                <a:lnTo>
                  <a:pt x="998394" y="267346"/>
                </a:lnTo>
                <a:lnTo>
                  <a:pt x="999362" y="267589"/>
                </a:lnTo>
                <a:lnTo>
                  <a:pt x="1000248" y="267831"/>
                </a:lnTo>
                <a:lnTo>
                  <a:pt x="1001135" y="268154"/>
                </a:lnTo>
                <a:lnTo>
                  <a:pt x="1002021" y="268477"/>
                </a:lnTo>
                <a:lnTo>
                  <a:pt x="1002908" y="268801"/>
                </a:lnTo>
                <a:lnTo>
                  <a:pt x="1003795" y="269204"/>
                </a:lnTo>
                <a:lnTo>
                  <a:pt x="1004762" y="269608"/>
                </a:lnTo>
                <a:lnTo>
                  <a:pt x="1005648" y="270012"/>
                </a:lnTo>
                <a:lnTo>
                  <a:pt x="1006535" y="270496"/>
                </a:lnTo>
                <a:lnTo>
                  <a:pt x="1007422" y="270981"/>
                </a:lnTo>
                <a:lnTo>
                  <a:pt x="1008308" y="271466"/>
                </a:lnTo>
                <a:lnTo>
                  <a:pt x="1009275" y="272031"/>
                </a:lnTo>
                <a:lnTo>
                  <a:pt x="1010162" y="272516"/>
                </a:lnTo>
                <a:lnTo>
                  <a:pt x="1011049" y="273081"/>
                </a:lnTo>
                <a:lnTo>
                  <a:pt x="1011935" y="273727"/>
                </a:lnTo>
                <a:lnTo>
                  <a:pt x="1012822" y="274373"/>
                </a:lnTo>
                <a:lnTo>
                  <a:pt x="1013789" y="275019"/>
                </a:lnTo>
                <a:lnTo>
                  <a:pt x="1014676" y="275665"/>
                </a:lnTo>
                <a:lnTo>
                  <a:pt x="1015562" y="276311"/>
                </a:lnTo>
                <a:lnTo>
                  <a:pt x="1016449" y="277038"/>
                </a:lnTo>
                <a:lnTo>
                  <a:pt x="1017335" y="277765"/>
                </a:lnTo>
                <a:lnTo>
                  <a:pt x="1018303" y="278492"/>
                </a:lnTo>
                <a:lnTo>
                  <a:pt x="1019189" y="279300"/>
                </a:lnTo>
                <a:lnTo>
                  <a:pt x="1020076" y="280108"/>
                </a:lnTo>
                <a:lnTo>
                  <a:pt x="1020962" y="280915"/>
                </a:lnTo>
                <a:lnTo>
                  <a:pt x="1021849" y="281723"/>
                </a:lnTo>
                <a:lnTo>
                  <a:pt x="1022736" y="282531"/>
                </a:lnTo>
                <a:lnTo>
                  <a:pt x="1023703" y="283419"/>
                </a:lnTo>
                <a:lnTo>
                  <a:pt x="1024589" y="284227"/>
                </a:lnTo>
                <a:lnTo>
                  <a:pt x="1025476" y="285115"/>
                </a:lnTo>
                <a:lnTo>
                  <a:pt x="1026363" y="286004"/>
                </a:lnTo>
                <a:lnTo>
                  <a:pt x="1027249" y="286892"/>
                </a:lnTo>
                <a:lnTo>
                  <a:pt x="1028216" y="287780"/>
                </a:lnTo>
                <a:lnTo>
                  <a:pt x="1029103" y="288669"/>
                </a:lnTo>
                <a:lnTo>
                  <a:pt x="1029990" y="289557"/>
                </a:lnTo>
                <a:lnTo>
                  <a:pt x="1030876" y="290526"/>
                </a:lnTo>
                <a:lnTo>
                  <a:pt x="1031763" y="291415"/>
                </a:lnTo>
                <a:lnTo>
                  <a:pt x="1032730" y="292303"/>
                </a:lnTo>
                <a:lnTo>
                  <a:pt x="1033617" y="293272"/>
                </a:lnTo>
                <a:lnTo>
                  <a:pt x="1034503" y="294161"/>
                </a:lnTo>
                <a:lnTo>
                  <a:pt x="1035390" y="295049"/>
                </a:lnTo>
                <a:lnTo>
                  <a:pt x="1036276" y="295937"/>
                </a:lnTo>
                <a:lnTo>
                  <a:pt x="1037244" y="296907"/>
                </a:lnTo>
                <a:lnTo>
                  <a:pt x="1038130" y="297795"/>
                </a:lnTo>
                <a:lnTo>
                  <a:pt x="1039017" y="298683"/>
                </a:lnTo>
                <a:lnTo>
                  <a:pt x="1039903" y="299491"/>
                </a:lnTo>
                <a:lnTo>
                  <a:pt x="1040790" y="300379"/>
                </a:lnTo>
                <a:lnTo>
                  <a:pt x="1041677" y="301268"/>
                </a:lnTo>
                <a:lnTo>
                  <a:pt x="1042644" y="302076"/>
                </a:lnTo>
                <a:lnTo>
                  <a:pt x="1043530" y="302883"/>
                </a:lnTo>
                <a:lnTo>
                  <a:pt x="1044417" y="303691"/>
                </a:lnTo>
                <a:lnTo>
                  <a:pt x="1045304" y="304499"/>
                </a:lnTo>
                <a:lnTo>
                  <a:pt x="1046190" y="305226"/>
                </a:lnTo>
                <a:lnTo>
                  <a:pt x="1047157" y="306033"/>
                </a:lnTo>
                <a:lnTo>
                  <a:pt x="1048044" y="306760"/>
                </a:lnTo>
                <a:lnTo>
                  <a:pt x="1048931" y="307406"/>
                </a:lnTo>
                <a:lnTo>
                  <a:pt x="1049817" y="308133"/>
                </a:lnTo>
                <a:lnTo>
                  <a:pt x="1050704" y="308779"/>
                </a:lnTo>
                <a:lnTo>
                  <a:pt x="1051671" y="309425"/>
                </a:lnTo>
                <a:lnTo>
                  <a:pt x="1052558" y="309991"/>
                </a:lnTo>
                <a:lnTo>
                  <a:pt x="1053444" y="310637"/>
                </a:lnTo>
                <a:lnTo>
                  <a:pt x="1054331" y="311202"/>
                </a:lnTo>
                <a:lnTo>
                  <a:pt x="1055217" y="311687"/>
                </a:lnTo>
                <a:lnTo>
                  <a:pt x="1056104" y="312172"/>
                </a:lnTo>
                <a:lnTo>
                  <a:pt x="1057071" y="312656"/>
                </a:lnTo>
                <a:lnTo>
                  <a:pt x="1057958" y="313141"/>
                </a:lnTo>
                <a:lnTo>
                  <a:pt x="1058844" y="313545"/>
                </a:lnTo>
                <a:lnTo>
                  <a:pt x="1059731" y="313948"/>
                </a:lnTo>
                <a:lnTo>
                  <a:pt x="1060618" y="314271"/>
                </a:lnTo>
                <a:lnTo>
                  <a:pt x="1061585" y="314595"/>
                </a:lnTo>
                <a:lnTo>
                  <a:pt x="1062471" y="314918"/>
                </a:lnTo>
                <a:lnTo>
                  <a:pt x="1063358" y="315160"/>
                </a:lnTo>
                <a:lnTo>
                  <a:pt x="1064245" y="315402"/>
                </a:lnTo>
                <a:lnTo>
                  <a:pt x="1065131" y="315564"/>
                </a:lnTo>
                <a:lnTo>
                  <a:pt x="1066098" y="315806"/>
                </a:lnTo>
                <a:lnTo>
                  <a:pt x="1066985" y="315887"/>
                </a:lnTo>
                <a:lnTo>
                  <a:pt x="1067872" y="316048"/>
                </a:lnTo>
                <a:lnTo>
                  <a:pt x="1068758" y="316129"/>
                </a:lnTo>
                <a:lnTo>
                  <a:pt x="1069645" y="316210"/>
                </a:lnTo>
                <a:lnTo>
                  <a:pt x="1070612" y="316210"/>
                </a:lnTo>
                <a:lnTo>
                  <a:pt x="1071499" y="316210"/>
                </a:lnTo>
                <a:lnTo>
                  <a:pt x="1072385" y="316129"/>
                </a:lnTo>
                <a:lnTo>
                  <a:pt x="1073272" y="316129"/>
                </a:lnTo>
                <a:lnTo>
                  <a:pt x="1074158" y="316048"/>
                </a:lnTo>
                <a:lnTo>
                  <a:pt x="1075045" y="315887"/>
                </a:lnTo>
                <a:lnTo>
                  <a:pt x="1076012" y="315806"/>
                </a:lnTo>
                <a:lnTo>
                  <a:pt x="1076899" y="315645"/>
                </a:lnTo>
                <a:lnTo>
                  <a:pt x="1077785" y="315483"/>
                </a:lnTo>
                <a:lnTo>
                  <a:pt x="1078672" y="315241"/>
                </a:lnTo>
                <a:lnTo>
                  <a:pt x="1079559" y="314999"/>
                </a:lnTo>
                <a:lnTo>
                  <a:pt x="1080526" y="314756"/>
                </a:lnTo>
                <a:lnTo>
                  <a:pt x="1081412" y="314514"/>
                </a:lnTo>
                <a:lnTo>
                  <a:pt x="1082299" y="314191"/>
                </a:lnTo>
                <a:lnTo>
                  <a:pt x="1083186" y="313949"/>
                </a:lnTo>
                <a:lnTo>
                  <a:pt x="1084072" y="313625"/>
                </a:lnTo>
                <a:lnTo>
                  <a:pt x="1085039" y="313302"/>
                </a:lnTo>
                <a:lnTo>
                  <a:pt x="1085926" y="312898"/>
                </a:lnTo>
                <a:lnTo>
                  <a:pt x="1086813" y="312575"/>
                </a:lnTo>
                <a:lnTo>
                  <a:pt x="1087699" y="312172"/>
                </a:lnTo>
                <a:lnTo>
                  <a:pt x="1088586" y="311768"/>
                </a:lnTo>
                <a:lnTo>
                  <a:pt x="1089553" y="311364"/>
                </a:lnTo>
                <a:lnTo>
                  <a:pt x="1090440" y="310960"/>
                </a:lnTo>
                <a:lnTo>
                  <a:pt x="1091326" y="310557"/>
                </a:lnTo>
                <a:lnTo>
                  <a:pt x="1092213" y="310153"/>
                </a:lnTo>
                <a:lnTo>
                  <a:pt x="1093099" y="309749"/>
                </a:lnTo>
                <a:lnTo>
                  <a:pt x="1093986" y="309264"/>
                </a:lnTo>
                <a:lnTo>
                  <a:pt x="1094953" y="308861"/>
                </a:lnTo>
                <a:lnTo>
                  <a:pt x="1095840" y="308376"/>
                </a:lnTo>
                <a:lnTo>
                  <a:pt x="1096726" y="307972"/>
                </a:lnTo>
                <a:lnTo>
                  <a:pt x="1097613" y="307488"/>
                </a:lnTo>
                <a:lnTo>
                  <a:pt x="1098500" y="307084"/>
                </a:lnTo>
                <a:lnTo>
                  <a:pt x="1099467" y="306599"/>
                </a:lnTo>
                <a:lnTo>
                  <a:pt x="1100353" y="306196"/>
                </a:lnTo>
                <a:lnTo>
                  <a:pt x="1101240" y="305792"/>
                </a:lnTo>
                <a:lnTo>
                  <a:pt x="1102127" y="305307"/>
                </a:lnTo>
                <a:lnTo>
                  <a:pt x="1103013" y="304903"/>
                </a:lnTo>
                <a:lnTo>
                  <a:pt x="1103980" y="304419"/>
                </a:lnTo>
                <a:lnTo>
                  <a:pt x="1104867" y="304015"/>
                </a:lnTo>
                <a:lnTo>
                  <a:pt x="1105754" y="303611"/>
                </a:lnTo>
                <a:lnTo>
                  <a:pt x="1106640" y="303208"/>
                </a:lnTo>
                <a:lnTo>
                  <a:pt x="1107527" y="302804"/>
                </a:lnTo>
                <a:lnTo>
                  <a:pt x="1108494" y="302400"/>
                </a:lnTo>
                <a:lnTo>
                  <a:pt x="1109381" y="302077"/>
                </a:lnTo>
                <a:lnTo>
                  <a:pt x="1110267" y="301673"/>
                </a:lnTo>
                <a:lnTo>
                  <a:pt x="1111154" y="301269"/>
                </a:lnTo>
                <a:lnTo>
                  <a:pt x="1112040" y="300946"/>
                </a:lnTo>
                <a:lnTo>
                  <a:pt x="1112927" y="300623"/>
                </a:lnTo>
                <a:lnTo>
                  <a:pt x="1113894" y="300300"/>
                </a:lnTo>
                <a:lnTo>
                  <a:pt x="1114781" y="299977"/>
                </a:lnTo>
                <a:lnTo>
                  <a:pt x="1115667" y="299654"/>
                </a:lnTo>
                <a:lnTo>
                  <a:pt x="1116554" y="299331"/>
                </a:lnTo>
                <a:lnTo>
                  <a:pt x="1117441" y="299088"/>
                </a:lnTo>
                <a:lnTo>
                  <a:pt x="1118408" y="298765"/>
                </a:lnTo>
                <a:lnTo>
                  <a:pt x="1119294" y="298523"/>
                </a:lnTo>
                <a:lnTo>
                  <a:pt x="1120181" y="298281"/>
                </a:lnTo>
                <a:lnTo>
                  <a:pt x="1121068" y="298038"/>
                </a:lnTo>
                <a:lnTo>
                  <a:pt x="1121954" y="297796"/>
                </a:lnTo>
                <a:lnTo>
                  <a:pt x="1122921" y="297634"/>
                </a:lnTo>
                <a:lnTo>
                  <a:pt x="1123808" y="297392"/>
                </a:lnTo>
                <a:lnTo>
                  <a:pt x="1128322" y="296665"/>
                </a:lnTo>
                <a:lnTo>
                  <a:pt x="1129208" y="296504"/>
                </a:lnTo>
                <a:lnTo>
                  <a:pt x="1130095" y="296423"/>
                </a:lnTo>
                <a:lnTo>
                  <a:pt x="1130981" y="296262"/>
                </a:lnTo>
                <a:lnTo>
                  <a:pt x="1131868" y="296181"/>
                </a:lnTo>
                <a:lnTo>
                  <a:pt x="1132835" y="296100"/>
                </a:lnTo>
                <a:lnTo>
                  <a:pt x="1133722" y="296019"/>
                </a:lnTo>
                <a:lnTo>
                  <a:pt x="1134608" y="295938"/>
                </a:lnTo>
                <a:lnTo>
                  <a:pt x="1135495" y="295938"/>
                </a:lnTo>
                <a:lnTo>
                  <a:pt x="1136382" y="295857"/>
                </a:lnTo>
                <a:lnTo>
                  <a:pt x="1137349" y="295857"/>
                </a:lnTo>
                <a:lnTo>
                  <a:pt x="1138235" y="295857"/>
                </a:lnTo>
                <a:lnTo>
                  <a:pt x="1139122" y="295777"/>
                </a:lnTo>
                <a:lnTo>
                  <a:pt x="1140009" y="295777"/>
                </a:lnTo>
                <a:lnTo>
                  <a:pt x="1140895" y="295777"/>
                </a:lnTo>
                <a:lnTo>
                  <a:pt x="1141862" y="295777"/>
                </a:lnTo>
                <a:lnTo>
                  <a:pt x="1142749" y="295777"/>
                </a:lnTo>
                <a:lnTo>
                  <a:pt x="1143636" y="295777"/>
                </a:lnTo>
                <a:lnTo>
                  <a:pt x="1144522" y="295857"/>
                </a:lnTo>
                <a:lnTo>
                  <a:pt x="1145409" y="295857"/>
                </a:lnTo>
                <a:lnTo>
                  <a:pt x="1146295" y="295857"/>
                </a:lnTo>
                <a:lnTo>
                  <a:pt x="1147263" y="295938"/>
                </a:lnTo>
                <a:lnTo>
                  <a:pt x="1148149" y="295938"/>
                </a:lnTo>
                <a:lnTo>
                  <a:pt x="1149036" y="296019"/>
                </a:lnTo>
                <a:lnTo>
                  <a:pt x="1149922" y="296019"/>
                </a:lnTo>
                <a:lnTo>
                  <a:pt x="1150809" y="296100"/>
                </a:lnTo>
                <a:lnTo>
                  <a:pt x="1151776" y="296181"/>
                </a:lnTo>
                <a:lnTo>
                  <a:pt x="1152663" y="296181"/>
                </a:lnTo>
                <a:lnTo>
                  <a:pt x="1153549" y="296262"/>
                </a:lnTo>
                <a:lnTo>
                  <a:pt x="1154436" y="296343"/>
                </a:lnTo>
                <a:lnTo>
                  <a:pt x="1155323" y="296343"/>
                </a:lnTo>
                <a:lnTo>
                  <a:pt x="1156290" y="296423"/>
                </a:lnTo>
                <a:lnTo>
                  <a:pt x="1157176" y="296504"/>
                </a:lnTo>
                <a:lnTo>
                  <a:pt x="1158063" y="296585"/>
                </a:lnTo>
                <a:lnTo>
                  <a:pt x="1158950" y="296666"/>
                </a:lnTo>
                <a:lnTo>
                  <a:pt x="1159836" y="296666"/>
                </a:lnTo>
                <a:lnTo>
                  <a:pt x="1160803" y="296747"/>
                </a:lnTo>
                <a:lnTo>
                  <a:pt x="1161690" y="296828"/>
                </a:lnTo>
                <a:lnTo>
                  <a:pt x="1162577" y="296909"/>
                </a:lnTo>
                <a:lnTo>
                  <a:pt x="1163463" y="296989"/>
                </a:lnTo>
                <a:lnTo>
                  <a:pt x="1164350" y="296989"/>
                </a:lnTo>
                <a:lnTo>
                  <a:pt x="1165236" y="297070"/>
                </a:lnTo>
                <a:lnTo>
                  <a:pt x="1166204" y="297151"/>
                </a:lnTo>
                <a:lnTo>
                  <a:pt x="1167090" y="297232"/>
                </a:lnTo>
                <a:lnTo>
                  <a:pt x="1167977" y="297313"/>
                </a:lnTo>
                <a:lnTo>
                  <a:pt x="1168863" y="297313"/>
                </a:lnTo>
                <a:lnTo>
                  <a:pt x="1169750" y="297394"/>
                </a:lnTo>
                <a:lnTo>
                  <a:pt x="1170717" y="297474"/>
                </a:lnTo>
                <a:lnTo>
                  <a:pt x="1171604" y="297555"/>
                </a:lnTo>
                <a:lnTo>
                  <a:pt x="1172490" y="297636"/>
                </a:lnTo>
                <a:lnTo>
                  <a:pt x="1173377" y="297636"/>
                </a:lnTo>
                <a:lnTo>
                  <a:pt x="1174264" y="297717"/>
                </a:lnTo>
                <a:lnTo>
                  <a:pt x="1175231" y="297798"/>
                </a:lnTo>
                <a:lnTo>
                  <a:pt x="1176117" y="297879"/>
                </a:lnTo>
                <a:lnTo>
                  <a:pt x="1177004" y="297879"/>
                </a:lnTo>
                <a:lnTo>
                  <a:pt x="1177891" y="297960"/>
                </a:lnTo>
                <a:lnTo>
                  <a:pt x="1178777" y="298040"/>
                </a:lnTo>
                <a:lnTo>
                  <a:pt x="1179744" y="298121"/>
                </a:lnTo>
                <a:lnTo>
                  <a:pt x="1180631" y="298121"/>
                </a:lnTo>
                <a:lnTo>
                  <a:pt x="1181518" y="298202"/>
                </a:lnTo>
                <a:lnTo>
                  <a:pt x="1182404" y="298283"/>
                </a:lnTo>
                <a:lnTo>
                  <a:pt x="1183291" y="298364"/>
                </a:lnTo>
                <a:lnTo>
                  <a:pt x="1184177" y="298364"/>
                </a:lnTo>
                <a:lnTo>
                  <a:pt x="1185145" y="298445"/>
                </a:lnTo>
                <a:lnTo>
                  <a:pt x="1186031" y="298525"/>
                </a:lnTo>
                <a:lnTo>
                  <a:pt x="1186918" y="298606"/>
                </a:lnTo>
                <a:lnTo>
                  <a:pt x="1187804" y="298687"/>
                </a:lnTo>
                <a:lnTo>
                  <a:pt x="1188691" y="298687"/>
                </a:lnTo>
                <a:lnTo>
                  <a:pt x="1189658" y="298768"/>
                </a:lnTo>
                <a:lnTo>
                  <a:pt x="1190545" y="298849"/>
                </a:lnTo>
                <a:lnTo>
                  <a:pt x="1191431" y="298930"/>
                </a:lnTo>
                <a:lnTo>
                  <a:pt x="1192318" y="299011"/>
                </a:lnTo>
                <a:lnTo>
                  <a:pt x="1193205" y="299011"/>
                </a:lnTo>
                <a:lnTo>
                  <a:pt x="1194172" y="299091"/>
                </a:lnTo>
                <a:lnTo>
                  <a:pt x="1195058" y="299172"/>
                </a:lnTo>
                <a:lnTo>
                  <a:pt x="1195945" y="299253"/>
                </a:lnTo>
                <a:lnTo>
                  <a:pt x="1196832" y="299334"/>
                </a:lnTo>
                <a:lnTo>
                  <a:pt x="1197718" y="299415"/>
                </a:lnTo>
                <a:lnTo>
                  <a:pt x="1198685" y="299415"/>
                </a:lnTo>
                <a:lnTo>
                  <a:pt x="1199572" y="299496"/>
                </a:lnTo>
                <a:lnTo>
                  <a:pt x="1200459" y="299577"/>
                </a:lnTo>
                <a:lnTo>
                  <a:pt x="1201345" y="299657"/>
                </a:lnTo>
                <a:lnTo>
                  <a:pt x="1202232" y="299738"/>
                </a:lnTo>
                <a:lnTo>
                  <a:pt x="1203118" y="299819"/>
                </a:lnTo>
                <a:lnTo>
                  <a:pt x="1204086" y="299900"/>
                </a:lnTo>
                <a:lnTo>
                  <a:pt x="1204972" y="299900"/>
                </a:lnTo>
                <a:lnTo>
                  <a:pt x="1205859" y="299981"/>
                </a:lnTo>
                <a:lnTo>
                  <a:pt x="1206745" y="300062"/>
                </a:lnTo>
                <a:lnTo>
                  <a:pt x="1207632" y="300143"/>
                </a:lnTo>
                <a:lnTo>
                  <a:pt x="1208599" y="300223"/>
                </a:lnTo>
                <a:lnTo>
                  <a:pt x="1209486" y="300304"/>
                </a:lnTo>
                <a:lnTo>
                  <a:pt x="1210372" y="300304"/>
                </a:lnTo>
                <a:lnTo>
                  <a:pt x="1211259" y="300385"/>
                </a:lnTo>
                <a:lnTo>
                  <a:pt x="1212146" y="300466"/>
                </a:lnTo>
                <a:lnTo>
                  <a:pt x="1213113" y="300547"/>
                </a:lnTo>
                <a:lnTo>
                  <a:pt x="1213999" y="300547"/>
                </a:lnTo>
                <a:lnTo>
                  <a:pt x="1214886" y="300628"/>
                </a:lnTo>
                <a:lnTo>
                  <a:pt x="1215773" y="300708"/>
                </a:lnTo>
                <a:lnTo>
                  <a:pt x="1216659" y="300708"/>
                </a:lnTo>
                <a:lnTo>
                  <a:pt x="1217626" y="300789"/>
                </a:lnTo>
                <a:lnTo>
                  <a:pt x="1218513" y="300789"/>
                </a:lnTo>
                <a:lnTo>
                  <a:pt x="1219399" y="300870"/>
                </a:lnTo>
                <a:lnTo>
                  <a:pt x="1220286" y="300870"/>
                </a:lnTo>
                <a:lnTo>
                  <a:pt x="1221173" y="300870"/>
                </a:lnTo>
                <a:lnTo>
                  <a:pt x="1222059" y="300951"/>
                </a:lnTo>
                <a:lnTo>
                  <a:pt x="1223027" y="300951"/>
                </a:lnTo>
                <a:lnTo>
                  <a:pt x="1231087" y="300951"/>
                </a:lnTo>
                <a:lnTo>
                  <a:pt x="1232054" y="300870"/>
                </a:lnTo>
                <a:lnTo>
                  <a:pt x="1232940" y="300870"/>
                </a:lnTo>
                <a:lnTo>
                  <a:pt x="1233827" y="300789"/>
                </a:lnTo>
                <a:lnTo>
                  <a:pt x="1234714" y="300789"/>
                </a:lnTo>
                <a:lnTo>
                  <a:pt x="1235600" y="300708"/>
                </a:lnTo>
                <a:lnTo>
                  <a:pt x="1236487" y="300628"/>
                </a:lnTo>
                <a:lnTo>
                  <a:pt x="1237454" y="300547"/>
                </a:lnTo>
                <a:lnTo>
                  <a:pt x="1238341" y="300466"/>
                </a:lnTo>
                <a:lnTo>
                  <a:pt x="1239227" y="300385"/>
                </a:lnTo>
                <a:lnTo>
                  <a:pt x="1240114" y="300304"/>
                </a:lnTo>
                <a:lnTo>
                  <a:pt x="1241000" y="300223"/>
                </a:lnTo>
                <a:lnTo>
                  <a:pt x="1241967" y="300143"/>
                </a:lnTo>
                <a:lnTo>
                  <a:pt x="1242854" y="299981"/>
                </a:lnTo>
                <a:lnTo>
                  <a:pt x="1243741" y="299900"/>
                </a:lnTo>
                <a:lnTo>
                  <a:pt x="1244627" y="299739"/>
                </a:lnTo>
                <a:lnTo>
                  <a:pt x="1245514" y="299658"/>
                </a:lnTo>
                <a:lnTo>
                  <a:pt x="1246481" y="299496"/>
                </a:lnTo>
                <a:lnTo>
                  <a:pt x="1247368" y="299335"/>
                </a:lnTo>
                <a:lnTo>
                  <a:pt x="1248254" y="299254"/>
                </a:lnTo>
                <a:lnTo>
                  <a:pt x="1249141" y="299093"/>
                </a:lnTo>
                <a:lnTo>
                  <a:pt x="1250028" y="298931"/>
                </a:lnTo>
                <a:lnTo>
                  <a:pt x="1250995" y="298770"/>
                </a:lnTo>
                <a:lnTo>
                  <a:pt x="1251881" y="298608"/>
                </a:lnTo>
                <a:lnTo>
                  <a:pt x="1252768" y="298447"/>
                </a:lnTo>
                <a:lnTo>
                  <a:pt x="1253655" y="298285"/>
                </a:lnTo>
                <a:lnTo>
                  <a:pt x="1254541" y="298043"/>
                </a:lnTo>
                <a:lnTo>
                  <a:pt x="1255428" y="297882"/>
                </a:lnTo>
                <a:lnTo>
                  <a:pt x="1256395" y="297720"/>
                </a:lnTo>
                <a:lnTo>
                  <a:pt x="1257282" y="297559"/>
                </a:lnTo>
                <a:lnTo>
                  <a:pt x="1258168" y="297316"/>
                </a:lnTo>
                <a:lnTo>
                  <a:pt x="1259055" y="297155"/>
                </a:lnTo>
                <a:lnTo>
                  <a:pt x="1259941" y="296994"/>
                </a:lnTo>
                <a:lnTo>
                  <a:pt x="1260908" y="296751"/>
                </a:lnTo>
                <a:lnTo>
                  <a:pt x="1261795" y="296590"/>
                </a:lnTo>
                <a:lnTo>
                  <a:pt x="1262682" y="296347"/>
                </a:lnTo>
                <a:lnTo>
                  <a:pt x="1263568" y="296186"/>
                </a:lnTo>
                <a:lnTo>
                  <a:pt x="1264455" y="296025"/>
                </a:lnTo>
                <a:lnTo>
                  <a:pt x="1265422" y="295782"/>
                </a:lnTo>
                <a:lnTo>
                  <a:pt x="1266309" y="295621"/>
                </a:lnTo>
                <a:lnTo>
                  <a:pt x="1267195" y="295378"/>
                </a:lnTo>
                <a:lnTo>
                  <a:pt x="1268082" y="295217"/>
                </a:lnTo>
                <a:lnTo>
                  <a:pt x="1268969" y="295056"/>
                </a:lnTo>
                <a:lnTo>
                  <a:pt x="1269936" y="294813"/>
                </a:lnTo>
                <a:lnTo>
                  <a:pt x="1270822" y="294652"/>
                </a:lnTo>
                <a:lnTo>
                  <a:pt x="1271709" y="294490"/>
                </a:lnTo>
                <a:lnTo>
                  <a:pt x="1272596" y="294329"/>
                </a:lnTo>
                <a:lnTo>
                  <a:pt x="1273482" y="294167"/>
                </a:lnTo>
                <a:lnTo>
                  <a:pt x="1274369" y="294006"/>
                </a:lnTo>
                <a:lnTo>
                  <a:pt x="1275336" y="293845"/>
                </a:lnTo>
                <a:lnTo>
                  <a:pt x="1276223" y="293683"/>
                </a:lnTo>
                <a:lnTo>
                  <a:pt x="1277109" y="293522"/>
                </a:lnTo>
                <a:lnTo>
                  <a:pt x="1277996" y="293360"/>
                </a:lnTo>
                <a:lnTo>
                  <a:pt x="1278882" y="293279"/>
                </a:lnTo>
                <a:lnTo>
                  <a:pt x="1279849" y="293118"/>
                </a:lnTo>
                <a:lnTo>
                  <a:pt x="1280736" y="292957"/>
                </a:lnTo>
                <a:lnTo>
                  <a:pt x="1281623" y="292876"/>
                </a:lnTo>
                <a:lnTo>
                  <a:pt x="1282509" y="292795"/>
                </a:lnTo>
                <a:lnTo>
                  <a:pt x="1283396" y="292714"/>
                </a:lnTo>
                <a:lnTo>
                  <a:pt x="1284363" y="292633"/>
                </a:lnTo>
                <a:lnTo>
                  <a:pt x="1285250" y="292552"/>
                </a:lnTo>
                <a:lnTo>
                  <a:pt x="1286136" y="292471"/>
                </a:lnTo>
                <a:lnTo>
                  <a:pt x="1287023" y="292391"/>
                </a:lnTo>
                <a:lnTo>
                  <a:pt x="1287910" y="292310"/>
                </a:lnTo>
                <a:lnTo>
                  <a:pt x="1288877" y="292310"/>
                </a:lnTo>
                <a:lnTo>
                  <a:pt x="1289763" y="292229"/>
                </a:lnTo>
                <a:lnTo>
                  <a:pt x="1294277" y="292229"/>
                </a:lnTo>
                <a:lnTo>
                  <a:pt x="1295164" y="292310"/>
                </a:lnTo>
                <a:lnTo>
                  <a:pt x="1296050" y="292310"/>
                </a:lnTo>
                <a:lnTo>
                  <a:pt x="1296937" y="292391"/>
                </a:lnTo>
                <a:lnTo>
                  <a:pt x="1297823" y="292471"/>
                </a:lnTo>
                <a:lnTo>
                  <a:pt x="1298790" y="292552"/>
                </a:lnTo>
                <a:lnTo>
                  <a:pt x="1299677" y="292633"/>
                </a:lnTo>
                <a:lnTo>
                  <a:pt x="1300564" y="292714"/>
                </a:lnTo>
                <a:lnTo>
                  <a:pt x="1301450" y="292795"/>
                </a:lnTo>
                <a:lnTo>
                  <a:pt x="1302337" y="292876"/>
                </a:lnTo>
                <a:lnTo>
                  <a:pt x="1303304" y="293037"/>
                </a:lnTo>
                <a:lnTo>
                  <a:pt x="1304191" y="293118"/>
                </a:lnTo>
                <a:lnTo>
                  <a:pt x="1305077" y="293279"/>
                </a:lnTo>
                <a:lnTo>
                  <a:pt x="1305964" y="293441"/>
                </a:lnTo>
                <a:lnTo>
                  <a:pt x="1306850" y="293602"/>
                </a:lnTo>
                <a:lnTo>
                  <a:pt x="1307818" y="293764"/>
                </a:lnTo>
                <a:lnTo>
                  <a:pt x="1308704" y="293925"/>
                </a:lnTo>
                <a:lnTo>
                  <a:pt x="1309591" y="294087"/>
                </a:lnTo>
                <a:lnTo>
                  <a:pt x="1310478" y="294248"/>
                </a:lnTo>
                <a:lnTo>
                  <a:pt x="1311364" y="294490"/>
                </a:lnTo>
                <a:lnTo>
                  <a:pt x="1312251" y="294652"/>
                </a:lnTo>
                <a:lnTo>
                  <a:pt x="1313218" y="294894"/>
                </a:lnTo>
                <a:lnTo>
                  <a:pt x="1314105" y="295056"/>
                </a:lnTo>
                <a:lnTo>
                  <a:pt x="1314991" y="295298"/>
                </a:lnTo>
                <a:lnTo>
                  <a:pt x="1315878" y="295540"/>
                </a:lnTo>
                <a:lnTo>
                  <a:pt x="1316764" y="295702"/>
                </a:lnTo>
                <a:lnTo>
                  <a:pt x="1317732" y="295944"/>
                </a:lnTo>
                <a:lnTo>
                  <a:pt x="1318618" y="296186"/>
                </a:lnTo>
                <a:lnTo>
                  <a:pt x="1319505" y="296429"/>
                </a:lnTo>
                <a:lnTo>
                  <a:pt x="1320391" y="296671"/>
                </a:lnTo>
                <a:lnTo>
                  <a:pt x="1321278" y="296913"/>
                </a:lnTo>
                <a:lnTo>
                  <a:pt x="1322245" y="297156"/>
                </a:lnTo>
                <a:lnTo>
                  <a:pt x="1323132" y="297398"/>
                </a:lnTo>
                <a:lnTo>
                  <a:pt x="1324018" y="297640"/>
                </a:lnTo>
                <a:lnTo>
                  <a:pt x="1324905" y="297882"/>
                </a:lnTo>
                <a:lnTo>
                  <a:pt x="1325792" y="298125"/>
                </a:lnTo>
                <a:lnTo>
                  <a:pt x="1326678" y="298367"/>
                </a:lnTo>
                <a:lnTo>
                  <a:pt x="1327645" y="298609"/>
                </a:lnTo>
                <a:lnTo>
                  <a:pt x="1328532" y="298852"/>
                </a:lnTo>
                <a:lnTo>
                  <a:pt x="1329418" y="299175"/>
                </a:lnTo>
                <a:lnTo>
                  <a:pt x="1330305" y="299417"/>
                </a:lnTo>
                <a:lnTo>
                  <a:pt x="1331192" y="299659"/>
                </a:lnTo>
                <a:lnTo>
                  <a:pt x="1332159" y="299821"/>
                </a:lnTo>
                <a:lnTo>
                  <a:pt x="1333046" y="300063"/>
                </a:lnTo>
                <a:lnTo>
                  <a:pt x="1333932" y="300305"/>
                </a:lnTo>
                <a:lnTo>
                  <a:pt x="1334819" y="300548"/>
                </a:lnTo>
                <a:lnTo>
                  <a:pt x="1335705" y="300790"/>
                </a:lnTo>
                <a:lnTo>
                  <a:pt x="1336673" y="301032"/>
                </a:lnTo>
                <a:lnTo>
                  <a:pt x="1337559" y="301194"/>
                </a:lnTo>
                <a:lnTo>
                  <a:pt x="1338446" y="301436"/>
                </a:lnTo>
                <a:lnTo>
                  <a:pt x="1339332" y="301678"/>
                </a:lnTo>
                <a:lnTo>
                  <a:pt x="1340219" y="301840"/>
                </a:lnTo>
                <a:lnTo>
                  <a:pt x="1341186" y="302001"/>
                </a:lnTo>
                <a:lnTo>
                  <a:pt x="1342073" y="302244"/>
                </a:lnTo>
                <a:lnTo>
                  <a:pt x="1342959" y="302405"/>
                </a:lnTo>
                <a:lnTo>
                  <a:pt x="1343846" y="302567"/>
                </a:lnTo>
                <a:lnTo>
                  <a:pt x="1344733" y="302728"/>
                </a:lnTo>
                <a:lnTo>
                  <a:pt x="1345619" y="302889"/>
                </a:lnTo>
                <a:lnTo>
                  <a:pt x="1346586" y="303051"/>
                </a:lnTo>
                <a:lnTo>
                  <a:pt x="1347473" y="303212"/>
                </a:lnTo>
                <a:lnTo>
                  <a:pt x="1348359" y="303374"/>
                </a:lnTo>
                <a:lnTo>
                  <a:pt x="1349246" y="303535"/>
                </a:lnTo>
                <a:lnTo>
                  <a:pt x="1350133" y="303616"/>
                </a:lnTo>
                <a:lnTo>
                  <a:pt x="1351100" y="303778"/>
                </a:lnTo>
                <a:lnTo>
                  <a:pt x="1351987" y="303858"/>
                </a:lnTo>
                <a:lnTo>
                  <a:pt x="1352873" y="304020"/>
                </a:lnTo>
                <a:lnTo>
                  <a:pt x="1353760" y="304101"/>
                </a:lnTo>
                <a:lnTo>
                  <a:pt x="1354646" y="304182"/>
                </a:lnTo>
                <a:lnTo>
                  <a:pt x="1355614" y="304262"/>
                </a:lnTo>
                <a:lnTo>
                  <a:pt x="1356500" y="304343"/>
                </a:lnTo>
                <a:lnTo>
                  <a:pt x="1357387" y="304424"/>
                </a:lnTo>
                <a:lnTo>
                  <a:pt x="1358273" y="304505"/>
                </a:lnTo>
                <a:lnTo>
                  <a:pt x="1359160" y="304586"/>
                </a:lnTo>
                <a:lnTo>
                  <a:pt x="1360130" y="304586"/>
                </a:lnTo>
                <a:lnTo>
                  <a:pt x="1361016" y="304667"/>
                </a:lnTo>
                <a:lnTo>
                  <a:pt x="1361903" y="304667"/>
                </a:lnTo>
                <a:lnTo>
                  <a:pt x="1362789" y="304747"/>
                </a:lnTo>
                <a:lnTo>
                  <a:pt x="1363676" y="304747"/>
                </a:lnTo>
                <a:lnTo>
                  <a:pt x="1364563" y="304747"/>
                </a:lnTo>
                <a:lnTo>
                  <a:pt x="1365530" y="304747"/>
                </a:lnTo>
                <a:lnTo>
                  <a:pt x="1366416" y="304828"/>
                </a:lnTo>
                <a:lnTo>
                  <a:pt x="1367303" y="304828"/>
                </a:lnTo>
                <a:lnTo>
                  <a:pt x="1368190" y="304828"/>
                </a:lnTo>
                <a:lnTo>
                  <a:pt x="1369076" y="304747"/>
                </a:lnTo>
                <a:lnTo>
                  <a:pt x="1370043" y="304747"/>
                </a:lnTo>
                <a:lnTo>
                  <a:pt x="1370930" y="304747"/>
                </a:lnTo>
                <a:lnTo>
                  <a:pt x="1371817" y="304747"/>
                </a:lnTo>
                <a:lnTo>
                  <a:pt x="1372703" y="304667"/>
                </a:lnTo>
                <a:lnTo>
                  <a:pt x="1373590" y="304667"/>
                </a:lnTo>
                <a:lnTo>
                  <a:pt x="1374557" y="304667"/>
                </a:lnTo>
                <a:lnTo>
                  <a:pt x="1375444" y="304586"/>
                </a:lnTo>
                <a:lnTo>
                  <a:pt x="1376330" y="304586"/>
                </a:lnTo>
                <a:lnTo>
                  <a:pt x="1377217" y="304505"/>
                </a:lnTo>
                <a:lnTo>
                  <a:pt x="1378103" y="304424"/>
                </a:lnTo>
                <a:lnTo>
                  <a:pt x="1379071" y="304424"/>
                </a:lnTo>
                <a:lnTo>
                  <a:pt x="1379957" y="304343"/>
                </a:lnTo>
                <a:lnTo>
                  <a:pt x="1380844" y="304262"/>
                </a:lnTo>
                <a:lnTo>
                  <a:pt x="1381730" y="304262"/>
                </a:lnTo>
                <a:lnTo>
                  <a:pt x="1382617" y="304182"/>
                </a:lnTo>
                <a:lnTo>
                  <a:pt x="1383504" y="304101"/>
                </a:lnTo>
                <a:lnTo>
                  <a:pt x="1384471" y="304020"/>
                </a:lnTo>
                <a:lnTo>
                  <a:pt x="1385357" y="303939"/>
                </a:lnTo>
                <a:lnTo>
                  <a:pt x="1386244" y="303939"/>
                </a:lnTo>
                <a:lnTo>
                  <a:pt x="1387131" y="303858"/>
                </a:lnTo>
                <a:lnTo>
                  <a:pt x="1388017" y="303777"/>
                </a:lnTo>
                <a:lnTo>
                  <a:pt x="1388984" y="303696"/>
                </a:lnTo>
                <a:lnTo>
                  <a:pt x="1389871" y="303616"/>
                </a:lnTo>
                <a:lnTo>
                  <a:pt x="1390758" y="303535"/>
                </a:lnTo>
                <a:lnTo>
                  <a:pt x="1391644" y="303454"/>
                </a:lnTo>
                <a:lnTo>
                  <a:pt x="1392531" y="303373"/>
                </a:lnTo>
                <a:lnTo>
                  <a:pt x="1393498" y="303292"/>
                </a:lnTo>
                <a:lnTo>
                  <a:pt x="1394385" y="303292"/>
                </a:lnTo>
                <a:lnTo>
                  <a:pt x="1395271" y="303211"/>
                </a:lnTo>
                <a:lnTo>
                  <a:pt x="1396158" y="303130"/>
                </a:lnTo>
                <a:lnTo>
                  <a:pt x="1397044" y="303050"/>
                </a:lnTo>
                <a:lnTo>
                  <a:pt x="1398012" y="302969"/>
                </a:lnTo>
                <a:lnTo>
                  <a:pt x="1398898" y="302888"/>
                </a:lnTo>
                <a:lnTo>
                  <a:pt x="1399785" y="302807"/>
                </a:lnTo>
                <a:lnTo>
                  <a:pt x="1400671" y="302726"/>
                </a:lnTo>
                <a:lnTo>
                  <a:pt x="1401558" y="302645"/>
                </a:lnTo>
                <a:lnTo>
                  <a:pt x="1402445" y="302564"/>
                </a:lnTo>
                <a:lnTo>
                  <a:pt x="1403412" y="302484"/>
                </a:lnTo>
                <a:lnTo>
                  <a:pt x="1404298" y="302484"/>
                </a:lnTo>
                <a:lnTo>
                  <a:pt x="1405185" y="302403"/>
                </a:lnTo>
                <a:lnTo>
                  <a:pt x="1406072" y="302322"/>
                </a:lnTo>
                <a:lnTo>
                  <a:pt x="1406958" y="302241"/>
                </a:lnTo>
                <a:lnTo>
                  <a:pt x="1407925" y="302160"/>
                </a:lnTo>
                <a:lnTo>
                  <a:pt x="1408812" y="302079"/>
                </a:lnTo>
                <a:lnTo>
                  <a:pt x="1409699" y="301999"/>
                </a:lnTo>
                <a:lnTo>
                  <a:pt x="1410585" y="301918"/>
                </a:lnTo>
                <a:lnTo>
                  <a:pt x="1411472" y="301918"/>
                </a:lnTo>
                <a:lnTo>
                  <a:pt x="1412439" y="301837"/>
                </a:lnTo>
                <a:lnTo>
                  <a:pt x="1413326" y="301756"/>
                </a:lnTo>
                <a:lnTo>
                  <a:pt x="1414212" y="301675"/>
                </a:lnTo>
                <a:lnTo>
                  <a:pt x="1415099" y="301594"/>
                </a:lnTo>
                <a:lnTo>
                  <a:pt x="1415985" y="301514"/>
                </a:lnTo>
                <a:lnTo>
                  <a:pt x="1416872" y="301433"/>
                </a:lnTo>
                <a:lnTo>
                  <a:pt x="1417839" y="301352"/>
                </a:lnTo>
                <a:lnTo>
                  <a:pt x="1418726" y="301352"/>
                </a:lnTo>
                <a:lnTo>
                  <a:pt x="1419612" y="301271"/>
                </a:lnTo>
                <a:lnTo>
                  <a:pt x="1420499" y="301190"/>
                </a:lnTo>
                <a:lnTo>
                  <a:pt x="1421386" y="301109"/>
                </a:lnTo>
                <a:lnTo>
                  <a:pt x="1422353" y="301028"/>
                </a:lnTo>
                <a:lnTo>
                  <a:pt x="1423239" y="300948"/>
                </a:lnTo>
                <a:lnTo>
                  <a:pt x="1424126" y="300867"/>
                </a:lnTo>
                <a:lnTo>
                  <a:pt x="1425013" y="300786"/>
                </a:lnTo>
                <a:lnTo>
                  <a:pt x="1425899" y="300786"/>
                </a:lnTo>
                <a:lnTo>
                  <a:pt x="1426866" y="300705"/>
                </a:lnTo>
                <a:lnTo>
                  <a:pt x="1427753" y="300624"/>
                </a:lnTo>
                <a:lnTo>
                  <a:pt x="1428640" y="300543"/>
                </a:lnTo>
                <a:lnTo>
                  <a:pt x="1429526" y="300462"/>
                </a:lnTo>
                <a:lnTo>
                  <a:pt x="1430413" y="300382"/>
                </a:lnTo>
                <a:lnTo>
                  <a:pt x="1431380" y="300301"/>
                </a:lnTo>
                <a:lnTo>
                  <a:pt x="1432267" y="300220"/>
                </a:lnTo>
                <a:lnTo>
                  <a:pt x="1433153" y="300139"/>
                </a:lnTo>
                <a:lnTo>
                  <a:pt x="1434040" y="300058"/>
                </a:lnTo>
                <a:lnTo>
                  <a:pt x="1434926" y="299977"/>
                </a:lnTo>
                <a:lnTo>
                  <a:pt x="1435813" y="299896"/>
                </a:lnTo>
                <a:lnTo>
                  <a:pt x="1436780" y="299816"/>
                </a:lnTo>
                <a:lnTo>
                  <a:pt x="1437667" y="299735"/>
                </a:lnTo>
                <a:lnTo>
                  <a:pt x="1438553" y="299735"/>
                </a:lnTo>
                <a:lnTo>
                  <a:pt x="1439440" y="299654"/>
                </a:lnTo>
                <a:lnTo>
                  <a:pt x="1440327" y="299573"/>
                </a:lnTo>
                <a:lnTo>
                  <a:pt x="1441294" y="299492"/>
                </a:lnTo>
                <a:lnTo>
                  <a:pt x="1442180" y="299411"/>
                </a:lnTo>
                <a:lnTo>
                  <a:pt x="1443067" y="299331"/>
                </a:lnTo>
                <a:lnTo>
                  <a:pt x="1443954" y="299250"/>
                </a:lnTo>
                <a:lnTo>
                  <a:pt x="1444840" y="299169"/>
                </a:lnTo>
                <a:lnTo>
                  <a:pt x="1445807" y="299088"/>
                </a:lnTo>
                <a:lnTo>
                  <a:pt x="1446694" y="299007"/>
                </a:lnTo>
                <a:lnTo>
                  <a:pt x="1447581" y="298926"/>
                </a:lnTo>
                <a:lnTo>
                  <a:pt x="1448467" y="298845"/>
                </a:lnTo>
                <a:lnTo>
                  <a:pt x="1449354" y="298765"/>
                </a:lnTo>
                <a:lnTo>
                  <a:pt x="1450321" y="298684"/>
                </a:lnTo>
                <a:lnTo>
                  <a:pt x="1451208" y="298603"/>
                </a:lnTo>
                <a:lnTo>
                  <a:pt x="1452094" y="298522"/>
                </a:lnTo>
                <a:lnTo>
                  <a:pt x="1452981" y="298441"/>
                </a:lnTo>
                <a:lnTo>
                  <a:pt x="1453867" y="298441"/>
                </a:lnTo>
                <a:lnTo>
                  <a:pt x="1454754" y="298360"/>
                </a:lnTo>
                <a:lnTo>
                  <a:pt x="1455721" y="298280"/>
                </a:lnTo>
                <a:lnTo>
                  <a:pt x="1456608" y="298199"/>
                </a:lnTo>
                <a:lnTo>
                  <a:pt x="1457494" y="298118"/>
                </a:lnTo>
                <a:lnTo>
                  <a:pt x="1458381" y="298037"/>
                </a:lnTo>
                <a:lnTo>
                  <a:pt x="1459268" y="298037"/>
                </a:lnTo>
                <a:lnTo>
                  <a:pt x="1460235" y="297956"/>
                </a:lnTo>
                <a:lnTo>
                  <a:pt x="1461121" y="297875"/>
                </a:lnTo>
                <a:lnTo>
                  <a:pt x="1462008" y="297875"/>
                </a:lnTo>
                <a:lnTo>
                  <a:pt x="1462895" y="297794"/>
                </a:lnTo>
                <a:lnTo>
                  <a:pt x="1463781" y="297714"/>
                </a:lnTo>
                <a:lnTo>
                  <a:pt x="1464748" y="297714"/>
                </a:lnTo>
                <a:lnTo>
                  <a:pt x="1465635" y="297633"/>
                </a:lnTo>
                <a:lnTo>
                  <a:pt x="1466522" y="297633"/>
                </a:lnTo>
                <a:lnTo>
                  <a:pt x="1467408" y="297552"/>
                </a:lnTo>
                <a:lnTo>
                  <a:pt x="1468295" y="297552"/>
                </a:lnTo>
                <a:lnTo>
                  <a:pt x="1469262" y="297471"/>
                </a:lnTo>
                <a:lnTo>
                  <a:pt x="1470149" y="297471"/>
                </a:lnTo>
                <a:lnTo>
                  <a:pt x="1471035" y="297471"/>
                </a:lnTo>
                <a:lnTo>
                  <a:pt x="1471922" y="297390"/>
                </a:lnTo>
                <a:lnTo>
                  <a:pt x="1472808" y="297390"/>
                </a:lnTo>
                <a:lnTo>
                  <a:pt x="1473695" y="297390"/>
                </a:lnTo>
                <a:lnTo>
                  <a:pt x="1474662" y="297390"/>
                </a:lnTo>
                <a:lnTo>
                  <a:pt x="1475549" y="297309"/>
                </a:lnTo>
                <a:lnTo>
                  <a:pt x="1483689" y="297309"/>
                </a:lnTo>
                <a:lnTo>
                  <a:pt x="1484576" y="297390"/>
                </a:lnTo>
                <a:lnTo>
                  <a:pt x="1485463" y="297390"/>
                </a:lnTo>
                <a:lnTo>
                  <a:pt x="1486349" y="297390"/>
                </a:lnTo>
                <a:lnTo>
                  <a:pt x="1487236" y="297390"/>
                </a:lnTo>
                <a:lnTo>
                  <a:pt x="1488122" y="297471"/>
                </a:lnTo>
                <a:lnTo>
                  <a:pt x="1489090" y="297471"/>
                </a:lnTo>
                <a:lnTo>
                  <a:pt x="1489976" y="297471"/>
                </a:lnTo>
                <a:lnTo>
                  <a:pt x="1490863" y="297552"/>
                </a:lnTo>
                <a:lnTo>
                  <a:pt x="1491749" y="297552"/>
                </a:lnTo>
                <a:lnTo>
                  <a:pt x="1492636" y="297552"/>
                </a:lnTo>
                <a:lnTo>
                  <a:pt x="1493603" y="297633"/>
                </a:lnTo>
                <a:lnTo>
                  <a:pt x="1494490" y="297633"/>
                </a:lnTo>
                <a:lnTo>
                  <a:pt x="1495376" y="297714"/>
                </a:lnTo>
                <a:lnTo>
                  <a:pt x="1496263" y="297714"/>
                </a:lnTo>
                <a:lnTo>
                  <a:pt x="1497150" y="297714"/>
                </a:lnTo>
                <a:lnTo>
                  <a:pt x="1498117" y="297794"/>
                </a:lnTo>
                <a:lnTo>
                  <a:pt x="1499003" y="297794"/>
                </a:lnTo>
                <a:lnTo>
                  <a:pt x="1499890" y="297875"/>
                </a:lnTo>
                <a:lnTo>
                  <a:pt x="1500777" y="297875"/>
                </a:lnTo>
                <a:lnTo>
                  <a:pt x="1501663" y="297956"/>
                </a:lnTo>
                <a:lnTo>
                  <a:pt x="1502630" y="297956"/>
                </a:lnTo>
                <a:lnTo>
                  <a:pt x="1503517" y="298037"/>
                </a:lnTo>
                <a:lnTo>
                  <a:pt x="1504404" y="298037"/>
                </a:lnTo>
                <a:lnTo>
                  <a:pt x="1505290" y="298037"/>
                </a:lnTo>
                <a:lnTo>
                  <a:pt x="1506177" y="298118"/>
                </a:lnTo>
                <a:lnTo>
                  <a:pt x="1507063" y="298118"/>
                </a:lnTo>
                <a:lnTo>
                  <a:pt x="1508031" y="298199"/>
                </a:lnTo>
                <a:lnTo>
                  <a:pt x="1508917" y="298199"/>
                </a:lnTo>
                <a:lnTo>
                  <a:pt x="1509804" y="298199"/>
                </a:lnTo>
                <a:lnTo>
                  <a:pt x="1510690" y="298280"/>
                </a:lnTo>
                <a:lnTo>
                  <a:pt x="1511577" y="298280"/>
                </a:lnTo>
                <a:lnTo>
                  <a:pt x="1512544" y="298280"/>
                </a:lnTo>
                <a:lnTo>
                  <a:pt x="1513431" y="298360"/>
                </a:lnTo>
                <a:lnTo>
                  <a:pt x="1514317" y="298360"/>
                </a:lnTo>
                <a:lnTo>
                  <a:pt x="1515204" y="298360"/>
                </a:lnTo>
                <a:lnTo>
                  <a:pt x="1525118" y="298360"/>
                </a:lnTo>
                <a:lnTo>
                  <a:pt x="1526004" y="298280"/>
                </a:lnTo>
                <a:lnTo>
                  <a:pt x="1526972" y="298280"/>
                </a:lnTo>
                <a:lnTo>
                  <a:pt x="1527858" y="298280"/>
                </a:lnTo>
                <a:lnTo>
                  <a:pt x="1528745" y="298199"/>
                </a:lnTo>
                <a:lnTo>
                  <a:pt x="1529631" y="298199"/>
                </a:lnTo>
                <a:lnTo>
                  <a:pt x="1530518" y="298199"/>
                </a:lnTo>
                <a:lnTo>
                  <a:pt x="1531485" y="298118"/>
                </a:lnTo>
                <a:lnTo>
                  <a:pt x="1532372" y="298118"/>
                </a:lnTo>
                <a:lnTo>
                  <a:pt x="1533258" y="298037"/>
                </a:lnTo>
                <a:lnTo>
                  <a:pt x="1534145" y="297956"/>
                </a:lnTo>
                <a:lnTo>
                  <a:pt x="1535032" y="297956"/>
                </a:lnTo>
                <a:lnTo>
                  <a:pt x="1535999" y="297875"/>
                </a:lnTo>
                <a:lnTo>
                  <a:pt x="1536885" y="297794"/>
                </a:lnTo>
                <a:lnTo>
                  <a:pt x="1537772" y="297794"/>
                </a:lnTo>
                <a:lnTo>
                  <a:pt x="1538659" y="297714"/>
                </a:lnTo>
                <a:lnTo>
                  <a:pt x="1539545" y="297633"/>
                </a:lnTo>
                <a:lnTo>
                  <a:pt x="1540512" y="297552"/>
                </a:lnTo>
                <a:lnTo>
                  <a:pt x="1541399" y="297471"/>
                </a:lnTo>
                <a:lnTo>
                  <a:pt x="1542285" y="297390"/>
                </a:lnTo>
                <a:lnTo>
                  <a:pt x="1543172" y="297309"/>
                </a:lnTo>
                <a:lnTo>
                  <a:pt x="1544059" y="297309"/>
                </a:lnTo>
                <a:lnTo>
                  <a:pt x="1544945" y="297228"/>
                </a:lnTo>
                <a:lnTo>
                  <a:pt x="1545913" y="297148"/>
                </a:lnTo>
                <a:lnTo>
                  <a:pt x="1546799" y="297067"/>
                </a:lnTo>
                <a:lnTo>
                  <a:pt x="1547686" y="296905"/>
                </a:lnTo>
                <a:lnTo>
                  <a:pt x="1548572" y="296824"/>
                </a:lnTo>
                <a:lnTo>
                  <a:pt x="1549459" y="296744"/>
                </a:lnTo>
                <a:lnTo>
                  <a:pt x="1550426" y="296663"/>
                </a:lnTo>
                <a:lnTo>
                  <a:pt x="1551313" y="296582"/>
                </a:lnTo>
                <a:lnTo>
                  <a:pt x="1552199" y="296501"/>
                </a:lnTo>
                <a:lnTo>
                  <a:pt x="1553086" y="296420"/>
                </a:lnTo>
                <a:lnTo>
                  <a:pt x="1553973" y="296339"/>
                </a:lnTo>
                <a:lnTo>
                  <a:pt x="1554940" y="296258"/>
                </a:lnTo>
                <a:lnTo>
                  <a:pt x="1555826" y="296178"/>
                </a:lnTo>
                <a:lnTo>
                  <a:pt x="1556713" y="296016"/>
                </a:lnTo>
                <a:lnTo>
                  <a:pt x="1557600" y="295935"/>
                </a:lnTo>
                <a:lnTo>
                  <a:pt x="1558486" y="295854"/>
                </a:lnTo>
                <a:lnTo>
                  <a:pt x="1559453" y="295774"/>
                </a:lnTo>
                <a:lnTo>
                  <a:pt x="1560340" y="295693"/>
                </a:lnTo>
                <a:lnTo>
                  <a:pt x="1561227" y="295612"/>
                </a:lnTo>
                <a:lnTo>
                  <a:pt x="1562113" y="295531"/>
                </a:lnTo>
                <a:lnTo>
                  <a:pt x="1563000" y="295450"/>
                </a:lnTo>
                <a:lnTo>
                  <a:pt x="1563886" y="295369"/>
                </a:lnTo>
                <a:lnTo>
                  <a:pt x="1564854" y="295289"/>
                </a:lnTo>
                <a:lnTo>
                  <a:pt x="1565740" y="295208"/>
                </a:lnTo>
                <a:lnTo>
                  <a:pt x="1566627" y="295127"/>
                </a:lnTo>
                <a:lnTo>
                  <a:pt x="1567513" y="295046"/>
                </a:lnTo>
                <a:lnTo>
                  <a:pt x="1568400" y="294965"/>
                </a:lnTo>
                <a:lnTo>
                  <a:pt x="1569367" y="294884"/>
                </a:lnTo>
                <a:lnTo>
                  <a:pt x="1570254" y="294803"/>
                </a:lnTo>
                <a:lnTo>
                  <a:pt x="1571140" y="294723"/>
                </a:lnTo>
                <a:lnTo>
                  <a:pt x="1572027" y="294642"/>
                </a:lnTo>
                <a:lnTo>
                  <a:pt x="1572914" y="294561"/>
                </a:lnTo>
                <a:lnTo>
                  <a:pt x="1573881" y="294480"/>
                </a:lnTo>
                <a:lnTo>
                  <a:pt x="1574767" y="294399"/>
                </a:lnTo>
                <a:lnTo>
                  <a:pt x="1575654" y="294318"/>
                </a:lnTo>
                <a:lnTo>
                  <a:pt x="1576541" y="294318"/>
                </a:lnTo>
                <a:lnTo>
                  <a:pt x="1577427" y="294238"/>
                </a:lnTo>
                <a:lnTo>
                  <a:pt x="1578394" y="294157"/>
                </a:lnTo>
                <a:lnTo>
                  <a:pt x="1579281" y="294157"/>
                </a:lnTo>
                <a:lnTo>
                  <a:pt x="1580168" y="294076"/>
                </a:lnTo>
                <a:lnTo>
                  <a:pt x="1581054" y="293995"/>
                </a:lnTo>
                <a:lnTo>
                  <a:pt x="1581941" y="293995"/>
                </a:lnTo>
                <a:lnTo>
                  <a:pt x="1582827" y="293914"/>
                </a:lnTo>
                <a:lnTo>
                  <a:pt x="1583794" y="293914"/>
                </a:lnTo>
                <a:lnTo>
                  <a:pt x="1584681" y="293833"/>
                </a:lnTo>
                <a:lnTo>
                  <a:pt x="1585568" y="293833"/>
                </a:lnTo>
                <a:lnTo>
                  <a:pt x="1586454" y="293752"/>
                </a:lnTo>
                <a:lnTo>
                  <a:pt x="1587341" y="293752"/>
                </a:lnTo>
                <a:lnTo>
                  <a:pt x="1588308" y="293672"/>
                </a:lnTo>
                <a:lnTo>
                  <a:pt x="1589195" y="293672"/>
                </a:lnTo>
                <a:lnTo>
                  <a:pt x="1590081" y="293672"/>
                </a:lnTo>
                <a:lnTo>
                  <a:pt x="1590968" y="293672"/>
                </a:lnTo>
                <a:lnTo>
                  <a:pt x="1591855" y="293591"/>
                </a:lnTo>
                <a:lnTo>
                  <a:pt x="1597255" y="293591"/>
                </a:lnTo>
                <a:lnTo>
                  <a:pt x="1598222" y="293510"/>
                </a:lnTo>
                <a:lnTo>
                  <a:pt x="1599109" y="293510"/>
                </a:lnTo>
                <a:lnTo>
                  <a:pt x="1599995" y="293591"/>
                </a:lnTo>
                <a:lnTo>
                  <a:pt x="1600882" y="293591"/>
                </a:lnTo>
                <a:lnTo>
                  <a:pt x="1606282" y="293591"/>
                </a:lnTo>
                <a:lnTo>
                  <a:pt x="1607249" y="293672"/>
                </a:lnTo>
                <a:lnTo>
                  <a:pt x="1608136" y="293672"/>
                </a:lnTo>
                <a:lnTo>
                  <a:pt x="1609022" y="293672"/>
                </a:lnTo>
                <a:lnTo>
                  <a:pt x="1609909" y="293752"/>
                </a:lnTo>
                <a:lnTo>
                  <a:pt x="1610796" y="293752"/>
                </a:lnTo>
                <a:lnTo>
                  <a:pt x="1611763" y="293752"/>
                </a:lnTo>
                <a:lnTo>
                  <a:pt x="1612649" y="293833"/>
                </a:lnTo>
                <a:lnTo>
                  <a:pt x="1613536" y="293833"/>
                </a:lnTo>
                <a:lnTo>
                  <a:pt x="1614423" y="293833"/>
                </a:lnTo>
                <a:lnTo>
                  <a:pt x="1615309" y="293914"/>
                </a:lnTo>
                <a:lnTo>
                  <a:pt x="1616196" y="293914"/>
                </a:lnTo>
                <a:lnTo>
                  <a:pt x="1617163" y="293995"/>
                </a:lnTo>
                <a:lnTo>
                  <a:pt x="1618051" y="293995"/>
                </a:lnTo>
                <a:lnTo>
                  <a:pt x="1618937" y="294076"/>
                </a:lnTo>
                <a:lnTo>
                  <a:pt x="1619824" y="294076"/>
                </a:lnTo>
                <a:lnTo>
                  <a:pt x="1620710" y="294157"/>
                </a:lnTo>
                <a:lnTo>
                  <a:pt x="1621678" y="294157"/>
                </a:lnTo>
                <a:lnTo>
                  <a:pt x="1622564" y="294238"/>
                </a:lnTo>
                <a:lnTo>
                  <a:pt x="1623451" y="294318"/>
                </a:lnTo>
                <a:lnTo>
                  <a:pt x="1624337" y="294318"/>
                </a:lnTo>
                <a:lnTo>
                  <a:pt x="1625224" y="294399"/>
                </a:lnTo>
                <a:lnTo>
                  <a:pt x="1626191" y="294480"/>
                </a:lnTo>
                <a:lnTo>
                  <a:pt x="1627078" y="294480"/>
                </a:lnTo>
                <a:lnTo>
                  <a:pt x="1627964" y="294561"/>
                </a:lnTo>
                <a:lnTo>
                  <a:pt x="1628851" y="294642"/>
                </a:lnTo>
                <a:lnTo>
                  <a:pt x="1629738" y="294642"/>
                </a:lnTo>
                <a:lnTo>
                  <a:pt x="1630705" y="294723"/>
                </a:lnTo>
                <a:lnTo>
                  <a:pt x="1631591" y="294803"/>
                </a:lnTo>
                <a:lnTo>
                  <a:pt x="1632478" y="294884"/>
                </a:lnTo>
                <a:lnTo>
                  <a:pt x="1633364" y="294884"/>
                </a:lnTo>
                <a:lnTo>
                  <a:pt x="1634251" y="294965"/>
                </a:lnTo>
                <a:lnTo>
                  <a:pt x="1635138" y="295046"/>
                </a:lnTo>
                <a:lnTo>
                  <a:pt x="1636105" y="295127"/>
                </a:lnTo>
                <a:lnTo>
                  <a:pt x="1636991" y="295208"/>
                </a:lnTo>
                <a:lnTo>
                  <a:pt x="1637878" y="295208"/>
                </a:lnTo>
                <a:lnTo>
                  <a:pt x="1638765" y="295289"/>
                </a:lnTo>
                <a:lnTo>
                  <a:pt x="1639651" y="295369"/>
                </a:lnTo>
                <a:lnTo>
                  <a:pt x="1640619" y="295450"/>
                </a:lnTo>
                <a:lnTo>
                  <a:pt x="1641505" y="295531"/>
                </a:lnTo>
                <a:lnTo>
                  <a:pt x="1642392" y="295612"/>
                </a:lnTo>
                <a:lnTo>
                  <a:pt x="1643278" y="295693"/>
                </a:lnTo>
                <a:lnTo>
                  <a:pt x="1644165" y="295774"/>
                </a:lnTo>
                <a:lnTo>
                  <a:pt x="1645132" y="295854"/>
                </a:lnTo>
                <a:lnTo>
                  <a:pt x="1646019" y="295935"/>
                </a:lnTo>
                <a:lnTo>
                  <a:pt x="1646905" y="295935"/>
                </a:lnTo>
                <a:lnTo>
                  <a:pt x="1647792" y="296016"/>
                </a:lnTo>
                <a:lnTo>
                  <a:pt x="1648679" y="296097"/>
                </a:lnTo>
                <a:lnTo>
                  <a:pt x="1649646" y="296178"/>
                </a:lnTo>
                <a:lnTo>
                  <a:pt x="1650532" y="296259"/>
                </a:lnTo>
                <a:lnTo>
                  <a:pt x="1651419" y="296340"/>
                </a:lnTo>
                <a:lnTo>
                  <a:pt x="1652305" y="296420"/>
                </a:lnTo>
                <a:lnTo>
                  <a:pt x="1653192" y="296501"/>
                </a:lnTo>
                <a:lnTo>
                  <a:pt x="1654079" y="296582"/>
                </a:lnTo>
                <a:lnTo>
                  <a:pt x="1655046" y="296663"/>
                </a:lnTo>
                <a:lnTo>
                  <a:pt x="1655932" y="296744"/>
                </a:lnTo>
                <a:lnTo>
                  <a:pt x="1656819" y="296825"/>
                </a:lnTo>
                <a:lnTo>
                  <a:pt x="1657706" y="296906"/>
                </a:lnTo>
                <a:lnTo>
                  <a:pt x="1658592" y="296986"/>
                </a:lnTo>
                <a:lnTo>
                  <a:pt x="1659559" y="297067"/>
                </a:lnTo>
                <a:lnTo>
                  <a:pt x="1660446" y="297148"/>
                </a:lnTo>
                <a:lnTo>
                  <a:pt x="1661333" y="297229"/>
                </a:lnTo>
                <a:lnTo>
                  <a:pt x="1662219" y="297310"/>
                </a:lnTo>
                <a:lnTo>
                  <a:pt x="1663106" y="297391"/>
                </a:lnTo>
                <a:lnTo>
                  <a:pt x="1664073" y="297391"/>
                </a:lnTo>
                <a:lnTo>
                  <a:pt x="1664960" y="297472"/>
                </a:lnTo>
                <a:lnTo>
                  <a:pt x="1665846" y="297552"/>
                </a:lnTo>
                <a:lnTo>
                  <a:pt x="1666733" y="297633"/>
                </a:lnTo>
                <a:lnTo>
                  <a:pt x="1667620" y="297714"/>
                </a:lnTo>
                <a:lnTo>
                  <a:pt x="1668506" y="297795"/>
                </a:lnTo>
                <a:lnTo>
                  <a:pt x="1669473" y="297876"/>
                </a:lnTo>
                <a:lnTo>
                  <a:pt x="1670360" y="297876"/>
                </a:lnTo>
                <a:lnTo>
                  <a:pt x="1671247" y="297957"/>
                </a:lnTo>
                <a:lnTo>
                  <a:pt x="1672133" y="298037"/>
                </a:lnTo>
                <a:lnTo>
                  <a:pt x="1673020" y="298118"/>
                </a:lnTo>
                <a:lnTo>
                  <a:pt x="1673987" y="298118"/>
                </a:lnTo>
                <a:lnTo>
                  <a:pt x="1674873" y="298199"/>
                </a:lnTo>
                <a:lnTo>
                  <a:pt x="1675760" y="298280"/>
                </a:lnTo>
                <a:lnTo>
                  <a:pt x="1676647" y="298361"/>
                </a:lnTo>
                <a:lnTo>
                  <a:pt x="1677533" y="298361"/>
                </a:lnTo>
                <a:lnTo>
                  <a:pt x="1678500" y="298442"/>
                </a:lnTo>
                <a:lnTo>
                  <a:pt x="1679387" y="298442"/>
                </a:lnTo>
                <a:lnTo>
                  <a:pt x="1680274" y="298523"/>
                </a:lnTo>
                <a:lnTo>
                  <a:pt x="1681160" y="298523"/>
                </a:lnTo>
                <a:lnTo>
                  <a:pt x="1682047" y="298603"/>
                </a:lnTo>
                <a:lnTo>
                  <a:pt x="1683014" y="298603"/>
                </a:lnTo>
                <a:lnTo>
                  <a:pt x="1683901" y="298684"/>
                </a:lnTo>
                <a:lnTo>
                  <a:pt x="1684787" y="298684"/>
                </a:lnTo>
                <a:lnTo>
                  <a:pt x="1685674" y="298765"/>
                </a:lnTo>
                <a:lnTo>
                  <a:pt x="1686560" y="298765"/>
                </a:lnTo>
                <a:lnTo>
                  <a:pt x="1687446" y="298765"/>
                </a:lnTo>
                <a:lnTo>
                  <a:pt x="1688414" y="298846"/>
                </a:lnTo>
                <a:lnTo>
                  <a:pt x="1689300" y="298846"/>
                </a:lnTo>
                <a:lnTo>
                  <a:pt x="1690187" y="298846"/>
                </a:lnTo>
                <a:lnTo>
                  <a:pt x="1691073" y="298846"/>
                </a:lnTo>
                <a:lnTo>
                  <a:pt x="1691960" y="298927"/>
                </a:lnTo>
                <a:lnTo>
                  <a:pt x="1700986" y="298927"/>
                </a:lnTo>
                <a:lnTo>
                  <a:pt x="1701953" y="298846"/>
                </a:lnTo>
                <a:lnTo>
                  <a:pt x="1702839" y="298846"/>
                </a:lnTo>
                <a:lnTo>
                  <a:pt x="1703726" y="298846"/>
                </a:lnTo>
                <a:lnTo>
                  <a:pt x="1704612" y="298846"/>
                </a:lnTo>
                <a:lnTo>
                  <a:pt x="1705499" y="298846"/>
                </a:lnTo>
                <a:lnTo>
                  <a:pt x="1706385" y="298765"/>
                </a:lnTo>
                <a:lnTo>
                  <a:pt x="1707353" y="298765"/>
                </a:lnTo>
                <a:lnTo>
                  <a:pt x="1708239" y="298765"/>
                </a:lnTo>
                <a:lnTo>
                  <a:pt x="1709126" y="298684"/>
                </a:lnTo>
                <a:lnTo>
                  <a:pt x="1710012" y="298684"/>
                </a:lnTo>
                <a:lnTo>
                  <a:pt x="1710899" y="298684"/>
                </a:lnTo>
                <a:lnTo>
                  <a:pt x="1711866" y="298603"/>
                </a:lnTo>
                <a:lnTo>
                  <a:pt x="1712752" y="298603"/>
                </a:lnTo>
                <a:lnTo>
                  <a:pt x="1713639" y="298523"/>
                </a:lnTo>
                <a:lnTo>
                  <a:pt x="1714525" y="298523"/>
                </a:lnTo>
                <a:lnTo>
                  <a:pt x="1715412" y="298442"/>
                </a:lnTo>
                <a:lnTo>
                  <a:pt x="1716379" y="298442"/>
                </a:lnTo>
                <a:lnTo>
                  <a:pt x="1717265" y="298361"/>
                </a:lnTo>
                <a:lnTo>
                  <a:pt x="1718152" y="298361"/>
                </a:lnTo>
                <a:lnTo>
                  <a:pt x="1719038" y="298280"/>
                </a:lnTo>
                <a:lnTo>
                  <a:pt x="1719925" y="298280"/>
                </a:lnTo>
                <a:lnTo>
                  <a:pt x="1720892" y="298199"/>
                </a:lnTo>
                <a:lnTo>
                  <a:pt x="1721778" y="298199"/>
                </a:lnTo>
                <a:lnTo>
                  <a:pt x="1722665" y="298118"/>
                </a:lnTo>
                <a:lnTo>
                  <a:pt x="1723551" y="298118"/>
                </a:lnTo>
                <a:lnTo>
                  <a:pt x="1724438" y="298037"/>
                </a:lnTo>
                <a:lnTo>
                  <a:pt x="1725324" y="298037"/>
                </a:lnTo>
                <a:lnTo>
                  <a:pt x="1726291" y="298037"/>
                </a:lnTo>
                <a:lnTo>
                  <a:pt x="1727178" y="297957"/>
                </a:lnTo>
                <a:lnTo>
                  <a:pt x="1728064" y="297957"/>
                </a:lnTo>
                <a:lnTo>
                  <a:pt x="1728951" y="297876"/>
                </a:lnTo>
                <a:lnTo>
                  <a:pt x="1729837" y="297876"/>
                </a:lnTo>
                <a:lnTo>
                  <a:pt x="1730805" y="297795"/>
                </a:lnTo>
                <a:lnTo>
                  <a:pt x="1731691" y="297795"/>
                </a:lnTo>
                <a:lnTo>
                  <a:pt x="1732578" y="297714"/>
                </a:lnTo>
                <a:lnTo>
                  <a:pt x="1733464" y="297714"/>
                </a:lnTo>
                <a:lnTo>
                  <a:pt x="1734351" y="297714"/>
                </a:lnTo>
                <a:lnTo>
                  <a:pt x="1735318" y="297633"/>
                </a:lnTo>
                <a:lnTo>
                  <a:pt x="1736204" y="297633"/>
                </a:lnTo>
                <a:lnTo>
                  <a:pt x="1737091" y="297633"/>
                </a:lnTo>
                <a:lnTo>
                  <a:pt x="1737977" y="297552"/>
                </a:lnTo>
                <a:lnTo>
                  <a:pt x="1738864" y="297552"/>
                </a:lnTo>
                <a:lnTo>
                  <a:pt x="1739831" y="297552"/>
                </a:lnTo>
                <a:lnTo>
                  <a:pt x="1740717" y="297472"/>
                </a:lnTo>
                <a:lnTo>
                  <a:pt x="1741604" y="297472"/>
                </a:lnTo>
                <a:lnTo>
                  <a:pt x="1746117" y="297472"/>
                </a:lnTo>
                <a:lnTo>
                  <a:pt x="1747003" y="297391"/>
                </a:lnTo>
                <a:lnTo>
                  <a:pt x="1747890" y="297391"/>
                </a:lnTo>
                <a:lnTo>
                  <a:pt x="1748776" y="297391"/>
                </a:lnTo>
                <a:lnTo>
                  <a:pt x="1749743" y="297391"/>
                </a:lnTo>
                <a:lnTo>
                  <a:pt x="1750630" y="297391"/>
                </a:lnTo>
                <a:lnTo>
                  <a:pt x="1751516" y="297472"/>
                </a:lnTo>
                <a:lnTo>
                  <a:pt x="1756916" y="297472"/>
                </a:lnTo>
                <a:lnTo>
                  <a:pt x="1757803" y="297552"/>
                </a:lnTo>
                <a:lnTo>
                  <a:pt x="1758770" y="297552"/>
                </a:lnTo>
                <a:lnTo>
                  <a:pt x="1759656" y="297552"/>
                </a:lnTo>
                <a:lnTo>
                  <a:pt x="1760543" y="297633"/>
                </a:lnTo>
                <a:lnTo>
                  <a:pt x="1761429" y="297633"/>
                </a:lnTo>
                <a:lnTo>
                  <a:pt x="1762316" y="297633"/>
                </a:lnTo>
                <a:lnTo>
                  <a:pt x="1763202" y="297714"/>
                </a:lnTo>
                <a:lnTo>
                  <a:pt x="1764169" y="297714"/>
                </a:lnTo>
                <a:lnTo>
                  <a:pt x="1765056" y="297714"/>
                </a:lnTo>
                <a:lnTo>
                  <a:pt x="1765942" y="297795"/>
                </a:lnTo>
                <a:lnTo>
                  <a:pt x="1766829" y="297795"/>
                </a:lnTo>
                <a:lnTo>
                  <a:pt x="1767715" y="297876"/>
                </a:lnTo>
                <a:lnTo>
                  <a:pt x="1768682" y="297876"/>
                </a:lnTo>
                <a:lnTo>
                  <a:pt x="1769569" y="297957"/>
                </a:lnTo>
                <a:lnTo>
                  <a:pt x="1770455" y="297957"/>
                </a:lnTo>
                <a:lnTo>
                  <a:pt x="1771342" y="298037"/>
                </a:lnTo>
                <a:lnTo>
                  <a:pt x="1772228" y="298037"/>
                </a:lnTo>
                <a:lnTo>
                  <a:pt x="1773196" y="298118"/>
                </a:lnTo>
                <a:lnTo>
                  <a:pt x="1774082" y="298118"/>
                </a:lnTo>
                <a:lnTo>
                  <a:pt x="1774968" y="298199"/>
                </a:lnTo>
                <a:lnTo>
                  <a:pt x="1775855" y="298199"/>
                </a:lnTo>
                <a:lnTo>
                  <a:pt x="1776741" y="298280"/>
                </a:lnTo>
                <a:lnTo>
                  <a:pt x="1777628" y="298280"/>
                </a:lnTo>
                <a:lnTo>
                  <a:pt x="1778595" y="298361"/>
                </a:lnTo>
                <a:lnTo>
                  <a:pt x="1779482" y="298361"/>
                </a:lnTo>
                <a:lnTo>
                  <a:pt x="1780368" y="298442"/>
                </a:lnTo>
                <a:lnTo>
                  <a:pt x="1781255" y="298442"/>
                </a:lnTo>
                <a:lnTo>
                  <a:pt x="1782141" y="298523"/>
                </a:lnTo>
                <a:lnTo>
                  <a:pt x="1783108" y="298603"/>
                </a:lnTo>
                <a:lnTo>
                  <a:pt x="1783995" y="298603"/>
                </a:lnTo>
                <a:lnTo>
                  <a:pt x="1784881" y="298684"/>
                </a:lnTo>
                <a:lnTo>
                  <a:pt x="1785768" y="298684"/>
                </a:lnTo>
                <a:lnTo>
                  <a:pt x="1786654" y="298765"/>
                </a:lnTo>
                <a:lnTo>
                  <a:pt x="1787621" y="298765"/>
                </a:lnTo>
                <a:lnTo>
                  <a:pt x="1788508" y="298846"/>
                </a:lnTo>
                <a:lnTo>
                  <a:pt x="1789394" y="298846"/>
                </a:lnTo>
                <a:lnTo>
                  <a:pt x="1790281" y="298927"/>
                </a:lnTo>
                <a:lnTo>
                  <a:pt x="1791167" y="298927"/>
                </a:lnTo>
                <a:lnTo>
                  <a:pt x="1792134" y="299008"/>
                </a:lnTo>
                <a:lnTo>
                  <a:pt x="1793021" y="299008"/>
                </a:lnTo>
                <a:lnTo>
                  <a:pt x="1793907" y="299008"/>
                </a:lnTo>
                <a:lnTo>
                  <a:pt x="1794794" y="299088"/>
                </a:lnTo>
                <a:lnTo>
                  <a:pt x="1795680" y="299088"/>
                </a:lnTo>
                <a:lnTo>
                  <a:pt x="1796567" y="299169"/>
                </a:lnTo>
                <a:lnTo>
                  <a:pt x="1797534" y="299169"/>
                </a:lnTo>
                <a:lnTo>
                  <a:pt x="1798421" y="299169"/>
                </a:lnTo>
                <a:lnTo>
                  <a:pt x="1799307" y="299250"/>
                </a:lnTo>
                <a:lnTo>
                  <a:pt x="1800193" y="299250"/>
                </a:lnTo>
                <a:lnTo>
                  <a:pt x="1801080" y="299250"/>
                </a:lnTo>
                <a:lnTo>
                  <a:pt x="1802047" y="299331"/>
                </a:lnTo>
                <a:lnTo>
                  <a:pt x="1802934" y="299331"/>
                </a:lnTo>
                <a:lnTo>
                  <a:pt x="1803820" y="299331"/>
                </a:lnTo>
                <a:lnTo>
                  <a:pt x="1804707" y="299331"/>
                </a:lnTo>
                <a:lnTo>
                  <a:pt x="1805593" y="299412"/>
                </a:lnTo>
                <a:lnTo>
                  <a:pt x="1806560" y="299412"/>
                </a:lnTo>
                <a:lnTo>
                  <a:pt x="1807447" y="299412"/>
                </a:lnTo>
                <a:lnTo>
                  <a:pt x="1808333" y="299412"/>
                </a:lnTo>
                <a:lnTo>
                  <a:pt x="1809220" y="299412"/>
                </a:lnTo>
                <a:lnTo>
                  <a:pt x="1810106" y="299493"/>
                </a:lnTo>
                <a:lnTo>
                  <a:pt x="1823646" y="299493"/>
                </a:lnTo>
                <a:lnTo>
                  <a:pt x="1824532" y="299412"/>
                </a:lnTo>
                <a:lnTo>
                  <a:pt x="1830012" y="299412"/>
                </a:lnTo>
                <a:lnTo>
                  <a:pt x="1830899" y="299331"/>
                </a:lnTo>
                <a:lnTo>
                  <a:pt x="1831785" y="299331"/>
                </a:lnTo>
                <a:lnTo>
                  <a:pt x="1832672" y="299331"/>
                </a:lnTo>
                <a:lnTo>
                  <a:pt x="1833558" y="299331"/>
                </a:lnTo>
                <a:lnTo>
                  <a:pt x="1834445" y="299331"/>
                </a:lnTo>
                <a:lnTo>
                  <a:pt x="1835412" y="299250"/>
                </a:lnTo>
                <a:lnTo>
                  <a:pt x="1836298" y="299250"/>
                </a:lnTo>
                <a:lnTo>
                  <a:pt x="1837185" y="299250"/>
                </a:lnTo>
                <a:lnTo>
                  <a:pt x="1838071" y="299250"/>
                </a:lnTo>
                <a:lnTo>
                  <a:pt x="1838958" y="299169"/>
                </a:lnTo>
                <a:lnTo>
                  <a:pt x="1839925" y="299169"/>
                </a:lnTo>
                <a:lnTo>
                  <a:pt x="1840811" y="299169"/>
                </a:lnTo>
                <a:lnTo>
                  <a:pt x="1841698" y="299169"/>
                </a:lnTo>
                <a:lnTo>
                  <a:pt x="1842584" y="299088"/>
                </a:lnTo>
                <a:lnTo>
                  <a:pt x="1843471" y="299088"/>
                </a:lnTo>
                <a:lnTo>
                  <a:pt x="1844438" y="299088"/>
                </a:lnTo>
                <a:lnTo>
                  <a:pt x="1845324" y="299088"/>
                </a:lnTo>
                <a:lnTo>
                  <a:pt x="1846211" y="299008"/>
                </a:lnTo>
                <a:lnTo>
                  <a:pt x="1847097" y="299008"/>
                </a:lnTo>
                <a:lnTo>
                  <a:pt x="1847984" y="299008"/>
                </a:lnTo>
                <a:lnTo>
                  <a:pt x="1848870" y="299008"/>
                </a:lnTo>
                <a:lnTo>
                  <a:pt x="1849838" y="298927"/>
                </a:lnTo>
                <a:lnTo>
                  <a:pt x="1850724" y="298927"/>
                </a:lnTo>
                <a:lnTo>
                  <a:pt x="1851611" y="298927"/>
                </a:lnTo>
                <a:lnTo>
                  <a:pt x="1852497" y="298927"/>
                </a:lnTo>
                <a:lnTo>
                  <a:pt x="1853384" y="298846"/>
                </a:lnTo>
                <a:lnTo>
                  <a:pt x="1854351" y="298846"/>
                </a:lnTo>
                <a:lnTo>
                  <a:pt x="1855237" y="298846"/>
                </a:lnTo>
                <a:lnTo>
                  <a:pt x="1856124" y="298846"/>
                </a:lnTo>
                <a:lnTo>
                  <a:pt x="1857010" y="298765"/>
                </a:lnTo>
                <a:lnTo>
                  <a:pt x="1857897" y="298765"/>
                </a:lnTo>
                <a:lnTo>
                  <a:pt x="1858864" y="298765"/>
                </a:lnTo>
                <a:lnTo>
                  <a:pt x="1859750" y="298765"/>
                </a:lnTo>
                <a:lnTo>
                  <a:pt x="1860637" y="298684"/>
                </a:lnTo>
                <a:lnTo>
                  <a:pt x="1861523" y="298684"/>
                </a:lnTo>
                <a:lnTo>
                  <a:pt x="1862410" y="298684"/>
                </a:lnTo>
                <a:lnTo>
                  <a:pt x="1863377" y="298684"/>
                </a:lnTo>
                <a:lnTo>
                  <a:pt x="1864263" y="298603"/>
                </a:lnTo>
                <a:lnTo>
                  <a:pt x="1865150" y="298603"/>
                </a:lnTo>
                <a:lnTo>
                  <a:pt x="1866036" y="298603"/>
                </a:lnTo>
                <a:lnTo>
                  <a:pt x="1866923" y="298603"/>
                </a:lnTo>
                <a:lnTo>
                  <a:pt x="1867809" y="298523"/>
                </a:lnTo>
                <a:lnTo>
                  <a:pt x="1868777" y="298523"/>
                </a:lnTo>
                <a:lnTo>
                  <a:pt x="1869663" y="298523"/>
                </a:lnTo>
                <a:lnTo>
                  <a:pt x="1870549" y="298523"/>
                </a:lnTo>
                <a:lnTo>
                  <a:pt x="1871436" y="298442"/>
                </a:lnTo>
                <a:lnTo>
                  <a:pt x="1872322" y="298442"/>
                </a:lnTo>
                <a:lnTo>
                  <a:pt x="1873290" y="298442"/>
                </a:lnTo>
                <a:lnTo>
                  <a:pt x="1874176" y="298442"/>
                </a:lnTo>
                <a:lnTo>
                  <a:pt x="1875063" y="298442"/>
                </a:lnTo>
                <a:lnTo>
                  <a:pt x="1875949" y="298361"/>
                </a:lnTo>
                <a:lnTo>
                  <a:pt x="1876836" y="298361"/>
                </a:lnTo>
                <a:lnTo>
                  <a:pt x="1877803" y="298361"/>
                </a:lnTo>
                <a:lnTo>
                  <a:pt x="1878689" y="298361"/>
                </a:lnTo>
                <a:lnTo>
                  <a:pt x="1879576" y="298361"/>
                </a:lnTo>
                <a:lnTo>
                  <a:pt x="1880462" y="298280"/>
                </a:lnTo>
                <a:lnTo>
                  <a:pt x="1881349" y="298280"/>
                </a:lnTo>
                <a:lnTo>
                  <a:pt x="1882316" y="298280"/>
                </a:lnTo>
                <a:lnTo>
                  <a:pt x="1883202" y="298280"/>
                </a:lnTo>
                <a:lnTo>
                  <a:pt x="1884089" y="298280"/>
                </a:lnTo>
                <a:lnTo>
                  <a:pt x="1884975" y="298199"/>
                </a:lnTo>
                <a:lnTo>
                  <a:pt x="1889488" y="298199"/>
                </a:lnTo>
                <a:lnTo>
                  <a:pt x="1890375" y="298118"/>
                </a:lnTo>
                <a:lnTo>
                  <a:pt x="1899401" y="298118"/>
                </a:lnTo>
                <a:lnTo>
                  <a:pt x="1900288" y="298037"/>
                </a:lnTo>
                <a:lnTo>
                  <a:pt x="1909314" y="298037"/>
                </a:lnTo>
                <a:lnTo>
                  <a:pt x="1910200" y="298118"/>
                </a:lnTo>
                <a:lnTo>
                  <a:pt x="1917454" y="298118"/>
                </a:lnTo>
                <a:lnTo>
                  <a:pt x="1918340" y="298199"/>
                </a:lnTo>
                <a:lnTo>
                  <a:pt x="1919227" y="298199"/>
                </a:lnTo>
                <a:lnTo>
                  <a:pt x="1920194" y="298199"/>
                </a:lnTo>
                <a:lnTo>
                  <a:pt x="1921080" y="298199"/>
                </a:lnTo>
                <a:lnTo>
                  <a:pt x="1921967" y="298199"/>
                </a:lnTo>
                <a:lnTo>
                  <a:pt x="1922853" y="298280"/>
                </a:lnTo>
                <a:lnTo>
                  <a:pt x="1923740" y="298280"/>
                </a:lnTo>
                <a:lnTo>
                  <a:pt x="1924626" y="298280"/>
                </a:lnTo>
                <a:lnTo>
                  <a:pt x="1925593" y="298280"/>
                </a:lnTo>
                <a:lnTo>
                  <a:pt x="1926480" y="298361"/>
                </a:lnTo>
                <a:lnTo>
                  <a:pt x="1927366" y="298361"/>
                </a:lnTo>
                <a:lnTo>
                  <a:pt x="1928253" y="298361"/>
                </a:lnTo>
                <a:lnTo>
                  <a:pt x="1929139" y="298361"/>
                </a:lnTo>
                <a:lnTo>
                  <a:pt x="1930106" y="298442"/>
                </a:lnTo>
                <a:lnTo>
                  <a:pt x="1930993" y="298442"/>
                </a:lnTo>
                <a:lnTo>
                  <a:pt x="1931879" y="298442"/>
                </a:lnTo>
                <a:lnTo>
                  <a:pt x="1932766" y="298523"/>
                </a:lnTo>
                <a:lnTo>
                  <a:pt x="1933652" y="298523"/>
                </a:lnTo>
                <a:lnTo>
                  <a:pt x="1934619" y="298523"/>
                </a:lnTo>
                <a:lnTo>
                  <a:pt x="1935506" y="298603"/>
                </a:lnTo>
                <a:lnTo>
                  <a:pt x="1936392" y="298603"/>
                </a:lnTo>
                <a:lnTo>
                  <a:pt x="1937279" y="298603"/>
                </a:lnTo>
                <a:lnTo>
                  <a:pt x="1938165" y="298684"/>
                </a:lnTo>
                <a:lnTo>
                  <a:pt x="1939052" y="298684"/>
                </a:lnTo>
                <a:lnTo>
                  <a:pt x="1940019" y="298684"/>
                </a:lnTo>
                <a:lnTo>
                  <a:pt x="1940905" y="298765"/>
                </a:lnTo>
                <a:lnTo>
                  <a:pt x="1941792" y="298765"/>
                </a:lnTo>
                <a:lnTo>
                  <a:pt x="1942679" y="298846"/>
                </a:lnTo>
                <a:lnTo>
                  <a:pt x="1943565" y="298846"/>
                </a:lnTo>
                <a:lnTo>
                  <a:pt x="1944532" y="298846"/>
                </a:lnTo>
                <a:lnTo>
                  <a:pt x="1945419" y="298927"/>
                </a:lnTo>
                <a:lnTo>
                  <a:pt x="1946305" y="298927"/>
                </a:lnTo>
                <a:lnTo>
                  <a:pt x="1947192" y="298927"/>
                </a:lnTo>
                <a:lnTo>
                  <a:pt x="1948078" y="299008"/>
                </a:lnTo>
                <a:lnTo>
                  <a:pt x="1949045" y="299008"/>
                </a:lnTo>
                <a:lnTo>
                  <a:pt x="1949932" y="299008"/>
                </a:lnTo>
                <a:lnTo>
                  <a:pt x="1950818" y="299088"/>
                </a:lnTo>
                <a:lnTo>
                  <a:pt x="1951705" y="299088"/>
                </a:lnTo>
                <a:lnTo>
                  <a:pt x="1952591" y="299088"/>
                </a:lnTo>
                <a:lnTo>
                  <a:pt x="1953558" y="299169"/>
                </a:lnTo>
                <a:lnTo>
                  <a:pt x="1954445" y="299169"/>
                </a:lnTo>
                <a:lnTo>
                  <a:pt x="1955331" y="299169"/>
                </a:lnTo>
                <a:lnTo>
                  <a:pt x="1956218" y="299169"/>
                </a:lnTo>
                <a:lnTo>
                  <a:pt x="1957104" y="299250"/>
                </a:lnTo>
                <a:lnTo>
                  <a:pt x="1957991" y="299250"/>
                </a:lnTo>
                <a:lnTo>
                  <a:pt x="1958958" y="299250"/>
                </a:lnTo>
                <a:lnTo>
                  <a:pt x="1959844" y="299250"/>
                </a:lnTo>
                <a:lnTo>
                  <a:pt x="1960731" y="299331"/>
                </a:lnTo>
                <a:lnTo>
                  <a:pt x="1961617" y="299331"/>
                </a:lnTo>
                <a:lnTo>
                  <a:pt x="1962504" y="299331"/>
                </a:lnTo>
                <a:lnTo>
                  <a:pt x="1963471" y="299331"/>
                </a:lnTo>
                <a:lnTo>
                  <a:pt x="1964358" y="299331"/>
                </a:lnTo>
                <a:lnTo>
                  <a:pt x="1965244" y="299412"/>
                </a:lnTo>
                <a:lnTo>
                  <a:pt x="1980556" y="299412"/>
                </a:lnTo>
                <a:lnTo>
                  <a:pt x="1981443" y="299331"/>
                </a:lnTo>
                <a:lnTo>
                  <a:pt x="1985956" y="299331"/>
                </a:lnTo>
                <a:lnTo>
                  <a:pt x="1986923" y="299250"/>
                </a:lnTo>
                <a:lnTo>
                  <a:pt x="1987810" y="299250"/>
                </a:lnTo>
                <a:lnTo>
                  <a:pt x="1988696" y="299250"/>
                </a:lnTo>
                <a:lnTo>
                  <a:pt x="1989583" y="299250"/>
                </a:lnTo>
                <a:lnTo>
                  <a:pt x="1990469" y="299169"/>
                </a:lnTo>
                <a:lnTo>
                  <a:pt x="1991436" y="299169"/>
                </a:lnTo>
                <a:lnTo>
                  <a:pt x="1992323" y="299169"/>
                </a:lnTo>
                <a:lnTo>
                  <a:pt x="1993209" y="299169"/>
                </a:lnTo>
                <a:lnTo>
                  <a:pt x="1994096" y="299088"/>
                </a:lnTo>
                <a:lnTo>
                  <a:pt x="1994982" y="299088"/>
                </a:lnTo>
                <a:lnTo>
                  <a:pt x="1995869" y="299088"/>
                </a:lnTo>
                <a:lnTo>
                  <a:pt x="1996836" y="299088"/>
                </a:lnTo>
                <a:lnTo>
                  <a:pt x="1997722" y="299008"/>
                </a:lnTo>
                <a:lnTo>
                  <a:pt x="1998609" y="299008"/>
                </a:lnTo>
                <a:lnTo>
                  <a:pt x="1999495" y="299008"/>
                </a:lnTo>
                <a:lnTo>
                  <a:pt x="2000382" y="298927"/>
                </a:lnTo>
                <a:lnTo>
                  <a:pt x="2001349" y="298927"/>
                </a:lnTo>
                <a:lnTo>
                  <a:pt x="2002235" y="298927"/>
                </a:lnTo>
                <a:lnTo>
                  <a:pt x="2003122" y="298927"/>
                </a:lnTo>
                <a:lnTo>
                  <a:pt x="2004008" y="298846"/>
                </a:lnTo>
                <a:lnTo>
                  <a:pt x="2004895" y="298846"/>
                </a:lnTo>
                <a:lnTo>
                  <a:pt x="2005862" y="298846"/>
                </a:lnTo>
                <a:lnTo>
                  <a:pt x="2006748" y="298765"/>
                </a:lnTo>
                <a:lnTo>
                  <a:pt x="2007635" y="298765"/>
                </a:lnTo>
                <a:lnTo>
                  <a:pt x="2008521" y="298765"/>
                </a:lnTo>
                <a:lnTo>
                  <a:pt x="2009408" y="298765"/>
                </a:lnTo>
                <a:lnTo>
                  <a:pt x="2010375" y="298765"/>
                </a:lnTo>
                <a:lnTo>
                  <a:pt x="2011262" y="298684"/>
                </a:lnTo>
                <a:lnTo>
                  <a:pt x="2012148" y="298684"/>
                </a:lnTo>
                <a:lnTo>
                  <a:pt x="2013035" y="298684"/>
                </a:lnTo>
                <a:lnTo>
                  <a:pt x="2013921" y="298684"/>
                </a:lnTo>
                <a:lnTo>
                  <a:pt x="2014807" y="298684"/>
                </a:lnTo>
                <a:lnTo>
                  <a:pt x="2015775" y="298603"/>
                </a:lnTo>
                <a:lnTo>
                  <a:pt x="2031973" y="298603"/>
                </a:lnTo>
                <a:lnTo>
                  <a:pt x="2032860" y="298684"/>
                </a:lnTo>
                <a:lnTo>
                  <a:pt x="2033746" y="298684"/>
                </a:lnTo>
                <a:lnTo>
                  <a:pt x="2034714" y="298684"/>
                </a:lnTo>
                <a:lnTo>
                  <a:pt x="2035600" y="298684"/>
                </a:lnTo>
                <a:lnTo>
                  <a:pt x="2036487" y="298684"/>
                </a:lnTo>
                <a:lnTo>
                  <a:pt x="2037373" y="298765"/>
                </a:lnTo>
                <a:lnTo>
                  <a:pt x="2038260" y="298765"/>
                </a:lnTo>
                <a:lnTo>
                  <a:pt x="2039227" y="298765"/>
                </a:lnTo>
                <a:lnTo>
                  <a:pt x="2040113" y="298765"/>
                </a:lnTo>
                <a:lnTo>
                  <a:pt x="2041000" y="298846"/>
                </a:lnTo>
                <a:lnTo>
                  <a:pt x="2041886" y="298846"/>
                </a:lnTo>
                <a:lnTo>
                  <a:pt x="2042773" y="298846"/>
                </a:lnTo>
                <a:lnTo>
                  <a:pt x="2043740" y="298927"/>
                </a:lnTo>
                <a:lnTo>
                  <a:pt x="2044626" y="298927"/>
                </a:lnTo>
                <a:lnTo>
                  <a:pt x="2045513" y="298927"/>
                </a:lnTo>
                <a:lnTo>
                  <a:pt x="2046399" y="299008"/>
                </a:lnTo>
                <a:lnTo>
                  <a:pt x="2047286" y="299008"/>
                </a:lnTo>
                <a:lnTo>
                  <a:pt x="2048172" y="299008"/>
                </a:lnTo>
                <a:lnTo>
                  <a:pt x="2049139" y="299088"/>
                </a:lnTo>
                <a:lnTo>
                  <a:pt x="2050026" y="299088"/>
                </a:lnTo>
                <a:lnTo>
                  <a:pt x="2050912" y="299088"/>
                </a:lnTo>
                <a:lnTo>
                  <a:pt x="2051799" y="299169"/>
                </a:lnTo>
                <a:lnTo>
                  <a:pt x="2052685" y="299169"/>
                </a:lnTo>
                <a:lnTo>
                  <a:pt x="2053652" y="299169"/>
                </a:lnTo>
                <a:lnTo>
                  <a:pt x="2054539" y="299250"/>
                </a:lnTo>
                <a:lnTo>
                  <a:pt x="2055425" y="299250"/>
                </a:lnTo>
                <a:lnTo>
                  <a:pt x="2056312" y="299331"/>
                </a:lnTo>
                <a:lnTo>
                  <a:pt x="2057198" y="299331"/>
                </a:lnTo>
                <a:lnTo>
                  <a:pt x="2058166" y="299331"/>
                </a:lnTo>
                <a:lnTo>
                  <a:pt x="2059052" y="299412"/>
                </a:lnTo>
                <a:lnTo>
                  <a:pt x="2059939" y="299412"/>
                </a:lnTo>
                <a:lnTo>
                  <a:pt x="2060825" y="299412"/>
                </a:lnTo>
                <a:lnTo>
                  <a:pt x="2061712" y="299493"/>
                </a:lnTo>
                <a:lnTo>
                  <a:pt x="2062679" y="299493"/>
                </a:lnTo>
                <a:lnTo>
                  <a:pt x="2063565" y="299493"/>
                </a:lnTo>
                <a:lnTo>
                  <a:pt x="2064452" y="299574"/>
                </a:lnTo>
                <a:lnTo>
                  <a:pt x="2065338" y="299574"/>
                </a:lnTo>
                <a:lnTo>
                  <a:pt x="2066225" y="299574"/>
                </a:lnTo>
                <a:lnTo>
                  <a:pt x="2067111" y="299654"/>
                </a:lnTo>
                <a:lnTo>
                  <a:pt x="2068078" y="299654"/>
                </a:lnTo>
                <a:lnTo>
                  <a:pt x="2068965" y="299654"/>
                </a:lnTo>
                <a:lnTo>
                  <a:pt x="2069851" y="299654"/>
                </a:lnTo>
                <a:lnTo>
                  <a:pt x="2070738" y="299735"/>
                </a:lnTo>
                <a:lnTo>
                  <a:pt x="2071624" y="299735"/>
                </a:lnTo>
                <a:lnTo>
                  <a:pt x="2072591" y="299735"/>
                </a:lnTo>
                <a:lnTo>
                  <a:pt x="2073478" y="299735"/>
                </a:lnTo>
                <a:lnTo>
                  <a:pt x="2074364" y="299816"/>
                </a:lnTo>
                <a:lnTo>
                  <a:pt x="2079764" y="299816"/>
                </a:lnTo>
                <a:lnTo>
                  <a:pt x="2080650" y="299897"/>
                </a:lnTo>
                <a:lnTo>
                  <a:pt x="2089677" y="299897"/>
                </a:lnTo>
                <a:lnTo>
                  <a:pt x="2090563" y="299816"/>
                </a:lnTo>
                <a:lnTo>
                  <a:pt x="2096043" y="299816"/>
                </a:lnTo>
                <a:lnTo>
                  <a:pt x="2096930" y="299735"/>
                </a:lnTo>
                <a:lnTo>
                  <a:pt x="2097816" y="299735"/>
                </a:lnTo>
                <a:lnTo>
                  <a:pt x="2098703" y="299735"/>
                </a:lnTo>
                <a:lnTo>
                  <a:pt x="2099589" y="299735"/>
                </a:lnTo>
                <a:lnTo>
                  <a:pt x="2100556" y="299735"/>
                </a:lnTo>
                <a:lnTo>
                  <a:pt x="2101443" y="299654"/>
                </a:lnTo>
                <a:lnTo>
                  <a:pt x="2102329" y="299654"/>
                </a:lnTo>
                <a:lnTo>
                  <a:pt x="2103216" y="299654"/>
                </a:lnTo>
                <a:lnTo>
                  <a:pt x="2104102" y="299574"/>
                </a:lnTo>
                <a:lnTo>
                  <a:pt x="2104989" y="299574"/>
                </a:lnTo>
                <a:lnTo>
                  <a:pt x="2105956" y="299574"/>
                </a:lnTo>
                <a:lnTo>
                  <a:pt x="2106843" y="299574"/>
                </a:lnTo>
                <a:lnTo>
                  <a:pt x="2107729" y="299493"/>
                </a:lnTo>
                <a:lnTo>
                  <a:pt x="2108616" y="299493"/>
                </a:lnTo>
                <a:lnTo>
                  <a:pt x="2109502" y="299493"/>
                </a:lnTo>
                <a:lnTo>
                  <a:pt x="2110469" y="299412"/>
                </a:lnTo>
                <a:lnTo>
                  <a:pt x="2111356" y="299412"/>
                </a:lnTo>
                <a:lnTo>
                  <a:pt x="2112242" y="299412"/>
                </a:lnTo>
                <a:lnTo>
                  <a:pt x="2113129" y="299331"/>
                </a:lnTo>
                <a:lnTo>
                  <a:pt x="2114015" y="299331"/>
                </a:lnTo>
                <a:lnTo>
                  <a:pt x="2114982" y="299331"/>
                </a:lnTo>
                <a:lnTo>
                  <a:pt x="2115869" y="299250"/>
                </a:lnTo>
                <a:lnTo>
                  <a:pt x="2116755" y="299250"/>
                </a:lnTo>
                <a:lnTo>
                  <a:pt x="2117642" y="299250"/>
                </a:lnTo>
                <a:lnTo>
                  <a:pt x="2118528" y="299169"/>
                </a:lnTo>
                <a:lnTo>
                  <a:pt x="2119495" y="299169"/>
                </a:lnTo>
                <a:lnTo>
                  <a:pt x="2120382" y="299169"/>
                </a:lnTo>
                <a:lnTo>
                  <a:pt x="2121268" y="299088"/>
                </a:lnTo>
                <a:lnTo>
                  <a:pt x="2122155" y="299088"/>
                </a:lnTo>
                <a:lnTo>
                  <a:pt x="2123041" y="299088"/>
                </a:lnTo>
                <a:lnTo>
                  <a:pt x="2123928" y="299008"/>
                </a:lnTo>
                <a:lnTo>
                  <a:pt x="2124895" y="299008"/>
                </a:lnTo>
                <a:lnTo>
                  <a:pt x="2125781" y="299008"/>
                </a:lnTo>
                <a:lnTo>
                  <a:pt x="2126668" y="298927"/>
                </a:lnTo>
                <a:lnTo>
                  <a:pt x="2127554" y="298927"/>
                </a:lnTo>
                <a:lnTo>
                  <a:pt x="2128441" y="298927"/>
                </a:lnTo>
                <a:lnTo>
                  <a:pt x="2129408" y="298846"/>
                </a:lnTo>
                <a:lnTo>
                  <a:pt x="2130295" y="298846"/>
                </a:lnTo>
                <a:lnTo>
                  <a:pt x="2131181" y="298846"/>
                </a:lnTo>
                <a:lnTo>
                  <a:pt x="2132068" y="298765"/>
                </a:lnTo>
                <a:lnTo>
                  <a:pt x="2132954" y="298765"/>
                </a:lnTo>
                <a:lnTo>
                  <a:pt x="2133921" y="298765"/>
                </a:lnTo>
                <a:lnTo>
                  <a:pt x="2134808" y="298765"/>
                </a:lnTo>
                <a:lnTo>
                  <a:pt x="2135694" y="298684"/>
                </a:lnTo>
                <a:lnTo>
                  <a:pt x="2136581" y="298684"/>
                </a:lnTo>
                <a:lnTo>
                  <a:pt x="2137467" y="298684"/>
                </a:lnTo>
                <a:lnTo>
                  <a:pt x="2138354" y="298684"/>
                </a:lnTo>
                <a:lnTo>
                  <a:pt x="2139321" y="298603"/>
                </a:lnTo>
                <a:lnTo>
                  <a:pt x="2140207" y="298603"/>
                </a:lnTo>
                <a:lnTo>
                  <a:pt x="2141094" y="298603"/>
                </a:lnTo>
                <a:lnTo>
                  <a:pt x="2141980" y="298603"/>
                </a:lnTo>
                <a:lnTo>
                  <a:pt x="2142867" y="298603"/>
                </a:lnTo>
                <a:lnTo>
                  <a:pt x="2143834" y="298523"/>
                </a:lnTo>
                <a:lnTo>
                  <a:pt x="2149233" y="298523"/>
                </a:lnTo>
                <a:lnTo>
                  <a:pt x="2150120" y="298442"/>
                </a:lnTo>
                <a:lnTo>
                  <a:pt x="2172686" y="298442"/>
                </a:lnTo>
                <a:lnTo>
                  <a:pt x="2173572" y="298523"/>
                </a:lnTo>
                <a:lnTo>
                  <a:pt x="2179858" y="298523"/>
                </a:lnTo>
                <a:lnTo>
                  <a:pt x="2180745" y="298603"/>
                </a:lnTo>
                <a:lnTo>
                  <a:pt x="2185258" y="298603"/>
                </a:lnTo>
                <a:lnTo>
                  <a:pt x="2186225" y="298684"/>
                </a:lnTo>
                <a:lnTo>
                  <a:pt x="2190738" y="298684"/>
                </a:lnTo>
                <a:lnTo>
                  <a:pt x="2191624" y="298765"/>
                </a:lnTo>
                <a:lnTo>
                  <a:pt x="2192511" y="298765"/>
                </a:lnTo>
                <a:lnTo>
                  <a:pt x="2193397" y="298765"/>
                </a:lnTo>
                <a:lnTo>
                  <a:pt x="2194284" y="298765"/>
                </a:lnTo>
                <a:lnTo>
                  <a:pt x="2195170" y="298765"/>
                </a:lnTo>
                <a:lnTo>
                  <a:pt x="2196138" y="298846"/>
                </a:lnTo>
                <a:lnTo>
                  <a:pt x="2197024" y="298846"/>
                </a:lnTo>
                <a:lnTo>
                  <a:pt x="2197910" y="298846"/>
                </a:lnTo>
                <a:lnTo>
                  <a:pt x="2198797" y="298846"/>
                </a:lnTo>
                <a:lnTo>
                  <a:pt x="2199683" y="298927"/>
                </a:lnTo>
                <a:lnTo>
                  <a:pt x="2200651" y="298927"/>
                </a:lnTo>
                <a:lnTo>
                  <a:pt x="2201537" y="298927"/>
                </a:lnTo>
                <a:lnTo>
                  <a:pt x="2202424" y="298927"/>
                </a:lnTo>
                <a:lnTo>
                  <a:pt x="2203310" y="298927"/>
                </a:lnTo>
                <a:lnTo>
                  <a:pt x="2204197" y="299008"/>
                </a:lnTo>
                <a:lnTo>
                  <a:pt x="2205164" y="299008"/>
                </a:lnTo>
                <a:lnTo>
                  <a:pt x="2206050" y="299008"/>
                </a:lnTo>
                <a:lnTo>
                  <a:pt x="2206937" y="299008"/>
                </a:lnTo>
                <a:lnTo>
                  <a:pt x="2207823" y="299008"/>
                </a:lnTo>
                <a:lnTo>
                  <a:pt x="2208710" y="299088"/>
                </a:lnTo>
                <a:lnTo>
                  <a:pt x="2209677" y="299088"/>
                </a:lnTo>
                <a:lnTo>
                  <a:pt x="2210563" y="299088"/>
                </a:lnTo>
                <a:lnTo>
                  <a:pt x="2211450" y="299088"/>
                </a:lnTo>
                <a:lnTo>
                  <a:pt x="2212336" y="299088"/>
                </a:lnTo>
                <a:lnTo>
                  <a:pt x="2213223" y="299169"/>
                </a:lnTo>
                <a:lnTo>
                  <a:pt x="2217736" y="299169"/>
                </a:lnTo>
                <a:lnTo>
                  <a:pt x="2218622" y="299250"/>
                </a:lnTo>
                <a:lnTo>
                  <a:pt x="2225876" y="299250"/>
                </a:lnTo>
                <a:lnTo>
                  <a:pt x="2226762" y="299331"/>
                </a:lnTo>
                <a:lnTo>
                  <a:pt x="2242074" y="299331"/>
                </a:lnTo>
                <a:lnTo>
                  <a:pt x="2243042" y="299250"/>
                </a:lnTo>
                <a:lnTo>
                  <a:pt x="2249328" y="299250"/>
                </a:lnTo>
                <a:lnTo>
                  <a:pt x="2250214" y="299169"/>
                </a:lnTo>
                <a:lnTo>
                  <a:pt x="2251101" y="299169"/>
                </a:lnTo>
                <a:lnTo>
                  <a:pt x="2251987" y="299169"/>
                </a:lnTo>
                <a:lnTo>
                  <a:pt x="2252954" y="299169"/>
                </a:lnTo>
                <a:lnTo>
                  <a:pt x="2253841" y="299169"/>
                </a:lnTo>
                <a:lnTo>
                  <a:pt x="2254727" y="299088"/>
                </a:lnTo>
              </a:path>
            </a:pathLst>
          </a:custGeom>
          <a:ln w="888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413531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864489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315448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766407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217365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668324" y="5136558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23"/>
                </a:moveTo>
                <a:lnTo>
                  <a:pt x="0" y="0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413531" y="5873897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413531" y="5566661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413531" y="5259490"/>
            <a:ext cx="2254885" cy="0"/>
          </a:xfrm>
          <a:custGeom>
            <a:avLst/>
            <a:gdLst/>
            <a:ahLst/>
            <a:cxnLst/>
            <a:rect l="l" t="t" r="r" b="b"/>
            <a:pathLst>
              <a:path w="2254884">
                <a:moveTo>
                  <a:pt x="2254793" y="0"/>
                </a:moveTo>
                <a:lnTo>
                  <a:pt x="0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413531" y="5996781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413531" y="5136558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>
                <a:moveTo>
                  <a:pt x="0" y="0"/>
                </a:moveTo>
                <a:lnTo>
                  <a:pt x="2256808" y="0"/>
                </a:lnTo>
              </a:path>
            </a:pathLst>
          </a:custGeom>
          <a:ln w="403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862474" y="597216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313433" y="597216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7764391" y="597216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215350" y="5972166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862474" y="51365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7313433" y="51365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29" y="24614"/>
                </a:lnTo>
                <a:lnTo>
                  <a:pt x="4029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764391" y="51365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8215350" y="5136578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24614"/>
                </a:moveTo>
                <a:lnTo>
                  <a:pt x="4030" y="24614"/>
                </a:lnTo>
                <a:lnTo>
                  <a:pt x="4030" y="0"/>
                </a:lnTo>
                <a:lnTo>
                  <a:pt x="0" y="0"/>
                </a:lnTo>
                <a:lnTo>
                  <a:pt x="0" y="246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6392421" y="6047432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41"/>
                </a:lnTo>
                <a:lnTo>
                  <a:pt x="0" y="37259"/>
                </a:lnTo>
                <a:lnTo>
                  <a:pt x="1757" y="44488"/>
                </a:lnTo>
                <a:lnTo>
                  <a:pt x="8197" y="52605"/>
                </a:lnTo>
                <a:lnTo>
                  <a:pt x="12227" y="54455"/>
                </a:lnTo>
                <a:lnTo>
                  <a:pt x="21246" y="54455"/>
                </a:lnTo>
                <a:lnTo>
                  <a:pt x="24470" y="53405"/>
                </a:lnTo>
                <a:lnTo>
                  <a:pt x="29580" y="49205"/>
                </a:lnTo>
                <a:lnTo>
                  <a:pt x="29668" y="49068"/>
                </a:lnTo>
                <a:lnTo>
                  <a:pt x="14354" y="49068"/>
                </a:lnTo>
                <a:lnTo>
                  <a:pt x="11826" y="47614"/>
                </a:lnTo>
                <a:lnTo>
                  <a:pt x="7737" y="41823"/>
                </a:lnTo>
                <a:lnTo>
                  <a:pt x="6714" y="35999"/>
                </a:lnTo>
                <a:lnTo>
                  <a:pt x="6718" y="18464"/>
                </a:lnTo>
                <a:lnTo>
                  <a:pt x="7842" y="12487"/>
                </a:lnTo>
                <a:lnTo>
                  <a:pt x="11880" y="6687"/>
                </a:lnTo>
                <a:lnTo>
                  <a:pt x="14282" y="5419"/>
                </a:lnTo>
                <a:lnTo>
                  <a:pt x="29367" y="5419"/>
                </a:lnTo>
                <a:lnTo>
                  <a:pt x="28798" y="4539"/>
                </a:lnTo>
                <a:lnTo>
                  <a:pt x="27017" y="2875"/>
                </a:lnTo>
                <a:lnTo>
                  <a:pt x="22713" y="573"/>
                </a:lnTo>
                <a:lnTo>
                  <a:pt x="20206" y="0"/>
                </a:lnTo>
                <a:close/>
              </a:path>
              <a:path w="34925" h="54610">
                <a:moveTo>
                  <a:pt x="29367" y="5419"/>
                </a:moveTo>
                <a:lnTo>
                  <a:pt x="20327" y="5419"/>
                </a:lnTo>
                <a:lnTo>
                  <a:pt x="22874" y="6857"/>
                </a:lnTo>
                <a:lnTo>
                  <a:pt x="26968" y="12632"/>
                </a:lnTo>
                <a:lnTo>
                  <a:pt x="27867" y="17753"/>
                </a:lnTo>
                <a:lnTo>
                  <a:pt x="27988" y="35999"/>
                </a:lnTo>
                <a:lnTo>
                  <a:pt x="26968" y="41790"/>
                </a:lnTo>
                <a:lnTo>
                  <a:pt x="22860" y="47622"/>
                </a:lnTo>
                <a:lnTo>
                  <a:pt x="20351" y="49068"/>
                </a:lnTo>
                <a:lnTo>
                  <a:pt x="29668" y="49068"/>
                </a:lnTo>
                <a:lnTo>
                  <a:pt x="31498" y="46233"/>
                </a:lnTo>
                <a:lnTo>
                  <a:pt x="34061" y="38551"/>
                </a:lnTo>
                <a:lnTo>
                  <a:pt x="34706" y="33495"/>
                </a:lnTo>
                <a:lnTo>
                  <a:pt x="34608" y="20935"/>
                </a:lnTo>
                <a:lnTo>
                  <a:pt x="34303" y="17753"/>
                </a:lnTo>
                <a:lnTo>
                  <a:pt x="32707" y="11525"/>
                </a:lnTo>
                <a:lnTo>
                  <a:pt x="31603" y="8876"/>
                </a:lnTo>
                <a:lnTo>
                  <a:pt x="29367" y="54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6843372" y="6048377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59" h="53975">
                <a:moveTo>
                  <a:pt x="6850" y="38042"/>
                </a:moveTo>
                <a:lnTo>
                  <a:pt x="0" y="38632"/>
                </a:lnTo>
                <a:lnTo>
                  <a:pt x="483" y="43115"/>
                </a:lnTo>
                <a:lnTo>
                  <a:pt x="2176" y="46717"/>
                </a:lnTo>
                <a:lnTo>
                  <a:pt x="8301" y="52145"/>
                </a:lnTo>
                <a:lnTo>
                  <a:pt x="12251" y="53510"/>
                </a:lnTo>
                <a:lnTo>
                  <a:pt x="23051" y="53510"/>
                </a:lnTo>
                <a:lnTo>
                  <a:pt x="27645" y="51345"/>
                </a:lnTo>
                <a:lnTo>
                  <a:pt x="30235" y="48123"/>
                </a:lnTo>
                <a:lnTo>
                  <a:pt x="14507" y="48123"/>
                </a:lnTo>
                <a:lnTo>
                  <a:pt x="12250" y="47283"/>
                </a:lnTo>
                <a:lnTo>
                  <a:pt x="8543" y="43906"/>
                </a:lnTo>
                <a:lnTo>
                  <a:pt x="7414" y="41394"/>
                </a:lnTo>
                <a:lnTo>
                  <a:pt x="6850" y="38042"/>
                </a:lnTo>
                <a:close/>
              </a:path>
              <a:path w="35559" h="53975">
                <a:moveTo>
                  <a:pt x="31417" y="23027"/>
                </a:moveTo>
                <a:lnTo>
                  <a:pt x="20391" y="23027"/>
                </a:lnTo>
                <a:lnTo>
                  <a:pt x="23132" y="24101"/>
                </a:lnTo>
                <a:lnTo>
                  <a:pt x="27323" y="28423"/>
                </a:lnTo>
                <a:lnTo>
                  <a:pt x="28371" y="31363"/>
                </a:lnTo>
                <a:lnTo>
                  <a:pt x="28258" y="39343"/>
                </a:lnTo>
                <a:lnTo>
                  <a:pt x="27242" y="42178"/>
                </a:lnTo>
                <a:lnTo>
                  <a:pt x="22890" y="46935"/>
                </a:lnTo>
                <a:lnTo>
                  <a:pt x="20230" y="48123"/>
                </a:lnTo>
                <a:lnTo>
                  <a:pt x="30235" y="48123"/>
                </a:lnTo>
                <a:lnTo>
                  <a:pt x="31187" y="46935"/>
                </a:lnTo>
                <a:lnTo>
                  <a:pt x="33851" y="43519"/>
                </a:lnTo>
                <a:lnTo>
                  <a:pt x="35302" y="39343"/>
                </a:lnTo>
                <a:lnTo>
                  <a:pt x="35302" y="29449"/>
                </a:lnTo>
                <a:lnTo>
                  <a:pt x="33690" y="25305"/>
                </a:lnTo>
                <a:lnTo>
                  <a:pt x="31417" y="23027"/>
                </a:lnTo>
                <a:close/>
              </a:path>
              <a:path w="35559" h="53975">
                <a:moveTo>
                  <a:pt x="32804" y="0"/>
                </a:moveTo>
                <a:lnTo>
                  <a:pt x="6286" y="0"/>
                </a:lnTo>
                <a:lnTo>
                  <a:pt x="1208" y="27389"/>
                </a:lnTo>
                <a:lnTo>
                  <a:pt x="7334" y="28188"/>
                </a:lnTo>
                <a:lnTo>
                  <a:pt x="8301" y="26662"/>
                </a:lnTo>
                <a:lnTo>
                  <a:pt x="9591" y="25418"/>
                </a:lnTo>
                <a:lnTo>
                  <a:pt x="12976" y="23504"/>
                </a:lnTo>
                <a:lnTo>
                  <a:pt x="14910" y="23027"/>
                </a:lnTo>
                <a:lnTo>
                  <a:pt x="31417" y="23027"/>
                </a:lnTo>
                <a:lnTo>
                  <a:pt x="29017" y="20588"/>
                </a:lnTo>
                <a:lnTo>
                  <a:pt x="8704" y="20588"/>
                </a:lnTo>
                <a:lnTo>
                  <a:pt x="11525" y="6251"/>
                </a:lnTo>
                <a:lnTo>
                  <a:pt x="32804" y="6251"/>
                </a:lnTo>
                <a:lnTo>
                  <a:pt x="32804" y="0"/>
                </a:lnTo>
                <a:close/>
              </a:path>
              <a:path w="35559" h="53975">
                <a:moveTo>
                  <a:pt x="23373" y="17236"/>
                </a:moveTo>
                <a:lnTo>
                  <a:pt x="15233" y="17236"/>
                </a:lnTo>
                <a:lnTo>
                  <a:pt x="11848" y="18359"/>
                </a:lnTo>
                <a:lnTo>
                  <a:pt x="8704" y="20588"/>
                </a:lnTo>
                <a:lnTo>
                  <a:pt x="29017" y="20588"/>
                </a:lnTo>
                <a:lnTo>
                  <a:pt x="27323" y="18851"/>
                </a:lnTo>
                <a:lnTo>
                  <a:pt x="23373" y="1723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278210" y="6047432"/>
            <a:ext cx="72390" cy="54610"/>
          </a:xfrm>
          <a:custGeom>
            <a:avLst/>
            <a:gdLst/>
            <a:ahLst/>
            <a:cxnLst/>
            <a:rect l="l" t="t" r="r" b="b"/>
            <a:pathLst>
              <a:path w="72390" h="54610">
                <a:moveTo>
                  <a:pt x="19585" y="11816"/>
                </a:moveTo>
                <a:lnTo>
                  <a:pt x="13057" y="11816"/>
                </a:lnTo>
                <a:lnTo>
                  <a:pt x="13057" y="53542"/>
                </a:lnTo>
                <a:lnTo>
                  <a:pt x="19585" y="53542"/>
                </a:lnTo>
                <a:lnTo>
                  <a:pt x="19585" y="11816"/>
                </a:lnTo>
                <a:close/>
              </a:path>
              <a:path w="72390" h="54610">
                <a:moveTo>
                  <a:pt x="19585" y="0"/>
                </a:moveTo>
                <a:lnTo>
                  <a:pt x="15394" y="0"/>
                </a:lnTo>
                <a:lnTo>
                  <a:pt x="14266" y="2301"/>
                </a:lnTo>
                <a:lnTo>
                  <a:pt x="12331" y="4676"/>
                </a:lnTo>
                <a:lnTo>
                  <a:pt x="6851" y="9579"/>
                </a:lnTo>
                <a:lnTo>
                  <a:pt x="3626" y="11663"/>
                </a:lnTo>
                <a:lnTo>
                  <a:pt x="0" y="13383"/>
                </a:lnTo>
                <a:lnTo>
                  <a:pt x="0" y="19716"/>
                </a:lnTo>
                <a:lnTo>
                  <a:pt x="13057" y="11816"/>
                </a:lnTo>
                <a:lnTo>
                  <a:pt x="19585" y="11816"/>
                </a:lnTo>
                <a:lnTo>
                  <a:pt x="19585" y="0"/>
                </a:lnTo>
                <a:close/>
              </a:path>
              <a:path w="72390" h="54610">
                <a:moveTo>
                  <a:pt x="44249" y="27243"/>
                </a:moveTo>
                <a:lnTo>
                  <a:pt x="37559" y="27243"/>
                </a:lnTo>
                <a:lnTo>
                  <a:pt x="37559" y="37259"/>
                </a:lnTo>
                <a:lnTo>
                  <a:pt x="39333" y="44488"/>
                </a:lnTo>
                <a:lnTo>
                  <a:pt x="43027" y="49205"/>
                </a:lnTo>
                <a:lnTo>
                  <a:pt x="45781" y="52605"/>
                </a:lnTo>
                <a:lnTo>
                  <a:pt x="49811" y="54455"/>
                </a:lnTo>
                <a:lnTo>
                  <a:pt x="58838" y="54455"/>
                </a:lnTo>
                <a:lnTo>
                  <a:pt x="62062" y="53405"/>
                </a:lnTo>
                <a:lnTo>
                  <a:pt x="64560" y="51305"/>
                </a:lnTo>
                <a:lnTo>
                  <a:pt x="67140" y="49205"/>
                </a:lnTo>
                <a:lnTo>
                  <a:pt x="67229" y="49068"/>
                </a:lnTo>
                <a:lnTo>
                  <a:pt x="51906" y="49068"/>
                </a:lnTo>
                <a:lnTo>
                  <a:pt x="49402" y="47614"/>
                </a:lnTo>
                <a:lnTo>
                  <a:pt x="47312" y="44722"/>
                </a:lnTo>
                <a:lnTo>
                  <a:pt x="45297" y="41823"/>
                </a:lnTo>
                <a:lnTo>
                  <a:pt x="44249" y="35999"/>
                </a:lnTo>
                <a:lnTo>
                  <a:pt x="44249" y="27243"/>
                </a:lnTo>
                <a:close/>
              </a:path>
              <a:path w="72390" h="54610">
                <a:moveTo>
                  <a:pt x="66921" y="5419"/>
                </a:moveTo>
                <a:lnTo>
                  <a:pt x="57871" y="5419"/>
                </a:lnTo>
                <a:lnTo>
                  <a:pt x="60450" y="6857"/>
                </a:lnTo>
                <a:lnTo>
                  <a:pt x="64480" y="12632"/>
                </a:lnTo>
                <a:lnTo>
                  <a:pt x="65400" y="17753"/>
                </a:lnTo>
                <a:lnTo>
                  <a:pt x="65523" y="35999"/>
                </a:lnTo>
                <a:lnTo>
                  <a:pt x="64480" y="41790"/>
                </a:lnTo>
                <a:lnTo>
                  <a:pt x="60435" y="47622"/>
                </a:lnTo>
                <a:lnTo>
                  <a:pt x="57871" y="49068"/>
                </a:lnTo>
                <a:lnTo>
                  <a:pt x="67229" y="49068"/>
                </a:lnTo>
                <a:lnTo>
                  <a:pt x="69074" y="46233"/>
                </a:lnTo>
                <a:lnTo>
                  <a:pt x="70554" y="41790"/>
                </a:lnTo>
                <a:lnTo>
                  <a:pt x="71573" y="38551"/>
                </a:lnTo>
                <a:lnTo>
                  <a:pt x="72217" y="33495"/>
                </a:lnTo>
                <a:lnTo>
                  <a:pt x="72120" y="20935"/>
                </a:lnTo>
                <a:lnTo>
                  <a:pt x="67768" y="6687"/>
                </a:lnTo>
                <a:lnTo>
                  <a:pt x="66921" y="5419"/>
                </a:lnTo>
                <a:close/>
              </a:path>
              <a:path w="72390" h="54610">
                <a:moveTo>
                  <a:pt x="57790" y="0"/>
                </a:moveTo>
                <a:lnTo>
                  <a:pt x="51020" y="0"/>
                </a:lnTo>
                <a:lnTo>
                  <a:pt x="47796" y="1041"/>
                </a:lnTo>
                <a:lnTo>
                  <a:pt x="45297" y="3125"/>
                </a:lnTo>
                <a:lnTo>
                  <a:pt x="42718" y="5209"/>
                </a:lnTo>
                <a:lnTo>
                  <a:pt x="40783" y="8174"/>
                </a:lnTo>
                <a:lnTo>
                  <a:pt x="38204" y="15863"/>
                </a:lnTo>
                <a:lnTo>
                  <a:pt x="37559" y="20935"/>
                </a:lnTo>
                <a:lnTo>
                  <a:pt x="37559" y="27244"/>
                </a:lnTo>
                <a:lnTo>
                  <a:pt x="44249" y="27243"/>
                </a:lnTo>
                <a:lnTo>
                  <a:pt x="44254" y="18464"/>
                </a:lnTo>
                <a:lnTo>
                  <a:pt x="45378" y="12487"/>
                </a:lnTo>
                <a:lnTo>
                  <a:pt x="49408" y="6687"/>
                </a:lnTo>
                <a:lnTo>
                  <a:pt x="51826" y="5419"/>
                </a:lnTo>
                <a:lnTo>
                  <a:pt x="66921" y="5419"/>
                </a:lnTo>
                <a:lnTo>
                  <a:pt x="66334" y="4539"/>
                </a:lnTo>
                <a:lnTo>
                  <a:pt x="64560" y="2875"/>
                </a:lnTo>
                <a:lnTo>
                  <a:pt x="62384" y="1728"/>
                </a:lnTo>
                <a:lnTo>
                  <a:pt x="60289" y="573"/>
                </a:lnTo>
                <a:lnTo>
                  <a:pt x="5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729170" y="6047432"/>
            <a:ext cx="73025" cy="54610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19585" y="11816"/>
                </a:moveTo>
                <a:lnTo>
                  <a:pt x="13057" y="11816"/>
                </a:lnTo>
                <a:lnTo>
                  <a:pt x="13057" y="53542"/>
                </a:lnTo>
                <a:lnTo>
                  <a:pt x="19585" y="53542"/>
                </a:lnTo>
                <a:lnTo>
                  <a:pt x="19585" y="11816"/>
                </a:lnTo>
                <a:close/>
              </a:path>
              <a:path w="73025" h="54610">
                <a:moveTo>
                  <a:pt x="19585" y="0"/>
                </a:moveTo>
                <a:lnTo>
                  <a:pt x="15394" y="0"/>
                </a:lnTo>
                <a:lnTo>
                  <a:pt x="14266" y="2301"/>
                </a:lnTo>
                <a:lnTo>
                  <a:pt x="12331" y="4676"/>
                </a:lnTo>
                <a:lnTo>
                  <a:pt x="6851" y="9579"/>
                </a:lnTo>
                <a:lnTo>
                  <a:pt x="3626" y="11663"/>
                </a:lnTo>
                <a:lnTo>
                  <a:pt x="0" y="13383"/>
                </a:lnTo>
                <a:lnTo>
                  <a:pt x="0" y="19716"/>
                </a:lnTo>
                <a:lnTo>
                  <a:pt x="13057" y="11816"/>
                </a:lnTo>
                <a:lnTo>
                  <a:pt x="19585" y="11816"/>
                </a:lnTo>
                <a:lnTo>
                  <a:pt x="19585" y="0"/>
                </a:lnTo>
                <a:close/>
              </a:path>
              <a:path w="73025" h="54610">
                <a:moveTo>
                  <a:pt x="44410" y="38988"/>
                </a:moveTo>
                <a:lnTo>
                  <a:pt x="37560" y="39577"/>
                </a:lnTo>
                <a:lnTo>
                  <a:pt x="37962" y="44060"/>
                </a:lnTo>
                <a:lnTo>
                  <a:pt x="39736" y="47662"/>
                </a:lnTo>
                <a:lnTo>
                  <a:pt x="45861" y="53090"/>
                </a:lnTo>
                <a:lnTo>
                  <a:pt x="49811" y="54455"/>
                </a:lnTo>
                <a:lnTo>
                  <a:pt x="60530" y="54455"/>
                </a:lnTo>
                <a:lnTo>
                  <a:pt x="65205" y="52290"/>
                </a:lnTo>
                <a:lnTo>
                  <a:pt x="67735" y="49068"/>
                </a:lnTo>
                <a:lnTo>
                  <a:pt x="52067" y="49068"/>
                </a:lnTo>
                <a:lnTo>
                  <a:pt x="49810" y="48228"/>
                </a:lnTo>
                <a:lnTo>
                  <a:pt x="46103" y="44851"/>
                </a:lnTo>
                <a:lnTo>
                  <a:pt x="44894" y="42340"/>
                </a:lnTo>
                <a:lnTo>
                  <a:pt x="44410" y="38988"/>
                </a:lnTo>
                <a:close/>
              </a:path>
              <a:path w="73025" h="54610">
                <a:moveTo>
                  <a:pt x="68977" y="23972"/>
                </a:moveTo>
                <a:lnTo>
                  <a:pt x="57951" y="23972"/>
                </a:lnTo>
                <a:lnTo>
                  <a:pt x="60692" y="25047"/>
                </a:lnTo>
                <a:lnTo>
                  <a:pt x="64883" y="29368"/>
                </a:lnTo>
                <a:lnTo>
                  <a:pt x="65931" y="32308"/>
                </a:lnTo>
                <a:lnTo>
                  <a:pt x="65818" y="40288"/>
                </a:lnTo>
                <a:lnTo>
                  <a:pt x="64802" y="43123"/>
                </a:lnTo>
                <a:lnTo>
                  <a:pt x="60450" y="47880"/>
                </a:lnTo>
                <a:lnTo>
                  <a:pt x="57790" y="49068"/>
                </a:lnTo>
                <a:lnTo>
                  <a:pt x="67735" y="49068"/>
                </a:lnTo>
                <a:lnTo>
                  <a:pt x="71412" y="44464"/>
                </a:lnTo>
                <a:lnTo>
                  <a:pt x="72862" y="40288"/>
                </a:lnTo>
                <a:lnTo>
                  <a:pt x="72862" y="30394"/>
                </a:lnTo>
                <a:lnTo>
                  <a:pt x="71250" y="26250"/>
                </a:lnTo>
                <a:lnTo>
                  <a:pt x="68977" y="23972"/>
                </a:lnTo>
                <a:close/>
              </a:path>
              <a:path w="73025" h="54610">
                <a:moveTo>
                  <a:pt x="70364" y="945"/>
                </a:moveTo>
                <a:lnTo>
                  <a:pt x="43846" y="945"/>
                </a:lnTo>
                <a:lnTo>
                  <a:pt x="38688" y="28334"/>
                </a:lnTo>
                <a:lnTo>
                  <a:pt x="44813" y="29133"/>
                </a:lnTo>
                <a:lnTo>
                  <a:pt x="45780" y="27607"/>
                </a:lnTo>
                <a:lnTo>
                  <a:pt x="47151" y="26363"/>
                </a:lnTo>
                <a:lnTo>
                  <a:pt x="50536" y="24449"/>
                </a:lnTo>
                <a:lnTo>
                  <a:pt x="52470" y="23972"/>
                </a:lnTo>
                <a:lnTo>
                  <a:pt x="68977" y="23972"/>
                </a:lnTo>
                <a:lnTo>
                  <a:pt x="66577" y="21533"/>
                </a:lnTo>
                <a:lnTo>
                  <a:pt x="46264" y="21533"/>
                </a:lnTo>
                <a:lnTo>
                  <a:pt x="49085" y="7196"/>
                </a:lnTo>
                <a:lnTo>
                  <a:pt x="70364" y="7196"/>
                </a:lnTo>
                <a:lnTo>
                  <a:pt x="70364" y="945"/>
                </a:lnTo>
                <a:close/>
              </a:path>
              <a:path w="73025" h="54610">
                <a:moveTo>
                  <a:pt x="60933" y="18181"/>
                </a:moveTo>
                <a:lnTo>
                  <a:pt x="52793" y="18181"/>
                </a:lnTo>
                <a:lnTo>
                  <a:pt x="49407" y="19304"/>
                </a:lnTo>
                <a:lnTo>
                  <a:pt x="46264" y="21533"/>
                </a:lnTo>
                <a:lnTo>
                  <a:pt x="66577" y="21533"/>
                </a:lnTo>
                <a:lnTo>
                  <a:pt x="64883" y="19796"/>
                </a:lnTo>
                <a:lnTo>
                  <a:pt x="60933" y="181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174244" y="6047432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4" h="54610">
                <a:moveTo>
                  <a:pt x="31854" y="5419"/>
                </a:moveTo>
                <a:lnTo>
                  <a:pt x="21359" y="5419"/>
                </a:lnTo>
                <a:lnTo>
                  <a:pt x="23776" y="6308"/>
                </a:lnTo>
                <a:lnTo>
                  <a:pt x="27484" y="9870"/>
                </a:lnTo>
                <a:lnTo>
                  <a:pt x="28371" y="12059"/>
                </a:lnTo>
                <a:lnTo>
                  <a:pt x="28371" y="17131"/>
                </a:lnTo>
                <a:lnTo>
                  <a:pt x="9795" y="36992"/>
                </a:lnTo>
                <a:lnTo>
                  <a:pt x="7092" y="39577"/>
                </a:lnTo>
                <a:lnTo>
                  <a:pt x="5077" y="41903"/>
                </a:lnTo>
                <a:lnTo>
                  <a:pt x="3143" y="44230"/>
                </a:lnTo>
                <a:lnTo>
                  <a:pt x="1692" y="46596"/>
                </a:lnTo>
                <a:lnTo>
                  <a:pt x="806" y="48995"/>
                </a:lnTo>
                <a:lnTo>
                  <a:pt x="241" y="50449"/>
                </a:lnTo>
                <a:lnTo>
                  <a:pt x="0" y="51967"/>
                </a:lnTo>
                <a:lnTo>
                  <a:pt x="0" y="53542"/>
                </a:lnTo>
                <a:lnTo>
                  <a:pt x="35222" y="53542"/>
                </a:lnTo>
                <a:lnTo>
                  <a:pt x="35222" y="47250"/>
                </a:lnTo>
                <a:lnTo>
                  <a:pt x="9107" y="47250"/>
                </a:lnTo>
                <a:lnTo>
                  <a:pt x="9833" y="46063"/>
                </a:lnTo>
                <a:lnTo>
                  <a:pt x="10719" y="44876"/>
                </a:lnTo>
                <a:lnTo>
                  <a:pt x="12976" y="42525"/>
                </a:lnTo>
                <a:lnTo>
                  <a:pt x="15475" y="40288"/>
                </a:lnTo>
                <a:lnTo>
                  <a:pt x="19424" y="36992"/>
                </a:lnTo>
                <a:lnTo>
                  <a:pt x="24099" y="33010"/>
                </a:lnTo>
                <a:lnTo>
                  <a:pt x="35097" y="17131"/>
                </a:lnTo>
                <a:lnTo>
                  <a:pt x="35053" y="10403"/>
                </a:lnTo>
                <a:lnTo>
                  <a:pt x="33610" y="7091"/>
                </a:lnTo>
                <a:lnTo>
                  <a:pt x="31854" y="5419"/>
                </a:lnTo>
                <a:close/>
              </a:path>
              <a:path w="78104" h="54610">
                <a:moveTo>
                  <a:pt x="23616" y="0"/>
                </a:moveTo>
                <a:lnTo>
                  <a:pt x="13460" y="0"/>
                </a:lnTo>
                <a:lnTo>
                  <a:pt x="9430" y="1316"/>
                </a:lnTo>
                <a:lnTo>
                  <a:pt x="3465" y="6574"/>
                </a:lnTo>
                <a:lnTo>
                  <a:pt x="1692" y="10403"/>
                </a:lnTo>
                <a:lnTo>
                  <a:pt x="1289" y="15419"/>
                </a:lnTo>
                <a:lnTo>
                  <a:pt x="7979" y="16113"/>
                </a:lnTo>
                <a:lnTo>
                  <a:pt x="7979" y="12761"/>
                </a:lnTo>
                <a:lnTo>
                  <a:pt x="8946" y="10144"/>
                </a:lnTo>
                <a:lnTo>
                  <a:pt x="10800" y="8254"/>
                </a:lnTo>
                <a:lnTo>
                  <a:pt x="12734" y="6364"/>
                </a:lnTo>
                <a:lnTo>
                  <a:pt x="15233" y="5419"/>
                </a:lnTo>
                <a:lnTo>
                  <a:pt x="31854" y="5419"/>
                </a:lnTo>
                <a:lnTo>
                  <a:pt x="27646" y="1413"/>
                </a:lnTo>
                <a:lnTo>
                  <a:pt x="23616" y="0"/>
                </a:lnTo>
                <a:close/>
              </a:path>
              <a:path w="78104" h="54610">
                <a:moveTo>
                  <a:pt x="63673" y="0"/>
                </a:moveTo>
                <a:lnTo>
                  <a:pt x="56903" y="0"/>
                </a:lnTo>
                <a:lnTo>
                  <a:pt x="53679" y="1041"/>
                </a:lnTo>
                <a:lnTo>
                  <a:pt x="51181" y="3125"/>
                </a:lnTo>
                <a:lnTo>
                  <a:pt x="48601" y="5209"/>
                </a:lnTo>
                <a:lnTo>
                  <a:pt x="46667" y="8174"/>
                </a:lnTo>
                <a:lnTo>
                  <a:pt x="44088" y="15863"/>
                </a:lnTo>
                <a:lnTo>
                  <a:pt x="43443" y="20935"/>
                </a:lnTo>
                <a:lnTo>
                  <a:pt x="43443" y="37259"/>
                </a:lnTo>
                <a:lnTo>
                  <a:pt x="45216" y="44488"/>
                </a:lnTo>
                <a:lnTo>
                  <a:pt x="48911" y="49205"/>
                </a:lnTo>
                <a:lnTo>
                  <a:pt x="51664" y="52605"/>
                </a:lnTo>
                <a:lnTo>
                  <a:pt x="55694" y="54455"/>
                </a:lnTo>
                <a:lnTo>
                  <a:pt x="64722" y="54455"/>
                </a:lnTo>
                <a:lnTo>
                  <a:pt x="67945" y="53405"/>
                </a:lnTo>
                <a:lnTo>
                  <a:pt x="70444" y="51305"/>
                </a:lnTo>
                <a:lnTo>
                  <a:pt x="73023" y="49205"/>
                </a:lnTo>
                <a:lnTo>
                  <a:pt x="73113" y="49068"/>
                </a:lnTo>
                <a:lnTo>
                  <a:pt x="57790" y="49068"/>
                </a:lnTo>
                <a:lnTo>
                  <a:pt x="55285" y="47614"/>
                </a:lnTo>
                <a:lnTo>
                  <a:pt x="53196" y="44722"/>
                </a:lnTo>
                <a:lnTo>
                  <a:pt x="51181" y="41823"/>
                </a:lnTo>
                <a:lnTo>
                  <a:pt x="50133" y="35999"/>
                </a:lnTo>
                <a:lnTo>
                  <a:pt x="50137" y="18464"/>
                </a:lnTo>
                <a:lnTo>
                  <a:pt x="51261" y="12487"/>
                </a:lnTo>
                <a:lnTo>
                  <a:pt x="55291" y="6687"/>
                </a:lnTo>
                <a:lnTo>
                  <a:pt x="57709" y="5419"/>
                </a:lnTo>
                <a:lnTo>
                  <a:pt x="72805" y="5419"/>
                </a:lnTo>
                <a:lnTo>
                  <a:pt x="72217" y="4539"/>
                </a:lnTo>
                <a:lnTo>
                  <a:pt x="70444" y="2875"/>
                </a:lnTo>
                <a:lnTo>
                  <a:pt x="68268" y="1728"/>
                </a:lnTo>
                <a:lnTo>
                  <a:pt x="66172" y="573"/>
                </a:lnTo>
                <a:lnTo>
                  <a:pt x="63673" y="0"/>
                </a:lnTo>
                <a:close/>
              </a:path>
              <a:path w="78104" h="54610">
                <a:moveTo>
                  <a:pt x="72805" y="5419"/>
                </a:moveTo>
                <a:lnTo>
                  <a:pt x="63754" y="5419"/>
                </a:lnTo>
                <a:lnTo>
                  <a:pt x="66333" y="6857"/>
                </a:lnTo>
                <a:lnTo>
                  <a:pt x="70363" y="12632"/>
                </a:lnTo>
                <a:lnTo>
                  <a:pt x="71284" y="17753"/>
                </a:lnTo>
                <a:lnTo>
                  <a:pt x="71407" y="35999"/>
                </a:lnTo>
                <a:lnTo>
                  <a:pt x="70363" y="41790"/>
                </a:lnTo>
                <a:lnTo>
                  <a:pt x="66319" y="47622"/>
                </a:lnTo>
                <a:lnTo>
                  <a:pt x="63754" y="49068"/>
                </a:lnTo>
                <a:lnTo>
                  <a:pt x="73113" y="49068"/>
                </a:lnTo>
                <a:lnTo>
                  <a:pt x="74958" y="46233"/>
                </a:lnTo>
                <a:lnTo>
                  <a:pt x="76438" y="41790"/>
                </a:lnTo>
                <a:lnTo>
                  <a:pt x="77457" y="38551"/>
                </a:lnTo>
                <a:lnTo>
                  <a:pt x="78101" y="33495"/>
                </a:lnTo>
                <a:lnTo>
                  <a:pt x="78004" y="20935"/>
                </a:lnTo>
                <a:lnTo>
                  <a:pt x="73652" y="6687"/>
                </a:lnTo>
                <a:lnTo>
                  <a:pt x="72805" y="54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625202" y="6047432"/>
            <a:ext cx="79375" cy="54610"/>
          </a:xfrm>
          <a:custGeom>
            <a:avLst/>
            <a:gdLst/>
            <a:ahLst/>
            <a:cxnLst/>
            <a:rect l="l" t="t" r="r" b="b"/>
            <a:pathLst>
              <a:path w="79375" h="54610">
                <a:moveTo>
                  <a:pt x="31854" y="5419"/>
                </a:moveTo>
                <a:lnTo>
                  <a:pt x="21359" y="5419"/>
                </a:lnTo>
                <a:lnTo>
                  <a:pt x="23777" y="6308"/>
                </a:lnTo>
                <a:lnTo>
                  <a:pt x="27484" y="9870"/>
                </a:lnTo>
                <a:lnTo>
                  <a:pt x="28371" y="12059"/>
                </a:lnTo>
                <a:lnTo>
                  <a:pt x="28371" y="17131"/>
                </a:lnTo>
                <a:lnTo>
                  <a:pt x="9795" y="36992"/>
                </a:lnTo>
                <a:lnTo>
                  <a:pt x="7092" y="39577"/>
                </a:lnTo>
                <a:lnTo>
                  <a:pt x="5077" y="41903"/>
                </a:lnTo>
                <a:lnTo>
                  <a:pt x="3143" y="44230"/>
                </a:lnTo>
                <a:lnTo>
                  <a:pt x="1692" y="46596"/>
                </a:lnTo>
                <a:lnTo>
                  <a:pt x="806" y="48995"/>
                </a:lnTo>
                <a:lnTo>
                  <a:pt x="241" y="50449"/>
                </a:lnTo>
                <a:lnTo>
                  <a:pt x="0" y="51967"/>
                </a:lnTo>
                <a:lnTo>
                  <a:pt x="0" y="53542"/>
                </a:lnTo>
                <a:lnTo>
                  <a:pt x="35222" y="53542"/>
                </a:lnTo>
                <a:lnTo>
                  <a:pt x="35222" y="47250"/>
                </a:lnTo>
                <a:lnTo>
                  <a:pt x="9107" y="47250"/>
                </a:lnTo>
                <a:lnTo>
                  <a:pt x="9833" y="46063"/>
                </a:lnTo>
                <a:lnTo>
                  <a:pt x="10719" y="44876"/>
                </a:lnTo>
                <a:lnTo>
                  <a:pt x="12976" y="42525"/>
                </a:lnTo>
                <a:lnTo>
                  <a:pt x="15475" y="40288"/>
                </a:lnTo>
                <a:lnTo>
                  <a:pt x="19424" y="36992"/>
                </a:lnTo>
                <a:lnTo>
                  <a:pt x="24099" y="33010"/>
                </a:lnTo>
                <a:lnTo>
                  <a:pt x="35097" y="17131"/>
                </a:lnTo>
                <a:lnTo>
                  <a:pt x="35053" y="10403"/>
                </a:lnTo>
                <a:lnTo>
                  <a:pt x="33610" y="7091"/>
                </a:lnTo>
                <a:lnTo>
                  <a:pt x="31854" y="5419"/>
                </a:lnTo>
                <a:close/>
              </a:path>
              <a:path w="79375" h="54610">
                <a:moveTo>
                  <a:pt x="23616" y="0"/>
                </a:moveTo>
                <a:lnTo>
                  <a:pt x="13460" y="0"/>
                </a:lnTo>
                <a:lnTo>
                  <a:pt x="9430" y="1316"/>
                </a:lnTo>
                <a:lnTo>
                  <a:pt x="3465" y="6574"/>
                </a:lnTo>
                <a:lnTo>
                  <a:pt x="1692" y="10403"/>
                </a:lnTo>
                <a:lnTo>
                  <a:pt x="1289" y="15419"/>
                </a:lnTo>
                <a:lnTo>
                  <a:pt x="7979" y="16113"/>
                </a:lnTo>
                <a:lnTo>
                  <a:pt x="7979" y="12761"/>
                </a:lnTo>
                <a:lnTo>
                  <a:pt x="8946" y="10144"/>
                </a:lnTo>
                <a:lnTo>
                  <a:pt x="10800" y="8254"/>
                </a:lnTo>
                <a:lnTo>
                  <a:pt x="12734" y="6364"/>
                </a:lnTo>
                <a:lnTo>
                  <a:pt x="15233" y="5419"/>
                </a:lnTo>
                <a:lnTo>
                  <a:pt x="31854" y="5419"/>
                </a:lnTo>
                <a:lnTo>
                  <a:pt x="27646" y="1413"/>
                </a:lnTo>
                <a:lnTo>
                  <a:pt x="23616" y="0"/>
                </a:lnTo>
                <a:close/>
              </a:path>
              <a:path w="79375" h="54610">
                <a:moveTo>
                  <a:pt x="50294" y="38988"/>
                </a:moveTo>
                <a:lnTo>
                  <a:pt x="43443" y="39577"/>
                </a:lnTo>
                <a:lnTo>
                  <a:pt x="43846" y="44060"/>
                </a:lnTo>
                <a:lnTo>
                  <a:pt x="45619" y="47662"/>
                </a:lnTo>
                <a:lnTo>
                  <a:pt x="51745" y="53090"/>
                </a:lnTo>
                <a:lnTo>
                  <a:pt x="55694" y="54455"/>
                </a:lnTo>
                <a:lnTo>
                  <a:pt x="66414" y="54455"/>
                </a:lnTo>
                <a:lnTo>
                  <a:pt x="71089" y="52290"/>
                </a:lnTo>
                <a:lnTo>
                  <a:pt x="73618" y="49068"/>
                </a:lnTo>
                <a:lnTo>
                  <a:pt x="57951" y="49068"/>
                </a:lnTo>
                <a:lnTo>
                  <a:pt x="55694" y="48228"/>
                </a:lnTo>
                <a:lnTo>
                  <a:pt x="51987" y="44851"/>
                </a:lnTo>
                <a:lnTo>
                  <a:pt x="50778" y="42340"/>
                </a:lnTo>
                <a:lnTo>
                  <a:pt x="50294" y="38988"/>
                </a:lnTo>
                <a:close/>
              </a:path>
              <a:path w="79375" h="54610">
                <a:moveTo>
                  <a:pt x="74861" y="23972"/>
                </a:moveTo>
                <a:lnTo>
                  <a:pt x="63835" y="23972"/>
                </a:lnTo>
                <a:lnTo>
                  <a:pt x="66575" y="25047"/>
                </a:lnTo>
                <a:lnTo>
                  <a:pt x="70766" y="29368"/>
                </a:lnTo>
                <a:lnTo>
                  <a:pt x="71814" y="32308"/>
                </a:lnTo>
                <a:lnTo>
                  <a:pt x="71701" y="40288"/>
                </a:lnTo>
                <a:lnTo>
                  <a:pt x="70686" y="43123"/>
                </a:lnTo>
                <a:lnTo>
                  <a:pt x="66333" y="47880"/>
                </a:lnTo>
                <a:lnTo>
                  <a:pt x="63674" y="49068"/>
                </a:lnTo>
                <a:lnTo>
                  <a:pt x="73618" y="49068"/>
                </a:lnTo>
                <a:lnTo>
                  <a:pt x="77295" y="44464"/>
                </a:lnTo>
                <a:lnTo>
                  <a:pt x="78746" y="40288"/>
                </a:lnTo>
                <a:lnTo>
                  <a:pt x="78746" y="30394"/>
                </a:lnTo>
                <a:lnTo>
                  <a:pt x="77134" y="26250"/>
                </a:lnTo>
                <a:lnTo>
                  <a:pt x="74861" y="23972"/>
                </a:lnTo>
                <a:close/>
              </a:path>
              <a:path w="79375" h="54610">
                <a:moveTo>
                  <a:pt x="43443" y="39577"/>
                </a:moveTo>
                <a:close/>
              </a:path>
              <a:path w="79375" h="54610">
                <a:moveTo>
                  <a:pt x="76247" y="945"/>
                </a:moveTo>
                <a:lnTo>
                  <a:pt x="49730" y="945"/>
                </a:lnTo>
                <a:lnTo>
                  <a:pt x="44571" y="28334"/>
                </a:lnTo>
                <a:lnTo>
                  <a:pt x="50697" y="29133"/>
                </a:lnTo>
                <a:lnTo>
                  <a:pt x="51664" y="27607"/>
                </a:lnTo>
                <a:lnTo>
                  <a:pt x="53034" y="26363"/>
                </a:lnTo>
                <a:lnTo>
                  <a:pt x="56419" y="24449"/>
                </a:lnTo>
                <a:lnTo>
                  <a:pt x="58354" y="23972"/>
                </a:lnTo>
                <a:lnTo>
                  <a:pt x="74861" y="23972"/>
                </a:lnTo>
                <a:lnTo>
                  <a:pt x="72460" y="21533"/>
                </a:lnTo>
                <a:lnTo>
                  <a:pt x="52148" y="21533"/>
                </a:lnTo>
                <a:lnTo>
                  <a:pt x="54969" y="7196"/>
                </a:lnTo>
                <a:lnTo>
                  <a:pt x="76247" y="7196"/>
                </a:lnTo>
                <a:lnTo>
                  <a:pt x="76247" y="945"/>
                </a:lnTo>
                <a:close/>
              </a:path>
              <a:path w="79375" h="54610">
                <a:moveTo>
                  <a:pt x="66817" y="18181"/>
                </a:moveTo>
                <a:lnTo>
                  <a:pt x="58676" y="18181"/>
                </a:lnTo>
                <a:lnTo>
                  <a:pt x="55291" y="19304"/>
                </a:lnTo>
                <a:lnTo>
                  <a:pt x="52148" y="21533"/>
                </a:lnTo>
                <a:lnTo>
                  <a:pt x="72460" y="21533"/>
                </a:lnTo>
                <a:lnTo>
                  <a:pt x="70766" y="19796"/>
                </a:lnTo>
                <a:lnTo>
                  <a:pt x="66817" y="181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388714" y="6150156"/>
            <a:ext cx="300355" cy="77470"/>
          </a:xfrm>
          <a:custGeom>
            <a:avLst/>
            <a:gdLst/>
            <a:ahLst/>
            <a:cxnLst/>
            <a:rect l="l" t="t" r="r" b="b"/>
            <a:pathLst>
              <a:path w="300354" h="77470">
                <a:moveTo>
                  <a:pt x="27001" y="7915"/>
                </a:moveTo>
                <a:lnTo>
                  <a:pt x="19263" y="7915"/>
                </a:lnTo>
                <a:lnTo>
                  <a:pt x="19263" y="59657"/>
                </a:lnTo>
                <a:lnTo>
                  <a:pt x="27001" y="59657"/>
                </a:lnTo>
                <a:lnTo>
                  <a:pt x="27001" y="7915"/>
                </a:lnTo>
                <a:close/>
              </a:path>
              <a:path w="300354" h="77470">
                <a:moveTo>
                  <a:pt x="46345" y="993"/>
                </a:moveTo>
                <a:lnTo>
                  <a:pt x="0" y="993"/>
                </a:lnTo>
                <a:lnTo>
                  <a:pt x="0" y="7915"/>
                </a:lnTo>
                <a:lnTo>
                  <a:pt x="46345" y="7915"/>
                </a:lnTo>
                <a:lnTo>
                  <a:pt x="46345" y="993"/>
                </a:lnTo>
                <a:close/>
              </a:path>
              <a:path w="300354" h="77470">
                <a:moveTo>
                  <a:pt x="58999" y="993"/>
                </a:moveTo>
                <a:lnTo>
                  <a:pt x="51825" y="993"/>
                </a:lnTo>
                <a:lnTo>
                  <a:pt x="51825" y="9280"/>
                </a:lnTo>
                <a:lnTo>
                  <a:pt x="58999" y="9280"/>
                </a:lnTo>
                <a:lnTo>
                  <a:pt x="58999" y="993"/>
                </a:lnTo>
                <a:close/>
              </a:path>
              <a:path w="300354" h="77470">
                <a:moveTo>
                  <a:pt x="58999" y="17163"/>
                </a:moveTo>
                <a:lnTo>
                  <a:pt x="51825" y="17163"/>
                </a:lnTo>
                <a:lnTo>
                  <a:pt x="51825" y="59657"/>
                </a:lnTo>
                <a:lnTo>
                  <a:pt x="58999" y="59657"/>
                </a:lnTo>
                <a:lnTo>
                  <a:pt x="58999" y="17163"/>
                </a:lnTo>
                <a:close/>
              </a:path>
              <a:path w="300354" h="77470">
                <a:moveTo>
                  <a:pt x="76892" y="17163"/>
                </a:moveTo>
                <a:lnTo>
                  <a:pt x="70444" y="17163"/>
                </a:lnTo>
                <a:lnTo>
                  <a:pt x="70444" y="59657"/>
                </a:lnTo>
                <a:lnTo>
                  <a:pt x="77698" y="59657"/>
                </a:lnTo>
                <a:lnTo>
                  <a:pt x="77698" y="33737"/>
                </a:lnTo>
                <a:lnTo>
                  <a:pt x="78020" y="30781"/>
                </a:lnTo>
                <a:lnTo>
                  <a:pt x="79633" y="26670"/>
                </a:lnTo>
                <a:lnTo>
                  <a:pt x="80841" y="25111"/>
                </a:lnTo>
                <a:lnTo>
                  <a:pt x="84066" y="23124"/>
                </a:lnTo>
                <a:lnTo>
                  <a:pt x="76892" y="23124"/>
                </a:lnTo>
                <a:lnTo>
                  <a:pt x="76892" y="17163"/>
                </a:lnTo>
                <a:close/>
              </a:path>
              <a:path w="300354" h="77470">
                <a:moveTo>
                  <a:pt x="101306" y="22446"/>
                </a:moveTo>
                <a:lnTo>
                  <a:pt x="90836" y="22446"/>
                </a:lnTo>
                <a:lnTo>
                  <a:pt x="92770" y="23245"/>
                </a:lnTo>
                <a:lnTo>
                  <a:pt x="93899" y="24845"/>
                </a:lnTo>
                <a:lnTo>
                  <a:pt x="95108" y="26444"/>
                </a:lnTo>
                <a:lnTo>
                  <a:pt x="95672" y="28843"/>
                </a:lnTo>
                <a:lnTo>
                  <a:pt x="95672" y="59657"/>
                </a:lnTo>
                <a:lnTo>
                  <a:pt x="102845" y="59657"/>
                </a:lnTo>
                <a:lnTo>
                  <a:pt x="102845" y="30595"/>
                </a:lnTo>
                <a:lnTo>
                  <a:pt x="103813" y="27413"/>
                </a:lnTo>
                <a:lnTo>
                  <a:pt x="105859" y="25394"/>
                </a:lnTo>
                <a:lnTo>
                  <a:pt x="107566" y="23641"/>
                </a:lnTo>
                <a:lnTo>
                  <a:pt x="101717" y="23641"/>
                </a:lnTo>
                <a:lnTo>
                  <a:pt x="101306" y="22446"/>
                </a:lnTo>
                <a:close/>
              </a:path>
              <a:path w="300354" h="77470">
                <a:moveTo>
                  <a:pt x="126913" y="22446"/>
                </a:moveTo>
                <a:lnTo>
                  <a:pt x="114936" y="22446"/>
                </a:lnTo>
                <a:lnTo>
                  <a:pt x="116306" y="22833"/>
                </a:lnTo>
                <a:lnTo>
                  <a:pt x="117658" y="23641"/>
                </a:lnTo>
                <a:lnTo>
                  <a:pt x="118804" y="24376"/>
                </a:lnTo>
                <a:lnTo>
                  <a:pt x="119610" y="25394"/>
                </a:lnTo>
                <a:lnTo>
                  <a:pt x="120578" y="27930"/>
                </a:lnTo>
                <a:lnTo>
                  <a:pt x="120819" y="30006"/>
                </a:lnTo>
                <a:lnTo>
                  <a:pt x="120819" y="59657"/>
                </a:lnTo>
                <a:lnTo>
                  <a:pt x="127912" y="59657"/>
                </a:lnTo>
                <a:lnTo>
                  <a:pt x="127839" y="25394"/>
                </a:lnTo>
                <a:lnTo>
                  <a:pt x="126913" y="22446"/>
                </a:lnTo>
                <a:close/>
              </a:path>
              <a:path w="300354" h="77470">
                <a:moveTo>
                  <a:pt x="119046" y="16202"/>
                </a:moveTo>
                <a:lnTo>
                  <a:pt x="109455" y="16202"/>
                </a:lnTo>
                <a:lnTo>
                  <a:pt x="105102" y="18682"/>
                </a:lnTo>
                <a:lnTo>
                  <a:pt x="101717" y="23641"/>
                </a:lnTo>
                <a:lnTo>
                  <a:pt x="107566" y="23641"/>
                </a:lnTo>
                <a:lnTo>
                  <a:pt x="107762" y="23439"/>
                </a:lnTo>
                <a:lnTo>
                  <a:pt x="110261" y="22446"/>
                </a:lnTo>
                <a:lnTo>
                  <a:pt x="126913" y="22446"/>
                </a:lnTo>
                <a:lnTo>
                  <a:pt x="126784" y="22034"/>
                </a:lnTo>
                <a:lnTo>
                  <a:pt x="122270" y="17365"/>
                </a:lnTo>
                <a:lnTo>
                  <a:pt x="119046" y="16202"/>
                </a:lnTo>
                <a:close/>
              </a:path>
              <a:path w="300354" h="77470">
                <a:moveTo>
                  <a:pt x="92932" y="16202"/>
                </a:moveTo>
                <a:lnTo>
                  <a:pt x="86967" y="16202"/>
                </a:lnTo>
                <a:lnTo>
                  <a:pt x="84469" y="16832"/>
                </a:lnTo>
                <a:lnTo>
                  <a:pt x="82212" y="18100"/>
                </a:lnTo>
                <a:lnTo>
                  <a:pt x="80036" y="19368"/>
                </a:lnTo>
                <a:lnTo>
                  <a:pt x="78262" y="21040"/>
                </a:lnTo>
                <a:lnTo>
                  <a:pt x="76892" y="23124"/>
                </a:lnTo>
                <a:lnTo>
                  <a:pt x="84066" y="23124"/>
                </a:lnTo>
                <a:lnTo>
                  <a:pt x="84307" y="22979"/>
                </a:lnTo>
                <a:lnTo>
                  <a:pt x="86161" y="22446"/>
                </a:lnTo>
                <a:lnTo>
                  <a:pt x="101306" y="22446"/>
                </a:lnTo>
                <a:lnTo>
                  <a:pt x="100911" y="21299"/>
                </a:lnTo>
                <a:lnTo>
                  <a:pt x="99541" y="19465"/>
                </a:lnTo>
                <a:lnTo>
                  <a:pt x="95511" y="16856"/>
                </a:lnTo>
                <a:lnTo>
                  <a:pt x="92932" y="16202"/>
                </a:lnTo>
                <a:close/>
              </a:path>
              <a:path w="300354" h="77470">
                <a:moveTo>
                  <a:pt x="163699" y="16202"/>
                </a:moveTo>
                <a:lnTo>
                  <a:pt x="152173" y="16202"/>
                </a:lnTo>
                <a:lnTo>
                  <a:pt x="147417" y="18173"/>
                </a:lnTo>
                <a:lnTo>
                  <a:pt x="143790" y="22123"/>
                </a:lnTo>
                <a:lnTo>
                  <a:pt x="140083" y="26072"/>
                </a:lnTo>
                <a:lnTo>
                  <a:pt x="138331" y="31314"/>
                </a:lnTo>
                <a:lnTo>
                  <a:pt x="138332" y="45974"/>
                </a:lnTo>
                <a:lnTo>
                  <a:pt x="140083" y="51047"/>
                </a:lnTo>
                <a:lnTo>
                  <a:pt x="147337" y="58704"/>
                </a:lnTo>
                <a:lnTo>
                  <a:pt x="152253" y="60618"/>
                </a:lnTo>
                <a:lnTo>
                  <a:pt x="163376" y="60618"/>
                </a:lnTo>
                <a:lnTo>
                  <a:pt x="167406" y="59414"/>
                </a:lnTo>
                <a:lnTo>
                  <a:pt x="170550" y="57015"/>
                </a:lnTo>
                <a:lnTo>
                  <a:pt x="173665" y="54697"/>
                </a:lnTo>
                <a:lnTo>
                  <a:pt x="154913" y="54697"/>
                </a:lnTo>
                <a:lnTo>
                  <a:pt x="152012" y="53453"/>
                </a:lnTo>
                <a:lnTo>
                  <a:pt x="149594" y="50974"/>
                </a:lnTo>
                <a:lnTo>
                  <a:pt x="147256" y="48494"/>
                </a:lnTo>
                <a:lnTo>
                  <a:pt x="145967" y="44916"/>
                </a:lnTo>
                <a:lnTo>
                  <a:pt x="145644" y="40247"/>
                </a:lnTo>
                <a:lnTo>
                  <a:pt x="177320" y="40247"/>
                </a:lnTo>
                <a:lnTo>
                  <a:pt x="177320" y="34327"/>
                </a:lnTo>
                <a:lnTo>
                  <a:pt x="146047" y="34327"/>
                </a:lnTo>
                <a:lnTo>
                  <a:pt x="146289" y="30620"/>
                </a:lnTo>
                <a:lnTo>
                  <a:pt x="147579" y="27655"/>
                </a:lnTo>
                <a:lnTo>
                  <a:pt x="149835" y="25442"/>
                </a:lnTo>
                <a:lnTo>
                  <a:pt x="152012" y="23229"/>
                </a:lnTo>
                <a:lnTo>
                  <a:pt x="154833" y="22123"/>
                </a:lnTo>
                <a:lnTo>
                  <a:pt x="172034" y="22123"/>
                </a:lnTo>
                <a:lnTo>
                  <a:pt x="168373" y="18132"/>
                </a:lnTo>
                <a:lnTo>
                  <a:pt x="163699" y="16202"/>
                </a:lnTo>
                <a:close/>
              </a:path>
              <a:path w="300354" h="77470">
                <a:moveTo>
                  <a:pt x="169663" y="45974"/>
                </a:moveTo>
                <a:lnTo>
                  <a:pt x="168615" y="49011"/>
                </a:lnTo>
                <a:lnTo>
                  <a:pt x="167062" y="51240"/>
                </a:lnTo>
                <a:lnTo>
                  <a:pt x="163376" y="54003"/>
                </a:lnTo>
                <a:lnTo>
                  <a:pt x="161120" y="54697"/>
                </a:lnTo>
                <a:lnTo>
                  <a:pt x="173665" y="54697"/>
                </a:lnTo>
                <a:lnTo>
                  <a:pt x="175950" y="51240"/>
                </a:lnTo>
                <a:lnTo>
                  <a:pt x="177078" y="46895"/>
                </a:lnTo>
                <a:lnTo>
                  <a:pt x="169663" y="45974"/>
                </a:lnTo>
                <a:close/>
              </a:path>
              <a:path w="300354" h="77470">
                <a:moveTo>
                  <a:pt x="172034" y="22123"/>
                </a:moveTo>
                <a:lnTo>
                  <a:pt x="161764" y="22123"/>
                </a:lnTo>
                <a:lnTo>
                  <a:pt x="164747" y="23512"/>
                </a:lnTo>
                <a:lnTo>
                  <a:pt x="167003" y="26282"/>
                </a:lnTo>
                <a:lnTo>
                  <a:pt x="168535" y="28075"/>
                </a:lnTo>
                <a:lnTo>
                  <a:pt x="169378" y="30620"/>
                </a:lnTo>
                <a:lnTo>
                  <a:pt x="169500" y="31621"/>
                </a:lnTo>
                <a:lnTo>
                  <a:pt x="169744" y="34327"/>
                </a:lnTo>
                <a:lnTo>
                  <a:pt x="177320" y="34327"/>
                </a:lnTo>
                <a:lnTo>
                  <a:pt x="177320" y="31314"/>
                </a:lnTo>
                <a:lnTo>
                  <a:pt x="175547" y="25870"/>
                </a:lnTo>
                <a:lnTo>
                  <a:pt x="172034" y="22123"/>
                </a:lnTo>
                <a:close/>
              </a:path>
              <a:path w="300354" h="77470">
                <a:moveTo>
                  <a:pt x="229791" y="0"/>
                </a:moveTo>
                <a:lnTo>
                  <a:pt x="224633" y="0"/>
                </a:lnTo>
                <a:lnTo>
                  <a:pt x="219635" y="6695"/>
                </a:lnTo>
                <a:lnTo>
                  <a:pt x="215928" y="13416"/>
                </a:lnTo>
                <a:lnTo>
                  <a:pt x="213510" y="20160"/>
                </a:lnTo>
                <a:lnTo>
                  <a:pt x="211495" y="25975"/>
                </a:lnTo>
                <a:lnTo>
                  <a:pt x="210447" y="32057"/>
                </a:lnTo>
                <a:lnTo>
                  <a:pt x="210447" y="45611"/>
                </a:lnTo>
                <a:lnTo>
                  <a:pt x="229791" y="76901"/>
                </a:lnTo>
                <a:lnTo>
                  <a:pt x="224548" y="67297"/>
                </a:lnTo>
                <a:lnTo>
                  <a:pt x="220794" y="57686"/>
                </a:lnTo>
                <a:lnTo>
                  <a:pt x="218536" y="48069"/>
                </a:lnTo>
                <a:lnTo>
                  <a:pt x="217782" y="38446"/>
                </a:lnTo>
                <a:lnTo>
                  <a:pt x="217782" y="33406"/>
                </a:lnTo>
                <a:lnTo>
                  <a:pt x="226567" y="5540"/>
                </a:lnTo>
                <a:lnTo>
                  <a:pt x="229791" y="0"/>
                </a:lnTo>
                <a:close/>
              </a:path>
              <a:path w="300354" h="77470">
                <a:moveTo>
                  <a:pt x="243171" y="45853"/>
                </a:moveTo>
                <a:lnTo>
                  <a:pt x="235997" y="46968"/>
                </a:lnTo>
                <a:lnTo>
                  <a:pt x="236803" y="51483"/>
                </a:lnTo>
                <a:lnTo>
                  <a:pt x="238657" y="54883"/>
                </a:lnTo>
                <a:lnTo>
                  <a:pt x="244460" y="59471"/>
                </a:lnTo>
                <a:lnTo>
                  <a:pt x="248652" y="60618"/>
                </a:lnTo>
                <a:lnTo>
                  <a:pt x="257518" y="60618"/>
                </a:lnTo>
                <a:lnTo>
                  <a:pt x="260500" y="60036"/>
                </a:lnTo>
                <a:lnTo>
                  <a:pt x="263079" y="58873"/>
                </a:lnTo>
                <a:lnTo>
                  <a:pt x="265739" y="57718"/>
                </a:lnTo>
                <a:lnTo>
                  <a:pt x="267754" y="56070"/>
                </a:lnTo>
                <a:lnTo>
                  <a:pt x="268643" y="54697"/>
                </a:lnTo>
                <a:lnTo>
                  <a:pt x="250828" y="54697"/>
                </a:lnTo>
                <a:lnTo>
                  <a:pt x="248329" y="53930"/>
                </a:lnTo>
                <a:lnTo>
                  <a:pt x="244621" y="50893"/>
                </a:lnTo>
                <a:lnTo>
                  <a:pt x="243574" y="48704"/>
                </a:lnTo>
                <a:lnTo>
                  <a:pt x="243171" y="45853"/>
                </a:lnTo>
                <a:close/>
              </a:path>
              <a:path w="300354" h="77470">
                <a:moveTo>
                  <a:pt x="256147" y="16202"/>
                </a:moveTo>
                <a:lnTo>
                  <a:pt x="250666" y="16202"/>
                </a:lnTo>
                <a:lnTo>
                  <a:pt x="248571" y="16485"/>
                </a:lnTo>
                <a:lnTo>
                  <a:pt x="237318" y="30902"/>
                </a:lnTo>
                <a:lnTo>
                  <a:pt x="237770" y="32429"/>
                </a:lnTo>
                <a:lnTo>
                  <a:pt x="258395" y="42663"/>
                </a:lnTo>
                <a:lnTo>
                  <a:pt x="260741" y="43454"/>
                </a:lnTo>
                <a:lnTo>
                  <a:pt x="263159" y="45021"/>
                </a:lnTo>
                <a:lnTo>
                  <a:pt x="263885" y="46305"/>
                </a:lnTo>
                <a:lnTo>
                  <a:pt x="263885" y="49746"/>
                </a:lnTo>
                <a:lnTo>
                  <a:pt x="263079" y="51329"/>
                </a:lnTo>
                <a:lnTo>
                  <a:pt x="259855" y="54019"/>
                </a:lnTo>
                <a:lnTo>
                  <a:pt x="257437" y="54697"/>
                </a:lnTo>
                <a:lnTo>
                  <a:pt x="268643" y="54697"/>
                </a:lnTo>
                <a:lnTo>
                  <a:pt x="269141" y="53930"/>
                </a:lnTo>
                <a:lnTo>
                  <a:pt x="270575" y="51830"/>
                </a:lnTo>
                <a:lnTo>
                  <a:pt x="271169" y="49746"/>
                </a:lnTo>
                <a:lnTo>
                  <a:pt x="254132" y="33891"/>
                </a:lnTo>
                <a:lnTo>
                  <a:pt x="248490" y="32316"/>
                </a:lnTo>
                <a:lnTo>
                  <a:pt x="244138" y="28536"/>
                </a:lnTo>
                <a:lnTo>
                  <a:pt x="244138" y="26137"/>
                </a:lnTo>
                <a:lnTo>
                  <a:pt x="244863" y="24861"/>
                </a:lnTo>
                <a:lnTo>
                  <a:pt x="246314" y="23762"/>
                </a:lnTo>
                <a:lnTo>
                  <a:pt x="247684" y="22672"/>
                </a:lnTo>
                <a:lnTo>
                  <a:pt x="250022" y="22123"/>
                </a:lnTo>
                <a:lnTo>
                  <a:pt x="267618" y="22123"/>
                </a:lnTo>
                <a:lnTo>
                  <a:pt x="265980" y="19901"/>
                </a:lnTo>
                <a:lnTo>
                  <a:pt x="264127" y="18601"/>
                </a:lnTo>
                <a:lnTo>
                  <a:pt x="261606" y="17632"/>
                </a:lnTo>
                <a:lnTo>
                  <a:pt x="259049" y="16679"/>
                </a:lnTo>
                <a:lnTo>
                  <a:pt x="256147" y="16202"/>
                </a:lnTo>
                <a:close/>
              </a:path>
              <a:path w="300354" h="77470">
                <a:moveTo>
                  <a:pt x="267618" y="22123"/>
                </a:moveTo>
                <a:lnTo>
                  <a:pt x="256147" y="22123"/>
                </a:lnTo>
                <a:lnTo>
                  <a:pt x="258323" y="22736"/>
                </a:lnTo>
                <a:lnTo>
                  <a:pt x="261386" y="25192"/>
                </a:lnTo>
                <a:lnTo>
                  <a:pt x="262273" y="26896"/>
                </a:lnTo>
                <a:lnTo>
                  <a:pt x="262595" y="29085"/>
                </a:lnTo>
                <a:lnTo>
                  <a:pt x="269688" y="28124"/>
                </a:lnTo>
                <a:lnTo>
                  <a:pt x="269205" y="25378"/>
                </a:lnTo>
                <a:lnTo>
                  <a:pt x="268399" y="23181"/>
                </a:lnTo>
                <a:lnTo>
                  <a:pt x="267618" y="22123"/>
                </a:lnTo>
                <a:close/>
              </a:path>
              <a:path w="300354" h="77470">
                <a:moveTo>
                  <a:pt x="285727" y="0"/>
                </a:moveTo>
                <a:lnTo>
                  <a:pt x="280569" y="0"/>
                </a:lnTo>
                <a:lnTo>
                  <a:pt x="283874" y="5597"/>
                </a:lnTo>
                <a:lnTo>
                  <a:pt x="285969" y="9603"/>
                </a:lnTo>
                <a:lnTo>
                  <a:pt x="288629" y="15677"/>
                </a:lnTo>
                <a:lnTo>
                  <a:pt x="289919" y="19522"/>
                </a:lnTo>
                <a:lnTo>
                  <a:pt x="290805" y="23528"/>
                </a:lnTo>
                <a:lnTo>
                  <a:pt x="291934" y="28455"/>
                </a:lnTo>
                <a:lnTo>
                  <a:pt x="292498" y="33430"/>
                </a:lnTo>
                <a:lnTo>
                  <a:pt x="292498" y="38446"/>
                </a:lnTo>
                <a:lnTo>
                  <a:pt x="291756" y="48069"/>
                </a:lnTo>
                <a:lnTo>
                  <a:pt x="289526" y="57686"/>
                </a:lnTo>
                <a:lnTo>
                  <a:pt x="285799" y="67297"/>
                </a:lnTo>
                <a:lnTo>
                  <a:pt x="280569" y="76901"/>
                </a:lnTo>
                <a:lnTo>
                  <a:pt x="285727" y="76901"/>
                </a:lnTo>
                <a:lnTo>
                  <a:pt x="289677" y="71885"/>
                </a:lnTo>
                <a:lnTo>
                  <a:pt x="293062" y="66021"/>
                </a:lnTo>
                <a:lnTo>
                  <a:pt x="298543" y="52573"/>
                </a:lnTo>
                <a:lnTo>
                  <a:pt x="299913" y="45611"/>
                </a:lnTo>
                <a:lnTo>
                  <a:pt x="299913" y="32057"/>
                </a:lnTo>
                <a:lnTo>
                  <a:pt x="298865" y="25975"/>
                </a:lnTo>
                <a:lnTo>
                  <a:pt x="296850" y="20160"/>
                </a:lnTo>
                <a:lnTo>
                  <a:pt x="294432" y="13416"/>
                </a:lnTo>
                <a:lnTo>
                  <a:pt x="290725" y="6695"/>
                </a:lnTo>
                <a:lnTo>
                  <a:pt x="28572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6413531" y="5134554"/>
            <a:ext cx="0" cy="862330"/>
          </a:xfrm>
          <a:custGeom>
            <a:avLst/>
            <a:gdLst/>
            <a:ahLst/>
            <a:cxnLst/>
            <a:rect l="l" t="t" r="r" b="b"/>
            <a:pathLst>
              <a:path h="862329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668324" y="5134554"/>
            <a:ext cx="0" cy="862330"/>
          </a:xfrm>
          <a:custGeom>
            <a:avLst/>
            <a:gdLst/>
            <a:ahLst/>
            <a:cxnLst/>
            <a:rect l="l" t="t" r="r" b="b"/>
            <a:pathLst>
              <a:path h="862329">
                <a:moveTo>
                  <a:pt x="0" y="0"/>
                </a:moveTo>
                <a:lnTo>
                  <a:pt x="0" y="862226"/>
                </a:lnTo>
              </a:path>
            </a:pathLst>
          </a:custGeom>
          <a:ln w="403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6413531" y="587187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6413531" y="556464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413531" y="525747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5">
                <a:moveTo>
                  <a:pt x="0" y="4038"/>
                </a:moveTo>
                <a:lnTo>
                  <a:pt x="24562" y="4038"/>
                </a:lnTo>
                <a:lnTo>
                  <a:pt x="24562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8643741" y="5871878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8643741" y="556464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8643741" y="5257472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5" h="4445">
                <a:moveTo>
                  <a:pt x="0" y="4038"/>
                </a:moveTo>
                <a:lnTo>
                  <a:pt x="24563" y="4038"/>
                </a:lnTo>
                <a:lnTo>
                  <a:pt x="24563" y="0"/>
                </a:lnTo>
                <a:lnTo>
                  <a:pt x="0" y="0"/>
                </a:lnTo>
                <a:lnTo>
                  <a:pt x="0" y="40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315932" y="5849568"/>
            <a:ext cx="61594" cy="53975"/>
          </a:xfrm>
          <a:custGeom>
            <a:avLst/>
            <a:gdLst/>
            <a:ahLst/>
            <a:cxnLst/>
            <a:rect l="l" t="t" r="r" b="b"/>
            <a:pathLst>
              <a:path w="61595" h="53975">
                <a:moveTo>
                  <a:pt x="20077" y="30006"/>
                </a:moveTo>
                <a:lnTo>
                  <a:pt x="0" y="30006"/>
                </a:lnTo>
                <a:lnTo>
                  <a:pt x="0" y="36589"/>
                </a:lnTo>
                <a:lnTo>
                  <a:pt x="20077" y="36589"/>
                </a:lnTo>
                <a:lnTo>
                  <a:pt x="20077" y="30006"/>
                </a:lnTo>
                <a:close/>
              </a:path>
              <a:path w="61595" h="53975">
                <a:moveTo>
                  <a:pt x="33070" y="38042"/>
                </a:moveTo>
                <a:lnTo>
                  <a:pt x="26211" y="38624"/>
                </a:lnTo>
                <a:lnTo>
                  <a:pt x="26646" y="43115"/>
                </a:lnTo>
                <a:lnTo>
                  <a:pt x="28395" y="46717"/>
                </a:lnTo>
                <a:lnTo>
                  <a:pt x="34513" y="52145"/>
                </a:lnTo>
                <a:lnTo>
                  <a:pt x="38470" y="53502"/>
                </a:lnTo>
                <a:lnTo>
                  <a:pt x="49214" y="53502"/>
                </a:lnTo>
                <a:lnTo>
                  <a:pt x="53873" y="51345"/>
                </a:lnTo>
                <a:lnTo>
                  <a:pt x="56429" y="48123"/>
                </a:lnTo>
                <a:lnTo>
                  <a:pt x="40695" y="48123"/>
                </a:lnTo>
                <a:lnTo>
                  <a:pt x="38462" y="47275"/>
                </a:lnTo>
                <a:lnTo>
                  <a:pt x="34754" y="43906"/>
                </a:lnTo>
                <a:lnTo>
                  <a:pt x="33578" y="41394"/>
                </a:lnTo>
                <a:lnTo>
                  <a:pt x="33070" y="38042"/>
                </a:lnTo>
                <a:close/>
              </a:path>
              <a:path w="61595" h="53975">
                <a:moveTo>
                  <a:pt x="57630" y="23019"/>
                </a:moveTo>
                <a:lnTo>
                  <a:pt x="46586" y="23019"/>
                </a:lnTo>
                <a:lnTo>
                  <a:pt x="49327" y="24101"/>
                </a:lnTo>
                <a:lnTo>
                  <a:pt x="53510" y="28415"/>
                </a:lnTo>
                <a:lnTo>
                  <a:pt x="54558" y="31363"/>
                </a:lnTo>
                <a:lnTo>
                  <a:pt x="54449" y="39343"/>
                </a:lnTo>
                <a:lnTo>
                  <a:pt x="53470" y="42178"/>
                </a:lnTo>
                <a:lnTo>
                  <a:pt x="49117" y="46935"/>
                </a:lnTo>
                <a:lnTo>
                  <a:pt x="46449" y="48123"/>
                </a:lnTo>
                <a:lnTo>
                  <a:pt x="56429" y="48123"/>
                </a:lnTo>
                <a:lnTo>
                  <a:pt x="60087" y="43511"/>
                </a:lnTo>
                <a:lnTo>
                  <a:pt x="61490" y="39343"/>
                </a:lnTo>
                <a:lnTo>
                  <a:pt x="61490" y="29449"/>
                </a:lnTo>
                <a:lnTo>
                  <a:pt x="59894" y="25305"/>
                </a:lnTo>
                <a:lnTo>
                  <a:pt x="57630" y="23019"/>
                </a:lnTo>
                <a:close/>
              </a:path>
              <a:path w="61595" h="53975">
                <a:moveTo>
                  <a:pt x="58991" y="0"/>
                </a:moveTo>
                <a:lnTo>
                  <a:pt x="32522" y="0"/>
                </a:lnTo>
                <a:lnTo>
                  <a:pt x="27371" y="27389"/>
                </a:lnTo>
                <a:lnTo>
                  <a:pt x="33505" y="28188"/>
                </a:lnTo>
                <a:lnTo>
                  <a:pt x="34472" y="26662"/>
                </a:lnTo>
                <a:lnTo>
                  <a:pt x="35802" y="25418"/>
                </a:lnTo>
                <a:lnTo>
                  <a:pt x="39195" y="23504"/>
                </a:lnTo>
                <a:lnTo>
                  <a:pt x="41090" y="23019"/>
                </a:lnTo>
                <a:lnTo>
                  <a:pt x="57630" y="23019"/>
                </a:lnTo>
                <a:lnTo>
                  <a:pt x="55222" y="20588"/>
                </a:lnTo>
                <a:lnTo>
                  <a:pt x="34883" y="20588"/>
                </a:lnTo>
                <a:lnTo>
                  <a:pt x="37753" y="6251"/>
                </a:lnTo>
                <a:lnTo>
                  <a:pt x="58991" y="6251"/>
                </a:lnTo>
                <a:lnTo>
                  <a:pt x="58991" y="0"/>
                </a:lnTo>
                <a:close/>
              </a:path>
              <a:path w="61595" h="53975">
                <a:moveTo>
                  <a:pt x="49585" y="17236"/>
                </a:moveTo>
                <a:lnTo>
                  <a:pt x="41428" y="17236"/>
                </a:lnTo>
                <a:lnTo>
                  <a:pt x="38075" y="18351"/>
                </a:lnTo>
                <a:lnTo>
                  <a:pt x="34883" y="20588"/>
                </a:lnTo>
                <a:lnTo>
                  <a:pt x="55222" y="20588"/>
                </a:lnTo>
                <a:lnTo>
                  <a:pt x="53502" y="18851"/>
                </a:lnTo>
                <a:lnTo>
                  <a:pt x="49585" y="1723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6340837" y="5541380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0206" y="0"/>
                </a:moveTo>
                <a:lnTo>
                  <a:pt x="13484" y="0"/>
                </a:lnTo>
                <a:lnTo>
                  <a:pt x="10268" y="1050"/>
                </a:lnTo>
                <a:lnTo>
                  <a:pt x="0" y="37316"/>
                </a:lnTo>
                <a:lnTo>
                  <a:pt x="1757" y="44504"/>
                </a:lnTo>
                <a:lnTo>
                  <a:pt x="8197" y="52662"/>
                </a:lnTo>
                <a:lnTo>
                  <a:pt x="12227" y="54439"/>
                </a:lnTo>
                <a:lnTo>
                  <a:pt x="21246" y="54439"/>
                </a:lnTo>
                <a:lnTo>
                  <a:pt x="24470" y="53389"/>
                </a:lnTo>
                <a:lnTo>
                  <a:pt x="27025" y="51289"/>
                </a:lnTo>
                <a:lnTo>
                  <a:pt x="29580" y="49270"/>
                </a:lnTo>
                <a:lnTo>
                  <a:pt x="29683" y="49108"/>
                </a:lnTo>
                <a:lnTo>
                  <a:pt x="14354" y="49108"/>
                </a:lnTo>
                <a:lnTo>
                  <a:pt x="11832" y="47654"/>
                </a:lnTo>
                <a:lnTo>
                  <a:pt x="7737" y="41839"/>
                </a:lnTo>
                <a:lnTo>
                  <a:pt x="6714" y="36023"/>
                </a:lnTo>
                <a:lnTo>
                  <a:pt x="6714" y="18496"/>
                </a:lnTo>
                <a:lnTo>
                  <a:pt x="7842" y="12519"/>
                </a:lnTo>
                <a:lnTo>
                  <a:pt x="11880" y="6704"/>
                </a:lnTo>
                <a:lnTo>
                  <a:pt x="14282" y="5411"/>
                </a:lnTo>
                <a:lnTo>
                  <a:pt x="29369" y="5411"/>
                </a:lnTo>
                <a:lnTo>
                  <a:pt x="28798" y="4523"/>
                </a:lnTo>
                <a:lnTo>
                  <a:pt x="27017" y="2907"/>
                </a:lnTo>
                <a:lnTo>
                  <a:pt x="24865" y="1776"/>
                </a:lnTo>
                <a:lnTo>
                  <a:pt x="22713" y="565"/>
                </a:lnTo>
                <a:lnTo>
                  <a:pt x="20206" y="0"/>
                </a:lnTo>
                <a:close/>
              </a:path>
              <a:path w="34925" h="54610">
                <a:moveTo>
                  <a:pt x="29369" y="5411"/>
                </a:moveTo>
                <a:lnTo>
                  <a:pt x="20327" y="5411"/>
                </a:lnTo>
                <a:lnTo>
                  <a:pt x="22874" y="6865"/>
                </a:lnTo>
                <a:lnTo>
                  <a:pt x="26968" y="12681"/>
                </a:lnTo>
                <a:lnTo>
                  <a:pt x="27992" y="18496"/>
                </a:lnTo>
                <a:lnTo>
                  <a:pt x="27992" y="36023"/>
                </a:lnTo>
                <a:lnTo>
                  <a:pt x="26968" y="41839"/>
                </a:lnTo>
                <a:lnTo>
                  <a:pt x="22874" y="47654"/>
                </a:lnTo>
                <a:lnTo>
                  <a:pt x="20351" y="49108"/>
                </a:lnTo>
                <a:lnTo>
                  <a:pt x="29683" y="49108"/>
                </a:lnTo>
                <a:lnTo>
                  <a:pt x="31498" y="46281"/>
                </a:lnTo>
                <a:lnTo>
                  <a:pt x="32780" y="42404"/>
                </a:lnTo>
                <a:lnTo>
                  <a:pt x="34061" y="38608"/>
                </a:lnTo>
                <a:lnTo>
                  <a:pt x="34706" y="33519"/>
                </a:lnTo>
                <a:lnTo>
                  <a:pt x="34613" y="21000"/>
                </a:lnTo>
                <a:lnTo>
                  <a:pt x="34303" y="17769"/>
                </a:lnTo>
                <a:lnTo>
                  <a:pt x="32707" y="11550"/>
                </a:lnTo>
                <a:lnTo>
                  <a:pt x="31603" y="8884"/>
                </a:lnTo>
                <a:lnTo>
                  <a:pt x="29369" y="5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6340837" y="5235098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6859" y="38042"/>
                </a:moveTo>
                <a:lnTo>
                  <a:pt x="0" y="38689"/>
                </a:lnTo>
                <a:lnTo>
                  <a:pt x="435" y="43131"/>
                </a:lnTo>
                <a:lnTo>
                  <a:pt x="2184" y="46766"/>
                </a:lnTo>
                <a:lnTo>
                  <a:pt x="5247" y="49431"/>
                </a:lnTo>
                <a:lnTo>
                  <a:pt x="8309" y="52177"/>
                </a:lnTo>
                <a:lnTo>
                  <a:pt x="12259" y="53550"/>
                </a:lnTo>
                <a:lnTo>
                  <a:pt x="23003" y="53550"/>
                </a:lnTo>
                <a:lnTo>
                  <a:pt x="27662" y="51370"/>
                </a:lnTo>
                <a:lnTo>
                  <a:pt x="30228" y="48139"/>
                </a:lnTo>
                <a:lnTo>
                  <a:pt x="14483" y="48139"/>
                </a:lnTo>
                <a:lnTo>
                  <a:pt x="12251" y="47331"/>
                </a:lnTo>
                <a:lnTo>
                  <a:pt x="8551" y="43939"/>
                </a:lnTo>
                <a:lnTo>
                  <a:pt x="7374" y="41435"/>
                </a:lnTo>
                <a:lnTo>
                  <a:pt x="6859" y="38042"/>
                </a:lnTo>
                <a:close/>
              </a:path>
              <a:path w="35560" h="53975">
                <a:moveTo>
                  <a:pt x="31373" y="23019"/>
                </a:moveTo>
                <a:lnTo>
                  <a:pt x="20375" y="23019"/>
                </a:lnTo>
                <a:lnTo>
                  <a:pt x="23116" y="24150"/>
                </a:lnTo>
                <a:lnTo>
                  <a:pt x="25211" y="26331"/>
                </a:lnTo>
                <a:lnTo>
                  <a:pt x="27307" y="28431"/>
                </a:lnTo>
                <a:lnTo>
                  <a:pt x="28355" y="31419"/>
                </a:lnTo>
                <a:lnTo>
                  <a:pt x="28242" y="39416"/>
                </a:lnTo>
                <a:lnTo>
                  <a:pt x="27259" y="42243"/>
                </a:lnTo>
                <a:lnTo>
                  <a:pt x="25082" y="44585"/>
                </a:lnTo>
                <a:lnTo>
                  <a:pt x="22906" y="47008"/>
                </a:lnTo>
                <a:lnTo>
                  <a:pt x="20246" y="48139"/>
                </a:lnTo>
                <a:lnTo>
                  <a:pt x="30228" y="48139"/>
                </a:lnTo>
                <a:lnTo>
                  <a:pt x="33884" y="43535"/>
                </a:lnTo>
                <a:lnTo>
                  <a:pt x="35286" y="39416"/>
                </a:lnTo>
                <a:lnTo>
                  <a:pt x="35286" y="29481"/>
                </a:lnTo>
                <a:lnTo>
                  <a:pt x="33690" y="25362"/>
                </a:lnTo>
                <a:lnTo>
                  <a:pt x="31373" y="23019"/>
                </a:lnTo>
                <a:close/>
              </a:path>
              <a:path w="35560" h="53975">
                <a:moveTo>
                  <a:pt x="32780" y="0"/>
                </a:moveTo>
                <a:lnTo>
                  <a:pt x="6319" y="0"/>
                </a:lnTo>
                <a:lnTo>
                  <a:pt x="1160" y="27461"/>
                </a:lnTo>
                <a:lnTo>
                  <a:pt x="7302" y="28188"/>
                </a:lnTo>
                <a:lnTo>
                  <a:pt x="8269" y="26734"/>
                </a:lnTo>
                <a:lnTo>
                  <a:pt x="9599" y="25442"/>
                </a:lnTo>
                <a:lnTo>
                  <a:pt x="12984" y="23504"/>
                </a:lnTo>
                <a:lnTo>
                  <a:pt x="14886" y="23019"/>
                </a:lnTo>
                <a:lnTo>
                  <a:pt x="31373" y="23019"/>
                </a:lnTo>
                <a:lnTo>
                  <a:pt x="28977" y="20596"/>
                </a:lnTo>
                <a:lnTo>
                  <a:pt x="8680" y="20596"/>
                </a:lnTo>
                <a:lnTo>
                  <a:pt x="11541" y="6300"/>
                </a:lnTo>
                <a:lnTo>
                  <a:pt x="32780" y="6300"/>
                </a:lnTo>
                <a:lnTo>
                  <a:pt x="32780" y="0"/>
                </a:lnTo>
                <a:close/>
              </a:path>
              <a:path w="35560" h="53975">
                <a:moveTo>
                  <a:pt x="23382" y="17284"/>
                </a:moveTo>
                <a:lnTo>
                  <a:pt x="15225" y="17284"/>
                </a:lnTo>
                <a:lnTo>
                  <a:pt x="11872" y="18415"/>
                </a:lnTo>
                <a:lnTo>
                  <a:pt x="8680" y="20596"/>
                </a:lnTo>
                <a:lnTo>
                  <a:pt x="28977" y="20596"/>
                </a:lnTo>
                <a:lnTo>
                  <a:pt x="27299" y="18900"/>
                </a:lnTo>
                <a:lnTo>
                  <a:pt x="23382" y="1728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6208500" y="5518037"/>
            <a:ext cx="59055" cy="93980"/>
          </a:xfrm>
          <a:custGeom>
            <a:avLst/>
            <a:gdLst/>
            <a:ahLst/>
            <a:cxnLst/>
            <a:rect l="l" t="t" r="r" b="b"/>
            <a:pathLst>
              <a:path w="59054" h="93979">
                <a:moveTo>
                  <a:pt x="58531" y="47573"/>
                </a:moveTo>
                <a:lnTo>
                  <a:pt x="0" y="47573"/>
                </a:lnTo>
                <a:lnTo>
                  <a:pt x="0" y="55327"/>
                </a:lnTo>
                <a:lnTo>
                  <a:pt x="24035" y="55327"/>
                </a:lnTo>
                <a:lnTo>
                  <a:pt x="24035" y="85859"/>
                </a:lnTo>
                <a:lnTo>
                  <a:pt x="0" y="85859"/>
                </a:lnTo>
                <a:lnTo>
                  <a:pt x="0" y="93613"/>
                </a:lnTo>
                <a:lnTo>
                  <a:pt x="58531" y="93613"/>
                </a:lnTo>
                <a:lnTo>
                  <a:pt x="58531" y="85859"/>
                </a:lnTo>
                <a:lnTo>
                  <a:pt x="30942" y="85859"/>
                </a:lnTo>
                <a:lnTo>
                  <a:pt x="30942" y="55327"/>
                </a:lnTo>
                <a:lnTo>
                  <a:pt x="58531" y="55327"/>
                </a:lnTo>
                <a:lnTo>
                  <a:pt x="58531" y="47573"/>
                </a:lnTo>
                <a:close/>
              </a:path>
              <a:path w="59054" h="93979">
                <a:moveTo>
                  <a:pt x="31743" y="10580"/>
                </a:moveTo>
                <a:lnTo>
                  <a:pt x="21721" y="10580"/>
                </a:lnTo>
                <a:lnTo>
                  <a:pt x="52704" y="37639"/>
                </a:lnTo>
                <a:lnTo>
                  <a:pt x="58531" y="37639"/>
                </a:lnTo>
                <a:lnTo>
                  <a:pt x="58531" y="28754"/>
                </a:lnTo>
                <a:lnTo>
                  <a:pt x="52704" y="28754"/>
                </a:lnTo>
                <a:lnTo>
                  <a:pt x="47795" y="24311"/>
                </a:lnTo>
                <a:lnTo>
                  <a:pt x="31743" y="10580"/>
                </a:lnTo>
                <a:close/>
              </a:path>
              <a:path w="59054" h="93979">
                <a:moveTo>
                  <a:pt x="20883" y="1292"/>
                </a:moveTo>
                <a:lnTo>
                  <a:pt x="16128" y="1292"/>
                </a:lnTo>
                <a:lnTo>
                  <a:pt x="16128" y="36023"/>
                </a:lnTo>
                <a:lnTo>
                  <a:pt x="21963" y="36023"/>
                </a:lnTo>
                <a:lnTo>
                  <a:pt x="21882" y="13650"/>
                </a:lnTo>
                <a:lnTo>
                  <a:pt x="21721" y="10580"/>
                </a:lnTo>
                <a:lnTo>
                  <a:pt x="31743" y="10580"/>
                </a:lnTo>
                <a:lnTo>
                  <a:pt x="20883" y="1292"/>
                </a:lnTo>
                <a:close/>
              </a:path>
              <a:path w="59054" h="93979">
                <a:moveTo>
                  <a:pt x="58531" y="0"/>
                </a:moveTo>
                <a:lnTo>
                  <a:pt x="52349" y="0"/>
                </a:lnTo>
                <a:lnTo>
                  <a:pt x="52462" y="25523"/>
                </a:lnTo>
                <a:lnTo>
                  <a:pt x="52704" y="28754"/>
                </a:lnTo>
                <a:lnTo>
                  <a:pt x="58531" y="28754"/>
                </a:lnTo>
                <a:lnTo>
                  <a:pt x="585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6424863" y="508050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94" y="0"/>
                </a:moveTo>
                <a:lnTo>
                  <a:pt x="1136" y="0"/>
                </a:lnTo>
                <a:lnTo>
                  <a:pt x="765" y="161"/>
                </a:lnTo>
                <a:lnTo>
                  <a:pt x="459" y="484"/>
                </a:lnTo>
                <a:lnTo>
                  <a:pt x="153" y="726"/>
                </a:lnTo>
                <a:lnTo>
                  <a:pt x="121" y="2261"/>
                </a:lnTo>
                <a:lnTo>
                  <a:pt x="354" y="2584"/>
                </a:lnTo>
                <a:lnTo>
                  <a:pt x="16434" y="18577"/>
                </a:lnTo>
                <a:lnTo>
                  <a:pt x="354" y="34569"/>
                </a:lnTo>
                <a:lnTo>
                  <a:pt x="120" y="34892"/>
                </a:lnTo>
                <a:lnTo>
                  <a:pt x="0" y="36104"/>
                </a:lnTo>
                <a:lnTo>
                  <a:pt x="153" y="36427"/>
                </a:lnTo>
                <a:lnTo>
                  <a:pt x="765" y="37073"/>
                </a:lnTo>
                <a:lnTo>
                  <a:pt x="1136" y="37154"/>
                </a:lnTo>
                <a:lnTo>
                  <a:pt x="1934" y="37154"/>
                </a:lnTo>
                <a:lnTo>
                  <a:pt x="2313" y="36992"/>
                </a:lnTo>
                <a:lnTo>
                  <a:pt x="2854" y="36427"/>
                </a:lnTo>
                <a:lnTo>
                  <a:pt x="18634" y="20757"/>
                </a:lnTo>
                <a:lnTo>
                  <a:pt x="23010" y="20757"/>
                </a:lnTo>
                <a:lnTo>
                  <a:pt x="20827" y="18577"/>
                </a:lnTo>
                <a:lnTo>
                  <a:pt x="22930" y="16477"/>
                </a:lnTo>
                <a:lnTo>
                  <a:pt x="18634" y="16477"/>
                </a:lnTo>
                <a:lnTo>
                  <a:pt x="2692" y="403"/>
                </a:lnTo>
                <a:lnTo>
                  <a:pt x="2264" y="161"/>
                </a:lnTo>
                <a:lnTo>
                  <a:pt x="1894" y="0"/>
                </a:lnTo>
                <a:close/>
              </a:path>
              <a:path w="37464" h="37464">
                <a:moveTo>
                  <a:pt x="23010" y="20757"/>
                </a:moveTo>
                <a:lnTo>
                  <a:pt x="18634" y="20757"/>
                </a:lnTo>
                <a:lnTo>
                  <a:pt x="34569" y="36589"/>
                </a:lnTo>
                <a:lnTo>
                  <a:pt x="34948" y="36992"/>
                </a:lnTo>
                <a:lnTo>
                  <a:pt x="35327" y="37154"/>
                </a:lnTo>
                <a:lnTo>
                  <a:pt x="36133" y="37154"/>
                </a:lnTo>
                <a:lnTo>
                  <a:pt x="36487" y="37073"/>
                </a:lnTo>
                <a:lnTo>
                  <a:pt x="36769" y="36750"/>
                </a:lnTo>
                <a:lnTo>
                  <a:pt x="36958" y="36589"/>
                </a:lnTo>
                <a:lnTo>
                  <a:pt x="37080" y="36427"/>
                </a:lnTo>
                <a:lnTo>
                  <a:pt x="37076" y="34892"/>
                </a:lnTo>
                <a:lnTo>
                  <a:pt x="36842" y="34569"/>
                </a:lnTo>
                <a:lnTo>
                  <a:pt x="23010" y="20757"/>
                </a:lnTo>
                <a:close/>
              </a:path>
              <a:path w="37464" h="37464">
                <a:moveTo>
                  <a:pt x="36133" y="0"/>
                </a:moveTo>
                <a:lnTo>
                  <a:pt x="35375" y="0"/>
                </a:lnTo>
                <a:lnTo>
                  <a:pt x="34996" y="161"/>
                </a:lnTo>
                <a:lnTo>
                  <a:pt x="34569" y="403"/>
                </a:lnTo>
                <a:lnTo>
                  <a:pt x="18634" y="16477"/>
                </a:lnTo>
                <a:lnTo>
                  <a:pt x="22930" y="16477"/>
                </a:lnTo>
                <a:lnTo>
                  <a:pt x="36842" y="2584"/>
                </a:lnTo>
                <a:lnTo>
                  <a:pt x="37076" y="2261"/>
                </a:lnTo>
                <a:lnTo>
                  <a:pt x="37197" y="1050"/>
                </a:lnTo>
                <a:lnTo>
                  <a:pt x="37051" y="726"/>
                </a:lnTo>
                <a:lnTo>
                  <a:pt x="36769" y="403"/>
                </a:lnTo>
                <a:lnTo>
                  <a:pt x="36487" y="161"/>
                </a:lnTo>
                <a:lnTo>
                  <a:pt x="361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482065" y="5037614"/>
            <a:ext cx="133345" cy="79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695865" y="5034625"/>
            <a:ext cx="1684020" cy="77470"/>
          </a:xfrm>
          <a:custGeom>
            <a:avLst/>
            <a:gdLst/>
            <a:ahLst/>
            <a:cxnLst/>
            <a:rect l="l" t="t" r="r" b="b"/>
            <a:pathLst>
              <a:path w="1684020" h="77470">
                <a:moveTo>
                  <a:pt x="20319" y="0"/>
                </a:moveTo>
                <a:lnTo>
                  <a:pt x="12654" y="0"/>
                </a:lnTo>
                <a:lnTo>
                  <a:pt x="9140" y="5088"/>
                </a:lnTo>
                <a:lnTo>
                  <a:pt x="6238" y="10580"/>
                </a:lnTo>
                <a:lnTo>
                  <a:pt x="1313" y="23423"/>
                </a:lnTo>
                <a:lnTo>
                  <a:pt x="0" y="30692"/>
                </a:lnTo>
                <a:lnTo>
                  <a:pt x="0" y="44666"/>
                </a:lnTo>
                <a:lnTo>
                  <a:pt x="1063" y="51047"/>
                </a:lnTo>
                <a:lnTo>
                  <a:pt x="5319" y="64374"/>
                </a:lnTo>
                <a:lnTo>
                  <a:pt x="8422" y="70755"/>
                </a:lnTo>
                <a:lnTo>
                  <a:pt x="12493" y="76893"/>
                </a:lnTo>
                <a:lnTo>
                  <a:pt x="20198" y="76893"/>
                </a:lnTo>
                <a:lnTo>
                  <a:pt x="17861" y="71805"/>
                </a:lnTo>
                <a:lnTo>
                  <a:pt x="16224" y="67928"/>
                </a:lnTo>
                <a:lnTo>
                  <a:pt x="13879" y="61062"/>
                </a:lnTo>
                <a:lnTo>
                  <a:pt x="12767" y="56701"/>
                </a:lnTo>
                <a:lnTo>
                  <a:pt x="11147" y="47493"/>
                </a:lnTo>
                <a:lnTo>
                  <a:pt x="10736" y="43050"/>
                </a:lnTo>
                <a:lnTo>
                  <a:pt x="10736" y="32308"/>
                </a:lnTo>
                <a:lnTo>
                  <a:pt x="11421" y="26331"/>
                </a:lnTo>
                <a:lnTo>
                  <a:pt x="14161" y="14942"/>
                </a:lnTo>
                <a:lnTo>
                  <a:pt x="16676" y="8077"/>
                </a:lnTo>
                <a:lnTo>
                  <a:pt x="20319" y="0"/>
                </a:lnTo>
                <a:close/>
              </a:path>
              <a:path w="1684020" h="77470">
                <a:moveTo>
                  <a:pt x="49738" y="16235"/>
                </a:moveTo>
                <a:lnTo>
                  <a:pt x="39832" y="16235"/>
                </a:lnTo>
                <a:lnTo>
                  <a:pt x="35560" y="18092"/>
                </a:lnTo>
                <a:lnTo>
                  <a:pt x="32175" y="21808"/>
                </a:lnTo>
                <a:lnTo>
                  <a:pt x="28798" y="25604"/>
                </a:lnTo>
                <a:lnTo>
                  <a:pt x="27105" y="31096"/>
                </a:lnTo>
                <a:lnTo>
                  <a:pt x="27105" y="45312"/>
                </a:lnTo>
                <a:lnTo>
                  <a:pt x="28846" y="50804"/>
                </a:lnTo>
                <a:lnTo>
                  <a:pt x="32320" y="54762"/>
                </a:lnTo>
                <a:lnTo>
                  <a:pt x="35794" y="58639"/>
                </a:lnTo>
                <a:lnTo>
                  <a:pt x="39961" y="60658"/>
                </a:lnTo>
                <a:lnTo>
                  <a:pt x="47231" y="60658"/>
                </a:lnTo>
                <a:lnTo>
                  <a:pt x="58096" y="53389"/>
                </a:lnTo>
                <a:lnTo>
                  <a:pt x="68518" y="53389"/>
                </a:lnTo>
                <a:lnTo>
                  <a:pt x="68518" y="51774"/>
                </a:lnTo>
                <a:lnTo>
                  <a:pt x="44781" y="51774"/>
                </a:lnTo>
                <a:lnTo>
                  <a:pt x="42250" y="50320"/>
                </a:lnTo>
                <a:lnTo>
                  <a:pt x="40445" y="47331"/>
                </a:lnTo>
                <a:lnTo>
                  <a:pt x="39195" y="45312"/>
                </a:lnTo>
                <a:lnTo>
                  <a:pt x="38567" y="42000"/>
                </a:lnTo>
                <a:lnTo>
                  <a:pt x="38567" y="33277"/>
                </a:lnTo>
                <a:lnTo>
                  <a:pt x="39469" y="30127"/>
                </a:lnTo>
                <a:lnTo>
                  <a:pt x="41259" y="28027"/>
                </a:lnTo>
                <a:lnTo>
                  <a:pt x="43056" y="25846"/>
                </a:lnTo>
                <a:lnTo>
                  <a:pt x="45289" y="24796"/>
                </a:lnTo>
                <a:lnTo>
                  <a:pt x="68518" y="24796"/>
                </a:lnTo>
                <a:lnTo>
                  <a:pt x="68518" y="22131"/>
                </a:lnTo>
                <a:lnTo>
                  <a:pt x="57290" y="22131"/>
                </a:lnTo>
                <a:lnTo>
                  <a:pt x="53832" y="18173"/>
                </a:lnTo>
                <a:lnTo>
                  <a:pt x="49738" y="16235"/>
                </a:lnTo>
                <a:close/>
              </a:path>
              <a:path w="1684020" h="77470">
                <a:moveTo>
                  <a:pt x="68518" y="53389"/>
                </a:moveTo>
                <a:lnTo>
                  <a:pt x="58096" y="53389"/>
                </a:lnTo>
                <a:lnTo>
                  <a:pt x="58096" y="59689"/>
                </a:lnTo>
                <a:lnTo>
                  <a:pt x="68518" y="59689"/>
                </a:lnTo>
                <a:lnTo>
                  <a:pt x="68518" y="53389"/>
                </a:lnTo>
                <a:close/>
              </a:path>
              <a:path w="1684020" h="77470">
                <a:moveTo>
                  <a:pt x="68518" y="24796"/>
                </a:moveTo>
                <a:lnTo>
                  <a:pt x="50689" y="24796"/>
                </a:lnTo>
                <a:lnTo>
                  <a:pt x="52938" y="25927"/>
                </a:lnTo>
                <a:lnTo>
                  <a:pt x="54695" y="28027"/>
                </a:lnTo>
                <a:lnTo>
                  <a:pt x="56452" y="30208"/>
                </a:lnTo>
                <a:lnTo>
                  <a:pt x="57228" y="33277"/>
                </a:lnTo>
                <a:lnTo>
                  <a:pt x="57331" y="42970"/>
                </a:lnTo>
                <a:lnTo>
                  <a:pt x="56428" y="46281"/>
                </a:lnTo>
                <a:lnTo>
                  <a:pt x="52809" y="50643"/>
                </a:lnTo>
                <a:lnTo>
                  <a:pt x="50617" y="51774"/>
                </a:lnTo>
                <a:lnTo>
                  <a:pt x="68518" y="51774"/>
                </a:lnTo>
                <a:lnTo>
                  <a:pt x="68518" y="24796"/>
                </a:lnTo>
                <a:close/>
              </a:path>
              <a:path w="1684020" h="77470">
                <a:moveTo>
                  <a:pt x="68518" y="1050"/>
                </a:moveTo>
                <a:lnTo>
                  <a:pt x="57290" y="1050"/>
                </a:lnTo>
                <a:lnTo>
                  <a:pt x="57290" y="22131"/>
                </a:lnTo>
                <a:lnTo>
                  <a:pt x="68518" y="22131"/>
                </a:lnTo>
                <a:lnTo>
                  <a:pt x="68518" y="1050"/>
                </a:lnTo>
                <a:close/>
              </a:path>
              <a:path w="1684020" h="77470">
                <a:moveTo>
                  <a:pt x="85524" y="0"/>
                </a:moveTo>
                <a:lnTo>
                  <a:pt x="77900" y="0"/>
                </a:lnTo>
                <a:lnTo>
                  <a:pt x="81543" y="8077"/>
                </a:lnTo>
                <a:lnTo>
                  <a:pt x="84050" y="14942"/>
                </a:lnTo>
                <a:lnTo>
                  <a:pt x="86758" y="26331"/>
                </a:lnTo>
                <a:lnTo>
                  <a:pt x="87313" y="31177"/>
                </a:lnTo>
                <a:lnTo>
                  <a:pt x="87345" y="43373"/>
                </a:lnTo>
                <a:lnTo>
                  <a:pt x="87257" y="44827"/>
                </a:lnTo>
                <a:lnTo>
                  <a:pt x="77980" y="76893"/>
                </a:lnTo>
                <a:lnTo>
                  <a:pt x="85726" y="76893"/>
                </a:lnTo>
                <a:lnTo>
                  <a:pt x="90304" y="69947"/>
                </a:lnTo>
                <a:lnTo>
                  <a:pt x="93593" y="62920"/>
                </a:lnTo>
                <a:lnTo>
                  <a:pt x="97341" y="49350"/>
                </a:lnTo>
                <a:lnTo>
                  <a:pt x="98219" y="43373"/>
                </a:lnTo>
                <a:lnTo>
                  <a:pt x="98219" y="31177"/>
                </a:lnTo>
                <a:lnTo>
                  <a:pt x="97107" y="24715"/>
                </a:lnTo>
                <a:lnTo>
                  <a:pt x="92666" y="11792"/>
                </a:lnTo>
                <a:lnTo>
                  <a:pt x="89546" y="5734"/>
                </a:lnTo>
                <a:lnTo>
                  <a:pt x="85524" y="0"/>
                </a:lnTo>
                <a:close/>
              </a:path>
              <a:path w="1684020" h="77470">
                <a:moveTo>
                  <a:pt x="144443" y="1050"/>
                </a:moveTo>
                <a:lnTo>
                  <a:pt x="132643" y="1050"/>
                </a:lnTo>
                <a:lnTo>
                  <a:pt x="132643" y="59689"/>
                </a:lnTo>
                <a:lnTo>
                  <a:pt x="144443" y="59689"/>
                </a:lnTo>
                <a:lnTo>
                  <a:pt x="144443" y="34004"/>
                </a:lnTo>
                <a:lnTo>
                  <a:pt x="179424" y="34004"/>
                </a:lnTo>
                <a:lnTo>
                  <a:pt x="179424" y="24069"/>
                </a:lnTo>
                <a:lnTo>
                  <a:pt x="144443" y="24069"/>
                </a:lnTo>
                <a:lnTo>
                  <a:pt x="144443" y="1050"/>
                </a:lnTo>
                <a:close/>
              </a:path>
              <a:path w="1684020" h="77470">
                <a:moveTo>
                  <a:pt x="179424" y="34004"/>
                </a:moveTo>
                <a:lnTo>
                  <a:pt x="167656" y="34004"/>
                </a:lnTo>
                <a:lnTo>
                  <a:pt x="167656" y="59689"/>
                </a:lnTo>
                <a:lnTo>
                  <a:pt x="179424" y="59689"/>
                </a:lnTo>
                <a:lnTo>
                  <a:pt x="179424" y="34004"/>
                </a:lnTo>
                <a:close/>
              </a:path>
              <a:path w="1684020" h="77470">
                <a:moveTo>
                  <a:pt x="179424" y="1050"/>
                </a:moveTo>
                <a:lnTo>
                  <a:pt x="167656" y="1050"/>
                </a:lnTo>
                <a:lnTo>
                  <a:pt x="167656" y="24069"/>
                </a:lnTo>
                <a:lnTo>
                  <a:pt x="179424" y="24069"/>
                </a:lnTo>
                <a:lnTo>
                  <a:pt x="179424" y="1050"/>
                </a:lnTo>
                <a:close/>
              </a:path>
              <a:path w="1684020" h="77470">
                <a:moveTo>
                  <a:pt x="200219" y="1050"/>
                </a:moveTo>
                <a:lnTo>
                  <a:pt x="187403" y="1050"/>
                </a:lnTo>
                <a:lnTo>
                  <a:pt x="208359" y="59689"/>
                </a:lnTo>
                <a:lnTo>
                  <a:pt x="220933" y="59689"/>
                </a:lnTo>
                <a:lnTo>
                  <a:pt x="226388" y="44424"/>
                </a:lnTo>
                <a:lnTo>
                  <a:pt x="215049" y="44424"/>
                </a:lnTo>
                <a:lnTo>
                  <a:pt x="200219" y="1050"/>
                </a:lnTo>
                <a:close/>
              </a:path>
              <a:path w="1684020" h="77470">
                <a:moveTo>
                  <a:pt x="241889" y="1050"/>
                </a:moveTo>
                <a:lnTo>
                  <a:pt x="229396" y="1050"/>
                </a:lnTo>
                <a:lnTo>
                  <a:pt x="215049" y="44424"/>
                </a:lnTo>
                <a:lnTo>
                  <a:pt x="226388" y="44424"/>
                </a:lnTo>
                <a:lnTo>
                  <a:pt x="241889" y="1050"/>
                </a:lnTo>
                <a:close/>
              </a:path>
              <a:path w="1684020" h="77470">
                <a:moveTo>
                  <a:pt x="276064" y="1050"/>
                </a:moveTo>
                <a:lnTo>
                  <a:pt x="249546" y="1050"/>
                </a:lnTo>
                <a:lnTo>
                  <a:pt x="249546" y="59689"/>
                </a:lnTo>
                <a:lnTo>
                  <a:pt x="276144" y="59689"/>
                </a:lnTo>
                <a:lnTo>
                  <a:pt x="279610" y="59285"/>
                </a:lnTo>
                <a:lnTo>
                  <a:pt x="282270" y="58397"/>
                </a:lnTo>
                <a:lnTo>
                  <a:pt x="285736" y="57347"/>
                </a:lnTo>
                <a:lnTo>
                  <a:pt x="288476" y="55731"/>
                </a:lnTo>
                <a:lnTo>
                  <a:pt x="290572" y="53712"/>
                </a:lnTo>
                <a:lnTo>
                  <a:pt x="293312" y="51127"/>
                </a:lnTo>
                <a:lnTo>
                  <a:pt x="294109" y="49754"/>
                </a:lnTo>
                <a:lnTo>
                  <a:pt x="261394" y="49754"/>
                </a:lnTo>
                <a:lnTo>
                  <a:pt x="261394" y="10904"/>
                </a:lnTo>
                <a:lnTo>
                  <a:pt x="294017" y="10904"/>
                </a:lnTo>
                <a:lnTo>
                  <a:pt x="293554" y="10096"/>
                </a:lnTo>
                <a:lnTo>
                  <a:pt x="291136" y="7511"/>
                </a:lnTo>
                <a:lnTo>
                  <a:pt x="288637" y="4927"/>
                </a:lnTo>
                <a:lnTo>
                  <a:pt x="285736" y="3150"/>
                </a:lnTo>
                <a:lnTo>
                  <a:pt x="282270" y="2100"/>
                </a:lnTo>
                <a:lnTo>
                  <a:pt x="279771" y="1373"/>
                </a:lnTo>
                <a:lnTo>
                  <a:pt x="276064" y="1050"/>
                </a:lnTo>
                <a:close/>
              </a:path>
              <a:path w="1684020" h="77470">
                <a:moveTo>
                  <a:pt x="294017" y="10904"/>
                </a:moveTo>
                <a:lnTo>
                  <a:pt x="271469" y="10904"/>
                </a:lnTo>
                <a:lnTo>
                  <a:pt x="274693" y="11146"/>
                </a:lnTo>
                <a:lnTo>
                  <a:pt x="276386" y="11469"/>
                </a:lnTo>
                <a:lnTo>
                  <a:pt x="285171" y="19950"/>
                </a:lnTo>
                <a:lnTo>
                  <a:pt x="285977" y="22373"/>
                </a:lnTo>
                <a:lnTo>
                  <a:pt x="286333" y="25442"/>
                </a:lnTo>
                <a:lnTo>
                  <a:pt x="286291" y="35700"/>
                </a:lnTo>
                <a:lnTo>
                  <a:pt x="285977" y="38527"/>
                </a:lnTo>
                <a:lnTo>
                  <a:pt x="285171" y="41112"/>
                </a:lnTo>
                <a:lnTo>
                  <a:pt x="284446" y="43777"/>
                </a:lnTo>
                <a:lnTo>
                  <a:pt x="283398" y="45635"/>
                </a:lnTo>
                <a:lnTo>
                  <a:pt x="280819" y="47897"/>
                </a:lnTo>
                <a:lnTo>
                  <a:pt x="279288" y="48785"/>
                </a:lnTo>
                <a:lnTo>
                  <a:pt x="277353" y="49189"/>
                </a:lnTo>
                <a:lnTo>
                  <a:pt x="275902" y="49593"/>
                </a:lnTo>
                <a:lnTo>
                  <a:pt x="273484" y="49754"/>
                </a:lnTo>
                <a:lnTo>
                  <a:pt x="294109" y="49754"/>
                </a:lnTo>
                <a:lnTo>
                  <a:pt x="295327" y="47654"/>
                </a:lnTo>
                <a:lnTo>
                  <a:pt x="296858" y="43373"/>
                </a:lnTo>
                <a:lnTo>
                  <a:pt x="297987" y="39900"/>
                </a:lnTo>
                <a:lnTo>
                  <a:pt x="298632" y="35700"/>
                </a:lnTo>
                <a:lnTo>
                  <a:pt x="298632" y="25442"/>
                </a:lnTo>
                <a:lnTo>
                  <a:pt x="297987" y="20758"/>
                </a:lnTo>
                <a:lnTo>
                  <a:pt x="295408" y="13327"/>
                </a:lnTo>
                <a:lnTo>
                  <a:pt x="294017" y="10904"/>
                </a:lnTo>
                <a:close/>
              </a:path>
              <a:path w="1684020" h="77470">
                <a:moveTo>
                  <a:pt x="342881" y="0"/>
                </a:moveTo>
                <a:lnTo>
                  <a:pt x="327487" y="0"/>
                </a:lnTo>
                <a:lnTo>
                  <a:pt x="320877" y="2746"/>
                </a:lnTo>
                <a:lnTo>
                  <a:pt x="310802" y="13488"/>
                </a:lnTo>
                <a:lnTo>
                  <a:pt x="308304" y="21081"/>
                </a:lnTo>
                <a:lnTo>
                  <a:pt x="308304" y="40062"/>
                </a:lnTo>
                <a:lnTo>
                  <a:pt x="310802" y="47331"/>
                </a:lnTo>
                <a:lnTo>
                  <a:pt x="320797" y="57993"/>
                </a:lnTo>
                <a:lnTo>
                  <a:pt x="327245" y="60658"/>
                </a:lnTo>
                <a:lnTo>
                  <a:pt x="341269" y="60658"/>
                </a:lnTo>
                <a:lnTo>
                  <a:pt x="346428" y="59124"/>
                </a:lnTo>
                <a:lnTo>
                  <a:pt x="350538" y="55974"/>
                </a:lnTo>
                <a:lnTo>
                  <a:pt x="354649" y="52904"/>
                </a:lnTo>
                <a:lnTo>
                  <a:pt x="356075" y="50562"/>
                </a:lnTo>
                <a:lnTo>
                  <a:pt x="330630" y="50562"/>
                </a:lnTo>
                <a:lnTo>
                  <a:pt x="327164" y="48947"/>
                </a:lnTo>
                <a:lnTo>
                  <a:pt x="321845" y="42646"/>
                </a:lnTo>
                <a:lnTo>
                  <a:pt x="320474" y="37396"/>
                </a:lnTo>
                <a:lnTo>
                  <a:pt x="320474" y="23019"/>
                </a:lnTo>
                <a:lnTo>
                  <a:pt x="321845" y="17931"/>
                </a:lnTo>
                <a:lnTo>
                  <a:pt x="327245" y="11711"/>
                </a:lnTo>
                <a:lnTo>
                  <a:pt x="330791" y="10096"/>
                </a:lnTo>
                <a:lnTo>
                  <a:pt x="356503" y="10096"/>
                </a:lnTo>
                <a:lnTo>
                  <a:pt x="355858" y="8884"/>
                </a:lnTo>
                <a:lnTo>
                  <a:pt x="348685" y="2100"/>
                </a:lnTo>
                <a:lnTo>
                  <a:pt x="342881" y="0"/>
                </a:lnTo>
                <a:close/>
              </a:path>
              <a:path w="1684020" h="77470">
                <a:moveTo>
                  <a:pt x="347879" y="38123"/>
                </a:moveTo>
                <a:lnTo>
                  <a:pt x="338045" y="50562"/>
                </a:lnTo>
                <a:lnTo>
                  <a:pt x="356075" y="50562"/>
                </a:lnTo>
                <a:lnTo>
                  <a:pt x="357550" y="48139"/>
                </a:lnTo>
                <a:lnTo>
                  <a:pt x="359324" y="41758"/>
                </a:lnTo>
                <a:lnTo>
                  <a:pt x="347879" y="38123"/>
                </a:lnTo>
                <a:close/>
              </a:path>
              <a:path w="1684020" h="77470">
                <a:moveTo>
                  <a:pt x="356503" y="10096"/>
                </a:moveTo>
                <a:lnTo>
                  <a:pt x="338287" y="10096"/>
                </a:lnTo>
                <a:lnTo>
                  <a:pt x="340947" y="10984"/>
                </a:lnTo>
                <a:lnTo>
                  <a:pt x="345299" y="14538"/>
                </a:lnTo>
                <a:lnTo>
                  <a:pt x="346750" y="16961"/>
                </a:lnTo>
                <a:lnTo>
                  <a:pt x="347476" y="19950"/>
                </a:lnTo>
                <a:lnTo>
                  <a:pt x="359163" y="17204"/>
                </a:lnTo>
                <a:lnTo>
                  <a:pt x="357792" y="12519"/>
                </a:lnTo>
                <a:lnTo>
                  <a:pt x="356503" y="10096"/>
                </a:lnTo>
                <a:close/>
              </a:path>
              <a:path w="1684020" h="77470">
                <a:moveTo>
                  <a:pt x="462250" y="16235"/>
                </a:moveTo>
                <a:lnTo>
                  <a:pt x="450321" y="16235"/>
                </a:lnTo>
                <a:lnTo>
                  <a:pt x="445647" y="18173"/>
                </a:lnTo>
                <a:lnTo>
                  <a:pt x="438312" y="26170"/>
                </a:lnTo>
                <a:lnTo>
                  <a:pt x="436513" y="31500"/>
                </a:lnTo>
                <a:lnTo>
                  <a:pt x="436550" y="44989"/>
                </a:lnTo>
                <a:lnTo>
                  <a:pt x="437828" y="49512"/>
                </a:lnTo>
                <a:lnTo>
                  <a:pt x="444196" y="58235"/>
                </a:lnTo>
                <a:lnTo>
                  <a:pt x="449677" y="60659"/>
                </a:lnTo>
                <a:lnTo>
                  <a:pt x="461686" y="60659"/>
                </a:lnTo>
                <a:lnTo>
                  <a:pt x="465555" y="59528"/>
                </a:lnTo>
                <a:lnTo>
                  <a:pt x="468698" y="57428"/>
                </a:lnTo>
                <a:lnTo>
                  <a:pt x="471761" y="55247"/>
                </a:lnTo>
                <a:lnTo>
                  <a:pt x="473902" y="52259"/>
                </a:lnTo>
                <a:lnTo>
                  <a:pt x="454593" y="52259"/>
                </a:lnTo>
                <a:lnTo>
                  <a:pt x="452417" y="51289"/>
                </a:lnTo>
                <a:lnTo>
                  <a:pt x="450644" y="49432"/>
                </a:lnTo>
                <a:lnTo>
                  <a:pt x="448951" y="47574"/>
                </a:lnTo>
                <a:lnTo>
                  <a:pt x="448064" y="44989"/>
                </a:lnTo>
                <a:lnTo>
                  <a:pt x="447984" y="41677"/>
                </a:lnTo>
                <a:lnTo>
                  <a:pt x="476033" y="41677"/>
                </a:lnTo>
                <a:lnTo>
                  <a:pt x="476161" y="34812"/>
                </a:lnTo>
                <a:lnTo>
                  <a:pt x="448145" y="34812"/>
                </a:lnTo>
                <a:lnTo>
                  <a:pt x="448226" y="31500"/>
                </a:lnTo>
                <a:lnTo>
                  <a:pt x="448951" y="29319"/>
                </a:lnTo>
                <a:lnTo>
                  <a:pt x="450483" y="27462"/>
                </a:lnTo>
                <a:lnTo>
                  <a:pt x="452095" y="25685"/>
                </a:lnTo>
                <a:lnTo>
                  <a:pt x="454110" y="24796"/>
                </a:lnTo>
                <a:lnTo>
                  <a:pt x="472897" y="24796"/>
                </a:lnTo>
                <a:lnTo>
                  <a:pt x="470874" y="22454"/>
                </a:lnTo>
                <a:lnTo>
                  <a:pt x="467167" y="18335"/>
                </a:lnTo>
                <a:lnTo>
                  <a:pt x="462250" y="16235"/>
                </a:lnTo>
                <a:close/>
              </a:path>
              <a:path w="1684020" h="77470">
                <a:moveTo>
                  <a:pt x="419613" y="10904"/>
                </a:moveTo>
                <a:lnTo>
                  <a:pt x="407764" y="10904"/>
                </a:lnTo>
                <a:lnTo>
                  <a:pt x="407764" y="59689"/>
                </a:lnTo>
                <a:lnTo>
                  <a:pt x="419613" y="59689"/>
                </a:lnTo>
                <a:lnTo>
                  <a:pt x="419613" y="10904"/>
                </a:lnTo>
                <a:close/>
              </a:path>
              <a:path w="1684020" h="77470">
                <a:moveTo>
                  <a:pt x="464265" y="46120"/>
                </a:moveTo>
                <a:lnTo>
                  <a:pt x="458865" y="52259"/>
                </a:lnTo>
                <a:lnTo>
                  <a:pt x="473902" y="52259"/>
                </a:lnTo>
                <a:lnTo>
                  <a:pt x="474018" y="52097"/>
                </a:lnTo>
                <a:lnTo>
                  <a:pt x="475469" y="48058"/>
                </a:lnTo>
                <a:lnTo>
                  <a:pt x="464265" y="46120"/>
                </a:lnTo>
                <a:close/>
              </a:path>
              <a:path w="1684020" h="77470">
                <a:moveTo>
                  <a:pt x="472897" y="24796"/>
                </a:moveTo>
                <a:lnTo>
                  <a:pt x="458865" y="24796"/>
                </a:lnTo>
                <a:lnTo>
                  <a:pt x="460799" y="25685"/>
                </a:lnTo>
                <a:lnTo>
                  <a:pt x="464023" y="29077"/>
                </a:lnTo>
                <a:lnTo>
                  <a:pt x="464829" y="31500"/>
                </a:lnTo>
                <a:lnTo>
                  <a:pt x="464910" y="34812"/>
                </a:lnTo>
                <a:lnTo>
                  <a:pt x="476161" y="34812"/>
                </a:lnTo>
                <a:lnTo>
                  <a:pt x="476194" y="33035"/>
                </a:lnTo>
                <a:lnTo>
                  <a:pt x="474501" y="26654"/>
                </a:lnTo>
                <a:lnTo>
                  <a:pt x="472897" y="24796"/>
                </a:lnTo>
                <a:close/>
              </a:path>
              <a:path w="1684020" h="77470">
                <a:moveTo>
                  <a:pt x="436942" y="1050"/>
                </a:moveTo>
                <a:lnTo>
                  <a:pt x="390435" y="1050"/>
                </a:lnTo>
                <a:lnTo>
                  <a:pt x="390435" y="10904"/>
                </a:lnTo>
                <a:lnTo>
                  <a:pt x="436942" y="10904"/>
                </a:lnTo>
                <a:lnTo>
                  <a:pt x="436942" y="1050"/>
                </a:lnTo>
                <a:close/>
              </a:path>
              <a:path w="1684020" h="77470">
                <a:moveTo>
                  <a:pt x="496505" y="17204"/>
                </a:moveTo>
                <a:lnTo>
                  <a:pt x="486108" y="17204"/>
                </a:lnTo>
                <a:lnTo>
                  <a:pt x="486108" y="59689"/>
                </a:lnTo>
                <a:lnTo>
                  <a:pt x="497311" y="59689"/>
                </a:lnTo>
                <a:lnTo>
                  <a:pt x="497311" y="39335"/>
                </a:lnTo>
                <a:lnTo>
                  <a:pt x="497634" y="34570"/>
                </a:lnTo>
                <a:lnTo>
                  <a:pt x="498279" y="32308"/>
                </a:lnTo>
                <a:lnTo>
                  <a:pt x="498843" y="30047"/>
                </a:lnTo>
                <a:lnTo>
                  <a:pt x="499729" y="28431"/>
                </a:lnTo>
                <a:lnTo>
                  <a:pt x="500858" y="27623"/>
                </a:lnTo>
                <a:lnTo>
                  <a:pt x="501906" y="26735"/>
                </a:lnTo>
                <a:lnTo>
                  <a:pt x="503276" y="26331"/>
                </a:lnTo>
                <a:lnTo>
                  <a:pt x="510691" y="26331"/>
                </a:lnTo>
                <a:lnTo>
                  <a:pt x="511834" y="23181"/>
                </a:lnTo>
                <a:lnTo>
                  <a:pt x="496505" y="23181"/>
                </a:lnTo>
                <a:lnTo>
                  <a:pt x="496505" y="17204"/>
                </a:lnTo>
                <a:close/>
              </a:path>
              <a:path w="1684020" h="77470">
                <a:moveTo>
                  <a:pt x="510691" y="26331"/>
                </a:moveTo>
                <a:lnTo>
                  <a:pt x="506419" y="26331"/>
                </a:lnTo>
                <a:lnTo>
                  <a:pt x="508192" y="26897"/>
                </a:lnTo>
                <a:lnTo>
                  <a:pt x="510046" y="28108"/>
                </a:lnTo>
                <a:lnTo>
                  <a:pt x="510691" y="26331"/>
                </a:lnTo>
                <a:close/>
              </a:path>
              <a:path w="1684020" h="77470">
                <a:moveTo>
                  <a:pt x="508757" y="16235"/>
                </a:moveTo>
                <a:lnTo>
                  <a:pt x="504324" y="16235"/>
                </a:lnTo>
                <a:lnTo>
                  <a:pt x="502712" y="16639"/>
                </a:lnTo>
                <a:lnTo>
                  <a:pt x="501341" y="17608"/>
                </a:lnTo>
                <a:lnTo>
                  <a:pt x="499891" y="18496"/>
                </a:lnTo>
                <a:lnTo>
                  <a:pt x="498279" y="20354"/>
                </a:lnTo>
                <a:lnTo>
                  <a:pt x="496505" y="23181"/>
                </a:lnTo>
                <a:lnTo>
                  <a:pt x="511834" y="23181"/>
                </a:lnTo>
                <a:lnTo>
                  <a:pt x="513593" y="18335"/>
                </a:lnTo>
                <a:lnTo>
                  <a:pt x="511175" y="16962"/>
                </a:lnTo>
                <a:lnTo>
                  <a:pt x="508757" y="16235"/>
                </a:lnTo>
                <a:close/>
              </a:path>
              <a:path w="1684020" h="77470">
                <a:moveTo>
                  <a:pt x="580176" y="24796"/>
                </a:moveTo>
                <a:lnTo>
                  <a:pt x="539707" y="24796"/>
                </a:lnTo>
                <a:lnTo>
                  <a:pt x="540836" y="25119"/>
                </a:lnTo>
                <a:lnTo>
                  <a:pt x="541722" y="25685"/>
                </a:lnTo>
                <a:lnTo>
                  <a:pt x="544140" y="59689"/>
                </a:lnTo>
                <a:lnTo>
                  <a:pt x="555344" y="59689"/>
                </a:lnTo>
                <a:lnTo>
                  <a:pt x="555379" y="34973"/>
                </a:lnTo>
                <a:lnTo>
                  <a:pt x="555666" y="32308"/>
                </a:lnTo>
                <a:lnTo>
                  <a:pt x="556360" y="30289"/>
                </a:lnTo>
                <a:lnTo>
                  <a:pt x="556875" y="28593"/>
                </a:lnTo>
                <a:lnTo>
                  <a:pt x="557923" y="27219"/>
                </a:lnTo>
                <a:lnTo>
                  <a:pt x="560664" y="25281"/>
                </a:lnTo>
                <a:lnTo>
                  <a:pt x="562114" y="24796"/>
                </a:lnTo>
                <a:lnTo>
                  <a:pt x="580176" y="24796"/>
                </a:lnTo>
                <a:close/>
              </a:path>
              <a:path w="1684020" h="77470">
                <a:moveTo>
                  <a:pt x="580176" y="24796"/>
                </a:moveTo>
                <a:lnTo>
                  <a:pt x="565902" y="24796"/>
                </a:lnTo>
                <a:lnTo>
                  <a:pt x="567434" y="25604"/>
                </a:lnTo>
                <a:lnTo>
                  <a:pt x="569288" y="28431"/>
                </a:lnTo>
                <a:lnTo>
                  <a:pt x="569584" y="30450"/>
                </a:lnTo>
                <a:lnTo>
                  <a:pt x="569691" y="59689"/>
                </a:lnTo>
                <a:lnTo>
                  <a:pt x="580894" y="59689"/>
                </a:lnTo>
                <a:lnTo>
                  <a:pt x="580894" y="28431"/>
                </a:lnTo>
                <a:lnTo>
                  <a:pt x="580491" y="25523"/>
                </a:lnTo>
                <a:lnTo>
                  <a:pt x="580176" y="24796"/>
                </a:lnTo>
                <a:close/>
              </a:path>
              <a:path w="1684020" h="77470">
                <a:moveTo>
                  <a:pt x="528826" y="17204"/>
                </a:moveTo>
                <a:lnTo>
                  <a:pt x="518509" y="17204"/>
                </a:lnTo>
                <a:lnTo>
                  <a:pt x="518510" y="59689"/>
                </a:lnTo>
                <a:lnTo>
                  <a:pt x="529713" y="59689"/>
                </a:lnTo>
                <a:lnTo>
                  <a:pt x="529713" y="34973"/>
                </a:lnTo>
                <a:lnTo>
                  <a:pt x="530035" y="31985"/>
                </a:lnTo>
                <a:lnTo>
                  <a:pt x="533582" y="26250"/>
                </a:lnTo>
                <a:lnTo>
                  <a:pt x="534952" y="25281"/>
                </a:lnTo>
                <a:lnTo>
                  <a:pt x="536564" y="24796"/>
                </a:lnTo>
                <a:lnTo>
                  <a:pt x="580176" y="24796"/>
                </a:lnTo>
                <a:lnTo>
                  <a:pt x="579372" y="22939"/>
                </a:lnTo>
                <a:lnTo>
                  <a:pt x="528826" y="22939"/>
                </a:lnTo>
                <a:lnTo>
                  <a:pt x="528826" y="17204"/>
                </a:lnTo>
                <a:close/>
              </a:path>
              <a:path w="1684020" h="77470">
                <a:moveTo>
                  <a:pt x="544785" y="16235"/>
                </a:moveTo>
                <a:lnTo>
                  <a:pt x="536967" y="16235"/>
                </a:lnTo>
                <a:lnTo>
                  <a:pt x="532534" y="18496"/>
                </a:lnTo>
                <a:lnTo>
                  <a:pt x="528826" y="22939"/>
                </a:lnTo>
                <a:lnTo>
                  <a:pt x="554054" y="22939"/>
                </a:lnTo>
                <a:lnTo>
                  <a:pt x="552764" y="20677"/>
                </a:lnTo>
                <a:lnTo>
                  <a:pt x="551152" y="18981"/>
                </a:lnTo>
                <a:lnTo>
                  <a:pt x="549137" y="17931"/>
                </a:lnTo>
                <a:lnTo>
                  <a:pt x="547122" y="16800"/>
                </a:lnTo>
                <a:lnTo>
                  <a:pt x="544785" y="16235"/>
                </a:lnTo>
                <a:close/>
              </a:path>
              <a:path w="1684020" h="77470">
                <a:moveTo>
                  <a:pt x="570094" y="16235"/>
                </a:moveTo>
                <a:lnTo>
                  <a:pt x="564532" y="16235"/>
                </a:lnTo>
                <a:lnTo>
                  <a:pt x="562195" y="16800"/>
                </a:lnTo>
                <a:lnTo>
                  <a:pt x="560099" y="17931"/>
                </a:lnTo>
                <a:lnTo>
                  <a:pt x="557923" y="18981"/>
                </a:lnTo>
                <a:lnTo>
                  <a:pt x="555908" y="20677"/>
                </a:lnTo>
                <a:lnTo>
                  <a:pt x="554054" y="22939"/>
                </a:lnTo>
                <a:lnTo>
                  <a:pt x="579372" y="22939"/>
                </a:lnTo>
                <a:lnTo>
                  <a:pt x="578637" y="21243"/>
                </a:lnTo>
                <a:lnTo>
                  <a:pt x="577025" y="19385"/>
                </a:lnTo>
                <a:lnTo>
                  <a:pt x="574930" y="18092"/>
                </a:lnTo>
                <a:lnTo>
                  <a:pt x="572753" y="16881"/>
                </a:lnTo>
                <a:lnTo>
                  <a:pt x="570094" y="16235"/>
                </a:lnTo>
                <a:close/>
              </a:path>
              <a:path w="1684020" h="77470">
                <a:moveTo>
                  <a:pt x="605477" y="1050"/>
                </a:moveTo>
                <a:lnTo>
                  <a:pt x="594274" y="1050"/>
                </a:lnTo>
                <a:lnTo>
                  <a:pt x="594274" y="11388"/>
                </a:lnTo>
                <a:lnTo>
                  <a:pt x="605477" y="11388"/>
                </a:lnTo>
                <a:lnTo>
                  <a:pt x="605477" y="1050"/>
                </a:lnTo>
                <a:close/>
              </a:path>
              <a:path w="1684020" h="77470">
                <a:moveTo>
                  <a:pt x="605477" y="17204"/>
                </a:moveTo>
                <a:lnTo>
                  <a:pt x="594274" y="17204"/>
                </a:lnTo>
                <a:lnTo>
                  <a:pt x="594274" y="59689"/>
                </a:lnTo>
                <a:lnTo>
                  <a:pt x="605477" y="59689"/>
                </a:lnTo>
                <a:lnTo>
                  <a:pt x="605477" y="17204"/>
                </a:lnTo>
                <a:close/>
              </a:path>
              <a:path w="1684020" h="77470">
                <a:moveTo>
                  <a:pt x="655409" y="24796"/>
                </a:moveTo>
                <a:lnTo>
                  <a:pt x="639571" y="24796"/>
                </a:lnTo>
                <a:lnTo>
                  <a:pt x="640861" y="25200"/>
                </a:lnTo>
                <a:lnTo>
                  <a:pt x="641989" y="25927"/>
                </a:lnTo>
                <a:lnTo>
                  <a:pt x="644971" y="59689"/>
                </a:lnTo>
                <a:lnTo>
                  <a:pt x="656255" y="59689"/>
                </a:lnTo>
                <a:lnTo>
                  <a:pt x="656154" y="28916"/>
                </a:lnTo>
                <a:lnTo>
                  <a:pt x="656014" y="27462"/>
                </a:lnTo>
                <a:lnTo>
                  <a:pt x="655409" y="24796"/>
                </a:lnTo>
                <a:close/>
              </a:path>
              <a:path w="1684020" h="77470">
                <a:moveTo>
                  <a:pt x="627965" y="17204"/>
                </a:moveTo>
                <a:lnTo>
                  <a:pt x="617567" y="17204"/>
                </a:lnTo>
                <a:lnTo>
                  <a:pt x="617567" y="59689"/>
                </a:lnTo>
                <a:lnTo>
                  <a:pt x="628771" y="59689"/>
                </a:lnTo>
                <a:lnTo>
                  <a:pt x="628771" y="35700"/>
                </a:lnTo>
                <a:lnTo>
                  <a:pt x="629093" y="32389"/>
                </a:lnTo>
                <a:lnTo>
                  <a:pt x="630221" y="28916"/>
                </a:lnTo>
                <a:lnTo>
                  <a:pt x="631269" y="27462"/>
                </a:lnTo>
                <a:lnTo>
                  <a:pt x="634332" y="25362"/>
                </a:lnTo>
                <a:lnTo>
                  <a:pt x="636105" y="24796"/>
                </a:lnTo>
                <a:lnTo>
                  <a:pt x="655409" y="24796"/>
                </a:lnTo>
                <a:lnTo>
                  <a:pt x="655207" y="23908"/>
                </a:lnTo>
                <a:lnTo>
                  <a:pt x="654978" y="23423"/>
                </a:lnTo>
                <a:lnTo>
                  <a:pt x="627965" y="23423"/>
                </a:lnTo>
                <a:lnTo>
                  <a:pt x="627965" y="17204"/>
                </a:lnTo>
                <a:close/>
              </a:path>
              <a:path w="1684020" h="77470">
                <a:moveTo>
                  <a:pt x="644407" y="16235"/>
                </a:moveTo>
                <a:lnTo>
                  <a:pt x="636347" y="16235"/>
                </a:lnTo>
                <a:lnTo>
                  <a:pt x="631672" y="18577"/>
                </a:lnTo>
                <a:lnTo>
                  <a:pt x="627965" y="23423"/>
                </a:lnTo>
                <a:lnTo>
                  <a:pt x="654978" y="23423"/>
                </a:lnTo>
                <a:lnTo>
                  <a:pt x="644407" y="16235"/>
                </a:lnTo>
                <a:close/>
              </a:path>
              <a:path w="1684020" h="77470">
                <a:moveTo>
                  <a:pt x="703084" y="24796"/>
                </a:moveTo>
                <a:lnTo>
                  <a:pt x="687851" y="24796"/>
                </a:lnTo>
                <a:lnTo>
                  <a:pt x="689866" y="25281"/>
                </a:lnTo>
                <a:lnTo>
                  <a:pt x="690914" y="26170"/>
                </a:lnTo>
                <a:lnTo>
                  <a:pt x="691961" y="27139"/>
                </a:lnTo>
                <a:lnTo>
                  <a:pt x="692525" y="28673"/>
                </a:lnTo>
                <a:lnTo>
                  <a:pt x="692525" y="31904"/>
                </a:lnTo>
                <a:lnTo>
                  <a:pt x="690510" y="32793"/>
                </a:lnTo>
                <a:lnTo>
                  <a:pt x="686883" y="33681"/>
                </a:lnTo>
                <a:lnTo>
                  <a:pt x="681644" y="34731"/>
                </a:lnTo>
                <a:lnTo>
                  <a:pt x="677695" y="35458"/>
                </a:lnTo>
                <a:lnTo>
                  <a:pt x="674793" y="36347"/>
                </a:lnTo>
                <a:lnTo>
                  <a:pt x="670602" y="38285"/>
                </a:lnTo>
                <a:lnTo>
                  <a:pt x="668990" y="39739"/>
                </a:lnTo>
                <a:lnTo>
                  <a:pt x="667862" y="41678"/>
                </a:lnTo>
                <a:lnTo>
                  <a:pt x="666733" y="43535"/>
                </a:lnTo>
                <a:lnTo>
                  <a:pt x="666256" y="45312"/>
                </a:lnTo>
                <a:lnTo>
                  <a:pt x="666169" y="51693"/>
                </a:lnTo>
                <a:lnTo>
                  <a:pt x="667459" y="54682"/>
                </a:lnTo>
                <a:lnTo>
                  <a:pt x="669957" y="57105"/>
                </a:lnTo>
                <a:lnTo>
                  <a:pt x="672456" y="59447"/>
                </a:lnTo>
                <a:lnTo>
                  <a:pt x="675922" y="60659"/>
                </a:lnTo>
                <a:lnTo>
                  <a:pt x="682773" y="60659"/>
                </a:lnTo>
                <a:lnTo>
                  <a:pt x="685029" y="60174"/>
                </a:lnTo>
                <a:lnTo>
                  <a:pt x="687286" y="59205"/>
                </a:lnTo>
                <a:lnTo>
                  <a:pt x="689462" y="58316"/>
                </a:lnTo>
                <a:lnTo>
                  <a:pt x="691477" y="56862"/>
                </a:lnTo>
                <a:lnTo>
                  <a:pt x="693412" y="55005"/>
                </a:lnTo>
                <a:lnTo>
                  <a:pt x="704161" y="55005"/>
                </a:lnTo>
                <a:lnTo>
                  <a:pt x="703971" y="53955"/>
                </a:lnTo>
                <a:lnTo>
                  <a:pt x="703696" y="52743"/>
                </a:lnTo>
                <a:lnTo>
                  <a:pt x="681805" y="52743"/>
                </a:lnTo>
                <a:lnTo>
                  <a:pt x="680355" y="52097"/>
                </a:lnTo>
                <a:lnTo>
                  <a:pt x="677937" y="49835"/>
                </a:lnTo>
                <a:lnTo>
                  <a:pt x="677372" y="48462"/>
                </a:lnTo>
                <a:lnTo>
                  <a:pt x="677372" y="45312"/>
                </a:lnTo>
                <a:lnTo>
                  <a:pt x="688818" y="40304"/>
                </a:lnTo>
                <a:lnTo>
                  <a:pt x="691075" y="39739"/>
                </a:lnTo>
                <a:lnTo>
                  <a:pt x="692525" y="39254"/>
                </a:lnTo>
                <a:lnTo>
                  <a:pt x="703485" y="39254"/>
                </a:lnTo>
                <a:lnTo>
                  <a:pt x="703420" y="26816"/>
                </a:lnTo>
                <a:lnTo>
                  <a:pt x="703084" y="24796"/>
                </a:lnTo>
                <a:close/>
              </a:path>
              <a:path w="1684020" h="77470">
                <a:moveTo>
                  <a:pt x="704161" y="55005"/>
                </a:moveTo>
                <a:lnTo>
                  <a:pt x="693412" y="55005"/>
                </a:lnTo>
                <a:lnTo>
                  <a:pt x="693492" y="55247"/>
                </a:lnTo>
                <a:lnTo>
                  <a:pt x="693600" y="55732"/>
                </a:lnTo>
                <a:lnTo>
                  <a:pt x="693815" y="56378"/>
                </a:lnTo>
                <a:lnTo>
                  <a:pt x="694218" y="57832"/>
                </a:lnTo>
                <a:lnTo>
                  <a:pt x="694863" y="59689"/>
                </a:lnTo>
                <a:lnTo>
                  <a:pt x="705986" y="59689"/>
                </a:lnTo>
                <a:lnTo>
                  <a:pt x="705018" y="57670"/>
                </a:lnTo>
                <a:lnTo>
                  <a:pt x="704293" y="55732"/>
                </a:lnTo>
                <a:lnTo>
                  <a:pt x="704161" y="55005"/>
                </a:lnTo>
                <a:close/>
              </a:path>
              <a:path w="1684020" h="77470">
                <a:moveTo>
                  <a:pt x="703485" y="39254"/>
                </a:moveTo>
                <a:lnTo>
                  <a:pt x="692525" y="39254"/>
                </a:lnTo>
                <a:lnTo>
                  <a:pt x="692427" y="45312"/>
                </a:lnTo>
                <a:lnTo>
                  <a:pt x="692364" y="46039"/>
                </a:lnTo>
                <a:lnTo>
                  <a:pt x="692042" y="47008"/>
                </a:lnTo>
                <a:lnTo>
                  <a:pt x="691639" y="48462"/>
                </a:lnTo>
                <a:lnTo>
                  <a:pt x="690752" y="49674"/>
                </a:lnTo>
                <a:lnTo>
                  <a:pt x="689382" y="50724"/>
                </a:lnTo>
                <a:lnTo>
                  <a:pt x="687609" y="52016"/>
                </a:lnTo>
                <a:lnTo>
                  <a:pt x="685674" y="52743"/>
                </a:lnTo>
                <a:lnTo>
                  <a:pt x="703696" y="52743"/>
                </a:lnTo>
                <a:lnTo>
                  <a:pt x="703568" y="52178"/>
                </a:lnTo>
                <a:lnTo>
                  <a:pt x="703482" y="50724"/>
                </a:lnTo>
                <a:lnTo>
                  <a:pt x="703485" y="39254"/>
                </a:lnTo>
                <a:close/>
              </a:path>
              <a:path w="1684020" h="77470">
                <a:moveTo>
                  <a:pt x="690671" y="16235"/>
                </a:moveTo>
                <a:lnTo>
                  <a:pt x="680193" y="16235"/>
                </a:lnTo>
                <a:lnTo>
                  <a:pt x="676002" y="17204"/>
                </a:lnTo>
                <a:lnTo>
                  <a:pt x="670441" y="21162"/>
                </a:lnTo>
                <a:lnTo>
                  <a:pt x="668506" y="24231"/>
                </a:lnTo>
                <a:lnTo>
                  <a:pt x="667297" y="28269"/>
                </a:lnTo>
                <a:lnTo>
                  <a:pt x="677534" y="30127"/>
                </a:lnTo>
                <a:lnTo>
                  <a:pt x="678179" y="28189"/>
                </a:lnTo>
                <a:lnTo>
                  <a:pt x="679065" y="26816"/>
                </a:lnTo>
                <a:lnTo>
                  <a:pt x="681322" y="25200"/>
                </a:lnTo>
                <a:lnTo>
                  <a:pt x="682934" y="24796"/>
                </a:lnTo>
                <a:lnTo>
                  <a:pt x="703084" y="24796"/>
                </a:lnTo>
                <a:lnTo>
                  <a:pt x="702959" y="24231"/>
                </a:lnTo>
                <a:lnTo>
                  <a:pt x="702036" y="22535"/>
                </a:lnTo>
                <a:lnTo>
                  <a:pt x="701069" y="20677"/>
                </a:lnTo>
                <a:lnTo>
                  <a:pt x="699296" y="19142"/>
                </a:lnTo>
                <a:lnTo>
                  <a:pt x="696878" y="18012"/>
                </a:lnTo>
                <a:lnTo>
                  <a:pt x="694460" y="16800"/>
                </a:lnTo>
                <a:lnTo>
                  <a:pt x="690671" y="16235"/>
                </a:lnTo>
                <a:close/>
              </a:path>
              <a:path w="1684020" h="77470">
                <a:moveTo>
                  <a:pt x="727183" y="1050"/>
                </a:moveTo>
                <a:lnTo>
                  <a:pt x="715980" y="1050"/>
                </a:lnTo>
                <a:lnTo>
                  <a:pt x="715980" y="59689"/>
                </a:lnTo>
                <a:lnTo>
                  <a:pt x="727183" y="59689"/>
                </a:lnTo>
                <a:lnTo>
                  <a:pt x="727183" y="1050"/>
                </a:lnTo>
                <a:close/>
              </a:path>
              <a:path w="1684020" h="77470">
                <a:moveTo>
                  <a:pt x="803028" y="1050"/>
                </a:moveTo>
                <a:lnTo>
                  <a:pt x="762889" y="1050"/>
                </a:lnTo>
                <a:lnTo>
                  <a:pt x="762889" y="59689"/>
                </a:lnTo>
                <a:lnTo>
                  <a:pt x="774738" y="59689"/>
                </a:lnTo>
                <a:lnTo>
                  <a:pt x="774738" y="34731"/>
                </a:lnTo>
                <a:lnTo>
                  <a:pt x="799160" y="34731"/>
                </a:lnTo>
                <a:lnTo>
                  <a:pt x="799160" y="24796"/>
                </a:lnTo>
                <a:lnTo>
                  <a:pt x="774738" y="24796"/>
                </a:lnTo>
                <a:lnTo>
                  <a:pt x="774738" y="10904"/>
                </a:lnTo>
                <a:lnTo>
                  <a:pt x="803028" y="10904"/>
                </a:lnTo>
                <a:lnTo>
                  <a:pt x="803028" y="1050"/>
                </a:lnTo>
                <a:close/>
              </a:path>
              <a:path w="1684020" h="77470">
                <a:moveTo>
                  <a:pt x="824146" y="17204"/>
                </a:moveTo>
                <a:lnTo>
                  <a:pt x="813748" y="17204"/>
                </a:lnTo>
                <a:lnTo>
                  <a:pt x="813748" y="59689"/>
                </a:lnTo>
                <a:lnTo>
                  <a:pt x="824952" y="59689"/>
                </a:lnTo>
                <a:lnTo>
                  <a:pt x="824952" y="39335"/>
                </a:lnTo>
                <a:lnTo>
                  <a:pt x="825274" y="34570"/>
                </a:lnTo>
                <a:lnTo>
                  <a:pt x="826564" y="30047"/>
                </a:lnTo>
                <a:lnTo>
                  <a:pt x="827370" y="28431"/>
                </a:lnTo>
                <a:lnTo>
                  <a:pt x="828498" y="27623"/>
                </a:lnTo>
                <a:lnTo>
                  <a:pt x="829546" y="26735"/>
                </a:lnTo>
                <a:lnTo>
                  <a:pt x="830916" y="26331"/>
                </a:lnTo>
                <a:lnTo>
                  <a:pt x="838397" y="26331"/>
                </a:lnTo>
                <a:lnTo>
                  <a:pt x="839514" y="23181"/>
                </a:lnTo>
                <a:lnTo>
                  <a:pt x="824146" y="23181"/>
                </a:lnTo>
                <a:lnTo>
                  <a:pt x="824146" y="17204"/>
                </a:lnTo>
                <a:close/>
              </a:path>
              <a:path w="1684020" h="77470">
                <a:moveTo>
                  <a:pt x="838397" y="26331"/>
                </a:moveTo>
                <a:lnTo>
                  <a:pt x="834060" y="26331"/>
                </a:lnTo>
                <a:lnTo>
                  <a:pt x="835833" y="26897"/>
                </a:lnTo>
                <a:lnTo>
                  <a:pt x="837767" y="28108"/>
                </a:lnTo>
                <a:lnTo>
                  <a:pt x="838397" y="26331"/>
                </a:lnTo>
                <a:close/>
              </a:path>
              <a:path w="1684020" h="77470">
                <a:moveTo>
                  <a:pt x="836397" y="16235"/>
                </a:moveTo>
                <a:lnTo>
                  <a:pt x="832045" y="16235"/>
                </a:lnTo>
                <a:lnTo>
                  <a:pt x="830432" y="16639"/>
                </a:lnTo>
                <a:lnTo>
                  <a:pt x="828982" y="17608"/>
                </a:lnTo>
                <a:lnTo>
                  <a:pt x="827531" y="18496"/>
                </a:lnTo>
                <a:lnTo>
                  <a:pt x="825919" y="20354"/>
                </a:lnTo>
                <a:lnTo>
                  <a:pt x="824146" y="23181"/>
                </a:lnTo>
                <a:lnTo>
                  <a:pt x="839514" y="23181"/>
                </a:lnTo>
                <a:lnTo>
                  <a:pt x="841233" y="18335"/>
                </a:lnTo>
                <a:lnTo>
                  <a:pt x="838815" y="16962"/>
                </a:lnTo>
                <a:lnTo>
                  <a:pt x="836397" y="16235"/>
                </a:lnTo>
                <a:close/>
              </a:path>
              <a:path w="1684020" h="77470">
                <a:moveTo>
                  <a:pt x="869524" y="16235"/>
                </a:moveTo>
                <a:lnTo>
                  <a:pt x="857595" y="16235"/>
                </a:lnTo>
                <a:lnTo>
                  <a:pt x="852920" y="18173"/>
                </a:lnTo>
                <a:lnTo>
                  <a:pt x="845585" y="26170"/>
                </a:lnTo>
                <a:lnTo>
                  <a:pt x="843786" y="31500"/>
                </a:lnTo>
                <a:lnTo>
                  <a:pt x="843823" y="44989"/>
                </a:lnTo>
                <a:lnTo>
                  <a:pt x="845102" y="49512"/>
                </a:lnTo>
                <a:lnTo>
                  <a:pt x="851469" y="58235"/>
                </a:lnTo>
                <a:lnTo>
                  <a:pt x="856950" y="60659"/>
                </a:lnTo>
                <a:lnTo>
                  <a:pt x="868959" y="60659"/>
                </a:lnTo>
                <a:lnTo>
                  <a:pt x="872828" y="59528"/>
                </a:lnTo>
                <a:lnTo>
                  <a:pt x="875972" y="57428"/>
                </a:lnTo>
                <a:lnTo>
                  <a:pt x="879034" y="55247"/>
                </a:lnTo>
                <a:lnTo>
                  <a:pt x="881175" y="52259"/>
                </a:lnTo>
                <a:lnTo>
                  <a:pt x="861867" y="52259"/>
                </a:lnTo>
                <a:lnTo>
                  <a:pt x="859690" y="51289"/>
                </a:lnTo>
                <a:lnTo>
                  <a:pt x="857917" y="49432"/>
                </a:lnTo>
                <a:lnTo>
                  <a:pt x="856224" y="47574"/>
                </a:lnTo>
                <a:lnTo>
                  <a:pt x="855338" y="44989"/>
                </a:lnTo>
                <a:lnTo>
                  <a:pt x="855257" y="41678"/>
                </a:lnTo>
                <a:lnTo>
                  <a:pt x="883306" y="41678"/>
                </a:lnTo>
                <a:lnTo>
                  <a:pt x="883434" y="34812"/>
                </a:lnTo>
                <a:lnTo>
                  <a:pt x="855419" y="34812"/>
                </a:lnTo>
                <a:lnTo>
                  <a:pt x="855499" y="31500"/>
                </a:lnTo>
                <a:lnTo>
                  <a:pt x="856225" y="29320"/>
                </a:lnTo>
                <a:lnTo>
                  <a:pt x="857756" y="27462"/>
                </a:lnTo>
                <a:lnTo>
                  <a:pt x="859368" y="25685"/>
                </a:lnTo>
                <a:lnTo>
                  <a:pt x="861383" y="24796"/>
                </a:lnTo>
                <a:lnTo>
                  <a:pt x="880170" y="24796"/>
                </a:lnTo>
                <a:lnTo>
                  <a:pt x="878148" y="22454"/>
                </a:lnTo>
                <a:lnTo>
                  <a:pt x="874440" y="18335"/>
                </a:lnTo>
                <a:lnTo>
                  <a:pt x="869524" y="16235"/>
                </a:lnTo>
                <a:close/>
              </a:path>
              <a:path w="1684020" h="77470">
                <a:moveTo>
                  <a:pt x="871539" y="46120"/>
                </a:moveTo>
                <a:lnTo>
                  <a:pt x="866138" y="52259"/>
                </a:lnTo>
                <a:lnTo>
                  <a:pt x="881175" y="52259"/>
                </a:lnTo>
                <a:lnTo>
                  <a:pt x="881291" y="52097"/>
                </a:lnTo>
                <a:lnTo>
                  <a:pt x="882742" y="48058"/>
                </a:lnTo>
                <a:lnTo>
                  <a:pt x="871539" y="46120"/>
                </a:lnTo>
                <a:close/>
              </a:path>
              <a:path w="1684020" h="77470">
                <a:moveTo>
                  <a:pt x="880170" y="24796"/>
                </a:moveTo>
                <a:lnTo>
                  <a:pt x="866138" y="24796"/>
                </a:lnTo>
                <a:lnTo>
                  <a:pt x="868073" y="25685"/>
                </a:lnTo>
                <a:lnTo>
                  <a:pt x="871297" y="29077"/>
                </a:lnTo>
                <a:lnTo>
                  <a:pt x="872103" y="31500"/>
                </a:lnTo>
                <a:lnTo>
                  <a:pt x="872184" y="34812"/>
                </a:lnTo>
                <a:lnTo>
                  <a:pt x="883434" y="34812"/>
                </a:lnTo>
                <a:lnTo>
                  <a:pt x="883467" y="33035"/>
                </a:lnTo>
                <a:lnTo>
                  <a:pt x="881775" y="26654"/>
                </a:lnTo>
                <a:lnTo>
                  <a:pt x="880170" y="24796"/>
                </a:lnTo>
                <a:close/>
              </a:path>
              <a:path w="1684020" h="77470">
                <a:moveTo>
                  <a:pt x="932795" y="54439"/>
                </a:moveTo>
                <a:lnTo>
                  <a:pt x="921591" y="54439"/>
                </a:lnTo>
                <a:lnTo>
                  <a:pt x="921591" y="75844"/>
                </a:lnTo>
                <a:lnTo>
                  <a:pt x="932795" y="75844"/>
                </a:lnTo>
                <a:lnTo>
                  <a:pt x="932795" y="54439"/>
                </a:lnTo>
                <a:close/>
              </a:path>
              <a:path w="1684020" h="77470">
                <a:moveTo>
                  <a:pt x="912403" y="16235"/>
                </a:moveTo>
                <a:lnTo>
                  <a:pt x="904504" y="16235"/>
                </a:lnTo>
                <a:lnTo>
                  <a:pt x="900232" y="18093"/>
                </a:lnTo>
                <a:lnTo>
                  <a:pt x="896767" y="21970"/>
                </a:lnTo>
                <a:lnTo>
                  <a:pt x="893301" y="25766"/>
                </a:lnTo>
                <a:lnTo>
                  <a:pt x="891608" y="31097"/>
                </a:lnTo>
                <a:lnTo>
                  <a:pt x="891608" y="45232"/>
                </a:lnTo>
                <a:lnTo>
                  <a:pt x="893462" y="50966"/>
                </a:lnTo>
                <a:lnTo>
                  <a:pt x="900232" y="58801"/>
                </a:lnTo>
                <a:lnTo>
                  <a:pt x="904182" y="60659"/>
                </a:lnTo>
                <a:lnTo>
                  <a:pt x="911516" y="60659"/>
                </a:lnTo>
                <a:lnTo>
                  <a:pt x="913934" y="60093"/>
                </a:lnTo>
                <a:lnTo>
                  <a:pt x="918287" y="57832"/>
                </a:lnTo>
                <a:lnTo>
                  <a:pt x="920060" y="56378"/>
                </a:lnTo>
                <a:lnTo>
                  <a:pt x="921591" y="54439"/>
                </a:lnTo>
                <a:lnTo>
                  <a:pt x="932795" y="54439"/>
                </a:lnTo>
                <a:lnTo>
                  <a:pt x="932795" y="51774"/>
                </a:lnTo>
                <a:lnTo>
                  <a:pt x="909663" y="51774"/>
                </a:lnTo>
                <a:lnTo>
                  <a:pt x="907486" y="50724"/>
                </a:lnTo>
                <a:lnTo>
                  <a:pt x="905713" y="48624"/>
                </a:lnTo>
                <a:lnTo>
                  <a:pt x="903940" y="46605"/>
                </a:lnTo>
                <a:lnTo>
                  <a:pt x="903053" y="43212"/>
                </a:lnTo>
                <a:lnTo>
                  <a:pt x="903138" y="33520"/>
                </a:lnTo>
                <a:lnTo>
                  <a:pt x="903940" y="30450"/>
                </a:lnTo>
                <a:lnTo>
                  <a:pt x="907648" y="26089"/>
                </a:lnTo>
                <a:lnTo>
                  <a:pt x="909904" y="25039"/>
                </a:lnTo>
                <a:lnTo>
                  <a:pt x="932795" y="25039"/>
                </a:lnTo>
                <a:lnTo>
                  <a:pt x="932795" y="23423"/>
                </a:lnTo>
                <a:lnTo>
                  <a:pt x="922398" y="23423"/>
                </a:lnTo>
                <a:lnTo>
                  <a:pt x="920866" y="21000"/>
                </a:lnTo>
                <a:lnTo>
                  <a:pt x="919012" y="19223"/>
                </a:lnTo>
                <a:lnTo>
                  <a:pt x="916917" y="18012"/>
                </a:lnTo>
                <a:lnTo>
                  <a:pt x="914902" y="16800"/>
                </a:lnTo>
                <a:lnTo>
                  <a:pt x="912403" y="16235"/>
                </a:lnTo>
                <a:close/>
              </a:path>
              <a:path w="1684020" h="77470">
                <a:moveTo>
                  <a:pt x="932795" y="25039"/>
                </a:moveTo>
                <a:lnTo>
                  <a:pt x="915305" y="25039"/>
                </a:lnTo>
                <a:lnTo>
                  <a:pt x="917481" y="26089"/>
                </a:lnTo>
                <a:lnTo>
                  <a:pt x="921027" y="30289"/>
                </a:lnTo>
                <a:lnTo>
                  <a:pt x="921914" y="33520"/>
                </a:lnTo>
                <a:lnTo>
                  <a:pt x="921914" y="42485"/>
                </a:lnTo>
                <a:lnTo>
                  <a:pt x="920947" y="45959"/>
                </a:lnTo>
                <a:lnTo>
                  <a:pt x="919012" y="48301"/>
                </a:lnTo>
                <a:lnTo>
                  <a:pt x="917078" y="50562"/>
                </a:lnTo>
                <a:lnTo>
                  <a:pt x="914821" y="51774"/>
                </a:lnTo>
                <a:lnTo>
                  <a:pt x="932795" y="51774"/>
                </a:lnTo>
                <a:lnTo>
                  <a:pt x="932795" y="25039"/>
                </a:lnTo>
                <a:close/>
              </a:path>
              <a:path w="1684020" h="77470">
                <a:moveTo>
                  <a:pt x="932795" y="17204"/>
                </a:moveTo>
                <a:lnTo>
                  <a:pt x="922398" y="17204"/>
                </a:lnTo>
                <a:lnTo>
                  <a:pt x="922398" y="23423"/>
                </a:lnTo>
                <a:lnTo>
                  <a:pt x="932795" y="23423"/>
                </a:lnTo>
                <a:lnTo>
                  <a:pt x="932795" y="17204"/>
                </a:lnTo>
                <a:close/>
              </a:path>
              <a:path w="1684020" h="77470">
                <a:moveTo>
                  <a:pt x="956250" y="17204"/>
                </a:moveTo>
                <a:lnTo>
                  <a:pt x="945046" y="17204"/>
                </a:lnTo>
                <a:lnTo>
                  <a:pt x="945061" y="48139"/>
                </a:lnTo>
                <a:lnTo>
                  <a:pt x="951494" y="58720"/>
                </a:lnTo>
                <a:lnTo>
                  <a:pt x="953751" y="60013"/>
                </a:lnTo>
                <a:lnTo>
                  <a:pt x="956330" y="60659"/>
                </a:lnTo>
                <a:lnTo>
                  <a:pt x="961972" y="60659"/>
                </a:lnTo>
                <a:lnTo>
                  <a:pt x="964632" y="60013"/>
                </a:lnTo>
                <a:lnTo>
                  <a:pt x="967131" y="58639"/>
                </a:lnTo>
                <a:lnTo>
                  <a:pt x="969629" y="57347"/>
                </a:lnTo>
                <a:lnTo>
                  <a:pt x="971644" y="55570"/>
                </a:lnTo>
                <a:lnTo>
                  <a:pt x="973256" y="53309"/>
                </a:lnTo>
                <a:lnTo>
                  <a:pt x="983654" y="53309"/>
                </a:lnTo>
                <a:lnTo>
                  <a:pt x="983654" y="52097"/>
                </a:lnTo>
                <a:lnTo>
                  <a:pt x="961650" y="52097"/>
                </a:lnTo>
                <a:lnTo>
                  <a:pt x="960280" y="51693"/>
                </a:lnTo>
                <a:lnTo>
                  <a:pt x="956250" y="42647"/>
                </a:lnTo>
                <a:lnTo>
                  <a:pt x="956250" y="17204"/>
                </a:lnTo>
                <a:close/>
              </a:path>
              <a:path w="1684020" h="77470">
                <a:moveTo>
                  <a:pt x="983654" y="53309"/>
                </a:moveTo>
                <a:lnTo>
                  <a:pt x="973256" y="53309"/>
                </a:lnTo>
                <a:lnTo>
                  <a:pt x="973256" y="59689"/>
                </a:lnTo>
                <a:lnTo>
                  <a:pt x="983654" y="59689"/>
                </a:lnTo>
                <a:lnTo>
                  <a:pt x="983654" y="53309"/>
                </a:lnTo>
                <a:close/>
              </a:path>
              <a:path w="1684020" h="77470">
                <a:moveTo>
                  <a:pt x="983654" y="17204"/>
                </a:moveTo>
                <a:lnTo>
                  <a:pt x="972450" y="17204"/>
                </a:lnTo>
                <a:lnTo>
                  <a:pt x="972327" y="42647"/>
                </a:lnTo>
                <a:lnTo>
                  <a:pt x="972128" y="44989"/>
                </a:lnTo>
                <a:lnTo>
                  <a:pt x="965196" y="52097"/>
                </a:lnTo>
                <a:lnTo>
                  <a:pt x="983654" y="52097"/>
                </a:lnTo>
                <a:lnTo>
                  <a:pt x="983654" y="17204"/>
                </a:lnTo>
                <a:close/>
              </a:path>
              <a:path w="1684020" h="77470">
                <a:moveTo>
                  <a:pt x="1019279" y="16235"/>
                </a:moveTo>
                <a:lnTo>
                  <a:pt x="1007350" y="16235"/>
                </a:lnTo>
                <a:lnTo>
                  <a:pt x="1002675" y="18173"/>
                </a:lnTo>
                <a:lnTo>
                  <a:pt x="999048" y="22212"/>
                </a:lnTo>
                <a:lnTo>
                  <a:pt x="995341" y="26170"/>
                </a:lnTo>
                <a:lnTo>
                  <a:pt x="993541" y="31501"/>
                </a:lnTo>
                <a:lnTo>
                  <a:pt x="993584" y="44989"/>
                </a:lnTo>
                <a:lnTo>
                  <a:pt x="994938" y="49512"/>
                </a:lnTo>
                <a:lnTo>
                  <a:pt x="997678" y="53389"/>
                </a:lnTo>
                <a:lnTo>
                  <a:pt x="1001225" y="58236"/>
                </a:lnTo>
                <a:lnTo>
                  <a:pt x="1006705" y="60659"/>
                </a:lnTo>
                <a:lnTo>
                  <a:pt x="1018715" y="60659"/>
                </a:lnTo>
                <a:lnTo>
                  <a:pt x="1022584" y="59528"/>
                </a:lnTo>
                <a:lnTo>
                  <a:pt x="1025727" y="57428"/>
                </a:lnTo>
                <a:lnTo>
                  <a:pt x="1028790" y="55247"/>
                </a:lnTo>
                <a:lnTo>
                  <a:pt x="1030931" y="52259"/>
                </a:lnTo>
                <a:lnTo>
                  <a:pt x="1011622" y="52259"/>
                </a:lnTo>
                <a:lnTo>
                  <a:pt x="1009446" y="51289"/>
                </a:lnTo>
                <a:lnTo>
                  <a:pt x="1007753" y="49432"/>
                </a:lnTo>
                <a:lnTo>
                  <a:pt x="1005980" y="47574"/>
                </a:lnTo>
                <a:lnTo>
                  <a:pt x="1005093" y="44989"/>
                </a:lnTo>
                <a:lnTo>
                  <a:pt x="1005013" y="41678"/>
                </a:lnTo>
                <a:lnTo>
                  <a:pt x="1033142" y="41678"/>
                </a:lnTo>
                <a:lnTo>
                  <a:pt x="1033270" y="34812"/>
                </a:lnTo>
                <a:lnTo>
                  <a:pt x="1005174" y="34812"/>
                </a:lnTo>
                <a:lnTo>
                  <a:pt x="1005255" y="31501"/>
                </a:lnTo>
                <a:lnTo>
                  <a:pt x="1005980" y="29320"/>
                </a:lnTo>
                <a:lnTo>
                  <a:pt x="1009123" y="25685"/>
                </a:lnTo>
                <a:lnTo>
                  <a:pt x="1011138" y="24797"/>
                </a:lnTo>
                <a:lnTo>
                  <a:pt x="1029926" y="24797"/>
                </a:lnTo>
                <a:lnTo>
                  <a:pt x="1027903" y="22454"/>
                </a:lnTo>
                <a:lnTo>
                  <a:pt x="1024196" y="18335"/>
                </a:lnTo>
                <a:lnTo>
                  <a:pt x="1019279" y="16235"/>
                </a:lnTo>
                <a:close/>
              </a:path>
              <a:path w="1684020" h="77470">
                <a:moveTo>
                  <a:pt x="1021294" y="46120"/>
                </a:moveTo>
                <a:lnTo>
                  <a:pt x="1020730" y="48301"/>
                </a:lnTo>
                <a:lnTo>
                  <a:pt x="1019843" y="49836"/>
                </a:lnTo>
                <a:lnTo>
                  <a:pt x="1017425" y="51774"/>
                </a:lnTo>
                <a:lnTo>
                  <a:pt x="1015974" y="52259"/>
                </a:lnTo>
                <a:lnTo>
                  <a:pt x="1030931" y="52259"/>
                </a:lnTo>
                <a:lnTo>
                  <a:pt x="1031047" y="52097"/>
                </a:lnTo>
                <a:lnTo>
                  <a:pt x="1032497" y="48059"/>
                </a:lnTo>
                <a:lnTo>
                  <a:pt x="1021294" y="46120"/>
                </a:lnTo>
                <a:close/>
              </a:path>
              <a:path w="1684020" h="77470">
                <a:moveTo>
                  <a:pt x="1029926" y="24797"/>
                </a:moveTo>
                <a:lnTo>
                  <a:pt x="1015894" y="24797"/>
                </a:lnTo>
                <a:lnTo>
                  <a:pt x="1017828" y="25685"/>
                </a:lnTo>
                <a:lnTo>
                  <a:pt x="1021052" y="29077"/>
                </a:lnTo>
                <a:lnTo>
                  <a:pt x="1021858" y="31501"/>
                </a:lnTo>
                <a:lnTo>
                  <a:pt x="1021939" y="34812"/>
                </a:lnTo>
                <a:lnTo>
                  <a:pt x="1033270" y="34812"/>
                </a:lnTo>
                <a:lnTo>
                  <a:pt x="1033304" y="33035"/>
                </a:lnTo>
                <a:lnTo>
                  <a:pt x="1031530" y="26654"/>
                </a:lnTo>
                <a:lnTo>
                  <a:pt x="1029926" y="24797"/>
                </a:lnTo>
                <a:close/>
              </a:path>
              <a:path w="1684020" h="77470">
                <a:moveTo>
                  <a:pt x="1081382" y="24797"/>
                </a:moveTo>
                <a:lnTo>
                  <a:pt x="1065544" y="24797"/>
                </a:lnTo>
                <a:lnTo>
                  <a:pt x="1066833" y="25200"/>
                </a:lnTo>
                <a:lnTo>
                  <a:pt x="1067881" y="25927"/>
                </a:lnTo>
                <a:lnTo>
                  <a:pt x="1070944" y="59689"/>
                </a:lnTo>
                <a:lnTo>
                  <a:pt x="1082147" y="59689"/>
                </a:lnTo>
                <a:lnTo>
                  <a:pt x="1082080" y="28916"/>
                </a:lnTo>
                <a:lnTo>
                  <a:pt x="1081986" y="27462"/>
                </a:lnTo>
                <a:lnTo>
                  <a:pt x="1081382" y="24797"/>
                </a:lnTo>
                <a:close/>
              </a:path>
              <a:path w="1684020" h="77470">
                <a:moveTo>
                  <a:pt x="1053937" y="17204"/>
                </a:moveTo>
                <a:lnTo>
                  <a:pt x="1043540" y="17204"/>
                </a:lnTo>
                <a:lnTo>
                  <a:pt x="1043540" y="59689"/>
                </a:lnTo>
                <a:lnTo>
                  <a:pt x="1054743" y="59689"/>
                </a:lnTo>
                <a:lnTo>
                  <a:pt x="1054743" y="35701"/>
                </a:lnTo>
                <a:lnTo>
                  <a:pt x="1055066" y="32389"/>
                </a:lnTo>
                <a:lnTo>
                  <a:pt x="1056194" y="28916"/>
                </a:lnTo>
                <a:lnTo>
                  <a:pt x="1057242" y="27462"/>
                </a:lnTo>
                <a:lnTo>
                  <a:pt x="1060305" y="25362"/>
                </a:lnTo>
                <a:lnTo>
                  <a:pt x="1062078" y="24797"/>
                </a:lnTo>
                <a:lnTo>
                  <a:pt x="1081382" y="24797"/>
                </a:lnTo>
                <a:lnTo>
                  <a:pt x="1081180" y="23908"/>
                </a:lnTo>
                <a:lnTo>
                  <a:pt x="1080951" y="23423"/>
                </a:lnTo>
                <a:lnTo>
                  <a:pt x="1053937" y="23423"/>
                </a:lnTo>
                <a:lnTo>
                  <a:pt x="1053937" y="17204"/>
                </a:lnTo>
                <a:close/>
              </a:path>
              <a:path w="1684020" h="77470">
                <a:moveTo>
                  <a:pt x="1070380" y="16235"/>
                </a:moveTo>
                <a:lnTo>
                  <a:pt x="1062320" y="16235"/>
                </a:lnTo>
                <a:lnTo>
                  <a:pt x="1057645" y="18577"/>
                </a:lnTo>
                <a:lnTo>
                  <a:pt x="1053937" y="23423"/>
                </a:lnTo>
                <a:lnTo>
                  <a:pt x="1080951" y="23423"/>
                </a:lnTo>
                <a:lnTo>
                  <a:pt x="1070380" y="16235"/>
                </a:lnTo>
                <a:close/>
              </a:path>
              <a:path w="1684020" h="77470">
                <a:moveTo>
                  <a:pt x="1118337" y="16235"/>
                </a:moveTo>
                <a:lnTo>
                  <a:pt x="1106892" y="16235"/>
                </a:lnTo>
                <a:lnTo>
                  <a:pt x="1101895" y="18173"/>
                </a:lnTo>
                <a:lnTo>
                  <a:pt x="1098187" y="22050"/>
                </a:lnTo>
                <a:lnTo>
                  <a:pt x="1094479" y="26008"/>
                </a:lnTo>
                <a:lnTo>
                  <a:pt x="1092625" y="31420"/>
                </a:lnTo>
                <a:lnTo>
                  <a:pt x="1092625" y="45393"/>
                </a:lnTo>
                <a:lnTo>
                  <a:pt x="1094479" y="50805"/>
                </a:lnTo>
                <a:lnTo>
                  <a:pt x="1098106" y="54762"/>
                </a:lnTo>
                <a:lnTo>
                  <a:pt x="1101814" y="58639"/>
                </a:lnTo>
                <a:lnTo>
                  <a:pt x="1106730" y="60659"/>
                </a:lnTo>
                <a:lnTo>
                  <a:pt x="1118417" y="60659"/>
                </a:lnTo>
                <a:lnTo>
                  <a:pt x="1122770" y="59366"/>
                </a:lnTo>
                <a:lnTo>
                  <a:pt x="1125994" y="56782"/>
                </a:lnTo>
                <a:lnTo>
                  <a:pt x="1129298" y="54197"/>
                </a:lnTo>
                <a:lnTo>
                  <a:pt x="1130840" y="51451"/>
                </a:lnTo>
                <a:lnTo>
                  <a:pt x="1110680" y="51451"/>
                </a:lnTo>
                <a:lnTo>
                  <a:pt x="1108342" y="50401"/>
                </a:lnTo>
                <a:lnTo>
                  <a:pt x="1106650" y="48382"/>
                </a:lnTo>
                <a:lnTo>
                  <a:pt x="1104957" y="46282"/>
                </a:lnTo>
                <a:lnTo>
                  <a:pt x="1104151" y="42728"/>
                </a:lnTo>
                <a:lnTo>
                  <a:pt x="1104151" y="33116"/>
                </a:lnTo>
                <a:lnTo>
                  <a:pt x="1104957" y="29885"/>
                </a:lnTo>
                <a:lnTo>
                  <a:pt x="1108342" y="26008"/>
                </a:lnTo>
                <a:lnTo>
                  <a:pt x="1110519" y="25039"/>
                </a:lnTo>
                <a:lnTo>
                  <a:pt x="1130646" y="25039"/>
                </a:lnTo>
                <a:lnTo>
                  <a:pt x="1128573" y="21808"/>
                </a:lnTo>
                <a:lnTo>
                  <a:pt x="1125510" y="19546"/>
                </a:lnTo>
                <a:lnTo>
                  <a:pt x="1122448" y="17366"/>
                </a:lnTo>
                <a:lnTo>
                  <a:pt x="1118337" y="16235"/>
                </a:lnTo>
                <a:close/>
              </a:path>
              <a:path w="1684020" h="77470">
                <a:moveTo>
                  <a:pt x="1121561" y="43374"/>
                </a:moveTo>
                <a:lnTo>
                  <a:pt x="1120997" y="46362"/>
                </a:lnTo>
                <a:lnTo>
                  <a:pt x="1120110" y="48462"/>
                </a:lnTo>
                <a:lnTo>
                  <a:pt x="1117370" y="50885"/>
                </a:lnTo>
                <a:lnTo>
                  <a:pt x="1115596" y="51451"/>
                </a:lnTo>
                <a:lnTo>
                  <a:pt x="1130840" y="51451"/>
                </a:lnTo>
                <a:lnTo>
                  <a:pt x="1131475" y="50320"/>
                </a:lnTo>
                <a:lnTo>
                  <a:pt x="1132603" y="45232"/>
                </a:lnTo>
                <a:lnTo>
                  <a:pt x="1121561" y="43374"/>
                </a:lnTo>
                <a:close/>
              </a:path>
              <a:path w="1684020" h="77470">
                <a:moveTo>
                  <a:pt x="1130646" y="25039"/>
                </a:moveTo>
                <a:lnTo>
                  <a:pt x="1115435" y="25039"/>
                </a:lnTo>
                <a:lnTo>
                  <a:pt x="1117128" y="25604"/>
                </a:lnTo>
                <a:lnTo>
                  <a:pt x="1118498" y="26735"/>
                </a:lnTo>
                <a:lnTo>
                  <a:pt x="1119788" y="27866"/>
                </a:lnTo>
                <a:lnTo>
                  <a:pt x="1120594" y="29562"/>
                </a:lnTo>
                <a:lnTo>
                  <a:pt x="1120997" y="31743"/>
                </a:lnTo>
                <a:lnTo>
                  <a:pt x="1132039" y="29724"/>
                </a:lnTo>
                <a:lnTo>
                  <a:pt x="1130749" y="25200"/>
                </a:lnTo>
                <a:lnTo>
                  <a:pt x="1130646" y="25039"/>
                </a:lnTo>
                <a:close/>
              </a:path>
              <a:path w="1684020" h="77470">
                <a:moveTo>
                  <a:pt x="1153156" y="1050"/>
                </a:moveTo>
                <a:lnTo>
                  <a:pt x="1141953" y="1050"/>
                </a:lnTo>
                <a:lnTo>
                  <a:pt x="1141953" y="11389"/>
                </a:lnTo>
                <a:lnTo>
                  <a:pt x="1153156" y="11389"/>
                </a:lnTo>
                <a:lnTo>
                  <a:pt x="1153156" y="1050"/>
                </a:lnTo>
                <a:close/>
              </a:path>
              <a:path w="1684020" h="77470">
                <a:moveTo>
                  <a:pt x="1153156" y="17204"/>
                </a:moveTo>
                <a:lnTo>
                  <a:pt x="1141953" y="17204"/>
                </a:lnTo>
                <a:lnTo>
                  <a:pt x="1141953" y="59689"/>
                </a:lnTo>
                <a:lnTo>
                  <a:pt x="1153156" y="59689"/>
                </a:lnTo>
                <a:lnTo>
                  <a:pt x="1153156" y="17204"/>
                </a:lnTo>
                <a:close/>
              </a:path>
              <a:path w="1684020" h="77470">
                <a:moveTo>
                  <a:pt x="1187814" y="16235"/>
                </a:moveTo>
                <a:lnTo>
                  <a:pt x="1175885" y="16235"/>
                </a:lnTo>
                <a:lnTo>
                  <a:pt x="1171211" y="18173"/>
                </a:lnTo>
                <a:lnTo>
                  <a:pt x="1167584" y="22212"/>
                </a:lnTo>
                <a:lnTo>
                  <a:pt x="1163876" y="26170"/>
                </a:lnTo>
                <a:lnTo>
                  <a:pt x="1162077" y="31501"/>
                </a:lnTo>
                <a:lnTo>
                  <a:pt x="1162119" y="44989"/>
                </a:lnTo>
                <a:lnTo>
                  <a:pt x="1163473" y="49512"/>
                </a:lnTo>
                <a:lnTo>
                  <a:pt x="1166213" y="53389"/>
                </a:lnTo>
                <a:lnTo>
                  <a:pt x="1169760" y="58236"/>
                </a:lnTo>
                <a:lnTo>
                  <a:pt x="1175241" y="60659"/>
                </a:lnTo>
                <a:lnTo>
                  <a:pt x="1187250" y="60659"/>
                </a:lnTo>
                <a:lnTo>
                  <a:pt x="1191119" y="59528"/>
                </a:lnTo>
                <a:lnTo>
                  <a:pt x="1194262" y="57428"/>
                </a:lnTo>
                <a:lnTo>
                  <a:pt x="1197325" y="55247"/>
                </a:lnTo>
                <a:lnTo>
                  <a:pt x="1199466" y="52259"/>
                </a:lnTo>
                <a:lnTo>
                  <a:pt x="1180157" y="52259"/>
                </a:lnTo>
                <a:lnTo>
                  <a:pt x="1177981" y="51289"/>
                </a:lnTo>
                <a:lnTo>
                  <a:pt x="1176288" y="49432"/>
                </a:lnTo>
                <a:lnTo>
                  <a:pt x="1174515" y="47574"/>
                </a:lnTo>
                <a:lnTo>
                  <a:pt x="1173629" y="44989"/>
                </a:lnTo>
                <a:lnTo>
                  <a:pt x="1173548" y="41678"/>
                </a:lnTo>
                <a:lnTo>
                  <a:pt x="1201678" y="41678"/>
                </a:lnTo>
                <a:lnTo>
                  <a:pt x="1201806" y="34812"/>
                </a:lnTo>
                <a:lnTo>
                  <a:pt x="1173709" y="34812"/>
                </a:lnTo>
                <a:lnTo>
                  <a:pt x="1173790" y="31501"/>
                </a:lnTo>
                <a:lnTo>
                  <a:pt x="1174515" y="29320"/>
                </a:lnTo>
                <a:lnTo>
                  <a:pt x="1177659" y="25685"/>
                </a:lnTo>
                <a:lnTo>
                  <a:pt x="1179754" y="24797"/>
                </a:lnTo>
                <a:lnTo>
                  <a:pt x="1198461" y="24797"/>
                </a:lnTo>
                <a:lnTo>
                  <a:pt x="1196439" y="22454"/>
                </a:lnTo>
                <a:lnTo>
                  <a:pt x="1192811" y="18335"/>
                </a:lnTo>
                <a:lnTo>
                  <a:pt x="1187814" y="16235"/>
                </a:lnTo>
                <a:close/>
              </a:path>
              <a:path w="1684020" h="77470">
                <a:moveTo>
                  <a:pt x="1189910" y="46120"/>
                </a:moveTo>
                <a:lnTo>
                  <a:pt x="1189265" y="48301"/>
                </a:lnTo>
                <a:lnTo>
                  <a:pt x="1188378" y="49836"/>
                </a:lnTo>
                <a:lnTo>
                  <a:pt x="1185960" y="51774"/>
                </a:lnTo>
                <a:lnTo>
                  <a:pt x="1184510" y="52259"/>
                </a:lnTo>
                <a:lnTo>
                  <a:pt x="1199466" y="52259"/>
                </a:lnTo>
                <a:lnTo>
                  <a:pt x="1199582" y="52097"/>
                </a:lnTo>
                <a:lnTo>
                  <a:pt x="1201033" y="48059"/>
                </a:lnTo>
                <a:lnTo>
                  <a:pt x="1189910" y="46120"/>
                </a:lnTo>
                <a:close/>
              </a:path>
              <a:path w="1684020" h="77470">
                <a:moveTo>
                  <a:pt x="1198461" y="24797"/>
                </a:moveTo>
                <a:lnTo>
                  <a:pt x="1184429" y="24797"/>
                </a:lnTo>
                <a:lnTo>
                  <a:pt x="1186364" y="25685"/>
                </a:lnTo>
                <a:lnTo>
                  <a:pt x="1189587" y="29077"/>
                </a:lnTo>
                <a:lnTo>
                  <a:pt x="1190394" y="31501"/>
                </a:lnTo>
                <a:lnTo>
                  <a:pt x="1190474" y="34812"/>
                </a:lnTo>
                <a:lnTo>
                  <a:pt x="1201806" y="34812"/>
                </a:lnTo>
                <a:lnTo>
                  <a:pt x="1201839" y="33035"/>
                </a:lnTo>
                <a:lnTo>
                  <a:pt x="1200066" y="26654"/>
                </a:lnTo>
                <a:lnTo>
                  <a:pt x="1198461" y="24797"/>
                </a:lnTo>
                <a:close/>
              </a:path>
              <a:path w="1684020" h="77470">
                <a:moveTo>
                  <a:pt x="1219490" y="45797"/>
                </a:moveTo>
                <a:lnTo>
                  <a:pt x="1208206" y="47574"/>
                </a:lnTo>
                <a:lnTo>
                  <a:pt x="1209254" y="51613"/>
                </a:lnTo>
                <a:lnTo>
                  <a:pt x="1211430" y="54763"/>
                </a:lnTo>
                <a:lnTo>
                  <a:pt x="1218200" y="59447"/>
                </a:lnTo>
                <a:lnTo>
                  <a:pt x="1222714" y="60659"/>
                </a:lnTo>
                <a:lnTo>
                  <a:pt x="1234884" y="60659"/>
                </a:lnTo>
                <a:lnTo>
                  <a:pt x="1239721" y="59205"/>
                </a:lnTo>
                <a:lnTo>
                  <a:pt x="1242944" y="56459"/>
                </a:lnTo>
                <a:lnTo>
                  <a:pt x="1246169" y="53632"/>
                </a:lnTo>
                <a:lnTo>
                  <a:pt x="1246719" y="52501"/>
                </a:lnTo>
                <a:lnTo>
                  <a:pt x="1225858" y="52501"/>
                </a:lnTo>
                <a:lnTo>
                  <a:pt x="1223843" y="51936"/>
                </a:lnTo>
                <a:lnTo>
                  <a:pt x="1220941" y="49674"/>
                </a:lnTo>
                <a:lnTo>
                  <a:pt x="1219974" y="47978"/>
                </a:lnTo>
                <a:lnTo>
                  <a:pt x="1219490" y="45797"/>
                </a:lnTo>
                <a:close/>
              </a:path>
              <a:path w="1684020" h="77470">
                <a:moveTo>
                  <a:pt x="1233434" y="16235"/>
                </a:moveTo>
                <a:lnTo>
                  <a:pt x="1221505" y="16235"/>
                </a:lnTo>
                <a:lnTo>
                  <a:pt x="1216991" y="17447"/>
                </a:lnTo>
                <a:lnTo>
                  <a:pt x="1211188" y="22454"/>
                </a:lnTo>
                <a:lnTo>
                  <a:pt x="1209775" y="25524"/>
                </a:lnTo>
                <a:lnTo>
                  <a:pt x="1209737" y="33359"/>
                </a:lnTo>
                <a:lnTo>
                  <a:pt x="1211430" y="36509"/>
                </a:lnTo>
                <a:lnTo>
                  <a:pt x="1233918" y="44747"/>
                </a:lnTo>
                <a:lnTo>
                  <a:pt x="1235207" y="45232"/>
                </a:lnTo>
                <a:lnTo>
                  <a:pt x="1235771" y="45797"/>
                </a:lnTo>
                <a:lnTo>
                  <a:pt x="1236255" y="46362"/>
                </a:lnTo>
                <a:lnTo>
                  <a:pt x="1236577" y="47089"/>
                </a:lnTo>
                <a:lnTo>
                  <a:pt x="1236577" y="49189"/>
                </a:lnTo>
                <a:lnTo>
                  <a:pt x="1236094" y="50159"/>
                </a:lnTo>
                <a:lnTo>
                  <a:pt x="1235046" y="50886"/>
                </a:lnTo>
                <a:lnTo>
                  <a:pt x="1233595" y="51936"/>
                </a:lnTo>
                <a:lnTo>
                  <a:pt x="1231419" y="52501"/>
                </a:lnTo>
                <a:lnTo>
                  <a:pt x="1246719" y="52501"/>
                </a:lnTo>
                <a:lnTo>
                  <a:pt x="1247781" y="50320"/>
                </a:lnTo>
                <a:lnTo>
                  <a:pt x="1247781" y="42809"/>
                </a:lnTo>
                <a:lnTo>
                  <a:pt x="1225777" y="31662"/>
                </a:lnTo>
                <a:lnTo>
                  <a:pt x="1222311" y="30612"/>
                </a:lnTo>
                <a:lnTo>
                  <a:pt x="1221263" y="29885"/>
                </a:lnTo>
                <a:lnTo>
                  <a:pt x="1220538" y="29320"/>
                </a:lnTo>
                <a:lnTo>
                  <a:pt x="1220215" y="28593"/>
                </a:lnTo>
                <a:lnTo>
                  <a:pt x="1220215" y="26897"/>
                </a:lnTo>
                <a:lnTo>
                  <a:pt x="1220618" y="26089"/>
                </a:lnTo>
                <a:lnTo>
                  <a:pt x="1221424" y="25524"/>
                </a:lnTo>
                <a:lnTo>
                  <a:pt x="1222714" y="24716"/>
                </a:lnTo>
                <a:lnTo>
                  <a:pt x="1224890" y="24312"/>
                </a:lnTo>
                <a:lnTo>
                  <a:pt x="1245454" y="24312"/>
                </a:lnTo>
                <a:lnTo>
                  <a:pt x="1245282" y="23747"/>
                </a:lnTo>
                <a:lnTo>
                  <a:pt x="1243348" y="20920"/>
                </a:lnTo>
                <a:lnTo>
                  <a:pt x="1240527" y="19062"/>
                </a:lnTo>
                <a:lnTo>
                  <a:pt x="1237706" y="17124"/>
                </a:lnTo>
                <a:lnTo>
                  <a:pt x="1233434" y="16235"/>
                </a:lnTo>
                <a:close/>
              </a:path>
              <a:path w="1684020" h="77470">
                <a:moveTo>
                  <a:pt x="1245454" y="24312"/>
                </a:moveTo>
                <a:lnTo>
                  <a:pt x="1230129" y="24312"/>
                </a:lnTo>
                <a:lnTo>
                  <a:pt x="1231983" y="24716"/>
                </a:lnTo>
                <a:lnTo>
                  <a:pt x="1233192" y="25605"/>
                </a:lnTo>
                <a:lnTo>
                  <a:pt x="1234481" y="26493"/>
                </a:lnTo>
                <a:lnTo>
                  <a:pt x="1235368" y="27785"/>
                </a:lnTo>
                <a:lnTo>
                  <a:pt x="1235771" y="29401"/>
                </a:lnTo>
                <a:lnTo>
                  <a:pt x="1246410" y="27462"/>
                </a:lnTo>
                <a:lnTo>
                  <a:pt x="1245454" y="24312"/>
                </a:lnTo>
                <a:close/>
              </a:path>
              <a:path w="1684020" h="77470">
                <a:moveTo>
                  <a:pt x="1308876" y="1050"/>
                </a:moveTo>
                <a:lnTo>
                  <a:pt x="1282439" y="1050"/>
                </a:lnTo>
                <a:lnTo>
                  <a:pt x="1282439" y="59689"/>
                </a:lnTo>
                <a:lnTo>
                  <a:pt x="1309037" y="59689"/>
                </a:lnTo>
                <a:lnTo>
                  <a:pt x="1312503" y="59286"/>
                </a:lnTo>
                <a:lnTo>
                  <a:pt x="1315163" y="58397"/>
                </a:lnTo>
                <a:lnTo>
                  <a:pt x="1318629" y="57347"/>
                </a:lnTo>
                <a:lnTo>
                  <a:pt x="1321369" y="55732"/>
                </a:lnTo>
                <a:lnTo>
                  <a:pt x="1326125" y="51128"/>
                </a:lnTo>
                <a:lnTo>
                  <a:pt x="1326953" y="49755"/>
                </a:lnTo>
                <a:lnTo>
                  <a:pt x="1294207" y="49755"/>
                </a:lnTo>
                <a:lnTo>
                  <a:pt x="1294207" y="10904"/>
                </a:lnTo>
                <a:lnTo>
                  <a:pt x="1326910" y="10904"/>
                </a:lnTo>
                <a:lnTo>
                  <a:pt x="1326447" y="10096"/>
                </a:lnTo>
                <a:lnTo>
                  <a:pt x="1324029" y="7512"/>
                </a:lnTo>
                <a:lnTo>
                  <a:pt x="1321530" y="4927"/>
                </a:lnTo>
                <a:lnTo>
                  <a:pt x="1318628" y="3150"/>
                </a:lnTo>
                <a:lnTo>
                  <a:pt x="1315163" y="2100"/>
                </a:lnTo>
                <a:lnTo>
                  <a:pt x="1312583" y="1373"/>
                </a:lnTo>
                <a:lnTo>
                  <a:pt x="1308876" y="1050"/>
                </a:lnTo>
                <a:close/>
              </a:path>
              <a:path w="1684020" h="77470">
                <a:moveTo>
                  <a:pt x="1326910" y="10904"/>
                </a:moveTo>
                <a:lnTo>
                  <a:pt x="1304362" y="10904"/>
                </a:lnTo>
                <a:lnTo>
                  <a:pt x="1307586" y="11146"/>
                </a:lnTo>
                <a:lnTo>
                  <a:pt x="1309279" y="11469"/>
                </a:lnTo>
                <a:lnTo>
                  <a:pt x="1319227" y="25443"/>
                </a:lnTo>
                <a:lnTo>
                  <a:pt x="1319184" y="35701"/>
                </a:lnTo>
                <a:lnTo>
                  <a:pt x="1310246" y="49189"/>
                </a:lnTo>
                <a:lnTo>
                  <a:pt x="1308715" y="49593"/>
                </a:lnTo>
                <a:lnTo>
                  <a:pt x="1306377" y="49755"/>
                </a:lnTo>
                <a:lnTo>
                  <a:pt x="1326953" y="49755"/>
                </a:lnTo>
                <a:lnTo>
                  <a:pt x="1328220" y="47655"/>
                </a:lnTo>
                <a:lnTo>
                  <a:pt x="1329671" y="43374"/>
                </a:lnTo>
                <a:lnTo>
                  <a:pt x="1330880" y="39901"/>
                </a:lnTo>
                <a:lnTo>
                  <a:pt x="1331525" y="35701"/>
                </a:lnTo>
                <a:lnTo>
                  <a:pt x="1331525" y="25443"/>
                </a:lnTo>
                <a:lnTo>
                  <a:pt x="1330880" y="20758"/>
                </a:lnTo>
                <a:lnTo>
                  <a:pt x="1328301" y="13327"/>
                </a:lnTo>
                <a:lnTo>
                  <a:pt x="1326910" y="10904"/>
                </a:lnTo>
                <a:close/>
              </a:path>
              <a:path w="1684020" h="77470">
                <a:moveTo>
                  <a:pt x="1354415" y="1050"/>
                </a:moveTo>
                <a:lnTo>
                  <a:pt x="1343212" y="1050"/>
                </a:lnTo>
                <a:lnTo>
                  <a:pt x="1343212" y="11389"/>
                </a:lnTo>
                <a:lnTo>
                  <a:pt x="1354415" y="11389"/>
                </a:lnTo>
                <a:lnTo>
                  <a:pt x="1354415" y="1050"/>
                </a:lnTo>
                <a:close/>
              </a:path>
              <a:path w="1684020" h="77470">
                <a:moveTo>
                  <a:pt x="1354415" y="17204"/>
                </a:moveTo>
                <a:lnTo>
                  <a:pt x="1343212" y="17204"/>
                </a:lnTo>
                <a:lnTo>
                  <a:pt x="1343212" y="59689"/>
                </a:lnTo>
                <a:lnTo>
                  <a:pt x="1354415" y="59689"/>
                </a:lnTo>
                <a:lnTo>
                  <a:pt x="1354415" y="17204"/>
                </a:lnTo>
                <a:close/>
              </a:path>
              <a:path w="1684020" h="77470">
                <a:moveTo>
                  <a:pt x="1379159" y="26008"/>
                </a:moveTo>
                <a:lnTo>
                  <a:pt x="1367875" y="26008"/>
                </a:lnTo>
                <a:lnTo>
                  <a:pt x="1367875" y="59689"/>
                </a:lnTo>
                <a:lnTo>
                  <a:pt x="1379159" y="59689"/>
                </a:lnTo>
                <a:lnTo>
                  <a:pt x="1379159" y="26008"/>
                </a:lnTo>
                <a:close/>
              </a:path>
              <a:path w="1684020" h="77470">
                <a:moveTo>
                  <a:pt x="1407128" y="26008"/>
                </a:moveTo>
                <a:lnTo>
                  <a:pt x="1395924" y="26008"/>
                </a:lnTo>
                <a:lnTo>
                  <a:pt x="1395924" y="59689"/>
                </a:lnTo>
                <a:lnTo>
                  <a:pt x="1407128" y="59689"/>
                </a:lnTo>
                <a:lnTo>
                  <a:pt x="1407128" y="26008"/>
                </a:lnTo>
                <a:close/>
              </a:path>
              <a:path w="1684020" h="77470">
                <a:moveTo>
                  <a:pt x="1384157" y="0"/>
                </a:moveTo>
                <a:lnTo>
                  <a:pt x="1377870" y="0"/>
                </a:lnTo>
                <a:lnTo>
                  <a:pt x="1375291" y="565"/>
                </a:lnTo>
                <a:lnTo>
                  <a:pt x="1373276" y="1696"/>
                </a:lnTo>
                <a:lnTo>
                  <a:pt x="1371180" y="2746"/>
                </a:lnTo>
                <a:lnTo>
                  <a:pt x="1369810" y="4200"/>
                </a:lnTo>
                <a:lnTo>
                  <a:pt x="1369084" y="5977"/>
                </a:lnTo>
                <a:lnTo>
                  <a:pt x="1368278" y="7754"/>
                </a:lnTo>
                <a:lnTo>
                  <a:pt x="1367973" y="9773"/>
                </a:lnTo>
                <a:lnTo>
                  <a:pt x="1367875" y="17204"/>
                </a:lnTo>
                <a:lnTo>
                  <a:pt x="1361669" y="17204"/>
                </a:lnTo>
                <a:lnTo>
                  <a:pt x="1361669" y="26008"/>
                </a:lnTo>
                <a:lnTo>
                  <a:pt x="1387542" y="26008"/>
                </a:lnTo>
                <a:lnTo>
                  <a:pt x="1387542" y="17204"/>
                </a:lnTo>
                <a:lnTo>
                  <a:pt x="1379159" y="17204"/>
                </a:lnTo>
                <a:lnTo>
                  <a:pt x="1379159" y="12035"/>
                </a:lnTo>
                <a:lnTo>
                  <a:pt x="1379482" y="10581"/>
                </a:lnTo>
                <a:lnTo>
                  <a:pt x="1380207" y="9773"/>
                </a:lnTo>
                <a:lnTo>
                  <a:pt x="1380933" y="9046"/>
                </a:lnTo>
                <a:lnTo>
                  <a:pt x="1382061" y="8642"/>
                </a:lnTo>
                <a:lnTo>
                  <a:pt x="1388958" y="8642"/>
                </a:lnTo>
                <a:lnTo>
                  <a:pt x="1390363" y="1454"/>
                </a:lnTo>
                <a:lnTo>
                  <a:pt x="1387300" y="485"/>
                </a:lnTo>
                <a:lnTo>
                  <a:pt x="1384157" y="0"/>
                </a:lnTo>
                <a:close/>
              </a:path>
              <a:path w="1684020" h="77470">
                <a:moveTo>
                  <a:pt x="1412205" y="0"/>
                </a:moveTo>
                <a:lnTo>
                  <a:pt x="1405919" y="0"/>
                </a:lnTo>
                <a:lnTo>
                  <a:pt x="1403339" y="565"/>
                </a:lnTo>
                <a:lnTo>
                  <a:pt x="1401244" y="1696"/>
                </a:lnTo>
                <a:lnTo>
                  <a:pt x="1399229" y="2746"/>
                </a:lnTo>
                <a:lnTo>
                  <a:pt x="1395924" y="17204"/>
                </a:lnTo>
                <a:lnTo>
                  <a:pt x="1389718" y="17204"/>
                </a:lnTo>
                <a:lnTo>
                  <a:pt x="1389718" y="26008"/>
                </a:lnTo>
                <a:lnTo>
                  <a:pt x="1415510" y="26008"/>
                </a:lnTo>
                <a:lnTo>
                  <a:pt x="1415510" y="17204"/>
                </a:lnTo>
                <a:lnTo>
                  <a:pt x="1407128" y="17204"/>
                </a:lnTo>
                <a:lnTo>
                  <a:pt x="1407128" y="12035"/>
                </a:lnTo>
                <a:lnTo>
                  <a:pt x="1407531" y="10581"/>
                </a:lnTo>
                <a:lnTo>
                  <a:pt x="1408901" y="9046"/>
                </a:lnTo>
                <a:lnTo>
                  <a:pt x="1410110" y="8642"/>
                </a:lnTo>
                <a:lnTo>
                  <a:pt x="1417007" y="8642"/>
                </a:lnTo>
                <a:lnTo>
                  <a:pt x="1418412" y="1454"/>
                </a:lnTo>
                <a:lnTo>
                  <a:pt x="1415349" y="485"/>
                </a:lnTo>
                <a:lnTo>
                  <a:pt x="1412205" y="0"/>
                </a:lnTo>
                <a:close/>
              </a:path>
              <a:path w="1684020" h="77470">
                <a:moveTo>
                  <a:pt x="1388958" y="8642"/>
                </a:moveTo>
                <a:lnTo>
                  <a:pt x="1385366" y="8642"/>
                </a:lnTo>
                <a:lnTo>
                  <a:pt x="1387058" y="8885"/>
                </a:lnTo>
                <a:lnTo>
                  <a:pt x="1388831" y="9289"/>
                </a:lnTo>
                <a:lnTo>
                  <a:pt x="1388958" y="8642"/>
                </a:lnTo>
                <a:close/>
              </a:path>
              <a:path w="1684020" h="77470">
                <a:moveTo>
                  <a:pt x="1417007" y="8642"/>
                </a:moveTo>
                <a:lnTo>
                  <a:pt x="1413334" y="8642"/>
                </a:lnTo>
                <a:lnTo>
                  <a:pt x="1415107" y="8885"/>
                </a:lnTo>
                <a:lnTo>
                  <a:pt x="1416880" y="9289"/>
                </a:lnTo>
                <a:lnTo>
                  <a:pt x="1417007" y="8642"/>
                </a:lnTo>
                <a:close/>
              </a:path>
              <a:path w="1684020" h="77470">
                <a:moveTo>
                  <a:pt x="1445171" y="16235"/>
                </a:moveTo>
                <a:lnTo>
                  <a:pt x="1433242" y="16235"/>
                </a:lnTo>
                <a:lnTo>
                  <a:pt x="1428567" y="18174"/>
                </a:lnTo>
                <a:lnTo>
                  <a:pt x="1421233" y="26170"/>
                </a:lnTo>
                <a:lnTo>
                  <a:pt x="1419434" y="31501"/>
                </a:lnTo>
                <a:lnTo>
                  <a:pt x="1419471" y="44989"/>
                </a:lnTo>
                <a:lnTo>
                  <a:pt x="1420749" y="49513"/>
                </a:lnTo>
                <a:lnTo>
                  <a:pt x="1427117" y="58236"/>
                </a:lnTo>
                <a:lnTo>
                  <a:pt x="1432597" y="60659"/>
                </a:lnTo>
                <a:lnTo>
                  <a:pt x="1444607" y="60659"/>
                </a:lnTo>
                <a:lnTo>
                  <a:pt x="1448476" y="59528"/>
                </a:lnTo>
                <a:lnTo>
                  <a:pt x="1451619" y="57428"/>
                </a:lnTo>
                <a:lnTo>
                  <a:pt x="1454682" y="55247"/>
                </a:lnTo>
                <a:lnTo>
                  <a:pt x="1456823" y="52259"/>
                </a:lnTo>
                <a:lnTo>
                  <a:pt x="1437514" y="52259"/>
                </a:lnTo>
                <a:lnTo>
                  <a:pt x="1435338" y="51290"/>
                </a:lnTo>
                <a:lnTo>
                  <a:pt x="1433565" y="49432"/>
                </a:lnTo>
                <a:lnTo>
                  <a:pt x="1431872" y="47574"/>
                </a:lnTo>
                <a:lnTo>
                  <a:pt x="1430986" y="44989"/>
                </a:lnTo>
                <a:lnTo>
                  <a:pt x="1430905" y="41678"/>
                </a:lnTo>
                <a:lnTo>
                  <a:pt x="1458954" y="41678"/>
                </a:lnTo>
                <a:lnTo>
                  <a:pt x="1459082" y="34812"/>
                </a:lnTo>
                <a:lnTo>
                  <a:pt x="1431066" y="34812"/>
                </a:lnTo>
                <a:lnTo>
                  <a:pt x="1431146" y="31501"/>
                </a:lnTo>
                <a:lnTo>
                  <a:pt x="1431872" y="29320"/>
                </a:lnTo>
                <a:lnTo>
                  <a:pt x="1433403" y="27462"/>
                </a:lnTo>
                <a:lnTo>
                  <a:pt x="1435015" y="25685"/>
                </a:lnTo>
                <a:lnTo>
                  <a:pt x="1437030" y="24797"/>
                </a:lnTo>
                <a:lnTo>
                  <a:pt x="1455818" y="24797"/>
                </a:lnTo>
                <a:lnTo>
                  <a:pt x="1453795" y="22454"/>
                </a:lnTo>
                <a:lnTo>
                  <a:pt x="1450088" y="18335"/>
                </a:lnTo>
                <a:lnTo>
                  <a:pt x="1445171" y="16235"/>
                </a:lnTo>
                <a:close/>
              </a:path>
              <a:path w="1684020" h="77470">
                <a:moveTo>
                  <a:pt x="1447186" y="46120"/>
                </a:moveTo>
                <a:lnTo>
                  <a:pt x="1446622" y="48301"/>
                </a:lnTo>
                <a:lnTo>
                  <a:pt x="1445735" y="49836"/>
                </a:lnTo>
                <a:lnTo>
                  <a:pt x="1443317" y="51774"/>
                </a:lnTo>
                <a:lnTo>
                  <a:pt x="1441786" y="52259"/>
                </a:lnTo>
                <a:lnTo>
                  <a:pt x="1456823" y="52259"/>
                </a:lnTo>
                <a:lnTo>
                  <a:pt x="1456939" y="52097"/>
                </a:lnTo>
                <a:lnTo>
                  <a:pt x="1458390" y="48059"/>
                </a:lnTo>
                <a:lnTo>
                  <a:pt x="1447186" y="46120"/>
                </a:lnTo>
                <a:close/>
              </a:path>
              <a:path w="1684020" h="77470">
                <a:moveTo>
                  <a:pt x="1455818" y="24797"/>
                </a:moveTo>
                <a:lnTo>
                  <a:pt x="1441786" y="24797"/>
                </a:lnTo>
                <a:lnTo>
                  <a:pt x="1443720" y="25685"/>
                </a:lnTo>
                <a:lnTo>
                  <a:pt x="1446944" y="29077"/>
                </a:lnTo>
                <a:lnTo>
                  <a:pt x="1447750" y="31501"/>
                </a:lnTo>
                <a:lnTo>
                  <a:pt x="1447831" y="34812"/>
                </a:lnTo>
                <a:lnTo>
                  <a:pt x="1459082" y="34812"/>
                </a:lnTo>
                <a:lnTo>
                  <a:pt x="1459115" y="33035"/>
                </a:lnTo>
                <a:lnTo>
                  <a:pt x="1457423" y="26654"/>
                </a:lnTo>
                <a:lnTo>
                  <a:pt x="1455818" y="24797"/>
                </a:lnTo>
                <a:close/>
              </a:path>
              <a:path w="1684020" h="77470">
                <a:moveTo>
                  <a:pt x="1479426" y="17204"/>
                </a:moveTo>
                <a:lnTo>
                  <a:pt x="1469028" y="17204"/>
                </a:lnTo>
                <a:lnTo>
                  <a:pt x="1469028" y="59690"/>
                </a:lnTo>
                <a:lnTo>
                  <a:pt x="1480232" y="59690"/>
                </a:lnTo>
                <a:lnTo>
                  <a:pt x="1480232" y="39336"/>
                </a:lnTo>
                <a:lnTo>
                  <a:pt x="1480555" y="34570"/>
                </a:lnTo>
                <a:lnTo>
                  <a:pt x="1481199" y="32309"/>
                </a:lnTo>
                <a:lnTo>
                  <a:pt x="1481764" y="30047"/>
                </a:lnTo>
                <a:lnTo>
                  <a:pt x="1482650" y="28432"/>
                </a:lnTo>
                <a:lnTo>
                  <a:pt x="1483779" y="27624"/>
                </a:lnTo>
                <a:lnTo>
                  <a:pt x="1484827" y="26735"/>
                </a:lnTo>
                <a:lnTo>
                  <a:pt x="1486197" y="26331"/>
                </a:lnTo>
                <a:lnTo>
                  <a:pt x="1493678" y="26331"/>
                </a:lnTo>
                <a:lnTo>
                  <a:pt x="1494795" y="23181"/>
                </a:lnTo>
                <a:lnTo>
                  <a:pt x="1479426" y="23181"/>
                </a:lnTo>
                <a:lnTo>
                  <a:pt x="1479426" y="17204"/>
                </a:lnTo>
                <a:close/>
              </a:path>
              <a:path w="1684020" h="77470">
                <a:moveTo>
                  <a:pt x="1493678" y="26331"/>
                </a:moveTo>
                <a:lnTo>
                  <a:pt x="1489340" y="26331"/>
                </a:lnTo>
                <a:lnTo>
                  <a:pt x="1491113" y="26897"/>
                </a:lnTo>
                <a:lnTo>
                  <a:pt x="1493048" y="28108"/>
                </a:lnTo>
                <a:lnTo>
                  <a:pt x="1493678" y="26331"/>
                </a:lnTo>
                <a:close/>
              </a:path>
              <a:path w="1684020" h="77470">
                <a:moveTo>
                  <a:pt x="1491677" y="16235"/>
                </a:moveTo>
                <a:lnTo>
                  <a:pt x="1487325" y="16235"/>
                </a:lnTo>
                <a:lnTo>
                  <a:pt x="1485632" y="16639"/>
                </a:lnTo>
                <a:lnTo>
                  <a:pt x="1484262" y="17608"/>
                </a:lnTo>
                <a:lnTo>
                  <a:pt x="1482811" y="18497"/>
                </a:lnTo>
                <a:lnTo>
                  <a:pt x="1481199" y="20354"/>
                </a:lnTo>
                <a:lnTo>
                  <a:pt x="1479426" y="23181"/>
                </a:lnTo>
                <a:lnTo>
                  <a:pt x="1494795" y="23181"/>
                </a:lnTo>
                <a:lnTo>
                  <a:pt x="1496513" y="18335"/>
                </a:lnTo>
                <a:lnTo>
                  <a:pt x="1494095" y="16962"/>
                </a:lnTo>
                <a:lnTo>
                  <a:pt x="1491677" y="16235"/>
                </a:lnTo>
                <a:close/>
              </a:path>
              <a:path w="1684020" h="77470">
                <a:moveTo>
                  <a:pt x="1524724" y="16235"/>
                </a:moveTo>
                <a:lnTo>
                  <a:pt x="1512795" y="16235"/>
                </a:lnTo>
                <a:lnTo>
                  <a:pt x="1508200" y="18174"/>
                </a:lnTo>
                <a:lnTo>
                  <a:pt x="1500866" y="26170"/>
                </a:lnTo>
                <a:lnTo>
                  <a:pt x="1499067" y="31501"/>
                </a:lnTo>
                <a:lnTo>
                  <a:pt x="1499103" y="44990"/>
                </a:lnTo>
                <a:lnTo>
                  <a:pt x="1500382" y="49513"/>
                </a:lnTo>
                <a:lnTo>
                  <a:pt x="1506750" y="58236"/>
                </a:lnTo>
                <a:lnTo>
                  <a:pt x="1512230" y="60659"/>
                </a:lnTo>
                <a:lnTo>
                  <a:pt x="1524240" y="60659"/>
                </a:lnTo>
                <a:lnTo>
                  <a:pt x="1528109" y="59528"/>
                </a:lnTo>
                <a:lnTo>
                  <a:pt x="1534315" y="55247"/>
                </a:lnTo>
                <a:lnTo>
                  <a:pt x="1536456" y="52259"/>
                </a:lnTo>
                <a:lnTo>
                  <a:pt x="1517066" y="52259"/>
                </a:lnTo>
                <a:lnTo>
                  <a:pt x="1514971" y="51290"/>
                </a:lnTo>
                <a:lnTo>
                  <a:pt x="1513198" y="49432"/>
                </a:lnTo>
                <a:lnTo>
                  <a:pt x="1511505" y="47574"/>
                </a:lnTo>
                <a:lnTo>
                  <a:pt x="1510618" y="44990"/>
                </a:lnTo>
                <a:lnTo>
                  <a:pt x="1510538" y="41678"/>
                </a:lnTo>
                <a:lnTo>
                  <a:pt x="1538587" y="41678"/>
                </a:lnTo>
                <a:lnTo>
                  <a:pt x="1538715" y="34812"/>
                </a:lnTo>
                <a:lnTo>
                  <a:pt x="1510699" y="34812"/>
                </a:lnTo>
                <a:lnTo>
                  <a:pt x="1510771" y="31501"/>
                </a:lnTo>
                <a:lnTo>
                  <a:pt x="1511424" y="29320"/>
                </a:lnTo>
                <a:lnTo>
                  <a:pt x="1513036" y="27462"/>
                </a:lnTo>
                <a:lnTo>
                  <a:pt x="1514648" y="25685"/>
                </a:lnTo>
                <a:lnTo>
                  <a:pt x="1516663" y="24797"/>
                </a:lnTo>
                <a:lnTo>
                  <a:pt x="1535418" y="24797"/>
                </a:lnTo>
                <a:lnTo>
                  <a:pt x="1529721" y="18335"/>
                </a:lnTo>
                <a:lnTo>
                  <a:pt x="1524724" y="16235"/>
                </a:lnTo>
                <a:close/>
              </a:path>
              <a:path w="1684020" h="77470">
                <a:moveTo>
                  <a:pt x="1526819" y="46120"/>
                </a:moveTo>
                <a:lnTo>
                  <a:pt x="1526254" y="48301"/>
                </a:lnTo>
                <a:lnTo>
                  <a:pt x="1525287" y="49836"/>
                </a:lnTo>
                <a:lnTo>
                  <a:pt x="1524078" y="50805"/>
                </a:lnTo>
                <a:lnTo>
                  <a:pt x="1522950" y="51774"/>
                </a:lnTo>
                <a:lnTo>
                  <a:pt x="1521419" y="52259"/>
                </a:lnTo>
                <a:lnTo>
                  <a:pt x="1536456" y="52259"/>
                </a:lnTo>
                <a:lnTo>
                  <a:pt x="1536572" y="52097"/>
                </a:lnTo>
                <a:lnTo>
                  <a:pt x="1538023" y="48059"/>
                </a:lnTo>
                <a:lnTo>
                  <a:pt x="1526819" y="46120"/>
                </a:lnTo>
                <a:close/>
              </a:path>
              <a:path w="1684020" h="77470">
                <a:moveTo>
                  <a:pt x="1535418" y="24797"/>
                </a:moveTo>
                <a:lnTo>
                  <a:pt x="1521419" y="24797"/>
                </a:lnTo>
                <a:lnTo>
                  <a:pt x="1523353" y="25685"/>
                </a:lnTo>
                <a:lnTo>
                  <a:pt x="1526577" y="29078"/>
                </a:lnTo>
                <a:lnTo>
                  <a:pt x="1527383" y="31501"/>
                </a:lnTo>
                <a:lnTo>
                  <a:pt x="1527464" y="34812"/>
                </a:lnTo>
                <a:lnTo>
                  <a:pt x="1538715" y="34812"/>
                </a:lnTo>
                <a:lnTo>
                  <a:pt x="1538748" y="33035"/>
                </a:lnTo>
                <a:lnTo>
                  <a:pt x="1537055" y="26655"/>
                </a:lnTo>
                <a:lnTo>
                  <a:pt x="1535418" y="24797"/>
                </a:lnTo>
                <a:close/>
              </a:path>
              <a:path w="1684020" h="77470">
                <a:moveTo>
                  <a:pt x="1586825" y="24797"/>
                </a:moveTo>
                <a:lnTo>
                  <a:pt x="1571068" y="24797"/>
                </a:lnTo>
                <a:lnTo>
                  <a:pt x="1572358" y="25201"/>
                </a:lnTo>
                <a:lnTo>
                  <a:pt x="1574454" y="26654"/>
                </a:lnTo>
                <a:lnTo>
                  <a:pt x="1575260" y="27705"/>
                </a:lnTo>
                <a:lnTo>
                  <a:pt x="1576227" y="30451"/>
                </a:lnTo>
                <a:lnTo>
                  <a:pt x="1576388" y="32389"/>
                </a:lnTo>
                <a:lnTo>
                  <a:pt x="1576469" y="59690"/>
                </a:lnTo>
                <a:lnTo>
                  <a:pt x="1587672" y="59690"/>
                </a:lnTo>
                <a:lnTo>
                  <a:pt x="1587604" y="28916"/>
                </a:lnTo>
                <a:lnTo>
                  <a:pt x="1587511" y="27462"/>
                </a:lnTo>
                <a:lnTo>
                  <a:pt x="1587027" y="25685"/>
                </a:lnTo>
                <a:lnTo>
                  <a:pt x="1586825" y="24797"/>
                </a:lnTo>
                <a:close/>
              </a:path>
              <a:path w="1684020" h="77470">
                <a:moveTo>
                  <a:pt x="1559462" y="17204"/>
                </a:moveTo>
                <a:lnTo>
                  <a:pt x="1549064" y="17204"/>
                </a:lnTo>
                <a:lnTo>
                  <a:pt x="1549064" y="59690"/>
                </a:lnTo>
                <a:lnTo>
                  <a:pt x="1560268" y="59690"/>
                </a:lnTo>
                <a:lnTo>
                  <a:pt x="1560268" y="35701"/>
                </a:lnTo>
                <a:lnTo>
                  <a:pt x="1560510" y="32389"/>
                </a:lnTo>
                <a:lnTo>
                  <a:pt x="1567602" y="24797"/>
                </a:lnTo>
                <a:lnTo>
                  <a:pt x="1586825" y="24797"/>
                </a:lnTo>
                <a:lnTo>
                  <a:pt x="1586624" y="23908"/>
                </a:lnTo>
                <a:lnTo>
                  <a:pt x="1586395" y="23424"/>
                </a:lnTo>
                <a:lnTo>
                  <a:pt x="1559462" y="23424"/>
                </a:lnTo>
                <a:lnTo>
                  <a:pt x="1559462" y="17204"/>
                </a:lnTo>
                <a:close/>
              </a:path>
              <a:path w="1684020" h="77470">
                <a:moveTo>
                  <a:pt x="1575904" y="16235"/>
                </a:moveTo>
                <a:lnTo>
                  <a:pt x="1567844" y="16235"/>
                </a:lnTo>
                <a:lnTo>
                  <a:pt x="1563169" y="18577"/>
                </a:lnTo>
                <a:lnTo>
                  <a:pt x="1559462" y="23424"/>
                </a:lnTo>
                <a:lnTo>
                  <a:pt x="1586395" y="23424"/>
                </a:lnTo>
                <a:lnTo>
                  <a:pt x="1585899" y="22374"/>
                </a:lnTo>
                <a:lnTo>
                  <a:pt x="1583803" y="19627"/>
                </a:lnTo>
                <a:lnTo>
                  <a:pt x="1582272" y="18416"/>
                </a:lnTo>
                <a:lnTo>
                  <a:pt x="1580176" y="17527"/>
                </a:lnTo>
                <a:lnTo>
                  <a:pt x="1578161" y="16639"/>
                </a:lnTo>
                <a:lnTo>
                  <a:pt x="1575904" y="16235"/>
                </a:lnTo>
                <a:close/>
              </a:path>
              <a:path w="1684020" h="77470">
                <a:moveTo>
                  <a:pt x="1623862" y="16235"/>
                </a:moveTo>
                <a:lnTo>
                  <a:pt x="1612336" y="16235"/>
                </a:lnTo>
                <a:lnTo>
                  <a:pt x="1607339" y="18174"/>
                </a:lnTo>
                <a:lnTo>
                  <a:pt x="1603631" y="22051"/>
                </a:lnTo>
                <a:lnTo>
                  <a:pt x="1599924" y="26008"/>
                </a:lnTo>
                <a:lnTo>
                  <a:pt x="1598070" y="31420"/>
                </a:lnTo>
                <a:lnTo>
                  <a:pt x="1598070" y="45393"/>
                </a:lnTo>
                <a:lnTo>
                  <a:pt x="1599924" y="50805"/>
                </a:lnTo>
                <a:lnTo>
                  <a:pt x="1603631" y="54763"/>
                </a:lnTo>
                <a:lnTo>
                  <a:pt x="1607339" y="58640"/>
                </a:lnTo>
                <a:lnTo>
                  <a:pt x="1612255" y="60659"/>
                </a:lnTo>
                <a:lnTo>
                  <a:pt x="1623942" y="60659"/>
                </a:lnTo>
                <a:lnTo>
                  <a:pt x="1628295" y="59367"/>
                </a:lnTo>
                <a:lnTo>
                  <a:pt x="1634743" y="54197"/>
                </a:lnTo>
                <a:lnTo>
                  <a:pt x="1636341" y="51451"/>
                </a:lnTo>
                <a:lnTo>
                  <a:pt x="1616124" y="51451"/>
                </a:lnTo>
                <a:lnTo>
                  <a:pt x="1613867" y="50401"/>
                </a:lnTo>
                <a:lnTo>
                  <a:pt x="1612175" y="48382"/>
                </a:lnTo>
                <a:lnTo>
                  <a:pt x="1610482" y="46282"/>
                </a:lnTo>
                <a:lnTo>
                  <a:pt x="1609676" y="42728"/>
                </a:lnTo>
                <a:lnTo>
                  <a:pt x="1609676" y="33116"/>
                </a:lnTo>
                <a:lnTo>
                  <a:pt x="1610482" y="29885"/>
                </a:lnTo>
                <a:lnTo>
                  <a:pt x="1612242" y="27866"/>
                </a:lnTo>
                <a:lnTo>
                  <a:pt x="1613787" y="26008"/>
                </a:lnTo>
                <a:lnTo>
                  <a:pt x="1616043" y="25039"/>
                </a:lnTo>
                <a:lnTo>
                  <a:pt x="1636090" y="25039"/>
                </a:lnTo>
                <a:lnTo>
                  <a:pt x="1634017" y="21808"/>
                </a:lnTo>
                <a:lnTo>
                  <a:pt x="1627972" y="17366"/>
                </a:lnTo>
                <a:lnTo>
                  <a:pt x="1623862" y="16235"/>
                </a:lnTo>
                <a:close/>
              </a:path>
              <a:path w="1684020" h="77470">
                <a:moveTo>
                  <a:pt x="1627086" y="43374"/>
                </a:moveTo>
                <a:lnTo>
                  <a:pt x="1626522" y="46363"/>
                </a:lnTo>
                <a:lnTo>
                  <a:pt x="1625555" y="48463"/>
                </a:lnTo>
                <a:lnTo>
                  <a:pt x="1624184" y="49674"/>
                </a:lnTo>
                <a:lnTo>
                  <a:pt x="1622895" y="50886"/>
                </a:lnTo>
                <a:lnTo>
                  <a:pt x="1621121" y="51451"/>
                </a:lnTo>
                <a:lnTo>
                  <a:pt x="1636341" y="51451"/>
                </a:lnTo>
                <a:lnTo>
                  <a:pt x="1636999" y="50320"/>
                </a:lnTo>
                <a:lnTo>
                  <a:pt x="1638128" y="45232"/>
                </a:lnTo>
                <a:lnTo>
                  <a:pt x="1627086" y="43374"/>
                </a:lnTo>
                <a:close/>
              </a:path>
              <a:path w="1684020" h="77470">
                <a:moveTo>
                  <a:pt x="1636090" y="25039"/>
                </a:moveTo>
                <a:lnTo>
                  <a:pt x="1620960" y="25039"/>
                </a:lnTo>
                <a:lnTo>
                  <a:pt x="1622653" y="25605"/>
                </a:lnTo>
                <a:lnTo>
                  <a:pt x="1623942" y="26735"/>
                </a:lnTo>
                <a:lnTo>
                  <a:pt x="1625313" y="27866"/>
                </a:lnTo>
                <a:lnTo>
                  <a:pt x="1626119" y="29562"/>
                </a:lnTo>
                <a:lnTo>
                  <a:pt x="1626522" y="31743"/>
                </a:lnTo>
                <a:lnTo>
                  <a:pt x="1637564" y="29724"/>
                </a:lnTo>
                <a:lnTo>
                  <a:pt x="1636193" y="25201"/>
                </a:lnTo>
                <a:lnTo>
                  <a:pt x="1636090" y="25039"/>
                </a:lnTo>
                <a:close/>
              </a:path>
              <a:path w="1684020" h="77470">
                <a:moveTo>
                  <a:pt x="1669885" y="16235"/>
                </a:moveTo>
                <a:lnTo>
                  <a:pt x="1657956" y="16235"/>
                </a:lnTo>
                <a:lnTo>
                  <a:pt x="1653361" y="18174"/>
                </a:lnTo>
                <a:lnTo>
                  <a:pt x="1649654" y="22212"/>
                </a:lnTo>
                <a:lnTo>
                  <a:pt x="1645946" y="26170"/>
                </a:lnTo>
                <a:lnTo>
                  <a:pt x="1644225" y="31501"/>
                </a:lnTo>
                <a:lnTo>
                  <a:pt x="1644264" y="44990"/>
                </a:lnTo>
                <a:lnTo>
                  <a:pt x="1645543" y="49513"/>
                </a:lnTo>
                <a:lnTo>
                  <a:pt x="1651911" y="58236"/>
                </a:lnTo>
                <a:lnTo>
                  <a:pt x="1657311" y="60659"/>
                </a:lnTo>
                <a:lnTo>
                  <a:pt x="1669401" y="60659"/>
                </a:lnTo>
                <a:lnTo>
                  <a:pt x="1673270" y="59528"/>
                </a:lnTo>
                <a:lnTo>
                  <a:pt x="1679476" y="55247"/>
                </a:lnTo>
                <a:lnTo>
                  <a:pt x="1681617" y="52259"/>
                </a:lnTo>
                <a:lnTo>
                  <a:pt x="1662228" y="52259"/>
                </a:lnTo>
                <a:lnTo>
                  <a:pt x="1660051" y="51290"/>
                </a:lnTo>
                <a:lnTo>
                  <a:pt x="1656666" y="47574"/>
                </a:lnTo>
                <a:lnTo>
                  <a:pt x="1655699" y="44990"/>
                </a:lnTo>
                <a:lnTo>
                  <a:pt x="1655618" y="41678"/>
                </a:lnTo>
                <a:lnTo>
                  <a:pt x="1683748" y="41678"/>
                </a:lnTo>
                <a:lnTo>
                  <a:pt x="1683876" y="34812"/>
                </a:lnTo>
                <a:lnTo>
                  <a:pt x="1655860" y="34812"/>
                </a:lnTo>
                <a:lnTo>
                  <a:pt x="1655860" y="31501"/>
                </a:lnTo>
                <a:lnTo>
                  <a:pt x="1656585" y="29320"/>
                </a:lnTo>
                <a:lnTo>
                  <a:pt x="1658270" y="27382"/>
                </a:lnTo>
                <a:lnTo>
                  <a:pt x="1659809" y="25685"/>
                </a:lnTo>
                <a:lnTo>
                  <a:pt x="1661824" y="24797"/>
                </a:lnTo>
                <a:lnTo>
                  <a:pt x="1680532" y="24797"/>
                </a:lnTo>
                <a:lnTo>
                  <a:pt x="1678509" y="22454"/>
                </a:lnTo>
                <a:lnTo>
                  <a:pt x="1674882" y="18335"/>
                </a:lnTo>
                <a:lnTo>
                  <a:pt x="1669885" y="16235"/>
                </a:lnTo>
                <a:close/>
              </a:path>
              <a:path w="1684020" h="77470">
                <a:moveTo>
                  <a:pt x="1671980" y="46120"/>
                </a:moveTo>
                <a:lnTo>
                  <a:pt x="1671335" y="48301"/>
                </a:lnTo>
                <a:lnTo>
                  <a:pt x="1670449" y="49836"/>
                </a:lnTo>
                <a:lnTo>
                  <a:pt x="1668031" y="51774"/>
                </a:lnTo>
                <a:lnTo>
                  <a:pt x="1666580" y="52259"/>
                </a:lnTo>
                <a:lnTo>
                  <a:pt x="1681617" y="52259"/>
                </a:lnTo>
                <a:lnTo>
                  <a:pt x="1681733" y="52097"/>
                </a:lnTo>
                <a:lnTo>
                  <a:pt x="1683184" y="48059"/>
                </a:lnTo>
                <a:lnTo>
                  <a:pt x="1671980" y="46120"/>
                </a:lnTo>
                <a:close/>
              </a:path>
              <a:path w="1684020" h="77470">
                <a:moveTo>
                  <a:pt x="1680532" y="24797"/>
                </a:moveTo>
                <a:lnTo>
                  <a:pt x="1666580" y="24797"/>
                </a:lnTo>
                <a:lnTo>
                  <a:pt x="1668514" y="25685"/>
                </a:lnTo>
                <a:lnTo>
                  <a:pt x="1670199" y="27462"/>
                </a:lnTo>
                <a:lnTo>
                  <a:pt x="1671657" y="29078"/>
                </a:lnTo>
                <a:lnTo>
                  <a:pt x="1672544" y="31501"/>
                </a:lnTo>
                <a:lnTo>
                  <a:pt x="1672625" y="34812"/>
                </a:lnTo>
                <a:lnTo>
                  <a:pt x="1683876" y="34812"/>
                </a:lnTo>
                <a:lnTo>
                  <a:pt x="1683909" y="33035"/>
                </a:lnTo>
                <a:lnTo>
                  <a:pt x="1682136" y="26655"/>
                </a:lnTo>
                <a:lnTo>
                  <a:pt x="1680532" y="24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6413531" y="5148915"/>
            <a:ext cx="2254885" cy="826769"/>
          </a:xfrm>
          <a:custGeom>
            <a:avLst/>
            <a:gdLst/>
            <a:ahLst/>
            <a:cxnLst/>
            <a:rect l="l" t="t" r="r" b="b"/>
            <a:pathLst>
              <a:path w="2254884" h="826770">
                <a:moveTo>
                  <a:pt x="0" y="417745"/>
                </a:moveTo>
                <a:lnTo>
                  <a:pt x="0" y="417745"/>
                </a:lnTo>
                <a:lnTo>
                  <a:pt x="89288" y="417745"/>
                </a:lnTo>
                <a:lnTo>
                  <a:pt x="90191" y="519436"/>
                </a:lnTo>
                <a:lnTo>
                  <a:pt x="91094" y="550532"/>
                </a:lnTo>
                <a:lnTo>
                  <a:pt x="91996" y="562244"/>
                </a:lnTo>
                <a:lnTo>
                  <a:pt x="92899" y="563698"/>
                </a:lnTo>
                <a:lnTo>
                  <a:pt x="93802" y="560144"/>
                </a:lnTo>
                <a:lnTo>
                  <a:pt x="94704" y="554732"/>
                </a:lnTo>
                <a:lnTo>
                  <a:pt x="95599" y="549159"/>
                </a:lnTo>
                <a:lnTo>
                  <a:pt x="96502" y="544232"/>
                </a:lnTo>
                <a:lnTo>
                  <a:pt x="97405" y="540436"/>
                </a:lnTo>
                <a:lnTo>
                  <a:pt x="98307" y="537770"/>
                </a:lnTo>
                <a:lnTo>
                  <a:pt x="99210" y="536316"/>
                </a:lnTo>
                <a:lnTo>
                  <a:pt x="100113" y="535993"/>
                </a:lnTo>
                <a:lnTo>
                  <a:pt x="101015" y="536559"/>
                </a:lnTo>
                <a:lnTo>
                  <a:pt x="110035" y="569432"/>
                </a:lnTo>
                <a:lnTo>
                  <a:pt x="110937" y="573713"/>
                </a:lnTo>
                <a:lnTo>
                  <a:pt x="111840" y="578156"/>
                </a:lnTo>
                <a:lnTo>
                  <a:pt x="112743" y="582517"/>
                </a:lnTo>
                <a:lnTo>
                  <a:pt x="113637" y="586879"/>
                </a:lnTo>
                <a:lnTo>
                  <a:pt x="114540" y="591241"/>
                </a:lnTo>
                <a:lnTo>
                  <a:pt x="115443" y="595602"/>
                </a:lnTo>
                <a:lnTo>
                  <a:pt x="116346" y="599802"/>
                </a:lnTo>
                <a:lnTo>
                  <a:pt x="117248" y="604002"/>
                </a:lnTo>
                <a:lnTo>
                  <a:pt x="118151" y="608202"/>
                </a:lnTo>
                <a:lnTo>
                  <a:pt x="128073" y="647223"/>
                </a:lnTo>
                <a:lnTo>
                  <a:pt x="144306" y="675121"/>
                </a:lnTo>
                <a:lnTo>
                  <a:pt x="145208" y="675048"/>
                </a:lnTo>
                <a:lnTo>
                  <a:pt x="161441" y="639461"/>
                </a:lnTo>
                <a:lnTo>
                  <a:pt x="168655" y="601821"/>
                </a:lnTo>
                <a:lnTo>
                  <a:pt x="174974" y="558205"/>
                </a:lnTo>
                <a:lnTo>
                  <a:pt x="180382" y="513701"/>
                </a:lnTo>
                <a:lnTo>
                  <a:pt x="184896" y="472346"/>
                </a:lnTo>
                <a:lnTo>
                  <a:pt x="189401" y="427922"/>
                </a:lnTo>
                <a:lnTo>
                  <a:pt x="191207" y="409507"/>
                </a:lnTo>
                <a:lnTo>
                  <a:pt x="192110" y="400218"/>
                </a:lnTo>
                <a:lnTo>
                  <a:pt x="193012" y="390849"/>
                </a:lnTo>
                <a:lnTo>
                  <a:pt x="193915" y="381399"/>
                </a:lnTo>
                <a:lnTo>
                  <a:pt x="194810" y="371948"/>
                </a:lnTo>
                <a:lnTo>
                  <a:pt x="195712" y="362417"/>
                </a:lnTo>
                <a:lnTo>
                  <a:pt x="196615" y="352806"/>
                </a:lnTo>
                <a:lnTo>
                  <a:pt x="197518" y="343275"/>
                </a:lnTo>
                <a:lnTo>
                  <a:pt x="198421" y="333663"/>
                </a:lnTo>
                <a:lnTo>
                  <a:pt x="199323" y="324132"/>
                </a:lnTo>
                <a:lnTo>
                  <a:pt x="200226" y="314521"/>
                </a:lnTo>
                <a:lnTo>
                  <a:pt x="201129" y="304990"/>
                </a:lnTo>
                <a:lnTo>
                  <a:pt x="202031" y="295378"/>
                </a:lnTo>
                <a:lnTo>
                  <a:pt x="202934" y="285928"/>
                </a:lnTo>
                <a:lnTo>
                  <a:pt x="203829" y="276397"/>
                </a:lnTo>
                <a:lnTo>
                  <a:pt x="204732" y="267027"/>
                </a:lnTo>
                <a:lnTo>
                  <a:pt x="205634" y="257658"/>
                </a:lnTo>
                <a:lnTo>
                  <a:pt x="206537" y="248289"/>
                </a:lnTo>
                <a:lnTo>
                  <a:pt x="211051" y="203057"/>
                </a:lnTo>
                <a:lnTo>
                  <a:pt x="215556" y="160733"/>
                </a:lnTo>
                <a:lnTo>
                  <a:pt x="220070" y="122125"/>
                </a:lnTo>
                <a:lnTo>
                  <a:pt x="225478" y="81820"/>
                </a:lnTo>
                <a:lnTo>
                  <a:pt x="232692" y="40062"/>
                </a:lnTo>
                <a:lnTo>
                  <a:pt x="244419" y="3796"/>
                </a:lnTo>
                <a:lnTo>
                  <a:pt x="249827" y="0"/>
                </a:lnTo>
                <a:lnTo>
                  <a:pt x="250730" y="161"/>
                </a:lnTo>
                <a:lnTo>
                  <a:pt x="267865" y="34731"/>
                </a:lnTo>
                <a:lnTo>
                  <a:pt x="269671" y="41193"/>
                </a:lnTo>
                <a:lnTo>
                  <a:pt x="270574" y="44504"/>
                </a:lnTo>
                <a:lnTo>
                  <a:pt x="276885" y="69947"/>
                </a:lnTo>
                <a:lnTo>
                  <a:pt x="277787" y="73743"/>
                </a:lnTo>
                <a:lnTo>
                  <a:pt x="278690" y="77620"/>
                </a:lnTo>
                <a:lnTo>
                  <a:pt x="279593" y="81578"/>
                </a:lnTo>
                <a:lnTo>
                  <a:pt x="280496" y="85536"/>
                </a:lnTo>
                <a:lnTo>
                  <a:pt x="281398" y="89494"/>
                </a:lnTo>
                <a:lnTo>
                  <a:pt x="282301" y="93532"/>
                </a:lnTo>
                <a:lnTo>
                  <a:pt x="283204" y="97490"/>
                </a:lnTo>
                <a:lnTo>
                  <a:pt x="284106" y="101529"/>
                </a:lnTo>
                <a:lnTo>
                  <a:pt x="285001" y="105567"/>
                </a:lnTo>
                <a:lnTo>
                  <a:pt x="285904" y="109606"/>
                </a:lnTo>
                <a:lnTo>
                  <a:pt x="286806" y="113644"/>
                </a:lnTo>
                <a:lnTo>
                  <a:pt x="287709" y="117683"/>
                </a:lnTo>
                <a:lnTo>
                  <a:pt x="288612" y="121721"/>
                </a:lnTo>
                <a:lnTo>
                  <a:pt x="289515" y="125679"/>
                </a:lnTo>
                <a:lnTo>
                  <a:pt x="290417" y="129718"/>
                </a:lnTo>
                <a:lnTo>
                  <a:pt x="291320" y="133675"/>
                </a:lnTo>
                <a:lnTo>
                  <a:pt x="298534" y="164530"/>
                </a:lnTo>
                <a:lnTo>
                  <a:pt x="299437" y="168245"/>
                </a:lnTo>
                <a:lnTo>
                  <a:pt x="300339" y="171961"/>
                </a:lnTo>
                <a:lnTo>
                  <a:pt x="301242" y="175596"/>
                </a:lnTo>
                <a:lnTo>
                  <a:pt x="302145" y="179149"/>
                </a:lnTo>
                <a:lnTo>
                  <a:pt x="303039" y="182703"/>
                </a:lnTo>
                <a:lnTo>
                  <a:pt x="303942" y="186257"/>
                </a:lnTo>
                <a:lnTo>
                  <a:pt x="304845" y="189730"/>
                </a:lnTo>
                <a:lnTo>
                  <a:pt x="305747" y="193123"/>
                </a:lnTo>
                <a:lnTo>
                  <a:pt x="306650" y="196515"/>
                </a:lnTo>
                <a:lnTo>
                  <a:pt x="307553" y="199907"/>
                </a:lnTo>
                <a:lnTo>
                  <a:pt x="308456" y="203219"/>
                </a:lnTo>
                <a:lnTo>
                  <a:pt x="309358" y="206450"/>
                </a:lnTo>
                <a:lnTo>
                  <a:pt x="310261" y="209681"/>
                </a:lnTo>
                <a:lnTo>
                  <a:pt x="311164" y="212911"/>
                </a:lnTo>
                <a:lnTo>
                  <a:pt x="312058" y="216061"/>
                </a:lnTo>
                <a:lnTo>
                  <a:pt x="312961" y="219131"/>
                </a:lnTo>
                <a:lnTo>
                  <a:pt x="313864" y="222281"/>
                </a:lnTo>
                <a:lnTo>
                  <a:pt x="314767" y="225350"/>
                </a:lnTo>
                <a:lnTo>
                  <a:pt x="315669" y="228339"/>
                </a:lnTo>
                <a:lnTo>
                  <a:pt x="316572" y="231327"/>
                </a:lnTo>
                <a:lnTo>
                  <a:pt x="317475" y="234316"/>
                </a:lnTo>
                <a:lnTo>
                  <a:pt x="318378" y="237223"/>
                </a:lnTo>
                <a:lnTo>
                  <a:pt x="319280" y="240212"/>
                </a:lnTo>
                <a:lnTo>
                  <a:pt x="320175" y="243120"/>
                </a:lnTo>
                <a:lnTo>
                  <a:pt x="321078" y="246027"/>
                </a:lnTo>
                <a:lnTo>
                  <a:pt x="321980" y="248854"/>
                </a:lnTo>
                <a:lnTo>
                  <a:pt x="322883" y="251762"/>
                </a:lnTo>
                <a:lnTo>
                  <a:pt x="323786" y="254589"/>
                </a:lnTo>
                <a:lnTo>
                  <a:pt x="324688" y="257416"/>
                </a:lnTo>
                <a:lnTo>
                  <a:pt x="325591" y="260324"/>
                </a:lnTo>
                <a:lnTo>
                  <a:pt x="326494" y="263151"/>
                </a:lnTo>
                <a:lnTo>
                  <a:pt x="327397" y="265978"/>
                </a:lnTo>
                <a:lnTo>
                  <a:pt x="328299" y="268886"/>
                </a:lnTo>
                <a:lnTo>
                  <a:pt x="329202" y="271713"/>
                </a:lnTo>
                <a:lnTo>
                  <a:pt x="330097" y="274620"/>
                </a:lnTo>
                <a:lnTo>
                  <a:pt x="330999" y="277528"/>
                </a:lnTo>
                <a:lnTo>
                  <a:pt x="336416" y="295459"/>
                </a:lnTo>
                <a:lnTo>
                  <a:pt x="337319" y="298529"/>
                </a:lnTo>
                <a:lnTo>
                  <a:pt x="338213" y="301679"/>
                </a:lnTo>
                <a:lnTo>
                  <a:pt x="339116" y="304909"/>
                </a:lnTo>
                <a:lnTo>
                  <a:pt x="340019" y="308140"/>
                </a:lnTo>
                <a:lnTo>
                  <a:pt x="340921" y="311452"/>
                </a:lnTo>
                <a:lnTo>
                  <a:pt x="341824" y="314763"/>
                </a:lnTo>
                <a:lnTo>
                  <a:pt x="342727" y="318237"/>
                </a:lnTo>
                <a:lnTo>
                  <a:pt x="343629" y="321710"/>
                </a:lnTo>
                <a:lnTo>
                  <a:pt x="344532" y="325264"/>
                </a:lnTo>
                <a:lnTo>
                  <a:pt x="345435" y="328817"/>
                </a:lnTo>
                <a:lnTo>
                  <a:pt x="346338" y="332533"/>
                </a:lnTo>
                <a:lnTo>
                  <a:pt x="347240" y="336248"/>
                </a:lnTo>
                <a:lnTo>
                  <a:pt x="348135" y="340125"/>
                </a:lnTo>
                <a:lnTo>
                  <a:pt x="356260" y="378411"/>
                </a:lnTo>
                <a:lnTo>
                  <a:pt x="358057" y="387942"/>
                </a:lnTo>
                <a:lnTo>
                  <a:pt x="358960" y="392788"/>
                </a:lnTo>
                <a:lnTo>
                  <a:pt x="366173" y="435435"/>
                </a:lnTo>
                <a:lnTo>
                  <a:pt x="369784" y="459101"/>
                </a:lnTo>
                <a:lnTo>
                  <a:pt x="370687" y="465159"/>
                </a:lnTo>
                <a:lnTo>
                  <a:pt x="376095" y="503605"/>
                </a:lnTo>
                <a:lnTo>
                  <a:pt x="376998" y="510229"/>
                </a:lnTo>
                <a:lnTo>
                  <a:pt x="377901" y="517013"/>
                </a:lnTo>
                <a:lnTo>
                  <a:pt x="378803" y="523798"/>
                </a:lnTo>
                <a:lnTo>
                  <a:pt x="379706" y="530583"/>
                </a:lnTo>
                <a:lnTo>
                  <a:pt x="380609" y="537448"/>
                </a:lnTo>
                <a:lnTo>
                  <a:pt x="381511" y="544395"/>
                </a:lnTo>
                <a:lnTo>
                  <a:pt x="382414" y="551422"/>
                </a:lnTo>
                <a:lnTo>
                  <a:pt x="383317" y="558449"/>
                </a:lnTo>
                <a:lnTo>
                  <a:pt x="384212" y="565476"/>
                </a:lnTo>
                <a:lnTo>
                  <a:pt x="385114" y="572503"/>
                </a:lnTo>
                <a:lnTo>
                  <a:pt x="386017" y="579611"/>
                </a:lnTo>
                <a:lnTo>
                  <a:pt x="386920" y="586718"/>
                </a:lnTo>
                <a:lnTo>
                  <a:pt x="387822" y="593826"/>
                </a:lnTo>
                <a:lnTo>
                  <a:pt x="388725" y="601015"/>
                </a:lnTo>
                <a:lnTo>
                  <a:pt x="389628" y="608123"/>
                </a:lnTo>
                <a:lnTo>
                  <a:pt x="390531" y="615230"/>
                </a:lnTo>
                <a:lnTo>
                  <a:pt x="391433" y="622338"/>
                </a:lnTo>
                <a:lnTo>
                  <a:pt x="396842" y="664355"/>
                </a:lnTo>
                <a:lnTo>
                  <a:pt x="402250" y="704272"/>
                </a:lnTo>
                <a:lnTo>
                  <a:pt x="408569" y="746265"/>
                </a:lnTo>
                <a:lnTo>
                  <a:pt x="415783" y="785519"/>
                </a:lnTo>
                <a:lnTo>
                  <a:pt x="427502" y="822577"/>
                </a:lnTo>
                <a:lnTo>
                  <a:pt x="432902" y="826583"/>
                </a:lnTo>
                <a:lnTo>
                  <a:pt x="433789" y="826397"/>
                </a:lnTo>
                <a:lnTo>
                  <a:pt x="443703" y="808264"/>
                </a:lnTo>
                <a:lnTo>
                  <a:pt x="444670" y="805187"/>
                </a:lnTo>
                <a:lnTo>
                  <a:pt x="445556" y="801883"/>
                </a:lnTo>
                <a:lnTo>
                  <a:pt x="446443" y="798346"/>
                </a:lnTo>
                <a:lnTo>
                  <a:pt x="447330" y="794590"/>
                </a:lnTo>
                <a:lnTo>
                  <a:pt x="448216" y="790616"/>
                </a:lnTo>
                <a:lnTo>
                  <a:pt x="449184" y="786424"/>
                </a:lnTo>
                <a:lnTo>
                  <a:pt x="450070" y="782014"/>
                </a:lnTo>
                <a:lnTo>
                  <a:pt x="450957" y="777402"/>
                </a:lnTo>
                <a:lnTo>
                  <a:pt x="451843" y="772588"/>
                </a:lnTo>
                <a:lnTo>
                  <a:pt x="452730" y="767580"/>
                </a:lnTo>
                <a:lnTo>
                  <a:pt x="453697" y="762370"/>
                </a:lnTo>
                <a:lnTo>
                  <a:pt x="454584" y="756975"/>
                </a:lnTo>
                <a:lnTo>
                  <a:pt x="455470" y="751402"/>
                </a:lnTo>
                <a:lnTo>
                  <a:pt x="456357" y="745643"/>
                </a:lnTo>
                <a:lnTo>
                  <a:pt x="457244" y="739706"/>
                </a:lnTo>
                <a:lnTo>
                  <a:pt x="458211" y="733616"/>
                </a:lnTo>
                <a:lnTo>
                  <a:pt x="462644" y="700815"/>
                </a:lnTo>
                <a:lnTo>
                  <a:pt x="463611" y="693837"/>
                </a:lnTo>
                <a:lnTo>
                  <a:pt x="464498" y="686737"/>
                </a:lnTo>
                <a:lnTo>
                  <a:pt x="465384" y="679516"/>
                </a:lnTo>
                <a:lnTo>
                  <a:pt x="466271" y="672182"/>
                </a:lnTo>
                <a:lnTo>
                  <a:pt x="467158" y="664743"/>
                </a:lnTo>
                <a:lnTo>
                  <a:pt x="468125" y="657199"/>
                </a:lnTo>
                <a:lnTo>
                  <a:pt x="469011" y="649566"/>
                </a:lnTo>
                <a:lnTo>
                  <a:pt x="469898" y="641885"/>
                </a:lnTo>
                <a:lnTo>
                  <a:pt x="470785" y="634050"/>
                </a:lnTo>
                <a:lnTo>
                  <a:pt x="471671" y="626215"/>
                </a:lnTo>
                <a:lnTo>
                  <a:pt x="472638" y="618219"/>
                </a:lnTo>
                <a:lnTo>
                  <a:pt x="473525" y="610223"/>
                </a:lnTo>
                <a:lnTo>
                  <a:pt x="474412" y="602227"/>
                </a:lnTo>
                <a:lnTo>
                  <a:pt x="475298" y="594150"/>
                </a:lnTo>
                <a:lnTo>
                  <a:pt x="476185" y="585992"/>
                </a:lnTo>
                <a:lnTo>
                  <a:pt x="477152" y="577834"/>
                </a:lnTo>
                <a:lnTo>
                  <a:pt x="478039" y="569676"/>
                </a:lnTo>
                <a:lnTo>
                  <a:pt x="478925" y="561437"/>
                </a:lnTo>
                <a:lnTo>
                  <a:pt x="479812" y="553199"/>
                </a:lnTo>
                <a:lnTo>
                  <a:pt x="480699" y="544960"/>
                </a:lnTo>
                <a:lnTo>
                  <a:pt x="481585" y="536722"/>
                </a:lnTo>
                <a:lnTo>
                  <a:pt x="482552" y="528483"/>
                </a:lnTo>
                <a:lnTo>
                  <a:pt x="483439" y="520325"/>
                </a:lnTo>
                <a:lnTo>
                  <a:pt x="484326" y="512087"/>
                </a:lnTo>
                <a:lnTo>
                  <a:pt x="485212" y="503929"/>
                </a:lnTo>
                <a:lnTo>
                  <a:pt x="486099" y="495771"/>
                </a:lnTo>
                <a:lnTo>
                  <a:pt x="487066" y="487613"/>
                </a:lnTo>
                <a:lnTo>
                  <a:pt x="487953" y="479536"/>
                </a:lnTo>
                <a:lnTo>
                  <a:pt x="488839" y="471540"/>
                </a:lnTo>
                <a:lnTo>
                  <a:pt x="489726" y="463543"/>
                </a:lnTo>
                <a:lnTo>
                  <a:pt x="490612" y="455628"/>
                </a:lnTo>
                <a:lnTo>
                  <a:pt x="491580" y="447712"/>
                </a:lnTo>
                <a:lnTo>
                  <a:pt x="492466" y="439958"/>
                </a:lnTo>
                <a:lnTo>
                  <a:pt x="496980" y="401996"/>
                </a:lnTo>
                <a:lnTo>
                  <a:pt x="497867" y="394646"/>
                </a:lnTo>
                <a:lnTo>
                  <a:pt x="498753" y="387377"/>
                </a:lnTo>
                <a:lnTo>
                  <a:pt x="499640" y="380188"/>
                </a:lnTo>
                <a:lnTo>
                  <a:pt x="500526" y="373161"/>
                </a:lnTo>
                <a:lnTo>
                  <a:pt x="501494" y="366215"/>
                </a:lnTo>
                <a:lnTo>
                  <a:pt x="502380" y="359349"/>
                </a:lnTo>
                <a:lnTo>
                  <a:pt x="503267" y="352565"/>
                </a:lnTo>
                <a:lnTo>
                  <a:pt x="504153" y="345941"/>
                </a:lnTo>
                <a:lnTo>
                  <a:pt x="505040" y="339399"/>
                </a:lnTo>
                <a:lnTo>
                  <a:pt x="506007" y="332937"/>
                </a:lnTo>
                <a:lnTo>
                  <a:pt x="506894" y="326637"/>
                </a:lnTo>
                <a:lnTo>
                  <a:pt x="507780" y="320418"/>
                </a:lnTo>
                <a:lnTo>
                  <a:pt x="508667" y="314360"/>
                </a:lnTo>
                <a:lnTo>
                  <a:pt x="509554" y="308383"/>
                </a:lnTo>
                <a:lnTo>
                  <a:pt x="510521" y="302568"/>
                </a:lnTo>
                <a:lnTo>
                  <a:pt x="511408" y="296833"/>
                </a:lnTo>
                <a:lnTo>
                  <a:pt x="515921" y="270098"/>
                </a:lnTo>
                <a:lnTo>
                  <a:pt x="516808" y="265090"/>
                </a:lnTo>
                <a:lnTo>
                  <a:pt x="517694" y="260244"/>
                </a:lnTo>
                <a:lnTo>
                  <a:pt x="518581" y="255478"/>
                </a:lnTo>
                <a:lnTo>
                  <a:pt x="519468" y="250874"/>
                </a:lnTo>
                <a:lnTo>
                  <a:pt x="520435" y="246351"/>
                </a:lnTo>
                <a:lnTo>
                  <a:pt x="521321" y="241990"/>
                </a:lnTo>
                <a:lnTo>
                  <a:pt x="522208" y="237709"/>
                </a:lnTo>
                <a:lnTo>
                  <a:pt x="523095" y="233589"/>
                </a:lnTo>
                <a:lnTo>
                  <a:pt x="523981" y="229551"/>
                </a:lnTo>
                <a:lnTo>
                  <a:pt x="524948" y="225674"/>
                </a:lnTo>
                <a:lnTo>
                  <a:pt x="525835" y="221878"/>
                </a:lnTo>
                <a:lnTo>
                  <a:pt x="526722" y="218243"/>
                </a:lnTo>
                <a:lnTo>
                  <a:pt x="527608" y="214689"/>
                </a:lnTo>
                <a:lnTo>
                  <a:pt x="528495" y="211216"/>
                </a:lnTo>
                <a:lnTo>
                  <a:pt x="529462" y="207904"/>
                </a:lnTo>
                <a:lnTo>
                  <a:pt x="530349" y="204674"/>
                </a:lnTo>
                <a:lnTo>
                  <a:pt x="534862" y="190216"/>
                </a:lnTo>
                <a:lnTo>
                  <a:pt x="535749" y="187631"/>
                </a:lnTo>
                <a:lnTo>
                  <a:pt x="536636" y="185208"/>
                </a:lnTo>
                <a:lnTo>
                  <a:pt x="537522" y="182785"/>
                </a:lnTo>
                <a:lnTo>
                  <a:pt x="538409" y="180523"/>
                </a:lnTo>
                <a:lnTo>
                  <a:pt x="539376" y="178262"/>
                </a:lnTo>
                <a:lnTo>
                  <a:pt x="540263" y="176162"/>
                </a:lnTo>
                <a:lnTo>
                  <a:pt x="541149" y="174142"/>
                </a:lnTo>
                <a:lnTo>
                  <a:pt x="542036" y="172204"/>
                </a:lnTo>
                <a:lnTo>
                  <a:pt x="542923" y="170427"/>
                </a:lnTo>
                <a:lnTo>
                  <a:pt x="543890" y="168650"/>
                </a:lnTo>
                <a:lnTo>
                  <a:pt x="544776" y="166954"/>
                </a:lnTo>
                <a:lnTo>
                  <a:pt x="545663" y="165338"/>
                </a:lnTo>
                <a:lnTo>
                  <a:pt x="546550" y="163884"/>
                </a:lnTo>
                <a:lnTo>
                  <a:pt x="547436" y="162431"/>
                </a:lnTo>
                <a:lnTo>
                  <a:pt x="548403" y="161058"/>
                </a:lnTo>
                <a:lnTo>
                  <a:pt x="549290" y="159765"/>
                </a:lnTo>
                <a:lnTo>
                  <a:pt x="550177" y="158554"/>
                </a:lnTo>
                <a:lnTo>
                  <a:pt x="551063" y="157423"/>
                </a:lnTo>
                <a:lnTo>
                  <a:pt x="551950" y="156292"/>
                </a:lnTo>
                <a:lnTo>
                  <a:pt x="552836" y="155323"/>
                </a:lnTo>
                <a:lnTo>
                  <a:pt x="553804" y="154354"/>
                </a:lnTo>
                <a:lnTo>
                  <a:pt x="554690" y="153465"/>
                </a:lnTo>
                <a:lnTo>
                  <a:pt x="560091" y="149588"/>
                </a:lnTo>
                <a:lnTo>
                  <a:pt x="560977" y="149104"/>
                </a:lnTo>
                <a:lnTo>
                  <a:pt x="561864" y="148700"/>
                </a:lnTo>
                <a:lnTo>
                  <a:pt x="562831" y="148377"/>
                </a:lnTo>
                <a:lnTo>
                  <a:pt x="563718" y="148134"/>
                </a:lnTo>
                <a:lnTo>
                  <a:pt x="564604" y="147892"/>
                </a:lnTo>
                <a:lnTo>
                  <a:pt x="565491" y="147730"/>
                </a:lnTo>
                <a:lnTo>
                  <a:pt x="566377" y="147650"/>
                </a:lnTo>
                <a:lnTo>
                  <a:pt x="567345" y="147569"/>
                </a:lnTo>
                <a:lnTo>
                  <a:pt x="568231" y="147569"/>
                </a:lnTo>
                <a:lnTo>
                  <a:pt x="569118" y="147650"/>
                </a:lnTo>
                <a:lnTo>
                  <a:pt x="570004" y="147730"/>
                </a:lnTo>
                <a:lnTo>
                  <a:pt x="570891" y="147892"/>
                </a:lnTo>
                <a:lnTo>
                  <a:pt x="571778" y="148134"/>
                </a:lnTo>
                <a:lnTo>
                  <a:pt x="572745" y="148377"/>
                </a:lnTo>
                <a:lnTo>
                  <a:pt x="573632" y="148700"/>
                </a:lnTo>
                <a:lnTo>
                  <a:pt x="574518" y="149104"/>
                </a:lnTo>
                <a:lnTo>
                  <a:pt x="575405" y="149507"/>
                </a:lnTo>
                <a:lnTo>
                  <a:pt x="576291" y="150073"/>
                </a:lnTo>
                <a:lnTo>
                  <a:pt x="577259" y="150557"/>
                </a:lnTo>
                <a:lnTo>
                  <a:pt x="578145" y="151204"/>
                </a:lnTo>
                <a:lnTo>
                  <a:pt x="579032" y="151850"/>
                </a:lnTo>
                <a:lnTo>
                  <a:pt x="579918" y="152577"/>
                </a:lnTo>
                <a:lnTo>
                  <a:pt x="580805" y="153384"/>
                </a:lnTo>
                <a:lnTo>
                  <a:pt x="581772" y="154192"/>
                </a:lnTo>
                <a:lnTo>
                  <a:pt x="582659" y="155161"/>
                </a:lnTo>
                <a:lnTo>
                  <a:pt x="583545" y="156050"/>
                </a:lnTo>
                <a:lnTo>
                  <a:pt x="584432" y="157100"/>
                </a:lnTo>
                <a:lnTo>
                  <a:pt x="585319" y="158231"/>
                </a:lnTo>
                <a:lnTo>
                  <a:pt x="586205" y="159362"/>
                </a:lnTo>
                <a:lnTo>
                  <a:pt x="587172" y="160573"/>
                </a:lnTo>
                <a:lnTo>
                  <a:pt x="588059" y="161865"/>
                </a:lnTo>
                <a:lnTo>
                  <a:pt x="588946" y="163239"/>
                </a:lnTo>
                <a:lnTo>
                  <a:pt x="589832" y="164692"/>
                </a:lnTo>
                <a:lnTo>
                  <a:pt x="590719" y="166146"/>
                </a:lnTo>
                <a:lnTo>
                  <a:pt x="595233" y="174789"/>
                </a:lnTo>
                <a:lnTo>
                  <a:pt x="596200" y="176727"/>
                </a:lnTo>
                <a:lnTo>
                  <a:pt x="597086" y="178746"/>
                </a:lnTo>
                <a:lnTo>
                  <a:pt x="597973" y="180846"/>
                </a:lnTo>
                <a:lnTo>
                  <a:pt x="598860" y="183027"/>
                </a:lnTo>
                <a:lnTo>
                  <a:pt x="599746" y="185289"/>
                </a:lnTo>
                <a:lnTo>
                  <a:pt x="600713" y="187631"/>
                </a:lnTo>
                <a:lnTo>
                  <a:pt x="605146" y="200635"/>
                </a:lnTo>
                <a:lnTo>
                  <a:pt x="606114" y="203462"/>
                </a:lnTo>
                <a:lnTo>
                  <a:pt x="607000" y="206451"/>
                </a:lnTo>
                <a:lnTo>
                  <a:pt x="607887" y="209439"/>
                </a:lnTo>
                <a:lnTo>
                  <a:pt x="608774" y="212589"/>
                </a:lnTo>
                <a:lnTo>
                  <a:pt x="609660" y="215820"/>
                </a:lnTo>
                <a:lnTo>
                  <a:pt x="610627" y="219132"/>
                </a:lnTo>
                <a:lnTo>
                  <a:pt x="611514" y="222524"/>
                </a:lnTo>
                <a:lnTo>
                  <a:pt x="612401" y="225997"/>
                </a:lnTo>
                <a:lnTo>
                  <a:pt x="613287" y="229551"/>
                </a:lnTo>
                <a:lnTo>
                  <a:pt x="614174" y="233267"/>
                </a:lnTo>
                <a:lnTo>
                  <a:pt x="615141" y="236982"/>
                </a:lnTo>
                <a:lnTo>
                  <a:pt x="616028" y="240859"/>
                </a:lnTo>
                <a:lnTo>
                  <a:pt x="616914" y="244817"/>
                </a:lnTo>
                <a:lnTo>
                  <a:pt x="617801" y="248775"/>
                </a:lnTo>
                <a:lnTo>
                  <a:pt x="618687" y="252894"/>
                </a:lnTo>
                <a:lnTo>
                  <a:pt x="619655" y="257175"/>
                </a:lnTo>
                <a:lnTo>
                  <a:pt x="620541" y="261456"/>
                </a:lnTo>
                <a:lnTo>
                  <a:pt x="621428" y="265817"/>
                </a:lnTo>
                <a:lnTo>
                  <a:pt x="622315" y="270259"/>
                </a:lnTo>
                <a:lnTo>
                  <a:pt x="623201" y="274863"/>
                </a:lnTo>
                <a:lnTo>
                  <a:pt x="624088" y="279467"/>
                </a:lnTo>
                <a:lnTo>
                  <a:pt x="625055" y="284233"/>
                </a:lnTo>
                <a:lnTo>
                  <a:pt x="625942" y="288998"/>
                </a:lnTo>
                <a:lnTo>
                  <a:pt x="626828" y="293925"/>
                </a:lnTo>
                <a:lnTo>
                  <a:pt x="627715" y="298933"/>
                </a:lnTo>
                <a:lnTo>
                  <a:pt x="628601" y="303941"/>
                </a:lnTo>
                <a:lnTo>
                  <a:pt x="629569" y="309110"/>
                </a:lnTo>
                <a:lnTo>
                  <a:pt x="630455" y="314279"/>
                </a:lnTo>
                <a:lnTo>
                  <a:pt x="631342" y="319530"/>
                </a:lnTo>
                <a:lnTo>
                  <a:pt x="632228" y="324941"/>
                </a:lnTo>
                <a:lnTo>
                  <a:pt x="633115" y="330353"/>
                </a:lnTo>
                <a:lnTo>
                  <a:pt x="634082" y="335845"/>
                </a:lnTo>
                <a:lnTo>
                  <a:pt x="634969" y="341337"/>
                </a:lnTo>
                <a:lnTo>
                  <a:pt x="635856" y="346991"/>
                </a:lnTo>
                <a:lnTo>
                  <a:pt x="636742" y="352645"/>
                </a:lnTo>
                <a:lnTo>
                  <a:pt x="637629" y="358380"/>
                </a:lnTo>
                <a:lnTo>
                  <a:pt x="638596" y="364196"/>
                </a:lnTo>
                <a:lnTo>
                  <a:pt x="639483" y="370011"/>
                </a:lnTo>
                <a:lnTo>
                  <a:pt x="640369" y="375907"/>
                </a:lnTo>
                <a:lnTo>
                  <a:pt x="641256" y="381803"/>
                </a:lnTo>
                <a:lnTo>
                  <a:pt x="642142" y="387781"/>
                </a:lnTo>
                <a:lnTo>
                  <a:pt x="643029" y="393838"/>
                </a:lnTo>
                <a:lnTo>
                  <a:pt x="643996" y="399896"/>
                </a:lnTo>
                <a:lnTo>
                  <a:pt x="644883" y="405954"/>
                </a:lnTo>
                <a:lnTo>
                  <a:pt x="645769" y="412092"/>
                </a:lnTo>
                <a:lnTo>
                  <a:pt x="646656" y="418231"/>
                </a:lnTo>
                <a:lnTo>
                  <a:pt x="647543" y="424450"/>
                </a:lnTo>
                <a:lnTo>
                  <a:pt x="648510" y="430589"/>
                </a:lnTo>
                <a:lnTo>
                  <a:pt x="649396" y="436808"/>
                </a:lnTo>
                <a:lnTo>
                  <a:pt x="650283" y="443028"/>
                </a:lnTo>
                <a:lnTo>
                  <a:pt x="651170" y="449247"/>
                </a:lnTo>
                <a:lnTo>
                  <a:pt x="652056" y="455547"/>
                </a:lnTo>
                <a:lnTo>
                  <a:pt x="653023" y="461766"/>
                </a:lnTo>
                <a:lnTo>
                  <a:pt x="653910" y="467986"/>
                </a:lnTo>
                <a:lnTo>
                  <a:pt x="654797" y="474286"/>
                </a:lnTo>
                <a:lnTo>
                  <a:pt x="655683" y="480505"/>
                </a:lnTo>
                <a:lnTo>
                  <a:pt x="656570" y="486724"/>
                </a:lnTo>
                <a:lnTo>
                  <a:pt x="657537" y="492944"/>
                </a:lnTo>
                <a:lnTo>
                  <a:pt x="658424" y="499082"/>
                </a:lnTo>
                <a:lnTo>
                  <a:pt x="659310" y="505221"/>
                </a:lnTo>
                <a:lnTo>
                  <a:pt x="660197" y="511359"/>
                </a:lnTo>
                <a:lnTo>
                  <a:pt x="661083" y="517498"/>
                </a:lnTo>
                <a:lnTo>
                  <a:pt x="661970" y="523556"/>
                </a:lnTo>
                <a:lnTo>
                  <a:pt x="662937" y="529614"/>
                </a:lnTo>
                <a:lnTo>
                  <a:pt x="663824" y="535591"/>
                </a:lnTo>
                <a:lnTo>
                  <a:pt x="664710" y="541487"/>
                </a:lnTo>
                <a:lnTo>
                  <a:pt x="665597" y="547383"/>
                </a:lnTo>
                <a:lnTo>
                  <a:pt x="666484" y="553279"/>
                </a:lnTo>
                <a:lnTo>
                  <a:pt x="667451" y="559014"/>
                </a:lnTo>
                <a:lnTo>
                  <a:pt x="668337" y="564749"/>
                </a:lnTo>
                <a:lnTo>
                  <a:pt x="669224" y="570403"/>
                </a:lnTo>
                <a:lnTo>
                  <a:pt x="670111" y="576057"/>
                </a:lnTo>
                <a:lnTo>
                  <a:pt x="670997" y="581549"/>
                </a:lnTo>
                <a:lnTo>
                  <a:pt x="671964" y="586961"/>
                </a:lnTo>
                <a:lnTo>
                  <a:pt x="672851" y="592372"/>
                </a:lnTo>
                <a:lnTo>
                  <a:pt x="673738" y="597622"/>
                </a:lnTo>
                <a:lnTo>
                  <a:pt x="674624" y="602873"/>
                </a:lnTo>
                <a:lnTo>
                  <a:pt x="675511" y="607961"/>
                </a:lnTo>
                <a:lnTo>
                  <a:pt x="676397" y="613050"/>
                </a:lnTo>
                <a:lnTo>
                  <a:pt x="677365" y="617977"/>
                </a:lnTo>
                <a:lnTo>
                  <a:pt x="678251" y="622823"/>
                </a:lnTo>
                <a:lnTo>
                  <a:pt x="679138" y="627588"/>
                </a:lnTo>
                <a:lnTo>
                  <a:pt x="680024" y="632192"/>
                </a:lnTo>
                <a:lnTo>
                  <a:pt x="680911" y="636796"/>
                </a:lnTo>
                <a:lnTo>
                  <a:pt x="681878" y="641239"/>
                </a:lnTo>
                <a:lnTo>
                  <a:pt x="682765" y="645519"/>
                </a:lnTo>
                <a:lnTo>
                  <a:pt x="683651" y="649752"/>
                </a:lnTo>
                <a:lnTo>
                  <a:pt x="684538" y="653863"/>
                </a:lnTo>
                <a:lnTo>
                  <a:pt x="685425" y="657861"/>
                </a:lnTo>
                <a:lnTo>
                  <a:pt x="686392" y="661746"/>
                </a:lnTo>
                <a:lnTo>
                  <a:pt x="687278" y="665510"/>
                </a:lnTo>
                <a:lnTo>
                  <a:pt x="688165" y="669153"/>
                </a:lnTo>
                <a:lnTo>
                  <a:pt x="689052" y="672675"/>
                </a:lnTo>
                <a:lnTo>
                  <a:pt x="689938" y="676075"/>
                </a:lnTo>
                <a:lnTo>
                  <a:pt x="690905" y="679346"/>
                </a:lnTo>
                <a:lnTo>
                  <a:pt x="691792" y="682496"/>
                </a:lnTo>
                <a:lnTo>
                  <a:pt x="696306" y="696340"/>
                </a:lnTo>
                <a:lnTo>
                  <a:pt x="697192" y="698715"/>
                </a:lnTo>
                <a:lnTo>
                  <a:pt x="698079" y="700968"/>
                </a:lnTo>
                <a:lnTo>
                  <a:pt x="698965" y="703085"/>
                </a:lnTo>
                <a:lnTo>
                  <a:pt x="699852" y="705072"/>
                </a:lnTo>
                <a:lnTo>
                  <a:pt x="700819" y="706921"/>
                </a:lnTo>
                <a:lnTo>
                  <a:pt x="701706" y="708650"/>
                </a:lnTo>
                <a:lnTo>
                  <a:pt x="713393" y="719295"/>
                </a:lnTo>
                <a:lnTo>
                  <a:pt x="714279" y="719239"/>
                </a:lnTo>
                <a:lnTo>
                  <a:pt x="723307" y="712381"/>
                </a:lnTo>
                <a:lnTo>
                  <a:pt x="724274" y="711113"/>
                </a:lnTo>
                <a:lnTo>
                  <a:pt x="725160" y="709740"/>
                </a:lnTo>
                <a:lnTo>
                  <a:pt x="726047" y="708270"/>
                </a:lnTo>
                <a:lnTo>
                  <a:pt x="726934" y="706703"/>
                </a:lnTo>
                <a:lnTo>
                  <a:pt x="727820" y="705039"/>
                </a:lnTo>
                <a:lnTo>
                  <a:pt x="728787" y="703294"/>
                </a:lnTo>
                <a:lnTo>
                  <a:pt x="733220" y="693271"/>
                </a:lnTo>
                <a:lnTo>
                  <a:pt x="734188" y="691025"/>
                </a:lnTo>
                <a:lnTo>
                  <a:pt x="735074" y="688707"/>
                </a:lnTo>
                <a:lnTo>
                  <a:pt x="735961" y="686317"/>
                </a:lnTo>
                <a:lnTo>
                  <a:pt x="736847" y="683853"/>
                </a:lnTo>
                <a:lnTo>
                  <a:pt x="737734" y="681317"/>
                </a:lnTo>
                <a:lnTo>
                  <a:pt x="738701" y="678724"/>
                </a:lnTo>
                <a:lnTo>
                  <a:pt x="739588" y="676059"/>
                </a:lnTo>
                <a:lnTo>
                  <a:pt x="740474" y="673337"/>
                </a:lnTo>
                <a:lnTo>
                  <a:pt x="741361" y="670558"/>
                </a:lnTo>
                <a:lnTo>
                  <a:pt x="742248" y="667715"/>
                </a:lnTo>
                <a:lnTo>
                  <a:pt x="743215" y="664823"/>
                </a:lnTo>
                <a:lnTo>
                  <a:pt x="744101" y="661875"/>
                </a:lnTo>
                <a:lnTo>
                  <a:pt x="744988" y="658879"/>
                </a:lnTo>
                <a:lnTo>
                  <a:pt x="745875" y="655826"/>
                </a:lnTo>
                <a:lnTo>
                  <a:pt x="746761" y="652732"/>
                </a:lnTo>
                <a:lnTo>
                  <a:pt x="747728" y="649590"/>
                </a:lnTo>
                <a:lnTo>
                  <a:pt x="748615" y="646408"/>
                </a:lnTo>
                <a:lnTo>
                  <a:pt x="749502" y="643177"/>
                </a:lnTo>
                <a:lnTo>
                  <a:pt x="750388" y="639946"/>
                </a:lnTo>
                <a:lnTo>
                  <a:pt x="751275" y="636634"/>
                </a:lnTo>
                <a:lnTo>
                  <a:pt x="752161" y="633242"/>
                </a:lnTo>
                <a:lnTo>
                  <a:pt x="753129" y="629930"/>
                </a:lnTo>
                <a:lnTo>
                  <a:pt x="754015" y="626457"/>
                </a:lnTo>
                <a:lnTo>
                  <a:pt x="754902" y="623065"/>
                </a:lnTo>
                <a:lnTo>
                  <a:pt x="755788" y="619592"/>
                </a:lnTo>
                <a:lnTo>
                  <a:pt x="756675" y="616119"/>
                </a:lnTo>
                <a:lnTo>
                  <a:pt x="757642" y="612565"/>
                </a:lnTo>
                <a:lnTo>
                  <a:pt x="758529" y="609011"/>
                </a:lnTo>
                <a:lnTo>
                  <a:pt x="759415" y="605457"/>
                </a:lnTo>
                <a:lnTo>
                  <a:pt x="760302" y="601822"/>
                </a:lnTo>
                <a:lnTo>
                  <a:pt x="761189" y="598188"/>
                </a:lnTo>
                <a:lnTo>
                  <a:pt x="762156" y="594553"/>
                </a:lnTo>
                <a:lnTo>
                  <a:pt x="763042" y="590837"/>
                </a:lnTo>
                <a:lnTo>
                  <a:pt x="763929" y="587203"/>
                </a:lnTo>
                <a:lnTo>
                  <a:pt x="764816" y="583487"/>
                </a:lnTo>
                <a:lnTo>
                  <a:pt x="765702" y="579772"/>
                </a:lnTo>
                <a:lnTo>
                  <a:pt x="766669" y="575976"/>
                </a:lnTo>
                <a:lnTo>
                  <a:pt x="767556" y="572260"/>
                </a:lnTo>
                <a:lnTo>
                  <a:pt x="768443" y="568464"/>
                </a:lnTo>
                <a:lnTo>
                  <a:pt x="769329" y="564668"/>
                </a:lnTo>
                <a:lnTo>
                  <a:pt x="770216" y="560872"/>
                </a:lnTo>
                <a:lnTo>
                  <a:pt x="771102" y="557075"/>
                </a:lnTo>
                <a:lnTo>
                  <a:pt x="772070" y="553198"/>
                </a:lnTo>
                <a:lnTo>
                  <a:pt x="772956" y="549321"/>
                </a:lnTo>
                <a:lnTo>
                  <a:pt x="773843" y="545525"/>
                </a:lnTo>
                <a:lnTo>
                  <a:pt x="774729" y="541648"/>
                </a:lnTo>
                <a:lnTo>
                  <a:pt x="775616" y="537690"/>
                </a:lnTo>
                <a:lnTo>
                  <a:pt x="776583" y="533813"/>
                </a:lnTo>
                <a:lnTo>
                  <a:pt x="777470" y="529936"/>
                </a:lnTo>
                <a:lnTo>
                  <a:pt x="778356" y="525979"/>
                </a:lnTo>
                <a:lnTo>
                  <a:pt x="779243" y="522021"/>
                </a:lnTo>
                <a:lnTo>
                  <a:pt x="780130" y="518063"/>
                </a:lnTo>
                <a:lnTo>
                  <a:pt x="781097" y="514105"/>
                </a:lnTo>
                <a:lnTo>
                  <a:pt x="781983" y="510148"/>
                </a:lnTo>
                <a:lnTo>
                  <a:pt x="782870" y="506109"/>
                </a:lnTo>
                <a:lnTo>
                  <a:pt x="783757" y="502151"/>
                </a:lnTo>
                <a:lnTo>
                  <a:pt x="784643" y="498113"/>
                </a:lnTo>
                <a:lnTo>
                  <a:pt x="785530" y="494074"/>
                </a:lnTo>
                <a:lnTo>
                  <a:pt x="786497" y="490036"/>
                </a:lnTo>
                <a:lnTo>
                  <a:pt x="787384" y="485916"/>
                </a:lnTo>
                <a:lnTo>
                  <a:pt x="788270" y="481878"/>
                </a:lnTo>
                <a:lnTo>
                  <a:pt x="789157" y="477759"/>
                </a:lnTo>
                <a:lnTo>
                  <a:pt x="790043" y="473720"/>
                </a:lnTo>
                <a:lnTo>
                  <a:pt x="791011" y="469601"/>
                </a:lnTo>
                <a:lnTo>
                  <a:pt x="791897" y="465481"/>
                </a:lnTo>
                <a:lnTo>
                  <a:pt x="792784" y="461281"/>
                </a:lnTo>
                <a:lnTo>
                  <a:pt x="793670" y="457162"/>
                </a:lnTo>
                <a:lnTo>
                  <a:pt x="794557" y="452962"/>
                </a:lnTo>
                <a:lnTo>
                  <a:pt x="799071" y="431881"/>
                </a:lnTo>
                <a:lnTo>
                  <a:pt x="800038" y="427681"/>
                </a:lnTo>
                <a:lnTo>
                  <a:pt x="800924" y="423400"/>
                </a:lnTo>
                <a:lnTo>
                  <a:pt x="801811" y="419119"/>
                </a:lnTo>
                <a:lnTo>
                  <a:pt x="802698" y="414758"/>
                </a:lnTo>
                <a:lnTo>
                  <a:pt x="803584" y="410477"/>
                </a:lnTo>
                <a:lnTo>
                  <a:pt x="804471" y="406115"/>
                </a:lnTo>
                <a:lnTo>
                  <a:pt x="805438" y="401834"/>
                </a:lnTo>
                <a:lnTo>
                  <a:pt x="806325" y="397473"/>
                </a:lnTo>
                <a:lnTo>
                  <a:pt x="807211" y="393111"/>
                </a:lnTo>
                <a:lnTo>
                  <a:pt x="808098" y="388669"/>
                </a:lnTo>
                <a:lnTo>
                  <a:pt x="808984" y="384307"/>
                </a:lnTo>
                <a:lnTo>
                  <a:pt x="809952" y="379946"/>
                </a:lnTo>
                <a:lnTo>
                  <a:pt x="810838" y="375503"/>
                </a:lnTo>
                <a:lnTo>
                  <a:pt x="811725" y="371061"/>
                </a:lnTo>
                <a:lnTo>
                  <a:pt x="812611" y="366618"/>
                </a:lnTo>
                <a:lnTo>
                  <a:pt x="813498" y="362176"/>
                </a:lnTo>
                <a:lnTo>
                  <a:pt x="814465" y="357734"/>
                </a:lnTo>
                <a:lnTo>
                  <a:pt x="815352" y="353291"/>
                </a:lnTo>
                <a:lnTo>
                  <a:pt x="816238" y="348768"/>
                </a:lnTo>
                <a:lnTo>
                  <a:pt x="817125" y="344326"/>
                </a:lnTo>
                <a:lnTo>
                  <a:pt x="818012" y="339883"/>
                </a:lnTo>
                <a:lnTo>
                  <a:pt x="818979" y="335360"/>
                </a:lnTo>
                <a:lnTo>
                  <a:pt x="819865" y="330918"/>
                </a:lnTo>
                <a:lnTo>
                  <a:pt x="820752" y="326395"/>
                </a:lnTo>
                <a:lnTo>
                  <a:pt x="821639" y="321952"/>
                </a:lnTo>
                <a:lnTo>
                  <a:pt x="822525" y="317429"/>
                </a:lnTo>
                <a:lnTo>
                  <a:pt x="823412" y="312987"/>
                </a:lnTo>
                <a:lnTo>
                  <a:pt x="824379" y="308463"/>
                </a:lnTo>
                <a:lnTo>
                  <a:pt x="825266" y="304021"/>
                </a:lnTo>
                <a:lnTo>
                  <a:pt x="826152" y="299579"/>
                </a:lnTo>
                <a:lnTo>
                  <a:pt x="827039" y="295136"/>
                </a:lnTo>
                <a:lnTo>
                  <a:pt x="827925" y="290694"/>
                </a:lnTo>
                <a:lnTo>
                  <a:pt x="828893" y="286251"/>
                </a:lnTo>
                <a:lnTo>
                  <a:pt x="829779" y="281809"/>
                </a:lnTo>
                <a:lnTo>
                  <a:pt x="830666" y="277447"/>
                </a:lnTo>
                <a:lnTo>
                  <a:pt x="831552" y="273086"/>
                </a:lnTo>
                <a:lnTo>
                  <a:pt x="832439" y="268724"/>
                </a:lnTo>
                <a:lnTo>
                  <a:pt x="833406" y="264363"/>
                </a:lnTo>
                <a:lnTo>
                  <a:pt x="834293" y="260082"/>
                </a:lnTo>
                <a:lnTo>
                  <a:pt x="835179" y="255801"/>
                </a:lnTo>
                <a:lnTo>
                  <a:pt x="836066" y="251520"/>
                </a:lnTo>
                <a:lnTo>
                  <a:pt x="836953" y="247320"/>
                </a:lnTo>
                <a:lnTo>
                  <a:pt x="837920" y="243120"/>
                </a:lnTo>
                <a:lnTo>
                  <a:pt x="838806" y="239001"/>
                </a:lnTo>
                <a:lnTo>
                  <a:pt x="839693" y="234882"/>
                </a:lnTo>
                <a:lnTo>
                  <a:pt x="840580" y="230762"/>
                </a:lnTo>
                <a:lnTo>
                  <a:pt x="841466" y="226724"/>
                </a:lnTo>
                <a:lnTo>
                  <a:pt x="842353" y="222766"/>
                </a:lnTo>
                <a:lnTo>
                  <a:pt x="843320" y="218808"/>
                </a:lnTo>
                <a:lnTo>
                  <a:pt x="844207" y="214931"/>
                </a:lnTo>
                <a:lnTo>
                  <a:pt x="845093" y="211054"/>
                </a:lnTo>
                <a:lnTo>
                  <a:pt x="845980" y="207258"/>
                </a:lnTo>
                <a:lnTo>
                  <a:pt x="846866" y="203542"/>
                </a:lnTo>
                <a:lnTo>
                  <a:pt x="847834" y="199908"/>
                </a:lnTo>
                <a:lnTo>
                  <a:pt x="848720" y="196273"/>
                </a:lnTo>
                <a:lnTo>
                  <a:pt x="849607" y="192800"/>
                </a:lnTo>
                <a:lnTo>
                  <a:pt x="850493" y="189327"/>
                </a:lnTo>
                <a:lnTo>
                  <a:pt x="851380" y="185854"/>
                </a:lnTo>
                <a:lnTo>
                  <a:pt x="852347" y="182542"/>
                </a:lnTo>
                <a:lnTo>
                  <a:pt x="853234" y="179312"/>
                </a:lnTo>
                <a:lnTo>
                  <a:pt x="854120" y="176081"/>
                </a:lnTo>
                <a:lnTo>
                  <a:pt x="855007" y="173011"/>
                </a:lnTo>
                <a:lnTo>
                  <a:pt x="855894" y="170023"/>
                </a:lnTo>
                <a:lnTo>
                  <a:pt x="856861" y="167034"/>
                </a:lnTo>
                <a:lnTo>
                  <a:pt x="857747" y="164207"/>
                </a:lnTo>
                <a:lnTo>
                  <a:pt x="862261" y="151365"/>
                </a:lnTo>
                <a:lnTo>
                  <a:pt x="863148" y="149103"/>
                </a:lnTo>
                <a:lnTo>
                  <a:pt x="864034" y="146923"/>
                </a:lnTo>
                <a:lnTo>
                  <a:pt x="864921" y="144823"/>
                </a:lnTo>
                <a:lnTo>
                  <a:pt x="865807" y="142884"/>
                </a:lnTo>
                <a:lnTo>
                  <a:pt x="866775" y="141026"/>
                </a:lnTo>
                <a:lnTo>
                  <a:pt x="867661" y="139249"/>
                </a:lnTo>
                <a:lnTo>
                  <a:pt x="868548" y="137634"/>
                </a:lnTo>
                <a:lnTo>
                  <a:pt x="869434" y="136099"/>
                </a:lnTo>
                <a:lnTo>
                  <a:pt x="870321" y="134646"/>
                </a:lnTo>
                <a:lnTo>
                  <a:pt x="871288" y="133353"/>
                </a:lnTo>
                <a:lnTo>
                  <a:pt x="872175" y="132142"/>
                </a:lnTo>
                <a:lnTo>
                  <a:pt x="873061" y="131092"/>
                </a:lnTo>
                <a:lnTo>
                  <a:pt x="873948" y="130203"/>
                </a:lnTo>
                <a:lnTo>
                  <a:pt x="874835" y="129315"/>
                </a:lnTo>
                <a:lnTo>
                  <a:pt x="880235" y="127053"/>
                </a:lnTo>
                <a:lnTo>
                  <a:pt x="881202" y="127053"/>
                </a:lnTo>
                <a:lnTo>
                  <a:pt x="882089" y="127295"/>
                </a:lnTo>
                <a:lnTo>
                  <a:pt x="882975" y="127538"/>
                </a:lnTo>
                <a:lnTo>
                  <a:pt x="894662" y="143207"/>
                </a:lnTo>
                <a:lnTo>
                  <a:pt x="895629" y="145307"/>
                </a:lnTo>
                <a:lnTo>
                  <a:pt x="896516" y="147488"/>
                </a:lnTo>
                <a:lnTo>
                  <a:pt x="897403" y="149830"/>
                </a:lnTo>
                <a:lnTo>
                  <a:pt x="898289" y="152253"/>
                </a:lnTo>
                <a:lnTo>
                  <a:pt x="899176" y="154838"/>
                </a:lnTo>
                <a:lnTo>
                  <a:pt x="900143" y="157504"/>
                </a:lnTo>
                <a:lnTo>
                  <a:pt x="901030" y="160331"/>
                </a:lnTo>
                <a:lnTo>
                  <a:pt x="901916" y="163238"/>
                </a:lnTo>
                <a:lnTo>
                  <a:pt x="902803" y="166308"/>
                </a:lnTo>
                <a:lnTo>
                  <a:pt x="903689" y="169377"/>
                </a:lnTo>
                <a:lnTo>
                  <a:pt x="908203" y="186662"/>
                </a:lnTo>
                <a:lnTo>
                  <a:pt x="909170" y="190458"/>
                </a:lnTo>
                <a:lnTo>
                  <a:pt x="913603" y="210651"/>
                </a:lnTo>
                <a:lnTo>
                  <a:pt x="914570" y="215012"/>
                </a:lnTo>
                <a:lnTo>
                  <a:pt x="915457" y="219374"/>
                </a:lnTo>
                <a:lnTo>
                  <a:pt x="916344" y="223816"/>
                </a:lnTo>
                <a:lnTo>
                  <a:pt x="917230" y="228340"/>
                </a:lnTo>
                <a:lnTo>
                  <a:pt x="918117" y="233024"/>
                </a:lnTo>
                <a:lnTo>
                  <a:pt x="919084" y="237709"/>
                </a:lnTo>
                <a:lnTo>
                  <a:pt x="919971" y="242474"/>
                </a:lnTo>
                <a:lnTo>
                  <a:pt x="920857" y="247240"/>
                </a:lnTo>
                <a:lnTo>
                  <a:pt x="921744" y="252167"/>
                </a:lnTo>
                <a:lnTo>
                  <a:pt x="922630" y="257094"/>
                </a:lnTo>
                <a:lnTo>
                  <a:pt x="923598" y="262102"/>
                </a:lnTo>
                <a:lnTo>
                  <a:pt x="924484" y="267109"/>
                </a:lnTo>
                <a:lnTo>
                  <a:pt x="925371" y="272279"/>
                </a:lnTo>
                <a:lnTo>
                  <a:pt x="926257" y="277367"/>
                </a:lnTo>
                <a:lnTo>
                  <a:pt x="927144" y="282617"/>
                </a:lnTo>
                <a:lnTo>
                  <a:pt x="928111" y="287867"/>
                </a:lnTo>
                <a:lnTo>
                  <a:pt x="928998" y="293117"/>
                </a:lnTo>
                <a:lnTo>
                  <a:pt x="929884" y="298448"/>
                </a:lnTo>
                <a:lnTo>
                  <a:pt x="930771" y="303779"/>
                </a:lnTo>
                <a:lnTo>
                  <a:pt x="931658" y="309191"/>
                </a:lnTo>
                <a:lnTo>
                  <a:pt x="932544" y="314602"/>
                </a:lnTo>
                <a:lnTo>
                  <a:pt x="933511" y="320014"/>
                </a:lnTo>
                <a:lnTo>
                  <a:pt x="934398" y="325426"/>
                </a:lnTo>
                <a:lnTo>
                  <a:pt x="935285" y="330918"/>
                </a:lnTo>
                <a:lnTo>
                  <a:pt x="936171" y="336410"/>
                </a:lnTo>
                <a:lnTo>
                  <a:pt x="937058" y="341903"/>
                </a:lnTo>
                <a:lnTo>
                  <a:pt x="938025" y="347395"/>
                </a:lnTo>
                <a:lnTo>
                  <a:pt x="938912" y="352968"/>
                </a:lnTo>
                <a:lnTo>
                  <a:pt x="939798" y="358461"/>
                </a:lnTo>
                <a:lnTo>
                  <a:pt x="940685" y="363953"/>
                </a:lnTo>
                <a:lnTo>
                  <a:pt x="941571" y="369445"/>
                </a:lnTo>
                <a:lnTo>
                  <a:pt x="942539" y="375018"/>
                </a:lnTo>
                <a:lnTo>
                  <a:pt x="943425" y="380511"/>
                </a:lnTo>
                <a:lnTo>
                  <a:pt x="944312" y="386003"/>
                </a:lnTo>
                <a:lnTo>
                  <a:pt x="945198" y="391415"/>
                </a:lnTo>
                <a:lnTo>
                  <a:pt x="946085" y="396907"/>
                </a:lnTo>
                <a:lnTo>
                  <a:pt x="947052" y="402319"/>
                </a:lnTo>
                <a:lnTo>
                  <a:pt x="947939" y="407730"/>
                </a:lnTo>
                <a:lnTo>
                  <a:pt x="948825" y="413142"/>
                </a:lnTo>
                <a:lnTo>
                  <a:pt x="949712" y="418554"/>
                </a:lnTo>
                <a:lnTo>
                  <a:pt x="950599" y="423884"/>
                </a:lnTo>
                <a:lnTo>
                  <a:pt x="951485" y="429135"/>
                </a:lnTo>
                <a:lnTo>
                  <a:pt x="952452" y="434465"/>
                </a:lnTo>
                <a:lnTo>
                  <a:pt x="953339" y="439635"/>
                </a:lnTo>
                <a:lnTo>
                  <a:pt x="954226" y="444885"/>
                </a:lnTo>
                <a:lnTo>
                  <a:pt x="955112" y="450054"/>
                </a:lnTo>
                <a:lnTo>
                  <a:pt x="955999" y="455143"/>
                </a:lnTo>
                <a:lnTo>
                  <a:pt x="956966" y="460231"/>
                </a:lnTo>
                <a:lnTo>
                  <a:pt x="957853" y="465239"/>
                </a:lnTo>
                <a:lnTo>
                  <a:pt x="958739" y="470166"/>
                </a:lnTo>
                <a:lnTo>
                  <a:pt x="959626" y="475093"/>
                </a:lnTo>
                <a:lnTo>
                  <a:pt x="960512" y="480020"/>
                </a:lnTo>
                <a:lnTo>
                  <a:pt x="961480" y="484786"/>
                </a:lnTo>
                <a:lnTo>
                  <a:pt x="962366" y="489551"/>
                </a:lnTo>
                <a:lnTo>
                  <a:pt x="963253" y="494236"/>
                </a:lnTo>
                <a:lnTo>
                  <a:pt x="964139" y="498920"/>
                </a:lnTo>
                <a:lnTo>
                  <a:pt x="965026" y="503444"/>
                </a:lnTo>
                <a:lnTo>
                  <a:pt x="965913" y="507967"/>
                </a:lnTo>
                <a:lnTo>
                  <a:pt x="966880" y="512409"/>
                </a:lnTo>
                <a:lnTo>
                  <a:pt x="967766" y="516851"/>
                </a:lnTo>
                <a:lnTo>
                  <a:pt x="968653" y="521132"/>
                </a:lnTo>
                <a:lnTo>
                  <a:pt x="969540" y="525413"/>
                </a:lnTo>
                <a:lnTo>
                  <a:pt x="970426" y="529532"/>
                </a:lnTo>
                <a:lnTo>
                  <a:pt x="971393" y="533652"/>
                </a:lnTo>
                <a:lnTo>
                  <a:pt x="972280" y="537690"/>
                </a:lnTo>
                <a:lnTo>
                  <a:pt x="973167" y="541648"/>
                </a:lnTo>
                <a:lnTo>
                  <a:pt x="974053" y="545525"/>
                </a:lnTo>
                <a:lnTo>
                  <a:pt x="974940" y="549402"/>
                </a:lnTo>
                <a:lnTo>
                  <a:pt x="975907" y="553118"/>
                </a:lnTo>
                <a:lnTo>
                  <a:pt x="976794" y="556752"/>
                </a:lnTo>
                <a:lnTo>
                  <a:pt x="977680" y="560306"/>
                </a:lnTo>
                <a:lnTo>
                  <a:pt x="978567" y="563860"/>
                </a:lnTo>
                <a:lnTo>
                  <a:pt x="979453" y="567252"/>
                </a:lnTo>
                <a:lnTo>
                  <a:pt x="980421" y="570645"/>
                </a:lnTo>
                <a:lnTo>
                  <a:pt x="981307" y="573876"/>
                </a:lnTo>
                <a:lnTo>
                  <a:pt x="985821" y="588980"/>
                </a:lnTo>
                <a:lnTo>
                  <a:pt x="986707" y="591807"/>
                </a:lnTo>
                <a:lnTo>
                  <a:pt x="987594" y="594472"/>
                </a:lnTo>
                <a:lnTo>
                  <a:pt x="988481" y="597057"/>
                </a:lnTo>
                <a:lnTo>
                  <a:pt x="989367" y="599641"/>
                </a:lnTo>
                <a:lnTo>
                  <a:pt x="990334" y="602065"/>
                </a:lnTo>
                <a:lnTo>
                  <a:pt x="991221" y="604407"/>
                </a:lnTo>
                <a:lnTo>
                  <a:pt x="992108" y="606749"/>
                </a:lnTo>
                <a:lnTo>
                  <a:pt x="992994" y="608930"/>
                </a:lnTo>
                <a:lnTo>
                  <a:pt x="993881" y="611030"/>
                </a:lnTo>
                <a:lnTo>
                  <a:pt x="994848" y="613049"/>
                </a:lnTo>
                <a:lnTo>
                  <a:pt x="995735" y="615069"/>
                </a:lnTo>
                <a:lnTo>
                  <a:pt x="996621" y="616926"/>
                </a:lnTo>
                <a:lnTo>
                  <a:pt x="997508" y="618703"/>
                </a:lnTo>
                <a:lnTo>
                  <a:pt x="998394" y="620400"/>
                </a:lnTo>
                <a:lnTo>
                  <a:pt x="999362" y="622015"/>
                </a:lnTo>
                <a:lnTo>
                  <a:pt x="1000248" y="623630"/>
                </a:lnTo>
                <a:lnTo>
                  <a:pt x="1004762" y="630173"/>
                </a:lnTo>
                <a:lnTo>
                  <a:pt x="1005648" y="631223"/>
                </a:lnTo>
                <a:lnTo>
                  <a:pt x="1006535" y="632273"/>
                </a:lnTo>
                <a:lnTo>
                  <a:pt x="1007422" y="633161"/>
                </a:lnTo>
                <a:lnTo>
                  <a:pt x="1008308" y="634050"/>
                </a:lnTo>
                <a:lnTo>
                  <a:pt x="1009275" y="634777"/>
                </a:lnTo>
                <a:lnTo>
                  <a:pt x="1010162" y="635504"/>
                </a:lnTo>
                <a:lnTo>
                  <a:pt x="1011049" y="636150"/>
                </a:lnTo>
                <a:lnTo>
                  <a:pt x="1018303" y="638492"/>
                </a:lnTo>
                <a:lnTo>
                  <a:pt x="1019189" y="638492"/>
                </a:lnTo>
                <a:lnTo>
                  <a:pt x="1020076" y="638331"/>
                </a:lnTo>
                <a:lnTo>
                  <a:pt x="1020962" y="638169"/>
                </a:lnTo>
                <a:lnTo>
                  <a:pt x="1021849" y="638008"/>
                </a:lnTo>
                <a:lnTo>
                  <a:pt x="1022736" y="637684"/>
                </a:lnTo>
                <a:lnTo>
                  <a:pt x="1023703" y="637361"/>
                </a:lnTo>
                <a:lnTo>
                  <a:pt x="1024589" y="636877"/>
                </a:lnTo>
                <a:lnTo>
                  <a:pt x="1025476" y="636392"/>
                </a:lnTo>
                <a:lnTo>
                  <a:pt x="1026363" y="635908"/>
                </a:lnTo>
                <a:lnTo>
                  <a:pt x="1027249" y="635261"/>
                </a:lnTo>
                <a:lnTo>
                  <a:pt x="1028216" y="634615"/>
                </a:lnTo>
                <a:lnTo>
                  <a:pt x="1029103" y="633808"/>
                </a:lnTo>
                <a:lnTo>
                  <a:pt x="1029990" y="633081"/>
                </a:lnTo>
                <a:lnTo>
                  <a:pt x="1030876" y="632192"/>
                </a:lnTo>
                <a:lnTo>
                  <a:pt x="1031763" y="631223"/>
                </a:lnTo>
                <a:lnTo>
                  <a:pt x="1032730" y="630254"/>
                </a:lnTo>
                <a:lnTo>
                  <a:pt x="1033617" y="629204"/>
                </a:lnTo>
                <a:lnTo>
                  <a:pt x="1034503" y="628154"/>
                </a:lnTo>
                <a:lnTo>
                  <a:pt x="1035390" y="626942"/>
                </a:lnTo>
                <a:lnTo>
                  <a:pt x="1036276" y="625730"/>
                </a:lnTo>
                <a:lnTo>
                  <a:pt x="1037244" y="624519"/>
                </a:lnTo>
                <a:lnTo>
                  <a:pt x="1038130" y="623146"/>
                </a:lnTo>
                <a:lnTo>
                  <a:pt x="1039017" y="621773"/>
                </a:lnTo>
                <a:lnTo>
                  <a:pt x="1039903" y="620319"/>
                </a:lnTo>
                <a:lnTo>
                  <a:pt x="1040790" y="618865"/>
                </a:lnTo>
                <a:lnTo>
                  <a:pt x="1041677" y="617330"/>
                </a:lnTo>
                <a:lnTo>
                  <a:pt x="1042644" y="615715"/>
                </a:lnTo>
                <a:lnTo>
                  <a:pt x="1043530" y="614019"/>
                </a:lnTo>
                <a:lnTo>
                  <a:pt x="1044417" y="612323"/>
                </a:lnTo>
                <a:lnTo>
                  <a:pt x="1045304" y="610546"/>
                </a:lnTo>
                <a:lnTo>
                  <a:pt x="1046190" y="608769"/>
                </a:lnTo>
                <a:lnTo>
                  <a:pt x="1050704" y="598995"/>
                </a:lnTo>
                <a:lnTo>
                  <a:pt x="1051671" y="596895"/>
                </a:lnTo>
                <a:lnTo>
                  <a:pt x="1052558" y="594715"/>
                </a:lnTo>
                <a:lnTo>
                  <a:pt x="1053444" y="592534"/>
                </a:lnTo>
                <a:lnTo>
                  <a:pt x="1054331" y="590272"/>
                </a:lnTo>
                <a:lnTo>
                  <a:pt x="1055217" y="587930"/>
                </a:lnTo>
                <a:lnTo>
                  <a:pt x="1056104" y="585588"/>
                </a:lnTo>
                <a:lnTo>
                  <a:pt x="1057071" y="583245"/>
                </a:lnTo>
                <a:lnTo>
                  <a:pt x="1057958" y="580822"/>
                </a:lnTo>
                <a:lnTo>
                  <a:pt x="1058844" y="578318"/>
                </a:lnTo>
                <a:lnTo>
                  <a:pt x="1059731" y="575814"/>
                </a:lnTo>
                <a:lnTo>
                  <a:pt x="1060618" y="573230"/>
                </a:lnTo>
                <a:lnTo>
                  <a:pt x="1061585" y="570645"/>
                </a:lnTo>
                <a:lnTo>
                  <a:pt x="1062471" y="567980"/>
                </a:lnTo>
                <a:lnTo>
                  <a:pt x="1063358" y="565314"/>
                </a:lnTo>
                <a:lnTo>
                  <a:pt x="1064245" y="562568"/>
                </a:lnTo>
                <a:lnTo>
                  <a:pt x="1065131" y="559741"/>
                </a:lnTo>
                <a:lnTo>
                  <a:pt x="1066098" y="556995"/>
                </a:lnTo>
                <a:lnTo>
                  <a:pt x="1066985" y="554087"/>
                </a:lnTo>
                <a:lnTo>
                  <a:pt x="1067872" y="551179"/>
                </a:lnTo>
                <a:lnTo>
                  <a:pt x="1068758" y="548272"/>
                </a:lnTo>
                <a:lnTo>
                  <a:pt x="1069645" y="545283"/>
                </a:lnTo>
                <a:lnTo>
                  <a:pt x="1070612" y="542294"/>
                </a:lnTo>
                <a:lnTo>
                  <a:pt x="1071499" y="539306"/>
                </a:lnTo>
                <a:lnTo>
                  <a:pt x="1072385" y="536156"/>
                </a:lnTo>
                <a:lnTo>
                  <a:pt x="1073272" y="533087"/>
                </a:lnTo>
                <a:lnTo>
                  <a:pt x="1074158" y="529937"/>
                </a:lnTo>
                <a:lnTo>
                  <a:pt x="1075045" y="526786"/>
                </a:lnTo>
                <a:lnTo>
                  <a:pt x="1076012" y="523556"/>
                </a:lnTo>
                <a:lnTo>
                  <a:pt x="1076899" y="520325"/>
                </a:lnTo>
                <a:lnTo>
                  <a:pt x="1077785" y="517013"/>
                </a:lnTo>
                <a:lnTo>
                  <a:pt x="1078672" y="513702"/>
                </a:lnTo>
                <a:lnTo>
                  <a:pt x="1079559" y="510390"/>
                </a:lnTo>
                <a:lnTo>
                  <a:pt x="1080526" y="506998"/>
                </a:lnTo>
                <a:lnTo>
                  <a:pt x="1081412" y="503605"/>
                </a:lnTo>
                <a:lnTo>
                  <a:pt x="1082299" y="500213"/>
                </a:lnTo>
                <a:lnTo>
                  <a:pt x="1083186" y="496740"/>
                </a:lnTo>
                <a:lnTo>
                  <a:pt x="1084072" y="493267"/>
                </a:lnTo>
                <a:lnTo>
                  <a:pt x="1085039" y="489793"/>
                </a:lnTo>
                <a:lnTo>
                  <a:pt x="1085926" y="486240"/>
                </a:lnTo>
                <a:lnTo>
                  <a:pt x="1086813" y="482686"/>
                </a:lnTo>
                <a:lnTo>
                  <a:pt x="1087699" y="479132"/>
                </a:lnTo>
                <a:lnTo>
                  <a:pt x="1088586" y="475497"/>
                </a:lnTo>
                <a:lnTo>
                  <a:pt x="1089553" y="471862"/>
                </a:lnTo>
                <a:lnTo>
                  <a:pt x="1093986" y="453527"/>
                </a:lnTo>
                <a:lnTo>
                  <a:pt x="1094953" y="449812"/>
                </a:lnTo>
                <a:lnTo>
                  <a:pt x="1095840" y="446097"/>
                </a:lnTo>
                <a:lnTo>
                  <a:pt x="1096726" y="442300"/>
                </a:lnTo>
                <a:lnTo>
                  <a:pt x="1097613" y="438585"/>
                </a:lnTo>
                <a:lnTo>
                  <a:pt x="1098500" y="434789"/>
                </a:lnTo>
                <a:lnTo>
                  <a:pt x="1099467" y="430992"/>
                </a:lnTo>
                <a:lnTo>
                  <a:pt x="1100353" y="427277"/>
                </a:lnTo>
                <a:lnTo>
                  <a:pt x="1101240" y="423481"/>
                </a:lnTo>
                <a:lnTo>
                  <a:pt x="1102127" y="419685"/>
                </a:lnTo>
                <a:lnTo>
                  <a:pt x="1103013" y="415808"/>
                </a:lnTo>
                <a:lnTo>
                  <a:pt x="1107527" y="396746"/>
                </a:lnTo>
                <a:lnTo>
                  <a:pt x="1108494" y="392950"/>
                </a:lnTo>
                <a:lnTo>
                  <a:pt x="1109381" y="389153"/>
                </a:lnTo>
                <a:lnTo>
                  <a:pt x="1110267" y="385357"/>
                </a:lnTo>
                <a:lnTo>
                  <a:pt x="1111154" y="381561"/>
                </a:lnTo>
                <a:lnTo>
                  <a:pt x="1112040" y="377765"/>
                </a:lnTo>
                <a:lnTo>
                  <a:pt x="1112927" y="373968"/>
                </a:lnTo>
                <a:lnTo>
                  <a:pt x="1113894" y="370253"/>
                </a:lnTo>
                <a:lnTo>
                  <a:pt x="1114781" y="366457"/>
                </a:lnTo>
                <a:lnTo>
                  <a:pt x="1115667" y="362741"/>
                </a:lnTo>
                <a:lnTo>
                  <a:pt x="1116554" y="359026"/>
                </a:lnTo>
                <a:lnTo>
                  <a:pt x="1117441" y="355229"/>
                </a:lnTo>
                <a:lnTo>
                  <a:pt x="1118408" y="351595"/>
                </a:lnTo>
                <a:lnTo>
                  <a:pt x="1119294" y="347879"/>
                </a:lnTo>
                <a:lnTo>
                  <a:pt x="1120181" y="344245"/>
                </a:lnTo>
                <a:lnTo>
                  <a:pt x="1121068" y="340529"/>
                </a:lnTo>
                <a:lnTo>
                  <a:pt x="1121954" y="336975"/>
                </a:lnTo>
                <a:lnTo>
                  <a:pt x="1122921" y="333340"/>
                </a:lnTo>
                <a:lnTo>
                  <a:pt x="1123808" y="329787"/>
                </a:lnTo>
                <a:lnTo>
                  <a:pt x="1124695" y="326233"/>
                </a:lnTo>
                <a:lnTo>
                  <a:pt x="1125581" y="322679"/>
                </a:lnTo>
                <a:lnTo>
                  <a:pt x="1126468" y="319206"/>
                </a:lnTo>
                <a:lnTo>
                  <a:pt x="1127435" y="315733"/>
                </a:lnTo>
                <a:lnTo>
                  <a:pt x="1128322" y="312259"/>
                </a:lnTo>
                <a:lnTo>
                  <a:pt x="1129208" y="308867"/>
                </a:lnTo>
                <a:lnTo>
                  <a:pt x="1130095" y="305475"/>
                </a:lnTo>
                <a:lnTo>
                  <a:pt x="1130981" y="302163"/>
                </a:lnTo>
                <a:lnTo>
                  <a:pt x="1131868" y="298852"/>
                </a:lnTo>
                <a:lnTo>
                  <a:pt x="1132835" y="295540"/>
                </a:lnTo>
                <a:lnTo>
                  <a:pt x="1133722" y="292309"/>
                </a:lnTo>
                <a:lnTo>
                  <a:pt x="1134608" y="289159"/>
                </a:lnTo>
                <a:lnTo>
                  <a:pt x="1135495" y="286009"/>
                </a:lnTo>
                <a:lnTo>
                  <a:pt x="1136382" y="282859"/>
                </a:lnTo>
                <a:lnTo>
                  <a:pt x="1137349" y="279790"/>
                </a:lnTo>
                <a:lnTo>
                  <a:pt x="1138235" y="276801"/>
                </a:lnTo>
                <a:lnTo>
                  <a:pt x="1139122" y="273813"/>
                </a:lnTo>
                <a:lnTo>
                  <a:pt x="1140009" y="270824"/>
                </a:lnTo>
                <a:lnTo>
                  <a:pt x="1140895" y="267997"/>
                </a:lnTo>
                <a:lnTo>
                  <a:pt x="1141862" y="265170"/>
                </a:lnTo>
                <a:lnTo>
                  <a:pt x="1142749" y="262343"/>
                </a:lnTo>
                <a:lnTo>
                  <a:pt x="1143636" y="259597"/>
                </a:lnTo>
                <a:lnTo>
                  <a:pt x="1144522" y="256932"/>
                </a:lnTo>
                <a:lnTo>
                  <a:pt x="1145409" y="254266"/>
                </a:lnTo>
                <a:lnTo>
                  <a:pt x="1146295" y="251762"/>
                </a:lnTo>
                <a:lnTo>
                  <a:pt x="1147263" y="249177"/>
                </a:lnTo>
                <a:lnTo>
                  <a:pt x="1148149" y="246754"/>
                </a:lnTo>
                <a:lnTo>
                  <a:pt x="1149036" y="244331"/>
                </a:lnTo>
                <a:lnTo>
                  <a:pt x="1149922" y="241989"/>
                </a:lnTo>
                <a:lnTo>
                  <a:pt x="1150809" y="239647"/>
                </a:lnTo>
                <a:lnTo>
                  <a:pt x="1151776" y="237466"/>
                </a:lnTo>
                <a:lnTo>
                  <a:pt x="1152663" y="235285"/>
                </a:lnTo>
                <a:lnTo>
                  <a:pt x="1153549" y="233185"/>
                </a:lnTo>
                <a:lnTo>
                  <a:pt x="1154436" y="231166"/>
                </a:lnTo>
                <a:lnTo>
                  <a:pt x="1155323" y="229146"/>
                </a:lnTo>
                <a:lnTo>
                  <a:pt x="1156290" y="227208"/>
                </a:lnTo>
                <a:lnTo>
                  <a:pt x="1160803" y="218646"/>
                </a:lnTo>
                <a:lnTo>
                  <a:pt x="1161690" y="217111"/>
                </a:lnTo>
                <a:lnTo>
                  <a:pt x="1166204" y="210650"/>
                </a:lnTo>
                <a:lnTo>
                  <a:pt x="1167090" y="209519"/>
                </a:lnTo>
                <a:lnTo>
                  <a:pt x="1167977" y="208550"/>
                </a:lnTo>
                <a:lnTo>
                  <a:pt x="1168863" y="207581"/>
                </a:lnTo>
                <a:lnTo>
                  <a:pt x="1169750" y="206692"/>
                </a:lnTo>
                <a:lnTo>
                  <a:pt x="1170717" y="205965"/>
                </a:lnTo>
                <a:lnTo>
                  <a:pt x="1171604" y="205238"/>
                </a:lnTo>
                <a:lnTo>
                  <a:pt x="1177891" y="202411"/>
                </a:lnTo>
                <a:lnTo>
                  <a:pt x="1178777" y="202250"/>
                </a:lnTo>
                <a:lnTo>
                  <a:pt x="1179744" y="202250"/>
                </a:lnTo>
                <a:lnTo>
                  <a:pt x="1180631" y="202330"/>
                </a:lnTo>
                <a:lnTo>
                  <a:pt x="1181518" y="202492"/>
                </a:lnTo>
                <a:lnTo>
                  <a:pt x="1182404" y="202654"/>
                </a:lnTo>
                <a:lnTo>
                  <a:pt x="1183291" y="202977"/>
                </a:lnTo>
                <a:lnTo>
                  <a:pt x="1184177" y="203381"/>
                </a:lnTo>
                <a:lnTo>
                  <a:pt x="1185145" y="203784"/>
                </a:lnTo>
                <a:lnTo>
                  <a:pt x="1186031" y="204350"/>
                </a:lnTo>
                <a:lnTo>
                  <a:pt x="1186918" y="204915"/>
                </a:lnTo>
                <a:lnTo>
                  <a:pt x="1187804" y="205642"/>
                </a:lnTo>
                <a:lnTo>
                  <a:pt x="1197718" y="218323"/>
                </a:lnTo>
                <a:lnTo>
                  <a:pt x="1198685" y="219939"/>
                </a:lnTo>
                <a:lnTo>
                  <a:pt x="1203118" y="229147"/>
                </a:lnTo>
                <a:lnTo>
                  <a:pt x="1204086" y="231166"/>
                </a:lnTo>
                <a:lnTo>
                  <a:pt x="1204972" y="233266"/>
                </a:lnTo>
                <a:lnTo>
                  <a:pt x="1205859" y="235447"/>
                </a:lnTo>
                <a:lnTo>
                  <a:pt x="1206745" y="237708"/>
                </a:lnTo>
                <a:lnTo>
                  <a:pt x="1207632" y="240051"/>
                </a:lnTo>
                <a:lnTo>
                  <a:pt x="1208599" y="242474"/>
                </a:lnTo>
                <a:lnTo>
                  <a:pt x="1209486" y="244897"/>
                </a:lnTo>
                <a:lnTo>
                  <a:pt x="1210372" y="247482"/>
                </a:lnTo>
                <a:lnTo>
                  <a:pt x="1211259" y="250066"/>
                </a:lnTo>
                <a:lnTo>
                  <a:pt x="1212146" y="252732"/>
                </a:lnTo>
                <a:lnTo>
                  <a:pt x="1213113" y="255397"/>
                </a:lnTo>
                <a:lnTo>
                  <a:pt x="1213999" y="258224"/>
                </a:lnTo>
                <a:lnTo>
                  <a:pt x="1214886" y="261051"/>
                </a:lnTo>
                <a:lnTo>
                  <a:pt x="1215773" y="263959"/>
                </a:lnTo>
                <a:lnTo>
                  <a:pt x="1216659" y="266947"/>
                </a:lnTo>
                <a:lnTo>
                  <a:pt x="1217626" y="269936"/>
                </a:lnTo>
                <a:lnTo>
                  <a:pt x="1218513" y="273005"/>
                </a:lnTo>
                <a:lnTo>
                  <a:pt x="1219399" y="276155"/>
                </a:lnTo>
                <a:lnTo>
                  <a:pt x="1220286" y="279386"/>
                </a:lnTo>
                <a:lnTo>
                  <a:pt x="1221173" y="282617"/>
                </a:lnTo>
                <a:lnTo>
                  <a:pt x="1222059" y="285848"/>
                </a:lnTo>
                <a:lnTo>
                  <a:pt x="1223027" y="289240"/>
                </a:lnTo>
                <a:lnTo>
                  <a:pt x="1223913" y="292632"/>
                </a:lnTo>
                <a:lnTo>
                  <a:pt x="1224800" y="296105"/>
                </a:lnTo>
                <a:lnTo>
                  <a:pt x="1225686" y="299579"/>
                </a:lnTo>
                <a:lnTo>
                  <a:pt x="1226573" y="303132"/>
                </a:lnTo>
                <a:lnTo>
                  <a:pt x="1227540" y="306686"/>
                </a:lnTo>
                <a:lnTo>
                  <a:pt x="1228427" y="310321"/>
                </a:lnTo>
                <a:lnTo>
                  <a:pt x="1229313" y="313956"/>
                </a:lnTo>
                <a:lnTo>
                  <a:pt x="1230200" y="317671"/>
                </a:lnTo>
                <a:lnTo>
                  <a:pt x="1231087" y="321387"/>
                </a:lnTo>
                <a:lnTo>
                  <a:pt x="1232054" y="325183"/>
                </a:lnTo>
                <a:lnTo>
                  <a:pt x="1232940" y="328979"/>
                </a:lnTo>
                <a:lnTo>
                  <a:pt x="1233827" y="332856"/>
                </a:lnTo>
                <a:lnTo>
                  <a:pt x="1234714" y="336733"/>
                </a:lnTo>
                <a:lnTo>
                  <a:pt x="1235600" y="340610"/>
                </a:lnTo>
                <a:lnTo>
                  <a:pt x="1236487" y="344568"/>
                </a:lnTo>
                <a:lnTo>
                  <a:pt x="1237454" y="348526"/>
                </a:lnTo>
                <a:lnTo>
                  <a:pt x="1238341" y="352483"/>
                </a:lnTo>
                <a:lnTo>
                  <a:pt x="1239227" y="356522"/>
                </a:lnTo>
                <a:lnTo>
                  <a:pt x="1240114" y="360561"/>
                </a:lnTo>
                <a:lnTo>
                  <a:pt x="1241000" y="364599"/>
                </a:lnTo>
                <a:lnTo>
                  <a:pt x="1241967" y="368718"/>
                </a:lnTo>
                <a:lnTo>
                  <a:pt x="1242854" y="372757"/>
                </a:lnTo>
                <a:lnTo>
                  <a:pt x="1243741" y="376876"/>
                </a:lnTo>
                <a:lnTo>
                  <a:pt x="1244627" y="380995"/>
                </a:lnTo>
                <a:lnTo>
                  <a:pt x="1245514" y="385115"/>
                </a:lnTo>
                <a:lnTo>
                  <a:pt x="1246481" y="389315"/>
                </a:lnTo>
                <a:lnTo>
                  <a:pt x="1247368" y="393434"/>
                </a:lnTo>
                <a:lnTo>
                  <a:pt x="1248254" y="397553"/>
                </a:lnTo>
                <a:lnTo>
                  <a:pt x="1249141" y="401753"/>
                </a:lnTo>
                <a:lnTo>
                  <a:pt x="1250028" y="405873"/>
                </a:lnTo>
                <a:lnTo>
                  <a:pt x="1250995" y="410073"/>
                </a:lnTo>
                <a:lnTo>
                  <a:pt x="1251881" y="414192"/>
                </a:lnTo>
                <a:lnTo>
                  <a:pt x="1252768" y="418392"/>
                </a:lnTo>
                <a:lnTo>
                  <a:pt x="1253655" y="422511"/>
                </a:lnTo>
                <a:lnTo>
                  <a:pt x="1254541" y="426711"/>
                </a:lnTo>
                <a:lnTo>
                  <a:pt x="1255428" y="430831"/>
                </a:lnTo>
                <a:lnTo>
                  <a:pt x="1256395" y="434950"/>
                </a:lnTo>
                <a:lnTo>
                  <a:pt x="1257282" y="439069"/>
                </a:lnTo>
                <a:lnTo>
                  <a:pt x="1258168" y="443189"/>
                </a:lnTo>
                <a:lnTo>
                  <a:pt x="1259055" y="447308"/>
                </a:lnTo>
                <a:lnTo>
                  <a:pt x="1259941" y="451347"/>
                </a:lnTo>
                <a:lnTo>
                  <a:pt x="1260908" y="455385"/>
                </a:lnTo>
                <a:lnTo>
                  <a:pt x="1261795" y="459424"/>
                </a:lnTo>
                <a:lnTo>
                  <a:pt x="1262682" y="463462"/>
                </a:lnTo>
                <a:lnTo>
                  <a:pt x="1263568" y="467420"/>
                </a:lnTo>
                <a:lnTo>
                  <a:pt x="1264455" y="471378"/>
                </a:lnTo>
                <a:lnTo>
                  <a:pt x="1265422" y="475335"/>
                </a:lnTo>
                <a:lnTo>
                  <a:pt x="1266309" y="479212"/>
                </a:lnTo>
                <a:lnTo>
                  <a:pt x="1267195" y="483089"/>
                </a:lnTo>
                <a:lnTo>
                  <a:pt x="1268082" y="486966"/>
                </a:lnTo>
                <a:lnTo>
                  <a:pt x="1268969" y="490763"/>
                </a:lnTo>
                <a:lnTo>
                  <a:pt x="1269936" y="494559"/>
                </a:lnTo>
                <a:lnTo>
                  <a:pt x="1270822" y="498274"/>
                </a:lnTo>
                <a:lnTo>
                  <a:pt x="1271709" y="501990"/>
                </a:lnTo>
                <a:lnTo>
                  <a:pt x="1272596" y="505624"/>
                </a:lnTo>
                <a:lnTo>
                  <a:pt x="1273482" y="509259"/>
                </a:lnTo>
                <a:lnTo>
                  <a:pt x="1274369" y="512813"/>
                </a:lnTo>
                <a:lnTo>
                  <a:pt x="1275336" y="516367"/>
                </a:lnTo>
                <a:lnTo>
                  <a:pt x="1276223" y="519840"/>
                </a:lnTo>
                <a:lnTo>
                  <a:pt x="1277109" y="523232"/>
                </a:lnTo>
                <a:lnTo>
                  <a:pt x="1277996" y="526625"/>
                </a:lnTo>
                <a:lnTo>
                  <a:pt x="1278882" y="529936"/>
                </a:lnTo>
                <a:lnTo>
                  <a:pt x="1279849" y="533248"/>
                </a:lnTo>
                <a:lnTo>
                  <a:pt x="1280736" y="536479"/>
                </a:lnTo>
                <a:lnTo>
                  <a:pt x="1281623" y="539629"/>
                </a:lnTo>
                <a:lnTo>
                  <a:pt x="1282509" y="542779"/>
                </a:lnTo>
                <a:lnTo>
                  <a:pt x="1283396" y="545848"/>
                </a:lnTo>
                <a:lnTo>
                  <a:pt x="1284363" y="548837"/>
                </a:lnTo>
                <a:lnTo>
                  <a:pt x="1285250" y="551745"/>
                </a:lnTo>
                <a:lnTo>
                  <a:pt x="1286136" y="554652"/>
                </a:lnTo>
                <a:lnTo>
                  <a:pt x="1287023" y="557479"/>
                </a:lnTo>
                <a:lnTo>
                  <a:pt x="1287910" y="560225"/>
                </a:lnTo>
                <a:lnTo>
                  <a:pt x="1288877" y="562891"/>
                </a:lnTo>
                <a:lnTo>
                  <a:pt x="1289763" y="565476"/>
                </a:lnTo>
                <a:lnTo>
                  <a:pt x="1294277" y="577672"/>
                </a:lnTo>
                <a:lnTo>
                  <a:pt x="1295164" y="579853"/>
                </a:lnTo>
                <a:lnTo>
                  <a:pt x="1296050" y="582034"/>
                </a:lnTo>
                <a:lnTo>
                  <a:pt x="1296937" y="584053"/>
                </a:lnTo>
                <a:lnTo>
                  <a:pt x="1297823" y="586072"/>
                </a:lnTo>
                <a:lnTo>
                  <a:pt x="1298790" y="588011"/>
                </a:lnTo>
                <a:lnTo>
                  <a:pt x="1299677" y="589868"/>
                </a:lnTo>
                <a:lnTo>
                  <a:pt x="1300564" y="591645"/>
                </a:lnTo>
                <a:lnTo>
                  <a:pt x="1301450" y="593422"/>
                </a:lnTo>
                <a:lnTo>
                  <a:pt x="1302337" y="595038"/>
                </a:lnTo>
                <a:lnTo>
                  <a:pt x="1303304" y="596572"/>
                </a:lnTo>
                <a:lnTo>
                  <a:pt x="1304191" y="598107"/>
                </a:lnTo>
                <a:lnTo>
                  <a:pt x="1305077" y="599480"/>
                </a:lnTo>
                <a:lnTo>
                  <a:pt x="1305964" y="600853"/>
                </a:lnTo>
                <a:lnTo>
                  <a:pt x="1306850" y="602145"/>
                </a:lnTo>
                <a:lnTo>
                  <a:pt x="1307818" y="603276"/>
                </a:lnTo>
                <a:lnTo>
                  <a:pt x="1308704" y="604407"/>
                </a:lnTo>
                <a:lnTo>
                  <a:pt x="1313218" y="608849"/>
                </a:lnTo>
                <a:lnTo>
                  <a:pt x="1314105" y="609576"/>
                </a:lnTo>
                <a:lnTo>
                  <a:pt x="1314991" y="610142"/>
                </a:lnTo>
                <a:lnTo>
                  <a:pt x="1315878" y="610626"/>
                </a:lnTo>
                <a:lnTo>
                  <a:pt x="1316764" y="611111"/>
                </a:lnTo>
                <a:lnTo>
                  <a:pt x="1317732" y="611434"/>
                </a:lnTo>
                <a:lnTo>
                  <a:pt x="1318618" y="611757"/>
                </a:lnTo>
                <a:lnTo>
                  <a:pt x="1319505" y="611919"/>
                </a:lnTo>
                <a:lnTo>
                  <a:pt x="1320391" y="612080"/>
                </a:lnTo>
                <a:lnTo>
                  <a:pt x="1321278" y="612161"/>
                </a:lnTo>
                <a:lnTo>
                  <a:pt x="1322245" y="612161"/>
                </a:lnTo>
                <a:lnTo>
                  <a:pt x="1323132" y="612080"/>
                </a:lnTo>
                <a:lnTo>
                  <a:pt x="1324018" y="611919"/>
                </a:lnTo>
                <a:lnTo>
                  <a:pt x="1324905" y="611757"/>
                </a:lnTo>
                <a:lnTo>
                  <a:pt x="1331192" y="608284"/>
                </a:lnTo>
                <a:lnTo>
                  <a:pt x="1332159" y="607557"/>
                </a:lnTo>
                <a:lnTo>
                  <a:pt x="1340219" y="597945"/>
                </a:lnTo>
                <a:lnTo>
                  <a:pt x="1341186" y="596572"/>
                </a:lnTo>
                <a:lnTo>
                  <a:pt x="1342073" y="595199"/>
                </a:lnTo>
                <a:lnTo>
                  <a:pt x="1342959" y="593745"/>
                </a:lnTo>
                <a:lnTo>
                  <a:pt x="1343846" y="592211"/>
                </a:lnTo>
                <a:lnTo>
                  <a:pt x="1344733" y="590595"/>
                </a:lnTo>
                <a:lnTo>
                  <a:pt x="1345619" y="588980"/>
                </a:lnTo>
                <a:lnTo>
                  <a:pt x="1346586" y="587284"/>
                </a:lnTo>
                <a:lnTo>
                  <a:pt x="1347473" y="585587"/>
                </a:lnTo>
                <a:lnTo>
                  <a:pt x="1348359" y="583810"/>
                </a:lnTo>
                <a:lnTo>
                  <a:pt x="1349246" y="581953"/>
                </a:lnTo>
                <a:lnTo>
                  <a:pt x="1350133" y="580095"/>
                </a:lnTo>
                <a:lnTo>
                  <a:pt x="1354646" y="570079"/>
                </a:lnTo>
                <a:lnTo>
                  <a:pt x="1355614" y="567899"/>
                </a:lnTo>
                <a:lnTo>
                  <a:pt x="1356500" y="565718"/>
                </a:lnTo>
                <a:lnTo>
                  <a:pt x="1357387" y="563537"/>
                </a:lnTo>
                <a:lnTo>
                  <a:pt x="1358273" y="561275"/>
                </a:lnTo>
                <a:lnTo>
                  <a:pt x="1359160" y="559014"/>
                </a:lnTo>
                <a:lnTo>
                  <a:pt x="1360127" y="556672"/>
                </a:lnTo>
                <a:lnTo>
                  <a:pt x="1361014" y="554329"/>
                </a:lnTo>
                <a:lnTo>
                  <a:pt x="1361900" y="551987"/>
                </a:lnTo>
                <a:lnTo>
                  <a:pt x="1362787" y="549564"/>
                </a:lnTo>
                <a:lnTo>
                  <a:pt x="1363674" y="547060"/>
                </a:lnTo>
                <a:lnTo>
                  <a:pt x="1364560" y="544556"/>
                </a:lnTo>
                <a:lnTo>
                  <a:pt x="1369074" y="531713"/>
                </a:lnTo>
                <a:lnTo>
                  <a:pt x="1370041" y="529129"/>
                </a:lnTo>
                <a:lnTo>
                  <a:pt x="1370927" y="526463"/>
                </a:lnTo>
                <a:lnTo>
                  <a:pt x="1371814" y="523717"/>
                </a:lnTo>
                <a:lnTo>
                  <a:pt x="1372701" y="521052"/>
                </a:lnTo>
                <a:lnTo>
                  <a:pt x="1373587" y="518306"/>
                </a:lnTo>
                <a:lnTo>
                  <a:pt x="1374555" y="515479"/>
                </a:lnTo>
                <a:lnTo>
                  <a:pt x="1375441" y="512732"/>
                </a:lnTo>
                <a:lnTo>
                  <a:pt x="1376328" y="509905"/>
                </a:lnTo>
                <a:lnTo>
                  <a:pt x="1377214" y="507078"/>
                </a:lnTo>
                <a:lnTo>
                  <a:pt x="1378101" y="504252"/>
                </a:lnTo>
                <a:lnTo>
                  <a:pt x="1379068" y="501425"/>
                </a:lnTo>
                <a:lnTo>
                  <a:pt x="1379955" y="498517"/>
                </a:lnTo>
                <a:lnTo>
                  <a:pt x="1380841" y="495690"/>
                </a:lnTo>
                <a:lnTo>
                  <a:pt x="1381728" y="492782"/>
                </a:lnTo>
                <a:lnTo>
                  <a:pt x="1382615" y="489874"/>
                </a:lnTo>
                <a:lnTo>
                  <a:pt x="1383501" y="486967"/>
                </a:lnTo>
                <a:lnTo>
                  <a:pt x="1388015" y="472105"/>
                </a:lnTo>
                <a:lnTo>
                  <a:pt x="1388982" y="469116"/>
                </a:lnTo>
                <a:lnTo>
                  <a:pt x="1389868" y="466128"/>
                </a:lnTo>
                <a:lnTo>
                  <a:pt x="1390755" y="463139"/>
                </a:lnTo>
                <a:lnTo>
                  <a:pt x="1391642" y="460070"/>
                </a:lnTo>
                <a:lnTo>
                  <a:pt x="1392528" y="457081"/>
                </a:lnTo>
                <a:lnTo>
                  <a:pt x="1393495" y="454012"/>
                </a:lnTo>
                <a:lnTo>
                  <a:pt x="1394382" y="451024"/>
                </a:lnTo>
                <a:lnTo>
                  <a:pt x="1395269" y="447954"/>
                </a:lnTo>
                <a:lnTo>
                  <a:pt x="1396155" y="444966"/>
                </a:lnTo>
                <a:lnTo>
                  <a:pt x="1397042" y="441896"/>
                </a:lnTo>
                <a:lnTo>
                  <a:pt x="1398009" y="438827"/>
                </a:lnTo>
                <a:lnTo>
                  <a:pt x="1398896" y="435758"/>
                </a:lnTo>
                <a:lnTo>
                  <a:pt x="1399782" y="432769"/>
                </a:lnTo>
                <a:lnTo>
                  <a:pt x="1400669" y="429700"/>
                </a:lnTo>
                <a:lnTo>
                  <a:pt x="1401556" y="426631"/>
                </a:lnTo>
                <a:lnTo>
                  <a:pt x="1402442" y="423562"/>
                </a:lnTo>
                <a:lnTo>
                  <a:pt x="1403409" y="420492"/>
                </a:lnTo>
                <a:lnTo>
                  <a:pt x="1404296" y="417504"/>
                </a:lnTo>
                <a:lnTo>
                  <a:pt x="1405183" y="414435"/>
                </a:lnTo>
                <a:lnTo>
                  <a:pt x="1406069" y="411365"/>
                </a:lnTo>
                <a:lnTo>
                  <a:pt x="1406956" y="408377"/>
                </a:lnTo>
                <a:lnTo>
                  <a:pt x="1407923" y="405307"/>
                </a:lnTo>
                <a:lnTo>
                  <a:pt x="1408809" y="402238"/>
                </a:lnTo>
                <a:lnTo>
                  <a:pt x="1409696" y="399250"/>
                </a:lnTo>
                <a:lnTo>
                  <a:pt x="1410583" y="396180"/>
                </a:lnTo>
                <a:lnTo>
                  <a:pt x="1411469" y="393192"/>
                </a:lnTo>
                <a:lnTo>
                  <a:pt x="1412436" y="390203"/>
                </a:lnTo>
                <a:lnTo>
                  <a:pt x="1413323" y="387134"/>
                </a:lnTo>
                <a:lnTo>
                  <a:pt x="1414210" y="384146"/>
                </a:lnTo>
                <a:lnTo>
                  <a:pt x="1415096" y="381157"/>
                </a:lnTo>
                <a:lnTo>
                  <a:pt x="1415983" y="378169"/>
                </a:lnTo>
                <a:lnTo>
                  <a:pt x="1416869" y="375261"/>
                </a:lnTo>
                <a:lnTo>
                  <a:pt x="1417837" y="372272"/>
                </a:lnTo>
                <a:lnTo>
                  <a:pt x="1418723" y="369365"/>
                </a:lnTo>
                <a:lnTo>
                  <a:pt x="1419610" y="366376"/>
                </a:lnTo>
                <a:lnTo>
                  <a:pt x="1420497" y="363468"/>
                </a:lnTo>
                <a:lnTo>
                  <a:pt x="1421383" y="360561"/>
                </a:lnTo>
                <a:lnTo>
                  <a:pt x="1422350" y="357653"/>
                </a:lnTo>
                <a:lnTo>
                  <a:pt x="1423237" y="354826"/>
                </a:lnTo>
                <a:lnTo>
                  <a:pt x="1424124" y="351918"/>
                </a:lnTo>
                <a:lnTo>
                  <a:pt x="1425010" y="349091"/>
                </a:lnTo>
                <a:lnTo>
                  <a:pt x="1425897" y="346264"/>
                </a:lnTo>
                <a:lnTo>
                  <a:pt x="1426864" y="343437"/>
                </a:lnTo>
                <a:lnTo>
                  <a:pt x="1427750" y="340610"/>
                </a:lnTo>
                <a:lnTo>
                  <a:pt x="1428637" y="337864"/>
                </a:lnTo>
                <a:lnTo>
                  <a:pt x="1429524" y="335118"/>
                </a:lnTo>
                <a:lnTo>
                  <a:pt x="1430410" y="332372"/>
                </a:lnTo>
                <a:lnTo>
                  <a:pt x="1431377" y="329625"/>
                </a:lnTo>
                <a:lnTo>
                  <a:pt x="1432264" y="326960"/>
                </a:lnTo>
                <a:lnTo>
                  <a:pt x="1436778" y="313875"/>
                </a:lnTo>
                <a:lnTo>
                  <a:pt x="1437664" y="311371"/>
                </a:lnTo>
                <a:lnTo>
                  <a:pt x="1438551" y="308867"/>
                </a:lnTo>
                <a:lnTo>
                  <a:pt x="1439438" y="306363"/>
                </a:lnTo>
                <a:lnTo>
                  <a:pt x="1440324" y="303859"/>
                </a:lnTo>
                <a:lnTo>
                  <a:pt x="1441291" y="301436"/>
                </a:lnTo>
                <a:lnTo>
                  <a:pt x="1442178" y="299094"/>
                </a:lnTo>
                <a:lnTo>
                  <a:pt x="1443065" y="296752"/>
                </a:lnTo>
                <a:lnTo>
                  <a:pt x="1443951" y="294409"/>
                </a:lnTo>
                <a:lnTo>
                  <a:pt x="1444838" y="292148"/>
                </a:lnTo>
                <a:lnTo>
                  <a:pt x="1445805" y="289886"/>
                </a:lnTo>
                <a:lnTo>
                  <a:pt x="1446691" y="287625"/>
                </a:lnTo>
                <a:lnTo>
                  <a:pt x="1447578" y="285444"/>
                </a:lnTo>
                <a:lnTo>
                  <a:pt x="1448465" y="283344"/>
                </a:lnTo>
                <a:lnTo>
                  <a:pt x="1449351" y="281244"/>
                </a:lnTo>
                <a:lnTo>
                  <a:pt x="1450318" y="279144"/>
                </a:lnTo>
                <a:lnTo>
                  <a:pt x="1451205" y="277125"/>
                </a:lnTo>
                <a:lnTo>
                  <a:pt x="1452092" y="275186"/>
                </a:lnTo>
                <a:lnTo>
                  <a:pt x="1452978" y="273247"/>
                </a:lnTo>
                <a:lnTo>
                  <a:pt x="1453865" y="271390"/>
                </a:lnTo>
                <a:lnTo>
                  <a:pt x="1454751" y="269532"/>
                </a:lnTo>
                <a:lnTo>
                  <a:pt x="1455719" y="267674"/>
                </a:lnTo>
                <a:lnTo>
                  <a:pt x="1456605" y="265978"/>
                </a:lnTo>
                <a:lnTo>
                  <a:pt x="1457492" y="264282"/>
                </a:lnTo>
                <a:lnTo>
                  <a:pt x="1458378" y="262586"/>
                </a:lnTo>
                <a:lnTo>
                  <a:pt x="1459265" y="260970"/>
                </a:lnTo>
                <a:lnTo>
                  <a:pt x="1460232" y="259436"/>
                </a:lnTo>
                <a:lnTo>
                  <a:pt x="1461119" y="257901"/>
                </a:lnTo>
                <a:lnTo>
                  <a:pt x="1462006" y="256447"/>
                </a:lnTo>
                <a:lnTo>
                  <a:pt x="1462892" y="255074"/>
                </a:lnTo>
                <a:lnTo>
                  <a:pt x="1463779" y="253701"/>
                </a:lnTo>
                <a:lnTo>
                  <a:pt x="1464746" y="252409"/>
                </a:lnTo>
                <a:lnTo>
                  <a:pt x="1465633" y="251197"/>
                </a:lnTo>
                <a:lnTo>
                  <a:pt x="1470146" y="245947"/>
                </a:lnTo>
                <a:lnTo>
                  <a:pt x="1471033" y="245058"/>
                </a:lnTo>
                <a:lnTo>
                  <a:pt x="1471919" y="244251"/>
                </a:lnTo>
                <a:lnTo>
                  <a:pt x="1472806" y="243443"/>
                </a:lnTo>
                <a:lnTo>
                  <a:pt x="1473693" y="242797"/>
                </a:lnTo>
                <a:lnTo>
                  <a:pt x="1474660" y="242151"/>
                </a:lnTo>
                <a:lnTo>
                  <a:pt x="1475546" y="241585"/>
                </a:lnTo>
                <a:lnTo>
                  <a:pt x="1476433" y="241020"/>
                </a:lnTo>
                <a:lnTo>
                  <a:pt x="1477319" y="240616"/>
                </a:lnTo>
                <a:lnTo>
                  <a:pt x="1478206" y="240212"/>
                </a:lnTo>
                <a:lnTo>
                  <a:pt x="1479173" y="239970"/>
                </a:lnTo>
                <a:lnTo>
                  <a:pt x="1480060" y="239727"/>
                </a:lnTo>
                <a:lnTo>
                  <a:pt x="1480946" y="239485"/>
                </a:lnTo>
                <a:lnTo>
                  <a:pt x="1481833" y="239404"/>
                </a:lnTo>
                <a:lnTo>
                  <a:pt x="1482720" y="239404"/>
                </a:lnTo>
                <a:lnTo>
                  <a:pt x="1483687" y="239404"/>
                </a:lnTo>
                <a:lnTo>
                  <a:pt x="1488120" y="240616"/>
                </a:lnTo>
                <a:lnTo>
                  <a:pt x="1489087" y="241020"/>
                </a:lnTo>
                <a:lnTo>
                  <a:pt x="1489974" y="241585"/>
                </a:lnTo>
                <a:lnTo>
                  <a:pt x="1490860" y="242151"/>
                </a:lnTo>
                <a:lnTo>
                  <a:pt x="1491747" y="242797"/>
                </a:lnTo>
                <a:lnTo>
                  <a:pt x="1492634" y="243524"/>
                </a:lnTo>
                <a:lnTo>
                  <a:pt x="1493601" y="244331"/>
                </a:lnTo>
                <a:lnTo>
                  <a:pt x="1494487" y="245139"/>
                </a:lnTo>
                <a:lnTo>
                  <a:pt x="1495374" y="246108"/>
                </a:lnTo>
                <a:lnTo>
                  <a:pt x="1496260" y="247078"/>
                </a:lnTo>
                <a:lnTo>
                  <a:pt x="1497147" y="248208"/>
                </a:lnTo>
                <a:lnTo>
                  <a:pt x="1498114" y="249339"/>
                </a:lnTo>
                <a:lnTo>
                  <a:pt x="1499001" y="250551"/>
                </a:lnTo>
                <a:lnTo>
                  <a:pt x="1499887" y="251762"/>
                </a:lnTo>
                <a:lnTo>
                  <a:pt x="1500774" y="253135"/>
                </a:lnTo>
                <a:lnTo>
                  <a:pt x="1501661" y="254589"/>
                </a:lnTo>
                <a:lnTo>
                  <a:pt x="1502628" y="256043"/>
                </a:lnTo>
                <a:lnTo>
                  <a:pt x="1503514" y="257578"/>
                </a:lnTo>
                <a:lnTo>
                  <a:pt x="1504401" y="259193"/>
                </a:lnTo>
                <a:lnTo>
                  <a:pt x="1505288" y="260889"/>
                </a:lnTo>
                <a:lnTo>
                  <a:pt x="1506174" y="262585"/>
                </a:lnTo>
                <a:lnTo>
                  <a:pt x="1507061" y="264362"/>
                </a:lnTo>
                <a:lnTo>
                  <a:pt x="1508028" y="266301"/>
                </a:lnTo>
                <a:lnTo>
                  <a:pt x="1508915" y="268159"/>
                </a:lnTo>
                <a:lnTo>
                  <a:pt x="1509801" y="270178"/>
                </a:lnTo>
                <a:lnTo>
                  <a:pt x="1510688" y="272197"/>
                </a:lnTo>
                <a:lnTo>
                  <a:pt x="1511575" y="274378"/>
                </a:lnTo>
                <a:lnTo>
                  <a:pt x="1512542" y="276478"/>
                </a:lnTo>
                <a:lnTo>
                  <a:pt x="1513428" y="278740"/>
                </a:lnTo>
                <a:lnTo>
                  <a:pt x="1514315" y="281001"/>
                </a:lnTo>
                <a:lnTo>
                  <a:pt x="1515201" y="283343"/>
                </a:lnTo>
                <a:lnTo>
                  <a:pt x="1516088" y="285767"/>
                </a:lnTo>
                <a:lnTo>
                  <a:pt x="1517055" y="288190"/>
                </a:lnTo>
                <a:lnTo>
                  <a:pt x="1517942" y="290694"/>
                </a:lnTo>
                <a:lnTo>
                  <a:pt x="1518828" y="293278"/>
                </a:lnTo>
                <a:lnTo>
                  <a:pt x="1519715" y="295863"/>
                </a:lnTo>
                <a:lnTo>
                  <a:pt x="1520602" y="298528"/>
                </a:lnTo>
                <a:lnTo>
                  <a:pt x="1521569" y="301194"/>
                </a:lnTo>
                <a:lnTo>
                  <a:pt x="1522455" y="303940"/>
                </a:lnTo>
                <a:lnTo>
                  <a:pt x="1523342" y="306686"/>
                </a:lnTo>
                <a:lnTo>
                  <a:pt x="1524229" y="309513"/>
                </a:lnTo>
                <a:lnTo>
                  <a:pt x="1525115" y="312421"/>
                </a:lnTo>
                <a:lnTo>
                  <a:pt x="1526002" y="315329"/>
                </a:lnTo>
                <a:lnTo>
                  <a:pt x="1526969" y="318317"/>
                </a:lnTo>
                <a:lnTo>
                  <a:pt x="1527856" y="321306"/>
                </a:lnTo>
                <a:lnTo>
                  <a:pt x="1528742" y="324294"/>
                </a:lnTo>
                <a:lnTo>
                  <a:pt x="1529629" y="327364"/>
                </a:lnTo>
                <a:lnTo>
                  <a:pt x="1530516" y="330433"/>
                </a:lnTo>
                <a:lnTo>
                  <a:pt x="1531483" y="333583"/>
                </a:lnTo>
                <a:lnTo>
                  <a:pt x="1532369" y="336733"/>
                </a:lnTo>
                <a:lnTo>
                  <a:pt x="1533256" y="339883"/>
                </a:lnTo>
                <a:lnTo>
                  <a:pt x="1534142" y="343114"/>
                </a:lnTo>
                <a:lnTo>
                  <a:pt x="1535029" y="346345"/>
                </a:lnTo>
                <a:lnTo>
                  <a:pt x="1535996" y="349575"/>
                </a:lnTo>
                <a:lnTo>
                  <a:pt x="1536883" y="352887"/>
                </a:lnTo>
                <a:lnTo>
                  <a:pt x="1537769" y="356199"/>
                </a:lnTo>
                <a:lnTo>
                  <a:pt x="1538656" y="359510"/>
                </a:lnTo>
                <a:lnTo>
                  <a:pt x="1539543" y="362822"/>
                </a:lnTo>
                <a:lnTo>
                  <a:pt x="1544056" y="379703"/>
                </a:lnTo>
                <a:lnTo>
                  <a:pt x="1544943" y="383095"/>
                </a:lnTo>
                <a:lnTo>
                  <a:pt x="1545910" y="386488"/>
                </a:lnTo>
                <a:lnTo>
                  <a:pt x="1546797" y="389880"/>
                </a:lnTo>
                <a:lnTo>
                  <a:pt x="1547683" y="393353"/>
                </a:lnTo>
                <a:lnTo>
                  <a:pt x="1548570" y="396745"/>
                </a:lnTo>
                <a:lnTo>
                  <a:pt x="1549457" y="400138"/>
                </a:lnTo>
                <a:lnTo>
                  <a:pt x="1550424" y="403530"/>
                </a:lnTo>
                <a:lnTo>
                  <a:pt x="1551310" y="406922"/>
                </a:lnTo>
                <a:lnTo>
                  <a:pt x="1552197" y="410315"/>
                </a:lnTo>
                <a:lnTo>
                  <a:pt x="1553084" y="413707"/>
                </a:lnTo>
                <a:lnTo>
                  <a:pt x="1553970" y="417099"/>
                </a:lnTo>
                <a:lnTo>
                  <a:pt x="1554937" y="420492"/>
                </a:lnTo>
                <a:lnTo>
                  <a:pt x="1555824" y="423803"/>
                </a:lnTo>
                <a:lnTo>
                  <a:pt x="1556710" y="427196"/>
                </a:lnTo>
                <a:lnTo>
                  <a:pt x="1557597" y="430507"/>
                </a:lnTo>
                <a:lnTo>
                  <a:pt x="1558484" y="433819"/>
                </a:lnTo>
                <a:lnTo>
                  <a:pt x="1559451" y="437131"/>
                </a:lnTo>
                <a:lnTo>
                  <a:pt x="1560337" y="440362"/>
                </a:lnTo>
                <a:lnTo>
                  <a:pt x="1561224" y="443592"/>
                </a:lnTo>
                <a:lnTo>
                  <a:pt x="1562111" y="446823"/>
                </a:lnTo>
                <a:lnTo>
                  <a:pt x="1562997" y="450054"/>
                </a:lnTo>
                <a:lnTo>
                  <a:pt x="1563884" y="453204"/>
                </a:lnTo>
                <a:lnTo>
                  <a:pt x="1564851" y="456354"/>
                </a:lnTo>
                <a:lnTo>
                  <a:pt x="1565738" y="459504"/>
                </a:lnTo>
                <a:lnTo>
                  <a:pt x="1566624" y="462573"/>
                </a:lnTo>
                <a:lnTo>
                  <a:pt x="1567511" y="465643"/>
                </a:lnTo>
                <a:lnTo>
                  <a:pt x="1568397" y="468631"/>
                </a:lnTo>
                <a:lnTo>
                  <a:pt x="1569365" y="471620"/>
                </a:lnTo>
                <a:lnTo>
                  <a:pt x="1570251" y="474608"/>
                </a:lnTo>
                <a:lnTo>
                  <a:pt x="1571138" y="477516"/>
                </a:lnTo>
                <a:lnTo>
                  <a:pt x="1572025" y="480424"/>
                </a:lnTo>
                <a:lnTo>
                  <a:pt x="1572911" y="483251"/>
                </a:lnTo>
                <a:lnTo>
                  <a:pt x="1573878" y="486078"/>
                </a:lnTo>
                <a:lnTo>
                  <a:pt x="1574765" y="488824"/>
                </a:lnTo>
                <a:lnTo>
                  <a:pt x="1575651" y="491570"/>
                </a:lnTo>
                <a:lnTo>
                  <a:pt x="1576538" y="494316"/>
                </a:lnTo>
                <a:lnTo>
                  <a:pt x="1577425" y="496901"/>
                </a:lnTo>
                <a:lnTo>
                  <a:pt x="1578392" y="499566"/>
                </a:lnTo>
                <a:lnTo>
                  <a:pt x="1579278" y="502070"/>
                </a:lnTo>
                <a:lnTo>
                  <a:pt x="1583792" y="514267"/>
                </a:lnTo>
                <a:lnTo>
                  <a:pt x="1584679" y="516528"/>
                </a:lnTo>
                <a:lnTo>
                  <a:pt x="1585565" y="518790"/>
                </a:lnTo>
                <a:lnTo>
                  <a:pt x="1586452" y="520971"/>
                </a:lnTo>
                <a:lnTo>
                  <a:pt x="1587338" y="523071"/>
                </a:lnTo>
                <a:lnTo>
                  <a:pt x="1588306" y="525171"/>
                </a:lnTo>
                <a:lnTo>
                  <a:pt x="1589192" y="527190"/>
                </a:lnTo>
                <a:lnTo>
                  <a:pt x="1590079" y="529209"/>
                </a:lnTo>
                <a:lnTo>
                  <a:pt x="1590966" y="531148"/>
                </a:lnTo>
                <a:lnTo>
                  <a:pt x="1591852" y="533005"/>
                </a:lnTo>
                <a:lnTo>
                  <a:pt x="1592819" y="534863"/>
                </a:lnTo>
                <a:lnTo>
                  <a:pt x="1593706" y="536640"/>
                </a:lnTo>
                <a:lnTo>
                  <a:pt x="1594592" y="538336"/>
                </a:lnTo>
                <a:lnTo>
                  <a:pt x="1595479" y="540032"/>
                </a:lnTo>
                <a:lnTo>
                  <a:pt x="1596366" y="541648"/>
                </a:lnTo>
                <a:lnTo>
                  <a:pt x="1597252" y="543263"/>
                </a:lnTo>
                <a:lnTo>
                  <a:pt x="1598219" y="544798"/>
                </a:lnTo>
                <a:lnTo>
                  <a:pt x="1599106" y="546252"/>
                </a:lnTo>
                <a:lnTo>
                  <a:pt x="1599993" y="547706"/>
                </a:lnTo>
                <a:lnTo>
                  <a:pt x="1600879" y="548998"/>
                </a:lnTo>
                <a:lnTo>
                  <a:pt x="1601766" y="550371"/>
                </a:lnTo>
                <a:lnTo>
                  <a:pt x="1602733" y="551583"/>
                </a:lnTo>
                <a:lnTo>
                  <a:pt x="1603620" y="552794"/>
                </a:lnTo>
                <a:lnTo>
                  <a:pt x="1604506" y="553925"/>
                </a:lnTo>
                <a:lnTo>
                  <a:pt x="1605393" y="555056"/>
                </a:lnTo>
                <a:lnTo>
                  <a:pt x="1606279" y="556106"/>
                </a:lnTo>
                <a:lnTo>
                  <a:pt x="1607247" y="557075"/>
                </a:lnTo>
                <a:lnTo>
                  <a:pt x="1608133" y="558044"/>
                </a:lnTo>
                <a:lnTo>
                  <a:pt x="1609020" y="558933"/>
                </a:lnTo>
                <a:lnTo>
                  <a:pt x="1609906" y="559821"/>
                </a:lnTo>
                <a:lnTo>
                  <a:pt x="1610793" y="560548"/>
                </a:lnTo>
                <a:lnTo>
                  <a:pt x="1611760" y="561275"/>
                </a:lnTo>
                <a:lnTo>
                  <a:pt x="1612647" y="562002"/>
                </a:lnTo>
                <a:lnTo>
                  <a:pt x="1613534" y="562648"/>
                </a:lnTo>
                <a:lnTo>
                  <a:pt x="1614420" y="563214"/>
                </a:lnTo>
                <a:lnTo>
                  <a:pt x="1615307" y="563779"/>
                </a:lnTo>
                <a:lnTo>
                  <a:pt x="1616193" y="564264"/>
                </a:lnTo>
                <a:lnTo>
                  <a:pt x="1617160" y="564667"/>
                </a:lnTo>
                <a:lnTo>
                  <a:pt x="1618047" y="565071"/>
                </a:lnTo>
                <a:lnTo>
                  <a:pt x="1618934" y="565394"/>
                </a:lnTo>
                <a:lnTo>
                  <a:pt x="1619820" y="565718"/>
                </a:lnTo>
                <a:lnTo>
                  <a:pt x="1620707" y="565960"/>
                </a:lnTo>
                <a:lnTo>
                  <a:pt x="1621674" y="566121"/>
                </a:lnTo>
                <a:lnTo>
                  <a:pt x="1622561" y="566283"/>
                </a:lnTo>
                <a:lnTo>
                  <a:pt x="1623447" y="566364"/>
                </a:lnTo>
                <a:lnTo>
                  <a:pt x="1624334" y="566444"/>
                </a:lnTo>
                <a:lnTo>
                  <a:pt x="1625220" y="566444"/>
                </a:lnTo>
                <a:lnTo>
                  <a:pt x="1626188" y="566444"/>
                </a:lnTo>
                <a:lnTo>
                  <a:pt x="1627074" y="566364"/>
                </a:lnTo>
                <a:lnTo>
                  <a:pt x="1627961" y="566202"/>
                </a:lnTo>
                <a:lnTo>
                  <a:pt x="1628847" y="566041"/>
                </a:lnTo>
                <a:lnTo>
                  <a:pt x="1629734" y="565798"/>
                </a:lnTo>
                <a:lnTo>
                  <a:pt x="1630701" y="565556"/>
                </a:lnTo>
                <a:lnTo>
                  <a:pt x="1636101" y="563052"/>
                </a:lnTo>
                <a:lnTo>
                  <a:pt x="1636988" y="562568"/>
                </a:lnTo>
                <a:lnTo>
                  <a:pt x="1637875" y="561921"/>
                </a:lnTo>
                <a:lnTo>
                  <a:pt x="1638761" y="561275"/>
                </a:lnTo>
                <a:lnTo>
                  <a:pt x="1639648" y="560629"/>
                </a:lnTo>
                <a:lnTo>
                  <a:pt x="1640615" y="559902"/>
                </a:lnTo>
                <a:lnTo>
                  <a:pt x="1641502" y="559175"/>
                </a:lnTo>
                <a:lnTo>
                  <a:pt x="1642388" y="558367"/>
                </a:lnTo>
                <a:lnTo>
                  <a:pt x="1643275" y="557560"/>
                </a:lnTo>
                <a:lnTo>
                  <a:pt x="1644161" y="556671"/>
                </a:lnTo>
                <a:lnTo>
                  <a:pt x="1645129" y="555783"/>
                </a:lnTo>
                <a:lnTo>
                  <a:pt x="1646015" y="554814"/>
                </a:lnTo>
                <a:lnTo>
                  <a:pt x="1646902" y="553844"/>
                </a:lnTo>
                <a:lnTo>
                  <a:pt x="1647788" y="552794"/>
                </a:lnTo>
                <a:lnTo>
                  <a:pt x="1648675" y="551744"/>
                </a:lnTo>
                <a:lnTo>
                  <a:pt x="1649642" y="550694"/>
                </a:lnTo>
                <a:lnTo>
                  <a:pt x="1650529" y="549563"/>
                </a:lnTo>
                <a:lnTo>
                  <a:pt x="1651415" y="548352"/>
                </a:lnTo>
                <a:lnTo>
                  <a:pt x="1652302" y="547221"/>
                </a:lnTo>
                <a:lnTo>
                  <a:pt x="1653189" y="545929"/>
                </a:lnTo>
                <a:lnTo>
                  <a:pt x="1654075" y="544717"/>
                </a:lnTo>
                <a:lnTo>
                  <a:pt x="1655042" y="543425"/>
                </a:lnTo>
                <a:lnTo>
                  <a:pt x="1655929" y="542052"/>
                </a:lnTo>
                <a:lnTo>
                  <a:pt x="1656816" y="540679"/>
                </a:lnTo>
                <a:lnTo>
                  <a:pt x="1657702" y="539306"/>
                </a:lnTo>
                <a:lnTo>
                  <a:pt x="1658589" y="537852"/>
                </a:lnTo>
                <a:lnTo>
                  <a:pt x="1659556" y="536398"/>
                </a:lnTo>
                <a:lnTo>
                  <a:pt x="1660443" y="534944"/>
                </a:lnTo>
                <a:lnTo>
                  <a:pt x="1661329" y="533409"/>
                </a:lnTo>
                <a:lnTo>
                  <a:pt x="1662216" y="531875"/>
                </a:lnTo>
                <a:lnTo>
                  <a:pt x="1663102" y="530259"/>
                </a:lnTo>
                <a:lnTo>
                  <a:pt x="1664070" y="528644"/>
                </a:lnTo>
                <a:lnTo>
                  <a:pt x="1664956" y="526948"/>
                </a:lnTo>
                <a:lnTo>
                  <a:pt x="1665843" y="525332"/>
                </a:lnTo>
                <a:lnTo>
                  <a:pt x="1666729" y="523555"/>
                </a:lnTo>
                <a:lnTo>
                  <a:pt x="1667616" y="521859"/>
                </a:lnTo>
                <a:lnTo>
                  <a:pt x="1668503" y="520082"/>
                </a:lnTo>
                <a:lnTo>
                  <a:pt x="1669470" y="518305"/>
                </a:lnTo>
                <a:lnTo>
                  <a:pt x="1670356" y="516447"/>
                </a:lnTo>
                <a:lnTo>
                  <a:pt x="1671243" y="514590"/>
                </a:lnTo>
                <a:lnTo>
                  <a:pt x="1672130" y="512732"/>
                </a:lnTo>
                <a:lnTo>
                  <a:pt x="1673016" y="510793"/>
                </a:lnTo>
                <a:lnTo>
                  <a:pt x="1673983" y="508855"/>
                </a:lnTo>
                <a:lnTo>
                  <a:pt x="1674870" y="506917"/>
                </a:lnTo>
                <a:lnTo>
                  <a:pt x="1675757" y="504897"/>
                </a:lnTo>
                <a:lnTo>
                  <a:pt x="1676643" y="502878"/>
                </a:lnTo>
                <a:lnTo>
                  <a:pt x="1677530" y="500778"/>
                </a:lnTo>
                <a:lnTo>
                  <a:pt x="1678497" y="498759"/>
                </a:lnTo>
                <a:lnTo>
                  <a:pt x="1679384" y="496659"/>
                </a:lnTo>
                <a:lnTo>
                  <a:pt x="1680270" y="494478"/>
                </a:lnTo>
                <a:lnTo>
                  <a:pt x="1681157" y="492378"/>
                </a:lnTo>
                <a:lnTo>
                  <a:pt x="1682043" y="490197"/>
                </a:lnTo>
                <a:lnTo>
                  <a:pt x="1683011" y="487935"/>
                </a:lnTo>
                <a:lnTo>
                  <a:pt x="1683897" y="485755"/>
                </a:lnTo>
                <a:lnTo>
                  <a:pt x="1684784" y="483493"/>
                </a:lnTo>
                <a:lnTo>
                  <a:pt x="1685670" y="481232"/>
                </a:lnTo>
                <a:lnTo>
                  <a:pt x="1686557" y="478970"/>
                </a:lnTo>
                <a:lnTo>
                  <a:pt x="1687443" y="476628"/>
                </a:lnTo>
                <a:lnTo>
                  <a:pt x="1688410" y="474285"/>
                </a:lnTo>
                <a:lnTo>
                  <a:pt x="1689297" y="471943"/>
                </a:lnTo>
                <a:lnTo>
                  <a:pt x="1690183" y="469520"/>
                </a:lnTo>
                <a:lnTo>
                  <a:pt x="1691070" y="467097"/>
                </a:lnTo>
                <a:lnTo>
                  <a:pt x="1691956" y="464673"/>
                </a:lnTo>
                <a:lnTo>
                  <a:pt x="1692923" y="462250"/>
                </a:lnTo>
                <a:lnTo>
                  <a:pt x="1693810" y="459827"/>
                </a:lnTo>
                <a:lnTo>
                  <a:pt x="1694696" y="457323"/>
                </a:lnTo>
                <a:lnTo>
                  <a:pt x="1695583" y="454819"/>
                </a:lnTo>
                <a:lnTo>
                  <a:pt x="1696469" y="452316"/>
                </a:lnTo>
                <a:lnTo>
                  <a:pt x="1697436" y="449812"/>
                </a:lnTo>
                <a:lnTo>
                  <a:pt x="1698323" y="447227"/>
                </a:lnTo>
                <a:lnTo>
                  <a:pt x="1699209" y="444642"/>
                </a:lnTo>
                <a:lnTo>
                  <a:pt x="1700096" y="442058"/>
                </a:lnTo>
                <a:lnTo>
                  <a:pt x="1700982" y="439473"/>
                </a:lnTo>
                <a:lnTo>
                  <a:pt x="1701950" y="436888"/>
                </a:lnTo>
                <a:lnTo>
                  <a:pt x="1702836" y="434304"/>
                </a:lnTo>
                <a:lnTo>
                  <a:pt x="1703722" y="431638"/>
                </a:lnTo>
                <a:lnTo>
                  <a:pt x="1704609" y="428973"/>
                </a:lnTo>
                <a:lnTo>
                  <a:pt x="1705495" y="426388"/>
                </a:lnTo>
                <a:lnTo>
                  <a:pt x="1706382" y="423723"/>
                </a:lnTo>
                <a:lnTo>
                  <a:pt x="1707349" y="421057"/>
                </a:lnTo>
                <a:lnTo>
                  <a:pt x="1708236" y="418392"/>
                </a:lnTo>
                <a:lnTo>
                  <a:pt x="1709122" y="415646"/>
                </a:lnTo>
                <a:lnTo>
                  <a:pt x="1710009" y="412980"/>
                </a:lnTo>
                <a:lnTo>
                  <a:pt x="1710895" y="410315"/>
                </a:lnTo>
                <a:lnTo>
                  <a:pt x="1711862" y="407569"/>
                </a:lnTo>
                <a:lnTo>
                  <a:pt x="1712749" y="404903"/>
                </a:lnTo>
                <a:lnTo>
                  <a:pt x="1713635" y="402157"/>
                </a:lnTo>
                <a:lnTo>
                  <a:pt x="1714522" y="399492"/>
                </a:lnTo>
                <a:lnTo>
                  <a:pt x="1715408" y="396745"/>
                </a:lnTo>
                <a:lnTo>
                  <a:pt x="1716375" y="394080"/>
                </a:lnTo>
                <a:lnTo>
                  <a:pt x="1717262" y="391334"/>
                </a:lnTo>
                <a:lnTo>
                  <a:pt x="1718148" y="388668"/>
                </a:lnTo>
                <a:lnTo>
                  <a:pt x="1719035" y="385922"/>
                </a:lnTo>
                <a:lnTo>
                  <a:pt x="1719921" y="383257"/>
                </a:lnTo>
                <a:lnTo>
                  <a:pt x="1720888" y="380591"/>
                </a:lnTo>
                <a:lnTo>
                  <a:pt x="1721775" y="377926"/>
                </a:lnTo>
                <a:lnTo>
                  <a:pt x="1722661" y="375180"/>
                </a:lnTo>
                <a:lnTo>
                  <a:pt x="1723548" y="372514"/>
                </a:lnTo>
                <a:lnTo>
                  <a:pt x="1724434" y="369849"/>
                </a:lnTo>
                <a:lnTo>
                  <a:pt x="1725321" y="367264"/>
                </a:lnTo>
                <a:lnTo>
                  <a:pt x="1726288" y="364599"/>
                </a:lnTo>
                <a:lnTo>
                  <a:pt x="1727175" y="362014"/>
                </a:lnTo>
                <a:lnTo>
                  <a:pt x="1728061" y="359348"/>
                </a:lnTo>
                <a:lnTo>
                  <a:pt x="1728947" y="356764"/>
                </a:lnTo>
                <a:lnTo>
                  <a:pt x="1729834" y="354179"/>
                </a:lnTo>
                <a:lnTo>
                  <a:pt x="1730801" y="351675"/>
                </a:lnTo>
                <a:lnTo>
                  <a:pt x="1731688" y="349090"/>
                </a:lnTo>
                <a:lnTo>
                  <a:pt x="1732574" y="346587"/>
                </a:lnTo>
                <a:lnTo>
                  <a:pt x="1733461" y="344083"/>
                </a:lnTo>
                <a:lnTo>
                  <a:pt x="1734347" y="341579"/>
                </a:lnTo>
                <a:lnTo>
                  <a:pt x="1735314" y="339156"/>
                </a:lnTo>
                <a:lnTo>
                  <a:pt x="1736201" y="336732"/>
                </a:lnTo>
                <a:lnTo>
                  <a:pt x="1737087" y="334309"/>
                </a:lnTo>
                <a:lnTo>
                  <a:pt x="1737974" y="331886"/>
                </a:lnTo>
                <a:lnTo>
                  <a:pt x="1738860" y="329544"/>
                </a:lnTo>
                <a:lnTo>
                  <a:pt x="1739827" y="327282"/>
                </a:lnTo>
                <a:lnTo>
                  <a:pt x="1740714" y="324940"/>
                </a:lnTo>
                <a:lnTo>
                  <a:pt x="1741600" y="322678"/>
                </a:lnTo>
                <a:lnTo>
                  <a:pt x="1742487" y="320498"/>
                </a:lnTo>
                <a:lnTo>
                  <a:pt x="1743373" y="318236"/>
                </a:lnTo>
                <a:lnTo>
                  <a:pt x="1744260" y="316136"/>
                </a:lnTo>
                <a:lnTo>
                  <a:pt x="1745227" y="313955"/>
                </a:lnTo>
                <a:lnTo>
                  <a:pt x="1746113" y="311936"/>
                </a:lnTo>
                <a:lnTo>
                  <a:pt x="1747000" y="309836"/>
                </a:lnTo>
                <a:lnTo>
                  <a:pt x="1747886" y="307817"/>
                </a:lnTo>
                <a:lnTo>
                  <a:pt x="1748773" y="305878"/>
                </a:lnTo>
                <a:lnTo>
                  <a:pt x="1749740" y="303940"/>
                </a:lnTo>
                <a:lnTo>
                  <a:pt x="1750627" y="302082"/>
                </a:lnTo>
                <a:lnTo>
                  <a:pt x="1756026" y="291663"/>
                </a:lnTo>
                <a:lnTo>
                  <a:pt x="1756913" y="290047"/>
                </a:lnTo>
                <a:lnTo>
                  <a:pt x="1764166" y="279386"/>
                </a:lnTo>
                <a:lnTo>
                  <a:pt x="1765052" y="278335"/>
                </a:lnTo>
                <a:lnTo>
                  <a:pt x="1765939" y="277285"/>
                </a:lnTo>
                <a:lnTo>
                  <a:pt x="1766825" y="276235"/>
                </a:lnTo>
                <a:lnTo>
                  <a:pt x="1767712" y="275347"/>
                </a:lnTo>
                <a:lnTo>
                  <a:pt x="1773192" y="271066"/>
                </a:lnTo>
                <a:lnTo>
                  <a:pt x="1774079" y="270500"/>
                </a:lnTo>
                <a:lnTo>
                  <a:pt x="1778592" y="268885"/>
                </a:lnTo>
                <a:lnTo>
                  <a:pt x="1779478" y="268723"/>
                </a:lnTo>
                <a:lnTo>
                  <a:pt x="1780365" y="268643"/>
                </a:lnTo>
                <a:lnTo>
                  <a:pt x="1781251" y="268643"/>
                </a:lnTo>
                <a:lnTo>
                  <a:pt x="1782138" y="268643"/>
                </a:lnTo>
                <a:lnTo>
                  <a:pt x="1783105" y="268804"/>
                </a:lnTo>
                <a:lnTo>
                  <a:pt x="1783991" y="268966"/>
                </a:lnTo>
                <a:lnTo>
                  <a:pt x="1784878" y="269127"/>
                </a:lnTo>
                <a:lnTo>
                  <a:pt x="1785764" y="269451"/>
                </a:lnTo>
                <a:lnTo>
                  <a:pt x="1786651" y="269774"/>
                </a:lnTo>
                <a:lnTo>
                  <a:pt x="1787618" y="270177"/>
                </a:lnTo>
                <a:lnTo>
                  <a:pt x="1788504" y="270662"/>
                </a:lnTo>
                <a:lnTo>
                  <a:pt x="1789391" y="271147"/>
                </a:lnTo>
                <a:lnTo>
                  <a:pt x="1790277" y="271793"/>
                </a:lnTo>
                <a:lnTo>
                  <a:pt x="1795677" y="276558"/>
                </a:lnTo>
                <a:lnTo>
                  <a:pt x="1796563" y="277527"/>
                </a:lnTo>
                <a:lnTo>
                  <a:pt x="1801077" y="283343"/>
                </a:lnTo>
                <a:lnTo>
                  <a:pt x="1802044" y="284635"/>
                </a:lnTo>
                <a:lnTo>
                  <a:pt x="1802930" y="286008"/>
                </a:lnTo>
                <a:lnTo>
                  <a:pt x="1803817" y="287462"/>
                </a:lnTo>
                <a:lnTo>
                  <a:pt x="1804703" y="288916"/>
                </a:lnTo>
                <a:lnTo>
                  <a:pt x="1805590" y="290451"/>
                </a:lnTo>
                <a:lnTo>
                  <a:pt x="1806557" y="292066"/>
                </a:lnTo>
                <a:lnTo>
                  <a:pt x="1807443" y="293681"/>
                </a:lnTo>
                <a:lnTo>
                  <a:pt x="1808330" y="295297"/>
                </a:lnTo>
                <a:lnTo>
                  <a:pt x="1809216" y="297074"/>
                </a:lnTo>
                <a:lnTo>
                  <a:pt x="1810103" y="298770"/>
                </a:lnTo>
                <a:lnTo>
                  <a:pt x="1815502" y="310239"/>
                </a:lnTo>
                <a:lnTo>
                  <a:pt x="1816470" y="312259"/>
                </a:lnTo>
                <a:lnTo>
                  <a:pt x="1817356" y="314359"/>
                </a:lnTo>
                <a:lnTo>
                  <a:pt x="1818242" y="316459"/>
                </a:lnTo>
                <a:lnTo>
                  <a:pt x="1819129" y="318640"/>
                </a:lnTo>
                <a:lnTo>
                  <a:pt x="1820015" y="320820"/>
                </a:lnTo>
                <a:lnTo>
                  <a:pt x="1820983" y="323001"/>
                </a:lnTo>
                <a:lnTo>
                  <a:pt x="1821869" y="325263"/>
                </a:lnTo>
                <a:lnTo>
                  <a:pt x="1822756" y="327524"/>
                </a:lnTo>
                <a:lnTo>
                  <a:pt x="1823642" y="329867"/>
                </a:lnTo>
                <a:lnTo>
                  <a:pt x="1824528" y="332209"/>
                </a:lnTo>
                <a:lnTo>
                  <a:pt x="1825496" y="334551"/>
                </a:lnTo>
                <a:lnTo>
                  <a:pt x="1826382" y="336974"/>
                </a:lnTo>
                <a:lnTo>
                  <a:pt x="1827269" y="339317"/>
                </a:lnTo>
                <a:lnTo>
                  <a:pt x="1828155" y="341740"/>
                </a:lnTo>
                <a:lnTo>
                  <a:pt x="1829042" y="344244"/>
                </a:lnTo>
                <a:lnTo>
                  <a:pt x="1830009" y="346667"/>
                </a:lnTo>
                <a:lnTo>
                  <a:pt x="1830895" y="349171"/>
                </a:lnTo>
                <a:lnTo>
                  <a:pt x="1831782" y="351675"/>
                </a:lnTo>
                <a:lnTo>
                  <a:pt x="1832668" y="354178"/>
                </a:lnTo>
                <a:lnTo>
                  <a:pt x="1833555" y="356763"/>
                </a:lnTo>
                <a:lnTo>
                  <a:pt x="1834441" y="359267"/>
                </a:lnTo>
                <a:lnTo>
                  <a:pt x="1835408" y="361852"/>
                </a:lnTo>
                <a:lnTo>
                  <a:pt x="1836295" y="364437"/>
                </a:lnTo>
                <a:lnTo>
                  <a:pt x="1837181" y="367021"/>
                </a:lnTo>
                <a:lnTo>
                  <a:pt x="1838068" y="369606"/>
                </a:lnTo>
                <a:lnTo>
                  <a:pt x="1838954" y="372191"/>
                </a:lnTo>
                <a:lnTo>
                  <a:pt x="1839921" y="374775"/>
                </a:lnTo>
                <a:lnTo>
                  <a:pt x="1840808" y="377441"/>
                </a:lnTo>
                <a:lnTo>
                  <a:pt x="1841694" y="380026"/>
                </a:lnTo>
                <a:lnTo>
                  <a:pt x="1842581" y="382691"/>
                </a:lnTo>
                <a:lnTo>
                  <a:pt x="1843467" y="385276"/>
                </a:lnTo>
                <a:lnTo>
                  <a:pt x="1844435" y="387860"/>
                </a:lnTo>
                <a:lnTo>
                  <a:pt x="1845321" y="390526"/>
                </a:lnTo>
                <a:lnTo>
                  <a:pt x="1846208" y="393111"/>
                </a:lnTo>
                <a:lnTo>
                  <a:pt x="1847094" y="395776"/>
                </a:lnTo>
                <a:lnTo>
                  <a:pt x="1847981" y="398361"/>
                </a:lnTo>
                <a:lnTo>
                  <a:pt x="1848867" y="400945"/>
                </a:lnTo>
                <a:lnTo>
                  <a:pt x="1849834" y="403611"/>
                </a:lnTo>
                <a:lnTo>
                  <a:pt x="1850721" y="406196"/>
                </a:lnTo>
                <a:lnTo>
                  <a:pt x="1851607" y="408780"/>
                </a:lnTo>
                <a:lnTo>
                  <a:pt x="1852494" y="411365"/>
                </a:lnTo>
                <a:lnTo>
                  <a:pt x="1853380" y="413950"/>
                </a:lnTo>
                <a:lnTo>
                  <a:pt x="1854347" y="416454"/>
                </a:lnTo>
                <a:lnTo>
                  <a:pt x="1855234" y="419038"/>
                </a:lnTo>
                <a:lnTo>
                  <a:pt x="1856120" y="421542"/>
                </a:lnTo>
                <a:lnTo>
                  <a:pt x="1857007" y="424127"/>
                </a:lnTo>
                <a:lnTo>
                  <a:pt x="1857893" y="426631"/>
                </a:lnTo>
                <a:lnTo>
                  <a:pt x="1858860" y="429135"/>
                </a:lnTo>
                <a:lnTo>
                  <a:pt x="1859747" y="431558"/>
                </a:lnTo>
                <a:lnTo>
                  <a:pt x="1860633" y="434062"/>
                </a:lnTo>
                <a:lnTo>
                  <a:pt x="1861520" y="436485"/>
                </a:lnTo>
                <a:lnTo>
                  <a:pt x="1862406" y="438908"/>
                </a:lnTo>
                <a:lnTo>
                  <a:pt x="1863373" y="441331"/>
                </a:lnTo>
                <a:lnTo>
                  <a:pt x="1864260" y="443673"/>
                </a:lnTo>
                <a:lnTo>
                  <a:pt x="1865146" y="446097"/>
                </a:lnTo>
                <a:lnTo>
                  <a:pt x="1866033" y="448439"/>
                </a:lnTo>
                <a:lnTo>
                  <a:pt x="1866919" y="450701"/>
                </a:lnTo>
                <a:lnTo>
                  <a:pt x="1867806" y="453043"/>
                </a:lnTo>
                <a:lnTo>
                  <a:pt x="1868773" y="455304"/>
                </a:lnTo>
                <a:lnTo>
                  <a:pt x="1869660" y="457566"/>
                </a:lnTo>
                <a:lnTo>
                  <a:pt x="1870546" y="459747"/>
                </a:lnTo>
                <a:lnTo>
                  <a:pt x="1871433" y="462008"/>
                </a:lnTo>
                <a:lnTo>
                  <a:pt x="1872319" y="464189"/>
                </a:lnTo>
                <a:lnTo>
                  <a:pt x="1873286" y="466289"/>
                </a:lnTo>
                <a:lnTo>
                  <a:pt x="1874173" y="468470"/>
                </a:lnTo>
                <a:lnTo>
                  <a:pt x="1875059" y="470570"/>
                </a:lnTo>
                <a:lnTo>
                  <a:pt x="1875946" y="472589"/>
                </a:lnTo>
                <a:lnTo>
                  <a:pt x="1876832" y="474609"/>
                </a:lnTo>
                <a:lnTo>
                  <a:pt x="1877799" y="476628"/>
                </a:lnTo>
                <a:lnTo>
                  <a:pt x="1878686" y="478647"/>
                </a:lnTo>
                <a:lnTo>
                  <a:pt x="1879572" y="480586"/>
                </a:lnTo>
                <a:lnTo>
                  <a:pt x="1880459" y="482524"/>
                </a:lnTo>
                <a:lnTo>
                  <a:pt x="1881345" y="484382"/>
                </a:lnTo>
                <a:lnTo>
                  <a:pt x="1882312" y="486320"/>
                </a:lnTo>
                <a:lnTo>
                  <a:pt x="1883199" y="488097"/>
                </a:lnTo>
                <a:lnTo>
                  <a:pt x="1887712" y="496821"/>
                </a:lnTo>
                <a:lnTo>
                  <a:pt x="1888598" y="498436"/>
                </a:lnTo>
                <a:lnTo>
                  <a:pt x="1889485" y="500051"/>
                </a:lnTo>
                <a:lnTo>
                  <a:pt x="1890371" y="501667"/>
                </a:lnTo>
                <a:lnTo>
                  <a:pt x="1891258" y="503201"/>
                </a:lnTo>
                <a:lnTo>
                  <a:pt x="1892225" y="504736"/>
                </a:lnTo>
                <a:lnTo>
                  <a:pt x="1893112" y="506190"/>
                </a:lnTo>
                <a:lnTo>
                  <a:pt x="1893998" y="507644"/>
                </a:lnTo>
                <a:lnTo>
                  <a:pt x="1894885" y="509098"/>
                </a:lnTo>
                <a:lnTo>
                  <a:pt x="1895771" y="510471"/>
                </a:lnTo>
                <a:lnTo>
                  <a:pt x="1896738" y="511763"/>
                </a:lnTo>
                <a:lnTo>
                  <a:pt x="1897625" y="513136"/>
                </a:lnTo>
                <a:lnTo>
                  <a:pt x="1898511" y="514348"/>
                </a:lnTo>
                <a:lnTo>
                  <a:pt x="1899398" y="515640"/>
                </a:lnTo>
                <a:lnTo>
                  <a:pt x="1900284" y="516852"/>
                </a:lnTo>
                <a:lnTo>
                  <a:pt x="1901251" y="517982"/>
                </a:lnTo>
                <a:lnTo>
                  <a:pt x="1902138" y="519113"/>
                </a:lnTo>
                <a:lnTo>
                  <a:pt x="1903024" y="520244"/>
                </a:lnTo>
                <a:lnTo>
                  <a:pt x="1903911" y="521294"/>
                </a:lnTo>
                <a:lnTo>
                  <a:pt x="1904797" y="522344"/>
                </a:lnTo>
                <a:lnTo>
                  <a:pt x="1905684" y="523394"/>
                </a:lnTo>
                <a:lnTo>
                  <a:pt x="1906651" y="524363"/>
                </a:lnTo>
                <a:lnTo>
                  <a:pt x="1907537" y="525252"/>
                </a:lnTo>
                <a:lnTo>
                  <a:pt x="1908424" y="526221"/>
                </a:lnTo>
                <a:lnTo>
                  <a:pt x="1909310" y="527029"/>
                </a:lnTo>
                <a:lnTo>
                  <a:pt x="1910197" y="527917"/>
                </a:lnTo>
                <a:lnTo>
                  <a:pt x="1911164" y="528725"/>
                </a:lnTo>
                <a:lnTo>
                  <a:pt x="1912050" y="529452"/>
                </a:lnTo>
                <a:lnTo>
                  <a:pt x="1912937" y="530179"/>
                </a:lnTo>
                <a:lnTo>
                  <a:pt x="1918337" y="533813"/>
                </a:lnTo>
                <a:lnTo>
                  <a:pt x="1919223" y="534379"/>
                </a:lnTo>
                <a:lnTo>
                  <a:pt x="1920190" y="534783"/>
                </a:lnTo>
                <a:lnTo>
                  <a:pt x="1921077" y="535187"/>
                </a:lnTo>
                <a:lnTo>
                  <a:pt x="1921963" y="535590"/>
                </a:lnTo>
                <a:lnTo>
                  <a:pt x="1922850" y="535994"/>
                </a:lnTo>
                <a:lnTo>
                  <a:pt x="1923736" y="536317"/>
                </a:lnTo>
                <a:lnTo>
                  <a:pt x="1924623" y="536560"/>
                </a:lnTo>
                <a:lnTo>
                  <a:pt x="1925590" y="536802"/>
                </a:lnTo>
                <a:lnTo>
                  <a:pt x="1926476" y="537044"/>
                </a:lnTo>
                <a:lnTo>
                  <a:pt x="1927363" y="537206"/>
                </a:lnTo>
                <a:lnTo>
                  <a:pt x="1928249" y="537367"/>
                </a:lnTo>
                <a:lnTo>
                  <a:pt x="1929136" y="537529"/>
                </a:lnTo>
                <a:lnTo>
                  <a:pt x="1930103" y="537610"/>
                </a:lnTo>
                <a:lnTo>
                  <a:pt x="1930989" y="537610"/>
                </a:lnTo>
                <a:lnTo>
                  <a:pt x="1931876" y="537610"/>
                </a:lnTo>
                <a:lnTo>
                  <a:pt x="1932762" y="537610"/>
                </a:lnTo>
                <a:lnTo>
                  <a:pt x="1933649" y="537529"/>
                </a:lnTo>
                <a:lnTo>
                  <a:pt x="1934616" y="537448"/>
                </a:lnTo>
                <a:lnTo>
                  <a:pt x="1935503" y="537367"/>
                </a:lnTo>
                <a:lnTo>
                  <a:pt x="1936389" y="537206"/>
                </a:lnTo>
                <a:lnTo>
                  <a:pt x="1937275" y="537044"/>
                </a:lnTo>
                <a:lnTo>
                  <a:pt x="1938162" y="536802"/>
                </a:lnTo>
                <a:lnTo>
                  <a:pt x="1939048" y="536560"/>
                </a:lnTo>
                <a:lnTo>
                  <a:pt x="1940016" y="536237"/>
                </a:lnTo>
                <a:lnTo>
                  <a:pt x="1946302" y="533248"/>
                </a:lnTo>
                <a:lnTo>
                  <a:pt x="1947188" y="532763"/>
                </a:lnTo>
                <a:lnTo>
                  <a:pt x="1948075" y="532117"/>
                </a:lnTo>
                <a:lnTo>
                  <a:pt x="1949042" y="531471"/>
                </a:lnTo>
                <a:lnTo>
                  <a:pt x="1949928" y="530825"/>
                </a:lnTo>
                <a:lnTo>
                  <a:pt x="1950815" y="530179"/>
                </a:lnTo>
                <a:lnTo>
                  <a:pt x="1951701" y="529452"/>
                </a:lnTo>
                <a:lnTo>
                  <a:pt x="1952588" y="528644"/>
                </a:lnTo>
                <a:lnTo>
                  <a:pt x="1953555" y="527917"/>
                </a:lnTo>
                <a:lnTo>
                  <a:pt x="1954441" y="527029"/>
                </a:lnTo>
                <a:lnTo>
                  <a:pt x="1955328" y="526221"/>
                </a:lnTo>
                <a:lnTo>
                  <a:pt x="1956214" y="525332"/>
                </a:lnTo>
                <a:lnTo>
                  <a:pt x="1957101" y="524363"/>
                </a:lnTo>
                <a:lnTo>
                  <a:pt x="1957987" y="523394"/>
                </a:lnTo>
                <a:lnTo>
                  <a:pt x="1958954" y="522425"/>
                </a:lnTo>
                <a:lnTo>
                  <a:pt x="1959841" y="521455"/>
                </a:lnTo>
                <a:lnTo>
                  <a:pt x="1960727" y="520405"/>
                </a:lnTo>
                <a:lnTo>
                  <a:pt x="1961614" y="519275"/>
                </a:lnTo>
                <a:lnTo>
                  <a:pt x="1962500" y="518144"/>
                </a:lnTo>
                <a:lnTo>
                  <a:pt x="1963468" y="517013"/>
                </a:lnTo>
                <a:lnTo>
                  <a:pt x="1964354" y="515801"/>
                </a:lnTo>
                <a:lnTo>
                  <a:pt x="1965241" y="514590"/>
                </a:lnTo>
                <a:lnTo>
                  <a:pt x="1966127" y="513378"/>
                </a:lnTo>
                <a:lnTo>
                  <a:pt x="1967014" y="512086"/>
                </a:lnTo>
                <a:lnTo>
                  <a:pt x="1967981" y="510794"/>
                </a:lnTo>
                <a:lnTo>
                  <a:pt x="1968867" y="509421"/>
                </a:lnTo>
                <a:lnTo>
                  <a:pt x="1969754" y="508047"/>
                </a:lnTo>
                <a:lnTo>
                  <a:pt x="1970640" y="506674"/>
                </a:lnTo>
                <a:lnTo>
                  <a:pt x="1971527" y="505220"/>
                </a:lnTo>
                <a:lnTo>
                  <a:pt x="1972494" y="503767"/>
                </a:lnTo>
                <a:lnTo>
                  <a:pt x="1973380" y="502232"/>
                </a:lnTo>
                <a:lnTo>
                  <a:pt x="1974267" y="500778"/>
                </a:lnTo>
                <a:lnTo>
                  <a:pt x="1975153" y="499163"/>
                </a:lnTo>
                <a:lnTo>
                  <a:pt x="1976040" y="497628"/>
                </a:lnTo>
                <a:lnTo>
                  <a:pt x="1976926" y="496013"/>
                </a:lnTo>
                <a:lnTo>
                  <a:pt x="1977893" y="494316"/>
                </a:lnTo>
                <a:lnTo>
                  <a:pt x="1978780" y="492701"/>
                </a:lnTo>
                <a:lnTo>
                  <a:pt x="1979666" y="491005"/>
                </a:lnTo>
                <a:lnTo>
                  <a:pt x="1980553" y="489228"/>
                </a:lnTo>
                <a:lnTo>
                  <a:pt x="1981439" y="487532"/>
                </a:lnTo>
                <a:lnTo>
                  <a:pt x="1982406" y="485755"/>
                </a:lnTo>
                <a:lnTo>
                  <a:pt x="1983293" y="483897"/>
                </a:lnTo>
                <a:lnTo>
                  <a:pt x="1984179" y="482120"/>
                </a:lnTo>
                <a:lnTo>
                  <a:pt x="1985066" y="480262"/>
                </a:lnTo>
                <a:lnTo>
                  <a:pt x="1985952" y="478324"/>
                </a:lnTo>
                <a:lnTo>
                  <a:pt x="1986920" y="476466"/>
                </a:lnTo>
                <a:lnTo>
                  <a:pt x="1987806" y="474528"/>
                </a:lnTo>
                <a:lnTo>
                  <a:pt x="1988693" y="472589"/>
                </a:lnTo>
                <a:lnTo>
                  <a:pt x="1989579" y="470570"/>
                </a:lnTo>
                <a:lnTo>
                  <a:pt x="1990466" y="468551"/>
                </a:lnTo>
                <a:lnTo>
                  <a:pt x="1991433" y="466531"/>
                </a:lnTo>
                <a:lnTo>
                  <a:pt x="1992319" y="464512"/>
                </a:lnTo>
                <a:lnTo>
                  <a:pt x="1993206" y="462412"/>
                </a:lnTo>
                <a:lnTo>
                  <a:pt x="1994092" y="460393"/>
                </a:lnTo>
                <a:lnTo>
                  <a:pt x="1994979" y="458293"/>
                </a:lnTo>
                <a:lnTo>
                  <a:pt x="1995865" y="456112"/>
                </a:lnTo>
                <a:lnTo>
                  <a:pt x="1996832" y="454012"/>
                </a:lnTo>
                <a:lnTo>
                  <a:pt x="1997719" y="451831"/>
                </a:lnTo>
                <a:lnTo>
                  <a:pt x="1998605" y="449650"/>
                </a:lnTo>
                <a:lnTo>
                  <a:pt x="1999492" y="447470"/>
                </a:lnTo>
                <a:lnTo>
                  <a:pt x="2000378" y="445289"/>
                </a:lnTo>
                <a:lnTo>
                  <a:pt x="2001345" y="443027"/>
                </a:lnTo>
                <a:lnTo>
                  <a:pt x="2002232" y="440766"/>
                </a:lnTo>
                <a:lnTo>
                  <a:pt x="2003118" y="438585"/>
                </a:lnTo>
                <a:lnTo>
                  <a:pt x="2004005" y="436323"/>
                </a:lnTo>
                <a:lnTo>
                  <a:pt x="2004891" y="433981"/>
                </a:lnTo>
                <a:lnTo>
                  <a:pt x="2005859" y="431719"/>
                </a:lnTo>
                <a:lnTo>
                  <a:pt x="2006745" y="429458"/>
                </a:lnTo>
                <a:lnTo>
                  <a:pt x="2007631" y="427115"/>
                </a:lnTo>
                <a:lnTo>
                  <a:pt x="2008518" y="424854"/>
                </a:lnTo>
                <a:lnTo>
                  <a:pt x="2009404" y="422511"/>
                </a:lnTo>
                <a:lnTo>
                  <a:pt x="2010372" y="420169"/>
                </a:lnTo>
                <a:lnTo>
                  <a:pt x="2011258" y="417827"/>
                </a:lnTo>
                <a:lnTo>
                  <a:pt x="2012145" y="415484"/>
                </a:lnTo>
                <a:lnTo>
                  <a:pt x="2013031" y="413142"/>
                </a:lnTo>
                <a:lnTo>
                  <a:pt x="2013918" y="410800"/>
                </a:lnTo>
                <a:lnTo>
                  <a:pt x="2014804" y="408458"/>
                </a:lnTo>
                <a:lnTo>
                  <a:pt x="2015771" y="406115"/>
                </a:lnTo>
                <a:lnTo>
                  <a:pt x="2016658" y="403773"/>
                </a:lnTo>
                <a:lnTo>
                  <a:pt x="2017544" y="401431"/>
                </a:lnTo>
                <a:lnTo>
                  <a:pt x="2018431" y="399088"/>
                </a:lnTo>
                <a:lnTo>
                  <a:pt x="2019317" y="396746"/>
                </a:lnTo>
                <a:lnTo>
                  <a:pt x="2020284" y="394485"/>
                </a:lnTo>
                <a:lnTo>
                  <a:pt x="2021171" y="392142"/>
                </a:lnTo>
                <a:lnTo>
                  <a:pt x="2022057" y="389800"/>
                </a:lnTo>
                <a:lnTo>
                  <a:pt x="2022944" y="387458"/>
                </a:lnTo>
                <a:lnTo>
                  <a:pt x="2023830" y="385196"/>
                </a:lnTo>
                <a:lnTo>
                  <a:pt x="2024797" y="382854"/>
                </a:lnTo>
                <a:lnTo>
                  <a:pt x="2025684" y="380592"/>
                </a:lnTo>
                <a:lnTo>
                  <a:pt x="2026570" y="378331"/>
                </a:lnTo>
                <a:lnTo>
                  <a:pt x="2027457" y="376069"/>
                </a:lnTo>
                <a:lnTo>
                  <a:pt x="2028343" y="373808"/>
                </a:lnTo>
                <a:lnTo>
                  <a:pt x="2029311" y="371546"/>
                </a:lnTo>
                <a:lnTo>
                  <a:pt x="2030197" y="369365"/>
                </a:lnTo>
                <a:lnTo>
                  <a:pt x="2031084" y="367104"/>
                </a:lnTo>
                <a:lnTo>
                  <a:pt x="2031970" y="364923"/>
                </a:lnTo>
                <a:lnTo>
                  <a:pt x="2032856" y="362742"/>
                </a:lnTo>
                <a:lnTo>
                  <a:pt x="2033743" y="360642"/>
                </a:lnTo>
                <a:lnTo>
                  <a:pt x="2034710" y="358461"/>
                </a:lnTo>
                <a:lnTo>
                  <a:pt x="2035597" y="356361"/>
                </a:lnTo>
                <a:lnTo>
                  <a:pt x="2036483" y="354261"/>
                </a:lnTo>
                <a:lnTo>
                  <a:pt x="2037370" y="352242"/>
                </a:lnTo>
                <a:lnTo>
                  <a:pt x="2038256" y="350142"/>
                </a:lnTo>
                <a:lnTo>
                  <a:pt x="2039223" y="348123"/>
                </a:lnTo>
                <a:lnTo>
                  <a:pt x="2040110" y="346184"/>
                </a:lnTo>
                <a:lnTo>
                  <a:pt x="2040996" y="344245"/>
                </a:lnTo>
                <a:lnTo>
                  <a:pt x="2041883" y="342307"/>
                </a:lnTo>
                <a:lnTo>
                  <a:pt x="2042769" y="340368"/>
                </a:lnTo>
                <a:lnTo>
                  <a:pt x="2043736" y="338511"/>
                </a:lnTo>
                <a:lnTo>
                  <a:pt x="2044623" y="336653"/>
                </a:lnTo>
                <a:lnTo>
                  <a:pt x="2045509" y="334876"/>
                </a:lnTo>
                <a:lnTo>
                  <a:pt x="2046396" y="333099"/>
                </a:lnTo>
                <a:lnTo>
                  <a:pt x="2047282" y="331322"/>
                </a:lnTo>
                <a:lnTo>
                  <a:pt x="2048169" y="329626"/>
                </a:lnTo>
                <a:lnTo>
                  <a:pt x="2049136" y="327930"/>
                </a:lnTo>
                <a:lnTo>
                  <a:pt x="2050022" y="326314"/>
                </a:lnTo>
                <a:lnTo>
                  <a:pt x="2050909" y="324699"/>
                </a:lnTo>
                <a:lnTo>
                  <a:pt x="2051795" y="323164"/>
                </a:lnTo>
                <a:lnTo>
                  <a:pt x="2052682" y="321630"/>
                </a:lnTo>
                <a:lnTo>
                  <a:pt x="2053649" y="320095"/>
                </a:lnTo>
                <a:lnTo>
                  <a:pt x="2054536" y="318641"/>
                </a:lnTo>
                <a:lnTo>
                  <a:pt x="2055422" y="317268"/>
                </a:lnTo>
                <a:lnTo>
                  <a:pt x="2056309" y="315895"/>
                </a:lnTo>
                <a:lnTo>
                  <a:pt x="2057195" y="314603"/>
                </a:lnTo>
                <a:lnTo>
                  <a:pt x="2058162" y="313310"/>
                </a:lnTo>
                <a:lnTo>
                  <a:pt x="2059049" y="312099"/>
                </a:lnTo>
                <a:lnTo>
                  <a:pt x="2059935" y="310887"/>
                </a:lnTo>
                <a:lnTo>
                  <a:pt x="2060822" y="309756"/>
                </a:lnTo>
                <a:lnTo>
                  <a:pt x="2061708" y="308626"/>
                </a:lnTo>
                <a:lnTo>
                  <a:pt x="2062675" y="307575"/>
                </a:lnTo>
                <a:lnTo>
                  <a:pt x="2063562" y="306525"/>
                </a:lnTo>
                <a:lnTo>
                  <a:pt x="2064448" y="305556"/>
                </a:lnTo>
                <a:lnTo>
                  <a:pt x="2065335" y="304668"/>
                </a:lnTo>
                <a:lnTo>
                  <a:pt x="2066221" y="303779"/>
                </a:lnTo>
                <a:lnTo>
                  <a:pt x="2067108" y="302972"/>
                </a:lnTo>
                <a:lnTo>
                  <a:pt x="2068075" y="302245"/>
                </a:lnTo>
                <a:lnTo>
                  <a:pt x="2068961" y="301518"/>
                </a:lnTo>
                <a:lnTo>
                  <a:pt x="2069848" y="300791"/>
                </a:lnTo>
                <a:lnTo>
                  <a:pt x="2070734" y="300225"/>
                </a:lnTo>
                <a:lnTo>
                  <a:pt x="2071621" y="299579"/>
                </a:lnTo>
                <a:lnTo>
                  <a:pt x="2072588" y="299095"/>
                </a:lnTo>
                <a:lnTo>
                  <a:pt x="2073474" y="298610"/>
                </a:lnTo>
                <a:lnTo>
                  <a:pt x="2074361" y="298206"/>
                </a:lnTo>
                <a:lnTo>
                  <a:pt x="2078874" y="296833"/>
                </a:lnTo>
                <a:lnTo>
                  <a:pt x="2079761" y="296671"/>
                </a:lnTo>
                <a:lnTo>
                  <a:pt x="2080647" y="296591"/>
                </a:lnTo>
                <a:lnTo>
                  <a:pt x="2081614" y="296591"/>
                </a:lnTo>
                <a:lnTo>
                  <a:pt x="2082501" y="296591"/>
                </a:lnTo>
                <a:lnTo>
                  <a:pt x="2083387" y="296671"/>
                </a:lnTo>
                <a:lnTo>
                  <a:pt x="2084274" y="296833"/>
                </a:lnTo>
                <a:lnTo>
                  <a:pt x="2085160" y="296995"/>
                </a:lnTo>
                <a:lnTo>
                  <a:pt x="2086047" y="297156"/>
                </a:lnTo>
                <a:lnTo>
                  <a:pt x="2087014" y="297479"/>
                </a:lnTo>
                <a:lnTo>
                  <a:pt x="2087900" y="297802"/>
                </a:lnTo>
                <a:lnTo>
                  <a:pt x="2088787" y="298125"/>
                </a:lnTo>
                <a:lnTo>
                  <a:pt x="2089673" y="298610"/>
                </a:lnTo>
                <a:lnTo>
                  <a:pt x="2090560" y="299094"/>
                </a:lnTo>
                <a:lnTo>
                  <a:pt x="2091527" y="299579"/>
                </a:lnTo>
                <a:lnTo>
                  <a:pt x="2092413" y="300144"/>
                </a:lnTo>
                <a:lnTo>
                  <a:pt x="2093300" y="300710"/>
                </a:lnTo>
                <a:lnTo>
                  <a:pt x="2094186" y="301437"/>
                </a:lnTo>
                <a:lnTo>
                  <a:pt x="2095073" y="302083"/>
                </a:lnTo>
                <a:lnTo>
                  <a:pt x="2096040" y="302891"/>
                </a:lnTo>
                <a:lnTo>
                  <a:pt x="2096926" y="303618"/>
                </a:lnTo>
                <a:lnTo>
                  <a:pt x="2097813" y="304506"/>
                </a:lnTo>
                <a:lnTo>
                  <a:pt x="2098699" y="305395"/>
                </a:lnTo>
                <a:lnTo>
                  <a:pt x="2099586" y="306283"/>
                </a:lnTo>
                <a:lnTo>
                  <a:pt x="2100553" y="307252"/>
                </a:lnTo>
                <a:lnTo>
                  <a:pt x="2101440" y="308302"/>
                </a:lnTo>
                <a:lnTo>
                  <a:pt x="2102326" y="309352"/>
                </a:lnTo>
                <a:lnTo>
                  <a:pt x="2103212" y="310403"/>
                </a:lnTo>
                <a:lnTo>
                  <a:pt x="2104099" y="311533"/>
                </a:lnTo>
                <a:lnTo>
                  <a:pt x="2104985" y="312745"/>
                </a:lnTo>
                <a:lnTo>
                  <a:pt x="2105953" y="313956"/>
                </a:lnTo>
                <a:lnTo>
                  <a:pt x="2106839" y="315168"/>
                </a:lnTo>
                <a:lnTo>
                  <a:pt x="2107726" y="316460"/>
                </a:lnTo>
                <a:lnTo>
                  <a:pt x="2108612" y="317833"/>
                </a:lnTo>
                <a:lnTo>
                  <a:pt x="2109499" y="319126"/>
                </a:lnTo>
                <a:lnTo>
                  <a:pt x="2110466" y="320579"/>
                </a:lnTo>
                <a:lnTo>
                  <a:pt x="2111352" y="321953"/>
                </a:lnTo>
                <a:lnTo>
                  <a:pt x="2112239" y="323406"/>
                </a:lnTo>
                <a:lnTo>
                  <a:pt x="2113125" y="324941"/>
                </a:lnTo>
                <a:lnTo>
                  <a:pt x="2114012" y="326476"/>
                </a:lnTo>
                <a:lnTo>
                  <a:pt x="2114979" y="328010"/>
                </a:lnTo>
                <a:lnTo>
                  <a:pt x="2115865" y="329626"/>
                </a:lnTo>
                <a:lnTo>
                  <a:pt x="2116752" y="331241"/>
                </a:lnTo>
                <a:lnTo>
                  <a:pt x="2117638" y="332857"/>
                </a:lnTo>
                <a:lnTo>
                  <a:pt x="2118525" y="334553"/>
                </a:lnTo>
                <a:lnTo>
                  <a:pt x="2119492" y="336249"/>
                </a:lnTo>
                <a:lnTo>
                  <a:pt x="2120378" y="337945"/>
                </a:lnTo>
                <a:lnTo>
                  <a:pt x="2121265" y="339722"/>
                </a:lnTo>
                <a:lnTo>
                  <a:pt x="2122151" y="341418"/>
                </a:lnTo>
                <a:lnTo>
                  <a:pt x="2123038" y="343276"/>
                </a:lnTo>
                <a:lnTo>
                  <a:pt x="2123924" y="345053"/>
                </a:lnTo>
                <a:lnTo>
                  <a:pt x="2124892" y="346911"/>
                </a:lnTo>
                <a:lnTo>
                  <a:pt x="2125778" y="348768"/>
                </a:lnTo>
                <a:lnTo>
                  <a:pt x="2126665" y="350626"/>
                </a:lnTo>
                <a:lnTo>
                  <a:pt x="2127551" y="352484"/>
                </a:lnTo>
                <a:lnTo>
                  <a:pt x="2128437" y="354422"/>
                </a:lnTo>
                <a:lnTo>
                  <a:pt x="2129405" y="356280"/>
                </a:lnTo>
                <a:lnTo>
                  <a:pt x="2130291" y="358219"/>
                </a:lnTo>
                <a:lnTo>
                  <a:pt x="2131178" y="360238"/>
                </a:lnTo>
                <a:lnTo>
                  <a:pt x="2132064" y="362176"/>
                </a:lnTo>
                <a:lnTo>
                  <a:pt x="2132951" y="364115"/>
                </a:lnTo>
                <a:lnTo>
                  <a:pt x="2133918" y="366134"/>
                </a:lnTo>
                <a:lnTo>
                  <a:pt x="2134804" y="368153"/>
                </a:lnTo>
                <a:lnTo>
                  <a:pt x="2135691" y="370092"/>
                </a:lnTo>
                <a:lnTo>
                  <a:pt x="2136577" y="372111"/>
                </a:lnTo>
                <a:lnTo>
                  <a:pt x="2137464" y="374131"/>
                </a:lnTo>
                <a:lnTo>
                  <a:pt x="2138350" y="376150"/>
                </a:lnTo>
                <a:lnTo>
                  <a:pt x="2139317" y="378250"/>
                </a:lnTo>
                <a:lnTo>
                  <a:pt x="2140204" y="380269"/>
                </a:lnTo>
                <a:lnTo>
                  <a:pt x="2141090" y="382288"/>
                </a:lnTo>
                <a:lnTo>
                  <a:pt x="2141977" y="384308"/>
                </a:lnTo>
                <a:lnTo>
                  <a:pt x="2142863" y="386408"/>
                </a:lnTo>
                <a:lnTo>
                  <a:pt x="2143830" y="388427"/>
                </a:lnTo>
                <a:lnTo>
                  <a:pt x="2144717" y="390527"/>
                </a:lnTo>
                <a:lnTo>
                  <a:pt x="2145603" y="392546"/>
                </a:lnTo>
                <a:lnTo>
                  <a:pt x="2146490" y="394565"/>
                </a:lnTo>
                <a:lnTo>
                  <a:pt x="2147376" y="396665"/>
                </a:lnTo>
                <a:lnTo>
                  <a:pt x="2148344" y="398685"/>
                </a:lnTo>
                <a:lnTo>
                  <a:pt x="2149230" y="400704"/>
                </a:lnTo>
                <a:lnTo>
                  <a:pt x="2150117" y="402723"/>
                </a:lnTo>
                <a:lnTo>
                  <a:pt x="2151003" y="404823"/>
                </a:lnTo>
                <a:lnTo>
                  <a:pt x="2151890" y="406842"/>
                </a:lnTo>
                <a:lnTo>
                  <a:pt x="2152857" y="408862"/>
                </a:lnTo>
                <a:lnTo>
                  <a:pt x="2153743" y="410881"/>
                </a:lnTo>
                <a:lnTo>
                  <a:pt x="2154630" y="412900"/>
                </a:lnTo>
                <a:lnTo>
                  <a:pt x="2155516" y="414839"/>
                </a:lnTo>
                <a:lnTo>
                  <a:pt x="2156403" y="416858"/>
                </a:lnTo>
                <a:lnTo>
                  <a:pt x="2157289" y="418797"/>
                </a:lnTo>
                <a:lnTo>
                  <a:pt x="2158256" y="420816"/>
                </a:lnTo>
                <a:lnTo>
                  <a:pt x="2159143" y="422754"/>
                </a:lnTo>
                <a:lnTo>
                  <a:pt x="2160029" y="424693"/>
                </a:lnTo>
                <a:lnTo>
                  <a:pt x="2160916" y="426631"/>
                </a:lnTo>
                <a:lnTo>
                  <a:pt x="2161802" y="428570"/>
                </a:lnTo>
                <a:lnTo>
                  <a:pt x="2162769" y="430508"/>
                </a:lnTo>
                <a:lnTo>
                  <a:pt x="2163656" y="432366"/>
                </a:lnTo>
                <a:lnTo>
                  <a:pt x="2164542" y="434224"/>
                </a:lnTo>
                <a:lnTo>
                  <a:pt x="2165429" y="436082"/>
                </a:lnTo>
                <a:lnTo>
                  <a:pt x="2166315" y="437939"/>
                </a:lnTo>
                <a:lnTo>
                  <a:pt x="2167282" y="439797"/>
                </a:lnTo>
                <a:lnTo>
                  <a:pt x="2168169" y="441655"/>
                </a:lnTo>
                <a:lnTo>
                  <a:pt x="2169055" y="443432"/>
                </a:lnTo>
                <a:lnTo>
                  <a:pt x="2169942" y="445209"/>
                </a:lnTo>
                <a:lnTo>
                  <a:pt x="2170828" y="446986"/>
                </a:lnTo>
                <a:lnTo>
                  <a:pt x="2171796" y="448763"/>
                </a:lnTo>
                <a:lnTo>
                  <a:pt x="2172682" y="450459"/>
                </a:lnTo>
                <a:lnTo>
                  <a:pt x="2173569" y="452155"/>
                </a:lnTo>
                <a:lnTo>
                  <a:pt x="2174455" y="453851"/>
                </a:lnTo>
                <a:lnTo>
                  <a:pt x="2175342" y="455547"/>
                </a:lnTo>
                <a:lnTo>
                  <a:pt x="2176228" y="457243"/>
                </a:lnTo>
                <a:lnTo>
                  <a:pt x="2177195" y="458859"/>
                </a:lnTo>
                <a:lnTo>
                  <a:pt x="2178082" y="460474"/>
                </a:lnTo>
                <a:lnTo>
                  <a:pt x="2178968" y="462090"/>
                </a:lnTo>
                <a:lnTo>
                  <a:pt x="2179855" y="463624"/>
                </a:lnTo>
                <a:lnTo>
                  <a:pt x="2180741" y="465240"/>
                </a:lnTo>
                <a:lnTo>
                  <a:pt x="2181708" y="466774"/>
                </a:lnTo>
                <a:lnTo>
                  <a:pt x="2182595" y="468309"/>
                </a:lnTo>
                <a:lnTo>
                  <a:pt x="2183481" y="469763"/>
                </a:lnTo>
                <a:lnTo>
                  <a:pt x="2184368" y="471217"/>
                </a:lnTo>
                <a:lnTo>
                  <a:pt x="2185254" y="472671"/>
                </a:lnTo>
                <a:lnTo>
                  <a:pt x="2186221" y="474125"/>
                </a:lnTo>
                <a:lnTo>
                  <a:pt x="2187108" y="475498"/>
                </a:lnTo>
                <a:lnTo>
                  <a:pt x="2187994" y="476951"/>
                </a:lnTo>
                <a:lnTo>
                  <a:pt x="2188881" y="478244"/>
                </a:lnTo>
                <a:lnTo>
                  <a:pt x="2189767" y="479617"/>
                </a:lnTo>
                <a:lnTo>
                  <a:pt x="2190734" y="480909"/>
                </a:lnTo>
                <a:lnTo>
                  <a:pt x="2191621" y="482202"/>
                </a:lnTo>
                <a:lnTo>
                  <a:pt x="2192507" y="483494"/>
                </a:lnTo>
                <a:lnTo>
                  <a:pt x="2193394" y="484706"/>
                </a:lnTo>
                <a:lnTo>
                  <a:pt x="2194280" y="485998"/>
                </a:lnTo>
                <a:lnTo>
                  <a:pt x="2195167" y="487129"/>
                </a:lnTo>
                <a:lnTo>
                  <a:pt x="2196134" y="488340"/>
                </a:lnTo>
                <a:lnTo>
                  <a:pt x="2197021" y="489471"/>
                </a:lnTo>
                <a:lnTo>
                  <a:pt x="2197907" y="490602"/>
                </a:lnTo>
                <a:lnTo>
                  <a:pt x="2198794" y="491733"/>
                </a:lnTo>
                <a:lnTo>
                  <a:pt x="2199680" y="492783"/>
                </a:lnTo>
                <a:lnTo>
                  <a:pt x="2200647" y="493833"/>
                </a:lnTo>
                <a:lnTo>
                  <a:pt x="2201534" y="494883"/>
                </a:lnTo>
                <a:lnTo>
                  <a:pt x="2202420" y="495933"/>
                </a:lnTo>
                <a:lnTo>
                  <a:pt x="2203307" y="496902"/>
                </a:lnTo>
                <a:lnTo>
                  <a:pt x="2204193" y="497871"/>
                </a:lnTo>
                <a:lnTo>
                  <a:pt x="2205160" y="498760"/>
                </a:lnTo>
                <a:lnTo>
                  <a:pt x="2206047" y="499648"/>
                </a:lnTo>
                <a:lnTo>
                  <a:pt x="2206933" y="500537"/>
                </a:lnTo>
                <a:lnTo>
                  <a:pt x="2207820" y="501425"/>
                </a:lnTo>
                <a:lnTo>
                  <a:pt x="2208706" y="502233"/>
                </a:lnTo>
                <a:lnTo>
                  <a:pt x="2209673" y="503041"/>
                </a:lnTo>
                <a:lnTo>
                  <a:pt x="2210560" y="503848"/>
                </a:lnTo>
                <a:lnTo>
                  <a:pt x="2211446" y="504656"/>
                </a:lnTo>
                <a:lnTo>
                  <a:pt x="2212333" y="505383"/>
                </a:lnTo>
                <a:lnTo>
                  <a:pt x="2213219" y="506110"/>
                </a:lnTo>
                <a:lnTo>
                  <a:pt x="2214106" y="506756"/>
                </a:lnTo>
                <a:lnTo>
                  <a:pt x="2215073" y="507402"/>
                </a:lnTo>
                <a:lnTo>
                  <a:pt x="2215959" y="508048"/>
                </a:lnTo>
                <a:lnTo>
                  <a:pt x="2216846" y="508694"/>
                </a:lnTo>
                <a:lnTo>
                  <a:pt x="2217732" y="509260"/>
                </a:lnTo>
                <a:lnTo>
                  <a:pt x="2218619" y="509825"/>
                </a:lnTo>
                <a:lnTo>
                  <a:pt x="2219586" y="510310"/>
                </a:lnTo>
                <a:lnTo>
                  <a:pt x="2220473" y="510875"/>
                </a:lnTo>
                <a:lnTo>
                  <a:pt x="2221359" y="511360"/>
                </a:lnTo>
                <a:lnTo>
                  <a:pt x="2222246" y="511764"/>
                </a:lnTo>
                <a:lnTo>
                  <a:pt x="2223132" y="512248"/>
                </a:lnTo>
                <a:lnTo>
                  <a:pt x="2224099" y="512652"/>
                </a:lnTo>
                <a:lnTo>
                  <a:pt x="2224986" y="512975"/>
                </a:lnTo>
                <a:lnTo>
                  <a:pt x="2225872" y="513379"/>
                </a:lnTo>
                <a:lnTo>
                  <a:pt x="2226759" y="513702"/>
                </a:lnTo>
                <a:lnTo>
                  <a:pt x="2227645" y="513945"/>
                </a:lnTo>
                <a:lnTo>
                  <a:pt x="2228532" y="514268"/>
                </a:lnTo>
                <a:lnTo>
                  <a:pt x="2229499" y="514510"/>
                </a:lnTo>
                <a:lnTo>
                  <a:pt x="2230385" y="514671"/>
                </a:lnTo>
                <a:lnTo>
                  <a:pt x="2231272" y="514914"/>
                </a:lnTo>
                <a:lnTo>
                  <a:pt x="2232158" y="515075"/>
                </a:lnTo>
                <a:lnTo>
                  <a:pt x="2233045" y="515156"/>
                </a:lnTo>
                <a:lnTo>
                  <a:pt x="2234012" y="515318"/>
                </a:lnTo>
                <a:lnTo>
                  <a:pt x="2234898" y="515398"/>
                </a:lnTo>
                <a:lnTo>
                  <a:pt x="2235785" y="515398"/>
                </a:lnTo>
                <a:lnTo>
                  <a:pt x="2236671" y="515479"/>
                </a:lnTo>
                <a:lnTo>
                  <a:pt x="2237558" y="515479"/>
                </a:lnTo>
                <a:lnTo>
                  <a:pt x="2238525" y="515398"/>
                </a:lnTo>
                <a:lnTo>
                  <a:pt x="2239411" y="515398"/>
                </a:lnTo>
                <a:lnTo>
                  <a:pt x="2240298" y="515237"/>
                </a:lnTo>
                <a:lnTo>
                  <a:pt x="2241184" y="515156"/>
                </a:lnTo>
                <a:lnTo>
                  <a:pt x="2242071" y="514995"/>
                </a:lnTo>
                <a:lnTo>
                  <a:pt x="2243038" y="514833"/>
                </a:lnTo>
                <a:lnTo>
                  <a:pt x="2247470" y="513541"/>
                </a:lnTo>
                <a:lnTo>
                  <a:pt x="2248438" y="513218"/>
                </a:lnTo>
                <a:lnTo>
                  <a:pt x="2249324" y="512814"/>
                </a:lnTo>
                <a:lnTo>
                  <a:pt x="2250211" y="512410"/>
                </a:lnTo>
                <a:lnTo>
                  <a:pt x="2251097" y="512006"/>
                </a:lnTo>
                <a:lnTo>
                  <a:pt x="2251984" y="511521"/>
                </a:lnTo>
                <a:lnTo>
                  <a:pt x="2252951" y="511037"/>
                </a:lnTo>
                <a:lnTo>
                  <a:pt x="2253837" y="510552"/>
                </a:lnTo>
                <a:lnTo>
                  <a:pt x="2254724" y="509987"/>
                </a:lnTo>
              </a:path>
            </a:pathLst>
          </a:custGeom>
          <a:ln w="9690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6413531" y="5229524"/>
            <a:ext cx="2254885" cy="617220"/>
          </a:xfrm>
          <a:custGeom>
            <a:avLst/>
            <a:gdLst/>
            <a:ahLst/>
            <a:cxnLst/>
            <a:rect l="l" t="t" r="r" b="b"/>
            <a:pathLst>
              <a:path w="2254884" h="617220">
                <a:moveTo>
                  <a:pt x="0" y="337137"/>
                </a:moveTo>
                <a:lnTo>
                  <a:pt x="0" y="337137"/>
                </a:lnTo>
                <a:lnTo>
                  <a:pt x="89288" y="337137"/>
                </a:lnTo>
                <a:lnTo>
                  <a:pt x="90191" y="429619"/>
                </a:lnTo>
                <a:lnTo>
                  <a:pt x="91094" y="460796"/>
                </a:lnTo>
                <a:lnTo>
                  <a:pt x="91996" y="462089"/>
                </a:lnTo>
                <a:lnTo>
                  <a:pt x="92899" y="463381"/>
                </a:lnTo>
                <a:lnTo>
                  <a:pt x="93802" y="472589"/>
                </a:lnTo>
                <a:lnTo>
                  <a:pt x="94704" y="463220"/>
                </a:lnTo>
                <a:lnTo>
                  <a:pt x="95599" y="462250"/>
                </a:lnTo>
                <a:lnTo>
                  <a:pt x="100113" y="439311"/>
                </a:lnTo>
                <a:lnTo>
                  <a:pt x="101015" y="439473"/>
                </a:lnTo>
                <a:lnTo>
                  <a:pt x="110035" y="464996"/>
                </a:lnTo>
                <a:lnTo>
                  <a:pt x="110937" y="468470"/>
                </a:lnTo>
                <a:lnTo>
                  <a:pt x="111840" y="471943"/>
                </a:lnTo>
                <a:lnTo>
                  <a:pt x="112743" y="475497"/>
                </a:lnTo>
                <a:lnTo>
                  <a:pt x="113637" y="478970"/>
                </a:lnTo>
                <a:lnTo>
                  <a:pt x="114540" y="482443"/>
                </a:lnTo>
                <a:lnTo>
                  <a:pt x="115443" y="485916"/>
                </a:lnTo>
                <a:lnTo>
                  <a:pt x="116346" y="489308"/>
                </a:lnTo>
                <a:lnTo>
                  <a:pt x="117248" y="492620"/>
                </a:lnTo>
                <a:lnTo>
                  <a:pt x="118151" y="495932"/>
                </a:lnTo>
                <a:lnTo>
                  <a:pt x="119054" y="499163"/>
                </a:lnTo>
                <a:lnTo>
                  <a:pt x="119956" y="502313"/>
                </a:lnTo>
                <a:lnTo>
                  <a:pt x="120859" y="505301"/>
                </a:lnTo>
                <a:lnTo>
                  <a:pt x="121754" y="508290"/>
                </a:lnTo>
                <a:lnTo>
                  <a:pt x="137995" y="543344"/>
                </a:lnTo>
                <a:lnTo>
                  <a:pt x="143403" y="545767"/>
                </a:lnTo>
                <a:lnTo>
                  <a:pt x="144306" y="545606"/>
                </a:lnTo>
                <a:lnTo>
                  <a:pt x="162344" y="509824"/>
                </a:lnTo>
                <a:lnTo>
                  <a:pt x="170460" y="471781"/>
                </a:lnTo>
                <a:lnTo>
                  <a:pt x="176771" y="433334"/>
                </a:lnTo>
                <a:lnTo>
                  <a:pt x="182188" y="394888"/>
                </a:lnTo>
                <a:lnTo>
                  <a:pt x="187596" y="352483"/>
                </a:lnTo>
                <a:lnTo>
                  <a:pt x="190304" y="330109"/>
                </a:lnTo>
                <a:lnTo>
                  <a:pt x="191207" y="322598"/>
                </a:lnTo>
                <a:lnTo>
                  <a:pt x="192110" y="314925"/>
                </a:lnTo>
                <a:lnTo>
                  <a:pt x="193012" y="307251"/>
                </a:lnTo>
                <a:lnTo>
                  <a:pt x="193915" y="299497"/>
                </a:lnTo>
                <a:lnTo>
                  <a:pt x="194810" y="291743"/>
                </a:lnTo>
                <a:lnTo>
                  <a:pt x="195712" y="283989"/>
                </a:lnTo>
                <a:lnTo>
                  <a:pt x="196615" y="276235"/>
                </a:lnTo>
                <a:lnTo>
                  <a:pt x="197518" y="268400"/>
                </a:lnTo>
                <a:lnTo>
                  <a:pt x="198421" y="260566"/>
                </a:lnTo>
                <a:lnTo>
                  <a:pt x="199323" y="252731"/>
                </a:lnTo>
                <a:lnTo>
                  <a:pt x="200226" y="244977"/>
                </a:lnTo>
                <a:lnTo>
                  <a:pt x="201129" y="237142"/>
                </a:lnTo>
                <a:lnTo>
                  <a:pt x="202031" y="229388"/>
                </a:lnTo>
                <a:lnTo>
                  <a:pt x="202934" y="221634"/>
                </a:lnTo>
                <a:lnTo>
                  <a:pt x="203829" y="213961"/>
                </a:lnTo>
                <a:lnTo>
                  <a:pt x="204732" y="206288"/>
                </a:lnTo>
                <a:lnTo>
                  <a:pt x="205634" y="198695"/>
                </a:lnTo>
                <a:lnTo>
                  <a:pt x="206537" y="191184"/>
                </a:lnTo>
                <a:lnTo>
                  <a:pt x="207440" y="183672"/>
                </a:lnTo>
                <a:lnTo>
                  <a:pt x="208342" y="176322"/>
                </a:lnTo>
                <a:lnTo>
                  <a:pt x="209245" y="168972"/>
                </a:lnTo>
                <a:lnTo>
                  <a:pt x="210148" y="161783"/>
                </a:lnTo>
                <a:lnTo>
                  <a:pt x="211051" y="154675"/>
                </a:lnTo>
                <a:lnTo>
                  <a:pt x="211945" y="147567"/>
                </a:lnTo>
                <a:lnTo>
                  <a:pt x="212848" y="140702"/>
                </a:lnTo>
                <a:lnTo>
                  <a:pt x="213751" y="133836"/>
                </a:lnTo>
                <a:lnTo>
                  <a:pt x="214653" y="127213"/>
                </a:lnTo>
                <a:lnTo>
                  <a:pt x="215556" y="120590"/>
                </a:lnTo>
                <a:lnTo>
                  <a:pt x="221867" y="78670"/>
                </a:lnTo>
                <a:lnTo>
                  <a:pt x="229089" y="40708"/>
                </a:lnTo>
                <a:lnTo>
                  <a:pt x="241711" y="4038"/>
                </a:lnTo>
                <a:lnTo>
                  <a:pt x="247127" y="0"/>
                </a:lnTo>
                <a:lnTo>
                  <a:pt x="248030" y="0"/>
                </a:lnTo>
                <a:lnTo>
                  <a:pt x="266963" y="34004"/>
                </a:lnTo>
                <a:lnTo>
                  <a:pt x="272379" y="52419"/>
                </a:lnTo>
                <a:lnTo>
                  <a:pt x="273282" y="55650"/>
                </a:lnTo>
                <a:lnTo>
                  <a:pt x="274185" y="58962"/>
                </a:lnTo>
                <a:lnTo>
                  <a:pt x="275087" y="62354"/>
                </a:lnTo>
                <a:lnTo>
                  <a:pt x="275982" y="65747"/>
                </a:lnTo>
                <a:lnTo>
                  <a:pt x="276885" y="69139"/>
                </a:lnTo>
                <a:lnTo>
                  <a:pt x="277787" y="72612"/>
                </a:lnTo>
                <a:lnTo>
                  <a:pt x="278690" y="76166"/>
                </a:lnTo>
                <a:lnTo>
                  <a:pt x="279593" y="79639"/>
                </a:lnTo>
                <a:lnTo>
                  <a:pt x="280496" y="83193"/>
                </a:lnTo>
                <a:lnTo>
                  <a:pt x="281398" y="86747"/>
                </a:lnTo>
                <a:lnTo>
                  <a:pt x="282301" y="90220"/>
                </a:lnTo>
                <a:lnTo>
                  <a:pt x="283204" y="93774"/>
                </a:lnTo>
                <a:lnTo>
                  <a:pt x="284106" y="97328"/>
                </a:lnTo>
                <a:lnTo>
                  <a:pt x="285001" y="100882"/>
                </a:lnTo>
                <a:lnTo>
                  <a:pt x="285904" y="104436"/>
                </a:lnTo>
                <a:lnTo>
                  <a:pt x="286806" y="107990"/>
                </a:lnTo>
                <a:lnTo>
                  <a:pt x="287709" y="111544"/>
                </a:lnTo>
                <a:lnTo>
                  <a:pt x="288612" y="115017"/>
                </a:lnTo>
                <a:lnTo>
                  <a:pt x="289515" y="118490"/>
                </a:lnTo>
                <a:lnTo>
                  <a:pt x="290417" y="121963"/>
                </a:lnTo>
                <a:lnTo>
                  <a:pt x="291320" y="125436"/>
                </a:lnTo>
                <a:lnTo>
                  <a:pt x="292223" y="128828"/>
                </a:lnTo>
                <a:lnTo>
                  <a:pt x="293126" y="132221"/>
                </a:lnTo>
                <a:lnTo>
                  <a:pt x="294020" y="135613"/>
                </a:lnTo>
                <a:lnTo>
                  <a:pt x="298534" y="151848"/>
                </a:lnTo>
                <a:lnTo>
                  <a:pt x="299437" y="154998"/>
                </a:lnTo>
                <a:lnTo>
                  <a:pt x="300339" y="158067"/>
                </a:lnTo>
                <a:lnTo>
                  <a:pt x="301242" y="161136"/>
                </a:lnTo>
                <a:lnTo>
                  <a:pt x="302145" y="164206"/>
                </a:lnTo>
                <a:lnTo>
                  <a:pt x="308456" y="183995"/>
                </a:lnTo>
                <a:lnTo>
                  <a:pt x="309358" y="186660"/>
                </a:lnTo>
                <a:lnTo>
                  <a:pt x="310261" y="189326"/>
                </a:lnTo>
                <a:lnTo>
                  <a:pt x="311164" y="191829"/>
                </a:lnTo>
                <a:lnTo>
                  <a:pt x="312058" y="194414"/>
                </a:lnTo>
                <a:lnTo>
                  <a:pt x="316572" y="206449"/>
                </a:lnTo>
                <a:lnTo>
                  <a:pt x="317475" y="208791"/>
                </a:lnTo>
                <a:lnTo>
                  <a:pt x="318378" y="211053"/>
                </a:lnTo>
                <a:lnTo>
                  <a:pt x="319280" y="213314"/>
                </a:lnTo>
                <a:lnTo>
                  <a:pt x="320175" y="215495"/>
                </a:lnTo>
                <a:lnTo>
                  <a:pt x="321078" y="217676"/>
                </a:lnTo>
                <a:lnTo>
                  <a:pt x="321980" y="219857"/>
                </a:lnTo>
                <a:lnTo>
                  <a:pt x="322883" y="222038"/>
                </a:lnTo>
                <a:lnTo>
                  <a:pt x="323786" y="224138"/>
                </a:lnTo>
                <a:lnTo>
                  <a:pt x="324688" y="226238"/>
                </a:lnTo>
                <a:lnTo>
                  <a:pt x="325591" y="228338"/>
                </a:lnTo>
                <a:lnTo>
                  <a:pt x="326494" y="230438"/>
                </a:lnTo>
                <a:lnTo>
                  <a:pt x="327397" y="232457"/>
                </a:lnTo>
                <a:lnTo>
                  <a:pt x="328299" y="234557"/>
                </a:lnTo>
                <a:lnTo>
                  <a:pt x="329202" y="236576"/>
                </a:lnTo>
                <a:lnTo>
                  <a:pt x="330097" y="238595"/>
                </a:lnTo>
                <a:lnTo>
                  <a:pt x="330999" y="240695"/>
                </a:lnTo>
                <a:lnTo>
                  <a:pt x="331902" y="242715"/>
                </a:lnTo>
                <a:lnTo>
                  <a:pt x="332805" y="244734"/>
                </a:lnTo>
                <a:lnTo>
                  <a:pt x="333708" y="246834"/>
                </a:lnTo>
                <a:lnTo>
                  <a:pt x="334610" y="248934"/>
                </a:lnTo>
                <a:lnTo>
                  <a:pt x="335513" y="250953"/>
                </a:lnTo>
                <a:lnTo>
                  <a:pt x="336416" y="253053"/>
                </a:lnTo>
                <a:lnTo>
                  <a:pt x="337319" y="255234"/>
                </a:lnTo>
                <a:lnTo>
                  <a:pt x="338213" y="257334"/>
                </a:lnTo>
                <a:lnTo>
                  <a:pt x="339116" y="259515"/>
                </a:lnTo>
                <a:lnTo>
                  <a:pt x="340019" y="261696"/>
                </a:lnTo>
                <a:lnTo>
                  <a:pt x="340921" y="263877"/>
                </a:lnTo>
                <a:lnTo>
                  <a:pt x="341824" y="266138"/>
                </a:lnTo>
                <a:lnTo>
                  <a:pt x="342727" y="268480"/>
                </a:lnTo>
                <a:lnTo>
                  <a:pt x="343629" y="270742"/>
                </a:lnTo>
                <a:lnTo>
                  <a:pt x="344532" y="273165"/>
                </a:lnTo>
                <a:lnTo>
                  <a:pt x="345435" y="275507"/>
                </a:lnTo>
                <a:lnTo>
                  <a:pt x="346338" y="278011"/>
                </a:lnTo>
                <a:lnTo>
                  <a:pt x="350843" y="291015"/>
                </a:lnTo>
                <a:lnTo>
                  <a:pt x="351746" y="293762"/>
                </a:lnTo>
                <a:lnTo>
                  <a:pt x="357154" y="311612"/>
                </a:lnTo>
                <a:lnTo>
                  <a:pt x="358057" y="314762"/>
                </a:lnTo>
                <a:lnTo>
                  <a:pt x="363473" y="335439"/>
                </a:lnTo>
                <a:lnTo>
                  <a:pt x="364376" y="339074"/>
                </a:lnTo>
                <a:lnTo>
                  <a:pt x="365279" y="342789"/>
                </a:lnTo>
                <a:lnTo>
                  <a:pt x="366173" y="346666"/>
                </a:lnTo>
                <a:lnTo>
                  <a:pt x="367076" y="350543"/>
                </a:lnTo>
                <a:lnTo>
                  <a:pt x="375192" y="388425"/>
                </a:lnTo>
                <a:lnTo>
                  <a:pt x="376095" y="392948"/>
                </a:lnTo>
                <a:lnTo>
                  <a:pt x="376998" y="397471"/>
                </a:lnTo>
                <a:lnTo>
                  <a:pt x="382414" y="425741"/>
                </a:lnTo>
                <a:lnTo>
                  <a:pt x="383317" y="430587"/>
                </a:lnTo>
                <a:lnTo>
                  <a:pt x="384212" y="435433"/>
                </a:lnTo>
                <a:lnTo>
                  <a:pt x="385114" y="440360"/>
                </a:lnTo>
                <a:lnTo>
                  <a:pt x="386017" y="445207"/>
                </a:lnTo>
                <a:lnTo>
                  <a:pt x="386920" y="450134"/>
                </a:lnTo>
                <a:lnTo>
                  <a:pt x="387822" y="455061"/>
                </a:lnTo>
                <a:lnTo>
                  <a:pt x="388725" y="460068"/>
                </a:lnTo>
                <a:lnTo>
                  <a:pt x="389628" y="464995"/>
                </a:lnTo>
                <a:lnTo>
                  <a:pt x="390531" y="469922"/>
                </a:lnTo>
                <a:lnTo>
                  <a:pt x="391433" y="474849"/>
                </a:lnTo>
                <a:lnTo>
                  <a:pt x="392336" y="479776"/>
                </a:lnTo>
                <a:lnTo>
                  <a:pt x="393231" y="484703"/>
                </a:lnTo>
                <a:lnTo>
                  <a:pt x="394133" y="489630"/>
                </a:lnTo>
                <a:lnTo>
                  <a:pt x="395036" y="494477"/>
                </a:lnTo>
                <a:lnTo>
                  <a:pt x="395939" y="499323"/>
                </a:lnTo>
                <a:lnTo>
                  <a:pt x="396842" y="504088"/>
                </a:lnTo>
                <a:lnTo>
                  <a:pt x="397744" y="508854"/>
                </a:lnTo>
                <a:lnTo>
                  <a:pt x="398647" y="513619"/>
                </a:lnTo>
                <a:lnTo>
                  <a:pt x="399550" y="518304"/>
                </a:lnTo>
                <a:lnTo>
                  <a:pt x="400452" y="522908"/>
                </a:lnTo>
                <a:lnTo>
                  <a:pt x="401355" y="527431"/>
                </a:lnTo>
                <a:lnTo>
                  <a:pt x="402250" y="531954"/>
                </a:lnTo>
                <a:lnTo>
                  <a:pt x="408569" y="561274"/>
                </a:lnTo>
                <a:lnTo>
                  <a:pt x="409472" y="565151"/>
                </a:lnTo>
                <a:lnTo>
                  <a:pt x="421191" y="603703"/>
                </a:lnTo>
                <a:lnTo>
                  <a:pt x="432015" y="616674"/>
                </a:lnTo>
                <a:lnTo>
                  <a:pt x="432902" y="616650"/>
                </a:lnTo>
                <a:lnTo>
                  <a:pt x="443703" y="602903"/>
                </a:lnTo>
                <a:lnTo>
                  <a:pt x="444670" y="600657"/>
                </a:lnTo>
                <a:lnTo>
                  <a:pt x="445556" y="598251"/>
                </a:lnTo>
                <a:lnTo>
                  <a:pt x="446443" y="595690"/>
                </a:lnTo>
                <a:lnTo>
                  <a:pt x="447330" y="592976"/>
                </a:lnTo>
                <a:lnTo>
                  <a:pt x="448216" y="590101"/>
                </a:lnTo>
                <a:lnTo>
                  <a:pt x="449184" y="587080"/>
                </a:lnTo>
                <a:lnTo>
                  <a:pt x="450070" y="583914"/>
                </a:lnTo>
                <a:lnTo>
                  <a:pt x="450957" y="580594"/>
                </a:lnTo>
                <a:lnTo>
                  <a:pt x="451843" y="577137"/>
                </a:lnTo>
                <a:lnTo>
                  <a:pt x="452730" y="573543"/>
                </a:lnTo>
                <a:lnTo>
                  <a:pt x="453697" y="569811"/>
                </a:lnTo>
                <a:lnTo>
                  <a:pt x="454584" y="565950"/>
                </a:lnTo>
                <a:lnTo>
                  <a:pt x="455470" y="562001"/>
                </a:lnTo>
                <a:lnTo>
                  <a:pt x="456357" y="557881"/>
                </a:lnTo>
                <a:lnTo>
                  <a:pt x="457244" y="553601"/>
                </a:lnTo>
                <a:lnTo>
                  <a:pt x="458211" y="549320"/>
                </a:lnTo>
                <a:lnTo>
                  <a:pt x="459097" y="544797"/>
                </a:lnTo>
                <a:lnTo>
                  <a:pt x="459984" y="540273"/>
                </a:lnTo>
                <a:lnTo>
                  <a:pt x="460871" y="535589"/>
                </a:lnTo>
                <a:lnTo>
                  <a:pt x="461757" y="530823"/>
                </a:lnTo>
                <a:lnTo>
                  <a:pt x="462644" y="525977"/>
                </a:lnTo>
                <a:lnTo>
                  <a:pt x="463611" y="521050"/>
                </a:lnTo>
                <a:lnTo>
                  <a:pt x="464498" y="516042"/>
                </a:lnTo>
                <a:lnTo>
                  <a:pt x="465384" y="510873"/>
                </a:lnTo>
                <a:lnTo>
                  <a:pt x="466271" y="505704"/>
                </a:lnTo>
                <a:lnTo>
                  <a:pt x="467158" y="500453"/>
                </a:lnTo>
                <a:lnTo>
                  <a:pt x="468125" y="495123"/>
                </a:lnTo>
                <a:lnTo>
                  <a:pt x="469011" y="489792"/>
                </a:lnTo>
                <a:lnTo>
                  <a:pt x="469898" y="484299"/>
                </a:lnTo>
                <a:lnTo>
                  <a:pt x="470785" y="478807"/>
                </a:lnTo>
                <a:lnTo>
                  <a:pt x="471671" y="473314"/>
                </a:lnTo>
                <a:lnTo>
                  <a:pt x="472638" y="467741"/>
                </a:lnTo>
                <a:lnTo>
                  <a:pt x="473525" y="462087"/>
                </a:lnTo>
                <a:lnTo>
                  <a:pt x="474412" y="456514"/>
                </a:lnTo>
                <a:lnTo>
                  <a:pt x="475298" y="450779"/>
                </a:lnTo>
                <a:lnTo>
                  <a:pt x="476185" y="445126"/>
                </a:lnTo>
                <a:lnTo>
                  <a:pt x="477152" y="439391"/>
                </a:lnTo>
                <a:lnTo>
                  <a:pt x="478039" y="433656"/>
                </a:lnTo>
                <a:lnTo>
                  <a:pt x="478925" y="427921"/>
                </a:lnTo>
                <a:lnTo>
                  <a:pt x="479812" y="422187"/>
                </a:lnTo>
                <a:lnTo>
                  <a:pt x="480699" y="416452"/>
                </a:lnTo>
                <a:lnTo>
                  <a:pt x="481585" y="410798"/>
                </a:lnTo>
                <a:lnTo>
                  <a:pt x="482552" y="405063"/>
                </a:lnTo>
                <a:lnTo>
                  <a:pt x="483439" y="399329"/>
                </a:lnTo>
                <a:lnTo>
                  <a:pt x="484326" y="393675"/>
                </a:lnTo>
                <a:lnTo>
                  <a:pt x="485212" y="388021"/>
                </a:lnTo>
                <a:lnTo>
                  <a:pt x="486099" y="382367"/>
                </a:lnTo>
                <a:lnTo>
                  <a:pt x="487066" y="376713"/>
                </a:lnTo>
                <a:lnTo>
                  <a:pt x="487953" y="371140"/>
                </a:lnTo>
                <a:lnTo>
                  <a:pt x="488839" y="365647"/>
                </a:lnTo>
                <a:lnTo>
                  <a:pt x="489726" y="360074"/>
                </a:lnTo>
                <a:lnTo>
                  <a:pt x="490612" y="354663"/>
                </a:lnTo>
                <a:lnTo>
                  <a:pt x="491580" y="349251"/>
                </a:lnTo>
                <a:lnTo>
                  <a:pt x="492466" y="343920"/>
                </a:lnTo>
                <a:lnTo>
                  <a:pt x="493353" y="338589"/>
                </a:lnTo>
                <a:lnTo>
                  <a:pt x="494239" y="333339"/>
                </a:lnTo>
                <a:lnTo>
                  <a:pt x="495126" y="328170"/>
                </a:lnTo>
                <a:lnTo>
                  <a:pt x="496013" y="323001"/>
                </a:lnTo>
                <a:lnTo>
                  <a:pt x="496980" y="317993"/>
                </a:lnTo>
                <a:lnTo>
                  <a:pt x="497867" y="312985"/>
                </a:lnTo>
                <a:lnTo>
                  <a:pt x="498753" y="308058"/>
                </a:lnTo>
                <a:lnTo>
                  <a:pt x="499640" y="303212"/>
                </a:lnTo>
                <a:lnTo>
                  <a:pt x="500526" y="298446"/>
                </a:lnTo>
                <a:lnTo>
                  <a:pt x="501494" y="293762"/>
                </a:lnTo>
                <a:lnTo>
                  <a:pt x="502380" y="289077"/>
                </a:lnTo>
                <a:lnTo>
                  <a:pt x="503267" y="284554"/>
                </a:lnTo>
                <a:lnTo>
                  <a:pt x="504153" y="280111"/>
                </a:lnTo>
                <a:lnTo>
                  <a:pt x="505040" y="275750"/>
                </a:lnTo>
                <a:lnTo>
                  <a:pt x="506007" y="271469"/>
                </a:lnTo>
                <a:lnTo>
                  <a:pt x="506894" y="267269"/>
                </a:lnTo>
                <a:lnTo>
                  <a:pt x="507780" y="263150"/>
                </a:lnTo>
                <a:lnTo>
                  <a:pt x="508667" y="259111"/>
                </a:lnTo>
                <a:lnTo>
                  <a:pt x="509554" y="255234"/>
                </a:lnTo>
                <a:lnTo>
                  <a:pt x="510521" y="251357"/>
                </a:lnTo>
                <a:lnTo>
                  <a:pt x="511408" y="247642"/>
                </a:lnTo>
                <a:lnTo>
                  <a:pt x="515921" y="230195"/>
                </a:lnTo>
                <a:lnTo>
                  <a:pt x="516808" y="227045"/>
                </a:lnTo>
                <a:lnTo>
                  <a:pt x="517694" y="223976"/>
                </a:lnTo>
                <a:lnTo>
                  <a:pt x="518581" y="220906"/>
                </a:lnTo>
                <a:lnTo>
                  <a:pt x="519468" y="217999"/>
                </a:lnTo>
                <a:lnTo>
                  <a:pt x="520435" y="215172"/>
                </a:lnTo>
                <a:lnTo>
                  <a:pt x="521321" y="212506"/>
                </a:lnTo>
                <a:lnTo>
                  <a:pt x="522208" y="209841"/>
                </a:lnTo>
                <a:lnTo>
                  <a:pt x="523095" y="207256"/>
                </a:lnTo>
                <a:lnTo>
                  <a:pt x="523981" y="204833"/>
                </a:lnTo>
                <a:lnTo>
                  <a:pt x="524948" y="202491"/>
                </a:lnTo>
                <a:lnTo>
                  <a:pt x="525835" y="200229"/>
                </a:lnTo>
                <a:lnTo>
                  <a:pt x="526722" y="198048"/>
                </a:lnTo>
                <a:lnTo>
                  <a:pt x="527608" y="195948"/>
                </a:lnTo>
                <a:lnTo>
                  <a:pt x="528495" y="193929"/>
                </a:lnTo>
                <a:lnTo>
                  <a:pt x="529462" y="191990"/>
                </a:lnTo>
                <a:lnTo>
                  <a:pt x="530349" y="190133"/>
                </a:lnTo>
                <a:lnTo>
                  <a:pt x="531235" y="188436"/>
                </a:lnTo>
                <a:lnTo>
                  <a:pt x="532122" y="186740"/>
                </a:lnTo>
                <a:lnTo>
                  <a:pt x="533009" y="185125"/>
                </a:lnTo>
                <a:lnTo>
                  <a:pt x="533895" y="183671"/>
                </a:lnTo>
                <a:lnTo>
                  <a:pt x="534862" y="182217"/>
                </a:lnTo>
                <a:lnTo>
                  <a:pt x="535749" y="180844"/>
                </a:lnTo>
                <a:lnTo>
                  <a:pt x="536636" y="179633"/>
                </a:lnTo>
                <a:lnTo>
                  <a:pt x="537522" y="178421"/>
                </a:lnTo>
                <a:lnTo>
                  <a:pt x="538409" y="177290"/>
                </a:lnTo>
                <a:lnTo>
                  <a:pt x="539376" y="176240"/>
                </a:lnTo>
                <a:lnTo>
                  <a:pt x="540263" y="175271"/>
                </a:lnTo>
                <a:lnTo>
                  <a:pt x="541149" y="174383"/>
                </a:lnTo>
                <a:lnTo>
                  <a:pt x="550177" y="168971"/>
                </a:lnTo>
                <a:lnTo>
                  <a:pt x="551063" y="168729"/>
                </a:lnTo>
                <a:lnTo>
                  <a:pt x="551950" y="168567"/>
                </a:lnTo>
                <a:lnTo>
                  <a:pt x="552836" y="168486"/>
                </a:lnTo>
                <a:lnTo>
                  <a:pt x="553804" y="168406"/>
                </a:lnTo>
                <a:lnTo>
                  <a:pt x="554690" y="168406"/>
                </a:lnTo>
                <a:lnTo>
                  <a:pt x="561864" y="170182"/>
                </a:lnTo>
                <a:lnTo>
                  <a:pt x="562831" y="170586"/>
                </a:lnTo>
                <a:lnTo>
                  <a:pt x="563718" y="171071"/>
                </a:lnTo>
                <a:lnTo>
                  <a:pt x="564604" y="171556"/>
                </a:lnTo>
                <a:lnTo>
                  <a:pt x="565491" y="172121"/>
                </a:lnTo>
                <a:lnTo>
                  <a:pt x="566377" y="172767"/>
                </a:lnTo>
                <a:lnTo>
                  <a:pt x="567345" y="173333"/>
                </a:lnTo>
                <a:lnTo>
                  <a:pt x="568231" y="174060"/>
                </a:lnTo>
                <a:lnTo>
                  <a:pt x="569118" y="174706"/>
                </a:lnTo>
                <a:lnTo>
                  <a:pt x="570004" y="175513"/>
                </a:lnTo>
                <a:lnTo>
                  <a:pt x="570891" y="176240"/>
                </a:lnTo>
                <a:lnTo>
                  <a:pt x="571778" y="177129"/>
                </a:lnTo>
                <a:lnTo>
                  <a:pt x="572745" y="177937"/>
                </a:lnTo>
                <a:lnTo>
                  <a:pt x="573632" y="178825"/>
                </a:lnTo>
                <a:lnTo>
                  <a:pt x="574518" y="179794"/>
                </a:lnTo>
                <a:lnTo>
                  <a:pt x="575405" y="180764"/>
                </a:lnTo>
                <a:lnTo>
                  <a:pt x="576291" y="181733"/>
                </a:lnTo>
                <a:lnTo>
                  <a:pt x="580805" y="187306"/>
                </a:lnTo>
                <a:lnTo>
                  <a:pt x="581772" y="188517"/>
                </a:lnTo>
                <a:lnTo>
                  <a:pt x="582659" y="189729"/>
                </a:lnTo>
                <a:lnTo>
                  <a:pt x="583545" y="191021"/>
                </a:lnTo>
                <a:lnTo>
                  <a:pt x="584432" y="192314"/>
                </a:lnTo>
                <a:lnTo>
                  <a:pt x="585319" y="193687"/>
                </a:lnTo>
                <a:lnTo>
                  <a:pt x="586205" y="195060"/>
                </a:lnTo>
                <a:lnTo>
                  <a:pt x="587172" y="196514"/>
                </a:lnTo>
                <a:lnTo>
                  <a:pt x="588059" y="197967"/>
                </a:lnTo>
                <a:lnTo>
                  <a:pt x="588946" y="199421"/>
                </a:lnTo>
                <a:lnTo>
                  <a:pt x="589832" y="200956"/>
                </a:lnTo>
                <a:lnTo>
                  <a:pt x="590719" y="202571"/>
                </a:lnTo>
                <a:lnTo>
                  <a:pt x="591686" y="204106"/>
                </a:lnTo>
                <a:lnTo>
                  <a:pt x="592573" y="205802"/>
                </a:lnTo>
                <a:lnTo>
                  <a:pt x="593459" y="207418"/>
                </a:lnTo>
                <a:lnTo>
                  <a:pt x="594346" y="209114"/>
                </a:lnTo>
                <a:lnTo>
                  <a:pt x="595233" y="210891"/>
                </a:lnTo>
                <a:lnTo>
                  <a:pt x="596200" y="212668"/>
                </a:lnTo>
                <a:lnTo>
                  <a:pt x="597086" y="214525"/>
                </a:lnTo>
                <a:lnTo>
                  <a:pt x="597973" y="216383"/>
                </a:lnTo>
                <a:lnTo>
                  <a:pt x="598860" y="218241"/>
                </a:lnTo>
                <a:lnTo>
                  <a:pt x="599746" y="220179"/>
                </a:lnTo>
                <a:lnTo>
                  <a:pt x="600713" y="222118"/>
                </a:lnTo>
                <a:lnTo>
                  <a:pt x="601600" y="224137"/>
                </a:lnTo>
                <a:lnTo>
                  <a:pt x="602487" y="226156"/>
                </a:lnTo>
                <a:lnTo>
                  <a:pt x="603373" y="228256"/>
                </a:lnTo>
                <a:lnTo>
                  <a:pt x="604260" y="230356"/>
                </a:lnTo>
                <a:lnTo>
                  <a:pt x="605146" y="232537"/>
                </a:lnTo>
                <a:lnTo>
                  <a:pt x="606114" y="234718"/>
                </a:lnTo>
                <a:lnTo>
                  <a:pt x="607000" y="236980"/>
                </a:lnTo>
                <a:lnTo>
                  <a:pt x="607887" y="239241"/>
                </a:lnTo>
                <a:lnTo>
                  <a:pt x="608774" y="241503"/>
                </a:lnTo>
                <a:lnTo>
                  <a:pt x="609660" y="243845"/>
                </a:lnTo>
                <a:lnTo>
                  <a:pt x="610627" y="246268"/>
                </a:lnTo>
                <a:lnTo>
                  <a:pt x="611514" y="248611"/>
                </a:lnTo>
                <a:lnTo>
                  <a:pt x="612401" y="251114"/>
                </a:lnTo>
                <a:lnTo>
                  <a:pt x="613287" y="253618"/>
                </a:lnTo>
                <a:lnTo>
                  <a:pt x="614174" y="256122"/>
                </a:lnTo>
                <a:lnTo>
                  <a:pt x="615141" y="258707"/>
                </a:lnTo>
                <a:lnTo>
                  <a:pt x="616028" y="261292"/>
                </a:lnTo>
                <a:lnTo>
                  <a:pt x="616914" y="263876"/>
                </a:lnTo>
                <a:lnTo>
                  <a:pt x="617801" y="266542"/>
                </a:lnTo>
                <a:lnTo>
                  <a:pt x="618687" y="269288"/>
                </a:lnTo>
                <a:lnTo>
                  <a:pt x="619655" y="271953"/>
                </a:lnTo>
                <a:lnTo>
                  <a:pt x="620541" y="274780"/>
                </a:lnTo>
                <a:lnTo>
                  <a:pt x="621428" y="277527"/>
                </a:lnTo>
                <a:lnTo>
                  <a:pt x="622315" y="280354"/>
                </a:lnTo>
                <a:lnTo>
                  <a:pt x="623201" y="283261"/>
                </a:lnTo>
                <a:lnTo>
                  <a:pt x="624088" y="286169"/>
                </a:lnTo>
                <a:lnTo>
                  <a:pt x="625055" y="289077"/>
                </a:lnTo>
                <a:lnTo>
                  <a:pt x="625942" y="291985"/>
                </a:lnTo>
                <a:lnTo>
                  <a:pt x="626828" y="294973"/>
                </a:lnTo>
                <a:lnTo>
                  <a:pt x="627715" y="297962"/>
                </a:lnTo>
                <a:lnTo>
                  <a:pt x="628601" y="301031"/>
                </a:lnTo>
                <a:lnTo>
                  <a:pt x="629569" y="304019"/>
                </a:lnTo>
                <a:lnTo>
                  <a:pt x="630455" y="307089"/>
                </a:lnTo>
                <a:lnTo>
                  <a:pt x="631342" y="310239"/>
                </a:lnTo>
                <a:lnTo>
                  <a:pt x="632228" y="313308"/>
                </a:lnTo>
                <a:lnTo>
                  <a:pt x="633115" y="316458"/>
                </a:lnTo>
                <a:lnTo>
                  <a:pt x="634082" y="319608"/>
                </a:lnTo>
                <a:lnTo>
                  <a:pt x="634969" y="322758"/>
                </a:lnTo>
                <a:lnTo>
                  <a:pt x="635856" y="325989"/>
                </a:lnTo>
                <a:lnTo>
                  <a:pt x="636742" y="329220"/>
                </a:lnTo>
                <a:lnTo>
                  <a:pt x="637629" y="332370"/>
                </a:lnTo>
                <a:lnTo>
                  <a:pt x="638596" y="335601"/>
                </a:lnTo>
                <a:lnTo>
                  <a:pt x="639483" y="338831"/>
                </a:lnTo>
                <a:lnTo>
                  <a:pt x="640369" y="342062"/>
                </a:lnTo>
                <a:lnTo>
                  <a:pt x="641256" y="345374"/>
                </a:lnTo>
                <a:lnTo>
                  <a:pt x="642142" y="348605"/>
                </a:lnTo>
                <a:lnTo>
                  <a:pt x="643029" y="351836"/>
                </a:lnTo>
                <a:lnTo>
                  <a:pt x="643996" y="355066"/>
                </a:lnTo>
                <a:lnTo>
                  <a:pt x="644883" y="358378"/>
                </a:lnTo>
                <a:lnTo>
                  <a:pt x="645769" y="361609"/>
                </a:lnTo>
                <a:lnTo>
                  <a:pt x="646656" y="364840"/>
                </a:lnTo>
                <a:lnTo>
                  <a:pt x="647543" y="368071"/>
                </a:lnTo>
                <a:lnTo>
                  <a:pt x="648510" y="371382"/>
                </a:lnTo>
                <a:lnTo>
                  <a:pt x="649396" y="374532"/>
                </a:lnTo>
                <a:lnTo>
                  <a:pt x="650283" y="377763"/>
                </a:lnTo>
                <a:lnTo>
                  <a:pt x="651170" y="380994"/>
                </a:lnTo>
                <a:lnTo>
                  <a:pt x="652056" y="384144"/>
                </a:lnTo>
                <a:lnTo>
                  <a:pt x="653023" y="387375"/>
                </a:lnTo>
                <a:lnTo>
                  <a:pt x="653910" y="390525"/>
                </a:lnTo>
                <a:lnTo>
                  <a:pt x="654797" y="393675"/>
                </a:lnTo>
                <a:lnTo>
                  <a:pt x="655683" y="396744"/>
                </a:lnTo>
                <a:lnTo>
                  <a:pt x="656570" y="399813"/>
                </a:lnTo>
                <a:lnTo>
                  <a:pt x="657537" y="402883"/>
                </a:lnTo>
                <a:lnTo>
                  <a:pt x="658424" y="405952"/>
                </a:lnTo>
                <a:lnTo>
                  <a:pt x="659310" y="408940"/>
                </a:lnTo>
                <a:lnTo>
                  <a:pt x="660197" y="411929"/>
                </a:lnTo>
                <a:lnTo>
                  <a:pt x="661083" y="414837"/>
                </a:lnTo>
                <a:lnTo>
                  <a:pt x="661970" y="417744"/>
                </a:lnTo>
                <a:lnTo>
                  <a:pt x="662937" y="420652"/>
                </a:lnTo>
                <a:lnTo>
                  <a:pt x="667451" y="434383"/>
                </a:lnTo>
                <a:lnTo>
                  <a:pt x="668337" y="437049"/>
                </a:lnTo>
                <a:lnTo>
                  <a:pt x="669224" y="439633"/>
                </a:lnTo>
                <a:lnTo>
                  <a:pt x="670111" y="442137"/>
                </a:lnTo>
                <a:lnTo>
                  <a:pt x="670997" y="444641"/>
                </a:lnTo>
                <a:lnTo>
                  <a:pt x="671964" y="447064"/>
                </a:lnTo>
                <a:lnTo>
                  <a:pt x="672851" y="449407"/>
                </a:lnTo>
                <a:lnTo>
                  <a:pt x="677365" y="460472"/>
                </a:lnTo>
                <a:lnTo>
                  <a:pt x="678251" y="462491"/>
                </a:lnTo>
                <a:lnTo>
                  <a:pt x="683651" y="473315"/>
                </a:lnTo>
                <a:lnTo>
                  <a:pt x="684538" y="474930"/>
                </a:lnTo>
                <a:lnTo>
                  <a:pt x="685425" y="476465"/>
                </a:lnTo>
                <a:lnTo>
                  <a:pt x="686392" y="477919"/>
                </a:lnTo>
                <a:lnTo>
                  <a:pt x="687278" y="479292"/>
                </a:lnTo>
                <a:lnTo>
                  <a:pt x="688165" y="480665"/>
                </a:lnTo>
                <a:lnTo>
                  <a:pt x="689052" y="481876"/>
                </a:lnTo>
                <a:lnTo>
                  <a:pt x="689938" y="483088"/>
                </a:lnTo>
                <a:lnTo>
                  <a:pt x="690905" y="484219"/>
                </a:lnTo>
                <a:lnTo>
                  <a:pt x="691792" y="485269"/>
                </a:lnTo>
                <a:lnTo>
                  <a:pt x="692679" y="486238"/>
                </a:lnTo>
                <a:lnTo>
                  <a:pt x="698079" y="490761"/>
                </a:lnTo>
                <a:lnTo>
                  <a:pt x="698965" y="491326"/>
                </a:lnTo>
                <a:lnTo>
                  <a:pt x="704366" y="493103"/>
                </a:lnTo>
                <a:lnTo>
                  <a:pt x="705333" y="493103"/>
                </a:lnTo>
                <a:lnTo>
                  <a:pt x="706219" y="493184"/>
                </a:lnTo>
                <a:lnTo>
                  <a:pt x="711620" y="491973"/>
                </a:lnTo>
                <a:lnTo>
                  <a:pt x="712506" y="491650"/>
                </a:lnTo>
                <a:lnTo>
                  <a:pt x="713393" y="491165"/>
                </a:lnTo>
                <a:lnTo>
                  <a:pt x="714279" y="490680"/>
                </a:lnTo>
                <a:lnTo>
                  <a:pt x="715247" y="490115"/>
                </a:lnTo>
                <a:lnTo>
                  <a:pt x="716133" y="489550"/>
                </a:lnTo>
                <a:lnTo>
                  <a:pt x="717020" y="488903"/>
                </a:lnTo>
                <a:lnTo>
                  <a:pt x="717906" y="488257"/>
                </a:lnTo>
                <a:lnTo>
                  <a:pt x="718793" y="487449"/>
                </a:lnTo>
                <a:lnTo>
                  <a:pt x="719760" y="486723"/>
                </a:lnTo>
                <a:lnTo>
                  <a:pt x="720647" y="485915"/>
                </a:lnTo>
                <a:lnTo>
                  <a:pt x="721533" y="485026"/>
                </a:lnTo>
                <a:lnTo>
                  <a:pt x="722420" y="484138"/>
                </a:lnTo>
                <a:lnTo>
                  <a:pt x="723307" y="483169"/>
                </a:lnTo>
                <a:lnTo>
                  <a:pt x="724274" y="482199"/>
                </a:lnTo>
                <a:lnTo>
                  <a:pt x="725160" y="481149"/>
                </a:lnTo>
                <a:lnTo>
                  <a:pt x="726047" y="480099"/>
                </a:lnTo>
                <a:lnTo>
                  <a:pt x="726934" y="478969"/>
                </a:lnTo>
                <a:lnTo>
                  <a:pt x="727820" y="477838"/>
                </a:lnTo>
                <a:lnTo>
                  <a:pt x="728787" y="476707"/>
                </a:lnTo>
                <a:lnTo>
                  <a:pt x="729674" y="475495"/>
                </a:lnTo>
                <a:lnTo>
                  <a:pt x="730561" y="474284"/>
                </a:lnTo>
                <a:lnTo>
                  <a:pt x="731447" y="472992"/>
                </a:lnTo>
                <a:lnTo>
                  <a:pt x="732334" y="471699"/>
                </a:lnTo>
                <a:lnTo>
                  <a:pt x="733220" y="470407"/>
                </a:lnTo>
                <a:lnTo>
                  <a:pt x="734188" y="469034"/>
                </a:lnTo>
                <a:lnTo>
                  <a:pt x="735074" y="467741"/>
                </a:lnTo>
                <a:lnTo>
                  <a:pt x="735961" y="466287"/>
                </a:lnTo>
                <a:lnTo>
                  <a:pt x="736847" y="464914"/>
                </a:lnTo>
                <a:lnTo>
                  <a:pt x="737734" y="463461"/>
                </a:lnTo>
                <a:lnTo>
                  <a:pt x="742248" y="456030"/>
                </a:lnTo>
                <a:lnTo>
                  <a:pt x="743215" y="454495"/>
                </a:lnTo>
                <a:lnTo>
                  <a:pt x="744101" y="452960"/>
                </a:lnTo>
                <a:lnTo>
                  <a:pt x="744988" y="451426"/>
                </a:lnTo>
                <a:lnTo>
                  <a:pt x="745875" y="449810"/>
                </a:lnTo>
                <a:lnTo>
                  <a:pt x="746761" y="448276"/>
                </a:lnTo>
                <a:lnTo>
                  <a:pt x="747728" y="446660"/>
                </a:lnTo>
                <a:lnTo>
                  <a:pt x="748615" y="445045"/>
                </a:lnTo>
                <a:lnTo>
                  <a:pt x="749502" y="443429"/>
                </a:lnTo>
                <a:lnTo>
                  <a:pt x="750388" y="441733"/>
                </a:lnTo>
                <a:lnTo>
                  <a:pt x="751275" y="440118"/>
                </a:lnTo>
                <a:lnTo>
                  <a:pt x="752161" y="438502"/>
                </a:lnTo>
                <a:lnTo>
                  <a:pt x="753129" y="436806"/>
                </a:lnTo>
                <a:lnTo>
                  <a:pt x="754015" y="435110"/>
                </a:lnTo>
                <a:lnTo>
                  <a:pt x="754902" y="433495"/>
                </a:lnTo>
                <a:lnTo>
                  <a:pt x="755788" y="431798"/>
                </a:lnTo>
                <a:lnTo>
                  <a:pt x="756675" y="430102"/>
                </a:lnTo>
                <a:lnTo>
                  <a:pt x="757642" y="428406"/>
                </a:lnTo>
                <a:lnTo>
                  <a:pt x="758529" y="426710"/>
                </a:lnTo>
                <a:lnTo>
                  <a:pt x="759415" y="425014"/>
                </a:lnTo>
                <a:lnTo>
                  <a:pt x="760302" y="423237"/>
                </a:lnTo>
                <a:lnTo>
                  <a:pt x="761189" y="421541"/>
                </a:lnTo>
                <a:lnTo>
                  <a:pt x="762156" y="419844"/>
                </a:lnTo>
                <a:lnTo>
                  <a:pt x="763042" y="418068"/>
                </a:lnTo>
                <a:lnTo>
                  <a:pt x="763929" y="416371"/>
                </a:lnTo>
                <a:lnTo>
                  <a:pt x="764816" y="414594"/>
                </a:lnTo>
                <a:lnTo>
                  <a:pt x="765702" y="412817"/>
                </a:lnTo>
                <a:lnTo>
                  <a:pt x="766669" y="411121"/>
                </a:lnTo>
                <a:lnTo>
                  <a:pt x="767556" y="409344"/>
                </a:lnTo>
                <a:lnTo>
                  <a:pt x="768443" y="407567"/>
                </a:lnTo>
                <a:lnTo>
                  <a:pt x="769329" y="405790"/>
                </a:lnTo>
                <a:lnTo>
                  <a:pt x="770216" y="404013"/>
                </a:lnTo>
                <a:lnTo>
                  <a:pt x="771102" y="402236"/>
                </a:lnTo>
                <a:lnTo>
                  <a:pt x="772070" y="400459"/>
                </a:lnTo>
                <a:lnTo>
                  <a:pt x="772956" y="398602"/>
                </a:lnTo>
                <a:lnTo>
                  <a:pt x="773843" y="396825"/>
                </a:lnTo>
                <a:lnTo>
                  <a:pt x="774729" y="395048"/>
                </a:lnTo>
                <a:lnTo>
                  <a:pt x="775616" y="393190"/>
                </a:lnTo>
                <a:lnTo>
                  <a:pt x="776583" y="391332"/>
                </a:lnTo>
                <a:lnTo>
                  <a:pt x="777470" y="389555"/>
                </a:lnTo>
                <a:lnTo>
                  <a:pt x="778356" y="387698"/>
                </a:lnTo>
                <a:lnTo>
                  <a:pt x="779243" y="385840"/>
                </a:lnTo>
                <a:lnTo>
                  <a:pt x="780130" y="383982"/>
                </a:lnTo>
                <a:lnTo>
                  <a:pt x="785530" y="372513"/>
                </a:lnTo>
                <a:lnTo>
                  <a:pt x="786497" y="370574"/>
                </a:lnTo>
                <a:lnTo>
                  <a:pt x="787384" y="368636"/>
                </a:lnTo>
                <a:lnTo>
                  <a:pt x="788270" y="366697"/>
                </a:lnTo>
                <a:lnTo>
                  <a:pt x="789157" y="364678"/>
                </a:lnTo>
                <a:lnTo>
                  <a:pt x="790043" y="362739"/>
                </a:lnTo>
                <a:lnTo>
                  <a:pt x="791011" y="360720"/>
                </a:lnTo>
                <a:lnTo>
                  <a:pt x="791897" y="358701"/>
                </a:lnTo>
                <a:lnTo>
                  <a:pt x="792784" y="356682"/>
                </a:lnTo>
                <a:lnTo>
                  <a:pt x="793670" y="354662"/>
                </a:lnTo>
                <a:lnTo>
                  <a:pt x="794557" y="352562"/>
                </a:lnTo>
                <a:lnTo>
                  <a:pt x="795524" y="350462"/>
                </a:lnTo>
                <a:lnTo>
                  <a:pt x="796411" y="348443"/>
                </a:lnTo>
                <a:lnTo>
                  <a:pt x="797297" y="346343"/>
                </a:lnTo>
                <a:lnTo>
                  <a:pt x="798184" y="344243"/>
                </a:lnTo>
                <a:lnTo>
                  <a:pt x="799071" y="342062"/>
                </a:lnTo>
                <a:lnTo>
                  <a:pt x="800038" y="339962"/>
                </a:lnTo>
                <a:lnTo>
                  <a:pt x="800924" y="337781"/>
                </a:lnTo>
                <a:lnTo>
                  <a:pt x="801811" y="335600"/>
                </a:lnTo>
                <a:lnTo>
                  <a:pt x="802698" y="333420"/>
                </a:lnTo>
                <a:lnTo>
                  <a:pt x="803584" y="331239"/>
                </a:lnTo>
                <a:lnTo>
                  <a:pt x="804471" y="329058"/>
                </a:lnTo>
                <a:lnTo>
                  <a:pt x="805438" y="326796"/>
                </a:lnTo>
                <a:lnTo>
                  <a:pt x="806325" y="324615"/>
                </a:lnTo>
                <a:lnTo>
                  <a:pt x="807211" y="322354"/>
                </a:lnTo>
                <a:lnTo>
                  <a:pt x="808098" y="320092"/>
                </a:lnTo>
                <a:lnTo>
                  <a:pt x="808984" y="317831"/>
                </a:lnTo>
                <a:lnTo>
                  <a:pt x="809952" y="315569"/>
                </a:lnTo>
                <a:lnTo>
                  <a:pt x="810838" y="313227"/>
                </a:lnTo>
                <a:lnTo>
                  <a:pt x="811725" y="310965"/>
                </a:lnTo>
                <a:lnTo>
                  <a:pt x="812611" y="308623"/>
                </a:lnTo>
                <a:lnTo>
                  <a:pt x="813498" y="306281"/>
                </a:lnTo>
                <a:lnTo>
                  <a:pt x="814465" y="304019"/>
                </a:lnTo>
                <a:lnTo>
                  <a:pt x="815352" y="301677"/>
                </a:lnTo>
                <a:lnTo>
                  <a:pt x="816238" y="299335"/>
                </a:lnTo>
                <a:lnTo>
                  <a:pt x="817125" y="296992"/>
                </a:lnTo>
                <a:lnTo>
                  <a:pt x="818012" y="294569"/>
                </a:lnTo>
                <a:lnTo>
                  <a:pt x="818979" y="292227"/>
                </a:lnTo>
                <a:lnTo>
                  <a:pt x="819865" y="289885"/>
                </a:lnTo>
                <a:lnTo>
                  <a:pt x="820752" y="287542"/>
                </a:lnTo>
                <a:lnTo>
                  <a:pt x="821639" y="285119"/>
                </a:lnTo>
                <a:lnTo>
                  <a:pt x="822525" y="282777"/>
                </a:lnTo>
                <a:lnTo>
                  <a:pt x="823412" y="280435"/>
                </a:lnTo>
                <a:lnTo>
                  <a:pt x="824379" y="278011"/>
                </a:lnTo>
                <a:lnTo>
                  <a:pt x="825266" y="275669"/>
                </a:lnTo>
                <a:lnTo>
                  <a:pt x="826152" y="273327"/>
                </a:lnTo>
                <a:lnTo>
                  <a:pt x="827039" y="270984"/>
                </a:lnTo>
                <a:lnTo>
                  <a:pt x="827925" y="268642"/>
                </a:lnTo>
                <a:lnTo>
                  <a:pt x="828893" y="266300"/>
                </a:lnTo>
                <a:lnTo>
                  <a:pt x="829779" y="263958"/>
                </a:lnTo>
                <a:lnTo>
                  <a:pt x="830666" y="261615"/>
                </a:lnTo>
                <a:lnTo>
                  <a:pt x="831552" y="259354"/>
                </a:lnTo>
                <a:lnTo>
                  <a:pt x="832439" y="257011"/>
                </a:lnTo>
                <a:lnTo>
                  <a:pt x="833406" y="254750"/>
                </a:lnTo>
                <a:lnTo>
                  <a:pt x="834293" y="252488"/>
                </a:lnTo>
                <a:lnTo>
                  <a:pt x="835179" y="250227"/>
                </a:lnTo>
                <a:lnTo>
                  <a:pt x="836066" y="247965"/>
                </a:lnTo>
                <a:lnTo>
                  <a:pt x="836953" y="245784"/>
                </a:lnTo>
                <a:lnTo>
                  <a:pt x="837920" y="243603"/>
                </a:lnTo>
                <a:lnTo>
                  <a:pt x="838806" y="241423"/>
                </a:lnTo>
                <a:lnTo>
                  <a:pt x="839693" y="239323"/>
                </a:lnTo>
                <a:lnTo>
                  <a:pt x="840580" y="237223"/>
                </a:lnTo>
                <a:lnTo>
                  <a:pt x="841466" y="235123"/>
                </a:lnTo>
                <a:lnTo>
                  <a:pt x="842353" y="233103"/>
                </a:lnTo>
                <a:lnTo>
                  <a:pt x="843320" y="231084"/>
                </a:lnTo>
                <a:lnTo>
                  <a:pt x="844207" y="229065"/>
                </a:lnTo>
                <a:lnTo>
                  <a:pt x="845093" y="227126"/>
                </a:lnTo>
                <a:lnTo>
                  <a:pt x="845980" y="225188"/>
                </a:lnTo>
                <a:lnTo>
                  <a:pt x="846866" y="223330"/>
                </a:lnTo>
                <a:lnTo>
                  <a:pt x="847834" y="221472"/>
                </a:lnTo>
                <a:lnTo>
                  <a:pt x="848720" y="219695"/>
                </a:lnTo>
                <a:lnTo>
                  <a:pt x="849607" y="217918"/>
                </a:lnTo>
                <a:lnTo>
                  <a:pt x="850493" y="216222"/>
                </a:lnTo>
                <a:lnTo>
                  <a:pt x="851380" y="214526"/>
                </a:lnTo>
                <a:lnTo>
                  <a:pt x="852347" y="212911"/>
                </a:lnTo>
                <a:lnTo>
                  <a:pt x="853234" y="211376"/>
                </a:lnTo>
                <a:lnTo>
                  <a:pt x="854120" y="209841"/>
                </a:lnTo>
                <a:lnTo>
                  <a:pt x="855007" y="208387"/>
                </a:lnTo>
                <a:lnTo>
                  <a:pt x="855894" y="206934"/>
                </a:lnTo>
                <a:lnTo>
                  <a:pt x="856861" y="205561"/>
                </a:lnTo>
                <a:lnTo>
                  <a:pt x="857747" y="204268"/>
                </a:lnTo>
                <a:lnTo>
                  <a:pt x="858634" y="202976"/>
                </a:lnTo>
                <a:lnTo>
                  <a:pt x="859521" y="201845"/>
                </a:lnTo>
                <a:lnTo>
                  <a:pt x="860407" y="200714"/>
                </a:lnTo>
                <a:lnTo>
                  <a:pt x="861294" y="199583"/>
                </a:lnTo>
                <a:lnTo>
                  <a:pt x="862261" y="198614"/>
                </a:lnTo>
                <a:lnTo>
                  <a:pt x="863148" y="197645"/>
                </a:lnTo>
                <a:lnTo>
                  <a:pt x="864034" y="196757"/>
                </a:lnTo>
                <a:lnTo>
                  <a:pt x="864921" y="195949"/>
                </a:lnTo>
                <a:lnTo>
                  <a:pt x="865807" y="195141"/>
                </a:lnTo>
                <a:lnTo>
                  <a:pt x="866775" y="194495"/>
                </a:lnTo>
                <a:lnTo>
                  <a:pt x="867661" y="193849"/>
                </a:lnTo>
                <a:lnTo>
                  <a:pt x="868548" y="193283"/>
                </a:lnTo>
                <a:lnTo>
                  <a:pt x="874835" y="191264"/>
                </a:lnTo>
                <a:lnTo>
                  <a:pt x="875721" y="191264"/>
                </a:lnTo>
                <a:lnTo>
                  <a:pt x="880235" y="192395"/>
                </a:lnTo>
                <a:lnTo>
                  <a:pt x="881202" y="192799"/>
                </a:lnTo>
                <a:lnTo>
                  <a:pt x="887489" y="197807"/>
                </a:lnTo>
                <a:lnTo>
                  <a:pt x="888375" y="198776"/>
                </a:lnTo>
                <a:lnTo>
                  <a:pt x="889262" y="199826"/>
                </a:lnTo>
                <a:lnTo>
                  <a:pt x="890229" y="200957"/>
                </a:lnTo>
                <a:lnTo>
                  <a:pt x="891116" y="202168"/>
                </a:lnTo>
                <a:lnTo>
                  <a:pt x="892002" y="203460"/>
                </a:lnTo>
                <a:lnTo>
                  <a:pt x="892889" y="204753"/>
                </a:lnTo>
                <a:lnTo>
                  <a:pt x="893776" y="206126"/>
                </a:lnTo>
                <a:lnTo>
                  <a:pt x="894662" y="207580"/>
                </a:lnTo>
                <a:lnTo>
                  <a:pt x="895629" y="209114"/>
                </a:lnTo>
                <a:lnTo>
                  <a:pt x="896516" y="210730"/>
                </a:lnTo>
                <a:lnTo>
                  <a:pt x="897403" y="212345"/>
                </a:lnTo>
                <a:lnTo>
                  <a:pt x="898289" y="214041"/>
                </a:lnTo>
                <a:lnTo>
                  <a:pt x="899176" y="215818"/>
                </a:lnTo>
                <a:lnTo>
                  <a:pt x="900143" y="217595"/>
                </a:lnTo>
                <a:lnTo>
                  <a:pt x="901030" y="219453"/>
                </a:lnTo>
                <a:lnTo>
                  <a:pt x="901916" y="221392"/>
                </a:lnTo>
                <a:lnTo>
                  <a:pt x="902803" y="223330"/>
                </a:lnTo>
                <a:lnTo>
                  <a:pt x="903689" y="225349"/>
                </a:lnTo>
                <a:lnTo>
                  <a:pt x="904657" y="227449"/>
                </a:lnTo>
                <a:lnTo>
                  <a:pt x="905543" y="229549"/>
                </a:lnTo>
                <a:lnTo>
                  <a:pt x="906430" y="231730"/>
                </a:lnTo>
                <a:lnTo>
                  <a:pt x="907316" y="233911"/>
                </a:lnTo>
                <a:lnTo>
                  <a:pt x="908203" y="236173"/>
                </a:lnTo>
                <a:lnTo>
                  <a:pt x="909170" y="238434"/>
                </a:lnTo>
                <a:lnTo>
                  <a:pt x="910057" y="240776"/>
                </a:lnTo>
                <a:lnTo>
                  <a:pt x="910943" y="243119"/>
                </a:lnTo>
                <a:lnTo>
                  <a:pt x="911830" y="245542"/>
                </a:lnTo>
                <a:lnTo>
                  <a:pt x="912717" y="247965"/>
                </a:lnTo>
                <a:lnTo>
                  <a:pt x="913603" y="250388"/>
                </a:lnTo>
                <a:lnTo>
                  <a:pt x="914570" y="252892"/>
                </a:lnTo>
                <a:lnTo>
                  <a:pt x="915457" y="255477"/>
                </a:lnTo>
                <a:lnTo>
                  <a:pt x="916344" y="257981"/>
                </a:lnTo>
                <a:lnTo>
                  <a:pt x="917230" y="260565"/>
                </a:lnTo>
                <a:lnTo>
                  <a:pt x="918117" y="263150"/>
                </a:lnTo>
                <a:lnTo>
                  <a:pt x="919084" y="265735"/>
                </a:lnTo>
                <a:lnTo>
                  <a:pt x="919971" y="268400"/>
                </a:lnTo>
                <a:lnTo>
                  <a:pt x="920857" y="271066"/>
                </a:lnTo>
                <a:lnTo>
                  <a:pt x="921744" y="273731"/>
                </a:lnTo>
                <a:lnTo>
                  <a:pt x="922630" y="276397"/>
                </a:lnTo>
                <a:lnTo>
                  <a:pt x="923598" y="279062"/>
                </a:lnTo>
                <a:lnTo>
                  <a:pt x="924484" y="281727"/>
                </a:lnTo>
                <a:lnTo>
                  <a:pt x="925371" y="284474"/>
                </a:lnTo>
                <a:lnTo>
                  <a:pt x="926257" y="287139"/>
                </a:lnTo>
                <a:lnTo>
                  <a:pt x="927144" y="289885"/>
                </a:lnTo>
                <a:lnTo>
                  <a:pt x="928111" y="292631"/>
                </a:lnTo>
                <a:lnTo>
                  <a:pt x="928998" y="295297"/>
                </a:lnTo>
                <a:lnTo>
                  <a:pt x="929884" y="298043"/>
                </a:lnTo>
                <a:lnTo>
                  <a:pt x="930771" y="300708"/>
                </a:lnTo>
                <a:lnTo>
                  <a:pt x="931658" y="303455"/>
                </a:lnTo>
                <a:lnTo>
                  <a:pt x="932544" y="306120"/>
                </a:lnTo>
                <a:lnTo>
                  <a:pt x="933511" y="308786"/>
                </a:lnTo>
                <a:lnTo>
                  <a:pt x="934398" y="311532"/>
                </a:lnTo>
                <a:lnTo>
                  <a:pt x="935285" y="314197"/>
                </a:lnTo>
                <a:lnTo>
                  <a:pt x="936171" y="316782"/>
                </a:lnTo>
                <a:lnTo>
                  <a:pt x="937058" y="319447"/>
                </a:lnTo>
                <a:lnTo>
                  <a:pt x="938025" y="322032"/>
                </a:lnTo>
                <a:lnTo>
                  <a:pt x="938912" y="324698"/>
                </a:lnTo>
                <a:lnTo>
                  <a:pt x="939798" y="327282"/>
                </a:lnTo>
                <a:lnTo>
                  <a:pt x="940685" y="329786"/>
                </a:lnTo>
                <a:lnTo>
                  <a:pt x="941571" y="332371"/>
                </a:lnTo>
                <a:lnTo>
                  <a:pt x="942539" y="334875"/>
                </a:lnTo>
                <a:lnTo>
                  <a:pt x="943425" y="337379"/>
                </a:lnTo>
                <a:lnTo>
                  <a:pt x="944312" y="339802"/>
                </a:lnTo>
                <a:lnTo>
                  <a:pt x="945198" y="342225"/>
                </a:lnTo>
                <a:lnTo>
                  <a:pt x="946085" y="344648"/>
                </a:lnTo>
                <a:lnTo>
                  <a:pt x="947052" y="347071"/>
                </a:lnTo>
                <a:lnTo>
                  <a:pt x="947939" y="349414"/>
                </a:lnTo>
                <a:lnTo>
                  <a:pt x="948825" y="351675"/>
                </a:lnTo>
                <a:lnTo>
                  <a:pt x="949712" y="353937"/>
                </a:lnTo>
                <a:lnTo>
                  <a:pt x="950599" y="356198"/>
                </a:lnTo>
                <a:lnTo>
                  <a:pt x="951485" y="358460"/>
                </a:lnTo>
                <a:lnTo>
                  <a:pt x="952452" y="360560"/>
                </a:lnTo>
                <a:lnTo>
                  <a:pt x="953339" y="362741"/>
                </a:lnTo>
                <a:lnTo>
                  <a:pt x="954226" y="364841"/>
                </a:lnTo>
                <a:lnTo>
                  <a:pt x="955112" y="366860"/>
                </a:lnTo>
                <a:lnTo>
                  <a:pt x="955999" y="368879"/>
                </a:lnTo>
                <a:lnTo>
                  <a:pt x="956966" y="370898"/>
                </a:lnTo>
                <a:lnTo>
                  <a:pt x="957853" y="372837"/>
                </a:lnTo>
                <a:lnTo>
                  <a:pt x="958739" y="374695"/>
                </a:lnTo>
                <a:lnTo>
                  <a:pt x="959626" y="376552"/>
                </a:lnTo>
                <a:lnTo>
                  <a:pt x="960512" y="378410"/>
                </a:lnTo>
                <a:lnTo>
                  <a:pt x="961480" y="380187"/>
                </a:lnTo>
                <a:lnTo>
                  <a:pt x="962366" y="381883"/>
                </a:lnTo>
                <a:lnTo>
                  <a:pt x="963253" y="383580"/>
                </a:lnTo>
                <a:lnTo>
                  <a:pt x="964139" y="385276"/>
                </a:lnTo>
                <a:lnTo>
                  <a:pt x="965026" y="386810"/>
                </a:lnTo>
                <a:lnTo>
                  <a:pt x="965913" y="388426"/>
                </a:lnTo>
                <a:lnTo>
                  <a:pt x="966880" y="389880"/>
                </a:lnTo>
                <a:lnTo>
                  <a:pt x="967766" y="391414"/>
                </a:lnTo>
                <a:lnTo>
                  <a:pt x="968653" y="392787"/>
                </a:lnTo>
                <a:lnTo>
                  <a:pt x="969540" y="394160"/>
                </a:lnTo>
                <a:lnTo>
                  <a:pt x="970426" y="395534"/>
                </a:lnTo>
                <a:lnTo>
                  <a:pt x="971393" y="396826"/>
                </a:lnTo>
                <a:lnTo>
                  <a:pt x="972280" y="398037"/>
                </a:lnTo>
                <a:lnTo>
                  <a:pt x="973167" y="399249"/>
                </a:lnTo>
                <a:lnTo>
                  <a:pt x="974053" y="400461"/>
                </a:lnTo>
                <a:lnTo>
                  <a:pt x="974940" y="401591"/>
                </a:lnTo>
                <a:lnTo>
                  <a:pt x="975907" y="402641"/>
                </a:lnTo>
                <a:lnTo>
                  <a:pt x="976794" y="403691"/>
                </a:lnTo>
                <a:lnTo>
                  <a:pt x="977680" y="404661"/>
                </a:lnTo>
                <a:lnTo>
                  <a:pt x="978567" y="405630"/>
                </a:lnTo>
                <a:lnTo>
                  <a:pt x="979453" y="406518"/>
                </a:lnTo>
                <a:lnTo>
                  <a:pt x="986707" y="412334"/>
                </a:lnTo>
                <a:lnTo>
                  <a:pt x="987594" y="412899"/>
                </a:lnTo>
                <a:lnTo>
                  <a:pt x="994848" y="416049"/>
                </a:lnTo>
                <a:lnTo>
                  <a:pt x="995735" y="416292"/>
                </a:lnTo>
                <a:lnTo>
                  <a:pt x="1000248" y="417099"/>
                </a:lnTo>
                <a:lnTo>
                  <a:pt x="1001135" y="417180"/>
                </a:lnTo>
                <a:lnTo>
                  <a:pt x="1002021" y="417261"/>
                </a:lnTo>
                <a:lnTo>
                  <a:pt x="1002908" y="417261"/>
                </a:lnTo>
                <a:lnTo>
                  <a:pt x="1003795" y="417261"/>
                </a:lnTo>
                <a:lnTo>
                  <a:pt x="1004762" y="417261"/>
                </a:lnTo>
                <a:lnTo>
                  <a:pt x="1005648" y="417180"/>
                </a:lnTo>
                <a:lnTo>
                  <a:pt x="1006535" y="417099"/>
                </a:lnTo>
                <a:lnTo>
                  <a:pt x="1007422" y="417018"/>
                </a:lnTo>
                <a:lnTo>
                  <a:pt x="1008308" y="416938"/>
                </a:lnTo>
                <a:lnTo>
                  <a:pt x="1009275" y="416776"/>
                </a:lnTo>
                <a:lnTo>
                  <a:pt x="1010162" y="416615"/>
                </a:lnTo>
                <a:lnTo>
                  <a:pt x="1011049" y="416453"/>
                </a:lnTo>
                <a:lnTo>
                  <a:pt x="1011935" y="416211"/>
                </a:lnTo>
                <a:lnTo>
                  <a:pt x="1012822" y="416049"/>
                </a:lnTo>
                <a:lnTo>
                  <a:pt x="1013789" y="415807"/>
                </a:lnTo>
                <a:lnTo>
                  <a:pt x="1014676" y="415565"/>
                </a:lnTo>
                <a:lnTo>
                  <a:pt x="1015562" y="415242"/>
                </a:lnTo>
                <a:lnTo>
                  <a:pt x="1016449" y="414999"/>
                </a:lnTo>
                <a:lnTo>
                  <a:pt x="1017335" y="414676"/>
                </a:lnTo>
                <a:lnTo>
                  <a:pt x="1018303" y="414353"/>
                </a:lnTo>
                <a:lnTo>
                  <a:pt x="1019189" y="414030"/>
                </a:lnTo>
                <a:lnTo>
                  <a:pt x="1020076" y="413707"/>
                </a:lnTo>
                <a:lnTo>
                  <a:pt x="1020962" y="413303"/>
                </a:lnTo>
                <a:lnTo>
                  <a:pt x="1021849" y="412980"/>
                </a:lnTo>
                <a:lnTo>
                  <a:pt x="1022736" y="412576"/>
                </a:lnTo>
                <a:lnTo>
                  <a:pt x="1023703" y="412172"/>
                </a:lnTo>
                <a:lnTo>
                  <a:pt x="1024589" y="411768"/>
                </a:lnTo>
                <a:lnTo>
                  <a:pt x="1025476" y="411284"/>
                </a:lnTo>
                <a:lnTo>
                  <a:pt x="1026363" y="410880"/>
                </a:lnTo>
                <a:lnTo>
                  <a:pt x="1027249" y="410395"/>
                </a:lnTo>
                <a:lnTo>
                  <a:pt x="1028216" y="409991"/>
                </a:lnTo>
                <a:lnTo>
                  <a:pt x="1029103" y="409507"/>
                </a:lnTo>
                <a:lnTo>
                  <a:pt x="1029990" y="409022"/>
                </a:lnTo>
                <a:lnTo>
                  <a:pt x="1030876" y="408538"/>
                </a:lnTo>
                <a:lnTo>
                  <a:pt x="1031763" y="407972"/>
                </a:lnTo>
                <a:lnTo>
                  <a:pt x="1032730" y="407488"/>
                </a:lnTo>
                <a:lnTo>
                  <a:pt x="1033617" y="406922"/>
                </a:lnTo>
                <a:lnTo>
                  <a:pt x="1034503" y="406438"/>
                </a:lnTo>
                <a:lnTo>
                  <a:pt x="1035390" y="405872"/>
                </a:lnTo>
                <a:lnTo>
                  <a:pt x="1036276" y="405307"/>
                </a:lnTo>
                <a:lnTo>
                  <a:pt x="1037244" y="404741"/>
                </a:lnTo>
                <a:lnTo>
                  <a:pt x="1038130" y="404176"/>
                </a:lnTo>
                <a:lnTo>
                  <a:pt x="1039017" y="403530"/>
                </a:lnTo>
                <a:lnTo>
                  <a:pt x="1039903" y="402964"/>
                </a:lnTo>
                <a:lnTo>
                  <a:pt x="1040790" y="402318"/>
                </a:lnTo>
                <a:lnTo>
                  <a:pt x="1041677" y="401753"/>
                </a:lnTo>
                <a:lnTo>
                  <a:pt x="1042644" y="401107"/>
                </a:lnTo>
                <a:lnTo>
                  <a:pt x="1043530" y="400460"/>
                </a:lnTo>
                <a:lnTo>
                  <a:pt x="1044417" y="399814"/>
                </a:lnTo>
                <a:lnTo>
                  <a:pt x="1045304" y="399168"/>
                </a:lnTo>
                <a:lnTo>
                  <a:pt x="1046190" y="398441"/>
                </a:lnTo>
                <a:lnTo>
                  <a:pt x="1047157" y="397795"/>
                </a:lnTo>
                <a:lnTo>
                  <a:pt x="1048044" y="397068"/>
                </a:lnTo>
                <a:lnTo>
                  <a:pt x="1048931" y="396422"/>
                </a:lnTo>
                <a:lnTo>
                  <a:pt x="1049817" y="395695"/>
                </a:lnTo>
                <a:lnTo>
                  <a:pt x="1050704" y="394968"/>
                </a:lnTo>
                <a:lnTo>
                  <a:pt x="1051671" y="394241"/>
                </a:lnTo>
                <a:lnTo>
                  <a:pt x="1052558" y="393434"/>
                </a:lnTo>
                <a:lnTo>
                  <a:pt x="1053444" y="392707"/>
                </a:lnTo>
                <a:lnTo>
                  <a:pt x="1054331" y="391899"/>
                </a:lnTo>
                <a:lnTo>
                  <a:pt x="1055217" y="391172"/>
                </a:lnTo>
                <a:lnTo>
                  <a:pt x="1056104" y="390364"/>
                </a:lnTo>
                <a:lnTo>
                  <a:pt x="1057071" y="389557"/>
                </a:lnTo>
                <a:lnTo>
                  <a:pt x="1057958" y="388749"/>
                </a:lnTo>
                <a:lnTo>
                  <a:pt x="1058844" y="387860"/>
                </a:lnTo>
                <a:lnTo>
                  <a:pt x="1059731" y="387053"/>
                </a:lnTo>
                <a:lnTo>
                  <a:pt x="1060618" y="386164"/>
                </a:lnTo>
                <a:lnTo>
                  <a:pt x="1061585" y="385357"/>
                </a:lnTo>
                <a:lnTo>
                  <a:pt x="1062471" y="384468"/>
                </a:lnTo>
                <a:lnTo>
                  <a:pt x="1063358" y="383580"/>
                </a:lnTo>
                <a:lnTo>
                  <a:pt x="1064245" y="382610"/>
                </a:lnTo>
                <a:lnTo>
                  <a:pt x="1065131" y="381722"/>
                </a:lnTo>
                <a:lnTo>
                  <a:pt x="1066098" y="380753"/>
                </a:lnTo>
                <a:lnTo>
                  <a:pt x="1066985" y="379864"/>
                </a:lnTo>
                <a:lnTo>
                  <a:pt x="1067872" y="378895"/>
                </a:lnTo>
                <a:lnTo>
                  <a:pt x="1068758" y="377926"/>
                </a:lnTo>
                <a:lnTo>
                  <a:pt x="1069645" y="376956"/>
                </a:lnTo>
                <a:lnTo>
                  <a:pt x="1070612" y="375906"/>
                </a:lnTo>
                <a:lnTo>
                  <a:pt x="1071499" y="374937"/>
                </a:lnTo>
                <a:lnTo>
                  <a:pt x="1072385" y="373887"/>
                </a:lnTo>
                <a:lnTo>
                  <a:pt x="1073272" y="372837"/>
                </a:lnTo>
                <a:lnTo>
                  <a:pt x="1074158" y="371787"/>
                </a:lnTo>
                <a:lnTo>
                  <a:pt x="1075045" y="370737"/>
                </a:lnTo>
                <a:lnTo>
                  <a:pt x="1079559" y="365164"/>
                </a:lnTo>
                <a:lnTo>
                  <a:pt x="1080526" y="364033"/>
                </a:lnTo>
                <a:lnTo>
                  <a:pt x="1081412" y="362902"/>
                </a:lnTo>
                <a:lnTo>
                  <a:pt x="1082299" y="361691"/>
                </a:lnTo>
                <a:lnTo>
                  <a:pt x="1083186" y="360479"/>
                </a:lnTo>
                <a:lnTo>
                  <a:pt x="1084072" y="359348"/>
                </a:lnTo>
                <a:lnTo>
                  <a:pt x="1085039" y="358137"/>
                </a:lnTo>
                <a:lnTo>
                  <a:pt x="1085926" y="356845"/>
                </a:lnTo>
                <a:lnTo>
                  <a:pt x="1086813" y="355633"/>
                </a:lnTo>
                <a:lnTo>
                  <a:pt x="1087699" y="354421"/>
                </a:lnTo>
                <a:lnTo>
                  <a:pt x="1088586" y="353129"/>
                </a:lnTo>
                <a:lnTo>
                  <a:pt x="1089553" y="351837"/>
                </a:lnTo>
                <a:lnTo>
                  <a:pt x="1090440" y="350544"/>
                </a:lnTo>
                <a:lnTo>
                  <a:pt x="1091326" y="349252"/>
                </a:lnTo>
                <a:lnTo>
                  <a:pt x="1092213" y="347960"/>
                </a:lnTo>
                <a:lnTo>
                  <a:pt x="1093099" y="346667"/>
                </a:lnTo>
                <a:lnTo>
                  <a:pt x="1093986" y="345375"/>
                </a:lnTo>
                <a:lnTo>
                  <a:pt x="1094953" y="344002"/>
                </a:lnTo>
                <a:lnTo>
                  <a:pt x="1095840" y="342709"/>
                </a:lnTo>
                <a:lnTo>
                  <a:pt x="1096726" y="341336"/>
                </a:lnTo>
                <a:lnTo>
                  <a:pt x="1097613" y="339963"/>
                </a:lnTo>
                <a:lnTo>
                  <a:pt x="1098500" y="338590"/>
                </a:lnTo>
                <a:lnTo>
                  <a:pt x="1099467" y="337217"/>
                </a:lnTo>
                <a:lnTo>
                  <a:pt x="1100353" y="335844"/>
                </a:lnTo>
                <a:lnTo>
                  <a:pt x="1101240" y="334471"/>
                </a:lnTo>
                <a:lnTo>
                  <a:pt x="1102127" y="333098"/>
                </a:lnTo>
                <a:lnTo>
                  <a:pt x="1103013" y="331725"/>
                </a:lnTo>
                <a:lnTo>
                  <a:pt x="1103980" y="330352"/>
                </a:lnTo>
                <a:lnTo>
                  <a:pt x="1104867" y="328898"/>
                </a:lnTo>
                <a:lnTo>
                  <a:pt x="1105754" y="327525"/>
                </a:lnTo>
                <a:lnTo>
                  <a:pt x="1106640" y="326152"/>
                </a:lnTo>
                <a:lnTo>
                  <a:pt x="1107527" y="324698"/>
                </a:lnTo>
                <a:lnTo>
                  <a:pt x="1108494" y="323325"/>
                </a:lnTo>
                <a:lnTo>
                  <a:pt x="1109381" y="321871"/>
                </a:lnTo>
                <a:lnTo>
                  <a:pt x="1110267" y="320498"/>
                </a:lnTo>
                <a:lnTo>
                  <a:pt x="1111154" y="319044"/>
                </a:lnTo>
                <a:lnTo>
                  <a:pt x="1112040" y="317671"/>
                </a:lnTo>
                <a:lnTo>
                  <a:pt x="1112927" y="316217"/>
                </a:lnTo>
                <a:lnTo>
                  <a:pt x="1113894" y="314844"/>
                </a:lnTo>
                <a:lnTo>
                  <a:pt x="1114781" y="313471"/>
                </a:lnTo>
                <a:lnTo>
                  <a:pt x="1115667" y="312017"/>
                </a:lnTo>
                <a:lnTo>
                  <a:pt x="1116554" y="310644"/>
                </a:lnTo>
                <a:lnTo>
                  <a:pt x="1117441" y="309271"/>
                </a:lnTo>
                <a:lnTo>
                  <a:pt x="1118408" y="307898"/>
                </a:lnTo>
                <a:lnTo>
                  <a:pt x="1119294" y="306525"/>
                </a:lnTo>
                <a:lnTo>
                  <a:pt x="1120181" y="305152"/>
                </a:lnTo>
                <a:lnTo>
                  <a:pt x="1121068" y="303779"/>
                </a:lnTo>
                <a:lnTo>
                  <a:pt x="1121954" y="302405"/>
                </a:lnTo>
                <a:lnTo>
                  <a:pt x="1122921" y="301032"/>
                </a:lnTo>
                <a:lnTo>
                  <a:pt x="1123808" y="299740"/>
                </a:lnTo>
                <a:lnTo>
                  <a:pt x="1124695" y="298448"/>
                </a:lnTo>
                <a:lnTo>
                  <a:pt x="1125581" y="297075"/>
                </a:lnTo>
                <a:lnTo>
                  <a:pt x="1126468" y="295782"/>
                </a:lnTo>
                <a:lnTo>
                  <a:pt x="1127435" y="294490"/>
                </a:lnTo>
                <a:lnTo>
                  <a:pt x="1128322" y="293198"/>
                </a:lnTo>
                <a:lnTo>
                  <a:pt x="1129208" y="291986"/>
                </a:lnTo>
                <a:lnTo>
                  <a:pt x="1130095" y="290694"/>
                </a:lnTo>
                <a:lnTo>
                  <a:pt x="1130981" y="289482"/>
                </a:lnTo>
                <a:lnTo>
                  <a:pt x="1131868" y="288271"/>
                </a:lnTo>
                <a:lnTo>
                  <a:pt x="1132835" y="287059"/>
                </a:lnTo>
                <a:lnTo>
                  <a:pt x="1133722" y="285928"/>
                </a:lnTo>
                <a:lnTo>
                  <a:pt x="1134608" y="284717"/>
                </a:lnTo>
                <a:lnTo>
                  <a:pt x="1135495" y="283586"/>
                </a:lnTo>
                <a:lnTo>
                  <a:pt x="1136382" y="282455"/>
                </a:lnTo>
                <a:lnTo>
                  <a:pt x="1137349" y="281324"/>
                </a:lnTo>
                <a:lnTo>
                  <a:pt x="1138235" y="280274"/>
                </a:lnTo>
                <a:lnTo>
                  <a:pt x="1139122" y="279224"/>
                </a:lnTo>
                <a:lnTo>
                  <a:pt x="1140009" y="278174"/>
                </a:lnTo>
                <a:lnTo>
                  <a:pt x="1140895" y="277124"/>
                </a:lnTo>
                <a:lnTo>
                  <a:pt x="1141862" y="276155"/>
                </a:lnTo>
                <a:lnTo>
                  <a:pt x="1142749" y="275186"/>
                </a:lnTo>
                <a:lnTo>
                  <a:pt x="1143636" y="274217"/>
                </a:lnTo>
                <a:lnTo>
                  <a:pt x="1144522" y="273328"/>
                </a:lnTo>
                <a:lnTo>
                  <a:pt x="1145409" y="272440"/>
                </a:lnTo>
                <a:lnTo>
                  <a:pt x="1146295" y="271551"/>
                </a:lnTo>
                <a:lnTo>
                  <a:pt x="1147263" y="270663"/>
                </a:lnTo>
                <a:lnTo>
                  <a:pt x="1148149" y="269855"/>
                </a:lnTo>
                <a:lnTo>
                  <a:pt x="1149036" y="269047"/>
                </a:lnTo>
                <a:lnTo>
                  <a:pt x="1149922" y="268320"/>
                </a:lnTo>
                <a:lnTo>
                  <a:pt x="1150809" y="267593"/>
                </a:lnTo>
                <a:lnTo>
                  <a:pt x="1151776" y="266866"/>
                </a:lnTo>
                <a:lnTo>
                  <a:pt x="1152663" y="266140"/>
                </a:lnTo>
                <a:lnTo>
                  <a:pt x="1153549" y="265493"/>
                </a:lnTo>
                <a:lnTo>
                  <a:pt x="1154436" y="264847"/>
                </a:lnTo>
                <a:lnTo>
                  <a:pt x="1155323" y="264282"/>
                </a:lnTo>
                <a:lnTo>
                  <a:pt x="1156290" y="263716"/>
                </a:lnTo>
                <a:lnTo>
                  <a:pt x="1157176" y="263151"/>
                </a:lnTo>
                <a:lnTo>
                  <a:pt x="1158063" y="262666"/>
                </a:lnTo>
                <a:lnTo>
                  <a:pt x="1158950" y="262182"/>
                </a:lnTo>
                <a:lnTo>
                  <a:pt x="1159836" y="261778"/>
                </a:lnTo>
                <a:lnTo>
                  <a:pt x="1160803" y="261374"/>
                </a:lnTo>
                <a:lnTo>
                  <a:pt x="1161690" y="260970"/>
                </a:lnTo>
                <a:lnTo>
                  <a:pt x="1162577" y="260647"/>
                </a:lnTo>
                <a:lnTo>
                  <a:pt x="1163463" y="260324"/>
                </a:lnTo>
                <a:lnTo>
                  <a:pt x="1164350" y="260001"/>
                </a:lnTo>
                <a:lnTo>
                  <a:pt x="1165236" y="259759"/>
                </a:lnTo>
                <a:lnTo>
                  <a:pt x="1166204" y="259597"/>
                </a:lnTo>
                <a:lnTo>
                  <a:pt x="1167090" y="259355"/>
                </a:lnTo>
                <a:lnTo>
                  <a:pt x="1167977" y="259193"/>
                </a:lnTo>
                <a:lnTo>
                  <a:pt x="1168863" y="259112"/>
                </a:lnTo>
                <a:lnTo>
                  <a:pt x="1169750" y="259032"/>
                </a:lnTo>
                <a:lnTo>
                  <a:pt x="1170717" y="258951"/>
                </a:lnTo>
                <a:lnTo>
                  <a:pt x="1171604" y="258951"/>
                </a:lnTo>
                <a:lnTo>
                  <a:pt x="1172490" y="258951"/>
                </a:lnTo>
                <a:lnTo>
                  <a:pt x="1173377" y="259032"/>
                </a:lnTo>
                <a:lnTo>
                  <a:pt x="1174264" y="259112"/>
                </a:lnTo>
                <a:lnTo>
                  <a:pt x="1175231" y="259193"/>
                </a:lnTo>
                <a:lnTo>
                  <a:pt x="1176117" y="259355"/>
                </a:lnTo>
                <a:lnTo>
                  <a:pt x="1177004" y="259516"/>
                </a:lnTo>
                <a:lnTo>
                  <a:pt x="1177891" y="259678"/>
                </a:lnTo>
                <a:lnTo>
                  <a:pt x="1178777" y="259920"/>
                </a:lnTo>
                <a:lnTo>
                  <a:pt x="1179744" y="260162"/>
                </a:lnTo>
                <a:lnTo>
                  <a:pt x="1180631" y="260485"/>
                </a:lnTo>
                <a:lnTo>
                  <a:pt x="1181518" y="260809"/>
                </a:lnTo>
                <a:lnTo>
                  <a:pt x="1182404" y="261212"/>
                </a:lnTo>
                <a:lnTo>
                  <a:pt x="1183291" y="261616"/>
                </a:lnTo>
                <a:lnTo>
                  <a:pt x="1184177" y="262020"/>
                </a:lnTo>
                <a:lnTo>
                  <a:pt x="1185145" y="262505"/>
                </a:lnTo>
                <a:lnTo>
                  <a:pt x="1186031" y="262989"/>
                </a:lnTo>
                <a:lnTo>
                  <a:pt x="1186918" y="263474"/>
                </a:lnTo>
                <a:lnTo>
                  <a:pt x="1187804" y="264039"/>
                </a:lnTo>
                <a:lnTo>
                  <a:pt x="1188691" y="264605"/>
                </a:lnTo>
                <a:lnTo>
                  <a:pt x="1189658" y="265170"/>
                </a:lnTo>
                <a:lnTo>
                  <a:pt x="1190545" y="265817"/>
                </a:lnTo>
                <a:lnTo>
                  <a:pt x="1191431" y="266463"/>
                </a:lnTo>
                <a:lnTo>
                  <a:pt x="1192318" y="267190"/>
                </a:lnTo>
                <a:lnTo>
                  <a:pt x="1193205" y="267836"/>
                </a:lnTo>
                <a:lnTo>
                  <a:pt x="1194172" y="268644"/>
                </a:lnTo>
                <a:lnTo>
                  <a:pt x="1195058" y="269370"/>
                </a:lnTo>
                <a:lnTo>
                  <a:pt x="1195945" y="270178"/>
                </a:lnTo>
                <a:lnTo>
                  <a:pt x="1196832" y="270986"/>
                </a:lnTo>
                <a:lnTo>
                  <a:pt x="1197718" y="271794"/>
                </a:lnTo>
                <a:lnTo>
                  <a:pt x="1198685" y="272682"/>
                </a:lnTo>
                <a:lnTo>
                  <a:pt x="1199572" y="273571"/>
                </a:lnTo>
                <a:lnTo>
                  <a:pt x="1200459" y="274459"/>
                </a:lnTo>
                <a:lnTo>
                  <a:pt x="1201345" y="275428"/>
                </a:lnTo>
                <a:lnTo>
                  <a:pt x="1202232" y="276398"/>
                </a:lnTo>
                <a:lnTo>
                  <a:pt x="1203118" y="277367"/>
                </a:lnTo>
                <a:lnTo>
                  <a:pt x="1204086" y="278417"/>
                </a:lnTo>
                <a:lnTo>
                  <a:pt x="1204972" y="279386"/>
                </a:lnTo>
                <a:lnTo>
                  <a:pt x="1205859" y="280436"/>
                </a:lnTo>
                <a:lnTo>
                  <a:pt x="1206745" y="281486"/>
                </a:lnTo>
                <a:lnTo>
                  <a:pt x="1207632" y="282617"/>
                </a:lnTo>
                <a:lnTo>
                  <a:pt x="1208599" y="283667"/>
                </a:lnTo>
                <a:lnTo>
                  <a:pt x="1209486" y="284798"/>
                </a:lnTo>
                <a:lnTo>
                  <a:pt x="1210372" y="285929"/>
                </a:lnTo>
                <a:lnTo>
                  <a:pt x="1211259" y="287140"/>
                </a:lnTo>
                <a:lnTo>
                  <a:pt x="1212146" y="288271"/>
                </a:lnTo>
                <a:lnTo>
                  <a:pt x="1213113" y="289482"/>
                </a:lnTo>
                <a:lnTo>
                  <a:pt x="1213999" y="290694"/>
                </a:lnTo>
                <a:lnTo>
                  <a:pt x="1214886" y="291905"/>
                </a:lnTo>
                <a:lnTo>
                  <a:pt x="1215773" y="293117"/>
                </a:lnTo>
                <a:lnTo>
                  <a:pt x="1216659" y="294328"/>
                </a:lnTo>
                <a:lnTo>
                  <a:pt x="1217626" y="295621"/>
                </a:lnTo>
                <a:lnTo>
                  <a:pt x="1218513" y="296913"/>
                </a:lnTo>
                <a:lnTo>
                  <a:pt x="1219399" y="298205"/>
                </a:lnTo>
                <a:lnTo>
                  <a:pt x="1220286" y="299498"/>
                </a:lnTo>
                <a:lnTo>
                  <a:pt x="1221173" y="300790"/>
                </a:lnTo>
                <a:lnTo>
                  <a:pt x="1222059" y="302083"/>
                </a:lnTo>
                <a:lnTo>
                  <a:pt x="1223027" y="303375"/>
                </a:lnTo>
                <a:lnTo>
                  <a:pt x="1223913" y="304748"/>
                </a:lnTo>
                <a:lnTo>
                  <a:pt x="1224800" y="306040"/>
                </a:lnTo>
                <a:lnTo>
                  <a:pt x="1225686" y="307413"/>
                </a:lnTo>
                <a:lnTo>
                  <a:pt x="1226573" y="308787"/>
                </a:lnTo>
                <a:lnTo>
                  <a:pt x="1227540" y="310079"/>
                </a:lnTo>
                <a:lnTo>
                  <a:pt x="1228427" y="311452"/>
                </a:lnTo>
                <a:lnTo>
                  <a:pt x="1229313" y="312825"/>
                </a:lnTo>
                <a:lnTo>
                  <a:pt x="1230200" y="314198"/>
                </a:lnTo>
                <a:lnTo>
                  <a:pt x="1231087" y="315571"/>
                </a:lnTo>
                <a:lnTo>
                  <a:pt x="1232054" y="316944"/>
                </a:lnTo>
                <a:lnTo>
                  <a:pt x="1232940" y="318317"/>
                </a:lnTo>
                <a:lnTo>
                  <a:pt x="1233827" y="319691"/>
                </a:lnTo>
                <a:lnTo>
                  <a:pt x="1234714" y="321064"/>
                </a:lnTo>
                <a:lnTo>
                  <a:pt x="1235600" y="322437"/>
                </a:lnTo>
                <a:lnTo>
                  <a:pt x="1236487" y="323891"/>
                </a:lnTo>
                <a:lnTo>
                  <a:pt x="1237454" y="325264"/>
                </a:lnTo>
                <a:lnTo>
                  <a:pt x="1238341" y="326637"/>
                </a:lnTo>
                <a:lnTo>
                  <a:pt x="1239227" y="328010"/>
                </a:lnTo>
                <a:lnTo>
                  <a:pt x="1240114" y="329383"/>
                </a:lnTo>
                <a:lnTo>
                  <a:pt x="1241000" y="330756"/>
                </a:lnTo>
                <a:lnTo>
                  <a:pt x="1241967" y="332129"/>
                </a:lnTo>
                <a:lnTo>
                  <a:pt x="1242854" y="333502"/>
                </a:lnTo>
                <a:lnTo>
                  <a:pt x="1243741" y="334875"/>
                </a:lnTo>
                <a:lnTo>
                  <a:pt x="1244627" y="336168"/>
                </a:lnTo>
                <a:lnTo>
                  <a:pt x="1245514" y="337541"/>
                </a:lnTo>
                <a:lnTo>
                  <a:pt x="1246481" y="338914"/>
                </a:lnTo>
                <a:lnTo>
                  <a:pt x="1247368" y="340206"/>
                </a:lnTo>
                <a:lnTo>
                  <a:pt x="1248254" y="341579"/>
                </a:lnTo>
                <a:lnTo>
                  <a:pt x="1249141" y="342872"/>
                </a:lnTo>
                <a:lnTo>
                  <a:pt x="1250028" y="344245"/>
                </a:lnTo>
                <a:lnTo>
                  <a:pt x="1250995" y="345537"/>
                </a:lnTo>
                <a:lnTo>
                  <a:pt x="1251881" y="346829"/>
                </a:lnTo>
                <a:lnTo>
                  <a:pt x="1252768" y="348122"/>
                </a:lnTo>
                <a:lnTo>
                  <a:pt x="1253655" y="349414"/>
                </a:lnTo>
                <a:lnTo>
                  <a:pt x="1254541" y="350626"/>
                </a:lnTo>
                <a:lnTo>
                  <a:pt x="1255428" y="351918"/>
                </a:lnTo>
                <a:lnTo>
                  <a:pt x="1256395" y="353130"/>
                </a:lnTo>
                <a:lnTo>
                  <a:pt x="1257282" y="354341"/>
                </a:lnTo>
                <a:lnTo>
                  <a:pt x="1258168" y="355633"/>
                </a:lnTo>
                <a:lnTo>
                  <a:pt x="1259055" y="356845"/>
                </a:lnTo>
                <a:lnTo>
                  <a:pt x="1259941" y="357976"/>
                </a:lnTo>
                <a:lnTo>
                  <a:pt x="1260908" y="359187"/>
                </a:lnTo>
                <a:lnTo>
                  <a:pt x="1261795" y="360318"/>
                </a:lnTo>
                <a:lnTo>
                  <a:pt x="1262682" y="361530"/>
                </a:lnTo>
                <a:lnTo>
                  <a:pt x="1263568" y="362661"/>
                </a:lnTo>
                <a:lnTo>
                  <a:pt x="1264455" y="363791"/>
                </a:lnTo>
                <a:lnTo>
                  <a:pt x="1265422" y="364922"/>
                </a:lnTo>
                <a:lnTo>
                  <a:pt x="1266309" y="365972"/>
                </a:lnTo>
                <a:lnTo>
                  <a:pt x="1267195" y="367022"/>
                </a:lnTo>
                <a:lnTo>
                  <a:pt x="1268082" y="368153"/>
                </a:lnTo>
                <a:lnTo>
                  <a:pt x="1268969" y="369122"/>
                </a:lnTo>
                <a:lnTo>
                  <a:pt x="1269936" y="370172"/>
                </a:lnTo>
                <a:lnTo>
                  <a:pt x="1270822" y="371222"/>
                </a:lnTo>
                <a:lnTo>
                  <a:pt x="1271709" y="372191"/>
                </a:lnTo>
                <a:lnTo>
                  <a:pt x="1272596" y="373161"/>
                </a:lnTo>
                <a:lnTo>
                  <a:pt x="1273482" y="374130"/>
                </a:lnTo>
                <a:lnTo>
                  <a:pt x="1274369" y="375018"/>
                </a:lnTo>
                <a:lnTo>
                  <a:pt x="1275336" y="375988"/>
                </a:lnTo>
                <a:lnTo>
                  <a:pt x="1276223" y="376876"/>
                </a:lnTo>
                <a:lnTo>
                  <a:pt x="1277109" y="377765"/>
                </a:lnTo>
                <a:lnTo>
                  <a:pt x="1277996" y="378653"/>
                </a:lnTo>
                <a:lnTo>
                  <a:pt x="1278882" y="379461"/>
                </a:lnTo>
                <a:lnTo>
                  <a:pt x="1279849" y="380269"/>
                </a:lnTo>
                <a:lnTo>
                  <a:pt x="1280736" y="381076"/>
                </a:lnTo>
                <a:lnTo>
                  <a:pt x="1281623" y="381884"/>
                </a:lnTo>
                <a:lnTo>
                  <a:pt x="1282509" y="382611"/>
                </a:lnTo>
                <a:lnTo>
                  <a:pt x="1283396" y="383338"/>
                </a:lnTo>
                <a:lnTo>
                  <a:pt x="1284363" y="384065"/>
                </a:lnTo>
                <a:lnTo>
                  <a:pt x="1285250" y="384792"/>
                </a:lnTo>
                <a:lnTo>
                  <a:pt x="1286136" y="385438"/>
                </a:lnTo>
                <a:lnTo>
                  <a:pt x="1287023" y="386084"/>
                </a:lnTo>
                <a:lnTo>
                  <a:pt x="1287910" y="386730"/>
                </a:lnTo>
                <a:lnTo>
                  <a:pt x="1288877" y="387376"/>
                </a:lnTo>
                <a:lnTo>
                  <a:pt x="1289763" y="387942"/>
                </a:lnTo>
                <a:lnTo>
                  <a:pt x="1290650" y="388507"/>
                </a:lnTo>
                <a:lnTo>
                  <a:pt x="1291537" y="389072"/>
                </a:lnTo>
                <a:lnTo>
                  <a:pt x="1292423" y="389557"/>
                </a:lnTo>
                <a:lnTo>
                  <a:pt x="1293310" y="390122"/>
                </a:lnTo>
                <a:lnTo>
                  <a:pt x="1294277" y="390607"/>
                </a:lnTo>
                <a:lnTo>
                  <a:pt x="1295164" y="391011"/>
                </a:lnTo>
                <a:lnTo>
                  <a:pt x="1296050" y="391496"/>
                </a:lnTo>
                <a:lnTo>
                  <a:pt x="1296937" y="391899"/>
                </a:lnTo>
                <a:lnTo>
                  <a:pt x="1297823" y="392303"/>
                </a:lnTo>
                <a:lnTo>
                  <a:pt x="1298790" y="392626"/>
                </a:lnTo>
                <a:lnTo>
                  <a:pt x="1299677" y="393030"/>
                </a:lnTo>
                <a:lnTo>
                  <a:pt x="1300564" y="393353"/>
                </a:lnTo>
                <a:lnTo>
                  <a:pt x="1301450" y="393596"/>
                </a:lnTo>
                <a:lnTo>
                  <a:pt x="1302337" y="393919"/>
                </a:lnTo>
                <a:lnTo>
                  <a:pt x="1303304" y="394161"/>
                </a:lnTo>
                <a:lnTo>
                  <a:pt x="1304191" y="394403"/>
                </a:lnTo>
                <a:lnTo>
                  <a:pt x="1305077" y="394646"/>
                </a:lnTo>
                <a:lnTo>
                  <a:pt x="1305964" y="394807"/>
                </a:lnTo>
                <a:lnTo>
                  <a:pt x="1306850" y="394969"/>
                </a:lnTo>
                <a:lnTo>
                  <a:pt x="1307818" y="395130"/>
                </a:lnTo>
                <a:lnTo>
                  <a:pt x="1308704" y="395292"/>
                </a:lnTo>
                <a:lnTo>
                  <a:pt x="1309591" y="395373"/>
                </a:lnTo>
                <a:lnTo>
                  <a:pt x="1310478" y="395453"/>
                </a:lnTo>
                <a:lnTo>
                  <a:pt x="1311364" y="395534"/>
                </a:lnTo>
                <a:lnTo>
                  <a:pt x="1312251" y="395534"/>
                </a:lnTo>
                <a:lnTo>
                  <a:pt x="1313218" y="395615"/>
                </a:lnTo>
                <a:lnTo>
                  <a:pt x="1314105" y="395615"/>
                </a:lnTo>
                <a:lnTo>
                  <a:pt x="1314991" y="395534"/>
                </a:lnTo>
                <a:lnTo>
                  <a:pt x="1315878" y="395534"/>
                </a:lnTo>
                <a:lnTo>
                  <a:pt x="1316764" y="395453"/>
                </a:lnTo>
                <a:lnTo>
                  <a:pt x="1317732" y="395373"/>
                </a:lnTo>
                <a:lnTo>
                  <a:pt x="1318618" y="395292"/>
                </a:lnTo>
                <a:lnTo>
                  <a:pt x="1319505" y="395130"/>
                </a:lnTo>
                <a:lnTo>
                  <a:pt x="1320391" y="395049"/>
                </a:lnTo>
                <a:lnTo>
                  <a:pt x="1321278" y="394888"/>
                </a:lnTo>
                <a:lnTo>
                  <a:pt x="1322245" y="394646"/>
                </a:lnTo>
                <a:lnTo>
                  <a:pt x="1323132" y="394484"/>
                </a:lnTo>
                <a:lnTo>
                  <a:pt x="1324018" y="394242"/>
                </a:lnTo>
                <a:lnTo>
                  <a:pt x="1324905" y="393999"/>
                </a:lnTo>
                <a:lnTo>
                  <a:pt x="1325792" y="393757"/>
                </a:lnTo>
                <a:lnTo>
                  <a:pt x="1326678" y="393515"/>
                </a:lnTo>
                <a:lnTo>
                  <a:pt x="1327645" y="393192"/>
                </a:lnTo>
                <a:lnTo>
                  <a:pt x="1328532" y="392869"/>
                </a:lnTo>
                <a:lnTo>
                  <a:pt x="1329418" y="392546"/>
                </a:lnTo>
                <a:lnTo>
                  <a:pt x="1330305" y="392223"/>
                </a:lnTo>
                <a:lnTo>
                  <a:pt x="1331192" y="391819"/>
                </a:lnTo>
                <a:lnTo>
                  <a:pt x="1332159" y="391415"/>
                </a:lnTo>
                <a:lnTo>
                  <a:pt x="1333046" y="391011"/>
                </a:lnTo>
                <a:lnTo>
                  <a:pt x="1333932" y="390607"/>
                </a:lnTo>
                <a:lnTo>
                  <a:pt x="1334819" y="390203"/>
                </a:lnTo>
                <a:lnTo>
                  <a:pt x="1335705" y="389719"/>
                </a:lnTo>
                <a:lnTo>
                  <a:pt x="1336673" y="389315"/>
                </a:lnTo>
                <a:lnTo>
                  <a:pt x="1337559" y="388830"/>
                </a:lnTo>
                <a:lnTo>
                  <a:pt x="1338446" y="388345"/>
                </a:lnTo>
                <a:lnTo>
                  <a:pt x="1339332" y="387780"/>
                </a:lnTo>
                <a:lnTo>
                  <a:pt x="1340219" y="387295"/>
                </a:lnTo>
                <a:lnTo>
                  <a:pt x="1341186" y="386730"/>
                </a:lnTo>
                <a:lnTo>
                  <a:pt x="1342073" y="386165"/>
                </a:lnTo>
                <a:lnTo>
                  <a:pt x="1342959" y="385599"/>
                </a:lnTo>
                <a:lnTo>
                  <a:pt x="1343846" y="385034"/>
                </a:lnTo>
                <a:lnTo>
                  <a:pt x="1344733" y="384468"/>
                </a:lnTo>
                <a:lnTo>
                  <a:pt x="1345619" y="383822"/>
                </a:lnTo>
                <a:lnTo>
                  <a:pt x="1346586" y="383257"/>
                </a:lnTo>
                <a:lnTo>
                  <a:pt x="1347473" y="382611"/>
                </a:lnTo>
                <a:lnTo>
                  <a:pt x="1348359" y="381965"/>
                </a:lnTo>
                <a:lnTo>
                  <a:pt x="1349246" y="381318"/>
                </a:lnTo>
                <a:lnTo>
                  <a:pt x="1350133" y="380672"/>
                </a:lnTo>
                <a:lnTo>
                  <a:pt x="1351100" y="379945"/>
                </a:lnTo>
                <a:lnTo>
                  <a:pt x="1351987" y="379299"/>
                </a:lnTo>
                <a:lnTo>
                  <a:pt x="1352873" y="378572"/>
                </a:lnTo>
                <a:lnTo>
                  <a:pt x="1353760" y="377845"/>
                </a:lnTo>
                <a:lnTo>
                  <a:pt x="1354646" y="377118"/>
                </a:lnTo>
                <a:lnTo>
                  <a:pt x="1355614" y="376391"/>
                </a:lnTo>
                <a:lnTo>
                  <a:pt x="1356500" y="375665"/>
                </a:lnTo>
                <a:lnTo>
                  <a:pt x="1357387" y="374938"/>
                </a:lnTo>
                <a:lnTo>
                  <a:pt x="1358273" y="374130"/>
                </a:lnTo>
                <a:lnTo>
                  <a:pt x="1359160" y="373403"/>
                </a:lnTo>
                <a:lnTo>
                  <a:pt x="1360127" y="372595"/>
                </a:lnTo>
                <a:lnTo>
                  <a:pt x="1361014" y="371868"/>
                </a:lnTo>
                <a:lnTo>
                  <a:pt x="1361900" y="371061"/>
                </a:lnTo>
                <a:lnTo>
                  <a:pt x="1362787" y="370253"/>
                </a:lnTo>
                <a:lnTo>
                  <a:pt x="1363674" y="369445"/>
                </a:lnTo>
                <a:lnTo>
                  <a:pt x="1364560" y="368638"/>
                </a:lnTo>
                <a:lnTo>
                  <a:pt x="1365527" y="367830"/>
                </a:lnTo>
                <a:lnTo>
                  <a:pt x="1366414" y="367022"/>
                </a:lnTo>
                <a:lnTo>
                  <a:pt x="1367300" y="366134"/>
                </a:lnTo>
                <a:lnTo>
                  <a:pt x="1368187" y="365326"/>
                </a:lnTo>
                <a:lnTo>
                  <a:pt x="1369074" y="364518"/>
                </a:lnTo>
                <a:lnTo>
                  <a:pt x="1370041" y="363630"/>
                </a:lnTo>
                <a:lnTo>
                  <a:pt x="1370927" y="362822"/>
                </a:lnTo>
                <a:lnTo>
                  <a:pt x="1371814" y="361934"/>
                </a:lnTo>
                <a:lnTo>
                  <a:pt x="1372701" y="361045"/>
                </a:lnTo>
                <a:lnTo>
                  <a:pt x="1373587" y="360238"/>
                </a:lnTo>
                <a:lnTo>
                  <a:pt x="1374555" y="359349"/>
                </a:lnTo>
                <a:lnTo>
                  <a:pt x="1375441" y="358461"/>
                </a:lnTo>
                <a:lnTo>
                  <a:pt x="1376328" y="357572"/>
                </a:lnTo>
                <a:lnTo>
                  <a:pt x="1377214" y="356684"/>
                </a:lnTo>
                <a:lnTo>
                  <a:pt x="1378101" y="355795"/>
                </a:lnTo>
                <a:lnTo>
                  <a:pt x="1379068" y="354907"/>
                </a:lnTo>
                <a:lnTo>
                  <a:pt x="1379955" y="354018"/>
                </a:lnTo>
                <a:lnTo>
                  <a:pt x="1380841" y="353130"/>
                </a:lnTo>
                <a:lnTo>
                  <a:pt x="1381728" y="352241"/>
                </a:lnTo>
                <a:lnTo>
                  <a:pt x="1382615" y="351353"/>
                </a:lnTo>
                <a:lnTo>
                  <a:pt x="1383501" y="350464"/>
                </a:lnTo>
                <a:lnTo>
                  <a:pt x="1384468" y="349576"/>
                </a:lnTo>
                <a:lnTo>
                  <a:pt x="1385355" y="348687"/>
                </a:lnTo>
                <a:lnTo>
                  <a:pt x="1386242" y="347718"/>
                </a:lnTo>
                <a:lnTo>
                  <a:pt x="1387128" y="346830"/>
                </a:lnTo>
                <a:lnTo>
                  <a:pt x="1388015" y="345941"/>
                </a:lnTo>
                <a:lnTo>
                  <a:pt x="1388982" y="345053"/>
                </a:lnTo>
                <a:lnTo>
                  <a:pt x="1389868" y="344164"/>
                </a:lnTo>
                <a:lnTo>
                  <a:pt x="1390755" y="343276"/>
                </a:lnTo>
                <a:lnTo>
                  <a:pt x="1391642" y="342306"/>
                </a:lnTo>
                <a:lnTo>
                  <a:pt x="1392528" y="341418"/>
                </a:lnTo>
                <a:lnTo>
                  <a:pt x="1393495" y="340529"/>
                </a:lnTo>
                <a:lnTo>
                  <a:pt x="1394382" y="339641"/>
                </a:lnTo>
                <a:lnTo>
                  <a:pt x="1395269" y="338753"/>
                </a:lnTo>
                <a:lnTo>
                  <a:pt x="1396155" y="337864"/>
                </a:lnTo>
                <a:lnTo>
                  <a:pt x="1397042" y="336976"/>
                </a:lnTo>
                <a:lnTo>
                  <a:pt x="1398009" y="336087"/>
                </a:lnTo>
                <a:lnTo>
                  <a:pt x="1398896" y="335199"/>
                </a:lnTo>
                <a:lnTo>
                  <a:pt x="1399782" y="334310"/>
                </a:lnTo>
                <a:lnTo>
                  <a:pt x="1400669" y="333422"/>
                </a:lnTo>
                <a:lnTo>
                  <a:pt x="1401556" y="332533"/>
                </a:lnTo>
                <a:lnTo>
                  <a:pt x="1402442" y="331645"/>
                </a:lnTo>
                <a:lnTo>
                  <a:pt x="1403409" y="330756"/>
                </a:lnTo>
                <a:lnTo>
                  <a:pt x="1404296" y="329868"/>
                </a:lnTo>
                <a:lnTo>
                  <a:pt x="1405183" y="328979"/>
                </a:lnTo>
                <a:lnTo>
                  <a:pt x="1406069" y="328171"/>
                </a:lnTo>
                <a:lnTo>
                  <a:pt x="1406956" y="327283"/>
                </a:lnTo>
                <a:lnTo>
                  <a:pt x="1407923" y="326394"/>
                </a:lnTo>
                <a:lnTo>
                  <a:pt x="1408809" y="325587"/>
                </a:lnTo>
                <a:lnTo>
                  <a:pt x="1409696" y="324698"/>
                </a:lnTo>
                <a:lnTo>
                  <a:pt x="1410583" y="323891"/>
                </a:lnTo>
                <a:lnTo>
                  <a:pt x="1411469" y="323083"/>
                </a:lnTo>
                <a:lnTo>
                  <a:pt x="1412436" y="322194"/>
                </a:lnTo>
                <a:lnTo>
                  <a:pt x="1413323" y="321387"/>
                </a:lnTo>
                <a:lnTo>
                  <a:pt x="1414210" y="320579"/>
                </a:lnTo>
                <a:lnTo>
                  <a:pt x="1415096" y="319771"/>
                </a:lnTo>
                <a:lnTo>
                  <a:pt x="1415983" y="318963"/>
                </a:lnTo>
                <a:lnTo>
                  <a:pt x="1416869" y="318155"/>
                </a:lnTo>
                <a:lnTo>
                  <a:pt x="1417837" y="317348"/>
                </a:lnTo>
                <a:lnTo>
                  <a:pt x="1418723" y="316540"/>
                </a:lnTo>
                <a:lnTo>
                  <a:pt x="1419610" y="315813"/>
                </a:lnTo>
                <a:lnTo>
                  <a:pt x="1420497" y="315005"/>
                </a:lnTo>
                <a:lnTo>
                  <a:pt x="1421383" y="314278"/>
                </a:lnTo>
                <a:lnTo>
                  <a:pt x="1422350" y="313471"/>
                </a:lnTo>
                <a:lnTo>
                  <a:pt x="1423237" y="312744"/>
                </a:lnTo>
                <a:lnTo>
                  <a:pt x="1424124" y="312017"/>
                </a:lnTo>
                <a:lnTo>
                  <a:pt x="1425010" y="311290"/>
                </a:lnTo>
                <a:lnTo>
                  <a:pt x="1425897" y="310563"/>
                </a:lnTo>
                <a:lnTo>
                  <a:pt x="1426864" y="309836"/>
                </a:lnTo>
                <a:lnTo>
                  <a:pt x="1427750" y="309109"/>
                </a:lnTo>
                <a:lnTo>
                  <a:pt x="1428637" y="308463"/>
                </a:lnTo>
                <a:lnTo>
                  <a:pt x="1429524" y="307736"/>
                </a:lnTo>
                <a:lnTo>
                  <a:pt x="1430410" y="307090"/>
                </a:lnTo>
                <a:lnTo>
                  <a:pt x="1431377" y="306444"/>
                </a:lnTo>
                <a:lnTo>
                  <a:pt x="1432264" y="305717"/>
                </a:lnTo>
                <a:lnTo>
                  <a:pt x="1433151" y="305071"/>
                </a:lnTo>
                <a:lnTo>
                  <a:pt x="1434037" y="304505"/>
                </a:lnTo>
                <a:lnTo>
                  <a:pt x="1434924" y="303859"/>
                </a:lnTo>
                <a:lnTo>
                  <a:pt x="1435810" y="303213"/>
                </a:lnTo>
                <a:lnTo>
                  <a:pt x="1436778" y="302647"/>
                </a:lnTo>
                <a:lnTo>
                  <a:pt x="1437664" y="302001"/>
                </a:lnTo>
                <a:lnTo>
                  <a:pt x="1438551" y="301436"/>
                </a:lnTo>
                <a:lnTo>
                  <a:pt x="1439438" y="300870"/>
                </a:lnTo>
                <a:lnTo>
                  <a:pt x="1440324" y="300305"/>
                </a:lnTo>
                <a:lnTo>
                  <a:pt x="1441291" y="299820"/>
                </a:lnTo>
                <a:lnTo>
                  <a:pt x="1442178" y="299255"/>
                </a:lnTo>
                <a:lnTo>
                  <a:pt x="1443065" y="298770"/>
                </a:lnTo>
                <a:lnTo>
                  <a:pt x="1443951" y="298205"/>
                </a:lnTo>
                <a:lnTo>
                  <a:pt x="1444838" y="297720"/>
                </a:lnTo>
                <a:lnTo>
                  <a:pt x="1445805" y="297236"/>
                </a:lnTo>
                <a:lnTo>
                  <a:pt x="1446691" y="296832"/>
                </a:lnTo>
                <a:lnTo>
                  <a:pt x="1447578" y="296347"/>
                </a:lnTo>
                <a:lnTo>
                  <a:pt x="1448465" y="295943"/>
                </a:lnTo>
                <a:lnTo>
                  <a:pt x="1449351" y="295459"/>
                </a:lnTo>
                <a:lnTo>
                  <a:pt x="1450318" y="295055"/>
                </a:lnTo>
                <a:lnTo>
                  <a:pt x="1451205" y="294651"/>
                </a:lnTo>
                <a:lnTo>
                  <a:pt x="1452092" y="294328"/>
                </a:lnTo>
                <a:lnTo>
                  <a:pt x="1452978" y="293924"/>
                </a:lnTo>
                <a:lnTo>
                  <a:pt x="1453865" y="293601"/>
                </a:lnTo>
                <a:lnTo>
                  <a:pt x="1454751" y="293278"/>
                </a:lnTo>
                <a:lnTo>
                  <a:pt x="1455719" y="292955"/>
                </a:lnTo>
                <a:lnTo>
                  <a:pt x="1456605" y="292632"/>
                </a:lnTo>
                <a:lnTo>
                  <a:pt x="1457492" y="292309"/>
                </a:lnTo>
                <a:lnTo>
                  <a:pt x="1458378" y="292066"/>
                </a:lnTo>
                <a:lnTo>
                  <a:pt x="1459265" y="291824"/>
                </a:lnTo>
                <a:lnTo>
                  <a:pt x="1460232" y="291501"/>
                </a:lnTo>
                <a:lnTo>
                  <a:pt x="1461119" y="291340"/>
                </a:lnTo>
                <a:lnTo>
                  <a:pt x="1462006" y="291097"/>
                </a:lnTo>
                <a:lnTo>
                  <a:pt x="1462892" y="290936"/>
                </a:lnTo>
                <a:lnTo>
                  <a:pt x="1463779" y="290693"/>
                </a:lnTo>
                <a:lnTo>
                  <a:pt x="1464746" y="290532"/>
                </a:lnTo>
                <a:lnTo>
                  <a:pt x="1465633" y="290451"/>
                </a:lnTo>
                <a:lnTo>
                  <a:pt x="1466519" y="290290"/>
                </a:lnTo>
                <a:lnTo>
                  <a:pt x="1467406" y="290209"/>
                </a:lnTo>
                <a:lnTo>
                  <a:pt x="1468292" y="290047"/>
                </a:lnTo>
                <a:lnTo>
                  <a:pt x="1469259" y="289966"/>
                </a:lnTo>
                <a:lnTo>
                  <a:pt x="1470146" y="289966"/>
                </a:lnTo>
                <a:lnTo>
                  <a:pt x="1471033" y="289886"/>
                </a:lnTo>
                <a:lnTo>
                  <a:pt x="1471919" y="289886"/>
                </a:lnTo>
                <a:lnTo>
                  <a:pt x="1472806" y="289886"/>
                </a:lnTo>
                <a:lnTo>
                  <a:pt x="1473693" y="289886"/>
                </a:lnTo>
                <a:lnTo>
                  <a:pt x="1474660" y="289886"/>
                </a:lnTo>
                <a:lnTo>
                  <a:pt x="1475546" y="289966"/>
                </a:lnTo>
                <a:lnTo>
                  <a:pt x="1476433" y="289966"/>
                </a:lnTo>
                <a:lnTo>
                  <a:pt x="1477319" y="290047"/>
                </a:lnTo>
                <a:lnTo>
                  <a:pt x="1478206" y="290128"/>
                </a:lnTo>
                <a:lnTo>
                  <a:pt x="1479173" y="290290"/>
                </a:lnTo>
                <a:lnTo>
                  <a:pt x="1480060" y="290370"/>
                </a:lnTo>
                <a:lnTo>
                  <a:pt x="1480946" y="290532"/>
                </a:lnTo>
                <a:lnTo>
                  <a:pt x="1481833" y="290693"/>
                </a:lnTo>
                <a:lnTo>
                  <a:pt x="1482720" y="290855"/>
                </a:lnTo>
                <a:lnTo>
                  <a:pt x="1483687" y="291097"/>
                </a:lnTo>
                <a:lnTo>
                  <a:pt x="1484574" y="291259"/>
                </a:lnTo>
                <a:lnTo>
                  <a:pt x="1485460" y="291501"/>
                </a:lnTo>
                <a:lnTo>
                  <a:pt x="1486347" y="291743"/>
                </a:lnTo>
                <a:lnTo>
                  <a:pt x="1487233" y="292066"/>
                </a:lnTo>
                <a:lnTo>
                  <a:pt x="1488120" y="292309"/>
                </a:lnTo>
                <a:lnTo>
                  <a:pt x="1489087" y="292632"/>
                </a:lnTo>
                <a:lnTo>
                  <a:pt x="1489974" y="292955"/>
                </a:lnTo>
                <a:lnTo>
                  <a:pt x="1490860" y="293278"/>
                </a:lnTo>
                <a:lnTo>
                  <a:pt x="1491747" y="293601"/>
                </a:lnTo>
                <a:lnTo>
                  <a:pt x="1492634" y="294005"/>
                </a:lnTo>
                <a:lnTo>
                  <a:pt x="1493601" y="294328"/>
                </a:lnTo>
                <a:lnTo>
                  <a:pt x="1494487" y="294732"/>
                </a:lnTo>
                <a:lnTo>
                  <a:pt x="1495374" y="295136"/>
                </a:lnTo>
                <a:lnTo>
                  <a:pt x="1496260" y="295620"/>
                </a:lnTo>
                <a:lnTo>
                  <a:pt x="1497147" y="296024"/>
                </a:lnTo>
                <a:lnTo>
                  <a:pt x="1498114" y="296509"/>
                </a:lnTo>
                <a:lnTo>
                  <a:pt x="1499001" y="296913"/>
                </a:lnTo>
                <a:lnTo>
                  <a:pt x="1499887" y="297397"/>
                </a:lnTo>
                <a:lnTo>
                  <a:pt x="1500774" y="297963"/>
                </a:lnTo>
                <a:lnTo>
                  <a:pt x="1501661" y="298447"/>
                </a:lnTo>
                <a:lnTo>
                  <a:pt x="1502628" y="299013"/>
                </a:lnTo>
                <a:lnTo>
                  <a:pt x="1503514" y="299497"/>
                </a:lnTo>
                <a:lnTo>
                  <a:pt x="1504401" y="300063"/>
                </a:lnTo>
                <a:lnTo>
                  <a:pt x="1505288" y="300628"/>
                </a:lnTo>
                <a:lnTo>
                  <a:pt x="1506174" y="301194"/>
                </a:lnTo>
                <a:lnTo>
                  <a:pt x="1507061" y="301840"/>
                </a:lnTo>
                <a:lnTo>
                  <a:pt x="1508028" y="302405"/>
                </a:lnTo>
                <a:lnTo>
                  <a:pt x="1508915" y="303051"/>
                </a:lnTo>
                <a:lnTo>
                  <a:pt x="1509801" y="303698"/>
                </a:lnTo>
                <a:lnTo>
                  <a:pt x="1510688" y="304344"/>
                </a:lnTo>
                <a:lnTo>
                  <a:pt x="1511575" y="304990"/>
                </a:lnTo>
                <a:lnTo>
                  <a:pt x="1512542" y="305636"/>
                </a:lnTo>
                <a:lnTo>
                  <a:pt x="1513428" y="306282"/>
                </a:lnTo>
                <a:lnTo>
                  <a:pt x="1514315" y="307009"/>
                </a:lnTo>
                <a:lnTo>
                  <a:pt x="1515201" y="307655"/>
                </a:lnTo>
                <a:lnTo>
                  <a:pt x="1516088" y="308382"/>
                </a:lnTo>
                <a:lnTo>
                  <a:pt x="1517055" y="309109"/>
                </a:lnTo>
                <a:lnTo>
                  <a:pt x="1517942" y="309836"/>
                </a:lnTo>
                <a:lnTo>
                  <a:pt x="1518828" y="310563"/>
                </a:lnTo>
                <a:lnTo>
                  <a:pt x="1519715" y="311290"/>
                </a:lnTo>
                <a:lnTo>
                  <a:pt x="1520602" y="312017"/>
                </a:lnTo>
                <a:lnTo>
                  <a:pt x="1521569" y="312825"/>
                </a:lnTo>
                <a:lnTo>
                  <a:pt x="1522455" y="313552"/>
                </a:lnTo>
                <a:lnTo>
                  <a:pt x="1523342" y="314359"/>
                </a:lnTo>
                <a:lnTo>
                  <a:pt x="1524229" y="315086"/>
                </a:lnTo>
                <a:lnTo>
                  <a:pt x="1525115" y="315894"/>
                </a:lnTo>
                <a:lnTo>
                  <a:pt x="1526002" y="316702"/>
                </a:lnTo>
                <a:lnTo>
                  <a:pt x="1526969" y="317429"/>
                </a:lnTo>
                <a:lnTo>
                  <a:pt x="1527856" y="318236"/>
                </a:lnTo>
                <a:lnTo>
                  <a:pt x="1528742" y="319044"/>
                </a:lnTo>
                <a:lnTo>
                  <a:pt x="1529629" y="319852"/>
                </a:lnTo>
                <a:lnTo>
                  <a:pt x="1530516" y="320660"/>
                </a:lnTo>
                <a:lnTo>
                  <a:pt x="1531483" y="321467"/>
                </a:lnTo>
                <a:lnTo>
                  <a:pt x="1532369" y="322275"/>
                </a:lnTo>
                <a:lnTo>
                  <a:pt x="1533256" y="323083"/>
                </a:lnTo>
                <a:lnTo>
                  <a:pt x="1534142" y="323891"/>
                </a:lnTo>
                <a:lnTo>
                  <a:pt x="1535029" y="324698"/>
                </a:lnTo>
                <a:lnTo>
                  <a:pt x="1535996" y="325587"/>
                </a:lnTo>
                <a:lnTo>
                  <a:pt x="1536883" y="326395"/>
                </a:lnTo>
                <a:lnTo>
                  <a:pt x="1537769" y="327202"/>
                </a:lnTo>
                <a:lnTo>
                  <a:pt x="1538656" y="328010"/>
                </a:lnTo>
                <a:lnTo>
                  <a:pt x="1539543" y="328818"/>
                </a:lnTo>
                <a:lnTo>
                  <a:pt x="1540510" y="329626"/>
                </a:lnTo>
                <a:lnTo>
                  <a:pt x="1541396" y="330514"/>
                </a:lnTo>
                <a:lnTo>
                  <a:pt x="1542283" y="331322"/>
                </a:lnTo>
                <a:lnTo>
                  <a:pt x="1543170" y="332130"/>
                </a:lnTo>
                <a:lnTo>
                  <a:pt x="1544056" y="332937"/>
                </a:lnTo>
                <a:lnTo>
                  <a:pt x="1544943" y="333745"/>
                </a:lnTo>
                <a:lnTo>
                  <a:pt x="1545910" y="334553"/>
                </a:lnTo>
                <a:lnTo>
                  <a:pt x="1546797" y="335361"/>
                </a:lnTo>
                <a:lnTo>
                  <a:pt x="1547683" y="336168"/>
                </a:lnTo>
                <a:lnTo>
                  <a:pt x="1548570" y="336976"/>
                </a:lnTo>
                <a:lnTo>
                  <a:pt x="1549457" y="337784"/>
                </a:lnTo>
                <a:lnTo>
                  <a:pt x="1550424" y="338511"/>
                </a:lnTo>
                <a:lnTo>
                  <a:pt x="1551310" y="339319"/>
                </a:lnTo>
                <a:lnTo>
                  <a:pt x="1552197" y="340126"/>
                </a:lnTo>
                <a:lnTo>
                  <a:pt x="1553084" y="340853"/>
                </a:lnTo>
                <a:lnTo>
                  <a:pt x="1553970" y="341661"/>
                </a:lnTo>
                <a:lnTo>
                  <a:pt x="1554937" y="342388"/>
                </a:lnTo>
                <a:lnTo>
                  <a:pt x="1555824" y="343195"/>
                </a:lnTo>
                <a:lnTo>
                  <a:pt x="1556710" y="343922"/>
                </a:lnTo>
                <a:lnTo>
                  <a:pt x="1557597" y="344649"/>
                </a:lnTo>
                <a:lnTo>
                  <a:pt x="1558484" y="345376"/>
                </a:lnTo>
                <a:lnTo>
                  <a:pt x="1559451" y="346103"/>
                </a:lnTo>
                <a:lnTo>
                  <a:pt x="1560337" y="346830"/>
                </a:lnTo>
                <a:lnTo>
                  <a:pt x="1561224" y="347557"/>
                </a:lnTo>
                <a:lnTo>
                  <a:pt x="1562111" y="348203"/>
                </a:lnTo>
                <a:lnTo>
                  <a:pt x="1562997" y="348930"/>
                </a:lnTo>
                <a:lnTo>
                  <a:pt x="1563884" y="349576"/>
                </a:lnTo>
                <a:lnTo>
                  <a:pt x="1564851" y="350303"/>
                </a:lnTo>
                <a:lnTo>
                  <a:pt x="1565738" y="350949"/>
                </a:lnTo>
                <a:lnTo>
                  <a:pt x="1566624" y="351595"/>
                </a:lnTo>
                <a:lnTo>
                  <a:pt x="1567511" y="352242"/>
                </a:lnTo>
                <a:lnTo>
                  <a:pt x="1568397" y="352888"/>
                </a:lnTo>
                <a:lnTo>
                  <a:pt x="1569365" y="353534"/>
                </a:lnTo>
                <a:lnTo>
                  <a:pt x="1570251" y="354099"/>
                </a:lnTo>
                <a:lnTo>
                  <a:pt x="1571138" y="354746"/>
                </a:lnTo>
                <a:lnTo>
                  <a:pt x="1572025" y="355311"/>
                </a:lnTo>
                <a:lnTo>
                  <a:pt x="1572911" y="355876"/>
                </a:lnTo>
                <a:lnTo>
                  <a:pt x="1573878" y="356442"/>
                </a:lnTo>
                <a:lnTo>
                  <a:pt x="1574765" y="357007"/>
                </a:lnTo>
                <a:lnTo>
                  <a:pt x="1575651" y="357572"/>
                </a:lnTo>
                <a:lnTo>
                  <a:pt x="1576538" y="358138"/>
                </a:lnTo>
                <a:lnTo>
                  <a:pt x="1577425" y="358622"/>
                </a:lnTo>
                <a:lnTo>
                  <a:pt x="1578392" y="359188"/>
                </a:lnTo>
                <a:lnTo>
                  <a:pt x="1579278" y="359672"/>
                </a:lnTo>
                <a:lnTo>
                  <a:pt x="1580165" y="360157"/>
                </a:lnTo>
                <a:lnTo>
                  <a:pt x="1581052" y="360642"/>
                </a:lnTo>
                <a:lnTo>
                  <a:pt x="1581938" y="361126"/>
                </a:lnTo>
                <a:lnTo>
                  <a:pt x="1582825" y="361611"/>
                </a:lnTo>
                <a:lnTo>
                  <a:pt x="1583792" y="362015"/>
                </a:lnTo>
                <a:lnTo>
                  <a:pt x="1584679" y="362419"/>
                </a:lnTo>
                <a:lnTo>
                  <a:pt x="1585565" y="362903"/>
                </a:lnTo>
                <a:lnTo>
                  <a:pt x="1586452" y="363307"/>
                </a:lnTo>
                <a:lnTo>
                  <a:pt x="1587338" y="363711"/>
                </a:lnTo>
                <a:lnTo>
                  <a:pt x="1588306" y="364034"/>
                </a:lnTo>
                <a:lnTo>
                  <a:pt x="1589192" y="364438"/>
                </a:lnTo>
                <a:lnTo>
                  <a:pt x="1590079" y="364761"/>
                </a:lnTo>
                <a:lnTo>
                  <a:pt x="1590966" y="365165"/>
                </a:lnTo>
                <a:lnTo>
                  <a:pt x="1591852" y="365488"/>
                </a:lnTo>
                <a:lnTo>
                  <a:pt x="1592819" y="365811"/>
                </a:lnTo>
                <a:lnTo>
                  <a:pt x="1593706" y="366134"/>
                </a:lnTo>
                <a:lnTo>
                  <a:pt x="1594592" y="366376"/>
                </a:lnTo>
                <a:lnTo>
                  <a:pt x="1595479" y="366700"/>
                </a:lnTo>
                <a:lnTo>
                  <a:pt x="1596366" y="366942"/>
                </a:lnTo>
                <a:lnTo>
                  <a:pt x="1597252" y="367184"/>
                </a:lnTo>
                <a:lnTo>
                  <a:pt x="1598219" y="367507"/>
                </a:lnTo>
                <a:lnTo>
                  <a:pt x="1599106" y="367750"/>
                </a:lnTo>
                <a:lnTo>
                  <a:pt x="1599993" y="367911"/>
                </a:lnTo>
                <a:lnTo>
                  <a:pt x="1600879" y="368153"/>
                </a:lnTo>
                <a:lnTo>
                  <a:pt x="1601766" y="368315"/>
                </a:lnTo>
                <a:lnTo>
                  <a:pt x="1602733" y="368557"/>
                </a:lnTo>
                <a:lnTo>
                  <a:pt x="1603620" y="368719"/>
                </a:lnTo>
                <a:lnTo>
                  <a:pt x="1604506" y="368880"/>
                </a:lnTo>
                <a:lnTo>
                  <a:pt x="1605393" y="369042"/>
                </a:lnTo>
                <a:lnTo>
                  <a:pt x="1606279" y="369203"/>
                </a:lnTo>
                <a:lnTo>
                  <a:pt x="1607247" y="369284"/>
                </a:lnTo>
                <a:lnTo>
                  <a:pt x="1608133" y="369446"/>
                </a:lnTo>
                <a:lnTo>
                  <a:pt x="1609020" y="369526"/>
                </a:lnTo>
                <a:lnTo>
                  <a:pt x="1609906" y="369607"/>
                </a:lnTo>
                <a:lnTo>
                  <a:pt x="1610793" y="369688"/>
                </a:lnTo>
                <a:lnTo>
                  <a:pt x="1611760" y="369769"/>
                </a:lnTo>
                <a:lnTo>
                  <a:pt x="1612647" y="369850"/>
                </a:lnTo>
                <a:lnTo>
                  <a:pt x="1613534" y="369930"/>
                </a:lnTo>
                <a:lnTo>
                  <a:pt x="1614420" y="369930"/>
                </a:lnTo>
                <a:lnTo>
                  <a:pt x="1615307" y="370011"/>
                </a:lnTo>
                <a:lnTo>
                  <a:pt x="1616193" y="370011"/>
                </a:lnTo>
                <a:lnTo>
                  <a:pt x="1617160" y="370011"/>
                </a:lnTo>
                <a:lnTo>
                  <a:pt x="1618047" y="370011"/>
                </a:lnTo>
                <a:lnTo>
                  <a:pt x="1618934" y="370011"/>
                </a:lnTo>
                <a:lnTo>
                  <a:pt x="1619820" y="369930"/>
                </a:lnTo>
                <a:lnTo>
                  <a:pt x="1620707" y="369930"/>
                </a:lnTo>
                <a:lnTo>
                  <a:pt x="1621674" y="369850"/>
                </a:lnTo>
                <a:lnTo>
                  <a:pt x="1622561" y="369850"/>
                </a:lnTo>
                <a:lnTo>
                  <a:pt x="1623447" y="369769"/>
                </a:lnTo>
                <a:lnTo>
                  <a:pt x="1624334" y="369688"/>
                </a:lnTo>
                <a:lnTo>
                  <a:pt x="1625220" y="369607"/>
                </a:lnTo>
                <a:lnTo>
                  <a:pt x="1626188" y="369526"/>
                </a:lnTo>
                <a:lnTo>
                  <a:pt x="1627074" y="369446"/>
                </a:lnTo>
                <a:lnTo>
                  <a:pt x="1627961" y="369284"/>
                </a:lnTo>
                <a:lnTo>
                  <a:pt x="1628847" y="369203"/>
                </a:lnTo>
                <a:lnTo>
                  <a:pt x="1629734" y="369042"/>
                </a:lnTo>
                <a:lnTo>
                  <a:pt x="1630701" y="368880"/>
                </a:lnTo>
                <a:lnTo>
                  <a:pt x="1631588" y="368719"/>
                </a:lnTo>
                <a:lnTo>
                  <a:pt x="1632474" y="368557"/>
                </a:lnTo>
                <a:lnTo>
                  <a:pt x="1633361" y="368396"/>
                </a:lnTo>
                <a:lnTo>
                  <a:pt x="1634248" y="368234"/>
                </a:lnTo>
                <a:lnTo>
                  <a:pt x="1635134" y="368073"/>
                </a:lnTo>
                <a:lnTo>
                  <a:pt x="1636101" y="367830"/>
                </a:lnTo>
                <a:lnTo>
                  <a:pt x="1636988" y="367669"/>
                </a:lnTo>
                <a:lnTo>
                  <a:pt x="1637875" y="367427"/>
                </a:lnTo>
                <a:lnTo>
                  <a:pt x="1638761" y="367265"/>
                </a:lnTo>
                <a:lnTo>
                  <a:pt x="1639648" y="367023"/>
                </a:lnTo>
                <a:lnTo>
                  <a:pt x="1640615" y="366780"/>
                </a:lnTo>
                <a:lnTo>
                  <a:pt x="1641502" y="366538"/>
                </a:lnTo>
                <a:lnTo>
                  <a:pt x="1642388" y="366296"/>
                </a:lnTo>
                <a:lnTo>
                  <a:pt x="1643275" y="365973"/>
                </a:lnTo>
                <a:lnTo>
                  <a:pt x="1644161" y="365730"/>
                </a:lnTo>
                <a:lnTo>
                  <a:pt x="1645129" y="365488"/>
                </a:lnTo>
                <a:lnTo>
                  <a:pt x="1646015" y="365165"/>
                </a:lnTo>
                <a:lnTo>
                  <a:pt x="1646902" y="364842"/>
                </a:lnTo>
                <a:lnTo>
                  <a:pt x="1647788" y="364600"/>
                </a:lnTo>
                <a:lnTo>
                  <a:pt x="1648675" y="364277"/>
                </a:lnTo>
                <a:lnTo>
                  <a:pt x="1649642" y="363953"/>
                </a:lnTo>
                <a:lnTo>
                  <a:pt x="1650529" y="363630"/>
                </a:lnTo>
                <a:lnTo>
                  <a:pt x="1651415" y="363307"/>
                </a:lnTo>
                <a:lnTo>
                  <a:pt x="1652302" y="362903"/>
                </a:lnTo>
                <a:lnTo>
                  <a:pt x="1653189" y="362580"/>
                </a:lnTo>
                <a:lnTo>
                  <a:pt x="1654075" y="362257"/>
                </a:lnTo>
                <a:lnTo>
                  <a:pt x="1655042" y="361853"/>
                </a:lnTo>
                <a:lnTo>
                  <a:pt x="1655929" y="361530"/>
                </a:lnTo>
                <a:lnTo>
                  <a:pt x="1656816" y="361126"/>
                </a:lnTo>
                <a:lnTo>
                  <a:pt x="1657702" y="360723"/>
                </a:lnTo>
                <a:lnTo>
                  <a:pt x="1658589" y="360399"/>
                </a:lnTo>
                <a:lnTo>
                  <a:pt x="1659556" y="359996"/>
                </a:lnTo>
                <a:lnTo>
                  <a:pt x="1660443" y="359592"/>
                </a:lnTo>
                <a:lnTo>
                  <a:pt x="1661329" y="359188"/>
                </a:lnTo>
                <a:lnTo>
                  <a:pt x="1662216" y="358703"/>
                </a:lnTo>
                <a:lnTo>
                  <a:pt x="1663102" y="358299"/>
                </a:lnTo>
                <a:lnTo>
                  <a:pt x="1664070" y="357895"/>
                </a:lnTo>
                <a:lnTo>
                  <a:pt x="1664956" y="357411"/>
                </a:lnTo>
                <a:lnTo>
                  <a:pt x="1665843" y="357007"/>
                </a:lnTo>
                <a:lnTo>
                  <a:pt x="1666729" y="356522"/>
                </a:lnTo>
                <a:lnTo>
                  <a:pt x="1667616" y="356118"/>
                </a:lnTo>
                <a:lnTo>
                  <a:pt x="1668503" y="355634"/>
                </a:lnTo>
                <a:lnTo>
                  <a:pt x="1669470" y="355149"/>
                </a:lnTo>
                <a:lnTo>
                  <a:pt x="1670356" y="354665"/>
                </a:lnTo>
                <a:lnTo>
                  <a:pt x="1671243" y="354261"/>
                </a:lnTo>
                <a:lnTo>
                  <a:pt x="1672130" y="353776"/>
                </a:lnTo>
                <a:lnTo>
                  <a:pt x="1673016" y="353292"/>
                </a:lnTo>
                <a:lnTo>
                  <a:pt x="1673983" y="352726"/>
                </a:lnTo>
                <a:lnTo>
                  <a:pt x="1674870" y="352242"/>
                </a:lnTo>
                <a:lnTo>
                  <a:pt x="1675757" y="351757"/>
                </a:lnTo>
                <a:lnTo>
                  <a:pt x="1676643" y="351272"/>
                </a:lnTo>
                <a:lnTo>
                  <a:pt x="1677530" y="350707"/>
                </a:lnTo>
                <a:lnTo>
                  <a:pt x="1678497" y="350222"/>
                </a:lnTo>
                <a:lnTo>
                  <a:pt x="1679384" y="349657"/>
                </a:lnTo>
                <a:lnTo>
                  <a:pt x="1680270" y="349172"/>
                </a:lnTo>
                <a:lnTo>
                  <a:pt x="1681157" y="348607"/>
                </a:lnTo>
                <a:lnTo>
                  <a:pt x="1682043" y="348042"/>
                </a:lnTo>
                <a:lnTo>
                  <a:pt x="1683011" y="347557"/>
                </a:lnTo>
                <a:lnTo>
                  <a:pt x="1683897" y="346992"/>
                </a:lnTo>
                <a:lnTo>
                  <a:pt x="1684784" y="346426"/>
                </a:lnTo>
                <a:lnTo>
                  <a:pt x="1685670" y="345861"/>
                </a:lnTo>
                <a:lnTo>
                  <a:pt x="1686557" y="345295"/>
                </a:lnTo>
                <a:lnTo>
                  <a:pt x="1687443" y="344730"/>
                </a:lnTo>
                <a:lnTo>
                  <a:pt x="1688410" y="344165"/>
                </a:lnTo>
                <a:lnTo>
                  <a:pt x="1689297" y="343599"/>
                </a:lnTo>
                <a:lnTo>
                  <a:pt x="1690183" y="343034"/>
                </a:lnTo>
                <a:lnTo>
                  <a:pt x="1691070" y="342468"/>
                </a:lnTo>
                <a:lnTo>
                  <a:pt x="1691956" y="341903"/>
                </a:lnTo>
                <a:lnTo>
                  <a:pt x="1692923" y="341338"/>
                </a:lnTo>
                <a:lnTo>
                  <a:pt x="1693810" y="340772"/>
                </a:lnTo>
                <a:lnTo>
                  <a:pt x="1694696" y="340126"/>
                </a:lnTo>
                <a:lnTo>
                  <a:pt x="1695583" y="339561"/>
                </a:lnTo>
                <a:lnTo>
                  <a:pt x="1696469" y="338995"/>
                </a:lnTo>
                <a:lnTo>
                  <a:pt x="1697436" y="338430"/>
                </a:lnTo>
                <a:lnTo>
                  <a:pt x="1698323" y="337784"/>
                </a:lnTo>
                <a:lnTo>
                  <a:pt x="1699209" y="337218"/>
                </a:lnTo>
                <a:lnTo>
                  <a:pt x="1700096" y="336653"/>
                </a:lnTo>
                <a:lnTo>
                  <a:pt x="1700982" y="336007"/>
                </a:lnTo>
                <a:lnTo>
                  <a:pt x="1701950" y="335441"/>
                </a:lnTo>
                <a:lnTo>
                  <a:pt x="1702836" y="334876"/>
                </a:lnTo>
                <a:lnTo>
                  <a:pt x="1703722" y="334230"/>
                </a:lnTo>
                <a:lnTo>
                  <a:pt x="1704609" y="333664"/>
                </a:lnTo>
                <a:lnTo>
                  <a:pt x="1705495" y="333018"/>
                </a:lnTo>
                <a:lnTo>
                  <a:pt x="1706382" y="332452"/>
                </a:lnTo>
                <a:lnTo>
                  <a:pt x="1707349" y="331887"/>
                </a:lnTo>
                <a:lnTo>
                  <a:pt x="1708236" y="331241"/>
                </a:lnTo>
                <a:lnTo>
                  <a:pt x="1709122" y="330675"/>
                </a:lnTo>
                <a:lnTo>
                  <a:pt x="1710009" y="330110"/>
                </a:lnTo>
                <a:lnTo>
                  <a:pt x="1710895" y="329544"/>
                </a:lnTo>
                <a:lnTo>
                  <a:pt x="1711862" y="328898"/>
                </a:lnTo>
                <a:lnTo>
                  <a:pt x="1712749" y="328333"/>
                </a:lnTo>
                <a:lnTo>
                  <a:pt x="1713635" y="327767"/>
                </a:lnTo>
                <a:lnTo>
                  <a:pt x="1714522" y="327202"/>
                </a:lnTo>
                <a:lnTo>
                  <a:pt x="1715408" y="326636"/>
                </a:lnTo>
                <a:lnTo>
                  <a:pt x="1716375" y="326071"/>
                </a:lnTo>
                <a:lnTo>
                  <a:pt x="1717262" y="325425"/>
                </a:lnTo>
                <a:lnTo>
                  <a:pt x="1718148" y="324859"/>
                </a:lnTo>
                <a:lnTo>
                  <a:pt x="1719035" y="324375"/>
                </a:lnTo>
                <a:lnTo>
                  <a:pt x="1719921" y="323809"/>
                </a:lnTo>
                <a:lnTo>
                  <a:pt x="1720888" y="323244"/>
                </a:lnTo>
                <a:lnTo>
                  <a:pt x="1721775" y="322678"/>
                </a:lnTo>
                <a:lnTo>
                  <a:pt x="1722661" y="322113"/>
                </a:lnTo>
                <a:lnTo>
                  <a:pt x="1723548" y="321628"/>
                </a:lnTo>
                <a:lnTo>
                  <a:pt x="1724434" y="321063"/>
                </a:lnTo>
                <a:lnTo>
                  <a:pt x="1725321" y="320578"/>
                </a:lnTo>
                <a:lnTo>
                  <a:pt x="1726288" y="320013"/>
                </a:lnTo>
                <a:lnTo>
                  <a:pt x="1727175" y="319528"/>
                </a:lnTo>
                <a:lnTo>
                  <a:pt x="1728061" y="319044"/>
                </a:lnTo>
                <a:lnTo>
                  <a:pt x="1728947" y="318478"/>
                </a:lnTo>
                <a:lnTo>
                  <a:pt x="1729834" y="317994"/>
                </a:lnTo>
                <a:lnTo>
                  <a:pt x="1730801" y="317509"/>
                </a:lnTo>
                <a:lnTo>
                  <a:pt x="1731688" y="317024"/>
                </a:lnTo>
                <a:lnTo>
                  <a:pt x="1732574" y="316620"/>
                </a:lnTo>
                <a:lnTo>
                  <a:pt x="1733461" y="316136"/>
                </a:lnTo>
                <a:lnTo>
                  <a:pt x="1734347" y="315651"/>
                </a:lnTo>
                <a:lnTo>
                  <a:pt x="1735314" y="315247"/>
                </a:lnTo>
                <a:lnTo>
                  <a:pt x="1736201" y="314763"/>
                </a:lnTo>
                <a:lnTo>
                  <a:pt x="1737087" y="314359"/>
                </a:lnTo>
                <a:lnTo>
                  <a:pt x="1737974" y="313955"/>
                </a:lnTo>
                <a:lnTo>
                  <a:pt x="1738860" y="313551"/>
                </a:lnTo>
                <a:lnTo>
                  <a:pt x="1739827" y="313147"/>
                </a:lnTo>
                <a:lnTo>
                  <a:pt x="1740714" y="312743"/>
                </a:lnTo>
                <a:lnTo>
                  <a:pt x="1741600" y="312339"/>
                </a:lnTo>
                <a:lnTo>
                  <a:pt x="1742487" y="312016"/>
                </a:lnTo>
                <a:lnTo>
                  <a:pt x="1743373" y="311613"/>
                </a:lnTo>
                <a:lnTo>
                  <a:pt x="1744260" y="311290"/>
                </a:lnTo>
                <a:lnTo>
                  <a:pt x="1745227" y="310967"/>
                </a:lnTo>
                <a:lnTo>
                  <a:pt x="1746113" y="310644"/>
                </a:lnTo>
                <a:lnTo>
                  <a:pt x="1747000" y="310320"/>
                </a:lnTo>
                <a:lnTo>
                  <a:pt x="1747886" y="309997"/>
                </a:lnTo>
                <a:lnTo>
                  <a:pt x="1748773" y="309755"/>
                </a:lnTo>
                <a:lnTo>
                  <a:pt x="1749740" y="309432"/>
                </a:lnTo>
                <a:lnTo>
                  <a:pt x="1750627" y="309190"/>
                </a:lnTo>
                <a:lnTo>
                  <a:pt x="1751513" y="308948"/>
                </a:lnTo>
                <a:lnTo>
                  <a:pt x="1752400" y="308705"/>
                </a:lnTo>
                <a:lnTo>
                  <a:pt x="1753286" y="308463"/>
                </a:lnTo>
                <a:lnTo>
                  <a:pt x="1754253" y="308221"/>
                </a:lnTo>
                <a:lnTo>
                  <a:pt x="1755140" y="307978"/>
                </a:lnTo>
                <a:lnTo>
                  <a:pt x="1756026" y="307817"/>
                </a:lnTo>
                <a:lnTo>
                  <a:pt x="1756913" y="307655"/>
                </a:lnTo>
                <a:lnTo>
                  <a:pt x="1757799" y="307494"/>
                </a:lnTo>
                <a:lnTo>
                  <a:pt x="1758766" y="307332"/>
                </a:lnTo>
                <a:lnTo>
                  <a:pt x="1759653" y="307170"/>
                </a:lnTo>
                <a:lnTo>
                  <a:pt x="1760539" y="307009"/>
                </a:lnTo>
                <a:lnTo>
                  <a:pt x="1761426" y="306928"/>
                </a:lnTo>
                <a:lnTo>
                  <a:pt x="1762312" y="306847"/>
                </a:lnTo>
                <a:lnTo>
                  <a:pt x="1763199" y="306686"/>
                </a:lnTo>
                <a:lnTo>
                  <a:pt x="1764166" y="306605"/>
                </a:lnTo>
                <a:lnTo>
                  <a:pt x="1765052" y="306605"/>
                </a:lnTo>
                <a:lnTo>
                  <a:pt x="1765939" y="306524"/>
                </a:lnTo>
                <a:lnTo>
                  <a:pt x="1766825" y="306524"/>
                </a:lnTo>
                <a:lnTo>
                  <a:pt x="1767712" y="306444"/>
                </a:lnTo>
                <a:lnTo>
                  <a:pt x="1768679" y="306444"/>
                </a:lnTo>
                <a:lnTo>
                  <a:pt x="1769565" y="306444"/>
                </a:lnTo>
                <a:lnTo>
                  <a:pt x="1770452" y="306444"/>
                </a:lnTo>
                <a:lnTo>
                  <a:pt x="1771338" y="306524"/>
                </a:lnTo>
                <a:lnTo>
                  <a:pt x="1772225" y="306524"/>
                </a:lnTo>
                <a:lnTo>
                  <a:pt x="1773192" y="306605"/>
                </a:lnTo>
                <a:lnTo>
                  <a:pt x="1774079" y="306605"/>
                </a:lnTo>
                <a:lnTo>
                  <a:pt x="1774965" y="306686"/>
                </a:lnTo>
                <a:lnTo>
                  <a:pt x="1775852" y="306847"/>
                </a:lnTo>
                <a:lnTo>
                  <a:pt x="1776738" y="306928"/>
                </a:lnTo>
                <a:lnTo>
                  <a:pt x="1777625" y="307009"/>
                </a:lnTo>
                <a:lnTo>
                  <a:pt x="1778592" y="307170"/>
                </a:lnTo>
                <a:lnTo>
                  <a:pt x="1779478" y="307332"/>
                </a:lnTo>
                <a:lnTo>
                  <a:pt x="1780365" y="307413"/>
                </a:lnTo>
                <a:lnTo>
                  <a:pt x="1781251" y="307574"/>
                </a:lnTo>
                <a:lnTo>
                  <a:pt x="1782138" y="307817"/>
                </a:lnTo>
                <a:lnTo>
                  <a:pt x="1783105" y="307978"/>
                </a:lnTo>
                <a:lnTo>
                  <a:pt x="1783991" y="308140"/>
                </a:lnTo>
                <a:lnTo>
                  <a:pt x="1784878" y="308382"/>
                </a:lnTo>
                <a:lnTo>
                  <a:pt x="1785764" y="308624"/>
                </a:lnTo>
                <a:lnTo>
                  <a:pt x="1786651" y="308867"/>
                </a:lnTo>
                <a:lnTo>
                  <a:pt x="1787618" y="309109"/>
                </a:lnTo>
                <a:lnTo>
                  <a:pt x="1788504" y="309351"/>
                </a:lnTo>
                <a:lnTo>
                  <a:pt x="1789391" y="309594"/>
                </a:lnTo>
                <a:lnTo>
                  <a:pt x="1790277" y="309917"/>
                </a:lnTo>
                <a:lnTo>
                  <a:pt x="1791164" y="310159"/>
                </a:lnTo>
                <a:lnTo>
                  <a:pt x="1792131" y="310482"/>
                </a:lnTo>
                <a:lnTo>
                  <a:pt x="1793017" y="310805"/>
                </a:lnTo>
                <a:lnTo>
                  <a:pt x="1793904" y="311128"/>
                </a:lnTo>
                <a:lnTo>
                  <a:pt x="1794790" y="311451"/>
                </a:lnTo>
                <a:lnTo>
                  <a:pt x="1795677" y="311774"/>
                </a:lnTo>
                <a:lnTo>
                  <a:pt x="1796563" y="312097"/>
                </a:lnTo>
                <a:lnTo>
                  <a:pt x="1797531" y="312420"/>
                </a:lnTo>
                <a:lnTo>
                  <a:pt x="1798417" y="312824"/>
                </a:lnTo>
                <a:lnTo>
                  <a:pt x="1799303" y="313147"/>
                </a:lnTo>
                <a:lnTo>
                  <a:pt x="1800190" y="313551"/>
                </a:lnTo>
                <a:lnTo>
                  <a:pt x="1801077" y="313955"/>
                </a:lnTo>
                <a:lnTo>
                  <a:pt x="1802044" y="314359"/>
                </a:lnTo>
                <a:lnTo>
                  <a:pt x="1802930" y="314763"/>
                </a:lnTo>
                <a:lnTo>
                  <a:pt x="1803817" y="315166"/>
                </a:lnTo>
                <a:lnTo>
                  <a:pt x="1804703" y="315570"/>
                </a:lnTo>
                <a:lnTo>
                  <a:pt x="1805590" y="315974"/>
                </a:lnTo>
                <a:lnTo>
                  <a:pt x="1806557" y="316378"/>
                </a:lnTo>
                <a:lnTo>
                  <a:pt x="1807443" y="316782"/>
                </a:lnTo>
                <a:lnTo>
                  <a:pt x="1808330" y="317267"/>
                </a:lnTo>
                <a:lnTo>
                  <a:pt x="1809216" y="317670"/>
                </a:lnTo>
                <a:lnTo>
                  <a:pt x="1810103" y="318155"/>
                </a:lnTo>
                <a:lnTo>
                  <a:pt x="1811070" y="318559"/>
                </a:lnTo>
                <a:lnTo>
                  <a:pt x="1811956" y="319043"/>
                </a:lnTo>
                <a:lnTo>
                  <a:pt x="1812843" y="319528"/>
                </a:lnTo>
                <a:lnTo>
                  <a:pt x="1813729" y="320013"/>
                </a:lnTo>
                <a:lnTo>
                  <a:pt x="1814616" y="320417"/>
                </a:lnTo>
                <a:lnTo>
                  <a:pt x="1815502" y="320901"/>
                </a:lnTo>
                <a:lnTo>
                  <a:pt x="1816470" y="321386"/>
                </a:lnTo>
                <a:lnTo>
                  <a:pt x="1817356" y="321870"/>
                </a:lnTo>
                <a:lnTo>
                  <a:pt x="1818242" y="322355"/>
                </a:lnTo>
                <a:lnTo>
                  <a:pt x="1819129" y="322840"/>
                </a:lnTo>
                <a:lnTo>
                  <a:pt x="1820015" y="323324"/>
                </a:lnTo>
                <a:lnTo>
                  <a:pt x="1820983" y="323809"/>
                </a:lnTo>
                <a:lnTo>
                  <a:pt x="1821869" y="324293"/>
                </a:lnTo>
                <a:lnTo>
                  <a:pt x="1822756" y="324778"/>
                </a:lnTo>
                <a:lnTo>
                  <a:pt x="1823642" y="325263"/>
                </a:lnTo>
                <a:lnTo>
                  <a:pt x="1824528" y="325828"/>
                </a:lnTo>
                <a:lnTo>
                  <a:pt x="1825496" y="326313"/>
                </a:lnTo>
                <a:lnTo>
                  <a:pt x="1826382" y="326797"/>
                </a:lnTo>
                <a:lnTo>
                  <a:pt x="1827269" y="327282"/>
                </a:lnTo>
                <a:lnTo>
                  <a:pt x="1828155" y="327766"/>
                </a:lnTo>
                <a:lnTo>
                  <a:pt x="1829042" y="328251"/>
                </a:lnTo>
                <a:lnTo>
                  <a:pt x="1830009" y="328736"/>
                </a:lnTo>
                <a:lnTo>
                  <a:pt x="1830895" y="329301"/>
                </a:lnTo>
                <a:lnTo>
                  <a:pt x="1831782" y="329786"/>
                </a:lnTo>
                <a:lnTo>
                  <a:pt x="1832668" y="330270"/>
                </a:lnTo>
                <a:lnTo>
                  <a:pt x="1833555" y="330755"/>
                </a:lnTo>
                <a:lnTo>
                  <a:pt x="1834441" y="331240"/>
                </a:lnTo>
                <a:lnTo>
                  <a:pt x="1835408" y="331724"/>
                </a:lnTo>
                <a:lnTo>
                  <a:pt x="1836295" y="332209"/>
                </a:lnTo>
                <a:lnTo>
                  <a:pt x="1837181" y="332693"/>
                </a:lnTo>
                <a:lnTo>
                  <a:pt x="1838068" y="333178"/>
                </a:lnTo>
                <a:lnTo>
                  <a:pt x="1838954" y="333663"/>
                </a:lnTo>
                <a:lnTo>
                  <a:pt x="1839921" y="334147"/>
                </a:lnTo>
                <a:lnTo>
                  <a:pt x="1840808" y="334632"/>
                </a:lnTo>
                <a:lnTo>
                  <a:pt x="1841694" y="335116"/>
                </a:lnTo>
                <a:lnTo>
                  <a:pt x="1842581" y="335520"/>
                </a:lnTo>
                <a:lnTo>
                  <a:pt x="1843467" y="336005"/>
                </a:lnTo>
                <a:lnTo>
                  <a:pt x="1844435" y="336489"/>
                </a:lnTo>
                <a:lnTo>
                  <a:pt x="1845321" y="336974"/>
                </a:lnTo>
                <a:lnTo>
                  <a:pt x="1846208" y="337378"/>
                </a:lnTo>
                <a:lnTo>
                  <a:pt x="1847094" y="337863"/>
                </a:lnTo>
                <a:lnTo>
                  <a:pt x="1847981" y="338266"/>
                </a:lnTo>
                <a:lnTo>
                  <a:pt x="1848867" y="338751"/>
                </a:lnTo>
                <a:lnTo>
                  <a:pt x="1849834" y="339155"/>
                </a:lnTo>
                <a:lnTo>
                  <a:pt x="1850721" y="339640"/>
                </a:lnTo>
                <a:lnTo>
                  <a:pt x="1851607" y="340043"/>
                </a:lnTo>
                <a:lnTo>
                  <a:pt x="1852494" y="340447"/>
                </a:lnTo>
                <a:lnTo>
                  <a:pt x="1853380" y="340851"/>
                </a:lnTo>
                <a:lnTo>
                  <a:pt x="1854347" y="341336"/>
                </a:lnTo>
                <a:lnTo>
                  <a:pt x="1855234" y="341740"/>
                </a:lnTo>
                <a:lnTo>
                  <a:pt x="1856120" y="342144"/>
                </a:lnTo>
                <a:lnTo>
                  <a:pt x="1857007" y="342547"/>
                </a:lnTo>
                <a:lnTo>
                  <a:pt x="1857893" y="342870"/>
                </a:lnTo>
                <a:lnTo>
                  <a:pt x="1858860" y="343274"/>
                </a:lnTo>
                <a:lnTo>
                  <a:pt x="1859747" y="343678"/>
                </a:lnTo>
                <a:lnTo>
                  <a:pt x="1860633" y="344082"/>
                </a:lnTo>
                <a:lnTo>
                  <a:pt x="1861520" y="344405"/>
                </a:lnTo>
                <a:lnTo>
                  <a:pt x="1862406" y="344809"/>
                </a:lnTo>
                <a:lnTo>
                  <a:pt x="1863373" y="345213"/>
                </a:lnTo>
                <a:lnTo>
                  <a:pt x="1864260" y="345536"/>
                </a:lnTo>
                <a:lnTo>
                  <a:pt x="1865146" y="345859"/>
                </a:lnTo>
                <a:lnTo>
                  <a:pt x="1866033" y="346263"/>
                </a:lnTo>
                <a:lnTo>
                  <a:pt x="1866919" y="346586"/>
                </a:lnTo>
                <a:lnTo>
                  <a:pt x="1867806" y="346909"/>
                </a:lnTo>
                <a:lnTo>
                  <a:pt x="1868773" y="347232"/>
                </a:lnTo>
                <a:lnTo>
                  <a:pt x="1869660" y="347555"/>
                </a:lnTo>
                <a:lnTo>
                  <a:pt x="1870546" y="347878"/>
                </a:lnTo>
                <a:lnTo>
                  <a:pt x="1871433" y="348202"/>
                </a:lnTo>
                <a:lnTo>
                  <a:pt x="1872319" y="348525"/>
                </a:lnTo>
                <a:lnTo>
                  <a:pt x="1873286" y="348848"/>
                </a:lnTo>
                <a:lnTo>
                  <a:pt x="1874173" y="349090"/>
                </a:lnTo>
                <a:lnTo>
                  <a:pt x="1875059" y="349413"/>
                </a:lnTo>
                <a:lnTo>
                  <a:pt x="1875946" y="349655"/>
                </a:lnTo>
                <a:lnTo>
                  <a:pt x="1876832" y="349979"/>
                </a:lnTo>
                <a:lnTo>
                  <a:pt x="1877799" y="350221"/>
                </a:lnTo>
                <a:lnTo>
                  <a:pt x="1878686" y="350544"/>
                </a:lnTo>
                <a:lnTo>
                  <a:pt x="1879572" y="350786"/>
                </a:lnTo>
                <a:lnTo>
                  <a:pt x="1880459" y="351029"/>
                </a:lnTo>
                <a:lnTo>
                  <a:pt x="1881345" y="351271"/>
                </a:lnTo>
                <a:lnTo>
                  <a:pt x="1882312" y="351513"/>
                </a:lnTo>
                <a:lnTo>
                  <a:pt x="1883199" y="351755"/>
                </a:lnTo>
                <a:lnTo>
                  <a:pt x="1884085" y="351998"/>
                </a:lnTo>
                <a:lnTo>
                  <a:pt x="1884972" y="352240"/>
                </a:lnTo>
                <a:lnTo>
                  <a:pt x="1885858" y="352482"/>
                </a:lnTo>
                <a:lnTo>
                  <a:pt x="1886745" y="352644"/>
                </a:lnTo>
                <a:lnTo>
                  <a:pt x="1887712" y="352886"/>
                </a:lnTo>
                <a:lnTo>
                  <a:pt x="1888598" y="353128"/>
                </a:lnTo>
                <a:lnTo>
                  <a:pt x="1889485" y="353290"/>
                </a:lnTo>
                <a:lnTo>
                  <a:pt x="1890371" y="353532"/>
                </a:lnTo>
                <a:lnTo>
                  <a:pt x="1891258" y="353694"/>
                </a:lnTo>
                <a:lnTo>
                  <a:pt x="1892225" y="353855"/>
                </a:lnTo>
                <a:lnTo>
                  <a:pt x="1893112" y="354098"/>
                </a:lnTo>
                <a:lnTo>
                  <a:pt x="1893998" y="354259"/>
                </a:lnTo>
                <a:lnTo>
                  <a:pt x="1894885" y="354421"/>
                </a:lnTo>
                <a:lnTo>
                  <a:pt x="1895771" y="354582"/>
                </a:lnTo>
                <a:lnTo>
                  <a:pt x="1896738" y="354744"/>
                </a:lnTo>
                <a:lnTo>
                  <a:pt x="1897625" y="354905"/>
                </a:lnTo>
                <a:lnTo>
                  <a:pt x="1898511" y="355067"/>
                </a:lnTo>
                <a:lnTo>
                  <a:pt x="1899398" y="355147"/>
                </a:lnTo>
                <a:lnTo>
                  <a:pt x="1900284" y="355309"/>
                </a:lnTo>
                <a:lnTo>
                  <a:pt x="1901251" y="355470"/>
                </a:lnTo>
                <a:lnTo>
                  <a:pt x="1902138" y="355551"/>
                </a:lnTo>
                <a:lnTo>
                  <a:pt x="1903024" y="355713"/>
                </a:lnTo>
                <a:lnTo>
                  <a:pt x="1903911" y="355794"/>
                </a:lnTo>
                <a:lnTo>
                  <a:pt x="1904797" y="355955"/>
                </a:lnTo>
                <a:lnTo>
                  <a:pt x="1905684" y="356036"/>
                </a:lnTo>
                <a:lnTo>
                  <a:pt x="1906651" y="356117"/>
                </a:lnTo>
                <a:lnTo>
                  <a:pt x="1907537" y="356278"/>
                </a:lnTo>
                <a:lnTo>
                  <a:pt x="1908424" y="356359"/>
                </a:lnTo>
                <a:lnTo>
                  <a:pt x="1909310" y="356440"/>
                </a:lnTo>
                <a:lnTo>
                  <a:pt x="1910197" y="356521"/>
                </a:lnTo>
                <a:lnTo>
                  <a:pt x="1911164" y="356601"/>
                </a:lnTo>
                <a:lnTo>
                  <a:pt x="1912050" y="356682"/>
                </a:lnTo>
                <a:lnTo>
                  <a:pt x="1912937" y="356763"/>
                </a:lnTo>
                <a:lnTo>
                  <a:pt x="1913823" y="356763"/>
                </a:lnTo>
                <a:lnTo>
                  <a:pt x="1914710" y="356844"/>
                </a:lnTo>
                <a:lnTo>
                  <a:pt x="1915677" y="356925"/>
                </a:lnTo>
                <a:lnTo>
                  <a:pt x="1916564" y="357005"/>
                </a:lnTo>
                <a:lnTo>
                  <a:pt x="1917450" y="357005"/>
                </a:lnTo>
                <a:lnTo>
                  <a:pt x="1918337" y="357086"/>
                </a:lnTo>
                <a:lnTo>
                  <a:pt x="1919223" y="357086"/>
                </a:lnTo>
                <a:lnTo>
                  <a:pt x="1920190" y="357086"/>
                </a:lnTo>
                <a:lnTo>
                  <a:pt x="1921077" y="357167"/>
                </a:lnTo>
                <a:lnTo>
                  <a:pt x="1921963" y="357167"/>
                </a:lnTo>
                <a:lnTo>
                  <a:pt x="1928249" y="357167"/>
                </a:lnTo>
                <a:lnTo>
                  <a:pt x="1929136" y="357086"/>
                </a:lnTo>
                <a:lnTo>
                  <a:pt x="1930103" y="357086"/>
                </a:lnTo>
                <a:lnTo>
                  <a:pt x="1930989" y="357086"/>
                </a:lnTo>
                <a:lnTo>
                  <a:pt x="1931876" y="357005"/>
                </a:lnTo>
                <a:lnTo>
                  <a:pt x="1932762" y="357005"/>
                </a:lnTo>
                <a:lnTo>
                  <a:pt x="1933649" y="356925"/>
                </a:lnTo>
                <a:lnTo>
                  <a:pt x="1934616" y="356844"/>
                </a:lnTo>
                <a:lnTo>
                  <a:pt x="1935503" y="356844"/>
                </a:lnTo>
                <a:lnTo>
                  <a:pt x="1936389" y="356763"/>
                </a:lnTo>
                <a:lnTo>
                  <a:pt x="1937275" y="356682"/>
                </a:lnTo>
                <a:lnTo>
                  <a:pt x="1938162" y="356601"/>
                </a:lnTo>
                <a:lnTo>
                  <a:pt x="1939048" y="356521"/>
                </a:lnTo>
                <a:lnTo>
                  <a:pt x="1940016" y="356440"/>
                </a:lnTo>
                <a:lnTo>
                  <a:pt x="1940902" y="356359"/>
                </a:lnTo>
                <a:lnTo>
                  <a:pt x="1941789" y="356278"/>
                </a:lnTo>
                <a:lnTo>
                  <a:pt x="1942675" y="356197"/>
                </a:lnTo>
                <a:lnTo>
                  <a:pt x="1943562" y="356036"/>
                </a:lnTo>
                <a:lnTo>
                  <a:pt x="1944529" y="355955"/>
                </a:lnTo>
                <a:lnTo>
                  <a:pt x="1945415" y="355794"/>
                </a:lnTo>
                <a:lnTo>
                  <a:pt x="1946302" y="355713"/>
                </a:lnTo>
                <a:lnTo>
                  <a:pt x="1947188" y="355551"/>
                </a:lnTo>
                <a:lnTo>
                  <a:pt x="1948075" y="355390"/>
                </a:lnTo>
                <a:lnTo>
                  <a:pt x="1949042" y="355309"/>
                </a:lnTo>
                <a:lnTo>
                  <a:pt x="1949928" y="355147"/>
                </a:lnTo>
                <a:lnTo>
                  <a:pt x="1950815" y="354986"/>
                </a:lnTo>
                <a:lnTo>
                  <a:pt x="1951701" y="354824"/>
                </a:lnTo>
                <a:lnTo>
                  <a:pt x="1952588" y="354663"/>
                </a:lnTo>
                <a:lnTo>
                  <a:pt x="1953555" y="354501"/>
                </a:lnTo>
                <a:lnTo>
                  <a:pt x="1954441" y="354340"/>
                </a:lnTo>
                <a:lnTo>
                  <a:pt x="1955328" y="354098"/>
                </a:lnTo>
                <a:lnTo>
                  <a:pt x="1956214" y="353936"/>
                </a:lnTo>
                <a:lnTo>
                  <a:pt x="1957101" y="353775"/>
                </a:lnTo>
                <a:lnTo>
                  <a:pt x="1957987" y="353532"/>
                </a:lnTo>
                <a:lnTo>
                  <a:pt x="1958954" y="353371"/>
                </a:lnTo>
                <a:lnTo>
                  <a:pt x="1959841" y="353128"/>
                </a:lnTo>
                <a:lnTo>
                  <a:pt x="1960727" y="352886"/>
                </a:lnTo>
                <a:lnTo>
                  <a:pt x="1961614" y="352644"/>
                </a:lnTo>
                <a:lnTo>
                  <a:pt x="1962500" y="352482"/>
                </a:lnTo>
                <a:lnTo>
                  <a:pt x="1963468" y="352240"/>
                </a:lnTo>
                <a:lnTo>
                  <a:pt x="1964354" y="351998"/>
                </a:lnTo>
                <a:lnTo>
                  <a:pt x="1965241" y="351755"/>
                </a:lnTo>
                <a:lnTo>
                  <a:pt x="1966127" y="351513"/>
                </a:lnTo>
                <a:lnTo>
                  <a:pt x="1967014" y="351190"/>
                </a:lnTo>
                <a:lnTo>
                  <a:pt x="1967981" y="350948"/>
                </a:lnTo>
                <a:lnTo>
                  <a:pt x="1968867" y="350705"/>
                </a:lnTo>
                <a:lnTo>
                  <a:pt x="1969754" y="350382"/>
                </a:lnTo>
                <a:lnTo>
                  <a:pt x="1970640" y="350140"/>
                </a:lnTo>
                <a:lnTo>
                  <a:pt x="1971527" y="349817"/>
                </a:lnTo>
                <a:lnTo>
                  <a:pt x="1972494" y="349575"/>
                </a:lnTo>
                <a:lnTo>
                  <a:pt x="1973380" y="349252"/>
                </a:lnTo>
                <a:lnTo>
                  <a:pt x="1974267" y="348928"/>
                </a:lnTo>
                <a:lnTo>
                  <a:pt x="1975153" y="348686"/>
                </a:lnTo>
                <a:lnTo>
                  <a:pt x="1976040" y="348363"/>
                </a:lnTo>
                <a:lnTo>
                  <a:pt x="1976926" y="348040"/>
                </a:lnTo>
                <a:lnTo>
                  <a:pt x="1977893" y="347717"/>
                </a:lnTo>
                <a:lnTo>
                  <a:pt x="1978780" y="347394"/>
                </a:lnTo>
                <a:lnTo>
                  <a:pt x="1979666" y="347071"/>
                </a:lnTo>
                <a:lnTo>
                  <a:pt x="1980553" y="346748"/>
                </a:lnTo>
                <a:lnTo>
                  <a:pt x="1981439" y="346344"/>
                </a:lnTo>
                <a:lnTo>
                  <a:pt x="1982406" y="346021"/>
                </a:lnTo>
                <a:lnTo>
                  <a:pt x="1983293" y="345698"/>
                </a:lnTo>
                <a:lnTo>
                  <a:pt x="1984179" y="345294"/>
                </a:lnTo>
                <a:lnTo>
                  <a:pt x="1985066" y="344971"/>
                </a:lnTo>
                <a:lnTo>
                  <a:pt x="1985952" y="344648"/>
                </a:lnTo>
                <a:lnTo>
                  <a:pt x="1986920" y="344244"/>
                </a:lnTo>
                <a:lnTo>
                  <a:pt x="1987806" y="343921"/>
                </a:lnTo>
                <a:lnTo>
                  <a:pt x="1988693" y="343517"/>
                </a:lnTo>
                <a:lnTo>
                  <a:pt x="1989579" y="343113"/>
                </a:lnTo>
                <a:lnTo>
                  <a:pt x="1990466" y="342790"/>
                </a:lnTo>
                <a:lnTo>
                  <a:pt x="1991433" y="342386"/>
                </a:lnTo>
                <a:lnTo>
                  <a:pt x="1992319" y="341982"/>
                </a:lnTo>
                <a:lnTo>
                  <a:pt x="1993206" y="341578"/>
                </a:lnTo>
                <a:lnTo>
                  <a:pt x="1994092" y="341255"/>
                </a:lnTo>
                <a:lnTo>
                  <a:pt x="1994979" y="340851"/>
                </a:lnTo>
                <a:lnTo>
                  <a:pt x="1995865" y="340447"/>
                </a:lnTo>
                <a:lnTo>
                  <a:pt x="1996832" y="340043"/>
                </a:lnTo>
                <a:lnTo>
                  <a:pt x="1997719" y="339639"/>
                </a:lnTo>
                <a:lnTo>
                  <a:pt x="1998605" y="339236"/>
                </a:lnTo>
                <a:lnTo>
                  <a:pt x="1999492" y="338832"/>
                </a:lnTo>
                <a:lnTo>
                  <a:pt x="2000378" y="338428"/>
                </a:lnTo>
                <a:lnTo>
                  <a:pt x="2001345" y="338024"/>
                </a:lnTo>
                <a:lnTo>
                  <a:pt x="2002232" y="337620"/>
                </a:lnTo>
                <a:lnTo>
                  <a:pt x="2003118" y="337216"/>
                </a:lnTo>
                <a:lnTo>
                  <a:pt x="2004005" y="336812"/>
                </a:lnTo>
                <a:lnTo>
                  <a:pt x="2004891" y="336408"/>
                </a:lnTo>
                <a:lnTo>
                  <a:pt x="2005859" y="336005"/>
                </a:lnTo>
                <a:lnTo>
                  <a:pt x="2006745" y="335601"/>
                </a:lnTo>
                <a:lnTo>
                  <a:pt x="2007631" y="335197"/>
                </a:lnTo>
                <a:lnTo>
                  <a:pt x="2008518" y="334793"/>
                </a:lnTo>
                <a:lnTo>
                  <a:pt x="2009404" y="334389"/>
                </a:lnTo>
                <a:lnTo>
                  <a:pt x="2010372" y="333985"/>
                </a:lnTo>
                <a:lnTo>
                  <a:pt x="2011258" y="333581"/>
                </a:lnTo>
                <a:lnTo>
                  <a:pt x="2012145" y="333177"/>
                </a:lnTo>
                <a:lnTo>
                  <a:pt x="2013031" y="332774"/>
                </a:lnTo>
                <a:lnTo>
                  <a:pt x="2013918" y="332370"/>
                </a:lnTo>
                <a:lnTo>
                  <a:pt x="2014804" y="331966"/>
                </a:lnTo>
                <a:lnTo>
                  <a:pt x="2015771" y="331562"/>
                </a:lnTo>
                <a:lnTo>
                  <a:pt x="2016658" y="331158"/>
                </a:lnTo>
                <a:lnTo>
                  <a:pt x="2017544" y="330754"/>
                </a:lnTo>
                <a:lnTo>
                  <a:pt x="2018431" y="330350"/>
                </a:lnTo>
                <a:lnTo>
                  <a:pt x="2019317" y="330027"/>
                </a:lnTo>
                <a:lnTo>
                  <a:pt x="2020284" y="329623"/>
                </a:lnTo>
                <a:lnTo>
                  <a:pt x="2021171" y="329220"/>
                </a:lnTo>
                <a:lnTo>
                  <a:pt x="2022057" y="328897"/>
                </a:lnTo>
                <a:lnTo>
                  <a:pt x="2022944" y="328493"/>
                </a:lnTo>
                <a:lnTo>
                  <a:pt x="2023830" y="328089"/>
                </a:lnTo>
                <a:lnTo>
                  <a:pt x="2024797" y="327766"/>
                </a:lnTo>
                <a:lnTo>
                  <a:pt x="2025684" y="327362"/>
                </a:lnTo>
                <a:lnTo>
                  <a:pt x="2026570" y="327039"/>
                </a:lnTo>
                <a:lnTo>
                  <a:pt x="2027457" y="326716"/>
                </a:lnTo>
                <a:lnTo>
                  <a:pt x="2028343" y="326312"/>
                </a:lnTo>
                <a:lnTo>
                  <a:pt x="2029311" y="325989"/>
                </a:lnTo>
                <a:lnTo>
                  <a:pt x="2030197" y="325666"/>
                </a:lnTo>
                <a:lnTo>
                  <a:pt x="2031084" y="325343"/>
                </a:lnTo>
                <a:lnTo>
                  <a:pt x="2031970" y="325020"/>
                </a:lnTo>
                <a:lnTo>
                  <a:pt x="2032856" y="324697"/>
                </a:lnTo>
                <a:lnTo>
                  <a:pt x="2033743" y="324374"/>
                </a:lnTo>
                <a:lnTo>
                  <a:pt x="2034710" y="324051"/>
                </a:lnTo>
                <a:lnTo>
                  <a:pt x="2035597" y="323728"/>
                </a:lnTo>
                <a:lnTo>
                  <a:pt x="2036483" y="323485"/>
                </a:lnTo>
                <a:lnTo>
                  <a:pt x="2037370" y="323162"/>
                </a:lnTo>
                <a:lnTo>
                  <a:pt x="2038256" y="322920"/>
                </a:lnTo>
                <a:lnTo>
                  <a:pt x="2039223" y="322597"/>
                </a:lnTo>
                <a:lnTo>
                  <a:pt x="2040110" y="322355"/>
                </a:lnTo>
                <a:lnTo>
                  <a:pt x="2040996" y="322112"/>
                </a:lnTo>
                <a:lnTo>
                  <a:pt x="2041883" y="321789"/>
                </a:lnTo>
                <a:lnTo>
                  <a:pt x="2042769" y="321547"/>
                </a:lnTo>
                <a:lnTo>
                  <a:pt x="2043736" y="321305"/>
                </a:lnTo>
                <a:lnTo>
                  <a:pt x="2044623" y="321143"/>
                </a:lnTo>
                <a:lnTo>
                  <a:pt x="2045509" y="320901"/>
                </a:lnTo>
                <a:lnTo>
                  <a:pt x="2046396" y="320659"/>
                </a:lnTo>
                <a:lnTo>
                  <a:pt x="2047282" y="320497"/>
                </a:lnTo>
                <a:lnTo>
                  <a:pt x="2048169" y="320255"/>
                </a:lnTo>
                <a:lnTo>
                  <a:pt x="2049136" y="320093"/>
                </a:lnTo>
                <a:lnTo>
                  <a:pt x="2050022" y="319932"/>
                </a:lnTo>
                <a:lnTo>
                  <a:pt x="2050909" y="319689"/>
                </a:lnTo>
                <a:lnTo>
                  <a:pt x="2051795" y="319528"/>
                </a:lnTo>
                <a:lnTo>
                  <a:pt x="2052682" y="319366"/>
                </a:lnTo>
                <a:lnTo>
                  <a:pt x="2053649" y="319285"/>
                </a:lnTo>
                <a:lnTo>
                  <a:pt x="2054536" y="319124"/>
                </a:lnTo>
                <a:lnTo>
                  <a:pt x="2055422" y="318962"/>
                </a:lnTo>
                <a:lnTo>
                  <a:pt x="2056309" y="318882"/>
                </a:lnTo>
                <a:lnTo>
                  <a:pt x="2057195" y="318720"/>
                </a:lnTo>
                <a:lnTo>
                  <a:pt x="2058162" y="318639"/>
                </a:lnTo>
                <a:lnTo>
                  <a:pt x="2059049" y="318558"/>
                </a:lnTo>
                <a:lnTo>
                  <a:pt x="2059935" y="318478"/>
                </a:lnTo>
                <a:lnTo>
                  <a:pt x="2060822" y="318397"/>
                </a:lnTo>
                <a:lnTo>
                  <a:pt x="2061708" y="318316"/>
                </a:lnTo>
                <a:lnTo>
                  <a:pt x="2062675" y="318236"/>
                </a:lnTo>
                <a:lnTo>
                  <a:pt x="2063562" y="318236"/>
                </a:lnTo>
                <a:lnTo>
                  <a:pt x="2064448" y="318155"/>
                </a:lnTo>
                <a:lnTo>
                  <a:pt x="2065335" y="318155"/>
                </a:lnTo>
                <a:lnTo>
                  <a:pt x="2066221" y="318074"/>
                </a:lnTo>
                <a:lnTo>
                  <a:pt x="2067108" y="318074"/>
                </a:lnTo>
                <a:lnTo>
                  <a:pt x="2068075" y="318074"/>
                </a:lnTo>
                <a:lnTo>
                  <a:pt x="2068961" y="318074"/>
                </a:lnTo>
                <a:lnTo>
                  <a:pt x="2069848" y="318074"/>
                </a:lnTo>
                <a:lnTo>
                  <a:pt x="2070734" y="318074"/>
                </a:lnTo>
                <a:lnTo>
                  <a:pt x="2071621" y="318155"/>
                </a:lnTo>
                <a:lnTo>
                  <a:pt x="2072588" y="318155"/>
                </a:lnTo>
                <a:lnTo>
                  <a:pt x="2073474" y="318236"/>
                </a:lnTo>
                <a:lnTo>
                  <a:pt x="2074361" y="318236"/>
                </a:lnTo>
                <a:lnTo>
                  <a:pt x="2075247" y="318316"/>
                </a:lnTo>
                <a:lnTo>
                  <a:pt x="2076134" y="318397"/>
                </a:lnTo>
                <a:lnTo>
                  <a:pt x="2077101" y="318478"/>
                </a:lnTo>
                <a:lnTo>
                  <a:pt x="2077987" y="318558"/>
                </a:lnTo>
                <a:lnTo>
                  <a:pt x="2078874" y="318639"/>
                </a:lnTo>
                <a:lnTo>
                  <a:pt x="2079761" y="318801"/>
                </a:lnTo>
                <a:lnTo>
                  <a:pt x="2080647" y="318882"/>
                </a:lnTo>
                <a:lnTo>
                  <a:pt x="2081614" y="318962"/>
                </a:lnTo>
                <a:lnTo>
                  <a:pt x="2082501" y="319124"/>
                </a:lnTo>
                <a:lnTo>
                  <a:pt x="2083387" y="319285"/>
                </a:lnTo>
                <a:lnTo>
                  <a:pt x="2084274" y="319366"/>
                </a:lnTo>
                <a:lnTo>
                  <a:pt x="2085160" y="319528"/>
                </a:lnTo>
                <a:lnTo>
                  <a:pt x="2086047" y="319689"/>
                </a:lnTo>
                <a:lnTo>
                  <a:pt x="2087014" y="319851"/>
                </a:lnTo>
                <a:lnTo>
                  <a:pt x="2087900" y="320012"/>
                </a:lnTo>
                <a:lnTo>
                  <a:pt x="2088787" y="320174"/>
                </a:lnTo>
                <a:lnTo>
                  <a:pt x="2089673" y="320336"/>
                </a:lnTo>
                <a:lnTo>
                  <a:pt x="2090560" y="320578"/>
                </a:lnTo>
                <a:lnTo>
                  <a:pt x="2091527" y="320739"/>
                </a:lnTo>
                <a:lnTo>
                  <a:pt x="2092413" y="320982"/>
                </a:lnTo>
                <a:lnTo>
                  <a:pt x="2093300" y="321143"/>
                </a:lnTo>
                <a:lnTo>
                  <a:pt x="2094186" y="321386"/>
                </a:lnTo>
                <a:lnTo>
                  <a:pt x="2095073" y="321547"/>
                </a:lnTo>
                <a:lnTo>
                  <a:pt x="2096040" y="321790"/>
                </a:lnTo>
                <a:lnTo>
                  <a:pt x="2096926" y="322032"/>
                </a:lnTo>
                <a:lnTo>
                  <a:pt x="2097813" y="322274"/>
                </a:lnTo>
                <a:lnTo>
                  <a:pt x="2098699" y="322516"/>
                </a:lnTo>
                <a:lnTo>
                  <a:pt x="2099586" y="322759"/>
                </a:lnTo>
                <a:lnTo>
                  <a:pt x="2100553" y="323001"/>
                </a:lnTo>
                <a:lnTo>
                  <a:pt x="2101440" y="323243"/>
                </a:lnTo>
                <a:lnTo>
                  <a:pt x="2102326" y="323486"/>
                </a:lnTo>
                <a:lnTo>
                  <a:pt x="2103212" y="323728"/>
                </a:lnTo>
                <a:lnTo>
                  <a:pt x="2104099" y="324051"/>
                </a:lnTo>
                <a:lnTo>
                  <a:pt x="2104985" y="324293"/>
                </a:lnTo>
                <a:lnTo>
                  <a:pt x="2105953" y="324536"/>
                </a:lnTo>
                <a:lnTo>
                  <a:pt x="2106839" y="324859"/>
                </a:lnTo>
                <a:lnTo>
                  <a:pt x="2107726" y="325101"/>
                </a:lnTo>
                <a:lnTo>
                  <a:pt x="2108612" y="325343"/>
                </a:lnTo>
                <a:lnTo>
                  <a:pt x="2109499" y="325666"/>
                </a:lnTo>
                <a:lnTo>
                  <a:pt x="2110466" y="325909"/>
                </a:lnTo>
                <a:lnTo>
                  <a:pt x="2111352" y="326232"/>
                </a:lnTo>
                <a:lnTo>
                  <a:pt x="2112239" y="326474"/>
                </a:lnTo>
                <a:lnTo>
                  <a:pt x="2113125" y="326797"/>
                </a:lnTo>
                <a:lnTo>
                  <a:pt x="2114012" y="327120"/>
                </a:lnTo>
                <a:lnTo>
                  <a:pt x="2114979" y="327362"/>
                </a:lnTo>
                <a:lnTo>
                  <a:pt x="2115865" y="327685"/>
                </a:lnTo>
                <a:lnTo>
                  <a:pt x="2116752" y="328008"/>
                </a:lnTo>
                <a:lnTo>
                  <a:pt x="2117638" y="328251"/>
                </a:lnTo>
                <a:lnTo>
                  <a:pt x="2118525" y="328574"/>
                </a:lnTo>
                <a:lnTo>
                  <a:pt x="2119492" y="328897"/>
                </a:lnTo>
                <a:lnTo>
                  <a:pt x="2120378" y="329139"/>
                </a:lnTo>
                <a:lnTo>
                  <a:pt x="2121265" y="329462"/>
                </a:lnTo>
                <a:lnTo>
                  <a:pt x="2122151" y="329785"/>
                </a:lnTo>
                <a:lnTo>
                  <a:pt x="2123038" y="330108"/>
                </a:lnTo>
                <a:lnTo>
                  <a:pt x="2123924" y="330350"/>
                </a:lnTo>
                <a:lnTo>
                  <a:pt x="2124892" y="330673"/>
                </a:lnTo>
                <a:lnTo>
                  <a:pt x="2125778" y="330996"/>
                </a:lnTo>
                <a:lnTo>
                  <a:pt x="2126665" y="331239"/>
                </a:lnTo>
                <a:lnTo>
                  <a:pt x="2127551" y="331562"/>
                </a:lnTo>
                <a:lnTo>
                  <a:pt x="2128437" y="331885"/>
                </a:lnTo>
                <a:lnTo>
                  <a:pt x="2129405" y="332127"/>
                </a:lnTo>
                <a:lnTo>
                  <a:pt x="2130291" y="332450"/>
                </a:lnTo>
                <a:lnTo>
                  <a:pt x="2131178" y="332773"/>
                </a:lnTo>
                <a:lnTo>
                  <a:pt x="2132064" y="333015"/>
                </a:lnTo>
                <a:lnTo>
                  <a:pt x="2132951" y="333338"/>
                </a:lnTo>
                <a:lnTo>
                  <a:pt x="2133918" y="333661"/>
                </a:lnTo>
                <a:lnTo>
                  <a:pt x="2134804" y="333904"/>
                </a:lnTo>
                <a:lnTo>
                  <a:pt x="2135691" y="334227"/>
                </a:lnTo>
                <a:lnTo>
                  <a:pt x="2136577" y="334469"/>
                </a:lnTo>
                <a:lnTo>
                  <a:pt x="2137464" y="334792"/>
                </a:lnTo>
                <a:lnTo>
                  <a:pt x="2138350" y="335034"/>
                </a:lnTo>
                <a:lnTo>
                  <a:pt x="2139317" y="335357"/>
                </a:lnTo>
                <a:lnTo>
                  <a:pt x="2140204" y="335600"/>
                </a:lnTo>
                <a:lnTo>
                  <a:pt x="2141090" y="335923"/>
                </a:lnTo>
                <a:lnTo>
                  <a:pt x="2141977" y="336165"/>
                </a:lnTo>
                <a:lnTo>
                  <a:pt x="2142863" y="336488"/>
                </a:lnTo>
                <a:lnTo>
                  <a:pt x="2143830" y="336730"/>
                </a:lnTo>
                <a:lnTo>
                  <a:pt x="2144717" y="336973"/>
                </a:lnTo>
                <a:lnTo>
                  <a:pt x="2145603" y="337296"/>
                </a:lnTo>
                <a:lnTo>
                  <a:pt x="2146490" y="337538"/>
                </a:lnTo>
                <a:lnTo>
                  <a:pt x="2147376" y="337780"/>
                </a:lnTo>
                <a:lnTo>
                  <a:pt x="2148344" y="338023"/>
                </a:lnTo>
                <a:lnTo>
                  <a:pt x="2149230" y="338265"/>
                </a:lnTo>
                <a:lnTo>
                  <a:pt x="2150117" y="338507"/>
                </a:lnTo>
                <a:lnTo>
                  <a:pt x="2151003" y="338750"/>
                </a:lnTo>
                <a:lnTo>
                  <a:pt x="2151890" y="339073"/>
                </a:lnTo>
                <a:lnTo>
                  <a:pt x="2152857" y="339315"/>
                </a:lnTo>
                <a:lnTo>
                  <a:pt x="2153743" y="339476"/>
                </a:lnTo>
                <a:lnTo>
                  <a:pt x="2154630" y="339719"/>
                </a:lnTo>
                <a:lnTo>
                  <a:pt x="2155516" y="339961"/>
                </a:lnTo>
                <a:lnTo>
                  <a:pt x="2156403" y="340203"/>
                </a:lnTo>
                <a:lnTo>
                  <a:pt x="2157289" y="340446"/>
                </a:lnTo>
                <a:lnTo>
                  <a:pt x="2158256" y="340688"/>
                </a:lnTo>
                <a:lnTo>
                  <a:pt x="2159143" y="340849"/>
                </a:lnTo>
                <a:lnTo>
                  <a:pt x="2160029" y="341092"/>
                </a:lnTo>
                <a:lnTo>
                  <a:pt x="2160916" y="341334"/>
                </a:lnTo>
                <a:lnTo>
                  <a:pt x="2161802" y="341496"/>
                </a:lnTo>
                <a:lnTo>
                  <a:pt x="2162769" y="341738"/>
                </a:lnTo>
                <a:lnTo>
                  <a:pt x="2163656" y="341980"/>
                </a:lnTo>
                <a:lnTo>
                  <a:pt x="2164542" y="342142"/>
                </a:lnTo>
                <a:lnTo>
                  <a:pt x="2165429" y="342384"/>
                </a:lnTo>
                <a:lnTo>
                  <a:pt x="2166315" y="342545"/>
                </a:lnTo>
                <a:lnTo>
                  <a:pt x="2167282" y="342707"/>
                </a:lnTo>
                <a:lnTo>
                  <a:pt x="2168169" y="342949"/>
                </a:lnTo>
                <a:lnTo>
                  <a:pt x="2169055" y="343111"/>
                </a:lnTo>
                <a:lnTo>
                  <a:pt x="2169942" y="343272"/>
                </a:lnTo>
                <a:lnTo>
                  <a:pt x="2170828" y="343515"/>
                </a:lnTo>
                <a:lnTo>
                  <a:pt x="2171796" y="343676"/>
                </a:lnTo>
                <a:lnTo>
                  <a:pt x="2172682" y="343838"/>
                </a:lnTo>
                <a:lnTo>
                  <a:pt x="2173569" y="343999"/>
                </a:lnTo>
                <a:lnTo>
                  <a:pt x="2174455" y="344161"/>
                </a:lnTo>
                <a:lnTo>
                  <a:pt x="2175342" y="344322"/>
                </a:lnTo>
                <a:lnTo>
                  <a:pt x="2176228" y="344484"/>
                </a:lnTo>
                <a:lnTo>
                  <a:pt x="2177195" y="344645"/>
                </a:lnTo>
                <a:lnTo>
                  <a:pt x="2178082" y="344807"/>
                </a:lnTo>
                <a:lnTo>
                  <a:pt x="2178968" y="344968"/>
                </a:lnTo>
                <a:lnTo>
                  <a:pt x="2179855" y="345130"/>
                </a:lnTo>
                <a:lnTo>
                  <a:pt x="2180741" y="345291"/>
                </a:lnTo>
                <a:lnTo>
                  <a:pt x="2181708" y="345372"/>
                </a:lnTo>
                <a:lnTo>
                  <a:pt x="2182595" y="345534"/>
                </a:lnTo>
                <a:lnTo>
                  <a:pt x="2183481" y="345695"/>
                </a:lnTo>
                <a:lnTo>
                  <a:pt x="2184368" y="345857"/>
                </a:lnTo>
                <a:lnTo>
                  <a:pt x="2185254" y="345937"/>
                </a:lnTo>
                <a:lnTo>
                  <a:pt x="2186221" y="346099"/>
                </a:lnTo>
                <a:lnTo>
                  <a:pt x="2187108" y="346260"/>
                </a:lnTo>
                <a:lnTo>
                  <a:pt x="2187994" y="346341"/>
                </a:lnTo>
                <a:lnTo>
                  <a:pt x="2188881" y="346503"/>
                </a:lnTo>
                <a:lnTo>
                  <a:pt x="2189767" y="346584"/>
                </a:lnTo>
                <a:lnTo>
                  <a:pt x="2190734" y="346745"/>
                </a:lnTo>
                <a:lnTo>
                  <a:pt x="2191621" y="346826"/>
                </a:lnTo>
                <a:lnTo>
                  <a:pt x="2192507" y="346907"/>
                </a:lnTo>
                <a:lnTo>
                  <a:pt x="2193394" y="347068"/>
                </a:lnTo>
                <a:lnTo>
                  <a:pt x="2194280" y="347149"/>
                </a:lnTo>
                <a:lnTo>
                  <a:pt x="2195167" y="347230"/>
                </a:lnTo>
                <a:lnTo>
                  <a:pt x="2196134" y="347391"/>
                </a:lnTo>
                <a:lnTo>
                  <a:pt x="2197021" y="347472"/>
                </a:lnTo>
                <a:lnTo>
                  <a:pt x="2197907" y="347553"/>
                </a:lnTo>
                <a:lnTo>
                  <a:pt x="2198794" y="347634"/>
                </a:lnTo>
                <a:lnTo>
                  <a:pt x="2199680" y="347795"/>
                </a:lnTo>
                <a:lnTo>
                  <a:pt x="2200647" y="347876"/>
                </a:lnTo>
                <a:lnTo>
                  <a:pt x="2201534" y="347957"/>
                </a:lnTo>
                <a:lnTo>
                  <a:pt x="2202420" y="348037"/>
                </a:lnTo>
                <a:lnTo>
                  <a:pt x="2203307" y="348118"/>
                </a:lnTo>
                <a:lnTo>
                  <a:pt x="2204193" y="348199"/>
                </a:lnTo>
                <a:lnTo>
                  <a:pt x="2205160" y="348280"/>
                </a:lnTo>
                <a:lnTo>
                  <a:pt x="2206047" y="348361"/>
                </a:lnTo>
                <a:lnTo>
                  <a:pt x="2206933" y="348441"/>
                </a:lnTo>
                <a:lnTo>
                  <a:pt x="2207820" y="348522"/>
                </a:lnTo>
                <a:lnTo>
                  <a:pt x="2208706" y="348603"/>
                </a:lnTo>
                <a:lnTo>
                  <a:pt x="2209673" y="348603"/>
                </a:lnTo>
                <a:lnTo>
                  <a:pt x="2210560" y="348684"/>
                </a:lnTo>
                <a:lnTo>
                  <a:pt x="2211446" y="348765"/>
                </a:lnTo>
                <a:lnTo>
                  <a:pt x="2212333" y="348845"/>
                </a:lnTo>
                <a:lnTo>
                  <a:pt x="2213219" y="348845"/>
                </a:lnTo>
                <a:lnTo>
                  <a:pt x="2214106" y="348926"/>
                </a:lnTo>
                <a:lnTo>
                  <a:pt x="2215073" y="349007"/>
                </a:lnTo>
                <a:lnTo>
                  <a:pt x="2215959" y="349007"/>
                </a:lnTo>
                <a:lnTo>
                  <a:pt x="2216846" y="349088"/>
                </a:lnTo>
                <a:lnTo>
                  <a:pt x="2217732" y="349088"/>
                </a:lnTo>
                <a:lnTo>
                  <a:pt x="2218619" y="349168"/>
                </a:lnTo>
                <a:lnTo>
                  <a:pt x="2219586" y="349168"/>
                </a:lnTo>
                <a:lnTo>
                  <a:pt x="2220473" y="349249"/>
                </a:lnTo>
                <a:lnTo>
                  <a:pt x="2221359" y="349249"/>
                </a:lnTo>
                <a:lnTo>
                  <a:pt x="2222246" y="349330"/>
                </a:lnTo>
                <a:lnTo>
                  <a:pt x="2223132" y="349330"/>
                </a:lnTo>
                <a:lnTo>
                  <a:pt x="2224099" y="349330"/>
                </a:lnTo>
                <a:lnTo>
                  <a:pt x="2224986" y="349411"/>
                </a:lnTo>
                <a:lnTo>
                  <a:pt x="2236671" y="349411"/>
                </a:lnTo>
                <a:lnTo>
                  <a:pt x="2237558" y="349330"/>
                </a:lnTo>
                <a:lnTo>
                  <a:pt x="2238525" y="349330"/>
                </a:lnTo>
                <a:lnTo>
                  <a:pt x="2239411" y="349330"/>
                </a:lnTo>
                <a:lnTo>
                  <a:pt x="2240298" y="349249"/>
                </a:lnTo>
                <a:lnTo>
                  <a:pt x="2241184" y="349249"/>
                </a:lnTo>
                <a:lnTo>
                  <a:pt x="2242071" y="349168"/>
                </a:lnTo>
                <a:lnTo>
                  <a:pt x="2243038" y="349168"/>
                </a:lnTo>
                <a:lnTo>
                  <a:pt x="2243925" y="349088"/>
                </a:lnTo>
                <a:lnTo>
                  <a:pt x="2244811" y="349007"/>
                </a:lnTo>
                <a:lnTo>
                  <a:pt x="2245698" y="349007"/>
                </a:lnTo>
                <a:lnTo>
                  <a:pt x="2246584" y="348926"/>
                </a:lnTo>
                <a:lnTo>
                  <a:pt x="2247470" y="348845"/>
                </a:lnTo>
                <a:lnTo>
                  <a:pt x="2248438" y="348765"/>
                </a:lnTo>
                <a:lnTo>
                  <a:pt x="2249324" y="348684"/>
                </a:lnTo>
                <a:lnTo>
                  <a:pt x="2250211" y="348603"/>
                </a:lnTo>
                <a:lnTo>
                  <a:pt x="2251097" y="348522"/>
                </a:lnTo>
                <a:lnTo>
                  <a:pt x="2251984" y="348441"/>
                </a:lnTo>
                <a:lnTo>
                  <a:pt x="2252951" y="348361"/>
                </a:lnTo>
                <a:lnTo>
                  <a:pt x="2253837" y="348280"/>
                </a:lnTo>
                <a:lnTo>
                  <a:pt x="2254724" y="350218"/>
                </a:lnTo>
              </a:path>
            </a:pathLst>
          </a:custGeom>
          <a:ln w="8883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6413531" y="5326046"/>
            <a:ext cx="2254885" cy="393700"/>
          </a:xfrm>
          <a:custGeom>
            <a:avLst/>
            <a:gdLst/>
            <a:ahLst/>
            <a:cxnLst/>
            <a:rect l="l" t="t" r="r" b="b"/>
            <a:pathLst>
              <a:path w="2254884" h="393700">
                <a:moveTo>
                  <a:pt x="0" y="240615"/>
                </a:moveTo>
                <a:lnTo>
                  <a:pt x="0" y="240615"/>
                </a:lnTo>
                <a:lnTo>
                  <a:pt x="89288" y="240615"/>
                </a:lnTo>
                <a:lnTo>
                  <a:pt x="90191" y="330028"/>
                </a:lnTo>
                <a:lnTo>
                  <a:pt x="91094" y="372917"/>
                </a:lnTo>
                <a:lnTo>
                  <a:pt x="91996" y="344001"/>
                </a:lnTo>
                <a:lnTo>
                  <a:pt x="92899" y="338266"/>
                </a:lnTo>
                <a:lnTo>
                  <a:pt x="93802" y="393433"/>
                </a:lnTo>
                <a:lnTo>
                  <a:pt x="94704" y="331562"/>
                </a:lnTo>
                <a:lnTo>
                  <a:pt x="95599" y="360478"/>
                </a:lnTo>
                <a:lnTo>
                  <a:pt x="97405" y="320335"/>
                </a:lnTo>
                <a:lnTo>
                  <a:pt x="100113" y="316539"/>
                </a:lnTo>
                <a:lnTo>
                  <a:pt x="101015" y="316781"/>
                </a:lnTo>
                <a:lnTo>
                  <a:pt x="110035" y="334793"/>
                </a:lnTo>
                <a:lnTo>
                  <a:pt x="110937" y="337135"/>
                </a:lnTo>
                <a:lnTo>
                  <a:pt x="111840" y="339478"/>
                </a:lnTo>
                <a:lnTo>
                  <a:pt x="112743" y="341820"/>
                </a:lnTo>
                <a:lnTo>
                  <a:pt x="113637" y="344163"/>
                </a:lnTo>
                <a:lnTo>
                  <a:pt x="114540" y="346424"/>
                </a:lnTo>
                <a:lnTo>
                  <a:pt x="115443" y="348686"/>
                </a:lnTo>
                <a:lnTo>
                  <a:pt x="116346" y="350947"/>
                </a:lnTo>
                <a:lnTo>
                  <a:pt x="117248" y="353047"/>
                </a:lnTo>
                <a:lnTo>
                  <a:pt x="118151" y="355147"/>
                </a:lnTo>
                <a:lnTo>
                  <a:pt x="119054" y="357247"/>
                </a:lnTo>
                <a:lnTo>
                  <a:pt x="123559" y="366455"/>
                </a:lnTo>
                <a:lnTo>
                  <a:pt x="124462" y="368151"/>
                </a:lnTo>
                <a:lnTo>
                  <a:pt x="125365" y="369686"/>
                </a:lnTo>
                <a:lnTo>
                  <a:pt x="126267" y="371221"/>
                </a:lnTo>
                <a:lnTo>
                  <a:pt x="127170" y="372594"/>
                </a:lnTo>
                <a:lnTo>
                  <a:pt x="142500" y="384709"/>
                </a:lnTo>
                <a:lnTo>
                  <a:pt x="143403" y="384629"/>
                </a:lnTo>
                <a:lnTo>
                  <a:pt x="144306" y="384548"/>
                </a:lnTo>
                <a:lnTo>
                  <a:pt x="145208" y="384306"/>
                </a:lnTo>
                <a:lnTo>
                  <a:pt x="146111" y="384063"/>
                </a:lnTo>
                <a:lnTo>
                  <a:pt x="147014" y="383659"/>
                </a:lnTo>
                <a:lnTo>
                  <a:pt x="159636" y="368394"/>
                </a:lnTo>
                <a:lnTo>
                  <a:pt x="160539" y="366617"/>
                </a:lnTo>
                <a:lnTo>
                  <a:pt x="165955" y="353451"/>
                </a:lnTo>
                <a:lnTo>
                  <a:pt x="166858" y="350947"/>
                </a:lnTo>
                <a:lnTo>
                  <a:pt x="177674" y="312016"/>
                </a:lnTo>
                <a:lnTo>
                  <a:pt x="178577" y="308058"/>
                </a:lnTo>
                <a:lnTo>
                  <a:pt x="179480" y="304100"/>
                </a:lnTo>
                <a:lnTo>
                  <a:pt x="180382" y="299981"/>
                </a:lnTo>
                <a:lnTo>
                  <a:pt x="181285" y="295781"/>
                </a:lnTo>
                <a:lnTo>
                  <a:pt x="182188" y="291419"/>
                </a:lnTo>
                <a:lnTo>
                  <a:pt x="183090" y="287058"/>
                </a:lnTo>
                <a:lnTo>
                  <a:pt x="183993" y="282535"/>
                </a:lnTo>
                <a:lnTo>
                  <a:pt x="184896" y="278012"/>
                </a:lnTo>
                <a:lnTo>
                  <a:pt x="185791" y="273327"/>
                </a:lnTo>
                <a:lnTo>
                  <a:pt x="186693" y="268561"/>
                </a:lnTo>
                <a:lnTo>
                  <a:pt x="187596" y="263796"/>
                </a:lnTo>
                <a:lnTo>
                  <a:pt x="188499" y="258869"/>
                </a:lnTo>
                <a:lnTo>
                  <a:pt x="189401" y="253942"/>
                </a:lnTo>
                <a:lnTo>
                  <a:pt x="190304" y="248934"/>
                </a:lnTo>
                <a:lnTo>
                  <a:pt x="191207" y="243765"/>
                </a:lnTo>
                <a:lnTo>
                  <a:pt x="192110" y="238676"/>
                </a:lnTo>
                <a:lnTo>
                  <a:pt x="193012" y="233426"/>
                </a:lnTo>
                <a:lnTo>
                  <a:pt x="193915" y="228176"/>
                </a:lnTo>
                <a:lnTo>
                  <a:pt x="194810" y="222845"/>
                </a:lnTo>
                <a:lnTo>
                  <a:pt x="199323" y="195706"/>
                </a:lnTo>
                <a:lnTo>
                  <a:pt x="200226" y="190214"/>
                </a:lnTo>
                <a:lnTo>
                  <a:pt x="201129" y="184722"/>
                </a:lnTo>
                <a:lnTo>
                  <a:pt x="202031" y="179148"/>
                </a:lnTo>
                <a:lnTo>
                  <a:pt x="202934" y="173656"/>
                </a:lnTo>
                <a:lnTo>
                  <a:pt x="203829" y="168164"/>
                </a:lnTo>
                <a:lnTo>
                  <a:pt x="204732" y="162591"/>
                </a:lnTo>
                <a:lnTo>
                  <a:pt x="205634" y="157098"/>
                </a:lnTo>
                <a:lnTo>
                  <a:pt x="206537" y="151606"/>
                </a:lnTo>
                <a:lnTo>
                  <a:pt x="207440" y="146194"/>
                </a:lnTo>
                <a:lnTo>
                  <a:pt x="208342" y="140702"/>
                </a:lnTo>
                <a:lnTo>
                  <a:pt x="209245" y="135290"/>
                </a:lnTo>
                <a:lnTo>
                  <a:pt x="210148" y="129959"/>
                </a:lnTo>
                <a:lnTo>
                  <a:pt x="211051" y="124629"/>
                </a:lnTo>
                <a:lnTo>
                  <a:pt x="211945" y="119379"/>
                </a:lnTo>
                <a:lnTo>
                  <a:pt x="212848" y="114209"/>
                </a:lnTo>
                <a:lnTo>
                  <a:pt x="213751" y="109040"/>
                </a:lnTo>
                <a:lnTo>
                  <a:pt x="214653" y="104032"/>
                </a:lnTo>
                <a:lnTo>
                  <a:pt x="215556" y="99024"/>
                </a:lnTo>
                <a:lnTo>
                  <a:pt x="216459" y="94097"/>
                </a:lnTo>
                <a:lnTo>
                  <a:pt x="217362" y="89251"/>
                </a:lnTo>
                <a:lnTo>
                  <a:pt x="218264" y="84486"/>
                </a:lnTo>
                <a:lnTo>
                  <a:pt x="219167" y="79882"/>
                </a:lnTo>
                <a:lnTo>
                  <a:pt x="220070" y="75278"/>
                </a:lnTo>
                <a:lnTo>
                  <a:pt x="229089" y="36185"/>
                </a:lnTo>
                <a:lnTo>
                  <a:pt x="245322" y="1130"/>
                </a:lnTo>
                <a:lnTo>
                  <a:pt x="248925" y="0"/>
                </a:lnTo>
                <a:lnTo>
                  <a:pt x="249827" y="80"/>
                </a:lnTo>
                <a:lnTo>
                  <a:pt x="263360" y="15830"/>
                </a:lnTo>
                <a:lnTo>
                  <a:pt x="264263" y="17688"/>
                </a:lnTo>
                <a:lnTo>
                  <a:pt x="265165" y="19627"/>
                </a:lnTo>
                <a:lnTo>
                  <a:pt x="266068" y="21646"/>
                </a:lnTo>
                <a:lnTo>
                  <a:pt x="266963" y="23827"/>
                </a:lnTo>
                <a:lnTo>
                  <a:pt x="267865" y="26008"/>
                </a:lnTo>
                <a:lnTo>
                  <a:pt x="268768" y="28189"/>
                </a:lnTo>
                <a:lnTo>
                  <a:pt x="269671" y="30531"/>
                </a:lnTo>
                <a:lnTo>
                  <a:pt x="270574" y="32873"/>
                </a:lnTo>
                <a:lnTo>
                  <a:pt x="271476" y="35296"/>
                </a:lnTo>
                <a:lnTo>
                  <a:pt x="272379" y="37800"/>
                </a:lnTo>
                <a:lnTo>
                  <a:pt x="273282" y="40304"/>
                </a:lnTo>
                <a:lnTo>
                  <a:pt x="274185" y="42808"/>
                </a:lnTo>
                <a:lnTo>
                  <a:pt x="275087" y="45393"/>
                </a:lnTo>
                <a:lnTo>
                  <a:pt x="275982" y="48058"/>
                </a:lnTo>
                <a:lnTo>
                  <a:pt x="276885" y="50643"/>
                </a:lnTo>
                <a:lnTo>
                  <a:pt x="277787" y="53308"/>
                </a:lnTo>
                <a:lnTo>
                  <a:pt x="278690" y="55974"/>
                </a:lnTo>
                <a:lnTo>
                  <a:pt x="279593" y="58720"/>
                </a:lnTo>
                <a:lnTo>
                  <a:pt x="280496" y="61385"/>
                </a:lnTo>
                <a:lnTo>
                  <a:pt x="281398" y="64131"/>
                </a:lnTo>
                <a:lnTo>
                  <a:pt x="282301" y="66878"/>
                </a:lnTo>
                <a:lnTo>
                  <a:pt x="283204" y="69543"/>
                </a:lnTo>
                <a:lnTo>
                  <a:pt x="284106" y="72289"/>
                </a:lnTo>
                <a:lnTo>
                  <a:pt x="285001" y="75035"/>
                </a:lnTo>
                <a:lnTo>
                  <a:pt x="285904" y="77701"/>
                </a:lnTo>
                <a:lnTo>
                  <a:pt x="286806" y="80366"/>
                </a:lnTo>
                <a:lnTo>
                  <a:pt x="287709" y="83032"/>
                </a:lnTo>
                <a:lnTo>
                  <a:pt x="288612" y="85697"/>
                </a:lnTo>
                <a:lnTo>
                  <a:pt x="293126" y="98540"/>
                </a:lnTo>
                <a:lnTo>
                  <a:pt x="294020" y="101044"/>
                </a:lnTo>
                <a:lnTo>
                  <a:pt x="298534" y="112755"/>
                </a:lnTo>
                <a:lnTo>
                  <a:pt x="299437" y="115017"/>
                </a:lnTo>
                <a:lnTo>
                  <a:pt x="306650" y="130929"/>
                </a:lnTo>
                <a:lnTo>
                  <a:pt x="307553" y="132706"/>
                </a:lnTo>
                <a:lnTo>
                  <a:pt x="314767" y="144740"/>
                </a:lnTo>
                <a:lnTo>
                  <a:pt x="315669" y="146033"/>
                </a:lnTo>
                <a:lnTo>
                  <a:pt x="316572" y="147244"/>
                </a:lnTo>
                <a:lnTo>
                  <a:pt x="317475" y="148456"/>
                </a:lnTo>
                <a:lnTo>
                  <a:pt x="318378" y="149587"/>
                </a:lnTo>
                <a:lnTo>
                  <a:pt x="319280" y="150637"/>
                </a:lnTo>
                <a:lnTo>
                  <a:pt x="320175" y="151687"/>
                </a:lnTo>
                <a:lnTo>
                  <a:pt x="321078" y="152656"/>
                </a:lnTo>
                <a:lnTo>
                  <a:pt x="321980" y="153544"/>
                </a:lnTo>
                <a:lnTo>
                  <a:pt x="322883" y="154433"/>
                </a:lnTo>
                <a:lnTo>
                  <a:pt x="323786" y="155321"/>
                </a:lnTo>
                <a:lnTo>
                  <a:pt x="324688" y="156129"/>
                </a:lnTo>
                <a:lnTo>
                  <a:pt x="325591" y="156937"/>
                </a:lnTo>
                <a:lnTo>
                  <a:pt x="326494" y="157664"/>
                </a:lnTo>
                <a:lnTo>
                  <a:pt x="327397" y="158391"/>
                </a:lnTo>
                <a:lnTo>
                  <a:pt x="328299" y="159118"/>
                </a:lnTo>
                <a:lnTo>
                  <a:pt x="329202" y="159764"/>
                </a:lnTo>
                <a:lnTo>
                  <a:pt x="330097" y="160410"/>
                </a:lnTo>
                <a:lnTo>
                  <a:pt x="330999" y="161056"/>
                </a:lnTo>
                <a:lnTo>
                  <a:pt x="331902" y="161622"/>
                </a:lnTo>
                <a:lnTo>
                  <a:pt x="332805" y="162187"/>
                </a:lnTo>
                <a:lnTo>
                  <a:pt x="333708" y="162753"/>
                </a:lnTo>
                <a:lnTo>
                  <a:pt x="334610" y="163318"/>
                </a:lnTo>
                <a:lnTo>
                  <a:pt x="335513" y="163883"/>
                </a:lnTo>
                <a:lnTo>
                  <a:pt x="336416" y="164368"/>
                </a:lnTo>
                <a:lnTo>
                  <a:pt x="337319" y="164934"/>
                </a:lnTo>
                <a:lnTo>
                  <a:pt x="338213" y="165418"/>
                </a:lnTo>
                <a:lnTo>
                  <a:pt x="339116" y="165984"/>
                </a:lnTo>
                <a:lnTo>
                  <a:pt x="340019" y="166549"/>
                </a:lnTo>
                <a:lnTo>
                  <a:pt x="340921" y="167034"/>
                </a:lnTo>
                <a:lnTo>
                  <a:pt x="341824" y="167599"/>
                </a:lnTo>
                <a:lnTo>
                  <a:pt x="342727" y="168165"/>
                </a:lnTo>
                <a:lnTo>
                  <a:pt x="343629" y="168730"/>
                </a:lnTo>
                <a:lnTo>
                  <a:pt x="344532" y="169295"/>
                </a:lnTo>
                <a:lnTo>
                  <a:pt x="345435" y="169942"/>
                </a:lnTo>
                <a:lnTo>
                  <a:pt x="346338" y="170588"/>
                </a:lnTo>
                <a:lnTo>
                  <a:pt x="347240" y="171234"/>
                </a:lnTo>
                <a:lnTo>
                  <a:pt x="348135" y="171961"/>
                </a:lnTo>
                <a:lnTo>
                  <a:pt x="349038" y="172688"/>
                </a:lnTo>
                <a:lnTo>
                  <a:pt x="349940" y="173415"/>
                </a:lnTo>
                <a:lnTo>
                  <a:pt x="350843" y="174222"/>
                </a:lnTo>
                <a:lnTo>
                  <a:pt x="351746" y="175030"/>
                </a:lnTo>
                <a:lnTo>
                  <a:pt x="352649" y="175919"/>
                </a:lnTo>
                <a:lnTo>
                  <a:pt x="358057" y="182057"/>
                </a:lnTo>
                <a:lnTo>
                  <a:pt x="358960" y="183188"/>
                </a:lnTo>
                <a:lnTo>
                  <a:pt x="359862" y="184480"/>
                </a:lnTo>
                <a:lnTo>
                  <a:pt x="360765" y="185773"/>
                </a:lnTo>
                <a:lnTo>
                  <a:pt x="361668" y="187146"/>
                </a:lnTo>
                <a:lnTo>
                  <a:pt x="369784" y="202250"/>
                </a:lnTo>
                <a:lnTo>
                  <a:pt x="370687" y="204188"/>
                </a:lnTo>
                <a:lnTo>
                  <a:pt x="371590" y="206288"/>
                </a:lnTo>
                <a:lnTo>
                  <a:pt x="372492" y="208388"/>
                </a:lnTo>
                <a:lnTo>
                  <a:pt x="373395" y="210569"/>
                </a:lnTo>
                <a:lnTo>
                  <a:pt x="374298" y="212750"/>
                </a:lnTo>
                <a:lnTo>
                  <a:pt x="375192" y="215092"/>
                </a:lnTo>
                <a:lnTo>
                  <a:pt x="376095" y="217435"/>
                </a:lnTo>
                <a:lnTo>
                  <a:pt x="376998" y="219858"/>
                </a:lnTo>
                <a:lnTo>
                  <a:pt x="377901" y="222281"/>
                </a:lnTo>
                <a:lnTo>
                  <a:pt x="378803" y="224866"/>
                </a:lnTo>
                <a:lnTo>
                  <a:pt x="379706" y="227370"/>
                </a:lnTo>
                <a:lnTo>
                  <a:pt x="380609" y="230035"/>
                </a:lnTo>
                <a:lnTo>
                  <a:pt x="381511" y="232700"/>
                </a:lnTo>
                <a:lnTo>
                  <a:pt x="382414" y="235447"/>
                </a:lnTo>
                <a:lnTo>
                  <a:pt x="383317" y="238193"/>
                </a:lnTo>
                <a:lnTo>
                  <a:pt x="384212" y="241020"/>
                </a:lnTo>
                <a:lnTo>
                  <a:pt x="385114" y="243928"/>
                </a:lnTo>
                <a:lnTo>
                  <a:pt x="386017" y="246835"/>
                </a:lnTo>
                <a:lnTo>
                  <a:pt x="390531" y="261859"/>
                </a:lnTo>
                <a:lnTo>
                  <a:pt x="391433" y="264928"/>
                </a:lnTo>
                <a:lnTo>
                  <a:pt x="392336" y="267997"/>
                </a:lnTo>
                <a:lnTo>
                  <a:pt x="393231" y="271147"/>
                </a:lnTo>
                <a:lnTo>
                  <a:pt x="394133" y="274297"/>
                </a:lnTo>
                <a:lnTo>
                  <a:pt x="395036" y="277447"/>
                </a:lnTo>
                <a:lnTo>
                  <a:pt x="395939" y="280597"/>
                </a:lnTo>
                <a:lnTo>
                  <a:pt x="396842" y="283747"/>
                </a:lnTo>
                <a:lnTo>
                  <a:pt x="397744" y="286898"/>
                </a:lnTo>
                <a:lnTo>
                  <a:pt x="398647" y="290048"/>
                </a:lnTo>
                <a:lnTo>
                  <a:pt x="399550" y="293198"/>
                </a:lnTo>
                <a:lnTo>
                  <a:pt x="400452" y="296348"/>
                </a:lnTo>
                <a:lnTo>
                  <a:pt x="401355" y="299498"/>
                </a:lnTo>
                <a:lnTo>
                  <a:pt x="402250" y="302567"/>
                </a:lnTo>
                <a:lnTo>
                  <a:pt x="403153" y="305717"/>
                </a:lnTo>
                <a:lnTo>
                  <a:pt x="404055" y="308706"/>
                </a:lnTo>
                <a:lnTo>
                  <a:pt x="404958" y="311775"/>
                </a:lnTo>
                <a:lnTo>
                  <a:pt x="405861" y="314763"/>
                </a:lnTo>
                <a:lnTo>
                  <a:pt x="406763" y="317752"/>
                </a:lnTo>
                <a:lnTo>
                  <a:pt x="407666" y="320740"/>
                </a:lnTo>
                <a:lnTo>
                  <a:pt x="408569" y="323567"/>
                </a:lnTo>
                <a:lnTo>
                  <a:pt x="409472" y="326475"/>
                </a:lnTo>
                <a:lnTo>
                  <a:pt x="410374" y="329221"/>
                </a:lnTo>
                <a:lnTo>
                  <a:pt x="411269" y="332048"/>
                </a:lnTo>
                <a:lnTo>
                  <a:pt x="412172" y="334714"/>
                </a:lnTo>
                <a:lnTo>
                  <a:pt x="413074" y="337379"/>
                </a:lnTo>
                <a:lnTo>
                  <a:pt x="413977" y="339964"/>
                </a:lnTo>
                <a:lnTo>
                  <a:pt x="414880" y="342468"/>
                </a:lnTo>
                <a:lnTo>
                  <a:pt x="415783" y="344972"/>
                </a:lnTo>
                <a:lnTo>
                  <a:pt x="416685" y="347395"/>
                </a:lnTo>
                <a:lnTo>
                  <a:pt x="417588" y="349656"/>
                </a:lnTo>
                <a:lnTo>
                  <a:pt x="418491" y="351918"/>
                </a:lnTo>
                <a:lnTo>
                  <a:pt x="419393" y="354099"/>
                </a:lnTo>
                <a:lnTo>
                  <a:pt x="420288" y="356279"/>
                </a:lnTo>
                <a:lnTo>
                  <a:pt x="430242" y="373968"/>
                </a:lnTo>
                <a:lnTo>
                  <a:pt x="431129" y="375099"/>
                </a:lnTo>
                <a:lnTo>
                  <a:pt x="441043" y="380914"/>
                </a:lnTo>
                <a:lnTo>
                  <a:pt x="441929" y="380834"/>
                </a:lnTo>
                <a:lnTo>
                  <a:pt x="442816" y="380753"/>
                </a:lnTo>
                <a:lnTo>
                  <a:pt x="443703" y="380511"/>
                </a:lnTo>
                <a:lnTo>
                  <a:pt x="444670" y="380268"/>
                </a:lnTo>
                <a:lnTo>
                  <a:pt x="452730" y="373807"/>
                </a:lnTo>
                <a:lnTo>
                  <a:pt x="453697" y="372757"/>
                </a:lnTo>
                <a:lnTo>
                  <a:pt x="454584" y="371545"/>
                </a:lnTo>
                <a:lnTo>
                  <a:pt x="455470" y="370253"/>
                </a:lnTo>
                <a:lnTo>
                  <a:pt x="456357" y="368960"/>
                </a:lnTo>
                <a:lnTo>
                  <a:pt x="457244" y="367587"/>
                </a:lnTo>
                <a:lnTo>
                  <a:pt x="458211" y="366133"/>
                </a:lnTo>
                <a:lnTo>
                  <a:pt x="462644" y="357895"/>
                </a:lnTo>
                <a:lnTo>
                  <a:pt x="463611" y="356118"/>
                </a:lnTo>
                <a:lnTo>
                  <a:pt x="464498" y="354260"/>
                </a:lnTo>
                <a:lnTo>
                  <a:pt x="465384" y="352322"/>
                </a:lnTo>
                <a:lnTo>
                  <a:pt x="466271" y="350383"/>
                </a:lnTo>
                <a:lnTo>
                  <a:pt x="467158" y="348445"/>
                </a:lnTo>
                <a:lnTo>
                  <a:pt x="468125" y="346345"/>
                </a:lnTo>
                <a:lnTo>
                  <a:pt x="469011" y="344325"/>
                </a:lnTo>
                <a:lnTo>
                  <a:pt x="469898" y="342145"/>
                </a:lnTo>
                <a:lnTo>
                  <a:pt x="470785" y="340044"/>
                </a:lnTo>
                <a:lnTo>
                  <a:pt x="471671" y="337864"/>
                </a:lnTo>
                <a:lnTo>
                  <a:pt x="472638" y="335602"/>
                </a:lnTo>
                <a:lnTo>
                  <a:pt x="473525" y="333341"/>
                </a:lnTo>
                <a:lnTo>
                  <a:pt x="474412" y="331079"/>
                </a:lnTo>
                <a:lnTo>
                  <a:pt x="475298" y="328817"/>
                </a:lnTo>
                <a:lnTo>
                  <a:pt x="476185" y="326475"/>
                </a:lnTo>
                <a:lnTo>
                  <a:pt x="477152" y="324133"/>
                </a:lnTo>
                <a:lnTo>
                  <a:pt x="478039" y="321790"/>
                </a:lnTo>
                <a:lnTo>
                  <a:pt x="478925" y="319367"/>
                </a:lnTo>
                <a:lnTo>
                  <a:pt x="479812" y="317025"/>
                </a:lnTo>
                <a:lnTo>
                  <a:pt x="480699" y="314602"/>
                </a:lnTo>
                <a:lnTo>
                  <a:pt x="481585" y="312179"/>
                </a:lnTo>
                <a:lnTo>
                  <a:pt x="482552" y="309755"/>
                </a:lnTo>
                <a:lnTo>
                  <a:pt x="483439" y="307332"/>
                </a:lnTo>
                <a:lnTo>
                  <a:pt x="484326" y="304909"/>
                </a:lnTo>
                <a:lnTo>
                  <a:pt x="485212" y="302486"/>
                </a:lnTo>
                <a:lnTo>
                  <a:pt x="486099" y="300063"/>
                </a:lnTo>
                <a:lnTo>
                  <a:pt x="487066" y="297640"/>
                </a:lnTo>
                <a:lnTo>
                  <a:pt x="487953" y="295217"/>
                </a:lnTo>
                <a:lnTo>
                  <a:pt x="488839" y="292793"/>
                </a:lnTo>
                <a:lnTo>
                  <a:pt x="489726" y="290370"/>
                </a:lnTo>
                <a:lnTo>
                  <a:pt x="490612" y="287947"/>
                </a:lnTo>
                <a:lnTo>
                  <a:pt x="491580" y="285605"/>
                </a:lnTo>
                <a:lnTo>
                  <a:pt x="492466" y="283262"/>
                </a:lnTo>
                <a:lnTo>
                  <a:pt x="493353" y="280839"/>
                </a:lnTo>
                <a:lnTo>
                  <a:pt x="494239" y="278578"/>
                </a:lnTo>
                <a:lnTo>
                  <a:pt x="495126" y="276235"/>
                </a:lnTo>
                <a:lnTo>
                  <a:pt x="496013" y="273893"/>
                </a:lnTo>
                <a:lnTo>
                  <a:pt x="496980" y="271631"/>
                </a:lnTo>
                <a:lnTo>
                  <a:pt x="497867" y="269370"/>
                </a:lnTo>
                <a:lnTo>
                  <a:pt x="498753" y="267108"/>
                </a:lnTo>
                <a:lnTo>
                  <a:pt x="499640" y="264928"/>
                </a:lnTo>
                <a:lnTo>
                  <a:pt x="500526" y="262747"/>
                </a:lnTo>
                <a:lnTo>
                  <a:pt x="501494" y="260566"/>
                </a:lnTo>
                <a:lnTo>
                  <a:pt x="502380" y="258466"/>
                </a:lnTo>
                <a:lnTo>
                  <a:pt x="503267" y="256366"/>
                </a:lnTo>
                <a:lnTo>
                  <a:pt x="504153" y="254266"/>
                </a:lnTo>
                <a:lnTo>
                  <a:pt x="505040" y="252247"/>
                </a:lnTo>
                <a:lnTo>
                  <a:pt x="506007" y="250227"/>
                </a:lnTo>
                <a:lnTo>
                  <a:pt x="506894" y="248289"/>
                </a:lnTo>
                <a:lnTo>
                  <a:pt x="507780" y="246350"/>
                </a:lnTo>
                <a:lnTo>
                  <a:pt x="508667" y="244412"/>
                </a:lnTo>
                <a:lnTo>
                  <a:pt x="509554" y="242554"/>
                </a:lnTo>
                <a:lnTo>
                  <a:pt x="510521" y="240777"/>
                </a:lnTo>
                <a:lnTo>
                  <a:pt x="511408" y="238919"/>
                </a:lnTo>
                <a:lnTo>
                  <a:pt x="512294" y="237223"/>
                </a:lnTo>
                <a:lnTo>
                  <a:pt x="513181" y="235527"/>
                </a:lnTo>
                <a:lnTo>
                  <a:pt x="514067" y="233831"/>
                </a:lnTo>
                <a:lnTo>
                  <a:pt x="514954" y="232215"/>
                </a:lnTo>
                <a:lnTo>
                  <a:pt x="515921" y="230600"/>
                </a:lnTo>
                <a:lnTo>
                  <a:pt x="516808" y="228985"/>
                </a:lnTo>
                <a:lnTo>
                  <a:pt x="517694" y="227531"/>
                </a:lnTo>
                <a:lnTo>
                  <a:pt x="518581" y="225996"/>
                </a:lnTo>
                <a:lnTo>
                  <a:pt x="519468" y="224623"/>
                </a:lnTo>
                <a:lnTo>
                  <a:pt x="520435" y="223169"/>
                </a:lnTo>
                <a:lnTo>
                  <a:pt x="521321" y="221877"/>
                </a:lnTo>
                <a:lnTo>
                  <a:pt x="522208" y="220504"/>
                </a:lnTo>
                <a:lnTo>
                  <a:pt x="523095" y="219292"/>
                </a:lnTo>
                <a:lnTo>
                  <a:pt x="523981" y="218081"/>
                </a:lnTo>
                <a:lnTo>
                  <a:pt x="524948" y="216869"/>
                </a:lnTo>
                <a:lnTo>
                  <a:pt x="525835" y="215738"/>
                </a:lnTo>
                <a:lnTo>
                  <a:pt x="526722" y="214608"/>
                </a:lnTo>
                <a:lnTo>
                  <a:pt x="527608" y="213558"/>
                </a:lnTo>
                <a:lnTo>
                  <a:pt x="528495" y="212508"/>
                </a:lnTo>
                <a:lnTo>
                  <a:pt x="529462" y="211538"/>
                </a:lnTo>
                <a:lnTo>
                  <a:pt x="530349" y="210650"/>
                </a:lnTo>
                <a:lnTo>
                  <a:pt x="531235" y="209761"/>
                </a:lnTo>
                <a:lnTo>
                  <a:pt x="532122" y="208873"/>
                </a:lnTo>
                <a:lnTo>
                  <a:pt x="533009" y="208065"/>
                </a:lnTo>
                <a:lnTo>
                  <a:pt x="533895" y="207257"/>
                </a:lnTo>
                <a:lnTo>
                  <a:pt x="534862" y="206530"/>
                </a:lnTo>
                <a:lnTo>
                  <a:pt x="535749" y="205884"/>
                </a:lnTo>
                <a:lnTo>
                  <a:pt x="536636" y="205157"/>
                </a:lnTo>
                <a:lnTo>
                  <a:pt x="537522" y="204592"/>
                </a:lnTo>
                <a:lnTo>
                  <a:pt x="538409" y="204026"/>
                </a:lnTo>
                <a:lnTo>
                  <a:pt x="539376" y="203461"/>
                </a:lnTo>
                <a:lnTo>
                  <a:pt x="540263" y="202976"/>
                </a:lnTo>
                <a:lnTo>
                  <a:pt x="541149" y="202492"/>
                </a:lnTo>
                <a:lnTo>
                  <a:pt x="542036" y="202007"/>
                </a:lnTo>
                <a:lnTo>
                  <a:pt x="542923" y="201684"/>
                </a:lnTo>
                <a:lnTo>
                  <a:pt x="543890" y="201280"/>
                </a:lnTo>
                <a:lnTo>
                  <a:pt x="544776" y="200957"/>
                </a:lnTo>
                <a:lnTo>
                  <a:pt x="545663" y="200634"/>
                </a:lnTo>
                <a:lnTo>
                  <a:pt x="546550" y="200392"/>
                </a:lnTo>
                <a:lnTo>
                  <a:pt x="547436" y="200150"/>
                </a:lnTo>
                <a:lnTo>
                  <a:pt x="548403" y="199988"/>
                </a:lnTo>
                <a:lnTo>
                  <a:pt x="549290" y="199826"/>
                </a:lnTo>
                <a:lnTo>
                  <a:pt x="550177" y="199665"/>
                </a:lnTo>
                <a:lnTo>
                  <a:pt x="551063" y="199584"/>
                </a:lnTo>
                <a:lnTo>
                  <a:pt x="551950" y="199503"/>
                </a:lnTo>
                <a:lnTo>
                  <a:pt x="552836" y="199503"/>
                </a:lnTo>
                <a:lnTo>
                  <a:pt x="553804" y="199503"/>
                </a:lnTo>
                <a:lnTo>
                  <a:pt x="554690" y="199503"/>
                </a:lnTo>
                <a:lnTo>
                  <a:pt x="555577" y="199503"/>
                </a:lnTo>
                <a:lnTo>
                  <a:pt x="556463" y="199584"/>
                </a:lnTo>
                <a:lnTo>
                  <a:pt x="557350" y="199665"/>
                </a:lnTo>
                <a:lnTo>
                  <a:pt x="558317" y="199826"/>
                </a:lnTo>
                <a:lnTo>
                  <a:pt x="559204" y="199907"/>
                </a:lnTo>
                <a:lnTo>
                  <a:pt x="560091" y="200150"/>
                </a:lnTo>
                <a:lnTo>
                  <a:pt x="560977" y="200311"/>
                </a:lnTo>
                <a:lnTo>
                  <a:pt x="561864" y="200473"/>
                </a:lnTo>
                <a:lnTo>
                  <a:pt x="562831" y="200715"/>
                </a:lnTo>
                <a:lnTo>
                  <a:pt x="563718" y="200957"/>
                </a:lnTo>
                <a:lnTo>
                  <a:pt x="564604" y="201280"/>
                </a:lnTo>
                <a:lnTo>
                  <a:pt x="565491" y="201523"/>
                </a:lnTo>
                <a:lnTo>
                  <a:pt x="566377" y="201846"/>
                </a:lnTo>
                <a:lnTo>
                  <a:pt x="567345" y="202169"/>
                </a:lnTo>
                <a:lnTo>
                  <a:pt x="568231" y="202573"/>
                </a:lnTo>
                <a:lnTo>
                  <a:pt x="569118" y="202896"/>
                </a:lnTo>
                <a:lnTo>
                  <a:pt x="570004" y="203299"/>
                </a:lnTo>
                <a:lnTo>
                  <a:pt x="570891" y="203622"/>
                </a:lnTo>
                <a:lnTo>
                  <a:pt x="571778" y="204026"/>
                </a:lnTo>
                <a:lnTo>
                  <a:pt x="572745" y="204511"/>
                </a:lnTo>
                <a:lnTo>
                  <a:pt x="573632" y="204915"/>
                </a:lnTo>
                <a:lnTo>
                  <a:pt x="574518" y="205319"/>
                </a:lnTo>
                <a:lnTo>
                  <a:pt x="575405" y="205803"/>
                </a:lnTo>
                <a:lnTo>
                  <a:pt x="576291" y="206288"/>
                </a:lnTo>
                <a:lnTo>
                  <a:pt x="577259" y="206692"/>
                </a:lnTo>
                <a:lnTo>
                  <a:pt x="578145" y="207176"/>
                </a:lnTo>
                <a:lnTo>
                  <a:pt x="579032" y="207661"/>
                </a:lnTo>
                <a:lnTo>
                  <a:pt x="579918" y="208226"/>
                </a:lnTo>
                <a:lnTo>
                  <a:pt x="580805" y="208711"/>
                </a:lnTo>
                <a:lnTo>
                  <a:pt x="581772" y="209196"/>
                </a:lnTo>
                <a:lnTo>
                  <a:pt x="582659" y="209761"/>
                </a:lnTo>
                <a:lnTo>
                  <a:pt x="583545" y="210246"/>
                </a:lnTo>
                <a:lnTo>
                  <a:pt x="584432" y="210730"/>
                </a:lnTo>
                <a:lnTo>
                  <a:pt x="585319" y="211296"/>
                </a:lnTo>
                <a:lnTo>
                  <a:pt x="586205" y="211861"/>
                </a:lnTo>
                <a:lnTo>
                  <a:pt x="587172" y="212346"/>
                </a:lnTo>
                <a:lnTo>
                  <a:pt x="588059" y="212911"/>
                </a:lnTo>
                <a:lnTo>
                  <a:pt x="588946" y="213477"/>
                </a:lnTo>
                <a:lnTo>
                  <a:pt x="589832" y="213961"/>
                </a:lnTo>
                <a:lnTo>
                  <a:pt x="590719" y="214527"/>
                </a:lnTo>
                <a:lnTo>
                  <a:pt x="591686" y="215092"/>
                </a:lnTo>
                <a:lnTo>
                  <a:pt x="592573" y="215658"/>
                </a:lnTo>
                <a:lnTo>
                  <a:pt x="593459" y="216142"/>
                </a:lnTo>
                <a:lnTo>
                  <a:pt x="594346" y="216708"/>
                </a:lnTo>
                <a:lnTo>
                  <a:pt x="595233" y="217273"/>
                </a:lnTo>
                <a:lnTo>
                  <a:pt x="596200" y="217839"/>
                </a:lnTo>
                <a:lnTo>
                  <a:pt x="597086" y="218323"/>
                </a:lnTo>
                <a:lnTo>
                  <a:pt x="597973" y="218889"/>
                </a:lnTo>
                <a:lnTo>
                  <a:pt x="598860" y="219454"/>
                </a:lnTo>
                <a:lnTo>
                  <a:pt x="599746" y="220020"/>
                </a:lnTo>
                <a:lnTo>
                  <a:pt x="600713" y="220504"/>
                </a:lnTo>
                <a:lnTo>
                  <a:pt x="601600" y="221070"/>
                </a:lnTo>
                <a:lnTo>
                  <a:pt x="602487" y="221554"/>
                </a:lnTo>
                <a:lnTo>
                  <a:pt x="603373" y="222120"/>
                </a:lnTo>
                <a:lnTo>
                  <a:pt x="604260" y="222604"/>
                </a:lnTo>
                <a:lnTo>
                  <a:pt x="605146" y="223170"/>
                </a:lnTo>
                <a:lnTo>
                  <a:pt x="606114" y="223654"/>
                </a:lnTo>
                <a:lnTo>
                  <a:pt x="607000" y="224139"/>
                </a:lnTo>
                <a:lnTo>
                  <a:pt x="607887" y="224704"/>
                </a:lnTo>
                <a:lnTo>
                  <a:pt x="608774" y="225189"/>
                </a:lnTo>
                <a:lnTo>
                  <a:pt x="609660" y="225674"/>
                </a:lnTo>
                <a:lnTo>
                  <a:pt x="610627" y="226158"/>
                </a:lnTo>
                <a:lnTo>
                  <a:pt x="611514" y="226643"/>
                </a:lnTo>
                <a:lnTo>
                  <a:pt x="612401" y="227128"/>
                </a:lnTo>
                <a:lnTo>
                  <a:pt x="613287" y="227612"/>
                </a:lnTo>
                <a:lnTo>
                  <a:pt x="614174" y="228097"/>
                </a:lnTo>
                <a:lnTo>
                  <a:pt x="615141" y="228581"/>
                </a:lnTo>
                <a:lnTo>
                  <a:pt x="616028" y="229066"/>
                </a:lnTo>
                <a:lnTo>
                  <a:pt x="616914" y="229551"/>
                </a:lnTo>
                <a:lnTo>
                  <a:pt x="617801" y="229954"/>
                </a:lnTo>
                <a:lnTo>
                  <a:pt x="618687" y="230439"/>
                </a:lnTo>
                <a:lnTo>
                  <a:pt x="619655" y="230924"/>
                </a:lnTo>
                <a:lnTo>
                  <a:pt x="620541" y="231327"/>
                </a:lnTo>
                <a:lnTo>
                  <a:pt x="621428" y="231812"/>
                </a:lnTo>
                <a:lnTo>
                  <a:pt x="622315" y="232216"/>
                </a:lnTo>
                <a:lnTo>
                  <a:pt x="623201" y="232701"/>
                </a:lnTo>
                <a:lnTo>
                  <a:pt x="624088" y="233104"/>
                </a:lnTo>
                <a:lnTo>
                  <a:pt x="625055" y="233508"/>
                </a:lnTo>
                <a:lnTo>
                  <a:pt x="625942" y="233912"/>
                </a:lnTo>
                <a:lnTo>
                  <a:pt x="626828" y="234316"/>
                </a:lnTo>
                <a:lnTo>
                  <a:pt x="627715" y="234801"/>
                </a:lnTo>
                <a:lnTo>
                  <a:pt x="628601" y="235205"/>
                </a:lnTo>
                <a:lnTo>
                  <a:pt x="629569" y="235608"/>
                </a:lnTo>
                <a:lnTo>
                  <a:pt x="630455" y="236012"/>
                </a:lnTo>
                <a:lnTo>
                  <a:pt x="631342" y="236416"/>
                </a:lnTo>
                <a:lnTo>
                  <a:pt x="632228" y="236739"/>
                </a:lnTo>
                <a:lnTo>
                  <a:pt x="633115" y="237143"/>
                </a:lnTo>
                <a:lnTo>
                  <a:pt x="634082" y="237547"/>
                </a:lnTo>
                <a:lnTo>
                  <a:pt x="634969" y="237951"/>
                </a:lnTo>
                <a:lnTo>
                  <a:pt x="635856" y="238274"/>
                </a:lnTo>
                <a:lnTo>
                  <a:pt x="636742" y="238678"/>
                </a:lnTo>
                <a:lnTo>
                  <a:pt x="637629" y="239082"/>
                </a:lnTo>
                <a:lnTo>
                  <a:pt x="638596" y="239405"/>
                </a:lnTo>
                <a:lnTo>
                  <a:pt x="639483" y="239809"/>
                </a:lnTo>
                <a:lnTo>
                  <a:pt x="640369" y="240132"/>
                </a:lnTo>
                <a:lnTo>
                  <a:pt x="641256" y="240535"/>
                </a:lnTo>
                <a:lnTo>
                  <a:pt x="642142" y="240858"/>
                </a:lnTo>
                <a:lnTo>
                  <a:pt x="643029" y="241182"/>
                </a:lnTo>
                <a:lnTo>
                  <a:pt x="643996" y="241585"/>
                </a:lnTo>
                <a:lnTo>
                  <a:pt x="644883" y="241908"/>
                </a:lnTo>
                <a:lnTo>
                  <a:pt x="645769" y="242231"/>
                </a:lnTo>
                <a:lnTo>
                  <a:pt x="646656" y="242554"/>
                </a:lnTo>
                <a:lnTo>
                  <a:pt x="647543" y="242878"/>
                </a:lnTo>
                <a:lnTo>
                  <a:pt x="648510" y="243201"/>
                </a:lnTo>
                <a:lnTo>
                  <a:pt x="649396" y="243524"/>
                </a:lnTo>
                <a:lnTo>
                  <a:pt x="650283" y="243847"/>
                </a:lnTo>
                <a:lnTo>
                  <a:pt x="651170" y="244170"/>
                </a:lnTo>
                <a:lnTo>
                  <a:pt x="652056" y="244493"/>
                </a:lnTo>
                <a:lnTo>
                  <a:pt x="653023" y="244816"/>
                </a:lnTo>
                <a:lnTo>
                  <a:pt x="653910" y="245139"/>
                </a:lnTo>
                <a:lnTo>
                  <a:pt x="654797" y="245382"/>
                </a:lnTo>
                <a:lnTo>
                  <a:pt x="655683" y="245705"/>
                </a:lnTo>
                <a:lnTo>
                  <a:pt x="656570" y="246028"/>
                </a:lnTo>
                <a:lnTo>
                  <a:pt x="657537" y="246270"/>
                </a:lnTo>
                <a:lnTo>
                  <a:pt x="658424" y="246593"/>
                </a:lnTo>
                <a:lnTo>
                  <a:pt x="659310" y="246835"/>
                </a:lnTo>
                <a:lnTo>
                  <a:pt x="660197" y="247078"/>
                </a:lnTo>
                <a:lnTo>
                  <a:pt x="661083" y="247401"/>
                </a:lnTo>
                <a:lnTo>
                  <a:pt x="661970" y="247643"/>
                </a:lnTo>
                <a:lnTo>
                  <a:pt x="662937" y="247885"/>
                </a:lnTo>
                <a:lnTo>
                  <a:pt x="663824" y="248128"/>
                </a:lnTo>
                <a:lnTo>
                  <a:pt x="664710" y="248451"/>
                </a:lnTo>
                <a:lnTo>
                  <a:pt x="665597" y="248693"/>
                </a:lnTo>
                <a:lnTo>
                  <a:pt x="666484" y="248935"/>
                </a:lnTo>
                <a:lnTo>
                  <a:pt x="667451" y="249097"/>
                </a:lnTo>
                <a:lnTo>
                  <a:pt x="668337" y="249339"/>
                </a:lnTo>
                <a:lnTo>
                  <a:pt x="669224" y="249581"/>
                </a:lnTo>
                <a:lnTo>
                  <a:pt x="670111" y="249824"/>
                </a:lnTo>
                <a:lnTo>
                  <a:pt x="670997" y="249985"/>
                </a:lnTo>
                <a:lnTo>
                  <a:pt x="671964" y="250228"/>
                </a:lnTo>
                <a:lnTo>
                  <a:pt x="672851" y="250470"/>
                </a:lnTo>
                <a:lnTo>
                  <a:pt x="673738" y="250631"/>
                </a:lnTo>
                <a:lnTo>
                  <a:pt x="674624" y="250793"/>
                </a:lnTo>
                <a:lnTo>
                  <a:pt x="675511" y="251035"/>
                </a:lnTo>
                <a:lnTo>
                  <a:pt x="676397" y="251197"/>
                </a:lnTo>
                <a:lnTo>
                  <a:pt x="677365" y="251358"/>
                </a:lnTo>
                <a:lnTo>
                  <a:pt x="678251" y="251520"/>
                </a:lnTo>
                <a:lnTo>
                  <a:pt x="679138" y="251681"/>
                </a:lnTo>
                <a:lnTo>
                  <a:pt x="680024" y="251843"/>
                </a:lnTo>
                <a:lnTo>
                  <a:pt x="680911" y="252004"/>
                </a:lnTo>
                <a:lnTo>
                  <a:pt x="681878" y="252166"/>
                </a:lnTo>
                <a:lnTo>
                  <a:pt x="682765" y="252327"/>
                </a:lnTo>
                <a:lnTo>
                  <a:pt x="683651" y="252489"/>
                </a:lnTo>
                <a:lnTo>
                  <a:pt x="684538" y="252570"/>
                </a:lnTo>
                <a:lnTo>
                  <a:pt x="685425" y="252731"/>
                </a:lnTo>
                <a:lnTo>
                  <a:pt x="686392" y="252893"/>
                </a:lnTo>
                <a:lnTo>
                  <a:pt x="687278" y="252973"/>
                </a:lnTo>
                <a:lnTo>
                  <a:pt x="688165" y="253135"/>
                </a:lnTo>
                <a:lnTo>
                  <a:pt x="689052" y="253216"/>
                </a:lnTo>
                <a:lnTo>
                  <a:pt x="689938" y="253297"/>
                </a:lnTo>
                <a:lnTo>
                  <a:pt x="690905" y="253458"/>
                </a:lnTo>
                <a:lnTo>
                  <a:pt x="691792" y="253539"/>
                </a:lnTo>
                <a:lnTo>
                  <a:pt x="692679" y="253620"/>
                </a:lnTo>
                <a:lnTo>
                  <a:pt x="693565" y="253700"/>
                </a:lnTo>
                <a:lnTo>
                  <a:pt x="694452" y="253862"/>
                </a:lnTo>
                <a:lnTo>
                  <a:pt x="695338" y="253943"/>
                </a:lnTo>
                <a:lnTo>
                  <a:pt x="696306" y="254024"/>
                </a:lnTo>
                <a:lnTo>
                  <a:pt x="697192" y="254104"/>
                </a:lnTo>
                <a:lnTo>
                  <a:pt x="698079" y="254185"/>
                </a:lnTo>
                <a:lnTo>
                  <a:pt x="698965" y="254266"/>
                </a:lnTo>
                <a:lnTo>
                  <a:pt x="699852" y="254347"/>
                </a:lnTo>
                <a:lnTo>
                  <a:pt x="700819" y="254427"/>
                </a:lnTo>
                <a:lnTo>
                  <a:pt x="701706" y="254589"/>
                </a:lnTo>
                <a:lnTo>
                  <a:pt x="702592" y="254670"/>
                </a:lnTo>
                <a:lnTo>
                  <a:pt x="703479" y="254751"/>
                </a:lnTo>
                <a:lnTo>
                  <a:pt x="704366" y="254831"/>
                </a:lnTo>
                <a:lnTo>
                  <a:pt x="705333" y="254912"/>
                </a:lnTo>
                <a:lnTo>
                  <a:pt x="706219" y="254993"/>
                </a:lnTo>
                <a:lnTo>
                  <a:pt x="707106" y="255074"/>
                </a:lnTo>
                <a:lnTo>
                  <a:pt x="707993" y="255155"/>
                </a:lnTo>
                <a:lnTo>
                  <a:pt x="708879" y="255235"/>
                </a:lnTo>
                <a:lnTo>
                  <a:pt x="709846" y="255397"/>
                </a:lnTo>
                <a:lnTo>
                  <a:pt x="710733" y="255478"/>
                </a:lnTo>
                <a:lnTo>
                  <a:pt x="711620" y="255558"/>
                </a:lnTo>
                <a:lnTo>
                  <a:pt x="712506" y="255720"/>
                </a:lnTo>
                <a:lnTo>
                  <a:pt x="713393" y="255801"/>
                </a:lnTo>
                <a:lnTo>
                  <a:pt x="714279" y="255962"/>
                </a:lnTo>
                <a:lnTo>
                  <a:pt x="715247" y="256043"/>
                </a:lnTo>
                <a:lnTo>
                  <a:pt x="716133" y="256205"/>
                </a:lnTo>
                <a:lnTo>
                  <a:pt x="717020" y="256285"/>
                </a:lnTo>
                <a:lnTo>
                  <a:pt x="717906" y="256447"/>
                </a:lnTo>
                <a:lnTo>
                  <a:pt x="718793" y="256608"/>
                </a:lnTo>
                <a:lnTo>
                  <a:pt x="719760" y="256770"/>
                </a:lnTo>
                <a:lnTo>
                  <a:pt x="720647" y="256931"/>
                </a:lnTo>
                <a:lnTo>
                  <a:pt x="721533" y="257093"/>
                </a:lnTo>
                <a:lnTo>
                  <a:pt x="722420" y="257254"/>
                </a:lnTo>
                <a:lnTo>
                  <a:pt x="723307" y="257416"/>
                </a:lnTo>
                <a:lnTo>
                  <a:pt x="724274" y="257577"/>
                </a:lnTo>
                <a:lnTo>
                  <a:pt x="725160" y="257820"/>
                </a:lnTo>
                <a:lnTo>
                  <a:pt x="726047" y="257981"/>
                </a:lnTo>
                <a:lnTo>
                  <a:pt x="726934" y="258224"/>
                </a:lnTo>
                <a:lnTo>
                  <a:pt x="727820" y="258385"/>
                </a:lnTo>
                <a:lnTo>
                  <a:pt x="728787" y="258627"/>
                </a:lnTo>
                <a:lnTo>
                  <a:pt x="729674" y="258870"/>
                </a:lnTo>
                <a:lnTo>
                  <a:pt x="730561" y="259112"/>
                </a:lnTo>
                <a:lnTo>
                  <a:pt x="731447" y="259354"/>
                </a:lnTo>
                <a:lnTo>
                  <a:pt x="732334" y="259597"/>
                </a:lnTo>
                <a:lnTo>
                  <a:pt x="733220" y="259839"/>
                </a:lnTo>
                <a:lnTo>
                  <a:pt x="734188" y="260162"/>
                </a:lnTo>
                <a:lnTo>
                  <a:pt x="735074" y="260404"/>
                </a:lnTo>
                <a:lnTo>
                  <a:pt x="735961" y="260727"/>
                </a:lnTo>
                <a:lnTo>
                  <a:pt x="736847" y="260970"/>
                </a:lnTo>
                <a:lnTo>
                  <a:pt x="737734" y="261293"/>
                </a:lnTo>
                <a:lnTo>
                  <a:pt x="738701" y="261616"/>
                </a:lnTo>
                <a:lnTo>
                  <a:pt x="739588" y="261939"/>
                </a:lnTo>
                <a:lnTo>
                  <a:pt x="740474" y="262262"/>
                </a:lnTo>
                <a:lnTo>
                  <a:pt x="741361" y="262585"/>
                </a:lnTo>
                <a:lnTo>
                  <a:pt x="742248" y="262908"/>
                </a:lnTo>
                <a:lnTo>
                  <a:pt x="743215" y="263231"/>
                </a:lnTo>
                <a:lnTo>
                  <a:pt x="744101" y="263554"/>
                </a:lnTo>
                <a:lnTo>
                  <a:pt x="744988" y="263958"/>
                </a:lnTo>
                <a:lnTo>
                  <a:pt x="745875" y="264281"/>
                </a:lnTo>
                <a:lnTo>
                  <a:pt x="746761" y="264604"/>
                </a:lnTo>
                <a:lnTo>
                  <a:pt x="747728" y="265008"/>
                </a:lnTo>
                <a:lnTo>
                  <a:pt x="748615" y="265331"/>
                </a:lnTo>
                <a:lnTo>
                  <a:pt x="749502" y="265735"/>
                </a:lnTo>
                <a:lnTo>
                  <a:pt x="750388" y="266139"/>
                </a:lnTo>
                <a:lnTo>
                  <a:pt x="751275" y="266462"/>
                </a:lnTo>
                <a:lnTo>
                  <a:pt x="752161" y="266866"/>
                </a:lnTo>
                <a:lnTo>
                  <a:pt x="753129" y="267270"/>
                </a:lnTo>
                <a:lnTo>
                  <a:pt x="754015" y="267593"/>
                </a:lnTo>
                <a:lnTo>
                  <a:pt x="754902" y="267997"/>
                </a:lnTo>
                <a:lnTo>
                  <a:pt x="755788" y="268401"/>
                </a:lnTo>
                <a:lnTo>
                  <a:pt x="756675" y="268724"/>
                </a:lnTo>
                <a:lnTo>
                  <a:pt x="757642" y="269128"/>
                </a:lnTo>
                <a:lnTo>
                  <a:pt x="758529" y="269532"/>
                </a:lnTo>
                <a:lnTo>
                  <a:pt x="759415" y="269855"/>
                </a:lnTo>
                <a:lnTo>
                  <a:pt x="760302" y="270259"/>
                </a:lnTo>
                <a:lnTo>
                  <a:pt x="761189" y="270582"/>
                </a:lnTo>
                <a:lnTo>
                  <a:pt x="762156" y="270986"/>
                </a:lnTo>
                <a:lnTo>
                  <a:pt x="763042" y="271309"/>
                </a:lnTo>
                <a:lnTo>
                  <a:pt x="763929" y="271632"/>
                </a:lnTo>
                <a:lnTo>
                  <a:pt x="764816" y="272036"/>
                </a:lnTo>
                <a:lnTo>
                  <a:pt x="765702" y="272359"/>
                </a:lnTo>
                <a:lnTo>
                  <a:pt x="766669" y="272682"/>
                </a:lnTo>
                <a:lnTo>
                  <a:pt x="767556" y="273005"/>
                </a:lnTo>
                <a:lnTo>
                  <a:pt x="768443" y="273247"/>
                </a:lnTo>
                <a:lnTo>
                  <a:pt x="769329" y="273570"/>
                </a:lnTo>
                <a:lnTo>
                  <a:pt x="770216" y="273893"/>
                </a:lnTo>
                <a:lnTo>
                  <a:pt x="771102" y="274136"/>
                </a:lnTo>
                <a:lnTo>
                  <a:pt x="772070" y="274378"/>
                </a:lnTo>
                <a:lnTo>
                  <a:pt x="772956" y="274620"/>
                </a:lnTo>
                <a:lnTo>
                  <a:pt x="773843" y="274863"/>
                </a:lnTo>
                <a:lnTo>
                  <a:pt x="774729" y="275105"/>
                </a:lnTo>
                <a:lnTo>
                  <a:pt x="775616" y="275347"/>
                </a:lnTo>
                <a:lnTo>
                  <a:pt x="776583" y="275509"/>
                </a:lnTo>
                <a:lnTo>
                  <a:pt x="777470" y="275670"/>
                </a:lnTo>
                <a:lnTo>
                  <a:pt x="778356" y="275832"/>
                </a:lnTo>
                <a:lnTo>
                  <a:pt x="779243" y="275993"/>
                </a:lnTo>
                <a:lnTo>
                  <a:pt x="780130" y="276074"/>
                </a:lnTo>
                <a:lnTo>
                  <a:pt x="781097" y="276236"/>
                </a:lnTo>
                <a:lnTo>
                  <a:pt x="781983" y="276316"/>
                </a:lnTo>
                <a:lnTo>
                  <a:pt x="782870" y="276397"/>
                </a:lnTo>
                <a:lnTo>
                  <a:pt x="783757" y="276397"/>
                </a:lnTo>
                <a:lnTo>
                  <a:pt x="784643" y="276478"/>
                </a:lnTo>
                <a:lnTo>
                  <a:pt x="785530" y="276478"/>
                </a:lnTo>
                <a:lnTo>
                  <a:pt x="786497" y="276478"/>
                </a:lnTo>
                <a:lnTo>
                  <a:pt x="787384" y="276478"/>
                </a:lnTo>
                <a:lnTo>
                  <a:pt x="788270" y="276397"/>
                </a:lnTo>
                <a:lnTo>
                  <a:pt x="789157" y="276316"/>
                </a:lnTo>
                <a:lnTo>
                  <a:pt x="790043" y="276236"/>
                </a:lnTo>
                <a:lnTo>
                  <a:pt x="791011" y="276074"/>
                </a:lnTo>
                <a:lnTo>
                  <a:pt x="791897" y="275993"/>
                </a:lnTo>
                <a:lnTo>
                  <a:pt x="792784" y="275832"/>
                </a:lnTo>
                <a:lnTo>
                  <a:pt x="793670" y="275589"/>
                </a:lnTo>
                <a:lnTo>
                  <a:pt x="794557" y="275428"/>
                </a:lnTo>
                <a:lnTo>
                  <a:pt x="795524" y="275186"/>
                </a:lnTo>
                <a:lnTo>
                  <a:pt x="796411" y="274943"/>
                </a:lnTo>
                <a:lnTo>
                  <a:pt x="797297" y="274620"/>
                </a:lnTo>
                <a:lnTo>
                  <a:pt x="798184" y="274378"/>
                </a:lnTo>
                <a:lnTo>
                  <a:pt x="799071" y="273974"/>
                </a:lnTo>
                <a:lnTo>
                  <a:pt x="800038" y="273651"/>
                </a:lnTo>
                <a:lnTo>
                  <a:pt x="800924" y="273328"/>
                </a:lnTo>
                <a:lnTo>
                  <a:pt x="801811" y="272924"/>
                </a:lnTo>
                <a:lnTo>
                  <a:pt x="802698" y="272439"/>
                </a:lnTo>
                <a:lnTo>
                  <a:pt x="803584" y="272036"/>
                </a:lnTo>
                <a:lnTo>
                  <a:pt x="804471" y="271551"/>
                </a:lnTo>
                <a:lnTo>
                  <a:pt x="805438" y="271066"/>
                </a:lnTo>
                <a:lnTo>
                  <a:pt x="806325" y="270582"/>
                </a:lnTo>
                <a:lnTo>
                  <a:pt x="807211" y="270016"/>
                </a:lnTo>
                <a:lnTo>
                  <a:pt x="808098" y="269451"/>
                </a:lnTo>
                <a:lnTo>
                  <a:pt x="808984" y="268886"/>
                </a:lnTo>
                <a:lnTo>
                  <a:pt x="809952" y="268239"/>
                </a:lnTo>
                <a:lnTo>
                  <a:pt x="810838" y="267593"/>
                </a:lnTo>
                <a:lnTo>
                  <a:pt x="811725" y="266947"/>
                </a:lnTo>
                <a:lnTo>
                  <a:pt x="812611" y="266301"/>
                </a:lnTo>
                <a:lnTo>
                  <a:pt x="813498" y="265574"/>
                </a:lnTo>
                <a:lnTo>
                  <a:pt x="814465" y="264928"/>
                </a:lnTo>
                <a:lnTo>
                  <a:pt x="815352" y="264120"/>
                </a:lnTo>
                <a:lnTo>
                  <a:pt x="816238" y="263393"/>
                </a:lnTo>
                <a:lnTo>
                  <a:pt x="817125" y="262666"/>
                </a:lnTo>
                <a:lnTo>
                  <a:pt x="818012" y="261859"/>
                </a:lnTo>
                <a:lnTo>
                  <a:pt x="818979" y="261051"/>
                </a:lnTo>
                <a:lnTo>
                  <a:pt x="819865" y="260162"/>
                </a:lnTo>
                <a:lnTo>
                  <a:pt x="820752" y="259355"/>
                </a:lnTo>
                <a:lnTo>
                  <a:pt x="821639" y="258466"/>
                </a:lnTo>
                <a:lnTo>
                  <a:pt x="822525" y="257578"/>
                </a:lnTo>
                <a:lnTo>
                  <a:pt x="823412" y="256689"/>
                </a:lnTo>
                <a:lnTo>
                  <a:pt x="824379" y="255801"/>
                </a:lnTo>
                <a:lnTo>
                  <a:pt x="825266" y="254912"/>
                </a:lnTo>
                <a:lnTo>
                  <a:pt x="826152" y="253943"/>
                </a:lnTo>
                <a:lnTo>
                  <a:pt x="827039" y="252974"/>
                </a:lnTo>
                <a:lnTo>
                  <a:pt x="827925" y="252004"/>
                </a:lnTo>
                <a:lnTo>
                  <a:pt x="828893" y="251035"/>
                </a:lnTo>
                <a:lnTo>
                  <a:pt x="829779" y="250066"/>
                </a:lnTo>
                <a:lnTo>
                  <a:pt x="830666" y="249016"/>
                </a:lnTo>
                <a:lnTo>
                  <a:pt x="831552" y="248047"/>
                </a:lnTo>
                <a:lnTo>
                  <a:pt x="832439" y="246997"/>
                </a:lnTo>
                <a:lnTo>
                  <a:pt x="833406" y="246027"/>
                </a:lnTo>
                <a:lnTo>
                  <a:pt x="834293" y="244977"/>
                </a:lnTo>
                <a:lnTo>
                  <a:pt x="835179" y="243927"/>
                </a:lnTo>
                <a:lnTo>
                  <a:pt x="836066" y="242877"/>
                </a:lnTo>
                <a:lnTo>
                  <a:pt x="836953" y="241827"/>
                </a:lnTo>
                <a:lnTo>
                  <a:pt x="837920" y="240777"/>
                </a:lnTo>
                <a:lnTo>
                  <a:pt x="838806" y="239727"/>
                </a:lnTo>
                <a:lnTo>
                  <a:pt x="839693" y="238677"/>
                </a:lnTo>
                <a:lnTo>
                  <a:pt x="840580" y="237627"/>
                </a:lnTo>
                <a:lnTo>
                  <a:pt x="841466" y="236577"/>
                </a:lnTo>
                <a:lnTo>
                  <a:pt x="842353" y="235527"/>
                </a:lnTo>
                <a:lnTo>
                  <a:pt x="843320" y="234477"/>
                </a:lnTo>
                <a:lnTo>
                  <a:pt x="844207" y="233427"/>
                </a:lnTo>
                <a:lnTo>
                  <a:pt x="845093" y="232377"/>
                </a:lnTo>
                <a:lnTo>
                  <a:pt x="845980" y="231327"/>
                </a:lnTo>
                <a:lnTo>
                  <a:pt x="846866" y="230277"/>
                </a:lnTo>
                <a:lnTo>
                  <a:pt x="847834" y="229227"/>
                </a:lnTo>
                <a:lnTo>
                  <a:pt x="848720" y="228257"/>
                </a:lnTo>
                <a:lnTo>
                  <a:pt x="849607" y="227207"/>
                </a:lnTo>
                <a:lnTo>
                  <a:pt x="850493" y="226157"/>
                </a:lnTo>
                <a:lnTo>
                  <a:pt x="851380" y="225188"/>
                </a:lnTo>
                <a:lnTo>
                  <a:pt x="852347" y="224219"/>
                </a:lnTo>
                <a:lnTo>
                  <a:pt x="853234" y="223250"/>
                </a:lnTo>
                <a:lnTo>
                  <a:pt x="854120" y="222280"/>
                </a:lnTo>
                <a:lnTo>
                  <a:pt x="855007" y="221311"/>
                </a:lnTo>
                <a:lnTo>
                  <a:pt x="855894" y="220342"/>
                </a:lnTo>
                <a:lnTo>
                  <a:pt x="856861" y="219454"/>
                </a:lnTo>
                <a:lnTo>
                  <a:pt x="857747" y="218565"/>
                </a:lnTo>
                <a:lnTo>
                  <a:pt x="858634" y="217677"/>
                </a:lnTo>
                <a:lnTo>
                  <a:pt x="859521" y="216788"/>
                </a:lnTo>
                <a:lnTo>
                  <a:pt x="860407" y="215980"/>
                </a:lnTo>
                <a:lnTo>
                  <a:pt x="861294" y="215092"/>
                </a:lnTo>
                <a:lnTo>
                  <a:pt x="862261" y="214284"/>
                </a:lnTo>
                <a:lnTo>
                  <a:pt x="863148" y="213476"/>
                </a:lnTo>
                <a:lnTo>
                  <a:pt x="864034" y="212749"/>
                </a:lnTo>
                <a:lnTo>
                  <a:pt x="864921" y="211942"/>
                </a:lnTo>
                <a:lnTo>
                  <a:pt x="865807" y="211215"/>
                </a:lnTo>
                <a:lnTo>
                  <a:pt x="866775" y="210569"/>
                </a:lnTo>
                <a:lnTo>
                  <a:pt x="867661" y="209842"/>
                </a:lnTo>
                <a:lnTo>
                  <a:pt x="868548" y="209196"/>
                </a:lnTo>
                <a:lnTo>
                  <a:pt x="869434" y="208549"/>
                </a:lnTo>
                <a:lnTo>
                  <a:pt x="870321" y="207984"/>
                </a:lnTo>
                <a:lnTo>
                  <a:pt x="871288" y="207418"/>
                </a:lnTo>
                <a:lnTo>
                  <a:pt x="872175" y="206853"/>
                </a:lnTo>
                <a:lnTo>
                  <a:pt x="873061" y="206288"/>
                </a:lnTo>
                <a:lnTo>
                  <a:pt x="873948" y="205803"/>
                </a:lnTo>
                <a:lnTo>
                  <a:pt x="874835" y="205399"/>
                </a:lnTo>
                <a:lnTo>
                  <a:pt x="875721" y="204914"/>
                </a:lnTo>
                <a:lnTo>
                  <a:pt x="876688" y="204511"/>
                </a:lnTo>
                <a:lnTo>
                  <a:pt x="877575" y="204107"/>
                </a:lnTo>
                <a:lnTo>
                  <a:pt x="878462" y="203784"/>
                </a:lnTo>
                <a:lnTo>
                  <a:pt x="879348" y="203461"/>
                </a:lnTo>
                <a:lnTo>
                  <a:pt x="880235" y="203138"/>
                </a:lnTo>
                <a:lnTo>
                  <a:pt x="881202" y="202895"/>
                </a:lnTo>
                <a:lnTo>
                  <a:pt x="885716" y="202007"/>
                </a:lnTo>
                <a:lnTo>
                  <a:pt x="886602" y="201926"/>
                </a:lnTo>
                <a:lnTo>
                  <a:pt x="887489" y="201845"/>
                </a:lnTo>
                <a:lnTo>
                  <a:pt x="888375" y="201845"/>
                </a:lnTo>
                <a:lnTo>
                  <a:pt x="889262" y="201845"/>
                </a:lnTo>
                <a:lnTo>
                  <a:pt x="890229" y="201845"/>
                </a:lnTo>
                <a:lnTo>
                  <a:pt x="891116" y="201926"/>
                </a:lnTo>
                <a:lnTo>
                  <a:pt x="892002" y="202007"/>
                </a:lnTo>
                <a:lnTo>
                  <a:pt x="892889" y="202088"/>
                </a:lnTo>
                <a:lnTo>
                  <a:pt x="893776" y="202249"/>
                </a:lnTo>
                <a:lnTo>
                  <a:pt x="894662" y="202411"/>
                </a:lnTo>
                <a:lnTo>
                  <a:pt x="895629" y="202572"/>
                </a:lnTo>
                <a:lnTo>
                  <a:pt x="896516" y="202815"/>
                </a:lnTo>
                <a:lnTo>
                  <a:pt x="897403" y="203057"/>
                </a:lnTo>
                <a:lnTo>
                  <a:pt x="898289" y="203299"/>
                </a:lnTo>
                <a:lnTo>
                  <a:pt x="899176" y="203622"/>
                </a:lnTo>
                <a:lnTo>
                  <a:pt x="900143" y="203945"/>
                </a:lnTo>
                <a:lnTo>
                  <a:pt x="901030" y="204268"/>
                </a:lnTo>
                <a:lnTo>
                  <a:pt x="901916" y="204591"/>
                </a:lnTo>
                <a:lnTo>
                  <a:pt x="902803" y="204995"/>
                </a:lnTo>
                <a:lnTo>
                  <a:pt x="903689" y="205399"/>
                </a:lnTo>
                <a:lnTo>
                  <a:pt x="904657" y="205803"/>
                </a:lnTo>
                <a:lnTo>
                  <a:pt x="905543" y="206288"/>
                </a:lnTo>
                <a:lnTo>
                  <a:pt x="906430" y="206772"/>
                </a:lnTo>
                <a:lnTo>
                  <a:pt x="907316" y="207257"/>
                </a:lnTo>
                <a:lnTo>
                  <a:pt x="908203" y="207741"/>
                </a:lnTo>
                <a:lnTo>
                  <a:pt x="909170" y="208226"/>
                </a:lnTo>
                <a:lnTo>
                  <a:pt x="910057" y="208791"/>
                </a:lnTo>
                <a:lnTo>
                  <a:pt x="910943" y="209276"/>
                </a:lnTo>
                <a:lnTo>
                  <a:pt x="911830" y="209841"/>
                </a:lnTo>
                <a:lnTo>
                  <a:pt x="912717" y="210407"/>
                </a:lnTo>
                <a:lnTo>
                  <a:pt x="913603" y="210972"/>
                </a:lnTo>
                <a:lnTo>
                  <a:pt x="914570" y="211619"/>
                </a:lnTo>
                <a:lnTo>
                  <a:pt x="915457" y="212184"/>
                </a:lnTo>
                <a:lnTo>
                  <a:pt x="916344" y="212830"/>
                </a:lnTo>
                <a:lnTo>
                  <a:pt x="917230" y="213396"/>
                </a:lnTo>
                <a:lnTo>
                  <a:pt x="918117" y="214042"/>
                </a:lnTo>
                <a:lnTo>
                  <a:pt x="919084" y="214688"/>
                </a:lnTo>
                <a:lnTo>
                  <a:pt x="919971" y="215334"/>
                </a:lnTo>
                <a:lnTo>
                  <a:pt x="920857" y="215980"/>
                </a:lnTo>
                <a:lnTo>
                  <a:pt x="921744" y="216627"/>
                </a:lnTo>
                <a:lnTo>
                  <a:pt x="922630" y="217273"/>
                </a:lnTo>
                <a:lnTo>
                  <a:pt x="923598" y="217919"/>
                </a:lnTo>
                <a:lnTo>
                  <a:pt x="924484" y="218565"/>
                </a:lnTo>
                <a:lnTo>
                  <a:pt x="925371" y="219211"/>
                </a:lnTo>
                <a:lnTo>
                  <a:pt x="926257" y="219857"/>
                </a:lnTo>
                <a:lnTo>
                  <a:pt x="927144" y="220504"/>
                </a:lnTo>
                <a:lnTo>
                  <a:pt x="928111" y="221069"/>
                </a:lnTo>
                <a:lnTo>
                  <a:pt x="928998" y="221715"/>
                </a:lnTo>
                <a:lnTo>
                  <a:pt x="929884" y="222361"/>
                </a:lnTo>
                <a:lnTo>
                  <a:pt x="930771" y="223008"/>
                </a:lnTo>
                <a:lnTo>
                  <a:pt x="931658" y="223573"/>
                </a:lnTo>
                <a:lnTo>
                  <a:pt x="932544" y="224219"/>
                </a:lnTo>
                <a:lnTo>
                  <a:pt x="933511" y="224785"/>
                </a:lnTo>
                <a:lnTo>
                  <a:pt x="934398" y="225431"/>
                </a:lnTo>
                <a:lnTo>
                  <a:pt x="935285" y="225996"/>
                </a:lnTo>
                <a:lnTo>
                  <a:pt x="936171" y="226562"/>
                </a:lnTo>
                <a:lnTo>
                  <a:pt x="937058" y="227127"/>
                </a:lnTo>
                <a:lnTo>
                  <a:pt x="938025" y="227693"/>
                </a:lnTo>
                <a:lnTo>
                  <a:pt x="938912" y="228177"/>
                </a:lnTo>
                <a:lnTo>
                  <a:pt x="939798" y="228743"/>
                </a:lnTo>
                <a:lnTo>
                  <a:pt x="940685" y="229227"/>
                </a:lnTo>
                <a:lnTo>
                  <a:pt x="941571" y="229712"/>
                </a:lnTo>
                <a:lnTo>
                  <a:pt x="942539" y="230197"/>
                </a:lnTo>
                <a:lnTo>
                  <a:pt x="943425" y="230681"/>
                </a:lnTo>
                <a:lnTo>
                  <a:pt x="944312" y="231085"/>
                </a:lnTo>
                <a:lnTo>
                  <a:pt x="945198" y="231489"/>
                </a:lnTo>
                <a:lnTo>
                  <a:pt x="946085" y="231893"/>
                </a:lnTo>
                <a:lnTo>
                  <a:pt x="947052" y="232297"/>
                </a:lnTo>
                <a:lnTo>
                  <a:pt x="947939" y="232701"/>
                </a:lnTo>
                <a:lnTo>
                  <a:pt x="948825" y="233024"/>
                </a:lnTo>
                <a:lnTo>
                  <a:pt x="949712" y="233427"/>
                </a:lnTo>
                <a:lnTo>
                  <a:pt x="950599" y="233670"/>
                </a:lnTo>
                <a:lnTo>
                  <a:pt x="956966" y="235366"/>
                </a:lnTo>
                <a:lnTo>
                  <a:pt x="957853" y="235527"/>
                </a:lnTo>
                <a:lnTo>
                  <a:pt x="958739" y="235689"/>
                </a:lnTo>
                <a:lnTo>
                  <a:pt x="959626" y="235851"/>
                </a:lnTo>
                <a:lnTo>
                  <a:pt x="960512" y="235931"/>
                </a:lnTo>
                <a:lnTo>
                  <a:pt x="961480" y="236012"/>
                </a:lnTo>
                <a:lnTo>
                  <a:pt x="962366" y="236093"/>
                </a:lnTo>
                <a:lnTo>
                  <a:pt x="963253" y="236093"/>
                </a:lnTo>
                <a:lnTo>
                  <a:pt x="964139" y="236174"/>
                </a:lnTo>
                <a:lnTo>
                  <a:pt x="965026" y="236174"/>
                </a:lnTo>
                <a:lnTo>
                  <a:pt x="965913" y="236174"/>
                </a:lnTo>
                <a:lnTo>
                  <a:pt x="966880" y="236093"/>
                </a:lnTo>
                <a:lnTo>
                  <a:pt x="967766" y="236093"/>
                </a:lnTo>
                <a:lnTo>
                  <a:pt x="968653" y="236012"/>
                </a:lnTo>
                <a:lnTo>
                  <a:pt x="969540" y="235931"/>
                </a:lnTo>
                <a:lnTo>
                  <a:pt x="970426" y="235851"/>
                </a:lnTo>
                <a:lnTo>
                  <a:pt x="971393" y="235770"/>
                </a:lnTo>
                <a:lnTo>
                  <a:pt x="972280" y="235608"/>
                </a:lnTo>
                <a:lnTo>
                  <a:pt x="973167" y="235447"/>
                </a:lnTo>
                <a:lnTo>
                  <a:pt x="974053" y="235285"/>
                </a:lnTo>
                <a:lnTo>
                  <a:pt x="974940" y="235124"/>
                </a:lnTo>
                <a:lnTo>
                  <a:pt x="975907" y="234962"/>
                </a:lnTo>
                <a:lnTo>
                  <a:pt x="976794" y="234720"/>
                </a:lnTo>
                <a:lnTo>
                  <a:pt x="977680" y="234558"/>
                </a:lnTo>
                <a:lnTo>
                  <a:pt x="978567" y="234316"/>
                </a:lnTo>
                <a:lnTo>
                  <a:pt x="979453" y="234074"/>
                </a:lnTo>
                <a:lnTo>
                  <a:pt x="980421" y="233831"/>
                </a:lnTo>
                <a:lnTo>
                  <a:pt x="981307" y="233589"/>
                </a:lnTo>
                <a:lnTo>
                  <a:pt x="982194" y="233347"/>
                </a:lnTo>
                <a:lnTo>
                  <a:pt x="983080" y="233024"/>
                </a:lnTo>
                <a:lnTo>
                  <a:pt x="983967" y="232781"/>
                </a:lnTo>
                <a:lnTo>
                  <a:pt x="984854" y="232458"/>
                </a:lnTo>
                <a:lnTo>
                  <a:pt x="985821" y="232216"/>
                </a:lnTo>
                <a:lnTo>
                  <a:pt x="986707" y="231893"/>
                </a:lnTo>
                <a:lnTo>
                  <a:pt x="987594" y="231570"/>
                </a:lnTo>
                <a:lnTo>
                  <a:pt x="988481" y="231328"/>
                </a:lnTo>
                <a:lnTo>
                  <a:pt x="989367" y="231005"/>
                </a:lnTo>
                <a:lnTo>
                  <a:pt x="990334" y="230682"/>
                </a:lnTo>
                <a:lnTo>
                  <a:pt x="991221" y="230359"/>
                </a:lnTo>
                <a:lnTo>
                  <a:pt x="992108" y="230036"/>
                </a:lnTo>
                <a:lnTo>
                  <a:pt x="992994" y="229712"/>
                </a:lnTo>
                <a:lnTo>
                  <a:pt x="993881" y="229389"/>
                </a:lnTo>
                <a:lnTo>
                  <a:pt x="994848" y="229147"/>
                </a:lnTo>
                <a:lnTo>
                  <a:pt x="995735" y="228824"/>
                </a:lnTo>
                <a:lnTo>
                  <a:pt x="996621" y="228501"/>
                </a:lnTo>
                <a:lnTo>
                  <a:pt x="997508" y="228178"/>
                </a:lnTo>
                <a:lnTo>
                  <a:pt x="998394" y="227936"/>
                </a:lnTo>
                <a:lnTo>
                  <a:pt x="999362" y="227613"/>
                </a:lnTo>
                <a:lnTo>
                  <a:pt x="1000248" y="227290"/>
                </a:lnTo>
                <a:lnTo>
                  <a:pt x="1001135" y="227047"/>
                </a:lnTo>
                <a:lnTo>
                  <a:pt x="1002021" y="226805"/>
                </a:lnTo>
                <a:lnTo>
                  <a:pt x="1002908" y="226482"/>
                </a:lnTo>
                <a:lnTo>
                  <a:pt x="1003795" y="226240"/>
                </a:lnTo>
                <a:lnTo>
                  <a:pt x="1004762" y="225997"/>
                </a:lnTo>
                <a:lnTo>
                  <a:pt x="1005648" y="225755"/>
                </a:lnTo>
                <a:lnTo>
                  <a:pt x="1006535" y="225594"/>
                </a:lnTo>
                <a:lnTo>
                  <a:pt x="1007422" y="225351"/>
                </a:lnTo>
                <a:lnTo>
                  <a:pt x="1008308" y="225109"/>
                </a:lnTo>
                <a:lnTo>
                  <a:pt x="1009275" y="224947"/>
                </a:lnTo>
                <a:lnTo>
                  <a:pt x="1010162" y="224786"/>
                </a:lnTo>
                <a:lnTo>
                  <a:pt x="1011049" y="224624"/>
                </a:lnTo>
                <a:lnTo>
                  <a:pt x="1011935" y="224463"/>
                </a:lnTo>
                <a:lnTo>
                  <a:pt x="1012822" y="224301"/>
                </a:lnTo>
                <a:lnTo>
                  <a:pt x="1013789" y="224220"/>
                </a:lnTo>
                <a:lnTo>
                  <a:pt x="1014676" y="224140"/>
                </a:lnTo>
                <a:lnTo>
                  <a:pt x="1015562" y="224059"/>
                </a:lnTo>
                <a:lnTo>
                  <a:pt x="1016449" y="223978"/>
                </a:lnTo>
                <a:lnTo>
                  <a:pt x="1017335" y="223897"/>
                </a:lnTo>
                <a:lnTo>
                  <a:pt x="1018303" y="223897"/>
                </a:lnTo>
                <a:lnTo>
                  <a:pt x="1019189" y="223817"/>
                </a:lnTo>
                <a:lnTo>
                  <a:pt x="1020076" y="223817"/>
                </a:lnTo>
                <a:lnTo>
                  <a:pt x="1020962" y="223817"/>
                </a:lnTo>
                <a:lnTo>
                  <a:pt x="1021849" y="223897"/>
                </a:lnTo>
                <a:lnTo>
                  <a:pt x="1022736" y="223897"/>
                </a:lnTo>
                <a:lnTo>
                  <a:pt x="1023703" y="223978"/>
                </a:lnTo>
                <a:lnTo>
                  <a:pt x="1024589" y="224059"/>
                </a:lnTo>
                <a:lnTo>
                  <a:pt x="1025476" y="224140"/>
                </a:lnTo>
                <a:lnTo>
                  <a:pt x="1026363" y="224301"/>
                </a:lnTo>
                <a:lnTo>
                  <a:pt x="1027249" y="224382"/>
                </a:lnTo>
                <a:lnTo>
                  <a:pt x="1028216" y="224544"/>
                </a:lnTo>
                <a:lnTo>
                  <a:pt x="1029103" y="224705"/>
                </a:lnTo>
                <a:lnTo>
                  <a:pt x="1029990" y="224867"/>
                </a:lnTo>
                <a:lnTo>
                  <a:pt x="1030876" y="225109"/>
                </a:lnTo>
                <a:lnTo>
                  <a:pt x="1031763" y="225351"/>
                </a:lnTo>
                <a:lnTo>
                  <a:pt x="1032730" y="225594"/>
                </a:lnTo>
                <a:lnTo>
                  <a:pt x="1033617" y="225836"/>
                </a:lnTo>
                <a:lnTo>
                  <a:pt x="1034503" y="226078"/>
                </a:lnTo>
                <a:lnTo>
                  <a:pt x="1035390" y="226401"/>
                </a:lnTo>
                <a:lnTo>
                  <a:pt x="1036276" y="226644"/>
                </a:lnTo>
                <a:lnTo>
                  <a:pt x="1037244" y="226967"/>
                </a:lnTo>
                <a:lnTo>
                  <a:pt x="1038130" y="227290"/>
                </a:lnTo>
                <a:lnTo>
                  <a:pt x="1039017" y="227693"/>
                </a:lnTo>
                <a:lnTo>
                  <a:pt x="1039903" y="228016"/>
                </a:lnTo>
                <a:lnTo>
                  <a:pt x="1040790" y="228420"/>
                </a:lnTo>
                <a:lnTo>
                  <a:pt x="1041677" y="228743"/>
                </a:lnTo>
                <a:lnTo>
                  <a:pt x="1042644" y="229147"/>
                </a:lnTo>
                <a:lnTo>
                  <a:pt x="1043530" y="229632"/>
                </a:lnTo>
                <a:lnTo>
                  <a:pt x="1044417" y="230036"/>
                </a:lnTo>
                <a:lnTo>
                  <a:pt x="1045304" y="230440"/>
                </a:lnTo>
                <a:lnTo>
                  <a:pt x="1046190" y="230924"/>
                </a:lnTo>
                <a:lnTo>
                  <a:pt x="1047157" y="231328"/>
                </a:lnTo>
                <a:lnTo>
                  <a:pt x="1048044" y="231813"/>
                </a:lnTo>
                <a:lnTo>
                  <a:pt x="1048931" y="232297"/>
                </a:lnTo>
                <a:lnTo>
                  <a:pt x="1049817" y="232782"/>
                </a:lnTo>
                <a:lnTo>
                  <a:pt x="1050704" y="233267"/>
                </a:lnTo>
                <a:lnTo>
                  <a:pt x="1051671" y="233751"/>
                </a:lnTo>
                <a:lnTo>
                  <a:pt x="1052558" y="234236"/>
                </a:lnTo>
                <a:lnTo>
                  <a:pt x="1053444" y="234801"/>
                </a:lnTo>
                <a:lnTo>
                  <a:pt x="1054331" y="235286"/>
                </a:lnTo>
                <a:lnTo>
                  <a:pt x="1055217" y="235851"/>
                </a:lnTo>
                <a:lnTo>
                  <a:pt x="1056104" y="236336"/>
                </a:lnTo>
                <a:lnTo>
                  <a:pt x="1057071" y="236901"/>
                </a:lnTo>
                <a:lnTo>
                  <a:pt x="1057958" y="237386"/>
                </a:lnTo>
                <a:lnTo>
                  <a:pt x="1058844" y="237951"/>
                </a:lnTo>
                <a:lnTo>
                  <a:pt x="1059731" y="238436"/>
                </a:lnTo>
                <a:lnTo>
                  <a:pt x="1060618" y="239001"/>
                </a:lnTo>
                <a:lnTo>
                  <a:pt x="1061585" y="239567"/>
                </a:lnTo>
                <a:lnTo>
                  <a:pt x="1062471" y="240051"/>
                </a:lnTo>
                <a:lnTo>
                  <a:pt x="1063358" y="240617"/>
                </a:lnTo>
                <a:lnTo>
                  <a:pt x="1064245" y="241102"/>
                </a:lnTo>
                <a:lnTo>
                  <a:pt x="1065131" y="241667"/>
                </a:lnTo>
                <a:lnTo>
                  <a:pt x="1066098" y="242152"/>
                </a:lnTo>
                <a:lnTo>
                  <a:pt x="1066985" y="242717"/>
                </a:lnTo>
                <a:lnTo>
                  <a:pt x="1067872" y="243202"/>
                </a:lnTo>
                <a:lnTo>
                  <a:pt x="1068758" y="243686"/>
                </a:lnTo>
                <a:lnTo>
                  <a:pt x="1069645" y="244252"/>
                </a:lnTo>
                <a:lnTo>
                  <a:pt x="1070612" y="244736"/>
                </a:lnTo>
                <a:lnTo>
                  <a:pt x="1071499" y="245221"/>
                </a:lnTo>
                <a:lnTo>
                  <a:pt x="1072385" y="245705"/>
                </a:lnTo>
                <a:lnTo>
                  <a:pt x="1073272" y="246190"/>
                </a:lnTo>
                <a:lnTo>
                  <a:pt x="1074158" y="246594"/>
                </a:lnTo>
                <a:lnTo>
                  <a:pt x="1075045" y="247078"/>
                </a:lnTo>
                <a:lnTo>
                  <a:pt x="1076012" y="247563"/>
                </a:lnTo>
                <a:lnTo>
                  <a:pt x="1076899" y="247967"/>
                </a:lnTo>
                <a:lnTo>
                  <a:pt x="1077785" y="248371"/>
                </a:lnTo>
                <a:lnTo>
                  <a:pt x="1078672" y="248775"/>
                </a:lnTo>
                <a:lnTo>
                  <a:pt x="1079559" y="249179"/>
                </a:lnTo>
                <a:lnTo>
                  <a:pt x="1080526" y="249582"/>
                </a:lnTo>
                <a:lnTo>
                  <a:pt x="1081412" y="249986"/>
                </a:lnTo>
                <a:lnTo>
                  <a:pt x="1082299" y="250309"/>
                </a:lnTo>
                <a:lnTo>
                  <a:pt x="1083186" y="250713"/>
                </a:lnTo>
                <a:lnTo>
                  <a:pt x="1084072" y="251036"/>
                </a:lnTo>
                <a:lnTo>
                  <a:pt x="1085039" y="251360"/>
                </a:lnTo>
                <a:lnTo>
                  <a:pt x="1085926" y="251683"/>
                </a:lnTo>
                <a:lnTo>
                  <a:pt x="1086813" y="251925"/>
                </a:lnTo>
                <a:lnTo>
                  <a:pt x="1087699" y="252248"/>
                </a:lnTo>
                <a:lnTo>
                  <a:pt x="1088586" y="252490"/>
                </a:lnTo>
                <a:lnTo>
                  <a:pt x="1089553" y="252733"/>
                </a:lnTo>
                <a:lnTo>
                  <a:pt x="1090440" y="252975"/>
                </a:lnTo>
                <a:lnTo>
                  <a:pt x="1091326" y="253217"/>
                </a:lnTo>
                <a:lnTo>
                  <a:pt x="1092213" y="253379"/>
                </a:lnTo>
                <a:lnTo>
                  <a:pt x="1093099" y="253621"/>
                </a:lnTo>
                <a:lnTo>
                  <a:pt x="1093986" y="253783"/>
                </a:lnTo>
                <a:lnTo>
                  <a:pt x="1094953" y="253944"/>
                </a:lnTo>
                <a:lnTo>
                  <a:pt x="1095840" y="254025"/>
                </a:lnTo>
                <a:lnTo>
                  <a:pt x="1096726" y="254186"/>
                </a:lnTo>
                <a:lnTo>
                  <a:pt x="1097613" y="254267"/>
                </a:lnTo>
                <a:lnTo>
                  <a:pt x="1098500" y="254348"/>
                </a:lnTo>
                <a:lnTo>
                  <a:pt x="1099467" y="254429"/>
                </a:lnTo>
                <a:lnTo>
                  <a:pt x="1100353" y="254509"/>
                </a:lnTo>
                <a:lnTo>
                  <a:pt x="1101240" y="254590"/>
                </a:lnTo>
                <a:lnTo>
                  <a:pt x="1102127" y="254590"/>
                </a:lnTo>
                <a:lnTo>
                  <a:pt x="1103013" y="254590"/>
                </a:lnTo>
                <a:lnTo>
                  <a:pt x="1103980" y="254590"/>
                </a:lnTo>
                <a:lnTo>
                  <a:pt x="1104867" y="254590"/>
                </a:lnTo>
                <a:lnTo>
                  <a:pt x="1105754" y="254509"/>
                </a:lnTo>
                <a:lnTo>
                  <a:pt x="1106640" y="254509"/>
                </a:lnTo>
                <a:lnTo>
                  <a:pt x="1107527" y="254429"/>
                </a:lnTo>
                <a:lnTo>
                  <a:pt x="1108494" y="254348"/>
                </a:lnTo>
                <a:lnTo>
                  <a:pt x="1109381" y="254267"/>
                </a:lnTo>
                <a:lnTo>
                  <a:pt x="1110267" y="254106"/>
                </a:lnTo>
                <a:lnTo>
                  <a:pt x="1111154" y="254025"/>
                </a:lnTo>
                <a:lnTo>
                  <a:pt x="1112040" y="253863"/>
                </a:lnTo>
                <a:lnTo>
                  <a:pt x="1112927" y="253702"/>
                </a:lnTo>
                <a:lnTo>
                  <a:pt x="1113894" y="253540"/>
                </a:lnTo>
                <a:lnTo>
                  <a:pt x="1114781" y="253379"/>
                </a:lnTo>
                <a:lnTo>
                  <a:pt x="1115667" y="253217"/>
                </a:lnTo>
                <a:lnTo>
                  <a:pt x="1116554" y="252975"/>
                </a:lnTo>
                <a:lnTo>
                  <a:pt x="1117441" y="252733"/>
                </a:lnTo>
                <a:lnTo>
                  <a:pt x="1118408" y="252571"/>
                </a:lnTo>
                <a:lnTo>
                  <a:pt x="1119294" y="252329"/>
                </a:lnTo>
                <a:lnTo>
                  <a:pt x="1120181" y="252006"/>
                </a:lnTo>
                <a:lnTo>
                  <a:pt x="1121068" y="251763"/>
                </a:lnTo>
                <a:lnTo>
                  <a:pt x="1121954" y="251521"/>
                </a:lnTo>
                <a:lnTo>
                  <a:pt x="1122921" y="251198"/>
                </a:lnTo>
                <a:lnTo>
                  <a:pt x="1123808" y="250956"/>
                </a:lnTo>
                <a:lnTo>
                  <a:pt x="1124695" y="250633"/>
                </a:lnTo>
                <a:lnTo>
                  <a:pt x="1125581" y="250310"/>
                </a:lnTo>
                <a:lnTo>
                  <a:pt x="1126468" y="249986"/>
                </a:lnTo>
                <a:lnTo>
                  <a:pt x="1127435" y="249663"/>
                </a:lnTo>
                <a:lnTo>
                  <a:pt x="1128322" y="249340"/>
                </a:lnTo>
                <a:lnTo>
                  <a:pt x="1129208" y="249017"/>
                </a:lnTo>
                <a:lnTo>
                  <a:pt x="1130095" y="248694"/>
                </a:lnTo>
                <a:lnTo>
                  <a:pt x="1130981" y="248371"/>
                </a:lnTo>
                <a:lnTo>
                  <a:pt x="1131868" y="247967"/>
                </a:lnTo>
                <a:lnTo>
                  <a:pt x="1132835" y="247644"/>
                </a:lnTo>
                <a:lnTo>
                  <a:pt x="1133722" y="247240"/>
                </a:lnTo>
                <a:lnTo>
                  <a:pt x="1134608" y="246917"/>
                </a:lnTo>
                <a:lnTo>
                  <a:pt x="1135495" y="246513"/>
                </a:lnTo>
                <a:lnTo>
                  <a:pt x="1136382" y="246190"/>
                </a:lnTo>
                <a:lnTo>
                  <a:pt x="1137349" y="245786"/>
                </a:lnTo>
                <a:lnTo>
                  <a:pt x="1138235" y="245382"/>
                </a:lnTo>
                <a:lnTo>
                  <a:pt x="1139122" y="245059"/>
                </a:lnTo>
                <a:lnTo>
                  <a:pt x="1140009" y="244655"/>
                </a:lnTo>
                <a:lnTo>
                  <a:pt x="1140895" y="244252"/>
                </a:lnTo>
                <a:lnTo>
                  <a:pt x="1141862" y="243928"/>
                </a:lnTo>
                <a:lnTo>
                  <a:pt x="1142749" y="243525"/>
                </a:lnTo>
                <a:lnTo>
                  <a:pt x="1143636" y="243201"/>
                </a:lnTo>
                <a:lnTo>
                  <a:pt x="1144522" y="242798"/>
                </a:lnTo>
                <a:lnTo>
                  <a:pt x="1145409" y="242394"/>
                </a:lnTo>
                <a:lnTo>
                  <a:pt x="1146295" y="242071"/>
                </a:lnTo>
                <a:lnTo>
                  <a:pt x="1147263" y="241667"/>
                </a:lnTo>
                <a:lnTo>
                  <a:pt x="1148149" y="241344"/>
                </a:lnTo>
                <a:lnTo>
                  <a:pt x="1149036" y="240940"/>
                </a:lnTo>
                <a:lnTo>
                  <a:pt x="1149922" y="240617"/>
                </a:lnTo>
                <a:lnTo>
                  <a:pt x="1150809" y="240294"/>
                </a:lnTo>
                <a:lnTo>
                  <a:pt x="1151776" y="239890"/>
                </a:lnTo>
                <a:lnTo>
                  <a:pt x="1152663" y="239567"/>
                </a:lnTo>
                <a:lnTo>
                  <a:pt x="1153549" y="239244"/>
                </a:lnTo>
                <a:lnTo>
                  <a:pt x="1154436" y="238921"/>
                </a:lnTo>
                <a:lnTo>
                  <a:pt x="1155323" y="238598"/>
                </a:lnTo>
                <a:lnTo>
                  <a:pt x="1156290" y="238275"/>
                </a:lnTo>
                <a:lnTo>
                  <a:pt x="1157176" y="238033"/>
                </a:lnTo>
                <a:lnTo>
                  <a:pt x="1158063" y="237710"/>
                </a:lnTo>
                <a:lnTo>
                  <a:pt x="1158950" y="237387"/>
                </a:lnTo>
                <a:lnTo>
                  <a:pt x="1159836" y="237144"/>
                </a:lnTo>
                <a:lnTo>
                  <a:pt x="1160803" y="236902"/>
                </a:lnTo>
                <a:lnTo>
                  <a:pt x="1161690" y="236579"/>
                </a:lnTo>
                <a:lnTo>
                  <a:pt x="1162577" y="236337"/>
                </a:lnTo>
                <a:lnTo>
                  <a:pt x="1163463" y="236094"/>
                </a:lnTo>
                <a:lnTo>
                  <a:pt x="1164350" y="235852"/>
                </a:lnTo>
                <a:lnTo>
                  <a:pt x="1165236" y="235610"/>
                </a:lnTo>
                <a:lnTo>
                  <a:pt x="1166204" y="235448"/>
                </a:lnTo>
                <a:lnTo>
                  <a:pt x="1167090" y="235206"/>
                </a:lnTo>
                <a:lnTo>
                  <a:pt x="1167977" y="235044"/>
                </a:lnTo>
                <a:lnTo>
                  <a:pt x="1168863" y="234883"/>
                </a:lnTo>
                <a:lnTo>
                  <a:pt x="1169750" y="234640"/>
                </a:lnTo>
                <a:lnTo>
                  <a:pt x="1170717" y="234479"/>
                </a:lnTo>
                <a:lnTo>
                  <a:pt x="1171604" y="234398"/>
                </a:lnTo>
                <a:lnTo>
                  <a:pt x="1172490" y="234236"/>
                </a:lnTo>
                <a:lnTo>
                  <a:pt x="1173377" y="234075"/>
                </a:lnTo>
                <a:lnTo>
                  <a:pt x="1174264" y="233994"/>
                </a:lnTo>
                <a:lnTo>
                  <a:pt x="1175231" y="233833"/>
                </a:lnTo>
                <a:lnTo>
                  <a:pt x="1176117" y="233752"/>
                </a:lnTo>
                <a:lnTo>
                  <a:pt x="1177004" y="233671"/>
                </a:lnTo>
                <a:lnTo>
                  <a:pt x="1177891" y="233590"/>
                </a:lnTo>
                <a:lnTo>
                  <a:pt x="1178777" y="233510"/>
                </a:lnTo>
                <a:lnTo>
                  <a:pt x="1179744" y="233510"/>
                </a:lnTo>
                <a:lnTo>
                  <a:pt x="1180631" y="233429"/>
                </a:lnTo>
                <a:lnTo>
                  <a:pt x="1181518" y="233429"/>
                </a:lnTo>
                <a:lnTo>
                  <a:pt x="1182404" y="233348"/>
                </a:lnTo>
                <a:lnTo>
                  <a:pt x="1183291" y="233348"/>
                </a:lnTo>
                <a:lnTo>
                  <a:pt x="1184177" y="233348"/>
                </a:lnTo>
                <a:lnTo>
                  <a:pt x="1185145" y="233348"/>
                </a:lnTo>
                <a:lnTo>
                  <a:pt x="1186031" y="233429"/>
                </a:lnTo>
                <a:lnTo>
                  <a:pt x="1186918" y="233429"/>
                </a:lnTo>
                <a:lnTo>
                  <a:pt x="1187804" y="233429"/>
                </a:lnTo>
                <a:lnTo>
                  <a:pt x="1188691" y="233510"/>
                </a:lnTo>
                <a:lnTo>
                  <a:pt x="1189658" y="233590"/>
                </a:lnTo>
                <a:lnTo>
                  <a:pt x="1190545" y="233590"/>
                </a:lnTo>
                <a:lnTo>
                  <a:pt x="1191431" y="233671"/>
                </a:lnTo>
                <a:lnTo>
                  <a:pt x="1192318" y="233752"/>
                </a:lnTo>
                <a:lnTo>
                  <a:pt x="1193205" y="233833"/>
                </a:lnTo>
                <a:lnTo>
                  <a:pt x="1194172" y="233913"/>
                </a:lnTo>
                <a:lnTo>
                  <a:pt x="1195058" y="234075"/>
                </a:lnTo>
                <a:lnTo>
                  <a:pt x="1195945" y="234156"/>
                </a:lnTo>
                <a:lnTo>
                  <a:pt x="1196832" y="234236"/>
                </a:lnTo>
                <a:lnTo>
                  <a:pt x="1197718" y="234398"/>
                </a:lnTo>
                <a:lnTo>
                  <a:pt x="1198685" y="234560"/>
                </a:lnTo>
                <a:lnTo>
                  <a:pt x="1199572" y="234640"/>
                </a:lnTo>
                <a:lnTo>
                  <a:pt x="1200459" y="234802"/>
                </a:lnTo>
                <a:lnTo>
                  <a:pt x="1201345" y="234963"/>
                </a:lnTo>
                <a:lnTo>
                  <a:pt x="1202232" y="235125"/>
                </a:lnTo>
                <a:lnTo>
                  <a:pt x="1206745" y="235852"/>
                </a:lnTo>
                <a:lnTo>
                  <a:pt x="1207632" y="236014"/>
                </a:lnTo>
                <a:lnTo>
                  <a:pt x="1208599" y="236256"/>
                </a:lnTo>
                <a:lnTo>
                  <a:pt x="1209486" y="236417"/>
                </a:lnTo>
                <a:lnTo>
                  <a:pt x="1210372" y="236579"/>
                </a:lnTo>
                <a:lnTo>
                  <a:pt x="1211259" y="236741"/>
                </a:lnTo>
                <a:lnTo>
                  <a:pt x="1212146" y="236902"/>
                </a:lnTo>
                <a:lnTo>
                  <a:pt x="1213113" y="237064"/>
                </a:lnTo>
                <a:lnTo>
                  <a:pt x="1213999" y="237306"/>
                </a:lnTo>
                <a:lnTo>
                  <a:pt x="1214886" y="237468"/>
                </a:lnTo>
                <a:lnTo>
                  <a:pt x="1215773" y="237629"/>
                </a:lnTo>
                <a:lnTo>
                  <a:pt x="1216659" y="237791"/>
                </a:lnTo>
                <a:lnTo>
                  <a:pt x="1217626" y="237952"/>
                </a:lnTo>
                <a:lnTo>
                  <a:pt x="1218513" y="238114"/>
                </a:lnTo>
                <a:lnTo>
                  <a:pt x="1219399" y="238276"/>
                </a:lnTo>
                <a:lnTo>
                  <a:pt x="1220286" y="238518"/>
                </a:lnTo>
                <a:lnTo>
                  <a:pt x="1221173" y="238679"/>
                </a:lnTo>
                <a:lnTo>
                  <a:pt x="1222059" y="238841"/>
                </a:lnTo>
                <a:lnTo>
                  <a:pt x="1223027" y="239003"/>
                </a:lnTo>
                <a:lnTo>
                  <a:pt x="1223913" y="239083"/>
                </a:lnTo>
                <a:lnTo>
                  <a:pt x="1224800" y="239245"/>
                </a:lnTo>
                <a:lnTo>
                  <a:pt x="1225686" y="239406"/>
                </a:lnTo>
                <a:lnTo>
                  <a:pt x="1226573" y="239568"/>
                </a:lnTo>
                <a:lnTo>
                  <a:pt x="1227540" y="239730"/>
                </a:lnTo>
                <a:lnTo>
                  <a:pt x="1228427" y="239810"/>
                </a:lnTo>
                <a:lnTo>
                  <a:pt x="1229313" y="239972"/>
                </a:lnTo>
                <a:lnTo>
                  <a:pt x="1230200" y="240133"/>
                </a:lnTo>
                <a:lnTo>
                  <a:pt x="1231087" y="240214"/>
                </a:lnTo>
                <a:lnTo>
                  <a:pt x="1232054" y="240295"/>
                </a:lnTo>
                <a:lnTo>
                  <a:pt x="1232940" y="240456"/>
                </a:lnTo>
                <a:lnTo>
                  <a:pt x="1233827" y="240537"/>
                </a:lnTo>
                <a:lnTo>
                  <a:pt x="1234714" y="240618"/>
                </a:lnTo>
                <a:lnTo>
                  <a:pt x="1235600" y="240699"/>
                </a:lnTo>
                <a:lnTo>
                  <a:pt x="1236487" y="240779"/>
                </a:lnTo>
                <a:lnTo>
                  <a:pt x="1237454" y="240860"/>
                </a:lnTo>
                <a:lnTo>
                  <a:pt x="1238341" y="240941"/>
                </a:lnTo>
                <a:lnTo>
                  <a:pt x="1239227" y="241022"/>
                </a:lnTo>
                <a:lnTo>
                  <a:pt x="1240114" y="241102"/>
                </a:lnTo>
                <a:lnTo>
                  <a:pt x="1241000" y="241183"/>
                </a:lnTo>
                <a:lnTo>
                  <a:pt x="1241967" y="241183"/>
                </a:lnTo>
                <a:lnTo>
                  <a:pt x="1242854" y="241264"/>
                </a:lnTo>
                <a:lnTo>
                  <a:pt x="1243741" y="241264"/>
                </a:lnTo>
                <a:lnTo>
                  <a:pt x="1244627" y="241344"/>
                </a:lnTo>
                <a:lnTo>
                  <a:pt x="1245514" y="241344"/>
                </a:lnTo>
                <a:lnTo>
                  <a:pt x="1246481" y="241344"/>
                </a:lnTo>
                <a:lnTo>
                  <a:pt x="1251881" y="241344"/>
                </a:lnTo>
                <a:lnTo>
                  <a:pt x="1252768" y="241264"/>
                </a:lnTo>
                <a:lnTo>
                  <a:pt x="1253655" y="241264"/>
                </a:lnTo>
                <a:lnTo>
                  <a:pt x="1254541" y="241183"/>
                </a:lnTo>
                <a:lnTo>
                  <a:pt x="1255428" y="241183"/>
                </a:lnTo>
                <a:lnTo>
                  <a:pt x="1256395" y="241102"/>
                </a:lnTo>
                <a:lnTo>
                  <a:pt x="1257282" y="241102"/>
                </a:lnTo>
                <a:lnTo>
                  <a:pt x="1258168" y="241022"/>
                </a:lnTo>
                <a:lnTo>
                  <a:pt x="1259055" y="240941"/>
                </a:lnTo>
                <a:lnTo>
                  <a:pt x="1259941" y="240860"/>
                </a:lnTo>
                <a:lnTo>
                  <a:pt x="1260908" y="240779"/>
                </a:lnTo>
                <a:lnTo>
                  <a:pt x="1261795" y="240699"/>
                </a:lnTo>
                <a:lnTo>
                  <a:pt x="1262682" y="240618"/>
                </a:lnTo>
                <a:lnTo>
                  <a:pt x="1263568" y="240537"/>
                </a:lnTo>
                <a:lnTo>
                  <a:pt x="1264455" y="240456"/>
                </a:lnTo>
                <a:lnTo>
                  <a:pt x="1265422" y="240376"/>
                </a:lnTo>
                <a:lnTo>
                  <a:pt x="1266309" y="240295"/>
                </a:lnTo>
                <a:lnTo>
                  <a:pt x="1267195" y="240214"/>
                </a:lnTo>
                <a:lnTo>
                  <a:pt x="1268082" y="240053"/>
                </a:lnTo>
                <a:lnTo>
                  <a:pt x="1268969" y="239972"/>
                </a:lnTo>
                <a:lnTo>
                  <a:pt x="1269936" y="239891"/>
                </a:lnTo>
                <a:lnTo>
                  <a:pt x="1270822" y="239730"/>
                </a:lnTo>
                <a:lnTo>
                  <a:pt x="1271709" y="239649"/>
                </a:lnTo>
                <a:lnTo>
                  <a:pt x="1272596" y="239487"/>
                </a:lnTo>
                <a:lnTo>
                  <a:pt x="1273482" y="239407"/>
                </a:lnTo>
                <a:lnTo>
                  <a:pt x="1274369" y="239326"/>
                </a:lnTo>
                <a:lnTo>
                  <a:pt x="1275336" y="239164"/>
                </a:lnTo>
                <a:lnTo>
                  <a:pt x="1276223" y="239084"/>
                </a:lnTo>
                <a:lnTo>
                  <a:pt x="1277109" y="238922"/>
                </a:lnTo>
                <a:lnTo>
                  <a:pt x="1277996" y="238841"/>
                </a:lnTo>
                <a:lnTo>
                  <a:pt x="1278882" y="238680"/>
                </a:lnTo>
                <a:lnTo>
                  <a:pt x="1279849" y="238599"/>
                </a:lnTo>
                <a:lnTo>
                  <a:pt x="1280736" y="238437"/>
                </a:lnTo>
                <a:lnTo>
                  <a:pt x="1281623" y="238357"/>
                </a:lnTo>
                <a:lnTo>
                  <a:pt x="1282509" y="238195"/>
                </a:lnTo>
                <a:lnTo>
                  <a:pt x="1283396" y="238114"/>
                </a:lnTo>
                <a:lnTo>
                  <a:pt x="1284363" y="237953"/>
                </a:lnTo>
                <a:lnTo>
                  <a:pt x="1285250" y="237872"/>
                </a:lnTo>
                <a:lnTo>
                  <a:pt x="1286136" y="237791"/>
                </a:lnTo>
                <a:lnTo>
                  <a:pt x="1287023" y="237630"/>
                </a:lnTo>
                <a:lnTo>
                  <a:pt x="1287910" y="237549"/>
                </a:lnTo>
                <a:lnTo>
                  <a:pt x="1288877" y="237388"/>
                </a:lnTo>
                <a:lnTo>
                  <a:pt x="1289763" y="237307"/>
                </a:lnTo>
                <a:lnTo>
                  <a:pt x="1290650" y="237226"/>
                </a:lnTo>
                <a:lnTo>
                  <a:pt x="1291537" y="237145"/>
                </a:lnTo>
                <a:lnTo>
                  <a:pt x="1292423" y="237065"/>
                </a:lnTo>
                <a:lnTo>
                  <a:pt x="1293310" y="236903"/>
                </a:lnTo>
                <a:lnTo>
                  <a:pt x="1294277" y="236822"/>
                </a:lnTo>
                <a:lnTo>
                  <a:pt x="1295164" y="236742"/>
                </a:lnTo>
                <a:lnTo>
                  <a:pt x="1296050" y="236661"/>
                </a:lnTo>
                <a:lnTo>
                  <a:pt x="1296937" y="236580"/>
                </a:lnTo>
                <a:lnTo>
                  <a:pt x="1297823" y="236499"/>
                </a:lnTo>
                <a:lnTo>
                  <a:pt x="1298790" y="236499"/>
                </a:lnTo>
                <a:lnTo>
                  <a:pt x="1299677" y="236419"/>
                </a:lnTo>
                <a:lnTo>
                  <a:pt x="1300564" y="236338"/>
                </a:lnTo>
                <a:lnTo>
                  <a:pt x="1301450" y="236257"/>
                </a:lnTo>
                <a:lnTo>
                  <a:pt x="1302337" y="236257"/>
                </a:lnTo>
                <a:lnTo>
                  <a:pt x="1303304" y="236176"/>
                </a:lnTo>
                <a:lnTo>
                  <a:pt x="1304191" y="236176"/>
                </a:lnTo>
                <a:lnTo>
                  <a:pt x="1305077" y="236096"/>
                </a:lnTo>
                <a:lnTo>
                  <a:pt x="1305964" y="236096"/>
                </a:lnTo>
                <a:lnTo>
                  <a:pt x="1306850" y="236096"/>
                </a:lnTo>
                <a:lnTo>
                  <a:pt x="1307818" y="236015"/>
                </a:lnTo>
                <a:lnTo>
                  <a:pt x="1308704" y="236015"/>
                </a:lnTo>
                <a:lnTo>
                  <a:pt x="1314105" y="236015"/>
                </a:lnTo>
                <a:lnTo>
                  <a:pt x="1314991" y="236096"/>
                </a:lnTo>
                <a:lnTo>
                  <a:pt x="1315878" y="236096"/>
                </a:lnTo>
                <a:lnTo>
                  <a:pt x="1316764" y="236096"/>
                </a:lnTo>
                <a:lnTo>
                  <a:pt x="1317732" y="236176"/>
                </a:lnTo>
                <a:lnTo>
                  <a:pt x="1318618" y="236257"/>
                </a:lnTo>
                <a:lnTo>
                  <a:pt x="1319505" y="236257"/>
                </a:lnTo>
                <a:lnTo>
                  <a:pt x="1320391" y="236338"/>
                </a:lnTo>
                <a:lnTo>
                  <a:pt x="1321278" y="236419"/>
                </a:lnTo>
                <a:lnTo>
                  <a:pt x="1322245" y="236419"/>
                </a:lnTo>
                <a:lnTo>
                  <a:pt x="1323132" y="236499"/>
                </a:lnTo>
                <a:lnTo>
                  <a:pt x="1324018" y="236580"/>
                </a:lnTo>
                <a:lnTo>
                  <a:pt x="1324905" y="236661"/>
                </a:lnTo>
                <a:lnTo>
                  <a:pt x="1325792" y="236742"/>
                </a:lnTo>
                <a:lnTo>
                  <a:pt x="1326678" y="236822"/>
                </a:lnTo>
                <a:lnTo>
                  <a:pt x="1327645" y="236903"/>
                </a:lnTo>
                <a:lnTo>
                  <a:pt x="1328532" y="237065"/>
                </a:lnTo>
                <a:lnTo>
                  <a:pt x="1329418" y="237145"/>
                </a:lnTo>
                <a:lnTo>
                  <a:pt x="1330305" y="237226"/>
                </a:lnTo>
                <a:lnTo>
                  <a:pt x="1331192" y="237307"/>
                </a:lnTo>
                <a:lnTo>
                  <a:pt x="1332159" y="237468"/>
                </a:lnTo>
                <a:lnTo>
                  <a:pt x="1333046" y="237549"/>
                </a:lnTo>
                <a:lnTo>
                  <a:pt x="1333932" y="237711"/>
                </a:lnTo>
                <a:lnTo>
                  <a:pt x="1334819" y="237791"/>
                </a:lnTo>
                <a:lnTo>
                  <a:pt x="1335705" y="237953"/>
                </a:lnTo>
                <a:lnTo>
                  <a:pt x="1336673" y="238034"/>
                </a:lnTo>
                <a:lnTo>
                  <a:pt x="1337559" y="238195"/>
                </a:lnTo>
                <a:lnTo>
                  <a:pt x="1338446" y="238357"/>
                </a:lnTo>
                <a:lnTo>
                  <a:pt x="1339332" y="238438"/>
                </a:lnTo>
                <a:lnTo>
                  <a:pt x="1340219" y="238599"/>
                </a:lnTo>
                <a:lnTo>
                  <a:pt x="1341186" y="238761"/>
                </a:lnTo>
                <a:lnTo>
                  <a:pt x="1342073" y="238922"/>
                </a:lnTo>
                <a:lnTo>
                  <a:pt x="1342959" y="239003"/>
                </a:lnTo>
                <a:lnTo>
                  <a:pt x="1343846" y="239165"/>
                </a:lnTo>
                <a:lnTo>
                  <a:pt x="1344733" y="239326"/>
                </a:lnTo>
                <a:lnTo>
                  <a:pt x="1345619" y="239488"/>
                </a:lnTo>
                <a:lnTo>
                  <a:pt x="1346586" y="239649"/>
                </a:lnTo>
                <a:lnTo>
                  <a:pt x="1347473" y="239730"/>
                </a:lnTo>
                <a:lnTo>
                  <a:pt x="1348359" y="239892"/>
                </a:lnTo>
                <a:lnTo>
                  <a:pt x="1349246" y="240053"/>
                </a:lnTo>
                <a:lnTo>
                  <a:pt x="1350133" y="240215"/>
                </a:lnTo>
                <a:lnTo>
                  <a:pt x="1351100" y="240376"/>
                </a:lnTo>
                <a:lnTo>
                  <a:pt x="1351987" y="240538"/>
                </a:lnTo>
                <a:lnTo>
                  <a:pt x="1352873" y="240619"/>
                </a:lnTo>
                <a:lnTo>
                  <a:pt x="1353760" y="240780"/>
                </a:lnTo>
                <a:lnTo>
                  <a:pt x="1354646" y="240942"/>
                </a:lnTo>
                <a:lnTo>
                  <a:pt x="1355614" y="241103"/>
                </a:lnTo>
                <a:lnTo>
                  <a:pt x="1356500" y="241265"/>
                </a:lnTo>
                <a:lnTo>
                  <a:pt x="1357387" y="241346"/>
                </a:lnTo>
                <a:lnTo>
                  <a:pt x="1358273" y="241507"/>
                </a:lnTo>
                <a:lnTo>
                  <a:pt x="1359160" y="241669"/>
                </a:lnTo>
                <a:lnTo>
                  <a:pt x="1360127" y="241750"/>
                </a:lnTo>
                <a:lnTo>
                  <a:pt x="1361014" y="241911"/>
                </a:lnTo>
                <a:lnTo>
                  <a:pt x="1361900" y="242073"/>
                </a:lnTo>
                <a:lnTo>
                  <a:pt x="1362787" y="242153"/>
                </a:lnTo>
                <a:lnTo>
                  <a:pt x="1363674" y="242315"/>
                </a:lnTo>
                <a:lnTo>
                  <a:pt x="1364560" y="242396"/>
                </a:lnTo>
                <a:lnTo>
                  <a:pt x="1365527" y="242557"/>
                </a:lnTo>
                <a:lnTo>
                  <a:pt x="1366414" y="242638"/>
                </a:lnTo>
                <a:lnTo>
                  <a:pt x="1367300" y="242800"/>
                </a:lnTo>
                <a:lnTo>
                  <a:pt x="1368187" y="242880"/>
                </a:lnTo>
                <a:lnTo>
                  <a:pt x="1369074" y="242961"/>
                </a:lnTo>
                <a:lnTo>
                  <a:pt x="1370041" y="243123"/>
                </a:lnTo>
                <a:lnTo>
                  <a:pt x="1370927" y="243204"/>
                </a:lnTo>
                <a:lnTo>
                  <a:pt x="1371814" y="243284"/>
                </a:lnTo>
                <a:lnTo>
                  <a:pt x="1372701" y="243365"/>
                </a:lnTo>
                <a:lnTo>
                  <a:pt x="1373587" y="243446"/>
                </a:lnTo>
                <a:lnTo>
                  <a:pt x="1374555" y="243527"/>
                </a:lnTo>
                <a:lnTo>
                  <a:pt x="1375441" y="243607"/>
                </a:lnTo>
                <a:lnTo>
                  <a:pt x="1376328" y="243688"/>
                </a:lnTo>
                <a:lnTo>
                  <a:pt x="1377214" y="243769"/>
                </a:lnTo>
                <a:lnTo>
                  <a:pt x="1378101" y="243850"/>
                </a:lnTo>
                <a:lnTo>
                  <a:pt x="1379068" y="243931"/>
                </a:lnTo>
                <a:lnTo>
                  <a:pt x="1379955" y="243931"/>
                </a:lnTo>
                <a:lnTo>
                  <a:pt x="1380841" y="244011"/>
                </a:lnTo>
                <a:lnTo>
                  <a:pt x="1381728" y="244092"/>
                </a:lnTo>
                <a:lnTo>
                  <a:pt x="1382615" y="244092"/>
                </a:lnTo>
                <a:lnTo>
                  <a:pt x="1383501" y="244173"/>
                </a:lnTo>
                <a:lnTo>
                  <a:pt x="1384468" y="244173"/>
                </a:lnTo>
                <a:lnTo>
                  <a:pt x="1385355" y="244173"/>
                </a:lnTo>
                <a:lnTo>
                  <a:pt x="1386242" y="244254"/>
                </a:lnTo>
                <a:lnTo>
                  <a:pt x="1395269" y="244254"/>
                </a:lnTo>
                <a:lnTo>
                  <a:pt x="1396155" y="244173"/>
                </a:lnTo>
                <a:lnTo>
                  <a:pt x="1397042" y="244173"/>
                </a:lnTo>
                <a:lnTo>
                  <a:pt x="1398009" y="244173"/>
                </a:lnTo>
                <a:lnTo>
                  <a:pt x="1398896" y="244092"/>
                </a:lnTo>
                <a:lnTo>
                  <a:pt x="1399782" y="244092"/>
                </a:lnTo>
                <a:lnTo>
                  <a:pt x="1400669" y="244011"/>
                </a:lnTo>
                <a:lnTo>
                  <a:pt x="1401556" y="244011"/>
                </a:lnTo>
                <a:lnTo>
                  <a:pt x="1402442" y="243931"/>
                </a:lnTo>
                <a:lnTo>
                  <a:pt x="1403409" y="243850"/>
                </a:lnTo>
                <a:lnTo>
                  <a:pt x="1404296" y="243769"/>
                </a:lnTo>
                <a:lnTo>
                  <a:pt x="1405183" y="243769"/>
                </a:lnTo>
                <a:lnTo>
                  <a:pt x="1406069" y="243688"/>
                </a:lnTo>
                <a:lnTo>
                  <a:pt x="1406956" y="243607"/>
                </a:lnTo>
                <a:lnTo>
                  <a:pt x="1407923" y="243527"/>
                </a:lnTo>
                <a:lnTo>
                  <a:pt x="1408809" y="243446"/>
                </a:lnTo>
                <a:lnTo>
                  <a:pt x="1409696" y="243365"/>
                </a:lnTo>
                <a:lnTo>
                  <a:pt x="1410583" y="243284"/>
                </a:lnTo>
                <a:lnTo>
                  <a:pt x="1411469" y="243204"/>
                </a:lnTo>
                <a:lnTo>
                  <a:pt x="1412436" y="243123"/>
                </a:lnTo>
                <a:lnTo>
                  <a:pt x="1413323" y="243042"/>
                </a:lnTo>
                <a:lnTo>
                  <a:pt x="1414210" y="242961"/>
                </a:lnTo>
                <a:lnTo>
                  <a:pt x="1415096" y="242880"/>
                </a:lnTo>
                <a:lnTo>
                  <a:pt x="1415983" y="242800"/>
                </a:lnTo>
                <a:lnTo>
                  <a:pt x="1416869" y="242719"/>
                </a:lnTo>
                <a:lnTo>
                  <a:pt x="1417837" y="242638"/>
                </a:lnTo>
                <a:lnTo>
                  <a:pt x="1418723" y="242557"/>
                </a:lnTo>
                <a:lnTo>
                  <a:pt x="1419610" y="242396"/>
                </a:lnTo>
                <a:lnTo>
                  <a:pt x="1420497" y="242315"/>
                </a:lnTo>
                <a:lnTo>
                  <a:pt x="1421383" y="242234"/>
                </a:lnTo>
                <a:lnTo>
                  <a:pt x="1422350" y="242153"/>
                </a:lnTo>
                <a:lnTo>
                  <a:pt x="1423237" y="242073"/>
                </a:lnTo>
                <a:lnTo>
                  <a:pt x="1424124" y="241911"/>
                </a:lnTo>
                <a:lnTo>
                  <a:pt x="1425010" y="241830"/>
                </a:lnTo>
                <a:lnTo>
                  <a:pt x="1425897" y="241750"/>
                </a:lnTo>
                <a:lnTo>
                  <a:pt x="1426864" y="241669"/>
                </a:lnTo>
                <a:lnTo>
                  <a:pt x="1427750" y="241588"/>
                </a:lnTo>
                <a:lnTo>
                  <a:pt x="1428637" y="241427"/>
                </a:lnTo>
                <a:lnTo>
                  <a:pt x="1429524" y="241346"/>
                </a:lnTo>
                <a:lnTo>
                  <a:pt x="1430410" y="241265"/>
                </a:lnTo>
                <a:lnTo>
                  <a:pt x="1431377" y="241184"/>
                </a:lnTo>
                <a:lnTo>
                  <a:pt x="1432264" y="241104"/>
                </a:lnTo>
                <a:lnTo>
                  <a:pt x="1433151" y="241023"/>
                </a:lnTo>
                <a:lnTo>
                  <a:pt x="1434037" y="240861"/>
                </a:lnTo>
                <a:lnTo>
                  <a:pt x="1434924" y="240781"/>
                </a:lnTo>
                <a:lnTo>
                  <a:pt x="1435810" y="240700"/>
                </a:lnTo>
                <a:lnTo>
                  <a:pt x="1436778" y="240619"/>
                </a:lnTo>
                <a:lnTo>
                  <a:pt x="1437664" y="240539"/>
                </a:lnTo>
                <a:lnTo>
                  <a:pt x="1438551" y="240458"/>
                </a:lnTo>
                <a:lnTo>
                  <a:pt x="1439438" y="240377"/>
                </a:lnTo>
                <a:lnTo>
                  <a:pt x="1440324" y="240296"/>
                </a:lnTo>
                <a:lnTo>
                  <a:pt x="1441291" y="240216"/>
                </a:lnTo>
                <a:lnTo>
                  <a:pt x="1442178" y="240135"/>
                </a:lnTo>
                <a:lnTo>
                  <a:pt x="1443065" y="240054"/>
                </a:lnTo>
                <a:lnTo>
                  <a:pt x="1443951" y="239973"/>
                </a:lnTo>
                <a:lnTo>
                  <a:pt x="1444838" y="239893"/>
                </a:lnTo>
                <a:lnTo>
                  <a:pt x="1445805" y="239812"/>
                </a:lnTo>
                <a:lnTo>
                  <a:pt x="1446691" y="239812"/>
                </a:lnTo>
                <a:lnTo>
                  <a:pt x="1447578" y="239731"/>
                </a:lnTo>
                <a:lnTo>
                  <a:pt x="1448465" y="239651"/>
                </a:lnTo>
                <a:lnTo>
                  <a:pt x="1449351" y="239570"/>
                </a:lnTo>
                <a:lnTo>
                  <a:pt x="1450318" y="239570"/>
                </a:lnTo>
                <a:lnTo>
                  <a:pt x="1451205" y="239489"/>
                </a:lnTo>
                <a:lnTo>
                  <a:pt x="1452092" y="239408"/>
                </a:lnTo>
                <a:lnTo>
                  <a:pt x="1452978" y="239408"/>
                </a:lnTo>
                <a:lnTo>
                  <a:pt x="1453865" y="239328"/>
                </a:lnTo>
                <a:lnTo>
                  <a:pt x="1454751" y="239328"/>
                </a:lnTo>
                <a:lnTo>
                  <a:pt x="1455719" y="239247"/>
                </a:lnTo>
                <a:lnTo>
                  <a:pt x="1456605" y="239247"/>
                </a:lnTo>
                <a:lnTo>
                  <a:pt x="1457492" y="239166"/>
                </a:lnTo>
                <a:lnTo>
                  <a:pt x="1458378" y="239166"/>
                </a:lnTo>
                <a:lnTo>
                  <a:pt x="1459265" y="239166"/>
                </a:lnTo>
                <a:lnTo>
                  <a:pt x="1460232" y="239085"/>
                </a:lnTo>
                <a:lnTo>
                  <a:pt x="1461119" y="239085"/>
                </a:lnTo>
                <a:lnTo>
                  <a:pt x="1462006" y="239085"/>
                </a:lnTo>
                <a:lnTo>
                  <a:pt x="1462892" y="239085"/>
                </a:lnTo>
                <a:lnTo>
                  <a:pt x="1463779" y="239005"/>
                </a:lnTo>
                <a:lnTo>
                  <a:pt x="1473693" y="239005"/>
                </a:lnTo>
                <a:lnTo>
                  <a:pt x="1474660" y="239085"/>
                </a:lnTo>
                <a:lnTo>
                  <a:pt x="1475546" y="239085"/>
                </a:lnTo>
                <a:lnTo>
                  <a:pt x="1476433" y="239085"/>
                </a:lnTo>
                <a:lnTo>
                  <a:pt x="1477319" y="239085"/>
                </a:lnTo>
                <a:lnTo>
                  <a:pt x="1478206" y="239085"/>
                </a:lnTo>
                <a:lnTo>
                  <a:pt x="1479173" y="239166"/>
                </a:lnTo>
                <a:lnTo>
                  <a:pt x="1480060" y="239166"/>
                </a:lnTo>
                <a:lnTo>
                  <a:pt x="1480946" y="239166"/>
                </a:lnTo>
                <a:lnTo>
                  <a:pt x="1481833" y="239166"/>
                </a:lnTo>
                <a:lnTo>
                  <a:pt x="1482720" y="239247"/>
                </a:lnTo>
                <a:lnTo>
                  <a:pt x="1483687" y="239247"/>
                </a:lnTo>
                <a:lnTo>
                  <a:pt x="1484574" y="239247"/>
                </a:lnTo>
                <a:lnTo>
                  <a:pt x="1485460" y="239328"/>
                </a:lnTo>
                <a:lnTo>
                  <a:pt x="1486347" y="239328"/>
                </a:lnTo>
                <a:lnTo>
                  <a:pt x="1487233" y="239408"/>
                </a:lnTo>
                <a:lnTo>
                  <a:pt x="1488120" y="239408"/>
                </a:lnTo>
                <a:lnTo>
                  <a:pt x="1489087" y="239408"/>
                </a:lnTo>
                <a:lnTo>
                  <a:pt x="1489974" y="239489"/>
                </a:lnTo>
                <a:lnTo>
                  <a:pt x="1490860" y="239489"/>
                </a:lnTo>
                <a:lnTo>
                  <a:pt x="1491747" y="239489"/>
                </a:lnTo>
                <a:lnTo>
                  <a:pt x="1492634" y="239570"/>
                </a:lnTo>
                <a:lnTo>
                  <a:pt x="1493601" y="239570"/>
                </a:lnTo>
                <a:lnTo>
                  <a:pt x="1494487" y="239651"/>
                </a:lnTo>
                <a:lnTo>
                  <a:pt x="1495374" y="239651"/>
                </a:lnTo>
                <a:lnTo>
                  <a:pt x="1496260" y="239651"/>
                </a:lnTo>
                <a:lnTo>
                  <a:pt x="1497147" y="239731"/>
                </a:lnTo>
                <a:lnTo>
                  <a:pt x="1498114" y="239731"/>
                </a:lnTo>
                <a:lnTo>
                  <a:pt x="1499001" y="239812"/>
                </a:lnTo>
                <a:lnTo>
                  <a:pt x="1499887" y="239812"/>
                </a:lnTo>
                <a:lnTo>
                  <a:pt x="1500774" y="239812"/>
                </a:lnTo>
                <a:lnTo>
                  <a:pt x="1501661" y="239893"/>
                </a:lnTo>
                <a:lnTo>
                  <a:pt x="1502628" y="239893"/>
                </a:lnTo>
                <a:lnTo>
                  <a:pt x="1503514" y="239893"/>
                </a:lnTo>
                <a:lnTo>
                  <a:pt x="1504401" y="239973"/>
                </a:lnTo>
                <a:lnTo>
                  <a:pt x="1505288" y="239973"/>
                </a:lnTo>
                <a:lnTo>
                  <a:pt x="1506174" y="239973"/>
                </a:lnTo>
                <a:lnTo>
                  <a:pt x="1507061" y="239973"/>
                </a:lnTo>
                <a:lnTo>
                  <a:pt x="1508028" y="240054"/>
                </a:lnTo>
                <a:lnTo>
                  <a:pt x="1508915" y="240054"/>
                </a:lnTo>
                <a:lnTo>
                  <a:pt x="1509801" y="240054"/>
                </a:lnTo>
                <a:lnTo>
                  <a:pt x="1510688" y="240054"/>
                </a:lnTo>
                <a:lnTo>
                  <a:pt x="1511575" y="240054"/>
                </a:lnTo>
                <a:lnTo>
                  <a:pt x="1512542" y="240135"/>
                </a:lnTo>
                <a:lnTo>
                  <a:pt x="1523342" y="240135"/>
                </a:lnTo>
                <a:lnTo>
                  <a:pt x="1524229" y="240054"/>
                </a:lnTo>
                <a:lnTo>
                  <a:pt x="1525115" y="240054"/>
                </a:lnTo>
                <a:lnTo>
                  <a:pt x="1526002" y="240054"/>
                </a:lnTo>
                <a:lnTo>
                  <a:pt x="1526969" y="240054"/>
                </a:lnTo>
                <a:lnTo>
                  <a:pt x="1527856" y="240054"/>
                </a:lnTo>
                <a:lnTo>
                  <a:pt x="1528742" y="239973"/>
                </a:lnTo>
                <a:lnTo>
                  <a:pt x="1529629" y="239973"/>
                </a:lnTo>
                <a:lnTo>
                  <a:pt x="1530516" y="239973"/>
                </a:lnTo>
                <a:lnTo>
                  <a:pt x="1531483" y="239893"/>
                </a:lnTo>
                <a:lnTo>
                  <a:pt x="1532369" y="239893"/>
                </a:lnTo>
                <a:lnTo>
                  <a:pt x="1533256" y="239812"/>
                </a:lnTo>
                <a:lnTo>
                  <a:pt x="1534142" y="239812"/>
                </a:lnTo>
                <a:lnTo>
                  <a:pt x="1535029" y="239812"/>
                </a:lnTo>
                <a:lnTo>
                  <a:pt x="1535996" y="239731"/>
                </a:lnTo>
                <a:lnTo>
                  <a:pt x="1536883" y="239731"/>
                </a:lnTo>
                <a:lnTo>
                  <a:pt x="1537769" y="239651"/>
                </a:lnTo>
                <a:lnTo>
                  <a:pt x="1538656" y="239651"/>
                </a:lnTo>
                <a:lnTo>
                  <a:pt x="1539543" y="239570"/>
                </a:lnTo>
                <a:lnTo>
                  <a:pt x="1540510" y="239489"/>
                </a:lnTo>
                <a:lnTo>
                  <a:pt x="1541396" y="239489"/>
                </a:lnTo>
                <a:lnTo>
                  <a:pt x="1542283" y="239408"/>
                </a:lnTo>
                <a:lnTo>
                  <a:pt x="1543170" y="239408"/>
                </a:lnTo>
                <a:lnTo>
                  <a:pt x="1544056" y="239328"/>
                </a:lnTo>
                <a:lnTo>
                  <a:pt x="1544943" y="239247"/>
                </a:lnTo>
                <a:lnTo>
                  <a:pt x="1545910" y="239247"/>
                </a:lnTo>
                <a:lnTo>
                  <a:pt x="1546797" y="239166"/>
                </a:lnTo>
                <a:lnTo>
                  <a:pt x="1547683" y="239085"/>
                </a:lnTo>
                <a:lnTo>
                  <a:pt x="1548570" y="239085"/>
                </a:lnTo>
                <a:lnTo>
                  <a:pt x="1549457" y="239005"/>
                </a:lnTo>
                <a:lnTo>
                  <a:pt x="1550424" y="238924"/>
                </a:lnTo>
                <a:lnTo>
                  <a:pt x="1551310" y="238843"/>
                </a:lnTo>
                <a:lnTo>
                  <a:pt x="1552197" y="238843"/>
                </a:lnTo>
                <a:lnTo>
                  <a:pt x="1553084" y="238763"/>
                </a:lnTo>
                <a:lnTo>
                  <a:pt x="1553970" y="238682"/>
                </a:lnTo>
                <a:lnTo>
                  <a:pt x="1554937" y="238601"/>
                </a:lnTo>
                <a:lnTo>
                  <a:pt x="1555824" y="238520"/>
                </a:lnTo>
                <a:lnTo>
                  <a:pt x="1556710" y="238520"/>
                </a:lnTo>
                <a:lnTo>
                  <a:pt x="1557597" y="238440"/>
                </a:lnTo>
                <a:lnTo>
                  <a:pt x="1558484" y="238359"/>
                </a:lnTo>
                <a:lnTo>
                  <a:pt x="1559451" y="238278"/>
                </a:lnTo>
                <a:lnTo>
                  <a:pt x="1560337" y="238278"/>
                </a:lnTo>
                <a:lnTo>
                  <a:pt x="1561224" y="238197"/>
                </a:lnTo>
                <a:lnTo>
                  <a:pt x="1562111" y="238117"/>
                </a:lnTo>
                <a:lnTo>
                  <a:pt x="1562997" y="238036"/>
                </a:lnTo>
                <a:lnTo>
                  <a:pt x="1563884" y="237955"/>
                </a:lnTo>
                <a:lnTo>
                  <a:pt x="1564851" y="237955"/>
                </a:lnTo>
                <a:lnTo>
                  <a:pt x="1565738" y="237875"/>
                </a:lnTo>
                <a:lnTo>
                  <a:pt x="1566624" y="237794"/>
                </a:lnTo>
                <a:lnTo>
                  <a:pt x="1567511" y="237713"/>
                </a:lnTo>
                <a:lnTo>
                  <a:pt x="1568397" y="237632"/>
                </a:lnTo>
                <a:lnTo>
                  <a:pt x="1569365" y="237632"/>
                </a:lnTo>
                <a:lnTo>
                  <a:pt x="1570251" y="237552"/>
                </a:lnTo>
                <a:lnTo>
                  <a:pt x="1571138" y="237471"/>
                </a:lnTo>
                <a:lnTo>
                  <a:pt x="1572025" y="237471"/>
                </a:lnTo>
                <a:lnTo>
                  <a:pt x="1572911" y="237390"/>
                </a:lnTo>
                <a:lnTo>
                  <a:pt x="1573878" y="237310"/>
                </a:lnTo>
                <a:lnTo>
                  <a:pt x="1574765" y="237229"/>
                </a:lnTo>
                <a:lnTo>
                  <a:pt x="1575651" y="237229"/>
                </a:lnTo>
                <a:lnTo>
                  <a:pt x="1576538" y="237148"/>
                </a:lnTo>
                <a:lnTo>
                  <a:pt x="1577425" y="237067"/>
                </a:lnTo>
                <a:lnTo>
                  <a:pt x="1578392" y="237067"/>
                </a:lnTo>
                <a:lnTo>
                  <a:pt x="1579278" y="236987"/>
                </a:lnTo>
                <a:lnTo>
                  <a:pt x="1580165" y="236987"/>
                </a:lnTo>
                <a:lnTo>
                  <a:pt x="1581052" y="236906"/>
                </a:lnTo>
                <a:lnTo>
                  <a:pt x="1581938" y="236906"/>
                </a:lnTo>
                <a:lnTo>
                  <a:pt x="1582825" y="236825"/>
                </a:lnTo>
                <a:lnTo>
                  <a:pt x="1583792" y="236825"/>
                </a:lnTo>
                <a:lnTo>
                  <a:pt x="1584679" y="236744"/>
                </a:lnTo>
                <a:lnTo>
                  <a:pt x="1585565" y="236744"/>
                </a:lnTo>
                <a:lnTo>
                  <a:pt x="1586452" y="236664"/>
                </a:lnTo>
                <a:lnTo>
                  <a:pt x="1587338" y="236664"/>
                </a:lnTo>
                <a:lnTo>
                  <a:pt x="1588306" y="236583"/>
                </a:lnTo>
                <a:lnTo>
                  <a:pt x="1589192" y="236583"/>
                </a:lnTo>
                <a:lnTo>
                  <a:pt x="1590079" y="236583"/>
                </a:lnTo>
                <a:lnTo>
                  <a:pt x="1590966" y="236502"/>
                </a:lnTo>
                <a:lnTo>
                  <a:pt x="1591852" y="236502"/>
                </a:lnTo>
                <a:lnTo>
                  <a:pt x="1592819" y="236502"/>
                </a:lnTo>
                <a:lnTo>
                  <a:pt x="1593706" y="236502"/>
                </a:lnTo>
                <a:lnTo>
                  <a:pt x="1594592" y="236422"/>
                </a:lnTo>
                <a:lnTo>
                  <a:pt x="1595479" y="236422"/>
                </a:lnTo>
                <a:lnTo>
                  <a:pt x="1608133" y="236422"/>
                </a:lnTo>
                <a:lnTo>
                  <a:pt x="1609020" y="236502"/>
                </a:lnTo>
                <a:lnTo>
                  <a:pt x="1609906" y="236502"/>
                </a:lnTo>
                <a:lnTo>
                  <a:pt x="1610793" y="236502"/>
                </a:lnTo>
                <a:lnTo>
                  <a:pt x="1611760" y="236502"/>
                </a:lnTo>
                <a:lnTo>
                  <a:pt x="1612647" y="236583"/>
                </a:lnTo>
                <a:lnTo>
                  <a:pt x="1613534" y="236583"/>
                </a:lnTo>
                <a:lnTo>
                  <a:pt x="1614420" y="236583"/>
                </a:lnTo>
                <a:lnTo>
                  <a:pt x="1615307" y="236664"/>
                </a:lnTo>
                <a:lnTo>
                  <a:pt x="1616193" y="236664"/>
                </a:lnTo>
                <a:lnTo>
                  <a:pt x="1617160" y="236744"/>
                </a:lnTo>
                <a:lnTo>
                  <a:pt x="1618051" y="236744"/>
                </a:lnTo>
                <a:lnTo>
                  <a:pt x="1618937" y="236825"/>
                </a:lnTo>
                <a:lnTo>
                  <a:pt x="1619824" y="236825"/>
                </a:lnTo>
                <a:lnTo>
                  <a:pt x="1620710" y="236906"/>
                </a:lnTo>
                <a:lnTo>
                  <a:pt x="1621678" y="236906"/>
                </a:lnTo>
                <a:lnTo>
                  <a:pt x="1622564" y="236987"/>
                </a:lnTo>
                <a:lnTo>
                  <a:pt x="1623451" y="236987"/>
                </a:lnTo>
                <a:lnTo>
                  <a:pt x="1624337" y="237067"/>
                </a:lnTo>
                <a:lnTo>
                  <a:pt x="1625224" y="237067"/>
                </a:lnTo>
                <a:lnTo>
                  <a:pt x="1626191" y="237148"/>
                </a:lnTo>
                <a:lnTo>
                  <a:pt x="1627078" y="237229"/>
                </a:lnTo>
                <a:lnTo>
                  <a:pt x="1627964" y="237229"/>
                </a:lnTo>
                <a:lnTo>
                  <a:pt x="1628851" y="237310"/>
                </a:lnTo>
                <a:lnTo>
                  <a:pt x="1629738" y="237390"/>
                </a:lnTo>
                <a:lnTo>
                  <a:pt x="1630705" y="237390"/>
                </a:lnTo>
                <a:lnTo>
                  <a:pt x="1631591" y="237471"/>
                </a:lnTo>
                <a:lnTo>
                  <a:pt x="1632478" y="237552"/>
                </a:lnTo>
                <a:lnTo>
                  <a:pt x="1633364" y="237632"/>
                </a:lnTo>
                <a:lnTo>
                  <a:pt x="1634251" y="237632"/>
                </a:lnTo>
                <a:lnTo>
                  <a:pt x="1635138" y="237713"/>
                </a:lnTo>
                <a:lnTo>
                  <a:pt x="1636105" y="237794"/>
                </a:lnTo>
                <a:lnTo>
                  <a:pt x="1636991" y="237875"/>
                </a:lnTo>
                <a:lnTo>
                  <a:pt x="1637878" y="237875"/>
                </a:lnTo>
                <a:lnTo>
                  <a:pt x="1638765" y="237955"/>
                </a:lnTo>
                <a:lnTo>
                  <a:pt x="1639651" y="238036"/>
                </a:lnTo>
                <a:lnTo>
                  <a:pt x="1640619" y="238117"/>
                </a:lnTo>
                <a:lnTo>
                  <a:pt x="1641505" y="238117"/>
                </a:lnTo>
                <a:lnTo>
                  <a:pt x="1642392" y="238197"/>
                </a:lnTo>
                <a:lnTo>
                  <a:pt x="1643278" y="238278"/>
                </a:lnTo>
                <a:lnTo>
                  <a:pt x="1644165" y="238359"/>
                </a:lnTo>
                <a:lnTo>
                  <a:pt x="1645132" y="238440"/>
                </a:lnTo>
                <a:lnTo>
                  <a:pt x="1646019" y="238520"/>
                </a:lnTo>
                <a:lnTo>
                  <a:pt x="1646905" y="238520"/>
                </a:lnTo>
                <a:lnTo>
                  <a:pt x="1647792" y="238601"/>
                </a:lnTo>
                <a:lnTo>
                  <a:pt x="1648679" y="238682"/>
                </a:lnTo>
                <a:lnTo>
                  <a:pt x="1649646" y="238763"/>
                </a:lnTo>
                <a:lnTo>
                  <a:pt x="1650532" y="238843"/>
                </a:lnTo>
                <a:lnTo>
                  <a:pt x="1651419" y="238843"/>
                </a:lnTo>
                <a:lnTo>
                  <a:pt x="1652305" y="238924"/>
                </a:lnTo>
                <a:lnTo>
                  <a:pt x="1653192" y="239005"/>
                </a:lnTo>
                <a:lnTo>
                  <a:pt x="1654079" y="239085"/>
                </a:lnTo>
                <a:lnTo>
                  <a:pt x="1655046" y="239085"/>
                </a:lnTo>
                <a:lnTo>
                  <a:pt x="1655932" y="239166"/>
                </a:lnTo>
                <a:lnTo>
                  <a:pt x="1656819" y="239247"/>
                </a:lnTo>
                <a:lnTo>
                  <a:pt x="1657706" y="239328"/>
                </a:lnTo>
                <a:lnTo>
                  <a:pt x="1658592" y="239328"/>
                </a:lnTo>
                <a:lnTo>
                  <a:pt x="1659559" y="239408"/>
                </a:lnTo>
                <a:lnTo>
                  <a:pt x="1660446" y="239489"/>
                </a:lnTo>
                <a:lnTo>
                  <a:pt x="1661333" y="239570"/>
                </a:lnTo>
                <a:lnTo>
                  <a:pt x="1662219" y="239570"/>
                </a:lnTo>
                <a:lnTo>
                  <a:pt x="1663106" y="239651"/>
                </a:lnTo>
                <a:lnTo>
                  <a:pt x="1664073" y="239731"/>
                </a:lnTo>
                <a:lnTo>
                  <a:pt x="1664960" y="239731"/>
                </a:lnTo>
                <a:lnTo>
                  <a:pt x="1665846" y="239812"/>
                </a:lnTo>
                <a:lnTo>
                  <a:pt x="1666733" y="239893"/>
                </a:lnTo>
                <a:lnTo>
                  <a:pt x="1667620" y="239893"/>
                </a:lnTo>
                <a:lnTo>
                  <a:pt x="1668506" y="239973"/>
                </a:lnTo>
                <a:lnTo>
                  <a:pt x="1669473" y="239973"/>
                </a:lnTo>
                <a:lnTo>
                  <a:pt x="1670360" y="240054"/>
                </a:lnTo>
                <a:lnTo>
                  <a:pt x="1671247" y="240054"/>
                </a:lnTo>
                <a:lnTo>
                  <a:pt x="1672133" y="240135"/>
                </a:lnTo>
                <a:lnTo>
                  <a:pt x="1673020" y="240216"/>
                </a:lnTo>
                <a:lnTo>
                  <a:pt x="1673987" y="240216"/>
                </a:lnTo>
                <a:lnTo>
                  <a:pt x="1674873" y="240216"/>
                </a:lnTo>
                <a:lnTo>
                  <a:pt x="1675760" y="240296"/>
                </a:lnTo>
                <a:lnTo>
                  <a:pt x="1676647" y="240296"/>
                </a:lnTo>
                <a:lnTo>
                  <a:pt x="1677533" y="240377"/>
                </a:lnTo>
                <a:lnTo>
                  <a:pt x="1678500" y="240377"/>
                </a:lnTo>
                <a:lnTo>
                  <a:pt x="1679387" y="240458"/>
                </a:lnTo>
                <a:lnTo>
                  <a:pt x="1680274" y="240458"/>
                </a:lnTo>
                <a:lnTo>
                  <a:pt x="1681160" y="240458"/>
                </a:lnTo>
                <a:lnTo>
                  <a:pt x="1682047" y="240539"/>
                </a:lnTo>
                <a:lnTo>
                  <a:pt x="1683014" y="240539"/>
                </a:lnTo>
                <a:lnTo>
                  <a:pt x="1683901" y="240539"/>
                </a:lnTo>
                <a:lnTo>
                  <a:pt x="1684787" y="240539"/>
                </a:lnTo>
                <a:lnTo>
                  <a:pt x="1685674" y="240619"/>
                </a:lnTo>
                <a:lnTo>
                  <a:pt x="1690187" y="240619"/>
                </a:lnTo>
                <a:lnTo>
                  <a:pt x="1691073" y="240700"/>
                </a:lnTo>
                <a:lnTo>
                  <a:pt x="1701953" y="240700"/>
                </a:lnTo>
                <a:lnTo>
                  <a:pt x="1702839" y="240619"/>
                </a:lnTo>
                <a:lnTo>
                  <a:pt x="1707353" y="240619"/>
                </a:lnTo>
                <a:lnTo>
                  <a:pt x="1708239" y="240539"/>
                </a:lnTo>
                <a:lnTo>
                  <a:pt x="1709126" y="240539"/>
                </a:lnTo>
                <a:lnTo>
                  <a:pt x="1710012" y="240539"/>
                </a:lnTo>
                <a:lnTo>
                  <a:pt x="1710899" y="240539"/>
                </a:lnTo>
                <a:lnTo>
                  <a:pt x="1711866" y="240458"/>
                </a:lnTo>
                <a:lnTo>
                  <a:pt x="1712752" y="240458"/>
                </a:lnTo>
                <a:lnTo>
                  <a:pt x="1713639" y="240458"/>
                </a:lnTo>
                <a:lnTo>
                  <a:pt x="1714525" y="240458"/>
                </a:lnTo>
                <a:lnTo>
                  <a:pt x="1715412" y="240377"/>
                </a:lnTo>
                <a:lnTo>
                  <a:pt x="1716379" y="240377"/>
                </a:lnTo>
                <a:lnTo>
                  <a:pt x="1717265" y="240377"/>
                </a:lnTo>
                <a:lnTo>
                  <a:pt x="1718152" y="240296"/>
                </a:lnTo>
                <a:lnTo>
                  <a:pt x="1719038" y="240296"/>
                </a:lnTo>
                <a:lnTo>
                  <a:pt x="1719925" y="240296"/>
                </a:lnTo>
                <a:lnTo>
                  <a:pt x="1720892" y="240216"/>
                </a:lnTo>
                <a:lnTo>
                  <a:pt x="1721778" y="240216"/>
                </a:lnTo>
                <a:lnTo>
                  <a:pt x="1722665" y="240216"/>
                </a:lnTo>
                <a:lnTo>
                  <a:pt x="1723551" y="240135"/>
                </a:lnTo>
                <a:lnTo>
                  <a:pt x="1724438" y="240135"/>
                </a:lnTo>
                <a:lnTo>
                  <a:pt x="1725324" y="240135"/>
                </a:lnTo>
                <a:lnTo>
                  <a:pt x="1726291" y="240054"/>
                </a:lnTo>
                <a:lnTo>
                  <a:pt x="1727178" y="240054"/>
                </a:lnTo>
                <a:lnTo>
                  <a:pt x="1728064" y="240054"/>
                </a:lnTo>
                <a:lnTo>
                  <a:pt x="1728951" y="239973"/>
                </a:lnTo>
                <a:lnTo>
                  <a:pt x="1729837" y="239973"/>
                </a:lnTo>
                <a:lnTo>
                  <a:pt x="1730805" y="239973"/>
                </a:lnTo>
                <a:lnTo>
                  <a:pt x="1731691" y="239893"/>
                </a:lnTo>
                <a:lnTo>
                  <a:pt x="1732578" y="239893"/>
                </a:lnTo>
                <a:lnTo>
                  <a:pt x="1733464" y="239893"/>
                </a:lnTo>
                <a:lnTo>
                  <a:pt x="1734351" y="239812"/>
                </a:lnTo>
                <a:lnTo>
                  <a:pt x="1735318" y="239812"/>
                </a:lnTo>
                <a:lnTo>
                  <a:pt x="1736204" y="239812"/>
                </a:lnTo>
                <a:lnTo>
                  <a:pt x="1737091" y="239731"/>
                </a:lnTo>
                <a:lnTo>
                  <a:pt x="1737977" y="239731"/>
                </a:lnTo>
                <a:lnTo>
                  <a:pt x="1738864" y="239731"/>
                </a:lnTo>
                <a:lnTo>
                  <a:pt x="1739831" y="239731"/>
                </a:lnTo>
                <a:lnTo>
                  <a:pt x="1740717" y="239651"/>
                </a:lnTo>
                <a:lnTo>
                  <a:pt x="1741604" y="239651"/>
                </a:lnTo>
                <a:lnTo>
                  <a:pt x="1742490" y="239651"/>
                </a:lnTo>
                <a:lnTo>
                  <a:pt x="1743377" y="239570"/>
                </a:lnTo>
                <a:lnTo>
                  <a:pt x="1744263" y="239570"/>
                </a:lnTo>
                <a:lnTo>
                  <a:pt x="1745230" y="239570"/>
                </a:lnTo>
                <a:lnTo>
                  <a:pt x="1746117" y="239570"/>
                </a:lnTo>
                <a:lnTo>
                  <a:pt x="1747003" y="239570"/>
                </a:lnTo>
                <a:lnTo>
                  <a:pt x="1747890" y="239489"/>
                </a:lnTo>
                <a:lnTo>
                  <a:pt x="1752403" y="239489"/>
                </a:lnTo>
                <a:lnTo>
                  <a:pt x="1753289" y="239408"/>
                </a:lnTo>
                <a:lnTo>
                  <a:pt x="1769569" y="239408"/>
                </a:lnTo>
                <a:lnTo>
                  <a:pt x="1770455" y="239489"/>
                </a:lnTo>
                <a:lnTo>
                  <a:pt x="1774968" y="239489"/>
                </a:lnTo>
                <a:lnTo>
                  <a:pt x="1775855" y="239570"/>
                </a:lnTo>
                <a:lnTo>
                  <a:pt x="1776741" y="239570"/>
                </a:lnTo>
                <a:lnTo>
                  <a:pt x="1777628" y="239570"/>
                </a:lnTo>
                <a:lnTo>
                  <a:pt x="1778595" y="239570"/>
                </a:lnTo>
                <a:lnTo>
                  <a:pt x="1779482" y="239651"/>
                </a:lnTo>
                <a:lnTo>
                  <a:pt x="1780368" y="239651"/>
                </a:lnTo>
                <a:lnTo>
                  <a:pt x="1781255" y="239651"/>
                </a:lnTo>
                <a:lnTo>
                  <a:pt x="1782141" y="239731"/>
                </a:lnTo>
                <a:lnTo>
                  <a:pt x="1783108" y="239731"/>
                </a:lnTo>
                <a:lnTo>
                  <a:pt x="1783995" y="239731"/>
                </a:lnTo>
                <a:lnTo>
                  <a:pt x="1784881" y="239731"/>
                </a:lnTo>
                <a:lnTo>
                  <a:pt x="1785768" y="239812"/>
                </a:lnTo>
                <a:lnTo>
                  <a:pt x="1786654" y="239812"/>
                </a:lnTo>
                <a:lnTo>
                  <a:pt x="1787621" y="239812"/>
                </a:lnTo>
                <a:lnTo>
                  <a:pt x="1788508" y="239893"/>
                </a:lnTo>
                <a:lnTo>
                  <a:pt x="1789394" y="239893"/>
                </a:lnTo>
                <a:lnTo>
                  <a:pt x="1790281" y="239973"/>
                </a:lnTo>
                <a:lnTo>
                  <a:pt x="1791167" y="239973"/>
                </a:lnTo>
                <a:lnTo>
                  <a:pt x="1792134" y="239973"/>
                </a:lnTo>
                <a:lnTo>
                  <a:pt x="1793021" y="240054"/>
                </a:lnTo>
                <a:lnTo>
                  <a:pt x="1793907" y="240054"/>
                </a:lnTo>
                <a:lnTo>
                  <a:pt x="1794794" y="240054"/>
                </a:lnTo>
                <a:lnTo>
                  <a:pt x="1795680" y="240135"/>
                </a:lnTo>
                <a:lnTo>
                  <a:pt x="1796567" y="240135"/>
                </a:lnTo>
                <a:lnTo>
                  <a:pt x="1797534" y="240216"/>
                </a:lnTo>
                <a:lnTo>
                  <a:pt x="1798421" y="240216"/>
                </a:lnTo>
                <a:lnTo>
                  <a:pt x="1799307" y="240296"/>
                </a:lnTo>
                <a:lnTo>
                  <a:pt x="1800193" y="240296"/>
                </a:lnTo>
                <a:lnTo>
                  <a:pt x="1801080" y="240296"/>
                </a:lnTo>
                <a:lnTo>
                  <a:pt x="1802047" y="240377"/>
                </a:lnTo>
                <a:lnTo>
                  <a:pt x="1802934" y="240377"/>
                </a:lnTo>
                <a:lnTo>
                  <a:pt x="1803820" y="240458"/>
                </a:lnTo>
                <a:lnTo>
                  <a:pt x="1804707" y="240458"/>
                </a:lnTo>
                <a:lnTo>
                  <a:pt x="1805593" y="240458"/>
                </a:lnTo>
                <a:lnTo>
                  <a:pt x="1806560" y="240539"/>
                </a:lnTo>
                <a:lnTo>
                  <a:pt x="1807447" y="240539"/>
                </a:lnTo>
                <a:lnTo>
                  <a:pt x="1808333" y="240619"/>
                </a:lnTo>
                <a:lnTo>
                  <a:pt x="1809220" y="240619"/>
                </a:lnTo>
                <a:lnTo>
                  <a:pt x="1810106" y="240619"/>
                </a:lnTo>
                <a:lnTo>
                  <a:pt x="1811073" y="240700"/>
                </a:lnTo>
                <a:lnTo>
                  <a:pt x="1811960" y="240700"/>
                </a:lnTo>
                <a:lnTo>
                  <a:pt x="1812846" y="240781"/>
                </a:lnTo>
                <a:lnTo>
                  <a:pt x="1813733" y="240781"/>
                </a:lnTo>
                <a:lnTo>
                  <a:pt x="1814619" y="240781"/>
                </a:lnTo>
                <a:lnTo>
                  <a:pt x="1815506" y="240861"/>
                </a:lnTo>
                <a:lnTo>
                  <a:pt x="1816473" y="240861"/>
                </a:lnTo>
                <a:lnTo>
                  <a:pt x="1817359" y="240861"/>
                </a:lnTo>
                <a:lnTo>
                  <a:pt x="1818246" y="240942"/>
                </a:lnTo>
                <a:lnTo>
                  <a:pt x="1819132" y="240942"/>
                </a:lnTo>
                <a:lnTo>
                  <a:pt x="1820019" y="240942"/>
                </a:lnTo>
                <a:lnTo>
                  <a:pt x="1820986" y="241023"/>
                </a:lnTo>
                <a:lnTo>
                  <a:pt x="1821872" y="241023"/>
                </a:lnTo>
                <a:lnTo>
                  <a:pt x="1822759" y="241023"/>
                </a:lnTo>
                <a:lnTo>
                  <a:pt x="1823646" y="241023"/>
                </a:lnTo>
                <a:lnTo>
                  <a:pt x="1824532" y="241104"/>
                </a:lnTo>
                <a:lnTo>
                  <a:pt x="1825499" y="241104"/>
                </a:lnTo>
                <a:lnTo>
                  <a:pt x="1826386" y="241104"/>
                </a:lnTo>
                <a:lnTo>
                  <a:pt x="1827272" y="241104"/>
                </a:lnTo>
                <a:lnTo>
                  <a:pt x="1828159" y="241184"/>
                </a:lnTo>
                <a:lnTo>
                  <a:pt x="1832672" y="241184"/>
                </a:lnTo>
                <a:lnTo>
                  <a:pt x="1833558" y="241265"/>
                </a:lnTo>
                <a:lnTo>
                  <a:pt x="1849838" y="241265"/>
                </a:lnTo>
                <a:lnTo>
                  <a:pt x="1850724" y="241184"/>
                </a:lnTo>
                <a:lnTo>
                  <a:pt x="1851611" y="241184"/>
                </a:lnTo>
                <a:lnTo>
                  <a:pt x="1852497" y="241184"/>
                </a:lnTo>
                <a:lnTo>
                  <a:pt x="1853384" y="241184"/>
                </a:lnTo>
                <a:lnTo>
                  <a:pt x="1854351" y="241184"/>
                </a:lnTo>
                <a:lnTo>
                  <a:pt x="1855237" y="241104"/>
                </a:lnTo>
                <a:lnTo>
                  <a:pt x="1856124" y="241104"/>
                </a:lnTo>
                <a:lnTo>
                  <a:pt x="1857010" y="241104"/>
                </a:lnTo>
                <a:lnTo>
                  <a:pt x="1857897" y="241104"/>
                </a:lnTo>
                <a:lnTo>
                  <a:pt x="1858864" y="241104"/>
                </a:lnTo>
                <a:lnTo>
                  <a:pt x="1859750" y="241023"/>
                </a:lnTo>
                <a:lnTo>
                  <a:pt x="1860637" y="241023"/>
                </a:lnTo>
                <a:lnTo>
                  <a:pt x="1861523" y="241023"/>
                </a:lnTo>
                <a:lnTo>
                  <a:pt x="1862410" y="240942"/>
                </a:lnTo>
                <a:lnTo>
                  <a:pt x="1863377" y="240942"/>
                </a:lnTo>
                <a:lnTo>
                  <a:pt x="1864263" y="240942"/>
                </a:lnTo>
                <a:lnTo>
                  <a:pt x="1865150" y="240861"/>
                </a:lnTo>
                <a:lnTo>
                  <a:pt x="1866036" y="240861"/>
                </a:lnTo>
                <a:lnTo>
                  <a:pt x="1866923" y="240861"/>
                </a:lnTo>
                <a:lnTo>
                  <a:pt x="1867809" y="240781"/>
                </a:lnTo>
                <a:lnTo>
                  <a:pt x="1868777" y="240781"/>
                </a:lnTo>
                <a:lnTo>
                  <a:pt x="1869663" y="240781"/>
                </a:lnTo>
                <a:lnTo>
                  <a:pt x="1870549" y="240700"/>
                </a:lnTo>
                <a:lnTo>
                  <a:pt x="1871436" y="240700"/>
                </a:lnTo>
                <a:lnTo>
                  <a:pt x="1872322" y="240619"/>
                </a:lnTo>
                <a:lnTo>
                  <a:pt x="1873290" y="240619"/>
                </a:lnTo>
                <a:lnTo>
                  <a:pt x="1874176" y="240619"/>
                </a:lnTo>
                <a:lnTo>
                  <a:pt x="1875063" y="240539"/>
                </a:lnTo>
                <a:lnTo>
                  <a:pt x="1875971" y="240539"/>
                </a:lnTo>
                <a:lnTo>
                  <a:pt x="1876858" y="240458"/>
                </a:lnTo>
                <a:lnTo>
                  <a:pt x="1877825" y="240458"/>
                </a:lnTo>
                <a:lnTo>
                  <a:pt x="1878712" y="240377"/>
                </a:lnTo>
                <a:lnTo>
                  <a:pt x="1879598" y="240377"/>
                </a:lnTo>
                <a:lnTo>
                  <a:pt x="1880485" y="240296"/>
                </a:lnTo>
                <a:lnTo>
                  <a:pt x="1881371" y="240296"/>
                </a:lnTo>
                <a:lnTo>
                  <a:pt x="1882338" y="240296"/>
                </a:lnTo>
                <a:lnTo>
                  <a:pt x="1883225" y="240216"/>
                </a:lnTo>
                <a:lnTo>
                  <a:pt x="1884111" y="240216"/>
                </a:lnTo>
                <a:lnTo>
                  <a:pt x="1884998" y="240135"/>
                </a:lnTo>
                <a:lnTo>
                  <a:pt x="1885884" y="240135"/>
                </a:lnTo>
                <a:lnTo>
                  <a:pt x="1886771" y="240054"/>
                </a:lnTo>
                <a:lnTo>
                  <a:pt x="1887738" y="240054"/>
                </a:lnTo>
                <a:lnTo>
                  <a:pt x="1888624" y="240054"/>
                </a:lnTo>
                <a:lnTo>
                  <a:pt x="1889511" y="239973"/>
                </a:lnTo>
                <a:lnTo>
                  <a:pt x="1890397" y="239973"/>
                </a:lnTo>
                <a:lnTo>
                  <a:pt x="1891284" y="239893"/>
                </a:lnTo>
                <a:lnTo>
                  <a:pt x="1892251" y="239893"/>
                </a:lnTo>
                <a:lnTo>
                  <a:pt x="1893137" y="239812"/>
                </a:lnTo>
                <a:lnTo>
                  <a:pt x="1894024" y="239812"/>
                </a:lnTo>
                <a:lnTo>
                  <a:pt x="1894910" y="239812"/>
                </a:lnTo>
                <a:lnTo>
                  <a:pt x="1895797" y="239731"/>
                </a:lnTo>
                <a:lnTo>
                  <a:pt x="1896764" y="239731"/>
                </a:lnTo>
                <a:lnTo>
                  <a:pt x="1897651" y="239731"/>
                </a:lnTo>
                <a:lnTo>
                  <a:pt x="1898537" y="239651"/>
                </a:lnTo>
                <a:lnTo>
                  <a:pt x="1899423" y="239651"/>
                </a:lnTo>
                <a:lnTo>
                  <a:pt x="1900310" y="239570"/>
                </a:lnTo>
                <a:lnTo>
                  <a:pt x="1901277" y="239570"/>
                </a:lnTo>
                <a:lnTo>
                  <a:pt x="1902164" y="239570"/>
                </a:lnTo>
                <a:lnTo>
                  <a:pt x="1903050" y="239570"/>
                </a:lnTo>
                <a:lnTo>
                  <a:pt x="1903937" y="239489"/>
                </a:lnTo>
                <a:lnTo>
                  <a:pt x="1904823" y="239489"/>
                </a:lnTo>
                <a:lnTo>
                  <a:pt x="1905710" y="239489"/>
                </a:lnTo>
                <a:lnTo>
                  <a:pt x="1906677" y="239408"/>
                </a:lnTo>
                <a:lnTo>
                  <a:pt x="1907563" y="239408"/>
                </a:lnTo>
                <a:lnTo>
                  <a:pt x="1908450" y="239408"/>
                </a:lnTo>
                <a:lnTo>
                  <a:pt x="1909336" y="239408"/>
                </a:lnTo>
                <a:lnTo>
                  <a:pt x="1910223" y="239408"/>
                </a:lnTo>
                <a:lnTo>
                  <a:pt x="1911190" y="239328"/>
                </a:lnTo>
                <a:lnTo>
                  <a:pt x="1916589" y="239328"/>
                </a:lnTo>
                <a:lnTo>
                  <a:pt x="1917476" y="239247"/>
                </a:lnTo>
                <a:lnTo>
                  <a:pt x="1924648" y="239247"/>
                </a:lnTo>
                <a:lnTo>
                  <a:pt x="1925616" y="239328"/>
                </a:lnTo>
                <a:lnTo>
                  <a:pt x="1931015" y="239328"/>
                </a:lnTo>
                <a:lnTo>
                  <a:pt x="1931902" y="239408"/>
                </a:lnTo>
                <a:lnTo>
                  <a:pt x="1932788" y="239408"/>
                </a:lnTo>
                <a:lnTo>
                  <a:pt x="1933675" y="239408"/>
                </a:lnTo>
                <a:lnTo>
                  <a:pt x="1934642" y="239408"/>
                </a:lnTo>
                <a:lnTo>
                  <a:pt x="1935528" y="239408"/>
                </a:lnTo>
                <a:lnTo>
                  <a:pt x="1936415" y="239489"/>
                </a:lnTo>
                <a:lnTo>
                  <a:pt x="1937301" y="239489"/>
                </a:lnTo>
                <a:lnTo>
                  <a:pt x="1938188" y="239489"/>
                </a:lnTo>
                <a:lnTo>
                  <a:pt x="1939074" y="239570"/>
                </a:lnTo>
                <a:lnTo>
                  <a:pt x="1940041" y="239570"/>
                </a:lnTo>
                <a:lnTo>
                  <a:pt x="1940928" y="239570"/>
                </a:lnTo>
                <a:lnTo>
                  <a:pt x="1941814" y="239651"/>
                </a:lnTo>
                <a:lnTo>
                  <a:pt x="1942701" y="239651"/>
                </a:lnTo>
                <a:lnTo>
                  <a:pt x="1943587" y="239651"/>
                </a:lnTo>
                <a:lnTo>
                  <a:pt x="1944554" y="239731"/>
                </a:lnTo>
                <a:lnTo>
                  <a:pt x="1945441" y="239731"/>
                </a:lnTo>
                <a:lnTo>
                  <a:pt x="1946327" y="239731"/>
                </a:lnTo>
                <a:lnTo>
                  <a:pt x="1947214" y="239812"/>
                </a:lnTo>
                <a:lnTo>
                  <a:pt x="1948100" y="239812"/>
                </a:lnTo>
                <a:lnTo>
                  <a:pt x="1949068" y="239893"/>
                </a:lnTo>
                <a:lnTo>
                  <a:pt x="1949954" y="239893"/>
                </a:lnTo>
                <a:lnTo>
                  <a:pt x="1950841" y="239973"/>
                </a:lnTo>
                <a:lnTo>
                  <a:pt x="1951727" y="239973"/>
                </a:lnTo>
                <a:lnTo>
                  <a:pt x="1952614" y="239973"/>
                </a:lnTo>
                <a:lnTo>
                  <a:pt x="1953581" y="240054"/>
                </a:lnTo>
                <a:lnTo>
                  <a:pt x="1954467" y="240054"/>
                </a:lnTo>
                <a:lnTo>
                  <a:pt x="1955354" y="240135"/>
                </a:lnTo>
                <a:lnTo>
                  <a:pt x="1956240" y="240135"/>
                </a:lnTo>
                <a:lnTo>
                  <a:pt x="1957127" y="240216"/>
                </a:lnTo>
                <a:lnTo>
                  <a:pt x="1958013" y="240216"/>
                </a:lnTo>
                <a:lnTo>
                  <a:pt x="1958980" y="240296"/>
                </a:lnTo>
                <a:lnTo>
                  <a:pt x="1959867" y="240296"/>
                </a:lnTo>
                <a:lnTo>
                  <a:pt x="1960753" y="240377"/>
                </a:lnTo>
                <a:lnTo>
                  <a:pt x="1961640" y="240377"/>
                </a:lnTo>
                <a:lnTo>
                  <a:pt x="1962526" y="240377"/>
                </a:lnTo>
                <a:lnTo>
                  <a:pt x="1963493" y="240458"/>
                </a:lnTo>
                <a:lnTo>
                  <a:pt x="1964380" y="240458"/>
                </a:lnTo>
                <a:lnTo>
                  <a:pt x="1965266" y="240539"/>
                </a:lnTo>
                <a:lnTo>
                  <a:pt x="1966153" y="240539"/>
                </a:lnTo>
                <a:lnTo>
                  <a:pt x="1967039" y="240619"/>
                </a:lnTo>
                <a:lnTo>
                  <a:pt x="1968007" y="240619"/>
                </a:lnTo>
                <a:lnTo>
                  <a:pt x="1968893" y="240700"/>
                </a:lnTo>
                <a:lnTo>
                  <a:pt x="1969779" y="240700"/>
                </a:lnTo>
                <a:lnTo>
                  <a:pt x="1970666" y="240700"/>
                </a:lnTo>
                <a:lnTo>
                  <a:pt x="1971552" y="240781"/>
                </a:lnTo>
                <a:lnTo>
                  <a:pt x="1972520" y="240781"/>
                </a:lnTo>
                <a:lnTo>
                  <a:pt x="1973406" y="240861"/>
                </a:lnTo>
                <a:lnTo>
                  <a:pt x="1974293" y="240861"/>
                </a:lnTo>
                <a:lnTo>
                  <a:pt x="1975179" y="240942"/>
                </a:lnTo>
                <a:lnTo>
                  <a:pt x="1976066" y="240942"/>
                </a:lnTo>
                <a:lnTo>
                  <a:pt x="1976952" y="240942"/>
                </a:lnTo>
                <a:lnTo>
                  <a:pt x="1977919" y="241023"/>
                </a:lnTo>
                <a:lnTo>
                  <a:pt x="1978806" y="241023"/>
                </a:lnTo>
                <a:lnTo>
                  <a:pt x="1979692" y="241023"/>
                </a:lnTo>
                <a:lnTo>
                  <a:pt x="1980579" y="241104"/>
                </a:lnTo>
                <a:lnTo>
                  <a:pt x="1981465" y="241104"/>
                </a:lnTo>
                <a:lnTo>
                  <a:pt x="1982432" y="241104"/>
                </a:lnTo>
                <a:lnTo>
                  <a:pt x="1983319" y="241184"/>
                </a:lnTo>
                <a:lnTo>
                  <a:pt x="1984205" y="241184"/>
                </a:lnTo>
                <a:lnTo>
                  <a:pt x="1985092" y="241184"/>
                </a:lnTo>
                <a:lnTo>
                  <a:pt x="1985978" y="241184"/>
                </a:lnTo>
                <a:lnTo>
                  <a:pt x="1986945" y="241265"/>
                </a:lnTo>
                <a:lnTo>
                  <a:pt x="1987832" y="241265"/>
                </a:lnTo>
                <a:lnTo>
                  <a:pt x="1988718" y="241265"/>
                </a:lnTo>
                <a:lnTo>
                  <a:pt x="1989605" y="241265"/>
                </a:lnTo>
                <a:lnTo>
                  <a:pt x="1990491" y="241265"/>
                </a:lnTo>
                <a:lnTo>
                  <a:pt x="1991459" y="241346"/>
                </a:lnTo>
                <a:lnTo>
                  <a:pt x="2010397" y="241346"/>
                </a:lnTo>
                <a:lnTo>
                  <a:pt x="2011284" y="241265"/>
                </a:lnTo>
                <a:lnTo>
                  <a:pt x="2015797" y="241265"/>
                </a:lnTo>
                <a:lnTo>
                  <a:pt x="2016684" y="241184"/>
                </a:lnTo>
                <a:lnTo>
                  <a:pt x="2017570" y="241184"/>
                </a:lnTo>
                <a:lnTo>
                  <a:pt x="2018457" y="241184"/>
                </a:lnTo>
                <a:lnTo>
                  <a:pt x="2019343" y="241184"/>
                </a:lnTo>
                <a:lnTo>
                  <a:pt x="2020310" y="241104"/>
                </a:lnTo>
                <a:lnTo>
                  <a:pt x="2021197" y="241104"/>
                </a:lnTo>
                <a:lnTo>
                  <a:pt x="2022083" y="241104"/>
                </a:lnTo>
                <a:lnTo>
                  <a:pt x="2022970" y="241104"/>
                </a:lnTo>
                <a:lnTo>
                  <a:pt x="2023856" y="241023"/>
                </a:lnTo>
                <a:lnTo>
                  <a:pt x="2024823" y="241023"/>
                </a:lnTo>
                <a:lnTo>
                  <a:pt x="2025710" y="241023"/>
                </a:lnTo>
                <a:lnTo>
                  <a:pt x="2026596" y="240942"/>
                </a:lnTo>
                <a:lnTo>
                  <a:pt x="2027483" y="240942"/>
                </a:lnTo>
                <a:lnTo>
                  <a:pt x="2028369" y="240942"/>
                </a:lnTo>
                <a:lnTo>
                  <a:pt x="2029336" y="240861"/>
                </a:lnTo>
                <a:lnTo>
                  <a:pt x="2030223" y="240861"/>
                </a:lnTo>
                <a:lnTo>
                  <a:pt x="2031109" y="240861"/>
                </a:lnTo>
                <a:lnTo>
                  <a:pt x="2031996" y="240861"/>
                </a:lnTo>
                <a:lnTo>
                  <a:pt x="2032882" y="240781"/>
                </a:lnTo>
                <a:lnTo>
                  <a:pt x="2033769" y="240781"/>
                </a:lnTo>
                <a:lnTo>
                  <a:pt x="2034736" y="240781"/>
                </a:lnTo>
                <a:lnTo>
                  <a:pt x="2035622" y="240700"/>
                </a:lnTo>
                <a:lnTo>
                  <a:pt x="2036509" y="240700"/>
                </a:lnTo>
                <a:lnTo>
                  <a:pt x="2037395" y="240700"/>
                </a:lnTo>
                <a:lnTo>
                  <a:pt x="2038282" y="240619"/>
                </a:lnTo>
                <a:lnTo>
                  <a:pt x="2039249" y="240619"/>
                </a:lnTo>
                <a:lnTo>
                  <a:pt x="2040136" y="240619"/>
                </a:lnTo>
                <a:lnTo>
                  <a:pt x="2041022" y="240539"/>
                </a:lnTo>
                <a:lnTo>
                  <a:pt x="2041909" y="240539"/>
                </a:lnTo>
                <a:lnTo>
                  <a:pt x="2042795" y="240539"/>
                </a:lnTo>
                <a:lnTo>
                  <a:pt x="2043762" y="240458"/>
                </a:lnTo>
                <a:lnTo>
                  <a:pt x="2044649" y="240458"/>
                </a:lnTo>
                <a:lnTo>
                  <a:pt x="2045535" y="240458"/>
                </a:lnTo>
                <a:lnTo>
                  <a:pt x="2046422" y="240458"/>
                </a:lnTo>
                <a:lnTo>
                  <a:pt x="2047308" y="240377"/>
                </a:lnTo>
                <a:lnTo>
                  <a:pt x="2048195" y="240377"/>
                </a:lnTo>
                <a:lnTo>
                  <a:pt x="2049162" y="240377"/>
                </a:lnTo>
                <a:lnTo>
                  <a:pt x="2050048" y="240377"/>
                </a:lnTo>
                <a:lnTo>
                  <a:pt x="2050935" y="240296"/>
                </a:lnTo>
                <a:lnTo>
                  <a:pt x="2051821" y="240296"/>
                </a:lnTo>
                <a:lnTo>
                  <a:pt x="2052708" y="240296"/>
                </a:lnTo>
                <a:lnTo>
                  <a:pt x="2053675" y="240296"/>
                </a:lnTo>
                <a:lnTo>
                  <a:pt x="2054561" y="240216"/>
                </a:lnTo>
                <a:lnTo>
                  <a:pt x="2059074" y="240216"/>
                </a:lnTo>
                <a:lnTo>
                  <a:pt x="2059961" y="240135"/>
                </a:lnTo>
                <a:lnTo>
                  <a:pt x="2080673" y="240135"/>
                </a:lnTo>
                <a:lnTo>
                  <a:pt x="2081640" y="240216"/>
                </a:lnTo>
                <a:lnTo>
                  <a:pt x="2086072" y="240216"/>
                </a:lnTo>
                <a:lnTo>
                  <a:pt x="2087040" y="240296"/>
                </a:lnTo>
                <a:lnTo>
                  <a:pt x="2087926" y="240296"/>
                </a:lnTo>
                <a:lnTo>
                  <a:pt x="2088813" y="240296"/>
                </a:lnTo>
                <a:lnTo>
                  <a:pt x="2089699" y="240296"/>
                </a:lnTo>
                <a:lnTo>
                  <a:pt x="2090585" y="240296"/>
                </a:lnTo>
                <a:lnTo>
                  <a:pt x="2091553" y="240377"/>
                </a:lnTo>
                <a:lnTo>
                  <a:pt x="2092439" y="240377"/>
                </a:lnTo>
                <a:lnTo>
                  <a:pt x="2093326" y="240377"/>
                </a:lnTo>
                <a:lnTo>
                  <a:pt x="2094212" y="240377"/>
                </a:lnTo>
                <a:lnTo>
                  <a:pt x="2095099" y="240458"/>
                </a:lnTo>
                <a:lnTo>
                  <a:pt x="2096066" y="240458"/>
                </a:lnTo>
                <a:lnTo>
                  <a:pt x="2096952" y="240458"/>
                </a:lnTo>
                <a:lnTo>
                  <a:pt x="2097839" y="240458"/>
                </a:lnTo>
                <a:lnTo>
                  <a:pt x="2098725" y="240539"/>
                </a:lnTo>
                <a:lnTo>
                  <a:pt x="2099612" y="240539"/>
                </a:lnTo>
                <a:lnTo>
                  <a:pt x="2100579" y="240539"/>
                </a:lnTo>
                <a:lnTo>
                  <a:pt x="2101465" y="240539"/>
                </a:lnTo>
                <a:lnTo>
                  <a:pt x="2102352" y="240619"/>
                </a:lnTo>
                <a:lnTo>
                  <a:pt x="2103238" y="240619"/>
                </a:lnTo>
                <a:lnTo>
                  <a:pt x="2104125" y="240619"/>
                </a:lnTo>
                <a:lnTo>
                  <a:pt x="2105011" y="240619"/>
                </a:lnTo>
                <a:lnTo>
                  <a:pt x="2105978" y="240700"/>
                </a:lnTo>
                <a:lnTo>
                  <a:pt x="2106865" y="240700"/>
                </a:lnTo>
                <a:lnTo>
                  <a:pt x="2107751" y="240700"/>
                </a:lnTo>
                <a:lnTo>
                  <a:pt x="2108638" y="240781"/>
                </a:lnTo>
                <a:lnTo>
                  <a:pt x="2109524" y="240781"/>
                </a:lnTo>
                <a:lnTo>
                  <a:pt x="2110492" y="240781"/>
                </a:lnTo>
                <a:lnTo>
                  <a:pt x="2111378" y="240781"/>
                </a:lnTo>
                <a:lnTo>
                  <a:pt x="2112265" y="240861"/>
                </a:lnTo>
                <a:lnTo>
                  <a:pt x="2113151" y="240861"/>
                </a:lnTo>
                <a:lnTo>
                  <a:pt x="2114038" y="240861"/>
                </a:lnTo>
                <a:lnTo>
                  <a:pt x="2115005" y="240861"/>
                </a:lnTo>
                <a:lnTo>
                  <a:pt x="2115891" y="240942"/>
                </a:lnTo>
                <a:lnTo>
                  <a:pt x="2116778" y="240942"/>
                </a:lnTo>
                <a:lnTo>
                  <a:pt x="2117664" y="240942"/>
                </a:lnTo>
                <a:lnTo>
                  <a:pt x="2118551" y="240942"/>
                </a:lnTo>
                <a:lnTo>
                  <a:pt x="2119518" y="241023"/>
                </a:lnTo>
                <a:lnTo>
                  <a:pt x="2120404" y="241023"/>
                </a:lnTo>
                <a:lnTo>
                  <a:pt x="2121291" y="241023"/>
                </a:lnTo>
                <a:lnTo>
                  <a:pt x="2122177" y="241023"/>
                </a:lnTo>
                <a:lnTo>
                  <a:pt x="2123064" y="241023"/>
                </a:lnTo>
                <a:lnTo>
                  <a:pt x="2123950" y="241104"/>
                </a:lnTo>
                <a:lnTo>
                  <a:pt x="2129430" y="241104"/>
                </a:lnTo>
                <a:lnTo>
                  <a:pt x="2130317" y="241184"/>
                </a:lnTo>
                <a:lnTo>
                  <a:pt x="2150142" y="241184"/>
                </a:lnTo>
                <a:lnTo>
                  <a:pt x="2151029" y="241104"/>
                </a:lnTo>
                <a:lnTo>
                  <a:pt x="2156428" y="241104"/>
                </a:lnTo>
                <a:lnTo>
                  <a:pt x="2157315" y="241023"/>
                </a:lnTo>
                <a:lnTo>
                  <a:pt x="2158282" y="241023"/>
                </a:lnTo>
                <a:lnTo>
                  <a:pt x="2159169" y="241023"/>
                </a:lnTo>
                <a:lnTo>
                  <a:pt x="2160055" y="241023"/>
                </a:lnTo>
                <a:lnTo>
                  <a:pt x="2160942" y="241023"/>
                </a:lnTo>
                <a:lnTo>
                  <a:pt x="2161828" y="240942"/>
                </a:lnTo>
                <a:lnTo>
                  <a:pt x="2162795" y="240942"/>
                </a:lnTo>
                <a:lnTo>
                  <a:pt x="2163682" y="240942"/>
                </a:lnTo>
                <a:lnTo>
                  <a:pt x="2164568" y="240942"/>
                </a:lnTo>
                <a:lnTo>
                  <a:pt x="2165455" y="240861"/>
                </a:lnTo>
                <a:lnTo>
                  <a:pt x="2166341" y="240861"/>
                </a:lnTo>
                <a:lnTo>
                  <a:pt x="2167308" y="240861"/>
                </a:lnTo>
                <a:lnTo>
                  <a:pt x="2168195" y="240861"/>
                </a:lnTo>
                <a:lnTo>
                  <a:pt x="2169081" y="240781"/>
                </a:lnTo>
                <a:lnTo>
                  <a:pt x="2169968" y="240781"/>
                </a:lnTo>
                <a:lnTo>
                  <a:pt x="2170854" y="240781"/>
                </a:lnTo>
                <a:lnTo>
                  <a:pt x="2171821" y="240781"/>
                </a:lnTo>
                <a:lnTo>
                  <a:pt x="2172708" y="240700"/>
                </a:lnTo>
                <a:lnTo>
                  <a:pt x="2173594" y="240700"/>
                </a:lnTo>
                <a:lnTo>
                  <a:pt x="2174481" y="240700"/>
                </a:lnTo>
                <a:lnTo>
                  <a:pt x="2175367" y="240700"/>
                </a:lnTo>
                <a:lnTo>
                  <a:pt x="2176254" y="240619"/>
                </a:lnTo>
                <a:lnTo>
                  <a:pt x="2177221" y="240619"/>
                </a:lnTo>
                <a:lnTo>
                  <a:pt x="2178107" y="240619"/>
                </a:lnTo>
                <a:lnTo>
                  <a:pt x="2178994" y="240619"/>
                </a:lnTo>
                <a:lnTo>
                  <a:pt x="2179880" y="240539"/>
                </a:lnTo>
                <a:lnTo>
                  <a:pt x="2180767" y="240539"/>
                </a:lnTo>
                <a:lnTo>
                  <a:pt x="2181734" y="240539"/>
                </a:lnTo>
                <a:lnTo>
                  <a:pt x="2182621" y="240458"/>
                </a:lnTo>
                <a:lnTo>
                  <a:pt x="2183507" y="240458"/>
                </a:lnTo>
                <a:lnTo>
                  <a:pt x="2184394" y="240458"/>
                </a:lnTo>
                <a:lnTo>
                  <a:pt x="2185280" y="240458"/>
                </a:lnTo>
                <a:lnTo>
                  <a:pt x="2186247" y="240377"/>
                </a:lnTo>
                <a:lnTo>
                  <a:pt x="2187134" y="240377"/>
                </a:lnTo>
                <a:lnTo>
                  <a:pt x="2188020" y="240377"/>
                </a:lnTo>
                <a:lnTo>
                  <a:pt x="2188907" y="240377"/>
                </a:lnTo>
                <a:lnTo>
                  <a:pt x="2189793" y="240377"/>
                </a:lnTo>
                <a:lnTo>
                  <a:pt x="2190760" y="240296"/>
                </a:lnTo>
                <a:lnTo>
                  <a:pt x="2191647" y="240296"/>
                </a:lnTo>
                <a:lnTo>
                  <a:pt x="2192533" y="240296"/>
                </a:lnTo>
                <a:lnTo>
                  <a:pt x="2193420" y="240296"/>
                </a:lnTo>
                <a:lnTo>
                  <a:pt x="2194306" y="240296"/>
                </a:lnTo>
                <a:lnTo>
                  <a:pt x="2195193" y="240216"/>
                </a:lnTo>
                <a:lnTo>
                  <a:pt x="2199706" y="240216"/>
                </a:lnTo>
                <a:lnTo>
                  <a:pt x="2200673" y="240135"/>
                </a:lnTo>
                <a:lnTo>
                  <a:pt x="2208732" y="240135"/>
                </a:lnTo>
                <a:lnTo>
                  <a:pt x="2209699" y="240054"/>
                </a:lnTo>
                <a:lnTo>
                  <a:pt x="2218645" y="240054"/>
                </a:lnTo>
                <a:lnTo>
                  <a:pt x="2219612" y="240135"/>
                </a:lnTo>
                <a:lnTo>
                  <a:pt x="2228557" y="240135"/>
                </a:lnTo>
                <a:lnTo>
                  <a:pt x="2229525" y="240216"/>
                </a:lnTo>
                <a:lnTo>
                  <a:pt x="2234924" y="240216"/>
                </a:lnTo>
                <a:lnTo>
                  <a:pt x="2235811" y="240296"/>
                </a:lnTo>
                <a:lnTo>
                  <a:pt x="2236697" y="240296"/>
                </a:lnTo>
                <a:lnTo>
                  <a:pt x="2237584" y="240296"/>
                </a:lnTo>
                <a:lnTo>
                  <a:pt x="2238551" y="240296"/>
                </a:lnTo>
                <a:lnTo>
                  <a:pt x="2239437" y="240296"/>
                </a:lnTo>
                <a:lnTo>
                  <a:pt x="2240324" y="240377"/>
                </a:lnTo>
                <a:lnTo>
                  <a:pt x="2244837" y="240377"/>
                </a:lnTo>
                <a:lnTo>
                  <a:pt x="2245723" y="240458"/>
                </a:lnTo>
                <a:lnTo>
                  <a:pt x="2246610" y="240458"/>
                </a:lnTo>
                <a:lnTo>
                  <a:pt x="2247496" y="240458"/>
                </a:lnTo>
                <a:lnTo>
                  <a:pt x="2248463" y="240458"/>
                </a:lnTo>
                <a:lnTo>
                  <a:pt x="2249350" y="240458"/>
                </a:lnTo>
                <a:lnTo>
                  <a:pt x="2250236" y="240539"/>
                </a:lnTo>
                <a:lnTo>
                  <a:pt x="2251123" y="240539"/>
                </a:lnTo>
                <a:lnTo>
                  <a:pt x="2252009" y="240539"/>
                </a:lnTo>
                <a:lnTo>
                  <a:pt x="2252977" y="240539"/>
                </a:lnTo>
                <a:lnTo>
                  <a:pt x="2253863" y="240539"/>
                </a:lnTo>
                <a:lnTo>
                  <a:pt x="2254750" y="240539"/>
                </a:lnTo>
              </a:path>
            </a:pathLst>
          </a:custGeom>
          <a:ln w="8884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969474" y="1516600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9435987" y="1516600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902499" y="1516600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0369011" y="1516600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10835523" y="1516600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48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10835523" y="2337172"/>
            <a:ext cx="0" cy="40005"/>
          </a:xfrm>
          <a:custGeom>
            <a:avLst/>
            <a:gdLst/>
            <a:ahLst/>
            <a:cxnLst/>
            <a:rect l="l" t="t" r="r" b="b"/>
            <a:pathLst>
              <a:path h="40005">
                <a:moveTo>
                  <a:pt x="0" y="0"/>
                </a:moveTo>
                <a:lnTo>
                  <a:pt x="0" y="39704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11302035" y="1516600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8969474" y="2373436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8969474" y="194506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8969474" y="1516600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8969474" y="2376877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8969474" y="1516600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9433784" y="2351311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9900296" y="235131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10366809" y="235131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10833320" y="235131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9433784" y="151662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4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9900296" y="151662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4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10366809" y="151662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4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10833320" y="151662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4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8949528" y="2430082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7"/>
                </a:lnTo>
                <a:lnTo>
                  <a:pt x="1814" y="46057"/>
                </a:lnTo>
                <a:lnTo>
                  <a:pt x="8484" y="54439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30633" y="50910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7"/>
                </a:lnTo>
                <a:lnTo>
                  <a:pt x="30405" y="5647"/>
                </a:lnTo>
                <a:lnTo>
                  <a:pt x="29823" y="4764"/>
                </a:lnTo>
                <a:lnTo>
                  <a:pt x="27981" y="2999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5" y="5647"/>
                </a:moveTo>
                <a:lnTo>
                  <a:pt x="21048" y="5647"/>
                </a:lnTo>
                <a:lnTo>
                  <a:pt x="23691" y="7147"/>
                </a:lnTo>
                <a:lnTo>
                  <a:pt x="25805" y="10147"/>
                </a:lnTo>
                <a:lnTo>
                  <a:pt x="27929" y="13058"/>
                </a:lnTo>
                <a:lnTo>
                  <a:pt x="28863" y="18440"/>
                </a:lnTo>
                <a:lnTo>
                  <a:pt x="28971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692" y="50822"/>
                </a:lnTo>
                <a:lnTo>
                  <a:pt x="32616" y="47910"/>
                </a:lnTo>
                <a:lnTo>
                  <a:pt x="33946" y="43940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11"/>
                </a:lnTo>
                <a:lnTo>
                  <a:pt x="32730" y="9176"/>
                </a:lnTo>
                <a:lnTo>
                  <a:pt x="30405" y="564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9416043" y="2431052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80">
                <a:moveTo>
                  <a:pt x="7106" y="39440"/>
                </a:moveTo>
                <a:lnTo>
                  <a:pt x="0" y="39969"/>
                </a:lnTo>
                <a:lnTo>
                  <a:pt x="445" y="44645"/>
                </a:lnTo>
                <a:lnTo>
                  <a:pt x="2260" y="48351"/>
                </a:lnTo>
                <a:lnTo>
                  <a:pt x="8604" y="53998"/>
                </a:lnTo>
                <a:lnTo>
                  <a:pt x="12692" y="55410"/>
                </a:lnTo>
                <a:lnTo>
                  <a:pt x="23819" y="55410"/>
                </a:lnTo>
                <a:lnTo>
                  <a:pt x="28639" y="53204"/>
                </a:lnTo>
                <a:lnTo>
                  <a:pt x="31271" y="49851"/>
                </a:lnTo>
                <a:lnTo>
                  <a:pt x="15000" y="49851"/>
                </a:lnTo>
                <a:lnTo>
                  <a:pt x="12683" y="48969"/>
                </a:lnTo>
                <a:lnTo>
                  <a:pt x="8850" y="45440"/>
                </a:lnTo>
                <a:lnTo>
                  <a:pt x="7626" y="42881"/>
                </a:lnTo>
                <a:lnTo>
                  <a:pt x="7106" y="39440"/>
                </a:lnTo>
                <a:close/>
              </a:path>
              <a:path w="36829" h="55880">
                <a:moveTo>
                  <a:pt x="32532" y="23822"/>
                </a:moveTo>
                <a:lnTo>
                  <a:pt x="21097" y="23822"/>
                </a:lnTo>
                <a:lnTo>
                  <a:pt x="23934" y="24969"/>
                </a:lnTo>
                <a:lnTo>
                  <a:pt x="26101" y="27175"/>
                </a:lnTo>
                <a:lnTo>
                  <a:pt x="28269" y="29469"/>
                </a:lnTo>
                <a:lnTo>
                  <a:pt x="29352" y="32469"/>
                </a:lnTo>
                <a:lnTo>
                  <a:pt x="29230" y="40763"/>
                </a:lnTo>
                <a:lnTo>
                  <a:pt x="28225" y="43675"/>
                </a:lnTo>
                <a:lnTo>
                  <a:pt x="23714" y="48616"/>
                </a:lnTo>
                <a:lnTo>
                  <a:pt x="20965" y="49851"/>
                </a:lnTo>
                <a:lnTo>
                  <a:pt x="31271" y="49851"/>
                </a:lnTo>
                <a:lnTo>
                  <a:pt x="35079" y="45086"/>
                </a:lnTo>
                <a:lnTo>
                  <a:pt x="36533" y="40763"/>
                </a:lnTo>
                <a:lnTo>
                  <a:pt x="36533" y="30528"/>
                </a:lnTo>
                <a:lnTo>
                  <a:pt x="34885" y="26205"/>
                </a:lnTo>
                <a:lnTo>
                  <a:pt x="32532" y="23822"/>
                </a:lnTo>
                <a:close/>
              </a:path>
              <a:path w="36829" h="55880">
                <a:moveTo>
                  <a:pt x="33943" y="0"/>
                </a:moveTo>
                <a:lnTo>
                  <a:pt x="6542" y="0"/>
                </a:lnTo>
                <a:lnTo>
                  <a:pt x="1203" y="28411"/>
                </a:lnTo>
                <a:lnTo>
                  <a:pt x="7555" y="29205"/>
                </a:lnTo>
                <a:lnTo>
                  <a:pt x="8560" y="27617"/>
                </a:lnTo>
                <a:lnTo>
                  <a:pt x="9934" y="26381"/>
                </a:lnTo>
                <a:lnTo>
                  <a:pt x="11687" y="25323"/>
                </a:lnTo>
                <a:lnTo>
                  <a:pt x="13441" y="24352"/>
                </a:lnTo>
                <a:lnTo>
                  <a:pt x="15414" y="23822"/>
                </a:lnTo>
                <a:lnTo>
                  <a:pt x="32532" y="23822"/>
                </a:lnTo>
                <a:lnTo>
                  <a:pt x="30055" y="21352"/>
                </a:lnTo>
                <a:lnTo>
                  <a:pt x="8983" y="21352"/>
                </a:lnTo>
                <a:lnTo>
                  <a:pt x="11952" y="6529"/>
                </a:lnTo>
                <a:lnTo>
                  <a:pt x="33943" y="6529"/>
                </a:lnTo>
                <a:lnTo>
                  <a:pt x="33943" y="0"/>
                </a:lnTo>
                <a:close/>
              </a:path>
              <a:path w="36829" h="55880">
                <a:moveTo>
                  <a:pt x="24207" y="17911"/>
                </a:moveTo>
                <a:lnTo>
                  <a:pt x="15758" y="17911"/>
                </a:lnTo>
                <a:lnTo>
                  <a:pt x="12287" y="19058"/>
                </a:lnTo>
                <a:lnTo>
                  <a:pt x="8983" y="21352"/>
                </a:lnTo>
                <a:lnTo>
                  <a:pt x="30055" y="21352"/>
                </a:lnTo>
                <a:lnTo>
                  <a:pt x="28269" y="19587"/>
                </a:lnTo>
                <a:lnTo>
                  <a:pt x="24207" y="179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9864614" y="2430082"/>
            <a:ext cx="74930" cy="56515"/>
          </a:xfrm>
          <a:custGeom>
            <a:avLst/>
            <a:gdLst/>
            <a:ahLst/>
            <a:cxnLst/>
            <a:rect l="l" t="t" r="r" b="b"/>
            <a:pathLst>
              <a:path w="74929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4929" h="56514">
                <a:moveTo>
                  <a:pt x="20264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4" y="0"/>
                </a:lnTo>
                <a:close/>
              </a:path>
              <a:path w="74929" h="56514">
                <a:moveTo>
                  <a:pt x="45902" y="28234"/>
                </a:moveTo>
                <a:lnTo>
                  <a:pt x="38942" y="28234"/>
                </a:lnTo>
                <a:lnTo>
                  <a:pt x="38942" y="38558"/>
                </a:lnTo>
                <a:lnTo>
                  <a:pt x="40704" y="46058"/>
                </a:lnTo>
                <a:lnTo>
                  <a:pt x="44531" y="50910"/>
                </a:lnTo>
                <a:lnTo>
                  <a:pt x="47400" y="54440"/>
                </a:lnTo>
                <a:lnTo>
                  <a:pt x="51540" y="56381"/>
                </a:lnTo>
                <a:lnTo>
                  <a:pt x="60880" y="56381"/>
                </a:lnTo>
                <a:lnTo>
                  <a:pt x="64227" y="55322"/>
                </a:lnTo>
                <a:lnTo>
                  <a:pt x="69514" y="50910"/>
                </a:lnTo>
                <a:lnTo>
                  <a:pt x="53743" y="50822"/>
                </a:lnTo>
                <a:lnTo>
                  <a:pt x="51188" y="49322"/>
                </a:lnTo>
                <a:lnTo>
                  <a:pt x="46959" y="43322"/>
                </a:lnTo>
                <a:lnTo>
                  <a:pt x="45902" y="37323"/>
                </a:lnTo>
                <a:lnTo>
                  <a:pt x="45902" y="28234"/>
                </a:lnTo>
                <a:close/>
              </a:path>
              <a:path w="74929" h="56514">
                <a:moveTo>
                  <a:pt x="69320" y="5647"/>
                </a:moveTo>
                <a:lnTo>
                  <a:pt x="59998" y="5647"/>
                </a:lnTo>
                <a:lnTo>
                  <a:pt x="62553" y="7147"/>
                </a:lnTo>
                <a:lnTo>
                  <a:pt x="64668" y="10147"/>
                </a:lnTo>
                <a:lnTo>
                  <a:pt x="66870" y="13058"/>
                </a:lnTo>
                <a:lnTo>
                  <a:pt x="67805" y="18440"/>
                </a:lnTo>
                <a:lnTo>
                  <a:pt x="67912" y="37323"/>
                </a:lnTo>
                <a:lnTo>
                  <a:pt x="66870" y="43322"/>
                </a:lnTo>
                <a:lnTo>
                  <a:pt x="64668" y="46322"/>
                </a:lnTo>
                <a:lnTo>
                  <a:pt x="62553" y="49322"/>
                </a:lnTo>
                <a:lnTo>
                  <a:pt x="59998" y="50822"/>
                </a:lnTo>
                <a:lnTo>
                  <a:pt x="69573" y="50822"/>
                </a:lnTo>
                <a:lnTo>
                  <a:pt x="71540" y="47910"/>
                </a:lnTo>
                <a:lnTo>
                  <a:pt x="72862" y="43940"/>
                </a:lnTo>
                <a:lnTo>
                  <a:pt x="74183" y="39881"/>
                </a:lnTo>
                <a:lnTo>
                  <a:pt x="74800" y="34675"/>
                </a:lnTo>
                <a:lnTo>
                  <a:pt x="74714" y="21705"/>
                </a:lnTo>
                <a:lnTo>
                  <a:pt x="74448" y="18440"/>
                </a:lnTo>
                <a:lnTo>
                  <a:pt x="73566" y="15176"/>
                </a:lnTo>
                <a:lnTo>
                  <a:pt x="72773" y="11911"/>
                </a:lnTo>
                <a:lnTo>
                  <a:pt x="71628" y="9176"/>
                </a:lnTo>
                <a:lnTo>
                  <a:pt x="70218" y="6970"/>
                </a:lnTo>
                <a:lnTo>
                  <a:pt x="69320" y="5647"/>
                </a:lnTo>
                <a:close/>
              </a:path>
              <a:path w="74929" h="56514">
                <a:moveTo>
                  <a:pt x="59822" y="0"/>
                </a:moveTo>
                <a:lnTo>
                  <a:pt x="38941" y="21705"/>
                </a:lnTo>
                <a:lnTo>
                  <a:pt x="38941" y="28235"/>
                </a:lnTo>
                <a:lnTo>
                  <a:pt x="45902" y="28234"/>
                </a:lnTo>
                <a:lnTo>
                  <a:pt x="53655" y="5647"/>
                </a:lnTo>
                <a:lnTo>
                  <a:pt x="69320" y="5647"/>
                </a:lnTo>
                <a:lnTo>
                  <a:pt x="68721" y="4764"/>
                </a:lnTo>
                <a:lnTo>
                  <a:pt x="66870" y="3000"/>
                </a:lnTo>
                <a:lnTo>
                  <a:pt x="64668" y="1853"/>
                </a:lnTo>
                <a:lnTo>
                  <a:pt x="62465" y="617"/>
                </a:lnTo>
                <a:lnTo>
                  <a:pt x="598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10331126" y="2430082"/>
            <a:ext cx="75565" cy="56515"/>
          </a:xfrm>
          <a:custGeom>
            <a:avLst/>
            <a:gdLst/>
            <a:ahLst/>
            <a:cxnLst/>
            <a:rect l="l" t="t" r="r" b="b"/>
            <a:pathLst>
              <a:path w="75565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5565" h="56514">
                <a:moveTo>
                  <a:pt x="20263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3" y="0"/>
                </a:lnTo>
                <a:close/>
              </a:path>
              <a:path w="75565" h="56514">
                <a:moveTo>
                  <a:pt x="45990" y="40411"/>
                </a:moveTo>
                <a:lnTo>
                  <a:pt x="38941" y="40940"/>
                </a:lnTo>
                <a:lnTo>
                  <a:pt x="39382" y="45616"/>
                </a:lnTo>
                <a:lnTo>
                  <a:pt x="41144" y="49322"/>
                </a:lnTo>
                <a:lnTo>
                  <a:pt x="47487" y="54969"/>
                </a:lnTo>
                <a:lnTo>
                  <a:pt x="51628" y="56381"/>
                </a:lnTo>
                <a:lnTo>
                  <a:pt x="62729" y="56381"/>
                </a:lnTo>
                <a:lnTo>
                  <a:pt x="67575" y="54175"/>
                </a:lnTo>
                <a:lnTo>
                  <a:pt x="70201" y="50822"/>
                </a:lnTo>
                <a:lnTo>
                  <a:pt x="53919" y="50822"/>
                </a:lnTo>
                <a:lnTo>
                  <a:pt x="51628" y="49940"/>
                </a:lnTo>
                <a:lnTo>
                  <a:pt x="47752" y="46410"/>
                </a:lnTo>
                <a:lnTo>
                  <a:pt x="46518" y="43852"/>
                </a:lnTo>
                <a:lnTo>
                  <a:pt x="45990" y="40411"/>
                </a:lnTo>
                <a:close/>
              </a:path>
              <a:path w="75565" h="56514">
                <a:moveTo>
                  <a:pt x="71452" y="24793"/>
                </a:moveTo>
                <a:lnTo>
                  <a:pt x="59998" y="24793"/>
                </a:lnTo>
                <a:lnTo>
                  <a:pt x="62818" y="25940"/>
                </a:lnTo>
                <a:lnTo>
                  <a:pt x="65020" y="28146"/>
                </a:lnTo>
                <a:lnTo>
                  <a:pt x="67223" y="30440"/>
                </a:lnTo>
                <a:lnTo>
                  <a:pt x="68280" y="33440"/>
                </a:lnTo>
                <a:lnTo>
                  <a:pt x="68156" y="41734"/>
                </a:lnTo>
                <a:lnTo>
                  <a:pt x="67135" y="44646"/>
                </a:lnTo>
                <a:lnTo>
                  <a:pt x="64844" y="47116"/>
                </a:lnTo>
                <a:lnTo>
                  <a:pt x="62641" y="49587"/>
                </a:lnTo>
                <a:lnTo>
                  <a:pt x="59910" y="50822"/>
                </a:lnTo>
                <a:lnTo>
                  <a:pt x="70201" y="50822"/>
                </a:lnTo>
                <a:lnTo>
                  <a:pt x="71170" y="49587"/>
                </a:lnTo>
                <a:lnTo>
                  <a:pt x="74007" y="46057"/>
                </a:lnTo>
                <a:lnTo>
                  <a:pt x="75416" y="41734"/>
                </a:lnTo>
                <a:lnTo>
                  <a:pt x="75416" y="31499"/>
                </a:lnTo>
                <a:lnTo>
                  <a:pt x="73831" y="27175"/>
                </a:lnTo>
                <a:lnTo>
                  <a:pt x="71452" y="24793"/>
                </a:lnTo>
                <a:close/>
              </a:path>
              <a:path w="75565" h="56514">
                <a:moveTo>
                  <a:pt x="38941" y="40940"/>
                </a:moveTo>
                <a:close/>
              </a:path>
              <a:path w="75565" h="56514">
                <a:moveTo>
                  <a:pt x="72861" y="970"/>
                </a:moveTo>
                <a:lnTo>
                  <a:pt x="45461" y="970"/>
                </a:lnTo>
                <a:lnTo>
                  <a:pt x="40087" y="29381"/>
                </a:lnTo>
                <a:lnTo>
                  <a:pt x="46430" y="30175"/>
                </a:lnTo>
                <a:lnTo>
                  <a:pt x="47487" y="28587"/>
                </a:lnTo>
                <a:lnTo>
                  <a:pt x="48809" y="27352"/>
                </a:lnTo>
                <a:lnTo>
                  <a:pt x="50571" y="26293"/>
                </a:lnTo>
                <a:lnTo>
                  <a:pt x="52333" y="25322"/>
                </a:lnTo>
                <a:lnTo>
                  <a:pt x="54360" y="24793"/>
                </a:lnTo>
                <a:lnTo>
                  <a:pt x="71452" y="24793"/>
                </a:lnTo>
                <a:lnTo>
                  <a:pt x="68945" y="22323"/>
                </a:lnTo>
                <a:lnTo>
                  <a:pt x="47928" y="22323"/>
                </a:lnTo>
                <a:lnTo>
                  <a:pt x="50835" y="7499"/>
                </a:lnTo>
                <a:lnTo>
                  <a:pt x="72861" y="7499"/>
                </a:lnTo>
                <a:lnTo>
                  <a:pt x="72861" y="970"/>
                </a:lnTo>
                <a:close/>
              </a:path>
              <a:path w="75565" h="56514">
                <a:moveTo>
                  <a:pt x="63082" y="18881"/>
                </a:moveTo>
                <a:lnTo>
                  <a:pt x="54624" y="18881"/>
                </a:lnTo>
                <a:lnTo>
                  <a:pt x="51188" y="20028"/>
                </a:lnTo>
                <a:lnTo>
                  <a:pt x="47928" y="22323"/>
                </a:lnTo>
                <a:lnTo>
                  <a:pt x="68945" y="22323"/>
                </a:lnTo>
                <a:lnTo>
                  <a:pt x="67135" y="20558"/>
                </a:lnTo>
                <a:lnTo>
                  <a:pt x="63082" y="188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10791559" y="2430082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79" h="56514">
                <a:moveTo>
                  <a:pt x="33025" y="5647"/>
                </a:moveTo>
                <a:lnTo>
                  <a:pt x="22114" y="5647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5"/>
                </a:lnTo>
                <a:lnTo>
                  <a:pt x="29426" y="12529"/>
                </a:lnTo>
                <a:lnTo>
                  <a:pt x="29426" y="17735"/>
                </a:lnTo>
                <a:lnTo>
                  <a:pt x="28369" y="20470"/>
                </a:lnTo>
                <a:lnTo>
                  <a:pt x="26254" y="23382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1"/>
                </a:lnTo>
                <a:lnTo>
                  <a:pt x="3259" y="45793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70"/>
                </a:lnTo>
                <a:lnTo>
                  <a:pt x="9427" y="48970"/>
                </a:lnTo>
                <a:lnTo>
                  <a:pt x="10220" y="47734"/>
                </a:lnTo>
                <a:lnTo>
                  <a:pt x="24933" y="34235"/>
                </a:lnTo>
                <a:lnTo>
                  <a:pt x="28457" y="30970"/>
                </a:lnTo>
                <a:lnTo>
                  <a:pt x="36351" y="17735"/>
                </a:lnTo>
                <a:lnTo>
                  <a:pt x="36273" y="10765"/>
                </a:lnTo>
                <a:lnTo>
                  <a:pt x="34801" y="7323"/>
                </a:lnTo>
                <a:lnTo>
                  <a:pt x="33025" y="5647"/>
                </a:lnTo>
                <a:close/>
              </a:path>
              <a:path w="81279" h="56514">
                <a:moveTo>
                  <a:pt x="36475" y="48969"/>
                </a:moveTo>
                <a:lnTo>
                  <a:pt x="9427" y="48970"/>
                </a:lnTo>
                <a:lnTo>
                  <a:pt x="36475" y="48970"/>
                </a:lnTo>
                <a:close/>
              </a:path>
              <a:path w="81279" h="56514">
                <a:moveTo>
                  <a:pt x="24492" y="0"/>
                </a:moveTo>
                <a:lnTo>
                  <a:pt x="13920" y="0"/>
                </a:lnTo>
                <a:lnTo>
                  <a:pt x="9779" y="1412"/>
                </a:lnTo>
                <a:lnTo>
                  <a:pt x="6695" y="4147"/>
                </a:lnTo>
                <a:lnTo>
                  <a:pt x="3612" y="6794"/>
                </a:lnTo>
                <a:lnTo>
                  <a:pt x="1761" y="10765"/>
                </a:lnTo>
                <a:lnTo>
                  <a:pt x="1321" y="15970"/>
                </a:lnTo>
                <a:lnTo>
                  <a:pt x="8281" y="16676"/>
                </a:lnTo>
                <a:lnTo>
                  <a:pt x="8281" y="13235"/>
                </a:lnTo>
                <a:lnTo>
                  <a:pt x="9250" y="10500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7"/>
                </a:lnTo>
                <a:lnTo>
                  <a:pt x="33025" y="5647"/>
                </a:lnTo>
                <a:lnTo>
                  <a:pt x="28633" y="1500"/>
                </a:lnTo>
                <a:lnTo>
                  <a:pt x="24492" y="0"/>
                </a:lnTo>
                <a:close/>
              </a:path>
              <a:path w="81279" h="56514">
                <a:moveTo>
                  <a:pt x="51981" y="28234"/>
                </a:moveTo>
                <a:lnTo>
                  <a:pt x="45021" y="28234"/>
                </a:lnTo>
                <a:lnTo>
                  <a:pt x="45021" y="38557"/>
                </a:lnTo>
                <a:lnTo>
                  <a:pt x="46783" y="46057"/>
                </a:lnTo>
                <a:lnTo>
                  <a:pt x="50611" y="50910"/>
                </a:lnTo>
                <a:lnTo>
                  <a:pt x="53479" y="54439"/>
                </a:lnTo>
                <a:lnTo>
                  <a:pt x="57620" y="56381"/>
                </a:lnTo>
                <a:lnTo>
                  <a:pt x="66959" y="56381"/>
                </a:lnTo>
                <a:lnTo>
                  <a:pt x="70307" y="55322"/>
                </a:lnTo>
                <a:lnTo>
                  <a:pt x="75593" y="50910"/>
                </a:lnTo>
                <a:lnTo>
                  <a:pt x="59822" y="50822"/>
                </a:lnTo>
                <a:lnTo>
                  <a:pt x="57267" y="49322"/>
                </a:lnTo>
                <a:lnTo>
                  <a:pt x="53038" y="43322"/>
                </a:lnTo>
                <a:lnTo>
                  <a:pt x="51981" y="37322"/>
                </a:lnTo>
                <a:lnTo>
                  <a:pt x="51981" y="28234"/>
                </a:lnTo>
                <a:close/>
              </a:path>
              <a:path w="81279" h="56514">
                <a:moveTo>
                  <a:pt x="75399" y="5647"/>
                </a:moveTo>
                <a:lnTo>
                  <a:pt x="66078" y="5647"/>
                </a:lnTo>
                <a:lnTo>
                  <a:pt x="68633" y="7147"/>
                </a:lnTo>
                <a:lnTo>
                  <a:pt x="70747" y="10147"/>
                </a:lnTo>
                <a:lnTo>
                  <a:pt x="72950" y="13058"/>
                </a:lnTo>
                <a:lnTo>
                  <a:pt x="73884" y="18440"/>
                </a:lnTo>
                <a:lnTo>
                  <a:pt x="73992" y="37322"/>
                </a:lnTo>
                <a:lnTo>
                  <a:pt x="72950" y="43322"/>
                </a:lnTo>
                <a:lnTo>
                  <a:pt x="70747" y="46322"/>
                </a:lnTo>
                <a:lnTo>
                  <a:pt x="68633" y="49322"/>
                </a:lnTo>
                <a:lnTo>
                  <a:pt x="66078" y="50822"/>
                </a:lnTo>
                <a:lnTo>
                  <a:pt x="75653" y="50822"/>
                </a:lnTo>
                <a:lnTo>
                  <a:pt x="77620" y="47910"/>
                </a:lnTo>
                <a:lnTo>
                  <a:pt x="78941" y="43940"/>
                </a:lnTo>
                <a:lnTo>
                  <a:pt x="80263" y="39881"/>
                </a:lnTo>
                <a:lnTo>
                  <a:pt x="80879" y="34675"/>
                </a:lnTo>
                <a:lnTo>
                  <a:pt x="80793" y="21705"/>
                </a:lnTo>
                <a:lnTo>
                  <a:pt x="80527" y="18440"/>
                </a:lnTo>
                <a:lnTo>
                  <a:pt x="79646" y="15175"/>
                </a:lnTo>
                <a:lnTo>
                  <a:pt x="78853" y="11911"/>
                </a:lnTo>
                <a:lnTo>
                  <a:pt x="77707" y="9176"/>
                </a:lnTo>
                <a:lnTo>
                  <a:pt x="76298" y="6970"/>
                </a:lnTo>
                <a:lnTo>
                  <a:pt x="75399" y="5647"/>
                </a:lnTo>
                <a:close/>
              </a:path>
              <a:path w="81279" h="56514">
                <a:moveTo>
                  <a:pt x="65901" y="0"/>
                </a:moveTo>
                <a:lnTo>
                  <a:pt x="45021" y="21705"/>
                </a:lnTo>
                <a:lnTo>
                  <a:pt x="45021" y="28234"/>
                </a:lnTo>
                <a:lnTo>
                  <a:pt x="51981" y="28234"/>
                </a:lnTo>
                <a:lnTo>
                  <a:pt x="59734" y="5647"/>
                </a:lnTo>
                <a:lnTo>
                  <a:pt x="75399" y="5647"/>
                </a:lnTo>
                <a:lnTo>
                  <a:pt x="74800" y="4764"/>
                </a:lnTo>
                <a:lnTo>
                  <a:pt x="72950" y="2999"/>
                </a:lnTo>
                <a:lnTo>
                  <a:pt x="70747" y="1852"/>
                </a:lnTo>
                <a:lnTo>
                  <a:pt x="68545" y="617"/>
                </a:lnTo>
                <a:lnTo>
                  <a:pt x="659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11258070" y="2430082"/>
            <a:ext cx="81915" cy="56515"/>
          </a:xfrm>
          <a:custGeom>
            <a:avLst/>
            <a:gdLst/>
            <a:ahLst/>
            <a:cxnLst/>
            <a:rect l="l" t="t" r="r" b="b"/>
            <a:pathLst>
              <a:path w="81915" h="56514">
                <a:moveTo>
                  <a:pt x="33025" y="5646"/>
                </a:moveTo>
                <a:lnTo>
                  <a:pt x="22114" y="5646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4"/>
                </a:lnTo>
                <a:lnTo>
                  <a:pt x="29426" y="12528"/>
                </a:lnTo>
                <a:lnTo>
                  <a:pt x="29426" y="17734"/>
                </a:lnTo>
                <a:lnTo>
                  <a:pt x="28369" y="20469"/>
                </a:lnTo>
                <a:lnTo>
                  <a:pt x="26255" y="23381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0"/>
                </a:lnTo>
                <a:lnTo>
                  <a:pt x="3259" y="45792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69"/>
                </a:lnTo>
                <a:lnTo>
                  <a:pt x="9426" y="48969"/>
                </a:lnTo>
                <a:lnTo>
                  <a:pt x="10219" y="47734"/>
                </a:lnTo>
                <a:lnTo>
                  <a:pt x="24933" y="34234"/>
                </a:lnTo>
                <a:lnTo>
                  <a:pt x="28457" y="30969"/>
                </a:lnTo>
                <a:lnTo>
                  <a:pt x="36351" y="17734"/>
                </a:lnTo>
                <a:lnTo>
                  <a:pt x="36273" y="10764"/>
                </a:lnTo>
                <a:lnTo>
                  <a:pt x="34801" y="7323"/>
                </a:lnTo>
                <a:lnTo>
                  <a:pt x="33025" y="5646"/>
                </a:lnTo>
                <a:close/>
              </a:path>
              <a:path w="81915" h="56514">
                <a:moveTo>
                  <a:pt x="36475" y="48969"/>
                </a:moveTo>
                <a:lnTo>
                  <a:pt x="9426" y="48969"/>
                </a:lnTo>
                <a:lnTo>
                  <a:pt x="36475" y="48969"/>
                </a:lnTo>
                <a:close/>
              </a:path>
              <a:path w="81915" h="56514">
                <a:moveTo>
                  <a:pt x="24492" y="0"/>
                </a:moveTo>
                <a:lnTo>
                  <a:pt x="13920" y="0"/>
                </a:lnTo>
                <a:lnTo>
                  <a:pt x="9779" y="1411"/>
                </a:lnTo>
                <a:lnTo>
                  <a:pt x="6695" y="4146"/>
                </a:lnTo>
                <a:lnTo>
                  <a:pt x="3612" y="6793"/>
                </a:lnTo>
                <a:lnTo>
                  <a:pt x="1761" y="10764"/>
                </a:lnTo>
                <a:lnTo>
                  <a:pt x="1321" y="15970"/>
                </a:lnTo>
                <a:lnTo>
                  <a:pt x="8281" y="16675"/>
                </a:lnTo>
                <a:lnTo>
                  <a:pt x="8281" y="13234"/>
                </a:lnTo>
                <a:lnTo>
                  <a:pt x="9250" y="10499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6"/>
                </a:lnTo>
                <a:lnTo>
                  <a:pt x="33025" y="5646"/>
                </a:lnTo>
                <a:lnTo>
                  <a:pt x="28633" y="1500"/>
                </a:lnTo>
                <a:lnTo>
                  <a:pt x="24492" y="0"/>
                </a:lnTo>
                <a:close/>
              </a:path>
              <a:path w="81915" h="56514">
                <a:moveTo>
                  <a:pt x="52069" y="40410"/>
                </a:moveTo>
                <a:lnTo>
                  <a:pt x="45024" y="40939"/>
                </a:lnTo>
                <a:lnTo>
                  <a:pt x="45461" y="45616"/>
                </a:lnTo>
                <a:lnTo>
                  <a:pt x="47224" y="49321"/>
                </a:lnTo>
                <a:lnTo>
                  <a:pt x="53567" y="54968"/>
                </a:lnTo>
                <a:lnTo>
                  <a:pt x="57708" y="56380"/>
                </a:lnTo>
                <a:lnTo>
                  <a:pt x="68809" y="56380"/>
                </a:lnTo>
                <a:lnTo>
                  <a:pt x="73655" y="54174"/>
                </a:lnTo>
                <a:lnTo>
                  <a:pt x="76280" y="50822"/>
                </a:lnTo>
                <a:lnTo>
                  <a:pt x="59999" y="50822"/>
                </a:lnTo>
                <a:lnTo>
                  <a:pt x="57708" y="49939"/>
                </a:lnTo>
                <a:lnTo>
                  <a:pt x="53831" y="46410"/>
                </a:lnTo>
                <a:lnTo>
                  <a:pt x="52598" y="43851"/>
                </a:lnTo>
                <a:lnTo>
                  <a:pt x="52069" y="40410"/>
                </a:lnTo>
                <a:close/>
              </a:path>
              <a:path w="81915" h="56514">
                <a:moveTo>
                  <a:pt x="77531" y="24793"/>
                </a:moveTo>
                <a:lnTo>
                  <a:pt x="66078" y="24793"/>
                </a:lnTo>
                <a:lnTo>
                  <a:pt x="68897" y="25940"/>
                </a:lnTo>
                <a:lnTo>
                  <a:pt x="71100" y="28145"/>
                </a:lnTo>
                <a:lnTo>
                  <a:pt x="73303" y="30440"/>
                </a:lnTo>
                <a:lnTo>
                  <a:pt x="74360" y="33440"/>
                </a:lnTo>
                <a:lnTo>
                  <a:pt x="74236" y="41733"/>
                </a:lnTo>
                <a:lnTo>
                  <a:pt x="73214" y="44645"/>
                </a:lnTo>
                <a:lnTo>
                  <a:pt x="70924" y="47116"/>
                </a:lnTo>
                <a:lnTo>
                  <a:pt x="68721" y="49586"/>
                </a:lnTo>
                <a:lnTo>
                  <a:pt x="65990" y="50822"/>
                </a:lnTo>
                <a:lnTo>
                  <a:pt x="76280" y="50822"/>
                </a:lnTo>
                <a:lnTo>
                  <a:pt x="77250" y="49586"/>
                </a:lnTo>
                <a:lnTo>
                  <a:pt x="80086" y="46057"/>
                </a:lnTo>
                <a:lnTo>
                  <a:pt x="81496" y="41733"/>
                </a:lnTo>
                <a:lnTo>
                  <a:pt x="81496" y="31498"/>
                </a:lnTo>
                <a:lnTo>
                  <a:pt x="79910" y="27175"/>
                </a:lnTo>
                <a:lnTo>
                  <a:pt x="77531" y="24793"/>
                </a:lnTo>
                <a:close/>
              </a:path>
              <a:path w="81915" h="56514">
                <a:moveTo>
                  <a:pt x="78941" y="970"/>
                </a:moveTo>
                <a:lnTo>
                  <a:pt x="51541" y="970"/>
                </a:lnTo>
                <a:lnTo>
                  <a:pt x="46166" y="29381"/>
                </a:lnTo>
                <a:lnTo>
                  <a:pt x="52510" y="30175"/>
                </a:lnTo>
                <a:lnTo>
                  <a:pt x="53567" y="28587"/>
                </a:lnTo>
                <a:lnTo>
                  <a:pt x="54889" y="27351"/>
                </a:lnTo>
                <a:lnTo>
                  <a:pt x="56651" y="26293"/>
                </a:lnTo>
                <a:lnTo>
                  <a:pt x="58413" y="25322"/>
                </a:lnTo>
                <a:lnTo>
                  <a:pt x="60439" y="24793"/>
                </a:lnTo>
                <a:lnTo>
                  <a:pt x="77531" y="24793"/>
                </a:lnTo>
                <a:lnTo>
                  <a:pt x="75024" y="22322"/>
                </a:lnTo>
                <a:lnTo>
                  <a:pt x="54007" y="22322"/>
                </a:lnTo>
                <a:lnTo>
                  <a:pt x="56915" y="7499"/>
                </a:lnTo>
                <a:lnTo>
                  <a:pt x="78941" y="7499"/>
                </a:lnTo>
                <a:lnTo>
                  <a:pt x="78941" y="970"/>
                </a:lnTo>
                <a:close/>
              </a:path>
              <a:path w="81915" h="56514">
                <a:moveTo>
                  <a:pt x="69161" y="18881"/>
                </a:moveTo>
                <a:lnTo>
                  <a:pt x="60703" y="18881"/>
                </a:lnTo>
                <a:lnTo>
                  <a:pt x="57267" y="20028"/>
                </a:lnTo>
                <a:lnTo>
                  <a:pt x="54007" y="22322"/>
                </a:lnTo>
                <a:lnTo>
                  <a:pt x="75024" y="22322"/>
                </a:lnTo>
                <a:lnTo>
                  <a:pt x="73214" y="20557"/>
                </a:lnTo>
                <a:lnTo>
                  <a:pt x="69161" y="188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8969474" y="1514395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11302035" y="1514395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8969474" y="2371230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8969474" y="1942856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8969474" y="1514395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11276485" y="2371230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11276485" y="1942856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11276485" y="1514395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8874552" y="2350054"/>
            <a:ext cx="64135" cy="55880"/>
          </a:xfrm>
          <a:custGeom>
            <a:avLst/>
            <a:gdLst/>
            <a:ahLst/>
            <a:cxnLst/>
            <a:rect l="l" t="t" r="r" b="b"/>
            <a:pathLst>
              <a:path w="64134" h="55880">
                <a:moveTo>
                  <a:pt x="20783" y="31058"/>
                </a:moveTo>
                <a:lnTo>
                  <a:pt x="0" y="31058"/>
                </a:lnTo>
                <a:lnTo>
                  <a:pt x="0" y="37852"/>
                </a:lnTo>
                <a:lnTo>
                  <a:pt x="20783" y="37852"/>
                </a:lnTo>
                <a:lnTo>
                  <a:pt x="20783" y="31058"/>
                </a:lnTo>
                <a:close/>
              </a:path>
              <a:path w="64134" h="55880">
                <a:moveTo>
                  <a:pt x="34246" y="39352"/>
                </a:moveTo>
                <a:lnTo>
                  <a:pt x="27136" y="39969"/>
                </a:lnTo>
                <a:lnTo>
                  <a:pt x="27594" y="44557"/>
                </a:lnTo>
                <a:lnTo>
                  <a:pt x="29400" y="48351"/>
                </a:lnTo>
                <a:lnTo>
                  <a:pt x="32572" y="51087"/>
                </a:lnTo>
                <a:lnTo>
                  <a:pt x="35743" y="53910"/>
                </a:lnTo>
                <a:lnTo>
                  <a:pt x="39831" y="55322"/>
                </a:lnTo>
                <a:lnTo>
                  <a:pt x="50959" y="55322"/>
                </a:lnTo>
                <a:lnTo>
                  <a:pt x="55778" y="53116"/>
                </a:lnTo>
                <a:lnTo>
                  <a:pt x="58411" y="49763"/>
                </a:lnTo>
                <a:lnTo>
                  <a:pt x="42140" y="49763"/>
                </a:lnTo>
                <a:lnTo>
                  <a:pt x="39823" y="48881"/>
                </a:lnTo>
                <a:lnTo>
                  <a:pt x="37911" y="47116"/>
                </a:lnTo>
                <a:lnTo>
                  <a:pt x="35990" y="45440"/>
                </a:lnTo>
                <a:lnTo>
                  <a:pt x="34765" y="42793"/>
                </a:lnTo>
                <a:lnTo>
                  <a:pt x="34246" y="39352"/>
                </a:lnTo>
                <a:close/>
              </a:path>
              <a:path w="64134" h="55880">
                <a:moveTo>
                  <a:pt x="59697" y="23822"/>
                </a:moveTo>
                <a:lnTo>
                  <a:pt x="48237" y="23822"/>
                </a:lnTo>
                <a:lnTo>
                  <a:pt x="51074" y="24881"/>
                </a:lnTo>
                <a:lnTo>
                  <a:pt x="53241" y="27175"/>
                </a:lnTo>
                <a:lnTo>
                  <a:pt x="55408" y="29381"/>
                </a:lnTo>
                <a:lnTo>
                  <a:pt x="56492" y="32469"/>
                </a:lnTo>
                <a:lnTo>
                  <a:pt x="56371" y="40675"/>
                </a:lnTo>
                <a:lnTo>
                  <a:pt x="55373" y="43587"/>
                </a:lnTo>
                <a:lnTo>
                  <a:pt x="50862" y="48528"/>
                </a:lnTo>
                <a:lnTo>
                  <a:pt x="48104" y="49763"/>
                </a:lnTo>
                <a:lnTo>
                  <a:pt x="58411" y="49763"/>
                </a:lnTo>
                <a:lnTo>
                  <a:pt x="62219" y="44998"/>
                </a:lnTo>
                <a:lnTo>
                  <a:pt x="63672" y="40675"/>
                </a:lnTo>
                <a:lnTo>
                  <a:pt x="63672" y="30440"/>
                </a:lnTo>
                <a:lnTo>
                  <a:pt x="62025" y="26117"/>
                </a:lnTo>
                <a:lnTo>
                  <a:pt x="59697" y="23822"/>
                </a:lnTo>
                <a:close/>
              </a:path>
              <a:path w="64134" h="55880">
                <a:moveTo>
                  <a:pt x="27136" y="39969"/>
                </a:moveTo>
                <a:close/>
              </a:path>
              <a:path w="64134" h="55880">
                <a:moveTo>
                  <a:pt x="61082" y="0"/>
                </a:moveTo>
                <a:lnTo>
                  <a:pt x="33682" y="0"/>
                </a:lnTo>
                <a:lnTo>
                  <a:pt x="28343" y="28322"/>
                </a:lnTo>
                <a:lnTo>
                  <a:pt x="34695" y="29116"/>
                </a:lnTo>
                <a:lnTo>
                  <a:pt x="35699" y="27528"/>
                </a:lnTo>
                <a:lnTo>
                  <a:pt x="37074" y="26293"/>
                </a:lnTo>
                <a:lnTo>
                  <a:pt x="38827" y="25323"/>
                </a:lnTo>
                <a:lnTo>
                  <a:pt x="40580" y="24263"/>
                </a:lnTo>
                <a:lnTo>
                  <a:pt x="42554" y="23822"/>
                </a:lnTo>
                <a:lnTo>
                  <a:pt x="59697" y="23822"/>
                </a:lnTo>
                <a:lnTo>
                  <a:pt x="57147" y="21264"/>
                </a:lnTo>
                <a:lnTo>
                  <a:pt x="36122" y="21264"/>
                </a:lnTo>
                <a:lnTo>
                  <a:pt x="39091" y="6441"/>
                </a:lnTo>
                <a:lnTo>
                  <a:pt x="61082" y="6441"/>
                </a:lnTo>
                <a:lnTo>
                  <a:pt x="61082" y="0"/>
                </a:lnTo>
                <a:close/>
              </a:path>
              <a:path w="64134" h="55880">
                <a:moveTo>
                  <a:pt x="51347" y="17823"/>
                </a:moveTo>
                <a:lnTo>
                  <a:pt x="42897" y="17823"/>
                </a:lnTo>
                <a:lnTo>
                  <a:pt x="39426" y="18970"/>
                </a:lnTo>
                <a:lnTo>
                  <a:pt x="36122" y="21264"/>
                </a:lnTo>
                <a:lnTo>
                  <a:pt x="57147" y="21264"/>
                </a:lnTo>
                <a:lnTo>
                  <a:pt x="55408" y="19499"/>
                </a:lnTo>
                <a:lnTo>
                  <a:pt x="51347" y="178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8901731" y="1920621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13964" y="0"/>
                </a:lnTo>
                <a:lnTo>
                  <a:pt x="10634" y="1058"/>
                </a:lnTo>
                <a:lnTo>
                  <a:pt x="7991" y="3264"/>
                </a:lnTo>
                <a:lnTo>
                  <a:pt x="5347" y="5382"/>
                </a:lnTo>
                <a:lnTo>
                  <a:pt x="3356" y="8470"/>
                </a:lnTo>
                <a:lnTo>
                  <a:pt x="669" y="16411"/>
                </a:lnTo>
                <a:lnTo>
                  <a:pt x="0" y="21705"/>
                </a:lnTo>
                <a:lnTo>
                  <a:pt x="0" y="38557"/>
                </a:lnTo>
                <a:lnTo>
                  <a:pt x="1814" y="46057"/>
                </a:lnTo>
                <a:lnTo>
                  <a:pt x="8484" y="54440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234"/>
                </a:lnTo>
                <a:lnTo>
                  <a:pt x="27990" y="53116"/>
                </a:lnTo>
                <a:lnTo>
                  <a:pt x="30633" y="50910"/>
                </a:lnTo>
                <a:lnTo>
                  <a:pt x="30747" y="50734"/>
                </a:lnTo>
                <a:lnTo>
                  <a:pt x="14863" y="50734"/>
                </a:lnTo>
                <a:lnTo>
                  <a:pt x="12246" y="49234"/>
                </a:lnTo>
                <a:lnTo>
                  <a:pt x="8017" y="43234"/>
                </a:lnTo>
                <a:lnTo>
                  <a:pt x="6960" y="37234"/>
                </a:lnTo>
                <a:lnTo>
                  <a:pt x="6960" y="19146"/>
                </a:lnTo>
                <a:lnTo>
                  <a:pt x="8123" y="12882"/>
                </a:lnTo>
                <a:lnTo>
                  <a:pt x="12308" y="6882"/>
                </a:lnTo>
                <a:lnTo>
                  <a:pt x="14783" y="5558"/>
                </a:lnTo>
                <a:lnTo>
                  <a:pt x="30382" y="5558"/>
                </a:lnTo>
                <a:lnTo>
                  <a:pt x="29823" y="4676"/>
                </a:lnTo>
                <a:lnTo>
                  <a:pt x="27981" y="3000"/>
                </a:lnTo>
                <a:lnTo>
                  <a:pt x="25752" y="1764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382" y="5558"/>
                </a:moveTo>
                <a:lnTo>
                  <a:pt x="21048" y="5558"/>
                </a:lnTo>
                <a:lnTo>
                  <a:pt x="23691" y="7058"/>
                </a:lnTo>
                <a:lnTo>
                  <a:pt x="27929" y="13058"/>
                </a:lnTo>
                <a:lnTo>
                  <a:pt x="28986" y="19146"/>
                </a:lnTo>
                <a:lnTo>
                  <a:pt x="28986" y="37234"/>
                </a:lnTo>
                <a:lnTo>
                  <a:pt x="27928" y="43234"/>
                </a:lnTo>
                <a:lnTo>
                  <a:pt x="23691" y="49234"/>
                </a:lnTo>
                <a:lnTo>
                  <a:pt x="21074" y="50734"/>
                </a:lnTo>
                <a:lnTo>
                  <a:pt x="30747" y="50734"/>
                </a:lnTo>
                <a:lnTo>
                  <a:pt x="32616" y="47822"/>
                </a:lnTo>
                <a:lnTo>
                  <a:pt x="35276" y="39881"/>
                </a:lnTo>
                <a:lnTo>
                  <a:pt x="35937" y="34675"/>
                </a:lnTo>
                <a:lnTo>
                  <a:pt x="35844" y="21705"/>
                </a:lnTo>
                <a:lnTo>
                  <a:pt x="35523" y="18352"/>
                </a:lnTo>
                <a:lnTo>
                  <a:pt x="33867" y="11911"/>
                </a:lnTo>
                <a:lnTo>
                  <a:pt x="32730" y="9176"/>
                </a:lnTo>
                <a:lnTo>
                  <a:pt x="31221" y="6882"/>
                </a:lnTo>
                <a:lnTo>
                  <a:pt x="30382" y="55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8901731" y="1493131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80">
                <a:moveTo>
                  <a:pt x="7110" y="39440"/>
                </a:moveTo>
                <a:lnTo>
                  <a:pt x="0" y="39969"/>
                </a:lnTo>
                <a:lnTo>
                  <a:pt x="449" y="44646"/>
                </a:lnTo>
                <a:lnTo>
                  <a:pt x="2264" y="48351"/>
                </a:lnTo>
                <a:lnTo>
                  <a:pt x="8607" y="53998"/>
                </a:lnTo>
                <a:lnTo>
                  <a:pt x="12695" y="55410"/>
                </a:lnTo>
                <a:lnTo>
                  <a:pt x="23823" y="55410"/>
                </a:lnTo>
                <a:lnTo>
                  <a:pt x="28642" y="53204"/>
                </a:lnTo>
                <a:lnTo>
                  <a:pt x="31275" y="49851"/>
                </a:lnTo>
                <a:lnTo>
                  <a:pt x="15004" y="49851"/>
                </a:lnTo>
                <a:lnTo>
                  <a:pt x="12686" y="48969"/>
                </a:lnTo>
                <a:lnTo>
                  <a:pt x="8854" y="45439"/>
                </a:lnTo>
                <a:lnTo>
                  <a:pt x="7629" y="42881"/>
                </a:lnTo>
                <a:lnTo>
                  <a:pt x="7110" y="39440"/>
                </a:lnTo>
                <a:close/>
              </a:path>
              <a:path w="36829" h="55880">
                <a:moveTo>
                  <a:pt x="32535" y="23823"/>
                </a:moveTo>
                <a:lnTo>
                  <a:pt x="21100" y="23823"/>
                </a:lnTo>
                <a:lnTo>
                  <a:pt x="23937" y="24970"/>
                </a:lnTo>
                <a:lnTo>
                  <a:pt x="26105" y="27176"/>
                </a:lnTo>
                <a:lnTo>
                  <a:pt x="28272" y="29469"/>
                </a:lnTo>
                <a:lnTo>
                  <a:pt x="29356" y="32469"/>
                </a:lnTo>
                <a:lnTo>
                  <a:pt x="29234" y="40763"/>
                </a:lnTo>
                <a:lnTo>
                  <a:pt x="28228" y="43675"/>
                </a:lnTo>
                <a:lnTo>
                  <a:pt x="23717" y="48616"/>
                </a:lnTo>
                <a:lnTo>
                  <a:pt x="20968" y="49851"/>
                </a:lnTo>
                <a:lnTo>
                  <a:pt x="31275" y="49851"/>
                </a:lnTo>
                <a:lnTo>
                  <a:pt x="35083" y="45087"/>
                </a:lnTo>
                <a:lnTo>
                  <a:pt x="36536" y="40763"/>
                </a:lnTo>
                <a:lnTo>
                  <a:pt x="36536" y="30528"/>
                </a:lnTo>
                <a:lnTo>
                  <a:pt x="34889" y="26205"/>
                </a:lnTo>
                <a:lnTo>
                  <a:pt x="32535" y="23823"/>
                </a:lnTo>
                <a:close/>
              </a:path>
              <a:path w="36829" h="55880">
                <a:moveTo>
                  <a:pt x="33946" y="0"/>
                </a:moveTo>
                <a:lnTo>
                  <a:pt x="6546" y="0"/>
                </a:lnTo>
                <a:lnTo>
                  <a:pt x="1207" y="28410"/>
                </a:lnTo>
                <a:lnTo>
                  <a:pt x="7559" y="29205"/>
                </a:lnTo>
                <a:lnTo>
                  <a:pt x="8563" y="27617"/>
                </a:lnTo>
                <a:lnTo>
                  <a:pt x="9938" y="26381"/>
                </a:lnTo>
                <a:lnTo>
                  <a:pt x="11691" y="25322"/>
                </a:lnTo>
                <a:lnTo>
                  <a:pt x="13444" y="24352"/>
                </a:lnTo>
                <a:lnTo>
                  <a:pt x="15418" y="23823"/>
                </a:lnTo>
                <a:lnTo>
                  <a:pt x="32535" y="23823"/>
                </a:lnTo>
                <a:lnTo>
                  <a:pt x="30058" y="21352"/>
                </a:lnTo>
                <a:lnTo>
                  <a:pt x="8986" y="21352"/>
                </a:lnTo>
                <a:lnTo>
                  <a:pt x="11955" y="6529"/>
                </a:lnTo>
                <a:lnTo>
                  <a:pt x="33946" y="6529"/>
                </a:lnTo>
                <a:lnTo>
                  <a:pt x="33946" y="0"/>
                </a:lnTo>
                <a:close/>
              </a:path>
              <a:path w="36829" h="55880">
                <a:moveTo>
                  <a:pt x="24211" y="17911"/>
                </a:moveTo>
                <a:lnTo>
                  <a:pt x="15761" y="17911"/>
                </a:lnTo>
                <a:lnTo>
                  <a:pt x="12290" y="19058"/>
                </a:lnTo>
                <a:lnTo>
                  <a:pt x="8986" y="21352"/>
                </a:lnTo>
                <a:lnTo>
                  <a:pt x="30058" y="21352"/>
                </a:lnTo>
                <a:lnTo>
                  <a:pt x="28272" y="19587"/>
                </a:lnTo>
                <a:lnTo>
                  <a:pt x="24211" y="179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8771760" y="1791360"/>
            <a:ext cx="62230" cy="307975"/>
          </a:xfrm>
          <a:custGeom>
            <a:avLst/>
            <a:gdLst/>
            <a:ahLst/>
            <a:cxnLst/>
            <a:rect l="l" t="t" r="r" b="b"/>
            <a:pathLst>
              <a:path w="62229" h="307975">
                <a:moveTo>
                  <a:pt x="22686" y="261347"/>
                </a:moveTo>
                <a:lnTo>
                  <a:pt x="572" y="275552"/>
                </a:lnTo>
                <a:lnTo>
                  <a:pt x="193" y="277670"/>
                </a:lnTo>
                <a:lnTo>
                  <a:pt x="16" y="280493"/>
                </a:lnTo>
                <a:lnTo>
                  <a:pt x="0" y="307669"/>
                </a:lnTo>
                <a:lnTo>
                  <a:pt x="60615" y="307669"/>
                </a:lnTo>
                <a:lnTo>
                  <a:pt x="60615" y="299640"/>
                </a:lnTo>
                <a:lnTo>
                  <a:pt x="7154" y="299640"/>
                </a:lnTo>
                <a:lnTo>
                  <a:pt x="7275" y="278728"/>
                </a:lnTo>
                <a:lnTo>
                  <a:pt x="7402" y="277670"/>
                </a:lnTo>
                <a:lnTo>
                  <a:pt x="8264" y="274493"/>
                </a:lnTo>
                <a:lnTo>
                  <a:pt x="9462" y="272817"/>
                </a:lnTo>
                <a:lnTo>
                  <a:pt x="11268" y="271581"/>
                </a:lnTo>
                <a:lnTo>
                  <a:pt x="13074" y="270258"/>
                </a:lnTo>
                <a:lnTo>
                  <a:pt x="15242" y="269640"/>
                </a:lnTo>
                <a:lnTo>
                  <a:pt x="34211" y="269640"/>
                </a:lnTo>
                <a:lnTo>
                  <a:pt x="27048" y="263023"/>
                </a:lnTo>
                <a:lnTo>
                  <a:pt x="22686" y="261347"/>
                </a:lnTo>
                <a:close/>
              </a:path>
              <a:path w="62229" h="307975">
                <a:moveTo>
                  <a:pt x="34211" y="269640"/>
                </a:moveTo>
                <a:lnTo>
                  <a:pt x="21277" y="269640"/>
                </a:lnTo>
                <a:lnTo>
                  <a:pt x="23990" y="270699"/>
                </a:lnTo>
                <a:lnTo>
                  <a:pt x="27849" y="275111"/>
                </a:lnTo>
                <a:lnTo>
                  <a:pt x="28818" y="278728"/>
                </a:lnTo>
                <a:lnTo>
                  <a:pt x="28818" y="299640"/>
                </a:lnTo>
                <a:lnTo>
                  <a:pt x="35972" y="299640"/>
                </a:lnTo>
                <a:lnTo>
                  <a:pt x="35866" y="275111"/>
                </a:lnTo>
                <a:lnTo>
                  <a:pt x="34211" y="269640"/>
                </a:lnTo>
                <a:close/>
              </a:path>
              <a:path w="62229" h="307975">
                <a:moveTo>
                  <a:pt x="39682" y="212289"/>
                </a:moveTo>
                <a:lnTo>
                  <a:pt x="31329" y="212289"/>
                </a:lnTo>
                <a:lnTo>
                  <a:pt x="25700" y="214142"/>
                </a:lnTo>
                <a:lnTo>
                  <a:pt x="21708" y="217936"/>
                </a:lnTo>
                <a:lnTo>
                  <a:pt x="17708" y="221641"/>
                </a:lnTo>
                <a:lnTo>
                  <a:pt x="15709" y="226406"/>
                </a:lnTo>
                <a:lnTo>
                  <a:pt x="15781" y="238582"/>
                </a:lnTo>
                <a:lnTo>
                  <a:pt x="17753" y="243347"/>
                </a:lnTo>
                <a:lnTo>
                  <a:pt x="25911" y="250936"/>
                </a:lnTo>
                <a:lnTo>
                  <a:pt x="31647" y="252876"/>
                </a:lnTo>
                <a:lnTo>
                  <a:pt x="46166" y="252876"/>
                </a:lnTo>
                <a:lnTo>
                  <a:pt x="51717" y="250935"/>
                </a:lnTo>
                <a:lnTo>
                  <a:pt x="55673" y="247229"/>
                </a:lnTo>
                <a:lnTo>
                  <a:pt x="57880" y="245112"/>
                </a:lnTo>
                <a:lnTo>
                  <a:pt x="40563" y="245112"/>
                </a:lnTo>
                <a:lnTo>
                  <a:pt x="40563" y="244759"/>
                </a:lnTo>
                <a:lnTo>
                  <a:pt x="21832" y="228436"/>
                </a:lnTo>
                <a:lnTo>
                  <a:pt x="23259" y="225348"/>
                </a:lnTo>
                <a:lnTo>
                  <a:pt x="26132" y="222965"/>
                </a:lnTo>
                <a:lnTo>
                  <a:pt x="27973" y="221466"/>
                </a:lnTo>
                <a:lnTo>
                  <a:pt x="30748" y="220495"/>
                </a:lnTo>
                <a:lnTo>
                  <a:pt x="34439" y="220142"/>
                </a:lnTo>
                <a:lnTo>
                  <a:pt x="40563" y="220142"/>
                </a:lnTo>
                <a:lnTo>
                  <a:pt x="40563" y="212377"/>
                </a:lnTo>
                <a:lnTo>
                  <a:pt x="39682" y="212289"/>
                </a:lnTo>
                <a:close/>
              </a:path>
              <a:path w="62229" h="307975">
                <a:moveTo>
                  <a:pt x="47426" y="212554"/>
                </a:moveTo>
                <a:lnTo>
                  <a:pt x="46475" y="220230"/>
                </a:lnTo>
                <a:lnTo>
                  <a:pt x="49620" y="221377"/>
                </a:lnTo>
                <a:lnTo>
                  <a:pt x="51902" y="222966"/>
                </a:lnTo>
                <a:lnTo>
                  <a:pt x="53338" y="224818"/>
                </a:lnTo>
                <a:lnTo>
                  <a:pt x="54774" y="226760"/>
                </a:lnTo>
                <a:lnTo>
                  <a:pt x="55488" y="229142"/>
                </a:lnTo>
                <a:lnTo>
                  <a:pt x="55414" y="235671"/>
                </a:lnTo>
                <a:lnTo>
                  <a:pt x="54210" y="238582"/>
                </a:lnTo>
                <a:lnTo>
                  <a:pt x="49082" y="243524"/>
                </a:lnTo>
                <a:lnTo>
                  <a:pt x="45382" y="244847"/>
                </a:lnTo>
                <a:lnTo>
                  <a:pt x="40563" y="245112"/>
                </a:lnTo>
                <a:lnTo>
                  <a:pt x="57880" y="245112"/>
                </a:lnTo>
                <a:lnTo>
                  <a:pt x="59536" y="243524"/>
                </a:lnTo>
                <a:lnTo>
                  <a:pt x="59663" y="243347"/>
                </a:lnTo>
                <a:lnTo>
                  <a:pt x="61508" y="238582"/>
                </a:lnTo>
                <a:lnTo>
                  <a:pt x="61505" y="226406"/>
                </a:lnTo>
                <a:lnTo>
                  <a:pt x="60369" y="222612"/>
                </a:lnTo>
                <a:lnTo>
                  <a:pt x="57884" y="219348"/>
                </a:lnTo>
                <a:lnTo>
                  <a:pt x="55408" y="215995"/>
                </a:lnTo>
                <a:lnTo>
                  <a:pt x="51919" y="213789"/>
                </a:lnTo>
                <a:lnTo>
                  <a:pt x="47426" y="212554"/>
                </a:lnTo>
                <a:close/>
              </a:path>
              <a:path w="62229" h="307975">
                <a:moveTo>
                  <a:pt x="40563" y="220142"/>
                </a:moveTo>
                <a:lnTo>
                  <a:pt x="34439" y="220142"/>
                </a:lnTo>
                <a:lnTo>
                  <a:pt x="34439" y="244759"/>
                </a:lnTo>
                <a:lnTo>
                  <a:pt x="40563" y="244759"/>
                </a:lnTo>
                <a:lnTo>
                  <a:pt x="40563" y="220142"/>
                </a:lnTo>
                <a:close/>
              </a:path>
              <a:path w="62229" h="307975">
                <a:moveTo>
                  <a:pt x="18105" y="177967"/>
                </a:moveTo>
                <a:lnTo>
                  <a:pt x="16510" y="180614"/>
                </a:lnTo>
                <a:lnTo>
                  <a:pt x="15709" y="183172"/>
                </a:lnTo>
                <a:lnTo>
                  <a:pt x="15791" y="187672"/>
                </a:lnTo>
                <a:lnTo>
                  <a:pt x="16202" y="188996"/>
                </a:lnTo>
                <a:lnTo>
                  <a:pt x="17197" y="190407"/>
                </a:lnTo>
                <a:lnTo>
                  <a:pt x="18193" y="191907"/>
                </a:lnTo>
                <a:lnTo>
                  <a:pt x="20246" y="193495"/>
                </a:lnTo>
                <a:lnTo>
                  <a:pt x="23356" y="195172"/>
                </a:lnTo>
                <a:lnTo>
                  <a:pt x="16704" y="195172"/>
                </a:lnTo>
                <a:lnTo>
                  <a:pt x="16704" y="201878"/>
                </a:lnTo>
                <a:lnTo>
                  <a:pt x="60615" y="201878"/>
                </a:lnTo>
                <a:lnTo>
                  <a:pt x="60615" y="194378"/>
                </a:lnTo>
                <a:lnTo>
                  <a:pt x="34484" y="194378"/>
                </a:lnTo>
                <a:lnTo>
                  <a:pt x="31585" y="194025"/>
                </a:lnTo>
                <a:lnTo>
                  <a:pt x="28942" y="193143"/>
                </a:lnTo>
                <a:lnTo>
                  <a:pt x="27206" y="192613"/>
                </a:lnTo>
                <a:lnTo>
                  <a:pt x="25849" y="191731"/>
                </a:lnTo>
                <a:lnTo>
                  <a:pt x="23893" y="189084"/>
                </a:lnTo>
                <a:lnTo>
                  <a:pt x="23400" y="187672"/>
                </a:lnTo>
                <a:lnTo>
                  <a:pt x="23400" y="184231"/>
                </a:lnTo>
                <a:lnTo>
                  <a:pt x="23937" y="182379"/>
                </a:lnTo>
                <a:lnTo>
                  <a:pt x="25012" y="180525"/>
                </a:lnTo>
                <a:lnTo>
                  <a:pt x="18105" y="177967"/>
                </a:lnTo>
                <a:close/>
              </a:path>
              <a:path w="62229" h="307975">
                <a:moveTo>
                  <a:pt x="41109" y="99615"/>
                </a:moveTo>
                <a:lnTo>
                  <a:pt x="0" y="99615"/>
                </a:lnTo>
                <a:lnTo>
                  <a:pt x="0" y="107644"/>
                </a:lnTo>
                <a:lnTo>
                  <a:pt x="42589" y="107646"/>
                </a:lnTo>
                <a:lnTo>
                  <a:pt x="47726" y="108881"/>
                </a:lnTo>
                <a:lnTo>
                  <a:pt x="50404" y="111439"/>
                </a:lnTo>
                <a:lnTo>
                  <a:pt x="53073" y="113910"/>
                </a:lnTo>
                <a:lnTo>
                  <a:pt x="54413" y="118145"/>
                </a:lnTo>
                <a:lnTo>
                  <a:pt x="40246" y="139321"/>
                </a:lnTo>
                <a:lnTo>
                  <a:pt x="0" y="139321"/>
                </a:lnTo>
                <a:lnTo>
                  <a:pt x="0" y="147350"/>
                </a:lnTo>
                <a:lnTo>
                  <a:pt x="41444" y="147350"/>
                </a:lnTo>
                <a:lnTo>
                  <a:pt x="46510" y="146644"/>
                </a:lnTo>
                <a:lnTo>
                  <a:pt x="50219" y="145056"/>
                </a:lnTo>
                <a:lnTo>
                  <a:pt x="53919" y="143556"/>
                </a:lnTo>
                <a:lnTo>
                  <a:pt x="56756" y="140909"/>
                </a:lnTo>
                <a:lnTo>
                  <a:pt x="60668" y="133673"/>
                </a:lnTo>
                <a:lnTo>
                  <a:pt x="61646" y="129086"/>
                </a:lnTo>
                <a:lnTo>
                  <a:pt x="61646" y="117527"/>
                </a:lnTo>
                <a:lnTo>
                  <a:pt x="49532" y="101733"/>
                </a:lnTo>
                <a:lnTo>
                  <a:pt x="45946" y="100321"/>
                </a:lnTo>
                <a:lnTo>
                  <a:pt x="41109" y="99615"/>
                </a:lnTo>
                <a:close/>
              </a:path>
              <a:path w="62229" h="307975">
                <a:moveTo>
                  <a:pt x="60615" y="49674"/>
                </a:moveTo>
                <a:lnTo>
                  <a:pt x="22422" y="51263"/>
                </a:lnTo>
                <a:lnTo>
                  <a:pt x="20880" y="52410"/>
                </a:lnTo>
                <a:lnTo>
                  <a:pt x="19338" y="53468"/>
                </a:lnTo>
                <a:lnTo>
                  <a:pt x="18087" y="55145"/>
                </a:lnTo>
                <a:lnTo>
                  <a:pt x="16184" y="59556"/>
                </a:lnTo>
                <a:lnTo>
                  <a:pt x="15709" y="62027"/>
                </a:lnTo>
                <a:lnTo>
                  <a:pt x="15709" y="70762"/>
                </a:lnTo>
                <a:lnTo>
                  <a:pt x="18123" y="75439"/>
                </a:lnTo>
                <a:lnTo>
                  <a:pt x="22942" y="78704"/>
                </a:lnTo>
                <a:lnTo>
                  <a:pt x="16704" y="78704"/>
                </a:lnTo>
                <a:lnTo>
                  <a:pt x="16704" y="85409"/>
                </a:lnTo>
                <a:lnTo>
                  <a:pt x="60615" y="85409"/>
                </a:lnTo>
                <a:lnTo>
                  <a:pt x="60615" y="77909"/>
                </a:lnTo>
                <a:lnTo>
                  <a:pt x="31012" y="77909"/>
                </a:lnTo>
                <a:lnTo>
                  <a:pt x="27189" y="76762"/>
                </a:lnTo>
                <a:lnTo>
                  <a:pt x="23162" y="72174"/>
                </a:lnTo>
                <a:lnTo>
                  <a:pt x="22158" y="69439"/>
                </a:lnTo>
                <a:lnTo>
                  <a:pt x="22158" y="64233"/>
                </a:lnTo>
                <a:lnTo>
                  <a:pt x="22607" y="62556"/>
                </a:lnTo>
                <a:lnTo>
                  <a:pt x="24404" y="59556"/>
                </a:lnTo>
                <a:lnTo>
                  <a:pt x="25603" y="58586"/>
                </a:lnTo>
                <a:lnTo>
                  <a:pt x="28607" y="57351"/>
                </a:lnTo>
                <a:lnTo>
                  <a:pt x="30871" y="57086"/>
                </a:lnTo>
                <a:lnTo>
                  <a:pt x="60615" y="57086"/>
                </a:lnTo>
                <a:lnTo>
                  <a:pt x="60615" y="49674"/>
                </a:lnTo>
                <a:close/>
              </a:path>
              <a:path w="62229" h="307975">
                <a:moveTo>
                  <a:pt x="8554" y="29293"/>
                </a:moveTo>
                <a:lnTo>
                  <a:pt x="0" y="29293"/>
                </a:lnTo>
                <a:lnTo>
                  <a:pt x="0" y="36793"/>
                </a:lnTo>
                <a:lnTo>
                  <a:pt x="8554" y="36793"/>
                </a:lnTo>
                <a:lnTo>
                  <a:pt x="8554" y="29293"/>
                </a:lnTo>
                <a:close/>
              </a:path>
              <a:path w="62229" h="307975">
                <a:moveTo>
                  <a:pt x="60615" y="29293"/>
                </a:moveTo>
                <a:lnTo>
                  <a:pt x="16704" y="29293"/>
                </a:lnTo>
                <a:lnTo>
                  <a:pt x="16704" y="36793"/>
                </a:lnTo>
                <a:lnTo>
                  <a:pt x="60615" y="36793"/>
                </a:lnTo>
                <a:lnTo>
                  <a:pt x="60615" y="29293"/>
                </a:lnTo>
                <a:close/>
              </a:path>
              <a:path w="62229" h="307975">
                <a:moveTo>
                  <a:pt x="22493" y="16057"/>
                </a:moveTo>
                <a:lnTo>
                  <a:pt x="16704" y="16057"/>
                </a:lnTo>
                <a:lnTo>
                  <a:pt x="16704" y="21528"/>
                </a:lnTo>
                <a:lnTo>
                  <a:pt x="22493" y="21528"/>
                </a:lnTo>
                <a:lnTo>
                  <a:pt x="22493" y="16057"/>
                </a:lnTo>
                <a:close/>
              </a:path>
              <a:path w="62229" h="307975">
                <a:moveTo>
                  <a:pt x="60536" y="0"/>
                </a:moveTo>
                <a:lnTo>
                  <a:pt x="53955" y="1147"/>
                </a:lnTo>
                <a:lnTo>
                  <a:pt x="54148" y="2470"/>
                </a:lnTo>
                <a:lnTo>
                  <a:pt x="54245" y="5469"/>
                </a:lnTo>
                <a:lnTo>
                  <a:pt x="50289" y="8646"/>
                </a:lnTo>
                <a:lnTo>
                  <a:pt x="1365" y="8646"/>
                </a:lnTo>
                <a:lnTo>
                  <a:pt x="5823" y="16057"/>
                </a:lnTo>
                <a:lnTo>
                  <a:pt x="52219" y="16057"/>
                </a:lnTo>
                <a:lnTo>
                  <a:pt x="61143" y="8646"/>
                </a:lnTo>
                <a:lnTo>
                  <a:pt x="61016" y="2470"/>
                </a:lnTo>
                <a:lnTo>
                  <a:pt x="60976" y="2117"/>
                </a:lnTo>
                <a:lnTo>
                  <a:pt x="60536" y="0"/>
                </a:lnTo>
                <a:close/>
              </a:path>
              <a:path w="62229" h="307975">
                <a:moveTo>
                  <a:pt x="22492" y="1146"/>
                </a:moveTo>
                <a:lnTo>
                  <a:pt x="16704" y="1146"/>
                </a:lnTo>
                <a:lnTo>
                  <a:pt x="16704" y="8646"/>
                </a:lnTo>
                <a:lnTo>
                  <a:pt x="22492" y="8646"/>
                </a:lnTo>
                <a:lnTo>
                  <a:pt x="22492" y="11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8981166" y="1457749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4">
                <a:moveTo>
                  <a:pt x="1911" y="0"/>
                </a:moveTo>
                <a:lnTo>
                  <a:pt x="1136" y="0"/>
                </a:lnTo>
                <a:lnTo>
                  <a:pt x="775" y="176"/>
                </a:lnTo>
                <a:lnTo>
                  <a:pt x="466" y="529"/>
                </a:lnTo>
                <a:lnTo>
                  <a:pt x="158" y="793"/>
                </a:lnTo>
                <a:lnTo>
                  <a:pt x="0" y="1147"/>
                </a:lnTo>
                <a:lnTo>
                  <a:pt x="0" y="2029"/>
                </a:lnTo>
                <a:lnTo>
                  <a:pt x="132" y="2382"/>
                </a:lnTo>
                <a:lnTo>
                  <a:pt x="16880" y="19146"/>
                </a:lnTo>
                <a:lnTo>
                  <a:pt x="387" y="35557"/>
                </a:lnTo>
                <a:lnTo>
                  <a:pt x="132" y="35910"/>
                </a:lnTo>
                <a:lnTo>
                  <a:pt x="31" y="37145"/>
                </a:lnTo>
                <a:lnTo>
                  <a:pt x="159" y="37499"/>
                </a:lnTo>
                <a:lnTo>
                  <a:pt x="466" y="37763"/>
                </a:lnTo>
                <a:lnTo>
                  <a:pt x="776" y="38116"/>
                </a:lnTo>
                <a:lnTo>
                  <a:pt x="1136" y="38292"/>
                </a:lnTo>
                <a:lnTo>
                  <a:pt x="1964" y="38292"/>
                </a:lnTo>
                <a:lnTo>
                  <a:pt x="2378" y="38116"/>
                </a:lnTo>
                <a:lnTo>
                  <a:pt x="3414" y="37057"/>
                </a:lnTo>
                <a:lnTo>
                  <a:pt x="19206" y="21352"/>
                </a:lnTo>
                <a:lnTo>
                  <a:pt x="23590" y="21352"/>
                </a:lnTo>
                <a:lnTo>
                  <a:pt x="21374" y="19146"/>
                </a:lnTo>
                <a:lnTo>
                  <a:pt x="23577" y="16940"/>
                </a:lnTo>
                <a:lnTo>
                  <a:pt x="19206" y="16940"/>
                </a:lnTo>
                <a:lnTo>
                  <a:pt x="2792" y="440"/>
                </a:lnTo>
                <a:lnTo>
                  <a:pt x="2324" y="176"/>
                </a:lnTo>
                <a:lnTo>
                  <a:pt x="1911" y="0"/>
                </a:lnTo>
                <a:close/>
              </a:path>
              <a:path w="38734" h="38734">
                <a:moveTo>
                  <a:pt x="23590" y="21352"/>
                </a:moveTo>
                <a:lnTo>
                  <a:pt x="19206" y="21352"/>
                </a:lnTo>
                <a:lnTo>
                  <a:pt x="35685" y="37851"/>
                </a:lnTo>
                <a:lnTo>
                  <a:pt x="35903" y="38116"/>
                </a:lnTo>
                <a:lnTo>
                  <a:pt x="36290" y="38292"/>
                </a:lnTo>
                <a:lnTo>
                  <a:pt x="37118" y="38292"/>
                </a:lnTo>
                <a:lnTo>
                  <a:pt x="37480" y="38116"/>
                </a:lnTo>
                <a:lnTo>
                  <a:pt x="37787" y="37851"/>
                </a:lnTo>
                <a:lnTo>
                  <a:pt x="38096" y="37498"/>
                </a:lnTo>
                <a:lnTo>
                  <a:pt x="38254" y="37145"/>
                </a:lnTo>
                <a:lnTo>
                  <a:pt x="38254" y="36263"/>
                </a:lnTo>
                <a:lnTo>
                  <a:pt x="38122" y="35910"/>
                </a:lnTo>
                <a:lnTo>
                  <a:pt x="37867" y="35557"/>
                </a:lnTo>
                <a:lnTo>
                  <a:pt x="23590" y="21352"/>
                </a:lnTo>
                <a:close/>
              </a:path>
              <a:path w="38734" h="38734">
                <a:moveTo>
                  <a:pt x="37118" y="0"/>
                </a:moveTo>
                <a:lnTo>
                  <a:pt x="36343" y="0"/>
                </a:lnTo>
                <a:lnTo>
                  <a:pt x="35954" y="176"/>
                </a:lnTo>
                <a:lnTo>
                  <a:pt x="35541" y="440"/>
                </a:lnTo>
                <a:lnTo>
                  <a:pt x="19206" y="16940"/>
                </a:lnTo>
                <a:lnTo>
                  <a:pt x="23577" y="16940"/>
                </a:lnTo>
                <a:lnTo>
                  <a:pt x="38122" y="2381"/>
                </a:lnTo>
                <a:lnTo>
                  <a:pt x="38254" y="2029"/>
                </a:lnTo>
                <a:lnTo>
                  <a:pt x="38254" y="1147"/>
                </a:lnTo>
                <a:lnTo>
                  <a:pt x="38096" y="793"/>
                </a:lnTo>
                <a:lnTo>
                  <a:pt x="37787" y="440"/>
                </a:lnTo>
                <a:lnTo>
                  <a:pt x="37478" y="176"/>
                </a:lnTo>
                <a:lnTo>
                  <a:pt x="371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043923" y="1411250"/>
            <a:ext cx="136517" cy="84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9429829" y="1416365"/>
            <a:ext cx="1406525" cy="80010"/>
          </a:xfrm>
          <a:custGeom>
            <a:avLst/>
            <a:gdLst/>
            <a:ahLst/>
            <a:cxnLst/>
            <a:rect l="l" t="t" r="r" b="b"/>
            <a:pathLst>
              <a:path w="1406525" h="80009">
                <a:moveTo>
                  <a:pt x="21048" y="2"/>
                </a:moveTo>
                <a:lnTo>
                  <a:pt x="0" y="31765"/>
                </a:lnTo>
                <a:lnTo>
                  <a:pt x="0" y="46148"/>
                </a:lnTo>
                <a:lnTo>
                  <a:pt x="20924" y="79588"/>
                </a:lnTo>
                <a:lnTo>
                  <a:pt x="18493" y="74295"/>
                </a:lnTo>
                <a:lnTo>
                  <a:pt x="16801" y="70236"/>
                </a:lnTo>
                <a:lnTo>
                  <a:pt x="11118" y="33354"/>
                </a:lnTo>
                <a:lnTo>
                  <a:pt x="11832" y="27177"/>
                </a:lnTo>
                <a:lnTo>
                  <a:pt x="14669" y="15442"/>
                </a:lnTo>
                <a:lnTo>
                  <a:pt x="17268" y="8296"/>
                </a:lnTo>
                <a:lnTo>
                  <a:pt x="21048" y="2"/>
                </a:lnTo>
                <a:close/>
              </a:path>
              <a:path w="1406525" h="80009">
                <a:moveTo>
                  <a:pt x="65886" y="25678"/>
                </a:moveTo>
                <a:lnTo>
                  <a:pt x="50034" y="25678"/>
                </a:lnTo>
                <a:lnTo>
                  <a:pt x="52148" y="26119"/>
                </a:lnTo>
                <a:lnTo>
                  <a:pt x="53294" y="27089"/>
                </a:lnTo>
                <a:lnTo>
                  <a:pt x="54351" y="28060"/>
                </a:lnTo>
                <a:lnTo>
                  <a:pt x="54880" y="29648"/>
                </a:lnTo>
                <a:lnTo>
                  <a:pt x="54880" y="33001"/>
                </a:lnTo>
                <a:lnTo>
                  <a:pt x="52853" y="33883"/>
                </a:lnTo>
                <a:lnTo>
                  <a:pt x="49065" y="34854"/>
                </a:lnTo>
                <a:lnTo>
                  <a:pt x="43602" y="35824"/>
                </a:lnTo>
                <a:lnTo>
                  <a:pt x="39638" y="36619"/>
                </a:lnTo>
                <a:lnTo>
                  <a:pt x="27620" y="53471"/>
                </a:lnTo>
                <a:lnTo>
                  <a:pt x="28924" y="56559"/>
                </a:lnTo>
                <a:lnTo>
                  <a:pt x="31532" y="59030"/>
                </a:lnTo>
                <a:lnTo>
                  <a:pt x="34087" y="61500"/>
                </a:lnTo>
                <a:lnTo>
                  <a:pt x="37699" y="62735"/>
                </a:lnTo>
                <a:lnTo>
                  <a:pt x="44748" y="62735"/>
                </a:lnTo>
                <a:lnTo>
                  <a:pt x="47215" y="62206"/>
                </a:lnTo>
                <a:lnTo>
                  <a:pt x="49417" y="61236"/>
                </a:lnTo>
                <a:lnTo>
                  <a:pt x="51708" y="60265"/>
                </a:lnTo>
                <a:lnTo>
                  <a:pt x="53822" y="58853"/>
                </a:lnTo>
                <a:lnTo>
                  <a:pt x="55849" y="56912"/>
                </a:lnTo>
                <a:lnTo>
                  <a:pt x="66989" y="56912"/>
                </a:lnTo>
                <a:lnTo>
                  <a:pt x="66524" y="54530"/>
                </a:lnTo>
                <a:lnTo>
                  <a:pt x="43778" y="54530"/>
                </a:lnTo>
                <a:lnTo>
                  <a:pt x="42281" y="53912"/>
                </a:lnTo>
                <a:lnTo>
                  <a:pt x="41047" y="52677"/>
                </a:lnTo>
                <a:lnTo>
                  <a:pt x="39814" y="51530"/>
                </a:lnTo>
                <a:lnTo>
                  <a:pt x="39197" y="50118"/>
                </a:lnTo>
                <a:lnTo>
                  <a:pt x="51091" y="41648"/>
                </a:lnTo>
                <a:lnTo>
                  <a:pt x="53382" y="41119"/>
                </a:lnTo>
                <a:lnTo>
                  <a:pt x="54880" y="40589"/>
                </a:lnTo>
                <a:lnTo>
                  <a:pt x="66244" y="40589"/>
                </a:lnTo>
                <a:lnTo>
                  <a:pt x="66198" y="27707"/>
                </a:lnTo>
                <a:lnTo>
                  <a:pt x="65886" y="25678"/>
                </a:lnTo>
                <a:close/>
              </a:path>
              <a:path w="1406525" h="80009">
                <a:moveTo>
                  <a:pt x="66989" y="56912"/>
                </a:moveTo>
                <a:lnTo>
                  <a:pt x="55849" y="56912"/>
                </a:lnTo>
                <a:lnTo>
                  <a:pt x="55937" y="57089"/>
                </a:lnTo>
                <a:lnTo>
                  <a:pt x="56025" y="57619"/>
                </a:lnTo>
                <a:lnTo>
                  <a:pt x="56642" y="59824"/>
                </a:lnTo>
                <a:lnTo>
                  <a:pt x="57347" y="61677"/>
                </a:lnTo>
                <a:lnTo>
                  <a:pt x="68800" y="61677"/>
                </a:lnTo>
                <a:lnTo>
                  <a:pt x="67831" y="59648"/>
                </a:lnTo>
                <a:lnTo>
                  <a:pt x="67126" y="57619"/>
                </a:lnTo>
                <a:lnTo>
                  <a:pt x="66989" y="56912"/>
                </a:lnTo>
                <a:close/>
              </a:path>
              <a:path w="1406525" h="80009">
                <a:moveTo>
                  <a:pt x="66244" y="40589"/>
                </a:moveTo>
                <a:lnTo>
                  <a:pt x="54880" y="40589"/>
                </a:lnTo>
                <a:lnTo>
                  <a:pt x="54791" y="47560"/>
                </a:lnTo>
                <a:lnTo>
                  <a:pt x="54439" y="48618"/>
                </a:lnTo>
                <a:lnTo>
                  <a:pt x="47743" y="54530"/>
                </a:lnTo>
                <a:lnTo>
                  <a:pt x="66524" y="54530"/>
                </a:lnTo>
                <a:lnTo>
                  <a:pt x="66405" y="53824"/>
                </a:lnTo>
                <a:lnTo>
                  <a:pt x="66181" y="51354"/>
                </a:lnTo>
                <a:lnTo>
                  <a:pt x="66244" y="40589"/>
                </a:lnTo>
                <a:close/>
              </a:path>
              <a:path w="1406525" h="80009">
                <a:moveTo>
                  <a:pt x="53029" y="16766"/>
                </a:moveTo>
                <a:lnTo>
                  <a:pt x="28818" y="29207"/>
                </a:lnTo>
                <a:lnTo>
                  <a:pt x="39373" y="31148"/>
                </a:lnTo>
                <a:lnTo>
                  <a:pt x="40078" y="29119"/>
                </a:lnTo>
                <a:lnTo>
                  <a:pt x="41047" y="27707"/>
                </a:lnTo>
                <a:lnTo>
                  <a:pt x="42193" y="26825"/>
                </a:lnTo>
                <a:lnTo>
                  <a:pt x="43338" y="26031"/>
                </a:lnTo>
                <a:lnTo>
                  <a:pt x="44924" y="25678"/>
                </a:lnTo>
                <a:lnTo>
                  <a:pt x="65886" y="25678"/>
                </a:lnTo>
                <a:lnTo>
                  <a:pt x="65805" y="25149"/>
                </a:lnTo>
                <a:lnTo>
                  <a:pt x="64747" y="23296"/>
                </a:lnTo>
                <a:lnTo>
                  <a:pt x="63778" y="21355"/>
                </a:lnTo>
                <a:lnTo>
                  <a:pt x="61928" y="19766"/>
                </a:lnTo>
                <a:lnTo>
                  <a:pt x="59373" y="18619"/>
                </a:lnTo>
                <a:lnTo>
                  <a:pt x="56906" y="17384"/>
                </a:lnTo>
                <a:lnTo>
                  <a:pt x="53029" y="16766"/>
                </a:lnTo>
                <a:close/>
              </a:path>
              <a:path w="1406525" h="80009">
                <a:moveTo>
                  <a:pt x="83778" y="2"/>
                </a:moveTo>
                <a:lnTo>
                  <a:pt x="75848" y="2"/>
                </a:lnTo>
                <a:lnTo>
                  <a:pt x="79637" y="8296"/>
                </a:lnTo>
                <a:lnTo>
                  <a:pt x="82280" y="15443"/>
                </a:lnTo>
                <a:lnTo>
                  <a:pt x="83690" y="21355"/>
                </a:lnTo>
                <a:lnTo>
                  <a:pt x="85011" y="27178"/>
                </a:lnTo>
                <a:lnTo>
                  <a:pt x="85585" y="32208"/>
                </a:lnTo>
                <a:lnTo>
                  <a:pt x="85626" y="44825"/>
                </a:lnTo>
                <a:lnTo>
                  <a:pt x="85540" y="46325"/>
                </a:lnTo>
                <a:lnTo>
                  <a:pt x="80782" y="68206"/>
                </a:lnTo>
                <a:lnTo>
                  <a:pt x="79813" y="70853"/>
                </a:lnTo>
                <a:lnTo>
                  <a:pt x="78227" y="74647"/>
                </a:lnTo>
                <a:lnTo>
                  <a:pt x="75937" y="79588"/>
                </a:lnTo>
                <a:lnTo>
                  <a:pt x="83954" y="79588"/>
                </a:lnTo>
                <a:lnTo>
                  <a:pt x="88712" y="72353"/>
                </a:lnTo>
                <a:lnTo>
                  <a:pt x="92148" y="65030"/>
                </a:lnTo>
                <a:lnTo>
                  <a:pt x="94174" y="57618"/>
                </a:lnTo>
                <a:lnTo>
                  <a:pt x="96024" y="51089"/>
                </a:lnTo>
                <a:lnTo>
                  <a:pt x="96905" y="44825"/>
                </a:lnTo>
                <a:lnTo>
                  <a:pt x="96905" y="32208"/>
                </a:lnTo>
                <a:lnTo>
                  <a:pt x="95760" y="25502"/>
                </a:lnTo>
                <a:lnTo>
                  <a:pt x="93469" y="18884"/>
                </a:lnTo>
                <a:lnTo>
                  <a:pt x="91179" y="12178"/>
                </a:lnTo>
                <a:lnTo>
                  <a:pt x="87919" y="5914"/>
                </a:lnTo>
                <a:lnTo>
                  <a:pt x="83778" y="2"/>
                </a:lnTo>
                <a:close/>
              </a:path>
              <a:path w="1406525" h="80009">
                <a:moveTo>
                  <a:pt x="150649" y="972"/>
                </a:moveTo>
                <a:lnTo>
                  <a:pt x="132323" y="972"/>
                </a:lnTo>
                <a:lnTo>
                  <a:pt x="132323" y="61677"/>
                </a:lnTo>
                <a:lnTo>
                  <a:pt x="143689" y="61677"/>
                </a:lnTo>
                <a:lnTo>
                  <a:pt x="143689" y="13943"/>
                </a:lnTo>
                <a:lnTo>
                  <a:pt x="154094" y="13943"/>
                </a:lnTo>
                <a:lnTo>
                  <a:pt x="150649" y="972"/>
                </a:lnTo>
                <a:close/>
              </a:path>
              <a:path w="1406525" h="80009">
                <a:moveTo>
                  <a:pt x="154094" y="13943"/>
                </a:moveTo>
                <a:lnTo>
                  <a:pt x="143689" y="13943"/>
                </a:lnTo>
                <a:lnTo>
                  <a:pt x="155759" y="61677"/>
                </a:lnTo>
                <a:lnTo>
                  <a:pt x="167477" y="61677"/>
                </a:lnTo>
                <a:lnTo>
                  <a:pt x="172341" y="42442"/>
                </a:lnTo>
                <a:lnTo>
                  <a:pt x="161662" y="42442"/>
                </a:lnTo>
                <a:lnTo>
                  <a:pt x="154094" y="13943"/>
                </a:lnTo>
                <a:close/>
              </a:path>
              <a:path w="1406525" h="80009">
                <a:moveTo>
                  <a:pt x="190913" y="13943"/>
                </a:moveTo>
                <a:lnTo>
                  <a:pt x="179547" y="13943"/>
                </a:lnTo>
                <a:lnTo>
                  <a:pt x="179547" y="61677"/>
                </a:lnTo>
                <a:lnTo>
                  <a:pt x="190913" y="61677"/>
                </a:lnTo>
                <a:lnTo>
                  <a:pt x="190913" y="13943"/>
                </a:lnTo>
                <a:close/>
              </a:path>
              <a:path w="1406525" h="80009">
                <a:moveTo>
                  <a:pt x="190913" y="972"/>
                </a:moveTo>
                <a:lnTo>
                  <a:pt x="172587" y="972"/>
                </a:lnTo>
                <a:lnTo>
                  <a:pt x="161662" y="42442"/>
                </a:lnTo>
                <a:lnTo>
                  <a:pt x="172341" y="42442"/>
                </a:lnTo>
                <a:lnTo>
                  <a:pt x="179547" y="13943"/>
                </a:lnTo>
                <a:lnTo>
                  <a:pt x="190913" y="13943"/>
                </a:lnTo>
                <a:lnTo>
                  <a:pt x="190913" y="972"/>
                </a:lnTo>
                <a:close/>
              </a:path>
              <a:path w="1406525" h="80009">
                <a:moveTo>
                  <a:pt x="240319" y="25677"/>
                </a:moveTo>
                <a:lnTo>
                  <a:pt x="224480" y="25677"/>
                </a:lnTo>
                <a:lnTo>
                  <a:pt x="226595" y="26118"/>
                </a:lnTo>
                <a:lnTo>
                  <a:pt x="227652" y="27089"/>
                </a:lnTo>
                <a:lnTo>
                  <a:pt x="228797" y="28059"/>
                </a:lnTo>
                <a:lnTo>
                  <a:pt x="229326" y="29647"/>
                </a:lnTo>
                <a:lnTo>
                  <a:pt x="229326" y="33000"/>
                </a:lnTo>
                <a:lnTo>
                  <a:pt x="227212" y="33883"/>
                </a:lnTo>
                <a:lnTo>
                  <a:pt x="223423" y="34853"/>
                </a:lnTo>
                <a:lnTo>
                  <a:pt x="218049" y="35824"/>
                </a:lnTo>
                <a:lnTo>
                  <a:pt x="213996" y="36618"/>
                </a:lnTo>
                <a:lnTo>
                  <a:pt x="202014" y="53471"/>
                </a:lnTo>
                <a:lnTo>
                  <a:pt x="203335" y="56559"/>
                </a:lnTo>
                <a:lnTo>
                  <a:pt x="205978" y="59029"/>
                </a:lnTo>
                <a:lnTo>
                  <a:pt x="208533" y="61500"/>
                </a:lnTo>
                <a:lnTo>
                  <a:pt x="212146" y="62735"/>
                </a:lnTo>
                <a:lnTo>
                  <a:pt x="219194" y="62735"/>
                </a:lnTo>
                <a:lnTo>
                  <a:pt x="221573" y="62206"/>
                </a:lnTo>
                <a:lnTo>
                  <a:pt x="226154" y="60265"/>
                </a:lnTo>
                <a:lnTo>
                  <a:pt x="228269" y="58853"/>
                </a:lnTo>
                <a:lnTo>
                  <a:pt x="230207" y="56912"/>
                </a:lnTo>
                <a:lnTo>
                  <a:pt x="241405" y="56912"/>
                </a:lnTo>
                <a:lnTo>
                  <a:pt x="241132" y="55765"/>
                </a:lnTo>
                <a:lnTo>
                  <a:pt x="240885" y="54529"/>
                </a:lnTo>
                <a:lnTo>
                  <a:pt x="218225" y="54529"/>
                </a:lnTo>
                <a:lnTo>
                  <a:pt x="216639" y="53912"/>
                </a:lnTo>
                <a:lnTo>
                  <a:pt x="215494" y="52676"/>
                </a:lnTo>
                <a:lnTo>
                  <a:pt x="214260" y="51530"/>
                </a:lnTo>
                <a:lnTo>
                  <a:pt x="213643" y="50118"/>
                </a:lnTo>
                <a:lnTo>
                  <a:pt x="213643" y="46854"/>
                </a:lnTo>
                <a:lnTo>
                  <a:pt x="214436" y="45442"/>
                </a:lnTo>
                <a:lnTo>
                  <a:pt x="215934" y="44383"/>
                </a:lnTo>
                <a:lnTo>
                  <a:pt x="216903" y="43765"/>
                </a:lnTo>
                <a:lnTo>
                  <a:pt x="219020" y="43059"/>
                </a:lnTo>
                <a:lnTo>
                  <a:pt x="227828" y="41118"/>
                </a:lnTo>
                <a:lnTo>
                  <a:pt x="229326" y="40589"/>
                </a:lnTo>
                <a:lnTo>
                  <a:pt x="240647" y="40589"/>
                </a:lnTo>
                <a:lnTo>
                  <a:pt x="240579" y="27707"/>
                </a:lnTo>
                <a:lnTo>
                  <a:pt x="240319" y="25677"/>
                </a:lnTo>
                <a:close/>
              </a:path>
              <a:path w="1406525" h="80009">
                <a:moveTo>
                  <a:pt x="241405" y="56912"/>
                </a:moveTo>
                <a:lnTo>
                  <a:pt x="230207" y="56912"/>
                </a:lnTo>
                <a:lnTo>
                  <a:pt x="230295" y="57088"/>
                </a:lnTo>
                <a:lnTo>
                  <a:pt x="230472" y="57618"/>
                </a:lnTo>
                <a:lnTo>
                  <a:pt x="231088" y="59824"/>
                </a:lnTo>
                <a:lnTo>
                  <a:pt x="231440" y="60971"/>
                </a:lnTo>
                <a:lnTo>
                  <a:pt x="231793" y="61677"/>
                </a:lnTo>
                <a:lnTo>
                  <a:pt x="243246" y="61677"/>
                </a:lnTo>
                <a:lnTo>
                  <a:pt x="242277" y="59648"/>
                </a:lnTo>
                <a:lnTo>
                  <a:pt x="241573" y="57618"/>
                </a:lnTo>
                <a:lnTo>
                  <a:pt x="241405" y="56912"/>
                </a:lnTo>
                <a:close/>
              </a:path>
              <a:path w="1406525" h="80009">
                <a:moveTo>
                  <a:pt x="240647" y="40589"/>
                </a:moveTo>
                <a:lnTo>
                  <a:pt x="229326" y="40589"/>
                </a:lnTo>
                <a:lnTo>
                  <a:pt x="229217" y="46854"/>
                </a:lnTo>
                <a:lnTo>
                  <a:pt x="229150" y="47559"/>
                </a:lnTo>
                <a:lnTo>
                  <a:pt x="222190" y="54529"/>
                </a:lnTo>
                <a:lnTo>
                  <a:pt x="240885" y="54529"/>
                </a:lnTo>
                <a:lnTo>
                  <a:pt x="240769" y="53823"/>
                </a:lnTo>
                <a:lnTo>
                  <a:pt x="240699" y="52676"/>
                </a:lnTo>
                <a:lnTo>
                  <a:pt x="240647" y="40589"/>
                </a:lnTo>
                <a:close/>
              </a:path>
              <a:path w="1406525" h="80009">
                <a:moveTo>
                  <a:pt x="213732" y="31148"/>
                </a:moveTo>
                <a:close/>
              </a:path>
              <a:path w="1406525" h="80009">
                <a:moveTo>
                  <a:pt x="227388" y="16766"/>
                </a:moveTo>
                <a:lnTo>
                  <a:pt x="203247" y="29207"/>
                </a:lnTo>
                <a:lnTo>
                  <a:pt x="213732" y="31148"/>
                </a:lnTo>
                <a:lnTo>
                  <a:pt x="214524" y="29119"/>
                </a:lnTo>
                <a:lnTo>
                  <a:pt x="215406" y="27707"/>
                </a:lnTo>
                <a:lnTo>
                  <a:pt x="216551" y="26824"/>
                </a:lnTo>
                <a:lnTo>
                  <a:pt x="217784" y="26030"/>
                </a:lnTo>
                <a:lnTo>
                  <a:pt x="219370" y="25677"/>
                </a:lnTo>
                <a:lnTo>
                  <a:pt x="240319" y="25677"/>
                </a:lnTo>
                <a:lnTo>
                  <a:pt x="240251" y="25148"/>
                </a:lnTo>
                <a:lnTo>
                  <a:pt x="239194" y="23295"/>
                </a:lnTo>
                <a:lnTo>
                  <a:pt x="238136" y="21354"/>
                </a:lnTo>
                <a:lnTo>
                  <a:pt x="236374" y="19766"/>
                </a:lnTo>
                <a:lnTo>
                  <a:pt x="233819" y="18619"/>
                </a:lnTo>
                <a:lnTo>
                  <a:pt x="231264" y="17383"/>
                </a:lnTo>
                <a:lnTo>
                  <a:pt x="227388" y="16766"/>
                </a:lnTo>
                <a:close/>
              </a:path>
              <a:path w="1406525" h="80009">
                <a:moveTo>
                  <a:pt x="277695" y="16766"/>
                </a:moveTo>
                <a:lnTo>
                  <a:pt x="265801" y="16766"/>
                </a:lnTo>
                <a:lnTo>
                  <a:pt x="260603" y="18795"/>
                </a:lnTo>
                <a:lnTo>
                  <a:pt x="252938" y="26824"/>
                </a:lnTo>
                <a:lnTo>
                  <a:pt x="251000" y="32471"/>
                </a:lnTo>
                <a:lnTo>
                  <a:pt x="251000" y="46941"/>
                </a:lnTo>
                <a:lnTo>
                  <a:pt x="277783" y="62735"/>
                </a:lnTo>
                <a:lnTo>
                  <a:pt x="282277" y="61323"/>
                </a:lnTo>
                <a:lnTo>
                  <a:pt x="288973" y="56029"/>
                </a:lnTo>
                <a:lnTo>
                  <a:pt x="290601" y="53206"/>
                </a:lnTo>
                <a:lnTo>
                  <a:pt x="269678" y="53206"/>
                </a:lnTo>
                <a:lnTo>
                  <a:pt x="267387" y="52147"/>
                </a:lnTo>
                <a:lnTo>
                  <a:pt x="265625" y="50030"/>
                </a:lnTo>
                <a:lnTo>
                  <a:pt x="263863" y="47824"/>
                </a:lnTo>
                <a:lnTo>
                  <a:pt x="262982" y="44118"/>
                </a:lnTo>
                <a:lnTo>
                  <a:pt x="262982" y="34236"/>
                </a:lnTo>
                <a:lnTo>
                  <a:pt x="263863" y="30883"/>
                </a:lnTo>
                <a:lnTo>
                  <a:pt x="265617" y="28765"/>
                </a:lnTo>
                <a:lnTo>
                  <a:pt x="267299" y="26912"/>
                </a:lnTo>
                <a:lnTo>
                  <a:pt x="269590" y="25853"/>
                </a:lnTo>
                <a:lnTo>
                  <a:pt x="290360" y="25853"/>
                </a:lnTo>
                <a:lnTo>
                  <a:pt x="288268" y="22501"/>
                </a:lnTo>
                <a:lnTo>
                  <a:pt x="281924" y="17913"/>
                </a:lnTo>
                <a:lnTo>
                  <a:pt x="277695" y="16766"/>
                </a:lnTo>
                <a:close/>
              </a:path>
              <a:path w="1406525" h="80009">
                <a:moveTo>
                  <a:pt x="281043" y="44824"/>
                </a:moveTo>
                <a:lnTo>
                  <a:pt x="280427" y="47912"/>
                </a:lnTo>
                <a:lnTo>
                  <a:pt x="279457" y="50118"/>
                </a:lnTo>
                <a:lnTo>
                  <a:pt x="276638" y="52588"/>
                </a:lnTo>
                <a:lnTo>
                  <a:pt x="274876" y="53206"/>
                </a:lnTo>
                <a:lnTo>
                  <a:pt x="290601" y="53206"/>
                </a:lnTo>
                <a:lnTo>
                  <a:pt x="291263" y="52059"/>
                </a:lnTo>
                <a:lnTo>
                  <a:pt x="292497" y="46765"/>
                </a:lnTo>
                <a:lnTo>
                  <a:pt x="281043" y="44824"/>
                </a:lnTo>
                <a:close/>
              </a:path>
              <a:path w="1406525" h="80009">
                <a:moveTo>
                  <a:pt x="290360" y="25853"/>
                </a:moveTo>
                <a:lnTo>
                  <a:pt x="274700" y="25853"/>
                </a:lnTo>
                <a:lnTo>
                  <a:pt x="276462" y="26471"/>
                </a:lnTo>
                <a:lnTo>
                  <a:pt x="277783" y="27618"/>
                </a:lnTo>
                <a:lnTo>
                  <a:pt x="279193" y="28765"/>
                </a:lnTo>
                <a:lnTo>
                  <a:pt x="280074" y="30530"/>
                </a:lnTo>
                <a:lnTo>
                  <a:pt x="280427" y="32824"/>
                </a:lnTo>
                <a:lnTo>
                  <a:pt x="291880" y="30707"/>
                </a:lnTo>
                <a:lnTo>
                  <a:pt x="290470" y="26030"/>
                </a:lnTo>
                <a:lnTo>
                  <a:pt x="290360" y="25853"/>
                </a:lnTo>
                <a:close/>
              </a:path>
              <a:path w="1406525" h="80009">
                <a:moveTo>
                  <a:pt x="341110" y="25677"/>
                </a:moveTo>
                <a:lnTo>
                  <a:pt x="324919" y="25677"/>
                </a:lnTo>
                <a:lnTo>
                  <a:pt x="326329" y="26030"/>
                </a:lnTo>
                <a:lnTo>
                  <a:pt x="327386" y="26736"/>
                </a:lnTo>
                <a:lnTo>
                  <a:pt x="328531" y="27442"/>
                </a:lnTo>
                <a:lnTo>
                  <a:pt x="329324" y="28413"/>
                </a:lnTo>
                <a:lnTo>
                  <a:pt x="329765" y="29736"/>
                </a:lnTo>
                <a:lnTo>
                  <a:pt x="330205" y="30972"/>
                </a:lnTo>
                <a:lnTo>
                  <a:pt x="330264" y="31942"/>
                </a:lnTo>
                <a:lnTo>
                  <a:pt x="330382" y="61677"/>
                </a:lnTo>
                <a:lnTo>
                  <a:pt x="342012" y="61677"/>
                </a:lnTo>
                <a:lnTo>
                  <a:pt x="341953" y="30972"/>
                </a:lnTo>
                <a:lnTo>
                  <a:pt x="341835" y="29031"/>
                </a:lnTo>
                <a:lnTo>
                  <a:pt x="341378" y="27089"/>
                </a:lnTo>
                <a:lnTo>
                  <a:pt x="341110" y="25677"/>
                </a:lnTo>
                <a:close/>
              </a:path>
              <a:path w="1406525" h="80009">
                <a:moveTo>
                  <a:pt x="302012" y="972"/>
                </a:moveTo>
                <a:lnTo>
                  <a:pt x="302012" y="61676"/>
                </a:lnTo>
                <a:lnTo>
                  <a:pt x="313642" y="61676"/>
                </a:lnTo>
                <a:lnTo>
                  <a:pt x="313642" y="36000"/>
                </a:lnTo>
                <a:lnTo>
                  <a:pt x="313994" y="33177"/>
                </a:lnTo>
                <a:lnTo>
                  <a:pt x="314699" y="31324"/>
                </a:lnTo>
                <a:lnTo>
                  <a:pt x="315404" y="29383"/>
                </a:lnTo>
                <a:lnTo>
                  <a:pt x="316549" y="27971"/>
                </a:lnTo>
                <a:lnTo>
                  <a:pt x="318047" y="27089"/>
                </a:lnTo>
                <a:lnTo>
                  <a:pt x="319545" y="26118"/>
                </a:lnTo>
                <a:lnTo>
                  <a:pt x="321307" y="25677"/>
                </a:lnTo>
                <a:lnTo>
                  <a:pt x="341110" y="25677"/>
                </a:lnTo>
                <a:lnTo>
                  <a:pt x="341042" y="25325"/>
                </a:lnTo>
                <a:lnTo>
                  <a:pt x="340249" y="23560"/>
                </a:lnTo>
                <a:lnTo>
                  <a:pt x="340063" y="23295"/>
                </a:lnTo>
                <a:lnTo>
                  <a:pt x="313642" y="23295"/>
                </a:lnTo>
                <a:lnTo>
                  <a:pt x="313642" y="972"/>
                </a:lnTo>
                <a:lnTo>
                  <a:pt x="302012" y="972"/>
                </a:lnTo>
                <a:close/>
              </a:path>
              <a:path w="1406525" h="80009">
                <a:moveTo>
                  <a:pt x="329765" y="16766"/>
                </a:moveTo>
                <a:lnTo>
                  <a:pt x="321924" y="16766"/>
                </a:lnTo>
                <a:lnTo>
                  <a:pt x="317430" y="18972"/>
                </a:lnTo>
                <a:lnTo>
                  <a:pt x="313642" y="23295"/>
                </a:lnTo>
                <a:lnTo>
                  <a:pt x="340063" y="23295"/>
                </a:lnTo>
                <a:lnTo>
                  <a:pt x="339192" y="22060"/>
                </a:lnTo>
                <a:lnTo>
                  <a:pt x="338135" y="20472"/>
                </a:lnTo>
                <a:lnTo>
                  <a:pt x="336461" y="19236"/>
                </a:lnTo>
                <a:lnTo>
                  <a:pt x="334346" y="18266"/>
                </a:lnTo>
                <a:lnTo>
                  <a:pt x="332232" y="17207"/>
                </a:lnTo>
                <a:lnTo>
                  <a:pt x="329765" y="16766"/>
                </a:lnTo>
                <a:close/>
              </a:path>
              <a:path w="1406525" h="80009">
                <a:moveTo>
                  <a:pt x="367033" y="972"/>
                </a:moveTo>
                <a:lnTo>
                  <a:pt x="355403" y="972"/>
                </a:lnTo>
                <a:lnTo>
                  <a:pt x="355403" y="11736"/>
                </a:lnTo>
                <a:lnTo>
                  <a:pt x="367033" y="11736"/>
                </a:lnTo>
                <a:lnTo>
                  <a:pt x="367033" y="972"/>
                </a:lnTo>
                <a:close/>
              </a:path>
              <a:path w="1406525" h="80009">
                <a:moveTo>
                  <a:pt x="367033" y="17736"/>
                </a:moveTo>
                <a:lnTo>
                  <a:pt x="355403" y="17736"/>
                </a:lnTo>
                <a:lnTo>
                  <a:pt x="355403" y="61676"/>
                </a:lnTo>
                <a:lnTo>
                  <a:pt x="367033" y="61676"/>
                </a:lnTo>
                <a:lnTo>
                  <a:pt x="367033" y="17736"/>
                </a:lnTo>
                <a:close/>
              </a:path>
              <a:path w="1406525" h="80009">
                <a:moveTo>
                  <a:pt x="390293" y="17737"/>
                </a:moveTo>
                <a:lnTo>
                  <a:pt x="379544" y="17737"/>
                </a:lnTo>
                <a:lnTo>
                  <a:pt x="379544" y="61677"/>
                </a:lnTo>
                <a:lnTo>
                  <a:pt x="391174" y="61677"/>
                </a:lnTo>
                <a:lnTo>
                  <a:pt x="391174" y="36883"/>
                </a:lnTo>
                <a:lnTo>
                  <a:pt x="391438" y="33530"/>
                </a:lnTo>
                <a:lnTo>
                  <a:pt x="398751" y="25677"/>
                </a:lnTo>
                <a:lnTo>
                  <a:pt x="418717" y="25677"/>
                </a:lnTo>
                <a:lnTo>
                  <a:pt x="418486" y="24707"/>
                </a:lnTo>
                <a:lnTo>
                  <a:pt x="418251" y="24177"/>
                </a:lnTo>
                <a:lnTo>
                  <a:pt x="390293" y="24177"/>
                </a:lnTo>
                <a:lnTo>
                  <a:pt x="390293" y="17737"/>
                </a:lnTo>
                <a:close/>
              </a:path>
              <a:path w="1406525" h="80009">
                <a:moveTo>
                  <a:pt x="418717" y="25677"/>
                </a:moveTo>
                <a:lnTo>
                  <a:pt x="402363" y="25677"/>
                </a:lnTo>
                <a:lnTo>
                  <a:pt x="403684" y="26030"/>
                </a:lnTo>
                <a:lnTo>
                  <a:pt x="404742" y="26824"/>
                </a:lnTo>
                <a:lnTo>
                  <a:pt x="405887" y="27530"/>
                </a:lnTo>
                <a:lnTo>
                  <a:pt x="406680" y="28677"/>
                </a:lnTo>
                <a:lnTo>
                  <a:pt x="407209" y="30089"/>
                </a:lnTo>
                <a:lnTo>
                  <a:pt x="407737" y="31412"/>
                </a:lnTo>
                <a:lnTo>
                  <a:pt x="407858" y="33530"/>
                </a:lnTo>
                <a:lnTo>
                  <a:pt x="407913" y="61676"/>
                </a:lnTo>
                <a:lnTo>
                  <a:pt x="419543" y="61676"/>
                </a:lnTo>
                <a:lnTo>
                  <a:pt x="419464" y="29824"/>
                </a:lnTo>
                <a:lnTo>
                  <a:pt x="419367" y="28413"/>
                </a:lnTo>
                <a:lnTo>
                  <a:pt x="418717" y="25677"/>
                </a:lnTo>
                <a:close/>
              </a:path>
              <a:path w="1406525" h="80009">
                <a:moveTo>
                  <a:pt x="407385" y="16766"/>
                </a:moveTo>
                <a:lnTo>
                  <a:pt x="399015" y="16766"/>
                </a:lnTo>
                <a:lnTo>
                  <a:pt x="394169" y="19236"/>
                </a:lnTo>
                <a:lnTo>
                  <a:pt x="390293" y="24177"/>
                </a:lnTo>
                <a:lnTo>
                  <a:pt x="418251" y="24177"/>
                </a:lnTo>
                <a:lnTo>
                  <a:pt x="407385" y="16766"/>
                </a:lnTo>
                <a:close/>
              </a:path>
              <a:path w="1406525" h="80009">
                <a:moveTo>
                  <a:pt x="456195" y="16765"/>
                </a:moveTo>
                <a:lnTo>
                  <a:pt x="443860" y="16765"/>
                </a:lnTo>
                <a:lnTo>
                  <a:pt x="439014" y="18795"/>
                </a:lnTo>
                <a:lnTo>
                  <a:pt x="431437" y="27089"/>
                </a:lnTo>
                <a:lnTo>
                  <a:pt x="429560" y="32559"/>
                </a:lnTo>
                <a:lnTo>
                  <a:pt x="429604" y="46500"/>
                </a:lnTo>
                <a:lnTo>
                  <a:pt x="455666" y="62734"/>
                </a:lnTo>
                <a:lnTo>
                  <a:pt x="459631" y="61587"/>
                </a:lnTo>
                <a:lnTo>
                  <a:pt x="462891" y="59381"/>
                </a:lnTo>
                <a:lnTo>
                  <a:pt x="466062" y="57176"/>
                </a:lnTo>
                <a:lnTo>
                  <a:pt x="468377" y="53999"/>
                </a:lnTo>
                <a:lnTo>
                  <a:pt x="448265" y="53999"/>
                </a:lnTo>
                <a:lnTo>
                  <a:pt x="446063" y="53028"/>
                </a:lnTo>
                <a:lnTo>
                  <a:pt x="442450" y="49235"/>
                </a:lnTo>
                <a:lnTo>
                  <a:pt x="441481" y="46500"/>
                </a:lnTo>
                <a:lnTo>
                  <a:pt x="441481" y="43059"/>
                </a:lnTo>
                <a:lnTo>
                  <a:pt x="470556" y="43059"/>
                </a:lnTo>
                <a:lnTo>
                  <a:pt x="470697" y="35912"/>
                </a:lnTo>
                <a:lnTo>
                  <a:pt x="441657" y="35912"/>
                </a:lnTo>
                <a:lnTo>
                  <a:pt x="441714" y="32559"/>
                </a:lnTo>
                <a:lnTo>
                  <a:pt x="442450" y="30265"/>
                </a:lnTo>
                <a:lnTo>
                  <a:pt x="444124" y="28412"/>
                </a:lnTo>
                <a:lnTo>
                  <a:pt x="445710" y="26559"/>
                </a:lnTo>
                <a:lnTo>
                  <a:pt x="447825" y="25677"/>
                </a:lnTo>
                <a:lnTo>
                  <a:pt x="467258" y="25677"/>
                </a:lnTo>
                <a:lnTo>
                  <a:pt x="465093" y="23206"/>
                </a:lnTo>
                <a:lnTo>
                  <a:pt x="461393" y="18883"/>
                </a:lnTo>
                <a:lnTo>
                  <a:pt x="456195" y="16765"/>
                </a:lnTo>
                <a:close/>
              </a:path>
              <a:path w="1406525" h="80009">
                <a:moveTo>
                  <a:pt x="458309" y="47735"/>
                </a:moveTo>
                <a:lnTo>
                  <a:pt x="452758" y="53999"/>
                </a:lnTo>
                <a:lnTo>
                  <a:pt x="468377" y="53999"/>
                </a:lnTo>
                <a:lnTo>
                  <a:pt x="469939" y="49676"/>
                </a:lnTo>
                <a:lnTo>
                  <a:pt x="458309" y="47735"/>
                </a:lnTo>
                <a:close/>
              </a:path>
              <a:path w="1406525" h="80009">
                <a:moveTo>
                  <a:pt x="467258" y="25677"/>
                </a:moveTo>
                <a:lnTo>
                  <a:pt x="452758" y="25677"/>
                </a:lnTo>
                <a:lnTo>
                  <a:pt x="454785" y="26471"/>
                </a:lnTo>
                <a:lnTo>
                  <a:pt x="456371" y="28235"/>
                </a:lnTo>
                <a:lnTo>
                  <a:pt x="458045" y="30000"/>
                </a:lnTo>
                <a:lnTo>
                  <a:pt x="458926" y="32559"/>
                </a:lnTo>
                <a:lnTo>
                  <a:pt x="459014" y="35912"/>
                </a:lnTo>
                <a:lnTo>
                  <a:pt x="470697" y="35912"/>
                </a:lnTo>
                <a:lnTo>
                  <a:pt x="470732" y="34147"/>
                </a:lnTo>
                <a:lnTo>
                  <a:pt x="468882" y="27529"/>
                </a:lnTo>
                <a:lnTo>
                  <a:pt x="467258" y="25677"/>
                </a:lnTo>
                <a:close/>
              </a:path>
              <a:path w="1406525" h="80009">
                <a:moveTo>
                  <a:pt x="541376" y="10412"/>
                </a:moveTo>
                <a:lnTo>
                  <a:pt x="525356" y="10412"/>
                </a:lnTo>
                <a:lnTo>
                  <a:pt x="527295" y="11118"/>
                </a:lnTo>
                <a:lnTo>
                  <a:pt x="530026" y="13853"/>
                </a:lnTo>
                <a:lnTo>
                  <a:pt x="530731" y="15882"/>
                </a:lnTo>
                <a:lnTo>
                  <a:pt x="530731" y="20824"/>
                </a:lnTo>
                <a:lnTo>
                  <a:pt x="529938" y="23206"/>
                </a:lnTo>
                <a:lnTo>
                  <a:pt x="528352" y="25588"/>
                </a:lnTo>
                <a:lnTo>
                  <a:pt x="527207" y="27353"/>
                </a:lnTo>
                <a:lnTo>
                  <a:pt x="523947" y="30617"/>
                </a:lnTo>
                <a:lnTo>
                  <a:pt x="518749" y="35558"/>
                </a:lnTo>
                <a:lnTo>
                  <a:pt x="512229" y="41559"/>
                </a:lnTo>
                <a:lnTo>
                  <a:pt x="507824" y="46411"/>
                </a:lnTo>
                <a:lnTo>
                  <a:pt x="505621" y="50117"/>
                </a:lnTo>
                <a:lnTo>
                  <a:pt x="503418" y="53734"/>
                </a:lnTo>
                <a:lnTo>
                  <a:pt x="502097" y="57617"/>
                </a:lnTo>
                <a:lnTo>
                  <a:pt x="501656" y="61676"/>
                </a:lnTo>
                <a:lnTo>
                  <a:pt x="542449" y="61676"/>
                </a:lnTo>
                <a:lnTo>
                  <a:pt x="542449" y="50911"/>
                </a:lnTo>
                <a:lnTo>
                  <a:pt x="519365" y="50911"/>
                </a:lnTo>
                <a:lnTo>
                  <a:pt x="519982" y="49853"/>
                </a:lnTo>
                <a:lnTo>
                  <a:pt x="528704" y="40941"/>
                </a:lnTo>
                <a:lnTo>
                  <a:pt x="532317" y="37588"/>
                </a:lnTo>
                <a:lnTo>
                  <a:pt x="534872" y="35029"/>
                </a:lnTo>
                <a:lnTo>
                  <a:pt x="536281" y="33176"/>
                </a:lnTo>
                <a:lnTo>
                  <a:pt x="538396" y="30529"/>
                </a:lnTo>
                <a:lnTo>
                  <a:pt x="539982" y="27883"/>
                </a:lnTo>
                <a:lnTo>
                  <a:pt x="541920" y="22941"/>
                </a:lnTo>
                <a:lnTo>
                  <a:pt x="542358" y="20824"/>
                </a:lnTo>
                <a:lnTo>
                  <a:pt x="542449" y="12883"/>
                </a:lnTo>
                <a:lnTo>
                  <a:pt x="541376" y="10412"/>
                </a:lnTo>
                <a:close/>
              </a:path>
              <a:path w="1406525" h="80009">
                <a:moveTo>
                  <a:pt x="529145" y="707"/>
                </a:moveTo>
                <a:lnTo>
                  <a:pt x="503066" y="18706"/>
                </a:lnTo>
                <a:lnTo>
                  <a:pt x="514608" y="19853"/>
                </a:lnTo>
                <a:lnTo>
                  <a:pt x="514872" y="16500"/>
                </a:lnTo>
                <a:lnTo>
                  <a:pt x="515665" y="14029"/>
                </a:lnTo>
                <a:lnTo>
                  <a:pt x="518572" y="11118"/>
                </a:lnTo>
                <a:lnTo>
                  <a:pt x="520511" y="10412"/>
                </a:lnTo>
                <a:lnTo>
                  <a:pt x="541376" y="10412"/>
                </a:lnTo>
                <a:lnTo>
                  <a:pt x="540687" y="8824"/>
                </a:lnTo>
                <a:lnTo>
                  <a:pt x="533903" y="2383"/>
                </a:lnTo>
                <a:lnTo>
                  <a:pt x="529145" y="707"/>
                </a:lnTo>
                <a:close/>
              </a:path>
              <a:path w="1406525" h="80009">
                <a:moveTo>
                  <a:pt x="575664" y="33882"/>
                </a:moveTo>
                <a:lnTo>
                  <a:pt x="552845" y="33882"/>
                </a:lnTo>
                <a:lnTo>
                  <a:pt x="552845" y="45529"/>
                </a:lnTo>
                <a:lnTo>
                  <a:pt x="575664" y="45529"/>
                </a:lnTo>
                <a:lnTo>
                  <a:pt x="575664" y="33882"/>
                </a:lnTo>
                <a:close/>
              </a:path>
              <a:path w="1406525" h="80009">
                <a:moveTo>
                  <a:pt x="618908" y="10412"/>
                </a:moveTo>
                <a:lnTo>
                  <a:pt x="602888" y="10412"/>
                </a:lnTo>
                <a:lnTo>
                  <a:pt x="604826" y="11118"/>
                </a:lnTo>
                <a:lnTo>
                  <a:pt x="607558" y="13853"/>
                </a:lnTo>
                <a:lnTo>
                  <a:pt x="608262" y="15882"/>
                </a:lnTo>
                <a:lnTo>
                  <a:pt x="608262" y="20824"/>
                </a:lnTo>
                <a:lnTo>
                  <a:pt x="607469" y="23206"/>
                </a:lnTo>
                <a:lnTo>
                  <a:pt x="605884" y="25588"/>
                </a:lnTo>
                <a:lnTo>
                  <a:pt x="604738" y="27353"/>
                </a:lnTo>
                <a:lnTo>
                  <a:pt x="601478" y="30617"/>
                </a:lnTo>
                <a:lnTo>
                  <a:pt x="596280" y="35558"/>
                </a:lnTo>
                <a:lnTo>
                  <a:pt x="589760" y="41559"/>
                </a:lnTo>
                <a:lnTo>
                  <a:pt x="585355" y="46411"/>
                </a:lnTo>
                <a:lnTo>
                  <a:pt x="583153" y="50117"/>
                </a:lnTo>
                <a:lnTo>
                  <a:pt x="580950" y="53734"/>
                </a:lnTo>
                <a:lnTo>
                  <a:pt x="579629" y="57617"/>
                </a:lnTo>
                <a:lnTo>
                  <a:pt x="579188" y="61676"/>
                </a:lnTo>
                <a:lnTo>
                  <a:pt x="619980" y="61676"/>
                </a:lnTo>
                <a:lnTo>
                  <a:pt x="619980" y="50911"/>
                </a:lnTo>
                <a:lnTo>
                  <a:pt x="596897" y="50911"/>
                </a:lnTo>
                <a:lnTo>
                  <a:pt x="597514" y="49853"/>
                </a:lnTo>
                <a:lnTo>
                  <a:pt x="606236" y="40941"/>
                </a:lnTo>
                <a:lnTo>
                  <a:pt x="609848" y="37588"/>
                </a:lnTo>
                <a:lnTo>
                  <a:pt x="612403" y="35030"/>
                </a:lnTo>
                <a:lnTo>
                  <a:pt x="613813" y="33176"/>
                </a:lnTo>
                <a:lnTo>
                  <a:pt x="615928" y="30530"/>
                </a:lnTo>
                <a:lnTo>
                  <a:pt x="617513" y="27883"/>
                </a:lnTo>
                <a:lnTo>
                  <a:pt x="619452" y="22941"/>
                </a:lnTo>
                <a:lnTo>
                  <a:pt x="619889" y="20824"/>
                </a:lnTo>
                <a:lnTo>
                  <a:pt x="619980" y="12883"/>
                </a:lnTo>
                <a:lnTo>
                  <a:pt x="618908" y="10412"/>
                </a:lnTo>
                <a:close/>
              </a:path>
              <a:path w="1406525" h="80009">
                <a:moveTo>
                  <a:pt x="606676" y="707"/>
                </a:moveTo>
                <a:lnTo>
                  <a:pt x="580598" y="18706"/>
                </a:lnTo>
                <a:lnTo>
                  <a:pt x="592139" y="19853"/>
                </a:lnTo>
                <a:lnTo>
                  <a:pt x="592404" y="16500"/>
                </a:lnTo>
                <a:lnTo>
                  <a:pt x="593197" y="14029"/>
                </a:lnTo>
                <a:lnTo>
                  <a:pt x="596104" y="11118"/>
                </a:lnTo>
                <a:lnTo>
                  <a:pt x="598042" y="10412"/>
                </a:lnTo>
                <a:lnTo>
                  <a:pt x="618908" y="10412"/>
                </a:lnTo>
                <a:lnTo>
                  <a:pt x="618218" y="8824"/>
                </a:lnTo>
                <a:lnTo>
                  <a:pt x="611434" y="2383"/>
                </a:lnTo>
                <a:lnTo>
                  <a:pt x="606676" y="707"/>
                </a:lnTo>
                <a:close/>
              </a:path>
              <a:path w="1406525" h="80009">
                <a:moveTo>
                  <a:pt x="658922" y="17824"/>
                </a:moveTo>
                <a:lnTo>
                  <a:pt x="647293" y="17824"/>
                </a:lnTo>
                <a:lnTo>
                  <a:pt x="647293" y="61676"/>
                </a:lnTo>
                <a:lnTo>
                  <a:pt x="658922" y="61676"/>
                </a:lnTo>
                <a:lnTo>
                  <a:pt x="658922" y="17824"/>
                </a:lnTo>
                <a:close/>
              </a:path>
              <a:path w="1406525" h="80009">
                <a:moveTo>
                  <a:pt x="658922" y="707"/>
                </a:moveTo>
                <a:lnTo>
                  <a:pt x="649495" y="707"/>
                </a:lnTo>
                <a:lnTo>
                  <a:pt x="648174" y="4412"/>
                </a:lnTo>
                <a:lnTo>
                  <a:pt x="645707" y="7677"/>
                </a:lnTo>
                <a:lnTo>
                  <a:pt x="642182" y="10500"/>
                </a:lnTo>
                <a:lnTo>
                  <a:pt x="638658" y="13236"/>
                </a:lnTo>
                <a:lnTo>
                  <a:pt x="635310" y="15089"/>
                </a:lnTo>
                <a:lnTo>
                  <a:pt x="632315" y="16147"/>
                </a:lnTo>
                <a:lnTo>
                  <a:pt x="632315" y="26647"/>
                </a:lnTo>
                <a:lnTo>
                  <a:pt x="638042" y="24794"/>
                </a:lnTo>
                <a:lnTo>
                  <a:pt x="643064" y="21794"/>
                </a:lnTo>
                <a:lnTo>
                  <a:pt x="647293" y="17824"/>
                </a:lnTo>
                <a:lnTo>
                  <a:pt x="658922" y="17824"/>
                </a:lnTo>
                <a:lnTo>
                  <a:pt x="658922" y="707"/>
                </a:lnTo>
                <a:close/>
              </a:path>
              <a:path w="1406525" h="80009">
                <a:moveTo>
                  <a:pt x="713283" y="40764"/>
                </a:moveTo>
                <a:lnTo>
                  <a:pt x="701389" y="41911"/>
                </a:lnTo>
                <a:lnTo>
                  <a:pt x="702182" y="48706"/>
                </a:lnTo>
                <a:lnTo>
                  <a:pt x="704649" y="53912"/>
                </a:lnTo>
                <a:lnTo>
                  <a:pt x="708789" y="57441"/>
                </a:lnTo>
                <a:lnTo>
                  <a:pt x="712842" y="60970"/>
                </a:lnTo>
                <a:lnTo>
                  <a:pt x="718745" y="62823"/>
                </a:lnTo>
                <a:lnTo>
                  <a:pt x="731697" y="62823"/>
                </a:lnTo>
                <a:lnTo>
                  <a:pt x="736102" y="62029"/>
                </a:lnTo>
                <a:lnTo>
                  <a:pt x="739626" y="60529"/>
                </a:lnTo>
                <a:lnTo>
                  <a:pt x="743150" y="59117"/>
                </a:lnTo>
                <a:lnTo>
                  <a:pt x="745881" y="56823"/>
                </a:lnTo>
                <a:lnTo>
                  <a:pt x="747820" y="53823"/>
                </a:lnTo>
                <a:lnTo>
                  <a:pt x="748706" y="52411"/>
                </a:lnTo>
                <a:lnTo>
                  <a:pt x="722798" y="52411"/>
                </a:lnTo>
                <a:lnTo>
                  <a:pt x="719891" y="51529"/>
                </a:lnTo>
                <a:lnTo>
                  <a:pt x="717688" y="49588"/>
                </a:lnTo>
                <a:lnTo>
                  <a:pt x="715485" y="47735"/>
                </a:lnTo>
                <a:lnTo>
                  <a:pt x="713988" y="44823"/>
                </a:lnTo>
                <a:lnTo>
                  <a:pt x="713283" y="40764"/>
                </a:lnTo>
                <a:close/>
              </a:path>
              <a:path w="1406525" h="80009">
                <a:moveTo>
                  <a:pt x="733282" y="1"/>
                </a:moveTo>
                <a:lnTo>
                  <a:pt x="721036" y="1"/>
                </a:lnTo>
                <a:lnTo>
                  <a:pt x="717071" y="707"/>
                </a:lnTo>
                <a:lnTo>
                  <a:pt x="713811" y="2119"/>
                </a:lnTo>
                <a:lnTo>
                  <a:pt x="710463" y="3442"/>
                </a:lnTo>
                <a:lnTo>
                  <a:pt x="703591" y="21706"/>
                </a:lnTo>
                <a:lnTo>
                  <a:pt x="705442" y="25765"/>
                </a:lnTo>
                <a:lnTo>
                  <a:pt x="711785" y="31501"/>
                </a:lnTo>
                <a:lnTo>
                  <a:pt x="716455" y="33530"/>
                </a:lnTo>
                <a:lnTo>
                  <a:pt x="728084" y="36353"/>
                </a:lnTo>
                <a:lnTo>
                  <a:pt x="731344" y="37235"/>
                </a:lnTo>
                <a:lnTo>
                  <a:pt x="734868" y="38559"/>
                </a:lnTo>
                <a:lnTo>
                  <a:pt x="736366" y="39353"/>
                </a:lnTo>
                <a:lnTo>
                  <a:pt x="737159" y="40412"/>
                </a:lnTo>
                <a:lnTo>
                  <a:pt x="738040" y="41382"/>
                </a:lnTo>
                <a:lnTo>
                  <a:pt x="738481" y="42618"/>
                </a:lnTo>
                <a:lnTo>
                  <a:pt x="738481" y="46323"/>
                </a:lnTo>
                <a:lnTo>
                  <a:pt x="737423" y="48264"/>
                </a:lnTo>
                <a:lnTo>
                  <a:pt x="735485" y="49940"/>
                </a:lnTo>
                <a:lnTo>
                  <a:pt x="733459" y="51617"/>
                </a:lnTo>
                <a:lnTo>
                  <a:pt x="730463" y="52411"/>
                </a:lnTo>
                <a:lnTo>
                  <a:pt x="748706" y="52411"/>
                </a:lnTo>
                <a:lnTo>
                  <a:pt x="749758" y="50735"/>
                </a:lnTo>
                <a:lnTo>
                  <a:pt x="750649" y="47735"/>
                </a:lnTo>
                <a:lnTo>
                  <a:pt x="750727" y="40147"/>
                </a:lnTo>
                <a:lnTo>
                  <a:pt x="749846" y="36971"/>
                </a:lnTo>
                <a:lnTo>
                  <a:pt x="722446" y="22412"/>
                </a:lnTo>
                <a:lnTo>
                  <a:pt x="718657" y="21089"/>
                </a:lnTo>
                <a:lnTo>
                  <a:pt x="717071" y="19765"/>
                </a:lnTo>
                <a:lnTo>
                  <a:pt x="715926" y="18707"/>
                </a:lnTo>
                <a:lnTo>
                  <a:pt x="715309" y="17471"/>
                </a:lnTo>
                <a:lnTo>
                  <a:pt x="715309" y="14472"/>
                </a:lnTo>
                <a:lnTo>
                  <a:pt x="715926" y="13236"/>
                </a:lnTo>
                <a:lnTo>
                  <a:pt x="717247" y="12266"/>
                </a:lnTo>
                <a:lnTo>
                  <a:pt x="719274" y="10854"/>
                </a:lnTo>
                <a:lnTo>
                  <a:pt x="722005" y="10148"/>
                </a:lnTo>
                <a:lnTo>
                  <a:pt x="747597" y="10148"/>
                </a:lnTo>
                <a:lnTo>
                  <a:pt x="746762" y="8295"/>
                </a:lnTo>
                <a:lnTo>
                  <a:pt x="742886" y="4942"/>
                </a:lnTo>
                <a:lnTo>
                  <a:pt x="739009" y="1678"/>
                </a:lnTo>
                <a:lnTo>
                  <a:pt x="733282" y="1"/>
                </a:lnTo>
                <a:close/>
              </a:path>
              <a:path w="1406525" h="80009">
                <a:moveTo>
                  <a:pt x="747597" y="10148"/>
                </a:moveTo>
                <a:lnTo>
                  <a:pt x="729053" y="10148"/>
                </a:lnTo>
                <a:lnTo>
                  <a:pt x="731609" y="10766"/>
                </a:lnTo>
                <a:lnTo>
                  <a:pt x="735045" y="13501"/>
                </a:lnTo>
                <a:lnTo>
                  <a:pt x="736190" y="15795"/>
                </a:lnTo>
                <a:lnTo>
                  <a:pt x="736719" y="18883"/>
                </a:lnTo>
                <a:lnTo>
                  <a:pt x="748965" y="18354"/>
                </a:lnTo>
                <a:lnTo>
                  <a:pt x="748789" y="12795"/>
                </a:lnTo>
                <a:lnTo>
                  <a:pt x="747597" y="10148"/>
                </a:lnTo>
                <a:close/>
              </a:path>
              <a:path w="1406525" h="80009">
                <a:moveTo>
                  <a:pt x="773106" y="17736"/>
                </a:moveTo>
                <a:lnTo>
                  <a:pt x="762269" y="17736"/>
                </a:lnTo>
                <a:lnTo>
                  <a:pt x="762269" y="78441"/>
                </a:lnTo>
                <a:lnTo>
                  <a:pt x="773898" y="78441"/>
                </a:lnTo>
                <a:lnTo>
                  <a:pt x="773898" y="56294"/>
                </a:lnTo>
                <a:lnTo>
                  <a:pt x="799948" y="56294"/>
                </a:lnTo>
                <a:lnTo>
                  <a:pt x="802462" y="53470"/>
                </a:lnTo>
                <a:lnTo>
                  <a:pt x="781035" y="53470"/>
                </a:lnTo>
                <a:lnTo>
                  <a:pt x="778656" y="52323"/>
                </a:lnTo>
                <a:lnTo>
                  <a:pt x="774780" y="47558"/>
                </a:lnTo>
                <a:lnTo>
                  <a:pt x="773722" y="43941"/>
                </a:lnTo>
                <a:lnTo>
                  <a:pt x="773722" y="39000"/>
                </a:lnTo>
                <a:lnTo>
                  <a:pt x="773722" y="34676"/>
                </a:lnTo>
                <a:lnTo>
                  <a:pt x="774691" y="31412"/>
                </a:lnTo>
                <a:lnTo>
                  <a:pt x="776542" y="29206"/>
                </a:lnTo>
                <a:lnTo>
                  <a:pt x="778480" y="27000"/>
                </a:lnTo>
                <a:lnTo>
                  <a:pt x="780771" y="25941"/>
                </a:lnTo>
                <a:lnTo>
                  <a:pt x="802619" y="25941"/>
                </a:lnTo>
                <a:lnTo>
                  <a:pt x="801051" y="24176"/>
                </a:lnTo>
                <a:lnTo>
                  <a:pt x="773106" y="24176"/>
                </a:lnTo>
                <a:lnTo>
                  <a:pt x="773106" y="17736"/>
                </a:lnTo>
                <a:close/>
              </a:path>
              <a:path w="1406525" h="80009">
                <a:moveTo>
                  <a:pt x="799948" y="56294"/>
                </a:moveTo>
                <a:lnTo>
                  <a:pt x="773898" y="56294"/>
                </a:lnTo>
                <a:lnTo>
                  <a:pt x="776101" y="58588"/>
                </a:lnTo>
                <a:lnTo>
                  <a:pt x="778127" y="60265"/>
                </a:lnTo>
                <a:lnTo>
                  <a:pt x="780066" y="61235"/>
                </a:lnTo>
                <a:lnTo>
                  <a:pt x="782092" y="62206"/>
                </a:lnTo>
                <a:lnTo>
                  <a:pt x="784295" y="62735"/>
                </a:lnTo>
                <a:lnTo>
                  <a:pt x="791784" y="62735"/>
                </a:lnTo>
                <a:lnTo>
                  <a:pt x="796101" y="60705"/>
                </a:lnTo>
                <a:lnTo>
                  <a:pt x="799948" y="56294"/>
                </a:lnTo>
                <a:close/>
              </a:path>
              <a:path w="1406525" h="80009">
                <a:moveTo>
                  <a:pt x="802619" y="25941"/>
                </a:moveTo>
                <a:lnTo>
                  <a:pt x="786409" y="25941"/>
                </a:lnTo>
                <a:lnTo>
                  <a:pt x="788700" y="27088"/>
                </a:lnTo>
                <a:lnTo>
                  <a:pt x="790550" y="29294"/>
                </a:lnTo>
                <a:lnTo>
                  <a:pt x="792312" y="31500"/>
                </a:lnTo>
                <a:lnTo>
                  <a:pt x="793207" y="34676"/>
                </a:lnTo>
                <a:lnTo>
                  <a:pt x="793281" y="44470"/>
                </a:lnTo>
                <a:lnTo>
                  <a:pt x="792400" y="48088"/>
                </a:lnTo>
                <a:lnTo>
                  <a:pt x="790550" y="50205"/>
                </a:lnTo>
                <a:lnTo>
                  <a:pt x="788788" y="52411"/>
                </a:lnTo>
                <a:lnTo>
                  <a:pt x="786585" y="53470"/>
                </a:lnTo>
                <a:lnTo>
                  <a:pt x="802462" y="53470"/>
                </a:lnTo>
                <a:lnTo>
                  <a:pt x="803325" y="52500"/>
                </a:lnTo>
                <a:lnTo>
                  <a:pt x="805087" y="46853"/>
                </a:lnTo>
                <a:lnTo>
                  <a:pt x="805087" y="32294"/>
                </a:lnTo>
                <a:lnTo>
                  <a:pt x="803325" y="26736"/>
                </a:lnTo>
                <a:lnTo>
                  <a:pt x="802619" y="25941"/>
                </a:lnTo>
                <a:close/>
              </a:path>
              <a:path w="1406525" h="80009">
                <a:moveTo>
                  <a:pt x="791872" y="16765"/>
                </a:moveTo>
                <a:lnTo>
                  <a:pt x="783854" y="16765"/>
                </a:lnTo>
                <a:lnTo>
                  <a:pt x="781211" y="17383"/>
                </a:lnTo>
                <a:lnTo>
                  <a:pt x="778832" y="18794"/>
                </a:lnTo>
                <a:lnTo>
                  <a:pt x="776365" y="20206"/>
                </a:lnTo>
                <a:lnTo>
                  <a:pt x="774515" y="21971"/>
                </a:lnTo>
                <a:lnTo>
                  <a:pt x="773106" y="24176"/>
                </a:lnTo>
                <a:lnTo>
                  <a:pt x="801051" y="24176"/>
                </a:lnTo>
                <a:lnTo>
                  <a:pt x="796189" y="18706"/>
                </a:lnTo>
                <a:lnTo>
                  <a:pt x="791872" y="16765"/>
                </a:lnTo>
                <a:close/>
              </a:path>
              <a:path w="1406525" h="80009">
                <a:moveTo>
                  <a:pt x="839184" y="16765"/>
                </a:moveTo>
                <a:lnTo>
                  <a:pt x="826849" y="16765"/>
                </a:lnTo>
                <a:lnTo>
                  <a:pt x="822003" y="18794"/>
                </a:lnTo>
                <a:lnTo>
                  <a:pt x="814427" y="27088"/>
                </a:lnTo>
                <a:lnTo>
                  <a:pt x="812549" y="32558"/>
                </a:lnTo>
                <a:lnTo>
                  <a:pt x="812594" y="46499"/>
                </a:lnTo>
                <a:lnTo>
                  <a:pt x="838655" y="62734"/>
                </a:lnTo>
                <a:lnTo>
                  <a:pt x="842620" y="61587"/>
                </a:lnTo>
                <a:lnTo>
                  <a:pt x="845880" y="59381"/>
                </a:lnTo>
                <a:lnTo>
                  <a:pt x="849051" y="57175"/>
                </a:lnTo>
                <a:lnTo>
                  <a:pt x="851366" y="53999"/>
                </a:lnTo>
                <a:lnTo>
                  <a:pt x="831255" y="53999"/>
                </a:lnTo>
                <a:lnTo>
                  <a:pt x="829052" y="53028"/>
                </a:lnTo>
                <a:lnTo>
                  <a:pt x="825439" y="49234"/>
                </a:lnTo>
                <a:lnTo>
                  <a:pt x="824470" y="46499"/>
                </a:lnTo>
                <a:lnTo>
                  <a:pt x="824382" y="43058"/>
                </a:lnTo>
                <a:lnTo>
                  <a:pt x="853545" y="43058"/>
                </a:lnTo>
                <a:lnTo>
                  <a:pt x="853686" y="35911"/>
                </a:lnTo>
                <a:lnTo>
                  <a:pt x="824647" y="35911"/>
                </a:lnTo>
                <a:lnTo>
                  <a:pt x="824622" y="32558"/>
                </a:lnTo>
                <a:lnTo>
                  <a:pt x="825440" y="30265"/>
                </a:lnTo>
                <a:lnTo>
                  <a:pt x="827025" y="28411"/>
                </a:lnTo>
                <a:lnTo>
                  <a:pt x="828699" y="26558"/>
                </a:lnTo>
                <a:lnTo>
                  <a:pt x="830814" y="25676"/>
                </a:lnTo>
                <a:lnTo>
                  <a:pt x="850247" y="25676"/>
                </a:lnTo>
                <a:lnTo>
                  <a:pt x="844294" y="18882"/>
                </a:lnTo>
                <a:lnTo>
                  <a:pt x="839184" y="16765"/>
                </a:lnTo>
                <a:close/>
              </a:path>
              <a:path w="1406525" h="80009">
                <a:moveTo>
                  <a:pt x="841298" y="47735"/>
                </a:moveTo>
                <a:lnTo>
                  <a:pt x="840682" y="49940"/>
                </a:lnTo>
                <a:lnTo>
                  <a:pt x="839712" y="51529"/>
                </a:lnTo>
                <a:lnTo>
                  <a:pt x="837246" y="53470"/>
                </a:lnTo>
                <a:lnTo>
                  <a:pt x="835748" y="53999"/>
                </a:lnTo>
                <a:lnTo>
                  <a:pt x="851366" y="53999"/>
                </a:lnTo>
                <a:lnTo>
                  <a:pt x="852928" y="49676"/>
                </a:lnTo>
                <a:lnTo>
                  <a:pt x="841298" y="47735"/>
                </a:lnTo>
                <a:close/>
              </a:path>
              <a:path w="1406525" h="80009">
                <a:moveTo>
                  <a:pt x="850247" y="25676"/>
                </a:moveTo>
                <a:lnTo>
                  <a:pt x="835748" y="25676"/>
                </a:lnTo>
                <a:lnTo>
                  <a:pt x="837686" y="26470"/>
                </a:lnTo>
                <a:lnTo>
                  <a:pt x="841034" y="30000"/>
                </a:lnTo>
                <a:lnTo>
                  <a:pt x="841915" y="32558"/>
                </a:lnTo>
                <a:lnTo>
                  <a:pt x="842003" y="35911"/>
                </a:lnTo>
                <a:lnTo>
                  <a:pt x="853686" y="35911"/>
                </a:lnTo>
                <a:lnTo>
                  <a:pt x="853721" y="34146"/>
                </a:lnTo>
                <a:lnTo>
                  <a:pt x="851871" y="27529"/>
                </a:lnTo>
                <a:lnTo>
                  <a:pt x="850247" y="25676"/>
                </a:lnTo>
                <a:close/>
              </a:path>
              <a:path w="1406525" h="80009">
                <a:moveTo>
                  <a:pt x="887641" y="16765"/>
                </a:moveTo>
                <a:lnTo>
                  <a:pt x="861091" y="32558"/>
                </a:lnTo>
                <a:lnTo>
                  <a:pt x="861133" y="46499"/>
                </a:lnTo>
                <a:lnTo>
                  <a:pt x="887112" y="62734"/>
                </a:lnTo>
                <a:lnTo>
                  <a:pt x="891165" y="61587"/>
                </a:lnTo>
                <a:lnTo>
                  <a:pt x="894337" y="59381"/>
                </a:lnTo>
                <a:lnTo>
                  <a:pt x="897597" y="57175"/>
                </a:lnTo>
                <a:lnTo>
                  <a:pt x="899826" y="53999"/>
                </a:lnTo>
                <a:lnTo>
                  <a:pt x="879712" y="53999"/>
                </a:lnTo>
                <a:lnTo>
                  <a:pt x="877509" y="53028"/>
                </a:lnTo>
                <a:lnTo>
                  <a:pt x="875747" y="51087"/>
                </a:lnTo>
                <a:lnTo>
                  <a:pt x="873897" y="49234"/>
                </a:lnTo>
                <a:lnTo>
                  <a:pt x="873016" y="46499"/>
                </a:lnTo>
                <a:lnTo>
                  <a:pt x="872928" y="43058"/>
                </a:lnTo>
                <a:lnTo>
                  <a:pt x="902002" y="43058"/>
                </a:lnTo>
                <a:lnTo>
                  <a:pt x="902143" y="35911"/>
                </a:lnTo>
                <a:lnTo>
                  <a:pt x="873104" y="35911"/>
                </a:lnTo>
                <a:lnTo>
                  <a:pt x="873161" y="32558"/>
                </a:lnTo>
                <a:lnTo>
                  <a:pt x="873897" y="30265"/>
                </a:lnTo>
                <a:lnTo>
                  <a:pt x="877245" y="26558"/>
                </a:lnTo>
                <a:lnTo>
                  <a:pt x="879271" y="25676"/>
                </a:lnTo>
                <a:lnTo>
                  <a:pt x="898793" y="25676"/>
                </a:lnTo>
                <a:lnTo>
                  <a:pt x="892839" y="18882"/>
                </a:lnTo>
                <a:lnTo>
                  <a:pt x="887641" y="16765"/>
                </a:lnTo>
                <a:close/>
              </a:path>
              <a:path w="1406525" h="80009">
                <a:moveTo>
                  <a:pt x="889844" y="47735"/>
                </a:moveTo>
                <a:lnTo>
                  <a:pt x="889227" y="49940"/>
                </a:lnTo>
                <a:lnTo>
                  <a:pt x="888258" y="51529"/>
                </a:lnTo>
                <a:lnTo>
                  <a:pt x="885791" y="53470"/>
                </a:lnTo>
                <a:lnTo>
                  <a:pt x="884205" y="53999"/>
                </a:lnTo>
                <a:lnTo>
                  <a:pt x="899826" y="53999"/>
                </a:lnTo>
                <a:lnTo>
                  <a:pt x="901385" y="49676"/>
                </a:lnTo>
                <a:lnTo>
                  <a:pt x="889844" y="47735"/>
                </a:lnTo>
                <a:close/>
              </a:path>
              <a:path w="1406525" h="80009">
                <a:moveTo>
                  <a:pt x="898793" y="25676"/>
                </a:moveTo>
                <a:lnTo>
                  <a:pt x="884205" y="25676"/>
                </a:lnTo>
                <a:lnTo>
                  <a:pt x="886231" y="26470"/>
                </a:lnTo>
                <a:lnTo>
                  <a:pt x="889579" y="30000"/>
                </a:lnTo>
                <a:lnTo>
                  <a:pt x="890372" y="32558"/>
                </a:lnTo>
                <a:lnTo>
                  <a:pt x="890460" y="35911"/>
                </a:lnTo>
                <a:lnTo>
                  <a:pt x="902143" y="35911"/>
                </a:lnTo>
                <a:lnTo>
                  <a:pt x="902178" y="34146"/>
                </a:lnTo>
                <a:lnTo>
                  <a:pt x="900416" y="27529"/>
                </a:lnTo>
                <a:lnTo>
                  <a:pt x="898793" y="25676"/>
                </a:lnTo>
                <a:close/>
              </a:path>
              <a:path w="1406525" h="80009">
                <a:moveTo>
                  <a:pt x="933720" y="16765"/>
                </a:moveTo>
                <a:lnTo>
                  <a:pt x="923500" y="16765"/>
                </a:lnTo>
                <a:lnTo>
                  <a:pt x="919006" y="18706"/>
                </a:lnTo>
                <a:lnTo>
                  <a:pt x="915570" y="22588"/>
                </a:lnTo>
                <a:lnTo>
                  <a:pt x="912046" y="26471"/>
                </a:lnTo>
                <a:lnTo>
                  <a:pt x="910284" y="32117"/>
                </a:lnTo>
                <a:lnTo>
                  <a:pt x="910284" y="46853"/>
                </a:lnTo>
                <a:lnTo>
                  <a:pt x="912134" y="52499"/>
                </a:lnTo>
                <a:lnTo>
                  <a:pt x="919270" y="60705"/>
                </a:lnTo>
                <a:lnTo>
                  <a:pt x="923588" y="62734"/>
                </a:lnTo>
                <a:lnTo>
                  <a:pt x="931165" y="62734"/>
                </a:lnTo>
                <a:lnTo>
                  <a:pt x="933631" y="62117"/>
                </a:lnTo>
                <a:lnTo>
                  <a:pt x="936010" y="60881"/>
                </a:lnTo>
                <a:lnTo>
                  <a:pt x="938477" y="59646"/>
                </a:lnTo>
                <a:lnTo>
                  <a:pt x="940592" y="57793"/>
                </a:lnTo>
                <a:lnTo>
                  <a:pt x="942354" y="55234"/>
                </a:lnTo>
                <a:lnTo>
                  <a:pt x="953191" y="55234"/>
                </a:lnTo>
                <a:lnTo>
                  <a:pt x="953191" y="53470"/>
                </a:lnTo>
                <a:lnTo>
                  <a:pt x="928609" y="53470"/>
                </a:lnTo>
                <a:lnTo>
                  <a:pt x="925966" y="51970"/>
                </a:lnTo>
                <a:lnTo>
                  <a:pt x="922795" y="46852"/>
                </a:lnTo>
                <a:lnTo>
                  <a:pt x="922178" y="43499"/>
                </a:lnTo>
                <a:lnTo>
                  <a:pt x="922178" y="38735"/>
                </a:lnTo>
                <a:lnTo>
                  <a:pt x="922178" y="34411"/>
                </a:lnTo>
                <a:lnTo>
                  <a:pt x="923059" y="31147"/>
                </a:lnTo>
                <a:lnTo>
                  <a:pt x="924997" y="28941"/>
                </a:lnTo>
                <a:lnTo>
                  <a:pt x="926848" y="26735"/>
                </a:lnTo>
                <a:lnTo>
                  <a:pt x="929138" y="25676"/>
                </a:lnTo>
                <a:lnTo>
                  <a:pt x="953191" y="25676"/>
                </a:lnTo>
                <a:lnTo>
                  <a:pt x="953191" y="22853"/>
                </a:lnTo>
                <a:lnTo>
                  <a:pt x="941561" y="22853"/>
                </a:lnTo>
                <a:lnTo>
                  <a:pt x="937949" y="18794"/>
                </a:lnTo>
                <a:lnTo>
                  <a:pt x="933720" y="16765"/>
                </a:lnTo>
                <a:close/>
              </a:path>
              <a:path w="1406525" h="80009">
                <a:moveTo>
                  <a:pt x="953191" y="55234"/>
                </a:moveTo>
                <a:lnTo>
                  <a:pt x="942354" y="55234"/>
                </a:lnTo>
                <a:lnTo>
                  <a:pt x="942354" y="61675"/>
                </a:lnTo>
                <a:lnTo>
                  <a:pt x="953191" y="61675"/>
                </a:lnTo>
                <a:lnTo>
                  <a:pt x="953191" y="55234"/>
                </a:lnTo>
                <a:close/>
              </a:path>
              <a:path w="1406525" h="80009">
                <a:moveTo>
                  <a:pt x="953191" y="25676"/>
                </a:moveTo>
                <a:lnTo>
                  <a:pt x="934689" y="25676"/>
                </a:lnTo>
                <a:lnTo>
                  <a:pt x="937068" y="26735"/>
                </a:lnTo>
                <a:lnTo>
                  <a:pt x="940680" y="31235"/>
                </a:lnTo>
                <a:lnTo>
                  <a:pt x="941454" y="34411"/>
                </a:lnTo>
                <a:lnTo>
                  <a:pt x="941561" y="44381"/>
                </a:lnTo>
                <a:lnTo>
                  <a:pt x="940680" y="47822"/>
                </a:lnTo>
                <a:lnTo>
                  <a:pt x="936891" y="52322"/>
                </a:lnTo>
                <a:lnTo>
                  <a:pt x="934601" y="53470"/>
                </a:lnTo>
                <a:lnTo>
                  <a:pt x="953191" y="53470"/>
                </a:lnTo>
                <a:lnTo>
                  <a:pt x="953191" y="25676"/>
                </a:lnTo>
                <a:close/>
              </a:path>
              <a:path w="1406525" h="80009">
                <a:moveTo>
                  <a:pt x="953191" y="972"/>
                </a:moveTo>
                <a:lnTo>
                  <a:pt x="941561" y="972"/>
                </a:lnTo>
                <a:lnTo>
                  <a:pt x="941561" y="22853"/>
                </a:lnTo>
                <a:lnTo>
                  <a:pt x="953191" y="22853"/>
                </a:lnTo>
                <a:lnTo>
                  <a:pt x="953191" y="972"/>
                </a:lnTo>
                <a:close/>
              </a:path>
              <a:path w="1406525" h="80009">
                <a:moveTo>
                  <a:pt x="1017859" y="971"/>
                </a:moveTo>
                <a:lnTo>
                  <a:pt x="990459" y="971"/>
                </a:lnTo>
                <a:lnTo>
                  <a:pt x="990458" y="61675"/>
                </a:lnTo>
                <a:lnTo>
                  <a:pt x="1018035" y="61675"/>
                </a:lnTo>
                <a:lnTo>
                  <a:pt x="1036604" y="51440"/>
                </a:lnTo>
                <a:lnTo>
                  <a:pt x="1002705" y="51440"/>
                </a:lnTo>
                <a:lnTo>
                  <a:pt x="1002705" y="11294"/>
                </a:lnTo>
                <a:lnTo>
                  <a:pt x="1036532" y="11294"/>
                </a:lnTo>
                <a:lnTo>
                  <a:pt x="1036008" y="10411"/>
                </a:lnTo>
                <a:lnTo>
                  <a:pt x="1030987" y="5029"/>
                </a:lnTo>
                <a:lnTo>
                  <a:pt x="1027903" y="3176"/>
                </a:lnTo>
                <a:lnTo>
                  <a:pt x="1024379" y="2118"/>
                </a:lnTo>
                <a:lnTo>
                  <a:pt x="1021736" y="1411"/>
                </a:lnTo>
                <a:lnTo>
                  <a:pt x="1017859" y="971"/>
                </a:lnTo>
                <a:close/>
              </a:path>
              <a:path w="1406525" h="80009">
                <a:moveTo>
                  <a:pt x="1036532" y="11294"/>
                </a:moveTo>
                <a:lnTo>
                  <a:pt x="1002705" y="11294"/>
                </a:lnTo>
                <a:lnTo>
                  <a:pt x="1013189" y="11294"/>
                </a:lnTo>
                <a:lnTo>
                  <a:pt x="1016537" y="11471"/>
                </a:lnTo>
                <a:lnTo>
                  <a:pt x="1027374" y="20559"/>
                </a:lnTo>
                <a:lnTo>
                  <a:pt x="1028255" y="23117"/>
                </a:lnTo>
                <a:lnTo>
                  <a:pt x="1028556" y="26205"/>
                </a:lnTo>
                <a:lnTo>
                  <a:pt x="1028524" y="36970"/>
                </a:lnTo>
                <a:lnTo>
                  <a:pt x="1028255" y="39793"/>
                </a:lnTo>
                <a:lnTo>
                  <a:pt x="1027374" y="42529"/>
                </a:lnTo>
                <a:lnTo>
                  <a:pt x="1026581" y="45264"/>
                </a:lnTo>
                <a:lnTo>
                  <a:pt x="1025524" y="47205"/>
                </a:lnTo>
                <a:lnTo>
                  <a:pt x="1024202" y="48352"/>
                </a:lnTo>
                <a:lnTo>
                  <a:pt x="1022881" y="49587"/>
                </a:lnTo>
                <a:lnTo>
                  <a:pt x="1021207" y="50381"/>
                </a:lnTo>
                <a:lnTo>
                  <a:pt x="1019269" y="50910"/>
                </a:lnTo>
                <a:lnTo>
                  <a:pt x="1017771" y="51263"/>
                </a:lnTo>
                <a:lnTo>
                  <a:pt x="1015304" y="51440"/>
                </a:lnTo>
                <a:lnTo>
                  <a:pt x="1036604" y="51440"/>
                </a:lnTo>
                <a:lnTo>
                  <a:pt x="1037947" y="49234"/>
                </a:lnTo>
                <a:lnTo>
                  <a:pt x="1040678" y="41205"/>
                </a:lnTo>
                <a:lnTo>
                  <a:pt x="1041295" y="36970"/>
                </a:lnTo>
                <a:lnTo>
                  <a:pt x="1041295" y="26205"/>
                </a:lnTo>
                <a:lnTo>
                  <a:pt x="1040590" y="21441"/>
                </a:lnTo>
                <a:lnTo>
                  <a:pt x="1037947" y="13676"/>
                </a:lnTo>
                <a:lnTo>
                  <a:pt x="1036532" y="11294"/>
                </a:lnTo>
                <a:close/>
              </a:path>
              <a:path w="1406525" h="80009">
                <a:moveTo>
                  <a:pt x="1064995" y="971"/>
                </a:moveTo>
                <a:lnTo>
                  <a:pt x="1053365" y="971"/>
                </a:lnTo>
                <a:lnTo>
                  <a:pt x="1053365" y="11735"/>
                </a:lnTo>
                <a:lnTo>
                  <a:pt x="1064995" y="11735"/>
                </a:lnTo>
                <a:lnTo>
                  <a:pt x="1064995" y="971"/>
                </a:lnTo>
                <a:close/>
              </a:path>
              <a:path w="1406525" h="80009">
                <a:moveTo>
                  <a:pt x="1064995" y="17735"/>
                </a:moveTo>
                <a:lnTo>
                  <a:pt x="1053365" y="17735"/>
                </a:lnTo>
                <a:lnTo>
                  <a:pt x="1053365" y="61675"/>
                </a:lnTo>
                <a:lnTo>
                  <a:pt x="1064995" y="61675"/>
                </a:lnTo>
                <a:lnTo>
                  <a:pt x="1064995" y="17735"/>
                </a:lnTo>
                <a:close/>
              </a:path>
              <a:path w="1406525" h="80009">
                <a:moveTo>
                  <a:pt x="1090633" y="26910"/>
                </a:moveTo>
                <a:lnTo>
                  <a:pt x="1079003" y="26910"/>
                </a:lnTo>
                <a:lnTo>
                  <a:pt x="1079003" y="61674"/>
                </a:lnTo>
                <a:lnTo>
                  <a:pt x="1090633" y="61674"/>
                </a:lnTo>
                <a:lnTo>
                  <a:pt x="1090633" y="26910"/>
                </a:lnTo>
                <a:close/>
              </a:path>
              <a:path w="1406525" h="80009">
                <a:moveTo>
                  <a:pt x="1119619" y="26910"/>
                </a:moveTo>
                <a:lnTo>
                  <a:pt x="1107990" y="26910"/>
                </a:lnTo>
                <a:lnTo>
                  <a:pt x="1107990" y="61674"/>
                </a:lnTo>
                <a:lnTo>
                  <a:pt x="1119619" y="61674"/>
                </a:lnTo>
                <a:lnTo>
                  <a:pt x="1119619" y="26910"/>
                </a:lnTo>
                <a:close/>
              </a:path>
              <a:path w="1406525" h="80009">
                <a:moveTo>
                  <a:pt x="1095831" y="0"/>
                </a:moveTo>
                <a:lnTo>
                  <a:pt x="1080149" y="6176"/>
                </a:lnTo>
                <a:lnTo>
                  <a:pt x="1079356" y="7941"/>
                </a:lnTo>
                <a:lnTo>
                  <a:pt x="1079083" y="10058"/>
                </a:lnTo>
                <a:lnTo>
                  <a:pt x="1079003" y="17735"/>
                </a:lnTo>
                <a:lnTo>
                  <a:pt x="1072572" y="17735"/>
                </a:lnTo>
                <a:lnTo>
                  <a:pt x="1072572" y="26910"/>
                </a:lnTo>
                <a:lnTo>
                  <a:pt x="1099267" y="26910"/>
                </a:lnTo>
                <a:lnTo>
                  <a:pt x="1099267" y="17734"/>
                </a:lnTo>
                <a:lnTo>
                  <a:pt x="1090633" y="17734"/>
                </a:lnTo>
                <a:lnTo>
                  <a:pt x="1090633" y="12352"/>
                </a:lnTo>
                <a:lnTo>
                  <a:pt x="1090986" y="10852"/>
                </a:lnTo>
                <a:lnTo>
                  <a:pt x="1091690" y="10058"/>
                </a:lnTo>
                <a:lnTo>
                  <a:pt x="1092483" y="9263"/>
                </a:lnTo>
                <a:lnTo>
                  <a:pt x="1093629" y="8911"/>
                </a:lnTo>
                <a:lnTo>
                  <a:pt x="1100798" y="8911"/>
                </a:lnTo>
                <a:lnTo>
                  <a:pt x="1102263" y="1411"/>
                </a:lnTo>
                <a:lnTo>
                  <a:pt x="1099091" y="441"/>
                </a:lnTo>
                <a:lnTo>
                  <a:pt x="1095831" y="0"/>
                </a:lnTo>
                <a:close/>
              </a:path>
              <a:path w="1406525" h="80009">
                <a:moveTo>
                  <a:pt x="1124818" y="0"/>
                </a:moveTo>
                <a:lnTo>
                  <a:pt x="1109223" y="6176"/>
                </a:lnTo>
                <a:lnTo>
                  <a:pt x="1108430" y="7941"/>
                </a:lnTo>
                <a:lnTo>
                  <a:pt x="1108089" y="10058"/>
                </a:lnTo>
                <a:lnTo>
                  <a:pt x="1107990" y="17735"/>
                </a:lnTo>
                <a:lnTo>
                  <a:pt x="1101558" y="17735"/>
                </a:lnTo>
                <a:lnTo>
                  <a:pt x="1101558" y="26910"/>
                </a:lnTo>
                <a:lnTo>
                  <a:pt x="1128342" y="26910"/>
                </a:lnTo>
                <a:lnTo>
                  <a:pt x="1128342" y="17734"/>
                </a:lnTo>
                <a:lnTo>
                  <a:pt x="1119619" y="17734"/>
                </a:lnTo>
                <a:lnTo>
                  <a:pt x="1119619" y="12352"/>
                </a:lnTo>
                <a:lnTo>
                  <a:pt x="1119972" y="10852"/>
                </a:lnTo>
                <a:lnTo>
                  <a:pt x="1120765" y="10058"/>
                </a:lnTo>
                <a:lnTo>
                  <a:pt x="1121470" y="9263"/>
                </a:lnTo>
                <a:lnTo>
                  <a:pt x="1122703" y="8911"/>
                </a:lnTo>
                <a:lnTo>
                  <a:pt x="1129784" y="8911"/>
                </a:lnTo>
                <a:lnTo>
                  <a:pt x="1131249" y="1411"/>
                </a:lnTo>
                <a:lnTo>
                  <a:pt x="1128077" y="441"/>
                </a:lnTo>
                <a:lnTo>
                  <a:pt x="1124818" y="0"/>
                </a:lnTo>
                <a:close/>
              </a:path>
              <a:path w="1406525" h="80009">
                <a:moveTo>
                  <a:pt x="1100798" y="8911"/>
                </a:moveTo>
                <a:lnTo>
                  <a:pt x="1097065" y="8911"/>
                </a:lnTo>
                <a:lnTo>
                  <a:pt x="1098827" y="9087"/>
                </a:lnTo>
                <a:lnTo>
                  <a:pt x="1100677" y="9528"/>
                </a:lnTo>
                <a:lnTo>
                  <a:pt x="1100798" y="8911"/>
                </a:lnTo>
                <a:close/>
              </a:path>
              <a:path w="1406525" h="80009">
                <a:moveTo>
                  <a:pt x="1129784" y="8911"/>
                </a:moveTo>
                <a:lnTo>
                  <a:pt x="1126051" y="8911"/>
                </a:lnTo>
                <a:lnTo>
                  <a:pt x="1127813" y="9087"/>
                </a:lnTo>
                <a:lnTo>
                  <a:pt x="1129663" y="9528"/>
                </a:lnTo>
                <a:lnTo>
                  <a:pt x="1129784" y="8911"/>
                </a:lnTo>
                <a:close/>
              </a:path>
              <a:path w="1406525" h="80009">
                <a:moveTo>
                  <a:pt x="1159002" y="16764"/>
                </a:moveTo>
                <a:lnTo>
                  <a:pt x="1146579" y="16764"/>
                </a:lnTo>
                <a:lnTo>
                  <a:pt x="1141821" y="18794"/>
                </a:lnTo>
                <a:lnTo>
                  <a:pt x="1138033" y="22941"/>
                </a:lnTo>
                <a:lnTo>
                  <a:pt x="1134157" y="27088"/>
                </a:lnTo>
                <a:lnTo>
                  <a:pt x="1132364" y="32558"/>
                </a:lnTo>
                <a:lnTo>
                  <a:pt x="1132405" y="46499"/>
                </a:lnTo>
                <a:lnTo>
                  <a:pt x="1133716" y="51175"/>
                </a:lnTo>
                <a:lnTo>
                  <a:pt x="1136624" y="55234"/>
                </a:lnTo>
                <a:lnTo>
                  <a:pt x="1140324" y="60175"/>
                </a:lnTo>
                <a:lnTo>
                  <a:pt x="1145963" y="62733"/>
                </a:lnTo>
                <a:lnTo>
                  <a:pt x="1158385" y="62733"/>
                </a:lnTo>
                <a:lnTo>
                  <a:pt x="1162438" y="61586"/>
                </a:lnTo>
                <a:lnTo>
                  <a:pt x="1165610" y="59380"/>
                </a:lnTo>
                <a:lnTo>
                  <a:pt x="1168870" y="57175"/>
                </a:lnTo>
                <a:lnTo>
                  <a:pt x="1171184" y="53998"/>
                </a:lnTo>
                <a:lnTo>
                  <a:pt x="1151073" y="53998"/>
                </a:lnTo>
                <a:lnTo>
                  <a:pt x="1148782" y="53027"/>
                </a:lnTo>
                <a:lnTo>
                  <a:pt x="1147020" y="51087"/>
                </a:lnTo>
                <a:lnTo>
                  <a:pt x="1145258" y="49234"/>
                </a:lnTo>
                <a:lnTo>
                  <a:pt x="1144288" y="46499"/>
                </a:lnTo>
                <a:lnTo>
                  <a:pt x="1144200" y="43057"/>
                </a:lnTo>
                <a:lnTo>
                  <a:pt x="1173275" y="43057"/>
                </a:lnTo>
                <a:lnTo>
                  <a:pt x="1173416" y="35911"/>
                </a:lnTo>
                <a:lnTo>
                  <a:pt x="1144377" y="35911"/>
                </a:lnTo>
                <a:lnTo>
                  <a:pt x="1144433" y="32558"/>
                </a:lnTo>
                <a:lnTo>
                  <a:pt x="1145170" y="30264"/>
                </a:lnTo>
                <a:lnTo>
                  <a:pt x="1148517" y="26558"/>
                </a:lnTo>
                <a:lnTo>
                  <a:pt x="1150632" y="25676"/>
                </a:lnTo>
                <a:lnTo>
                  <a:pt x="1170065" y="25676"/>
                </a:lnTo>
                <a:lnTo>
                  <a:pt x="1164112" y="18882"/>
                </a:lnTo>
                <a:lnTo>
                  <a:pt x="1159002" y="16764"/>
                </a:lnTo>
                <a:close/>
              </a:path>
              <a:path w="1406525" h="80009">
                <a:moveTo>
                  <a:pt x="1161116" y="47734"/>
                </a:moveTo>
                <a:lnTo>
                  <a:pt x="1160500" y="49940"/>
                </a:lnTo>
                <a:lnTo>
                  <a:pt x="1159531" y="51528"/>
                </a:lnTo>
                <a:lnTo>
                  <a:pt x="1157064" y="53469"/>
                </a:lnTo>
                <a:lnTo>
                  <a:pt x="1155566" y="53998"/>
                </a:lnTo>
                <a:lnTo>
                  <a:pt x="1171184" y="53998"/>
                </a:lnTo>
                <a:lnTo>
                  <a:pt x="1172658" y="49675"/>
                </a:lnTo>
                <a:lnTo>
                  <a:pt x="1161116" y="47734"/>
                </a:lnTo>
                <a:close/>
              </a:path>
              <a:path w="1406525" h="80009">
                <a:moveTo>
                  <a:pt x="1170065" y="25676"/>
                </a:moveTo>
                <a:lnTo>
                  <a:pt x="1155478" y="25676"/>
                </a:lnTo>
                <a:lnTo>
                  <a:pt x="1157504" y="26470"/>
                </a:lnTo>
                <a:lnTo>
                  <a:pt x="1160852" y="29999"/>
                </a:lnTo>
                <a:lnTo>
                  <a:pt x="1161733" y="32558"/>
                </a:lnTo>
                <a:lnTo>
                  <a:pt x="1161821" y="35911"/>
                </a:lnTo>
                <a:lnTo>
                  <a:pt x="1173416" y="35911"/>
                </a:lnTo>
                <a:lnTo>
                  <a:pt x="1173451" y="34146"/>
                </a:lnTo>
                <a:lnTo>
                  <a:pt x="1171689" y="27528"/>
                </a:lnTo>
                <a:lnTo>
                  <a:pt x="1170065" y="25676"/>
                </a:lnTo>
                <a:close/>
              </a:path>
              <a:path w="1406525" h="80009">
                <a:moveTo>
                  <a:pt x="1194508" y="17735"/>
                </a:moveTo>
                <a:lnTo>
                  <a:pt x="1183671" y="17735"/>
                </a:lnTo>
                <a:lnTo>
                  <a:pt x="1183671" y="61675"/>
                </a:lnTo>
                <a:lnTo>
                  <a:pt x="1195301" y="61675"/>
                </a:lnTo>
                <a:lnTo>
                  <a:pt x="1195301" y="40677"/>
                </a:lnTo>
                <a:lnTo>
                  <a:pt x="1195653" y="35736"/>
                </a:lnTo>
                <a:lnTo>
                  <a:pt x="1201468" y="27177"/>
                </a:lnTo>
                <a:lnTo>
                  <a:pt x="1209207" y="27177"/>
                </a:lnTo>
                <a:lnTo>
                  <a:pt x="1210339" y="23999"/>
                </a:lnTo>
                <a:lnTo>
                  <a:pt x="1194508" y="23999"/>
                </a:lnTo>
                <a:lnTo>
                  <a:pt x="1194508" y="17735"/>
                </a:lnTo>
                <a:close/>
              </a:path>
              <a:path w="1406525" h="80009">
                <a:moveTo>
                  <a:pt x="1209207" y="27177"/>
                </a:moveTo>
                <a:lnTo>
                  <a:pt x="1204728" y="27177"/>
                </a:lnTo>
                <a:lnTo>
                  <a:pt x="1206578" y="27794"/>
                </a:lnTo>
                <a:lnTo>
                  <a:pt x="1208516" y="29118"/>
                </a:lnTo>
                <a:lnTo>
                  <a:pt x="1209207" y="27177"/>
                </a:lnTo>
                <a:close/>
              </a:path>
              <a:path w="1406525" h="80009">
                <a:moveTo>
                  <a:pt x="1207107" y="16765"/>
                </a:moveTo>
                <a:lnTo>
                  <a:pt x="1202614" y="16765"/>
                </a:lnTo>
                <a:lnTo>
                  <a:pt x="1200940" y="17206"/>
                </a:lnTo>
                <a:lnTo>
                  <a:pt x="1199442" y="18176"/>
                </a:lnTo>
                <a:lnTo>
                  <a:pt x="1198032" y="19058"/>
                </a:lnTo>
                <a:lnTo>
                  <a:pt x="1196358" y="20999"/>
                </a:lnTo>
                <a:lnTo>
                  <a:pt x="1194508" y="23999"/>
                </a:lnTo>
                <a:lnTo>
                  <a:pt x="1210339" y="23999"/>
                </a:lnTo>
                <a:lnTo>
                  <a:pt x="1212129" y="18970"/>
                </a:lnTo>
                <a:lnTo>
                  <a:pt x="1209662" y="17471"/>
                </a:lnTo>
                <a:lnTo>
                  <a:pt x="1207107" y="16765"/>
                </a:lnTo>
                <a:close/>
              </a:path>
              <a:path w="1406525" h="80009">
                <a:moveTo>
                  <a:pt x="1241379" y="16764"/>
                </a:moveTo>
                <a:lnTo>
                  <a:pt x="1214830" y="32557"/>
                </a:lnTo>
                <a:lnTo>
                  <a:pt x="1214871" y="46498"/>
                </a:lnTo>
                <a:lnTo>
                  <a:pt x="1240851" y="62733"/>
                </a:lnTo>
                <a:lnTo>
                  <a:pt x="1244904" y="61586"/>
                </a:lnTo>
                <a:lnTo>
                  <a:pt x="1248075" y="59380"/>
                </a:lnTo>
                <a:lnTo>
                  <a:pt x="1251335" y="57174"/>
                </a:lnTo>
                <a:lnTo>
                  <a:pt x="1253564" y="53998"/>
                </a:lnTo>
                <a:lnTo>
                  <a:pt x="1233450" y="53998"/>
                </a:lnTo>
                <a:lnTo>
                  <a:pt x="1231247" y="53027"/>
                </a:lnTo>
                <a:lnTo>
                  <a:pt x="1229485" y="51086"/>
                </a:lnTo>
                <a:lnTo>
                  <a:pt x="1227635" y="49233"/>
                </a:lnTo>
                <a:lnTo>
                  <a:pt x="1226754" y="46498"/>
                </a:lnTo>
                <a:lnTo>
                  <a:pt x="1226666" y="43057"/>
                </a:lnTo>
                <a:lnTo>
                  <a:pt x="1255740" y="43057"/>
                </a:lnTo>
                <a:lnTo>
                  <a:pt x="1255882" y="35910"/>
                </a:lnTo>
                <a:lnTo>
                  <a:pt x="1226842" y="35910"/>
                </a:lnTo>
                <a:lnTo>
                  <a:pt x="1226899" y="32557"/>
                </a:lnTo>
                <a:lnTo>
                  <a:pt x="1227635" y="30264"/>
                </a:lnTo>
                <a:lnTo>
                  <a:pt x="1230983" y="26557"/>
                </a:lnTo>
                <a:lnTo>
                  <a:pt x="1233010" y="25675"/>
                </a:lnTo>
                <a:lnTo>
                  <a:pt x="1252531" y="25675"/>
                </a:lnTo>
                <a:lnTo>
                  <a:pt x="1246578" y="18881"/>
                </a:lnTo>
                <a:lnTo>
                  <a:pt x="1241379" y="16764"/>
                </a:lnTo>
                <a:close/>
              </a:path>
              <a:path w="1406525" h="80009">
                <a:moveTo>
                  <a:pt x="1243582" y="47734"/>
                </a:moveTo>
                <a:lnTo>
                  <a:pt x="1242965" y="49939"/>
                </a:lnTo>
                <a:lnTo>
                  <a:pt x="1241996" y="51528"/>
                </a:lnTo>
                <a:lnTo>
                  <a:pt x="1239529" y="53468"/>
                </a:lnTo>
                <a:lnTo>
                  <a:pt x="1237943" y="53998"/>
                </a:lnTo>
                <a:lnTo>
                  <a:pt x="1253564" y="53998"/>
                </a:lnTo>
                <a:lnTo>
                  <a:pt x="1255124" y="49674"/>
                </a:lnTo>
                <a:lnTo>
                  <a:pt x="1243582" y="47734"/>
                </a:lnTo>
                <a:close/>
              </a:path>
              <a:path w="1406525" h="80009">
                <a:moveTo>
                  <a:pt x="1252531" y="25675"/>
                </a:moveTo>
                <a:lnTo>
                  <a:pt x="1237943" y="25675"/>
                </a:lnTo>
                <a:lnTo>
                  <a:pt x="1239970" y="26469"/>
                </a:lnTo>
                <a:lnTo>
                  <a:pt x="1243318" y="29999"/>
                </a:lnTo>
                <a:lnTo>
                  <a:pt x="1244111" y="32557"/>
                </a:lnTo>
                <a:lnTo>
                  <a:pt x="1244199" y="35910"/>
                </a:lnTo>
                <a:lnTo>
                  <a:pt x="1255882" y="35910"/>
                </a:lnTo>
                <a:lnTo>
                  <a:pt x="1255917" y="34145"/>
                </a:lnTo>
                <a:lnTo>
                  <a:pt x="1254154" y="27528"/>
                </a:lnTo>
                <a:lnTo>
                  <a:pt x="1252531" y="25675"/>
                </a:lnTo>
                <a:close/>
              </a:path>
              <a:path w="1406525" h="80009">
                <a:moveTo>
                  <a:pt x="1277326" y="17735"/>
                </a:moveTo>
                <a:lnTo>
                  <a:pt x="1266577" y="17735"/>
                </a:lnTo>
                <a:lnTo>
                  <a:pt x="1266577" y="61675"/>
                </a:lnTo>
                <a:lnTo>
                  <a:pt x="1278207" y="61675"/>
                </a:lnTo>
                <a:lnTo>
                  <a:pt x="1278207" y="36881"/>
                </a:lnTo>
                <a:lnTo>
                  <a:pt x="1278471" y="33528"/>
                </a:lnTo>
                <a:lnTo>
                  <a:pt x="1279164" y="31410"/>
                </a:lnTo>
                <a:lnTo>
                  <a:pt x="1279617" y="29822"/>
                </a:lnTo>
                <a:lnTo>
                  <a:pt x="1280762" y="28410"/>
                </a:lnTo>
                <a:lnTo>
                  <a:pt x="1282348" y="27263"/>
                </a:lnTo>
                <a:lnTo>
                  <a:pt x="1283934" y="26205"/>
                </a:lnTo>
                <a:lnTo>
                  <a:pt x="1285784" y="25675"/>
                </a:lnTo>
                <a:lnTo>
                  <a:pt x="1305750" y="25675"/>
                </a:lnTo>
                <a:lnTo>
                  <a:pt x="1305519" y="24705"/>
                </a:lnTo>
                <a:lnTo>
                  <a:pt x="1305255" y="24175"/>
                </a:lnTo>
                <a:lnTo>
                  <a:pt x="1277326" y="24175"/>
                </a:lnTo>
                <a:lnTo>
                  <a:pt x="1277326" y="17735"/>
                </a:lnTo>
                <a:close/>
              </a:path>
              <a:path w="1406525" h="80009">
                <a:moveTo>
                  <a:pt x="1305750" y="25675"/>
                </a:moveTo>
                <a:lnTo>
                  <a:pt x="1289308" y="25675"/>
                </a:lnTo>
                <a:lnTo>
                  <a:pt x="1290718" y="26028"/>
                </a:lnTo>
                <a:lnTo>
                  <a:pt x="1291775" y="26822"/>
                </a:lnTo>
                <a:lnTo>
                  <a:pt x="1294947" y="61674"/>
                </a:lnTo>
                <a:lnTo>
                  <a:pt x="1306577" y="61674"/>
                </a:lnTo>
                <a:lnTo>
                  <a:pt x="1306497" y="29822"/>
                </a:lnTo>
                <a:lnTo>
                  <a:pt x="1306400" y="28410"/>
                </a:lnTo>
                <a:lnTo>
                  <a:pt x="1305750" y="25675"/>
                </a:lnTo>
                <a:close/>
              </a:path>
              <a:path w="1406525" h="80009">
                <a:moveTo>
                  <a:pt x="1294418" y="16764"/>
                </a:moveTo>
                <a:lnTo>
                  <a:pt x="1286048" y="16764"/>
                </a:lnTo>
                <a:lnTo>
                  <a:pt x="1281203" y="19234"/>
                </a:lnTo>
                <a:lnTo>
                  <a:pt x="1277326" y="24175"/>
                </a:lnTo>
                <a:lnTo>
                  <a:pt x="1305255" y="24175"/>
                </a:lnTo>
                <a:lnTo>
                  <a:pt x="1294418" y="16764"/>
                </a:lnTo>
                <a:close/>
              </a:path>
              <a:path w="1406525" h="80009">
                <a:moveTo>
                  <a:pt x="1344021" y="16763"/>
                </a:moveTo>
                <a:lnTo>
                  <a:pt x="1332127" y="16763"/>
                </a:lnTo>
                <a:lnTo>
                  <a:pt x="1326929" y="18792"/>
                </a:lnTo>
                <a:lnTo>
                  <a:pt x="1319264" y="26822"/>
                </a:lnTo>
                <a:lnTo>
                  <a:pt x="1317413" y="32468"/>
                </a:lnTo>
                <a:lnTo>
                  <a:pt x="1317413" y="46939"/>
                </a:lnTo>
                <a:lnTo>
                  <a:pt x="1319264" y="52586"/>
                </a:lnTo>
                <a:lnTo>
                  <a:pt x="1323140" y="56644"/>
                </a:lnTo>
                <a:lnTo>
                  <a:pt x="1326929" y="60703"/>
                </a:lnTo>
                <a:lnTo>
                  <a:pt x="1332039" y="62732"/>
                </a:lnTo>
                <a:lnTo>
                  <a:pt x="1344109" y="62732"/>
                </a:lnTo>
                <a:lnTo>
                  <a:pt x="1348602" y="61320"/>
                </a:lnTo>
                <a:lnTo>
                  <a:pt x="1351950" y="58673"/>
                </a:lnTo>
                <a:lnTo>
                  <a:pt x="1355386" y="56026"/>
                </a:lnTo>
                <a:lnTo>
                  <a:pt x="1356952" y="53204"/>
                </a:lnTo>
                <a:lnTo>
                  <a:pt x="1336092" y="53204"/>
                </a:lnTo>
                <a:lnTo>
                  <a:pt x="1333713" y="52145"/>
                </a:lnTo>
                <a:lnTo>
                  <a:pt x="1331951" y="50027"/>
                </a:lnTo>
                <a:lnTo>
                  <a:pt x="1330189" y="47821"/>
                </a:lnTo>
                <a:lnTo>
                  <a:pt x="1329307" y="44116"/>
                </a:lnTo>
                <a:lnTo>
                  <a:pt x="1329307" y="34233"/>
                </a:lnTo>
                <a:lnTo>
                  <a:pt x="1330189" y="30880"/>
                </a:lnTo>
                <a:lnTo>
                  <a:pt x="1333625" y="26909"/>
                </a:lnTo>
                <a:lnTo>
                  <a:pt x="1335915" y="25851"/>
                </a:lnTo>
                <a:lnTo>
                  <a:pt x="1356769" y="25851"/>
                </a:lnTo>
                <a:lnTo>
                  <a:pt x="1354593" y="22498"/>
                </a:lnTo>
                <a:lnTo>
                  <a:pt x="1348250" y="17910"/>
                </a:lnTo>
                <a:lnTo>
                  <a:pt x="1344021" y="16763"/>
                </a:lnTo>
                <a:close/>
              </a:path>
              <a:path w="1406525" h="80009">
                <a:moveTo>
                  <a:pt x="1347369" y="44821"/>
                </a:moveTo>
                <a:lnTo>
                  <a:pt x="1341202" y="53204"/>
                </a:lnTo>
                <a:lnTo>
                  <a:pt x="1356952" y="53204"/>
                </a:lnTo>
                <a:lnTo>
                  <a:pt x="1357589" y="52056"/>
                </a:lnTo>
                <a:lnTo>
                  <a:pt x="1358822" y="46762"/>
                </a:lnTo>
                <a:lnTo>
                  <a:pt x="1347369" y="44821"/>
                </a:lnTo>
                <a:close/>
              </a:path>
              <a:path w="1406525" h="80009">
                <a:moveTo>
                  <a:pt x="1356769" y="25851"/>
                </a:moveTo>
                <a:lnTo>
                  <a:pt x="1341025" y="25851"/>
                </a:lnTo>
                <a:lnTo>
                  <a:pt x="1342788" y="26469"/>
                </a:lnTo>
                <a:lnTo>
                  <a:pt x="1344109" y="27616"/>
                </a:lnTo>
                <a:lnTo>
                  <a:pt x="1345519" y="28763"/>
                </a:lnTo>
                <a:lnTo>
                  <a:pt x="1346400" y="30527"/>
                </a:lnTo>
                <a:lnTo>
                  <a:pt x="1346752" y="32822"/>
                </a:lnTo>
                <a:lnTo>
                  <a:pt x="1358206" y="30704"/>
                </a:lnTo>
                <a:lnTo>
                  <a:pt x="1356884" y="26027"/>
                </a:lnTo>
                <a:lnTo>
                  <a:pt x="1356769" y="25851"/>
                </a:lnTo>
                <a:close/>
              </a:path>
              <a:path w="1406525" h="80009">
                <a:moveTo>
                  <a:pt x="1391685" y="16763"/>
                </a:moveTo>
                <a:lnTo>
                  <a:pt x="1365136" y="32557"/>
                </a:lnTo>
                <a:lnTo>
                  <a:pt x="1365177" y="46498"/>
                </a:lnTo>
                <a:lnTo>
                  <a:pt x="1391157" y="62732"/>
                </a:lnTo>
                <a:lnTo>
                  <a:pt x="1395210" y="61585"/>
                </a:lnTo>
                <a:lnTo>
                  <a:pt x="1398381" y="59379"/>
                </a:lnTo>
                <a:lnTo>
                  <a:pt x="1401641" y="57174"/>
                </a:lnTo>
                <a:lnTo>
                  <a:pt x="1403870" y="53997"/>
                </a:lnTo>
                <a:lnTo>
                  <a:pt x="1383756" y="53997"/>
                </a:lnTo>
                <a:lnTo>
                  <a:pt x="1381553" y="53026"/>
                </a:lnTo>
                <a:lnTo>
                  <a:pt x="1379791" y="51085"/>
                </a:lnTo>
                <a:lnTo>
                  <a:pt x="1377941" y="49233"/>
                </a:lnTo>
                <a:lnTo>
                  <a:pt x="1377060" y="46498"/>
                </a:lnTo>
                <a:lnTo>
                  <a:pt x="1376972" y="43056"/>
                </a:lnTo>
                <a:lnTo>
                  <a:pt x="1406046" y="43056"/>
                </a:lnTo>
                <a:lnTo>
                  <a:pt x="1406188" y="35909"/>
                </a:lnTo>
                <a:lnTo>
                  <a:pt x="1377148" y="35909"/>
                </a:lnTo>
                <a:lnTo>
                  <a:pt x="1377205" y="32557"/>
                </a:lnTo>
                <a:lnTo>
                  <a:pt x="1377941" y="30263"/>
                </a:lnTo>
                <a:lnTo>
                  <a:pt x="1381289" y="26557"/>
                </a:lnTo>
                <a:lnTo>
                  <a:pt x="1383316" y="25675"/>
                </a:lnTo>
                <a:lnTo>
                  <a:pt x="1402837" y="25675"/>
                </a:lnTo>
                <a:lnTo>
                  <a:pt x="1396884" y="18881"/>
                </a:lnTo>
                <a:lnTo>
                  <a:pt x="1391685" y="16763"/>
                </a:lnTo>
                <a:close/>
              </a:path>
              <a:path w="1406525" h="80009">
                <a:moveTo>
                  <a:pt x="1393888" y="47733"/>
                </a:moveTo>
                <a:lnTo>
                  <a:pt x="1393271" y="49939"/>
                </a:lnTo>
                <a:lnTo>
                  <a:pt x="1392302" y="51527"/>
                </a:lnTo>
                <a:lnTo>
                  <a:pt x="1389835" y="53468"/>
                </a:lnTo>
                <a:lnTo>
                  <a:pt x="1388249" y="53997"/>
                </a:lnTo>
                <a:lnTo>
                  <a:pt x="1403870" y="53997"/>
                </a:lnTo>
                <a:lnTo>
                  <a:pt x="1405430" y="49674"/>
                </a:lnTo>
                <a:lnTo>
                  <a:pt x="1393888" y="47733"/>
                </a:lnTo>
                <a:close/>
              </a:path>
              <a:path w="1406525" h="80009">
                <a:moveTo>
                  <a:pt x="1402837" y="25675"/>
                </a:moveTo>
                <a:lnTo>
                  <a:pt x="1388250" y="25675"/>
                </a:lnTo>
                <a:lnTo>
                  <a:pt x="1390276" y="26469"/>
                </a:lnTo>
                <a:lnTo>
                  <a:pt x="1393624" y="29998"/>
                </a:lnTo>
                <a:lnTo>
                  <a:pt x="1394417" y="32557"/>
                </a:lnTo>
                <a:lnTo>
                  <a:pt x="1394505" y="35909"/>
                </a:lnTo>
                <a:lnTo>
                  <a:pt x="1406188" y="35909"/>
                </a:lnTo>
                <a:lnTo>
                  <a:pt x="1406223" y="34145"/>
                </a:lnTo>
                <a:lnTo>
                  <a:pt x="1404460" y="27527"/>
                </a:lnTo>
                <a:lnTo>
                  <a:pt x="1402837" y="25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8969474" y="1517200"/>
            <a:ext cx="2332990" cy="859790"/>
          </a:xfrm>
          <a:custGeom>
            <a:avLst/>
            <a:gdLst/>
            <a:ahLst/>
            <a:cxnLst/>
            <a:rect l="l" t="t" r="r" b="b"/>
            <a:pathLst>
              <a:path w="2332990" h="859789">
                <a:moveTo>
                  <a:pt x="0" y="427861"/>
                </a:moveTo>
                <a:lnTo>
                  <a:pt x="933" y="427861"/>
                </a:lnTo>
                <a:lnTo>
                  <a:pt x="1867" y="427861"/>
                </a:lnTo>
                <a:lnTo>
                  <a:pt x="2801" y="427861"/>
                </a:lnTo>
                <a:lnTo>
                  <a:pt x="3735" y="427861"/>
                </a:lnTo>
                <a:lnTo>
                  <a:pt x="4669" y="427861"/>
                </a:lnTo>
                <a:lnTo>
                  <a:pt x="5594" y="427861"/>
                </a:lnTo>
                <a:lnTo>
                  <a:pt x="6528" y="427861"/>
                </a:lnTo>
                <a:lnTo>
                  <a:pt x="7462" y="427861"/>
                </a:lnTo>
                <a:lnTo>
                  <a:pt x="8396" y="427861"/>
                </a:lnTo>
                <a:lnTo>
                  <a:pt x="9330" y="427861"/>
                </a:lnTo>
                <a:lnTo>
                  <a:pt x="10264" y="427861"/>
                </a:lnTo>
                <a:lnTo>
                  <a:pt x="11197" y="427861"/>
                </a:lnTo>
                <a:lnTo>
                  <a:pt x="12131" y="427861"/>
                </a:lnTo>
                <a:lnTo>
                  <a:pt x="13065" y="427861"/>
                </a:lnTo>
                <a:lnTo>
                  <a:pt x="13999" y="427861"/>
                </a:lnTo>
                <a:lnTo>
                  <a:pt x="14924" y="427861"/>
                </a:lnTo>
                <a:lnTo>
                  <a:pt x="15858" y="427861"/>
                </a:lnTo>
                <a:lnTo>
                  <a:pt x="16792" y="427861"/>
                </a:lnTo>
                <a:lnTo>
                  <a:pt x="17726" y="427861"/>
                </a:lnTo>
                <a:lnTo>
                  <a:pt x="18660" y="427861"/>
                </a:lnTo>
                <a:lnTo>
                  <a:pt x="19594" y="427861"/>
                </a:lnTo>
                <a:lnTo>
                  <a:pt x="20528" y="427861"/>
                </a:lnTo>
                <a:lnTo>
                  <a:pt x="21462" y="427861"/>
                </a:lnTo>
                <a:lnTo>
                  <a:pt x="22395" y="427861"/>
                </a:lnTo>
                <a:lnTo>
                  <a:pt x="23320" y="427861"/>
                </a:lnTo>
                <a:lnTo>
                  <a:pt x="24254" y="427861"/>
                </a:lnTo>
                <a:lnTo>
                  <a:pt x="25188" y="427861"/>
                </a:lnTo>
                <a:lnTo>
                  <a:pt x="26122" y="427861"/>
                </a:lnTo>
                <a:lnTo>
                  <a:pt x="27056" y="427861"/>
                </a:lnTo>
                <a:lnTo>
                  <a:pt x="27990" y="427861"/>
                </a:lnTo>
                <a:lnTo>
                  <a:pt x="28924" y="427861"/>
                </a:lnTo>
                <a:lnTo>
                  <a:pt x="29858" y="427861"/>
                </a:lnTo>
                <a:lnTo>
                  <a:pt x="30792" y="427861"/>
                </a:lnTo>
                <a:lnTo>
                  <a:pt x="31726" y="427861"/>
                </a:lnTo>
                <a:lnTo>
                  <a:pt x="32659" y="427861"/>
                </a:lnTo>
                <a:lnTo>
                  <a:pt x="33585" y="427861"/>
                </a:lnTo>
                <a:lnTo>
                  <a:pt x="34518" y="427861"/>
                </a:lnTo>
                <a:lnTo>
                  <a:pt x="35452" y="427861"/>
                </a:lnTo>
                <a:lnTo>
                  <a:pt x="36386" y="427861"/>
                </a:lnTo>
                <a:lnTo>
                  <a:pt x="37320" y="427861"/>
                </a:lnTo>
                <a:lnTo>
                  <a:pt x="38254" y="427861"/>
                </a:lnTo>
                <a:lnTo>
                  <a:pt x="39188" y="427861"/>
                </a:lnTo>
                <a:lnTo>
                  <a:pt x="40122" y="427861"/>
                </a:lnTo>
                <a:lnTo>
                  <a:pt x="41056" y="427861"/>
                </a:lnTo>
                <a:lnTo>
                  <a:pt x="41981" y="427861"/>
                </a:lnTo>
                <a:lnTo>
                  <a:pt x="42915" y="427861"/>
                </a:lnTo>
                <a:lnTo>
                  <a:pt x="43849" y="427861"/>
                </a:lnTo>
                <a:lnTo>
                  <a:pt x="44782" y="427861"/>
                </a:lnTo>
                <a:lnTo>
                  <a:pt x="45716" y="427861"/>
                </a:lnTo>
                <a:lnTo>
                  <a:pt x="46650" y="427861"/>
                </a:lnTo>
                <a:lnTo>
                  <a:pt x="47584" y="427861"/>
                </a:lnTo>
                <a:lnTo>
                  <a:pt x="48518" y="427861"/>
                </a:lnTo>
                <a:lnTo>
                  <a:pt x="49452" y="427861"/>
                </a:lnTo>
                <a:lnTo>
                  <a:pt x="50386" y="427861"/>
                </a:lnTo>
                <a:lnTo>
                  <a:pt x="51320" y="427861"/>
                </a:lnTo>
                <a:lnTo>
                  <a:pt x="52245" y="427861"/>
                </a:lnTo>
                <a:lnTo>
                  <a:pt x="53179" y="427861"/>
                </a:lnTo>
                <a:lnTo>
                  <a:pt x="54113" y="427861"/>
                </a:lnTo>
                <a:lnTo>
                  <a:pt x="55047" y="427861"/>
                </a:lnTo>
                <a:lnTo>
                  <a:pt x="55980" y="427861"/>
                </a:lnTo>
                <a:lnTo>
                  <a:pt x="56914" y="427861"/>
                </a:lnTo>
                <a:lnTo>
                  <a:pt x="57848" y="427861"/>
                </a:lnTo>
                <a:lnTo>
                  <a:pt x="58782" y="427861"/>
                </a:lnTo>
                <a:lnTo>
                  <a:pt x="59716" y="427861"/>
                </a:lnTo>
                <a:lnTo>
                  <a:pt x="60641" y="427861"/>
                </a:lnTo>
                <a:lnTo>
                  <a:pt x="61575" y="427861"/>
                </a:lnTo>
                <a:lnTo>
                  <a:pt x="62509" y="427861"/>
                </a:lnTo>
                <a:lnTo>
                  <a:pt x="63443" y="427861"/>
                </a:lnTo>
                <a:lnTo>
                  <a:pt x="64377" y="427861"/>
                </a:lnTo>
                <a:lnTo>
                  <a:pt x="65311" y="427861"/>
                </a:lnTo>
                <a:lnTo>
                  <a:pt x="66244" y="427861"/>
                </a:lnTo>
                <a:lnTo>
                  <a:pt x="67178" y="427861"/>
                </a:lnTo>
                <a:lnTo>
                  <a:pt x="68112" y="427861"/>
                </a:lnTo>
                <a:lnTo>
                  <a:pt x="69046" y="427861"/>
                </a:lnTo>
                <a:lnTo>
                  <a:pt x="69971" y="427861"/>
                </a:lnTo>
                <a:lnTo>
                  <a:pt x="70905" y="427861"/>
                </a:lnTo>
                <a:lnTo>
                  <a:pt x="71839" y="427861"/>
                </a:lnTo>
                <a:lnTo>
                  <a:pt x="72773" y="427861"/>
                </a:lnTo>
                <a:lnTo>
                  <a:pt x="73707" y="427861"/>
                </a:lnTo>
                <a:lnTo>
                  <a:pt x="74641" y="427861"/>
                </a:lnTo>
                <a:lnTo>
                  <a:pt x="75575" y="427861"/>
                </a:lnTo>
                <a:lnTo>
                  <a:pt x="76509" y="427861"/>
                </a:lnTo>
                <a:lnTo>
                  <a:pt x="77442" y="427861"/>
                </a:lnTo>
                <a:lnTo>
                  <a:pt x="78376" y="427861"/>
                </a:lnTo>
                <a:lnTo>
                  <a:pt x="79301" y="427861"/>
                </a:lnTo>
                <a:lnTo>
                  <a:pt x="80235" y="427861"/>
                </a:lnTo>
                <a:lnTo>
                  <a:pt x="81169" y="427861"/>
                </a:lnTo>
                <a:lnTo>
                  <a:pt x="82103" y="427861"/>
                </a:lnTo>
                <a:lnTo>
                  <a:pt x="83037" y="427861"/>
                </a:lnTo>
                <a:lnTo>
                  <a:pt x="83971" y="427861"/>
                </a:lnTo>
                <a:lnTo>
                  <a:pt x="84905" y="427861"/>
                </a:lnTo>
                <a:lnTo>
                  <a:pt x="85839" y="427861"/>
                </a:lnTo>
                <a:lnTo>
                  <a:pt x="86773" y="427861"/>
                </a:lnTo>
                <a:lnTo>
                  <a:pt x="87706" y="427861"/>
                </a:lnTo>
                <a:lnTo>
                  <a:pt x="88640" y="427861"/>
                </a:lnTo>
                <a:lnTo>
                  <a:pt x="89565" y="427861"/>
                </a:lnTo>
                <a:lnTo>
                  <a:pt x="90499" y="427861"/>
                </a:lnTo>
                <a:lnTo>
                  <a:pt x="91433" y="427861"/>
                </a:lnTo>
                <a:lnTo>
                  <a:pt x="92367" y="427861"/>
                </a:lnTo>
                <a:lnTo>
                  <a:pt x="93301" y="421067"/>
                </a:lnTo>
                <a:lnTo>
                  <a:pt x="94235" y="399450"/>
                </a:lnTo>
                <a:lnTo>
                  <a:pt x="95169" y="384186"/>
                </a:lnTo>
                <a:lnTo>
                  <a:pt x="97962" y="341657"/>
                </a:lnTo>
                <a:lnTo>
                  <a:pt x="100763" y="301158"/>
                </a:lnTo>
                <a:lnTo>
                  <a:pt x="101697" y="285893"/>
                </a:lnTo>
                <a:lnTo>
                  <a:pt x="102631" y="272041"/>
                </a:lnTo>
                <a:lnTo>
                  <a:pt x="103565" y="257218"/>
                </a:lnTo>
                <a:lnTo>
                  <a:pt x="104499" y="243541"/>
                </a:lnTo>
                <a:lnTo>
                  <a:pt x="105433" y="231012"/>
                </a:lnTo>
                <a:lnTo>
                  <a:pt x="106367" y="218395"/>
                </a:lnTo>
                <a:lnTo>
                  <a:pt x="107292" y="206042"/>
                </a:lnTo>
                <a:lnTo>
                  <a:pt x="111027" y="158484"/>
                </a:lnTo>
                <a:lnTo>
                  <a:pt x="114763" y="115867"/>
                </a:lnTo>
                <a:lnTo>
                  <a:pt x="119424" y="71927"/>
                </a:lnTo>
                <a:lnTo>
                  <a:pt x="125961" y="33193"/>
                </a:lnTo>
                <a:lnTo>
                  <a:pt x="130622" y="24281"/>
                </a:lnTo>
                <a:lnTo>
                  <a:pt x="131556" y="24458"/>
                </a:lnTo>
                <a:lnTo>
                  <a:pt x="141820" y="64691"/>
                </a:lnTo>
                <a:lnTo>
                  <a:pt x="147414" y="108808"/>
                </a:lnTo>
                <a:lnTo>
                  <a:pt x="152084" y="150542"/>
                </a:lnTo>
                <a:lnTo>
                  <a:pt x="153018" y="158925"/>
                </a:lnTo>
                <a:lnTo>
                  <a:pt x="157678" y="199424"/>
                </a:lnTo>
                <a:lnTo>
                  <a:pt x="163282" y="240276"/>
                </a:lnTo>
                <a:lnTo>
                  <a:pt x="172603" y="277774"/>
                </a:lnTo>
                <a:lnTo>
                  <a:pt x="176339" y="281127"/>
                </a:lnTo>
                <a:lnTo>
                  <a:pt x="177273" y="280951"/>
                </a:lnTo>
                <a:lnTo>
                  <a:pt x="184735" y="269127"/>
                </a:lnTo>
                <a:lnTo>
                  <a:pt x="185669" y="266745"/>
                </a:lnTo>
                <a:lnTo>
                  <a:pt x="186603" y="264098"/>
                </a:lnTo>
                <a:lnTo>
                  <a:pt x="187537" y="261451"/>
                </a:lnTo>
                <a:lnTo>
                  <a:pt x="188471" y="258627"/>
                </a:lnTo>
                <a:lnTo>
                  <a:pt x="189405" y="255892"/>
                </a:lnTo>
                <a:lnTo>
                  <a:pt x="190339" y="253069"/>
                </a:lnTo>
                <a:lnTo>
                  <a:pt x="191273" y="250245"/>
                </a:lnTo>
                <a:lnTo>
                  <a:pt x="192198" y="247422"/>
                </a:lnTo>
                <a:lnTo>
                  <a:pt x="193132" y="244686"/>
                </a:lnTo>
                <a:lnTo>
                  <a:pt x="205264" y="224392"/>
                </a:lnTo>
                <a:lnTo>
                  <a:pt x="206198" y="224392"/>
                </a:lnTo>
                <a:lnTo>
                  <a:pt x="222057" y="260833"/>
                </a:lnTo>
                <a:lnTo>
                  <a:pt x="222991" y="264362"/>
                </a:lnTo>
                <a:lnTo>
                  <a:pt x="223925" y="267804"/>
                </a:lnTo>
                <a:lnTo>
                  <a:pt x="224859" y="271333"/>
                </a:lnTo>
                <a:lnTo>
                  <a:pt x="225793" y="274774"/>
                </a:lnTo>
                <a:lnTo>
                  <a:pt x="226727" y="278304"/>
                </a:lnTo>
                <a:lnTo>
                  <a:pt x="239784" y="315009"/>
                </a:lnTo>
                <a:lnTo>
                  <a:pt x="246322" y="319774"/>
                </a:lnTo>
                <a:lnTo>
                  <a:pt x="247256" y="319685"/>
                </a:lnTo>
                <a:lnTo>
                  <a:pt x="252850" y="315715"/>
                </a:lnTo>
                <a:lnTo>
                  <a:pt x="253784" y="314656"/>
                </a:lnTo>
                <a:lnTo>
                  <a:pt x="254718" y="313421"/>
                </a:lnTo>
                <a:lnTo>
                  <a:pt x="255652" y="312185"/>
                </a:lnTo>
                <a:lnTo>
                  <a:pt x="256586" y="310862"/>
                </a:lnTo>
                <a:lnTo>
                  <a:pt x="257511" y="309538"/>
                </a:lnTo>
                <a:lnTo>
                  <a:pt x="258445" y="308214"/>
                </a:lnTo>
                <a:lnTo>
                  <a:pt x="259379" y="306890"/>
                </a:lnTo>
                <a:lnTo>
                  <a:pt x="260313" y="305567"/>
                </a:lnTo>
                <a:lnTo>
                  <a:pt x="261247" y="304243"/>
                </a:lnTo>
                <a:lnTo>
                  <a:pt x="262181" y="303096"/>
                </a:lnTo>
                <a:lnTo>
                  <a:pt x="263115" y="301949"/>
                </a:lnTo>
                <a:lnTo>
                  <a:pt x="264049" y="300890"/>
                </a:lnTo>
                <a:lnTo>
                  <a:pt x="268710" y="297890"/>
                </a:lnTo>
                <a:lnTo>
                  <a:pt x="269644" y="297890"/>
                </a:lnTo>
                <a:lnTo>
                  <a:pt x="284578" y="334330"/>
                </a:lnTo>
                <a:lnTo>
                  <a:pt x="291106" y="375182"/>
                </a:lnTo>
                <a:lnTo>
                  <a:pt x="296701" y="420622"/>
                </a:lnTo>
                <a:lnTo>
                  <a:pt x="301371" y="463945"/>
                </a:lnTo>
                <a:lnTo>
                  <a:pt x="306032" y="510179"/>
                </a:lnTo>
                <a:lnTo>
                  <a:pt x="307900" y="529150"/>
                </a:lnTo>
                <a:lnTo>
                  <a:pt x="308833" y="538591"/>
                </a:lnTo>
                <a:lnTo>
                  <a:pt x="309767" y="548032"/>
                </a:lnTo>
                <a:lnTo>
                  <a:pt x="310701" y="557473"/>
                </a:lnTo>
                <a:lnTo>
                  <a:pt x="311635" y="566914"/>
                </a:lnTo>
                <a:lnTo>
                  <a:pt x="316296" y="612795"/>
                </a:lnTo>
                <a:lnTo>
                  <a:pt x="318164" y="630354"/>
                </a:lnTo>
                <a:lnTo>
                  <a:pt x="319098" y="639001"/>
                </a:lnTo>
                <a:lnTo>
                  <a:pt x="323759" y="679235"/>
                </a:lnTo>
                <a:lnTo>
                  <a:pt x="329362" y="720529"/>
                </a:lnTo>
                <a:lnTo>
                  <a:pt x="336825" y="761292"/>
                </a:lnTo>
                <a:lnTo>
                  <a:pt x="349882" y="788909"/>
                </a:lnTo>
                <a:lnTo>
                  <a:pt x="350816" y="788821"/>
                </a:lnTo>
                <a:lnTo>
                  <a:pt x="366684" y="750439"/>
                </a:lnTo>
                <a:lnTo>
                  <a:pt x="375081" y="709675"/>
                </a:lnTo>
                <a:lnTo>
                  <a:pt x="378808" y="689117"/>
                </a:lnTo>
                <a:lnTo>
                  <a:pt x="379742" y="683911"/>
                </a:lnTo>
                <a:lnTo>
                  <a:pt x="380676" y="678617"/>
                </a:lnTo>
                <a:lnTo>
                  <a:pt x="381610" y="673323"/>
                </a:lnTo>
                <a:lnTo>
                  <a:pt x="382543" y="668029"/>
                </a:lnTo>
                <a:lnTo>
                  <a:pt x="383477" y="662735"/>
                </a:lnTo>
                <a:lnTo>
                  <a:pt x="384411" y="657441"/>
                </a:lnTo>
                <a:lnTo>
                  <a:pt x="385345" y="652147"/>
                </a:lnTo>
                <a:lnTo>
                  <a:pt x="386279" y="646853"/>
                </a:lnTo>
                <a:lnTo>
                  <a:pt x="387213" y="641647"/>
                </a:lnTo>
                <a:lnTo>
                  <a:pt x="388138" y="636441"/>
                </a:lnTo>
                <a:lnTo>
                  <a:pt x="389072" y="631324"/>
                </a:lnTo>
                <a:lnTo>
                  <a:pt x="390006" y="626206"/>
                </a:lnTo>
                <a:lnTo>
                  <a:pt x="390940" y="621177"/>
                </a:lnTo>
                <a:lnTo>
                  <a:pt x="391874" y="616236"/>
                </a:lnTo>
                <a:lnTo>
                  <a:pt x="392808" y="611383"/>
                </a:lnTo>
                <a:lnTo>
                  <a:pt x="393742" y="606531"/>
                </a:lnTo>
                <a:lnTo>
                  <a:pt x="400271" y="575649"/>
                </a:lnTo>
                <a:lnTo>
                  <a:pt x="401204" y="571590"/>
                </a:lnTo>
                <a:lnTo>
                  <a:pt x="412403" y="532856"/>
                </a:lnTo>
                <a:lnTo>
                  <a:pt x="413337" y="530298"/>
                </a:lnTo>
                <a:lnTo>
                  <a:pt x="421733" y="511945"/>
                </a:lnTo>
                <a:lnTo>
                  <a:pt x="422667" y="510269"/>
                </a:lnTo>
                <a:lnTo>
                  <a:pt x="423601" y="508592"/>
                </a:lnTo>
                <a:lnTo>
                  <a:pt x="424535" y="507004"/>
                </a:lnTo>
                <a:lnTo>
                  <a:pt x="425460" y="505504"/>
                </a:lnTo>
                <a:lnTo>
                  <a:pt x="426394" y="504004"/>
                </a:lnTo>
                <a:lnTo>
                  <a:pt x="427328" y="502504"/>
                </a:lnTo>
                <a:lnTo>
                  <a:pt x="428262" y="501093"/>
                </a:lnTo>
                <a:lnTo>
                  <a:pt x="429196" y="499593"/>
                </a:lnTo>
                <a:lnTo>
                  <a:pt x="430130" y="498182"/>
                </a:lnTo>
                <a:lnTo>
                  <a:pt x="431064" y="496770"/>
                </a:lnTo>
                <a:lnTo>
                  <a:pt x="431998" y="495359"/>
                </a:lnTo>
                <a:lnTo>
                  <a:pt x="432932" y="493947"/>
                </a:lnTo>
                <a:lnTo>
                  <a:pt x="433866" y="492536"/>
                </a:lnTo>
                <a:lnTo>
                  <a:pt x="434791" y="491036"/>
                </a:lnTo>
                <a:lnTo>
                  <a:pt x="435725" y="489624"/>
                </a:lnTo>
                <a:lnTo>
                  <a:pt x="436659" y="488124"/>
                </a:lnTo>
                <a:lnTo>
                  <a:pt x="437592" y="486536"/>
                </a:lnTo>
                <a:lnTo>
                  <a:pt x="438526" y="485037"/>
                </a:lnTo>
                <a:lnTo>
                  <a:pt x="439460" y="483360"/>
                </a:lnTo>
                <a:lnTo>
                  <a:pt x="440394" y="481772"/>
                </a:lnTo>
                <a:lnTo>
                  <a:pt x="441328" y="480096"/>
                </a:lnTo>
                <a:lnTo>
                  <a:pt x="442262" y="478331"/>
                </a:lnTo>
                <a:lnTo>
                  <a:pt x="443196" y="476478"/>
                </a:lnTo>
                <a:lnTo>
                  <a:pt x="444121" y="474624"/>
                </a:lnTo>
                <a:lnTo>
                  <a:pt x="445055" y="472771"/>
                </a:lnTo>
                <a:lnTo>
                  <a:pt x="454386" y="450184"/>
                </a:lnTo>
                <a:lnTo>
                  <a:pt x="455320" y="447625"/>
                </a:lnTo>
                <a:lnTo>
                  <a:pt x="456253" y="444890"/>
                </a:lnTo>
                <a:lnTo>
                  <a:pt x="457187" y="442155"/>
                </a:lnTo>
                <a:lnTo>
                  <a:pt x="458121" y="439419"/>
                </a:lnTo>
                <a:lnTo>
                  <a:pt x="459055" y="436508"/>
                </a:lnTo>
                <a:lnTo>
                  <a:pt x="459989" y="433596"/>
                </a:lnTo>
                <a:lnTo>
                  <a:pt x="460923" y="430684"/>
                </a:lnTo>
                <a:lnTo>
                  <a:pt x="461857" y="427596"/>
                </a:lnTo>
                <a:lnTo>
                  <a:pt x="462782" y="424596"/>
                </a:lnTo>
                <a:lnTo>
                  <a:pt x="463716" y="421419"/>
                </a:lnTo>
                <a:lnTo>
                  <a:pt x="464650" y="418243"/>
                </a:lnTo>
                <a:lnTo>
                  <a:pt x="465584" y="415067"/>
                </a:lnTo>
                <a:lnTo>
                  <a:pt x="466518" y="411802"/>
                </a:lnTo>
                <a:lnTo>
                  <a:pt x="467452" y="408449"/>
                </a:lnTo>
                <a:lnTo>
                  <a:pt x="468386" y="405096"/>
                </a:lnTo>
                <a:lnTo>
                  <a:pt x="473981" y="384361"/>
                </a:lnTo>
                <a:lnTo>
                  <a:pt x="474914" y="380831"/>
                </a:lnTo>
                <a:lnTo>
                  <a:pt x="475848" y="377214"/>
                </a:lnTo>
                <a:lnTo>
                  <a:pt x="476782" y="373684"/>
                </a:lnTo>
                <a:lnTo>
                  <a:pt x="477716" y="370067"/>
                </a:lnTo>
                <a:lnTo>
                  <a:pt x="478650" y="366450"/>
                </a:lnTo>
                <a:lnTo>
                  <a:pt x="479584" y="362744"/>
                </a:lnTo>
                <a:lnTo>
                  <a:pt x="480518" y="359127"/>
                </a:lnTo>
                <a:lnTo>
                  <a:pt x="481443" y="355421"/>
                </a:lnTo>
                <a:lnTo>
                  <a:pt x="482377" y="351715"/>
                </a:lnTo>
                <a:lnTo>
                  <a:pt x="483311" y="348010"/>
                </a:lnTo>
                <a:lnTo>
                  <a:pt x="484245" y="344304"/>
                </a:lnTo>
                <a:lnTo>
                  <a:pt x="485179" y="340598"/>
                </a:lnTo>
                <a:lnTo>
                  <a:pt x="486113" y="336893"/>
                </a:lnTo>
                <a:lnTo>
                  <a:pt x="487047" y="333099"/>
                </a:lnTo>
                <a:lnTo>
                  <a:pt x="487981" y="329393"/>
                </a:lnTo>
                <a:lnTo>
                  <a:pt x="488915" y="325599"/>
                </a:lnTo>
                <a:lnTo>
                  <a:pt x="489849" y="321805"/>
                </a:lnTo>
                <a:lnTo>
                  <a:pt x="490774" y="318011"/>
                </a:lnTo>
                <a:lnTo>
                  <a:pt x="491716" y="314217"/>
                </a:lnTo>
                <a:lnTo>
                  <a:pt x="492686" y="310423"/>
                </a:lnTo>
                <a:lnTo>
                  <a:pt x="493567" y="306629"/>
                </a:lnTo>
                <a:lnTo>
                  <a:pt x="494536" y="302747"/>
                </a:lnTo>
                <a:lnTo>
                  <a:pt x="495417" y="298865"/>
                </a:lnTo>
                <a:lnTo>
                  <a:pt x="496386" y="295071"/>
                </a:lnTo>
                <a:lnTo>
                  <a:pt x="497267" y="291188"/>
                </a:lnTo>
                <a:lnTo>
                  <a:pt x="498236" y="287306"/>
                </a:lnTo>
                <a:lnTo>
                  <a:pt x="499205" y="283335"/>
                </a:lnTo>
                <a:lnTo>
                  <a:pt x="500086" y="279453"/>
                </a:lnTo>
                <a:lnTo>
                  <a:pt x="501055" y="275571"/>
                </a:lnTo>
                <a:lnTo>
                  <a:pt x="501936" y="271600"/>
                </a:lnTo>
                <a:lnTo>
                  <a:pt x="502906" y="267630"/>
                </a:lnTo>
                <a:lnTo>
                  <a:pt x="503875" y="263659"/>
                </a:lnTo>
                <a:lnTo>
                  <a:pt x="504756" y="259688"/>
                </a:lnTo>
                <a:lnTo>
                  <a:pt x="505725" y="255629"/>
                </a:lnTo>
                <a:lnTo>
                  <a:pt x="506606" y="251659"/>
                </a:lnTo>
                <a:lnTo>
                  <a:pt x="507575" y="247600"/>
                </a:lnTo>
                <a:lnTo>
                  <a:pt x="508544" y="243541"/>
                </a:lnTo>
                <a:lnTo>
                  <a:pt x="509425" y="239482"/>
                </a:lnTo>
                <a:lnTo>
                  <a:pt x="510394" y="235423"/>
                </a:lnTo>
                <a:lnTo>
                  <a:pt x="511275" y="231364"/>
                </a:lnTo>
                <a:lnTo>
                  <a:pt x="512245" y="227217"/>
                </a:lnTo>
                <a:lnTo>
                  <a:pt x="513214" y="223158"/>
                </a:lnTo>
                <a:lnTo>
                  <a:pt x="514095" y="219012"/>
                </a:lnTo>
                <a:lnTo>
                  <a:pt x="515064" y="214953"/>
                </a:lnTo>
                <a:lnTo>
                  <a:pt x="515945" y="210894"/>
                </a:lnTo>
                <a:lnTo>
                  <a:pt x="516914" y="206747"/>
                </a:lnTo>
                <a:lnTo>
                  <a:pt x="517795" y="202688"/>
                </a:lnTo>
                <a:lnTo>
                  <a:pt x="518764" y="198629"/>
                </a:lnTo>
                <a:lnTo>
                  <a:pt x="519733" y="194570"/>
                </a:lnTo>
                <a:lnTo>
                  <a:pt x="520614" y="190511"/>
                </a:lnTo>
                <a:lnTo>
                  <a:pt x="521584" y="186453"/>
                </a:lnTo>
                <a:lnTo>
                  <a:pt x="522465" y="182482"/>
                </a:lnTo>
                <a:lnTo>
                  <a:pt x="523434" y="178511"/>
                </a:lnTo>
                <a:lnTo>
                  <a:pt x="524403" y="174541"/>
                </a:lnTo>
                <a:lnTo>
                  <a:pt x="525284" y="170658"/>
                </a:lnTo>
                <a:lnTo>
                  <a:pt x="526253" y="166776"/>
                </a:lnTo>
                <a:lnTo>
                  <a:pt x="527134" y="162982"/>
                </a:lnTo>
                <a:lnTo>
                  <a:pt x="528103" y="159188"/>
                </a:lnTo>
                <a:lnTo>
                  <a:pt x="529072" y="155482"/>
                </a:lnTo>
                <a:lnTo>
                  <a:pt x="529954" y="151865"/>
                </a:lnTo>
                <a:lnTo>
                  <a:pt x="530923" y="148336"/>
                </a:lnTo>
                <a:lnTo>
                  <a:pt x="531804" y="144806"/>
                </a:lnTo>
                <a:lnTo>
                  <a:pt x="532773" y="141453"/>
                </a:lnTo>
                <a:lnTo>
                  <a:pt x="533654" y="138100"/>
                </a:lnTo>
                <a:lnTo>
                  <a:pt x="534623" y="134924"/>
                </a:lnTo>
                <a:lnTo>
                  <a:pt x="535592" y="131748"/>
                </a:lnTo>
                <a:lnTo>
                  <a:pt x="536473" y="128747"/>
                </a:lnTo>
                <a:lnTo>
                  <a:pt x="537442" y="125836"/>
                </a:lnTo>
                <a:lnTo>
                  <a:pt x="538323" y="123100"/>
                </a:lnTo>
                <a:lnTo>
                  <a:pt x="539293" y="120454"/>
                </a:lnTo>
                <a:lnTo>
                  <a:pt x="540262" y="117895"/>
                </a:lnTo>
                <a:lnTo>
                  <a:pt x="541143" y="115512"/>
                </a:lnTo>
                <a:lnTo>
                  <a:pt x="542112" y="113307"/>
                </a:lnTo>
                <a:lnTo>
                  <a:pt x="542993" y="111189"/>
                </a:lnTo>
                <a:lnTo>
                  <a:pt x="543962" y="109248"/>
                </a:lnTo>
                <a:lnTo>
                  <a:pt x="544931" y="107483"/>
                </a:lnTo>
                <a:lnTo>
                  <a:pt x="545812" y="105807"/>
                </a:lnTo>
                <a:lnTo>
                  <a:pt x="546781" y="104395"/>
                </a:lnTo>
                <a:lnTo>
                  <a:pt x="547662" y="103072"/>
                </a:lnTo>
                <a:lnTo>
                  <a:pt x="548632" y="102013"/>
                </a:lnTo>
                <a:lnTo>
                  <a:pt x="553301" y="99366"/>
                </a:lnTo>
                <a:lnTo>
                  <a:pt x="554182" y="99454"/>
                </a:lnTo>
                <a:lnTo>
                  <a:pt x="561671" y="107483"/>
                </a:lnTo>
                <a:lnTo>
                  <a:pt x="562640" y="109424"/>
                </a:lnTo>
                <a:lnTo>
                  <a:pt x="563521" y="111630"/>
                </a:lnTo>
                <a:lnTo>
                  <a:pt x="564490" y="114013"/>
                </a:lnTo>
                <a:lnTo>
                  <a:pt x="565459" y="116571"/>
                </a:lnTo>
                <a:lnTo>
                  <a:pt x="566340" y="119395"/>
                </a:lnTo>
                <a:lnTo>
                  <a:pt x="567310" y="122483"/>
                </a:lnTo>
                <a:lnTo>
                  <a:pt x="568191" y="125659"/>
                </a:lnTo>
                <a:lnTo>
                  <a:pt x="569160" y="129100"/>
                </a:lnTo>
                <a:lnTo>
                  <a:pt x="570041" y="132718"/>
                </a:lnTo>
                <a:lnTo>
                  <a:pt x="571010" y="136600"/>
                </a:lnTo>
                <a:lnTo>
                  <a:pt x="571979" y="140659"/>
                </a:lnTo>
                <a:lnTo>
                  <a:pt x="572860" y="144806"/>
                </a:lnTo>
                <a:lnTo>
                  <a:pt x="573829" y="149217"/>
                </a:lnTo>
                <a:lnTo>
                  <a:pt x="574710" y="153894"/>
                </a:lnTo>
                <a:lnTo>
                  <a:pt x="575680" y="158658"/>
                </a:lnTo>
                <a:lnTo>
                  <a:pt x="576649" y="163599"/>
                </a:lnTo>
                <a:lnTo>
                  <a:pt x="577530" y="168717"/>
                </a:lnTo>
                <a:lnTo>
                  <a:pt x="578499" y="174011"/>
                </a:lnTo>
                <a:lnTo>
                  <a:pt x="579380" y="179393"/>
                </a:lnTo>
                <a:lnTo>
                  <a:pt x="580349" y="185040"/>
                </a:lnTo>
                <a:lnTo>
                  <a:pt x="581318" y="190775"/>
                </a:lnTo>
                <a:lnTo>
                  <a:pt x="582199" y="196599"/>
                </a:lnTo>
                <a:lnTo>
                  <a:pt x="583168" y="202598"/>
                </a:lnTo>
                <a:lnTo>
                  <a:pt x="584049" y="208775"/>
                </a:lnTo>
                <a:lnTo>
                  <a:pt x="585019" y="215040"/>
                </a:lnTo>
                <a:lnTo>
                  <a:pt x="585988" y="221392"/>
                </a:lnTo>
                <a:lnTo>
                  <a:pt x="586869" y="227921"/>
                </a:lnTo>
                <a:lnTo>
                  <a:pt x="587838" y="234451"/>
                </a:lnTo>
                <a:lnTo>
                  <a:pt x="588719" y="241156"/>
                </a:lnTo>
                <a:lnTo>
                  <a:pt x="589688" y="247951"/>
                </a:lnTo>
                <a:lnTo>
                  <a:pt x="590569" y="254833"/>
                </a:lnTo>
                <a:lnTo>
                  <a:pt x="591538" y="261715"/>
                </a:lnTo>
                <a:lnTo>
                  <a:pt x="592507" y="268686"/>
                </a:lnTo>
                <a:lnTo>
                  <a:pt x="593388" y="275744"/>
                </a:lnTo>
                <a:lnTo>
                  <a:pt x="594358" y="282891"/>
                </a:lnTo>
                <a:lnTo>
                  <a:pt x="595239" y="290038"/>
                </a:lnTo>
                <a:lnTo>
                  <a:pt x="596208" y="297273"/>
                </a:lnTo>
                <a:lnTo>
                  <a:pt x="597177" y="304420"/>
                </a:lnTo>
                <a:lnTo>
                  <a:pt x="598058" y="311744"/>
                </a:lnTo>
                <a:lnTo>
                  <a:pt x="599027" y="318979"/>
                </a:lnTo>
                <a:lnTo>
                  <a:pt x="599908" y="326302"/>
                </a:lnTo>
                <a:lnTo>
                  <a:pt x="600877" y="333538"/>
                </a:lnTo>
                <a:lnTo>
                  <a:pt x="601846" y="340861"/>
                </a:lnTo>
                <a:lnTo>
                  <a:pt x="602727" y="348096"/>
                </a:lnTo>
                <a:lnTo>
                  <a:pt x="603697" y="355420"/>
                </a:lnTo>
                <a:lnTo>
                  <a:pt x="604578" y="362655"/>
                </a:lnTo>
                <a:lnTo>
                  <a:pt x="605547" y="369890"/>
                </a:lnTo>
                <a:lnTo>
                  <a:pt x="606428" y="377126"/>
                </a:lnTo>
                <a:lnTo>
                  <a:pt x="607397" y="384272"/>
                </a:lnTo>
                <a:lnTo>
                  <a:pt x="608366" y="391331"/>
                </a:lnTo>
                <a:lnTo>
                  <a:pt x="609247" y="398478"/>
                </a:lnTo>
                <a:lnTo>
                  <a:pt x="610216" y="405448"/>
                </a:lnTo>
                <a:lnTo>
                  <a:pt x="611097" y="412418"/>
                </a:lnTo>
                <a:lnTo>
                  <a:pt x="612066" y="419389"/>
                </a:lnTo>
                <a:lnTo>
                  <a:pt x="613036" y="426183"/>
                </a:lnTo>
                <a:lnTo>
                  <a:pt x="613917" y="432977"/>
                </a:lnTo>
                <a:lnTo>
                  <a:pt x="614886" y="439683"/>
                </a:lnTo>
                <a:lnTo>
                  <a:pt x="615767" y="446300"/>
                </a:lnTo>
                <a:lnTo>
                  <a:pt x="616736" y="452830"/>
                </a:lnTo>
                <a:lnTo>
                  <a:pt x="617705" y="459270"/>
                </a:lnTo>
                <a:lnTo>
                  <a:pt x="618586" y="465623"/>
                </a:lnTo>
                <a:lnTo>
                  <a:pt x="619555" y="471975"/>
                </a:lnTo>
                <a:lnTo>
                  <a:pt x="620436" y="478152"/>
                </a:lnTo>
                <a:lnTo>
                  <a:pt x="621406" y="484240"/>
                </a:lnTo>
                <a:lnTo>
                  <a:pt x="622375" y="490152"/>
                </a:lnTo>
                <a:lnTo>
                  <a:pt x="623256" y="496063"/>
                </a:lnTo>
                <a:lnTo>
                  <a:pt x="624225" y="501886"/>
                </a:lnTo>
                <a:lnTo>
                  <a:pt x="625106" y="507533"/>
                </a:lnTo>
                <a:lnTo>
                  <a:pt x="626075" y="513092"/>
                </a:lnTo>
                <a:lnTo>
                  <a:pt x="626956" y="518562"/>
                </a:lnTo>
                <a:lnTo>
                  <a:pt x="627925" y="523945"/>
                </a:lnTo>
                <a:lnTo>
                  <a:pt x="628894" y="529151"/>
                </a:lnTo>
                <a:lnTo>
                  <a:pt x="629775" y="534268"/>
                </a:lnTo>
                <a:lnTo>
                  <a:pt x="630745" y="539298"/>
                </a:lnTo>
                <a:lnTo>
                  <a:pt x="631626" y="544150"/>
                </a:lnTo>
                <a:lnTo>
                  <a:pt x="632595" y="549003"/>
                </a:lnTo>
                <a:lnTo>
                  <a:pt x="633564" y="553680"/>
                </a:lnTo>
                <a:lnTo>
                  <a:pt x="634445" y="558180"/>
                </a:lnTo>
                <a:lnTo>
                  <a:pt x="635414" y="562591"/>
                </a:lnTo>
                <a:lnTo>
                  <a:pt x="636295" y="566915"/>
                </a:lnTo>
                <a:lnTo>
                  <a:pt x="637264" y="571150"/>
                </a:lnTo>
                <a:lnTo>
                  <a:pt x="638233" y="575209"/>
                </a:lnTo>
                <a:lnTo>
                  <a:pt x="639114" y="579179"/>
                </a:lnTo>
                <a:lnTo>
                  <a:pt x="640084" y="583062"/>
                </a:lnTo>
                <a:lnTo>
                  <a:pt x="640965" y="586767"/>
                </a:lnTo>
                <a:lnTo>
                  <a:pt x="641934" y="590473"/>
                </a:lnTo>
                <a:lnTo>
                  <a:pt x="642903" y="594002"/>
                </a:lnTo>
                <a:lnTo>
                  <a:pt x="643784" y="597355"/>
                </a:lnTo>
                <a:lnTo>
                  <a:pt x="644753" y="600708"/>
                </a:lnTo>
                <a:lnTo>
                  <a:pt x="645634" y="603884"/>
                </a:lnTo>
                <a:lnTo>
                  <a:pt x="646603" y="606973"/>
                </a:lnTo>
                <a:lnTo>
                  <a:pt x="647484" y="609884"/>
                </a:lnTo>
                <a:lnTo>
                  <a:pt x="648453" y="612796"/>
                </a:lnTo>
                <a:lnTo>
                  <a:pt x="649423" y="615531"/>
                </a:lnTo>
                <a:lnTo>
                  <a:pt x="650304" y="618266"/>
                </a:lnTo>
                <a:lnTo>
                  <a:pt x="651273" y="620825"/>
                </a:lnTo>
                <a:lnTo>
                  <a:pt x="652154" y="623296"/>
                </a:lnTo>
                <a:lnTo>
                  <a:pt x="653123" y="625678"/>
                </a:lnTo>
                <a:lnTo>
                  <a:pt x="654092" y="627972"/>
                </a:lnTo>
                <a:lnTo>
                  <a:pt x="654973" y="630178"/>
                </a:lnTo>
                <a:lnTo>
                  <a:pt x="655942" y="632295"/>
                </a:lnTo>
                <a:lnTo>
                  <a:pt x="656823" y="634237"/>
                </a:lnTo>
                <a:lnTo>
                  <a:pt x="657792" y="636178"/>
                </a:lnTo>
                <a:lnTo>
                  <a:pt x="658762" y="638030"/>
                </a:lnTo>
                <a:lnTo>
                  <a:pt x="659643" y="639883"/>
                </a:lnTo>
                <a:lnTo>
                  <a:pt x="660612" y="641560"/>
                </a:lnTo>
                <a:lnTo>
                  <a:pt x="661493" y="643148"/>
                </a:lnTo>
                <a:lnTo>
                  <a:pt x="662462" y="644736"/>
                </a:lnTo>
                <a:lnTo>
                  <a:pt x="667132" y="651442"/>
                </a:lnTo>
                <a:lnTo>
                  <a:pt x="668013" y="652589"/>
                </a:lnTo>
                <a:lnTo>
                  <a:pt x="668982" y="653736"/>
                </a:lnTo>
                <a:lnTo>
                  <a:pt x="669951" y="654795"/>
                </a:lnTo>
                <a:lnTo>
                  <a:pt x="670832" y="655766"/>
                </a:lnTo>
                <a:lnTo>
                  <a:pt x="671801" y="656736"/>
                </a:lnTo>
                <a:lnTo>
                  <a:pt x="672682" y="657618"/>
                </a:lnTo>
                <a:lnTo>
                  <a:pt x="673651" y="658501"/>
                </a:lnTo>
                <a:lnTo>
                  <a:pt x="674620" y="659295"/>
                </a:lnTo>
                <a:lnTo>
                  <a:pt x="675501" y="660089"/>
                </a:lnTo>
                <a:lnTo>
                  <a:pt x="676471" y="660795"/>
                </a:lnTo>
                <a:lnTo>
                  <a:pt x="677352" y="661500"/>
                </a:lnTo>
                <a:lnTo>
                  <a:pt x="678321" y="662206"/>
                </a:lnTo>
                <a:lnTo>
                  <a:pt x="679290" y="662824"/>
                </a:lnTo>
                <a:lnTo>
                  <a:pt x="680171" y="663441"/>
                </a:lnTo>
                <a:lnTo>
                  <a:pt x="681140" y="664059"/>
                </a:lnTo>
                <a:lnTo>
                  <a:pt x="682021" y="664589"/>
                </a:lnTo>
                <a:lnTo>
                  <a:pt x="682990" y="665118"/>
                </a:lnTo>
                <a:lnTo>
                  <a:pt x="683871" y="665647"/>
                </a:lnTo>
                <a:lnTo>
                  <a:pt x="684840" y="666088"/>
                </a:lnTo>
                <a:lnTo>
                  <a:pt x="685810" y="666618"/>
                </a:lnTo>
                <a:lnTo>
                  <a:pt x="686691" y="667059"/>
                </a:lnTo>
                <a:lnTo>
                  <a:pt x="687660" y="667500"/>
                </a:lnTo>
                <a:lnTo>
                  <a:pt x="688541" y="667941"/>
                </a:lnTo>
                <a:lnTo>
                  <a:pt x="689510" y="668382"/>
                </a:lnTo>
                <a:lnTo>
                  <a:pt x="690479" y="668735"/>
                </a:lnTo>
                <a:lnTo>
                  <a:pt x="691360" y="669176"/>
                </a:lnTo>
                <a:lnTo>
                  <a:pt x="692329" y="669529"/>
                </a:lnTo>
                <a:lnTo>
                  <a:pt x="693210" y="669882"/>
                </a:lnTo>
                <a:lnTo>
                  <a:pt x="694179" y="670323"/>
                </a:lnTo>
                <a:lnTo>
                  <a:pt x="695149" y="670676"/>
                </a:lnTo>
                <a:lnTo>
                  <a:pt x="696030" y="671029"/>
                </a:lnTo>
                <a:lnTo>
                  <a:pt x="696999" y="671382"/>
                </a:lnTo>
                <a:lnTo>
                  <a:pt x="697880" y="671735"/>
                </a:lnTo>
                <a:lnTo>
                  <a:pt x="698849" y="672088"/>
                </a:lnTo>
                <a:lnTo>
                  <a:pt x="699730" y="672441"/>
                </a:lnTo>
                <a:lnTo>
                  <a:pt x="700699" y="672706"/>
                </a:lnTo>
                <a:lnTo>
                  <a:pt x="701668" y="673059"/>
                </a:lnTo>
                <a:lnTo>
                  <a:pt x="702549" y="673412"/>
                </a:lnTo>
                <a:lnTo>
                  <a:pt x="703518" y="673765"/>
                </a:lnTo>
                <a:lnTo>
                  <a:pt x="704400" y="674118"/>
                </a:lnTo>
                <a:lnTo>
                  <a:pt x="705369" y="674471"/>
                </a:lnTo>
                <a:lnTo>
                  <a:pt x="706338" y="674736"/>
                </a:lnTo>
                <a:lnTo>
                  <a:pt x="707219" y="675089"/>
                </a:lnTo>
                <a:lnTo>
                  <a:pt x="708188" y="675442"/>
                </a:lnTo>
                <a:lnTo>
                  <a:pt x="709069" y="675706"/>
                </a:lnTo>
                <a:lnTo>
                  <a:pt x="710038" y="676059"/>
                </a:lnTo>
                <a:lnTo>
                  <a:pt x="711007" y="676412"/>
                </a:lnTo>
                <a:lnTo>
                  <a:pt x="711888" y="676677"/>
                </a:lnTo>
                <a:lnTo>
                  <a:pt x="712858" y="677030"/>
                </a:lnTo>
                <a:lnTo>
                  <a:pt x="713739" y="677295"/>
                </a:lnTo>
                <a:lnTo>
                  <a:pt x="714708" y="677648"/>
                </a:lnTo>
                <a:lnTo>
                  <a:pt x="715677" y="677912"/>
                </a:lnTo>
                <a:lnTo>
                  <a:pt x="716558" y="678177"/>
                </a:lnTo>
                <a:lnTo>
                  <a:pt x="717527" y="678442"/>
                </a:lnTo>
                <a:lnTo>
                  <a:pt x="718408" y="678706"/>
                </a:lnTo>
                <a:lnTo>
                  <a:pt x="719377" y="678971"/>
                </a:lnTo>
                <a:lnTo>
                  <a:pt x="720258" y="679236"/>
                </a:lnTo>
                <a:lnTo>
                  <a:pt x="721227" y="679501"/>
                </a:lnTo>
                <a:lnTo>
                  <a:pt x="722197" y="679677"/>
                </a:lnTo>
                <a:lnTo>
                  <a:pt x="723078" y="679942"/>
                </a:lnTo>
                <a:lnTo>
                  <a:pt x="724047" y="680118"/>
                </a:lnTo>
                <a:lnTo>
                  <a:pt x="724928" y="680294"/>
                </a:lnTo>
                <a:lnTo>
                  <a:pt x="725897" y="680471"/>
                </a:lnTo>
                <a:lnTo>
                  <a:pt x="726866" y="680647"/>
                </a:lnTo>
                <a:lnTo>
                  <a:pt x="727747" y="680735"/>
                </a:lnTo>
                <a:lnTo>
                  <a:pt x="728716" y="680824"/>
                </a:lnTo>
                <a:lnTo>
                  <a:pt x="729597" y="680912"/>
                </a:lnTo>
                <a:lnTo>
                  <a:pt x="730566" y="681000"/>
                </a:lnTo>
                <a:lnTo>
                  <a:pt x="731536" y="681089"/>
                </a:lnTo>
                <a:lnTo>
                  <a:pt x="732417" y="681089"/>
                </a:lnTo>
                <a:lnTo>
                  <a:pt x="733386" y="681000"/>
                </a:lnTo>
                <a:lnTo>
                  <a:pt x="734267" y="681000"/>
                </a:lnTo>
                <a:lnTo>
                  <a:pt x="735236" y="680912"/>
                </a:lnTo>
                <a:lnTo>
                  <a:pt x="736205" y="680824"/>
                </a:lnTo>
                <a:lnTo>
                  <a:pt x="737086" y="680647"/>
                </a:lnTo>
                <a:lnTo>
                  <a:pt x="738055" y="680471"/>
                </a:lnTo>
                <a:lnTo>
                  <a:pt x="743606" y="678618"/>
                </a:lnTo>
                <a:lnTo>
                  <a:pt x="744575" y="678177"/>
                </a:lnTo>
                <a:lnTo>
                  <a:pt x="745456" y="677648"/>
                </a:lnTo>
                <a:lnTo>
                  <a:pt x="746425" y="677030"/>
                </a:lnTo>
                <a:lnTo>
                  <a:pt x="747395" y="676501"/>
                </a:lnTo>
                <a:lnTo>
                  <a:pt x="748276" y="675795"/>
                </a:lnTo>
                <a:lnTo>
                  <a:pt x="749245" y="675089"/>
                </a:lnTo>
                <a:lnTo>
                  <a:pt x="750126" y="674295"/>
                </a:lnTo>
                <a:lnTo>
                  <a:pt x="754795" y="669531"/>
                </a:lnTo>
                <a:lnTo>
                  <a:pt x="755765" y="668384"/>
                </a:lnTo>
                <a:lnTo>
                  <a:pt x="756646" y="667148"/>
                </a:lnTo>
                <a:lnTo>
                  <a:pt x="757615" y="665913"/>
                </a:lnTo>
                <a:lnTo>
                  <a:pt x="758584" y="664501"/>
                </a:lnTo>
                <a:lnTo>
                  <a:pt x="759465" y="663089"/>
                </a:lnTo>
                <a:lnTo>
                  <a:pt x="760434" y="661589"/>
                </a:lnTo>
                <a:lnTo>
                  <a:pt x="761315" y="660001"/>
                </a:lnTo>
                <a:lnTo>
                  <a:pt x="765985" y="651001"/>
                </a:lnTo>
                <a:lnTo>
                  <a:pt x="766954" y="648884"/>
                </a:lnTo>
                <a:lnTo>
                  <a:pt x="767923" y="646766"/>
                </a:lnTo>
                <a:lnTo>
                  <a:pt x="768804" y="644560"/>
                </a:lnTo>
                <a:lnTo>
                  <a:pt x="769774" y="642178"/>
                </a:lnTo>
                <a:lnTo>
                  <a:pt x="770655" y="639796"/>
                </a:lnTo>
                <a:lnTo>
                  <a:pt x="771624" y="637325"/>
                </a:lnTo>
                <a:lnTo>
                  <a:pt x="772593" y="634678"/>
                </a:lnTo>
                <a:lnTo>
                  <a:pt x="773474" y="632032"/>
                </a:lnTo>
                <a:lnTo>
                  <a:pt x="774443" y="629208"/>
                </a:lnTo>
                <a:lnTo>
                  <a:pt x="775324" y="626384"/>
                </a:lnTo>
                <a:lnTo>
                  <a:pt x="776293" y="623385"/>
                </a:lnTo>
                <a:lnTo>
                  <a:pt x="777175" y="620296"/>
                </a:lnTo>
                <a:lnTo>
                  <a:pt x="778144" y="617120"/>
                </a:lnTo>
                <a:lnTo>
                  <a:pt x="779113" y="613855"/>
                </a:lnTo>
                <a:lnTo>
                  <a:pt x="779994" y="610502"/>
                </a:lnTo>
                <a:lnTo>
                  <a:pt x="780963" y="606973"/>
                </a:lnTo>
                <a:lnTo>
                  <a:pt x="781844" y="603444"/>
                </a:lnTo>
                <a:lnTo>
                  <a:pt x="782813" y="599738"/>
                </a:lnTo>
                <a:lnTo>
                  <a:pt x="783783" y="595944"/>
                </a:lnTo>
                <a:lnTo>
                  <a:pt x="784664" y="592062"/>
                </a:lnTo>
                <a:lnTo>
                  <a:pt x="785633" y="588091"/>
                </a:lnTo>
                <a:lnTo>
                  <a:pt x="786514" y="584032"/>
                </a:lnTo>
                <a:lnTo>
                  <a:pt x="787483" y="579885"/>
                </a:lnTo>
                <a:lnTo>
                  <a:pt x="788452" y="575562"/>
                </a:lnTo>
                <a:lnTo>
                  <a:pt x="789333" y="571239"/>
                </a:lnTo>
                <a:lnTo>
                  <a:pt x="790302" y="566739"/>
                </a:lnTo>
                <a:lnTo>
                  <a:pt x="791184" y="562150"/>
                </a:lnTo>
                <a:lnTo>
                  <a:pt x="792153" y="557474"/>
                </a:lnTo>
                <a:lnTo>
                  <a:pt x="793122" y="552709"/>
                </a:lnTo>
                <a:lnTo>
                  <a:pt x="794003" y="547857"/>
                </a:lnTo>
                <a:lnTo>
                  <a:pt x="794972" y="542827"/>
                </a:lnTo>
                <a:lnTo>
                  <a:pt x="795853" y="537798"/>
                </a:lnTo>
                <a:lnTo>
                  <a:pt x="796822" y="532592"/>
                </a:lnTo>
                <a:lnTo>
                  <a:pt x="797703" y="527386"/>
                </a:lnTo>
                <a:lnTo>
                  <a:pt x="798673" y="522004"/>
                </a:lnTo>
                <a:lnTo>
                  <a:pt x="799642" y="516622"/>
                </a:lnTo>
                <a:lnTo>
                  <a:pt x="800523" y="511063"/>
                </a:lnTo>
                <a:lnTo>
                  <a:pt x="801492" y="505504"/>
                </a:lnTo>
                <a:lnTo>
                  <a:pt x="802373" y="499857"/>
                </a:lnTo>
                <a:lnTo>
                  <a:pt x="803342" y="494034"/>
                </a:lnTo>
                <a:lnTo>
                  <a:pt x="804311" y="488211"/>
                </a:lnTo>
                <a:lnTo>
                  <a:pt x="805192" y="482299"/>
                </a:lnTo>
                <a:lnTo>
                  <a:pt x="806162" y="476388"/>
                </a:lnTo>
                <a:lnTo>
                  <a:pt x="807043" y="470300"/>
                </a:lnTo>
                <a:lnTo>
                  <a:pt x="808012" y="464211"/>
                </a:lnTo>
                <a:lnTo>
                  <a:pt x="808981" y="458035"/>
                </a:lnTo>
                <a:lnTo>
                  <a:pt x="809862" y="451770"/>
                </a:lnTo>
                <a:lnTo>
                  <a:pt x="810831" y="445418"/>
                </a:lnTo>
                <a:lnTo>
                  <a:pt x="811712" y="439065"/>
                </a:lnTo>
                <a:lnTo>
                  <a:pt x="812682" y="432713"/>
                </a:lnTo>
                <a:lnTo>
                  <a:pt x="813563" y="426183"/>
                </a:lnTo>
                <a:lnTo>
                  <a:pt x="814532" y="419742"/>
                </a:lnTo>
                <a:lnTo>
                  <a:pt x="815501" y="413213"/>
                </a:lnTo>
                <a:lnTo>
                  <a:pt x="816382" y="406596"/>
                </a:lnTo>
                <a:lnTo>
                  <a:pt x="817351" y="399978"/>
                </a:lnTo>
                <a:lnTo>
                  <a:pt x="818232" y="393361"/>
                </a:lnTo>
                <a:lnTo>
                  <a:pt x="819201" y="386655"/>
                </a:lnTo>
                <a:lnTo>
                  <a:pt x="820171" y="379949"/>
                </a:lnTo>
                <a:lnTo>
                  <a:pt x="821052" y="373243"/>
                </a:lnTo>
                <a:lnTo>
                  <a:pt x="822021" y="366537"/>
                </a:lnTo>
                <a:lnTo>
                  <a:pt x="822902" y="359743"/>
                </a:lnTo>
                <a:lnTo>
                  <a:pt x="823871" y="353037"/>
                </a:lnTo>
                <a:lnTo>
                  <a:pt x="824840" y="346243"/>
                </a:lnTo>
                <a:lnTo>
                  <a:pt x="825721" y="339537"/>
                </a:lnTo>
                <a:lnTo>
                  <a:pt x="826690" y="332743"/>
                </a:lnTo>
                <a:lnTo>
                  <a:pt x="827572" y="326037"/>
                </a:lnTo>
                <a:lnTo>
                  <a:pt x="828541" y="319332"/>
                </a:lnTo>
                <a:lnTo>
                  <a:pt x="829510" y="312626"/>
                </a:lnTo>
                <a:lnTo>
                  <a:pt x="830391" y="305920"/>
                </a:lnTo>
                <a:lnTo>
                  <a:pt x="831360" y="299214"/>
                </a:lnTo>
                <a:lnTo>
                  <a:pt x="832241" y="292597"/>
                </a:lnTo>
                <a:lnTo>
                  <a:pt x="833210" y="285979"/>
                </a:lnTo>
                <a:lnTo>
                  <a:pt x="834091" y="279450"/>
                </a:lnTo>
                <a:lnTo>
                  <a:pt x="835061" y="272921"/>
                </a:lnTo>
                <a:lnTo>
                  <a:pt x="836030" y="266391"/>
                </a:lnTo>
                <a:lnTo>
                  <a:pt x="836911" y="260039"/>
                </a:lnTo>
                <a:lnTo>
                  <a:pt x="837880" y="253598"/>
                </a:lnTo>
                <a:lnTo>
                  <a:pt x="838761" y="247333"/>
                </a:lnTo>
                <a:lnTo>
                  <a:pt x="839730" y="241069"/>
                </a:lnTo>
                <a:lnTo>
                  <a:pt x="840699" y="234804"/>
                </a:lnTo>
                <a:lnTo>
                  <a:pt x="841581" y="228716"/>
                </a:lnTo>
                <a:lnTo>
                  <a:pt x="842550" y="222627"/>
                </a:lnTo>
                <a:lnTo>
                  <a:pt x="843431" y="216628"/>
                </a:lnTo>
                <a:lnTo>
                  <a:pt x="844400" y="210805"/>
                </a:lnTo>
                <a:lnTo>
                  <a:pt x="845369" y="204981"/>
                </a:lnTo>
                <a:lnTo>
                  <a:pt x="846250" y="199158"/>
                </a:lnTo>
                <a:lnTo>
                  <a:pt x="847219" y="193511"/>
                </a:lnTo>
                <a:lnTo>
                  <a:pt x="848100" y="187952"/>
                </a:lnTo>
                <a:lnTo>
                  <a:pt x="849070" y="182482"/>
                </a:lnTo>
                <a:lnTo>
                  <a:pt x="849951" y="177188"/>
                </a:lnTo>
                <a:lnTo>
                  <a:pt x="850920" y="171894"/>
                </a:lnTo>
                <a:lnTo>
                  <a:pt x="851889" y="166688"/>
                </a:lnTo>
                <a:lnTo>
                  <a:pt x="852770" y="161659"/>
                </a:lnTo>
                <a:lnTo>
                  <a:pt x="853739" y="156718"/>
                </a:lnTo>
                <a:lnTo>
                  <a:pt x="854620" y="151865"/>
                </a:lnTo>
                <a:lnTo>
                  <a:pt x="855589" y="147189"/>
                </a:lnTo>
                <a:lnTo>
                  <a:pt x="856559" y="142600"/>
                </a:lnTo>
                <a:lnTo>
                  <a:pt x="857440" y="138100"/>
                </a:lnTo>
                <a:lnTo>
                  <a:pt x="858409" y="133689"/>
                </a:lnTo>
                <a:lnTo>
                  <a:pt x="859290" y="129454"/>
                </a:lnTo>
                <a:lnTo>
                  <a:pt x="860259" y="125395"/>
                </a:lnTo>
                <a:lnTo>
                  <a:pt x="861228" y="121336"/>
                </a:lnTo>
                <a:lnTo>
                  <a:pt x="862109" y="117542"/>
                </a:lnTo>
                <a:lnTo>
                  <a:pt x="863078" y="113836"/>
                </a:lnTo>
                <a:lnTo>
                  <a:pt x="863960" y="110219"/>
                </a:lnTo>
                <a:lnTo>
                  <a:pt x="864929" y="106777"/>
                </a:lnTo>
                <a:lnTo>
                  <a:pt x="865898" y="103424"/>
                </a:lnTo>
                <a:lnTo>
                  <a:pt x="866779" y="100248"/>
                </a:lnTo>
                <a:lnTo>
                  <a:pt x="867748" y="97248"/>
                </a:lnTo>
                <a:lnTo>
                  <a:pt x="868629" y="94336"/>
                </a:lnTo>
                <a:lnTo>
                  <a:pt x="869598" y="91601"/>
                </a:lnTo>
                <a:lnTo>
                  <a:pt x="870479" y="88954"/>
                </a:lnTo>
                <a:lnTo>
                  <a:pt x="871449" y="86483"/>
                </a:lnTo>
                <a:lnTo>
                  <a:pt x="872418" y="84189"/>
                </a:lnTo>
                <a:lnTo>
                  <a:pt x="873299" y="81983"/>
                </a:lnTo>
                <a:lnTo>
                  <a:pt x="874268" y="79954"/>
                </a:lnTo>
                <a:lnTo>
                  <a:pt x="875149" y="78101"/>
                </a:lnTo>
                <a:lnTo>
                  <a:pt x="876118" y="76425"/>
                </a:lnTo>
                <a:lnTo>
                  <a:pt x="886427" y="67336"/>
                </a:lnTo>
                <a:lnTo>
                  <a:pt x="887308" y="67425"/>
                </a:lnTo>
                <a:lnTo>
                  <a:pt x="895678" y="74924"/>
                </a:lnTo>
                <a:lnTo>
                  <a:pt x="896647" y="76424"/>
                </a:lnTo>
                <a:lnTo>
                  <a:pt x="897616" y="78100"/>
                </a:lnTo>
                <a:lnTo>
                  <a:pt x="898497" y="79865"/>
                </a:lnTo>
                <a:lnTo>
                  <a:pt x="899467" y="81806"/>
                </a:lnTo>
                <a:lnTo>
                  <a:pt x="900348" y="83835"/>
                </a:lnTo>
                <a:lnTo>
                  <a:pt x="901317" y="86041"/>
                </a:lnTo>
                <a:lnTo>
                  <a:pt x="902286" y="88335"/>
                </a:lnTo>
                <a:lnTo>
                  <a:pt x="903167" y="90806"/>
                </a:lnTo>
                <a:lnTo>
                  <a:pt x="904136" y="93277"/>
                </a:lnTo>
                <a:lnTo>
                  <a:pt x="905017" y="96012"/>
                </a:lnTo>
                <a:lnTo>
                  <a:pt x="905986" y="98747"/>
                </a:lnTo>
                <a:lnTo>
                  <a:pt x="906868" y="101659"/>
                </a:lnTo>
                <a:lnTo>
                  <a:pt x="907837" y="104571"/>
                </a:lnTo>
                <a:lnTo>
                  <a:pt x="908806" y="107659"/>
                </a:lnTo>
                <a:lnTo>
                  <a:pt x="909687" y="110924"/>
                </a:lnTo>
                <a:lnTo>
                  <a:pt x="910656" y="114188"/>
                </a:lnTo>
                <a:lnTo>
                  <a:pt x="911537" y="117541"/>
                </a:lnTo>
                <a:lnTo>
                  <a:pt x="912506" y="121071"/>
                </a:lnTo>
                <a:lnTo>
                  <a:pt x="913475" y="124600"/>
                </a:lnTo>
                <a:lnTo>
                  <a:pt x="914357" y="128306"/>
                </a:lnTo>
                <a:lnTo>
                  <a:pt x="915326" y="132012"/>
                </a:lnTo>
                <a:lnTo>
                  <a:pt x="916207" y="135894"/>
                </a:lnTo>
                <a:lnTo>
                  <a:pt x="917176" y="139776"/>
                </a:lnTo>
                <a:lnTo>
                  <a:pt x="918145" y="143747"/>
                </a:lnTo>
                <a:lnTo>
                  <a:pt x="919026" y="147806"/>
                </a:lnTo>
                <a:lnTo>
                  <a:pt x="919995" y="151952"/>
                </a:lnTo>
                <a:lnTo>
                  <a:pt x="920876" y="156099"/>
                </a:lnTo>
                <a:lnTo>
                  <a:pt x="921846" y="160334"/>
                </a:lnTo>
                <a:lnTo>
                  <a:pt x="922815" y="164657"/>
                </a:lnTo>
                <a:lnTo>
                  <a:pt x="923696" y="169069"/>
                </a:lnTo>
                <a:lnTo>
                  <a:pt x="924665" y="173481"/>
                </a:lnTo>
                <a:lnTo>
                  <a:pt x="925546" y="177892"/>
                </a:lnTo>
                <a:lnTo>
                  <a:pt x="926515" y="182392"/>
                </a:lnTo>
                <a:lnTo>
                  <a:pt x="927396" y="186981"/>
                </a:lnTo>
                <a:lnTo>
                  <a:pt x="928366" y="191569"/>
                </a:lnTo>
                <a:lnTo>
                  <a:pt x="929335" y="196157"/>
                </a:lnTo>
                <a:lnTo>
                  <a:pt x="930216" y="200834"/>
                </a:lnTo>
                <a:lnTo>
                  <a:pt x="931185" y="205511"/>
                </a:lnTo>
                <a:lnTo>
                  <a:pt x="932066" y="210275"/>
                </a:lnTo>
                <a:lnTo>
                  <a:pt x="933035" y="214952"/>
                </a:lnTo>
                <a:lnTo>
                  <a:pt x="934004" y="219716"/>
                </a:lnTo>
                <a:lnTo>
                  <a:pt x="934885" y="224481"/>
                </a:lnTo>
                <a:lnTo>
                  <a:pt x="935855" y="229245"/>
                </a:lnTo>
                <a:lnTo>
                  <a:pt x="936736" y="234098"/>
                </a:lnTo>
                <a:lnTo>
                  <a:pt x="937705" y="238862"/>
                </a:lnTo>
                <a:lnTo>
                  <a:pt x="938674" y="243715"/>
                </a:lnTo>
                <a:lnTo>
                  <a:pt x="939555" y="248479"/>
                </a:lnTo>
                <a:lnTo>
                  <a:pt x="940524" y="253332"/>
                </a:lnTo>
                <a:lnTo>
                  <a:pt x="941405" y="258096"/>
                </a:lnTo>
                <a:lnTo>
                  <a:pt x="942374" y="262949"/>
                </a:lnTo>
                <a:lnTo>
                  <a:pt x="943256" y="267714"/>
                </a:lnTo>
                <a:lnTo>
                  <a:pt x="944225" y="272566"/>
                </a:lnTo>
                <a:lnTo>
                  <a:pt x="945194" y="277331"/>
                </a:lnTo>
                <a:lnTo>
                  <a:pt x="946075" y="282095"/>
                </a:lnTo>
                <a:lnTo>
                  <a:pt x="947044" y="286860"/>
                </a:lnTo>
                <a:lnTo>
                  <a:pt x="947925" y="291536"/>
                </a:lnTo>
                <a:lnTo>
                  <a:pt x="948894" y="296301"/>
                </a:lnTo>
                <a:lnTo>
                  <a:pt x="949864" y="300977"/>
                </a:lnTo>
                <a:lnTo>
                  <a:pt x="950745" y="305654"/>
                </a:lnTo>
                <a:lnTo>
                  <a:pt x="951714" y="310242"/>
                </a:lnTo>
                <a:lnTo>
                  <a:pt x="952595" y="314919"/>
                </a:lnTo>
                <a:lnTo>
                  <a:pt x="953564" y="319507"/>
                </a:lnTo>
                <a:lnTo>
                  <a:pt x="954533" y="324007"/>
                </a:lnTo>
                <a:lnTo>
                  <a:pt x="955414" y="328596"/>
                </a:lnTo>
                <a:lnTo>
                  <a:pt x="956383" y="333096"/>
                </a:lnTo>
                <a:lnTo>
                  <a:pt x="957265" y="337507"/>
                </a:lnTo>
                <a:lnTo>
                  <a:pt x="958234" y="342007"/>
                </a:lnTo>
                <a:lnTo>
                  <a:pt x="959203" y="346419"/>
                </a:lnTo>
                <a:lnTo>
                  <a:pt x="960084" y="350742"/>
                </a:lnTo>
                <a:lnTo>
                  <a:pt x="961053" y="355066"/>
                </a:lnTo>
                <a:lnTo>
                  <a:pt x="961934" y="359389"/>
                </a:lnTo>
                <a:lnTo>
                  <a:pt x="962903" y="363624"/>
                </a:lnTo>
                <a:lnTo>
                  <a:pt x="963784" y="367859"/>
                </a:lnTo>
                <a:lnTo>
                  <a:pt x="964754" y="372094"/>
                </a:lnTo>
                <a:lnTo>
                  <a:pt x="965723" y="376241"/>
                </a:lnTo>
                <a:lnTo>
                  <a:pt x="966604" y="380387"/>
                </a:lnTo>
                <a:lnTo>
                  <a:pt x="967573" y="384446"/>
                </a:lnTo>
                <a:lnTo>
                  <a:pt x="968454" y="388505"/>
                </a:lnTo>
                <a:lnTo>
                  <a:pt x="969423" y="392476"/>
                </a:lnTo>
                <a:lnTo>
                  <a:pt x="970392" y="396447"/>
                </a:lnTo>
                <a:lnTo>
                  <a:pt x="971273" y="400417"/>
                </a:lnTo>
                <a:lnTo>
                  <a:pt x="972243" y="404300"/>
                </a:lnTo>
                <a:lnTo>
                  <a:pt x="973124" y="408182"/>
                </a:lnTo>
                <a:lnTo>
                  <a:pt x="974093" y="412064"/>
                </a:lnTo>
                <a:lnTo>
                  <a:pt x="975062" y="415858"/>
                </a:lnTo>
                <a:lnTo>
                  <a:pt x="975943" y="419652"/>
                </a:lnTo>
                <a:lnTo>
                  <a:pt x="976912" y="423358"/>
                </a:lnTo>
                <a:lnTo>
                  <a:pt x="977793" y="427152"/>
                </a:lnTo>
                <a:lnTo>
                  <a:pt x="978763" y="430857"/>
                </a:lnTo>
                <a:lnTo>
                  <a:pt x="979644" y="434475"/>
                </a:lnTo>
                <a:lnTo>
                  <a:pt x="980613" y="438092"/>
                </a:lnTo>
                <a:lnTo>
                  <a:pt x="981582" y="441709"/>
                </a:lnTo>
                <a:lnTo>
                  <a:pt x="982463" y="445327"/>
                </a:lnTo>
                <a:lnTo>
                  <a:pt x="983432" y="448944"/>
                </a:lnTo>
                <a:lnTo>
                  <a:pt x="984313" y="452474"/>
                </a:lnTo>
                <a:lnTo>
                  <a:pt x="985282" y="456003"/>
                </a:lnTo>
                <a:lnTo>
                  <a:pt x="986252" y="459444"/>
                </a:lnTo>
                <a:lnTo>
                  <a:pt x="987133" y="462974"/>
                </a:lnTo>
                <a:lnTo>
                  <a:pt x="988102" y="466415"/>
                </a:lnTo>
                <a:lnTo>
                  <a:pt x="988983" y="469945"/>
                </a:lnTo>
                <a:lnTo>
                  <a:pt x="989952" y="473386"/>
                </a:lnTo>
                <a:lnTo>
                  <a:pt x="990921" y="476827"/>
                </a:lnTo>
                <a:lnTo>
                  <a:pt x="991802" y="480268"/>
                </a:lnTo>
                <a:lnTo>
                  <a:pt x="992771" y="483621"/>
                </a:lnTo>
                <a:lnTo>
                  <a:pt x="993653" y="487063"/>
                </a:lnTo>
                <a:lnTo>
                  <a:pt x="994622" y="490504"/>
                </a:lnTo>
                <a:lnTo>
                  <a:pt x="995591" y="493857"/>
                </a:lnTo>
                <a:lnTo>
                  <a:pt x="996472" y="497298"/>
                </a:lnTo>
                <a:lnTo>
                  <a:pt x="997441" y="500651"/>
                </a:lnTo>
                <a:lnTo>
                  <a:pt x="998322" y="504092"/>
                </a:lnTo>
                <a:lnTo>
                  <a:pt x="999291" y="507445"/>
                </a:lnTo>
                <a:lnTo>
                  <a:pt x="1000172" y="510886"/>
                </a:lnTo>
                <a:lnTo>
                  <a:pt x="1001142" y="514239"/>
                </a:lnTo>
                <a:lnTo>
                  <a:pt x="1002111" y="517680"/>
                </a:lnTo>
                <a:lnTo>
                  <a:pt x="1002992" y="521033"/>
                </a:lnTo>
                <a:lnTo>
                  <a:pt x="1003961" y="524475"/>
                </a:lnTo>
                <a:lnTo>
                  <a:pt x="1004842" y="527916"/>
                </a:lnTo>
                <a:lnTo>
                  <a:pt x="1005811" y="531357"/>
                </a:lnTo>
                <a:lnTo>
                  <a:pt x="1006780" y="534798"/>
                </a:lnTo>
                <a:lnTo>
                  <a:pt x="1007662" y="538239"/>
                </a:lnTo>
                <a:lnTo>
                  <a:pt x="1008631" y="541681"/>
                </a:lnTo>
                <a:lnTo>
                  <a:pt x="1009512" y="545210"/>
                </a:lnTo>
                <a:lnTo>
                  <a:pt x="1010481" y="548740"/>
                </a:lnTo>
                <a:lnTo>
                  <a:pt x="1011450" y="552181"/>
                </a:lnTo>
                <a:lnTo>
                  <a:pt x="1012331" y="555711"/>
                </a:lnTo>
                <a:lnTo>
                  <a:pt x="1013300" y="559328"/>
                </a:lnTo>
                <a:lnTo>
                  <a:pt x="1014181" y="562858"/>
                </a:lnTo>
                <a:lnTo>
                  <a:pt x="1015151" y="566387"/>
                </a:lnTo>
                <a:lnTo>
                  <a:pt x="1016120" y="570004"/>
                </a:lnTo>
                <a:lnTo>
                  <a:pt x="1017001" y="573622"/>
                </a:lnTo>
                <a:lnTo>
                  <a:pt x="1017970" y="577239"/>
                </a:lnTo>
                <a:lnTo>
                  <a:pt x="1018851" y="580856"/>
                </a:lnTo>
                <a:lnTo>
                  <a:pt x="1019820" y="584562"/>
                </a:lnTo>
                <a:lnTo>
                  <a:pt x="1020701" y="588268"/>
                </a:lnTo>
                <a:lnTo>
                  <a:pt x="1021670" y="591974"/>
                </a:lnTo>
                <a:lnTo>
                  <a:pt x="1022640" y="595680"/>
                </a:lnTo>
                <a:lnTo>
                  <a:pt x="1023521" y="599386"/>
                </a:lnTo>
                <a:lnTo>
                  <a:pt x="1024490" y="603091"/>
                </a:lnTo>
                <a:lnTo>
                  <a:pt x="1025371" y="606885"/>
                </a:lnTo>
                <a:lnTo>
                  <a:pt x="1026340" y="610679"/>
                </a:lnTo>
                <a:lnTo>
                  <a:pt x="1027309" y="614473"/>
                </a:lnTo>
                <a:lnTo>
                  <a:pt x="1028190" y="618267"/>
                </a:lnTo>
                <a:lnTo>
                  <a:pt x="1029160" y="622061"/>
                </a:lnTo>
                <a:lnTo>
                  <a:pt x="1030041" y="625855"/>
                </a:lnTo>
                <a:lnTo>
                  <a:pt x="1031010" y="629738"/>
                </a:lnTo>
                <a:lnTo>
                  <a:pt x="1031979" y="633532"/>
                </a:lnTo>
                <a:lnTo>
                  <a:pt x="1032860" y="637414"/>
                </a:lnTo>
                <a:lnTo>
                  <a:pt x="1033829" y="641296"/>
                </a:lnTo>
                <a:lnTo>
                  <a:pt x="1034710" y="645090"/>
                </a:lnTo>
                <a:lnTo>
                  <a:pt x="1035679" y="648972"/>
                </a:lnTo>
                <a:lnTo>
                  <a:pt x="1036561" y="652855"/>
                </a:lnTo>
                <a:lnTo>
                  <a:pt x="1037530" y="656649"/>
                </a:lnTo>
                <a:lnTo>
                  <a:pt x="1038499" y="660531"/>
                </a:lnTo>
                <a:lnTo>
                  <a:pt x="1039380" y="664413"/>
                </a:lnTo>
                <a:lnTo>
                  <a:pt x="1040349" y="668207"/>
                </a:lnTo>
                <a:lnTo>
                  <a:pt x="1041230" y="672090"/>
                </a:lnTo>
                <a:lnTo>
                  <a:pt x="1042199" y="675884"/>
                </a:lnTo>
                <a:lnTo>
                  <a:pt x="1043168" y="679678"/>
                </a:lnTo>
                <a:lnTo>
                  <a:pt x="1044050" y="683471"/>
                </a:lnTo>
                <a:lnTo>
                  <a:pt x="1045019" y="687177"/>
                </a:lnTo>
                <a:lnTo>
                  <a:pt x="1045900" y="690971"/>
                </a:lnTo>
                <a:lnTo>
                  <a:pt x="1046869" y="694677"/>
                </a:lnTo>
                <a:lnTo>
                  <a:pt x="1047838" y="698383"/>
                </a:lnTo>
                <a:lnTo>
                  <a:pt x="1048719" y="702001"/>
                </a:lnTo>
                <a:lnTo>
                  <a:pt x="1049688" y="705618"/>
                </a:lnTo>
                <a:lnTo>
                  <a:pt x="1050569" y="709148"/>
                </a:lnTo>
                <a:lnTo>
                  <a:pt x="1051539" y="712677"/>
                </a:lnTo>
                <a:lnTo>
                  <a:pt x="1052508" y="716206"/>
                </a:lnTo>
                <a:lnTo>
                  <a:pt x="1053389" y="719648"/>
                </a:lnTo>
                <a:lnTo>
                  <a:pt x="1054358" y="723001"/>
                </a:lnTo>
                <a:lnTo>
                  <a:pt x="1055239" y="726353"/>
                </a:lnTo>
                <a:lnTo>
                  <a:pt x="1056208" y="729618"/>
                </a:lnTo>
                <a:lnTo>
                  <a:pt x="1057089" y="732883"/>
                </a:lnTo>
                <a:lnTo>
                  <a:pt x="1058059" y="736059"/>
                </a:lnTo>
                <a:lnTo>
                  <a:pt x="1059028" y="739147"/>
                </a:lnTo>
                <a:lnTo>
                  <a:pt x="1059909" y="742147"/>
                </a:lnTo>
                <a:lnTo>
                  <a:pt x="1060878" y="745059"/>
                </a:lnTo>
                <a:lnTo>
                  <a:pt x="1061759" y="747970"/>
                </a:lnTo>
                <a:lnTo>
                  <a:pt x="1062728" y="750705"/>
                </a:lnTo>
                <a:lnTo>
                  <a:pt x="1063697" y="753441"/>
                </a:lnTo>
                <a:lnTo>
                  <a:pt x="1064578" y="756087"/>
                </a:lnTo>
                <a:lnTo>
                  <a:pt x="1065548" y="758558"/>
                </a:lnTo>
                <a:lnTo>
                  <a:pt x="1066429" y="761029"/>
                </a:lnTo>
                <a:lnTo>
                  <a:pt x="1067398" y="763323"/>
                </a:lnTo>
                <a:lnTo>
                  <a:pt x="1068367" y="765529"/>
                </a:lnTo>
                <a:lnTo>
                  <a:pt x="1069248" y="767646"/>
                </a:lnTo>
                <a:lnTo>
                  <a:pt x="1070217" y="769676"/>
                </a:lnTo>
                <a:lnTo>
                  <a:pt x="1074887" y="777970"/>
                </a:lnTo>
                <a:lnTo>
                  <a:pt x="1075768" y="779293"/>
                </a:lnTo>
                <a:lnTo>
                  <a:pt x="1076737" y="780440"/>
                </a:lnTo>
                <a:lnTo>
                  <a:pt x="1077618" y="781499"/>
                </a:lnTo>
                <a:lnTo>
                  <a:pt x="1078587" y="782382"/>
                </a:lnTo>
                <a:lnTo>
                  <a:pt x="1084226" y="784852"/>
                </a:lnTo>
                <a:lnTo>
                  <a:pt x="1085107" y="784764"/>
                </a:lnTo>
                <a:lnTo>
                  <a:pt x="1089777" y="781940"/>
                </a:lnTo>
                <a:lnTo>
                  <a:pt x="1090746" y="780970"/>
                </a:lnTo>
                <a:lnTo>
                  <a:pt x="1091627" y="779734"/>
                </a:lnTo>
                <a:lnTo>
                  <a:pt x="1092596" y="778411"/>
                </a:lnTo>
                <a:lnTo>
                  <a:pt x="1093477" y="776911"/>
                </a:lnTo>
                <a:lnTo>
                  <a:pt x="1094447" y="775234"/>
                </a:lnTo>
                <a:lnTo>
                  <a:pt x="1095416" y="773382"/>
                </a:lnTo>
                <a:lnTo>
                  <a:pt x="1096297" y="771440"/>
                </a:lnTo>
                <a:lnTo>
                  <a:pt x="1097266" y="769323"/>
                </a:lnTo>
                <a:lnTo>
                  <a:pt x="1098147" y="766941"/>
                </a:lnTo>
                <a:lnTo>
                  <a:pt x="1099116" y="764558"/>
                </a:lnTo>
                <a:lnTo>
                  <a:pt x="1100085" y="761912"/>
                </a:lnTo>
                <a:lnTo>
                  <a:pt x="1100966" y="759176"/>
                </a:lnTo>
                <a:lnTo>
                  <a:pt x="1101936" y="756176"/>
                </a:lnTo>
                <a:lnTo>
                  <a:pt x="1102817" y="753088"/>
                </a:lnTo>
                <a:lnTo>
                  <a:pt x="1103786" y="749912"/>
                </a:lnTo>
                <a:lnTo>
                  <a:pt x="1104755" y="746471"/>
                </a:lnTo>
                <a:lnTo>
                  <a:pt x="1105636" y="742941"/>
                </a:lnTo>
                <a:lnTo>
                  <a:pt x="1106605" y="739235"/>
                </a:lnTo>
                <a:lnTo>
                  <a:pt x="1107486" y="735441"/>
                </a:lnTo>
                <a:lnTo>
                  <a:pt x="1108456" y="731471"/>
                </a:lnTo>
                <a:lnTo>
                  <a:pt x="1109425" y="727324"/>
                </a:lnTo>
                <a:lnTo>
                  <a:pt x="1110306" y="723001"/>
                </a:lnTo>
                <a:lnTo>
                  <a:pt x="1111275" y="718589"/>
                </a:lnTo>
                <a:lnTo>
                  <a:pt x="1112156" y="714089"/>
                </a:lnTo>
                <a:lnTo>
                  <a:pt x="1113125" y="709412"/>
                </a:lnTo>
                <a:lnTo>
                  <a:pt x="1114006" y="704560"/>
                </a:lnTo>
                <a:lnTo>
                  <a:pt x="1114975" y="699619"/>
                </a:lnTo>
                <a:lnTo>
                  <a:pt x="1115945" y="694589"/>
                </a:lnTo>
                <a:lnTo>
                  <a:pt x="1116826" y="689384"/>
                </a:lnTo>
                <a:lnTo>
                  <a:pt x="1117795" y="684089"/>
                </a:lnTo>
                <a:lnTo>
                  <a:pt x="1118676" y="678619"/>
                </a:lnTo>
                <a:lnTo>
                  <a:pt x="1119645" y="673060"/>
                </a:lnTo>
                <a:lnTo>
                  <a:pt x="1120614" y="667413"/>
                </a:lnTo>
                <a:lnTo>
                  <a:pt x="1121495" y="661678"/>
                </a:lnTo>
                <a:lnTo>
                  <a:pt x="1122464" y="655766"/>
                </a:lnTo>
                <a:lnTo>
                  <a:pt x="1123346" y="649855"/>
                </a:lnTo>
                <a:lnTo>
                  <a:pt x="1124315" y="643766"/>
                </a:lnTo>
                <a:lnTo>
                  <a:pt x="1125284" y="637590"/>
                </a:lnTo>
                <a:lnTo>
                  <a:pt x="1126165" y="631325"/>
                </a:lnTo>
                <a:lnTo>
                  <a:pt x="1127134" y="624973"/>
                </a:lnTo>
                <a:lnTo>
                  <a:pt x="1128015" y="618532"/>
                </a:lnTo>
                <a:lnTo>
                  <a:pt x="1128984" y="612090"/>
                </a:lnTo>
                <a:lnTo>
                  <a:pt x="1129865" y="605473"/>
                </a:lnTo>
                <a:lnTo>
                  <a:pt x="1130835" y="598855"/>
                </a:lnTo>
                <a:lnTo>
                  <a:pt x="1131804" y="592150"/>
                </a:lnTo>
                <a:lnTo>
                  <a:pt x="1132685" y="585355"/>
                </a:lnTo>
                <a:lnTo>
                  <a:pt x="1133654" y="578561"/>
                </a:lnTo>
                <a:lnTo>
                  <a:pt x="1134535" y="571591"/>
                </a:lnTo>
                <a:lnTo>
                  <a:pt x="1135504" y="564708"/>
                </a:lnTo>
                <a:lnTo>
                  <a:pt x="1136473" y="557738"/>
                </a:lnTo>
                <a:lnTo>
                  <a:pt x="1137355" y="550680"/>
                </a:lnTo>
                <a:lnTo>
                  <a:pt x="1138324" y="543621"/>
                </a:lnTo>
                <a:lnTo>
                  <a:pt x="1139205" y="536563"/>
                </a:lnTo>
                <a:lnTo>
                  <a:pt x="1140174" y="529416"/>
                </a:lnTo>
                <a:lnTo>
                  <a:pt x="1141143" y="522269"/>
                </a:lnTo>
                <a:lnTo>
                  <a:pt x="1142024" y="515122"/>
                </a:lnTo>
                <a:lnTo>
                  <a:pt x="1142993" y="507887"/>
                </a:lnTo>
                <a:lnTo>
                  <a:pt x="1143874" y="500740"/>
                </a:lnTo>
                <a:lnTo>
                  <a:pt x="1144844" y="493504"/>
                </a:lnTo>
                <a:lnTo>
                  <a:pt x="1145813" y="486358"/>
                </a:lnTo>
                <a:lnTo>
                  <a:pt x="1146694" y="479122"/>
                </a:lnTo>
                <a:lnTo>
                  <a:pt x="1147663" y="471975"/>
                </a:lnTo>
                <a:lnTo>
                  <a:pt x="1148544" y="464740"/>
                </a:lnTo>
                <a:lnTo>
                  <a:pt x="1149513" y="457593"/>
                </a:lnTo>
                <a:lnTo>
                  <a:pt x="1150394" y="450447"/>
                </a:lnTo>
                <a:lnTo>
                  <a:pt x="1151363" y="443300"/>
                </a:lnTo>
                <a:lnTo>
                  <a:pt x="1152333" y="436241"/>
                </a:lnTo>
                <a:lnTo>
                  <a:pt x="1153214" y="429183"/>
                </a:lnTo>
                <a:lnTo>
                  <a:pt x="1154183" y="422212"/>
                </a:lnTo>
                <a:lnTo>
                  <a:pt x="1155064" y="415154"/>
                </a:lnTo>
                <a:lnTo>
                  <a:pt x="1156033" y="408271"/>
                </a:lnTo>
                <a:lnTo>
                  <a:pt x="1157002" y="401389"/>
                </a:lnTo>
                <a:lnTo>
                  <a:pt x="1157883" y="394506"/>
                </a:lnTo>
                <a:lnTo>
                  <a:pt x="1158852" y="387712"/>
                </a:lnTo>
                <a:lnTo>
                  <a:pt x="1159734" y="381006"/>
                </a:lnTo>
                <a:lnTo>
                  <a:pt x="1160703" y="374389"/>
                </a:lnTo>
                <a:lnTo>
                  <a:pt x="1161672" y="367771"/>
                </a:lnTo>
                <a:lnTo>
                  <a:pt x="1162553" y="361242"/>
                </a:lnTo>
                <a:lnTo>
                  <a:pt x="1163522" y="354801"/>
                </a:lnTo>
                <a:lnTo>
                  <a:pt x="1164403" y="348449"/>
                </a:lnTo>
                <a:lnTo>
                  <a:pt x="1165372" y="342096"/>
                </a:lnTo>
                <a:lnTo>
                  <a:pt x="1166342" y="335920"/>
                </a:lnTo>
                <a:lnTo>
                  <a:pt x="1167223" y="329831"/>
                </a:lnTo>
                <a:lnTo>
                  <a:pt x="1168192" y="323743"/>
                </a:lnTo>
                <a:lnTo>
                  <a:pt x="1169073" y="317832"/>
                </a:lnTo>
                <a:lnTo>
                  <a:pt x="1170042" y="311920"/>
                </a:lnTo>
                <a:lnTo>
                  <a:pt x="1170923" y="306185"/>
                </a:lnTo>
                <a:lnTo>
                  <a:pt x="1171892" y="300538"/>
                </a:lnTo>
                <a:lnTo>
                  <a:pt x="1172861" y="294979"/>
                </a:lnTo>
                <a:lnTo>
                  <a:pt x="1173743" y="289509"/>
                </a:lnTo>
                <a:lnTo>
                  <a:pt x="1174712" y="284127"/>
                </a:lnTo>
                <a:lnTo>
                  <a:pt x="1175593" y="278833"/>
                </a:lnTo>
                <a:lnTo>
                  <a:pt x="1176562" y="273715"/>
                </a:lnTo>
                <a:lnTo>
                  <a:pt x="1177531" y="268686"/>
                </a:lnTo>
                <a:lnTo>
                  <a:pt x="1178412" y="263745"/>
                </a:lnTo>
                <a:lnTo>
                  <a:pt x="1179381" y="258892"/>
                </a:lnTo>
                <a:lnTo>
                  <a:pt x="1180262" y="254215"/>
                </a:lnTo>
                <a:lnTo>
                  <a:pt x="1181232" y="249539"/>
                </a:lnTo>
                <a:lnTo>
                  <a:pt x="1182201" y="245127"/>
                </a:lnTo>
                <a:lnTo>
                  <a:pt x="1183082" y="240715"/>
                </a:lnTo>
                <a:lnTo>
                  <a:pt x="1184051" y="236480"/>
                </a:lnTo>
                <a:lnTo>
                  <a:pt x="1184932" y="232334"/>
                </a:lnTo>
                <a:lnTo>
                  <a:pt x="1185901" y="228275"/>
                </a:lnTo>
                <a:lnTo>
                  <a:pt x="1186782" y="224392"/>
                </a:lnTo>
                <a:lnTo>
                  <a:pt x="1187751" y="220598"/>
                </a:lnTo>
                <a:lnTo>
                  <a:pt x="1188721" y="216893"/>
                </a:lnTo>
                <a:lnTo>
                  <a:pt x="1189602" y="213275"/>
                </a:lnTo>
                <a:lnTo>
                  <a:pt x="1190571" y="209834"/>
                </a:lnTo>
                <a:lnTo>
                  <a:pt x="1191452" y="206481"/>
                </a:lnTo>
                <a:lnTo>
                  <a:pt x="1192421" y="203217"/>
                </a:lnTo>
                <a:lnTo>
                  <a:pt x="1193390" y="200129"/>
                </a:lnTo>
                <a:lnTo>
                  <a:pt x="1194271" y="197128"/>
                </a:lnTo>
                <a:lnTo>
                  <a:pt x="1195240" y="194217"/>
                </a:lnTo>
                <a:lnTo>
                  <a:pt x="1196122" y="191393"/>
                </a:lnTo>
                <a:lnTo>
                  <a:pt x="1197091" y="188746"/>
                </a:lnTo>
                <a:lnTo>
                  <a:pt x="1198060" y="186099"/>
                </a:lnTo>
                <a:lnTo>
                  <a:pt x="1198941" y="183628"/>
                </a:lnTo>
                <a:lnTo>
                  <a:pt x="1199910" y="181246"/>
                </a:lnTo>
                <a:lnTo>
                  <a:pt x="1200791" y="178952"/>
                </a:lnTo>
                <a:lnTo>
                  <a:pt x="1201760" y="176746"/>
                </a:lnTo>
                <a:lnTo>
                  <a:pt x="1202730" y="174717"/>
                </a:lnTo>
                <a:lnTo>
                  <a:pt x="1203611" y="172688"/>
                </a:lnTo>
                <a:lnTo>
                  <a:pt x="1204580" y="170835"/>
                </a:lnTo>
                <a:lnTo>
                  <a:pt x="1205461" y="168981"/>
                </a:lnTo>
                <a:lnTo>
                  <a:pt x="1206430" y="167217"/>
                </a:lnTo>
                <a:lnTo>
                  <a:pt x="1211100" y="159893"/>
                </a:lnTo>
                <a:lnTo>
                  <a:pt x="1211981" y="158569"/>
                </a:lnTo>
                <a:lnTo>
                  <a:pt x="1212950" y="157422"/>
                </a:lnTo>
                <a:lnTo>
                  <a:pt x="1213919" y="156275"/>
                </a:lnTo>
                <a:lnTo>
                  <a:pt x="1214800" y="155216"/>
                </a:lnTo>
                <a:lnTo>
                  <a:pt x="1215769" y="154246"/>
                </a:lnTo>
                <a:lnTo>
                  <a:pt x="1216650" y="153276"/>
                </a:lnTo>
                <a:lnTo>
                  <a:pt x="1217620" y="152393"/>
                </a:lnTo>
                <a:lnTo>
                  <a:pt x="1218589" y="151599"/>
                </a:lnTo>
                <a:lnTo>
                  <a:pt x="1219470" y="150805"/>
                </a:lnTo>
                <a:lnTo>
                  <a:pt x="1220439" y="150099"/>
                </a:lnTo>
                <a:lnTo>
                  <a:pt x="1221320" y="149393"/>
                </a:lnTo>
                <a:lnTo>
                  <a:pt x="1222289" y="148775"/>
                </a:lnTo>
                <a:lnTo>
                  <a:pt x="1223170" y="148157"/>
                </a:lnTo>
                <a:lnTo>
                  <a:pt x="1224139" y="147628"/>
                </a:lnTo>
                <a:lnTo>
                  <a:pt x="1225109" y="147099"/>
                </a:lnTo>
                <a:lnTo>
                  <a:pt x="1225990" y="146569"/>
                </a:lnTo>
                <a:lnTo>
                  <a:pt x="1226959" y="146128"/>
                </a:lnTo>
                <a:lnTo>
                  <a:pt x="1227840" y="145687"/>
                </a:lnTo>
                <a:lnTo>
                  <a:pt x="1228809" y="145334"/>
                </a:lnTo>
                <a:lnTo>
                  <a:pt x="1229778" y="144893"/>
                </a:lnTo>
                <a:lnTo>
                  <a:pt x="1230659" y="144541"/>
                </a:lnTo>
                <a:lnTo>
                  <a:pt x="1231629" y="144188"/>
                </a:lnTo>
                <a:lnTo>
                  <a:pt x="1232510" y="143835"/>
                </a:lnTo>
                <a:lnTo>
                  <a:pt x="1233479" y="143570"/>
                </a:lnTo>
                <a:lnTo>
                  <a:pt x="1234448" y="143217"/>
                </a:lnTo>
                <a:lnTo>
                  <a:pt x="1235329" y="142952"/>
                </a:lnTo>
                <a:lnTo>
                  <a:pt x="1236298" y="142687"/>
                </a:lnTo>
                <a:lnTo>
                  <a:pt x="1237179" y="142422"/>
                </a:lnTo>
                <a:lnTo>
                  <a:pt x="1238148" y="142158"/>
                </a:lnTo>
                <a:lnTo>
                  <a:pt x="1239118" y="141893"/>
                </a:lnTo>
                <a:lnTo>
                  <a:pt x="1239999" y="141628"/>
                </a:lnTo>
                <a:lnTo>
                  <a:pt x="1240968" y="141451"/>
                </a:lnTo>
                <a:lnTo>
                  <a:pt x="1241849" y="141186"/>
                </a:lnTo>
                <a:lnTo>
                  <a:pt x="1242818" y="140921"/>
                </a:lnTo>
                <a:lnTo>
                  <a:pt x="1243699" y="140656"/>
                </a:lnTo>
                <a:lnTo>
                  <a:pt x="1244668" y="140479"/>
                </a:lnTo>
                <a:lnTo>
                  <a:pt x="1245638" y="140215"/>
                </a:lnTo>
                <a:lnTo>
                  <a:pt x="1246519" y="139950"/>
                </a:lnTo>
                <a:lnTo>
                  <a:pt x="1247488" y="139773"/>
                </a:lnTo>
                <a:lnTo>
                  <a:pt x="1248369" y="139508"/>
                </a:lnTo>
                <a:lnTo>
                  <a:pt x="1249338" y="139243"/>
                </a:lnTo>
                <a:lnTo>
                  <a:pt x="1250307" y="139066"/>
                </a:lnTo>
                <a:lnTo>
                  <a:pt x="1251188" y="138801"/>
                </a:lnTo>
                <a:lnTo>
                  <a:pt x="1252157" y="138625"/>
                </a:lnTo>
                <a:lnTo>
                  <a:pt x="1253039" y="138360"/>
                </a:lnTo>
                <a:lnTo>
                  <a:pt x="1254008" y="138183"/>
                </a:lnTo>
                <a:lnTo>
                  <a:pt x="1254977" y="137918"/>
                </a:lnTo>
                <a:lnTo>
                  <a:pt x="1255858" y="137742"/>
                </a:lnTo>
                <a:lnTo>
                  <a:pt x="1256827" y="137477"/>
                </a:lnTo>
                <a:lnTo>
                  <a:pt x="1257708" y="137300"/>
                </a:lnTo>
                <a:lnTo>
                  <a:pt x="1258677" y="137123"/>
                </a:lnTo>
                <a:lnTo>
                  <a:pt x="1259646" y="136947"/>
                </a:lnTo>
                <a:lnTo>
                  <a:pt x="1260528" y="136770"/>
                </a:lnTo>
                <a:lnTo>
                  <a:pt x="1261497" y="136593"/>
                </a:lnTo>
                <a:lnTo>
                  <a:pt x="1262378" y="136505"/>
                </a:lnTo>
                <a:lnTo>
                  <a:pt x="1263347" y="136328"/>
                </a:lnTo>
                <a:lnTo>
                  <a:pt x="1264228" y="136240"/>
                </a:lnTo>
                <a:lnTo>
                  <a:pt x="1265197" y="136152"/>
                </a:lnTo>
                <a:lnTo>
                  <a:pt x="1266166" y="136152"/>
                </a:lnTo>
                <a:lnTo>
                  <a:pt x="1267047" y="136152"/>
                </a:lnTo>
                <a:lnTo>
                  <a:pt x="1268017" y="136152"/>
                </a:lnTo>
                <a:lnTo>
                  <a:pt x="1268898" y="136152"/>
                </a:lnTo>
                <a:lnTo>
                  <a:pt x="1269867" y="136240"/>
                </a:lnTo>
                <a:lnTo>
                  <a:pt x="1270836" y="136328"/>
                </a:lnTo>
                <a:lnTo>
                  <a:pt x="1271717" y="136505"/>
                </a:lnTo>
                <a:lnTo>
                  <a:pt x="1272686" y="136682"/>
                </a:lnTo>
                <a:lnTo>
                  <a:pt x="1273567" y="136947"/>
                </a:lnTo>
                <a:lnTo>
                  <a:pt x="1278237" y="138888"/>
                </a:lnTo>
                <a:lnTo>
                  <a:pt x="1279206" y="139417"/>
                </a:lnTo>
                <a:lnTo>
                  <a:pt x="1280087" y="140123"/>
                </a:lnTo>
                <a:lnTo>
                  <a:pt x="1281056" y="140829"/>
                </a:lnTo>
                <a:lnTo>
                  <a:pt x="1282026" y="141623"/>
                </a:lnTo>
                <a:lnTo>
                  <a:pt x="1282907" y="142418"/>
                </a:lnTo>
                <a:lnTo>
                  <a:pt x="1283876" y="143388"/>
                </a:lnTo>
                <a:lnTo>
                  <a:pt x="1284757" y="144447"/>
                </a:lnTo>
                <a:lnTo>
                  <a:pt x="1285726" y="145506"/>
                </a:lnTo>
                <a:lnTo>
                  <a:pt x="1286695" y="146741"/>
                </a:lnTo>
                <a:lnTo>
                  <a:pt x="1287576" y="147976"/>
                </a:lnTo>
                <a:lnTo>
                  <a:pt x="1288545" y="149388"/>
                </a:lnTo>
                <a:lnTo>
                  <a:pt x="1289427" y="150888"/>
                </a:lnTo>
                <a:lnTo>
                  <a:pt x="1290396" y="152476"/>
                </a:lnTo>
                <a:lnTo>
                  <a:pt x="1291365" y="154152"/>
                </a:lnTo>
                <a:lnTo>
                  <a:pt x="1292246" y="155917"/>
                </a:lnTo>
                <a:lnTo>
                  <a:pt x="1293215" y="157858"/>
                </a:lnTo>
                <a:lnTo>
                  <a:pt x="1294096" y="159887"/>
                </a:lnTo>
                <a:lnTo>
                  <a:pt x="1295065" y="162005"/>
                </a:lnTo>
                <a:lnTo>
                  <a:pt x="1296034" y="164299"/>
                </a:lnTo>
                <a:lnTo>
                  <a:pt x="1296916" y="166681"/>
                </a:lnTo>
                <a:lnTo>
                  <a:pt x="1297885" y="169152"/>
                </a:lnTo>
                <a:lnTo>
                  <a:pt x="1298766" y="171799"/>
                </a:lnTo>
                <a:lnTo>
                  <a:pt x="1299735" y="174534"/>
                </a:lnTo>
                <a:lnTo>
                  <a:pt x="1300616" y="177446"/>
                </a:lnTo>
                <a:lnTo>
                  <a:pt x="1301585" y="180446"/>
                </a:lnTo>
                <a:lnTo>
                  <a:pt x="1302554" y="183534"/>
                </a:lnTo>
                <a:lnTo>
                  <a:pt x="1303436" y="186887"/>
                </a:lnTo>
                <a:lnTo>
                  <a:pt x="1304405" y="190240"/>
                </a:lnTo>
                <a:lnTo>
                  <a:pt x="1305286" y="193857"/>
                </a:lnTo>
                <a:lnTo>
                  <a:pt x="1306255" y="197563"/>
                </a:lnTo>
                <a:lnTo>
                  <a:pt x="1307224" y="201357"/>
                </a:lnTo>
                <a:lnTo>
                  <a:pt x="1308105" y="205328"/>
                </a:lnTo>
                <a:lnTo>
                  <a:pt x="1309074" y="209474"/>
                </a:lnTo>
                <a:lnTo>
                  <a:pt x="1309955" y="213798"/>
                </a:lnTo>
                <a:lnTo>
                  <a:pt x="1310925" y="218209"/>
                </a:lnTo>
                <a:lnTo>
                  <a:pt x="1311894" y="222709"/>
                </a:lnTo>
                <a:lnTo>
                  <a:pt x="1312775" y="227474"/>
                </a:lnTo>
                <a:lnTo>
                  <a:pt x="1313744" y="232327"/>
                </a:lnTo>
                <a:lnTo>
                  <a:pt x="1314625" y="237268"/>
                </a:lnTo>
                <a:lnTo>
                  <a:pt x="1315594" y="242474"/>
                </a:lnTo>
                <a:lnTo>
                  <a:pt x="1316475" y="247767"/>
                </a:lnTo>
                <a:lnTo>
                  <a:pt x="1317444" y="253150"/>
                </a:lnTo>
                <a:lnTo>
                  <a:pt x="1318414" y="258708"/>
                </a:lnTo>
                <a:lnTo>
                  <a:pt x="1319295" y="264444"/>
                </a:lnTo>
                <a:lnTo>
                  <a:pt x="1320264" y="270355"/>
                </a:lnTo>
                <a:lnTo>
                  <a:pt x="1321145" y="276355"/>
                </a:lnTo>
                <a:lnTo>
                  <a:pt x="1322114" y="282443"/>
                </a:lnTo>
                <a:lnTo>
                  <a:pt x="1323083" y="288796"/>
                </a:lnTo>
                <a:lnTo>
                  <a:pt x="1323964" y="295148"/>
                </a:lnTo>
                <a:lnTo>
                  <a:pt x="1324933" y="301766"/>
                </a:lnTo>
                <a:lnTo>
                  <a:pt x="1325815" y="308383"/>
                </a:lnTo>
                <a:lnTo>
                  <a:pt x="1326784" y="315177"/>
                </a:lnTo>
                <a:lnTo>
                  <a:pt x="1327753" y="322148"/>
                </a:lnTo>
                <a:lnTo>
                  <a:pt x="1328634" y="329206"/>
                </a:lnTo>
                <a:lnTo>
                  <a:pt x="1329603" y="336353"/>
                </a:lnTo>
                <a:lnTo>
                  <a:pt x="1330484" y="343677"/>
                </a:lnTo>
                <a:lnTo>
                  <a:pt x="1331453" y="351089"/>
                </a:lnTo>
                <a:lnTo>
                  <a:pt x="1332423" y="358588"/>
                </a:lnTo>
                <a:lnTo>
                  <a:pt x="1333304" y="366264"/>
                </a:lnTo>
                <a:lnTo>
                  <a:pt x="1334273" y="373941"/>
                </a:lnTo>
                <a:lnTo>
                  <a:pt x="1335154" y="381794"/>
                </a:lnTo>
                <a:lnTo>
                  <a:pt x="1336123" y="389735"/>
                </a:lnTo>
                <a:lnTo>
                  <a:pt x="1337004" y="397764"/>
                </a:lnTo>
                <a:lnTo>
                  <a:pt x="1337973" y="405793"/>
                </a:lnTo>
                <a:lnTo>
                  <a:pt x="1338942" y="413999"/>
                </a:lnTo>
                <a:lnTo>
                  <a:pt x="1339824" y="422204"/>
                </a:lnTo>
                <a:lnTo>
                  <a:pt x="1340793" y="430586"/>
                </a:lnTo>
                <a:lnTo>
                  <a:pt x="1341674" y="438969"/>
                </a:lnTo>
                <a:lnTo>
                  <a:pt x="1342643" y="447351"/>
                </a:lnTo>
                <a:lnTo>
                  <a:pt x="1343612" y="455909"/>
                </a:lnTo>
                <a:lnTo>
                  <a:pt x="1344493" y="464468"/>
                </a:lnTo>
                <a:lnTo>
                  <a:pt x="1345462" y="473026"/>
                </a:lnTo>
                <a:lnTo>
                  <a:pt x="1346343" y="481585"/>
                </a:lnTo>
                <a:lnTo>
                  <a:pt x="1347313" y="490320"/>
                </a:lnTo>
                <a:lnTo>
                  <a:pt x="1348282" y="498966"/>
                </a:lnTo>
                <a:lnTo>
                  <a:pt x="1349163" y="507613"/>
                </a:lnTo>
                <a:lnTo>
                  <a:pt x="1350132" y="516348"/>
                </a:lnTo>
                <a:lnTo>
                  <a:pt x="1351013" y="525083"/>
                </a:lnTo>
                <a:lnTo>
                  <a:pt x="1351982" y="533730"/>
                </a:lnTo>
                <a:lnTo>
                  <a:pt x="1352863" y="542465"/>
                </a:lnTo>
                <a:lnTo>
                  <a:pt x="1353832" y="551112"/>
                </a:lnTo>
                <a:lnTo>
                  <a:pt x="1354802" y="559758"/>
                </a:lnTo>
                <a:lnTo>
                  <a:pt x="1355683" y="568405"/>
                </a:lnTo>
                <a:lnTo>
                  <a:pt x="1356652" y="577052"/>
                </a:lnTo>
                <a:lnTo>
                  <a:pt x="1357533" y="585610"/>
                </a:lnTo>
                <a:lnTo>
                  <a:pt x="1358502" y="594080"/>
                </a:lnTo>
                <a:lnTo>
                  <a:pt x="1359471" y="602551"/>
                </a:lnTo>
                <a:lnTo>
                  <a:pt x="1360352" y="610933"/>
                </a:lnTo>
                <a:lnTo>
                  <a:pt x="1361322" y="619227"/>
                </a:lnTo>
                <a:lnTo>
                  <a:pt x="1362203" y="627521"/>
                </a:lnTo>
                <a:lnTo>
                  <a:pt x="1363172" y="635639"/>
                </a:lnTo>
                <a:lnTo>
                  <a:pt x="1364141" y="643756"/>
                </a:lnTo>
                <a:lnTo>
                  <a:pt x="1365022" y="651697"/>
                </a:lnTo>
                <a:lnTo>
                  <a:pt x="1365991" y="659638"/>
                </a:lnTo>
                <a:lnTo>
                  <a:pt x="1366872" y="667403"/>
                </a:lnTo>
                <a:lnTo>
                  <a:pt x="1367842" y="675079"/>
                </a:lnTo>
                <a:lnTo>
                  <a:pt x="1368811" y="682579"/>
                </a:lnTo>
                <a:lnTo>
                  <a:pt x="1369692" y="689990"/>
                </a:lnTo>
                <a:lnTo>
                  <a:pt x="1370661" y="697314"/>
                </a:lnTo>
                <a:lnTo>
                  <a:pt x="1371542" y="704461"/>
                </a:lnTo>
                <a:lnTo>
                  <a:pt x="1372511" y="711431"/>
                </a:lnTo>
                <a:lnTo>
                  <a:pt x="1373392" y="718313"/>
                </a:lnTo>
                <a:lnTo>
                  <a:pt x="1374361" y="725019"/>
                </a:lnTo>
                <a:lnTo>
                  <a:pt x="1375331" y="731637"/>
                </a:lnTo>
                <a:lnTo>
                  <a:pt x="1376212" y="737990"/>
                </a:lnTo>
                <a:lnTo>
                  <a:pt x="1377181" y="744254"/>
                </a:lnTo>
                <a:lnTo>
                  <a:pt x="1378062" y="750254"/>
                </a:lnTo>
                <a:lnTo>
                  <a:pt x="1379031" y="756166"/>
                </a:lnTo>
                <a:lnTo>
                  <a:pt x="1380000" y="761813"/>
                </a:lnTo>
                <a:lnTo>
                  <a:pt x="1380881" y="767371"/>
                </a:lnTo>
                <a:lnTo>
                  <a:pt x="1381850" y="772666"/>
                </a:lnTo>
                <a:lnTo>
                  <a:pt x="1382731" y="777783"/>
                </a:lnTo>
                <a:lnTo>
                  <a:pt x="1383701" y="782724"/>
                </a:lnTo>
                <a:lnTo>
                  <a:pt x="1384670" y="787489"/>
                </a:lnTo>
                <a:lnTo>
                  <a:pt x="1385551" y="792077"/>
                </a:lnTo>
                <a:lnTo>
                  <a:pt x="1386520" y="796400"/>
                </a:lnTo>
                <a:lnTo>
                  <a:pt x="1387401" y="800547"/>
                </a:lnTo>
                <a:lnTo>
                  <a:pt x="1388370" y="804429"/>
                </a:lnTo>
                <a:lnTo>
                  <a:pt x="1389339" y="808135"/>
                </a:lnTo>
                <a:lnTo>
                  <a:pt x="1390221" y="811665"/>
                </a:lnTo>
                <a:lnTo>
                  <a:pt x="1391190" y="814929"/>
                </a:lnTo>
                <a:lnTo>
                  <a:pt x="1395859" y="828164"/>
                </a:lnTo>
                <a:lnTo>
                  <a:pt x="1396740" y="830193"/>
                </a:lnTo>
                <a:lnTo>
                  <a:pt x="1397710" y="831958"/>
                </a:lnTo>
                <a:lnTo>
                  <a:pt x="1398591" y="833546"/>
                </a:lnTo>
                <a:lnTo>
                  <a:pt x="1399560" y="834870"/>
                </a:lnTo>
                <a:lnTo>
                  <a:pt x="1400529" y="835928"/>
                </a:lnTo>
                <a:lnTo>
                  <a:pt x="1401410" y="836899"/>
                </a:lnTo>
                <a:lnTo>
                  <a:pt x="1402379" y="837605"/>
                </a:lnTo>
                <a:lnTo>
                  <a:pt x="1403260" y="838046"/>
                </a:lnTo>
                <a:lnTo>
                  <a:pt x="1404230" y="838310"/>
                </a:lnTo>
                <a:lnTo>
                  <a:pt x="1405199" y="838399"/>
                </a:lnTo>
                <a:lnTo>
                  <a:pt x="1406080" y="838310"/>
                </a:lnTo>
                <a:lnTo>
                  <a:pt x="1414450" y="828252"/>
                </a:lnTo>
                <a:lnTo>
                  <a:pt x="1415419" y="826222"/>
                </a:lnTo>
                <a:lnTo>
                  <a:pt x="1416388" y="824016"/>
                </a:lnTo>
                <a:lnTo>
                  <a:pt x="1417269" y="821634"/>
                </a:lnTo>
                <a:lnTo>
                  <a:pt x="1418238" y="819164"/>
                </a:lnTo>
                <a:lnTo>
                  <a:pt x="1419120" y="816517"/>
                </a:lnTo>
                <a:lnTo>
                  <a:pt x="1420089" y="813693"/>
                </a:lnTo>
                <a:lnTo>
                  <a:pt x="1421058" y="810693"/>
                </a:lnTo>
                <a:lnTo>
                  <a:pt x="1421939" y="807605"/>
                </a:lnTo>
                <a:lnTo>
                  <a:pt x="1422908" y="804340"/>
                </a:lnTo>
                <a:lnTo>
                  <a:pt x="1423789" y="800988"/>
                </a:lnTo>
                <a:lnTo>
                  <a:pt x="1424758" y="797458"/>
                </a:lnTo>
                <a:lnTo>
                  <a:pt x="1425728" y="793841"/>
                </a:lnTo>
                <a:lnTo>
                  <a:pt x="1426609" y="790135"/>
                </a:lnTo>
                <a:lnTo>
                  <a:pt x="1427578" y="786253"/>
                </a:lnTo>
                <a:lnTo>
                  <a:pt x="1428459" y="782370"/>
                </a:lnTo>
                <a:lnTo>
                  <a:pt x="1429428" y="778311"/>
                </a:lnTo>
                <a:lnTo>
                  <a:pt x="1430309" y="774165"/>
                </a:lnTo>
                <a:lnTo>
                  <a:pt x="1431278" y="769929"/>
                </a:lnTo>
                <a:lnTo>
                  <a:pt x="1432247" y="765606"/>
                </a:lnTo>
                <a:lnTo>
                  <a:pt x="1433129" y="761194"/>
                </a:lnTo>
                <a:lnTo>
                  <a:pt x="1434098" y="756783"/>
                </a:lnTo>
                <a:lnTo>
                  <a:pt x="1434979" y="752194"/>
                </a:lnTo>
                <a:lnTo>
                  <a:pt x="1435948" y="747606"/>
                </a:lnTo>
                <a:lnTo>
                  <a:pt x="1436917" y="743018"/>
                </a:lnTo>
                <a:lnTo>
                  <a:pt x="1437798" y="738254"/>
                </a:lnTo>
                <a:lnTo>
                  <a:pt x="1438767" y="733489"/>
                </a:lnTo>
                <a:lnTo>
                  <a:pt x="1439648" y="728724"/>
                </a:lnTo>
                <a:lnTo>
                  <a:pt x="1440618" y="723872"/>
                </a:lnTo>
                <a:lnTo>
                  <a:pt x="1441587" y="719019"/>
                </a:lnTo>
                <a:lnTo>
                  <a:pt x="1442468" y="714166"/>
                </a:lnTo>
                <a:lnTo>
                  <a:pt x="1443437" y="709225"/>
                </a:lnTo>
                <a:lnTo>
                  <a:pt x="1444318" y="704284"/>
                </a:lnTo>
                <a:lnTo>
                  <a:pt x="1445287" y="699343"/>
                </a:lnTo>
                <a:lnTo>
                  <a:pt x="1446168" y="694402"/>
                </a:lnTo>
                <a:lnTo>
                  <a:pt x="1447137" y="689461"/>
                </a:lnTo>
                <a:lnTo>
                  <a:pt x="1448107" y="684431"/>
                </a:lnTo>
                <a:lnTo>
                  <a:pt x="1448988" y="679490"/>
                </a:lnTo>
                <a:lnTo>
                  <a:pt x="1449957" y="674549"/>
                </a:lnTo>
                <a:lnTo>
                  <a:pt x="1450838" y="669608"/>
                </a:lnTo>
                <a:lnTo>
                  <a:pt x="1451807" y="664667"/>
                </a:lnTo>
                <a:lnTo>
                  <a:pt x="1452776" y="659726"/>
                </a:lnTo>
                <a:lnTo>
                  <a:pt x="1453657" y="654873"/>
                </a:lnTo>
                <a:lnTo>
                  <a:pt x="1454626" y="649932"/>
                </a:lnTo>
                <a:lnTo>
                  <a:pt x="1455508" y="645080"/>
                </a:lnTo>
                <a:lnTo>
                  <a:pt x="1456477" y="640315"/>
                </a:lnTo>
                <a:lnTo>
                  <a:pt x="1457446" y="635462"/>
                </a:lnTo>
                <a:lnTo>
                  <a:pt x="1458327" y="630786"/>
                </a:lnTo>
                <a:lnTo>
                  <a:pt x="1459296" y="626021"/>
                </a:lnTo>
                <a:lnTo>
                  <a:pt x="1460177" y="621345"/>
                </a:lnTo>
                <a:lnTo>
                  <a:pt x="1461146" y="616757"/>
                </a:lnTo>
                <a:lnTo>
                  <a:pt x="1462116" y="612169"/>
                </a:lnTo>
                <a:lnTo>
                  <a:pt x="1462997" y="607669"/>
                </a:lnTo>
                <a:lnTo>
                  <a:pt x="1463966" y="603169"/>
                </a:lnTo>
                <a:lnTo>
                  <a:pt x="1464847" y="598669"/>
                </a:lnTo>
                <a:lnTo>
                  <a:pt x="1465816" y="594345"/>
                </a:lnTo>
                <a:lnTo>
                  <a:pt x="1466697" y="590022"/>
                </a:lnTo>
                <a:lnTo>
                  <a:pt x="1467666" y="585698"/>
                </a:lnTo>
                <a:lnTo>
                  <a:pt x="1468635" y="581552"/>
                </a:lnTo>
                <a:lnTo>
                  <a:pt x="1469517" y="577405"/>
                </a:lnTo>
                <a:lnTo>
                  <a:pt x="1470486" y="573258"/>
                </a:lnTo>
                <a:lnTo>
                  <a:pt x="1471367" y="569199"/>
                </a:lnTo>
                <a:lnTo>
                  <a:pt x="1472336" y="565229"/>
                </a:lnTo>
                <a:lnTo>
                  <a:pt x="1473305" y="561346"/>
                </a:lnTo>
                <a:lnTo>
                  <a:pt x="1474186" y="557464"/>
                </a:lnTo>
                <a:lnTo>
                  <a:pt x="1475155" y="553670"/>
                </a:lnTo>
                <a:lnTo>
                  <a:pt x="1476036" y="549964"/>
                </a:lnTo>
                <a:lnTo>
                  <a:pt x="1477006" y="546259"/>
                </a:lnTo>
                <a:lnTo>
                  <a:pt x="1477975" y="542641"/>
                </a:lnTo>
                <a:lnTo>
                  <a:pt x="1478856" y="539112"/>
                </a:lnTo>
                <a:lnTo>
                  <a:pt x="1479825" y="535582"/>
                </a:lnTo>
                <a:lnTo>
                  <a:pt x="1480706" y="532141"/>
                </a:lnTo>
                <a:lnTo>
                  <a:pt x="1481675" y="528788"/>
                </a:lnTo>
                <a:lnTo>
                  <a:pt x="1482644" y="525435"/>
                </a:lnTo>
                <a:lnTo>
                  <a:pt x="1483525" y="522171"/>
                </a:lnTo>
                <a:lnTo>
                  <a:pt x="1484495" y="518994"/>
                </a:lnTo>
                <a:lnTo>
                  <a:pt x="1485376" y="515818"/>
                </a:lnTo>
                <a:lnTo>
                  <a:pt x="1486345" y="512730"/>
                </a:lnTo>
                <a:lnTo>
                  <a:pt x="1487226" y="509642"/>
                </a:lnTo>
                <a:lnTo>
                  <a:pt x="1488195" y="506642"/>
                </a:lnTo>
                <a:lnTo>
                  <a:pt x="1489164" y="503642"/>
                </a:lnTo>
                <a:lnTo>
                  <a:pt x="1490045" y="500730"/>
                </a:lnTo>
                <a:lnTo>
                  <a:pt x="1491015" y="497907"/>
                </a:lnTo>
                <a:lnTo>
                  <a:pt x="1491896" y="494995"/>
                </a:lnTo>
                <a:lnTo>
                  <a:pt x="1492865" y="492171"/>
                </a:lnTo>
                <a:lnTo>
                  <a:pt x="1493834" y="489436"/>
                </a:lnTo>
                <a:lnTo>
                  <a:pt x="1494715" y="486701"/>
                </a:lnTo>
                <a:lnTo>
                  <a:pt x="1495684" y="483965"/>
                </a:lnTo>
                <a:lnTo>
                  <a:pt x="1496565" y="481319"/>
                </a:lnTo>
                <a:lnTo>
                  <a:pt x="1497534" y="478672"/>
                </a:lnTo>
                <a:lnTo>
                  <a:pt x="1498504" y="476025"/>
                </a:lnTo>
                <a:lnTo>
                  <a:pt x="1499385" y="473378"/>
                </a:lnTo>
                <a:lnTo>
                  <a:pt x="1500354" y="470731"/>
                </a:lnTo>
                <a:lnTo>
                  <a:pt x="1501235" y="468172"/>
                </a:lnTo>
                <a:lnTo>
                  <a:pt x="1502204" y="465525"/>
                </a:lnTo>
                <a:lnTo>
                  <a:pt x="1503085" y="462967"/>
                </a:lnTo>
                <a:lnTo>
                  <a:pt x="1504054" y="460408"/>
                </a:lnTo>
                <a:lnTo>
                  <a:pt x="1505023" y="457850"/>
                </a:lnTo>
                <a:lnTo>
                  <a:pt x="1505905" y="455203"/>
                </a:lnTo>
                <a:lnTo>
                  <a:pt x="1506874" y="452644"/>
                </a:lnTo>
                <a:lnTo>
                  <a:pt x="1507755" y="450086"/>
                </a:lnTo>
                <a:lnTo>
                  <a:pt x="1508724" y="447439"/>
                </a:lnTo>
                <a:lnTo>
                  <a:pt x="1509693" y="444792"/>
                </a:lnTo>
                <a:lnTo>
                  <a:pt x="1510574" y="442145"/>
                </a:lnTo>
                <a:lnTo>
                  <a:pt x="1511543" y="439498"/>
                </a:lnTo>
                <a:lnTo>
                  <a:pt x="1512424" y="436763"/>
                </a:lnTo>
                <a:lnTo>
                  <a:pt x="1513394" y="434028"/>
                </a:lnTo>
                <a:lnTo>
                  <a:pt x="1514363" y="431292"/>
                </a:lnTo>
                <a:lnTo>
                  <a:pt x="1515244" y="428469"/>
                </a:lnTo>
                <a:lnTo>
                  <a:pt x="1516213" y="425645"/>
                </a:lnTo>
                <a:lnTo>
                  <a:pt x="1517094" y="422822"/>
                </a:lnTo>
                <a:lnTo>
                  <a:pt x="1518063" y="419910"/>
                </a:lnTo>
                <a:lnTo>
                  <a:pt x="1519032" y="416910"/>
                </a:lnTo>
                <a:lnTo>
                  <a:pt x="1519913" y="413910"/>
                </a:lnTo>
                <a:lnTo>
                  <a:pt x="1520883" y="410909"/>
                </a:lnTo>
                <a:lnTo>
                  <a:pt x="1521764" y="407822"/>
                </a:lnTo>
                <a:lnTo>
                  <a:pt x="1522733" y="404645"/>
                </a:lnTo>
                <a:lnTo>
                  <a:pt x="1523614" y="401381"/>
                </a:lnTo>
                <a:lnTo>
                  <a:pt x="1524583" y="398116"/>
                </a:lnTo>
                <a:lnTo>
                  <a:pt x="1525552" y="394763"/>
                </a:lnTo>
                <a:lnTo>
                  <a:pt x="1526433" y="391410"/>
                </a:lnTo>
                <a:lnTo>
                  <a:pt x="1527403" y="387881"/>
                </a:lnTo>
                <a:lnTo>
                  <a:pt x="1528284" y="384351"/>
                </a:lnTo>
                <a:lnTo>
                  <a:pt x="1529253" y="380734"/>
                </a:lnTo>
                <a:lnTo>
                  <a:pt x="1530222" y="377116"/>
                </a:lnTo>
                <a:lnTo>
                  <a:pt x="1531103" y="373322"/>
                </a:lnTo>
                <a:lnTo>
                  <a:pt x="1532072" y="369528"/>
                </a:lnTo>
                <a:lnTo>
                  <a:pt x="1532953" y="365646"/>
                </a:lnTo>
                <a:lnTo>
                  <a:pt x="1533922" y="361676"/>
                </a:lnTo>
                <a:lnTo>
                  <a:pt x="1534892" y="357617"/>
                </a:lnTo>
                <a:lnTo>
                  <a:pt x="1535773" y="353558"/>
                </a:lnTo>
                <a:lnTo>
                  <a:pt x="1536742" y="349323"/>
                </a:lnTo>
                <a:lnTo>
                  <a:pt x="1537623" y="345088"/>
                </a:lnTo>
                <a:lnTo>
                  <a:pt x="1538592" y="340764"/>
                </a:lnTo>
                <a:lnTo>
                  <a:pt x="1539561" y="336353"/>
                </a:lnTo>
                <a:lnTo>
                  <a:pt x="1540442" y="331853"/>
                </a:lnTo>
                <a:lnTo>
                  <a:pt x="1541412" y="327353"/>
                </a:lnTo>
                <a:lnTo>
                  <a:pt x="1542293" y="322676"/>
                </a:lnTo>
                <a:lnTo>
                  <a:pt x="1543262" y="317999"/>
                </a:lnTo>
                <a:lnTo>
                  <a:pt x="1544143" y="313235"/>
                </a:lnTo>
                <a:lnTo>
                  <a:pt x="1545112" y="308382"/>
                </a:lnTo>
                <a:lnTo>
                  <a:pt x="1546081" y="303441"/>
                </a:lnTo>
                <a:lnTo>
                  <a:pt x="1546962" y="298500"/>
                </a:lnTo>
                <a:lnTo>
                  <a:pt x="1547931" y="293471"/>
                </a:lnTo>
                <a:lnTo>
                  <a:pt x="1548812" y="288353"/>
                </a:lnTo>
                <a:lnTo>
                  <a:pt x="1549782" y="283147"/>
                </a:lnTo>
                <a:lnTo>
                  <a:pt x="1550751" y="277941"/>
                </a:lnTo>
                <a:lnTo>
                  <a:pt x="1551632" y="272647"/>
                </a:lnTo>
                <a:lnTo>
                  <a:pt x="1552601" y="267265"/>
                </a:lnTo>
                <a:lnTo>
                  <a:pt x="1553482" y="261883"/>
                </a:lnTo>
                <a:lnTo>
                  <a:pt x="1554451" y="256412"/>
                </a:lnTo>
                <a:lnTo>
                  <a:pt x="1555420" y="250942"/>
                </a:lnTo>
                <a:lnTo>
                  <a:pt x="1556302" y="245383"/>
                </a:lnTo>
                <a:lnTo>
                  <a:pt x="1557271" y="239825"/>
                </a:lnTo>
                <a:lnTo>
                  <a:pt x="1558152" y="234177"/>
                </a:lnTo>
                <a:lnTo>
                  <a:pt x="1559121" y="228530"/>
                </a:lnTo>
                <a:lnTo>
                  <a:pt x="1560002" y="222883"/>
                </a:lnTo>
                <a:lnTo>
                  <a:pt x="1560971" y="217148"/>
                </a:lnTo>
                <a:lnTo>
                  <a:pt x="1561940" y="211413"/>
                </a:lnTo>
                <a:lnTo>
                  <a:pt x="1562821" y="205677"/>
                </a:lnTo>
                <a:lnTo>
                  <a:pt x="1563791" y="199942"/>
                </a:lnTo>
                <a:lnTo>
                  <a:pt x="1564672" y="194119"/>
                </a:lnTo>
                <a:lnTo>
                  <a:pt x="1565641" y="188383"/>
                </a:lnTo>
                <a:lnTo>
                  <a:pt x="1566610" y="182560"/>
                </a:lnTo>
                <a:lnTo>
                  <a:pt x="1567491" y="176825"/>
                </a:lnTo>
                <a:lnTo>
                  <a:pt x="1568460" y="171001"/>
                </a:lnTo>
                <a:lnTo>
                  <a:pt x="1569341" y="165266"/>
                </a:lnTo>
                <a:lnTo>
                  <a:pt x="1570311" y="159531"/>
                </a:lnTo>
                <a:lnTo>
                  <a:pt x="1571280" y="153795"/>
                </a:lnTo>
                <a:lnTo>
                  <a:pt x="1572161" y="148060"/>
                </a:lnTo>
                <a:lnTo>
                  <a:pt x="1573130" y="142413"/>
                </a:lnTo>
                <a:lnTo>
                  <a:pt x="1574011" y="136766"/>
                </a:lnTo>
                <a:lnTo>
                  <a:pt x="1574980" y="131119"/>
                </a:lnTo>
                <a:lnTo>
                  <a:pt x="1575949" y="125560"/>
                </a:lnTo>
                <a:lnTo>
                  <a:pt x="1576830" y="120090"/>
                </a:lnTo>
                <a:lnTo>
                  <a:pt x="1577800" y="114619"/>
                </a:lnTo>
                <a:lnTo>
                  <a:pt x="1578681" y="109149"/>
                </a:lnTo>
                <a:lnTo>
                  <a:pt x="1579650" y="103855"/>
                </a:lnTo>
                <a:lnTo>
                  <a:pt x="1580531" y="98561"/>
                </a:lnTo>
                <a:lnTo>
                  <a:pt x="1581500" y="93355"/>
                </a:lnTo>
                <a:lnTo>
                  <a:pt x="1582469" y="88237"/>
                </a:lnTo>
                <a:lnTo>
                  <a:pt x="1583350" y="83208"/>
                </a:lnTo>
                <a:lnTo>
                  <a:pt x="1584319" y="78267"/>
                </a:lnTo>
                <a:lnTo>
                  <a:pt x="1585200" y="73414"/>
                </a:lnTo>
                <a:lnTo>
                  <a:pt x="1586170" y="68738"/>
                </a:lnTo>
                <a:lnTo>
                  <a:pt x="1587139" y="64061"/>
                </a:lnTo>
                <a:lnTo>
                  <a:pt x="1588020" y="59561"/>
                </a:lnTo>
                <a:lnTo>
                  <a:pt x="1588989" y="55149"/>
                </a:lnTo>
                <a:lnTo>
                  <a:pt x="1589870" y="50826"/>
                </a:lnTo>
                <a:lnTo>
                  <a:pt x="1590839" y="46679"/>
                </a:lnTo>
                <a:lnTo>
                  <a:pt x="1591808" y="42620"/>
                </a:lnTo>
                <a:lnTo>
                  <a:pt x="1592690" y="38738"/>
                </a:lnTo>
                <a:lnTo>
                  <a:pt x="1593659" y="35032"/>
                </a:lnTo>
                <a:lnTo>
                  <a:pt x="1594540" y="31503"/>
                </a:lnTo>
                <a:lnTo>
                  <a:pt x="1595509" y="28150"/>
                </a:lnTo>
                <a:lnTo>
                  <a:pt x="1596390" y="24885"/>
                </a:lnTo>
                <a:lnTo>
                  <a:pt x="1597359" y="21797"/>
                </a:lnTo>
                <a:lnTo>
                  <a:pt x="1598328" y="18974"/>
                </a:lnTo>
                <a:lnTo>
                  <a:pt x="1599209" y="16327"/>
                </a:lnTo>
                <a:lnTo>
                  <a:pt x="1610399" y="269"/>
                </a:lnTo>
                <a:lnTo>
                  <a:pt x="1611368" y="357"/>
                </a:lnTo>
                <a:lnTo>
                  <a:pt x="1619738" y="11827"/>
                </a:lnTo>
                <a:lnTo>
                  <a:pt x="1620707" y="14210"/>
                </a:lnTo>
                <a:lnTo>
                  <a:pt x="1626258" y="33532"/>
                </a:lnTo>
                <a:lnTo>
                  <a:pt x="1627227" y="37591"/>
                </a:lnTo>
                <a:lnTo>
                  <a:pt x="1628196" y="41738"/>
                </a:lnTo>
                <a:lnTo>
                  <a:pt x="1629078" y="46150"/>
                </a:lnTo>
                <a:lnTo>
                  <a:pt x="1630047" y="50738"/>
                </a:lnTo>
                <a:lnTo>
                  <a:pt x="1630928" y="55503"/>
                </a:lnTo>
                <a:lnTo>
                  <a:pt x="1631897" y="60532"/>
                </a:lnTo>
                <a:lnTo>
                  <a:pt x="1632866" y="65738"/>
                </a:lnTo>
                <a:lnTo>
                  <a:pt x="1633747" y="71032"/>
                </a:lnTo>
                <a:lnTo>
                  <a:pt x="1634716" y="76590"/>
                </a:lnTo>
                <a:lnTo>
                  <a:pt x="1635598" y="82238"/>
                </a:lnTo>
                <a:lnTo>
                  <a:pt x="1636567" y="88149"/>
                </a:lnTo>
                <a:lnTo>
                  <a:pt x="1637448" y="94149"/>
                </a:lnTo>
                <a:lnTo>
                  <a:pt x="1638417" y="100325"/>
                </a:lnTo>
                <a:lnTo>
                  <a:pt x="1639386" y="106678"/>
                </a:lnTo>
                <a:lnTo>
                  <a:pt x="1640267" y="113207"/>
                </a:lnTo>
                <a:lnTo>
                  <a:pt x="1641236" y="119825"/>
                </a:lnTo>
                <a:lnTo>
                  <a:pt x="1642117" y="126619"/>
                </a:lnTo>
                <a:lnTo>
                  <a:pt x="1643087" y="133501"/>
                </a:lnTo>
                <a:lnTo>
                  <a:pt x="1644056" y="140560"/>
                </a:lnTo>
                <a:lnTo>
                  <a:pt x="1644937" y="147707"/>
                </a:lnTo>
                <a:lnTo>
                  <a:pt x="1645906" y="155030"/>
                </a:lnTo>
                <a:lnTo>
                  <a:pt x="1646787" y="162442"/>
                </a:lnTo>
                <a:lnTo>
                  <a:pt x="1647756" y="169942"/>
                </a:lnTo>
                <a:lnTo>
                  <a:pt x="1648725" y="177618"/>
                </a:lnTo>
                <a:lnTo>
                  <a:pt x="1649606" y="185382"/>
                </a:lnTo>
                <a:lnTo>
                  <a:pt x="1650576" y="193235"/>
                </a:lnTo>
                <a:lnTo>
                  <a:pt x="1651457" y="201177"/>
                </a:lnTo>
                <a:lnTo>
                  <a:pt x="1652426" y="209206"/>
                </a:lnTo>
                <a:lnTo>
                  <a:pt x="1653307" y="217411"/>
                </a:lnTo>
                <a:lnTo>
                  <a:pt x="1654276" y="225617"/>
                </a:lnTo>
                <a:lnTo>
                  <a:pt x="1655245" y="233823"/>
                </a:lnTo>
                <a:lnTo>
                  <a:pt x="1656126" y="242205"/>
                </a:lnTo>
                <a:lnTo>
                  <a:pt x="1657095" y="250676"/>
                </a:lnTo>
                <a:lnTo>
                  <a:pt x="1657977" y="259146"/>
                </a:lnTo>
                <a:lnTo>
                  <a:pt x="1658946" y="267617"/>
                </a:lnTo>
                <a:lnTo>
                  <a:pt x="1659915" y="276175"/>
                </a:lnTo>
                <a:lnTo>
                  <a:pt x="1660796" y="284822"/>
                </a:lnTo>
                <a:lnTo>
                  <a:pt x="1661765" y="293469"/>
                </a:lnTo>
                <a:lnTo>
                  <a:pt x="1662646" y="302204"/>
                </a:lnTo>
                <a:lnTo>
                  <a:pt x="1663615" y="310850"/>
                </a:lnTo>
                <a:lnTo>
                  <a:pt x="1664585" y="319585"/>
                </a:lnTo>
                <a:lnTo>
                  <a:pt x="1665466" y="328320"/>
                </a:lnTo>
                <a:lnTo>
                  <a:pt x="1666435" y="337055"/>
                </a:lnTo>
                <a:lnTo>
                  <a:pt x="1667316" y="345790"/>
                </a:lnTo>
                <a:lnTo>
                  <a:pt x="1668285" y="354614"/>
                </a:lnTo>
                <a:lnTo>
                  <a:pt x="1669254" y="363349"/>
                </a:lnTo>
                <a:lnTo>
                  <a:pt x="1670135" y="371995"/>
                </a:lnTo>
                <a:lnTo>
                  <a:pt x="1671104" y="380731"/>
                </a:lnTo>
                <a:lnTo>
                  <a:pt x="1671986" y="389377"/>
                </a:lnTo>
                <a:lnTo>
                  <a:pt x="1672955" y="398024"/>
                </a:lnTo>
                <a:lnTo>
                  <a:pt x="1673836" y="406671"/>
                </a:lnTo>
                <a:lnTo>
                  <a:pt x="1674805" y="415229"/>
                </a:lnTo>
                <a:lnTo>
                  <a:pt x="1675774" y="423700"/>
                </a:lnTo>
                <a:lnTo>
                  <a:pt x="1676655" y="432170"/>
                </a:lnTo>
                <a:lnTo>
                  <a:pt x="1677624" y="440553"/>
                </a:lnTo>
                <a:lnTo>
                  <a:pt x="1678505" y="448935"/>
                </a:lnTo>
                <a:lnTo>
                  <a:pt x="1679475" y="457141"/>
                </a:lnTo>
                <a:lnTo>
                  <a:pt x="1680444" y="465346"/>
                </a:lnTo>
                <a:lnTo>
                  <a:pt x="1681325" y="473463"/>
                </a:lnTo>
                <a:lnTo>
                  <a:pt x="1682294" y="481493"/>
                </a:lnTo>
                <a:lnTo>
                  <a:pt x="1683175" y="489434"/>
                </a:lnTo>
                <a:lnTo>
                  <a:pt x="1684144" y="497287"/>
                </a:lnTo>
                <a:lnTo>
                  <a:pt x="1685113" y="505051"/>
                </a:lnTo>
                <a:lnTo>
                  <a:pt x="1685995" y="512727"/>
                </a:lnTo>
                <a:lnTo>
                  <a:pt x="1686964" y="520315"/>
                </a:lnTo>
                <a:lnTo>
                  <a:pt x="1687845" y="527727"/>
                </a:lnTo>
                <a:lnTo>
                  <a:pt x="1688814" y="535051"/>
                </a:lnTo>
                <a:lnTo>
                  <a:pt x="1689695" y="542286"/>
                </a:lnTo>
                <a:lnTo>
                  <a:pt x="1690664" y="549345"/>
                </a:lnTo>
                <a:lnTo>
                  <a:pt x="1691633" y="556315"/>
                </a:lnTo>
                <a:lnTo>
                  <a:pt x="1692514" y="563197"/>
                </a:lnTo>
                <a:lnTo>
                  <a:pt x="1693484" y="569903"/>
                </a:lnTo>
                <a:lnTo>
                  <a:pt x="1694365" y="576521"/>
                </a:lnTo>
                <a:lnTo>
                  <a:pt x="1695334" y="582962"/>
                </a:lnTo>
                <a:lnTo>
                  <a:pt x="1696303" y="589314"/>
                </a:lnTo>
                <a:lnTo>
                  <a:pt x="1697184" y="595491"/>
                </a:lnTo>
                <a:lnTo>
                  <a:pt x="1698153" y="601490"/>
                </a:lnTo>
                <a:lnTo>
                  <a:pt x="1699034" y="607402"/>
                </a:lnTo>
                <a:lnTo>
                  <a:pt x="1700003" y="613137"/>
                </a:lnTo>
                <a:lnTo>
                  <a:pt x="1700973" y="618784"/>
                </a:lnTo>
                <a:lnTo>
                  <a:pt x="1701854" y="624255"/>
                </a:lnTo>
                <a:lnTo>
                  <a:pt x="1702823" y="629549"/>
                </a:lnTo>
                <a:lnTo>
                  <a:pt x="1703704" y="634755"/>
                </a:lnTo>
                <a:lnTo>
                  <a:pt x="1704673" y="639696"/>
                </a:lnTo>
                <a:lnTo>
                  <a:pt x="1705642" y="644637"/>
                </a:lnTo>
                <a:lnTo>
                  <a:pt x="1706523" y="649313"/>
                </a:lnTo>
                <a:lnTo>
                  <a:pt x="1707493" y="653901"/>
                </a:lnTo>
                <a:lnTo>
                  <a:pt x="1708374" y="658313"/>
                </a:lnTo>
                <a:lnTo>
                  <a:pt x="1709343" y="662548"/>
                </a:lnTo>
                <a:lnTo>
                  <a:pt x="1710224" y="666695"/>
                </a:lnTo>
                <a:lnTo>
                  <a:pt x="1711193" y="670577"/>
                </a:lnTo>
                <a:lnTo>
                  <a:pt x="1712162" y="674460"/>
                </a:lnTo>
                <a:lnTo>
                  <a:pt x="1713043" y="678077"/>
                </a:lnTo>
                <a:lnTo>
                  <a:pt x="1714012" y="681607"/>
                </a:lnTo>
                <a:lnTo>
                  <a:pt x="1714894" y="684959"/>
                </a:lnTo>
                <a:lnTo>
                  <a:pt x="1715863" y="688224"/>
                </a:lnTo>
                <a:lnTo>
                  <a:pt x="1716832" y="691312"/>
                </a:lnTo>
                <a:lnTo>
                  <a:pt x="1717713" y="694224"/>
                </a:lnTo>
                <a:lnTo>
                  <a:pt x="1718682" y="697047"/>
                </a:lnTo>
                <a:lnTo>
                  <a:pt x="1719563" y="699694"/>
                </a:lnTo>
                <a:lnTo>
                  <a:pt x="1720532" y="702253"/>
                </a:lnTo>
                <a:lnTo>
                  <a:pt x="1721501" y="704635"/>
                </a:lnTo>
                <a:lnTo>
                  <a:pt x="1722383" y="706930"/>
                </a:lnTo>
                <a:lnTo>
                  <a:pt x="1723352" y="709047"/>
                </a:lnTo>
                <a:lnTo>
                  <a:pt x="1724233" y="711077"/>
                </a:lnTo>
                <a:lnTo>
                  <a:pt x="1725202" y="712929"/>
                </a:lnTo>
                <a:lnTo>
                  <a:pt x="1726171" y="714782"/>
                </a:lnTo>
                <a:lnTo>
                  <a:pt x="1727052" y="716370"/>
                </a:lnTo>
                <a:lnTo>
                  <a:pt x="1728021" y="717958"/>
                </a:lnTo>
                <a:lnTo>
                  <a:pt x="1728902" y="719370"/>
                </a:lnTo>
                <a:lnTo>
                  <a:pt x="1729872" y="720694"/>
                </a:lnTo>
                <a:lnTo>
                  <a:pt x="1730753" y="721929"/>
                </a:lnTo>
                <a:lnTo>
                  <a:pt x="1731722" y="723076"/>
                </a:lnTo>
                <a:lnTo>
                  <a:pt x="1732691" y="724047"/>
                </a:lnTo>
                <a:lnTo>
                  <a:pt x="1733572" y="725017"/>
                </a:lnTo>
                <a:lnTo>
                  <a:pt x="1734541" y="725899"/>
                </a:lnTo>
                <a:lnTo>
                  <a:pt x="1735422" y="726605"/>
                </a:lnTo>
                <a:lnTo>
                  <a:pt x="1736392" y="727311"/>
                </a:lnTo>
                <a:lnTo>
                  <a:pt x="1737361" y="727840"/>
                </a:lnTo>
                <a:lnTo>
                  <a:pt x="1738242" y="728370"/>
                </a:lnTo>
                <a:lnTo>
                  <a:pt x="1743881" y="730046"/>
                </a:lnTo>
                <a:lnTo>
                  <a:pt x="1744762" y="730135"/>
                </a:lnTo>
                <a:lnTo>
                  <a:pt x="1745731" y="730223"/>
                </a:lnTo>
                <a:lnTo>
                  <a:pt x="1746612" y="730135"/>
                </a:lnTo>
                <a:lnTo>
                  <a:pt x="1747581" y="730135"/>
                </a:lnTo>
                <a:lnTo>
                  <a:pt x="1748550" y="730046"/>
                </a:lnTo>
                <a:lnTo>
                  <a:pt x="1749431" y="729870"/>
                </a:lnTo>
                <a:lnTo>
                  <a:pt x="1750400" y="729693"/>
                </a:lnTo>
                <a:lnTo>
                  <a:pt x="1751282" y="729517"/>
                </a:lnTo>
                <a:lnTo>
                  <a:pt x="1752251" y="729341"/>
                </a:lnTo>
                <a:lnTo>
                  <a:pt x="1753220" y="729076"/>
                </a:lnTo>
                <a:lnTo>
                  <a:pt x="1754101" y="728811"/>
                </a:lnTo>
                <a:lnTo>
                  <a:pt x="1755070" y="728547"/>
                </a:lnTo>
                <a:lnTo>
                  <a:pt x="1755951" y="728194"/>
                </a:lnTo>
                <a:lnTo>
                  <a:pt x="1756920" y="727929"/>
                </a:lnTo>
                <a:lnTo>
                  <a:pt x="1757890" y="727576"/>
                </a:lnTo>
                <a:lnTo>
                  <a:pt x="1758771" y="727223"/>
                </a:lnTo>
                <a:lnTo>
                  <a:pt x="1759740" y="726958"/>
                </a:lnTo>
                <a:lnTo>
                  <a:pt x="1760621" y="726605"/>
                </a:lnTo>
                <a:lnTo>
                  <a:pt x="1761590" y="726252"/>
                </a:lnTo>
                <a:lnTo>
                  <a:pt x="1762559" y="725899"/>
                </a:lnTo>
                <a:lnTo>
                  <a:pt x="1763440" y="725546"/>
                </a:lnTo>
                <a:lnTo>
                  <a:pt x="1764409" y="725193"/>
                </a:lnTo>
                <a:lnTo>
                  <a:pt x="1765291" y="724840"/>
                </a:lnTo>
                <a:lnTo>
                  <a:pt x="1766260" y="724487"/>
                </a:lnTo>
                <a:lnTo>
                  <a:pt x="1767141" y="724134"/>
                </a:lnTo>
                <a:lnTo>
                  <a:pt x="1768110" y="723781"/>
                </a:lnTo>
                <a:lnTo>
                  <a:pt x="1769079" y="723516"/>
                </a:lnTo>
                <a:lnTo>
                  <a:pt x="1769960" y="723163"/>
                </a:lnTo>
                <a:lnTo>
                  <a:pt x="1770929" y="722899"/>
                </a:lnTo>
                <a:lnTo>
                  <a:pt x="1771810" y="722546"/>
                </a:lnTo>
                <a:lnTo>
                  <a:pt x="1772780" y="722281"/>
                </a:lnTo>
                <a:lnTo>
                  <a:pt x="1773749" y="722016"/>
                </a:lnTo>
                <a:lnTo>
                  <a:pt x="1774630" y="721752"/>
                </a:lnTo>
                <a:lnTo>
                  <a:pt x="1775599" y="721487"/>
                </a:lnTo>
                <a:lnTo>
                  <a:pt x="1776480" y="721222"/>
                </a:lnTo>
                <a:lnTo>
                  <a:pt x="1777449" y="720958"/>
                </a:lnTo>
                <a:lnTo>
                  <a:pt x="1778418" y="720693"/>
                </a:lnTo>
                <a:lnTo>
                  <a:pt x="1779299" y="720428"/>
                </a:lnTo>
                <a:lnTo>
                  <a:pt x="1780269" y="720252"/>
                </a:lnTo>
                <a:lnTo>
                  <a:pt x="1781150" y="719987"/>
                </a:lnTo>
                <a:lnTo>
                  <a:pt x="1782119" y="719811"/>
                </a:lnTo>
                <a:lnTo>
                  <a:pt x="1783000" y="719546"/>
                </a:lnTo>
                <a:lnTo>
                  <a:pt x="1783969" y="719370"/>
                </a:lnTo>
                <a:lnTo>
                  <a:pt x="1784938" y="719105"/>
                </a:lnTo>
                <a:lnTo>
                  <a:pt x="1785819" y="718929"/>
                </a:lnTo>
                <a:lnTo>
                  <a:pt x="1786789" y="718664"/>
                </a:lnTo>
                <a:lnTo>
                  <a:pt x="1787670" y="718399"/>
                </a:lnTo>
                <a:lnTo>
                  <a:pt x="1788639" y="718135"/>
                </a:lnTo>
                <a:lnTo>
                  <a:pt x="1789608" y="717958"/>
                </a:lnTo>
                <a:lnTo>
                  <a:pt x="1790489" y="717693"/>
                </a:lnTo>
                <a:lnTo>
                  <a:pt x="1791458" y="717341"/>
                </a:lnTo>
                <a:lnTo>
                  <a:pt x="1792339" y="717076"/>
                </a:lnTo>
                <a:lnTo>
                  <a:pt x="1793308" y="716723"/>
                </a:lnTo>
                <a:lnTo>
                  <a:pt x="1794278" y="716458"/>
                </a:lnTo>
                <a:lnTo>
                  <a:pt x="1795159" y="716017"/>
                </a:lnTo>
                <a:lnTo>
                  <a:pt x="1796128" y="715664"/>
                </a:lnTo>
                <a:lnTo>
                  <a:pt x="1797009" y="715223"/>
                </a:lnTo>
                <a:lnTo>
                  <a:pt x="1797978" y="714782"/>
                </a:lnTo>
                <a:lnTo>
                  <a:pt x="1798947" y="714341"/>
                </a:lnTo>
                <a:lnTo>
                  <a:pt x="1799828" y="713811"/>
                </a:lnTo>
                <a:lnTo>
                  <a:pt x="1800797" y="713194"/>
                </a:lnTo>
                <a:lnTo>
                  <a:pt x="1801679" y="712664"/>
                </a:lnTo>
                <a:lnTo>
                  <a:pt x="1802648" y="711959"/>
                </a:lnTo>
                <a:lnTo>
                  <a:pt x="1803529" y="711253"/>
                </a:lnTo>
                <a:lnTo>
                  <a:pt x="1804498" y="710547"/>
                </a:lnTo>
                <a:lnTo>
                  <a:pt x="1805467" y="709665"/>
                </a:lnTo>
                <a:lnTo>
                  <a:pt x="1806348" y="708871"/>
                </a:lnTo>
                <a:lnTo>
                  <a:pt x="1807317" y="707900"/>
                </a:lnTo>
                <a:lnTo>
                  <a:pt x="1808198" y="706930"/>
                </a:lnTo>
                <a:lnTo>
                  <a:pt x="1809168" y="705871"/>
                </a:lnTo>
                <a:lnTo>
                  <a:pt x="1810137" y="704724"/>
                </a:lnTo>
                <a:lnTo>
                  <a:pt x="1811018" y="703489"/>
                </a:lnTo>
                <a:lnTo>
                  <a:pt x="1811987" y="702253"/>
                </a:lnTo>
                <a:lnTo>
                  <a:pt x="1812868" y="700841"/>
                </a:lnTo>
                <a:lnTo>
                  <a:pt x="1813837" y="699430"/>
                </a:lnTo>
                <a:lnTo>
                  <a:pt x="1814806" y="697930"/>
                </a:lnTo>
                <a:lnTo>
                  <a:pt x="1815687" y="696253"/>
                </a:lnTo>
                <a:lnTo>
                  <a:pt x="1816657" y="694577"/>
                </a:lnTo>
                <a:lnTo>
                  <a:pt x="1817538" y="692812"/>
                </a:lnTo>
                <a:lnTo>
                  <a:pt x="1818507" y="690871"/>
                </a:lnTo>
                <a:lnTo>
                  <a:pt x="1819476" y="688841"/>
                </a:lnTo>
                <a:lnTo>
                  <a:pt x="1820357" y="686812"/>
                </a:lnTo>
                <a:lnTo>
                  <a:pt x="1821326" y="684606"/>
                </a:lnTo>
                <a:lnTo>
                  <a:pt x="1822207" y="682312"/>
                </a:lnTo>
                <a:lnTo>
                  <a:pt x="1823177" y="679841"/>
                </a:lnTo>
                <a:lnTo>
                  <a:pt x="1824058" y="677371"/>
                </a:lnTo>
                <a:lnTo>
                  <a:pt x="1825027" y="674724"/>
                </a:lnTo>
                <a:lnTo>
                  <a:pt x="1825996" y="671989"/>
                </a:lnTo>
                <a:lnTo>
                  <a:pt x="1826877" y="669165"/>
                </a:lnTo>
                <a:lnTo>
                  <a:pt x="1827846" y="666165"/>
                </a:lnTo>
                <a:lnTo>
                  <a:pt x="1828727" y="663077"/>
                </a:lnTo>
                <a:lnTo>
                  <a:pt x="1829696" y="659901"/>
                </a:lnTo>
                <a:lnTo>
                  <a:pt x="1830666" y="656548"/>
                </a:lnTo>
                <a:lnTo>
                  <a:pt x="1831547" y="653107"/>
                </a:lnTo>
                <a:lnTo>
                  <a:pt x="1832516" y="649489"/>
                </a:lnTo>
                <a:lnTo>
                  <a:pt x="1833397" y="645783"/>
                </a:lnTo>
                <a:lnTo>
                  <a:pt x="1834366" y="641989"/>
                </a:lnTo>
                <a:lnTo>
                  <a:pt x="1835335" y="638018"/>
                </a:lnTo>
                <a:lnTo>
                  <a:pt x="1836216" y="633960"/>
                </a:lnTo>
                <a:lnTo>
                  <a:pt x="1837185" y="629813"/>
                </a:lnTo>
                <a:lnTo>
                  <a:pt x="1838067" y="625489"/>
                </a:lnTo>
                <a:lnTo>
                  <a:pt x="1839036" y="620989"/>
                </a:lnTo>
                <a:lnTo>
                  <a:pt x="1839917" y="616401"/>
                </a:lnTo>
                <a:lnTo>
                  <a:pt x="1840886" y="611725"/>
                </a:lnTo>
                <a:lnTo>
                  <a:pt x="1841855" y="606872"/>
                </a:lnTo>
                <a:lnTo>
                  <a:pt x="1842736" y="601931"/>
                </a:lnTo>
                <a:lnTo>
                  <a:pt x="1843705" y="596902"/>
                </a:lnTo>
                <a:lnTo>
                  <a:pt x="1844586" y="591696"/>
                </a:lnTo>
                <a:lnTo>
                  <a:pt x="1845556" y="586314"/>
                </a:lnTo>
                <a:lnTo>
                  <a:pt x="1846525" y="580932"/>
                </a:lnTo>
                <a:lnTo>
                  <a:pt x="1847406" y="575373"/>
                </a:lnTo>
                <a:lnTo>
                  <a:pt x="1848375" y="569726"/>
                </a:lnTo>
                <a:lnTo>
                  <a:pt x="1849256" y="563903"/>
                </a:lnTo>
                <a:lnTo>
                  <a:pt x="1850225" y="557991"/>
                </a:lnTo>
                <a:lnTo>
                  <a:pt x="1851194" y="551992"/>
                </a:lnTo>
                <a:lnTo>
                  <a:pt x="1852076" y="545815"/>
                </a:lnTo>
                <a:lnTo>
                  <a:pt x="1853045" y="539639"/>
                </a:lnTo>
                <a:lnTo>
                  <a:pt x="1853926" y="533286"/>
                </a:lnTo>
                <a:lnTo>
                  <a:pt x="1854895" y="526845"/>
                </a:lnTo>
                <a:lnTo>
                  <a:pt x="1855864" y="520228"/>
                </a:lnTo>
                <a:lnTo>
                  <a:pt x="1856745" y="513610"/>
                </a:lnTo>
                <a:lnTo>
                  <a:pt x="1857714" y="506816"/>
                </a:lnTo>
                <a:lnTo>
                  <a:pt x="1858595" y="500022"/>
                </a:lnTo>
                <a:lnTo>
                  <a:pt x="1859565" y="493052"/>
                </a:lnTo>
                <a:lnTo>
                  <a:pt x="1860446" y="486081"/>
                </a:lnTo>
                <a:lnTo>
                  <a:pt x="1861415" y="479023"/>
                </a:lnTo>
                <a:lnTo>
                  <a:pt x="1862384" y="471788"/>
                </a:lnTo>
                <a:lnTo>
                  <a:pt x="1863265" y="464552"/>
                </a:lnTo>
                <a:lnTo>
                  <a:pt x="1864234" y="457229"/>
                </a:lnTo>
                <a:lnTo>
                  <a:pt x="1865115" y="449817"/>
                </a:lnTo>
                <a:lnTo>
                  <a:pt x="1866084" y="442317"/>
                </a:lnTo>
                <a:lnTo>
                  <a:pt x="1867053" y="434818"/>
                </a:lnTo>
                <a:lnTo>
                  <a:pt x="1867934" y="427230"/>
                </a:lnTo>
                <a:lnTo>
                  <a:pt x="1868904" y="419554"/>
                </a:lnTo>
                <a:lnTo>
                  <a:pt x="1869785" y="411877"/>
                </a:lnTo>
                <a:lnTo>
                  <a:pt x="1870754" y="404201"/>
                </a:lnTo>
                <a:lnTo>
                  <a:pt x="1871723" y="396348"/>
                </a:lnTo>
                <a:lnTo>
                  <a:pt x="1872604" y="388583"/>
                </a:lnTo>
                <a:lnTo>
                  <a:pt x="1873573" y="380731"/>
                </a:lnTo>
                <a:lnTo>
                  <a:pt x="1874454" y="372789"/>
                </a:lnTo>
                <a:lnTo>
                  <a:pt x="1875423" y="364936"/>
                </a:lnTo>
                <a:lnTo>
                  <a:pt x="1876304" y="356995"/>
                </a:lnTo>
                <a:lnTo>
                  <a:pt x="1877273" y="349054"/>
                </a:lnTo>
                <a:lnTo>
                  <a:pt x="1878242" y="341113"/>
                </a:lnTo>
                <a:lnTo>
                  <a:pt x="1879123" y="333084"/>
                </a:lnTo>
                <a:lnTo>
                  <a:pt x="1880092" y="325142"/>
                </a:lnTo>
                <a:lnTo>
                  <a:pt x="1880973" y="317201"/>
                </a:lnTo>
                <a:lnTo>
                  <a:pt x="1881942" y="309260"/>
                </a:lnTo>
                <a:lnTo>
                  <a:pt x="1882911" y="301319"/>
                </a:lnTo>
                <a:lnTo>
                  <a:pt x="1883792" y="293378"/>
                </a:lnTo>
                <a:lnTo>
                  <a:pt x="1884761" y="285436"/>
                </a:lnTo>
                <a:lnTo>
                  <a:pt x="1885642" y="277495"/>
                </a:lnTo>
                <a:lnTo>
                  <a:pt x="1886611" y="269642"/>
                </a:lnTo>
                <a:lnTo>
                  <a:pt x="1887580" y="261878"/>
                </a:lnTo>
                <a:lnTo>
                  <a:pt x="1888462" y="254025"/>
                </a:lnTo>
                <a:lnTo>
                  <a:pt x="1889431" y="246348"/>
                </a:lnTo>
                <a:lnTo>
                  <a:pt x="1890312" y="238584"/>
                </a:lnTo>
                <a:lnTo>
                  <a:pt x="1891281" y="230996"/>
                </a:lnTo>
                <a:lnTo>
                  <a:pt x="1892250" y="223408"/>
                </a:lnTo>
                <a:lnTo>
                  <a:pt x="1893131" y="215820"/>
                </a:lnTo>
                <a:lnTo>
                  <a:pt x="1894100" y="208408"/>
                </a:lnTo>
                <a:lnTo>
                  <a:pt x="1894981" y="200996"/>
                </a:lnTo>
                <a:lnTo>
                  <a:pt x="1895950" y="193673"/>
                </a:lnTo>
                <a:lnTo>
                  <a:pt x="1896831" y="186438"/>
                </a:lnTo>
                <a:lnTo>
                  <a:pt x="1897800" y="179202"/>
                </a:lnTo>
                <a:lnTo>
                  <a:pt x="1898769" y="172144"/>
                </a:lnTo>
                <a:lnTo>
                  <a:pt x="1899650" y="165174"/>
                </a:lnTo>
                <a:lnTo>
                  <a:pt x="1900619" y="158291"/>
                </a:lnTo>
                <a:lnTo>
                  <a:pt x="1901500" y="151497"/>
                </a:lnTo>
                <a:lnTo>
                  <a:pt x="1902469" y="144791"/>
                </a:lnTo>
                <a:lnTo>
                  <a:pt x="1903438" y="138174"/>
                </a:lnTo>
                <a:lnTo>
                  <a:pt x="1904319" y="131733"/>
                </a:lnTo>
                <a:lnTo>
                  <a:pt x="1905288" y="125292"/>
                </a:lnTo>
                <a:lnTo>
                  <a:pt x="1906169" y="119115"/>
                </a:lnTo>
                <a:lnTo>
                  <a:pt x="1907139" y="112939"/>
                </a:lnTo>
                <a:lnTo>
                  <a:pt x="1908108" y="106939"/>
                </a:lnTo>
                <a:lnTo>
                  <a:pt x="1908989" y="101028"/>
                </a:lnTo>
                <a:lnTo>
                  <a:pt x="1909958" y="95292"/>
                </a:lnTo>
                <a:lnTo>
                  <a:pt x="1910839" y="89733"/>
                </a:lnTo>
                <a:lnTo>
                  <a:pt x="1911808" y="84263"/>
                </a:lnTo>
                <a:lnTo>
                  <a:pt x="1912777" y="78881"/>
                </a:lnTo>
                <a:lnTo>
                  <a:pt x="1913658" y="73675"/>
                </a:lnTo>
                <a:lnTo>
                  <a:pt x="1914627" y="68645"/>
                </a:lnTo>
                <a:lnTo>
                  <a:pt x="1915508" y="63704"/>
                </a:lnTo>
                <a:lnTo>
                  <a:pt x="1916477" y="59028"/>
                </a:lnTo>
                <a:lnTo>
                  <a:pt x="1917358" y="54351"/>
                </a:lnTo>
                <a:lnTo>
                  <a:pt x="1918327" y="49939"/>
                </a:lnTo>
                <a:lnTo>
                  <a:pt x="1919296" y="45704"/>
                </a:lnTo>
                <a:lnTo>
                  <a:pt x="1920177" y="41558"/>
                </a:lnTo>
                <a:lnTo>
                  <a:pt x="1921146" y="37675"/>
                </a:lnTo>
                <a:lnTo>
                  <a:pt x="1922027" y="33970"/>
                </a:lnTo>
                <a:lnTo>
                  <a:pt x="1922996" y="30352"/>
                </a:lnTo>
                <a:lnTo>
                  <a:pt x="1923965" y="26999"/>
                </a:lnTo>
                <a:lnTo>
                  <a:pt x="1924847" y="23823"/>
                </a:lnTo>
                <a:lnTo>
                  <a:pt x="1925815" y="20823"/>
                </a:lnTo>
                <a:lnTo>
                  <a:pt x="1930485" y="8823"/>
                </a:lnTo>
                <a:lnTo>
                  <a:pt x="1931366" y="6970"/>
                </a:lnTo>
                <a:lnTo>
                  <a:pt x="1938854" y="0"/>
                </a:lnTo>
                <a:lnTo>
                  <a:pt x="1939823" y="0"/>
                </a:lnTo>
                <a:lnTo>
                  <a:pt x="1950043" y="13322"/>
                </a:lnTo>
                <a:lnTo>
                  <a:pt x="1951012" y="15616"/>
                </a:lnTo>
                <a:lnTo>
                  <a:pt x="1951893" y="17999"/>
                </a:lnTo>
                <a:lnTo>
                  <a:pt x="1952862" y="20646"/>
                </a:lnTo>
                <a:lnTo>
                  <a:pt x="1953743" y="23469"/>
                </a:lnTo>
                <a:lnTo>
                  <a:pt x="1954712" y="26381"/>
                </a:lnTo>
                <a:lnTo>
                  <a:pt x="1955681" y="29469"/>
                </a:lnTo>
                <a:lnTo>
                  <a:pt x="1956562" y="32645"/>
                </a:lnTo>
                <a:lnTo>
                  <a:pt x="1957531" y="35998"/>
                </a:lnTo>
                <a:lnTo>
                  <a:pt x="1958412" y="39528"/>
                </a:lnTo>
                <a:lnTo>
                  <a:pt x="1959381" y="43145"/>
                </a:lnTo>
                <a:lnTo>
                  <a:pt x="1960350" y="46851"/>
                </a:lnTo>
                <a:lnTo>
                  <a:pt x="1961231" y="50733"/>
                </a:lnTo>
                <a:lnTo>
                  <a:pt x="1962200" y="54704"/>
                </a:lnTo>
                <a:lnTo>
                  <a:pt x="1963082" y="58763"/>
                </a:lnTo>
                <a:lnTo>
                  <a:pt x="1964051" y="62910"/>
                </a:lnTo>
                <a:lnTo>
                  <a:pt x="1965020" y="67145"/>
                </a:lnTo>
                <a:lnTo>
                  <a:pt x="1965901" y="71468"/>
                </a:lnTo>
                <a:lnTo>
                  <a:pt x="1966870" y="75880"/>
                </a:lnTo>
                <a:lnTo>
                  <a:pt x="1967751" y="80380"/>
                </a:lnTo>
                <a:lnTo>
                  <a:pt x="1968720" y="84968"/>
                </a:lnTo>
                <a:lnTo>
                  <a:pt x="1969601" y="89556"/>
                </a:lnTo>
                <a:lnTo>
                  <a:pt x="1970570" y="94233"/>
                </a:lnTo>
                <a:lnTo>
                  <a:pt x="1971539" y="98997"/>
                </a:lnTo>
                <a:lnTo>
                  <a:pt x="1972420" y="103762"/>
                </a:lnTo>
                <a:lnTo>
                  <a:pt x="1973389" y="108614"/>
                </a:lnTo>
                <a:lnTo>
                  <a:pt x="1974270" y="113467"/>
                </a:lnTo>
                <a:lnTo>
                  <a:pt x="1975239" y="118408"/>
                </a:lnTo>
                <a:lnTo>
                  <a:pt x="1976208" y="123349"/>
                </a:lnTo>
                <a:lnTo>
                  <a:pt x="1977089" y="128379"/>
                </a:lnTo>
                <a:lnTo>
                  <a:pt x="1978058" y="133408"/>
                </a:lnTo>
                <a:lnTo>
                  <a:pt x="1978939" y="138437"/>
                </a:lnTo>
                <a:lnTo>
                  <a:pt x="1979908" y="143467"/>
                </a:lnTo>
                <a:lnTo>
                  <a:pt x="1980877" y="148584"/>
                </a:lnTo>
                <a:lnTo>
                  <a:pt x="1981759" y="153702"/>
                </a:lnTo>
                <a:lnTo>
                  <a:pt x="1982728" y="158820"/>
                </a:lnTo>
                <a:lnTo>
                  <a:pt x="1983609" y="163938"/>
                </a:lnTo>
                <a:lnTo>
                  <a:pt x="1984578" y="169055"/>
                </a:lnTo>
                <a:lnTo>
                  <a:pt x="1985547" y="174173"/>
                </a:lnTo>
                <a:lnTo>
                  <a:pt x="1986428" y="179379"/>
                </a:lnTo>
                <a:lnTo>
                  <a:pt x="1987397" y="184497"/>
                </a:lnTo>
                <a:lnTo>
                  <a:pt x="1988278" y="189703"/>
                </a:lnTo>
                <a:lnTo>
                  <a:pt x="1989247" y="194820"/>
                </a:lnTo>
                <a:lnTo>
                  <a:pt x="1990128" y="199938"/>
                </a:lnTo>
                <a:lnTo>
                  <a:pt x="1991097" y="205056"/>
                </a:lnTo>
                <a:lnTo>
                  <a:pt x="1992066" y="210173"/>
                </a:lnTo>
                <a:lnTo>
                  <a:pt x="1992947" y="215291"/>
                </a:lnTo>
                <a:lnTo>
                  <a:pt x="1993916" y="220409"/>
                </a:lnTo>
                <a:lnTo>
                  <a:pt x="1994797" y="225526"/>
                </a:lnTo>
                <a:lnTo>
                  <a:pt x="1995766" y="230556"/>
                </a:lnTo>
                <a:lnTo>
                  <a:pt x="1996735" y="235585"/>
                </a:lnTo>
                <a:lnTo>
                  <a:pt x="1997616" y="240615"/>
                </a:lnTo>
                <a:lnTo>
                  <a:pt x="1998585" y="245644"/>
                </a:lnTo>
                <a:lnTo>
                  <a:pt x="1999467" y="250673"/>
                </a:lnTo>
                <a:lnTo>
                  <a:pt x="2000435" y="255614"/>
                </a:lnTo>
                <a:lnTo>
                  <a:pt x="2001405" y="260556"/>
                </a:lnTo>
                <a:lnTo>
                  <a:pt x="2002286" y="265497"/>
                </a:lnTo>
                <a:lnTo>
                  <a:pt x="2003255" y="270438"/>
                </a:lnTo>
                <a:lnTo>
                  <a:pt x="2004136" y="275290"/>
                </a:lnTo>
                <a:lnTo>
                  <a:pt x="2005105" y="280231"/>
                </a:lnTo>
                <a:lnTo>
                  <a:pt x="2006074" y="285084"/>
                </a:lnTo>
                <a:lnTo>
                  <a:pt x="2006955" y="289849"/>
                </a:lnTo>
                <a:lnTo>
                  <a:pt x="2007924" y="294701"/>
                </a:lnTo>
                <a:lnTo>
                  <a:pt x="2008805" y="299466"/>
                </a:lnTo>
                <a:lnTo>
                  <a:pt x="2009774" y="304230"/>
                </a:lnTo>
                <a:lnTo>
                  <a:pt x="2010655" y="308994"/>
                </a:lnTo>
                <a:lnTo>
                  <a:pt x="2011624" y="313671"/>
                </a:lnTo>
                <a:lnTo>
                  <a:pt x="2012593" y="318436"/>
                </a:lnTo>
                <a:lnTo>
                  <a:pt x="2013474" y="323112"/>
                </a:lnTo>
                <a:lnTo>
                  <a:pt x="2014443" y="327789"/>
                </a:lnTo>
                <a:lnTo>
                  <a:pt x="2015324" y="332377"/>
                </a:lnTo>
                <a:lnTo>
                  <a:pt x="2016293" y="337054"/>
                </a:lnTo>
                <a:lnTo>
                  <a:pt x="2017262" y="341642"/>
                </a:lnTo>
                <a:lnTo>
                  <a:pt x="2018143" y="346230"/>
                </a:lnTo>
                <a:lnTo>
                  <a:pt x="2019113" y="350819"/>
                </a:lnTo>
                <a:lnTo>
                  <a:pt x="2019994" y="355407"/>
                </a:lnTo>
                <a:lnTo>
                  <a:pt x="2020963" y="359995"/>
                </a:lnTo>
                <a:lnTo>
                  <a:pt x="2021932" y="364584"/>
                </a:lnTo>
                <a:lnTo>
                  <a:pt x="2022813" y="369084"/>
                </a:lnTo>
                <a:lnTo>
                  <a:pt x="2023782" y="373584"/>
                </a:lnTo>
                <a:lnTo>
                  <a:pt x="2024663" y="378172"/>
                </a:lnTo>
                <a:lnTo>
                  <a:pt x="2025632" y="382672"/>
                </a:lnTo>
                <a:lnTo>
                  <a:pt x="2026513" y="387172"/>
                </a:lnTo>
                <a:lnTo>
                  <a:pt x="2027482" y="391672"/>
                </a:lnTo>
                <a:lnTo>
                  <a:pt x="2028451" y="396172"/>
                </a:lnTo>
                <a:lnTo>
                  <a:pt x="2029332" y="400760"/>
                </a:lnTo>
                <a:lnTo>
                  <a:pt x="2030301" y="405260"/>
                </a:lnTo>
                <a:lnTo>
                  <a:pt x="2031182" y="409760"/>
                </a:lnTo>
                <a:lnTo>
                  <a:pt x="2032151" y="414260"/>
                </a:lnTo>
                <a:lnTo>
                  <a:pt x="2033120" y="418760"/>
                </a:lnTo>
                <a:lnTo>
                  <a:pt x="2034001" y="423349"/>
                </a:lnTo>
                <a:lnTo>
                  <a:pt x="2034970" y="427849"/>
                </a:lnTo>
                <a:lnTo>
                  <a:pt x="2035851" y="432349"/>
                </a:lnTo>
                <a:lnTo>
                  <a:pt x="2036820" y="436937"/>
                </a:lnTo>
                <a:lnTo>
                  <a:pt x="2037790" y="441525"/>
                </a:lnTo>
                <a:lnTo>
                  <a:pt x="2038671" y="446025"/>
                </a:lnTo>
                <a:lnTo>
                  <a:pt x="2039640" y="450614"/>
                </a:lnTo>
                <a:lnTo>
                  <a:pt x="2040521" y="455290"/>
                </a:lnTo>
                <a:lnTo>
                  <a:pt x="2041490" y="459878"/>
                </a:lnTo>
                <a:lnTo>
                  <a:pt x="2042459" y="464467"/>
                </a:lnTo>
                <a:lnTo>
                  <a:pt x="2043340" y="469143"/>
                </a:lnTo>
                <a:lnTo>
                  <a:pt x="2044309" y="473820"/>
                </a:lnTo>
                <a:lnTo>
                  <a:pt x="2045190" y="478497"/>
                </a:lnTo>
                <a:lnTo>
                  <a:pt x="2046159" y="483173"/>
                </a:lnTo>
                <a:lnTo>
                  <a:pt x="2047040" y="487938"/>
                </a:lnTo>
                <a:lnTo>
                  <a:pt x="2048009" y="492702"/>
                </a:lnTo>
                <a:lnTo>
                  <a:pt x="2048978" y="497467"/>
                </a:lnTo>
                <a:lnTo>
                  <a:pt x="2049859" y="502231"/>
                </a:lnTo>
                <a:lnTo>
                  <a:pt x="2050828" y="507084"/>
                </a:lnTo>
                <a:lnTo>
                  <a:pt x="2051709" y="511936"/>
                </a:lnTo>
                <a:lnTo>
                  <a:pt x="2052678" y="516789"/>
                </a:lnTo>
                <a:lnTo>
                  <a:pt x="2053647" y="521642"/>
                </a:lnTo>
                <a:lnTo>
                  <a:pt x="2054528" y="526583"/>
                </a:lnTo>
                <a:lnTo>
                  <a:pt x="2055497" y="531524"/>
                </a:lnTo>
                <a:lnTo>
                  <a:pt x="2056379" y="536553"/>
                </a:lnTo>
                <a:lnTo>
                  <a:pt x="2057348" y="541494"/>
                </a:lnTo>
                <a:lnTo>
                  <a:pt x="2058317" y="546524"/>
                </a:lnTo>
                <a:lnTo>
                  <a:pt x="2059198" y="551553"/>
                </a:lnTo>
                <a:lnTo>
                  <a:pt x="2060167" y="556671"/>
                </a:lnTo>
                <a:lnTo>
                  <a:pt x="2061048" y="561789"/>
                </a:lnTo>
                <a:lnTo>
                  <a:pt x="2062017" y="566906"/>
                </a:lnTo>
                <a:lnTo>
                  <a:pt x="2062898" y="572024"/>
                </a:lnTo>
                <a:lnTo>
                  <a:pt x="2063867" y="577230"/>
                </a:lnTo>
                <a:lnTo>
                  <a:pt x="2064836" y="582436"/>
                </a:lnTo>
                <a:lnTo>
                  <a:pt x="2065717" y="587642"/>
                </a:lnTo>
                <a:lnTo>
                  <a:pt x="2066686" y="592848"/>
                </a:lnTo>
                <a:lnTo>
                  <a:pt x="2067567" y="598142"/>
                </a:lnTo>
                <a:lnTo>
                  <a:pt x="2068536" y="603436"/>
                </a:lnTo>
                <a:lnTo>
                  <a:pt x="2069505" y="608730"/>
                </a:lnTo>
                <a:lnTo>
                  <a:pt x="2070386" y="614024"/>
                </a:lnTo>
                <a:lnTo>
                  <a:pt x="2071355" y="619406"/>
                </a:lnTo>
                <a:lnTo>
                  <a:pt x="2072236" y="624788"/>
                </a:lnTo>
                <a:lnTo>
                  <a:pt x="2073205" y="630082"/>
                </a:lnTo>
                <a:lnTo>
                  <a:pt x="2074174" y="635464"/>
                </a:lnTo>
                <a:lnTo>
                  <a:pt x="2075056" y="640847"/>
                </a:lnTo>
                <a:lnTo>
                  <a:pt x="2076025" y="646317"/>
                </a:lnTo>
                <a:lnTo>
                  <a:pt x="2076906" y="651699"/>
                </a:lnTo>
                <a:lnTo>
                  <a:pt x="2077875" y="657081"/>
                </a:lnTo>
                <a:lnTo>
                  <a:pt x="2078844" y="662463"/>
                </a:lnTo>
                <a:lnTo>
                  <a:pt x="2079725" y="667845"/>
                </a:lnTo>
                <a:lnTo>
                  <a:pt x="2080694" y="673316"/>
                </a:lnTo>
                <a:lnTo>
                  <a:pt x="2081575" y="678698"/>
                </a:lnTo>
                <a:lnTo>
                  <a:pt x="2082544" y="684080"/>
                </a:lnTo>
                <a:lnTo>
                  <a:pt x="2083425" y="689374"/>
                </a:lnTo>
                <a:lnTo>
                  <a:pt x="2084394" y="694756"/>
                </a:lnTo>
                <a:lnTo>
                  <a:pt x="2085363" y="700138"/>
                </a:lnTo>
                <a:lnTo>
                  <a:pt x="2086244" y="705432"/>
                </a:lnTo>
                <a:lnTo>
                  <a:pt x="2087213" y="710727"/>
                </a:lnTo>
                <a:lnTo>
                  <a:pt x="2088094" y="715932"/>
                </a:lnTo>
                <a:lnTo>
                  <a:pt x="2089063" y="721226"/>
                </a:lnTo>
                <a:lnTo>
                  <a:pt x="2090032" y="726344"/>
                </a:lnTo>
                <a:lnTo>
                  <a:pt x="2090913" y="731550"/>
                </a:lnTo>
                <a:lnTo>
                  <a:pt x="2091882" y="736667"/>
                </a:lnTo>
                <a:lnTo>
                  <a:pt x="2092763" y="741696"/>
                </a:lnTo>
                <a:lnTo>
                  <a:pt x="2093733" y="746726"/>
                </a:lnTo>
                <a:lnTo>
                  <a:pt x="2094702" y="751667"/>
                </a:lnTo>
                <a:lnTo>
                  <a:pt x="2095583" y="756608"/>
                </a:lnTo>
                <a:lnTo>
                  <a:pt x="2096552" y="761372"/>
                </a:lnTo>
                <a:lnTo>
                  <a:pt x="2097433" y="766225"/>
                </a:lnTo>
                <a:lnTo>
                  <a:pt x="2098402" y="770902"/>
                </a:lnTo>
                <a:lnTo>
                  <a:pt x="2099371" y="775490"/>
                </a:lnTo>
                <a:lnTo>
                  <a:pt x="2100252" y="780078"/>
                </a:lnTo>
                <a:lnTo>
                  <a:pt x="2101221" y="784578"/>
                </a:lnTo>
                <a:lnTo>
                  <a:pt x="2102102" y="788901"/>
                </a:lnTo>
                <a:lnTo>
                  <a:pt x="2103071" y="793224"/>
                </a:lnTo>
                <a:lnTo>
                  <a:pt x="2103952" y="797371"/>
                </a:lnTo>
                <a:lnTo>
                  <a:pt x="2104921" y="801518"/>
                </a:lnTo>
                <a:lnTo>
                  <a:pt x="2105890" y="805489"/>
                </a:lnTo>
                <a:lnTo>
                  <a:pt x="2106771" y="809371"/>
                </a:lnTo>
                <a:lnTo>
                  <a:pt x="2107740" y="813165"/>
                </a:lnTo>
                <a:lnTo>
                  <a:pt x="2108621" y="816783"/>
                </a:lnTo>
                <a:lnTo>
                  <a:pt x="2109590" y="820312"/>
                </a:lnTo>
                <a:lnTo>
                  <a:pt x="2110559" y="823665"/>
                </a:lnTo>
                <a:lnTo>
                  <a:pt x="2111441" y="826930"/>
                </a:lnTo>
                <a:lnTo>
                  <a:pt x="2112410" y="830106"/>
                </a:lnTo>
                <a:lnTo>
                  <a:pt x="2113291" y="833106"/>
                </a:lnTo>
                <a:lnTo>
                  <a:pt x="2114260" y="835929"/>
                </a:lnTo>
                <a:lnTo>
                  <a:pt x="2115229" y="838665"/>
                </a:lnTo>
                <a:lnTo>
                  <a:pt x="2116110" y="841223"/>
                </a:lnTo>
                <a:lnTo>
                  <a:pt x="2117079" y="843606"/>
                </a:lnTo>
                <a:lnTo>
                  <a:pt x="2117960" y="845900"/>
                </a:lnTo>
                <a:lnTo>
                  <a:pt x="2118929" y="848017"/>
                </a:lnTo>
                <a:lnTo>
                  <a:pt x="2119810" y="849870"/>
                </a:lnTo>
                <a:lnTo>
                  <a:pt x="2120779" y="851635"/>
                </a:lnTo>
                <a:lnTo>
                  <a:pt x="2121748" y="853223"/>
                </a:lnTo>
                <a:lnTo>
                  <a:pt x="2122629" y="854723"/>
                </a:lnTo>
                <a:lnTo>
                  <a:pt x="2130117" y="859664"/>
                </a:lnTo>
                <a:lnTo>
                  <a:pt x="2131087" y="859400"/>
                </a:lnTo>
                <a:lnTo>
                  <a:pt x="2140337" y="846870"/>
                </a:lnTo>
                <a:lnTo>
                  <a:pt x="2141306" y="844576"/>
                </a:lnTo>
                <a:lnTo>
                  <a:pt x="2142275" y="842106"/>
                </a:lnTo>
                <a:lnTo>
                  <a:pt x="2143156" y="839459"/>
                </a:lnTo>
                <a:lnTo>
                  <a:pt x="2144125" y="836547"/>
                </a:lnTo>
                <a:lnTo>
                  <a:pt x="2145006" y="833547"/>
                </a:lnTo>
                <a:lnTo>
                  <a:pt x="2145975" y="830283"/>
                </a:lnTo>
                <a:lnTo>
                  <a:pt x="2146944" y="826930"/>
                </a:lnTo>
                <a:lnTo>
                  <a:pt x="2147825" y="823312"/>
                </a:lnTo>
                <a:lnTo>
                  <a:pt x="2148794" y="819606"/>
                </a:lnTo>
                <a:lnTo>
                  <a:pt x="2149676" y="815636"/>
                </a:lnTo>
                <a:lnTo>
                  <a:pt x="2150645" y="811577"/>
                </a:lnTo>
                <a:lnTo>
                  <a:pt x="2151614" y="807254"/>
                </a:lnTo>
                <a:lnTo>
                  <a:pt x="2152495" y="802842"/>
                </a:lnTo>
                <a:lnTo>
                  <a:pt x="2153464" y="798254"/>
                </a:lnTo>
                <a:lnTo>
                  <a:pt x="2154345" y="793489"/>
                </a:lnTo>
                <a:lnTo>
                  <a:pt x="2155314" y="788548"/>
                </a:lnTo>
                <a:lnTo>
                  <a:pt x="2156195" y="783519"/>
                </a:lnTo>
                <a:lnTo>
                  <a:pt x="2157164" y="778313"/>
                </a:lnTo>
                <a:lnTo>
                  <a:pt x="2158133" y="772931"/>
                </a:lnTo>
                <a:lnTo>
                  <a:pt x="2159014" y="767461"/>
                </a:lnTo>
                <a:lnTo>
                  <a:pt x="2159983" y="761814"/>
                </a:lnTo>
                <a:lnTo>
                  <a:pt x="2160864" y="755990"/>
                </a:lnTo>
                <a:lnTo>
                  <a:pt x="2161833" y="750167"/>
                </a:lnTo>
                <a:lnTo>
                  <a:pt x="2162802" y="744079"/>
                </a:lnTo>
                <a:lnTo>
                  <a:pt x="2163683" y="737902"/>
                </a:lnTo>
                <a:lnTo>
                  <a:pt x="2164652" y="731638"/>
                </a:lnTo>
                <a:lnTo>
                  <a:pt x="2165533" y="725285"/>
                </a:lnTo>
                <a:lnTo>
                  <a:pt x="2166502" y="718756"/>
                </a:lnTo>
                <a:lnTo>
                  <a:pt x="2167471" y="712138"/>
                </a:lnTo>
                <a:lnTo>
                  <a:pt x="2168353" y="705432"/>
                </a:lnTo>
                <a:lnTo>
                  <a:pt x="2169322" y="698550"/>
                </a:lnTo>
                <a:lnTo>
                  <a:pt x="2170203" y="691668"/>
                </a:lnTo>
                <a:lnTo>
                  <a:pt x="2171172" y="684697"/>
                </a:lnTo>
                <a:lnTo>
                  <a:pt x="2172141" y="677550"/>
                </a:lnTo>
                <a:lnTo>
                  <a:pt x="2173022" y="670403"/>
                </a:lnTo>
                <a:lnTo>
                  <a:pt x="2173991" y="663168"/>
                </a:lnTo>
                <a:lnTo>
                  <a:pt x="2174872" y="655845"/>
                </a:lnTo>
                <a:lnTo>
                  <a:pt x="2175841" y="648433"/>
                </a:lnTo>
                <a:lnTo>
                  <a:pt x="2176722" y="641022"/>
                </a:lnTo>
                <a:lnTo>
                  <a:pt x="2177691" y="633434"/>
                </a:lnTo>
                <a:lnTo>
                  <a:pt x="2178660" y="625934"/>
                </a:lnTo>
                <a:lnTo>
                  <a:pt x="2179541" y="618258"/>
                </a:lnTo>
                <a:lnTo>
                  <a:pt x="2180510" y="610581"/>
                </a:lnTo>
                <a:lnTo>
                  <a:pt x="2181391" y="602905"/>
                </a:lnTo>
                <a:lnTo>
                  <a:pt x="2182360" y="595141"/>
                </a:lnTo>
                <a:lnTo>
                  <a:pt x="2183329" y="587376"/>
                </a:lnTo>
                <a:lnTo>
                  <a:pt x="2184210" y="579523"/>
                </a:lnTo>
                <a:lnTo>
                  <a:pt x="2185179" y="571670"/>
                </a:lnTo>
                <a:lnTo>
                  <a:pt x="2186061" y="563817"/>
                </a:lnTo>
                <a:lnTo>
                  <a:pt x="2187030" y="555964"/>
                </a:lnTo>
                <a:lnTo>
                  <a:pt x="2187999" y="548023"/>
                </a:lnTo>
                <a:lnTo>
                  <a:pt x="2188880" y="540170"/>
                </a:lnTo>
                <a:lnTo>
                  <a:pt x="2189849" y="532229"/>
                </a:lnTo>
                <a:lnTo>
                  <a:pt x="2190730" y="524288"/>
                </a:lnTo>
                <a:lnTo>
                  <a:pt x="2191699" y="516435"/>
                </a:lnTo>
                <a:lnTo>
                  <a:pt x="2192580" y="508494"/>
                </a:lnTo>
                <a:lnTo>
                  <a:pt x="2193549" y="500641"/>
                </a:lnTo>
                <a:lnTo>
                  <a:pt x="2194518" y="492788"/>
                </a:lnTo>
                <a:lnTo>
                  <a:pt x="2195399" y="484935"/>
                </a:lnTo>
                <a:lnTo>
                  <a:pt x="2196368" y="477082"/>
                </a:lnTo>
                <a:lnTo>
                  <a:pt x="2197249" y="469317"/>
                </a:lnTo>
                <a:lnTo>
                  <a:pt x="2198218" y="461553"/>
                </a:lnTo>
                <a:lnTo>
                  <a:pt x="2199187" y="453788"/>
                </a:lnTo>
                <a:lnTo>
                  <a:pt x="2200068" y="446112"/>
                </a:lnTo>
                <a:lnTo>
                  <a:pt x="2201037" y="438436"/>
                </a:lnTo>
                <a:lnTo>
                  <a:pt x="2201918" y="430848"/>
                </a:lnTo>
                <a:lnTo>
                  <a:pt x="2202887" y="423348"/>
                </a:lnTo>
                <a:lnTo>
                  <a:pt x="2203856" y="415848"/>
                </a:lnTo>
                <a:lnTo>
                  <a:pt x="2204737" y="408349"/>
                </a:lnTo>
                <a:lnTo>
                  <a:pt x="2205707" y="400937"/>
                </a:lnTo>
                <a:lnTo>
                  <a:pt x="2206588" y="393613"/>
                </a:lnTo>
                <a:lnTo>
                  <a:pt x="2207557" y="386378"/>
                </a:lnTo>
                <a:lnTo>
                  <a:pt x="2208526" y="379143"/>
                </a:lnTo>
                <a:lnTo>
                  <a:pt x="2209407" y="372084"/>
                </a:lnTo>
                <a:lnTo>
                  <a:pt x="2210376" y="365026"/>
                </a:lnTo>
                <a:lnTo>
                  <a:pt x="2211257" y="357967"/>
                </a:lnTo>
                <a:lnTo>
                  <a:pt x="2212226" y="351085"/>
                </a:lnTo>
                <a:lnTo>
                  <a:pt x="2213107" y="344291"/>
                </a:lnTo>
                <a:lnTo>
                  <a:pt x="2214076" y="337496"/>
                </a:lnTo>
                <a:lnTo>
                  <a:pt x="2215045" y="330879"/>
                </a:lnTo>
                <a:lnTo>
                  <a:pt x="2215926" y="324261"/>
                </a:lnTo>
                <a:lnTo>
                  <a:pt x="2216895" y="317821"/>
                </a:lnTo>
                <a:lnTo>
                  <a:pt x="2217776" y="311380"/>
                </a:lnTo>
                <a:lnTo>
                  <a:pt x="2218745" y="305027"/>
                </a:lnTo>
                <a:lnTo>
                  <a:pt x="2219714" y="298851"/>
                </a:lnTo>
                <a:lnTo>
                  <a:pt x="2220595" y="292674"/>
                </a:lnTo>
                <a:lnTo>
                  <a:pt x="2221564" y="286674"/>
                </a:lnTo>
                <a:lnTo>
                  <a:pt x="2222445" y="280763"/>
                </a:lnTo>
                <a:lnTo>
                  <a:pt x="2223414" y="274851"/>
                </a:lnTo>
                <a:lnTo>
                  <a:pt x="2224383" y="269116"/>
                </a:lnTo>
                <a:lnTo>
                  <a:pt x="2225265" y="263469"/>
                </a:lnTo>
                <a:lnTo>
                  <a:pt x="2226234" y="257910"/>
                </a:lnTo>
                <a:lnTo>
                  <a:pt x="2227115" y="252528"/>
                </a:lnTo>
                <a:lnTo>
                  <a:pt x="2228084" y="247146"/>
                </a:lnTo>
                <a:lnTo>
                  <a:pt x="2229053" y="241852"/>
                </a:lnTo>
                <a:lnTo>
                  <a:pt x="2229934" y="236735"/>
                </a:lnTo>
                <a:lnTo>
                  <a:pt x="2230903" y="231705"/>
                </a:lnTo>
                <a:lnTo>
                  <a:pt x="2231784" y="226764"/>
                </a:lnTo>
                <a:lnTo>
                  <a:pt x="2232753" y="221911"/>
                </a:lnTo>
                <a:lnTo>
                  <a:pt x="2233634" y="217147"/>
                </a:lnTo>
                <a:lnTo>
                  <a:pt x="2234603" y="212470"/>
                </a:lnTo>
                <a:lnTo>
                  <a:pt x="2235572" y="207882"/>
                </a:lnTo>
                <a:lnTo>
                  <a:pt x="2236453" y="203470"/>
                </a:lnTo>
                <a:lnTo>
                  <a:pt x="2237422" y="199147"/>
                </a:lnTo>
                <a:lnTo>
                  <a:pt x="2238303" y="194824"/>
                </a:lnTo>
                <a:lnTo>
                  <a:pt x="2239272" y="190677"/>
                </a:lnTo>
                <a:lnTo>
                  <a:pt x="2240241" y="186618"/>
                </a:lnTo>
                <a:lnTo>
                  <a:pt x="2241122" y="182647"/>
                </a:lnTo>
                <a:lnTo>
                  <a:pt x="2242091" y="178765"/>
                </a:lnTo>
                <a:lnTo>
                  <a:pt x="2242973" y="174971"/>
                </a:lnTo>
                <a:lnTo>
                  <a:pt x="2243942" y="171265"/>
                </a:lnTo>
                <a:lnTo>
                  <a:pt x="2244911" y="167736"/>
                </a:lnTo>
                <a:lnTo>
                  <a:pt x="2245792" y="164206"/>
                </a:lnTo>
                <a:lnTo>
                  <a:pt x="2246761" y="160765"/>
                </a:lnTo>
                <a:lnTo>
                  <a:pt x="2247642" y="157412"/>
                </a:lnTo>
                <a:lnTo>
                  <a:pt x="2248611" y="154148"/>
                </a:lnTo>
                <a:lnTo>
                  <a:pt x="2249492" y="150971"/>
                </a:lnTo>
                <a:lnTo>
                  <a:pt x="2250461" y="147883"/>
                </a:lnTo>
                <a:lnTo>
                  <a:pt x="2251430" y="144883"/>
                </a:lnTo>
                <a:lnTo>
                  <a:pt x="2252311" y="141971"/>
                </a:lnTo>
                <a:lnTo>
                  <a:pt x="2253280" y="139148"/>
                </a:lnTo>
                <a:lnTo>
                  <a:pt x="2254161" y="136324"/>
                </a:lnTo>
                <a:lnTo>
                  <a:pt x="2255130" y="133589"/>
                </a:lnTo>
                <a:lnTo>
                  <a:pt x="2256099" y="130942"/>
                </a:lnTo>
                <a:lnTo>
                  <a:pt x="2256980" y="128384"/>
                </a:lnTo>
                <a:lnTo>
                  <a:pt x="2257949" y="125913"/>
                </a:lnTo>
                <a:lnTo>
                  <a:pt x="2258830" y="123442"/>
                </a:lnTo>
                <a:lnTo>
                  <a:pt x="2259799" y="121059"/>
                </a:lnTo>
                <a:lnTo>
                  <a:pt x="2260768" y="118765"/>
                </a:lnTo>
                <a:lnTo>
                  <a:pt x="2261650" y="116559"/>
                </a:lnTo>
                <a:lnTo>
                  <a:pt x="2262619" y="114354"/>
                </a:lnTo>
                <a:lnTo>
                  <a:pt x="2263500" y="112236"/>
                </a:lnTo>
                <a:lnTo>
                  <a:pt x="2264469" y="110119"/>
                </a:lnTo>
                <a:lnTo>
                  <a:pt x="2265438" y="108089"/>
                </a:lnTo>
                <a:lnTo>
                  <a:pt x="2266319" y="106148"/>
                </a:lnTo>
                <a:lnTo>
                  <a:pt x="2267288" y="104208"/>
                </a:lnTo>
                <a:lnTo>
                  <a:pt x="2268169" y="102267"/>
                </a:lnTo>
                <a:lnTo>
                  <a:pt x="2269138" y="100502"/>
                </a:lnTo>
                <a:lnTo>
                  <a:pt x="2270019" y="98649"/>
                </a:lnTo>
                <a:lnTo>
                  <a:pt x="2270988" y="96884"/>
                </a:lnTo>
                <a:lnTo>
                  <a:pt x="2271957" y="95208"/>
                </a:lnTo>
                <a:lnTo>
                  <a:pt x="2272838" y="93531"/>
                </a:lnTo>
                <a:lnTo>
                  <a:pt x="2273807" y="91855"/>
                </a:lnTo>
                <a:lnTo>
                  <a:pt x="2274688" y="90267"/>
                </a:lnTo>
                <a:lnTo>
                  <a:pt x="2275657" y="88767"/>
                </a:lnTo>
                <a:lnTo>
                  <a:pt x="2276626" y="87179"/>
                </a:lnTo>
                <a:lnTo>
                  <a:pt x="2277507" y="85679"/>
                </a:lnTo>
                <a:lnTo>
                  <a:pt x="2278476" y="84267"/>
                </a:lnTo>
                <a:lnTo>
                  <a:pt x="2279358" y="82767"/>
                </a:lnTo>
                <a:lnTo>
                  <a:pt x="2280326" y="81356"/>
                </a:lnTo>
                <a:lnTo>
                  <a:pt x="2281296" y="80032"/>
                </a:lnTo>
                <a:lnTo>
                  <a:pt x="2282177" y="78621"/>
                </a:lnTo>
                <a:lnTo>
                  <a:pt x="2283146" y="77297"/>
                </a:lnTo>
                <a:lnTo>
                  <a:pt x="2284027" y="76062"/>
                </a:lnTo>
                <a:lnTo>
                  <a:pt x="2284996" y="74738"/>
                </a:lnTo>
                <a:lnTo>
                  <a:pt x="2285965" y="73503"/>
                </a:lnTo>
                <a:lnTo>
                  <a:pt x="2286846" y="72267"/>
                </a:lnTo>
                <a:lnTo>
                  <a:pt x="2287815" y="71120"/>
                </a:lnTo>
                <a:lnTo>
                  <a:pt x="2288696" y="69885"/>
                </a:lnTo>
                <a:lnTo>
                  <a:pt x="2289665" y="68738"/>
                </a:lnTo>
                <a:lnTo>
                  <a:pt x="2290546" y="67679"/>
                </a:lnTo>
                <a:lnTo>
                  <a:pt x="2291515" y="66620"/>
                </a:lnTo>
                <a:lnTo>
                  <a:pt x="2292484" y="65561"/>
                </a:lnTo>
                <a:lnTo>
                  <a:pt x="2293365" y="64503"/>
                </a:lnTo>
                <a:lnTo>
                  <a:pt x="2294334" y="63532"/>
                </a:lnTo>
                <a:lnTo>
                  <a:pt x="2295215" y="62562"/>
                </a:lnTo>
                <a:lnTo>
                  <a:pt x="2296184" y="61680"/>
                </a:lnTo>
                <a:lnTo>
                  <a:pt x="2297153" y="60797"/>
                </a:lnTo>
                <a:lnTo>
                  <a:pt x="2298034" y="59915"/>
                </a:lnTo>
                <a:lnTo>
                  <a:pt x="2299003" y="59121"/>
                </a:lnTo>
                <a:lnTo>
                  <a:pt x="2299885" y="58327"/>
                </a:lnTo>
                <a:lnTo>
                  <a:pt x="2300854" y="57621"/>
                </a:lnTo>
                <a:lnTo>
                  <a:pt x="2301823" y="56915"/>
                </a:lnTo>
                <a:lnTo>
                  <a:pt x="2302704" y="56209"/>
                </a:lnTo>
                <a:lnTo>
                  <a:pt x="2303673" y="55591"/>
                </a:lnTo>
                <a:lnTo>
                  <a:pt x="2313011" y="52326"/>
                </a:lnTo>
                <a:lnTo>
                  <a:pt x="2313892" y="52326"/>
                </a:lnTo>
                <a:lnTo>
                  <a:pt x="2314861" y="52414"/>
                </a:lnTo>
                <a:lnTo>
                  <a:pt x="2315742" y="52591"/>
                </a:lnTo>
                <a:lnTo>
                  <a:pt x="2316711" y="52767"/>
                </a:lnTo>
                <a:lnTo>
                  <a:pt x="2325081" y="58238"/>
                </a:lnTo>
                <a:lnTo>
                  <a:pt x="2326050" y="59296"/>
                </a:lnTo>
                <a:lnTo>
                  <a:pt x="2326931" y="60444"/>
                </a:lnTo>
                <a:lnTo>
                  <a:pt x="2327900" y="61679"/>
                </a:lnTo>
                <a:lnTo>
                  <a:pt x="2328869" y="63003"/>
                </a:lnTo>
                <a:lnTo>
                  <a:pt x="2329750" y="64414"/>
                </a:lnTo>
                <a:lnTo>
                  <a:pt x="2330719" y="66002"/>
                </a:lnTo>
                <a:lnTo>
                  <a:pt x="2331600" y="67679"/>
                </a:lnTo>
                <a:lnTo>
                  <a:pt x="2332569" y="69355"/>
                </a:lnTo>
              </a:path>
            </a:pathLst>
          </a:custGeom>
          <a:ln w="1058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8969474" y="1621509"/>
            <a:ext cx="2332990" cy="529590"/>
          </a:xfrm>
          <a:custGeom>
            <a:avLst/>
            <a:gdLst/>
            <a:ahLst/>
            <a:cxnLst/>
            <a:rect l="l" t="t" r="r" b="b"/>
            <a:pathLst>
              <a:path w="2332990" h="529589">
                <a:moveTo>
                  <a:pt x="0" y="323553"/>
                </a:moveTo>
                <a:lnTo>
                  <a:pt x="933" y="323553"/>
                </a:lnTo>
                <a:lnTo>
                  <a:pt x="1867" y="323553"/>
                </a:lnTo>
                <a:lnTo>
                  <a:pt x="2801" y="323553"/>
                </a:lnTo>
                <a:lnTo>
                  <a:pt x="3735" y="323553"/>
                </a:lnTo>
                <a:lnTo>
                  <a:pt x="4669" y="323553"/>
                </a:lnTo>
                <a:lnTo>
                  <a:pt x="5594" y="323553"/>
                </a:lnTo>
                <a:lnTo>
                  <a:pt x="6528" y="323553"/>
                </a:lnTo>
                <a:lnTo>
                  <a:pt x="7462" y="323553"/>
                </a:lnTo>
                <a:lnTo>
                  <a:pt x="8396" y="323553"/>
                </a:lnTo>
                <a:lnTo>
                  <a:pt x="9330" y="323553"/>
                </a:lnTo>
                <a:lnTo>
                  <a:pt x="10264" y="323553"/>
                </a:lnTo>
                <a:lnTo>
                  <a:pt x="11197" y="323553"/>
                </a:lnTo>
                <a:lnTo>
                  <a:pt x="12131" y="323553"/>
                </a:lnTo>
                <a:lnTo>
                  <a:pt x="13065" y="323553"/>
                </a:lnTo>
                <a:lnTo>
                  <a:pt x="13999" y="323553"/>
                </a:lnTo>
                <a:lnTo>
                  <a:pt x="14924" y="323553"/>
                </a:lnTo>
                <a:lnTo>
                  <a:pt x="15858" y="323553"/>
                </a:lnTo>
                <a:lnTo>
                  <a:pt x="16792" y="323553"/>
                </a:lnTo>
                <a:lnTo>
                  <a:pt x="17726" y="323553"/>
                </a:lnTo>
                <a:lnTo>
                  <a:pt x="18660" y="323553"/>
                </a:lnTo>
                <a:lnTo>
                  <a:pt x="19594" y="323553"/>
                </a:lnTo>
                <a:lnTo>
                  <a:pt x="20528" y="323553"/>
                </a:lnTo>
                <a:lnTo>
                  <a:pt x="21462" y="323553"/>
                </a:lnTo>
                <a:lnTo>
                  <a:pt x="22395" y="323553"/>
                </a:lnTo>
                <a:lnTo>
                  <a:pt x="23320" y="323553"/>
                </a:lnTo>
                <a:lnTo>
                  <a:pt x="24254" y="323553"/>
                </a:lnTo>
                <a:lnTo>
                  <a:pt x="25188" y="323553"/>
                </a:lnTo>
                <a:lnTo>
                  <a:pt x="26122" y="323553"/>
                </a:lnTo>
                <a:lnTo>
                  <a:pt x="27056" y="323553"/>
                </a:lnTo>
                <a:lnTo>
                  <a:pt x="27990" y="323553"/>
                </a:lnTo>
                <a:lnTo>
                  <a:pt x="28924" y="323553"/>
                </a:lnTo>
                <a:lnTo>
                  <a:pt x="29858" y="323553"/>
                </a:lnTo>
                <a:lnTo>
                  <a:pt x="30792" y="323553"/>
                </a:lnTo>
                <a:lnTo>
                  <a:pt x="31726" y="323553"/>
                </a:lnTo>
                <a:lnTo>
                  <a:pt x="32659" y="323553"/>
                </a:lnTo>
                <a:lnTo>
                  <a:pt x="33585" y="323553"/>
                </a:lnTo>
                <a:lnTo>
                  <a:pt x="34518" y="323553"/>
                </a:lnTo>
                <a:lnTo>
                  <a:pt x="35452" y="323553"/>
                </a:lnTo>
                <a:lnTo>
                  <a:pt x="36386" y="323553"/>
                </a:lnTo>
                <a:lnTo>
                  <a:pt x="37320" y="323553"/>
                </a:lnTo>
                <a:lnTo>
                  <a:pt x="38254" y="323553"/>
                </a:lnTo>
                <a:lnTo>
                  <a:pt x="39188" y="323553"/>
                </a:lnTo>
                <a:lnTo>
                  <a:pt x="40122" y="323553"/>
                </a:lnTo>
                <a:lnTo>
                  <a:pt x="41056" y="323553"/>
                </a:lnTo>
                <a:lnTo>
                  <a:pt x="41981" y="323553"/>
                </a:lnTo>
                <a:lnTo>
                  <a:pt x="42915" y="323553"/>
                </a:lnTo>
                <a:lnTo>
                  <a:pt x="43849" y="323553"/>
                </a:lnTo>
                <a:lnTo>
                  <a:pt x="44782" y="323553"/>
                </a:lnTo>
                <a:lnTo>
                  <a:pt x="45716" y="323553"/>
                </a:lnTo>
                <a:lnTo>
                  <a:pt x="46650" y="323553"/>
                </a:lnTo>
                <a:lnTo>
                  <a:pt x="47584" y="323553"/>
                </a:lnTo>
                <a:lnTo>
                  <a:pt x="48518" y="323553"/>
                </a:lnTo>
                <a:lnTo>
                  <a:pt x="49452" y="323553"/>
                </a:lnTo>
                <a:lnTo>
                  <a:pt x="50386" y="323553"/>
                </a:lnTo>
                <a:lnTo>
                  <a:pt x="51320" y="323553"/>
                </a:lnTo>
                <a:lnTo>
                  <a:pt x="52245" y="323553"/>
                </a:lnTo>
                <a:lnTo>
                  <a:pt x="53179" y="323553"/>
                </a:lnTo>
                <a:lnTo>
                  <a:pt x="54113" y="323553"/>
                </a:lnTo>
                <a:lnTo>
                  <a:pt x="55047" y="323553"/>
                </a:lnTo>
                <a:lnTo>
                  <a:pt x="55980" y="323553"/>
                </a:lnTo>
                <a:lnTo>
                  <a:pt x="56914" y="323553"/>
                </a:lnTo>
                <a:lnTo>
                  <a:pt x="57848" y="323553"/>
                </a:lnTo>
                <a:lnTo>
                  <a:pt x="58782" y="323553"/>
                </a:lnTo>
                <a:lnTo>
                  <a:pt x="59716" y="323553"/>
                </a:lnTo>
                <a:lnTo>
                  <a:pt x="60641" y="323553"/>
                </a:lnTo>
                <a:lnTo>
                  <a:pt x="61575" y="323553"/>
                </a:lnTo>
                <a:lnTo>
                  <a:pt x="62509" y="323553"/>
                </a:lnTo>
                <a:lnTo>
                  <a:pt x="63443" y="323553"/>
                </a:lnTo>
                <a:lnTo>
                  <a:pt x="64377" y="323553"/>
                </a:lnTo>
                <a:lnTo>
                  <a:pt x="65311" y="323553"/>
                </a:lnTo>
                <a:lnTo>
                  <a:pt x="66244" y="323553"/>
                </a:lnTo>
                <a:lnTo>
                  <a:pt x="67178" y="323553"/>
                </a:lnTo>
                <a:lnTo>
                  <a:pt x="68112" y="323553"/>
                </a:lnTo>
                <a:lnTo>
                  <a:pt x="69046" y="323553"/>
                </a:lnTo>
                <a:lnTo>
                  <a:pt x="69971" y="323553"/>
                </a:lnTo>
                <a:lnTo>
                  <a:pt x="70905" y="323553"/>
                </a:lnTo>
                <a:lnTo>
                  <a:pt x="71839" y="323553"/>
                </a:lnTo>
                <a:lnTo>
                  <a:pt x="72773" y="323553"/>
                </a:lnTo>
                <a:lnTo>
                  <a:pt x="73707" y="323553"/>
                </a:lnTo>
                <a:lnTo>
                  <a:pt x="74641" y="323553"/>
                </a:lnTo>
                <a:lnTo>
                  <a:pt x="75575" y="323553"/>
                </a:lnTo>
                <a:lnTo>
                  <a:pt x="76509" y="323553"/>
                </a:lnTo>
                <a:lnTo>
                  <a:pt x="77442" y="323553"/>
                </a:lnTo>
                <a:lnTo>
                  <a:pt x="78376" y="323553"/>
                </a:lnTo>
                <a:lnTo>
                  <a:pt x="79301" y="323553"/>
                </a:lnTo>
                <a:lnTo>
                  <a:pt x="80235" y="323553"/>
                </a:lnTo>
                <a:lnTo>
                  <a:pt x="81169" y="323553"/>
                </a:lnTo>
                <a:lnTo>
                  <a:pt x="82103" y="323553"/>
                </a:lnTo>
                <a:lnTo>
                  <a:pt x="83037" y="323553"/>
                </a:lnTo>
                <a:lnTo>
                  <a:pt x="83971" y="323553"/>
                </a:lnTo>
                <a:lnTo>
                  <a:pt x="84905" y="323553"/>
                </a:lnTo>
                <a:lnTo>
                  <a:pt x="85839" y="323553"/>
                </a:lnTo>
                <a:lnTo>
                  <a:pt x="86773" y="323553"/>
                </a:lnTo>
                <a:lnTo>
                  <a:pt x="87706" y="323553"/>
                </a:lnTo>
                <a:lnTo>
                  <a:pt x="88640" y="323553"/>
                </a:lnTo>
                <a:lnTo>
                  <a:pt x="89565" y="323553"/>
                </a:lnTo>
                <a:lnTo>
                  <a:pt x="90499" y="323553"/>
                </a:lnTo>
                <a:lnTo>
                  <a:pt x="91433" y="323553"/>
                </a:lnTo>
                <a:lnTo>
                  <a:pt x="92367" y="323553"/>
                </a:lnTo>
                <a:lnTo>
                  <a:pt x="93301" y="316759"/>
                </a:lnTo>
                <a:lnTo>
                  <a:pt x="94235" y="305112"/>
                </a:lnTo>
                <a:lnTo>
                  <a:pt x="95169" y="292671"/>
                </a:lnTo>
                <a:lnTo>
                  <a:pt x="96103" y="280318"/>
                </a:lnTo>
                <a:lnTo>
                  <a:pt x="97037" y="267965"/>
                </a:lnTo>
                <a:lnTo>
                  <a:pt x="97962" y="255612"/>
                </a:lnTo>
                <a:lnTo>
                  <a:pt x="98896" y="243259"/>
                </a:lnTo>
                <a:lnTo>
                  <a:pt x="99830" y="231083"/>
                </a:lnTo>
                <a:lnTo>
                  <a:pt x="100763" y="218819"/>
                </a:lnTo>
                <a:lnTo>
                  <a:pt x="101697" y="206995"/>
                </a:lnTo>
                <a:lnTo>
                  <a:pt x="102631" y="194995"/>
                </a:lnTo>
                <a:lnTo>
                  <a:pt x="103565" y="183348"/>
                </a:lnTo>
                <a:lnTo>
                  <a:pt x="104499" y="171613"/>
                </a:lnTo>
                <a:lnTo>
                  <a:pt x="108226" y="126967"/>
                </a:lnTo>
                <a:lnTo>
                  <a:pt x="111961" y="86644"/>
                </a:lnTo>
                <a:lnTo>
                  <a:pt x="116631" y="45086"/>
                </a:lnTo>
                <a:lnTo>
                  <a:pt x="124093" y="5293"/>
                </a:lnTo>
                <a:lnTo>
                  <a:pt x="127820" y="0"/>
                </a:lnTo>
                <a:lnTo>
                  <a:pt x="128754" y="264"/>
                </a:lnTo>
                <a:lnTo>
                  <a:pt x="139018" y="42881"/>
                </a:lnTo>
                <a:lnTo>
                  <a:pt x="143687" y="81528"/>
                </a:lnTo>
                <a:lnTo>
                  <a:pt x="148348" y="126703"/>
                </a:lnTo>
                <a:lnTo>
                  <a:pt x="149282" y="136056"/>
                </a:lnTo>
                <a:lnTo>
                  <a:pt x="150216" y="145497"/>
                </a:lnTo>
                <a:lnTo>
                  <a:pt x="151150" y="154850"/>
                </a:lnTo>
                <a:lnTo>
                  <a:pt x="152084" y="164203"/>
                </a:lnTo>
                <a:lnTo>
                  <a:pt x="156744" y="208760"/>
                </a:lnTo>
                <a:lnTo>
                  <a:pt x="161414" y="246701"/>
                </a:lnTo>
                <a:lnTo>
                  <a:pt x="168876" y="286406"/>
                </a:lnTo>
                <a:lnTo>
                  <a:pt x="175405" y="296906"/>
                </a:lnTo>
                <a:lnTo>
                  <a:pt x="176339" y="296641"/>
                </a:lnTo>
                <a:lnTo>
                  <a:pt x="187537" y="269642"/>
                </a:lnTo>
                <a:lnTo>
                  <a:pt x="188471" y="266289"/>
                </a:lnTo>
                <a:lnTo>
                  <a:pt x="189405" y="262759"/>
                </a:lnTo>
                <a:lnTo>
                  <a:pt x="190339" y="259318"/>
                </a:lnTo>
                <a:lnTo>
                  <a:pt x="191273" y="255877"/>
                </a:lnTo>
                <a:lnTo>
                  <a:pt x="206198" y="220407"/>
                </a:lnTo>
                <a:lnTo>
                  <a:pt x="207132" y="220230"/>
                </a:lnTo>
                <a:lnTo>
                  <a:pt x="208066" y="220318"/>
                </a:lnTo>
                <a:lnTo>
                  <a:pt x="223925" y="254729"/>
                </a:lnTo>
                <a:lnTo>
                  <a:pt x="224859" y="257729"/>
                </a:lnTo>
                <a:lnTo>
                  <a:pt x="225793" y="260817"/>
                </a:lnTo>
                <a:lnTo>
                  <a:pt x="226727" y="263905"/>
                </a:lnTo>
                <a:lnTo>
                  <a:pt x="227661" y="266905"/>
                </a:lnTo>
                <a:lnTo>
                  <a:pt x="228595" y="269817"/>
                </a:lnTo>
                <a:lnTo>
                  <a:pt x="229520" y="272729"/>
                </a:lnTo>
                <a:lnTo>
                  <a:pt x="244454" y="297522"/>
                </a:lnTo>
                <a:lnTo>
                  <a:pt x="245388" y="297345"/>
                </a:lnTo>
                <a:lnTo>
                  <a:pt x="257511" y="281993"/>
                </a:lnTo>
                <a:lnTo>
                  <a:pt x="258445" y="280228"/>
                </a:lnTo>
                <a:lnTo>
                  <a:pt x="259379" y="278375"/>
                </a:lnTo>
                <a:lnTo>
                  <a:pt x="260313" y="276610"/>
                </a:lnTo>
                <a:lnTo>
                  <a:pt x="261247" y="274845"/>
                </a:lnTo>
                <a:lnTo>
                  <a:pt x="262181" y="273169"/>
                </a:lnTo>
                <a:lnTo>
                  <a:pt x="263115" y="271493"/>
                </a:lnTo>
                <a:lnTo>
                  <a:pt x="264049" y="269904"/>
                </a:lnTo>
                <a:lnTo>
                  <a:pt x="264983" y="268493"/>
                </a:lnTo>
                <a:lnTo>
                  <a:pt x="265908" y="267081"/>
                </a:lnTo>
                <a:lnTo>
                  <a:pt x="266842" y="265934"/>
                </a:lnTo>
                <a:lnTo>
                  <a:pt x="272445" y="262140"/>
                </a:lnTo>
                <a:lnTo>
                  <a:pt x="273379" y="262140"/>
                </a:lnTo>
                <a:lnTo>
                  <a:pt x="288305" y="297346"/>
                </a:lnTo>
                <a:lnTo>
                  <a:pt x="295767" y="337051"/>
                </a:lnTo>
                <a:lnTo>
                  <a:pt x="302305" y="378697"/>
                </a:lnTo>
                <a:lnTo>
                  <a:pt x="303230" y="384874"/>
                </a:lnTo>
                <a:lnTo>
                  <a:pt x="304164" y="391050"/>
                </a:lnTo>
                <a:lnTo>
                  <a:pt x="305098" y="397226"/>
                </a:lnTo>
                <a:lnTo>
                  <a:pt x="306032" y="403403"/>
                </a:lnTo>
                <a:lnTo>
                  <a:pt x="306966" y="409579"/>
                </a:lnTo>
                <a:lnTo>
                  <a:pt x="307900" y="415667"/>
                </a:lnTo>
                <a:lnTo>
                  <a:pt x="308833" y="421756"/>
                </a:lnTo>
                <a:lnTo>
                  <a:pt x="309767" y="427667"/>
                </a:lnTo>
                <a:lnTo>
                  <a:pt x="310701" y="433579"/>
                </a:lnTo>
                <a:lnTo>
                  <a:pt x="317230" y="471519"/>
                </a:lnTo>
                <a:lnTo>
                  <a:pt x="326561" y="510960"/>
                </a:lnTo>
                <a:lnTo>
                  <a:pt x="338693" y="529312"/>
                </a:lnTo>
                <a:lnTo>
                  <a:pt x="339627" y="529136"/>
                </a:lnTo>
                <a:lnTo>
                  <a:pt x="356420" y="493401"/>
                </a:lnTo>
                <a:lnTo>
                  <a:pt x="360147" y="478754"/>
                </a:lnTo>
                <a:lnTo>
                  <a:pt x="361081" y="474872"/>
                </a:lnTo>
                <a:lnTo>
                  <a:pt x="362015" y="470813"/>
                </a:lnTo>
                <a:lnTo>
                  <a:pt x="362949" y="466754"/>
                </a:lnTo>
                <a:lnTo>
                  <a:pt x="363882" y="462519"/>
                </a:lnTo>
                <a:lnTo>
                  <a:pt x="364816" y="458284"/>
                </a:lnTo>
                <a:lnTo>
                  <a:pt x="365750" y="453960"/>
                </a:lnTo>
                <a:lnTo>
                  <a:pt x="366684" y="449549"/>
                </a:lnTo>
                <a:lnTo>
                  <a:pt x="367618" y="445049"/>
                </a:lnTo>
                <a:lnTo>
                  <a:pt x="368552" y="440637"/>
                </a:lnTo>
                <a:lnTo>
                  <a:pt x="369477" y="436049"/>
                </a:lnTo>
                <a:lnTo>
                  <a:pt x="370411" y="431460"/>
                </a:lnTo>
                <a:lnTo>
                  <a:pt x="371345" y="426872"/>
                </a:lnTo>
                <a:lnTo>
                  <a:pt x="372279" y="422284"/>
                </a:lnTo>
                <a:lnTo>
                  <a:pt x="373213" y="417607"/>
                </a:lnTo>
                <a:lnTo>
                  <a:pt x="374147" y="413019"/>
                </a:lnTo>
                <a:lnTo>
                  <a:pt x="375081" y="408342"/>
                </a:lnTo>
                <a:lnTo>
                  <a:pt x="376015" y="403754"/>
                </a:lnTo>
                <a:lnTo>
                  <a:pt x="376949" y="399077"/>
                </a:lnTo>
                <a:lnTo>
                  <a:pt x="377883" y="394489"/>
                </a:lnTo>
                <a:lnTo>
                  <a:pt x="378808" y="389901"/>
                </a:lnTo>
                <a:lnTo>
                  <a:pt x="379742" y="385401"/>
                </a:lnTo>
                <a:lnTo>
                  <a:pt x="380676" y="380901"/>
                </a:lnTo>
                <a:lnTo>
                  <a:pt x="389072" y="342960"/>
                </a:lnTo>
                <a:lnTo>
                  <a:pt x="399337" y="306873"/>
                </a:lnTo>
                <a:lnTo>
                  <a:pt x="400271" y="304226"/>
                </a:lnTo>
                <a:lnTo>
                  <a:pt x="417998" y="275992"/>
                </a:lnTo>
                <a:lnTo>
                  <a:pt x="418931" y="275374"/>
                </a:lnTo>
                <a:lnTo>
                  <a:pt x="419865" y="274844"/>
                </a:lnTo>
                <a:lnTo>
                  <a:pt x="420799" y="274403"/>
                </a:lnTo>
                <a:lnTo>
                  <a:pt x="421733" y="274051"/>
                </a:lnTo>
                <a:lnTo>
                  <a:pt x="422667" y="273698"/>
                </a:lnTo>
                <a:lnTo>
                  <a:pt x="423601" y="273433"/>
                </a:lnTo>
                <a:lnTo>
                  <a:pt x="424535" y="273168"/>
                </a:lnTo>
                <a:lnTo>
                  <a:pt x="425460" y="272903"/>
                </a:lnTo>
                <a:lnTo>
                  <a:pt x="426394" y="272638"/>
                </a:lnTo>
                <a:lnTo>
                  <a:pt x="427328" y="272461"/>
                </a:lnTo>
                <a:lnTo>
                  <a:pt x="428262" y="272285"/>
                </a:lnTo>
                <a:lnTo>
                  <a:pt x="429196" y="272108"/>
                </a:lnTo>
                <a:lnTo>
                  <a:pt x="430130" y="272020"/>
                </a:lnTo>
                <a:lnTo>
                  <a:pt x="431064" y="271843"/>
                </a:lnTo>
                <a:lnTo>
                  <a:pt x="431998" y="271667"/>
                </a:lnTo>
                <a:lnTo>
                  <a:pt x="432932" y="271490"/>
                </a:lnTo>
                <a:lnTo>
                  <a:pt x="433866" y="271313"/>
                </a:lnTo>
                <a:lnTo>
                  <a:pt x="434791" y="271137"/>
                </a:lnTo>
                <a:lnTo>
                  <a:pt x="435725" y="270872"/>
                </a:lnTo>
                <a:lnTo>
                  <a:pt x="436659" y="270695"/>
                </a:lnTo>
                <a:lnTo>
                  <a:pt x="437592" y="270430"/>
                </a:lnTo>
                <a:lnTo>
                  <a:pt x="438526" y="270077"/>
                </a:lnTo>
                <a:lnTo>
                  <a:pt x="439460" y="269812"/>
                </a:lnTo>
                <a:lnTo>
                  <a:pt x="440394" y="269371"/>
                </a:lnTo>
                <a:lnTo>
                  <a:pt x="441328" y="269019"/>
                </a:lnTo>
                <a:lnTo>
                  <a:pt x="442262" y="268578"/>
                </a:lnTo>
                <a:lnTo>
                  <a:pt x="443196" y="268048"/>
                </a:lnTo>
                <a:lnTo>
                  <a:pt x="444121" y="267519"/>
                </a:lnTo>
                <a:lnTo>
                  <a:pt x="445055" y="266989"/>
                </a:lnTo>
                <a:lnTo>
                  <a:pt x="445989" y="266372"/>
                </a:lnTo>
                <a:lnTo>
                  <a:pt x="446923" y="265754"/>
                </a:lnTo>
                <a:lnTo>
                  <a:pt x="447857" y="265048"/>
                </a:lnTo>
                <a:lnTo>
                  <a:pt x="448791" y="264254"/>
                </a:lnTo>
                <a:lnTo>
                  <a:pt x="449725" y="263459"/>
                </a:lnTo>
                <a:lnTo>
                  <a:pt x="450659" y="262665"/>
                </a:lnTo>
                <a:lnTo>
                  <a:pt x="451593" y="261783"/>
                </a:lnTo>
                <a:lnTo>
                  <a:pt x="452527" y="260901"/>
                </a:lnTo>
                <a:lnTo>
                  <a:pt x="453452" y="259930"/>
                </a:lnTo>
                <a:lnTo>
                  <a:pt x="454386" y="258872"/>
                </a:lnTo>
                <a:lnTo>
                  <a:pt x="455320" y="257901"/>
                </a:lnTo>
                <a:lnTo>
                  <a:pt x="456253" y="256842"/>
                </a:lnTo>
                <a:lnTo>
                  <a:pt x="457187" y="255695"/>
                </a:lnTo>
                <a:lnTo>
                  <a:pt x="458121" y="254636"/>
                </a:lnTo>
                <a:lnTo>
                  <a:pt x="459055" y="253489"/>
                </a:lnTo>
                <a:lnTo>
                  <a:pt x="459989" y="252254"/>
                </a:lnTo>
                <a:lnTo>
                  <a:pt x="460923" y="251107"/>
                </a:lnTo>
                <a:lnTo>
                  <a:pt x="461857" y="249872"/>
                </a:lnTo>
                <a:lnTo>
                  <a:pt x="462782" y="248636"/>
                </a:lnTo>
                <a:lnTo>
                  <a:pt x="463716" y="247401"/>
                </a:lnTo>
                <a:lnTo>
                  <a:pt x="464650" y="246165"/>
                </a:lnTo>
                <a:lnTo>
                  <a:pt x="465584" y="244930"/>
                </a:lnTo>
                <a:lnTo>
                  <a:pt x="466518" y="243695"/>
                </a:lnTo>
                <a:lnTo>
                  <a:pt x="467452" y="242459"/>
                </a:lnTo>
                <a:lnTo>
                  <a:pt x="468386" y="241224"/>
                </a:lnTo>
                <a:lnTo>
                  <a:pt x="469320" y="239988"/>
                </a:lnTo>
                <a:lnTo>
                  <a:pt x="470254" y="238753"/>
                </a:lnTo>
                <a:lnTo>
                  <a:pt x="471188" y="237518"/>
                </a:lnTo>
                <a:lnTo>
                  <a:pt x="472113" y="236370"/>
                </a:lnTo>
                <a:lnTo>
                  <a:pt x="473047" y="235135"/>
                </a:lnTo>
                <a:lnTo>
                  <a:pt x="473981" y="233988"/>
                </a:lnTo>
                <a:lnTo>
                  <a:pt x="474914" y="232841"/>
                </a:lnTo>
                <a:lnTo>
                  <a:pt x="475848" y="231782"/>
                </a:lnTo>
                <a:lnTo>
                  <a:pt x="476782" y="230723"/>
                </a:lnTo>
                <a:lnTo>
                  <a:pt x="477716" y="229665"/>
                </a:lnTo>
                <a:lnTo>
                  <a:pt x="478650" y="228606"/>
                </a:lnTo>
                <a:lnTo>
                  <a:pt x="479584" y="227635"/>
                </a:lnTo>
                <a:lnTo>
                  <a:pt x="480518" y="226753"/>
                </a:lnTo>
                <a:lnTo>
                  <a:pt x="481443" y="225783"/>
                </a:lnTo>
                <a:lnTo>
                  <a:pt x="482377" y="224901"/>
                </a:lnTo>
                <a:lnTo>
                  <a:pt x="483311" y="224106"/>
                </a:lnTo>
                <a:lnTo>
                  <a:pt x="484245" y="223312"/>
                </a:lnTo>
                <a:lnTo>
                  <a:pt x="485179" y="222606"/>
                </a:lnTo>
                <a:lnTo>
                  <a:pt x="486113" y="221900"/>
                </a:lnTo>
                <a:lnTo>
                  <a:pt x="487047" y="221194"/>
                </a:lnTo>
                <a:lnTo>
                  <a:pt x="487981" y="220576"/>
                </a:lnTo>
                <a:lnTo>
                  <a:pt x="488915" y="220047"/>
                </a:lnTo>
                <a:lnTo>
                  <a:pt x="489849" y="219429"/>
                </a:lnTo>
                <a:lnTo>
                  <a:pt x="490774" y="218988"/>
                </a:lnTo>
                <a:lnTo>
                  <a:pt x="491716" y="218547"/>
                </a:lnTo>
                <a:lnTo>
                  <a:pt x="492686" y="218106"/>
                </a:lnTo>
                <a:lnTo>
                  <a:pt x="493567" y="217665"/>
                </a:lnTo>
                <a:lnTo>
                  <a:pt x="494536" y="217312"/>
                </a:lnTo>
                <a:lnTo>
                  <a:pt x="495417" y="217047"/>
                </a:lnTo>
                <a:lnTo>
                  <a:pt x="496386" y="216782"/>
                </a:lnTo>
                <a:lnTo>
                  <a:pt x="497267" y="216517"/>
                </a:lnTo>
                <a:lnTo>
                  <a:pt x="498236" y="216341"/>
                </a:lnTo>
                <a:lnTo>
                  <a:pt x="499205" y="216164"/>
                </a:lnTo>
                <a:lnTo>
                  <a:pt x="500086" y="215987"/>
                </a:lnTo>
                <a:lnTo>
                  <a:pt x="501055" y="215899"/>
                </a:lnTo>
                <a:lnTo>
                  <a:pt x="501936" y="215811"/>
                </a:lnTo>
                <a:lnTo>
                  <a:pt x="502906" y="215723"/>
                </a:lnTo>
                <a:lnTo>
                  <a:pt x="503875" y="215634"/>
                </a:lnTo>
                <a:lnTo>
                  <a:pt x="504756" y="215634"/>
                </a:lnTo>
                <a:lnTo>
                  <a:pt x="505725" y="215634"/>
                </a:lnTo>
                <a:lnTo>
                  <a:pt x="506606" y="215634"/>
                </a:lnTo>
                <a:lnTo>
                  <a:pt x="507575" y="215723"/>
                </a:lnTo>
                <a:lnTo>
                  <a:pt x="508544" y="215723"/>
                </a:lnTo>
                <a:lnTo>
                  <a:pt x="509425" y="215811"/>
                </a:lnTo>
                <a:lnTo>
                  <a:pt x="510394" y="215899"/>
                </a:lnTo>
                <a:lnTo>
                  <a:pt x="511275" y="215987"/>
                </a:lnTo>
                <a:lnTo>
                  <a:pt x="512245" y="216164"/>
                </a:lnTo>
                <a:lnTo>
                  <a:pt x="513214" y="216252"/>
                </a:lnTo>
                <a:lnTo>
                  <a:pt x="514095" y="216429"/>
                </a:lnTo>
                <a:lnTo>
                  <a:pt x="515064" y="216606"/>
                </a:lnTo>
                <a:lnTo>
                  <a:pt x="515945" y="216782"/>
                </a:lnTo>
                <a:lnTo>
                  <a:pt x="516914" y="216959"/>
                </a:lnTo>
                <a:lnTo>
                  <a:pt x="517795" y="217136"/>
                </a:lnTo>
                <a:lnTo>
                  <a:pt x="518764" y="217401"/>
                </a:lnTo>
                <a:lnTo>
                  <a:pt x="519733" y="217577"/>
                </a:lnTo>
                <a:lnTo>
                  <a:pt x="520614" y="217842"/>
                </a:lnTo>
                <a:lnTo>
                  <a:pt x="521584" y="218107"/>
                </a:lnTo>
                <a:lnTo>
                  <a:pt x="522465" y="218372"/>
                </a:lnTo>
                <a:lnTo>
                  <a:pt x="523434" y="218725"/>
                </a:lnTo>
                <a:lnTo>
                  <a:pt x="524403" y="218990"/>
                </a:lnTo>
                <a:lnTo>
                  <a:pt x="525284" y="219343"/>
                </a:lnTo>
                <a:lnTo>
                  <a:pt x="526253" y="219695"/>
                </a:lnTo>
                <a:lnTo>
                  <a:pt x="527134" y="220136"/>
                </a:lnTo>
                <a:lnTo>
                  <a:pt x="528103" y="220577"/>
                </a:lnTo>
                <a:lnTo>
                  <a:pt x="533654" y="223754"/>
                </a:lnTo>
                <a:lnTo>
                  <a:pt x="534623" y="224371"/>
                </a:lnTo>
                <a:lnTo>
                  <a:pt x="535592" y="225077"/>
                </a:lnTo>
                <a:lnTo>
                  <a:pt x="536473" y="225872"/>
                </a:lnTo>
                <a:lnTo>
                  <a:pt x="537442" y="226666"/>
                </a:lnTo>
                <a:lnTo>
                  <a:pt x="538323" y="227548"/>
                </a:lnTo>
                <a:lnTo>
                  <a:pt x="539293" y="228519"/>
                </a:lnTo>
                <a:lnTo>
                  <a:pt x="540262" y="229489"/>
                </a:lnTo>
                <a:lnTo>
                  <a:pt x="541143" y="230548"/>
                </a:lnTo>
                <a:lnTo>
                  <a:pt x="542112" y="231607"/>
                </a:lnTo>
                <a:lnTo>
                  <a:pt x="542993" y="232754"/>
                </a:lnTo>
                <a:lnTo>
                  <a:pt x="543962" y="233989"/>
                </a:lnTo>
                <a:lnTo>
                  <a:pt x="544931" y="235313"/>
                </a:lnTo>
                <a:lnTo>
                  <a:pt x="545812" y="236724"/>
                </a:lnTo>
                <a:lnTo>
                  <a:pt x="546781" y="238136"/>
                </a:lnTo>
                <a:lnTo>
                  <a:pt x="547662" y="239724"/>
                </a:lnTo>
                <a:lnTo>
                  <a:pt x="548632" y="241312"/>
                </a:lnTo>
                <a:lnTo>
                  <a:pt x="549601" y="242989"/>
                </a:lnTo>
                <a:lnTo>
                  <a:pt x="550482" y="244753"/>
                </a:lnTo>
                <a:lnTo>
                  <a:pt x="551451" y="246606"/>
                </a:lnTo>
                <a:lnTo>
                  <a:pt x="552332" y="248547"/>
                </a:lnTo>
                <a:lnTo>
                  <a:pt x="553301" y="250488"/>
                </a:lnTo>
                <a:lnTo>
                  <a:pt x="554182" y="252606"/>
                </a:lnTo>
                <a:lnTo>
                  <a:pt x="555151" y="254811"/>
                </a:lnTo>
                <a:lnTo>
                  <a:pt x="556120" y="257017"/>
                </a:lnTo>
                <a:lnTo>
                  <a:pt x="557001" y="259400"/>
                </a:lnTo>
                <a:lnTo>
                  <a:pt x="557971" y="261782"/>
                </a:lnTo>
                <a:lnTo>
                  <a:pt x="558852" y="264253"/>
                </a:lnTo>
                <a:lnTo>
                  <a:pt x="559821" y="266812"/>
                </a:lnTo>
                <a:lnTo>
                  <a:pt x="560790" y="269459"/>
                </a:lnTo>
                <a:lnTo>
                  <a:pt x="561671" y="272194"/>
                </a:lnTo>
                <a:lnTo>
                  <a:pt x="562640" y="275017"/>
                </a:lnTo>
                <a:lnTo>
                  <a:pt x="563521" y="277929"/>
                </a:lnTo>
                <a:lnTo>
                  <a:pt x="564490" y="280841"/>
                </a:lnTo>
                <a:lnTo>
                  <a:pt x="565459" y="283841"/>
                </a:lnTo>
                <a:lnTo>
                  <a:pt x="566340" y="286929"/>
                </a:lnTo>
                <a:lnTo>
                  <a:pt x="567310" y="290105"/>
                </a:lnTo>
                <a:lnTo>
                  <a:pt x="568191" y="293282"/>
                </a:lnTo>
                <a:lnTo>
                  <a:pt x="569160" y="296546"/>
                </a:lnTo>
                <a:lnTo>
                  <a:pt x="570041" y="299811"/>
                </a:lnTo>
                <a:lnTo>
                  <a:pt x="571010" y="303252"/>
                </a:lnTo>
                <a:lnTo>
                  <a:pt x="571979" y="306605"/>
                </a:lnTo>
                <a:lnTo>
                  <a:pt x="572860" y="310046"/>
                </a:lnTo>
                <a:lnTo>
                  <a:pt x="573829" y="313576"/>
                </a:lnTo>
                <a:lnTo>
                  <a:pt x="574710" y="317105"/>
                </a:lnTo>
                <a:lnTo>
                  <a:pt x="575680" y="320635"/>
                </a:lnTo>
                <a:lnTo>
                  <a:pt x="576649" y="324252"/>
                </a:lnTo>
                <a:lnTo>
                  <a:pt x="577530" y="327782"/>
                </a:lnTo>
                <a:lnTo>
                  <a:pt x="578499" y="331399"/>
                </a:lnTo>
                <a:lnTo>
                  <a:pt x="579380" y="335105"/>
                </a:lnTo>
                <a:lnTo>
                  <a:pt x="580349" y="338722"/>
                </a:lnTo>
                <a:lnTo>
                  <a:pt x="581318" y="342340"/>
                </a:lnTo>
                <a:lnTo>
                  <a:pt x="582199" y="345957"/>
                </a:lnTo>
                <a:lnTo>
                  <a:pt x="583168" y="349574"/>
                </a:lnTo>
                <a:lnTo>
                  <a:pt x="584049" y="353192"/>
                </a:lnTo>
                <a:lnTo>
                  <a:pt x="585019" y="356809"/>
                </a:lnTo>
                <a:lnTo>
                  <a:pt x="585988" y="360426"/>
                </a:lnTo>
                <a:lnTo>
                  <a:pt x="586869" y="363956"/>
                </a:lnTo>
                <a:lnTo>
                  <a:pt x="587838" y="367573"/>
                </a:lnTo>
                <a:lnTo>
                  <a:pt x="588719" y="371014"/>
                </a:lnTo>
                <a:lnTo>
                  <a:pt x="589688" y="374544"/>
                </a:lnTo>
                <a:lnTo>
                  <a:pt x="590569" y="377897"/>
                </a:lnTo>
                <a:lnTo>
                  <a:pt x="591538" y="381338"/>
                </a:lnTo>
                <a:lnTo>
                  <a:pt x="592507" y="384603"/>
                </a:lnTo>
                <a:lnTo>
                  <a:pt x="593388" y="387956"/>
                </a:lnTo>
                <a:lnTo>
                  <a:pt x="594358" y="391132"/>
                </a:lnTo>
                <a:lnTo>
                  <a:pt x="595239" y="394308"/>
                </a:lnTo>
                <a:lnTo>
                  <a:pt x="596208" y="397396"/>
                </a:lnTo>
                <a:lnTo>
                  <a:pt x="597177" y="400484"/>
                </a:lnTo>
                <a:lnTo>
                  <a:pt x="598058" y="403396"/>
                </a:lnTo>
                <a:lnTo>
                  <a:pt x="599027" y="406308"/>
                </a:lnTo>
                <a:lnTo>
                  <a:pt x="599908" y="409131"/>
                </a:lnTo>
                <a:lnTo>
                  <a:pt x="600877" y="411866"/>
                </a:lnTo>
                <a:lnTo>
                  <a:pt x="601846" y="414513"/>
                </a:lnTo>
                <a:lnTo>
                  <a:pt x="602727" y="417072"/>
                </a:lnTo>
                <a:lnTo>
                  <a:pt x="603697" y="419631"/>
                </a:lnTo>
                <a:lnTo>
                  <a:pt x="604578" y="422013"/>
                </a:lnTo>
                <a:lnTo>
                  <a:pt x="605547" y="424307"/>
                </a:lnTo>
                <a:lnTo>
                  <a:pt x="606428" y="426601"/>
                </a:lnTo>
                <a:lnTo>
                  <a:pt x="607397" y="428719"/>
                </a:lnTo>
                <a:lnTo>
                  <a:pt x="608366" y="430836"/>
                </a:lnTo>
                <a:lnTo>
                  <a:pt x="609247" y="432777"/>
                </a:lnTo>
                <a:lnTo>
                  <a:pt x="610216" y="434630"/>
                </a:lnTo>
                <a:lnTo>
                  <a:pt x="611097" y="436483"/>
                </a:lnTo>
                <a:lnTo>
                  <a:pt x="612066" y="438160"/>
                </a:lnTo>
                <a:lnTo>
                  <a:pt x="613036" y="439748"/>
                </a:lnTo>
                <a:lnTo>
                  <a:pt x="613917" y="441248"/>
                </a:lnTo>
                <a:lnTo>
                  <a:pt x="614886" y="442659"/>
                </a:lnTo>
                <a:lnTo>
                  <a:pt x="615767" y="443983"/>
                </a:lnTo>
                <a:lnTo>
                  <a:pt x="616736" y="445307"/>
                </a:lnTo>
                <a:lnTo>
                  <a:pt x="617705" y="446454"/>
                </a:lnTo>
                <a:lnTo>
                  <a:pt x="618586" y="447513"/>
                </a:lnTo>
                <a:lnTo>
                  <a:pt x="619555" y="448483"/>
                </a:lnTo>
                <a:lnTo>
                  <a:pt x="620436" y="449365"/>
                </a:lnTo>
                <a:lnTo>
                  <a:pt x="621406" y="450160"/>
                </a:lnTo>
                <a:lnTo>
                  <a:pt x="622375" y="450866"/>
                </a:lnTo>
                <a:lnTo>
                  <a:pt x="623256" y="451572"/>
                </a:lnTo>
                <a:lnTo>
                  <a:pt x="624225" y="452101"/>
                </a:lnTo>
                <a:lnTo>
                  <a:pt x="625106" y="452630"/>
                </a:lnTo>
                <a:lnTo>
                  <a:pt x="626075" y="452983"/>
                </a:lnTo>
                <a:lnTo>
                  <a:pt x="626956" y="453336"/>
                </a:lnTo>
                <a:lnTo>
                  <a:pt x="631626" y="453954"/>
                </a:lnTo>
                <a:lnTo>
                  <a:pt x="632595" y="453866"/>
                </a:lnTo>
                <a:lnTo>
                  <a:pt x="633564" y="453689"/>
                </a:lnTo>
                <a:lnTo>
                  <a:pt x="634445" y="453512"/>
                </a:lnTo>
                <a:lnTo>
                  <a:pt x="635414" y="453247"/>
                </a:lnTo>
                <a:lnTo>
                  <a:pt x="636295" y="452895"/>
                </a:lnTo>
                <a:lnTo>
                  <a:pt x="637264" y="452542"/>
                </a:lnTo>
                <a:lnTo>
                  <a:pt x="638233" y="452101"/>
                </a:lnTo>
                <a:lnTo>
                  <a:pt x="639114" y="451572"/>
                </a:lnTo>
                <a:lnTo>
                  <a:pt x="640084" y="451042"/>
                </a:lnTo>
                <a:lnTo>
                  <a:pt x="640965" y="450513"/>
                </a:lnTo>
                <a:lnTo>
                  <a:pt x="641934" y="449895"/>
                </a:lnTo>
                <a:lnTo>
                  <a:pt x="642903" y="449189"/>
                </a:lnTo>
                <a:lnTo>
                  <a:pt x="643784" y="448483"/>
                </a:lnTo>
                <a:lnTo>
                  <a:pt x="644753" y="447777"/>
                </a:lnTo>
                <a:lnTo>
                  <a:pt x="645634" y="446983"/>
                </a:lnTo>
                <a:lnTo>
                  <a:pt x="646603" y="446101"/>
                </a:lnTo>
                <a:lnTo>
                  <a:pt x="647484" y="445218"/>
                </a:lnTo>
                <a:lnTo>
                  <a:pt x="648453" y="444336"/>
                </a:lnTo>
                <a:lnTo>
                  <a:pt x="649423" y="443454"/>
                </a:lnTo>
                <a:lnTo>
                  <a:pt x="650304" y="442484"/>
                </a:lnTo>
                <a:lnTo>
                  <a:pt x="651273" y="441425"/>
                </a:lnTo>
                <a:lnTo>
                  <a:pt x="652154" y="440455"/>
                </a:lnTo>
                <a:lnTo>
                  <a:pt x="653123" y="439396"/>
                </a:lnTo>
                <a:lnTo>
                  <a:pt x="654092" y="438249"/>
                </a:lnTo>
                <a:lnTo>
                  <a:pt x="654973" y="437190"/>
                </a:lnTo>
                <a:lnTo>
                  <a:pt x="655942" y="436043"/>
                </a:lnTo>
                <a:lnTo>
                  <a:pt x="656823" y="434896"/>
                </a:lnTo>
                <a:lnTo>
                  <a:pt x="657792" y="433749"/>
                </a:lnTo>
                <a:lnTo>
                  <a:pt x="658762" y="432513"/>
                </a:lnTo>
                <a:lnTo>
                  <a:pt x="659643" y="431278"/>
                </a:lnTo>
                <a:lnTo>
                  <a:pt x="660612" y="430043"/>
                </a:lnTo>
                <a:lnTo>
                  <a:pt x="661493" y="428807"/>
                </a:lnTo>
                <a:lnTo>
                  <a:pt x="662462" y="427483"/>
                </a:lnTo>
                <a:lnTo>
                  <a:pt x="663343" y="426160"/>
                </a:lnTo>
                <a:lnTo>
                  <a:pt x="664312" y="424924"/>
                </a:lnTo>
                <a:lnTo>
                  <a:pt x="665281" y="423513"/>
                </a:lnTo>
                <a:lnTo>
                  <a:pt x="666162" y="422189"/>
                </a:lnTo>
                <a:lnTo>
                  <a:pt x="667132" y="420865"/>
                </a:lnTo>
                <a:lnTo>
                  <a:pt x="668013" y="419454"/>
                </a:lnTo>
                <a:lnTo>
                  <a:pt x="668982" y="418042"/>
                </a:lnTo>
                <a:lnTo>
                  <a:pt x="669951" y="416719"/>
                </a:lnTo>
                <a:lnTo>
                  <a:pt x="670832" y="415307"/>
                </a:lnTo>
                <a:lnTo>
                  <a:pt x="671801" y="413807"/>
                </a:lnTo>
                <a:lnTo>
                  <a:pt x="672682" y="412396"/>
                </a:lnTo>
                <a:lnTo>
                  <a:pt x="673651" y="410984"/>
                </a:lnTo>
                <a:lnTo>
                  <a:pt x="674620" y="409485"/>
                </a:lnTo>
                <a:lnTo>
                  <a:pt x="675501" y="408073"/>
                </a:lnTo>
                <a:lnTo>
                  <a:pt x="676471" y="406573"/>
                </a:lnTo>
                <a:lnTo>
                  <a:pt x="677352" y="405073"/>
                </a:lnTo>
                <a:lnTo>
                  <a:pt x="678321" y="403574"/>
                </a:lnTo>
                <a:lnTo>
                  <a:pt x="679290" y="402074"/>
                </a:lnTo>
                <a:lnTo>
                  <a:pt x="680171" y="400574"/>
                </a:lnTo>
                <a:lnTo>
                  <a:pt x="681140" y="399074"/>
                </a:lnTo>
                <a:lnTo>
                  <a:pt x="682021" y="397574"/>
                </a:lnTo>
                <a:lnTo>
                  <a:pt x="682990" y="396075"/>
                </a:lnTo>
                <a:lnTo>
                  <a:pt x="683871" y="394486"/>
                </a:lnTo>
                <a:lnTo>
                  <a:pt x="684840" y="392987"/>
                </a:lnTo>
                <a:lnTo>
                  <a:pt x="685810" y="391398"/>
                </a:lnTo>
                <a:lnTo>
                  <a:pt x="686691" y="389899"/>
                </a:lnTo>
                <a:lnTo>
                  <a:pt x="687660" y="388310"/>
                </a:lnTo>
                <a:lnTo>
                  <a:pt x="688541" y="386811"/>
                </a:lnTo>
                <a:lnTo>
                  <a:pt x="689510" y="385223"/>
                </a:lnTo>
                <a:lnTo>
                  <a:pt x="690479" y="383634"/>
                </a:lnTo>
                <a:lnTo>
                  <a:pt x="691360" y="382135"/>
                </a:lnTo>
                <a:lnTo>
                  <a:pt x="692329" y="380546"/>
                </a:lnTo>
                <a:lnTo>
                  <a:pt x="693210" y="379047"/>
                </a:lnTo>
                <a:lnTo>
                  <a:pt x="694179" y="377458"/>
                </a:lnTo>
                <a:lnTo>
                  <a:pt x="695149" y="375870"/>
                </a:lnTo>
                <a:lnTo>
                  <a:pt x="696030" y="374282"/>
                </a:lnTo>
                <a:lnTo>
                  <a:pt x="696999" y="372782"/>
                </a:lnTo>
                <a:lnTo>
                  <a:pt x="697880" y="371194"/>
                </a:lnTo>
                <a:lnTo>
                  <a:pt x="698849" y="369606"/>
                </a:lnTo>
                <a:lnTo>
                  <a:pt x="699730" y="368106"/>
                </a:lnTo>
                <a:lnTo>
                  <a:pt x="700699" y="366518"/>
                </a:lnTo>
                <a:lnTo>
                  <a:pt x="701668" y="365018"/>
                </a:lnTo>
                <a:lnTo>
                  <a:pt x="702549" y="363430"/>
                </a:lnTo>
                <a:lnTo>
                  <a:pt x="703518" y="361842"/>
                </a:lnTo>
                <a:lnTo>
                  <a:pt x="704400" y="360342"/>
                </a:lnTo>
                <a:lnTo>
                  <a:pt x="705369" y="358754"/>
                </a:lnTo>
                <a:lnTo>
                  <a:pt x="706338" y="357254"/>
                </a:lnTo>
                <a:lnTo>
                  <a:pt x="707219" y="355754"/>
                </a:lnTo>
                <a:lnTo>
                  <a:pt x="708188" y="354166"/>
                </a:lnTo>
                <a:lnTo>
                  <a:pt x="709069" y="352666"/>
                </a:lnTo>
                <a:lnTo>
                  <a:pt x="710038" y="351167"/>
                </a:lnTo>
                <a:lnTo>
                  <a:pt x="711007" y="349667"/>
                </a:lnTo>
                <a:lnTo>
                  <a:pt x="711888" y="348167"/>
                </a:lnTo>
                <a:lnTo>
                  <a:pt x="712858" y="346667"/>
                </a:lnTo>
                <a:lnTo>
                  <a:pt x="713739" y="345167"/>
                </a:lnTo>
                <a:lnTo>
                  <a:pt x="714708" y="343668"/>
                </a:lnTo>
                <a:lnTo>
                  <a:pt x="715677" y="342168"/>
                </a:lnTo>
                <a:lnTo>
                  <a:pt x="716558" y="340668"/>
                </a:lnTo>
                <a:lnTo>
                  <a:pt x="717527" y="339256"/>
                </a:lnTo>
                <a:lnTo>
                  <a:pt x="718408" y="337757"/>
                </a:lnTo>
                <a:lnTo>
                  <a:pt x="719377" y="336257"/>
                </a:lnTo>
                <a:lnTo>
                  <a:pt x="720258" y="334845"/>
                </a:lnTo>
                <a:lnTo>
                  <a:pt x="721227" y="333434"/>
                </a:lnTo>
                <a:lnTo>
                  <a:pt x="722197" y="332022"/>
                </a:lnTo>
                <a:lnTo>
                  <a:pt x="723078" y="330522"/>
                </a:lnTo>
                <a:lnTo>
                  <a:pt x="724047" y="329111"/>
                </a:lnTo>
                <a:lnTo>
                  <a:pt x="724928" y="327787"/>
                </a:lnTo>
                <a:lnTo>
                  <a:pt x="725897" y="326376"/>
                </a:lnTo>
                <a:lnTo>
                  <a:pt x="726866" y="324964"/>
                </a:lnTo>
                <a:lnTo>
                  <a:pt x="727747" y="323641"/>
                </a:lnTo>
                <a:lnTo>
                  <a:pt x="728716" y="322229"/>
                </a:lnTo>
                <a:lnTo>
                  <a:pt x="729597" y="320905"/>
                </a:lnTo>
                <a:lnTo>
                  <a:pt x="730566" y="319582"/>
                </a:lnTo>
                <a:lnTo>
                  <a:pt x="731536" y="318258"/>
                </a:lnTo>
                <a:lnTo>
                  <a:pt x="732417" y="316934"/>
                </a:lnTo>
                <a:lnTo>
                  <a:pt x="733386" y="315610"/>
                </a:lnTo>
                <a:lnTo>
                  <a:pt x="734267" y="314287"/>
                </a:lnTo>
                <a:lnTo>
                  <a:pt x="735236" y="313051"/>
                </a:lnTo>
                <a:lnTo>
                  <a:pt x="736205" y="311728"/>
                </a:lnTo>
                <a:lnTo>
                  <a:pt x="737086" y="310492"/>
                </a:lnTo>
                <a:lnTo>
                  <a:pt x="738055" y="309257"/>
                </a:lnTo>
                <a:lnTo>
                  <a:pt x="738936" y="308021"/>
                </a:lnTo>
                <a:lnTo>
                  <a:pt x="739905" y="306786"/>
                </a:lnTo>
                <a:lnTo>
                  <a:pt x="740787" y="305639"/>
                </a:lnTo>
                <a:lnTo>
                  <a:pt x="741756" y="304404"/>
                </a:lnTo>
                <a:lnTo>
                  <a:pt x="742725" y="303256"/>
                </a:lnTo>
                <a:lnTo>
                  <a:pt x="743606" y="302109"/>
                </a:lnTo>
                <a:lnTo>
                  <a:pt x="744575" y="300962"/>
                </a:lnTo>
                <a:lnTo>
                  <a:pt x="745456" y="299815"/>
                </a:lnTo>
                <a:lnTo>
                  <a:pt x="746425" y="298668"/>
                </a:lnTo>
                <a:lnTo>
                  <a:pt x="747394" y="297609"/>
                </a:lnTo>
                <a:lnTo>
                  <a:pt x="748276" y="296551"/>
                </a:lnTo>
                <a:lnTo>
                  <a:pt x="749245" y="295492"/>
                </a:lnTo>
                <a:lnTo>
                  <a:pt x="750126" y="294433"/>
                </a:lnTo>
                <a:lnTo>
                  <a:pt x="751095" y="293374"/>
                </a:lnTo>
                <a:lnTo>
                  <a:pt x="752064" y="292316"/>
                </a:lnTo>
                <a:lnTo>
                  <a:pt x="752945" y="291345"/>
                </a:lnTo>
                <a:lnTo>
                  <a:pt x="753914" y="290375"/>
                </a:lnTo>
                <a:lnTo>
                  <a:pt x="754795" y="289404"/>
                </a:lnTo>
                <a:lnTo>
                  <a:pt x="755765" y="288434"/>
                </a:lnTo>
                <a:lnTo>
                  <a:pt x="756646" y="287463"/>
                </a:lnTo>
                <a:lnTo>
                  <a:pt x="757615" y="286581"/>
                </a:lnTo>
                <a:lnTo>
                  <a:pt x="758584" y="285611"/>
                </a:lnTo>
                <a:lnTo>
                  <a:pt x="759465" y="284729"/>
                </a:lnTo>
                <a:lnTo>
                  <a:pt x="760434" y="283847"/>
                </a:lnTo>
                <a:lnTo>
                  <a:pt x="761315" y="282964"/>
                </a:lnTo>
                <a:lnTo>
                  <a:pt x="762285" y="282170"/>
                </a:lnTo>
                <a:lnTo>
                  <a:pt x="763254" y="281288"/>
                </a:lnTo>
                <a:lnTo>
                  <a:pt x="764135" y="280494"/>
                </a:lnTo>
                <a:lnTo>
                  <a:pt x="765104" y="279699"/>
                </a:lnTo>
                <a:lnTo>
                  <a:pt x="765985" y="278905"/>
                </a:lnTo>
                <a:lnTo>
                  <a:pt x="766954" y="278111"/>
                </a:lnTo>
                <a:lnTo>
                  <a:pt x="767923" y="277316"/>
                </a:lnTo>
                <a:lnTo>
                  <a:pt x="768804" y="276610"/>
                </a:lnTo>
                <a:lnTo>
                  <a:pt x="769774" y="275904"/>
                </a:lnTo>
                <a:lnTo>
                  <a:pt x="770655" y="275110"/>
                </a:lnTo>
                <a:lnTo>
                  <a:pt x="771624" y="274404"/>
                </a:lnTo>
                <a:lnTo>
                  <a:pt x="772593" y="273698"/>
                </a:lnTo>
                <a:lnTo>
                  <a:pt x="773474" y="272992"/>
                </a:lnTo>
                <a:lnTo>
                  <a:pt x="774443" y="272374"/>
                </a:lnTo>
                <a:lnTo>
                  <a:pt x="775324" y="271668"/>
                </a:lnTo>
                <a:lnTo>
                  <a:pt x="776293" y="270962"/>
                </a:lnTo>
                <a:lnTo>
                  <a:pt x="777175" y="270344"/>
                </a:lnTo>
                <a:lnTo>
                  <a:pt x="778144" y="269727"/>
                </a:lnTo>
                <a:lnTo>
                  <a:pt x="779113" y="269021"/>
                </a:lnTo>
                <a:lnTo>
                  <a:pt x="779994" y="268403"/>
                </a:lnTo>
                <a:lnTo>
                  <a:pt x="780963" y="267785"/>
                </a:lnTo>
                <a:lnTo>
                  <a:pt x="781844" y="267168"/>
                </a:lnTo>
                <a:lnTo>
                  <a:pt x="782813" y="266550"/>
                </a:lnTo>
                <a:lnTo>
                  <a:pt x="783783" y="265932"/>
                </a:lnTo>
                <a:lnTo>
                  <a:pt x="784664" y="265315"/>
                </a:lnTo>
                <a:lnTo>
                  <a:pt x="785633" y="264697"/>
                </a:lnTo>
                <a:lnTo>
                  <a:pt x="786514" y="264167"/>
                </a:lnTo>
                <a:lnTo>
                  <a:pt x="787483" y="263550"/>
                </a:lnTo>
                <a:lnTo>
                  <a:pt x="788452" y="262932"/>
                </a:lnTo>
                <a:lnTo>
                  <a:pt x="789333" y="262403"/>
                </a:lnTo>
                <a:lnTo>
                  <a:pt x="790302" y="261785"/>
                </a:lnTo>
                <a:lnTo>
                  <a:pt x="791184" y="261167"/>
                </a:lnTo>
                <a:lnTo>
                  <a:pt x="792153" y="260638"/>
                </a:lnTo>
                <a:lnTo>
                  <a:pt x="793122" y="260020"/>
                </a:lnTo>
                <a:lnTo>
                  <a:pt x="794003" y="259491"/>
                </a:lnTo>
                <a:lnTo>
                  <a:pt x="794972" y="258873"/>
                </a:lnTo>
                <a:lnTo>
                  <a:pt x="795853" y="258344"/>
                </a:lnTo>
                <a:lnTo>
                  <a:pt x="796822" y="257726"/>
                </a:lnTo>
                <a:lnTo>
                  <a:pt x="797703" y="257197"/>
                </a:lnTo>
                <a:lnTo>
                  <a:pt x="798673" y="256579"/>
                </a:lnTo>
                <a:lnTo>
                  <a:pt x="799642" y="256050"/>
                </a:lnTo>
                <a:lnTo>
                  <a:pt x="800523" y="255432"/>
                </a:lnTo>
                <a:lnTo>
                  <a:pt x="801492" y="254903"/>
                </a:lnTo>
                <a:lnTo>
                  <a:pt x="802373" y="254285"/>
                </a:lnTo>
                <a:lnTo>
                  <a:pt x="803342" y="253755"/>
                </a:lnTo>
                <a:lnTo>
                  <a:pt x="804311" y="253138"/>
                </a:lnTo>
                <a:lnTo>
                  <a:pt x="805192" y="252608"/>
                </a:lnTo>
                <a:lnTo>
                  <a:pt x="806162" y="251991"/>
                </a:lnTo>
                <a:lnTo>
                  <a:pt x="807043" y="251461"/>
                </a:lnTo>
                <a:lnTo>
                  <a:pt x="808012" y="250932"/>
                </a:lnTo>
                <a:lnTo>
                  <a:pt x="808981" y="250314"/>
                </a:lnTo>
                <a:lnTo>
                  <a:pt x="809862" y="249785"/>
                </a:lnTo>
                <a:lnTo>
                  <a:pt x="810831" y="249255"/>
                </a:lnTo>
                <a:lnTo>
                  <a:pt x="811712" y="248726"/>
                </a:lnTo>
                <a:lnTo>
                  <a:pt x="812682" y="248197"/>
                </a:lnTo>
                <a:lnTo>
                  <a:pt x="813563" y="247667"/>
                </a:lnTo>
                <a:lnTo>
                  <a:pt x="814532" y="247138"/>
                </a:lnTo>
                <a:lnTo>
                  <a:pt x="815501" y="246609"/>
                </a:lnTo>
                <a:lnTo>
                  <a:pt x="816382" y="246079"/>
                </a:lnTo>
                <a:lnTo>
                  <a:pt x="817351" y="245550"/>
                </a:lnTo>
                <a:lnTo>
                  <a:pt x="818232" y="245109"/>
                </a:lnTo>
                <a:lnTo>
                  <a:pt x="819201" y="244579"/>
                </a:lnTo>
                <a:lnTo>
                  <a:pt x="820171" y="244138"/>
                </a:lnTo>
                <a:lnTo>
                  <a:pt x="821052" y="243697"/>
                </a:lnTo>
                <a:lnTo>
                  <a:pt x="822021" y="243256"/>
                </a:lnTo>
                <a:lnTo>
                  <a:pt x="822902" y="242815"/>
                </a:lnTo>
                <a:lnTo>
                  <a:pt x="823871" y="242374"/>
                </a:lnTo>
                <a:lnTo>
                  <a:pt x="824840" y="242021"/>
                </a:lnTo>
                <a:lnTo>
                  <a:pt x="825721" y="241669"/>
                </a:lnTo>
                <a:lnTo>
                  <a:pt x="826690" y="241316"/>
                </a:lnTo>
                <a:lnTo>
                  <a:pt x="827572" y="240963"/>
                </a:lnTo>
                <a:lnTo>
                  <a:pt x="828541" y="240610"/>
                </a:lnTo>
                <a:lnTo>
                  <a:pt x="829510" y="240345"/>
                </a:lnTo>
                <a:lnTo>
                  <a:pt x="830391" y="240080"/>
                </a:lnTo>
                <a:lnTo>
                  <a:pt x="831360" y="239815"/>
                </a:lnTo>
                <a:lnTo>
                  <a:pt x="832241" y="239639"/>
                </a:lnTo>
                <a:lnTo>
                  <a:pt x="833210" y="239374"/>
                </a:lnTo>
                <a:lnTo>
                  <a:pt x="834091" y="239286"/>
                </a:lnTo>
                <a:lnTo>
                  <a:pt x="835061" y="239109"/>
                </a:lnTo>
                <a:lnTo>
                  <a:pt x="836030" y="239021"/>
                </a:lnTo>
                <a:lnTo>
                  <a:pt x="836911" y="238932"/>
                </a:lnTo>
                <a:lnTo>
                  <a:pt x="837880" y="238932"/>
                </a:lnTo>
                <a:lnTo>
                  <a:pt x="838761" y="238844"/>
                </a:lnTo>
                <a:lnTo>
                  <a:pt x="839730" y="238932"/>
                </a:lnTo>
                <a:lnTo>
                  <a:pt x="840699" y="238932"/>
                </a:lnTo>
                <a:lnTo>
                  <a:pt x="841581" y="239109"/>
                </a:lnTo>
                <a:lnTo>
                  <a:pt x="842550" y="239197"/>
                </a:lnTo>
                <a:lnTo>
                  <a:pt x="843431" y="239374"/>
                </a:lnTo>
                <a:lnTo>
                  <a:pt x="844400" y="239551"/>
                </a:lnTo>
                <a:lnTo>
                  <a:pt x="845369" y="239815"/>
                </a:lnTo>
                <a:lnTo>
                  <a:pt x="846250" y="240168"/>
                </a:lnTo>
                <a:lnTo>
                  <a:pt x="847219" y="240433"/>
                </a:lnTo>
                <a:lnTo>
                  <a:pt x="848100" y="240874"/>
                </a:lnTo>
                <a:lnTo>
                  <a:pt x="849070" y="241227"/>
                </a:lnTo>
                <a:lnTo>
                  <a:pt x="849951" y="241756"/>
                </a:lnTo>
                <a:lnTo>
                  <a:pt x="850920" y="242197"/>
                </a:lnTo>
                <a:lnTo>
                  <a:pt x="851889" y="242815"/>
                </a:lnTo>
                <a:lnTo>
                  <a:pt x="852770" y="243344"/>
                </a:lnTo>
                <a:lnTo>
                  <a:pt x="853739" y="244051"/>
                </a:lnTo>
                <a:lnTo>
                  <a:pt x="854620" y="244668"/>
                </a:lnTo>
                <a:lnTo>
                  <a:pt x="855589" y="245463"/>
                </a:lnTo>
                <a:lnTo>
                  <a:pt x="856559" y="246169"/>
                </a:lnTo>
                <a:lnTo>
                  <a:pt x="857440" y="247051"/>
                </a:lnTo>
                <a:lnTo>
                  <a:pt x="858409" y="247933"/>
                </a:lnTo>
                <a:lnTo>
                  <a:pt x="859290" y="248815"/>
                </a:lnTo>
                <a:lnTo>
                  <a:pt x="860259" y="249785"/>
                </a:lnTo>
                <a:lnTo>
                  <a:pt x="861228" y="250844"/>
                </a:lnTo>
                <a:lnTo>
                  <a:pt x="862109" y="251903"/>
                </a:lnTo>
                <a:lnTo>
                  <a:pt x="863079" y="253050"/>
                </a:lnTo>
                <a:lnTo>
                  <a:pt x="863960" y="254197"/>
                </a:lnTo>
                <a:lnTo>
                  <a:pt x="864929" y="255344"/>
                </a:lnTo>
                <a:lnTo>
                  <a:pt x="865898" y="256668"/>
                </a:lnTo>
                <a:lnTo>
                  <a:pt x="866779" y="257992"/>
                </a:lnTo>
                <a:lnTo>
                  <a:pt x="867748" y="259315"/>
                </a:lnTo>
                <a:lnTo>
                  <a:pt x="868629" y="260727"/>
                </a:lnTo>
                <a:lnTo>
                  <a:pt x="869598" y="262138"/>
                </a:lnTo>
                <a:lnTo>
                  <a:pt x="870480" y="263638"/>
                </a:lnTo>
                <a:lnTo>
                  <a:pt x="871449" y="265226"/>
                </a:lnTo>
                <a:lnTo>
                  <a:pt x="872418" y="266814"/>
                </a:lnTo>
                <a:lnTo>
                  <a:pt x="873299" y="268403"/>
                </a:lnTo>
                <a:lnTo>
                  <a:pt x="874268" y="270079"/>
                </a:lnTo>
                <a:lnTo>
                  <a:pt x="875149" y="271844"/>
                </a:lnTo>
                <a:lnTo>
                  <a:pt x="876118" y="273520"/>
                </a:lnTo>
                <a:lnTo>
                  <a:pt x="877087" y="275373"/>
                </a:lnTo>
                <a:lnTo>
                  <a:pt x="877969" y="277226"/>
                </a:lnTo>
                <a:lnTo>
                  <a:pt x="878938" y="279079"/>
                </a:lnTo>
                <a:lnTo>
                  <a:pt x="879819" y="281020"/>
                </a:lnTo>
                <a:lnTo>
                  <a:pt x="880788" y="282961"/>
                </a:lnTo>
                <a:lnTo>
                  <a:pt x="881757" y="284990"/>
                </a:lnTo>
                <a:lnTo>
                  <a:pt x="882638" y="287020"/>
                </a:lnTo>
                <a:lnTo>
                  <a:pt x="883607" y="289137"/>
                </a:lnTo>
                <a:lnTo>
                  <a:pt x="884488" y="291166"/>
                </a:lnTo>
                <a:lnTo>
                  <a:pt x="885458" y="293372"/>
                </a:lnTo>
                <a:lnTo>
                  <a:pt x="886427" y="295490"/>
                </a:lnTo>
                <a:lnTo>
                  <a:pt x="887308" y="297696"/>
                </a:lnTo>
                <a:lnTo>
                  <a:pt x="888277" y="299990"/>
                </a:lnTo>
                <a:lnTo>
                  <a:pt x="889158" y="302196"/>
                </a:lnTo>
                <a:lnTo>
                  <a:pt x="890127" y="304490"/>
                </a:lnTo>
                <a:lnTo>
                  <a:pt x="891008" y="306784"/>
                </a:lnTo>
                <a:lnTo>
                  <a:pt x="891978" y="309166"/>
                </a:lnTo>
                <a:lnTo>
                  <a:pt x="892947" y="311549"/>
                </a:lnTo>
                <a:lnTo>
                  <a:pt x="893828" y="313843"/>
                </a:lnTo>
                <a:lnTo>
                  <a:pt x="894797" y="316314"/>
                </a:lnTo>
                <a:lnTo>
                  <a:pt x="895678" y="318696"/>
                </a:lnTo>
                <a:lnTo>
                  <a:pt x="896647" y="321167"/>
                </a:lnTo>
                <a:lnTo>
                  <a:pt x="897616" y="323550"/>
                </a:lnTo>
                <a:lnTo>
                  <a:pt x="898497" y="326020"/>
                </a:lnTo>
                <a:lnTo>
                  <a:pt x="899467" y="328491"/>
                </a:lnTo>
                <a:lnTo>
                  <a:pt x="900348" y="330962"/>
                </a:lnTo>
                <a:lnTo>
                  <a:pt x="901317" y="333433"/>
                </a:lnTo>
                <a:lnTo>
                  <a:pt x="902286" y="335904"/>
                </a:lnTo>
                <a:lnTo>
                  <a:pt x="903167" y="338462"/>
                </a:lnTo>
                <a:lnTo>
                  <a:pt x="904136" y="340933"/>
                </a:lnTo>
                <a:lnTo>
                  <a:pt x="905017" y="343404"/>
                </a:lnTo>
                <a:lnTo>
                  <a:pt x="905986" y="345874"/>
                </a:lnTo>
                <a:lnTo>
                  <a:pt x="906868" y="348345"/>
                </a:lnTo>
                <a:lnTo>
                  <a:pt x="907837" y="350816"/>
                </a:lnTo>
                <a:lnTo>
                  <a:pt x="908806" y="353287"/>
                </a:lnTo>
                <a:lnTo>
                  <a:pt x="909687" y="355758"/>
                </a:lnTo>
                <a:lnTo>
                  <a:pt x="910656" y="358228"/>
                </a:lnTo>
                <a:lnTo>
                  <a:pt x="911537" y="360699"/>
                </a:lnTo>
                <a:lnTo>
                  <a:pt x="912506" y="363082"/>
                </a:lnTo>
                <a:lnTo>
                  <a:pt x="913476" y="365464"/>
                </a:lnTo>
                <a:lnTo>
                  <a:pt x="914357" y="367847"/>
                </a:lnTo>
                <a:lnTo>
                  <a:pt x="915326" y="370229"/>
                </a:lnTo>
                <a:lnTo>
                  <a:pt x="916207" y="372523"/>
                </a:lnTo>
                <a:lnTo>
                  <a:pt x="917176" y="374818"/>
                </a:lnTo>
                <a:lnTo>
                  <a:pt x="918145" y="377112"/>
                </a:lnTo>
                <a:lnTo>
                  <a:pt x="919026" y="379318"/>
                </a:lnTo>
                <a:lnTo>
                  <a:pt x="919995" y="381523"/>
                </a:lnTo>
                <a:lnTo>
                  <a:pt x="920877" y="383729"/>
                </a:lnTo>
                <a:lnTo>
                  <a:pt x="921846" y="385847"/>
                </a:lnTo>
                <a:lnTo>
                  <a:pt x="922815" y="387964"/>
                </a:lnTo>
                <a:lnTo>
                  <a:pt x="923696" y="389993"/>
                </a:lnTo>
                <a:lnTo>
                  <a:pt x="924665" y="392023"/>
                </a:lnTo>
                <a:lnTo>
                  <a:pt x="925546" y="394052"/>
                </a:lnTo>
                <a:lnTo>
                  <a:pt x="926515" y="395993"/>
                </a:lnTo>
                <a:lnTo>
                  <a:pt x="927396" y="397846"/>
                </a:lnTo>
                <a:lnTo>
                  <a:pt x="928366" y="399699"/>
                </a:lnTo>
                <a:lnTo>
                  <a:pt x="929335" y="401464"/>
                </a:lnTo>
                <a:lnTo>
                  <a:pt x="930216" y="403228"/>
                </a:lnTo>
                <a:lnTo>
                  <a:pt x="931185" y="404905"/>
                </a:lnTo>
                <a:lnTo>
                  <a:pt x="932066" y="406493"/>
                </a:lnTo>
                <a:lnTo>
                  <a:pt x="933035" y="408081"/>
                </a:lnTo>
                <a:lnTo>
                  <a:pt x="934004" y="409581"/>
                </a:lnTo>
                <a:lnTo>
                  <a:pt x="934885" y="410992"/>
                </a:lnTo>
                <a:lnTo>
                  <a:pt x="935855" y="412404"/>
                </a:lnTo>
                <a:lnTo>
                  <a:pt x="936736" y="413728"/>
                </a:lnTo>
                <a:lnTo>
                  <a:pt x="937705" y="415051"/>
                </a:lnTo>
                <a:lnTo>
                  <a:pt x="938674" y="416199"/>
                </a:lnTo>
                <a:lnTo>
                  <a:pt x="939555" y="417346"/>
                </a:lnTo>
                <a:lnTo>
                  <a:pt x="940524" y="418404"/>
                </a:lnTo>
                <a:lnTo>
                  <a:pt x="941405" y="419463"/>
                </a:lnTo>
                <a:lnTo>
                  <a:pt x="942374" y="420434"/>
                </a:lnTo>
                <a:lnTo>
                  <a:pt x="943256" y="421228"/>
                </a:lnTo>
                <a:lnTo>
                  <a:pt x="944225" y="422110"/>
                </a:lnTo>
                <a:lnTo>
                  <a:pt x="945194" y="422816"/>
                </a:lnTo>
                <a:lnTo>
                  <a:pt x="946075" y="423522"/>
                </a:lnTo>
                <a:lnTo>
                  <a:pt x="947044" y="424051"/>
                </a:lnTo>
                <a:lnTo>
                  <a:pt x="947925" y="424581"/>
                </a:lnTo>
                <a:lnTo>
                  <a:pt x="948894" y="425110"/>
                </a:lnTo>
                <a:lnTo>
                  <a:pt x="949864" y="425463"/>
                </a:lnTo>
                <a:lnTo>
                  <a:pt x="950745" y="425816"/>
                </a:lnTo>
                <a:lnTo>
                  <a:pt x="951714" y="425992"/>
                </a:lnTo>
                <a:lnTo>
                  <a:pt x="952595" y="426169"/>
                </a:lnTo>
                <a:lnTo>
                  <a:pt x="953564" y="426346"/>
                </a:lnTo>
                <a:lnTo>
                  <a:pt x="954533" y="426346"/>
                </a:lnTo>
                <a:lnTo>
                  <a:pt x="955414" y="426346"/>
                </a:lnTo>
                <a:lnTo>
                  <a:pt x="956383" y="426169"/>
                </a:lnTo>
                <a:lnTo>
                  <a:pt x="957265" y="425992"/>
                </a:lnTo>
                <a:lnTo>
                  <a:pt x="958234" y="425816"/>
                </a:lnTo>
                <a:lnTo>
                  <a:pt x="959203" y="425463"/>
                </a:lnTo>
                <a:lnTo>
                  <a:pt x="960084" y="425110"/>
                </a:lnTo>
                <a:lnTo>
                  <a:pt x="961053" y="424669"/>
                </a:lnTo>
                <a:lnTo>
                  <a:pt x="961934" y="424140"/>
                </a:lnTo>
                <a:lnTo>
                  <a:pt x="962903" y="423610"/>
                </a:lnTo>
                <a:lnTo>
                  <a:pt x="963784" y="422904"/>
                </a:lnTo>
                <a:lnTo>
                  <a:pt x="964754" y="422198"/>
                </a:lnTo>
                <a:lnTo>
                  <a:pt x="965723" y="421492"/>
                </a:lnTo>
                <a:lnTo>
                  <a:pt x="966604" y="420610"/>
                </a:lnTo>
                <a:lnTo>
                  <a:pt x="967573" y="419728"/>
                </a:lnTo>
                <a:lnTo>
                  <a:pt x="968454" y="418846"/>
                </a:lnTo>
                <a:lnTo>
                  <a:pt x="969423" y="417787"/>
                </a:lnTo>
                <a:lnTo>
                  <a:pt x="970392" y="416728"/>
                </a:lnTo>
                <a:lnTo>
                  <a:pt x="971273" y="415670"/>
                </a:lnTo>
                <a:lnTo>
                  <a:pt x="972243" y="414523"/>
                </a:lnTo>
                <a:lnTo>
                  <a:pt x="973124" y="413287"/>
                </a:lnTo>
                <a:lnTo>
                  <a:pt x="974093" y="412052"/>
                </a:lnTo>
                <a:lnTo>
                  <a:pt x="975062" y="410728"/>
                </a:lnTo>
                <a:lnTo>
                  <a:pt x="975943" y="409404"/>
                </a:lnTo>
                <a:lnTo>
                  <a:pt x="976912" y="407993"/>
                </a:lnTo>
                <a:lnTo>
                  <a:pt x="977793" y="406493"/>
                </a:lnTo>
                <a:lnTo>
                  <a:pt x="978763" y="405082"/>
                </a:lnTo>
                <a:lnTo>
                  <a:pt x="979644" y="403493"/>
                </a:lnTo>
                <a:lnTo>
                  <a:pt x="980613" y="401994"/>
                </a:lnTo>
                <a:lnTo>
                  <a:pt x="981582" y="400405"/>
                </a:lnTo>
                <a:lnTo>
                  <a:pt x="982463" y="398729"/>
                </a:lnTo>
                <a:lnTo>
                  <a:pt x="983432" y="397053"/>
                </a:lnTo>
                <a:lnTo>
                  <a:pt x="984313" y="395376"/>
                </a:lnTo>
                <a:lnTo>
                  <a:pt x="985282" y="393700"/>
                </a:lnTo>
                <a:lnTo>
                  <a:pt x="986252" y="391935"/>
                </a:lnTo>
                <a:lnTo>
                  <a:pt x="987133" y="390170"/>
                </a:lnTo>
                <a:lnTo>
                  <a:pt x="988102" y="388405"/>
                </a:lnTo>
                <a:lnTo>
                  <a:pt x="988983" y="386552"/>
                </a:lnTo>
                <a:lnTo>
                  <a:pt x="989952" y="384699"/>
                </a:lnTo>
                <a:lnTo>
                  <a:pt x="990921" y="382934"/>
                </a:lnTo>
                <a:lnTo>
                  <a:pt x="991802" y="380993"/>
                </a:lnTo>
                <a:lnTo>
                  <a:pt x="992771" y="379140"/>
                </a:lnTo>
                <a:lnTo>
                  <a:pt x="993653" y="377287"/>
                </a:lnTo>
                <a:lnTo>
                  <a:pt x="994622" y="375434"/>
                </a:lnTo>
                <a:lnTo>
                  <a:pt x="995591" y="373493"/>
                </a:lnTo>
                <a:lnTo>
                  <a:pt x="996472" y="371640"/>
                </a:lnTo>
                <a:lnTo>
                  <a:pt x="997441" y="369699"/>
                </a:lnTo>
                <a:lnTo>
                  <a:pt x="998322" y="367846"/>
                </a:lnTo>
                <a:lnTo>
                  <a:pt x="999291" y="365905"/>
                </a:lnTo>
                <a:lnTo>
                  <a:pt x="1000172" y="364052"/>
                </a:lnTo>
                <a:lnTo>
                  <a:pt x="1001142" y="362111"/>
                </a:lnTo>
                <a:lnTo>
                  <a:pt x="1002111" y="360258"/>
                </a:lnTo>
                <a:lnTo>
                  <a:pt x="1002992" y="358405"/>
                </a:lnTo>
                <a:lnTo>
                  <a:pt x="1003961" y="356552"/>
                </a:lnTo>
                <a:lnTo>
                  <a:pt x="1004842" y="354699"/>
                </a:lnTo>
                <a:lnTo>
                  <a:pt x="1005811" y="352846"/>
                </a:lnTo>
                <a:lnTo>
                  <a:pt x="1006780" y="351081"/>
                </a:lnTo>
                <a:lnTo>
                  <a:pt x="1007662" y="349228"/>
                </a:lnTo>
                <a:lnTo>
                  <a:pt x="1008631" y="347463"/>
                </a:lnTo>
                <a:lnTo>
                  <a:pt x="1009512" y="345698"/>
                </a:lnTo>
                <a:lnTo>
                  <a:pt x="1010481" y="343934"/>
                </a:lnTo>
                <a:lnTo>
                  <a:pt x="1011450" y="342257"/>
                </a:lnTo>
                <a:lnTo>
                  <a:pt x="1012331" y="340581"/>
                </a:lnTo>
                <a:lnTo>
                  <a:pt x="1013300" y="338904"/>
                </a:lnTo>
                <a:lnTo>
                  <a:pt x="1014181" y="337228"/>
                </a:lnTo>
                <a:lnTo>
                  <a:pt x="1015151" y="335640"/>
                </a:lnTo>
                <a:lnTo>
                  <a:pt x="1016120" y="334052"/>
                </a:lnTo>
                <a:lnTo>
                  <a:pt x="1017001" y="332463"/>
                </a:lnTo>
                <a:lnTo>
                  <a:pt x="1017970" y="330964"/>
                </a:lnTo>
                <a:lnTo>
                  <a:pt x="1018851" y="329464"/>
                </a:lnTo>
                <a:lnTo>
                  <a:pt x="1019820" y="328052"/>
                </a:lnTo>
                <a:lnTo>
                  <a:pt x="1020701" y="326641"/>
                </a:lnTo>
                <a:lnTo>
                  <a:pt x="1021670" y="325229"/>
                </a:lnTo>
                <a:lnTo>
                  <a:pt x="1022640" y="323906"/>
                </a:lnTo>
                <a:lnTo>
                  <a:pt x="1023521" y="322582"/>
                </a:lnTo>
                <a:lnTo>
                  <a:pt x="1024490" y="321258"/>
                </a:lnTo>
                <a:lnTo>
                  <a:pt x="1025371" y="320023"/>
                </a:lnTo>
                <a:lnTo>
                  <a:pt x="1026340" y="318876"/>
                </a:lnTo>
                <a:lnTo>
                  <a:pt x="1027309" y="317640"/>
                </a:lnTo>
                <a:lnTo>
                  <a:pt x="1028190" y="316581"/>
                </a:lnTo>
                <a:lnTo>
                  <a:pt x="1029160" y="315434"/>
                </a:lnTo>
                <a:lnTo>
                  <a:pt x="1030041" y="314376"/>
                </a:lnTo>
                <a:lnTo>
                  <a:pt x="1031010" y="313405"/>
                </a:lnTo>
                <a:lnTo>
                  <a:pt x="1031979" y="312435"/>
                </a:lnTo>
                <a:lnTo>
                  <a:pt x="1032860" y="311464"/>
                </a:lnTo>
                <a:lnTo>
                  <a:pt x="1033829" y="310582"/>
                </a:lnTo>
                <a:lnTo>
                  <a:pt x="1034710" y="309788"/>
                </a:lnTo>
                <a:lnTo>
                  <a:pt x="1035679" y="308993"/>
                </a:lnTo>
                <a:lnTo>
                  <a:pt x="1036561" y="308199"/>
                </a:lnTo>
                <a:lnTo>
                  <a:pt x="1037530" y="307405"/>
                </a:lnTo>
                <a:lnTo>
                  <a:pt x="1038499" y="306787"/>
                </a:lnTo>
                <a:lnTo>
                  <a:pt x="1039380" y="306081"/>
                </a:lnTo>
                <a:lnTo>
                  <a:pt x="1040349" y="305463"/>
                </a:lnTo>
                <a:lnTo>
                  <a:pt x="1041230" y="304934"/>
                </a:lnTo>
                <a:lnTo>
                  <a:pt x="1042199" y="304316"/>
                </a:lnTo>
                <a:lnTo>
                  <a:pt x="1043168" y="303787"/>
                </a:lnTo>
                <a:lnTo>
                  <a:pt x="1044050" y="303346"/>
                </a:lnTo>
                <a:lnTo>
                  <a:pt x="1045019" y="302905"/>
                </a:lnTo>
                <a:lnTo>
                  <a:pt x="1045900" y="302464"/>
                </a:lnTo>
                <a:lnTo>
                  <a:pt x="1046869" y="302111"/>
                </a:lnTo>
                <a:lnTo>
                  <a:pt x="1047838" y="301758"/>
                </a:lnTo>
                <a:lnTo>
                  <a:pt x="1048719" y="301493"/>
                </a:lnTo>
                <a:lnTo>
                  <a:pt x="1049688" y="301141"/>
                </a:lnTo>
                <a:lnTo>
                  <a:pt x="1050569" y="300964"/>
                </a:lnTo>
                <a:lnTo>
                  <a:pt x="1051539" y="300699"/>
                </a:lnTo>
                <a:lnTo>
                  <a:pt x="1052508" y="300522"/>
                </a:lnTo>
                <a:lnTo>
                  <a:pt x="1053389" y="300346"/>
                </a:lnTo>
                <a:lnTo>
                  <a:pt x="1054358" y="300169"/>
                </a:lnTo>
                <a:lnTo>
                  <a:pt x="1055239" y="300081"/>
                </a:lnTo>
                <a:lnTo>
                  <a:pt x="1056208" y="299904"/>
                </a:lnTo>
                <a:lnTo>
                  <a:pt x="1057089" y="299816"/>
                </a:lnTo>
                <a:lnTo>
                  <a:pt x="1058059" y="299816"/>
                </a:lnTo>
                <a:lnTo>
                  <a:pt x="1059028" y="299727"/>
                </a:lnTo>
                <a:lnTo>
                  <a:pt x="1059909" y="299727"/>
                </a:lnTo>
                <a:lnTo>
                  <a:pt x="1060878" y="299639"/>
                </a:lnTo>
                <a:lnTo>
                  <a:pt x="1061759" y="299639"/>
                </a:lnTo>
                <a:lnTo>
                  <a:pt x="1062728" y="299639"/>
                </a:lnTo>
                <a:lnTo>
                  <a:pt x="1063697" y="299727"/>
                </a:lnTo>
                <a:lnTo>
                  <a:pt x="1064578" y="299727"/>
                </a:lnTo>
                <a:lnTo>
                  <a:pt x="1065548" y="299727"/>
                </a:lnTo>
                <a:lnTo>
                  <a:pt x="1066429" y="299816"/>
                </a:lnTo>
                <a:lnTo>
                  <a:pt x="1067398" y="299816"/>
                </a:lnTo>
                <a:lnTo>
                  <a:pt x="1068367" y="299904"/>
                </a:lnTo>
                <a:lnTo>
                  <a:pt x="1069248" y="299992"/>
                </a:lnTo>
                <a:lnTo>
                  <a:pt x="1070217" y="299992"/>
                </a:lnTo>
                <a:lnTo>
                  <a:pt x="1071098" y="300081"/>
                </a:lnTo>
                <a:lnTo>
                  <a:pt x="1072067" y="300169"/>
                </a:lnTo>
                <a:lnTo>
                  <a:pt x="1073037" y="300169"/>
                </a:lnTo>
                <a:lnTo>
                  <a:pt x="1073918" y="300257"/>
                </a:lnTo>
                <a:lnTo>
                  <a:pt x="1074887" y="300257"/>
                </a:lnTo>
                <a:lnTo>
                  <a:pt x="1075768" y="300346"/>
                </a:lnTo>
                <a:lnTo>
                  <a:pt x="1076737" y="300346"/>
                </a:lnTo>
                <a:lnTo>
                  <a:pt x="1077618" y="300346"/>
                </a:lnTo>
                <a:lnTo>
                  <a:pt x="1078587" y="300346"/>
                </a:lnTo>
                <a:lnTo>
                  <a:pt x="1079557" y="300346"/>
                </a:lnTo>
                <a:lnTo>
                  <a:pt x="1080438" y="300346"/>
                </a:lnTo>
                <a:lnTo>
                  <a:pt x="1081407" y="300257"/>
                </a:lnTo>
                <a:lnTo>
                  <a:pt x="1082288" y="300257"/>
                </a:lnTo>
                <a:lnTo>
                  <a:pt x="1083257" y="300169"/>
                </a:lnTo>
                <a:lnTo>
                  <a:pt x="1084226" y="300081"/>
                </a:lnTo>
                <a:lnTo>
                  <a:pt x="1085107" y="299992"/>
                </a:lnTo>
                <a:lnTo>
                  <a:pt x="1086076" y="299816"/>
                </a:lnTo>
                <a:lnTo>
                  <a:pt x="1086958" y="299727"/>
                </a:lnTo>
                <a:lnTo>
                  <a:pt x="1087927" y="299551"/>
                </a:lnTo>
                <a:lnTo>
                  <a:pt x="1088896" y="299374"/>
                </a:lnTo>
                <a:lnTo>
                  <a:pt x="1089777" y="299109"/>
                </a:lnTo>
                <a:lnTo>
                  <a:pt x="1090746" y="298933"/>
                </a:lnTo>
                <a:lnTo>
                  <a:pt x="1091627" y="298668"/>
                </a:lnTo>
                <a:lnTo>
                  <a:pt x="1092596" y="298403"/>
                </a:lnTo>
                <a:lnTo>
                  <a:pt x="1093477" y="298050"/>
                </a:lnTo>
                <a:lnTo>
                  <a:pt x="1094447" y="297697"/>
                </a:lnTo>
                <a:lnTo>
                  <a:pt x="1095416" y="297344"/>
                </a:lnTo>
                <a:lnTo>
                  <a:pt x="1096297" y="296992"/>
                </a:lnTo>
                <a:lnTo>
                  <a:pt x="1097266" y="296551"/>
                </a:lnTo>
                <a:lnTo>
                  <a:pt x="1098147" y="296110"/>
                </a:lnTo>
                <a:lnTo>
                  <a:pt x="1099116" y="295669"/>
                </a:lnTo>
                <a:lnTo>
                  <a:pt x="1100085" y="295139"/>
                </a:lnTo>
                <a:lnTo>
                  <a:pt x="1100966" y="294610"/>
                </a:lnTo>
                <a:lnTo>
                  <a:pt x="1101936" y="294080"/>
                </a:lnTo>
                <a:lnTo>
                  <a:pt x="1102817" y="293551"/>
                </a:lnTo>
                <a:lnTo>
                  <a:pt x="1103786" y="292933"/>
                </a:lnTo>
                <a:lnTo>
                  <a:pt x="1104755" y="292316"/>
                </a:lnTo>
                <a:lnTo>
                  <a:pt x="1105636" y="291610"/>
                </a:lnTo>
                <a:lnTo>
                  <a:pt x="1106605" y="290904"/>
                </a:lnTo>
                <a:lnTo>
                  <a:pt x="1107486" y="290198"/>
                </a:lnTo>
                <a:lnTo>
                  <a:pt x="1108456" y="289492"/>
                </a:lnTo>
                <a:lnTo>
                  <a:pt x="1109425" y="288697"/>
                </a:lnTo>
                <a:lnTo>
                  <a:pt x="1110306" y="287991"/>
                </a:lnTo>
                <a:lnTo>
                  <a:pt x="1111275" y="287197"/>
                </a:lnTo>
                <a:lnTo>
                  <a:pt x="1112156" y="286315"/>
                </a:lnTo>
                <a:lnTo>
                  <a:pt x="1113125" y="285520"/>
                </a:lnTo>
                <a:lnTo>
                  <a:pt x="1114006" y="284638"/>
                </a:lnTo>
                <a:lnTo>
                  <a:pt x="1114975" y="283756"/>
                </a:lnTo>
                <a:lnTo>
                  <a:pt x="1115945" y="282874"/>
                </a:lnTo>
                <a:lnTo>
                  <a:pt x="1116826" y="281904"/>
                </a:lnTo>
                <a:lnTo>
                  <a:pt x="1117795" y="281021"/>
                </a:lnTo>
                <a:lnTo>
                  <a:pt x="1118676" y="280051"/>
                </a:lnTo>
                <a:lnTo>
                  <a:pt x="1119645" y="279081"/>
                </a:lnTo>
                <a:lnTo>
                  <a:pt x="1120614" y="278110"/>
                </a:lnTo>
                <a:lnTo>
                  <a:pt x="1121495" y="277140"/>
                </a:lnTo>
                <a:lnTo>
                  <a:pt x="1122464" y="276081"/>
                </a:lnTo>
                <a:lnTo>
                  <a:pt x="1123346" y="275110"/>
                </a:lnTo>
                <a:lnTo>
                  <a:pt x="1124315" y="274052"/>
                </a:lnTo>
                <a:lnTo>
                  <a:pt x="1125284" y="273081"/>
                </a:lnTo>
                <a:lnTo>
                  <a:pt x="1126165" y="272023"/>
                </a:lnTo>
                <a:lnTo>
                  <a:pt x="1127134" y="271052"/>
                </a:lnTo>
                <a:lnTo>
                  <a:pt x="1128015" y="269993"/>
                </a:lnTo>
                <a:lnTo>
                  <a:pt x="1128984" y="269023"/>
                </a:lnTo>
                <a:lnTo>
                  <a:pt x="1129865" y="267964"/>
                </a:lnTo>
                <a:lnTo>
                  <a:pt x="1130835" y="266905"/>
                </a:lnTo>
                <a:lnTo>
                  <a:pt x="1131804" y="265935"/>
                </a:lnTo>
                <a:lnTo>
                  <a:pt x="1132685" y="264965"/>
                </a:lnTo>
                <a:lnTo>
                  <a:pt x="1133654" y="263994"/>
                </a:lnTo>
                <a:lnTo>
                  <a:pt x="1134535" y="263024"/>
                </a:lnTo>
                <a:lnTo>
                  <a:pt x="1135504" y="262053"/>
                </a:lnTo>
                <a:lnTo>
                  <a:pt x="1136473" y="261083"/>
                </a:lnTo>
                <a:lnTo>
                  <a:pt x="1137354" y="260112"/>
                </a:lnTo>
                <a:lnTo>
                  <a:pt x="1138324" y="259230"/>
                </a:lnTo>
                <a:lnTo>
                  <a:pt x="1139205" y="258348"/>
                </a:lnTo>
                <a:lnTo>
                  <a:pt x="1140174" y="257466"/>
                </a:lnTo>
                <a:lnTo>
                  <a:pt x="1141143" y="256672"/>
                </a:lnTo>
                <a:lnTo>
                  <a:pt x="1142024" y="255789"/>
                </a:lnTo>
                <a:lnTo>
                  <a:pt x="1142993" y="254995"/>
                </a:lnTo>
                <a:lnTo>
                  <a:pt x="1143874" y="254289"/>
                </a:lnTo>
                <a:lnTo>
                  <a:pt x="1144844" y="253583"/>
                </a:lnTo>
                <a:lnTo>
                  <a:pt x="1145813" y="252877"/>
                </a:lnTo>
                <a:lnTo>
                  <a:pt x="1146694" y="252171"/>
                </a:lnTo>
                <a:lnTo>
                  <a:pt x="1147663" y="251553"/>
                </a:lnTo>
                <a:lnTo>
                  <a:pt x="1148544" y="251024"/>
                </a:lnTo>
                <a:lnTo>
                  <a:pt x="1149513" y="250495"/>
                </a:lnTo>
                <a:lnTo>
                  <a:pt x="1150394" y="249965"/>
                </a:lnTo>
                <a:lnTo>
                  <a:pt x="1151363" y="249524"/>
                </a:lnTo>
                <a:lnTo>
                  <a:pt x="1152333" y="249083"/>
                </a:lnTo>
                <a:lnTo>
                  <a:pt x="1153214" y="248730"/>
                </a:lnTo>
                <a:lnTo>
                  <a:pt x="1154183" y="248378"/>
                </a:lnTo>
                <a:lnTo>
                  <a:pt x="1155064" y="248113"/>
                </a:lnTo>
                <a:lnTo>
                  <a:pt x="1156033" y="247936"/>
                </a:lnTo>
                <a:lnTo>
                  <a:pt x="1157002" y="247759"/>
                </a:lnTo>
                <a:lnTo>
                  <a:pt x="1157883" y="247671"/>
                </a:lnTo>
                <a:lnTo>
                  <a:pt x="1158852" y="247583"/>
                </a:lnTo>
                <a:lnTo>
                  <a:pt x="1159734" y="247583"/>
                </a:lnTo>
                <a:lnTo>
                  <a:pt x="1160703" y="247671"/>
                </a:lnTo>
                <a:lnTo>
                  <a:pt x="1161672" y="247759"/>
                </a:lnTo>
                <a:lnTo>
                  <a:pt x="1162553" y="247936"/>
                </a:lnTo>
                <a:lnTo>
                  <a:pt x="1163522" y="248113"/>
                </a:lnTo>
                <a:lnTo>
                  <a:pt x="1164403" y="248465"/>
                </a:lnTo>
                <a:lnTo>
                  <a:pt x="1165372" y="248818"/>
                </a:lnTo>
                <a:lnTo>
                  <a:pt x="1166342" y="249171"/>
                </a:lnTo>
                <a:lnTo>
                  <a:pt x="1167223" y="249700"/>
                </a:lnTo>
                <a:lnTo>
                  <a:pt x="1168192" y="250230"/>
                </a:lnTo>
                <a:lnTo>
                  <a:pt x="1169073" y="250759"/>
                </a:lnTo>
                <a:lnTo>
                  <a:pt x="1170042" y="251465"/>
                </a:lnTo>
                <a:lnTo>
                  <a:pt x="1170923" y="252171"/>
                </a:lnTo>
                <a:lnTo>
                  <a:pt x="1171892" y="252965"/>
                </a:lnTo>
                <a:lnTo>
                  <a:pt x="1172861" y="253760"/>
                </a:lnTo>
                <a:lnTo>
                  <a:pt x="1173743" y="254730"/>
                </a:lnTo>
                <a:lnTo>
                  <a:pt x="1174712" y="255612"/>
                </a:lnTo>
                <a:lnTo>
                  <a:pt x="1175593" y="256671"/>
                </a:lnTo>
                <a:lnTo>
                  <a:pt x="1180262" y="262760"/>
                </a:lnTo>
                <a:lnTo>
                  <a:pt x="1181232" y="264084"/>
                </a:lnTo>
                <a:lnTo>
                  <a:pt x="1182201" y="265583"/>
                </a:lnTo>
                <a:lnTo>
                  <a:pt x="1183082" y="267083"/>
                </a:lnTo>
                <a:lnTo>
                  <a:pt x="1184051" y="268583"/>
                </a:lnTo>
                <a:lnTo>
                  <a:pt x="1184932" y="270259"/>
                </a:lnTo>
                <a:lnTo>
                  <a:pt x="1185901" y="271936"/>
                </a:lnTo>
                <a:lnTo>
                  <a:pt x="1186782" y="273612"/>
                </a:lnTo>
                <a:lnTo>
                  <a:pt x="1187751" y="275377"/>
                </a:lnTo>
                <a:lnTo>
                  <a:pt x="1188721" y="277230"/>
                </a:lnTo>
                <a:lnTo>
                  <a:pt x="1189602" y="279083"/>
                </a:lnTo>
                <a:lnTo>
                  <a:pt x="1190571" y="280936"/>
                </a:lnTo>
                <a:lnTo>
                  <a:pt x="1191452" y="282877"/>
                </a:lnTo>
                <a:lnTo>
                  <a:pt x="1192421" y="284906"/>
                </a:lnTo>
                <a:lnTo>
                  <a:pt x="1193390" y="286936"/>
                </a:lnTo>
                <a:lnTo>
                  <a:pt x="1194271" y="289053"/>
                </a:lnTo>
                <a:lnTo>
                  <a:pt x="1195240" y="291082"/>
                </a:lnTo>
                <a:lnTo>
                  <a:pt x="1196122" y="293288"/>
                </a:lnTo>
                <a:lnTo>
                  <a:pt x="1197091" y="295406"/>
                </a:lnTo>
                <a:lnTo>
                  <a:pt x="1198060" y="297612"/>
                </a:lnTo>
                <a:lnTo>
                  <a:pt x="1198941" y="299906"/>
                </a:lnTo>
                <a:lnTo>
                  <a:pt x="1199910" y="302112"/>
                </a:lnTo>
                <a:lnTo>
                  <a:pt x="1200791" y="304406"/>
                </a:lnTo>
                <a:lnTo>
                  <a:pt x="1201760" y="306700"/>
                </a:lnTo>
                <a:lnTo>
                  <a:pt x="1202730" y="309082"/>
                </a:lnTo>
                <a:lnTo>
                  <a:pt x="1203611" y="311376"/>
                </a:lnTo>
                <a:lnTo>
                  <a:pt x="1204580" y="313759"/>
                </a:lnTo>
                <a:lnTo>
                  <a:pt x="1205461" y="316141"/>
                </a:lnTo>
                <a:lnTo>
                  <a:pt x="1206430" y="318524"/>
                </a:lnTo>
                <a:lnTo>
                  <a:pt x="1207311" y="320906"/>
                </a:lnTo>
                <a:lnTo>
                  <a:pt x="1208280" y="323289"/>
                </a:lnTo>
                <a:lnTo>
                  <a:pt x="1209250" y="325671"/>
                </a:lnTo>
                <a:lnTo>
                  <a:pt x="1210131" y="328054"/>
                </a:lnTo>
                <a:lnTo>
                  <a:pt x="1211100" y="330436"/>
                </a:lnTo>
                <a:lnTo>
                  <a:pt x="1211981" y="332819"/>
                </a:lnTo>
                <a:lnTo>
                  <a:pt x="1212950" y="335201"/>
                </a:lnTo>
                <a:lnTo>
                  <a:pt x="1213919" y="337584"/>
                </a:lnTo>
                <a:lnTo>
                  <a:pt x="1214800" y="339878"/>
                </a:lnTo>
                <a:lnTo>
                  <a:pt x="1215769" y="342260"/>
                </a:lnTo>
                <a:lnTo>
                  <a:pt x="1216650" y="344555"/>
                </a:lnTo>
                <a:lnTo>
                  <a:pt x="1217620" y="346849"/>
                </a:lnTo>
                <a:lnTo>
                  <a:pt x="1218589" y="349143"/>
                </a:lnTo>
                <a:lnTo>
                  <a:pt x="1219470" y="351437"/>
                </a:lnTo>
                <a:lnTo>
                  <a:pt x="1220439" y="353643"/>
                </a:lnTo>
                <a:lnTo>
                  <a:pt x="1221320" y="355849"/>
                </a:lnTo>
                <a:lnTo>
                  <a:pt x="1222289" y="357966"/>
                </a:lnTo>
                <a:lnTo>
                  <a:pt x="1223170" y="360172"/>
                </a:lnTo>
                <a:lnTo>
                  <a:pt x="1224139" y="362201"/>
                </a:lnTo>
                <a:lnTo>
                  <a:pt x="1225109" y="364319"/>
                </a:lnTo>
                <a:lnTo>
                  <a:pt x="1225990" y="366348"/>
                </a:lnTo>
                <a:lnTo>
                  <a:pt x="1226959" y="368289"/>
                </a:lnTo>
                <a:lnTo>
                  <a:pt x="1227840" y="370230"/>
                </a:lnTo>
                <a:lnTo>
                  <a:pt x="1228809" y="372171"/>
                </a:lnTo>
                <a:lnTo>
                  <a:pt x="1229778" y="373935"/>
                </a:lnTo>
                <a:lnTo>
                  <a:pt x="1230659" y="375788"/>
                </a:lnTo>
                <a:lnTo>
                  <a:pt x="1231629" y="377553"/>
                </a:lnTo>
                <a:lnTo>
                  <a:pt x="1232510" y="379230"/>
                </a:lnTo>
                <a:lnTo>
                  <a:pt x="1233479" y="380818"/>
                </a:lnTo>
                <a:lnTo>
                  <a:pt x="1234448" y="382406"/>
                </a:lnTo>
                <a:lnTo>
                  <a:pt x="1235329" y="383994"/>
                </a:lnTo>
                <a:lnTo>
                  <a:pt x="1236298" y="385494"/>
                </a:lnTo>
                <a:lnTo>
                  <a:pt x="1237179" y="386905"/>
                </a:lnTo>
                <a:lnTo>
                  <a:pt x="1238149" y="388229"/>
                </a:lnTo>
                <a:lnTo>
                  <a:pt x="1239118" y="389553"/>
                </a:lnTo>
                <a:lnTo>
                  <a:pt x="1239999" y="390788"/>
                </a:lnTo>
                <a:lnTo>
                  <a:pt x="1240968" y="391935"/>
                </a:lnTo>
                <a:lnTo>
                  <a:pt x="1241849" y="393082"/>
                </a:lnTo>
                <a:lnTo>
                  <a:pt x="1242818" y="394141"/>
                </a:lnTo>
                <a:lnTo>
                  <a:pt x="1243699" y="395112"/>
                </a:lnTo>
                <a:lnTo>
                  <a:pt x="1244668" y="395994"/>
                </a:lnTo>
                <a:lnTo>
                  <a:pt x="1245638" y="396876"/>
                </a:lnTo>
                <a:lnTo>
                  <a:pt x="1246519" y="397670"/>
                </a:lnTo>
                <a:lnTo>
                  <a:pt x="1247488" y="398376"/>
                </a:lnTo>
                <a:lnTo>
                  <a:pt x="1248369" y="399082"/>
                </a:lnTo>
                <a:lnTo>
                  <a:pt x="1249338" y="399612"/>
                </a:lnTo>
                <a:lnTo>
                  <a:pt x="1250307" y="400141"/>
                </a:lnTo>
                <a:lnTo>
                  <a:pt x="1251188" y="400670"/>
                </a:lnTo>
                <a:lnTo>
                  <a:pt x="1252157" y="401023"/>
                </a:lnTo>
                <a:lnTo>
                  <a:pt x="1253039" y="401376"/>
                </a:lnTo>
                <a:lnTo>
                  <a:pt x="1254008" y="401641"/>
                </a:lnTo>
                <a:lnTo>
                  <a:pt x="1254977" y="401906"/>
                </a:lnTo>
                <a:lnTo>
                  <a:pt x="1255858" y="401994"/>
                </a:lnTo>
                <a:lnTo>
                  <a:pt x="1256827" y="402082"/>
                </a:lnTo>
                <a:lnTo>
                  <a:pt x="1257708" y="402082"/>
                </a:lnTo>
                <a:lnTo>
                  <a:pt x="1258677" y="402082"/>
                </a:lnTo>
                <a:lnTo>
                  <a:pt x="1259646" y="401994"/>
                </a:lnTo>
                <a:lnTo>
                  <a:pt x="1260528" y="401818"/>
                </a:lnTo>
                <a:lnTo>
                  <a:pt x="1261497" y="401641"/>
                </a:lnTo>
                <a:lnTo>
                  <a:pt x="1271717" y="395729"/>
                </a:lnTo>
                <a:lnTo>
                  <a:pt x="1272686" y="394935"/>
                </a:lnTo>
                <a:lnTo>
                  <a:pt x="1273567" y="394140"/>
                </a:lnTo>
                <a:lnTo>
                  <a:pt x="1274537" y="393170"/>
                </a:lnTo>
                <a:lnTo>
                  <a:pt x="1275506" y="392288"/>
                </a:lnTo>
                <a:lnTo>
                  <a:pt x="1276387" y="391317"/>
                </a:lnTo>
                <a:lnTo>
                  <a:pt x="1277356" y="390347"/>
                </a:lnTo>
                <a:lnTo>
                  <a:pt x="1278237" y="389288"/>
                </a:lnTo>
                <a:lnTo>
                  <a:pt x="1279206" y="388229"/>
                </a:lnTo>
                <a:lnTo>
                  <a:pt x="1280087" y="387170"/>
                </a:lnTo>
                <a:lnTo>
                  <a:pt x="1281056" y="386023"/>
                </a:lnTo>
                <a:lnTo>
                  <a:pt x="1282026" y="384876"/>
                </a:lnTo>
                <a:lnTo>
                  <a:pt x="1282907" y="383729"/>
                </a:lnTo>
                <a:lnTo>
                  <a:pt x="1283876" y="382582"/>
                </a:lnTo>
                <a:lnTo>
                  <a:pt x="1284757" y="381347"/>
                </a:lnTo>
                <a:lnTo>
                  <a:pt x="1285726" y="380200"/>
                </a:lnTo>
                <a:lnTo>
                  <a:pt x="1286695" y="378964"/>
                </a:lnTo>
                <a:lnTo>
                  <a:pt x="1287576" y="377729"/>
                </a:lnTo>
                <a:lnTo>
                  <a:pt x="1288545" y="376405"/>
                </a:lnTo>
                <a:lnTo>
                  <a:pt x="1289427" y="375170"/>
                </a:lnTo>
                <a:lnTo>
                  <a:pt x="1290396" y="373934"/>
                </a:lnTo>
                <a:lnTo>
                  <a:pt x="1291365" y="372611"/>
                </a:lnTo>
                <a:lnTo>
                  <a:pt x="1292246" y="371375"/>
                </a:lnTo>
                <a:lnTo>
                  <a:pt x="1293215" y="370052"/>
                </a:lnTo>
                <a:lnTo>
                  <a:pt x="1294096" y="368728"/>
                </a:lnTo>
                <a:lnTo>
                  <a:pt x="1295065" y="367492"/>
                </a:lnTo>
                <a:lnTo>
                  <a:pt x="1296034" y="366169"/>
                </a:lnTo>
                <a:lnTo>
                  <a:pt x="1296916" y="364933"/>
                </a:lnTo>
                <a:lnTo>
                  <a:pt x="1297885" y="363609"/>
                </a:lnTo>
                <a:lnTo>
                  <a:pt x="1298766" y="362374"/>
                </a:lnTo>
                <a:lnTo>
                  <a:pt x="1299735" y="361139"/>
                </a:lnTo>
                <a:lnTo>
                  <a:pt x="1300616" y="359903"/>
                </a:lnTo>
                <a:lnTo>
                  <a:pt x="1301585" y="358580"/>
                </a:lnTo>
                <a:lnTo>
                  <a:pt x="1302554" y="357433"/>
                </a:lnTo>
                <a:lnTo>
                  <a:pt x="1303436" y="356197"/>
                </a:lnTo>
                <a:lnTo>
                  <a:pt x="1304405" y="354962"/>
                </a:lnTo>
                <a:lnTo>
                  <a:pt x="1305286" y="353815"/>
                </a:lnTo>
                <a:lnTo>
                  <a:pt x="1306255" y="352668"/>
                </a:lnTo>
                <a:lnTo>
                  <a:pt x="1307224" y="351521"/>
                </a:lnTo>
                <a:lnTo>
                  <a:pt x="1308105" y="350373"/>
                </a:lnTo>
                <a:lnTo>
                  <a:pt x="1309074" y="349226"/>
                </a:lnTo>
                <a:lnTo>
                  <a:pt x="1309955" y="348168"/>
                </a:lnTo>
                <a:lnTo>
                  <a:pt x="1310925" y="347109"/>
                </a:lnTo>
                <a:lnTo>
                  <a:pt x="1311894" y="346050"/>
                </a:lnTo>
                <a:lnTo>
                  <a:pt x="1312775" y="345080"/>
                </a:lnTo>
                <a:lnTo>
                  <a:pt x="1313744" y="344109"/>
                </a:lnTo>
                <a:lnTo>
                  <a:pt x="1314625" y="343139"/>
                </a:lnTo>
                <a:lnTo>
                  <a:pt x="1315594" y="342168"/>
                </a:lnTo>
                <a:lnTo>
                  <a:pt x="1316475" y="341286"/>
                </a:lnTo>
                <a:lnTo>
                  <a:pt x="1317444" y="340404"/>
                </a:lnTo>
                <a:lnTo>
                  <a:pt x="1318414" y="339522"/>
                </a:lnTo>
                <a:lnTo>
                  <a:pt x="1319295" y="338728"/>
                </a:lnTo>
                <a:lnTo>
                  <a:pt x="1320264" y="337933"/>
                </a:lnTo>
                <a:lnTo>
                  <a:pt x="1321145" y="337139"/>
                </a:lnTo>
                <a:lnTo>
                  <a:pt x="1322114" y="336433"/>
                </a:lnTo>
                <a:lnTo>
                  <a:pt x="1323083" y="335727"/>
                </a:lnTo>
                <a:lnTo>
                  <a:pt x="1323964" y="335021"/>
                </a:lnTo>
                <a:lnTo>
                  <a:pt x="1324933" y="334403"/>
                </a:lnTo>
                <a:lnTo>
                  <a:pt x="1325815" y="333786"/>
                </a:lnTo>
                <a:lnTo>
                  <a:pt x="1326784" y="333168"/>
                </a:lnTo>
                <a:lnTo>
                  <a:pt x="1327753" y="332638"/>
                </a:lnTo>
                <a:lnTo>
                  <a:pt x="1328634" y="332109"/>
                </a:lnTo>
                <a:lnTo>
                  <a:pt x="1329603" y="331580"/>
                </a:lnTo>
                <a:lnTo>
                  <a:pt x="1330484" y="331139"/>
                </a:lnTo>
                <a:lnTo>
                  <a:pt x="1331453" y="330609"/>
                </a:lnTo>
                <a:lnTo>
                  <a:pt x="1332423" y="330256"/>
                </a:lnTo>
                <a:lnTo>
                  <a:pt x="1333304" y="329815"/>
                </a:lnTo>
                <a:lnTo>
                  <a:pt x="1334273" y="329463"/>
                </a:lnTo>
                <a:lnTo>
                  <a:pt x="1335154" y="329110"/>
                </a:lnTo>
                <a:lnTo>
                  <a:pt x="1336123" y="328845"/>
                </a:lnTo>
                <a:lnTo>
                  <a:pt x="1337004" y="328492"/>
                </a:lnTo>
                <a:lnTo>
                  <a:pt x="1337973" y="328227"/>
                </a:lnTo>
                <a:lnTo>
                  <a:pt x="1338942" y="328051"/>
                </a:lnTo>
                <a:lnTo>
                  <a:pt x="1339824" y="327786"/>
                </a:lnTo>
                <a:lnTo>
                  <a:pt x="1340793" y="327609"/>
                </a:lnTo>
                <a:lnTo>
                  <a:pt x="1341674" y="327432"/>
                </a:lnTo>
                <a:lnTo>
                  <a:pt x="1342643" y="327256"/>
                </a:lnTo>
                <a:lnTo>
                  <a:pt x="1343612" y="327167"/>
                </a:lnTo>
                <a:lnTo>
                  <a:pt x="1344493" y="326991"/>
                </a:lnTo>
                <a:lnTo>
                  <a:pt x="1345462" y="326903"/>
                </a:lnTo>
                <a:lnTo>
                  <a:pt x="1346343" y="326814"/>
                </a:lnTo>
                <a:lnTo>
                  <a:pt x="1347313" y="326726"/>
                </a:lnTo>
                <a:lnTo>
                  <a:pt x="1348282" y="326726"/>
                </a:lnTo>
                <a:lnTo>
                  <a:pt x="1349163" y="326638"/>
                </a:lnTo>
                <a:lnTo>
                  <a:pt x="1350132" y="326638"/>
                </a:lnTo>
                <a:lnTo>
                  <a:pt x="1351013" y="326638"/>
                </a:lnTo>
                <a:lnTo>
                  <a:pt x="1351982" y="326638"/>
                </a:lnTo>
                <a:lnTo>
                  <a:pt x="1352863" y="326638"/>
                </a:lnTo>
                <a:lnTo>
                  <a:pt x="1353832" y="326638"/>
                </a:lnTo>
                <a:lnTo>
                  <a:pt x="1354802" y="326638"/>
                </a:lnTo>
                <a:lnTo>
                  <a:pt x="1355683" y="326638"/>
                </a:lnTo>
                <a:lnTo>
                  <a:pt x="1356652" y="326638"/>
                </a:lnTo>
                <a:lnTo>
                  <a:pt x="1357533" y="326726"/>
                </a:lnTo>
                <a:lnTo>
                  <a:pt x="1358502" y="326726"/>
                </a:lnTo>
                <a:lnTo>
                  <a:pt x="1359471" y="326726"/>
                </a:lnTo>
                <a:lnTo>
                  <a:pt x="1360352" y="326814"/>
                </a:lnTo>
                <a:lnTo>
                  <a:pt x="1361322" y="326814"/>
                </a:lnTo>
                <a:lnTo>
                  <a:pt x="1362203" y="326814"/>
                </a:lnTo>
                <a:lnTo>
                  <a:pt x="1363172" y="326903"/>
                </a:lnTo>
                <a:lnTo>
                  <a:pt x="1364141" y="326903"/>
                </a:lnTo>
                <a:lnTo>
                  <a:pt x="1365022" y="326903"/>
                </a:lnTo>
                <a:lnTo>
                  <a:pt x="1365991" y="326903"/>
                </a:lnTo>
                <a:lnTo>
                  <a:pt x="1366872" y="326903"/>
                </a:lnTo>
                <a:lnTo>
                  <a:pt x="1367841" y="326814"/>
                </a:lnTo>
                <a:lnTo>
                  <a:pt x="1368811" y="326814"/>
                </a:lnTo>
                <a:lnTo>
                  <a:pt x="1369692" y="326814"/>
                </a:lnTo>
                <a:lnTo>
                  <a:pt x="1370661" y="326726"/>
                </a:lnTo>
                <a:lnTo>
                  <a:pt x="1371542" y="326638"/>
                </a:lnTo>
                <a:lnTo>
                  <a:pt x="1372511" y="326549"/>
                </a:lnTo>
                <a:lnTo>
                  <a:pt x="1373392" y="326461"/>
                </a:lnTo>
                <a:lnTo>
                  <a:pt x="1374361" y="326373"/>
                </a:lnTo>
                <a:lnTo>
                  <a:pt x="1375331" y="326196"/>
                </a:lnTo>
                <a:lnTo>
                  <a:pt x="1376212" y="326108"/>
                </a:lnTo>
                <a:lnTo>
                  <a:pt x="1377181" y="325931"/>
                </a:lnTo>
                <a:lnTo>
                  <a:pt x="1378062" y="325666"/>
                </a:lnTo>
                <a:lnTo>
                  <a:pt x="1379031" y="325489"/>
                </a:lnTo>
                <a:lnTo>
                  <a:pt x="1380000" y="325224"/>
                </a:lnTo>
                <a:lnTo>
                  <a:pt x="1380881" y="324959"/>
                </a:lnTo>
                <a:lnTo>
                  <a:pt x="1381850" y="324694"/>
                </a:lnTo>
                <a:lnTo>
                  <a:pt x="1382731" y="324430"/>
                </a:lnTo>
                <a:lnTo>
                  <a:pt x="1383701" y="324077"/>
                </a:lnTo>
                <a:lnTo>
                  <a:pt x="1384670" y="323724"/>
                </a:lnTo>
                <a:lnTo>
                  <a:pt x="1385551" y="323371"/>
                </a:lnTo>
                <a:lnTo>
                  <a:pt x="1386520" y="322930"/>
                </a:lnTo>
                <a:lnTo>
                  <a:pt x="1387401" y="322489"/>
                </a:lnTo>
                <a:lnTo>
                  <a:pt x="1388370" y="322048"/>
                </a:lnTo>
                <a:lnTo>
                  <a:pt x="1389339" y="321607"/>
                </a:lnTo>
                <a:lnTo>
                  <a:pt x="1390220" y="321078"/>
                </a:lnTo>
                <a:lnTo>
                  <a:pt x="1391190" y="320548"/>
                </a:lnTo>
                <a:lnTo>
                  <a:pt x="1392071" y="320019"/>
                </a:lnTo>
                <a:lnTo>
                  <a:pt x="1393040" y="319401"/>
                </a:lnTo>
                <a:lnTo>
                  <a:pt x="1393921" y="318784"/>
                </a:lnTo>
                <a:lnTo>
                  <a:pt x="1394890" y="318166"/>
                </a:lnTo>
                <a:lnTo>
                  <a:pt x="1395859" y="317548"/>
                </a:lnTo>
                <a:lnTo>
                  <a:pt x="1396740" y="316842"/>
                </a:lnTo>
                <a:lnTo>
                  <a:pt x="1397710" y="316136"/>
                </a:lnTo>
                <a:lnTo>
                  <a:pt x="1398591" y="315342"/>
                </a:lnTo>
                <a:lnTo>
                  <a:pt x="1399560" y="314636"/>
                </a:lnTo>
                <a:lnTo>
                  <a:pt x="1400529" y="313841"/>
                </a:lnTo>
                <a:lnTo>
                  <a:pt x="1401410" y="313047"/>
                </a:lnTo>
                <a:lnTo>
                  <a:pt x="1402379" y="312165"/>
                </a:lnTo>
                <a:lnTo>
                  <a:pt x="1403260" y="311283"/>
                </a:lnTo>
                <a:lnTo>
                  <a:pt x="1404230" y="310401"/>
                </a:lnTo>
                <a:lnTo>
                  <a:pt x="1405199" y="309519"/>
                </a:lnTo>
                <a:lnTo>
                  <a:pt x="1406080" y="308636"/>
                </a:lnTo>
                <a:lnTo>
                  <a:pt x="1407049" y="307666"/>
                </a:lnTo>
                <a:lnTo>
                  <a:pt x="1407930" y="306696"/>
                </a:lnTo>
                <a:lnTo>
                  <a:pt x="1408899" y="305725"/>
                </a:lnTo>
                <a:lnTo>
                  <a:pt x="1409780" y="304755"/>
                </a:lnTo>
                <a:lnTo>
                  <a:pt x="1410749" y="303696"/>
                </a:lnTo>
                <a:lnTo>
                  <a:pt x="1411719" y="302725"/>
                </a:lnTo>
                <a:lnTo>
                  <a:pt x="1412600" y="301667"/>
                </a:lnTo>
                <a:lnTo>
                  <a:pt x="1413569" y="300608"/>
                </a:lnTo>
                <a:lnTo>
                  <a:pt x="1414450" y="299549"/>
                </a:lnTo>
                <a:lnTo>
                  <a:pt x="1415419" y="298490"/>
                </a:lnTo>
                <a:lnTo>
                  <a:pt x="1416388" y="297343"/>
                </a:lnTo>
                <a:lnTo>
                  <a:pt x="1417269" y="296285"/>
                </a:lnTo>
                <a:lnTo>
                  <a:pt x="1418238" y="295138"/>
                </a:lnTo>
                <a:lnTo>
                  <a:pt x="1419119" y="294079"/>
                </a:lnTo>
                <a:lnTo>
                  <a:pt x="1420089" y="292932"/>
                </a:lnTo>
                <a:lnTo>
                  <a:pt x="1421058" y="291785"/>
                </a:lnTo>
                <a:lnTo>
                  <a:pt x="1421939" y="290638"/>
                </a:lnTo>
                <a:lnTo>
                  <a:pt x="1422908" y="289579"/>
                </a:lnTo>
                <a:lnTo>
                  <a:pt x="1423789" y="288432"/>
                </a:lnTo>
                <a:lnTo>
                  <a:pt x="1424758" y="287285"/>
                </a:lnTo>
                <a:lnTo>
                  <a:pt x="1425727" y="286226"/>
                </a:lnTo>
                <a:lnTo>
                  <a:pt x="1426609" y="285079"/>
                </a:lnTo>
                <a:lnTo>
                  <a:pt x="1427578" y="283932"/>
                </a:lnTo>
                <a:lnTo>
                  <a:pt x="1428459" y="282873"/>
                </a:lnTo>
                <a:lnTo>
                  <a:pt x="1429428" y="281726"/>
                </a:lnTo>
                <a:lnTo>
                  <a:pt x="1430309" y="280667"/>
                </a:lnTo>
                <a:lnTo>
                  <a:pt x="1431278" y="279608"/>
                </a:lnTo>
                <a:lnTo>
                  <a:pt x="1432247" y="278550"/>
                </a:lnTo>
                <a:lnTo>
                  <a:pt x="1433129" y="277491"/>
                </a:lnTo>
                <a:lnTo>
                  <a:pt x="1434098" y="276520"/>
                </a:lnTo>
                <a:lnTo>
                  <a:pt x="1434979" y="275462"/>
                </a:lnTo>
                <a:lnTo>
                  <a:pt x="1435948" y="274491"/>
                </a:lnTo>
                <a:lnTo>
                  <a:pt x="1436917" y="273521"/>
                </a:lnTo>
                <a:lnTo>
                  <a:pt x="1437798" y="272550"/>
                </a:lnTo>
                <a:lnTo>
                  <a:pt x="1438767" y="271668"/>
                </a:lnTo>
                <a:lnTo>
                  <a:pt x="1439648" y="270698"/>
                </a:lnTo>
                <a:lnTo>
                  <a:pt x="1440618" y="269816"/>
                </a:lnTo>
                <a:lnTo>
                  <a:pt x="1441587" y="269021"/>
                </a:lnTo>
                <a:lnTo>
                  <a:pt x="1442468" y="268227"/>
                </a:lnTo>
                <a:lnTo>
                  <a:pt x="1443437" y="267433"/>
                </a:lnTo>
                <a:lnTo>
                  <a:pt x="1444318" y="266638"/>
                </a:lnTo>
                <a:lnTo>
                  <a:pt x="1445287" y="265932"/>
                </a:lnTo>
                <a:lnTo>
                  <a:pt x="1446168" y="265226"/>
                </a:lnTo>
                <a:lnTo>
                  <a:pt x="1447137" y="264520"/>
                </a:lnTo>
                <a:lnTo>
                  <a:pt x="1448107" y="263903"/>
                </a:lnTo>
                <a:lnTo>
                  <a:pt x="1448988" y="263373"/>
                </a:lnTo>
                <a:lnTo>
                  <a:pt x="1449957" y="262755"/>
                </a:lnTo>
                <a:lnTo>
                  <a:pt x="1450838" y="262314"/>
                </a:lnTo>
                <a:lnTo>
                  <a:pt x="1451807" y="261785"/>
                </a:lnTo>
                <a:lnTo>
                  <a:pt x="1452776" y="261344"/>
                </a:lnTo>
                <a:lnTo>
                  <a:pt x="1459296" y="259579"/>
                </a:lnTo>
                <a:lnTo>
                  <a:pt x="1460177" y="259490"/>
                </a:lnTo>
                <a:lnTo>
                  <a:pt x="1461146" y="259490"/>
                </a:lnTo>
                <a:lnTo>
                  <a:pt x="1462116" y="259490"/>
                </a:lnTo>
                <a:lnTo>
                  <a:pt x="1462997" y="259579"/>
                </a:lnTo>
                <a:lnTo>
                  <a:pt x="1463966" y="259667"/>
                </a:lnTo>
                <a:lnTo>
                  <a:pt x="1464847" y="259844"/>
                </a:lnTo>
                <a:lnTo>
                  <a:pt x="1465816" y="260020"/>
                </a:lnTo>
                <a:lnTo>
                  <a:pt x="1471367" y="262314"/>
                </a:lnTo>
                <a:lnTo>
                  <a:pt x="1472336" y="262843"/>
                </a:lnTo>
                <a:lnTo>
                  <a:pt x="1480706" y="269902"/>
                </a:lnTo>
                <a:lnTo>
                  <a:pt x="1481675" y="270873"/>
                </a:lnTo>
                <a:lnTo>
                  <a:pt x="1482644" y="271932"/>
                </a:lnTo>
                <a:lnTo>
                  <a:pt x="1483525" y="272990"/>
                </a:lnTo>
                <a:lnTo>
                  <a:pt x="1484495" y="274137"/>
                </a:lnTo>
                <a:lnTo>
                  <a:pt x="1485376" y="275284"/>
                </a:lnTo>
                <a:lnTo>
                  <a:pt x="1486345" y="276520"/>
                </a:lnTo>
                <a:lnTo>
                  <a:pt x="1487226" y="277755"/>
                </a:lnTo>
                <a:lnTo>
                  <a:pt x="1488195" y="278991"/>
                </a:lnTo>
                <a:lnTo>
                  <a:pt x="1489164" y="280314"/>
                </a:lnTo>
                <a:lnTo>
                  <a:pt x="1490045" y="281638"/>
                </a:lnTo>
                <a:lnTo>
                  <a:pt x="1491014" y="283050"/>
                </a:lnTo>
                <a:lnTo>
                  <a:pt x="1491896" y="284373"/>
                </a:lnTo>
                <a:lnTo>
                  <a:pt x="1492865" y="285873"/>
                </a:lnTo>
                <a:lnTo>
                  <a:pt x="1493834" y="287285"/>
                </a:lnTo>
                <a:lnTo>
                  <a:pt x="1494715" y="288784"/>
                </a:lnTo>
                <a:lnTo>
                  <a:pt x="1495684" y="290284"/>
                </a:lnTo>
                <a:lnTo>
                  <a:pt x="1496565" y="291784"/>
                </a:lnTo>
                <a:lnTo>
                  <a:pt x="1497534" y="293372"/>
                </a:lnTo>
                <a:lnTo>
                  <a:pt x="1498504" y="294960"/>
                </a:lnTo>
                <a:lnTo>
                  <a:pt x="1499385" y="296549"/>
                </a:lnTo>
                <a:lnTo>
                  <a:pt x="1500354" y="298137"/>
                </a:lnTo>
                <a:lnTo>
                  <a:pt x="1501235" y="299813"/>
                </a:lnTo>
                <a:lnTo>
                  <a:pt x="1502204" y="301401"/>
                </a:lnTo>
                <a:lnTo>
                  <a:pt x="1503085" y="303078"/>
                </a:lnTo>
                <a:lnTo>
                  <a:pt x="1504054" y="304754"/>
                </a:lnTo>
                <a:lnTo>
                  <a:pt x="1505023" y="306431"/>
                </a:lnTo>
                <a:lnTo>
                  <a:pt x="1505905" y="308107"/>
                </a:lnTo>
                <a:lnTo>
                  <a:pt x="1506874" y="309784"/>
                </a:lnTo>
                <a:lnTo>
                  <a:pt x="1507755" y="311460"/>
                </a:lnTo>
                <a:lnTo>
                  <a:pt x="1508724" y="313136"/>
                </a:lnTo>
                <a:lnTo>
                  <a:pt x="1509693" y="314813"/>
                </a:lnTo>
                <a:lnTo>
                  <a:pt x="1510574" y="316489"/>
                </a:lnTo>
                <a:lnTo>
                  <a:pt x="1511543" y="318166"/>
                </a:lnTo>
                <a:lnTo>
                  <a:pt x="1512424" y="319931"/>
                </a:lnTo>
                <a:lnTo>
                  <a:pt x="1513394" y="321607"/>
                </a:lnTo>
                <a:lnTo>
                  <a:pt x="1514363" y="323195"/>
                </a:lnTo>
                <a:lnTo>
                  <a:pt x="1515244" y="324872"/>
                </a:lnTo>
                <a:lnTo>
                  <a:pt x="1516213" y="326548"/>
                </a:lnTo>
                <a:lnTo>
                  <a:pt x="1517094" y="328136"/>
                </a:lnTo>
                <a:lnTo>
                  <a:pt x="1518063" y="329813"/>
                </a:lnTo>
                <a:lnTo>
                  <a:pt x="1519032" y="331401"/>
                </a:lnTo>
                <a:lnTo>
                  <a:pt x="1519913" y="332989"/>
                </a:lnTo>
                <a:lnTo>
                  <a:pt x="1520883" y="334577"/>
                </a:lnTo>
                <a:lnTo>
                  <a:pt x="1521764" y="336077"/>
                </a:lnTo>
                <a:lnTo>
                  <a:pt x="1522733" y="337665"/>
                </a:lnTo>
                <a:lnTo>
                  <a:pt x="1523614" y="339165"/>
                </a:lnTo>
                <a:lnTo>
                  <a:pt x="1524583" y="340665"/>
                </a:lnTo>
                <a:lnTo>
                  <a:pt x="1525552" y="342076"/>
                </a:lnTo>
                <a:lnTo>
                  <a:pt x="1526433" y="343488"/>
                </a:lnTo>
                <a:lnTo>
                  <a:pt x="1527403" y="344899"/>
                </a:lnTo>
                <a:lnTo>
                  <a:pt x="1528284" y="346311"/>
                </a:lnTo>
                <a:lnTo>
                  <a:pt x="1529253" y="347634"/>
                </a:lnTo>
                <a:lnTo>
                  <a:pt x="1530222" y="348958"/>
                </a:lnTo>
                <a:lnTo>
                  <a:pt x="1531103" y="350282"/>
                </a:lnTo>
                <a:lnTo>
                  <a:pt x="1532072" y="351517"/>
                </a:lnTo>
                <a:lnTo>
                  <a:pt x="1532953" y="352753"/>
                </a:lnTo>
                <a:lnTo>
                  <a:pt x="1533922" y="353900"/>
                </a:lnTo>
                <a:lnTo>
                  <a:pt x="1534892" y="355047"/>
                </a:lnTo>
                <a:lnTo>
                  <a:pt x="1535773" y="356106"/>
                </a:lnTo>
                <a:lnTo>
                  <a:pt x="1536742" y="357253"/>
                </a:lnTo>
                <a:lnTo>
                  <a:pt x="1537623" y="358223"/>
                </a:lnTo>
                <a:lnTo>
                  <a:pt x="1538592" y="359194"/>
                </a:lnTo>
                <a:lnTo>
                  <a:pt x="1539561" y="360164"/>
                </a:lnTo>
                <a:lnTo>
                  <a:pt x="1544143" y="364311"/>
                </a:lnTo>
                <a:lnTo>
                  <a:pt x="1545112" y="365106"/>
                </a:lnTo>
                <a:lnTo>
                  <a:pt x="1546081" y="365723"/>
                </a:lnTo>
                <a:lnTo>
                  <a:pt x="1546962" y="366341"/>
                </a:lnTo>
                <a:lnTo>
                  <a:pt x="1547931" y="366959"/>
                </a:lnTo>
                <a:lnTo>
                  <a:pt x="1548812" y="367488"/>
                </a:lnTo>
                <a:lnTo>
                  <a:pt x="1549782" y="368017"/>
                </a:lnTo>
                <a:lnTo>
                  <a:pt x="1550751" y="368458"/>
                </a:lnTo>
                <a:lnTo>
                  <a:pt x="1551632" y="368900"/>
                </a:lnTo>
                <a:lnTo>
                  <a:pt x="1552601" y="369252"/>
                </a:lnTo>
                <a:lnTo>
                  <a:pt x="1553482" y="369605"/>
                </a:lnTo>
                <a:lnTo>
                  <a:pt x="1554451" y="369870"/>
                </a:lnTo>
                <a:lnTo>
                  <a:pt x="1555420" y="370135"/>
                </a:lnTo>
                <a:lnTo>
                  <a:pt x="1556302" y="370312"/>
                </a:lnTo>
                <a:lnTo>
                  <a:pt x="1557271" y="370488"/>
                </a:lnTo>
                <a:lnTo>
                  <a:pt x="1558152" y="370665"/>
                </a:lnTo>
                <a:lnTo>
                  <a:pt x="1559121" y="370753"/>
                </a:lnTo>
                <a:lnTo>
                  <a:pt x="1560002" y="370753"/>
                </a:lnTo>
                <a:lnTo>
                  <a:pt x="1560971" y="370841"/>
                </a:lnTo>
                <a:lnTo>
                  <a:pt x="1561940" y="370753"/>
                </a:lnTo>
                <a:lnTo>
                  <a:pt x="1562821" y="370753"/>
                </a:lnTo>
                <a:lnTo>
                  <a:pt x="1563791" y="370665"/>
                </a:lnTo>
                <a:lnTo>
                  <a:pt x="1564672" y="370488"/>
                </a:lnTo>
                <a:lnTo>
                  <a:pt x="1565641" y="370400"/>
                </a:lnTo>
                <a:lnTo>
                  <a:pt x="1566610" y="370223"/>
                </a:lnTo>
                <a:lnTo>
                  <a:pt x="1567491" y="369958"/>
                </a:lnTo>
                <a:lnTo>
                  <a:pt x="1568460" y="369693"/>
                </a:lnTo>
                <a:lnTo>
                  <a:pt x="1569341" y="369428"/>
                </a:lnTo>
                <a:lnTo>
                  <a:pt x="1570311" y="369163"/>
                </a:lnTo>
                <a:lnTo>
                  <a:pt x="1571280" y="368811"/>
                </a:lnTo>
                <a:lnTo>
                  <a:pt x="1572161" y="368458"/>
                </a:lnTo>
                <a:lnTo>
                  <a:pt x="1573130" y="368017"/>
                </a:lnTo>
                <a:lnTo>
                  <a:pt x="1574011" y="367664"/>
                </a:lnTo>
                <a:lnTo>
                  <a:pt x="1574980" y="367223"/>
                </a:lnTo>
                <a:lnTo>
                  <a:pt x="1575949" y="366694"/>
                </a:lnTo>
                <a:lnTo>
                  <a:pt x="1576830" y="366253"/>
                </a:lnTo>
                <a:lnTo>
                  <a:pt x="1577800" y="365723"/>
                </a:lnTo>
                <a:lnTo>
                  <a:pt x="1578681" y="365194"/>
                </a:lnTo>
                <a:lnTo>
                  <a:pt x="1579650" y="364665"/>
                </a:lnTo>
                <a:lnTo>
                  <a:pt x="1580531" y="364135"/>
                </a:lnTo>
                <a:lnTo>
                  <a:pt x="1581500" y="363606"/>
                </a:lnTo>
                <a:lnTo>
                  <a:pt x="1582469" y="362988"/>
                </a:lnTo>
                <a:lnTo>
                  <a:pt x="1583350" y="362370"/>
                </a:lnTo>
                <a:lnTo>
                  <a:pt x="1584319" y="361753"/>
                </a:lnTo>
                <a:lnTo>
                  <a:pt x="1585201" y="361135"/>
                </a:lnTo>
                <a:lnTo>
                  <a:pt x="1586170" y="360517"/>
                </a:lnTo>
                <a:lnTo>
                  <a:pt x="1587139" y="359900"/>
                </a:lnTo>
                <a:lnTo>
                  <a:pt x="1588020" y="359282"/>
                </a:lnTo>
                <a:lnTo>
                  <a:pt x="1588989" y="358576"/>
                </a:lnTo>
                <a:lnTo>
                  <a:pt x="1589870" y="357958"/>
                </a:lnTo>
                <a:lnTo>
                  <a:pt x="1590839" y="357252"/>
                </a:lnTo>
                <a:lnTo>
                  <a:pt x="1591808" y="356634"/>
                </a:lnTo>
                <a:lnTo>
                  <a:pt x="1592690" y="355928"/>
                </a:lnTo>
                <a:lnTo>
                  <a:pt x="1593659" y="355311"/>
                </a:lnTo>
                <a:lnTo>
                  <a:pt x="1594540" y="354605"/>
                </a:lnTo>
                <a:lnTo>
                  <a:pt x="1595509" y="353987"/>
                </a:lnTo>
                <a:lnTo>
                  <a:pt x="1596390" y="353281"/>
                </a:lnTo>
                <a:lnTo>
                  <a:pt x="1597359" y="352663"/>
                </a:lnTo>
                <a:lnTo>
                  <a:pt x="1598328" y="352046"/>
                </a:lnTo>
                <a:lnTo>
                  <a:pt x="1599210" y="351340"/>
                </a:lnTo>
                <a:lnTo>
                  <a:pt x="1600179" y="350722"/>
                </a:lnTo>
                <a:lnTo>
                  <a:pt x="1601060" y="350104"/>
                </a:lnTo>
                <a:lnTo>
                  <a:pt x="1602029" y="349487"/>
                </a:lnTo>
                <a:lnTo>
                  <a:pt x="1602998" y="348869"/>
                </a:lnTo>
                <a:lnTo>
                  <a:pt x="1603879" y="348251"/>
                </a:lnTo>
                <a:lnTo>
                  <a:pt x="1604848" y="347633"/>
                </a:lnTo>
                <a:lnTo>
                  <a:pt x="1605729" y="347104"/>
                </a:lnTo>
                <a:lnTo>
                  <a:pt x="1606699" y="346486"/>
                </a:lnTo>
                <a:lnTo>
                  <a:pt x="1607668" y="345957"/>
                </a:lnTo>
                <a:lnTo>
                  <a:pt x="1608549" y="345427"/>
                </a:lnTo>
                <a:lnTo>
                  <a:pt x="1609518" y="344898"/>
                </a:lnTo>
                <a:lnTo>
                  <a:pt x="1610399" y="344369"/>
                </a:lnTo>
                <a:lnTo>
                  <a:pt x="1611368" y="343928"/>
                </a:lnTo>
                <a:lnTo>
                  <a:pt x="1612337" y="343398"/>
                </a:lnTo>
                <a:lnTo>
                  <a:pt x="1613218" y="342957"/>
                </a:lnTo>
                <a:lnTo>
                  <a:pt x="1614188" y="342516"/>
                </a:lnTo>
                <a:lnTo>
                  <a:pt x="1615069" y="342075"/>
                </a:lnTo>
                <a:lnTo>
                  <a:pt x="1616038" y="341634"/>
                </a:lnTo>
                <a:lnTo>
                  <a:pt x="1616919" y="341281"/>
                </a:lnTo>
                <a:lnTo>
                  <a:pt x="1617888" y="340929"/>
                </a:lnTo>
                <a:lnTo>
                  <a:pt x="1618857" y="340576"/>
                </a:lnTo>
                <a:lnTo>
                  <a:pt x="1619738" y="340223"/>
                </a:lnTo>
                <a:lnTo>
                  <a:pt x="1620707" y="339870"/>
                </a:lnTo>
                <a:lnTo>
                  <a:pt x="1621589" y="339605"/>
                </a:lnTo>
                <a:lnTo>
                  <a:pt x="1622558" y="339253"/>
                </a:lnTo>
                <a:lnTo>
                  <a:pt x="1623527" y="338988"/>
                </a:lnTo>
                <a:lnTo>
                  <a:pt x="1624408" y="338723"/>
                </a:lnTo>
                <a:lnTo>
                  <a:pt x="1625377" y="338546"/>
                </a:lnTo>
                <a:lnTo>
                  <a:pt x="1626258" y="338281"/>
                </a:lnTo>
                <a:lnTo>
                  <a:pt x="1627227" y="338105"/>
                </a:lnTo>
                <a:lnTo>
                  <a:pt x="1628197" y="337928"/>
                </a:lnTo>
                <a:lnTo>
                  <a:pt x="1629078" y="337751"/>
                </a:lnTo>
                <a:lnTo>
                  <a:pt x="1630047" y="337663"/>
                </a:lnTo>
                <a:lnTo>
                  <a:pt x="1630928" y="337486"/>
                </a:lnTo>
                <a:lnTo>
                  <a:pt x="1631897" y="337398"/>
                </a:lnTo>
                <a:lnTo>
                  <a:pt x="1632866" y="337310"/>
                </a:lnTo>
                <a:lnTo>
                  <a:pt x="1633747" y="337221"/>
                </a:lnTo>
                <a:lnTo>
                  <a:pt x="1634716" y="337133"/>
                </a:lnTo>
                <a:lnTo>
                  <a:pt x="1635598" y="337133"/>
                </a:lnTo>
                <a:lnTo>
                  <a:pt x="1636567" y="337045"/>
                </a:lnTo>
                <a:lnTo>
                  <a:pt x="1637448" y="337045"/>
                </a:lnTo>
                <a:lnTo>
                  <a:pt x="1638417" y="337045"/>
                </a:lnTo>
                <a:lnTo>
                  <a:pt x="1639386" y="337045"/>
                </a:lnTo>
                <a:lnTo>
                  <a:pt x="1640267" y="337045"/>
                </a:lnTo>
                <a:lnTo>
                  <a:pt x="1641236" y="337045"/>
                </a:lnTo>
                <a:lnTo>
                  <a:pt x="1642117" y="337045"/>
                </a:lnTo>
                <a:lnTo>
                  <a:pt x="1643087" y="337133"/>
                </a:lnTo>
                <a:lnTo>
                  <a:pt x="1644056" y="337133"/>
                </a:lnTo>
                <a:lnTo>
                  <a:pt x="1644937" y="337221"/>
                </a:lnTo>
                <a:lnTo>
                  <a:pt x="1645906" y="337310"/>
                </a:lnTo>
                <a:lnTo>
                  <a:pt x="1646787" y="337398"/>
                </a:lnTo>
                <a:lnTo>
                  <a:pt x="1647756" y="337486"/>
                </a:lnTo>
                <a:lnTo>
                  <a:pt x="1648725" y="337486"/>
                </a:lnTo>
                <a:lnTo>
                  <a:pt x="1649606" y="337575"/>
                </a:lnTo>
                <a:lnTo>
                  <a:pt x="1650576" y="337663"/>
                </a:lnTo>
                <a:lnTo>
                  <a:pt x="1651457" y="337751"/>
                </a:lnTo>
                <a:lnTo>
                  <a:pt x="1652426" y="337840"/>
                </a:lnTo>
                <a:lnTo>
                  <a:pt x="1653307" y="337928"/>
                </a:lnTo>
                <a:lnTo>
                  <a:pt x="1654276" y="338016"/>
                </a:lnTo>
                <a:lnTo>
                  <a:pt x="1655245" y="338105"/>
                </a:lnTo>
                <a:lnTo>
                  <a:pt x="1656126" y="338193"/>
                </a:lnTo>
                <a:lnTo>
                  <a:pt x="1657096" y="338281"/>
                </a:lnTo>
                <a:lnTo>
                  <a:pt x="1657977" y="338370"/>
                </a:lnTo>
                <a:lnTo>
                  <a:pt x="1658946" y="338458"/>
                </a:lnTo>
                <a:lnTo>
                  <a:pt x="1659915" y="338546"/>
                </a:lnTo>
                <a:lnTo>
                  <a:pt x="1660796" y="338546"/>
                </a:lnTo>
                <a:lnTo>
                  <a:pt x="1661765" y="338634"/>
                </a:lnTo>
                <a:lnTo>
                  <a:pt x="1662646" y="338634"/>
                </a:lnTo>
                <a:lnTo>
                  <a:pt x="1663615" y="338723"/>
                </a:lnTo>
                <a:lnTo>
                  <a:pt x="1664585" y="338723"/>
                </a:lnTo>
                <a:lnTo>
                  <a:pt x="1665466" y="338723"/>
                </a:lnTo>
                <a:lnTo>
                  <a:pt x="1666435" y="338723"/>
                </a:lnTo>
                <a:lnTo>
                  <a:pt x="1667316" y="338723"/>
                </a:lnTo>
                <a:lnTo>
                  <a:pt x="1668285" y="338634"/>
                </a:lnTo>
                <a:lnTo>
                  <a:pt x="1669254" y="338634"/>
                </a:lnTo>
                <a:lnTo>
                  <a:pt x="1670135" y="338546"/>
                </a:lnTo>
                <a:lnTo>
                  <a:pt x="1671104" y="338458"/>
                </a:lnTo>
                <a:lnTo>
                  <a:pt x="1671986" y="338370"/>
                </a:lnTo>
                <a:lnTo>
                  <a:pt x="1672955" y="338281"/>
                </a:lnTo>
                <a:lnTo>
                  <a:pt x="1673836" y="338193"/>
                </a:lnTo>
                <a:lnTo>
                  <a:pt x="1674805" y="338016"/>
                </a:lnTo>
                <a:lnTo>
                  <a:pt x="1675774" y="337840"/>
                </a:lnTo>
                <a:lnTo>
                  <a:pt x="1676655" y="337663"/>
                </a:lnTo>
                <a:lnTo>
                  <a:pt x="1677624" y="337486"/>
                </a:lnTo>
                <a:lnTo>
                  <a:pt x="1678505" y="337221"/>
                </a:lnTo>
                <a:lnTo>
                  <a:pt x="1679475" y="336956"/>
                </a:lnTo>
                <a:lnTo>
                  <a:pt x="1680444" y="336691"/>
                </a:lnTo>
                <a:lnTo>
                  <a:pt x="1681325" y="336426"/>
                </a:lnTo>
                <a:lnTo>
                  <a:pt x="1682294" y="336161"/>
                </a:lnTo>
                <a:lnTo>
                  <a:pt x="1683175" y="335809"/>
                </a:lnTo>
                <a:lnTo>
                  <a:pt x="1684144" y="335456"/>
                </a:lnTo>
                <a:lnTo>
                  <a:pt x="1685113" y="335103"/>
                </a:lnTo>
                <a:lnTo>
                  <a:pt x="1685994" y="334662"/>
                </a:lnTo>
                <a:lnTo>
                  <a:pt x="1686964" y="334221"/>
                </a:lnTo>
                <a:lnTo>
                  <a:pt x="1687845" y="333780"/>
                </a:lnTo>
                <a:lnTo>
                  <a:pt x="1688814" y="333339"/>
                </a:lnTo>
                <a:lnTo>
                  <a:pt x="1689695" y="332810"/>
                </a:lnTo>
                <a:lnTo>
                  <a:pt x="1690664" y="332280"/>
                </a:lnTo>
                <a:lnTo>
                  <a:pt x="1691633" y="331751"/>
                </a:lnTo>
                <a:lnTo>
                  <a:pt x="1692514" y="331222"/>
                </a:lnTo>
                <a:lnTo>
                  <a:pt x="1693484" y="330604"/>
                </a:lnTo>
                <a:lnTo>
                  <a:pt x="1694365" y="329986"/>
                </a:lnTo>
                <a:lnTo>
                  <a:pt x="1695334" y="329368"/>
                </a:lnTo>
                <a:lnTo>
                  <a:pt x="1696303" y="328751"/>
                </a:lnTo>
                <a:lnTo>
                  <a:pt x="1697184" y="328045"/>
                </a:lnTo>
                <a:lnTo>
                  <a:pt x="1698153" y="327339"/>
                </a:lnTo>
                <a:lnTo>
                  <a:pt x="1699034" y="326633"/>
                </a:lnTo>
                <a:lnTo>
                  <a:pt x="1700003" y="325927"/>
                </a:lnTo>
                <a:lnTo>
                  <a:pt x="1700973" y="325132"/>
                </a:lnTo>
                <a:lnTo>
                  <a:pt x="1701854" y="324338"/>
                </a:lnTo>
                <a:lnTo>
                  <a:pt x="1702823" y="323544"/>
                </a:lnTo>
                <a:lnTo>
                  <a:pt x="1703704" y="322749"/>
                </a:lnTo>
                <a:lnTo>
                  <a:pt x="1704673" y="321867"/>
                </a:lnTo>
                <a:lnTo>
                  <a:pt x="1705642" y="321073"/>
                </a:lnTo>
                <a:lnTo>
                  <a:pt x="1706523" y="320191"/>
                </a:lnTo>
                <a:lnTo>
                  <a:pt x="1707493" y="319309"/>
                </a:lnTo>
                <a:lnTo>
                  <a:pt x="1708374" y="318338"/>
                </a:lnTo>
                <a:lnTo>
                  <a:pt x="1709343" y="317456"/>
                </a:lnTo>
                <a:lnTo>
                  <a:pt x="1710224" y="316486"/>
                </a:lnTo>
                <a:lnTo>
                  <a:pt x="1711193" y="315515"/>
                </a:lnTo>
                <a:lnTo>
                  <a:pt x="1712162" y="314633"/>
                </a:lnTo>
                <a:lnTo>
                  <a:pt x="1713043" y="313663"/>
                </a:lnTo>
                <a:lnTo>
                  <a:pt x="1714012" y="312604"/>
                </a:lnTo>
                <a:lnTo>
                  <a:pt x="1714893" y="311633"/>
                </a:lnTo>
                <a:lnTo>
                  <a:pt x="1715863" y="310663"/>
                </a:lnTo>
                <a:lnTo>
                  <a:pt x="1716832" y="309604"/>
                </a:lnTo>
                <a:lnTo>
                  <a:pt x="1717713" y="308634"/>
                </a:lnTo>
                <a:lnTo>
                  <a:pt x="1718682" y="307575"/>
                </a:lnTo>
                <a:lnTo>
                  <a:pt x="1719563" y="306516"/>
                </a:lnTo>
                <a:lnTo>
                  <a:pt x="1720532" y="305546"/>
                </a:lnTo>
                <a:lnTo>
                  <a:pt x="1721501" y="304487"/>
                </a:lnTo>
                <a:lnTo>
                  <a:pt x="1722383" y="303428"/>
                </a:lnTo>
                <a:lnTo>
                  <a:pt x="1723352" y="302370"/>
                </a:lnTo>
                <a:lnTo>
                  <a:pt x="1724233" y="301399"/>
                </a:lnTo>
                <a:lnTo>
                  <a:pt x="1725202" y="300340"/>
                </a:lnTo>
                <a:lnTo>
                  <a:pt x="1726171" y="299282"/>
                </a:lnTo>
                <a:lnTo>
                  <a:pt x="1727052" y="298311"/>
                </a:lnTo>
                <a:lnTo>
                  <a:pt x="1728021" y="297252"/>
                </a:lnTo>
                <a:lnTo>
                  <a:pt x="1728902" y="296194"/>
                </a:lnTo>
                <a:lnTo>
                  <a:pt x="1729872" y="295223"/>
                </a:lnTo>
                <a:lnTo>
                  <a:pt x="1730753" y="294164"/>
                </a:lnTo>
                <a:lnTo>
                  <a:pt x="1731722" y="293194"/>
                </a:lnTo>
                <a:lnTo>
                  <a:pt x="1732691" y="292224"/>
                </a:lnTo>
                <a:lnTo>
                  <a:pt x="1733572" y="291253"/>
                </a:lnTo>
                <a:lnTo>
                  <a:pt x="1734541" y="290283"/>
                </a:lnTo>
                <a:lnTo>
                  <a:pt x="1735422" y="289312"/>
                </a:lnTo>
                <a:lnTo>
                  <a:pt x="1736392" y="288430"/>
                </a:lnTo>
                <a:lnTo>
                  <a:pt x="1737361" y="287460"/>
                </a:lnTo>
                <a:lnTo>
                  <a:pt x="1738242" y="286578"/>
                </a:lnTo>
                <a:lnTo>
                  <a:pt x="1739211" y="285695"/>
                </a:lnTo>
                <a:lnTo>
                  <a:pt x="1740092" y="284813"/>
                </a:lnTo>
                <a:lnTo>
                  <a:pt x="1741061" y="284019"/>
                </a:lnTo>
                <a:lnTo>
                  <a:pt x="1742030" y="283225"/>
                </a:lnTo>
                <a:lnTo>
                  <a:pt x="1742911" y="282342"/>
                </a:lnTo>
                <a:lnTo>
                  <a:pt x="1743881" y="281637"/>
                </a:lnTo>
                <a:lnTo>
                  <a:pt x="1744762" y="280842"/>
                </a:lnTo>
                <a:lnTo>
                  <a:pt x="1745731" y="280136"/>
                </a:lnTo>
                <a:lnTo>
                  <a:pt x="1746612" y="279430"/>
                </a:lnTo>
                <a:lnTo>
                  <a:pt x="1747581" y="278724"/>
                </a:lnTo>
                <a:lnTo>
                  <a:pt x="1748550" y="278106"/>
                </a:lnTo>
                <a:lnTo>
                  <a:pt x="1749431" y="277489"/>
                </a:lnTo>
                <a:lnTo>
                  <a:pt x="1755070" y="274401"/>
                </a:lnTo>
                <a:lnTo>
                  <a:pt x="1755951" y="273960"/>
                </a:lnTo>
                <a:lnTo>
                  <a:pt x="1756920" y="273607"/>
                </a:lnTo>
                <a:lnTo>
                  <a:pt x="1757890" y="273342"/>
                </a:lnTo>
                <a:lnTo>
                  <a:pt x="1758771" y="272989"/>
                </a:lnTo>
                <a:lnTo>
                  <a:pt x="1759740" y="272724"/>
                </a:lnTo>
                <a:lnTo>
                  <a:pt x="1760621" y="272548"/>
                </a:lnTo>
                <a:lnTo>
                  <a:pt x="1761590" y="272371"/>
                </a:lnTo>
                <a:lnTo>
                  <a:pt x="1762559" y="272194"/>
                </a:lnTo>
                <a:lnTo>
                  <a:pt x="1763440" y="272018"/>
                </a:lnTo>
                <a:lnTo>
                  <a:pt x="1764409" y="272018"/>
                </a:lnTo>
                <a:lnTo>
                  <a:pt x="1765291" y="271929"/>
                </a:lnTo>
                <a:lnTo>
                  <a:pt x="1766260" y="271929"/>
                </a:lnTo>
                <a:lnTo>
                  <a:pt x="1767141" y="271929"/>
                </a:lnTo>
                <a:lnTo>
                  <a:pt x="1768110" y="272018"/>
                </a:lnTo>
                <a:lnTo>
                  <a:pt x="1769079" y="272106"/>
                </a:lnTo>
                <a:lnTo>
                  <a:pt x="1769960" y="272283"/>
                </a:lnTo>
                <a:lnTo>
                  <a:pt x="1770929" y="272459"/>
                </a:lnTo>
                <a:lnTo>
                  <a:pt x="1771810" y="272724"/>
                </a:lnTo>
                <a:lnTo>
                  <a:pt x="1772780" y="272989"/>
                </a:lnTo>
                <a:lnTo>
                  <a:pt x="1773749" y="273254"/>
                </a:lnTo>
                <a:lnTo>
                  <a:pt x="1774630" y="273607"/>
                </a:lnTo>
                <a:lnTo>
                  <a:pt x="1779299" y="275812"/>
                </a:lnTo>
                <a:lnTo>
                  <a:pt x="1780269" y="276342"/>
                </a:lnTo>
                <a:lnTo>
                  <a:pt x="1781150" y="276871"/>
                </a:lnTo>
                <a:lnTo>
                  <a:pt x="1782119" y="277489"/>
                </a:lnTo>
                <a:lnTo>
                  <a:pt x="1783000" y="278195"/>
                </a:lnTo>
                <a:lnTo>
                  <a:pt x="1783969" y="278812"/>
                </a:lnTo>
                <a:lnTo>
                  <a:pt x="1784938" y="279607"/>
                </a:lnTo>
                <a:lnTo>
                  <a:pt x="1785819" y="280313"/>
                </a:lnTo>
                <a:lnTo>
                  <a:pt x="1786788" y="281107"/>
                </a:lnTo>
                <a:lnTo>
                  <a:pt x="1787670" y="281901"/>
                </a:lnTo>
                <a:lnTo>
                  <a:pt x="1788639" y="282696"/>
                </a:lnTo>
                <a:lnTo>
                  <a:pt x="1789608" y="283578"/>
                </a:lnTo>
                <a:lnTo>
                  <a:pt x="1790489" y="284460"/>
                </a:lnTo>
                <a:lnTo>
                  <a:pt x="1791458" y="285430"/>
                </a:lnTo>
                <a:lnTo>
                  <a:pt x="1792339" y="286313"/>
                </a:lnTo>
                <a:lnTo>
                  <a:pt x="1793308" y="287283"/>
                </a:lnTo>
                <a:lnTo>
                  <a:pt x="1794278" y="288254"/>
                </a:lnTo>
                <a:lnTo>
                  <a:pt x="1795159" y="289312"/>
                </a:lnTo>
                <a:lnTo>
                  <a:pt x="1796128" y="290371"/>
                </a:lnTo>
                <a:lnTo>
                  <a:pt x="1797009" y="291430"/>
                </a:lnTo>
                <a:lnTo>
                  <a:pt x="1797978" y="292489"/>
                </a:lnTo>
                <a:lnTo>
                  <a:pt x="1798947" y="293547"/>
                </a:lnTo>
                <a:lnTo>
                  <a:pt x="1799828" y="294694"/>
                </a:lnTo>
                <a:lnTo>
                  <a:pt x="1800797" y="295753"/>
                </a:lnTo>
                <a:lnTo>
                  <a:pt x="1801679" y="296900"/>
                </a:lnTo>
                <a:lnTo>
                  <a:pt x="1802648" y="298047"/>
                </a:lnTo>
                <a:lnTo>
                  <a:pt x="1803529" y="299283"/>
                </a:lnTo>
                <a:lnTo>
                  <a:pt x="1804498" y="300430"/>
                </a:lnTo>
                <a:lnTo>
                  <a:pt x="1805467" y="301577"/>
                </a:lnTo>
                <a:lnTo>
                  <a:pt x="1806348" y="302812"/>
                </a:lnTo>
                <a:lnTo>
                  <a:pt x="1807317" y="304048"/>
                </a:lnTo>
                <a:lnTo>
                  <a:pt x="1808198" y="305195"/>
                </a:lnTo>
                <a:lnTo>
                  <a:pt x="1809168" y="306430"/>
                </a:lnTo>
                <a:lnTo>
                  <a:pt x="1810137" y="307666"/>
                </a:lnTo>
                <a:lnTo>
                  <a:pt x="1811018" y="308901"/>
                </a:lnTo>
                <a:lnTo>
                  <a:pt x="1811987" y="310136"/>
                </a:lnTo>
                <a:lnTo>
                  <a:pt x="1812868" y="311372"/>
                </a:lnTo>
                <a:lnTo>
                  <a:pt x="1813837" y="312607"/>
                </a:lnTo>
                <a:lnTo>
                  <a:pt x="1814806" y="313754"/>
                </a:lnTo>
                <a:lnTo>
                  <a:pt x="1815687" y="314990"/>
                </a:lnTo>
                <a:lnTo>
                  <a:pt x="1816657" y="316225"/>
                </a:lnTo>
                <a:lnTo>
                  <a:pt x="1817538" y="317460"/>
                </a:lnTo>
                <a:lnTo>
                  <a:pt x="1818507" y="318607"/>
                </a:lnTo>
                <a:lnTo>
                  <a:pt x="1819476" y="319843"/>
                </a:lnTo>
                <a:lnTo>
                  <a:pt x="1820357" y="320990"/>
                </a:lnTo>
                <a:lnTo>
                  <a:pt x="1821326" y="322225"/>
                </a:lnTo>
                <a:lnTo>
                  <a:pt x="1822207" y="323372"/>
                </a:lnTo>
                <a:lnTo>
                  <a:pt x="1823177" y="324520"/>
                </a:lnTo>
                <a:lnTo>
                  <a:pt x="1824058" y="325667"/>
                </a:lnTo>
                <a:lnTo>
                  <a:pt x="1825027" y="326814"/>
                </a:lnTo>
                <a:lnTo>
                  <a:pt x="1825996" y="327872"/>
                </a:lnTo>
                <a:lnTo>
                  <a:pt x="1826877" y="329020"/>
                </a:lnTo>
                <a:lnTo>
                  <a:pt x="1827846" y="330078"/>
                </a:lnTo>
                <a:lnTo>
                  <a:pt x="1828727" y="331137"/>
                </a:lnTo>
                <a:lnTo>
                  <a:pt x="1829696" y="332196"/>
                </a:lnTo>
                <a:lnTo>
                  <a:pt x="1830666" y="333166"/>
                </a:lnTo>
                <a:lnTo>
                  <a:pt x="1831547" y="334225"/>
                </a:lnTo>
                <a:lnTo>
                  <a:pt x="1832516" y="335195"/>
                </a:lnTo>
                <a:lnTo>
                  <a:pt x="1833397" y="336166"/>
                </a:lnTo>
                <a:lnTo>
                  <a:pt x="1834366" y="337048"/>
                </a:lnTo>
                <a:lnTo>
                  <a:pt x="1835335" y="338018"/>
                </a:lnTo>
                <a:lnTo>
                  <a:pt x="1836216" y="338901"/>
                </a:lnTo>
                <a:lnTo>
                  <a:pt x="1837185" y="339695"/>
                </a:lnTo>
                <a:lnTo>
                  <a:pt x="1838067" y="340577"/>
                </a:lnTo>
                <a:lnTo>
                  <a:pt x="1839036" y="341371"/>
                </a:lnTo>
                <a:lnTo>
                  <a:pt x="1839917" y="342166"/>
                </a:lnTo>
                <a:lnTo>
                  <a:pt x="1840886" y="342872"/>
                </a:lnTo>
                <a:lnTo>
                  <a:pt x="1841855" y="343666"/>
                </a:lnTo>
                <a:lnTo>
                  <a:pt x="1842736" y="344372"/>
                </a:lnTo>
                <a:lnTo>
                  <a:pt x="1843705" y="344990"/>
                </a:lnTo>
                <a:lnTo>
                  <a:pt x="1844586" y="345607"/>
                </a:lnTo>
                <a:lnTo>
                  <a:pt x="1845556" y="346225"/>
                </a:lnTo>
                <a:lnTo>
                  <a:pt x="1846525" y="346843"/>
                </a:lnTo>
                <a:lnTo>
                  <a:pt x="1847406" y="347372"/>
                </a:lnTo>
                <a:lnTo>
                  <a:pt x="1848375" y="347902"/>
                </a:lnTo>
                <a:lnTo>
                  <a:pt x="1849256" y="348431"/>
                </a:lnTo>
                <a:lnTo>
                  <a:pt x="1850225" y="348872"/>
                </a:lnTo>
                <a:lnTo>
                  <a:pt x="1851194" y="349313"/>
                </a:lnTo>
                <a:lnTo>
                  <a:pt x="1852076" y="349754"/>
                </a:lnTo>
                <a:lnTo>
                  <a:pt x="1853045" y="350107"/>
                </a:lnTo>
                <a:lnTo>
                  <a:pt x="1853926" y="350460"/>
                </a:lnTo>
                <a:lnTo>
                  <a:pt x="1854895" y="350725"/>
                </a:lnTo>
                <a:lnTo>
                  <a:pt x="1855864" y="351077"/>
                </a:lnTo>
                <a:lnTo>
                  <a:pt x="1856745" y="351342"/>
                </a:lnTo>
                <a:lnTo>
                  <a:pt x="1857714" y="351519"/>
                </a:lnTo>
                <a:lnTo>
                  <a:pt x="1858595" y="351784"/>
                </a:lnTo>
                <a:lnTo>
                  <a:pt x="1859565" y="351960"/>
                </a:lnTo>
                <a:lnTo>
                  <a:pt x="1860446" y="352049"/>
                </a:lnTo>
                <a:lnTo>
                  <a:pt x="1861415" y="352225"/>
                </a:lnTo>
                <a:lnTo>
                  <a:pt x="1862384" y="352314"/>
                </a:lnTo>
                <a:lnTo>
                  <a:pt x="1863265" y="352314"/>
                </a:lnTo>
                <a:lnTo>
                  <a:pt x="1864234" y="352402"/>
                </a:lnTo>
                <a:lnTo>
                  <a:pt x="1865115" y="352402"/>
                </a:lnTo>
                <a:lnTo>
                  <a:pt x="1866084" y="352402"/>
                </a:lnTo>
                <a:lnTo>
                  <a:pt x="1867053" y="352314"/>
                </a:lnTo>
                <a:lnTo>
                  <a:pt x="1867934" y="352314"/>
                </a:lnTo>
                <a:lnTo>
                  <a:pt x="1868904" y="352225"/>
                </a:lnTo>
                <a:lnTo>
                  <a:pt x="1869785" y="352137"/>
                </a:lnTo>
                <a:lnTo>
                  <a:pt x="1870754" y="351960"/>
                </a:lnTo>
                <a:lnTo>
                  <a:pt x="1871723" y="351872"/>
                </a:lnTo>
                <a:lnTo>
                  <a:pt x="1872604" y="351696"/>
                </a:lnTo>
                <a:lnTo>
                  <a:pt x="1873573" y="351519"/>
                </a:lnTo>
                <a:lnTo>
                  <a:pt x="1874454" y="351254"/>
                </a:lnTo>
                <a:lnTo>
                  <a:pt x="1875423" y="351077"/>
                </a:lnTo>
                <a:lnTo>
                  <a:pt x="1876304" y="350812"/>
                </a:lnTo>
                <a:lnTo>
                  <a:pt x="1877273" y="350547"/>
                </a:lnTo>
                <a:lnTo>
                  <a:pt x="1878242" y="350282"/>
                </a:lnTo>
                <a:lnTo>
                  <a:pt x="1879123" y="350018"/>
                </a:lnTo>
                <a:lnTo>
                  <a:pt x="1880092" y="349753"/>
                </a:lnTo>
                <a:lnTo>
                  <a:pt x="1880973" y="349400"/>
                </a:lnTo>
                <a:lnTo>
                  <a:pt x="1881942" y="349047"/>
                </a:lnTo>
                <a:lnTo>
                  <a:pt x="1882911" y="348782"/>
                </a:lnTo>
                <a:lnTo>
                  <a:pt x="1883792" y="348429"/>
                </a:lnTo>
                <a:lnTo>
                  <a:pt x="1884761" y="348077"/>
                </a:lnTo>
                <a:lnTo>
                  <a:pt x="1885642" y="347724"/>
                </a:lnTo>
                <a:lnTo>
                  <a:pt x="1886611" y="347371"/>
                </a:lnTo>
                <a:lnTo>
                  <a:pt x="1887580" y="346930"/>
                </a:lnTo>
                <a:lnTo>
                  <a:pt x="1888462" y="346577"/>
                </a:lnTo>
                <a:lnTo>
                  <a:pt x="1889431" y="346225"/>
                </a:lnTo>
                <a:lnTo>
                  <a:pt x="1890312" y="345784"/>
                </a:lnTo>
                <a:lnTo>
                  <a:pt x="1891281" y="345431"/>
                </a:lnTo>
                <a:lnTo>
                  <a:pt x="1892250" y="344990"/>
                </a:lnTo>
                <a:lnTo>
                  <a:pt x="1893131" y="344637"/>
                </a:lnTo>
                <a:lnTo>
                  <a:pt x="1894100" y="344284"/>
                </a:lnTo>
                <a:lnTo>
                  <a:pt x="1894981" y="343843"/>
                </a:lnTo>
                <a:lnTo>
                  <a:pt x="1895950" y="343490"/>
                </a:lnTo>
                <a:lnTo>
                  <a:pt x="1896831" y="343049"/>
                </a:lnTo>
                <a:lnTo>
                  <a:pt x="1897800" y="342697"/>
                </a:lnTo>
                <a:lnTo>
                  <a:pt x="1898769" y="342344"/>
                </a:lnTo>
                <a:lnTo>
                  <a:pt x="1899650" y="341903"/>
                </a:lnTo>
                <a:lnTo>
                  <a:pt x="1900619" y="341550"/>
                </a:lnTo>
                <a:lnTo>
                  <a:pt x="1901500" y="341197"/>
                </a:lnTo>
                <a:lnTo>
                  <a:pt x="1902469" y="340845"/>
                </a:lnTo>
                <a:lnTo>
                  <a:pt x="1903438" y="340492"/>
                </a:lnTo>
                <a:lnTo>
                  <a:pt x="1904319" y="340139"/>
                </a:lnTo>
                <a:lnTo>
                  <a:pt x="1905288" y="339786"/>
                </a:lnTo>
                <a:lnTo>
                  <a:pt x="1906169" y="339521"/>
                </a:lnTo>
                <a:lnTo>
                  <a:pt x="1907139" y="339169"/>
                </a:lnTo>
                <a:lnTo>
                  <a:pt x="1908108" y="338904"/>
                </a:lnTo>
                <a:lnTo>
                  <a:pt x="1908989" y="338639"/>
                </a:lnTo>
                <a:lnTo>
                  <a:pt x="1909958" y="338286"/>
                </a:lnTo>
                <a:lnTo>
                  <a:pt x="1910839" y="338021"/>
                </a:lnTo>
                <a:lnTo>
                  <a:pt x="1911808" y="337844"/>
                </a:lnTo>
                <a:lnTo>
                  <a:pt x="1912777" y="337579"/>
                </a:lnTo>
                <a:lnTo>
                  <a:pt x="1913658" y="337315"/>
                </a:lnTo>
                <a:lnTo>
                  <a:pt x="1914627" y="337138"/>
                </a:lnTo>
                <a:lnTo>
                  <a:pt x="1915508" y="336961"/>
                </a:lnTo>
                <a:lnTo>
                  <a:pt x="1916477" y="336785"/>
                </a:lnTo>
                <a:lnTo>
                  <a:pt x="1917358" y="336608"/>
                </a:lnTo>
                <a:lnTo>
                  <a:pt x="1918327" y="336431"/>
                </a:lnTo>
                <a:lnTo>
                  <a:pt x="1919296" y="336255"/>
                </a:lnTo>
                <a:lnTo>
                  <a:pt x="1920177" y="336166"/>
                </a:lnTo>
                <a:lnTo>
                  <a:pt x="1921146" y="336078"/>
                </a:lnTo>
                <a:lnTo>
                  <a:pt x="1922027" y="335990"/>
                </a:lnTo>
                <a:lnTo>
                  <a:pt x="1922996" y="335901"/>
                </a:lnTo>
                <a:lnTo>
                  <a:pt x="1923965" y="335813"/>
                </a:lnTo>
                <a:lnTo>
                  <a:pt x="1924847" y="335813"/>
                </a:lnTo>
                <a:lnTo>
                  <a:pt x="1925816" y="335725"/>
                </a:lnTo>
                <a:lnTo>
                  <a:pt x="1926697" y="335725"/>
                </a:lnTo>
                <a:lnTo>
                  <a:pt x="1927666" y="335725"/>
                </a:lnTo>
                <a:lnTo>
                  <a:pt x="1928635" y="335725"/>
                </a:lnTo>
                <a:lnTo>
                  <a:pt x="1929516" y="335813"/>
                </a:lnTo>
                <a:lnTo>
                  <a:pt x="1930485" y="335813"/>
                </a:lnTo>
                <a:lnTo>
                  <a:pt x="1931366" y="335901"/>
                </a:lnTo>
                <a:lnTo>
                  <a:pt x="1932335" y="335990"/>
                </a:lnTo>
                <a:lnTo>
                  <a:pt x="1933216" y="336078"/>
                </a:lnTo>
                <a:lnTo>
                  <a:pt x="1934185" y="336166"/>
                </a:lnTo>
                <a:lnTo>
                  <a:pt x="1935154" y="336255"/>
                </a:lnTo>
                <a:lnTo>
                  <a:pt x="1936035" y="336431"/>
                </a:lnTo>
                <a:lnTo>
                  <a:pt x="1937004" y="336520"/>
                </a:lnTo>
                <a:lnTo>
                  <a:pt x="1937885" y="336696"/>
                </a:lnTo>
                <a:lnTo>
                  <a:pt x="1938854" y="336873"/>
                </a:lnTo>
                <a:lnTo>
                  <a:pt x="1939823" y="336961"/>
                </a:lnTo>
                <a:lnTo>
                  <a:pt x="1940704" y="337226"/>
                </a:lnTo>
                <a:lnTo>
                  <a:pt x="1941673" y="337403"/>
                </a:lnTo>
                <a:lnTo>
                  <a:pt x="1942554" y="337579"/>
                </a:lnTo>
                <a:lnTo>
                  <a:pt x="1943523" y="337756"/>
                </a:lnTo>
                <a:lnTo>
                  <a:pt x="1944492" y="338021"/>
                </a:lnTo>
                <a:lnTo>
                  <a:pt x="1945374" y="338198"/>
                </a:lnTo>
                <a:lnTo>
                  <a:pt x="1946343" y="338463"/>
                </a:lnTo>
                <a:lnTo>
                  <a:pt x="1947224" y="338639"/>
                </a:lnTo>
                <a:lnTo>
                  <a:pt x="1948193" y="338904"/>
                </a:lnTo>
                <a:lnTo>
                  <a:pt x="1949162" y="339081"/>
                </a:lnTo>
                <a:lnTo>
                  <a:pt x="1950043" y="339346"/>
                </a:lnTo>
                <a:lnTo>
                  <a:pt x="1951012" y="339611"/>
                </a:lnTo>
                <a:lnTo>
                  <a:pt x="1951893" y="339876"/>
                </a:lnTo>
                <a:lnTo>
                  <a:pt x="1952862" y="340052"/>
                </a:lnTo>
                <a:lnTo>
                  <a:pt x="1953743" y="340317"/>
                </a:lnTo>
                <a:lnTo>
                  <a:pt x="1954712" y="340582"/>
                </a:lnTo>
                <a:lnTo>
                  <a:pt x="1955681" y="340847"/>
                </a:lnTo>
                <a:lnTo>
                  <a:pt x="1956562" y="341024"/>
                </a:lnTo>
                <a:lnTo>
                  <a:pt x="1957531" y="341289"/>
                </a:lnTo>
                <a:lnTo>
                  <a:pt x="1958412" y="341554"/>
                </a:lnTo>
                <a:lnTo>
                  <a:pt x="1959381" y="341731"/>
                </a:lnTo>
                <a:lnTo>
                  <a:pt x="1960350" y="341995"/>
                </a:lnTo>
                <a:lnTo>
                  <a:pt x="1961231" y="342172"/>
                </a:lnTo>
                <a:lnTo>
                  <a:pt x="1962200" y="342349"/>
                </a:lnTo>
                <a:lnTo>
                  <a:pt x="1963082" y="342525"/>
                </a:lnTo>
                <a:lnTo>
                  <a:pt x="1964051" y="342790"/>
                </a:lnTo>
                <a:lnTo>
                  <a:pt x="1965020" y="342967"/>
                </a:lnTo>
                <a:lnTo>
                  <a:pt x="1965901" y="343055"/>
                </a:lnTo>
                <a:lnTo>
                  <a:pt x="1966870" y="343232"/>
                </a:lnTo>
                <a:lnTo>
                  <a:pt x="1967751" y="343409"/>
                </a:lnTo>
                <a:lnTo>
                  <a:pt x="1968720" y="343497"/>
                </a:lnTo>
                <a:lnTo>
                  <a:pt x="1969601" y="343585"/>
                </a:lnTo>
                <a:lnTo>
                  <a:pt x="1970570" y="343762"/>
                </a:lnTo>
                <a:lnTo>
                  <a:pt x="1971539" y="343762"/>
                </a:lnTo>
                <a:lnTo>
                  <a:pt x="1972420" y="343850"/>
                </a:lnTo>
                <a:lnTo>
                  <a:pt x="1973389" y="343938"/>
                </a:lnTo>
                <a:lnTo>
                  <a:pt x="1974270" y="343938"/>
                </a:lnTo>
                <a:lnTo>
                  <a:pt x="1975239" y="343938"/>
                </a:lnTo>
                <a:lnTo>
                  <a:pt x="1976208" y="343938"/>
                </a:lnTo>
                <a:lnTo>
                  <a:pt x="1977089" y="343938"/>
                </a:lnTo>
                <a:lnTo>
                  <a:pt x="1978058" y="343938"/>
                </a:lnTo>
                <a:lnTo>
                  <a:pt x="1978939" y="343850"/>
                </a:lnTo>
                <a:lnTo>
                  <a:pt x="1979908" y="343762"/>
                </a:lnTo>
                <a:lnTo>
                  <a:pt x="1980877" y="343674"/>
                </a:lnTo>
                <a:lnTo>
                  <a:pt x="1981759" y="343497"/>
                </a:lnTo>
                <a:lnTo>
                  <a:pt x="1982728" y="343409"/>
                </a:lnTo>
                <a:lnTo>
                  <a:pt x="1983609" y="343232"/>
                </a:lnTo>
                <a:lnTo>
                  <a:pt x="1984578" y="343055"/>
                </a:lnTo>
                <a:lnTo>
                  <a:pt x="1985547" y="342790"/>
                </a:lnTo>
                <a:lnTo>
                  <a:pt x="1986428" y="342525"/>
                </a:lnTo>
                <a:lnTo>
                  <a:pt x="1987397" y="342260"/>
                </a:lnTo>
                <a:lnTo>
                  <a:pt x="1988278" y="341995"/>
                </a:lnTo>
                <a:lnTo>
                  <a:pt x="1989247" y="341731"/>
                </a:lnTo>
                <a:lnTo>
                  <a:pt x="1990128" y="341378"/>
                </a:lnTo>
                <a:lnTo>
                  <a:pt x="1991097" y="341025"/>
                </a:lnTo>
                <a:lnTo>
                  <a:pt x="1992066" y="340672"/>
                </a:lnTo>
                <a:lnTo>
                  <a:pt x="1992947" y="340231"/>
                </a:lnTo>
                <a:lnTo>
                  <a:pt x="1993916" y="339790"/>
                </a:lnTo>
                <a:lnTo>
                  <a:pt x="1994797" y="339349"/>
                </a:lnTo>
                <a:lnTo>
                  <a:pt x="1995766" y="338908"/>
                </a:lnTo>
                <a:lnTo>
                  <a:pt x="1996735" y="338379"/>
                </a:lnTo>
                <a:lnTo>
                  <a:pt x="1997616" y="337938"/>
                </a:lnTo>
                <a:lnTo>
                  <a:pt x="1998585" y="337320"/>
                </a:lnTo>
                <a:lnTo>
                  <a:pt x="1999467" y="336791"/>
                </a:lnTo>
                <a:lnTo>
                  <a:pt x="2000435" y="336173"/>
                </a:lnTo>
                <a:lnTo>
                  <a:pt x="2001405" y="335643"/>
                </a:lnTo>
                <a:lnTo>
                  <a:pt x="2002286" y="334937"/>
                </a:lnTo>
                <a:lnTo>
                  <a:pt x="2003255" y="334320"/>
                </a:lnTo>
                <a:lnTo>
                  <a:pt x="2004136" y="333614"/>
                </a:lnTo>
                <a:lnTo>
                  <a:pt x="2005105" y="332996"/>
                </a:lnTo>
                <a:lnTo>
                  <a:pt x="2006074" y="332290"/>
                </a:lnTo>
                <a:lnTo>
                  <a:pt x="2006955" y="331496"/>
                </a:lnTo>
                <a:lnTo>
                  <a:pt x="2007924" y="330790"/>
                </a:lnTo>
                <a:lnTo>
                  <a:pt x="2008805" y="329995"/>
                </a:lnTo>
                <a:lnTo>
                  <a:pt x="2009774" y="329201"/>
                </a:lnTo>
                <a:lnTo>
                  <a:pt x="2010655" y="328407"/>
                </a:lnTo>
                <a:lnTo>
                  <a:pt x="2011624" y="327612"/>
                </a:lnTo>
                <a:lnTo>
                  <a:pt x="2012593" y="326730"/>
                </a:lnTo>
                <a:lnTo>
                  <a:pt x="2013474" y="325936"/>
                </a:lnTo>
                <a:lnTo>
                  <a:pt x="2014443" y="325054"/>
                </a:lnTo>
                <a:lnTo>
                  <a:pt x="2015324" y="324172"/>
                </a:lnTo>
                <a:lnTo>
                  <a:pt x="2016293" y="323289"/>
                </a:lnTo>
                <a:lnTo>
                  <a:pt x="2017262" y="322407"/>
                </a:lnTo>
                <a:lnTo>
                  <a:pt x="2018143" y="321525"/>
                </a:lnTo>
                <a:lnTo>
                  <a:pt x="2019113" y="320555"/>
                </a:lnTo>
                <a:lnTo>
                  <a:pt x="2019994" y="319673"/>
                </a:lnTo>
                <a:lnTo>
                  <a:pt x="2020963" y="318702"/>
                </a:lnTo>
                <a:lnTo>
                  <a:pt x="2021932" y="317820"/>
                </a:lnTo>
                <a:lnTo>
                  <a:pt x="2022813" y="316850"/>
                </a:lnTo>
                <a:lnTo>
                  <a:pt x="2023782" y="315879"/>
                </a:lnTo>
                <a:lnTo>
                  <a:pt x="2024663" y="314909"/>
                </a:lnTo>
                <a:lnTo>
                  <a:pt x="2025632" y="313938"/>
                </a:lnTo>
                <a:lnTo>
                  <a:pt x="2026513" y="312968"/>
                </a:lnTo>
                <a:lnTo>
                  <a:pt x="2027482" y="312086"/>
                </a:lnTo>
                <a:lnTo>
                  <a:pt x="2028451" y="311115"/>
                </a:lnTo>
                <a:lnTo>
                  <a:pt x="2029332" y="310145"/>
                </a:lnTo>
                <a:lnTo>
                  <a:pt x="2030301" y="309174"/>
                </a:lnTo>
                <a:lnTo>
                  <a:pt x="2031182" y="308204"/>
                </a:lnTo>
                <a:lnTo>
                  <a:pt x="2032151" y="307234"/>
                </a:lnTo>
                <a:lnTo>
                  <a:pt x="2033120" y="306263"/>
                </a:lnTo>
                <a:lnTo>
                  <a:pt x="2034001" y="305381"/>
                </a:lnTo>
                <a:lnTo>
                  <a:pt x="2034970" y="304411"/>
                </a:lnTo>
                <a:lnTo>
                  <a:pt x="2035851" y="303529"/>
                </a:lnTo>
                <a:lnTo>
                  <a:pt x="2036820" y="302558"/>
                </a:lnTo>
                <a:lnTo>
                  <a:pt x="2037789" y="301676"/>
                </a:lnTo>
                <a:lnTo>
                  <a:pt x="2038671" y="300794"/>
                </a:lnTo>
                <a:lnTo>
                  <a:pt x="2039640" y="299912"/>
                </a:lnTo>
                <a:lnTo>
                  <a:pt x="2040521" y="299030"/>
                </a:lnTo>
                <a:lnTo>
                  <a:pt x="2041490" y="298147"/>
                </a:lnTo>
                <a:lnTo>
                  <a:pt x="2042459" y="297353"/>
                </a:lnTo>
                <a:lnTo>
                  <a:pt x="2043340" y="296471"/>
                </a:lnTo>
                <a:lnTo>
                  <a:pt x="2044309" y="295677"/>
                </a:lnTo>
                <a:lnTo>
                  <a:pt x="2045190" y="294882"/>
                </a:lnTo>
                <a:lnTo>
                  <a:pt x="2046159" y="294176"/>
                </a:lnTo>
                <a:lnTo>
                  <a:pt x="2047040" y="293382"/>
                </a:lnTo>
                <a:lnTo>
                  <a:pt x="2048009" y="292676"/>
                </a:lnTo>
                <a:lnTo>
                  <a:pt x="2048978" y="291970"/>
                </a:lnTo>
                <a:lnTo>
                  <a:pt x="2055497" y="287646"/>
                </a:lnTo>
                <a:lnTo>
                  <a:pt x="2056379" y="287117"/>
                </a:lnTo>
                <a:lnTo>
                  <a:pt x="2057348" y="286676"/>
                </a:lnTo>
                <a:lnTo>
                  <a:pt x="2058317" y="286146"/>
                </a:lnTo>
                <a:lnTo>
                  <a:pt x="2059198" y="285705"/>
                </a:lnTo>
                <a:lnTo>
                  <a:pt x="2060167" y="285352"/>
                </a:lnTo>
                <a:lnTo>
                  <a:pt x="2061048" y="285000"/>
                </a:lnTo>
                <a:lnTo>
                  <a:pt x="2062017" y="284647"/>
                </a:lnTo>
                <a:lnTo>
                  <a:pt x="2062898" y="284294"/>
                </a:lnTo>
                <a:lnTo>
                  <a:pt x="2063867" y="284029"/>
                </a:lnTo>
                <a:lnTo>
                  <a:pt x="2064836" y="283764"/>
                </a:lnTo>
                <a:lnTo>
                  <a:pt x="2065717" y="283588"/>
                </a:lnTo>
                <a:lnTo>
                  <a:pt x="2066686" y="283411"/>
                </a:lnTo>
                <a:lnTo>
                  <a:pt x="2067567" y="283234"/>
                </a:lnTo>
                <a:lnTo>
                  <a:pt x="2068536" y="283146"/>
                </a:lnTo>
                <a:lnTo>
                  <a:pt x="2069505" y="282969"/>
                </a:lnTo>
                <a:lnTo>
                  <a:pt x="2070386" y="282969"/>
                </a:lnTo>
                <a:lnTo>
                  <a:pt x="2071355" y="282881"/>
                </a:lnTo>
                <a:lnTo>
                  <a:pt x="2072236" y="282969"/>
                </a:lnTo>
                <a:lnTo>
                  <a:pt x="2073205" y="282969"/>
                </a:lnTo>
                <a:lnTo>
                  <a:pt x="2074174" y="283058"/>
                </a:lnTo>
                <a:lnTo>
                  <a:pt x="2075056" y="283146"/>
                </a:lnTo>
                <a:lnTo>
                  <a:pt x="2076025" y="283234"/>
                </a:lnTo>
                <a:lnTo>
                  <a:pt x="2076906" y="283411"/>
                </a:lnTo>
                <a:lnTo>
                  <a:pt x="2077875" y="283588"/>
                </a:lnTo>
                <a:lnTo>
                  <a:pt x="2078844" y="283853"/>
                </a:lnTo>
                <a:lnTo>
                  <a:pt x="2079725" y="284118"/>
                </a:lnTo>
                <a:lnTo>
                  <a:pt x="2080694" y="284383"/>
                </a:lnTo>
                <a:lnTo>
                  <a:pt x="2081575" y="284735"/>
                </a:lnTo>
                <a:lnTo>
                  <a:pt x="2082544" y="285000"/>
                </a:lnTo>
                <a:lnTo>
                  <a:pt x="2083425" y="285441"/>
                </a:lnTo>
                <a:lnTo>
                  <a:pt x="2084394" y="285794"/>
                </a:lnTo>
                <a:lnTo>
                  <a:pt x="2085363" y="286235"/>
                </a:lnTo>
                <a:lnTo>
                  <a:pt x="2086244" y="286676"/>
                </a:lnTo>
                <a:lnTo>
                  <a:pt x="2087213" y="287205"/>
                </a:lnTo>
                <a:lnTo>
                  <a:pt x="2088094" y="287735"/>
                </a:lnTo>
                <a:lnTo>
                  <a:pt x="2089063" y="288264"/>
                </a:lnTo>
                <a:lnTo>
                  <a:pt x="2090032" y="288794"/>
                </a:lnTo>
                <a:lnTo>
                  <a:pt x="2090913" y="289411"/>
                </a:lnTo>
                <a:lnTo>
                  <a:pt x="2091882" y="290029"/>
                </a:lnTo>
                <a:lnTo>
                  <a:pt x="2092763" y="290647"/>
                </a:lnTo>
                <a:lnTo>
                  <a:pt x="2093733" y="291264"/>
                </a:lnTo>
                <a:lnTo>
                  <a:pt x="2094702" y="291970"/>
                </a:lnTo>
                <a:lnTo>
                  <a:pt x="2095583" y="292677"/>
                </a:lnTo>
                <a:lnTo>
                  <a:pt x="2096552" y="293382"/>
                </a:lnTo>
                <a:lnTo>
                  <a:pt x="2097433" y="294089"/>
                </a:lnTo>
                <a:lnTo>
                  <a:pt x="2098402" y="294883"/>
                </a:lnTo>
                <a:lnTo>
                  <a:pt x="2099371" y="295677"/>
                </a:lnTo>
                <a:lnTo>
                  <a:pt x="2100252" y="296383"/>
                </a:lnTo>
                <a:lnTo>
                  <a:pt x="2101221" y="297265"/>
                </a:lnTo>
                <a:lnTo>
                  <a:pt x="2102102" y="298060"/>
                </a:lnTo>
                <a:lnTo>
                  <a:pt x="2103071" y="298854"/>
                </a:lnTo>
                <a:lnTo>
                  <a:pt x="2103952" y="299736"/>
                </a:lnTo>
                <a:lnTo>
                  <a:pt x="2104921" y="300618"/>
                </a:lnTo>
                <a:lnTo>
                  <a:pt x="2105890" y="301413"/>
                </a:lnTo>
                <a:lnTo>
                  <a:pt x="2106771" y="302295"/>
                </a:lnTo>
                <a:lnTo>
                  <a:pt x="2107740" y="303177"/>
                </a:lnTo>
                <a:lnTo>
                  <a:pt x="2108621" y="304059"/>
                </a:lnTo>
                <a:lnTo>
                  <a:pt x="2109590" y="305029"/>
                </a:lnTo>
                <a:lnTo>
                  <a:pt x="2110559" y="305912"/>
                </a:lnTo>
                <a:lnTo>
                  <a:pt x="2111441" y="306794"/>
                </a:lnTo>
                <a:lnTo>
                  <a:pt x="2112409" y="307676"/>
                </a:lnTo>
                <a:lnTo>
                  <a:pt x="2113291" y="308646"/>
                </a:lnTo>
                <a:lnTo>
                  <a:pt x="2114260" y="309528"/>
                </a:lnTo>
                <a:lnTo>
                  <a:pt x="2115229" y="310410"/>
                </a:lnTo>
                <a:lnTo>
                  <a:pt x="2116110" y="311381"/>
                </a:lnTo>
                <a:lnTo>
                  <a:pt x="2117079" y="312263"/>
                </a:lnTo>
                <a:lnTo>
                  <a:pt x="2117960" y="313145"/>
                </a:lnTo>
                <a:lnTo>
                  <a:pt x="2118929" y="314116"/>
                </a:lnTo>
                <a:lnTo>
                  <a:pt x="2119810" y="314998"/>
                </a:lnTo>
                <a:lnTo>
                  <a:pt x="2120779" y="315880"/>
                </a:lnTo>
                <a:lnTo>
                  <a:pt x="2121748" y="316762"/>
                </a:lnTo>
                <a:lnTo>
                  <a:pt x="2122629" y="317644"/>
                </a:lnTo>
                <a:lnTo>
                  <a:pt x="2123598" y="318526"/>
                </a:lnTo>
                <a:lnTo>
                  <a:pt x="2124479" y="319408"/>
                </a:lnTo>
                <a:lnTo>
                  <a:pt x="2125448" y="320290"/>
                </a:lnTo>
                <a:lnTo>
                  <a:pt x="2126417" y="321085"/>
                </a:lnTo>
                <a:lnTo>
                  <a:pt x="2127298" y="321967"/>
                </a:lnTo>
                <a:lnTo>
                  <a:pt x="2128267" y="322761"/>
                </a:lnTo>
                <a:lnTo>
                  <a:pt x="2129149" y="323555"/>
                </a:lnTo>
                <a:lnTo>
                  <a:pt x="2130117" y="324350"/>
                </a:lnTo>
                <a:lnTo>
                  <a:pt x="2131087" y="325144"/>
                </a:lnTo>
                <a:lnTo>
                  <a:pt x="2131968" y="325939"/>
                </a:lnTo>
                <a:lnTo>
                  <a:pt x="2132937" y="326645"/>
                </a:lnTo>
                <a:lnTo>
                  <a:pt x="2133818" y="327439"/>
                </a:lnTo>
                <a:lnTo>
                  <a:pt x="2134787" y="328145"/>
                </a:lnTo>
                <a:lnTo>
                  <a:pt x="2135756" y="328851"/>
                </a:lnTo>
                <a:lnTo>
                  <a:pt x="2136637" y="329469"/>
                </a:lnTo>
                <a:lnTo>
                  <a:pt x="2137606" y="330175"/>
                </a:lnTo>
                <a:lnTo>
                  <a:pt x="2138487" y="330792"/>
                </a:lnTo>
                <a:lnTo>
                  <a:pt x="2139456" y="331410"/>
                </a:lnTo>
                <a:lnTo>
                  <a:pt x="2140337" y="332028"/>
                </a:lnTo>
                <a:lnTo>
                  <a:pt x="2141306" y="332557"/>
                </a:lnTo>
                <a:lnTo>
                  <a:pt x="2142275" y="333175"/>
                </a:lnTo>
                <a:lnTo>
                  <a:pt x="2143156" y="333704"/>
                </a:lnTo>
                <a:lnTo>
                  <a:pt x="2144125" y="334234"/>
                </a:lnTo>
                <a:lnTo>
                  <a:pt x="2145006" y="334675"/>
                </a:lnTo>
                <a:lnTo>
                  <a:pt x="2145975" y="335204"/>
                </a:lnTo>
                <a:lnTo>
                  <a:pt x="2146944" y="335645"/>
                </a:lnTo>
                <a:lnTo>
                  <a:pt x="2147825" y="336086"/>
                </a:lnTo>
                <a:lnTo>
                  <a:pt x="2148794" y="336439"/>
                </a:lnTo>
                <a:lnTo>
                  <a:pt x="2149676" y="336880"/>
                </a:lnTo>
                <a:lnTo>
                  <a:pt x="2150645" y="337233"/>
                </a:lnTo>
                <a:lnTo>
                  <a:pt x="2151614" y="337498"/>
                </a:lnTo>
                <a:lnTo>
                  <a:pt x="2152495" y="337850"/>
                </a:lnTo>
                <a:lnTo>
                  <a:pt x="2153464" y="338115"/>
                </a:lnTo>
                <a:lnTo>
                  <a:pt x="2154345" y="338380"/>
                </a:lnTo>
                <a:lnTo>
                  <a:pt x="2155314" y="338645"/>
                </a:lnTo>
                <a:lnTo>
                  <a:pt x="2156195" y="338910"/>
                </a:lnTo>
                <a:lnTo>
                  <a:pt x="2157164" y="339087"/>
                </a:lnTo>
                <a:lnTo>
                  <a:pt x="2158133" y="339264"/>
                </a:lnTo>
                <a:lnTo>
                  <a:pt x="2159014" y="339440"/>
                </a:lnTo>
                <a:lnTo>
                  <a:pt x="2159983" y="339617"/>
                </a:lnTo>
                <a:lnTo>
                  <a:pt x="2160864" y="339705"/>
                </a:lnTo>
                <a:lnTo>
                  <a:pt x="2161833" y="339793"/>
                </a:lnTo>
                <a:lnTo>
                  <a:pt x="2162802" y="339882"/>
                </a:lnTo>
                <a:lnTo>
                  <a:pt x="2163683" y="339970"/>
                </a:lnTo>
                <a:lnTo>
                  <a:pt x="2164652" y="339970"/>
                </a:lnTo>
                <a:lnTo>
                  <a:pt x="2165533" y="339970"/>
                </a:lnTo>
                <a:lnTo>
                  <a:pt x="2166502" y="339970"/>
                </a:lnTo>
                <a:lnTo>
                  <a:pt x="2167471" y="339970"/>
                </a:lnTo>
                <a:lnTo>
                  <a:pt x="2168353" y="339970"/>
                </a:lnTo>
                <a:lnTo>
                  <a:pt x="2169322" y="339882"/>
                </a:lnTo>
                <a:lnTo>
                  <a:pt x="2170203" y="339793"/>
                </a:lnTo>
                <a:lnTo>
                  <a:pt x="2171172" y="339705"/>
                </a:lnTo>
                <a:lnTo>
                  <a:pt x="2172141" y="339617"/>
                </a:lnTo>
                <a:lnTo>
                  <a:pt x="2173022" y="339529"/>
                </a:lnTo>
                <a:lnTo>
                  <a:pt x="2173991" y="339352"/>
                </a:lnTo>
                <a:lnTo>
                  <a:pt x="2174872" y="339264"/>
                </a:lnTo>
                <a:lnTo>
                  <a:pt x="2175841" y="339087"/>
                </a:lnTo>
                <a:lnTo>
                  <a:pt x="2176722" y="338910"/>
                </a:lnTo>
                <a:lnTo>
                  <a:pt x="2177691" y="338734"/>
                </a:lnTo>
                <a:lnTo>
                  <a:pt x="2178660" y="338557"/>
                </a:lnTo>
                <a:lnTo>
                  <a:pt x="2179541" y="338380"/>
                </a:lnTo>
                <a:lnTo>
                  <a:pt x="2180510" y="338115"/>
                </a:lnTo>
                <a:lnTo>
                  <a:pt x="2181391" y="337939"/>
                </a:lnTo>
                <a:lnTo>
                  <a:pt x="2182360" y="337674"/>
                </a:lnTo>
                <a:lnTo>
                  <a:pt x="2183329" y="337497"/>
                </a:lnTo>
                <a:lnTo>
                  <a:pt x="2184210" y="337232"/>
                </a:lnTo>
                <a:lnTo>
                  <a:pt x="2185179" y="336967"/>
                </a:lnTo>
                <a:lnTo>
                  <a:pt x="2186061" y="336791"/>
                </a:lnTo>
                <a:lnTo>
                  <a:pt x="2187030" y="336526"/>
                </a:lnTo>
                <a:lnTo>
                  <a:pt x="2187999" y="336261"/>
                </a:lnTo>
                <a:lnTo>
                  <a:pt x="2188880" y="335996"/>
                </a:lnTo>
                <a:lnTo>
                  <a:pt x="2189849" y="335731"/>
                </a:lnTo>
                <a:lnTo>
                  <a:pt x="2190730" y="335466"/>
                </a:lnTo>
                <a:lnTo>
                  <a:pt x="2191699" y="335201"/>
                </a:lnTo>
                <a:lnTo>
                  <a:pt x="2192580" y="334936"/>
                </a:lnTo>
                <a:lnTo>
                  <a:pt x="2193549" y="334671"/>
                </a:lnTo>
                <a:lnTo>
                  <a:pt x="2194518" y="334494"/>
                </a:lnTo>
                <a:lnTo>
                  <a:pt x="2195399" y="334229"/>
                </a:lnTo>
                <a:lnTo>
                  <a:pt x="2196368" y="333964"/>
                </a:lnTo>
                <a:lnTo>
                  <a:pt x="2197249" y="333699"/>
                </a:lnTo>
                <a:lnTo>
                  <a:pt x="2198218" y="333523"/>
                </a:lnTo>
                <a:lnTo>
                  <a:pt x="2199187" y="333258"/>
                </a:lnTo>
                <a:lnTo>
                  <a:pt x="2200068" y="332993"/>
                </a:lnTo>
                <a:lnTo>
                  <a:pt x="2201037" y="332816"/>
                </a:lnTo>
                <a:lnTo>
                  <a:pt x="2201918" y="332551"/>
                </a:lnTo>
                <a:lnTo>
                  <a:pt x="2202887" y="332375"/>
                </a:lnTo>
                <a:lnTo>
                  <a:pt x="2203856" y="332198"/>
                </a:lnTo>
                <a:lnTo>
                  <a:pt x="2204737" y="332021"/>
                </a:lnTo>
                <a:lnTo>
                  <a:pt x="2205707" y="331845"/>
                </a:lnTo>
                <a:lnTo>
                  <a:pt x="2206588" y="331668"/>
                </a:lnTo>
                <a:lnTo>
                  <a:pt x="2207557" y="331491"/>
                </a:lnTo>
                <a:lnTo>
                  <a:pt x="2208526" y="331315"/>
                </a:lnTo>
                <a:lnTo>
                  <a:pt x="2209407" y="331226"/>
                </a:lnTo>
                <a:lnTo>
                  <a:pt x="2210376" y="331050"/>
                </a:lnTo>
                <a:lnTo>
                  <a:pt x="2211257" y="330961"/>
                </a:lnTo>
                <a:lnTo>
                  <a:pt x="2212226" y="330873"/>
                </a:lnTo>
                <a:lnTo>
                  <a:pt x="2213107" y="330785"/>
                </a:lnTo>
                <a:lnTo>
                  <a:pt x="2214076" y="330697"/>
                </a:lnTo>
                <a:lnTo>
                  <a:pt x="2215045" y="330697"/>
                </a:lnTo>
                <a:lnTo>
                  <a:pt x="2215926" y="330608"/>
                </a:lnTo>
                <a:lnTo>
                  <a:pt x="2216895" y="330608"/>
                </a:lnTo>
                <a:lnTo>
                  <a:pt x="2217776" y="330520"/>
                </a:lnTo>
                <a:lnTo>
                  <a:pt x="2218745" y="330520"/>
                </a:lnTo>
                <a:lnTo>
                  <a:pt x="2219714" y="330520"/>
                </a:lnTo>
                <a:lnTo>
                  <a:pt x="2220595" y="330608"/>
                </a:lnTo>
                <a:lnTo>
                  <a:pt x="2221564" y="330608"/>
                </a:lnTo>
                <a:lnTo>
                  <a:pt x="2222445" y="330697"/>
                </a:lnTo>
                <a:lnTo>
                  <a:pt x="2223415" y="330697"/>
                </a:lnTo>
                <a:lnTo>
                  <a:pt x="2224383" y="330785"/>
                </a:lnTo>
                <a:lnTo>
                  <a:pt x="2225265" y="330873"/>
                </a:lnTo>
                <a:lnTo>
                  <a:pt x="2226234" y="331050"/>
                </a:lnTo>
                <a:lnTo>
                  <a:pt x="2227115" y="331138"/>
                </a:lnTo>
                <a:lnTo>
                  <a:pt x="2228084" y="331315"/>
                </a:lnTo>
                <a:lnTo>
                  <a:pt x="2229053" y="331403"/>
                </a:lnTo>
                <a:lnTo>
                  <a:pt x="2229934" y="331580"/>
                </a:lnTo>
                <a:lnTo>
                  <a:pt x="2230903" y="331756"/>
                </a:lnTo>
                <a:lnTo>
                  <a:pt x="2231784" y="331933"/>
                </a:lnTo>
                <a:lnTo>
                  <a:pt x="2232753" y="332110"/>
                </a:lnTo>
                <a:lnTo>
                  <a:pt x="2233634" y="332375"/>
                </a:lnTo>
                <a:lnTo>
                  <a:pt x="2234603" y="332551"/>
                </a:lnTo>
                <a:lnTo>
                  <a:pt x="2235572" y="332816"/>
                </a:lnTo>
                <a:lnTo>
                  <a:pt x="2236453" y="333081"/>
                </a:lnTo>
                <a:lnTo>
                  <a:pt x="2237422" y="333346"/>
                </a:lnTo>
                <a:lnTo>
                  <a:pt x="2238303" y="333611"/>
                </a:lnTo>
                <a:lnTo>
                  <a:pt x="2239272" y="333876"/>
                </a:lnTo>
                <a:lnTo>
                  <a:pt x="2240241" y="334141"/>
                </a:lnTo>
                <a:lnTo>
                  <a:pt x="2241122" y="334406"/>
                </a:lnTo>
                <a:lnTo>
                  <a:pt x="2242091" y="334759"/>
                </a:lnTo>
                <a:lnTo>
                  <a:pt x="2242973" y="335024"/>
                </a:lnTo>
                <a:lnTo>
                  <a:pt x="2243942" y="335376"/>
                </a:lnTo>
                <a:lnTo>
                  <a:pt x="2244911" y="335729"/>
                </a:lnTo>
                <a:lnTo>
                  <a:pt x="2245792" y="335994"/>
                </a:lnTo>
                <a:lnTo>
                  <a:pt x="2246761" y="336347"/>
                </a:lnTo>
                <a:lnTo>
                  <a:pt x="2247642" y="336700"/>
                </a:lnTo>
                <a:lnTo>
                  <a:pt x="2248611" y="337052"/>
                </a:lnTo>
                <a:lnTo>
                  <a:pt x="2249492" y="337317"/>
                </a:lnTo>
                <a:lnTo>
                  <a:pt x="2250461" y="337670"/>
                </a:lnTo>
                <a:lnTo>
                  <a:pt x="2251430" y="338023"/>
                </a:lnTo>
                <a:lnTo>
                  <a:pt x="2252311" y="338375"/>
                </a:lnTo>
                <a:lnTo>
                  <a:pt x="2253280" y="338728"/>
                </a:lnTo>
                <a:lnTo>
                  <a:pt x="2254161" y="339081"/>
                </a:lnTo>
                <a:lnTo>
                  <a:pt x="2255130" y="339434"/>
                </a:lnTo>
                <a:lnTo>
                  <a:pt x="2256099" y="339786"/>
                </a:lnTo>
                <a:lnTo>
                  <a:pt x="2256980" y="340139"/>
                </a:lnTo>
                <a:lnTo>
                  <a:pt x="2257949" y="340404"/>
                </a:lnTo>
                <a:lnTo>
                  <a:pt x="2258830" y="340757"/>
                </a:lnTo>
                <a:lnTo>
                  <a:pt x="2259799" y="341110"/>
                </a:lnTo>
                <a:lnTo>
                  <a:pt x="2260768" y="341375"/>
                </a:lnTo>
                <a:lnTo>
                  <a:pt x="2261650" y="341727"/>
                </a:lnTo>
                <a:lnTo>
                  <a:pt x="2262619" y="341992"/>
                </a:lnTo>
                <a:lnTo>
                  <a:pt x="2263500" y="342345"/>
                </a:lnTo>
                <a:lnTo>
                  <a:pt x="2264469" y="342610"/>
                </a:lnTo>
                <a:lnTo>
                  <a:pt x="2265438" y="342875"/>
                </a:lnTo>
                <a:lnTo>
                  <a:pt x="2266319" y="343140"/>
                </a:lnTo>
                <a:lnTo>
                  <a:pt x="2267288" y="343405"/>
                </a:lnTo>
                <a:lnTo>
                  <a:pt x="2268169" y="343670"/>
                </a:lnTo>
                <a:lnTo>
                  <a:pt x="2269138" y="343846"/>
                </a:lnTo>
                <a:lnTo>
                  <a:pt x="2270019" y="344111"/>
                </a:lnTo>
                <a:lnTo>
                  <a:pt x="2270988" y="344288"/>
                </a:lnTo>
                <a:lnTo>
                  <a:pt x="2271957" y="344465"/>
                </a:lnTo>
                <a:lnTo>
                  <a:pt x="2272838" y="344641"/>
                </a:lnTo>
                <a:lnTo>
                  <a:pt x="2273807" y="344818"/>
                </a:lnTo>
                <a:lnTo>
                  <a:pt x="2274688" y="344995"/>
                </a:lnTo>
                <a:lnTo>
                  <a:pt x="2275657" y="345083"/>
                </a:lnTo>
                <a:lnTo>
                  <a:pt x="2276626" y="345171"/>
                </a:lnTo>
                <a:lnTo>
                  <a:pt x="2277507" y="345260"/>
                </a:lnTo>
                <a:lnTo>
                  <a:pt x="2278476" y="345348"/>
                </a:lnTo>
                <a:lnTo>
                  <a:pt x="2279358" y="345436"/>
                </a:lnTo>
                <a:lnTo>
                  <a:pt x="2280327" y="345436"/>
                </a:lnTo>
                <a:lnTo>
                  <a:pt x="2281296" y="345436"/>
                </a:lnTo>
                <a:lnTo>
                  <a:pt x="2282177" y="345436"/>
                </a:lnTo>
                <a:lnTo>
                  <a:pt x="2283146" y="345436"/>
                </a:lnTo>
                <a:lnTo>
                  <a:pt x="2284027" y="345348"/>
                </a:lnTo>
                <a:lnTo>
                  <a:pt x="2284996" y="345348"/>
                </a:lnTo>
                <a:lnTo>
                  <a:pt x="2285965" y="345260"/>
                </a:lnTo>
                <a:lnTo>
                  <a:pt x="2286846" y="345083"/>
                </a:lnTo>
                <a:lnTo>
                  <a:pt x="2287815" y="344995"/>
                </a:lnTo>
                <a:lnTo>
                  <a:pt x="2288696" y="344818"/>
                </a:lnTo>
                <a:lnTo>
                  <a:pt x="2289665" y="344641"/>
                </a:lnTo>
                <a:lnTo>
                  <a:pt x="2290546" y="344465"/>
                </a:lnTo>
                <a:lnTo>
                  <a:pt x="2291515" y="344200"/>
                </a:lnTo>
                <a:lnTo>
                  <a:pt x="2292484" y="344023"/>
                </a:lnTo>
                <a:lnTo>
                  <a:pt x="2293365" y="343758"/>
                </a:lnTo>
                <a:lnTo>
                  <a:pt x="2294334" y="343405"/>
                </a:lnTo>
                <a:lnTo>
                  <a:pt x="2295215" y="343140"/>
                </a:lnTo>
                <a:lnTo>
                  <a:pt x="2299885" y="341200"/>
                </a:lnTo>
                <a:lnTo>
                  <a:pt x="2300854" y="340759"/>
                </a:lnTo>
                <a:lnTo>
                  <a:pt x="2301823" y="340318"/>
                </a:lnTo>
                <a:lnTo>
                  <a:pt x="2302704" y="339877"/>
                </a:lnTo>
                <a:lnTo>
                  <a:pt x="2303673" y="339348"/>
                </a:lnTo>
                <a:lnTo>
                  <a:pt x="2304554" y="338818"/>
                </a:lnTo>
                <a:lnTo>
                  <a:pt x="2305523" y="338289"/>
                </a:lnTo>
                <a:lnTo>
                  <a:pt x="2306404" y="337759"/>
                </a:lnTo>
                <a:lnTo>
                  <a:pt x="2307373" y="337142"/>
                </a:lnTo>
                <a:lnTo>
                  <a:pt x="2308342" y="336524"/>
                </a:lnTo>
                <a:lnTo>
                  <a:pt x="2309223" y="335906"/>
                </a:lnTo>
                <a:lnTo>
                  <a:pt x="2310192" y="335289"/>
                </a:lnTo>
                <a:lnTo>
                  <a:pt x="2311073" y="334671"/>
                </a:lnTo>
                <a:lnTo>
                  <a:pt x="2312042" y="333965"/>
                </a:lnTo>
                <a:lnTo>
                  <a:pt x="2313011" y="333259"/>
                </a:lnTo>
                <a:lnTo>
                  <a:pt x="2313892" y="332641"/>
                </a:lnTo>
                <a:lnTo>
                  <a:pt x="2314861" y="331935"/>
                </a:lnTo>
                <a:lnTo>
                  <a:pt x="2315742" y="331141"/>
                </a:lnTo>
                <a:lnTo>
                  <a:pt x="2316711" y="330435"/>
                </a:lnTo>
                <a:lnTo>
                  <a:pt x="2317681" y="329640"/>
                </a:lnTo>
                <a:lnTo>
                  <a:pt x="2318562" y="328934"/>
                </a:lnTo>
                <a:lnTo>
                  <a:pt x="2319531" y="328140"/>
                </a:lnTo>
                <a:lnTo>
                  <a:pt x="2320412" y="327346"/>
                </a:lnTo>
                <a:lnTo>
                  <a:pt x="2321381" y="326551"/>
                </a:lnTo>
                <a:lnTo>
                  <a:pt x="2322350" y="325757"/>
                </a:lnTo>
                <a:lnTo>
                  <a:pt x="2323231" y="324963"/>
                </a:lnTo>
                <a:lnTo>
                  <a:pt x="2324200" y="324168"/>
                </a:lnTo>
                <a:lnTo>
                  <a:pt x="2325081" y="323374"/>
                </a:lnTo>
                <a:lnTo>
                  <a:pt x="2326050" y="322492"/>
                </a:lnTo>
                <a:lnTo>
                  <a:pt x="2326931" y="321698"/>
                </a:lnTo>
                <a:lnTo>
                  <a:pt x="2327900" y="320816"/>
                </a:lnTo>
                <a:lnTo>
                  <a:pt x="2328869" y="320021"/>
                </a:lnTo>
                <a:lnTo>
                  <a:pt x="2329750" y="319139"/>
                </a:lnTo>
                <a:lnTo>
                  <a:pt x="2330719" y="318345"/>
                </a:lnTo>
                <a:lnTo>
                  <a:pt x="2331600" y="317463"/>
                </a:lnTo>
                <a:lnTo>
                  <a:pt x="2332569" y="316668"/>
                </a:lnTo>
              </a:path>
            </a:pathLst>
          </a:custGeom>
          <a:ln w="9704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8969474" y="1646569"/>
            <a:ext cx="2332990" cy="455930"/>
          </a:xfrm>
          <a:custGeom>
            <a:avLst/>
            <a:gdLst/>
            <a:ahLst/>
            <a:cxnLst/>
            <a:rect l="l" t="t" r="r" b="b"/>
            <a:pathLst>
              <a:path w="2332990" h="455930">
                <a:moveTo>
                  <a:pt x="0" y="298493"/>
                </a:moveTo>
                <a:lnTo>
                  <a:pt x="933" y="298493"/>
                </a:lnTo>
                <a:lnTo>
                  <a:pt x="1867" y="298493"/>
                </a:lnTo>
                <a:lnTo>
                  <a:pt x="2801" y="298493"/>
                </a:lnTo>
                <a:lnTo>
                  <a:pt x="3735" y="298493"/>
                </a:lnTo>
                <a:lnTo>
                  <a:pt x="4669" y="298493"/>
                </a:lnTo>
                <a:lnTo>
                  <a:pt x="5594" y="298493"/>
                </a:lnTo>
                <a:lnTo>
                  <a:pt x="6528" y="298493"/>
                </a:lnTo>
                <a:lnTo>
                  <a:pt x="7462" y="298493"/>
                </a:lnTo>
                <a:lnTo>
                  <a:pt x="8396" y="298493"/>
                </a:lnTo>
                <a:lnTo>
                  <a:pt x="9330" y="298493"/>
                </a:lnTo>
                <a:lnTo>
                  <a:pt x="10264" y="298493"/>
                </a:lnTo>
                <a:lnTo>
                  <a:pt x="11197" y="298493"/>
                </a:lnTo>
                <a:lnTo>
                  <a:pt x="12131" y="298493"/>
                </a:lnTo>
                <a:lnTo>
                  <a:pt x="13065" y="298493"/>
                </a:lnTo>
                <a:lnTo>
                  <a:pt x="13999" y="298493"/>
                </a:lnTo>
                <a:lnTo>
                  <a:pt x="14924" y="298493"/>
                </a:lnTo>
                <a:lnTo>
                  <a:pt x="15858" y="298493"/>
                </a:lnTo>
                <a:lnTo>
                  <a:pt x="16792" y="298493"/>
                </a:lnTo>
                <a:lnTo>
                  <a:pt x="17726" y="298493"/>
                </a:lnTo>
                <a:lnTo>
                  <a:pt x="18660" y="298493"/>
                </a:lnTo>
                <a:lnTo>
                  <a:pt x="19594" y="298493"/>
                </a:lnTo>
                <a:lnTo>
                  <a:pt x="20528" y="298493"/>
                </a:lnTo>
                <a:lnTo>
                  <a:pt x="21462" y="298493"/>
                </a:lnTo>
                <a:lnTo>
                  <a:pt x="22395" y="298493"/>
                </a:lnTo>
                <a:lnTo>
                  <a:pt x="23320" y="298493"/>
                </a:lnTo>
                <a:lnTo>
                  <a:pt x="24254" y="298493"/>
                </a:lnTo>
                <a:lnTo>
                  <a:pt x="25188" y="298493"/>
                </a:lnTo>
                <a:lnTo>
                  <a:pt x="26122" y="298493"/>
                </a:lnTo>
                <a:lnTo>
                  <a:pt x="27056" y="298493"/>
                </a:lnTo>
                <a:lnTo>
                  <a:pt x="27990" y="298493"/>
                </a:lnTo>
                <a:lnTo>
                  <a:pt x="28924" y="298493"/>
                </a:lnTo>
                <a:lnTo>
                  <a:pt x="29858" y="298493"/>
                </a:lnTo>
                <a:lnTo>
                  <a:pt x="30792" y="298493"/>
                </a:lnTo>
                <a:lnTo>
                  <a:pt x="31726" y="298493"/>
                </a:lnTo>
                <a:lnTo>
                  <a:pt x="32659" y="298493"/>
                </a:lnTo>
                <a:lnTo>
                  <a:pt x="33585" y="298493"/>
                </a:lnTo>
                <a:lnTo>
                  <a:pt x="34518" y="298493"/>
                </a:lnTo>
                <a:lnTo>
                  <a:pt x="35452" y="298493"/>
                </a:lnTo>
                <a:lnTo>
                  <a:pt x="36386" y="298493"/>
                </a:lnTo>
                <a:lnTo>
                  <a:pt x="37320" y="298493"/>
                </a:lnTo>
                <a:lnTo>
                  <a:pt x="38254" y="298493"/>
                </a:lnTo>
                <a:lnTo>
                  <a:pt x="39188" y="298493"/>
                </a:lnTo>
                <a:lnTo>
                  <a:pt x="40122" y="298493"/>
                </a:lnTo>
                <a:lnTo>
                  <a:pt x="41056" y="298493"/>
                </a:lnTo>
                <a:lnTo>
                  <a:pt x="41981" y="298493"/>
                </a:lnTo>
                <a:lnTo>
                  <a:pt x="42915" y="298493"/>
                </a:lnTo>
                <a:lnTo>
                  <a:pt x="43849" y="298493"/>
                </a:lnTo>
                <a:lnTo>
                  <a:pt x="44782" y="298493"/>
                </a:lnTo>
                <a:lnTo>
                  <a:pt x="45716" y="298493"/>
                </a:lnTo>
                <a:lnTo>
                  <a:pt x="46650" y="298493"/>
                </a:lnTo>
                <a:lnTo>
                  <a:pt x="47584" y="298493"/>
                </a:lnTo>
                <a:lnTo>
                  <a:pt x="48518" y="298493"/>
                </a:lnTo>
                <a:lnTo>
                  <a:pt x="49452" y="298493"/>
                </a:lnTo>
                <a:lnTo>
                  <a:pt x="50386" y="298493"/>
                </a:lnTo>
                <a:lnTo>
                  <a:pt x="51320" y="298493"/>
                </a:lnTo>
                <a:lnTo>
                  <a:pt x="52245" y="298493"/>
                </a:lnTo>
                <a:lnTo>
                  <a:pt x="53179" y="298493"/>
                </a:lnTo>
                <a:lnTo>
                  <a:pt x="54113" y="298493"/>
                </a:lnTo>
                <a:lnTo>
                  <a:pt x="55047" y="298493"/>
                </a:lnTo>
                <a:lnTo>
                  <a:pt x="55980" y="298493"/>
                </a:lnTo>
                <a:lnTo>
                  <a:pt x="56914" y="298493"/>
                </a:lnTo>
                <a:lnTo>
                  <a:pt x="57848" y="298493"/>
                </a:lnTo>
                <a:lnTo>
                  <a:pt x="58782" y="298493"/>
                </a:lnTo>
                <a:lnTo>
                  <a:pt x="59716" y="298493"/>
                </a:lnTo>
                <a:lnTo>
                  <a:pt x="60641" y="298493"/>
                </a:lnTo>
                <a:lnTo>
                  <a:pt x="61575" y="298493"/>
                </a:lnTo>
                <a:lnTo>
                  <a:pt x="62509" y="298493"/>
                </a:lnTo>
                <a:lnTo>
                  <a:pt x="63443" y="298493"/>
                </a:lnTo>
                <a:lnTo>
                  <a:pt x="64377" y="298493"/>
                </a:lnTo>
                <a:lnTo>
                  <a:pt x="65311" y="298493"/>
                </a:lnTo>
                <a:lnTo>
                  <a:pt x="66244" y="298493"/>
                </a:lnTo>
                <a:lnTo>
                  <a:pt x="67178" y="298493"/>
                </a:lnTo>
                <a:lnTo>
                  <a:pt x="68112" y="298493"/>
                </a:lnTo>
                <a:lnTo>
                  <a:pt x="69046" y="298493"/>
                </a:lnTo>
                <a:lnTo>
                  <a:pt x="69971" y="298493"/>
                </a:lnTo>
                <a:lnTo>
                  <a:pt x="70905" y="298493"/>
                </a:lnTo>
                <a:lnTo>
                  <a:pt x="71839" y="298493"/>
                </a:lnTo>
                <a:lnTo>
                  <a:pt x="72773" y="298493"/>
                </a:lnTo>
                <a:lnTo>
                  <a:pt x="73707" y="298493"/>
                </a:lnTo>
                <a:lnTo>
                  <a:pt x="74641" y="298493"/>
                </a:lnTo>
                <a:lnTo>
                  <a:pt x="75575" y="298493"/>
                </a:lnTo>
                <a:lnTo>
                  <a:pt x="76509" y="298493"/>
                </a:lnTo>
                <a:lnTo>
                  <a:pt x="77442" y="298493"/>
                </a:lnTo>
                <a:lnTo>
                  <a:pt x="78376" y="298493"/>
                </a:lnTo>
                <a:lnTo>
                  <a:pt x="79301" y="298493"/>
                </a:lnTo>
                <a:lnTo>
                  <a:pt x="80235" y="298493"/>
                </a:lnTo>
                <a:lnTo>
                  <a:pt x="81169" y="298493"/>
                </a:lnTo>
                <a:lnTo>
                  <a:pt x="82103" y="298493"/>
                </a:lnTo>
                <a:lnTo>
                  <a:pt x="83037" y="298493"/>
                </a:lnTo>
                <a:lnTo>
                  <a:pt x="83971" y="298493"/>
                </a:lnTo>
                <a:lnTo>
                  <a:pt x="84905" y="298493"/>
                </a:lnTo>
                <a:lnTo>
                  <a:pt x="85839" y="298493"/>
                </a:lnTo>
                <a:lnTo>
                  <a:pt x="86773" y="298493"/>
                </a:lnTo>
                <a:lnTo>
                  <a:pt x="87706" y="298493"/>
                </a:lnTo>
                <a:lnTo>
                  <a:pt x="88640" y="298493"/>
                </a:lnTo>
                <a:lnTo>
                  <a:pt x="89565" y="298493"/>
                </a:lnTo>
                <a:lnTo>
                  <a:pt x="90499" y="298493"/>
                </a:lnTo>
                <a:lnTo>
                  <a:pt x="91433" y="298493"/>
                </a:lnTo>
                <a:lnTo>
                  <a:pt x="92367" y="298493"/>
                </a:lnTo>
                <a:lnTo>
                  <a:pt x="93301" y="291698"/>
                </a:lnTo>
                <a:lnTo>
                  <a:pt x="94235" y="282434"/>
                </a:lnTo>
                <a:lnTo>
                  <a:pt x="95169" y="270610"/>
                </a:lnTo>
                <a:lnTo>
                  <a:pt x="96103" y="259581"/>
                </a:lnTo>
                <a:lnTo>
                  <a:pt x="97037" y="248464"/>
                </a:lnTo>
                <a:lnTo>
                  <a:pt x="97962" y="237258"/>
                </a:lnTo>
                <a:lnTo>
                  <a:pt x="98896" y="225876"/>
                </a:lnTo>
                <a:lnTo>
                  <a:pt x="99830" y="214494"/>
                </a:lnTo>
                <a:lnTo>
                  <a:pt x="100763" y="203112"/>
                </a:lnTo>
                <a:lnTo>
                  <a:pt x="101697" y="192171"/>
                </a:lnTo>
                <a:lnTo>
                  <a:pt x="102631" y="180083"/>
                </a:lnTo>
                <a:lnTo>
                  <a:pt x="103565" y="169407"/>
                </a:lnTo>
                <a:lnTo>
                  <a:pt x="107292" y="125820"/>
                </a:lnTo>
                <a:lnTo>
                  <a:pt x="111027" y="87173"/>
                </a:lnTo>
                <a:lnTo>
                  <a:pt x="115697" y="46762"/>
                </a:lnTo>
                <a:lnTo>
                  <a:pt x="123159" y="6617"/>
                </a:lnTo>
                <a:lnTo>
                  <a:pt x="127820" y="0"/>
                </a:lnTo>
                <a:lnTo>
                  <a:pt x="128754" y="441"/>
                </a:lnTo>
                <a:lnTo>
                  <a:pt x="139018" y="42616"/>
                </a:lnTo>
                <a:lnTo>
                  <a:pt x="144621" y="87968"/>
                </a:lnTo>
                <a:lnTo>
                  <a:pt x="148348" y="122643"/>
                </a:lnTo>
                <a:lnTo>
                  <a:pt x="149282" y="131467"/>
                </a:lnTo>
                <a:lnTo>
                  <a:pt x="150216" y="140378"/>
                </a:lnTo>
                <a:lnTo>
                  <a:pt x="151150" y="149202"/>
                </a:lnTo>
                <a:lnTo>
                  <a:pt x="152084" y="158025"/>
                </a:lnTo>
                <a:lnTo>
                  <a:pt x="156744" y="199583"/>
                </a:lnTo>
                <a:lnTo>
                  <a:pt x="162348" y="240259"/>
                </a:lnTo>
                <a:lnTo>
                  <a:pt x="174471" y="276081"/>
                </a:lnTo>
                <a:lnTo>
                  <a:pt x="175405" y="275816"/>
                </a:lnTo>
                <a:lnTo>
                  <a:pt x="187537" y="244229"/>
                </a:lnTo>
                <a:lnTo>
                  <a:pt x="188471" y="240699"/>
                </a:lnTo>
                <a:lnTo>
                  <a:pt x="189405" y="237082"/>
                </a:lnTo>
                <a:lnTo>
                  <a:pt x="190339" y="233464"/>
                </a:lnTo>
                <a:lnTo>
                  <a:pt x="191273" y="229847"/>
                </a:lnTo>
                <a:lnTo>
                  <a:pt x="206198" y="194819"/>
                </a:lnTo>
                <a:lnTo>
                  <a:pt x="207132" y="194819"/>
                </a:lnTo>
                <a:lnTo>
                  <a:pt x="221123" y="221730"/>
                </a:lnTo>
                <a:lnTo>
                  <a:pt x="222057" y="224731"/>
                </a:lnTo>
                <a:lnTo>
                  <a:pt x="222991" y="227819"/>
                </a:lnTo>
                <a:lnTo>
                  <a:pt x="223925" y="230907"/>
                </a:lnTo>
                <a:lnTo>
                  <a:pt x="224859" y="233994"/>
                </a:lnTo>
                <a:lnTo>
                  <a:pt x="238850" y="269641"/>
                </a:lnTo>
                <a:lnTo>
                  <a:pt x="244454" y="272552"/>
                </a:lnTo>
                <a:lnTo>
                  <a:pt x="245388" y="272287"/>
                </a:lnTo>
                <a:lnTo>
                  <a:pt x="250049" y="268228"/>
                </a:lnTo>
                <a:lnTo>
                  <a:pt x="250983" y="266993"/>
                </a:lnTo>
                <a:lnTo>
                  <a:pt x="257511" y="254729"/>
                </a:lnTo>
                <a:lnTo>
                  <a:pt x="258445" y="252788"/>
                </a:lnTo>
                <a:lnTo>
                  <a:pt x="259379" y="250758"/>
                </a:lnTo>
                <a:lnTo>
                  <a:pt x="260313" y="248818"/>
                </a:lnTo>
                <a:lnTo>
                  <a:pt x="261247" y="246877"/>
                </a:lnTo>
                <a:lnTo>
                  <a:pt x="262181" y="244936"/>
                </a:lnTo>
                <a:lnTo>
                  <a:pt x="263115" y="243083"/>
                </a:lnTo>
                <a:lnTo>
                  <a:pt x="264049" y="241230"/>
                </a:lnTo>
                <a:lnTo>
                  <a:pt x="264983" y="239553"/>
                </a:lnTo>
                <a:lnTo>
                  <a:pt x="273379" y="230906"/>
                </a:lnTo>
                <a:lnTo>
                  <a:pt x="274313" y="230906"/>
                </a:lnTo>
                <a:lnTo>
                  <a:pt x="290172" y="267435"/>
                </a:lnTo>
                <a:lnTo>
                  <a:pt x="296701" y="299640"/>
                </a:lnTo>
                <a:lnTo>
                  <a:pt x="297635" y="304669"/>
                </a:lnTo>
                <a:lnTo>
                  <a:pt x="298569" y="309875"/>
                </a:lnTo>
                <a:lnTo>
                  <a:pt x="299503" y="315169"/>
                </a:lnTo>
                <a:lnTo>
                  <a:pt x="300437" y="320463"/>
                </a:lnTo>
                <a:lnTo>
                  <a:pt x="301371" y="325756"/>
                </a:lnTo>
                <a:lnTo>
                  <a:pt x="302305" y="331139"/>
                </a:lnTo>
                <a:lnTo>
                  <a:pt x="303230" y="336609"/>
                </a:lnTo>
                <a:lnTo>
                  <a:pt x="304164" y="341991"/>
                </a:lnTo>
                <a:lnTo>
                  <a:pt x="305098" y="347373"/>
                </a:lnTo>
                <a:lnTo>
                  <a:pt x="306032" y="352667"/>
                </a:lnTo>
                <a:lnTo>
                  <a:pt x="306966" y="358049"/>
                </a:lnTo>
                <a:lnTo>
                  <a:pt x="307900" y="363255"/>
                </a:lnTo>
                <a:lnTo>
                  <a:pt x="308833" y="368461"/>
                </a:lnTo>
                <a:lnTo>
                  <a:pt x="309767" y="373579"/>
                </a:lnTo>
                <a:lnTo>
                  <a:pt x="318164" y="414432"/>
                </a:lnTo>
                <a:lnTo>
                  <a:pt x="331230" y="451048"/>
                </a:lnTo>
                <a:lnTo>
                  <a:pt x="337759" y="455636"/>
                </a:lnTo>
                <a:lnTo>
                  <a:pt x="338693" y="455548"/>
                </a:lnTo>
                <a:lnTo>
                  <a:pt x="349882" y="443990"/>
                </a:lnTo>
                <a:lnTo>
                  <a:pt x="350816" y="442313"/>
                </a:lnTo>
                <a:lnTo>
                  <a:pt x="351750" y="440460"/>
                </a:lnTo>
                <a:lnTo>
                  <a:pt x="352684" y="438519"/>
                </a:lnTo>
                <a:lnTo>
                  <a:pt x="353618" y="436490"/>
                </a:lnTo>
                <a:lnTo>
                  <a:pt x="354552" y="434372"/>
                </a:lnTo>
                <a:lnTo>
                  <a:pt x="355486" y="432255"/>
                </a:lnTo>
                <a:lnTo>
                  <a:pt x="356420" y="429961"/>
                </a:lnTo>
                <a:lnTo>
                  <a:pt x="357354" y="427667"/>
                </a:lnTo>
                <a:lnTo>
                  <a:pt x="358288" y="425284"/>
                </a:lnTo>
                <a:lnTo>
                  <a:pt x="359222" y="422813"/>
                </a:lnTo>
                <a:lnTo>
                  <a:pt x="360147" y="420255"/>
                </a:lnTo>
                <a:lnTo>
                  <a:pt x="361081" y="417696"/>
                </a:lnTo>
                <a:lnTo>
                  <a:pt x="362015" y="415138"/>
                </a:lnTo>
                <a:lnTo>
                  <a:pt x="362949" y="412491"/>
                </a:lnTo>
                <a:lnTo>
                  <a:pt x="363882" y="409755"/>
                </a:lnTo>
                <a:lnTo>
                  <a:pt x="364816" y="407020"/>
                </a:lnTo>
                <a:lnTo>
                  <a:pt x="365750" y="404197"/>
                </a:lnTo>
                <a:lnTo>
                  <a:pt x="366684" y="401373"/>
                </a:lnTo>
                <a:lnTo>
                  <a:pt x="367618" y="398550"/>
                </a:lnTo>
                <a:lnTo>
                  <a:pt x="368552" y="395726"/>
                </a:lnTo>
                <a:lnTo>
                  <a:pt x="369477" y="392814"/>
                </a:lnTo>
                <a:lnTo>
                  <a:pt x="370411" y="389902"/>
                </a:lnTo>
                <a:lnTo>
                  <a:pt x="371345" y="386991"/>
                </a:lnTo>
                <a:lnTo>
                  <a:pt x="372279" y="384079"/>
                </a:lnTo>
                <a:lnTo>
                  <a:pt x="373213" y="381167"/>
                </a:lnTo>
                <a:lnTo>
                  <a:pt x="374147" y="378167"/>
                </a:lnTo>
                <a:lnTo>
                  <a:pt x="375081" y="375255"/>
                </a:lnTo>
                <a:lnTo>
                  <a:pt x="376015" y="372255"/>
                </a:lnTo>
                <a:lnTo>
                  <a:pt x="376949" y="369343"/>
                </a:lnTo>
                <a:lnTo>
                  <a:pt x="377883" y="366431"/>
                </a:lnTo>
                <a:lnTo>
                  <a:pt x="378808" y="363519"/>
                </a:lnTo>
                <a:lnTo>
                  <a:pt x="379742" y="360607"/>
                </a:lnTo>
                <a:lnTo>
                  <a:pt x="380676" y="357695"/>
                </a:lnTo>
                <a:lnTo>
                  <a:pt x="381610" y="354872"/>
                </a:lnTo>
                <a:lnTo>
                  <a:pt x="382543" y="351960"/>
                </a:lnTo>
                <a:lnTo>
                  <a:pt x="383477" y="349136"/>
                </a:lnTo>
                <a:lnTo>
                  <a:pt x="384411" y="346401"/>
                </a:lnTo>
                <a:lnTo>
                  <a:pt x="385345" y="343666"/>
                </a:lnTo>
                <a:lnTo>
                  <a:pt x="386279" y="340931"/>
                </a:lnTo>
                <a:lnTo>
                  <a:pt x="387213" y="338284"/>
                </a:lnTo>
                <a:lnTo>
                  <a:pt x="388138" y="335637"/>
                </a:lnTo>
                <a:lnTo>
                  <a:pt x="389072" y="332990"/>
                </a:lnTo>
                <a:lnTo>
                  <a:pt x="390006" y="330519"/>
                </a:lnTo>
                <a:lnTo>
                  <a:pt x="390940" y="327961"/>
                </a:lnTo>
                <a:lnTo>
                  <a:pt x="391874" y="325578"/>
                </a:lnTo>
                <a:lnTo>
                  <a:pt x="392808" y="323196"/>
                </a:lnTo>
                <a:lnTo>
                  <a:pt x="393742" y="320902"/>
                </a:lnTo>
                <a:lnTo>
                  <a:pt x="394676" y="318607"/>
                </a:lnTo>
                <a:lnTo>
                  <a:pt x="395610" y="316402"/>
                </a:lnTo>
                <a:lnTo>
                  <a:pt x="396544" y="314284"/>
                </a:lnTo>
                <a:lnTo>
                  <a:pt x="397469" y="312166"/>
                </a:lnTo>
                <a:lnTo>
                  <a:pt x="398403" y="310137"/>
                </a:lnTo>
                <a:lnTo>
                  <a:pt x="399337" y="308196"/>
                </a:lnTo>
                <a:lnTo>
                  <a:pt x="400271" y="306343"/>
                </a:lnTo>
                <a:lnTo>
                  <a:pt x="401204" y="304579"/>
                </a:lnTo>
                <a:lnTo>
                  <a:pt x="402138" y="302814"/>
                </a:lnTo>
                <a:lnTo>
                  <a:pt x="403072" y="301137"/>
                </a:lnTo>
                <a:lnTo>
                  <a:pt x="404006" y="299549"/>
                </a:lnTo>
                <a:lnTo>
                  <a:pt x="404940" y="298049"/>
                </a:lnTo>
                <a:lnTo>
                  <a:pt x="405874" y="296550"/>
                </a:lnTo>
                <a:lnTo>
                  <a:pt x="406799" y="295138"/>
                </a:lnTo>
                <a:lnTo>
                  <a:pt x="407733" y="293814"/>
                </a:lnTo>
                <a:lnTo>
                  <a:pt x="408667" y="292579"/>
                </a:lnTo>
                <a:lnTo>
                  <a:pt x="409601" y="291432"/>
                </a:lnTo>
                <a:lnTo>
                  <a:pt x="410535" y="290285"/>
                </a:lnTo>
                <a:lnTo>
                  <a:pt x="411469" y="289226"/>
                </a:lnTo>
                <a:lnTo>
                  <a:pt x="412403" y="288167"/>
                </a:lnTo>
                <a:lnTo>
                  <a:pt x="413337" y="287197"/>
                </a:lnTo>
                <a:lnTo>
                  <a:pt x="414271" y="286315"/>
                </a:lnTo>
                <a:lnTo>
                  <a:pt x="415205" y="285520"/>
                </a:lnTo>
                <a:lnTo>
                  <a:pt x="416130" y="284726"/>
                </a:lnTo>
                <a:lnTo>
                  <a:pt x="417064" y="283932"/>
                </a:lnTo>
                <a:lnTo>
                  <a:pt x="417998" y="283226"/>
                </a:lnTo>
                <a:lnTo>
                  <a:pt x="418931" y="282608"/>
                </a:lnTo>
                <a:lnTo>
                  <a:pt x="419865" y="281902"/>
                </a:lnTo>
                <a:lnTo>
                  <a:pt x="420799" y="281373"/>
                </a:lnTo>
                <a:lnTo>
                  <a:pt x="421733" y="280755"/>
                </a:lnTo>
                <a:lnTo>
                  <a:pt x="422667" y="280225"/>
                </a:lnTo>
                <a:lnTo>
                  <a:pt x="423601" y="279696"/>
                </a:lnTo>
                <a:lnTo>
                  <a:pt x="424535" y="279255"/>
                </a:lnTo>
                <a:lnTo>
                  <a:pt x="425460" y="278726"/>
                </a:lnTo>
                <a:lnTo>
                  <a:pt x="426394" y="278285"/>
                </a:lnTo>
                <a:lnTo>
                  <a:pt x="427328" y="277844"/>
                </a:lnTo>
                <a:lnTo>
                  <a:pt x="428262" y="277402"/>
                </a:lnTo>
                <a:lnTo>
                  <a:pt x="429196" y="276961"/>
                </a:lnTo>
                <a:lnTo>
                  <a:pt x="430130" y="276520"/>
                </a:lnTo>
                <a:lnTo>
                  <a:pt x="431064" y="276079"/>
                </a:lnTo>
                <a:lnTo>
                  <a:pt x="431998" y="275638"/>
                </a:lnTo>
                <a:lnTo>
                  <a:pt x="432932" y="275109"/>
                </a:lnTo>
                <a:lnTo>
                  <a:pt x="433866" y="274668"/>
                </a:lnTo>
                <a:lnTo>
                  <a:pt x="438526" y="272021"/>
                </a:lnTo>
                <a:lnTo>
                  <a:pt x="439460" y="271403"/>
                </a:lnTo>
                <a:lnTo>
                  <a:pt x="440394" y="270786"/>
                </a:lnTo>
                <a:lnTo>
                  <a:pt x="441328" y="270168"/>
                </a:lnTo>
                <a:lnTo>
                  <a:pt x="442262" y="269462"/>
                </a:lnTo>
                <a:lnTo>
                  <a:pt x="443196" y="268756"/>
                </a:lnTo>
                <a:lnTo>
                  <a:pt x="444121" y="268050"/>
                </a:lnTo>
                <a:lnTo>
                  <a:pt x="445055" y="267255"/>
                </a:lnTo>
                <a:lnTo>
                  <a:pt x="445989" y="266461"/>
                </a:lnTo>
                <a:lnTo>
                  <a:pt x="446923" y="265667"/>
                </a:lnTo>
                <a:lnTo>
                  <a:pt x="447857" y="264785"/>
                </a:lnTo>
                <a:lnTo>
                  <a:pt x="448791" y="263903"/>
                </a:lnTo>
                <a:lnTo>
                  <a:pt x="449725" y="263020"/>
                </a:lnTo>
                <a:lnTo>
                  <a:pt x="450659" y="262050"/>
                </a:lnTo>
                <a:lnTo>
                  <a:pt x="451593" y="261079"/>
                </a:lnTo>
                <a:lnTo>
                  <a:pt x="452527" y="260109"/>
                </a:lnTo>
                <a:lnTo>
                  <a:pt x="453452" y="259050"/>
                </a:lnTo>
                <a:lnTo>
                  <a:pt x="454386" y="258080"/>
                </a:lnTo>
                <a:lnTo>
                  <a:pt x="455320" y="257021"/>
                </a:lnTo>
                <a:lnTo>
                  <a:pt x="456253" y="255874"/>
                </a:lnTo>
                <a:lnTo>
                  <a:pt x="457187" y="254815"/>
                </a:lnTo>
                <a:lnTo>
                  <a:pt x="458121" y="253757"/>
                </a:lnTo>
                <a:lnTo>
                  <a:pt x="459055" y="252609"/>
                </a:lnTo>
                <a:lnTo>
                  <a:pt x="459989" y="251551"/>
                </a:lnTo>
                <a:lnTo>
                  <a:pt x="460923" y="250404"/>
                </a:lnTo>
                <a:lnTo>
                  <a:pt x="461857" y="249257"/>
                </a:lnTo>
                <a:lnTo>
                  <a:pt x="462782" y="248109"/>
                </a:lnTo>
                <a:lnTo>
                  <a:pt x="463716" y="247051"/>
                </a:lnTo>
                <a:lnTo>
                  <a:pt x="464650" y="245904"/>
                </a:lnTo>
                <a:lnTo>
                  <a:pt x="465584" y="244845"/>
                </a:lnTo>
                <a:lnTo>
                  <a:pt x="466518" y="243698"/>
                </a:lnTo>
                <a:lnTo>
                  <a:pt x="467452" y="242639"/>
                </a:lnTo>
                <a:lnTo>
                  <a:pt x="468386" y="241580"/>
                </a:lnTo>
                <a:lnTo>
                  <a:pt x="469320" y="240610"/>
                </a:lnTo>
                <a:lnTo>
                  <a:pt x="470254" y="239551"/>
                </a:lnTo>
                <a:lnTo>
                  <a:pt x="471188" y="238581"/>
                </a:lnTo>
                <a:lnTo>
                  <a:pt x="472113" y="237610"/>
                </a:lnTo>
                <a:lnTo>
                  <a:pt x="473047" y="236640"/>
                </a:lnTo>
                <a:lnTo>
                  <a:pt x="473981" y="235758"/>
                </a:lnTo>
                <a:lnTo>
                  <a:pt x="474914" y="234875"/>
                </a:lnTo>
                <a:lnTo>
                  <a:pt x="475848" y="234081"/>
                </a:lnTo>
                <a:lnTo>
                  <a:pt x="476782" y="233287"/>
                </a:lnTo>
                <a:lnTo>
                  <a:pt x="477716" y="232492"/>
                </a:lnTo>
                <a:lnTo>
                  <a:pt x="478650" y="231786"/>
                </a:lnTo>
                <a:lnTo>
                  <a:pt x="479584" y="231080"/>
                </a:lnTo>
                <a:lnTo>
                  <a:pt x="480518" y="230463"/>
                </a:lnTo>
                <a:lnTo>
                  <a:pt x="481443" y="229845"/>
                </a:lnTo>
                <a:lnTo>
                  <a:pt x="482377" y="229316"/>
                </a:lnTo>
                <a:lnTo>
                  <a:pt x="483311" y="228786"/>
                </a:lnTo>
                <a:lnTo>
                  <a:pt x="484245" y="228345"/>
                </a:lnTo>
                <a:lnTo>
                  <a:pt x="485179" y="227904"/>
                </a:lnTo>
                <a:lnTo>
                  <a:pt x="486113" y="227551"/>
                </a:lnTo>
                <a:lnTo>
                  <a:pt x="487047" y="227199"/>
                </a:lnTo>
                <a:lnTo>
                  <a:pt x="487981" y="226846"/>
                </a:lnTo>
                <a:lnTo>
                  <a:pt x="488915" y="226669"/>
                </a:lnTo>
                <a:lnTo>
                  <a:pt x="489849" y="226404"/>
                </a:lnTo>
                <a:lnTo>
                  <a:pt x="490774" y="226228"/>
                </a:lnTo>
                <a:lnTo>
                  <a:pt x="491716" y="226051"/>
                </a:lnTo>
                <a:lnTo>
                  <a:pt x="492686" y="225963"/>
                </a:lnTo>
                <a:lnTo>
                  <a:pt x="493567" y="225874"/>
                </a:lnTo>
                <a:lnTo>
                  <a:pt x="494536" y="225874"/>
                </a:lnTo>
                <a:lnTo>
                  <a:pt x="495417" y="225874"/>
                </a:lnTo>
                <a:lnTo>
                  <a:pt x="496386" y="225874"/>
                </a:lnTo>
                <a:lnTo>
                  <a:pt x="497267" y="225963"/>
                </a:lnTo>
                <a:lnTo>
                  <a:pt x="498236" y="226051"/>
                </a:lnTo>
                <a:lnTo>
                  <a:pt x="499205" y="226139"/>
                </a:lnTo>
                <a:lnTo>
                  <a:pt x="500086" y="226316"/>
                </a:lnTo>
                <a:lnTo>
                  <a:pt x="501055" y="226404"/>
                </a:lnTo>
                <a:lnTo>
                  <a:pt x="501936" y="226581"/>
                </a:lnTo>
                <a:lnTo>
                  <a:pt x="502906" y="226758"/>
                </a:lnTo>
                <a:lnTo>
                  <a:pt x="503875" y="227023"/>
                </a:lnTo>
                <a:lnTo>
                  <a:pt x="504756" y="227199"/>
                </a:lnTo>
                <a:lnTo>
                  <a:pt x="505725" y="227464"/>
                </a:lnTo>
                <a:lnTo>
                  <a:pt x="506606" y="227641"/>
                </a:lnTo>
                <a:lnTo>
                  <a:pt x="507575" y="227906"/>
                </a:lnTo>
                <a:lnTo>
                  <a:pt x="508544" y="228171"/>
                </a:lnTo>
                <a:lnTo>
                  <a:pt x="509425" y="228436"/>
                </a:lnTo>
                <a:lnTo>
                  <a:pt x="510394" y="228701"/>
                </a:lnTo>
                <a:lnTo>
                  <a:pt x="511275" y="228966"/>
                </a:lnTo>
                <a:lnTo>
                  <a:pt x="512245" y="229231"/>
                </a:lnTo>
                <a:lnTo>
                  <a:pt x="513214" y="229495"/>
                </a:lnTo>
                <a:lnTo>
                  <a:pt x="514095" y="229760"/>
                </a:lnTo>
                <a:lnTo>
                  <a:pt x="515064" y="230025"/>
                </a:lnTo>
                <a:lnTo>
                  <a:pt x="515945" y="230290"/>
                </a:lnTo>
                <a:lnTo>
                  <a:pt x="516914" y="230555"/>
                </a:lnTo>
                <a:lnTo>
                  <a:pt x="517795" y="230820"/>
                </a:lnTo>
                <a:lnTo>
                  <a:pt x="518764" y="231085"/>
                </a:lnTo>
                <a:lnTo>
                  <a:pt x="519733" y="231350"/>
                </a:lnTo>
                <a:lnTo>
                  <a:pt x="520614" y="231527"/>
                </a:lnTo>
                <a:lnTo>
                  <a:pt x="521584" y="231792"/>
                </a:lnTo>
                <a:lnTo>
                  <a:pt x="522465" y="232057"/>
                </a:lnTo>
                <a:lnTo>
                  <a:pt x="523434" y="232322"/>
                </a:lnTo>
                <a:lnTo>
                  <a:pt x="524403" y="232498"/>
                </a:lnTo>
                <a:lnTo>
                  <a:pt x="525284" y="232763"/>
                </a:lnTo>
                <a:lnTo>
                  <a:pt x="526253" y="233028"/>
                </a:lnTo>
                <a:lnTo>
                  <a:pt x="527134" y="233293"/>
                </a:lnTo>
                <a:lnTo>
                  <a:pt x="528103" y="233558"/>
                </a:lnTo>
                <a:lnTo>
                  <a:pt x="529072" y="233735"/>
                </a:lnTo>
                <a:lnTo>
                  <a:pt x="529954" y="234000"/>
                </a:lnTo>
                <a:lnTo>
                  <a:pt x="530923" y="234265"/>
                </a:lnTo>
                <a:lnTo>
                  <a:pt x="531804" y="234618"/>
                </a:lnTo>
                <a:lnTo>
                  <a:pt x="532773" y="234883"/>
                </a:lnTo>
                <a:lnTo>
                  <a:pt x="533654" y="235147"/>
                </a:lnTo>
                <a:lnTo>
                  <a:pt x="534623" y="235500"/>
                </a:lnTo>
                <a:lnTo>
                  <a:pt x="535592" y="235853"/>
                </a:lnTo>
                <a:lnTo>
                  <a:pt x="536473" y="236206"/>
                </a:lnTo>
                <a:lnTo>
                  <a:pt x="537442" y="236558"/>
                </a:lnTo>
                <a:lnTo>
                  <a:pt x="538323" y="236999"/>
                </a:lnTo>
                <a:lnTo>
                  <a:pt x="539293" y="237352"/>
                </a:lnTo>
                <a:lnTo>
                  <a:pt x="540262" y="237882"/>
                </a:lnTo>
                <a:lnTo>
                  <a:pt x="541143" y="238323"/>
                </a:lnTo>
                <a:lnTo>
                  <a:pt x="542112" y="238852"/>
                </a:lnTo>
                <a:lnTo>
                  <a:pt x="547662" y="242735"/>
                </a:lnTo>
                <a:lnTo>
                  <a:pt x="548632" y="243529"/>
                </a:lnTo>
                <a:lnTo>
                  <a:pt x="549601" y="244324"/>
                </a:lnTo>
                <a:lnTo>
                  <a:pt x="550482" y="245206"/>
                </a:lnTo>
                <a:lnTo>
                  <a:pt x="551451" y="246088"/>
                </a:lnTo>
                <a:lnTo>
                  <a:pt x="552332" y="247058"/>
                </a:lnTo>
                <a:lnTo>
                  <a:pt x="553301" y="248117"/>
                </a:lnTo>
                <a:lnTo>
                  <a:pt x="554182" y="249176"/>
                </a:lnTo>
                <a:lnTo>
                  <a:pt x="555151" y="250235"/>
                </a:lnTo>
                <a:lnTo>
                  <a:pt x="556120" y="251470"/>
                </a:lnTo>
                <a:lnTo>
                  <a:pt x="557001" y="252617"/>
                </a:lnTo>
                <a:lnTo>
                  <a:pt x="557971" y="253852"/>
                </a:lnTo>
                <a:lnTo>
                  <a:pt x="558852" y="255176"/>
                </a:lnTo>
                <a:lnTo>
                  <a:pt x="559821" y="256588"/>
                </a:lnTo>
                <a:lnTo>
                  <a:pt x="560790" y="257911"/>
                </a:lnTo>
                <a:lnTo>
                  <a:pt x="561671" y="259411"/>
                </a:lnTo>
                <a:lnTo>
                  <a:pt x="562640" y="260911"/>
                </a:lnTo>
                <a:lnTo>
                  <a:pt x="563521" y="262411"/>
                </a:lnTo>
                <a:lnTo>
                  <a:pt x="564490" y="263999"/>
                </a:lnTo>
                <a:lnTo>
                  <a:pt x="565459" y="265587"/>
                </a:lnTo>
                <a:lnTo>
                  <a:pt x="566340" y="267263"/>
                </a:lnTo>
                <a:lnTo>
                  <a:pt x="567310" y="268940"/>
                </a:lnTo>
                <a:lnTo>
                  <a:pt x="568191" y="270616"/>
                </a:lnTo>
                <a:lnTo>
                  <a:pt x="569160" y="272381"/>
                </a:lnTo>
                <a:lnTo>
                  <a:pt x="570041" y="274234"/>
                </a:lnTo>
                <a:lnTo>
                  <a:pt x="571010" y="275999"/>
                </a:lnTo>
                <a:lnTo>
                  <a:pt x="571979" y="277852"/>
                </a:lnTo>
                <a:lnTo>
                  <a:pt x="572860" y="279705"/>
                </a:lnTo>
                <a:lnTo>
                  <a:pt x="573829" y="281646"/>
                </a:lnTo>
                <a:lnTo>
                  <a:pt x="574710" y="283499"/>
                </a:lnTo>
                <a:lnTo>
                  <a:pt x="575680" y="285440"/>
                </a:lnTo>
                <a:lnTo>
                  <a:pt x="576649" y="287381"/>
                </a:lnTo>
                <a:lnTo>
                  <a:pt x="577530" y="289322"/>
                </a:lnTo>
                <a:lnTo>
                  <a:pt x="578499" y="291263"/>
                </a:lnTo>
                <a:lnTo>
                  <a:pt x="579380" y="293204"/>
                </a:lnTo>
                <a:lnTo>
                  <a:pt x="580349" y="295144"/>
                </a:lnTo>
                <a:lnTo>
                  <a:pt x="581318" y="297174"/>
                </a:lnTo>
                <a:lnTo>
                  <a:pt x="582199" y="299115"/>
                </a:lnTo>
                <a:lnTo>
                  <a:pt x="583168" y="301055"/>
                </a:lnTo>
                <a:lnTo>
                  <a:pt x="584049" y="302996"/>
                </a:lnTo>
                <a:lnTo>
                  <a:pt x="585019" y="304849"/>
                </a:lnTo>
                <a:lnTo>
                  <a:pt x="585988" y="306790"/>
                </a:lnTo>
                <a:lnTo>
                  <a:pt x="586869" y="308643"/>
                </a:lnTo>
                <a:lnTo>
                  <a:pt x="587838" y="310584"/>
                </a:lnTo>
                <a:lnTo>
                  <a:pt x="588719" y="312437"/>
                </a:lnTo>
                <a:lnTo>
                  <a:pt x="589688" y="314202"/>
                </a:lnTo>
                <a:lnTo>
                  <a:pt x="590569" y="316055"/>
                </a:lnTo>
                <a:lnTo>
                  <a:pt x="591538" y="317820"/>
                </a:lnTo>
                <a:lnTo>
                  <a:pt x="592507" y="319497"/>
                </a:lnTo>
                <a:lnTo>
                  <a:pt x="593388" y="321261"/>
                </a:lnTo>
                <a:lnTo>
                  <a:pt x="594358" y="322849"/>
                </a:lnTo>
                <a:lnTo>
                  <a:pt x="595239" y="324526"/>
                </a:lnTo>
                <a:lnTo>
                  <a:pt x="596208" y="326114"/>
                </a:lnTo>
                <a:lnTo>
                  <a:pt x="597177" y="327702"/>
                </a:lnTo>
                <a:lnTo>
                  <a:pt x="598058" y="329202"/>
                </a:lnTo>
                <a:lnTo>
                  <a:pt x="599027" y="330702"/>
                </a:lnTo>
                <a:lnTo>
                  <a:pt x="599908" y="332113"/>
                </a:lnTo>
                <a:lnTo>
                  <a:pt x="600877" y="333525"/>
                </a:lnTo>
                <a:lnTo>
                  <a:pt x="601846" y="334849"/>
                </a:lnTo>
                <a:lnTo>
                  <a:pt x="602727" y="336172"/>
                </a:lnTo>
                <a:lnTo>
                  <a:pt x="603697" y="337408"/>
                </a:lnTo>
                <a:lnTo>
                  <a:pt x="604578" y="338643"/>
                </a:lnTo>
                <a:lnTo>
                  <a:pt x="605547" y="339790"/>
                </a:lnTo>
                <a:lnTo>
                  <a:pt x="606428" y="340849"/>
                </a:lnTo>
                <a:lnTo>
                  <a:pt x="607397" y="341996"/>
                </a:lnTo>
                <a:lnTo>
                  <a:pt x="608366" y="342966"/>
                </a:lnTo>
                <a:lnTo>
                  <a:pt x="609247" y="344025"/>
                </a:lnTo>
                <a:lnTo>
                  <a:pt x="610216" y="344907"/>
                </a:lnTo>
                <a:lnTo>
                  <a:pt x="611097" y="345878"/>
                </a:lnTo>
                <a:lnTo>
                  <a:pt x="612066" y="346672"/>
                </a:lnTo>
                <a:lnTo>
                  <a:pt x="613036" y="347554"/>
                </a:lnTo>
                <a:lnTo>
                  <a:pt x="613917" y="348260"/>
                </a:lnTo>
                <a:lnTo>
                  <a:pt x="614886" y="349055"/>
                </a:lnTo>
                <a:lnTo>
                  <a:pt x="615767" y="349761"/>
                </a:lnTo>
                <a:lnTo>
                  <a:pt x="616736" y="350378"/>
                </a:lnTo>
                <a:lnTo>
                  <a:pt x="617705" y="350996"/>
                </a:lnTo>
                <a:lnTo>
                  <a:pt x="618586" y="351614"/>
                </a:lnTo>
                <a:lnTo>
                  <a:pt x="619555" y="352143"/>
                </a:lnTo>
                <a:lnTo>
                  <a:pt x="620436" y="352672"/>
                </a:lnTo>
                <a:lnTo>
                  <a:pt x="621406" y="353202"/>
                </a:lnTo>
                <a:lnTo>
                  <a:pt x="622375" y="353643"/>
                </a:lnTo>
                <a:lnTo>
                  <a:pt x="623256" y="354084"/>
                </a:lnTo>
                <a:lnTo>
                  <a:pt x="624225" y="354437"/>
                </a:lnTo>
                <a:lnTo>
                  <a:pt x="625106" y="354878"/>
                </a:lnTo>
                <a:lnTo>
                  <a:pt x="626075" y="355143"/>
                </a:lnTo>
                <a:lnTo>
                  <a:pt x="626956" y="355495"/>
                </a:lnTo>
                <a:lnTo>
                  <a:pt x="627925" y="355848"/>
                </a:lnTo>
                <a:lnTo>
                  <a:pt x="628894" y="356113"/>
                </a:lnTo>
                <a:lnTo>
                  <a:pt x="629775" y="356378"/>
                </a:lnTo>
                <a:lnTo>
                  <a:pt x="630745" y="356555"/>
                </a:lnTo>
                <a:lnTo>
                  <a:pt x="631626" y="356820"/>
                </a:lnTo>
                <a:lnTo>
                  <a:pt x="632595" y="356996"/>
                </a:lnTo>
                <a:lnTo>
                  <a:pt x="633564" y="357173"/>
                </a:lnTo>
                <a:lnTo>
                  <a:pt x="634445" y="357350"/>
                </a:lnTo>
                <a:lnTo>
                  <a:pt x="635414" y="357526"/>
                </a:lnTo>
                <a:lnTo>
                  <a:pt x="636295" y="357615"/>
                </a:lnTo>
                <a:lnTo>
                  <a:pt x="637264" y="357791"/>
                </a:lnTo>
                <a:lnTo>
                  <a:pt x="638233" y="357879"/>
                </a:lnTo>
                <a:lnTo>
                  <a:pt x="639114" y="357968"/>
                </a:lnTo>
                <a:lnTo>
                  <a:pt x="640084" y="358056"/>
                </a:lnTo>
                <a:lnTo>
                  <a:pt x="640965" y="358144"/>
                </a:lnTo>
                <a:lnTo>
                  <a:pt x="641934" y="358144"/>
                </a:lnTo>
                <a:lnTo>
                  <a:pt x="642903" y="358233"/>
                </a:lnTo>
                <a:lnTo>
                  <a:pt x="643784" y="358233"/>
                </a:lnTo>
                <a:lnTo>
                  <a:pt x="644753" y="358321"/>
                </a:lnTo>
                <a:lnTo>
                  <a:pt x="645634" y="358321"/>
                </a:lnTo>
                <a:lnTo>
                  <a:pt x="646603" y="358321"/>
                </a:lnTo>
                <a:lnTo>
                  <a:pt x="647484" y="358321"/>
                </a:lnTo>
                <a:lnTo>
                  <a:pt x="648453" y="358321"/>
                </a:lnTo>
                <a:lnTo>
                  <a:pt x="649423" y="358321"/>
                </a:lnTo>
                <a:lnTo>
                  <a:pt x="650304" y="358233"/>
                </a:lnTo>
                <a:lnTo>
                  <a:pt x="651273" y="358233"/>
                </a:lnTo>
                <a:lnTo>
                  <a:pt x="652154" y="358144"/>
                </a:lnTo>
                <a:lnTo>
                  <a:pt x="653123" y="358056"/>
                </a:lnTo>
                <a:lnTo>
                  <a:pt x="654092" y="357968"/>
                </a:lnTo>
                <a:lnTo>
                  <a:pt x="654973" y="357879"/>
                </a:lnTo>
                <a:lnTo>
                  <a:pt x="655942" y="357791"/>
                </a:lnTo>
                <a:lnTo>
                  <a:pt x="656823" y="357703"/>
                </a:lnTo>
                <a:lnTo>
                  <a:pt x="657792" y="357526"/>
                </a:lnTo>
                <a:lnTo>
                  <a:pt x="658762" y="357438"/>
                </a:lnTo>
                <a:lnTo>
                  <a:pt x="659643" y="357261"/>
                </a:lnTo>
                <a:lnTo>
                  <a:pt x="660612" y="357085"/>
                </a:lnTo>
                <a:lnTo>
                  <a:pt x="661493" y="356908"/>
                </a:lnTo>
                <a:lnTo>
                  <a:pt x="662462" y="356731"/>
                </a:lnTo>
                <a:lnTo>
                  <a:pt x="663343" y="356466"/>
                </a:lnTo>
                <a:lnTo>
                  <a:pt x="664312" y="356290"/>
                </a:lnTo>
                <a:lnTo>
                  <a:pt x="665281" y="356025"/>
                </a:lnTo>
                <a:lnTo>
                  <a:pt x="666162" y="355760"/>
                </a:lnTo>
                <a:lnTo>
                  <a:pt x="667132" y="355495"/>
                </a:lnTo>
                <a:lnTo>
                  <a:pt x="668013" y="355142"/>
                </a:lnTo>
                <a:lnTo>
                  <a:pt x="668982" y="354877"/>
                </a:lnTo>
                <a:lnTo>
                  <a:pt x="669951" y="354524"/>
                </a:lnTo>
                <a:lnTo>
                  <a:pt x="670832" y="354172"/>
                </a:lnTo>
                <a:lnTo>
                  <a:pt x="671801" y="353819"/>
                </a:lnTo>
                <a:lnTo>
                  <a:pt x="672682" y="353466"/>
                </a:lnTo>
                <a:lnTo>
                  <a:pt x="673651" y="353025"/>
                </a:lnTo>
                <a:lnTo>
                  <a:pt x="674620" y="352672"/>
                </a:lnTo>
                <a:lnTo>
                  <a:pt x="675501" y="352231"/>
                </a:lnTo>
                <a:lnTo>
                  <a:pt x="676471" y="351790"/>
                </a:lnTo>
                <a:lnTo>
                  <a:pt x="677352" y="351261"/>
                </a:lnTo>
                <a:lnTo>
                  <a:pt x="678321" y="350820"/>
                </a:lnTo>
                <a:lnTo>
                  <a:pt x="679290" y="350290"/>
                </a:lnTo>
                <a:lnTo>
                  <a:pt x="680171" y="349761"/>
                </a:lnTo>
                <a:lnTo>
                  <a:pt x="681140" y="349232"/>
                </a:lnTo>
                <a:lnTo>
                  <a:pt x="682021" y="348702"/>
                </a:lnTo>
                <a:lnTo>
                  <a:pt x="682990" y="348173"/>
                </a:lnTo>
                <a:lnTo>
                  <a:pt x="683871" y="347555"/>
                </a:lnTo>
                <a:lnTo>
                  <a:pt x="684840" y="346938"/>
                </a:lnTo>
                <a:lnTo>
                  <a:pt x="685810" y="346408"/>
                </a:lnTo>
                <a:lnTo>
                  <a:pt x="686691" y="345702"/>
                </a:lnTo>
                <a:lnTo>
                  <a:pt x="687660" y="345084"/>
                </a:lnTo>
                <a:lnTo>
                  <a:pt x="688541" y="344467"/>
                </a:lnTo>
                <a:lnTo>
                  <a:pt x="689510" y="343761"/>
                </a:lnTo>
                <a:lnTo>
                  <a:pt x="690479" y="343143"/>
                </a:lnTo>
                <a:lnTo>
                  <a:pt x="691360" y="342437"/>
                </a:lnTo>
                <a:lnTo>
                  <a:pt x="692329" y="341731"/>
                </a:lnTo>
                <a:lnTo>
                  <a:pt x="693210" y="341025"/>
                </a:lnTo>
                <a:lnTo>
                  <a:pt x="694179" y="340319"/>
                </a:lnTo>
                <a:lnTo>
                  <a:pt x="695149" y="339525"/>
                </a:lnTo>
                <a:lnTo>
                  <a:pt x="696030" y="338819"/>
                </a:lnTo>
                <a:lnTo>
                  <a:pt x="696999" y="338024"/>
                </a:lnTo>
                <a:lnTo>
                  <a:pt x="697880" y="337318"/>
                </a:lnTo>
                <a:lnTo>
                  <a:pt x="698849" y="336524"/>
                </a:lnTo>
                <a:lnTo>
                  <a:pt x="699730" y="335818"/>
                </a:lnTo>
                <a:lnTo>
                  <a:pt x="700699" y="335024"/>
                </a:lnTo>
                <a:lnTo>
                  <a:pt x="701668" y="334229"/>
                </a:lnTo>
                <a:lnTo>
                  <a:pt x="702549" y="333435"/>
                </a:lnTo>
                <a:lnTo>
                  <a:pt x="703518" y="332641"/>
                </a:lnTo>
                <a:lnTo>
                  <a:pt x="704400" y="331846"/>
                </a:lnTo>
                <a:lnTo>
                  <a:pt x="705369" y="331052"/>
                </a:lnTo>
                <a:lnTo>
                  <a:pt x="706338" y="330257"/>
                </a:lnTo>
                <a:lnTo>
                  <a:pt x="707219" y="329463"/>
                </a:lnTo>
                <a:lnTo>
                  <a:pt x="708188" y="328669"/>
                </a:lnTo>
                <a:lnTo>
                  <a:pt x="709069" y="327874"/>
                </a:lnTo>
                <a:lnTo>
                  <a:pt x="710038" y="327080"/>
                </a:lnTo>
                <a:lnTo>
                  <a:pt x="711007" y="326286"/>
                </a:lnTo>
                <a:lnTo>
                  <a:pt x="711888" y="325404"/>
                </a:lnTo>
                <a:lnTo>
                  <a:pt x="712858" y="324609"/>
                </a:lnTo>
                <a:lnTo>
                  <a:pt x="713739" y="323815"/>
                </a:lnTo>
                <a:lnTo>
                  <a:pt x="714708" y="323021"/>
                </a:lnTo>
                <a:lnTo>
                  <a:pt x="715677" y="322226"/>
                </a:lnTo>
                <a:lnTo>
                  <a:pt x="716558" y="321432"/>
                </a:lnTo>
                <a:lnTo>
                  <a:pt x="717527" y="320638"/>
                </a:lnTo>
                <a:lnTo>
                  <a:pt x="718408" y="319932"/>
                </a:lnTo>
                <a:lnTo>
                  <a:pt x="719377" y="319137"/>
                </a:lnTo>
                <a:lnTo>
                  <a:pt x="720258" y="318343"/>
                </a:lnTo>
                <a:lnTo>
                  <a:pt x="721227" y="317549"/>
                </a:lnTo>
                <a:lnTo>
                  <a:pt x="722197" y="316843"/>
                </a:lnTo>
                <a:lnTo>
                  <a:pt x="723078" y="316048"/>
                </a:lnTo>
                <a:lnTo>
                  <a:pt x="724047" y="315254"/>
                </a:lnTo>
                <a:lnTo>
                  <a:pt x="724928" y="314548"/>
                </a:lnTo>
                <a:lnTo>
                  <a:pt x="725897" y="313842"/>
                </a:lnTo>
                <a:lnTo>
                  <a:pt x="726866" y="313048"/>
                </a:lnTo>
                <a:lnTo>
                  <a:pt x="727747" y="312342"/>
                </a:lnTo>
                <a:lnTo>
                  <a:pt x="728716" y="311636"/>
                </a:lnTo>
                <a:lnTo>
                  <a:pt x="729597" y="310929"/>
                </a:lnTo>
                <a:lnTo>
                  <a:pt x="730566" y="310224"/>
                </a:lnTo>
                <a:lnTo>
                  <a:pt x="731536" y="309517"/>
                </a:lnTo>
                <a:lnTo>
                  <a:pt x="732417" y="308811"/>
                </a:lnTo>
                <a:lnTo>
                  <a:pt x="733386" y="308194"/>
                </a:lnTo>
                <a:lnTo>
                  <a:pt x="734267" y="307488"/>
                </a:lnTo>
                <a:lnTo>
                  <a:pt x="735236" y="306870"/>
                </a:lnTo>
                <a:lnTo>
                  <a:pt x="736205" y="306164"/>
                </a:lnTo>
                <a:lnTo>
                  <a:pt x="737086" y="305546"/>
                </a:lnTo>
                <a:lnTo>
                  <a:pt x="738055" y="304929"/>
                </a:lnTo>
                <a:lnTo>
                  <a:pt x="738936" y="304311"/>
                </a:lnTo>
                <a:lnTo>
                  <a:pt x="739905" y="303693"/>
                </a:lnTo>
                <a:lnTo>
                  <a:pt x="740787" y="303076"/>
                </a:lnTo>
                <a:lnTo>
                  <a:pt x="741756" y="302458"/>
                </a:lnTo>
                <a:lnTo>
                  <a:pt x="742725" y="301928"/>
                </a:lnTo>
                <a:lnTo>
                  <a:pt x="743606" y="301311"/>
                </a:lnTo>
                <a:lnTo>
                  <a:pt x="744575" y="300781"/>
                </a:lnTo>
                <a:lnTo>
                  <a:pt x="745456" y="300252"/>
                </a:lnTo>
                <a:lnTo>
                  <a:pt x="746425" y="299634"/>
                </a:lnTo>
                <a:lnTo>
                  <a:pt x="747394" y="299105"/>
                </a:lnTo>
                <a:lnTo>
                  <a:pt x="748276" y="298664"/>
                </a:lnTo>
                <a:lnTo>
                  <a:pt x="749245" y="298134"/>
                </a:lnTo>
                <a:lnTo>
                  <a:pt x="750126" y="297605"/>
                </a:lnTo>
                <a:lnTo>
                  <a:pt x="751095" y="297164"/>
                </a:lnTo>
                <a:lnTo>
                  <a:pt x="752064" y="296635"/>
                </a:lnTo>
                <a:lnTo>
                  <a:pt x="752945" y="296194"/>
                </a:lnTo>
                <a:lnTo>
                  <a:pt x="753914" y="295753"/>
                </a:lnTo>
                <a:lnTo>
                  <a:pt x="754795" y="295311"/>
                </a:lnTo>
                <a:lnTo>
                  <a:pt x="755765" y="294870"/>
                </a:lnTo>
                <a:lnTo>
                  <a:pt x="756646" y="294518"/>
                </a:lnTo>
                <a:lnTo>
                  <a:pt x="757615" y="294077"/>
                </a:lnTo>
                <a:lnTo>
                  <a:pt x="758584" y="293636"/>
                </a:lnTo>
                <a:lnTo>
                  <a:pt x="759465" y="293283"/>
                </a:lnTo>
                <a:lnTo>
                  <a:pt x="760434" y="292930"/>
                </a:lnTo>
                <a:lnTo>
                  <a:pt x="761315" y="292577"/>
                </a:lnTo>
                <a:lnTo>
                  <a:pt x="762285" y="292225"/>
                </a:lnTo>
                <a:lnTo>
                  <a:pt x="763254" y="291872"/>
                </a:lnTo>
                <a:lnTo>
                  <a:pt x="764135" y="291519"/>
                </a:lnTo>
                <a:lnTo>
                  <a:pt x="765104" y="291166"/>
                </a:lnTo>
                <a:lnTo>
                  <a:pt x="765985" y="290901"/>
                </a:lnTo>
                <a:lnTo>
                  <a:pt x="766954" y="290549"/>
                </a:lnTo>
                <a:lnTo>
                  <a:pt x="767923" y="290284"/>
                </a:lnTo>
                <a:lnTo>
                  <a:pt x="768804" y="289931"/>
                </a:lnTo>
                <a:lnTo>
                  <a:pt x="769774" y="289666"/>
                </a:lnTo>
                <a:lnTo>
                  <a:pt x="770655" y="289401"/>
                </a:lnTo>
                <a:lnTo>
                  <a:pt x="771624" y="289136"/>
                </a:lnTo>
                <a:lnTo>
                  <a:pt x="772593" y="288871"/>
                </a:lnTo>
                <a:lnTo>
                  <a:pt x="773474" y="288606"/>
                </a:lnTo>
                <a:lnTo>
                  <a:pt x="774443" y="288341"/>
                </a:lnTo>
                <a:lnTo>
                  <a:pt x="775324" y="288076"/>
                </a:lnTo>
                <a:lnTo>
                  <a:pt x="776293" y="287900"/>
                </a:lnTo>
                <a:lnTo>
                  <a:pt x="777175" y="287635"/>
                </a:lnTo>
                <a:lnTo>
                  <a:pt x="778144" y="287370"/>
                </a:lnTo>
                <a:lnTo>
                  <a:pt x="779113" y="287105"/>
                </a:lnTo>
                <a:lnTo>
                  <a:pt x="779994" y="286928"/>
                </a:lnTo>
                <a:lnTo>
                  <a:pt x="780963" y="286663"/>
                </a:lnTo>
                <a:lnTo>
                  <a:pt x="781844" y="286487"/>
                </a:lnTo>
                <a:lnTo>
                  <a:pt x="782813" y="286222"/>
                </a:lnTo>
                <a:lnTo>
                  <a:pt x="783783" y="285957"/>
                </a:lnTo>
                <a:lnTo>
                  <a:pt x="784664" y="285780"/>
                </a:lnTo>
                <a:lnTo>
                  <a:pt x="785633" y="285515"/>
                </a:lnTo>
                <a:lnTo>
                  <a:pt x="786514" y="285250"/>
                </a:lnTo>
                <a:lnTo>
                  <a:pt x="787483" y="285073"/>
                </a:lnTo>
                <a:lnTo>
                  <a:pt x="788452" y="284808"/>
                </a:lnTo>
                <a:lnTo>
                  <a:pt x="789333" y="284543"/>
                </a:lnTo>
                <a:lnTo>
                  <a:pt x="790302" y="284279"/>
                </a:lnTo>
                <a:lnTo>
                  <a:pt x="791184" y="284014"/>
                </a:lnTo>
                <a:lnTo>
                  <a:pt x="792153" y="283749"/>
                </a:lnTo>
                <a:lnTo>
                  <a:pt x="793122" y="283484"/>
                </a:lnTo>
                <a:lnTo>
                  <a:pt x="794003" y="283219"/>
                </a:lnTo>
                <a:lnTo>
                  <a:pt x="794972" y="282954"/>
                </a:lnTo>
                <a:lnTo>
                  <a:pt x="795853" y="282689"/>
                </a:lnTo>
                <a:lnTo>
                  <a:pt x="796822" y="282424"/>
                </a:lnTo>
                <a:lnTo>
                  <a:pt x="797703" y="282071"/>
                </a:lnTo>
                <a:lnTo>
                  <a:pt x="798673" y="281806"/>
                </a:lnTo>
                <a:lnTo>
                  <a:pt x="799642" y="281453"/>
                </a:lnTo>
                <a:lnTo>
                  <a:pt x="800523" y="281101"/>
                </a:lnTo>
                <a:lnTo>
                  <a:pt x="801492" y="280748"/>
                </a:lnTo>
                <a:lnTo>
                  <a:pt x="802373" y="280483"/>
                </a:lnTo>
                <a:lnTo>
                  <a:pt x="803342" y="280130"/>
                </a:lnTo>
                <a:lnTo>
                  <a:pt x="804311" y="279689"/>
                </a:lnTo>
                <a:lnTo>
                  <a:pt x="805192" y="279336"/>
                </a:lnTo>
                <a:lnTo>
                  <a:pt x="806162" y="278984"/>
                </a:lnTo>
                <a:lnTo>
                  <a:pt x="807043" y="278543"/>
                </a:lnTo>
                <a:lnTo>
                  <a:pt x="808012" y="278190"/>
                </a:lnTo>
                <a:lnTo>
                  <a:pt x="808981" y="277749"/>
                </a:lnTo>
                <a:lnTo>
                  <a:pt x="809862" y="277308"/>
                </a:lnTo>
                <a:lnTo>
                  <a:pt x="810831" y="276867"/>
                </a:lnTo>
                <a:lnTo>
                  <a:pt x="811712" y="276426"/>
                </a:lnTo>
                <a:lnTo>
                  <a:pt x="812682" y="275985"/>
                </a:lnTo>
                <a:lnTo>
                  <a:pt x="813563" y="275544"/>
                </a:lnTo>
                <a:lnTo>
                  <a:pt x="814532" y="275102"/>
                </a:lnTo>
                <a:lnTo>
                  <a:pt x="815501" y="274573"/>
                </a:lnTo>
                <a:lnTo>
                  <a:pt x="816382" y="274132"/>
                </a:lnTo>
                <a:lnTo>
                  <a:pt x="817351" y="273603"/>
                </a:lnTo>
                <a:lnTo>
                  <a:pt x="818232" y="273073"/>
                </a:lnTo>
                <a:lnTo>
                  <a:pt x="819201" y="272632"/>
                </a:lnTo>
                <a:lnTo>
                  <a:pt x="820171" y="272103"/>
                </a:lnTo>
                <a:lnTo>
                  <a:pt x="821052" y="271573"/>
                </a:lnTo>
                <a:lnTo>
                  <a:pt x="822021" y="271044"/>
                </a:lnTo>
                <a:lnTo>
                  <a:pt x="822902" y="270515"/>
                </a:lnTo>
                <a:lnTo>
                  <a:pt x="823871" y="269985"/>
                </a:lnTo>
                <a:lnTo>
                  <a:pt x="824840" y="269456"/>
                </a:lnTo>
                <a:lnTo>
                  <a:pt x="825721" y="268838"/>
                </a:lnTo>
                <a:lnTo>
                  <a:pt x="826690" y="268309"/>
                </a:lnTo>
                <a:lnTo>
                  <a:pt x="827572" y="267779"/>
                </a:lnTo>
                <a:lnTo>
                  <a:pt x="828541" y="267250"/>
                </a:lnTo>
                <a:lnTo>
                  <a:pt x="829510" y="266721"/>
                </a:lnTo>
                <a:lnTo>
                  <a:pt x="830391" y="266191"/>
                </a:lnTo>
                <a:lnTo>
                  <a:pt x="831360" y="265574"/>
                </a:lnTo>
                <a:lnTo>
                  <a:pt x="832241" y="265044"/>
                </a:lnTo>
                <a:lnTo>
                  <a:pt x="833210" y="264515"/>
                </a:lnTo>
                <a:lnTo>
                  <a:pt x="834091" y="263985"/>
                </a:lnTo>
                <a:lnTo>
                  <a:pt x="835061" y="263456"/>
                </a:lnTo>
                <a:lnTo>
                  <a:pt x="836030" y="262927"/>
                </a:lnTo>
                <a:lnTo>
                  <a:pt x="836911" y="262397"/>
                </a:lnTo>
                <a:lnTo>
                  <a:pt x="837880" y="261956"/>
                </a:lnTo>
                <a:lnTo>
                  <a:pt x="838761" y="261427"/>
                </a:lnTo>
                <a:lnTo>
                  <a:pt x="839730" y="260986"/>
                </a:lnTo>
                <a:lnTo>
                  <a:pt x="840699" y="260456"/>
                </a:lnTo>
                <a:lnTo>
                  <a:pt x="841581" y="260015"/>
                </a:lnTo>
                <a:lnTo>
                  <a:pt x="842550" y="259574"/>
                </a:lnTo>
                <a:lnTo>
                  <a:pt x="843431" y="259133"/>
                </a:lnTo>
                <a:lnTo>
                  <a:pt x="844400" y="258692"/>
                </a:lnTo>
                <a:lnTo>
                  <a:pt x="845369" y="258251"/>
                </a:lnTo>
                <a:lnTo>
                  <a:pt x="846250" y="257810"/>
                </a:lnTo>
                <a:lnTo>
                  <a:pt x="847219" y="257457"/>
                </a:lnTo>
                <a:lnTo>
                  <a:pt x="848100" y="257105"/>
                </a:lnTo>
                <a:lnTo>
                  <a:pt x="849070" y="256752"/>
                </a:lnTo>
                <a:lnTo>
                  <a:pt x="849951" y="256399"/>
                </a:lnTo>
                <a:lnTo>
                  <a:pt x="850920" y="256134"/>
                </a:lnTo>
                <a:lnTo>
                  <a:pt x="851889" y="255781"/>
                </a:lnTo>
                <a:lnTo>
                  <a:pt x="852770" y="255516"/>
                </a:lnTo>
                <a:lnTo>
                  <a:pt x="853739" y="255251"/>
                </a:lnTo>
                <a:lnTo>
                  <a:pt x="854620" y="255075"/>
                </a:lnTo>
                <a:lnTo>
                  <a:pt x="855589" y="254898"/>
                </a:lnTo>
                <a:lnTo>
                  <a:pt x="856559" y="254633"/>
                </a:lnTo>
                <a:lnTo>
                  <a:pt x="857440" y="254545"/>
                </a:lnTo>
                <a:lnTo>
                  <a:pt x="858409" y="254368"/>
                </a:lnTo>
                <a:lnTo>
                  <a:pt x="859290" y="254280"/>
                </a:lnTo>
                <a:lnTo>
                  <a:pt x="860259" y="254192"/>
                </a:lnTo>
                <a:lnTo>
                  <a:pt x="861228" y="254103"/>
                </a:lnTo>
                <a:lnTo>
                  <a:pt x="862109" y="254103"/>
                </a:lnTo>
                <a:lnTo>
                  <a:pt x="863079" y="254103"/>
                </a:lnTo>
                <a:lnTo>
                  <a:pt x="863960" y="254103"/>
                </a:lnTo>
                <a:lnTo>
                  <a:pt x="864929" y="254192"/>
                </a:lnTo>
                <a:lnTo>
                  <a:pt x="865898" y="254280"/>
                </a:lnTo>
                <a:lnTo>
                  <a:pt x="866779" y="254368"/>
                </a:lnTo>
                <a:lnTo>
                  <a:pt x="867748" y="254545"/>
                </a:lnTo>
                <a:lnTo>
                  <a:pt x="868629" y="254722"/>
                </a:lnTo>
                <a:lnTo>
                  <a:pt x="869598" y="254898"/>
                </a:lnTo>
                <a:lnTo>
                  <a:pt x="870480" y="255163"/>
                </a:lnTo>
                <a:lnTo>
                  <a:pt x="871449" y="255428"/>
                </a:lnTo>
                <a:lnTo>
                  <a:pt x="872418" y="255693"/>
                </a:lnTo>
                <a:lnTo>
                  <a:pt x="873299" y="256046"/>
                </a:lnTo>
                <a:lnTo>
                  <a:pt x="874268" y="256399"/>
                </a:lnTo>
                <a:lnTo>
                  <a:pt x="875149" y="256751"/>
                </a:lnTo>
                <a:lnTo>
                  <a:pt x="876118" y="257192"/>
                </a:lnTo>
                <a:lnTo>
                  <a:pt x="877087" y="257633"/>
                </a:lnTo>
                <a:lnTo>
                  <a:pt x="877969" y="258163"/>
                </a:lnTo>
                <a:lnTo>
                  <a:pt x="878938" y="258604"/>
                </a:lnTo>
                <a:lnTo>
                  <a:pt x="879819" y="259222"/>
                </a:lnTo>
                <a:lnTo>
                  <a:pt x="880788" y="259751"/>
                </a:lnTo>
                <a:lnTo>
                  <a:pt x="881757" y="260369"/>
                </a:lnTo>
                <a:lnTo>
                  <a:pt x="882638" y="260986"/>
                </a:lnTo>
                <a:lnTo>
                  <a:pt x="883607" y="261692"/>
                </a:lnTo>
                <a:lnTo>
                  <a:pt x="884488" y="262310"/>
                </a:lnTo>
                <a:lnTo>
                  <a:pt x="885458" y="263104"/>
                </a:lnTo>
                <a:lnTo>
                  <a:pt x="886427" y="263810"/>
                </a:lnTo>
                <a:lnTo>
                  <a:pt x="887308" y="264605"/>
                </a:lnTo>
                <a:lnTo>
                  <a:pt x="888277" y="265399"/>
                </a:lnTo>
                <a:lnTo>
                  <a:pt x="889158" y="266281"/>
                </a:lnTo>
                <a:lnTo>
                  <a:pt x="890127" y="267076"/>
                </a:lnTo>
                <a:lnTo>
                  <a:pt x="891008" y="267958"/>
                </a:lnTo>
                <a:lnTo>
                  <a:pt x="891978" y="268928"/>
                </a:lnTo>
                <a:lnTo>
                  <a:pt x="892947" y="269810"/>
                </a:lnTo>
                <a:lnTo>
                  <a:pt x="893828" y="270781"/>
                </a:lnTo>
                <a:lnTo>
                  <a:pt x="894797" y="271751"/>
                </a:lnTo>
                <a:lnTo>
                  <a:pt x="895678" y="272810"/>
                </a:lnTo>
                <a:lnTo>
                  <a:pt x="896647" y="273780"/>
                </a:lnTo>
                <a:lnTo>
                  <a:pt x="897616" y="274839"/>
                </a:lnTo>
                <a:lnTo>
                  <a:pt x="898497" y="275986"/>
                </a:lnTo>
                <a:lnTo>
                  <a:pt x="899467" y="277045"/>
                </a:lnTo>
                <a:lnTo>
                  <a:pt x="900348" y="278104"/>
                </a:lnTo>
                <a:lnTo>
                  <a:pt x="901317" y="279251"/>
                </a:lnTo>
                <a:lnTo>
                  <a:pt x="902286" y="280398"/>
                </a:lnTo>
                <a:lnTo>
                  <a:pt x="903167" y="281545"/>
                </a:lnTo>
                <a:lnTo>
                  <a:pt x="904136" y="282692"/>
                </a:lnTo>
                <a:lnTo>
                  <a:pt x="905017" y="283927"/>
                </a:lnTo>
                <a:lnTo>
                  <a:pt x="905986" y="285075"/>
                </a:lnTo>
                <a:lnTo>
                  <a:pt x="906868" y="286310"/>
                </a:lnTo>
                <a:lnTo>
                  <a:pt x="907837" y="287545"/>
                </a:lnTo>
                <a:lnTo>
                  <a:pt x="908806" y="288781"/>
                </a:lnTo>
                <a:lnTo>
                  <a:pt x="909687" y="290016"/>
                </a:lnTo>
                <a:lnTo>
                  <a:pt x="910656" y="291251"/>
                </a:lnTo>
                <a:lnTo>
                  <a:pt x="911537" y="292487"/>
                </a:lnTo>
                <a:lnTo>
                  <a:pt x="912506" y="293722"/>
                </a:lnTo>
                <a:lnTo>
                  <a:pt x="913476" y="294958"/>
                </a:lnTo>
                <a:lnTo>
                  <a:pt x="914357" y="296193"/>
                </a:lnTo>
                <a:lnTo>
                  <a:pt x="915326" y="297428"/>
                </a:lnTo>
                <a:lnTo>
                  <a:pt x="916207" y="298664"/>
                </a:lnTo>
                <a:lnTo>
                  <a:pt x="917176" y="299899"/>
                </a:lnTo>
                <a:lnTo>
                  <a:pt x="918145" y="301135"/>
                </a:lnTo>
                <a:lnTo>
                  <a:pt x="919026" y="302370"/>
                </a:lnTo>
                <a:lnTo>
                  <a:pt x="919995" y="303605"/>
                </a:lnTo>
                <a:lnTo>
                  <a:pt x="920876" y="304841"/>
                </a:lnTo>
                <a:lnTo>
                  <a:pt x="921846" y="306076"/>
                </a:lnTo>
                <a:lnTo>
                  <a:pt x="922815" y="307223"/>
                </a:lnTo>
                <a:lnTo>
                  <a:pt x="923696" y="308459"/>
                </a:lnTo>
                <a:lnTo>
                  <a:pt x="924665" y="309606"/>
                </a:lnTo>
                <a:lnTo>
                  <a:pt x="925546" y="310753"/>
                </a:lnTo>
                <a:lnTo>
                  <a:pt x="926515" y="311900"/>
                </a:lnTo>
                <a:lnTo>
                  <a:pt x="927396" y="313047"/>
                </a:lnTo>
                <a:lnTo>
                  <a:pt x="928366" y="314106"/>
                </a:lnTo>
                <a:lnTo>
                  <a:pt x="929335" y="315253"/>
                </a:lnTo>
                <a:lnTo>
                  <a:pt x="930216" y="316312"/>
                </a:lnTo>
                <a:lnTo>
                  <a:pt x="931185" y="317370"/>
                </a:lnTo>
                <a:lnTo>
                  <a:pt x="932066" y="318341"/>
                </a:lnTo>
                <a:lnTo>
                  <a:pt x="933035" y="319400"/>
                </a:lnTo>
                <a:lnTo>
                  <a:pt x="934004" y="320370"/>
                </a:lnTo>
                <a:lnTo>
                  <a:pt x="934885" y="321340"/>
                </a:lnTo>
                <a:lnTo>
                  <a:pt x="935855" y="322223"/>
                </a:lnTo>
                <a:lnTo>
                  <a:pt x="936736" y="323105"/>
                </a:lnTo>
                <a:lnTo>
                  <a:pt x="937705" y="323987"/>
                </a:lnTo>
                <a:lnTo>
                  <a:pt x="938674" y="324869"/>
                </a:lnTo>
                <a:lnTo>
                  <a:pt x="939555" y="325663"/>
                </a:lnTo>
                <a:lnTo>
                  <a:pt x="940524" y="326458"/>
                </a:lnTo>
                <a:lnTo>
                  <a:pt x="941405" y="327252"/>
                </a:lnTo>
                <a:lnTo>
                  <a:pt x="942374" y="327958"/>
                </a:lnTo>
                <a:lnTo>
                  <a:pt x="943256" y="328664"/>
                </a:lnTo>
                <a:lnTo>
                  <a:pt x="944225" y="329282"/>
                </a:lnTo>
                <a:lnTo>
                  <a:pt x="945194" y="329899"/>
                </a:lnTo>
                <a:lnTo>
                  <a:pt x="946075" y="330517"/>
                </a:lnTo>
                <a:lnTo>
                  <a:pt x="947044" y="331046"/>
                </a:lnTo>
                <a:lnTo>
                  <a:pt x="947925" y="331576"/>
                </a:lnTo>
                <a:lnTo>
                  <a:pt x="948894" y="332105"/>
                </a:lnTo>
                <a:lnTo>
                  <a:pt x="949864" y="332546"/>
                </a:lnTo>
                <a:lnTo>
                  <a:pt x="950745" y="332987"/>
                </a:lnTo>
                <a:lnTo>
                  <a:pt x="951714" y="333340"/>
                </a:lnTo>
                <a:lnTo>
                  <a:pt x="952595" y="333693"/>
                </a:lnTo>
                <a:lnTo>
                  <a:pt x="953564" y="333958"/>
                </a:lnTo>
                <a:lnTo>
                  <a:pt x="954533" y="334311"/>
                </a:lnTo>
                <a:lnTo>
                  <a:pt x="955414" y="334487"/>
                </a:lnTo>
                <a:lnTo>
                  <a:pt x="956383" y="334752"/>
                </a:lnTo>
                <a:lnTo>
                  <a:pt x="957265" y="334929"/>
                </a:lnTo>
                <a:lnTo>
                  <a:pt x="958234" y="335017"/>
                </a:lnTo>
                <a:lnTo>
                  <a:pt x="959203" y="335105"/>
                </a:lnTo>
                <a:lnTo>
                  <a:pt x="960084" y="335194"/>
                </a:lnTo>
                <a:lnTo>
                  <a:pt x="961053" y="335282"/>
                </a:lnTo>
                <a:lnTo>
                  <a:pt x="961934" y="335282"/>
                </a:lnTo>
                <a:lnTo>
                  <a:pt x="962903" y="335194"/>
                </a:lnTo>
                <a:lnTo>
                  <a:pt x="963784" y="335194"/>
                </a:lnTo>
                <a:lnTo>
                  <a:pt x="964754" y="335017"/>
                </a:lnTo>
                <a:lnTo>
                  <a:pt x="965723" y="334929"/>
                </a:lnTo>
                <a:lnTo>
                  <a:pt x="966604" y="334752"/>
                </a:lnTo>
                <a:lnTo>
                  <a:pt x="967573" y="334575"/>
                </a:lnTo>
                <a:lnTo>
                  <a:pt x="968454" y="334311"/>
                </a:lnTo>
                <a:lnTo>
                  <a:pt x="969423" y="334134"/>
                </a:lnTo>
                <a:lnTo>
                  <a:pt x="970392" y="333781"/>
                </a:lnTo>
                <a:lnTo>
                  <a:pt x="971273" y="333516"/>
                </a:lnTo>
                <a:lnTo>
                  <a:pt x="972243" y="333163"/>
                </a:lnTo>
                <a:lnTo>
                  <a:pt x="973124" y="332811"/>
                </a:lnTo>
                <a:lnTo>
                  <a:pt x="974093" y="332370"/>
                </a:lnTo>
                <a:lnTo>
                  <a:pt x="975062" y="332017"/>
                </a:lnTo>
                <a:lnTo>
                  <a:pt x="975943" y="331576"/>
                </a:lnTo>
                <a:lnTo>
                  <a:pt x="976912" y="331046"/>
                </a:lnTo>
                <a:lnTo>
                  <a:pt x="977793" y="330605"/>
                </a:lnTo>
                <a:lnTo>
                  <a:pt x="978763" y="330076"/>
                </a:lnTo>
                <a:lnTo>
                  <a:pt x="979644" y="329547"/>
                </a:lnTo>
                <a:lnTo>
                  <a:pt x="980613" y="328929"/>
                </a:lnTo>
                <a:lnTo>
                  <a:pt x="981582" y="328400"/>
                </a:lnTo>
                <a:lnTo>
                  <a:pt x="982463" y="327782"/>
                </a:lnTo>
                <a:lnTo>
                  <a:pt x="983432" y="327164"/>
                </a:lnTo>
                <a:lnTo>
                  <a:pt x="984313" y="326546"/>
                </a:lnTo>
                <a:lnTo>
                  <a:pt x="985282" y="325929"/>
                </a:lnTo>
                <a:lnTo>
                  <a:pt x="986252" y="325223"/>
                </a:lnTo>
                <a:lnTo>
                  <a:pt x="987133" y="324605"/>
                </a:lnTo>
                <a:lnTo>
                  <a:pt x="988102" y="323899"/>
                </a:lnTo>
                <a:lnTo>
                  <a:pt x="988983" y="323193"/>
                </a:lnTo>
                <a:lnTo>
                  <a:pt x="989952" y="322487"/>
                </a:lnTo>
                <a:lnTo>
                  <a:pt x="990921" y="321781"/>
                </a:lnTo>
                <a:lnTo>
                  <a:pt x="991802" y="320987"/>
                </a:lnTo>
                <a:lnTo>
                  <a:pt x="992771" y="320281"/>
                </a:lnTo>
                <a:lnTo>
                  <a:pt x="993653" y="319486"/>
                </a:lnTo>
                <a:lnTo>
                  <a:pt x="994622" y="318780"/>
                </a:lnTo>
                <a:lnTo>
                  <a:pt x="995591" y="317986"/>
                </a:lnTo>
                <a:lnTo>
                  <a:pt x="996472" y="317280"/>
                </a:lnTo>
                <a:lnTo>
                  <a:pt x="997441" y="316486"/>
                </a:lnTo>
                <a:lnTo>
                  <a:pt x="998322" y="315691"/>
                </a:lnTo>
                <a:lnTo>
                  <a:pt x="999291" y="314897"/>
                </a:lnTo>
                <a:lnTo>
                  <a:pt x="1000172" y="314191"/>
                </a:lnTo>
                <a:lnTo>
                  <a:pt x="1001142" y="313397"/>
                </a:lnTo>
                <a:lnTo>
                  <a:pt x="1002111" y="312602"/>
                </a:lnTo>
                <a:lnTo>
                  <a:pt x="1002992" y="311808"/>
                </a:lnTo>
                <a:lnTo>
                  <a:pt x="1003961" y="311102"/>
                </a:lnTo>
                <a:lnTo>
                  <a:pt x="1004842" y="310308"/>
                </a:lnTo>
                <a:lnTo>
                  <a:pt x="1005811" y="309601"/>
                </a:lnTo>
                <a:lnTo>
                  <a:pt x="1006780" y="308807"/>
                </a:lnTo>
                <a:lnTo>
                  <a:pt x="1007662" y="308101"/>
                </a:lnTo>
                <a:lnTo>
                  <a:pt x="1008631" y="307307"/>
                </a:lnTo>
                <a:lnTo>
                  <a:pt x="1009512" y="306601"/>
                </a:lnTo>
                <a:lnTo>
                  <a:pt x="1010481" y="305895"/>
                </a:lnTo>
                <a:lnTo>
                  <a:pt x="1011450" y="305189"/>
                </a:lnTo>
                <a:lnTo>
                  <a:pt x="1012331" y="304483"/>
                </a:lnTo>
                <a:lnTo>
                  <a:pt x="1013300" y="303777"/>
                </a:lnTo>
                <a:lnTo>
                  <a:pt x="1014181" y="303159"/>
                </a:lnTo>
                <a:lnTo>
                  <a:pt x="1015151" y="302453"/>
                </a:lnTo>
                <a:lnTo>
                  <a:pt x="1016120" y="301835"/>
                </a:lnTo>
                <a:lnTo>
                  <a:pt x="1017001" y="301129"/>
                </a:lnTo>
                <a:lnTo>
                  <a:pt x="1017970" y="300512"/>
                </a:lnTo>
                <a:lnTo>
                  <a:pt x="1018851" y="299982"/>
                </a:lnTo>
                <a:lnTo>
                  <a:pt x="1019820" y="299364"/>
                </a:lnTo>
                <a:lnTo>
                  <a:pt x="1020701" y="298747"/>
                </a:lnTo>
                <a:lnTo>
                  <a:pt x="1021670" y="298217"/>
                </a:lnTo>
                <a:lnTo>
                  <a:pt x="1022640" y="297688"/>
                </a:lnTo>
                <a:lnTo>
                  <a:pt x="1023521" y="297159"/>
                </a:lnTo>
                <a:lnTo>
                  <a:pt x="1024490" y="296718"/>
                </a:lnTo>
                <a:lnTo>
                  <a:pt x="1025371" y="296188"/>
                </a:lnTo>
                <a:lnTo>
                  <a:pt x="1026340" y="295747"/>
                </a:lnTo>
                <a:lnTo>
                  <a:pt x="1027309" y="295306"/>
                </a:lnTo>
                <a:lnTo>
                  <a:pt x="1028190" y="294865"/>
                </a:lnTo>
                <a:lnTo>
                  <a:pt x="1029160" y="294512"/>
                </a:lnTo>
                <a:lnTo>
                  <a:pt x="1030041" y="294071"/>
                </a:lnTo>
                <a:lnTo>
                  <a:pt x="1031010" y="293718"/>
                </a:lnTo>
                <a:lnTo>
                  <a:pt x="1031979" y="293454"/>
                </a:lnTo>
                <a:lnTo>
                  <a:pt x="1032860" y="293101"/>
                </a:lnTo>
                <a:lnTo>
                  <a:pt x="1033829" y="292836"/>
                </a:lnTo>
                <a:lnTo>
                  <a:pt x="1034710" y="292571"/>
                </a:lnTo>
                <a:lnTo>
                  <a:pt x="1035679" y="292306"/>
                </a:lnTo>
                <a:lnTo>
                  <a:pt x="1036561" y="292041"/>
                </a:lnTo>
                <a:lnTo>
                  <a:pt x="1037530" y="291864"/>
                </a:lnTo>
                <a:lnTo>
                  <a:pt x="1038499" y="291688"/>
                </a:lnTo>
                <a:lnTo>
                  <a:pt x="1039380" y="291511"/>
                </a:lnTo>
                <a:lnTo>
                  <a:pt x="1040349" y="291334"/>
                </a:lnTo>
                <a:lnTo>
                  <a:pt x="1041230" y="291246"/>
                </a:lnTo>
                <a:lnTo>
                  <a:pt x="1042199" y="291158"/>
                </a:lnTo>
                <a:lnTo>
                  <a:pt x="1043168" y="291069"/>
                </a:lnTo>
                <a:lnTo>
                  <a:pt x="1044050" y="291069"/>
                </a:lnTo>
                <a:lnTo>
                  <a:pt x="1045019" y="290981"/>
                </a:lnTo>
                <a:lnTo>
                  <a:pt x="1045900" y="290981"/>
                </a:lnTo>
                <a:lnTo>
                  <a:pt x="1046869" y="290981"/>
                </a:lnTo>
                <a:lnTo>
                  <a:pt x="1047838" y="291069"/>
                </a:lnTo>
                <a:lnTo>
                  <a:pt x="1048719" y="291069"/>
                </a:lnTo>
                <a:lnTo>
                  <a:pt x="1049688" y="291158"/>
                </a:lnTo>
                <a:lnTo>
                  <a:pt x="1050569" y="291246"/>
                </a:lnTo>
                <a:lnTo>
                  <a:pt x="1051539" y="291423"/>
                </a:lnTo>
                <a:lnTo>
                  <a:pt x="1052508" y="291511"/>
                </a:lnTo>
                <a:lnTo>
                  <a:pt x="1053389" y="291688"/>
                </a:lnTo>
                <a:lnTo>
                  <a:pt x="1054358" y="291864"/>
                </a:lnTo>
                <a:lnTo>
                  <a:pt x="1055239" y="292041"/>
                </a:lnTo>
                <a:lnTo>
                  <a:pt x="1056208" y="292218"/>
                </a:lnTo>
                <a:lnTo>
                  <a:pt x="1057089" y="292394"/>
                </a:lnTo>
                <a:lnTo>
                  <a:pt x="1058059" y="292659"/>
                </a:lnTo>
                <a:lnTo>
                  <a:pt x="1059028" y="292924"/>
                </a:lnTo>
                <a:lnTo>
                  <a:pt x="1059909" y="293101"/>
                </a:lnTo>
                <a:lnTo>
                  <a:pt x="1060878" y="293454"/>
                </a:lnTo>
                <a:lnTo>
                  <a:pt x="1061759" y="293718"/>
                </a:lnTo>
                <a:lnTo>
                  <a:pt x="1062728" y="293983"/>
                </a:lnTo>
                <a:lnTo>
                  <a:pt x="1063697" y="294248"/>
                </a:lnTo>
                <a:lnTo>
                  <a:pt x="1064578" y="294601"/>
                </a:lnTo>
                <a:lnTo>
                  <a:pt x="1065548" y="294954"/>
                </a:lnTo>
                <a:lnTo>
                  <a:pt x="1066429" y="295219"/>
                </a:lnTo>
                <a:lnTo>
                  <a:pt x="1067398" y="295572"/>
                </a:lnTo>
                <a:lnTo>
                  <a:pt x="1068367" y="295924"/>
                </a:lnTo>
                <a:lnTo>
                  <a:pt x="1069248" y="296277"/>
                </a:lnTo>
                <a:lnTo>
                  <a:pt x="1070217" y="296630"/>
                </a:lnTo>
                <a:lnTo>
                  <a:pt x="1071098" y="296983"/>
                </a:lnTo>
                <a:lnTo>
                  <a:pt x="1072067" y="297335"/>
                </a:lnTo>
                <a:lnTo>
                  <a:pt x="1073037" y="297688"/>
                </a:lnTo>
                <a:lnTo>
                  <a:pt x="1073918" y="298041"/>
                </a:lnTo>
                <a:lnTo>
                  <a:pt x="1074887" y="298394"/>
                </a:lnTo>
                <a:lnTo>
                  <a:pt x="1075768" y="298835"/>
                </a:lnTo>
                <a:lnTo>
                  <a:pt x="1076737" y="299187"/>
                </a:lnTo>
                <a:lnTo>
                  <a:pt x="1077618" y="299540"/>
                </a:lnTo>
                <a:lnTo>
                  <a:pt x="1078587" y="299893"/>
                </a:lnTo>
                <a:lnTo>
                  <a:pt x="1079557" y="300246"/>
                </a:lnTo>
                <a:lnTo>
                  <a:pt x="1080438" y="300598"/>
                </a:lnTo>
                <a:lnTo>
                  <a:pt x="1081407" y="300863"/>
                </a:lnTo>
                <a:lnTo>
                  <a:pt x="1082288" y="301216"/>
                </a:lnTo>
                <a:lnTo>
                  <a:pt x="1083257" y="301569"/>
                </a:lnTo>
                <a:lnTo>
                  <a:pt x="1084226" y="301834"/>
                </a:lnTo>
                <a:lnTo>
                  <a:pt x="1085107" y="302186"/>
                </a:lnTo>
                <a:lnTo>
                  <a:pt x="1086076" y="302451"/>
                </a:lnTo>
                <a:lnTo>
                  <a:pt x="1086958" y="302716"/>
                </a:lnTo>
                <a:lnTo>
                  <a:pt x="1087927" y="303069"/>
                </a:lnTo>
                <a:lnTo>
                  <a:pt x="1088896" y="303246"/>
                </a:lnTo>
                <a:lnTo>
                  <a:pt x="1089777" y="303511"/>
                </a:lnTo>
                <a:lnTo>
                  <a:pt x="1090746" y="303776"/>
                </a:lnTo>
                <a:lnTo>
                  <a:pt x="1091627" y="303952"/>
                </a:lnTo>
                <a:lnTo>
                  <a:pt x="1092596" y="304129"/>
                </a:lnTo>
                <a:lnTo>
                  <a:pt x="1093477" y="304306"/>
                </a:lnTo>
                <a:lnTo>
                  <a:pt x="1094447" y="304482"/>
                </a:lnTo>
                <a:lnTo>
                  <a:pt x="1095416" y="304659"/>
                </a:lnTo>
                <a:lnTo>
                  <a:pt x="1096297" y="304747"/>
                </a:lnTo>
                <a:lnTo>
                  <a:pt x="1097266" y="304924"/>
                </a:lnTo>
                <a:lnTo>
                  <a:pt x="1098147" y="305012"/>
                </a:lnTo>
                <a:lnTo>
                  <a:pt x="1099100" y="305012"/>
                </a:lnTo>
                <a:lnTo>
                  <a:pt x="1100069" y="305100"/>
                </a:lnTo>
                <a:lnTo>
                  <a:pt x="1100950" y="305100"/>
                </a:lnTo>
                <a:lnTo>
                  <a:pt x="1101920" y="305100"/>
                </a:lnTo>
                <a:lnTo>
                  <a:pt x="1102801" y="305100"/>
                </a:lnTo>
                <a:lnTo>
                  <a:pt x="1103770" y="305100"/>
                </a:lnTo>
                <a:lnTo>
                  <a:pt x="1104739" y="305012"/>
                </a:lnTo>
                <a:lnTo>
                  <a:pt x="1105620" y="304924"/>
                </a:lnTo>
                <a:lnTo>
                  <a:pt x="1106589" y="304835"/>
                </a:lnTo>
                <a:lnTo>
                  <a:pt x="1112140" y="303687"/>
                </a:lnTo>
                <a:lnTo>
                  <a:pt x="1113109" y="303422"/>
                </a:lnTo>
                <a:lnTo>
                  <a:pt x="1113990" y="303157"/>
                </a:lnTo>
                <a:lnTo>
                  <a:pt x="1114959" y="302805"/>
                </a:lnTo>
                <a:lnTo>
                  <a:pt x="1115928" y="302540"/>
                </a:lnTo>
                <a:lnTo>
                  <a:pt x="1116810" y="302187"/>
                </a:lnTo>
                <a:lnTo>
                  <a:pt x="1117779" y="301746"/>
                </a:lnTo>
                <a:lnTo>
                  <a:pt x="1118660" y="301393"/>
                </a:lnTo>
                <a:lnTo>
                  <a:pt x="1119629" y="300952"/>
                </a:lnTo>
                <a:lnTo>
                  <a:pt x="1120598" y="300511"/>
                </a:lnTo>
                <a:lnTo>
                  <a:pt x="1121479" y="300070"/>
                </a:lnTo>
                <a:lnTo>
                  <a:pt x="1122448" y="299541"/>
                </a:lnTo>
                <a:lnTo>
                  <a:pt x="1123329" y="299099"/>
                </a:lnTo>
                <a:lnTo>
                  <a:pt x="1124299" y="298570"/>
                </a:lnTo>
                <a:lnTo>
                  <a:pt x="1125268" y="297952"/>
                </a:lnTo>
                <a:lnTo>
                  <a:pt x="1126149" y="297423"/>
                </a:lnTo>
                <a:lnTo>
                  <a:pt x="1127118" y="296894"/>
                </a:lnTo>
                <a:lnTo>
                  <a:pt x="1127999" y="296276"/>
                </a:lnTo>
                <a:lnTo>
                  <a:pt x="1128968" y="295658"/>
                </a:lnTo>
                <a:lnTo>
                  <a:pt x="1129849" y="295041"/>
                </a:lnTo>
                <a:lnTo>
                  <a:pt x="1130818" y="294423"/>
                </a:lnTo>
                <a:lnTo>
                  <a:pt x="1131788" y="293717"/>
                </a:lnTo>
                <a:lnTo>
                  <a:pt x="1132669" y="293099"/>
                </a:lnTo>
                <a:lnTo>
                  <a:pt x="1133638" y="292393"/>
                </a:lnTo>
                <a:lnTo>
                  <a:pt x="1134519" y="291687"/>
                </a:lnTo>
                <a:lnTo>
                  <a:pt x="1135488" y="290981"/>
                </a:lnTo>
                <a:lnTo>
                  <a:pt x="1136457" y="290275"/>
                </a:lnTo>
                <a:lnTo>
                  <a:pt x="1137338" y="289569"/>
                </a:lnTo>
                <a:lnTo>
                  <a:pt x="1138308" y="288863"/>
                </a:lnTo>
                <a:lnTo>
                  <a:pt x="1139189" y="288157"/>
                </a:lnTo>
                <a:lnTo>
                  <a:pt x="1140158" y="287451"/>
                </a:lnTo>
                <a:lnTo>
                  <a:pt x="1141127" y="286657"/>
                </a:lnTo>
                <a:lnTo>
                  <a:pt x="1142008" y="285951"/>
                </a:lnTo>
                <a:lnTo>
                  <a:pt x="1142977" y="285156"/>
                </a:lnTo>
                <a:lnTo>
                  <a:pt x="1143858" y="284450"/>
                </a:lnTo>
                <a:lnTo>
                  <a:pt x="1144827" y="283744"/>
                </a:lnTo>
                <a:lnTo>
                  <a:pt x="1145797" y="282950"/>
                </a:lnTo>
                <a:lnTo>
                  <a:pt x="1146678" y="282244"/>
                </a:lnTo>
                <a:lnTo>
                  <a:pt x="1147647" y="281450"/>
                </a:lnTo>
                <a:lnTo>
                  <a:pt x="1148528" y="280744"/>
                </a:lnTo>
                <a:lnTo>
                  <a:pt x="1149497" y="280038"/>
                </a:lnTo>
                <a:lnTo>
                  <a:pt x="1150378" y="279332"/>
                </a:lnTo>
                <a:lnTo>
                  <a:pt x="1151347" y="278626"/>
                </a:lnTo>
                <a:lnTo>
                  <a:pt x="1152316" y="277919"/>
                </a:lnTo>
                <a:lnTo>
                  <a:pt x="1153198" y="277214"/>
                </a:lnTo>
                <a:lnTo>
                  <a:pt x="1154167" y="276507"/>
                </a:lnTo>
                <a:lnTo>
                  <a:pt x="1155048" y="275890"/>
                </a:lnTo>
                <a:lnTo>
                  <a:pt x="1156017" y="275184"/>
                </a:lnTo>
                <a:lnTo>
                  <a:pt x="1156986" y="274566"/>
                </a:lnTo>
                <a:lnTo>
                  <a:pt x="1157867" y="273948"/>
                </a:lnTo>
                <a:lnTo>
                  <a:pt x="1158836" y="273331"/>
                </a:lnTo>
                <a:lnTo>
                  <a:pt x="1159717" y="272713"/>
                </a:lnTo>
                <a:lnTo>
                  <a:pt x="1160687" y="272184"/>
                </a:lnTo>
                <a:lnTo>
                  <a:pt x="1161656" y="271654"/>
                </a:lnTo>
                <a:lnTo>
                  <a:pt x="1162537" y="271125"/>
                </a:lnTo>
                <a:lnTo>
                  <a:pt x="1163506" y="270595"/>
                </a:lnTo>
                <a:lnTo>
                  <a:pt x="1164387" y="270066"/>
                </a:lnTo>
                <a:lnTo>
                  <a:pt x="1165356" y="269625"/>
                </a:lnTo>
                <a:lnTo>
                  <a:pt x="1166325" y="269184"/>
                </a:lnTo>
                <a:lnTo>
                  <a:pt x="1167207" y="268743"/>
                </a:lnTo>
                <a:lnTo>
                  <a:pt x="1168176" y="268390"/>
                </a:lnTo>
                <a:lnTo>
                  <a:pt x="1169057" y="268037"/>
                </a:lnTo>
                <a:lnTo>
                  <a:pt x="1170026" y="267685"/>
                </a:lnTo>
                <a:lnTo>
                  <a:pt x="1170907" y="267332"/>
                </a:lnTo>
                <a:lnTo>
                  <a:pt x="1171876" y="267067"/>
                </a:lnTo>
                <a:lnTo>
                  <a:pt x="1172845" y="266802"/>
                </a:lnTo>
                <a:lnTo>
                  <a:pt x="1173726" y="266537"/>
                </a:lnTo>
                <a:lnTo>
                  <a:pt x="1174696" y="266360"/>
                </a:lnTo>
                <a:lnTo>
                  <a:pt x="1175577" y="266184"/>
                </a:lnTo>
                <a:lnTo>
                  <a:pt x="1176546" y="266095"/>
                </a:lnTo>
                <a:lnTo>
                  <a:pt x="1177515" y="266007"/>
                </a:lnTo>
                <a:lnTo>
                  <a:pt x="1178396" y="265919"/>
                </a:lnTo>
                <a:lnTo>
                  <a:pt x="1179365" y="265831"/>
                </a:lnTo>
                <a:lnTo>
                  <a:pt x="1180246" y="265831"/>
                </a:lnTo>
                <a:lnTo>
                  <a:pt x="1181215" y="265831"/>
                </a:lnTo>
                <a:lnTo>
                  <a:pt x="1182185" y="265919"/>
                </a:lnTo>
                <a:lnTo>
                  <a:pt x="1183066" y="266007"/>
                </a:lnTo>
                <a:lnTo>
                  <a:pt x="1184035" y="266095"/>
                </a:lnTo>
                <a:lnTo>
                  <a:pt x="1184916" y="266272"/>
                </a:lnTo>
                <a:lnTo>
                  <a:pt x="1185885" y="266449"/>
                </a:lnTo>
                <a:lnTo>
                  <a:pt x="1186766" y="266714"/>
                </a:lnTo>
                <a:lnTo>
                  <a:pt x="1187735" y="266890"/>
                </a:lnTo>
                <a:lnTo>
                  <a:pt x="1188704" y="267155"/>
                </a:lnTo>
                <a:lnTo>
                  <a:pt x="1189586" y="267508"/>
                </a:lnTo>
                <a:lnTo>
                  <a:pt x="1190555" y="267861"/>
                </a:lnTo>
                <a:lnTo>
                  <a:pt x="1191436" y="268214"/>
                </a:lnTo>
                <a:lnTo>
                  <a:pt x="1192405" y="268655"/>
                </a:lnTo>
                <a:lnTo>
                  <a:pt x="1193374" y="269007"/>
                </a:lnTo>
                <a:lnTo>
                  <a:pt x="1194255" y="269537"/>
                </a:lnTo>
                <a:lnTo>
                  <a:pt x="1195224" y="269978"/>
                </a:lnTo>
                <a:lnTo>
                  <a:pt x="1196106" y="270507"/>
                </a:lnTo>
                <a:lnTo>
                  <a:pt x="1197075" y="271036"/>
                </a:lnTo>
                <a:lnTo>
                  <a:pt x="1198044" y="271654"/>
                </a:lnTo>
                <a:lnTo>
                  <a:pt x="1198925" y="272184"/>
                </a:lnTo>
                <a:lnTo>
                  <a:pt x="1199894" y="272801"/>
                </a:lnTo>
                <a:lnTo>
                  <a:pt x="1200775" y="273507"/>
                </a:lnTo>
                <a:lnTo>
                  <a:pt x="1201744" y="274125"/>
                </a:lnTo>
                <a:lnTo>
                  <a:pt x="1202713" y="274831"/>
                </a:lnTo>
                <a:lnTo>
                  <a:pt x="1203595" y="275537"/>
                </a:lnTo>
                <a:lnTo>
                  <a:pt x="1204564" y="276331"/>
                </a:lnTo>
                <a:lnTo>
                  <a:pt x="1205445" y="277037"/>
                </a:lnTo>
                <a:lnTo>
                  <a:pt x="1206414" y="277832"/>
                </a:lnTo>
                <a:lnTo>
                  <a:pt x="1207295" y="278626"/>
                </a:lnTo>
                <a:lnTo>
                  <a:pt x="1208264" y="279420"/>
                </a:lnTo>
                <a:lnTo>
                  <a:pt x="1209233" y="280303"/>
                </a:lnTo>
                <a:lnTo>
                  <a:pt x="1210114" y="281097"/>
                </a:lnTo>
                <a:lnTo>
                  <a:pt x="1211084" y="281979"/>
                </a:lnTo>
                <a:lnTo>
                  <a:pt x="1211965" y="282861"/>
                </a:lnTo>
                <a:lnTo>
                  <a:pt x="1212934" y="283743"/>
                </a:lnTo>
                <a:lnTo>
                  <a:pt x="1213903" y="284625"/>
                </a:lnTo>
                <a:lnTo>
                  <a:pt x="1214784" y="285507"/>
                </a:lnTo>
                <a:lnTo>
                  <a:pt x="1215753" y="286390"/>
                </a:lnTo>
                <a:lnTo>
                  <a:pt x="1216634" y="287360"/>
                </a:lnTo>
                <a:lnTo>
                  <a:pt x="1217603" y="288242"/>
                </a:lnTo>
                <a:lnTo>
                  <a:pt x="1218573" y="289213"/>
                </a:lnTo>
                <a:lnTo>
                  <a:pt x="1219454" y="290095"/>
                </a:lnTo>
                <a:lnTo>
                  <a:pt x="1220423" y="291065"/>
                </a:lnTo>
                <a:lnTo>
                  <a:pt x="1221304" y="291947"/>
                </a:lnTo>
                <a:lnTo>
                  <a:pt x="1222273" y="292918"/>
                </a:lnTo>
                <a:lnTo>
                  <a:pt x="1223154" y="293800"/>
                </a:lnTo>
                <a:lnTo>
                  <a:pt x="1224123" y="294770"/>
                </a:lnTo>
                <a:lnTo>
                  <a:pt x="1225093" y="295652"/>
                </a:lnTo>
                <a:lnTo>
                  <a:pt x="1225974" y="296623"/>
                </a:lnTo>
                <a:lnTo>
                  <a:pt x="1226943" y="297505"/>
                </a:lnTo>
                <a:lnTo>
                  <a:pt x="1227824" y="298475"/>
                </a:lnTo>
                <a:lnTo>
                  <a:pt x="1228793" y="299357"/>
                </a:lnTo>
                <a:lnTo>
                  <a:pt x="1229762" y="300240"/>
                </a:lnTo>
                <a:lnTo>
                  <a:pt x="1230643" y="301122"/>
                </a:lnTo>
                <a:lnTo>
                  <a:pt x="1231612" y="302004"/>
                </a:lnTo>
                <a:lnTo>
                  <a:pt x="1232494" y="302886"/>
                </a:lnTo>
                <a:lnTo>
                  <a:pt x="1233463" y="303680"/>
                </a:lnTo>
                <a:lnTo>
                  <a:pt x="1234432" y="304562"/>
                </a:lnTo>
                <a:lnTo>
                  <a:pt x="1235313" y="305357"/>
                </a:lnTo>
                <a:lnTo>
                  <a:pt x="1236282" y="306151"/>
                </a:lnTo>
                <a:lnTo>
                  <a:pt x="1237163" y="306945"/>
                </a:lnTo>
                <a:lnTo>
                  <a:pt x="1238132" y="307740"/>
                </a:lnTo>
                <a:lnTo>
                  <a:pt x="1239102" y="308446"/>
                </a:lnTo>
                <a:lnTo>
                  <a:pt x="1239983" y="309240"/>
                </a:lnTo>
                <a:lnTo>
                  <a:pt x="1240952" y="309946"/>
                </a:lnTo>
                <a:lnTo>
                  <a:pt x="1241833" y="310652"/>
                </a:lnTo>
                <a:lnTo>
                  <a:pt x="1242802" y="311270"/>
                </a:lnTo>
                <a:lnTo>
                  <a:pt x="1243683" y="311976"/>
                </a:lnTo>
                <a:lnTo>
                  <a:pt x="1244652" y="312594"/>
                </a:lnTo>
                <a:lnTo>
                  <a:pt x="1245621" y="313211"/>
                </a:lnTo>
                <a:lnTo>
                  <a:pt x="1246502" y="313741"/>
                </a:lnTo>
                <a:lnTo>
                  <a:pt x="1247472" y="314358"/>
                </a:lnTo>
                <a:lnTo>
                  <a:pt x="1248353" y="314888"/>
                </a:lnTo>
                <a:lnTo>
                  <a:pt x="1249322" y="315417"/>
                </a:lnTo>
                <a:lnTo>
                  <a:pt x="1250291" y="315858"/>
                </a:lnTo>
                <a:lnTo>
                  <a:pt x="1251172" y="316299"/>
                </a:lnTo>
                <a:lnTo>
                  <a:pt x="1252141" y="316740"/>
                </a:lnTo>
                <a:lnTo>
                  <a:pt x="1253022" y="317181"/>
                </a:lnTo>
                <a:lnTo>
                  <a:pt x="1253991" y="317534"/>
                </a:lnTo>
                <a:lnTo>
                  <a:pt x="1254961" y="317975"/>
                </a:lnTo>
                <a:lnTo>
                  <a:pt x="1255842" y="318240"/>
                </a:lnTo>
                <a:lnTo>
                  <a:pt x="1256811" y="318593"/>
                </a:lnTo>
                <a:lnTo>
                  <a:pt x="1261481" y="319741"/>
                </a:lnTo>
                <a:lnTo>
                  <a:pt x="1262362" y="319918"/>
                </a:lnTo>
                <a:lnTo>
                  <a:pt x="1263331" y="320094"/>
                </a:lnTo>
                <a:lnTo>
                  <a:pt x="1264212" y="320183"/>
                </a:lnTo>
                <a:lnTo>
                  <a:pt x="1265181" y="320271"/>
                </a:lnTo>
                <a:lnTo>
                  <a:pt x="1266150" y="320359"/>
                </a:lnTo>
                <a:lnTo>
                  <a:pt x="1267031" y="320359"/>
                </a:lnTo>
                <a:lnTo>
                  <a:pt x="1268001" y="320359"/>
                </a:lnTo>
                <a:lnTo>
                  <a:pt x="1268882" y="320359"/>
                </a:lnTo>
                <a:lnTo>
                  <a:pt x="1269851" y="320359"/>
                </a:lnTo>
                <a:lnTo>
                  <a:pt x="1270820" y="320271"/>
                </a:lnTo>
                <a:lnTo>
                  <a:pt x="1271701" y="320183"/>
                </a:lnTo>
                <a:lnTo>
                  <a:pt x="1272670" y="320094"/>
                </a:lnTo>
                <a:lnTo>
                  <a:pt x="1273551" y="319918"/>
                </a:lnTo>
                <a:lnTo>
                  <a:pt x="1274520" y="319829"/>
                </a:lnTo>
                <a:lnTo>
                  <a:pt x="1275490" y="319653"/>
                </a:lnTo>
                <a:lnTo>
                  <a:pt x="1276371" y="319476"/>
                </a:lnTo>
                <a:lnTo>
                  <a:pt x="1277340" y="319211"/>
                </a:lnTo>
                <a:lnTo>
                  <a:pt x="1278221" y="319034"/>
                </a:lnTo>
                <a:lnTo>
                  <a:pt x="1279190" y="318769"/>
                </a:lnTo>
                <a:lnTo>
                  <a:pt x="1280071" y="318505"/>
                </a:lnTo>
                <a:lnTo>
                  <a:pt x="1281040" y="318240"/>
                </a:lnTo>
                <a:lnTo>
                  <a:pt x="1282009" y="317975"/>
                </a:lnTo>
                <a:lnTo>
                  <a:pt x="1282891" y="317622"/>
                </a:lnTo>
                <a:lnTo>
                  <a:pt x="1283860" y="317357"/>
                </a:lnTo>
                <a:lnTo>
                  <a:pt x="1284741" y="317004"/>
                </a:lnTo>
                <a:lnTo>
                  <a:pt x="1285710" y="316651"/>
                </a:lnTo>
                <a:lnTo>
                  <a:pt x="1286679" y="316299"/>
                </a:lnTo>
                <a:lnTo>
                  <a:pt x="1287560" y="315946"/>
                </a:lnTo>
                <a:lnTo>
                  <a:pt x="1288529" y="315505"/>
                </a:lnTo>
                <a:lnTo>
                  <a:pt x="1289410" y="315152"/>
                </a:lnTo>
                <a:lnTo>
                  <a:pt x="1290380" y="314711"/>
                </a:lnTo>
                <a:lnTo>
                  <a:pt x="1291349" y="314270"/>
                </a:lnTo>
                <a:lnTo>
                  <a:pt x="1292230" y="313917"/>
                </a:lnTo>
                <a:lnTo>
                  <a:pt x="1293199" y="313476"/>
                </a:lnTo>
                <a:lnTo>
                  <a:pt x="1294080" y="313035"/>
                </a:lnTo>
                <a:lnTo>
                  <a:pt x="1295049" y="312594"/>
                </a:lnTo>
                <a:lnTo>
                  <a:pt x="1296018" y="312153"/>
                </a:lnTo>
                <a:lnTo>
                  <a:pt x="1296900" y="311624"/>
                </a:lnTo>
                <a:lnTo>
                  <a:pt x="1297869" y="311183"/>
                </a:lnTo>
                <a:lnTo>
                  <a:pt x="1298750" y="310742"/>
                </a:lnTo>
                <a:lnTo>
                  <a:pt x="1299719" y="310300"/>
                </a:lnTo>
                <a:lnTo>
                  <a:pt x="1300600" y="309771"/>
                </a:lnTo>
                <a:lnTo>
                  <a:pt x="1301569" y="309330"/>
                </a:lnTo>
                <a:lnTo>
                  <a:pt x="1302538" y="308889"/>
                </a:lnTo>
                <a:lnTo>
                  <a:pt x="1303419" y="308360"/>
                </a:lnTo>
                <a:lnTo>
                  <a:pt x="1304389" y="307919"/>
                </a:lnTo>
                <a:lnTo>
                  <a:pt x="1305270" y="307478"/>
                </a:lnTo>
                <a:lnTo>
                  <a:pt x="1306239" y="307036"/>
                </a:lnTo>
                <a:lnTo>
                  <a:pt x="1307208" y="306507"/>
                </a:lnTo>
                <a:lnTo>
                  <a:pt x="1308089" y="306066"/>
                </a:lnTo>
                <a:lnTo>
                  <a:pt x="1309058" y="305625"/>
                </a:lnTo>
                <a:lnTo>
                  <a:pt x="1309939" y="305184"/>
                </a:lnTo>
                <a:lnTo>
                  <a:pt x="1310908" y="304743"/>
                </a:lnTo>
                <a:lnTo>
                  <a:pt x="1311878" y="304302"/>
                </a:lnTo>
                <a:lnTo>
                  <a:pt x="1312759" y="303861"/>
                </a:lnTo>
                <a:lnTo>
                  <a:pt x="1313728" y="303420"/>
                </a:lnTo>
                <a:lnTo>
                  <a:pt x="1314609" y="303067"/>
                </a:lnTo>
                <a:lnTo>
                  <a:pt x="1315578" y="302626"/>
                </a:lnTo>
                <a:lnTo>
                  <a:pt x="1316459" y="302273"/>
                </a:lnTo>
                <a:lnTo>
                  <a:pt x="1317428" y="301832"/>
                </a:lnTo>
                <a:lnTo>
                  <a:pt x="1318397" y="301479"/>
                </a:lnTo>
                <a:lnTo>
                  <a:pt x="1319279" y="301127"/>
                </a:lnTo>
                <a:lnTo>
                  <a:pt x="1320248" y="300774"/>
                </a:lnTo>
                <a:lnTo>
                  <a:pt x="1321129" y="300421"/>
                </a:lnTo>
                <a:lnTo>
                  <a:pt x="1322098" y="300068"/>
                </a:lnTo>
                <a:lnTo>
                  <a:pt x="1323067" y="299716"/>
                </a:lnTo>
                <a:lnTo>
                  <a:pt x="1323948" y="299451"/>
                </a:lnTo>
                <a:lnTo>
                  <a:pt x="1324917" y="299098"/>
                </a:lnTo>
                <a:lnTo>
                  <a:pt x="1325798" y="298833"/>
                </a:lnTo>
                <a:lnTo>
                  <a:pt x="1326768" y="298568"/>
                </a:lnTo>
                <a:lnTo>
                  <a:pt x="1327737" y="298303"/>
                </a:lnTo>
                <a:lnTo>
                  <a:pt x="1328618" y="298038"/>
                </a:lnTo>
                <a:lnTo>
                  <a:pt x="1329587" y="297861"/>
                </a:lnTo>
                <a:lnTo>
                  <a:pt x="1330468" y="297596"/>
                </a:lnTo>
                <a:lnTo>
                  <a:pt x="1331437" y="297420"/>
                </a:lnTo>
                <a:lnTo>
                  <a:pt x="1332406" y="297243"/>
                </a:lnTo>
                <a:lnTo>
                  <a:pt x="1333288" y="297067"/>
                </a:lnTo>
                <a:lnTo>
                  <a:pt x="1334257" y="296890"/>
                </a:lnTo>
                <a:lnTo>
                  <a:pt x="1335138" y="296802"/>
                </a:lnTo>
                <a:lnTo>
                  <a:pt x="1336107" y="296625"/>
                </a:lnTo>
                <a:lnTo>
                  <a:pt x="1336988" y="296537"/>
                </a:lnTo>
                <a:lnTo>
                  <a:pt x="1337957" y="296448"/>
                </a:lnTo>
                <a:lnTo>
                  <a:pt x="1338926" y="296360"/>
                </a:lnTo>
                <a:lnTo>
                  <a:pt x="1339807" y="296272"/>
                </a:lnTo>
                <a:lnTo>
                  <a:pt x="1340777" y="296272"/>
                </a:lnTo>
                <a:lnTo>
                  <a:pt x="1341658" y="296183"/>
                </a:lnTo>
                <a:lnTo>
                  <a:pt x="1342627" y="296183"/>
                </a:lnTo>
                <a:lnTo>
                  <a:pt x="1343596" y="296183"/>
                </a:lnTo>
                <a:lnTo>
                  <a:pt x="1344477" y="296183"/>
                </a:lnTo>
                <a:lnTo>
                  <a:pt x="1345446" y="296272"/>
                </a:lnTo>
                <a:lnTo>
                  <a:pt x="1346327" y="296272"/>
                </a:lnTo>
                <a:lnTo>
                  <a:pt x="1347296" y="296360"/>
                </a:lnTo>
                <a:lnTo>
                  <a:pt x="1348266" y="296360"/>
                </a:lnTo>
                <a:lnTo>
                  <a:pt x="1349147" y="296448"/>
                </a:lnTo>
                <a:lnTo>
                  <a:pt x="1350116" y="296537"/>
                </a:lnTo>
                <a:lnTo>
                  <a:pt x="1350997" y="296625"/>
                </a:lnTo>
                <a:lnTo>
                  <a:pt x="1351966" y="296802"/>
                </a:lnTo>
                <a:lnTo>
                  <a:pt x="1352847" y="296890"/>
                </a:lnTo>
                <a:lnTo>
                  <a:pt x="1353816" y="297067"/>
                </a:lnTo>
                <a:lnTo>
                  <a:pt x="1354785" y="297243"/>
                </a:lnTo>
                <a:lnTo>
                  <a:pt x="1355667" y="297420"/>
                </a:lnTo>
                <a:lnTo>
                  <a:pt x="1356636" y="297596"/>
                </a:lnTo>
                <a:lnTo>
                  <a:pt x="1357517" y="297773"/>
                </a:lnTo>
                <a:lnTo>
                  <a:pt x="1358486" y="297950"/>
                </a:lnTo>
                <a:lnTo>
                  <a:pt x="1359455" y="298126"/>
                </a:lnTo>
                <a:lnTo>
                  <a:pt x="1360336" y="298391"/>
                </a:lnTo>
                <a:lnTo>
                  <a:pt x="1361305" y="298568"/>
                </a:lnTo>
                <a:lnTo>
                  <a:pt x="1362187" y="298833"/>
                </a:lnTo>
                <a:lnTo>
                  <a:pt x="1363156" y="299098"/>
                </a:lnTo>
                <a:lnTo>
                  <a:pt x="1364125" y="299275"/>
                </a:lnTo>
                <a:lnTo>
                  <a:pt x="1365006" y="299540"/>
                </a:lnTo>
                <a:lnTo>
                  <a:pt x="1365975" y="299804"/>
                </a:lnTo>
                <a:lnTo>
                  <a:pt x="1366856" y="300069"/>
                </a:lnTo>
                <a:lnTo>
                  <a:pt x="1367825" y="300334"/>
                </a:lnTo>
                <a:lnTo>
                  <a:pt x="1368794" y="300599"/>
                </a:lnTo>
                <a:lnTo>
                  <a:pt x="1369676" y="300864"/>
                </a:lnTo>
                <a:lnTo>
                  <a:pt x="1370645" y="301217"/>
                </a:lnTo>
                <a:lnTo>
                  <a:pt x="1371526" y="301482"/>
                </a:lnTo>
                <a:lnTo>
                  <a:pt x="1372495" y="301747"/>
                </a:lnTo>
                <a:lnTo>
                  <a:pt x="1373376" y="302012"/>
                </a:lnTo>
                <a:lnTo>
                  <a:pt x="1374345" y="302277"/>
                </a:lnTo>
                <a:lnTo>
                  <a:pt x="1375314" y="302630"/>
                </a:lnTo>
                <a:lnTo>
                  <a:pt x="1376195" y="302895"/>
                </a:lnTo>
                <a:lnTo>
                  <a:pt x="1377165" y="303160"/>
                </a:lnTo>
                <a:lnTo>
                  <a:pt x="1378046" y="303425"/>
                </a:lnTo>
                <a:lnTo>
                  <a:pt x="1379015" y="303690"/>
                </a:lnTo>
                <a:lnTo>
                  <a:pt x="1379984" y="303954"/>
                </a:lnTo>
                <a:lnTo>
                  <a:pt x="1380865" y="304219"/>
                </a:lnTo>
                <a:lnTo>
                  <a:pt x="1381834" y="304484"/>
                </a:lnTo>
                <a:lnTo>
                  <a:pt x="1382715" y="304749"/>
                </a:lnTo>
                <a:lnTo>
                  <a:pt x="1383684" y="305014"/>
                </a:lnTo>
                <a:lnTo>
                  <a:pt x="1384654" y="305279"/>
                </a:lnTo>
                <a:lnTo>
                  <a:pt x="1385535" y="305544"/>
                </a:lnTo>
                <a:lnTo>
                  <a:pt x="1386504" y="305809"/>
                </a:lnTo>
                <a:lnTo>
                  <a:pt x="1387385" y="305986"/>
                </a:lnTo>
                <a:lnTo>
                  <a:pt x="1388354" y="306251"/>
                </a:lnTo>
                <a:lnTo>
                  <a:pt x="1389323" y="306427"/>
                </a:lnTo>
                <a:lnTo>
                  <a:pt x="1390204" y="306604"/>
                </a:lnTo>
                <a:lnTo>
                  <a:pt x="1391174" y="306869"/>
                </a:lnTo>
                <a:lnTo>
                  <a:pt x="1392055" y="307046"/>
                </a:lnTo>
                <a:lnTo>
                  <a:pt x="1393024" y="307222"/>
                </a:lnTo>
                <a:lnTo>
                  <a:pt x="1393905" y="307311"/>
                </a:lnTo>
                <a:lnTo>
                  <a:pt x="1394874" y="307487"/>
                </a:lnTo>
                <a:lnTo>
                  <a:pt x="1395843" y="307664"/>
                </a:lnTo>
                <a:lnTo>
                  <a:pt x="1396724" y="307752"/>
                </a:lnTo>
                <a:lnTo>
                  <a:pt x="1397693" y="307841"/>
                </a:lnTo>
                <a:lnTo>
                  <a:pt x="1398575" y="307929"/>
                </a:lnTo>
                <a:lnTo>
                  <a:pt x="1399544" y="308017"/>
                </a:lnTo>
                <a:lnTo>
                  <a:pt x="1400513" y="308105"/>
                </a:lnTo>
                <a:lnTo>
                  <a:pt x="1401394" y="308194"/>
                </a:lnTo>
                <a:lnTo>
                  <a:pt x="1402363" y="308194"/>
                </a:lnTo>
                <a:lnTo>
                  <a:pt x="1403244" y="308282"/>
                </a:lnTo>
                <a:lnTo>
                  <a:pt x="1404213" y="308282"/>
                </a:lnTo>
                <a:lnTo>
                  <a:pt x="1405183" y="308282"/>
                </a:lnTo>
                <a:lnTo>
                  <a:pt x="1406064" y="308282"/>
                </a:lnTo>
                <a:lnTo>
                  <a:pt x="1407033" y="308194"/>
                </a:lnTo>
                <a:lnTo>
                  <a:pt x="1407914" y="308194"/>
                </a:lnTo>
                <a:lnTo>
                  <a:pt x="1408883" y="308105"/>
                </a:lnTo>
                <a:lnTo>
                  <a:pt x="1409764" y="308017"/>
                </a:lnTo>
                <a:lnTo>
                  <a:pt x="1410733" y="307929"/>
                </a:lnTo>
                <a:lnTo>
                  <a:pt x="1411702" y="307841"/>
                </a:lnTo>
                <a:lnTo>
                  <a:pt x="1412583" y="307752"/>
                </a:lnTo>
                <a:lnTo>
                  <a:pt x="1413553" y="307576"/>
                </a:lnTo>
                <a:lnTo>
                  <a:pt x="1414434" y="307399"/>
                </a:lnTo>
                <a:lnTo>
                  <a:pt x="1415403" y="307222"/>
                </a:lnTo>
                <a:lnTo>
                  <a:pt x="1416372" y="307046"/>
                </a:lnTo>
                <a:lnTo>
                  <a:pt x="1417253" y="306869"/>
                </a:lnTo>
                <a:lnTo>
                  <a:pt x="1418222" y="306692"/>
                </a:lnTo>
                <a:lnTo>
                  <a:pt x="1419103" y="306427"/>
                </a:lnTo>
                <a:lnTo>
                  <a:pt x="1420073" y="306162"/>
                </a:lnTo>
                <a:lnTo>
                  <a:pt x="1421042" y="305897"/>
                </a:lnTo>
                <a:lnTo>
                  <a:pt x="1421923" y="305633"/>
                </a:lnTo>
                <a:lnTo>
                  <a:pt x="1422892" y="305368"/>
                </a:lnTo>
                <a:lnTo>
                  <a:pt x="1423773" y="305015"/>
                </a:lnTo>
                <a:lnTo>
                  <a:pt x="1424742" y="304750"/>
                </a:lnTo>
                <a:lnTo>
                  <a:pt x="1425711" y="304397"/>
                </a:lnTo>
                <a:lnTo>
                  <a:pt x="1426592" y="304044"/>
                </a:lnTo>
                <a:lnTo>
                  <a:pt x="1427562" y="303692"/>
                </a:lnTo>
                <a:lnTo>
                  <a:pt x="1428443" y="303339"/>
                </a:lnTo>
                <a:lnTo>
                  <a:pt x="1429412" y="302986"/>
                </a:lnTo>
                <a:lnTo>
                  <a:pt x="1430293" y="302545"/>
                </a:lnTo>
                <a:lnTo>
                  <a:pt x="1431262" y="302192"/>
                </a:lnTo>
                <a:lnTo>
                  <a:pt x="1432231" y="301751"/>
                </a:lnTo>
                <a:lnTo>
                  <a:pt x="1433112" y="301399"/>
                </a:lnTo>
                <a:lnTo>
                  <a:pt x="1434082" y="300958"/>
                </a:lnTo>
                <a:lnTo>
                  <a:pt x="1434963" y="300516"/>
                </a:lnTo>
                <a:lnTo>
                  <a:pt x="1435932" y="300075"/>
                </a:lnTo>
                <a:lnTo>
                  <a:pt x="1436901" y="299634"/>
                </a:lnTo>
                <a:lnTo>
                  <a:pt x="1437782" y="299105"/>
                </a:lnTo>
                <a:lnTo>
                  <a:pt x="1438751" y="298664"/>
                </a:lnTo>
                <a:lnTo>
                  <a:pt x="1439632" y="298223"/>
                </a:lnTo>
                <a:lnTo>
                  <a:pt x="1440601" y="297693"/>
                </a:lnTo>
                <a:lnTo>
                  <a:pt x="1441571" y="297252"/>
                </a:lnTo>
                <a:lnTo>
                  <a:pt x="1442452" y="296723"/>
                </a:lnTo>
                <a:lnTo>
                  <a:pt x="1443421" y="296282"/>
                </a:lnTo>
                <a:lnTo>
                  <a:pt x="1444302" y="295753"/>
                </a:lnTo>
                <a:lnTo>
                  <a:pt x="1445271" y="295311"/>
                </a:lnTo>
                <a:lnTo>
                  <a:pt x="1446152" y="294782"/>
                </a:lnTo>
                <a:lnTo>
                  <a:pt x="1447121" y="294253"/>
                </a:lnTo>
                <a:lnTo>
                  <a:pt x="1448090" y="293812"/>
                </a:lnTo>
                <a:lnTo>
                  <a:pt x="1448971" y="293282"/>
                </a:lnTo>
                <a:lnTo>
                  <a:pt x="1449941" y="292841"/>
                </a:lnTo>
                <a:lnTo>
                  <a:pt x="1450822" y="292312"/>
                </a:lnTo>
                <a:lnTo>
                  <a:pt x="1451791" y="291782"/>
                </a:lnTo>
                <a:lnTo>
                  <a:pt x="1452760" y="291341"/>
                </a:lnTo>
                <a:lnTo>
                  <a:pt x="1453641" y="290812"/>
                </a:lnTo>
                <a:lnTo>
                  <a:pt x="1454610" y="290371"/>
                </a:lnTo>
                <a:lnTo>
                  <a:pt x="1455491" y="289930"/>
                </a:lnTo>
                <a:lnTo>
                  <a:pt x="1456461" y="289401"/>
                </a:lnTo>
                <a:lnTo>
                  <a:pt x="1457430" y="288959"/>
                </a:lnTo>
                <a:lnTo>
                  <a:pt x="1458311" y="288518"/>
                </a:lnTo>
                <a:lnTo>
                  <a:pt x="1459280" y="288077"/>
                </a:lnTo>
                <a:lnTo>
                  <a:pt x="1460161" y="287636"/>
                </a:lnTo>
                <a:lnTo>
                  <a:pt x="1461130" y="287195"/>
                </a:lnTo>
                <a:lnTo>
                  <a:pt x="1462099" y="286754"/>
                </a:lnTo>
                <a:lnTo>
                  <a:pt x="1462981" y="286313"/>
                </a:lnTo>
                <a:lnTo>
                  <a:pt x="1463950" y="285960"/>
                </a:lnTo>
                <a:lnTo>
                  <a:pt x="1464831" y="285519"/>
                </a:lnTo>
                <a:lnTo>
                  <a:pt x="1465800" y="285167"/>
                </a:lnTo>
                <a:lnTo>
                  <a:pt x="1466681" y="284814"/>
                </a:lnTo>
                <a:lnTo>
                  <a:pt x="1467650" y="284461"/>
                </a:lnTo>
                <a:lnTo>
                  <a:pt x="1468619" y="284108"/>
                </a:lnTo>
                <a:lnTo>
                  <a:pt x="1469500" y="283756"/>
                </a:lnTo>
                <a:lnTo>
                  <a:pt x="1470470" y="283491"/>
                </a:lnTo>
                <a:lnTo>
                  <a:pt x="1471351" y="283138"/>
                </a:lnTo>
                <a:lnTo>
                  <a:pt x="1472320" y="282873"/>
                </a:lnTo>
                <a:lnTo>
                  <a:pt x="1473289" y="282608"/>
                </a:lnTo>
                <a:lnTo>
                  <a:pt x="1474170" y="282343"/>
                </a:lnTo>
                <a:lnTo>
                  <a:pt x="1475139" y="282078"/>
                </a:lnTo>
                <a:lnTo>
                  <a:pt x="1476020" y="281901"/>
                </a:lnTo>
                <a:lnTo>
                  <a:pt x="1476989" y="281637"/>
                </a:lnTo>
                <a:lnTo>
                  <a:pt x="1477959" y="281460"/>
                </a:lnTo>
                <a:lnTo>
                  <a:pt x="1478840" y="281283"/>
                </a:lnTo>
                <a:lnTo>
                  <a:pt x="1479809" y="281195"/>
                </a:lnTo>
                <a:lnTo>
                  <a:pt x="1480690" y="281018"/>
                </a:lnTo>
                <a:lnTo>
                  <a:pt x="1481659" y="280930"/>
                </a:lnTo>
                <a:lnTo>
                  <a:pt x="1482628" y="280842"/>
                </a:lnTo>
                <a:lnTo>
                  <a:pt x="1483509" y="280753"/>
                </a:lnTo>
                <a:lnTo>
                  <a:pt x="1484478" y="280665"/>
                </a:lnTo>
                <a:lnTo>
                  <a:pt x="1485360" y="280577"/>
                </a:lnTo>
                <a:lnTo>
                  <a:pt x="1486329" y="280577"/>
                </a:lnTo>
                <a:lnTo>
                  <a:pt x="1487210" y="280577"/>
                </a:lnTo>
                <a:lnTo>
                  <a:pt x="1488179" y="280577"/>
                </a:lnTo>
                <a:lnTo>
                  <a:pt x="1489148" y="280577"/>
                </a:lnTo>
                <a:lnTo>
                  <a:pt x="1490029" y="280665"/>
                </a:lnTo>
                <a:lnTo>
                  <a:pt x="1490998" y="280753"/>
                </a:lnTo>
                <a:lnTo>
                  <a:pt x="1491880" y="280753"/>
                </a:lnTo>
                <a:lnTo>
                  <a:pt x="1492849" y="280930"/>
                </a:lnTo>
                <a:lnTo>
                  <a:pt x="1493818" y="281018"/>
                </a:lnTo>
                <a:lnTo>
                  <a:pt x="1494699" y="281107"/>
                </a:lnTo>
                <a:lnTo>
                  <a:pt x="1495668" y="281283"/>
                </a:lnTo>
                <a:lnTo>
                  <a:pt x="1496549" y="281460"/>
                </a:lnTo>
                <a:lnTo>
                  <a:pt x="1497518" y="281637"/>
                </a:lnTo>
                <a:lnTo>
                  <a:pt x="1498487" y="281813"/>
                </a:lnTo>
                <a:lnTo>
                  <a:pt x="1499369" y="282078"/>
                </a:lnTo>
                <a:lnTo>
                  <a:pt x="1500338" y="282255"/>
                </a:lnTo>
                <a:lnTo>
                  <a:pt x="1501219" y="282520"/>
                </a:lnTo>
                <a:lnTo>
                  <a:pt x="1502188" y="282785"/>
                </a:lnTo>
                <a:lnTo>
                  <a:pt x="1503069" y="283050"/>
                </a:lnTo>
                <a:lnTo>
                  <a:pt x="1504038" y="283402"/>
                </a:lnTo>
                <a:lnTo>
                  <a:pt x="1505007" y="283667"/>
                </a:lnTo>
                <a:lnTo>
                  <a:pt x="1505888" y="284020"/>
                </a:lnTo>
                <a:lnTo>
                  <a:pt x="1506858" y="284373"/>
                </a:lnTo>
                <a:lnTo>
                  <a:pt x="1507739" y="284725"/>
                </a:lnTo>
                <a:lnTo>
                  <a:pt x="1508708" y="285078"/>
                </a:lnTo>
                <a:lnTo>
                  <a:pt x="1509677" y="285431"/>
                </a:lnTo>
                <a:lnTo>
                  <a:pt x="1510558" y="285784"/>
                </a:lnTo>
                <a:lnTo>
                  <a:pt x="1511527" y="286225"/>
                </a:lnTo>
                <a:lnTo>
                  <a:pt x="1512408" y="286578"/>
                </a:lnTo>
                <a:lnTo>
                  <a:pt x="1513377" y="287019"/>
                </a:lnTo>
                <a:lnTo>
                  <a:pt x="1514347" y="287371"/>
                </a:lnTo>
                <a:lnTo>
                  <a:pt x="1515228" y="287812"/>
                </a:lnTo>
                <a:lnTo>
                  <a:pt x="1516197" y="288254"/>
                </a:lnTo>
                <a:lnTo>
                  <a:pt x="1517078" y="288694"/>
                </a:lnTo>
                <a:lnTo>
                  <a:pt x="1518047" y="289136"/>
                </a:lnTo>
                <a:lnTo>
                  <a:pt x="1519016" y="289577"/>
                </a:lnTo>
                <a:lnTo>
                  <a:pt x="1519897" y="290106"/>
                </a:lnTo>
                <a:lnTo>
                  <a:pt x="1520867" y="290547"/>
                </a:lnTo>
                <a:lnTo>
                  <a:pt x="1521748" y="290988"/>
                </a:lnTo>
                <a:lnTo>
                  <a:pt x="1522717" y="291429"/>
                </a:lnTo>
                <a:lnTo>
                  <a:pt x="1523598" y="291959"/>
                </a:lnTo>
                <a:lnTo>
                  <a:pt x="1524567" y="292400"/>
                </a:lnTo>
                <a:lnTo>
                  <a:pt x="1525536" y="292841"/>
                </a:lnTo>
                <a:lnTo>
                  <a:pt x="1526417" y="293370"/>
                </a:lnTo>
                <a:lnTo>
                  <a:pt x="1527386" y="293811"/>
                </a:lnTo>
                <a:lnTo>
                  <a:pt x="1528268" y="294252"/>
                </a:lnTo>
                <a:lnTo>
                  <a:pt x="1529237" y="294782"/>
                </a:lnTo>
                <a:lnTo>
                  <a:pt x="1530206" y="295223"/>
                </a:lnTo>
                <a:lnTo>
                  <a:pt x="1531087" y="295664"/>
                </a:lnTo>
                <a:lnTo>
                  <a:pt x="1532056" y="296193"/>
                </a:lnTo>
                <a:lnTo>
                  <a:pt x="1532937" y="296634"/>
                </a:lnTo>
                <a:lnTo>
                  <a:pt x="1533906" y="297075"/>
                </a:lnTo>
                <a:lnTo>
                  <a:pt x="1534875" y="297516"/>
                </a:lnTo>
                <a:lnTo>
                  <a:pt x="1535757" y="297957"/>
                </a:lnTo>
                <a:lnTo>
                  <a:pt x="1536726" y="298398"/>
                </a:lnTo>
                <a:lnTo>
                  <a:pt x="1537607" y="298839"/>
                </a:lnTo>
                <a:lnTo>
                  <a:pt x="1538576" y="299280"/>
                </a:lnTo>
                <a:lnTo>
                  <a:pt x="1539545" y="299633"/>
                </a:lnTo>
                <a:lnTo>
                  <a:pt x="1540426" y="300074"/>
                </a:lnTo>
                <a:lnTo>
                  <a:pt x="1541395" y="300515"/>
                </a:lnTo>
                <a:lnTo>
                  <a:pt x="1542276" y="300868"/>
                </a:lnTo>
                <a:lnTo>
                  <a:pt x="1543246" y="301221"/>
                </a:lnTo>
                <a:lnTo>
                  <a:pt x="1544127" y="301662"/>
                </a:lnTo>
                <a:lnTo>
                  <a:pt x="1545096" y="302015"/>
                </a:lnTo>
                <a:lnTo>
                  <a:pt x="1546065" y="302367"/>
                </a:lnTo>
                <a:lnTo>
                  <a:pt x="1546946" y="302632"/>
                </a:lnTo>
                <a:lnTo>
                  <a:pt x="1547915" y="302985"/>
                </a:lnTo>
                <a:lnTo>
                  <a:pt x="1548796" y="303338"/>
                </a:lnTo>
                <a:lnTo>
                  <a:pt x="1549765" y="303603"/>
                </a:lnTo>
                <a:lnTo>
                  <a:pt x="1550735" y="303868"/>
                </a:lnTo>
                <a:lnTo>
                  <a:pt x="1551616" y="304221"/>
                </a:lnTo>
                <a:lnTo>
                  <a:pt x="1552585" y="304485"/>
                </a:lnTo>
                <a:lnTo>
                  <a:pt x="1553466" y="304662"/>
                </a:lnTo>
                <a:lnTo>
                  <a:pt x="1554435" y="304927"/>
                </a:lnTo>
                <a:lnTo>
                  <a:pt x="1555404" y="305192"/>
                </a:lnTo>
                <a:lnTo>
                  <a:pt x="1556285" y="305369"/>
                </a:lnTo>
                <a:lnTo>
                  <a:pt x="1557255" y="305545"/>
                </a:lnTo>
                <a:lnTo>
                  <a:pt x="1558136" y="305722"/>
                </a:lnTo>
                <a:lnTo>
                  <a:pt x="1559105" y="305899"/>
                </a:lnTo>
                <a:lnTo>
                  <a:pt x="1559986" y="306075"/>
                </a:lnTo>
                <a:lnTo>
                  <a:pt x="1560955" y="306252"/>
                </a:lnTo>
                <a:lnTo>
                  <a:pt x="1561924" y="306340"/>
                </a:lnTo>
                <a:lnTo>
                  <a:pt x="1562805" y="306517"/>
                </a:lnTo>
                <a:lnTo>
                  <a:pt x="1563774" y="306605"/>
                </a:lnTo>
                <a:lnTo>
                  <a:pt x="1564656" y="306693"/>
                </a:lnTo>
                <a:lnTo>
                  <a:pt x="1565625" y="306782"/>
                </a:lnTo>
                <a:lnTo>
                  <a:pt x="1566594" y="306782"/>
                </a:lnTo>
                <a:lnTo>
                  <a:pt x="1567475" y="306870"/>
                </a:lnTo>
                <a:lnTo>
                  <a:pt x="1568444" y="306870"/>
                </a:lnTo>
                <a:lnTo>
                  <a:pt x="1569325" y="306870"/>
                </a:lnTo>
                <a:lnTo>
                  <a:pt x="1570294" y="306870"/>
                </a:lnTo>
                <a:lnTo>
                  <a:pt x="1571264" y="306870"/>
                </a:lnTo>
                <a:lnTo>
                  <a:pt x="1572145" y="306870"/>
                </a:lnTo>
                <a:lnTo>
                  <a:pt x="1573114" y="306870"/>
                </a:lnTo>
                <a:lnTo>
                  <a:pt x="1573995" y="306782"/>
                </a:lnTo>
                <a:lnTo>
                  <a:pt x="1574964" y="306782"/>
                </a:lnTo>
                <a:lnTo>
                  <a:pt x="1575933" y="306693"/>
                </a:lnTo>
                <a:lnTo>
                  <a:pt x="1576814" y="306605"/>
                </a:lnTo>
                <a:lnTo>
                  <a:pt x="1577783" y="306517"/>
                </a:lnTo>
                <a:lnTo>
                  <a:pt x="1578664" y="306428"/>
                </a:lnTo>
                <a:lnTo>
                  <a:pt x="1579634" y="306252"/>
                </a:lnTo>
                <a:lnTo>
                  <a:pt x="1580515" y="306163"/>
                </a:lnTo>
                <a:lnTo>
                  <a:pt x="1581484" y="305987"/>
                </a:lnTo>
                <a:lnTo>
                  <a:pt x="1582453" y="305899"/>
                </a:lnTo>
                <a:lnTo>
                  <a:pt x="1583334" y="305722"/>
                </a:lnTo>
                <a:lnTo>
                  <a:pt x="1584303" y="305545"/>
                </a:lnTo>
                <a:lnTo>
                  <a:pt x="1585184" y="305369"/>
                </a:lnTo>
                <a:lnTo>
                  <a:pt x="1586154" y="305192"/>
                </a:lnTo>
                <a:lnTo>
                  <a:pt x="1587123" y="305015"/>
                </a:lnTo>
                <a:lnTo>
                  <a:pt x="1588004" y="304839"/>
                </a:lnTo>
                <a:lnTo>
                  <a:pt x="1588973" y="304662"/>
                </a:lnTo>
                <a:lnTo>
                  <a:pt x="1589854" y="304485"/>
                </a:lnTo>
                <a:lnTo>
                  <a:pt x="1590823" y="304221"/>
                </a:lnTo>
                <a:lnTo>
                  <a:pt x="1591792" y="304044"/>
                </a:lnTo>
                <a:lnTo>
                  <a:pt x="1592673" y="303779"/>
                </a:lnTo>
                <a:lnTo>
                  <a:pt x="1593643" y="303602"/>
                </a:lnTo>
                <a:lnTo>
                  <a:pt x="1594524" y="303337"/>
                </a:lnTo>
                <a:lnTo>
                  <a:pt x="1595493" y="303161"/>
                </a:lnTo>
                <a:lnTo>
                  <a:pt x="1596374" y="302896"/>
                </a:lnTo>
                <a:lnTo>
                  <a:pt x="1597343" y="302631"/>
                </a:lnTo>
                <a:lnTo>
                  <a:pt x="1598312" y="302454"/>
                </a:lnTo>
                <a:lnTo>
                  <a:pt x="1599193" y="302189"/>
                </a:lnTo>
                <a:lnTo>
                  <a:pt x="1600163" y="301924"/>
                </a:lnTo>
                <a:lnTo>
                  <a:pt x="1601044" y="301747"/>
                </a:lnTo>
                <a:lnTo>
                  <a:pt x="1602013" y="301483"/>
                </a:lnTo>
                <a:lnTo>
                  <a:pt x="1602982" y="301218"/>
                </a:lnTo>
                <a:lnTo>
                  <a:pt x="1603863" y="301041"/>
                </a:lnTo>
                <a:lnTo>
                  <a:pt x="1604832" y="300776"/>
                </a:lnTo>
                <a:lnTo>
                  <a:pt x="1605713" y="300511"/>
                </a:lnTo>
                <a:lnTo>
                  <a:pt x="1606682" y="300334"/>
                </a:lnTo>
                <a:lnTo>
                  <a:pt x="1607652" y="300069"/>
                </a:lnTo>
                <a:lnTo>
                  <a:pt x="1608533" y="299805"/>
                </a:lnTo>
                <a:lnTo>
                  <a:pt x="1609502" y="299628"/>
                </a:lnTo>
                <a:lnTo>
                  <a:pt x="1610383" y="299363"/>
                </a:lnTo>
                <a:lnTo>
                  <a:pt x="1611352" y="299186"/>
                </a:lnTo>
                <a:lnTo>
                  <a:pt x="1612321" y="298921"/>
                </a:lnTo>
                <a:lnTo>
                  <a:pt x="1613202" y="298745"/>
                </a:lnTo>
                <a:lnTo>
                  <a:pt x="1614171" y="298568"/>
                </a:lnTo>
                <a:lnTo>
                  <a:pt x="1615053" y="298391"/>
                </a:lnTo>
                <a:lnTo>
                  <a:pt x="1616022" y="298126"/>
                </a:lnTo>
                <a:lnTo>
                  <a:pt x="1616903" y="297950"/>
                </a:lnTo>
                <a:lnTo>
                  <a:pt x="1617872" y="297773"/>
                </a:lnTo>
                <a:lnTo>
                  <a:pt x="1618841" y="297596"/>
                </a:lnTo>
                <a:lnTo>
                  <a:pt x="1619722" y="297508"/>
                </a:lnTo>
                <a:lnTo>
                  <a:pt x="1620691" y="297332"/>
                </a:lnTo>
                <a:lnTo>
                  <a:pt x="1621572" y="297155"/>
                </a:lnTo>
                <a:lnTo>
                  <a:pt x="1622542" y="297067"/>
                </a:lnTo>
                <a:lnTo>
                  <a:pt x="1623511" y="296890"/>
                </a:lnTo>
                <a:lnTo>
                  <a:pt x="1624392" y="296802"/>
                </a:lnTo>
                <a:lnTo>
                  <a:pt x="1625361" y="296625"/>
                </a:lnTo>
                <a:lnTo>
                  <a:pt x="1626242" y="296537"/>
                </a:lnTo>
                <a:lnTo>
                  <a:pt x="1627211" y="296448"/>
                </a:lnTo>
                <a:lnTo>
                  <a:pt x="1628180" y="296360"/>
                </a:lnTo>
                <a:lnTo>
                  <a:pt x="1629062" y="296272"/>
                </a:lnTo>
                <a:lnTo>
                  <a:pt x="1630031" y="296183"/>
                </a:lnTo>
                <a:lnTo>
                  <a:pt x="1630912" y="296183"/>
                </a:lnTo>
                <a:lnTo>
                  <a:pt x="1631881" y="296095"/>
                </a:lnTo>
                <a:lnTo>
                  <a:pt x="1632850" y="296095"/>
                </a:lnTo>
                <a:lnTo>
                  <a:pt x="1633731" y="296007"/>
                </a:lnTo>
                <a:lnTo>
                  <a:pt x="1634700" y="296007"/>
                </a:lnTo>
                <a:lnTo>
                  <a:pt x="1635581" y="296007"/>
                </a:lnTo>
                <a:lnTo>
                  <a:pt x="1636551" y="296007"/>
                </a:lnTo>
                <a:lnTo>
                  <a:pt x="1637432" y="296007"/>
                </a:lnTo>
                <a:lnTo>
                  <a:pt x="1638401" y="296007"/>
                </a:lnTo>
                <a:lnTo>
                  <a:pt x="1639370" y="296007"/>
                </a:lnTo>
                <a:lnTo>
                  <a:pt x="1640251" y="296095"/>
                </a:lnTo>
                <a:lnTo>
                  <a:pt x="1641220" y="296095"/>
                </a:lnTo>
                <a:lnTo>
                  <a:pt x="1642101" y="296183"/>
                </a:lnTo>
                <a:lnTo>
                  <a:pt x="1643070" y="296183"/>
                </a:lnTo>
                <a:lnTo>
                  <a:pt x="1644040" y="296272"/>
                </a:lnTo>
                <a:lnTo>
                  <a:pt x="1644921" y="296360"/>
                </a:lnTo>
                <a:lnTo>
                  <a:pt x="1645890" y="296448"/>
                </a:lnTo>
                <a:lnTo>
                  <a:pt x="1646771" y="296537"/>
                </a:lnTo>
                <a:lnTo>
                  <a:pt x="1647740" y="296625"/>
                </a:lnTo>
                <a:lnTo>
                  <a:pt x="1648709" y="296713"/>
                </a:lnTo>
                <a:lnTo>
                  <a:pt x="1649590" y="296890"/>
                </a:lnTo>
                <a:lnTo>
                  <a:pt x="1650559" y="296978"/>
                </a:lnTo>
                <a:lnTo>
                  <a:pt x="1651441" y="297155"/>
                </a:lnTo>
                <a:lnTo>
                  <a:pt x="1652410" y="297243"/>
                </a:lnTo>
                <a:lnTo>
                  <a:pt x="1653291" y="297420"/>
                </a:lnTo>
                <a:lnTo>
                  <a:pt x="1654260" y="297596"/>
                </a:lnTo>
                <a:lnTo>
                  <a:pt x="1655229" y="297685"/>
                </a:lnTo>
                <a:lnTo>
                  <a:pt x="1656110" y="297861"/>
                </a:lnTo>
                <a:lnTo>
                  <a:pt x="1657079" y="298038"/>
                </a:lnTo>
                <a:lnTo>
                  <a:pt x="1657961" y="298215"/>
                </a:lnTo>
                <a:lnTo>
                  <a:pt x="1658930" y="298391"/>
                </a:lnTo>
                <a:lnTo>
                  <a:pt x="1659899" y="298568"/>
                </a:lnTo>
                <a:lnTo>
                  <a:pt x="1660780" y="298745"/>
                </a:lnTo>
                <a:lnTo>
                  <a:pt x="1661749" y="299010"/>
                </a:lnTo>
                <a:lnTo>
                  <a:pt x="1662630" y="299186"/>
                </a:lnTo>
                <a:lnTo>
                  <a:pt x="1663599" y="299363"/>
                </a:lnTo>
                <a:lnTo>
                  <a:pt x="1664568" y="299540"/>
                </a:lnTo>
                <a:lnTo>
                  <a:pt x="1665450" y="299805"/>
                </a:lnTo>
                <a:lnTo>
                  <a:pt x="1666419" y="299981"/>
                </a:lnTo>
                <a:lnTo>
                  <a:pt x="1667300" y="300158"/>
                </a:lnTo>
                <a:lnTo>
                  <a:pt x="1668269" y="300423"/>
                </a:lnTo>
                <a:lnTo>
                  <a:pt x="1669238" y="300599"/>
                </a:lnTo>
                <a:lnTo>
                  <a:pt x="1670119" y="300776"/>
                </a:lnTo>
                <a:lnTo>
                  <a:pt x="1671088" y="301041"/>
                </a:lnTo>
                <a:lnTo>
                  <a:pt x="1671969" y="301218"/>
                </a:lnTo>
                <a:lnTo>
                  <a:pt x="1672939" y="301394"/>
                </a:lnTo>
                <a:lnTo>
                  <a:pt x="1673820" y="301659"/>
                </a:lnTo>
                <a:lnTo>
                  <a:pt x="1674789" y="301836"/>
                </a:lnTo>
                <a:lnTo>
                  <a:pt x="1675758" y="302012"/>
                </a:lnTo>
                <a:lnTo>
                  <a:pt x="1676639" y="302277"/>
                </a:lnTo>
                <a:lnTo>
                  <a:pt x="1677608" y="302454"/>
                </a:lnTo>
                <a:lnTo>
                  <a:pt x="1678489" y="302631"/>
                </a:lnTo>
                <a:lnTo>
                  <a:pt x="1679458" y="302807"/>
                </a:lnTo>
                <a:lnTo>
                  <a:pt x="1680428" y="303072"/>
                </a:lnTo>
                <a:lnTo>
                  <a:pt x="1681309" y="303249"/>
                </a:lnTo>
                <a:lnTo>
                  <a:pt x="1682278" y="303426"/>
                </a:lnTo>
                <a:lnTo>
                  <a:pt x="1683159" y="303602"/>
                </a:lnTo>
                <a:lnTo>
                  <a:pt x="1684128" y="303779"/>
                </a:lnTo>
                <a:lnTo>
                  <a:pt x="1685097" y="303956"/>
                </a:lnTo>
                <a:lnTo>
                  <a:pt x="1685978" y="304044"/>
                </a:lnTo>
                <a:lnTo>
                  <a:pt x="1686948" y="304221"/>
                </a:lnTo>
                <a:lnTo>
                  <a:pt x="1687829" y="304397"/>
                </a:lnTo>
                <a:lnTo>
                  <a:pt x="1688798" y="304574"/>
                </a:lnTo>
                <a:lnTo>
                  <a:pt x="1689679" y="304662"/>
                </a:lnTo>
                <a:lnTo>
                  <a:pt x="1690648" y="304839"/>
                </a:lnTo>
                <a:lnTo>
                  <a:pt x="1691617" y="304927"/>
                </a:lnTo>
                <a:lnTo>
                  <a:pt x="1692498" y="305015"/>
                </a:lnTo>
                <a:lnTo>
                  <a:pt x="1693467" y="305104"/>
                </a:lnTo>
                <a:lnTo>
                  <a:pt x="1694349" y="305280"/>
                </a:lnTo>
                <a:lnTo>
                  <a:pt x="1695318" y="305369"/>
                </a:lnTo>
                <a:lnTo>
                  <a:pt x="1696287" y="305457"/>
                </a:lnTo>
                <a:lnTo>
                  <a:pt x="1697168" y="305457"/>
                </a:lnTo>
                <a:lnTo>
                  <a:pt x="1698137" y="305545"/>
                </a:lnTo>
                <a:lnTo>
                  <a:pt x="1699018" y="305634"/>
                </a:lnTo>
                <a:lnTo>
                  <a:pt x="1699987" y="305634"/>
                </a:lnTo>
                <a:lnTo>
                  <a:pt x="1700956" y="305722"/>
                </a:lnTo>
                <a:lnTo>
                  <a:pt x="1701838" y="305722"/>
                </a:lnTo>
                <a:lnTo>
                  <a:pt x="1702807" y="305722"/>
                </a:lnTo>
                <a:lnTo>
                  <a:pt x="1703688" y="305722"/>
                </a:lnTo>
                <a:lnTo>
                  <a:pt x="1704657" y="305722"/>
                </a:lnTo>
                <a:lnTo>
                  <a:pt x="1705626" y="305722"/>
                </a:lnTo>
                <a:lnTo>
                  <a:pt x="1706507" y="305722"/>
                </a:lnTo>
                <a:lnTo>
                  <a:pt x="1707476" y="305722"/>
                </a:lnTo>
                <a:lnTo>
                  <a:pt x="1708357" y="305634"/>
                </a:lnTo>
                <a:lnTo>
                  <a:pt x="1709327" y="305634"/>
                </a:lnTo>
                <a:lnTo>
                  <a:pt x="1710208" y="305545"/>
                </a:lnTo>
                <a:lnTo>
                  <a:pt x="1711177" y="305457"/>
                </a:lnTo>
                <a:lnTo>
                  <a:pt x="1712146" y="305457"/>
                </a:lnTo>
                <a:lnTo>
                  <a:pt x="1713027" y="305369"/>
                </a:lnTo>
                <a:lnTo>
                  <a:pt x="1713996" y="305280"/>
                </a:lnTo>
                <a:lnTo>
                  <a:pt x="1714877" y="305104"/>
                </a:lnTo>
                <a:lnTo>
                  <a:pt x="1715847" y="305015"/>
                </a:lnTo>
                <a:lnTo>
                  <a:pt x="1716816" y="304927"/>
                </a:lnTo>
                <a:lnTo>
                  <a:pt x="1717697" y="304750"/>
                </a:lnTo>
                <a:lnTo>
                  <a:pt x="1718666" y="304662"/>
                </a:lnTo>
                <a:lnTo>
                  <a:pt x="1719547" y="304485"/>
                </a:lnTo>
                <a:lnTo>
                  <a:pt x="1720516" y="304309"/>
                </a:lnTo>
                <a:lnTo>
                  <a:pt x="1721485" y="304132"/>
                </a:lnTo>
                <a:lnTo>
                  <a:pt x="1722366" y="303956"/>
                </a:lnTo>
                <a:lnTo>
                  <a:pt x="1723336" y="303779"/>
                </a:lnTo>
                <a:lnTo>
                  <a:pt x="1724217" y="303602"/>
                </a:lnTo>
                <a:lnTo>
                  <a:pt x="1725186" y="303426"/>
                </a:lnTo>
                <a:lnTo>
                  <a:pt x="1726155" y="303161"/>
                </a:lnTo>
                <a:lnTo>
                  <a:pt x="1727036" y="302984"/>
                </a:lnTo>
                <a:lnTo>
                  <a:pt x="1728005" y="302807"/>
                </a:lnTo>
                <a:lnTo>
                  <a:pt x="1728886" y="302542"/>
                </a:lnTo>
                <a:lnTo>
                  <a:pt x="1729855" y="302277"/>
                </a:lnTo>
                <a:lnTo>
                  <a:pt x="1730737" y="302101"/>
                </a:lnTo>
                <a:lnTo>
                  <a:pt x="1731706" y="301836"/>
                </a:lnTo>
                <a:lnTo>
                  <a:pt x="1732675" y="301571"/>
                </a:lnTo>
                <a:lnTo>
                  <a:pt x="1733556" y="301306"/>
                </a:lnTo>
                <a:lnTo>
                  <a:pt x="1734525" y="301041"/>
                </a:lnTo>
                <a:lnTo>
                  <a:pt x="1735406" y="300776"/>
                </a:lnTo>
                <a:lnTo>
                  <a:pt x="1736375" y="300511"/>
                </a:lnTo>
                <a:lnTo>
                  <a:pt x="1737345" y="300246"/>
                </a:lnTo>
                <a:lnTo>
                  <a:pt x="1738226" y="299981"/>
                </a:lnTo>
                <a:lnTo>
                  <a:pt x="1739195" y="299716"/>
                </a:lnTo>
                <a:lnTo>
                  <a:pt x="1740076" y="299363"/>
                </a:lnTo>
                <a:lnTo>
                  <a:pt x="1741045" y="299098"/>
                </a:lnTo>
                <a:lnTo>
                  <a:pt x="1742014" y="298834"/>
                </a:lnTo>
                <a:lnTo>
                  <a:pt x="1742895" y="298481"/>
                </a:lnTo>
                <a:lnTo>
                  <a:pt x="1743864" y="298216"/>
                </a:lnTo>
                <a:lnTo>
                  <a:pt x="1744745" y="297951"/>
                </a:lnTo>
                <a:lnTo>
                  <a:pt x="1745715" y="297598"/>
                </a:lnTo>
                <a:lnTo>
                  <a:pt x="1746596" y="297333"/>
                </a:lnTo>
                <a:lnTo>
                  <a:pt x="1747565" y="297068"/>
                </a:lnTo>
                <a:lnTo>
                  <a:pt x="1748534" y="296715"/>
                </a:lnTo>
                <a:lnTo>
                  <a:pt x="1749415" y="296450"/>
                </a:lnTo>
                <a:lnTo>
                  <a:pt x="1750384" y="296186"/>
                </a:lnTo>
                <a:lnTo>
                  <a:pt x="1751265" y="295833"/>
                </a:lnTo>
                <a:lnTo>
                  <a:pt x="1752235" y="295568"/>
                </a:lnTo>
                <a:lnTo>
                  <a:pt x="1753204" y="295303"/>
                </a:lnTo>
                <a:lnTo>
                  <a:pt x="1754085" y="294950"/>
                </a:lnTo>
                <a:lnTo>
                  <a:pt x="1755054" y="294685"/>
                </a:lnTo>
                <a:lnTo>
                  <a:pt x="1755935" y="294420"/>
                </a:lnTo>
                <a:lnTo>
                  <a:pt x="1756904" y="294155"/>
                </a:lnTo>
                <a:lnTo>
                  <a:pt x="1757873" y="293803"/>
                </a:lnTo>
                <a:lnTo>
                  <a:pt x="1758754" y="293538"/>
                </a:lnTo>
                <a:lnTo>
                  <a:pt x="1759724" y="293273"/>
                </a:lnTo>
                <a:lnTo>
                  <a:pt x="1760605" y="293008"/>
                </a:lnTo>
                <a:lnTo>
                  <a:pt x="1761574" y="292743"/>
                </a:lnTo>
                <a:lnTo>
                  <a:pt x="1762543" y="292566"/>
                </a:lnTo>
                <a:lnTo>
                  <a:pt x="1763424" y="292301"/>
                </a:lnTo>
                <a:lnTo>
                  <a:pt x="1764393" y="292036"/>
                </a:lnTo>
                <a:lnTo>
                  <a:pt x="1765274" y="291771"/>
                </a:lnTo>
                <a:lnTo>
                  <a:pt x="1766244" y="291595"/>
                </a:lnTo>
                <a:lnTo>
                  <a:pt x="1767125" y="291330"/>
                </a:lnTo>
                <a:lnTo>
                  <a:pt x="1768094" y="291153"/>
                </a:lnTo>
                <a:lnTo>
                  <a:pt x="1769063" y="290888"/>
                </a:lnTo>
                <a:lnTo>
                  <a:pt x="1769944" y="290711"/>
                </a:lnTo>
                <a:lnTo>
                  <a:pt x="1770913" y="290535"/>
                </a:lnTo>
                <a:lnTo>
                  <a:pt x="1771794" y="290358"/>
                </a:lnTo>
                <a:lnTo>
                  <a:pt x="1772763" y="290181"/>
                </a:lnTo>
                <a:lnTo>
                  <a:pt x="1773733" y="290005"/>
                </a:lnTo>
                <a:lnTo>
                  <a:pt x="1774614" y="289828"/>
                </a:lnTo>
                <a:lnTo>
                  <a:pt x="1775583" y="289740"/>
                </a:lnTo>
                <a:lnTo>
                  <a:pt x="1776464" y="289563"/>
                </a:lnTo>
                <a:lnTo>
                  <a:pt x="1777433" y="289387"/>
                </a:lnTo>
                <a:lnTo>
                  <a:pt x="1778402" y="289298"/>
                </a:lnTo>
                <a:lnTo>
                  <a:pt x="1779283" y="289210"/>
                </a:lnTo>
                <a:lnTo>
                  <a:pt x="1780252" y="289122"/>
                </a:lnTo>
                <a:lnTo>
                  <a:pt x="1781134" y="289033"/>
                </a:lnTo>
                <a:lnTo>
                  <a:pt x="1782103" y="288945"/>
                </a:lnTo>
                <a:lnTo>
                  <a:pt x="1782984" y="288857"/>
                </a:lnTo>
                <a:lnTo>
                  <a:pt x="1783953" y="288768"/>
                </a:lnTo>
                <a:lnTo>
                  <a:pt x="1784922" y="288680"/>
                </a:lnTo>
                <a:lnTo>
                  <a:pt x="1785803" y="288680"/>
                </a:lnTo>
                <a:lnTo>
                  <a:pt x="1786772" y="288680"/>
                </a:lnTo>
                <a:lnTo>
                  <a:pt x="1787653" y="288592"/>
                </a:lnTo>
                <a:lnTo>
                  <a:pt x="1788623" y="288592"/>
                </a:lnTo>
                <a:lnTo>
                  <a:pt x="1789592" y="288592"/>
                </a:lnTo>
                <a:lnTo>
                  <a:pt x="1790473" y="288592"/>
                </a:lnTo>
                <a:lnTo>
                  <a:pt x="1791442" y="288592"/>
                </a:lnTo>
                <a:lnTo>
                  <a:pt x="1792323" y="288680"/>
                </a:lnTo>
                <a:lnTo>
                  <a:pt x="1793292" y="288680"/>
                </a:lnTo>
                <a:lnTo>
                  <a:pt x="1794261" y="288768"/>
                </a:lnTo>
                <a:lnTo>
                  <a:pt x="1795143" y="288768"/>
                </a:lnTo>
                <a:lnTo>
                  <a:pt x="1796112" y="288857"/>
                </a:lnTo>
                <a:lnTo>
                  <a:pt x="1796993" y="288945"/>
                </a:lnTo>
                <a:lnTo>
                  <a:pt x="1797962" y="289033"/>
                </a:lnTo>
                <a:lnTo>
                  <a:pt x="1798931" y="289122"/>
                </a:lnTo>
                <a:lnTo>
                  <a:pt x="1799812" y="289210"/>
                </a:lnTo>
                <a:lnTo>
                  <a:pt x="1800781" y="289298"/>
                </a:lnTo>
                <a:lnTo>
                  <a:pt x="1801662" y="289475"/>
                </a:lnTo>
                <a:lnTo>
                  <a:pt x="1802632" y="289563"/>
                </a:lnTo>
                <a:lnTo>
                  <a:pt x="1803513" y="289740"/>
                </a:lnTo>
                <a:lnTo>
                  <a:pt x="1804482" y="289828"/>
                </a:lnTo>
                <a:lnTo>
                  <a:pt x="1805451" y="290005"/>
                </a:lnTo>
                <a:lnTo>
                  <a:pt x="1806332" y="290181"/>
                </a:lnTo>
                <a:lnTo>
                  <a:pt x="1807301" y="290358"/>
                </a:lnTo>
                <a:lnTo>
                  <a:pt x="1808182" y="290535"/>
                </a:lnTo>
                <a:lnTo>
                  <a:pt x="1809151" y="290711"/>
                </a:lnTo>
                <a:lnTo>
                  <a:pt x="1810121" y="290888"/>
                </a:lnTo>
                <a:lnTo>
                  <a:pt x="1811002" y="291065"/>
                </a:lnTo>
                <a:lnTo>
                  <a:pt x="1811971" y="291241"/>
                </a:lnTo>
                <a:lnTo>
                  <a:pt x="1812852" y="291506"/>
                </a:lnTo>
                <a:lnTo>
                  <a:pt x="1813821" y="291683"/>
                </a:lnTo>
                <a:lnTo>
                  <a:pt x="1814790" y="291948"/>
                </a:lnTo>
                <a:lnTo>
                  <a:pt x="1815671" y="292124"/>
                </a:lnTo>
                <a:lnTo>
                  <a:pt x="1816641" y="292389"/>
                </a:lnTo>
                <a:lnTo>
                  <a:pt x="1817522" y="292566"/>
                </a:lnTo>
                <a:lnTo>
                  <a:pt x="1818491" y="292831"/>
                </a:lnTo>
                <a:lnTo>
                  <a:pt x="1819460" y="293096"/>
                </a:lnTo>
                <a:lnTo>
                  <a:pt x="1820341" y="293273"/>
                </a:lnTo>
                <a:lnTo>
                  <a:pt x="1821310" y="293538"/>
                </a:lnTo>
                <a:lnTo>
                  <a:pt x="1822191" y="293803"/>
                </a:lnTo>
                <a:lnTo>
                  <a:pt x="1823160" y="294067"/>
                </a:lnTo>
                <a:lnTo>
                  <a:pt x="1824042" y="294244"/>
                </a:lnTo>
                <a:lnTo>
                  <a:pt x="1825011" y="294509"/>
                </a:lnTo>
                <a:lnTo>
                  <a:pt x="1825980" y="294774"/>
                </a:lnTo>
                <a:lnTo>
                  <a:pt x="1826861" y="295039"/>
                </a:lnTo>
                <a:lnTo>
                  <a:pt x="1827830" y="295304"/>
                </a:lnTo>
                <a:lnTo>
                  <a:pt x="1828711" y="295569"/>
                </a:lnTo>
                <a:lnTo>
                  <a:pt x="1829680" y="295834"/>
                </a:lnTo>
                <a:lnTo>
                  <a:pt x="1830649" y="296011"/>
                </a:lnTo>
                <a:lnTo>
                  <a:pt x="1831531" y="296276"/>
                </a:lnTo>
                <a:lnTo>
                  <a:pt x="1832500" y="296540"/>
                </a:lnTo>
                <a:lnTo>
                  <a:pt x="1833381" y="296805"/>
                </a:lnTo>
                <a:lnTo>
                  <a:pt x="1834350" y="297070"/>
                </a:lnTo>
                <a:lnTo>
                  <a:pt x="1835319" y="297247"/>
                </a:lnTo>
                <a:lnTo>
                  <a:pt x="1836200" y="297512"/>
                </a:lnTo>
                <a:lnTo>
                  <a:pt x="1837169" y="297777"/>
                </a:lnTo>
                <a:lnTo>
                  <a:pt x="1838050" y="297954"/>
                </a:lnTo>
                <a:lnTo>
                  <a:pt x="1839020" y="298219"/>
                </a:lnTo>
                <a:lnTo>
                  <a:pt x="1839901" y="298395"/>
                </a:lnTo>
                <a:lnTo>
                  <a:pt x="1840870" y="298660"/>
                </a:lnTo>
                <a:lnTo>
                  <a:pt x="1841839" y="298837"/>
                </a:lnTo>
                <a:lnTo>
                  <a:pt x="1842720" y="299102"/>
                </a:lnTo>
                <a:lnTo>
                  <a:pt x="1843689" y="299278"/>
                </a:lnTo>
                <a:lnTo>
                  <a:pt x="1844570" y="299455"/>
                </a:lnTo>
                <a:lnTo>
                  <a:pt x="1845539" y="299632"/>
                </a:lnTo>
                <a:lnTo>
                  <a:pt x="1846509" y="299897"/>
                </a:lnTo>
                <a:lnTo>
                  <a:pt x="1847390" y="300073"/>
                </a:lnTo>
                <a:lnTo>
                  <a:pt x="1848359" y="300250"/>
                </a:lnTo>
                <a:lnTo>
                  <a:pt x="1849240" y="300338"/>
                </a:lnTo>
                <a:lnTo>
                  <a:pt x="1850209" y="300515"/>
                </a:lnTo>
                <a:lnTo>
                  <a:pt x="1851178" y="300691"/>
                </a:lnTo>
                <a:lnTo>
                  <a:pt x="1852059" y="300868"/>
                </a:lnTo>
                <a:lnTo>
                  <a:pt x="1853029" y="300956"/>
                </a:lnTo>
                <a:lnTo>
                  <a:pt x="1853910" y="301133"/>
                </a:lnTo>
                <a:lnTo>
                  <a:pt x="1854879" y="301221"/>
                </a:lnTo>
                <a:lnTo>
                  <a:pt x="1855848" y="301398"/>
                </a:lnTo>
                <a:lnTo>
                  <a:pt x="1856729" y="301486"/>
                </a:lnTo>
                <a:lnTo>
                  <a:pt x="1857698" y="301575"/>
                </a:lnTo>
                <a:lnTo>
                  <a:pt x="1858579" y="301663"/>
                </a:lnTo>
                <a:lnTo>
                  <a:pt x="1859548" y="301751"/>
                </a:lnTo>
                <a:lnTo>
                  <a:pt x="1860430" y="301840"/>
                </a:lnTo>
                <a:lnTo>
                  <a:pt x="1861399" y="301928"/>
                </a:lnTo>
                <a:lnTo>
                  <a:pt x="1862368" y="302016"/>
                </a:lnTo>
                <a:lnTo>
                  <a:pt x="1863249" y="302016"/>
                </a:lnTo>
                <a:lnTo>
                  <a:pt x="1864218" y="302105"/>
                </a:lnTo>
                <a:lnTo>
                  <a:pt x="1865099" y="302105"/>
                </a:lnTo>
                <a:lnTo>
                  <a:pt x="1866068" y="302193"/>
                </a:lnTo>
                <a:lnTo>
                  <a:pt x="1867037" y="302193"/>
                </a:lnTo>
                <a:lnTo>
                  <a:pt x="1867918" y="302193"/>
                </a:lnTo>
                <a:lnTo>
                  <a:pt x="1868887" y="302193"/>
                </a:lnTo>
                <a:lnTo>
                  <a:pt x="1869768" y="302193"/>
                </a:lnTo>
                <a:lnTo>
                  <a:pt x="1870737" y="302193"/>
                </a:lnTo>
                <a:lnTo>
                  <a:pt x="1871706" y="302193"/>
                </a:lnTo>
                <a:lnTo>
                  <a:pt x="1872588" y="302193"/>
                </a:lnTo>
                <a:lnTo>
                  <a:pt x="1873557" y="302105"/>
                </a:lnTo>
                <a:lnTo>
                  <a:pt x="1874438" y="302105"/>
                </a:lnTo>
                <a:lnTo>
                  <a:pt x="1875407" y="302016"/>
                </a:lnTo>
                <a:lnTo>
                  <a:pt x="1876288" y="302016"/>
                </a:lnTo>
                <a:lnTo>
                  <a:pt x="1877257" y="301928"/>
                </a:lnTo>
                <a:lnTo>
                  <a:pt x="1878226" y="301840"/>
                </a:lnTo>
                <a:lnTo>
                  <a:pt x="1879107" y="301840"/>
                </a:lnTo>
                <a:lnTo>
                  <a:pt x="1880076" y="301751"/>
                </a:lnTo>
                <a:lnTo>
                  <a:pt x="1880957" y="301663"/>
                </a:lnTo>
                <a:lnTo>
                  <a:pt x="1881926" y="301575"/>
                </a:lnTo>
                <a:lnTo>
                  <a:pt x="1882895" y="301486"/>
                </a:lnTo>
                <a:lnTo>
                  <a:pt x="1883776" y="301398"/>
                </a:lnTo>
                <a:lnTo>
                  <a:pt x="1884745" y="301221"/>
                </a:lnTo>
                <a:lnTo>
                  <a:pt x="1885626" y="301133"/>
                </a:lnTo>
                <a:lnTo>
                  <a:pt x="1886595" y="301045"/>
                </a:lnTo>
                <a:lnTo>
                  <a:pt x="1887564" y="300956"/>
                </a:lnTo>
                <a:lnTo>
                  <a:pt x="1888445" y="300780"/>
                </a:lnTo>
                <a:lnTo>
                  <a:pt x="1889414" y="300691"/>
                </a:lnTo>
                <a:lnTo>
                  <a:pt x="1890296" y="300515"/>
                </a:lnTo>
                <a:lnTo>
                  <a:pt x="1891265" y="300426"/>
                </a:lnTo>
                <a:lnTo>
                  <a:pt x="1892234" y="300250"/>
                </a:lnTo>
                <a:lnTo>
                  <a:pt x="1893115" y="300162"/>
                </a:lnTo>
                <a:lnTo>
                  <a:pt x="1894084" y="299985"/>
                </a:lnTo>
                <a:lnTo>
                  <a:pt x="1894965" y="299897"/>
                </a:lnTo>
                <a:lnTo>
                  <a:pt x="1895934" y="299720"/>
                </a:lnTo>
                <a:lnTo>
                  <a:pt x="1896815" y="299543"/>
                </a:lnTo>
                <a:lnTo>
                  <a:pt x="1897784" y="299455"/>
                </a:lnTo>
                <a:lnTo>
                  <a:pt x="1898753" y="299278"/>
                </a:lnTo>
                <a:lnTo>
                  <a:pt x="1899634" y="299102"/>
                </a:lnTo>
                <a:lnTo>
                  <a:pt x="1900603" y="299013"/>
                </a:lnTo>
                <a:lnTo>
                  <a:pt x="1901484" y="298837"/>
                </a:lnTo>
                <a:lnTo>
                  <a:pt x="1902453" y="298660"/>
                </a:lnTo>
                <a:lnTo>
                  <a:pt x="1903422" y="298572"/>
                </a:lnTo>
                <a:lnTo>
                  <a:pt x="1904303" y="298395"/>
                </a:lnTo>
                <a:lnTo>
                  <a:pt x="1905272" y="298219"/>
                </a:lnTo>
                <a:lnTo>
                  <a:pt x="1906153" y="298130"/>
                </a:lnTo>
                <a:lnTo>
                  <a:pt x="1907122" y="297954"/>
                </a:lnTo>
                <a:lnTo>
                  <a:pt x="1908091" y="297777"/>
                </a:lnTo>
                <a:lnTo>
                  <a:pt x="1908973" y="297689"/>
                </a:lnTo>
                <a:lnTo>
                  <a:pt x="1909942" y="297512"/>
                </a:lnTo>
                <a:lnTo>
                  <a:pt x="1910823" y="297424"/>
                </a:lnTo>
                <a:lnTo>
                  <a:pt x="1911792" y="297247"/>
                </a:lnTo>
                <a:lnTo>
                  <a:pt x="1912761" y="297159"/>
                </a:lnTo>
                <a:lnTo>
                  <a:pt x="1913642" y="296982"/>
                </a:lnTo>
                <a:lnTo>
                  <a:pt x="1914611" y="296894"/>
                </a:lnTo>
                <a:lnTo>
                  <a:pt x="1915492" y="296805"/>
                </a:lnTo>
                <a:lnTo>
                  <a:pt x="1916461" y="296717"/>
                </a:lnTo>
                <a:lnTo>
                  <a:pt x="1917342" y="296540"/>
                </a:lnTo>
                <a:lnTo>
                  <a:pt x="1918311" y="296452"/>
                </a:lnTo>
                <a:lnTo>
                  <a:pt x="1919280" y="296364"/>
                </a:lnTo>
                <a:lnTo>
                  <a:pt x="1920161" y="296276"/>
                </a:lnTo>
                <a:lnTo>
                  <a:pt x="1921130" y="296187"/>
                </a:lnTo>
                <a:lnTo>
                  <a:pt x="1922011" y="296099"/>
                </a:lnTo>
                <a:lnTo>
                  <a:pt x="1922980" y="296011"/>
                </a:lnTo>
                <a:lnTo>
                  <a:pt x="1923949" y="295922"/>
                </a:lnTo>
                <a:lnTo>
                  <a:pt x="1924830" y="295922"/>
                </a:lnTo>
                <a:lnTo>
                  <a:pt x="1925799" y="295834"/>
                </a:lnTo>
                <a:lnTo>
                  <a:pt x="1926681" y="295746"/>
                </a:lnTo>
                <a:lnTo>
                  <a:pt x="1927649" y="295746"/>
                </a:lnTo>
                <a:lnTo>
                  <a:pt x="1928619" y="295657"/>
                </a:lnTo>
                <a:lnTo>
                  <a:pt x="1929500" y="295657"/>
                </a:lnTo>
                <a:lnTo>
                  <a:pt x="1930469" y="295657"/>
                </a:lnTo>
                <a:lnTo>
                  <a:pt x="1931350" y="295569"/>
                </a:lnTo>
                <a:lnTo>
                  <a:pt x="1932319" y="295569"/>
                </a:lnTo>
                <a:lnTo>
                  <a:pt x="1933200" y="295569"/>
                </a:lnTo>
                <a:lnTo>
                  <a:pt x="1934169" y="295569"/>
                </a:lnTo>
                <a:lnTo>
                  <a:pt x="1935138" y="295569"/>
                </a:lnTo>
                <a:lnTo>
                  <a:pt x="1936019" y="295569"/>
                </a:lnTo>
                <a:lnTo>
                  <a:pt x="1936988" y="295569"/>
                </a:lnTo>
                <a:lnTo>
                  <a:pt x="1937869" y="295657"/>
                </a:lnTo>
                <a:lnTo>
                  <a:pt x="1938838" y="295657"/>
                </a:lnTo>
                <a:lnTo>
                  <a:pt x="1939807" y="295657"/>
                </a:lnTo>
                <a:lnTo>
                  <a:pt x="1940688" y="295746"/>
                </a:lnTo>
                <a:lnTo>
                  <a:pt x="1941657" y="295746"/>
                </a:lnTo>
                <a:lnTo>
                  <a:pt x="1942538" y="295834"/>
                </a:lnTo>
                <a:lnTo>
                  <a:pt x="1943507" y="295922"/>
                </a:lnTo>
                <a:lnTo>
                  <a:pt x="1944476" y="295922"/>
                </a:lnTo>
                <a:lnTo>
                  <a:pt x="1945357" y="296011"/>
                </a:lnTo>
                <a:lnTo>
                  <a:pt x="1946326" y="296099"/>
                </a:lnTo>
                <a:lnTo>
                  <a:pt x="1947208" y="296187"/>
                </a:lnTo>
                <a:lnTo>
                  <a:pt x="1948177" y="296276"/>
                </a:lnTo>
                <a:lnTo>
                  <a:pt x="1949146" y="296364"/>
                </a:lnTo>
                <a:lnTo>
                  <a:pt x="1950027" y="296452"/>
                </a:lnTo>
                <a:lnTo>
                  <a:pt x="1950996" y="296629"/>
                </a:lnTo>
                <a:lnTo>
                  <a:pt x="1951877" y="296717"/>
                </a:lnTo>
                <a:lnTo>
                  <a:pt x="1952846" y="296805"/>
                </a:lnTo>
                <a:lnTo>
                  <a:pt x="1953727" y="296982"/>
                </a:lnTo>
                <a:lnTo>
                  <a:pt x="1954696" y="297070"/>
                </a:lnTo>
                <a:lnTo>
                  <a:pt x="1955665" y="297247"/>
                </a:lnTo>
                <a:lnTo>
                  <a:pt x="1956546" y="297335"/>
                </a:lnTo>
                <a:lnTo>
                  <a:pt x="1957515" y="297512"/>
                </a:lnTo>
                <a:lnTo>
                  <a:pt x="1958396" y="297600"/>
                </a:lnTo>
                <a:lnTo>
                  <a:pt x="1959365" y="297777"/>
                </a:lnTo>
                <a:lnTo>
                  <a:pt x="1960334" y="297954"/>
                </a:lnTo>
                <a:lnTo>
                  <a:pt x="1961215" y="298042"/>
                </a:lnTo>
                <a:lnTo>
                  <a:pt x="1962184" y="298219"/>
                </a:lnTo>
                <a:lnTo>
                  <a:pt x="1963065" y="298395"/>
                </a:lnTo>
                <a:lnTo>
                  <a:pt x="1964034" y="298572"/>
                </a:lnTo>
                <a:lnTo>
                  <a:pt x="1965003" y="298748"/>
                </a:lnTo>
                <a:lnTo>
                  <a:pt x="1965885" y="298837"/>
                </a:lnTo>
                <a:lnTo>
                  <a:pt x="1966854" y="299013"/>
                </a:lnTo>
                <a:lnTo>
                  <a:pt x="1967735" y="299190"/>
                </a:lnTo>
                <a:lnTo>
                  <a:pt x="1968704" y="299367"/>
                </a:lnTo>
                <a:lnTo>
                  <a:pt x="1969585" y="299543"/>
                </a:lnTo>
                <a:lnTo>
                  <a:pt x="1970554" y="299720"/>
                </a:lnTo>
                <a:lnTo>
                  <a:pt x="1971523" y="299897"/>
                </a:lnTo>
                <a:lnTo>
                  <a:pt x="1972404" y="300073"/>
                </a:lnTo>
                <a:lnTo>
                  <a:pt x="1973373" y="300250"/>
                </a:lnTo>
                <a:lnTo>
                  <a:pt x="1974254" y="300426"/>
                </a:lnTo>
                <a:lnTo>
                  <a:pt x="1975223" y="300515"/>
                </a:lnTo>
                <a:lnTo>
                  <a:pt x="1976192" y="300691"/>
                </a:lnTo>
                <a:lnTo>
                  <a:pt x="1977073" y="300868"/>
                </a:lnTo>
                <a:lnTo>
                  <a:pt x="1978042" y="301045"/>
                </a:lnTo>
                <a:lnTo>
                  <a:pt x="1978923" y="301221"/>
                </a:lnTo>
                <a:lnTo>
                  <a:pt x="1979892" y="301398"/>
                </a:lnTo>
                <a:lnTo>
                  <a:pt x="1980861" y="301575"/>
                </a:lnTo>
                <a:lnTo>
                  <a:pt x="1981742" y="301663"/>
                </a:lnTo>
                <a:lnTo>
                  <a:pt x="1982711" y="301840"/>
                </a:lnTo>
                <a:lnTo>
                  <a:pt x="1983593" y="302016"/>
                </a:lnTo>
                <a:lnTo>
                  <a:pt x="1984562" y="302105"/>
                </a:lnTo>
                <a:lnTo>
                  <a:pt x="1985531" y="302281"/>
                </a:lnTo>
                <a:lnTo>
                  <a:pt x="1986412" y="302458"/>
                </a:lnTo>
                <a:lnTo>
                  <a:pt x="1987381" y="302546"/>
                </a:lnTo>
                <a:lnTo>
                  <a:pt x="1988262" y="302723"/>
                </a:lnTo>
                <a:lnTo>
                  <a:pt x="1989231" y="302811"/>
                </a:lnTo>
                <a:lnTo>
                  <a:pt x="1990112" y="302899"/>
                </a:lnTo>
                <a:lnTo>
                  <a:pt x="1991081" y="303076"/>
                </a:lnTo>
                <a:lnTo>
                  <a:pt x="1992050" y="303164"/>
                </a:lnTo>
                <a:lnTo>
                  <a:pt x="1992931" y="303253"/>
                </a:lnTo>
                <a:lnTo>
                  <a:pt x="1993900" y="303341"/>
                </a:lnTo>
                <a:lnTo>
                  <a:pt x="1994781" y="303518"/>
                </a:lnTo>
                <a:lnTo>
                  <a:pt x="1995750" y="303606"/>
                </a:lnTo>
                <a:lnTo>
                  <a:pt x="1996719" y="303694"/>
                </a:lnTo>
                <a:lnTo>
                  <a:pt x="1997600" y="303783"/>
                </a:lnTo>
                <a:lnTo>
                  <a:pt x="1998569" y="303783"/>
                </a:lnTo>
                <a:lnTo>
                  <a:pt x="1999450" y="303871"/>
                </a:lnTo>
                <a:lnTo>
                  <a:pt x="2000419" y="303959"/>
                </a:lnTo>
                <a:lnTo>
                  <a:pt x="2001388" y="304048"/>
                </a:lnTo>
                <a:lnTo>
                  <a:pt x="2002269" y="304048"/>
                </a:lnTo>
                <a:lnTo>
                  <a:pt x="2003239" y="304136"/>
                </a:lnTo>
                <a:lnTo>
                  <a:pt x="2004120" y="304136"/>
                </a:lnTo>
                <a:lnTo>
                  <a:pt x="2005089" y="304136"/>
                </a:lnTo>
                <a:lnTo>
                  <a:pt x="2006058" y="304224"/>
                </a:lnTo>
                <a:lnTo>
                  <a:pt x="2006939" y="304224"/>
                </a:lnTo>
                <a:lnTo>
                  <a:pt x="2007908" y="304224"/>
                </a:lnTo>
                <a:lnTo>
                  <a:pt x="2008789" y="304224"/>
                </a:lnTo>
                <a:lnTo>
                  <a:pt x="2009758" y="304224"/>
                </a:lnTo>
                <a:lnTo>
                  <a:pt x="2010639" y="304224"/>
                </a:lnTo>
                <a:lnTo>
                  <a:pt x="2011608" y="304224"/>
                </a:lnTo>
                <a:lnTo>
                  <a:pt x="2012577" y="304224"/>
                </a:lnTo>
                <a:lnTo>
                  <a:pt x="2013458" y="304136"/>
                </a:lnTo>
                <a:lnTo>
                  <a:pt x="2014427" y="304136"/>
                </a:lnTo>
                <a:lnTo>
                  <a:pt x="2015308" y="304048"/>
                </a:lnTo>
                <a:lnTo>
                  <a:pt x="2016277" y="304048"/>
                </a:lnTo>
                <a:lnTo>
                  <a:pt x="2017246" y="303959"/>
                </a:lnTo>
                <a:lnTo>
                  <a:pt x="2018127" y="303959"/>
                </a:lnTo>
                <a:lnTo>
                  <a:pt x="2019096" y="303871"/>
                </a:lnTo>
                <a:lnTo>
                  <a:pt x="2019977" y="303783"/>
                </a:lnTo>
                <a:lnTo>
                  <a:pt x="2020947" y="303694"/>
                </a:lnTo>
                <a:lnTo>
                  <a:pt x="2021915" y="303606"/>
                </a:lnTo>
                <a:lnTo>
                  <a:pt x="2022797" y="303518"/>
                </a:lnTo>
                <a:lnTo>
                  <a:pt x="2023766" y="303429"/>
                </a:lnTo>
                <a:lnTo>
                  <a:pt x="2024647" y="303341"/>
                </a:lnTo>
                <a:lnTo>
                  <a:pt x="2025616" y="303164"/>
                </a:lnTo>
                <a:lnTo>
                  <a:pt x="2026497" y="303076"/>
                </a:lnTo>
                <a:lnTo>
                  <a:pt x="2027466" y="302988"/>
                </a:lnTo>
                <a:lnTo>
                  <a:pt x="2028435" y="302811"/>
                </a:lnTo>
                <a:lnTo>
                  <a:pt x="2029316" y="302723"/>
                </a:lnTo>
                <a:lnTo>
                  <a:pt x="2030285" y="302546"/>
                </a:lnTo>
                <a:lnTo>
                  <a:pt x="2031166" y="302458"/>
                </a:lnTo>
                <a:lnTo>
                  <a:pt x="2032135" y="302281"/>
                </a:lnTo>
                <a:lnTo>
                  <a:pt x="2033104" y="302105"/>
                </a:lnTo>
                <a:lnTo>
                  <a:pt x="2033985" y="302016"/>
                </a:lnTo>
                <a:lnTo>
                  <a:pt x="2034954" y="301840"/>
                </a:lnTo>
                <a:lnTo>
                  <a:pt x="2035835" y="301663"/>
                </a:lnTo>
                <a:lnTo>
                  <a:pt x="2036804" y="301486"/>
                </a:lnTo>
                <a:lnTo>
                  <a:pt x="2037773" y="301310"/>
                </a:lnTo>
                <a:lnTo>
                  <a:pt x="2038654" y="301133"/>
                </a:lnTo>
                <a:lnTo>
                  <a:pt x="2039623" y="300956"/>
                </a:lnTo>
                <a:lnTo>
                  <a:pt x="2040505" y="300780"/>
                </a:lnTo>
                <a:lnTo>
                  <a:pt x="2041474" y="300603"/>
                </a:lnTo>
                <a:lnTo>
                  <a:pt x="2042443" y="300426"/>
                </a:lnTo>
                <a:lnTo>
                  <a:pt x="2043324" y="300250"/>
                </a:lnTo>
                <a:lnTo>
                  <a:pt x="2044293" y="300073"/>
                </a:lnTo>
                <a:lnTo>
                  <a:pt x="2045174" y="299897"/>
                </a:lnTo>
                <a:lnTo>
                  <a:pt x="2046143" y="299720"/>
                </a:lnTo>
                <a:lnTo>
                  <a:pt x="2047024" y="299543"/>
                </a:lnTo>
                <a:lnTo>
                  <a:pt x="2047993" y="299367"/>
                </a:lnTo>
                <a:lnTo>
                  <a:pt x="2048962" y="299102"/>
                </a:lnTo>
                <a:lnTo>
                  <a:pt x="2049843" y="298925"/>
                </a:lnTo>
                <a:lnTo>
                  <a:pt x="2050812" y="298748"/>
                </a:lnTo>
                <a:lnTo>
                  <a:pt x="2051693" y="298572"/>
                </a:lnTo>
                <a:lnTo>
                  <a:pt x="2052662" y="298395"/>
                </a:lnTo>
                <a:lnTo>
                  <a:pt x="2053631" y="298219"/>
                </a:lnTo>
                <a:lnTo>
                  <a:pt x="2054512" y="297954"/>
                </a:lnTo>
                <a:lnTo>
                  <a:pt x="2055481" y="297777"/>
                </a:lnTo>
                <a:lnTo>
                  <a:pt x="2056362" y="297600"/>
                </a:lnTo>
                <a:lnTo>
                  <a:pt x="2057331" y="297424"/>
                </a:lnTo>
                <a:lnTo>
                  <a:pt x="2058300" y="297247"/>
                </a:lnTo>
                <a:lnTo>
                  <a:pt x="2059182" y="297070"/>
                </a:lnTo>
                <a:lnTo>
                  <a:pt x="2060151" y="296894"/>
                </a:lnTo>
                <a:lnTo>
                  <a:pt x="2061032" y="296717"/>
                </a:lnTo>
                <a:lnTo>
                  <a:pt x="2062001" y="296540"/>
                </a:lnTo>
                <a:lnTo>
                  <a:pt x="2062882" y="296364"/>
                </a:lnTo>
                <a:lnTo>
                  <a:pt x="2063851" y="296187"/>
                </a:lnTo>
                <a:lnTo>
                  <a:pt x="2064820" y="296011"/>
                </a:lnTo>
                <a:lnTo>
                  <a:pt x="2065701" y="295834"/>
                </a:lnTo>
                <a:lnTo>
                  <a:pt x="2066670" y="295657"/>
                </a:lnTo>
                <a:lnTo>
                  <a:pt x="2067551" y="295481"/>
                </a:lnTo>
                <a:lnTo>
                  <a:pt x="2068520" y="295392"/>
                </a:lnTo>
                <a:lnTo>
                  <a:pt x="2069489" y="295216"/>
                </a:lnTo>
                <a:lnTo>
                  <a:pt x="2070370" y="295039"/>
                </a:lnTo>
                <a:lnTo>
                  <a:pt x="2071339" y="294951"/>
                </a:lnTo>
                <a:lnTo>
                  <a:pt x="2072220" y="294774"/>
                </a:lnTo>
                <a:lnTo>
                  <a:pt x="2073189" y="294597"/>
                </a:lnTo>
                <a:lnTo>
                  <a:pt x="2074158" y="294509"/>
                </a:lnTo>
                <a:lnTo>
                  <a:pt x="2075039" y="294421"/>
                </a:lnTo>
                <a:lnTo>
                  <a:pt x="2076008" y="294244"/>
                </a:lnTo>
                <a:lnTo>
                  <a:pt x="2076890" y="294156"/>
                </a:lnTo>
                <a:lnTo>
                  <a:pt x="2077859" y="294068"/>
                </a:lnTo>
                <a:lnTo>
                  <a:pt x="2078828" y="293979"/>
                </a:lnTo>
                <a:lnTo>
                  <a:pt x="2079709" y="293803"/>
                </a:lnTo>
                <a:lnTo>
                  <a:pt x="2080678" y="293714"/>
                </a:lnTo>
                <a:lnTo>
                  <a:pt x="2081559" y="293626"/>
                </a:lnTo>
                <a:lnTo>
                  <a:pt x="2082528" y="293626"/>
                </a:lnTo>
                <a:lnTo>
                  <a:pt x="2083409" y="293538"/>
                </a:lnTo>
                <a:lnTo>
                  <a:pt x="2084378" y="293449"/>
                </a:lnTo>
                <a:lnTo>
                  <a:pt x="2085347" y="293361"/>
                </a:lnTo>
                <a:lnTo>
                  <a:pt x="2086228" y="293361"/>
                </a:lnTo>
                <a:lnTo>
                  <a:pt x="2087197" y="293273"/>
                </a:lnTo>
                <a:lnTo>
                  <a:pt x="2088078" y="293184"/>
                </a:lnTo>
                <a:lnTo>
                  <a:pt x="2089047" y="293184"/>
                </a:lnTo>
                <a:lnTo>
                  <a:pt x="2090016" y="293184"/>
                </a:lnTo>
                <a:lnTo>
                  <a:pt x="2090897" y="293096"/>
                </a:lnTo>
                <a:lnTo>
                  <a:pt x="2091866" y="293096"/>
                </a:lnTo>
                <a:lnTo>
                  <a:pt x="2092747" y="293096"/>
                </a:lnTo>
                <a:lnTo>
                  <a:pt x="2093716" y="293096"/>
                </a:lnTo>
                <a:lnTo>
                  <a:pt x="2094685" y="293096"/>
                </a:lnTo>
                <a:lnTo>
                  <a:pt x="2095567" y="293096"/>
                </a:lnTo>
                <a:lnTo>
                  <a:pt x="2096536" y="293096"/>
                </a:lnTo>
                <a:lnTo>
                  <a:pt x="2097417" y="293096"/>
                </a:lnTo>
                <a:lnTo>
                  <a:pt x="2098386" y="293096"/>
                </a:lnTo>
                <a:lnTo>
                  <a:pt x="2099355" y="293184"/>
                </a:lnTo>
                <a:lnTo>
                  <a:pt x="2100236" y="293184"/>
                </a:lnTo>
                <a:lnTo>
                  <a:pt x="2101205" y="293273"/>
                </a:lnTo>
                <a:lnTo>
                  <a:pt x="2102086" y="293273"/>
                </a:lnTo>
                <a:lnTo>
                  <a:pt x="2103055" y="293361"/>
                </a:lnTo>
                <a:lnTo>
                  <a:pt x="2103936" y="293361"/>
                </a:lnTo>
                <a:lnTo>
                  <a:pt x="2104905" y="293449"/>
                </a:lnTo>
                <a:lnTo>
                  <a:pt x="2105874" y="293538"/>
                </a:lnTo>
                <a:lnTo>
                  <a:pt x="2106755" y="293626"/>
                </a:lnTo>
                <a:lnTo>
                  <a:pt x="2107724" y="293714"/>
                </a:lnTo>
                <a:lnTo>
                  <a:pt x="2108605" y="293803"/>
                </a:lnTo>
                <a:lnTo>
                  <a:pt x="2109574" y="293891"/>
                </a:lnTo>
                <a:lnTo>
                  <a:pt x="2110543" y="293979"/>
                </a:lnTo>
                <a:lnTo>
                  <a:pt x="2111424" y="294068"/>
                </a:lnTo>
                <a:lnTo>
                  <a:pt x="2112393" y="294156"/>
                </a:lnTo>
                <a:lnTo>
                  <a:pt x="2113274" y="294244"/>
                </a:lnTo>
                <a:lnTo>
                  <a:pt x="2114243" y="294332"/>
                </a:lnTo>
                <a:lnTo>
                  <a:pt x="2115213" y="294509"/>
                </a:lnTo>
                <a:lnTo>
                  <a:pt x="2116094" y="294597"/>
                </a:lnTo>
                <a:lnTo>
                  <a:pt x="2117063" y="294686"/>
                </a:lnTo>
                <a:lnTo>
                  <a:pt x="2117944" y="294862"/>
                </a:lnTo>
                <a:lnTo>
                  <a:pt x="2118913" y="294951"/>
                </a:lnTo>
                <a:lnTo>
                  <a:pt x="2119794" y="295039"/>
                </a:lnTo>
                <a:lnTo>
                  <a:pt x="2120763" y="295216"/>
                </a:lnTo>
                <a:lnTo>
                  <a:pt x="2121732" y="295304"/>
                </a:lnTo>
                <a:lnTo>
                  <a:pt x="2122613" y="295481"/>
                </a:lnTo>
                <a:lnTo>
                  <a:pt x="2123582" y="295657"/>
                </a:lnTo>
                <a:lnTo>
                  <a:pt x="2124463" y="295746"/>
                </a:lnTo>
                <a:lnTo>
                  <a:pt x="2125432" y="295922"/>
                </a:lnTo>
                <a:lnTo>
                  <a:pt x="2126401" y="296011"/>
                </a:lnTo>
                <a:lnTo>
                  <a:pt x="2127282" y="296187"/>
                </a:lnTo>
                <a:lnTo>
                  <a:pt x="2128251" y="296364"/>
                </a:lnTo>
                <a:lnTo>
                  <a:pt x="2129132" y="296452"/>
                </a:lnTo>
                <a:lnTo>
                  <a:pt x="2130101" y="296629"/>
                </a:lnTo>
                <a:lnTo>
                  <a:pt x="2131070" y="296805"/>
                </a:lnTo>
                <a:lnTo>
                  <a:pt x="2131951" y="296894"/>
                </a:lnTo>
                <a:lnTo>
                  <a:pt x="2132921" y="297070"/>
                </a:lnTo>
                <a:lnTo>
                  <a:pt x="2133802" y="297247"/>
                </a:lnTo>
                <a:lnTo>
                  <a:pt x="2134771" y="297335"/>
                </a:lnTo>
                <a:lnTo>
                  <a:pt x="2135740" y="297512"/>
                </a:lnTo>
                <a:lnTo>
                  <a:pt x="2136621" y="297689"/>
                </a:lnTo>
                <a:lnTo>
                  <a:pt x="2137590" y="297777"/>
                </a:lnTo>
                <a:lnTo>
                  <a:pt x="2138471" y="297954"/>
                </a:lnTo>
                <a:lnTo>
                  <a:pt x="2139440" y="298130"/>
                </a:lnTo>
                <a:lnTo>
                  <a:pt x="2140321" y="298219"/>
                </a:lnTo>
                <a:lnTo>
                  <a:pt x="2141290" y="298395"/>
                </a:lnTo>
                <a:lnTo>
                  <a:pt x="2142259" y="298484"/>
                </a:lnTo>
                <a:lnTo>
                  <a:pt x="2143140" y="298660"/>
                </a:lnTo>
                <a:lnTo>
                  <a:pt x="2144109" y="298748"/>
                </a:lnTo>
                <a:lnTo>
                  <a:pt x="2144990" y="298925"/>
                </a:lnTo>
                <a:lnTo>
                  <a:pt x="2145959" y="299013"/>
                </a:lnTo>
                <a:lnTo>
                  <a:pt x="2146928" y="299190"/>
                </a:lnTo>
                <a:lnTo>
                  <a:pt x="2147809" y="299278"/>
                </a:lnTo>
                <a:lnTo>
                  <a:pt x="2148778" y="299367"/>
                </a:lnTo>
                <a:lnTo>
                  <a:pt x="2149659" y="299543"/>
                </a:lnTo>
                <a:lnTo>
                  <a:pt x="2150628" y="299632"/>
                </a:lnTo>
                <a:lnTo>
                  <a:pt x="2151597" y="299720"/>
                </a:lnTo>
                <a:lnTo>
                  <a:pt x="2152479" y="299808"/>
                </a:lnTo>
                <a:lnTo>
                  <a:pt x="2153448" y="299897"/>
                </a:lnTo>
                <a:lnTo>
                  <a:pt x="2154329" y="299985"/>
                </a:lnTo>
                <a:lnTo>
                  <a:pt x="2155298" y="300073"/>
                </a:lnTo>
                <a:lnTo>
                  <a:pt x="2156179" y="300162"/>
                </a:lnTo>
                <a:lnTo>
                  <a:pt x="2157148" y="300250"/>
                </a:lnTo>
                <a:lnTo>
                  <a:pt x="2158117" y="300338"/>
                </a:lnTo>
                <a:lnTo>
                  <a:pt x="2158998" y="300426"/>
                </a:lnTo>
                <a:lnTo>
                  <a:pt x="2159967" y="300515"/>
                </a:lnTo>
                <a:lnTo>
                  <a:pt x="2160848" y="300515"/>
                </a:lnTo>
                <a:lnTo>
                  <a:pt x="2161817" y="300603"/>
                </a:lnTo>
                <a:lnTo>
                  <a:pt x="2162786" y="300691"/>
                </a:lnTo>
                <a:lnTo>
                  <a:pt x="2163667" y="300691"/>
                </a:lnTo>
                <a:lnTo>
                  <a:pt x="2164636" y="300780"/>
                </a:lnTo>
                <a:lnTo>
                  <a:pt x="2165517" y="300780"/>
                </a:lnTo>
                <a:lnTo>
                  <a:pt x="2166486" y="300780"/>
                </a:lnTo>
                <a:lnTo>
                  <a:pt x="2167455" y="300868"/>
                </a:lnTo>
                <a:lnTo>
                  <a:pt x="2168336" y="300868"/>
                </a:lnTo>
                <a:lnTo>
                  <a:pt x="2169305" y="300868"/>
                </a:lnTo>
                <a:lnTo>
                  <a:pt x="2170186" y="300868"/>
                </a:lnTo>
                <a:lnTo>
                  <a:pt x="2171156" y="300868"/>
                </a:lnTo>
                <a:lnTo>
                  <a:pt x="2172125" y="300868"/>
                </a:lnTo>
                <a:lnTo>
                  <a:pt x="2173006" y="300868"/>
                </a:lnTo>
                <a:lnTo>
                  <a:pt x="2173975" y="300868"/>
                </a:lnTo>
                <a:lnTo>
                  <a:pt x="2174856" y="300868"/>
                </a:lnTo>
                <a:lnTo>
                  <a:pt x="2175825" y="300868"/>
                </a:lnTo>
                <a:lnTo>
                  <a:pt x="2176706" y="300780"/>
                </a:lnTo>
                <a:lnTo>
                  <a:pt x="2177675" y="300780"/>
                </a:lnTo>
                <a:lnTo>
                  <a:pt x="2178644" y="300780"/>
                </a:lnTo>
                <a:lnTo>
                  <a:pt x="2179525" y="300691"/>
                </a:lnTo>
                <a:lnTo>
                  <a:pt x="2180494" y="300691"/>
                </a:lnTo>
                <a:lnTo>
                  <a:pt x="2181375" y="300603"/>
                </a:lnTo>
                <a:lnTo>
                  <a:pt x="2182344" y="300603"/>
                </a:lnTo>
                <a:lnTo>
                  <a:pt x="2183313" y="300515"/>
                </a:lnTo>
                <a:lnTo>
                  <a:pt x="2184194" y="300426"/>
                </a:lnTo>
                <a:lnTo>
                  <a:pt x="2185163" y="300426"/>
                </a:lnTo>
                <a:lnTo>
                  <a:pt x="2186044" y="300338"/>
                </a:lnTo>
                <a:lnTo>
                  <a:pt x="2187013" y="300250"/>
                </a:lnTo>
                <a:lnTo>
                  <a:pt x="2187982" y="300162"/>
                </a:lnTo>
                <a:lnTo>
                  <a:pt x="2188864" y="300073"/>
                </a:lnTo>
                <a:lnTo>
                  <a:pt x="2189833" y="299985"/>
                </a:lnTo>
                <a:lnTo>
                  <a:pt x="2190714" y="299897"/>
                </a:lnTo>
                <a:lnTo>
                  <a:pt x="2191683" y="299808"/>
                </a:lnTo>
                <a:lnTo>
                  <a:pt x="2192564" y="299720"/>
                </a:lnTo>
                <a:lnTo>
                  <a:pt x="2193533" y="299632"/>
                </a:lnTo>
                <a:lnTo>
                  <a:pt x="2194502" y="299543"/>
                </a:lnTo>
                <a:lnTo>
                  <a:pt x="2195383" y="299455"/>
                </a:lnTo>
                <a:lnTo>
                  <a:pt x="2196352" y="299367"/>
                </a:lnTo>
                <a:lnTo>
                  <a:pt x="2197233" y="299278"/>
                </a:lnTo>
                <a:lnTo>
                  <a:pt x="2198202" y="299102"/>
                </a:lnTo>
                <a:lnTo>
                  <a:pt x="2199171" y="299013"/>
                </a:lnTo>
                <a:lnTo>
                  <a:pt x="2200052" y="298925"/>
                </a:lnTo>
                <a:lnTo>
                  <a:pt x="2201021" y="298837"/>
                </a:lnTo>
                <a:lnTo>
                  <a:pt x="2201902" y="298660"/>
                </a:lnTo>
                <a:lnTo>
                  <a:pt x="2202871" y="298572"/>
                </a:lnTo>
                <a:lnTo>
                  <a:pt x="2203840" y="298484"/>
                </a:lnTo>
                <a:lnTo>
                  <a:pt x="2204721" y="298395"/>
                </a:lnTo>
                <a:lnTo>
                  <a:pt x="2205690" y="298219"/>
                </a:lnTo>
                <a:lnTo>
                  <a:pt x="2206571" y="298130"/>
                </a:lnTo>
                <a:lnTo>
                  <a:pt x="2207540" y="298042"/>
                </a:lnTo>
                <a:lnTo>
                  <a:pt x="2208509" y="297954"/>
                </a:lnTo>
                <a:lnTo>
                  <a:pt x="2209391" y="297777"/>
                </a:lnTo>
                <a:lnTo>
                  <a:pt x="2210360" y="297689"/>
                </a:lnTo>
                <a:lnTo>
                  <a:pt x="2211241" y="297600"/>
                </a:lnTo>
                <a:lnTo>
                  <a:pt x="2212210" y="297424"/>
                </a:lnTo>
                <a:lnTo>
                  <a:pt x="2213091" y="297335"/>
                </a:lnTo>
                <a:lnTo>
                  <a:pt x="2214060" y="297247"/>
                </a:lnTo>
                <a:lnTo>
                  <a:pt x="2215029" y="297159"/>
                </a:lnTo>
                <a:lnTo>
                  <a:pt x="2215910" y="297070"/>
                </a:lnTo>
                <a:lnTo>
                  <a:pt x="2216879" y="296982"/>
                </a:lnTo>
                <a:lnTo>
                  <a:pt x="2217760" y="296805"/>
                </a:lnTo>
                <a:lnTo>
                  <a:pt x="2218729" y="296717"/>
                </a:lnTo>
                <a:lnTo>
                  <a:pt x="2219698" y="296629"/>
                </a:lnTo>
                <a:lnTo>
                  <a:pt x="2220579" y="296540"/>
                </a:lnTo>
                <a:lnTo>
                  <a:pt x="2221548" y="296452"/>
                </a:lnTo>
                <a:lnTo>
                  <a:pt x="2222429" y="296364"/>
                </a:lnTo>
                <a:lnTo>
                  <a:pt x="2223398" y="296276"/>
                </a:lnTo>
                <a:lnTo>
                  <a:pt x="2224367" y="296187"/>
                </a:lnTo>
                <a:lnTo>
                  <a:pt x="2225248" y="296187"/>
                </a:lnTo>
                <a:lnTo>
                  <a:pt x="2226217" y="296099"/>
                </a:lnTo>
                <a:lnTo>
                  <a:pt x="2227099" y="296011"/>
                </a:lnTo>
                <a:lnTo>
                  <a:pt x="2228068" y="295922"/>
                </a:lnTo>
                <a:lnTo>
                  <a:pt x="2229037" y="295922"/>
                </a:lnTo>
                <a:lnTo>
                  <a:pt x="2229918" y="295834"/>
                </a:lnTo>
                <a:lnTo>
                  <a:pt x="2230887" y="295746"/>
                </a:lnTo>
                <a:lnTo>
                  <a:pt x="2231768" y="295746"/>
                </a:lnTo>
                <a:lnTo>
                  <a:pt x="2232737" y="295657"/>
                </a:lnTo>
                <a:lnTo>
                  <a:pt x="2233618" y="295657"/>
                </a:lnTo>
                <a:lnTo>
                  <a:pt x="2234587" y="295657"/>
                </a:lnTo>
                <a:lnTo>
                  <a:pt x="2235556" y="295569"/>
                </a:lnTo>
                <a:lnTo>
                  <a:pt x="2236437" y="295569"/>
                </a:lnTo>
                <a:lnTo>
                  <a:pt x="2237406" y="295569"/>
                </a:lnTo>
                <a:lnTo>
                  <a:pt x="2238287" y="295569"/>
                </a:lnTo>
                <a:lnTo>
                  <a:pt x="2239256" y="295569"/>
                </a:lnTo>
                <a:lnTo>
                  <a:pt x="2240225" y="295569"/>
                </a:lnTo>
                <a:lnTo>
                  <a:pt x="2241106" y="295569"/>
                </a:lnTo>
                <a:lnTo>
                  <a:pt x="2242075" y="295569"/>
                </a:lnTo>
                <a:lnTo>
                  <a:pt x="2242956" y="295569"/>
                </a:lnTo>
                <a:lnTo>
                  <a:pt x="2243925" y="295569"/>
                </a:lnTo>
                <a:lnTo>
                  <a:pt x="2244894" y="295569"/>
                </a:lnTo>
                <a:lnTo>
                  <a:pt x="2245776" y="295569"/>
                </a:lnTo>
                <a:lnTo>
                  <a:pt x="2246745" y="295657"/>
                </a:lnTo>
                <a:lnTo>
                  <a:pt x="2247626" y="295657"/>
                </a:lnTo>
                <a:lnTo>
                  <a:pt x="2248595" y="295746"/>
                </a:lnTo>
                <a:lnTo>
                  <a:pt x="2249476" y="295746"/>
                </a:lnTo>
                <a:lnTo>
                  <a:pt x="2250445" y="295834"/>
                </a:lnTo>
                <a:lnTo>
                  <a:pt x="2251414" y="295834"/>
                </a:lnTo>
                <a:lnTo>
                  <a:pt x="2252295" y="295922"/>
                </a:lnTo>
                <a:lnTo>
                  <a:pt x="2253264" y="296011"/>
                </a:lnTo>
                <a:lnTo>
                  <a:pt x="2254145" y="296011"/>
                </a:lnTo>
                <a:lnTo>
                  <a:pt x="2255114" y="296099"/>
                </a:lnTo>
                <a:lnTo>
                  <a:pt x="2256083" y="296187"/>
                </a:lnTo>
                <a:lnTo>
                  <a:pt x="2256964" y="296276"/>
                </a:lnTo>
                <a:lnTo>
                  <a:pt x="2257933" y="296364"/>
                </a:lnTo>
                <a:lnTo>
                  <a:pt x="2258814" y="296452"/>
                </a:lnTo>
                <a:lnTo>
                  <a:pt x="2259783" y="296540"/>
                </a:lnTo>
                <a:lnTo>
                  <a:pt x="2260752" y="296629"/>
                </a:lnTo>
                <a:lnTo>
                  <a:pt x="2261633" y="296717"/>
                </a:lnTo>
                <a:lnTo>
                  <a:pt x="2262602" y="296805"/>
                </a:lnTo>
                <a:lnTo>
                  <a:pt x="2263484" y="296894"/>
                </a:lnTo>
                <a:lnTo>
                  <a:pt x="2264452" y="297070"/>
                </a:lnTo>
                <a:lnTo>
                  <a:pt x="2265422" y="297159"/>
                </a:lnTo>
                <a:lnTo>
                  <a:pt x="2266303" y="297247"/>
                </a:lnTo>
                <a:lnTo>
                  <a:pt x="2267272" y="297424"/>
                </a:lnTo>
                <a:lnTo>
                  <a:pt x="2268153" y="297512"/>
                </a:lnTo>
                <a:lnTo>
                  <a:pt x="2269122" y="297600"/>
                </a:lnTo>
                <a:lnTo>
                  <a:pt x="2270003" y="297777"/>
                </a:lnTo>
                <a:lnTo>
                  <a:pt x="2270972" y="297865"/>
                </a:lnTo>
                <a:lnTo>
                  <a:pt x="2271941" y="298042"/>
                </a:lnTo>
                <a:lnTo>
                  <a:pt x="2272822" y="298130"/>
                </a:lnTo>
                <a:lnTo>
                  <a:pt x="2273791" y="298219"/>
                </a:lnTo>
                <a:lnTo>
                  <a:pt x="2274672" y="298395"/>
                </a:lnTo>
                <a:lnTo>
                  <a:pt x="2275641" y="298484"/>
                </a:lnTo>
                <a:lnTo>
                  <a:pt x="2276610" y="298660"/>
                </a:lnTo>
                <a:lnTo>
                  <a:pt x="2277491" y="298748"/>
                </a:lnTo>
                <a:lnTo>
                  <a:pt x="2278460" y="298925"/>
                </a:lnTo>
                <a:lnTo>
                  <a:pt x="2279341" y="299013"/>
                </a:lnTo>
                <a:lnTo>
                  <a:pt x="2280310" y="299190"/>
                </a:lnTo>
                <a:lnTo>
                  <a:pt x="2281279" y="299278"/>
                </a:lnTo>
                <a:lnTo>
                  <a:pt x="2282160" y="299455"/>
                </a:lnTo>
                <a:lnTo>
                  <a:pt x="2283130" y="299543"/>
                </a:lnTo>
                <a:lnTo>
                  <a:pt x="2284011" y="299720"/>
                </a:lnTo>
                <a:lnTo>
                  <a:pt x="2284980" y="299808"/>
                </a:lnTo>
                <a:lnTo>
                  <a:pt x="2285949" y="299985"/>
                </a:lnTo>
                <a:lnTo>
                  <a:pt x="2286830" y="300073"/>
                </a:lnTo>
                <a:lnTo>
                  <a:pt x="2287799" y="300250"/>
                </a:lnTo>
                <a:lnTo>
                  <a:pt x="2288680" y="300338"/>
                </a:lnTo>
                <a:lnTo>
                  <a:pt x="2289649" y="300515"/>
                </a:lnTo>
                <a:lnTo>
                  <a:pt x="2290530" y="300603"/>
                </a:lnTo>
                <a:lnTo>
                  <a:pt x="2291499" y="300691"/>
                </a:lnTo>
                <a:lnTo>
                  <a:pt x="2292468" y="300868"/>
                </a:lnTo>
                <a:lnTo>
                  <a:pt x="2293349" y="300956"/>
                </a:lnTo>
                <a:lnTo>
                  <a:pt x="2294318" y="301045"/>
                </a:lnTo>
                <a:lnTo>
                  <a:pt x="2295199" y="301133"/>
                </a:lnTo>
                <a:lnTo>
                  <a:pt x="2296168" y="301221"/>
                </a:lnTo>
                <a:lnTo>
                  <a:pt x="2297137" y="301398"/>
                </a:lnTo>
                <a:lnTo>
                  <a:pt x="2298018" y="301486"/>
                </a:lnTo>
                <a:lnTo>
                  <a:pt x="2298987" y="301575"/>
                </a:lnTo>
                <a:lnTo>
                  <a:pt x="2299868" y="301663"/>
                </a:lnTo>
                <a:lnTo>
                  <a:pt x="2300838" y="301751"/>
                </a:lnTo>
                <a:lnTo>
                  <a:pt x="2301806" y="301840"/>
                </a:lnTo>
                <a:lnTo>
                  <a:pt x="2302688" y="301928"/>
                </a:lnTo>
                <a:lnTo>
                  <a:pt x="2303657" y="301928"/>
                </a:lnTo>
                <a:lnTo>
                  <a:pt x="2304538" y="302016"/>
                </a:lnTo>
                <a:lnTo>
                  <a:pt x="2305507" y="302105"/>
                </a:lnTo>
                <a:lnTo>
                  <a:pt x="2306388" y="302193"/>
                </a:lnTo>
                <a:lnTo>
                  <a:pt x="2307357" y="302193"/>
                </a:lnTo>
                <a:lnTo>
                  <a:pt x="2308326" y="302281"/>
                </a:lnTo>
                <a:lnTo>
                  <a:pt x="2309207" y="302281"/>
                </a:lnTo>
                <a:lnTo>
                  <a:pt x="2310176" y="302370"/>
                </a:lnTo>
                <a:lnTo>
                  <a:pt x="2311057" y="302370"/>
                </a:lnTo>
                <a:lnTo>
                  <a:pt x="2312026" y="302458"/>
                </a:lnTo>
                <a:lnTo>
                  <a:pt x="2312995" y="302458"/>
                </a:lnTo>
                <a:lnTo>
                  <a:pt x="2313876" y="302458"/>
                </a:lnTo>
                <a:lnTo>
                  <a:pt x="2314845" y="302458"/>
                </a:lnTo>
                <a:lnTo>
                  <a:pt x="2315726" y="302458"/>
                </a:lnTo>
                <a:lnTo>
                  <a:pt x="2316695" y="302546"/>
                </a:lnTo>
                <a:lnTo>
                  <a:pt x="2317664" y="302546"/>
                </a:lnTo>
                <a:lnTo>
                  <a:pt x="2318545" y="302546"/>
                </a:lnTo>
                <a:lnTo>
                  <a:pt x="2319514" y="302458"/>
                </a:lnTo>
                <a:lnTo>
                  <a:pt x="2320396" y="302458"/>
                </a:lnTo>
                <a:lnTo>
                  <a:pt x="2321365" y="302458"/>
                </a:lnTo>
                <a:lnTo>
                  <a:pt x="2322334" y="302458"/>
                </a:lnTo>
                <a:lnTo>
                  <a:pt x="2323215" y="302458"/>
                </a:lnTo>
                <a:lnTo>
                  <a:pt x="2324184" y="302370"/>
                </a:lnTo>
                <a:lnTo>
                  <a:pt x="2325065" y="302370"/>
                </a:lnTo>
                <a:lnTo>
                  <a:pt x="2326034" y="302281"/>
                </a:lnTo>
                <a:lnTo>
                  <a:pt x="2326915" y="302281"/>
                </a:lnTo>
                <a:lnTo>
                  <a:pt x="2327884" y="302193"/>
                </a:lnTo>
                <a:lnTo>
                  <a:pt x="2328853" y="302193"/>
                </a:lnTo>
                <a:lnTo>
                  <a:pt x="2329734" y="302105"/>
                </a:lnTo>
                <a:lnTo>
                  <a:pt x="2330703" y="302016"/>
                </a:lnTo>
                <a:lnTo>
                  <a:pt x="2331584" y="301928"/>
                </a:lnTo>
                <a:lnTo>
                  <a:pt x="2332553" y="301840"/>
                </a:lnTo>
              </a:path>
            </a:pathLst>
          </a:custGeom>
          <a:ln w="970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10581783" y="2026149"/>
            <a:ext cx="654685" cy="311150"/>
          </a:xfrm>
          <a:custGeom>
            <a:avLst/>
            <a:gdLst/>
            <a:ahLst/>
            <a:cxnLst/>
            <a:rect l="l" t="t" r="r" b="b"/>
            <a:pathLst>
              <a:path w="654684" h="311150">
                <a:moveTo>
                  <a:pt x="0" y="311023"/>
                </a:moveTo>
                <a:lnTo>
                  <a:pt x="654174" y="311023"/>
                </a:lnTo>
                <a:lnTo>
                  <a:pt x="654174" y="0"/>
                </a:lnTo>
                <a:lnTo>
                  <a:pt x="0" y="0"/>
                </a:lnTo>
                <a:lnTo>
                  <a:pt x="0" y="311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10897637" y="2059766"/>
            <a:ext cx="211454" cy="51435"/>
          </a:xfrm>
          <a:custGeom>
            <a:avLst/>
            <a:gdLst/>
            <a:ahLst/>
            <a:cxnLst/>
            <a:rect l="l" t="t" r="r" b="b"/>
            <a:pathLst>
              <a:path w="211454" h="51435">
                <a:moveTo>
                  <a:pt x="6696" y="882"/>
                </a:moveTo>
                <a:lnTo>
                  <a:pt x="0" y="882"/>
                </a:lnTo>
                <a:lnTo>
                  <a:pt x="0" y="50557"/>
                </a:lnTo>
                <a:lnTo>
                  <a:pt x="6255" y="50557"/>
                </a:lnTo>
                <a:lnTo>
                  <a:pt x="6255" y="11470"/>
                </a:lnTo>
                <a:lnTo>
                  <a:pt x="13776" y="11470"/>
                </a:lnTo>
                <a:lnTo>
                  <a:pt x="6696" y="882"/>
                </a:lnTo>
                <a:close/>
              </a:path>
              <a:path w="211454" h="51435">
                <a:moveTo>
                  <a:pt x="13776" y="11470"/>
                </a:moveTo>
                <a:lnTo>
                  <a:pt x="6255" y="11470"/>
                </a:lnTo>
                <a:lnTo>
                  <a:pt x="32334" y="50557"/>
                </a:lnTo>
                <a:lnTo>
                  <a:pt x="39030" y="50557"/>
                </a:lnTo>
                <a:lnTo>
                  <a:pt x="39030" y="39881"/>
                </a:lnTo>
                <a:lnTo>
                  <a:pt x="32774" y="39881"/>
                </a:lnTo>
                <a:lnTo>
                  <a:pt x="13776" y="11470"/>
                </a:lnTo>
                <a:close/>
              </a:path>
              <a:path w="211454" h="51435">
                <a:moveTo>
                  <a:pt x="39030" y="882"/>
                </a:moveTo>
                <a:lnTo>
                  <a:pt x="32774" y="882"/>
                </a:lnTo>
                <a:lnTo>
                  <a:pt x="32774" y="39881"/>
                </a:lnTo>
                <a:lnTo>
                  <a:pt x="39030" y="39881"/>
                </a:lnTo>
                <a:lnTo>
                  <a:pt x="39030" y="882"/>
                </a:lnTo>
                <a:close/>
              </a:path>
              <a:path w="211454" h="51435">
                <a:moveTo>
                  <a:pt x="70307" y="13764"/>
                </a:moveTo>
                <a:lnTo>
                  <a:pt x="60968" y="13764"/>
                </a:lnTo>
                <a:lnTo>
                  <a:pt x="57179" y="15088"/>
                </a:lnTo>
                <a:lnTo>
                  <a:pt x="50395" y="20911"/>
                </a:lnTo>
                <a:lnTo>
                  <a:pt x="48545" y="25852"/>
                </a:lnTo>
                <a:lnTo>
                  <a:pt x="48545" y="38646"/>
                </a:lnTo>
                <a:lnTo>
                  <a:pt x="50043" y="43234"/>
                </a:lnTo>
                <a:lnTo>
                  <a:pt x="53215" y="46499"/>
                </a:lnTo>
                <a:lnTo>
                  <a:pt x="56298" y="49763"/>
                </a:lnTo>
                <a:lnTo>
                  <a:pt x="60351" y="51351"/>
                </a:lnTo>
                <a:lnTo>
                  <a:pt x="68545" y="51351"/>
                </a:lnTo>
                <a:lnTo>
                  <a:pt x="71364" y="50646"/>
                </a:lnTo>
                <a:lnTo>
                  <a:pt x="74095" y="49146"/>
                </a:lnTo>
                <a:lnTo>
                  <a:pt x="76738" y="47646"/>
                </a:lnTo>
                <a:lnTo>
                  <a:pt x="78060" y="46322"/>
                </a:lnTo>
                <a:lnTo>
                  <a:pt x="62289" y="46322"/>
                </a:lnTo>
                <a:lnTo>
                  <a:pt x="59822" y="45175"/>
                </a:lnTo>
                <a:lnTo>
                  <a:pt x="55769" y="40587"/>
                </a:lnTo>
                <a:lnTo>
                  <a:pt x="54800" y="37146"/>
                </a:lnTo>
                <a:lnTo>
                  <a:pt x="54825" y="27881"/>
                </a:lnTo>
                <a:lnTo>
                  <a:pt x="55769" y="24528"/>
                </a:lnTo>
                <a:lnTo>
                  <a:pt x="59822" y="19940"/>
                </a:lnTo>
                <a:lnTo>
                  <a:pt x="62289" y="18793"/>
                </a:lnTo>
                <a:lnTo>
                  <a:pt x="77614" y="18793"/>
                </a:lnTo>
                <a:lnTo>
                  <a:pt x="74359" y="15352"/>
                </a:lnTo>
                <a:lnTo>
                  <a:pt x="70307" y="13764"/>
                </a:lnTo>
                <a:close/>
              </a:path>
              <a:path w="211454" h="51435">
                <a:moveTo>
                  <a:pt x="77614" y="18793"/>
                </a:moveTo>
                <a:lnTo>
                  <a:pt x="68368" y="18793"/>
                </a:lnTo>
                <a:lnTo>
                  <a:pt x="70923" y="19940"/>
                </a:lnTo>
                <a:lnTo>
                  <a:pt x="72861" y="22234"/>
                </a:lnTo>
                <a:lnTo>
                  <a:pt x="74888" y="24528"/>
                </a:lnTo>
                <a:lnTo>
                  <a:pt x="75945" y="27881"/>
                </a:lnTo>
                <a:lnTo>
                  <a:pt x="75919" y="37146"/>
                </a:lnTo>
                <a:lnTo>
                  <a:pt x="74888" y="40587"/>
                </a:lnTo>
                <a:lnTo>
                  <a:pt x="72871" y="42969"/>
                </a:lnTo>
                <a:lnTo>
                  <a:pt x="70923" y="45175"/>
                </a:lnTo>
                <a:lnTo>
                  <a:pt x="68368" y="46322"/>
                </a:lnTo>
                <a:lnTo>
                  <a:pt x="78060" y="46322"/>
                </a:lnTo>
                <a:lnTo>
                  <a:pt x="78765" y="45616"/>
                </a:lnTo>
                <a:lnTo>
                  <a:pt x="80133" y="42881"/>
                </a:lnTo>
                <a:lnTo>
                  <a:pt x="81496" y="40322"/>
                </a:lnTo>
                <a:lnTo>
                  <a:pt x="82115" y="37146"/>
                </a:lnTo>
                <a:lnTo>
                  <a:pt x="82201" y="26293"/>
                </a:lnTo>
                <a:lnTo>
                  <a:pt x="80615" y="21881"/>
                </a:lnTo>
                <a:lnTo>
                  <a:pt x="77614" y="18793"/>
                </a:lnTo>
                <a:close/>
              </a:path>
              <a:path w="211454" h="51435">
                <a:moveTo>
                  <a:pt x="137530" y="0"/>
                </a:moveTo>
                <a:lnTo>
                  <a:pt x="128191" y="0"/>
                </a:lnTo>
                <a:lnTo>
                  <a:pt x="124226" y="970"/>
                </a:lnTo>
                <a:lnTo>
                  <a:pt x="120614" y="3000"/>
                </a:lnTo>
                <a:lnTo>
                  <a:pt x="116914" y="5029"/>
                </a:lnTo>
                <a:lnTo>
                  <a:pt x="114095" y="7941"/>
                </a:lnTo>
                <a:lnTo>
                  <a:pt x="112156" y="11823"/>
                </a:lnTo>
                <a:lnTo>
                  <a:pt x="110130" y="15618"/>
                </a:lnTo>
                <a:lnTo>
                  <a:pt x="109161" y="20117"/>
                </a:lnTo>
                <a:lnTo>
                  <a:pt x="109161" y="30088"/>
                </a:lnTo>
                <a:lnTo>
                  <a:pt x="110042" y="34500"/>
                </a:lnTo>
                <a:lnTo>
                  <a:pt x="113566" y="42793"/>
                </a:lnTo>
                <a:lnTo>
                  <a:pt x="116121" y="45969"/>
                </a:lnTo>
                <a:lnTo>
                  <a:pt x="119469" y="48087"/>
                </a:lnTo>
                <a:lnTo>
                  <a:pt x="122817" y="50293"/>
                </a:lnTo>
                <a:lnTo>
                  <a:pt x="127134" y="51352"/>
                </a:lnTo>
                <a:lnTo>
                  <a:pt x="137618" y="51352"/>
                </a:lnTo>
                <a:lnTo>
                  <a:pt x="142023" y="49940"/>
                </a:lnTo>
                <a:lnTo>
                  <a:pt x="145636" y="47116"/>
                </a:lnTo>
                <a:lnTo>
                  <a:pt x="147288" y="45793"/>
                </a:lnTo>
                <a:lnTo>
                  <a:pt x="128896" y="45793"/>
                </a:lnTo>
                <a:lnTo>
                  <a:pt x="126165" y="44998"/>
                </a:lnTo>
                <a:lnTo>
                  <a:pt x="115945" y="22058"/>
                </a:lnTo>
                <a:lnTo>
                  <a:pt x="116473" y="18793"/>
                </a:lnTo>
                <a:lnTo>
                  <a:pt x="117591" y="15618"/>
                </a:lnTo>
                <a:lnTo>
                  <a:pt x="118588" y="12705"/>
                </a:lnTo>
                <a:lnTo>
                  <a:pt x="120350" y="10234"/>
                </a:lnTo>
                <a:lnTo>
                  <a:pt x="125460" y="6528"/>
                </a:lnTo>
                <a:lnTo>
                  <a:pt x="128631" y="5646"/>
                </a:lnTo>
                <a:lnTo>
                  <a:pt x="147531" y="5646"/>
                </a:lnTo>
                <a:lnTo>
                  <a:pt x="145107" y="3793"/>
                </a:lnTo>
                <a:lnTo>
                  <a:pt x="141759" y="1323"/>
                </a:lnTo>
                <a:lnTo>
                  <a:pt x="137530" y="0"/>
                </a:lnTo>
                <a:close/>
              </a:path>
              <a:path w="211454" h="51435">
                <a:moveTo>
                  <a:pt x="146429" y="33087"/>
                </a:moveTo>
                <a:lnTo>
                  <a:pt x="145548" y="37322"/>
                </a:lnTo>
                <a:lnTo>
                  <a:pt x="143874" y="40411"/>
                </a:lnTo>
                <a:lnTo>
                  <a:pt x="141318" y="42528"/>
                </a:lnTo>
                <a:lnTo>
                  <a:pt x="138763" y="44734"/>
                </a:lnTo>
                <a:lnTo>
                  <a:pt x="135592" y="45793"/>
                </a:lnTo>
                <a:lnTo>
                  <a:pt x="147288" y="45793"/>
                </a:lnTo>
                <a:lnTo>
                  <a:pt x="149160" y="44293"/>
                </a:lnTo>
                <a:lnTo>
                  <a:pt x="151627" y="40146"/>
                </a:lnTo>
                <a:lnTo>
                  <a:pt x="153037" y="34764"/>
                </a:lnTo>
                <a:lnTo>
                  <a:pt x="146429" y="33087"/>
                </a:lnTo>
                <a:close/>
              </a:path>
              <a:path w="211454" h="51435">
                <a:moveTo>
                  <a:pt x="147531" y="5646"/>
                </a:moveTo>
                <a:lnTo>
                  <a:pt x="135768" y="5646"/>
                </a:lnTo>
                <a:lnTo>
                  <a:pt x="138499" y="6440"/>
                </a:lnTo>
                <a:lnTo>
                  <a:pt x="142904" y="9793"/>
                </a:lnTo>
                <a:lnTo>
                  <a:pt x="144578" y="12352"/>
                </a:lnTo>
                <a:lnTo>
                  <a:pt x="145724" y="15970"/>
                </a:lnTo>
                <a:lnTo>
                  <a:pt x="152155" y="14470"/>
                </a:lnTo>
                <a:lnTo>
                  <a:pt x="150834" y="9882"/>
                </a:lnTo>
                <a:lnTo>
                  <a:pt x="148455" y="6352"/>
                </a:lnTo>
                <a:lnTo>
                  <a:pt x="147531" y="5646"/>
                </a:lnTo>
                <a:close/>
              </a:path>
              <a:path w="211454" h="51435">
                <a:moveTo>
                  <a:pt x="168984" y="19322"/>
                </a:moveTo>
                <a:lnTo>
                  <a:pt x="162904" y="19322"/>
                </a:lnTo>
                <a:lnTo>
                  <a:pt x="162963" y="44204"/>
                </a:lnTo>
                <a:lnTo>
                  <a:pt x="163169" y="46057"/>
                </a:lnTo>
                <a:lnTo>
                  <a:pt x="172772" y="50998"/>
                </a:lnTo>
                <a:lnTo>
                  <a:pt x="174270" y="50822"/>
                </a:lnTo>
                <a:lnTo>
                  <a:pt x="176032" y="50469"/>
                </a:lnTo>
                <a:lnTo>
                  <a:pt x="175194" y="45351"/>
                </a:lnTo>
                <a:lnTo>
                  <a:pt x="171539" y="45351"/>
                </a:lnTo>
                <a:lnTo>
                  <a:pt x="170834" y="45175"/>
                </a:lnTo>
                <a:lnTo>
                  <a:pt x="170393" y="44910"/>
                </a:lnTo>
                <a:lnTo>
                  <a:pt x="169865" y="44557"/>
                </a:lnTo>
                <a:lnTo>
                  <a:pt x="169512" y="44204"/>
                </a:lnTo>
                <a:lnTo>
                  <a:pt x="169336" y="43675"/>
                </a:lnTo>
                <a:lnTo>
                  <a:pt x="169072" y="43234"/>
                </a:lnTo>
                <a:lnTo>
                  <a:pt x="168984" y="19322"/>
                </a:lnTo>
                <a:close/>
              </a:path>
              <a:path w="211454" h="51435">
                <a:moveTo>
                  <a:pt x="175151" y="45086"/>
                </a:moveTo>
                <a:lnTo>
                  <a:pt x="174006" y="45263"/>
                </a:lnTo>
                <a:lnTo>
                  <a:pt x="173125" y="45351"/>
                </a:lnTo>
                <a:lnTo>
                  <a:pt x="175194" y="45351"/>
                </a:lnTo>
                <a:lnTo>
                  <a:pt x="175151" y="45086"/>
                </a:lnTo>
                <a:close/>
              </a:path>
              <a:path w="211454" h="51435">
                <a:moveTo>
                  <a:pt x="175151" y="14558"/>
                </a:moveTo>
                <a:lnTo>
                  <a:pt x="158499" y="14558"/>
                </a:lnTo>
                <a:lnTo>
                  <a:pt x="158499" y="19322"/>
                </a:lnTo>
                <a:lnTo>
                  <a:pt x="175151" y="19322"/>
                </a:lnTo>
                <a:lnTo>
                  <a:pt x="175151" y="14558"/>
                </a:lnTo>
                <a:close/>
              </a:path>
              <a:path w="211454" h="51435">
                <a:moveTo>
                  <a:pt x="168984" y="1940"/>
                </a:moveTo>
                <a:lnTo>
                  <a:pt x="162904" y="5646"/>
                </a:lnTo>
                <a:lnTo>
                  <a:pt x="162904" y="14558"/>
                </a:lnTo>
                <a:lnTo>
                  <a:pt x="168984" y="14558"/>
                </a:lnTo>
                <a:lnTo>
                  <a:pt x="168984" y="1940"/>
                </a:lnTo>
                <a:close/>
              </a:path>
              <a:path w="211454" h="51435">
                <a:moveTo>
                  <a:pt x="187045" y="14558"/>
                </a:moveTo>
                <a:lnTo>
                  <a:pt x="181582" y="14558"/>
                </a:lnTo>
                <a:lnTo>
                  <a:pt x="181582" y="50557"/>
                </a:lnTo>
                <a:lnTo>
                  <a:pt x="187662" y="50557"/>
                </a:lnTo>
                <a:lnTo>
                  <a:pt x="187662" y="29116"/>
                </a:lnTo>
                <a:lnTo>
                  <a:pt x="188014" y="26733"/>
                </a:lnTo>
                <a:lnTo>
                  <a:pt x="188719" y="24616"/>
                </a:lnTo>
                <a:lnTo>
                  <a:pt x="189159" y="23116"/>
                </a:lnTo>
                <a:lnTo>
                  <a:pt x="189864" y="22057"/>
                </a:lnTo>
                <a:lnTo>
                  <a:pt x="191979" y="20469"/>
                </a:lnTo>
                <a:lnTo>
                  <a:pt x="193211" y="20028"/>
                </a:lnTo>
                <a:lnTo>
                  <a:pt x="187045" y="20028"/>
                </a:lnTo>
                <a:lnTo>
                  <a:pt x="187045" y="14558"/>
                </a:lnTo>
                <a:close/>
              </a:path>
              <a:path w="211454" h="51435">
                <a:moveTo>
                  <a:pt x="199523" y="20028"/>
                </a:moveTo>
                <a:lnTo>
                  <a:pt x="196032" y="20028"/>
                </a:lnTo>
                <a:lnTo>
                  <a:pt x="197529" y="20469"/>
                </a:lnTo>
                <a:lnTo>
                  <a:pt x="199027" y="21351"/>
                </a:lnTo>
                <a:lnTo>
                  <a:pt x="199523" y="20028"/>
                </a:lnTo>
                <a:close/>
              </a:path>
              <a:path w="211454" h="51435">
                <a:moveTo>
                  <a:pt x="196913" y="13763"/>
                </a:moveTo>
                <a:lnTo>
                  <a:pt x="187045" y="20028"/>
                </a:lnTo>
                <a:lnTo>
                  <a:pt x="193212" y="20028"/>
                </a:lnTo>
                <a:lnTo>
                  <a:pt x="199523" y="20028"/>
                </a:lnTo>
                <a:lnTo>
                  <a:pt x="201142" y="15704"/>
                </a:lnTo>
                <a:lnTo>
                  <a:pt x="199027" y="14381"/>
                </a:lnTo>
                <a:lnTo>
                  <a:pt x="196913" y="13763"/>
                </a:lnTo>
                <a:close/>
              </a:path>
              <a:path w="211454" h="51435">
                <a:moveTo>
                  <a:pt x="211362" y="882"/>
                </a:moveTo>
                <a:lnTo>
                  <a:pt x="205283" y="882"/>
                </a:lnTo>
                <a:lnTo>
                  <a:pt x="205283" y="50557"/>
                </a:lnTo>
                <a:lnTo>
                  <a:pt x="211362" y="50557"/>
                </a:lnTo>
                <a:lnTo>
                  <a:pt x="211362" y="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10608214" y="2085706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312" y="0"/>
                </a:lnTo>
              </a:path>
            </a:pathLst>
          </a:custGeom>
          <a:ln w="10588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10895786" y="2155764"/>
            <a:ext cx="303530" cy="51435"/>
          </a:xfrm>
          <a:custGeom>
            <a:avLst/>
            <a:gdLst/>
            <a:ahLst/>
            <a:cxnLst/>
            <a:rect l="l" t="t" r="r" b="b"/>
            <a:pathLst>
              <a:path w="303529" h="51435">
                <a:moveTo>
                  <a:pt x="28369" y="0"/>
                </a:moveTo>
                <a:lnTo>
                  <a:pt x="19030" y="0"/>
                </a:lnTo>
                <a:lnTo>
                  <a:pt x="15066" y="970"/>
                </a:lnTo>
                <a:lnTo>
                  <a:pt x="11365" y="2999"/>
                </a:lnTo>
                <a:lnTo>
                  <a:pt x="7753" y="4941"/>
                </a:lnTo>
                <a:lnTo>
                  <a:pt x="4933" y="7852"/>
                </a:lnTo>
                <a:lnTo>
                  <a:pt x="2995" y="11734"/>
                </a:lnTo>
                <a:lnTo>
                  <a:pt x="969" y="15617"/>
                </a:lnTo>
                <a:lnTo>
                  <a:pt x="0" y="20117"/>
                </a:lnTo>
                <a:lnTo>
                  <a:pt x="0" y="29999"/>
                </a:lnTo>
                <a:lnTo>
                  <a:pt x="880" y="34499"/>
                </a:lnTo>
                <a:lnTo>
                  <a:pt x="28457" y="51351"/>
                </a:lnTo>
                <a:lnTo>
                  <a:pt x="32863" y="49939"/>
                </a:lnTo>
                <a:lnTo>
                  <a:pt x="38132" y="45704"/>
                </a:lnTo>
                <a:lnTo>
                  <a:pt x="19735" y="45704"/>
                </a:lnTo>
                <a:lnTo>
                  <a:pt x="16915" y="44910"/>
                </a:lnTo>
                <a:lnTo>
                  <a:pt x="6783" y="21970"/>
                </a:lnTo>
                <a:lnTo>
                  <a:pt x="7312" y="18793"/>
                </a:lnTo>
                <a:lnTo>
                  <a:pt x="8312" y="15617"/>
                </a:lnTo>
                <a:lnTo>
                  <a:pt x="9339" y="12617"/>
                </a:lnTo>
                <a:lnTo>
                  <a:pt x="11189" y="10147"/>
                </a:lnTo>
                <a:lnTo>
                  <a:pt x="13744" y="8382"/>
                </a:lnTo>
                <a:lnTo>
                  <a:pt x="16299" y="6529"/>
                </a:lnTo>
                <a:lnTo>
                  <a:pt x="19471" y="5558"/>
                </a:lnTo>
                <a:lnTo>
                  <a:pt x="38342" y="5558"/>
                </a:lnTo>
                <a:lnTo>
                  <a:pt x="32510" y="1235"/>
                </a:lnTo>
                <a:lnTo>
                  <a:pt x="28369" y="0"/>
                </a:lnTo>
                <a:close/>
              </a:path>
              <a:path w="303529" h="51435">
                <a:moveTo>
                  <a:pt x="37268" y="33087"/>
                </a:moveTo>
                <a:lnTo>
                  <a:pt x="36386" y="37234"/>
                </a:lnTo>
                <a:lnTo>
                  <a:pt x="34624" y="40411"/>
                </a:lnTo>
                <a:lnTo>
                  <a:pt x="32069" y="42528"/>
                </a:lnTo>
                <a:lnTo>
                  <a:pt x="29602" y="44646"/>
                </a:lnTo>
                <a:lnTo>
                  <a:pt x="26431" y="45704"/>
                </a:lnTo>
                <a:lnTo>
                  <a:pt x="38132" y="45704"/>
                </a:lnTo>
                <a:lnTo>
                  <a:pt x="39999" y="44204"/>
                </a:lnTo>
                <a:lnTo>
                  <a:pt x="42466" y="40145"/>
                </a:lnTo>
                <a:lnTo>
                  <a:pt x="43876" y="34763"/>
                </a:lnTo>
                <a:lnTo>
                  <a:pt x="37268" y="33087"/>
                </a:lnTo>
                <a:close/>
              </a:path>
              <a:path w="303529" h="51435">
                <a:moveTo>
                  <a:pt x="38342" y="5558"/>
                </a:moveTo>
                <a:lnTo>
                  <a:pt x="26607" y="5558"/>
                </a:lnTo>
                <a:lnTo>
                  <a:pt x="29338" y="6441"/>
                </a:lnTo>
                <a:lnTo>
                  <a:pt x="31541" y="8029"/>
                </a:lnTo>
                <a:lnTo>
                  <a:pt x="33743" y="9705"/>
                </a:lnTo>
                <a:lnTo>
                  <a:pt x="35417" y="12352"/>
                </a:lnTo>
                <a:lnTo>
                  <a:pt x="36563" y="15970"/>
                </a:lnTo>
                <a:lnTo>
                  <a:pt x="42994" y="14470"/>
                </a:lnTo>
                <a:lnTo>
                  <a:pt x="41673" y="9882"/>
                </a:lnTo>
                <a:lnTo>
                  <a:pt x="39294" y="6264"/>
                </a:lnTo>
                <a:lnTo>
                  <a:pt x="38342" y="5558"/>
                </a:lnTo>
                <a:close/>
              </a:path>
              <a:path w="303529" h="51435">
                <a:moveTo>
                  <a:pt x="72157" y="13675"/>
                </a:moveTo>
                <a:lnTo>
                  <a:pt x="50395" y="25852"/>
                </a:lnTo>
                <a:lnTo>
                  <a:pt x="50395" y="38557"/>
                </a:lnTo>
                <a:lnTo>
                  <a:pt x="51893" y="43234"/>
                </a:lnTo>
                <a:lnTo>
                  <a:pt x="58149" y="49675"/>
                </a:lnTo>
                <a:lnTo>
                  <a:pt x="62201" y="51263"/>
                </a:lnTo>
                <a:lnTo>
                  <a:pt x="70395" y="51263"/>
                </a:lnTo>
                <a:lnTo>
                  <a:pt x="73214" y="50557"/>
                </a:lnTo>
                <a:lnTo>
                  <a:pt x="75946" y="49057"/>
                </a:lnTo>
                <a:lnTo>
                  <a:pt x="78589" y="47645"/>
                </a:lnTo>
                <a:lnTo>
                  <a:pt x="79855" y="46322"/>
                </a:lnTo>
                <a:lnTo>
                  <a:pt x="64139" y="46322"/>
                </a:lnTo>
                <a:lnTo>
                  <a:pt x="61672" y="45175"/>
                </a:lnTo>
                <a:lnTo>
                  <a:pt x="57620" y="40587"/>
                </a:lnTo>
                <a:lnTo>
                  <a:pt x="56651" y="37145"/>
                </a:lnTo>
                <a:lnTo>
                  <a:pt x="56650" y="32469"/>
                </a:lnTo>
                <a:lnTo>
                  <a:pt x="56650" y="27881"/>
                </a:lnTo>
                <a:lnTo>
                  <a:pt x="57619" y="24440"/>
                </a:lnTo>
                <a:lnTo>
                  <a:pt x="61672" y="19852"/>
                </a:lnTo>
                <a:lnTo>
                  <a:pt x="64139" y="18705"/>
                </a:lnTo>
                <a:lnTo>
                  <a:pt x="79466" y="18705"/>
                </a:lnTo>
                <a:lnTo>
                  <a:pt x="76210" y="15352"/>
                </a:lnTo>
                <a:lnTo>
                  <a:pt x="72157" y="13675"/>
                </a:lnTo>
                <a:close/>
              </a:path>
              <a:path w="303529" h="51435">
                <a:moveTo>
                  <a:pt x="79466" y="18705"/>
                </a:moveTo>
                <a:lnTo>
                  <a:pt x="70218" y="18705"/>
                </a:lnTo>
                <a:lnTo>
                  <a:pt x="72773" y="19852"/>
                </a:lnTo>
                <a:lnTo>
                  <a:pt x="74711" y="22146"/>
                </a:lnTo>
                <a:lnTo>
                  <a:pt x="76738" y="24440"/>
                </a:lnTo>
                <a:lnTo>
                  <a:pt x="77795" y="27881"/>
                </a:lnTo>
                <a:lnTo>
                  <a:pt x="77742" y="37145"/>
                </a:lnTo>
                <a:lnTo>
                  <a:pt x="76738" y="40498"/>
                </a:lnTo>
                <a:lnTo>
                  <a:pt x="72773" y="45175"/>
                </a:lnTo>
                <a:lnTo>
                  <a:pt x="70218" y="46322"/>
                </a:lnTo>
                <a:lnTo>
                  <a:pt x="79855" y="46322"/>
                </a:lnTo>
                <a:lnTo>
                  <a:pt x="80615" y="45528"/>
                </a:lnTo>
                <a:lnTo>
                  <a:pt x="81937" y="42881"/>
                </a:lnTo>
                <a:lnTo>
                  <a:pt x="83346" y="40233"/>
                </a:lnTo>
                <a:lnTo>
                  <a:pt x="83948" y="37145"/>
                </a:lnTo>
                <a:lnTo>
                  <a:pt x="84051" y="26293"/>
                </a:lnTo>
                <a:lnTo>
                  <a:pt x="82465" y="21793"/>
                </a:lnTo>
                <a:lnTo>
                  <a:pt x="79466" y="18705"/>
                </a:lnTo>
                <a:close/>
              </a:path>
              <a:path w="303529" h="51435">
                <a:moveTo>
                  <a:pt x="56651" y="32469"/>
                </a:moveTo>
                <a:close/>
              </a:path>
              <a:path w="303529" h="51435">
                <a:moveTo>
                  <a:pt x="97795" y="14470"/>
                </a:moveTo>
                <a:lnTo>
                  <a:pt x="92333" y="14470"/>
                </a:lnTo>
                <a:lnTo>
                  <a:pt x="92333" y="50469"/>
                </a:lnTo>
                <a:lnTo>
                  <a:pt x="98412" y="50469"/>
                </a:lnTo>
                <a:lnTo>
                  <a:pt x="98439" y="26117"/>
                </a:lnTo>
                <a:lnTo>
                  <a:pt x="99381" y="23117"/>
                </a:lnTo>
                <a:lnTo>
                  <a:pt x="101231" y="21440"/>
                </a:lnTo>
                <a:lnTo>
                  <a:pt x="103169" y="19764"/>
                </a:lnTo>
                <a:lnTo>
                  <a:pt x="103659" y="19587"/>
                </a:lnTo>
                <a:lnTo>
                  <a:pt x="97795" y="19587"/>
                </a:lnTo>
                <a:lnTo>
                  <a:pt x="97795" y="14470"/>
                </a:lnTo>
                <a:close/>
              </a:path>
              <a:path w="303529" h="51435">
                <a:moveTo>
                  <a:pt x="119997" y="18970"/>
                </a:moveTo>
                <a:lnTo>
                  <a:pt x="109601" y="18970"/>
                </a:lnTo>
                <a:lnTo>
                  <a:pt x="111010" y="19323"/>
                </a:lnTo>
                <a:lnTo>
                  <a:pt x="112244" y="20117"/>
                </a:lnTo>
                <a:lnTo>
                  <a:pt x="113389" y="20823"/>
                </a:lnTo>
                <a:lnTo>
                  <a:pt x="114270" y="21793"/>
                </a:lnTo>
                <a:lnTo>
                  <a:pt x="114749" y="23117"/>
                </a:lnTo>
                <a:lnTo>
                  <a:pt x="115240" y="24264"/>
                </a:lnTo>
                <a:lnTo>
                  <a:pt x="115357" y="25499"/>
                </a:lnTo>
                <a:lnTo>
                  <a:pt x="115416" y="50469"/>
                </a:lnTo>
                <a:lnTo>
                  <a:pt x="121495" y="50469"/>
                </a:lnTo>
                <a:lnTo>
                  <a:pt x="121407" y="23558"/>
                </a:lnTo>
                <a:lnTo>
                  <a:pt x="120790" y="20734"/>
                </a:lnTo>
                <a:lnTo>
                  <a:pt x="120173" y="19234"/>
                </a:lnTo>
                <a:lnTo>
                  <a:pt x="119997" y="18970"/>
                </a:lnTo>
                <a:close/>
              </a:path>
              <a:path w="303529" h="51435">
                <a:moveTo>
                  <a:pt x="111451" y="13675"/>
                </a:moveTo>
                <a:lnTo>
                  <a:pt x="104227" y="13675"/>
                </a:lnTo>
                <a:lnTo>
                  <a:pt x="100438" y="15705"/>
                </a:lnTo>
                <a:lnTo>
                  <a:pt x="97795" y="19587"/>
                </a:lnTo>
                <a:lnTo>
                  <a:pt x="103659" y="19587"/>
                </a:lnTo>
                <a:lnTo>
                  <a:pt x="105372" y="18970"/>
                </a:lnTo>
                <a:lnTo>
                  <a:pt x="119997" y="18970"/>
                </a:lnTo>
                <a:lnTo>
                  <a:pt x="113389" y="14116"/>
                </a:lnTo>
                <a:lnTo>
                  <a:pt x="111451" y="13675"/>
                </a:lnTo>
                <a:close/>
              </a:path>
              <a:path w="303529" h="51435">
                <a:moveTo>
                  <a:pt x="134711" y="14470"/>
                </a:moveTo>
                <a:lnTo>
                  <a:pt x="128367" y="14470"/>
                </a:lnTo>
                <a:lnTo>
                  <a:pt x="142024" y="50469"/>
                </a:lnTo>
                <a:lnTo>
                  <a:pt x="147663" y="50469"/>
                </a:lnTo>
                <a:lnTo>
                  <a:pt x="150374" y="43322"/>
                </a:lnTo>
                <a:lnTo>
                  <a:pt x="144755" y="43322"/>
                </a:lnTo>
                <a:lnTo>
                  <a:pt x="144050" y="40763"/>
                </a:lnTo>
                <a:lnTo>
                  <a:pt x="143257" y="38381"/>
                </a:lnTo>
                <a:lnTo>
                  <a:pt x="142464" y="36087"/>
                </a:lnTo>
                <a:lnTo>
                  <a:pt x="134711" y="14470"/>
                </a:lnTo>
                <a:close/>
              </a:path>
              <a:path w="303529" h="51435">
                <a:moveTo>
                  <a:pt x="161319" y="14470"/>
                </a:moveTo>
                <a:lnTo>
                  <a:pt x="154975" y="14470"/>
                </a:lnTo>
                <a:lnTo>
                  <a:pt x="146077" y="39087"/>
                </a:lnTo>
                <a:lnTo>
                  <a:pt x="145284" y="41381"/>
                </a:lnTo>
                <a:lnTo>
                  <a:pt x="144755" y="43322"/>
                </a:lnTo>
                <a:lnTo>
                  <a:pt x="150374" y="43322"/>
                </a:lnTo>
                <a:lnTo>
                  <a:pt x="161319" y="14470"/>
                </a:lnTo>
                <a:close/>
              </a:path>
              <a:path w="303529" h="51435">
                <a:moveTo>
                  <a:pt x="171010" y="43498"/>
                </a:moveTo>
                <a:lnTo>
                  <a:pt x="164138" y="43498"/>
                </a:lnTo>
                <a:lnTo>
                  <a:pt x="164138" y="50469"/>
                </a:lnTo>
                <a:lnTo>
                  <a:pt x="171010" y="50469"/>
                </a:lnTo>
                <a:lnTo>
                  <a:pt x="171010" y="43498"/>
                </a:lnTo>
                <a:close/>
              </a:path>
              <a:path w="303529" h="51435">
                <a:moveTo>
                  <a:pt x="229335" y="0"/>
                </a:moveTo>
                <a:lnTo>
                  <a:pt x="219996" y="0"/>
                </a:lnTo>
                <a:lnTo>
                  <a:pt x="215943" y="970"/>
                </a:lnTo>
                <a:lnTo>
                  <a:pt x="212331" y="2999"/>
                </a:lnTo>
                <a:lnTo>
                  <a:pt x="208630" y="4941"/>
                </a:lnTo>
                <a:lnTo>
                  <a:pt x="205899" y="7852"/>
                </a:lnTo>
                <a:lnTo>
                  <a:pt x="203873" y="11734"/>
                </a:lnTo>
                <a:lnTo>
                  <a:pt x="201934" y="15617"/>
                </a:lnTo>
                <a:lnTo>
                  <a:pt x="200965" y="20117"/>
                </a:lnTo>
                <a:lnTo>
                  <a:pt x="200965" y="29999"/>
                </a:lnTo>
                <a:lnTo>
                  <a:pt x="229423" y="51351"/>
                </a:lnTo>
                <a:lnTo>
                  <a:pt x="233740" y="49939"/>
                </a:lnTo>
                <a:lnTo>
                  <a:pt x="237352" y="47116"/>
                </a:lnTo>
                <a:lnTo>
                  <a:pt x="239061" y="45704"/>
                </a:lnTo>
                <a:lnTo>
                  <a:pt x="220701" y="45704"/>
                </a:lnTo>
                <a:lnTo>
                  <a:pt x="217881" y="44910"/>
                </a:lnTo>
                <a:lnTo>
                  <a:pt x="207661" y="21970"/>
                </a:lnTo>
                <a:lnTo>
                  <a:pt x="208190" y="18793"/>
                </a:lnTo>
                <a:lnTo>
                  <a:pt x="210304" y="12617"/>
                </a:lnTo>
                <a:lnTo>
                  <a:pt x="212066" y="10147"/>
                </a:lnTo>
                <a:lnTo>
                  <a:pt x="214621" y="8382"/>
                </a:lnTo>
                <a:lnTo>
                  <a:pt x="217176" y="6529"/>
                </a:lnTo>
                <a:lnTo>
                  <a:pt x="220348" y="5558"/>
                </a:lnTo>
                <a:lnTo>
                  <a:pt x="239278" y="5558"/>
                </a:lnTo>
                <a:lnTo>
                  <a:pt x="236824" y="3794"/>
                </a:lnTo>
                <a:lnTo>
                  <a:pt x="233476" y="1235"/>
                </a:lnTo>
                <a:lnTo>
                  <a:pt x="229335" y="0"/>
                </a:lnTo>
                <a:close/>
              </a:path>
              <a:path w="303529" h="51435">
                <a:moveTo>
                  <a:pt x="238233" y="33087"/>
                </a:moveTo>
                <a:lnTo>
                  <a:pt x="237264" y="37234"/>
                </a:lnTo>
                <a:lnTo>
                  <a:pt x="235590" y="40411"/>
                </a:lnTo>
                <a:lnTo>
                  <a:pt x="230480" y="44646"/>
                </a:lnTo>
                <a:lnTo>
                  <a:pt x="227397" y="45704"/>
                </a:lnTo>
                <a:lnTo>
                  <a:pt x="239061" y="45704"/>
                </a:lnTo>
                <a:lnTo>
                  <a:pt x="240877" y="44204"/>
                </a:lnTo>
                <a:lnTo>
                  <a:pt x="243432" y="40145"/>
                </a:lnTo>
                <a:lnTo>
                  <a:pt x="244753" y="34763"/>
                </a:lnTo>
                <a:lnTo>
                  <a:pt x="238233" y="33087"/>
                </a:lnTo>
                <a:close/>
              </a:path>
              <a:path w="303529" h="51435">
                <a:moveTo>
                  <a:pt x="239278" y="5558"/>
                </a:moveTo>
                <a:lnTo>
                  <a:pt x="227485" y="5558"/>
                </a:lnTo>
                <a:lnTo>
                  <a:pt x="230304" y="6441"/>
                </a:lnTo>
                <a:lnTo>
                  <a:pt x="234621" y="9705"/>
                </a:lnTo>
                <a:lnTo>
                  <a:pt x="236295" y="12352"/>
                </a:lnTo>
                <a:lnTo>
                  <a:pt x="237440" y="15970"/>
                </a:lnTo>
                <a:lnTo>
                  <a:pt x="243960" y="14470"/>
                </a:lnTo>
                <a:lnTo>
                  <a:pt x="242550" y="9882"/>
                </a:lnTo>
                <a:lnTo>
                  <a:pt x="240260" y="6264"/>
                </a:lnTo>
                <a:lnTo>
                  <a:pt x="239278" y="5558"/>
                </a:lnTo>
                <a:close/>
              </a:path>
              <a:path w="303529" h="51435">
                <a:moveTo>
                  <a:pt x="260700" y="19234"/>
                </a:moveTo>
                <a:lnTo>
                  <a:pt x="254709" y="19234"/>
                </a:lnTo>
                <a:lnTo>
                  <a:pt x="254817" y="44557"/>
                </a:lnTo>
                <a:lnTo>
                  <a:pt x="254974" y="45969"/>
                </a:lnTo>
                <a:lnTo>
                  <a:pt x="264489" y="50998"/>
                </a:lnTo>
                <a:lnTo>
                  <a:pt x="265986" y="50822"/>
                </a:lnTo>
                <a:lnTo>
                  <a:pt x="267749" y="50380"/>
                </a:lnTo>
                <a:lnTo>
                  <a:pt x="266911" y="45263"/>
                </a:lnTo>
                <a:lnTo>
                  <a:pt x="263255" y="45263"/>
                </a:lnTo>
                <a:lnTo>
                  <a:pt x="262550" y="45087"/>
                </a:lnTo>
                <a:lnTo>
                  <a:pt x="262110" y="44822"/>
                </a:lnTo>
                <a:lnTo>
                  <a:pt x="261581" y="44557"/>
                </a:lnTo>
                <a:lnTo>
                  <a:pt x="261053" y="43675"/>
                </a:lnTo>
                <a:lnTo>
                  <a:pt x="260876" y="43146"/>
                </a:lnTo>
                <a:lnTo>
                  <a:pt x="260700" y="41998"/>
                </a:lnTo>
                <a:lnTo>
                  <a:pt x="260700" y="19234"/>
                </a:lnTo>
                <a:close/>
              </a:path>
              <a:path w="303529" h="51435">
                <a:moveTo>
                  <a:pt x="266867" y="44998"/>
                </a:moveTo>
                <a:lnTo>
                  <a:pt x="265722" y="45175"/>
                </a:lnTo>
                <a:lnTo>
                  <a:pt x="264841" y="45263"/>
                </a:lnTo>
                <a:lnTo>
                  <a:pt x="266911" y="45263"/>
                </a:lnTo>
                <a:lnTo>
                  <a:pt x="266867" y="44998"/>
                </a:lnTo>
                <a:close/>
              </a:path>
              <a:path w="303529" h="51435">
                <a:moveTo>
                  <a:pt x="266868" y="14469"/>
                </a:moveTo>
                <a:lnTo>
                  <a:pt x="250216" y="14469"/>
                </a:lnTo>
                <a:lnTo>
                  <a:pt x="250216" y="19234"/>
                </a:lnTo>
                <a:lnTo>
                  <a:pt x="266868" y="19234"/>
                </a:lnTo>
                <a:lnTo>
                  <a:pt x="266868" y="14469"/>
                </a:lnTo>
                <a:close/>
              </a:path>
              <a:path w="303529" h="51435">
                <a:moveTo>
                  <a:pt x="260700" y="1940"/>
                </a:moveTo>
                <a:lnTo>
                  <a:pt x="254709" y="5558"/>
                </a:lnTo>
                <a:lnTo>
                  <a:pt x="254709" y="14469"/>
                </a:lnTo>
                <a:lnTo>
                  <a:pt x="260700" y="14469"/>
                </a:lnTo>
                <a:lnTo>
                  <a:pt x="260700" y="1940"/>
                </a:lnTo>
                <a:close/>
              </a:path>
              <a:path w="303529" h="51435">
                <a:moveTo>
                  <a:pt x="278762" y="14470"/>
                </a:moveTo>
                <a:lnTo>
                  <a:pt x="273299" y="14470"/>
                </a:lnTo>
                <a:lnTo>
                  <a:pt x="273299" y="50469"/>
                </a:lnTo>
                <a:lnTo>
                  <a:pt x="279378" y="50469"/>
                </a:lnTo>
                <a:lnTo>
                  <a:pt x="279378" y="29116"/>
                </a:lnTo>
                <a:lnTo>
                  <a:pt x="279731" y="26734"/>
                </a:lnTo>
                <a:lnTo>
                  <a:pt x="280876" y="23116"/>
                </a:lnTo>
                <a:lnTo>
                  <a:pt x="281669" y="21969"/>
                </a:lnTo>
                <a:lnTo>
                  <a:pt x="283784" y="20381"/>
                </a:lnTo>
                <a:lnTo>
                  <a:pt x="284929" y="20028"/>
                </a:lnTo>
                <a:lnTo>
                  <a:pt x="291232" y="20028"/>
                </a:lnTo>
                <a:lnTo>
                  <a:pt x="278762" y="19940"/>
                </a:lnTo>
                <a:lnTo>
                  <a:pt x="278762" y="14470"/>
                </a:lnTo>
                <a:close/>
              </a:path>
              <a:path w="303529" h="51435">
                <a:moveTo>
                  <a:pt x="291232" y="20028"/>
                </a:moveTo>
                <a:lnTo>
                  <a:pt x="287748" y="20028"/>
                </a:lnTo>
                <a:lnTo>
                  <a:pt x="289246" y="20469"/>
                </a:lnTo>
                <a:lnTo>
                  <a:pt x="290744" y="21352"/>
                </a:lnTo>
                <a:lnTo>
                  <a:pt x="291232" y="20028"/>
                </a:lnTo>
                <a:close/>
              </a:path>
              <a:path w="303529" h="51435">
                <a:moveTo>
                  <a:pt x="288629" y="13675"/>
                </a:moveTo>
                <a:lnTo>
                  <a:pt x="278762" y="19940"/>
                </a:lnTo>
                <a:lnTo>
                  <a:pt x="291264" y="19940"/>
                </a:lnTo>
                <a:lnTo>
                  <a:pt x="292858" y="15616"/>
                </a:lnTo>
                <a:lnTo>
                  <a:pt x="290744" y="14381"/>
                </a:lnTo>
                <a:lnTo>
                  <a:pt x="288629" y="13675"/>
                </a:lnTo>
                <a:close/>
              </a:path>
              <a:path w="303529" h="51435">
                <a:moveTo>
                  <a:pt x="303078" y="793"/>
                </a:moveTo>
                <a:lnTo>
                  <a:pt x="296999" y="793"/>
                </a:lnTo>
                <a:lnTo>
                  <a:pt x="296999" y="50469"/>
                </a:lnTo>
                <a:lnTo>
                  <a:pt x="303078" y="50469"/>
                </a:lnTo>
                <a:lnTo>
                  <a:pt x="303078" y="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0608214" y="2181705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312" y="0"/>
                </a:lnTo>
              </a:path>
            </a:pathLst>
          </a:custGeom>
          <a:ln w="970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10892262" y="2251673"/>
            <a:ext cx="272415" cy="51435"/>
          </a:xfrm>
          <a:custGeom>
            <a:avLst/>
            <a:gdLst/>
            <a:ahLst/>
            <a:cxnLst/>
            <a:rect l="l" t="t" r="r" b="b"/>
            <a:pathLst>
              <a:path w="272415" h="51435">
                <a:moveTo>
                  <a:pt x="26078" y="882"/>
                </a:moveTo>
                <a:lnTo>
                  <a:pt x="19030" y="882"/>
                </a:lnTo>
                <a:lnTo>
                  <a:pt x="0" y="50557"/>
                </a:lnTo>
                <a:lnTo>
                  <a:pt x="6960" y="50557"/>
                </a:lnTo>
                <a:lnTo>
                  <a:pt x="12422" y="35470"/>
                </a:lnTo>
                <a:lnTo>
                  <a:pt x="40249" y="35470"/>
                </a:lnTo>
                <a:lnTo>
                  <a:pt x="38080" y="30175"/>
                </a:lnTo>
                <a:lnTo>
                  <a:pt x="14272" y="30175"/>
                </a:lnTo>
                <a:lnTo>
                  <a:pt x="20880" y="12440"/>
                </a:lnTo>
                <a:lnTo>
                  <a:pt x="21761" y="9264"/>
                </a:lnTo>
                <a:lnTo>
                  <a:pt x="22378" y="6088"/>
                </a:lnTo>
                <a:lnTo>
                  <a:pt x="28211" y="6088"/>
                </a:lnTo>
                <a:lnTo>
                  <a:pt x="26078" y="882"/>
                </a:lnTo>
                <a:close/>
              </a:path>
              <a:path w="272415" h="51435">
                <a:moveTo>
                  <a:pt x="40249" y="35470"/>
                </a:moveTo>
                <a:lnTo>
                  <a:pt x="33127" y="35470"/>
                </a:lnTo>
                <a:lnTo>
                  <a:pt x="38941" y="50557"/>
                </a:lnTo>
                <a:lnTo>
                  <a:pt x="46430" y="50557"/>
                </a:lnTo>
                <a:lnTo>
                  <a:pt x="40249" y="35470"/>
                </a:lnTo>
                <a:close/>
              </a:path>
              <a:path w="272415" h="51435">
                <a:moveTo>
                  <a:pt x="28211" y="6088"/>
                </a:moveTo>
                <a:lnTo>
                  <a:pt x="22378" y="6088"/>
                </a:lnTo>
                <a:lnTo>
                  <a:pt x="23171" y="8735"/>
                </a:lnTo>
                <a:lnTo>
                  <a:pt x="24416" y="12440"/>
                </a:lnTo>
                <a:lnTo>
                  <a:pt x="31100" y="30175"/>
                </a:lnTo>
                <a:lnTo>
                  <a:pt x="38080" y="30175"/>
                </a:lnTo>
                <a:lnTo>
                  <a:pt x="28211" y="6088"/>
                </a:lnTo>
                <a:close/>
              </a:path>
              <a:path w="272415" h="51435">
                <a:moveTo>
                  <a:pt x="79558" y="882"/>
                </a:moveTo>
                <a:lnTo>
                  <a:pt x="53126" y="882"/>
                </a:lnTo>
                <a:lnTo>
                  <a:pt x="53126" y="50557"/>
                </a:lnTo>
                <a:lnTo>
                  <a:pt x="59646" y="50557"/>
                </a:lnTo>
                <a:lnTo>
                  <a:pt x="59646" y="28499"/>
                </a:lnTo>
                <a:lnTo>
                  <a:pt x="79939" y="28499"/>
                </a:lnTo>
                <a:lnTo>
                  <a:pt x="78765" y="27970"/>
                </a:lnTo>
                <a:lnTo>
                  <a:pt x="83522" y="27264"/>
                </a:lnTo>
                <a:lnTo>
                  <a:pt x="87047" y="25764"/>
                </a:lnTo>
                <a:lnTo>
                  <a:pt x="89846" y="22764"/>
                </a:lnTo>
                <a:lnTo>
                  <a:pt x="59646" y="22764"/>
                </a:lnTo>
                <a:lnTo>
                  <a:pt x="59646" y="6352"/>
                </a:lnTo>
                <a:lnTo>
                  <a:pt x="90367" y="6352"/>
                </a:lnTo>
                <a:lnTo>
                  <a:pt x="89337" y="4676"/>
                </a:lnTo>
                <a:lnTo>
                  <a:pt x="87487" y="3088"/>
                </a:lnTo>
                <a:lnTo>
                  <a:pt x="82906" y="1323"/>
                </a:lnTo>
                <a:lnTo>
                  <a:pt x="79558" y="882"/>
                </a:lnTo>
                <a:close/>
              </a:path>
              <a:path w="272415" h="51435">
                <a:moveTo>
                  <a:pt x="79939" y="28499"/>
                </a:moveTo>
                <a:lnTo>
                  <a:pt x="68985" y="28499"/>
                </a:lnTo>
                <a:lnTo>
                  <a:pt x="70219" y="28587"/>
                </a:lnTo>
                <a:lnTo>
                  <a:pt x="70924" y="28675"/>
                </a:lnTo>
                <a:lnTo>
                  <a:pt x="88544" y="50557"/>
                </a:lnTo>
                <a:lnTo>
                  <a:pt x="96826" y="50557"/>
                </a:lnTo>
                <a:lnTo>
                  <a:pt x="88192" y="36969"/>
                </a:lnTo>
                <a:lnTo>
                  <a:pt x="86518" y="34411"/>
                </a:lnTo>
                <a:lnTo>
                  <a:pt x="84668" y="32205"/>
                </a:lnTo>
                <a:lnTo>
                  <a:pt x="82729" y="30440"/>
                </a:lnTo>
                <a:lnTo>
                  <a:pt x="81848" y="29558"/>
                </a:lnTo>
                <a:lnTo>
                  <a:pt x="80527" y="28764"/>
                </a:lnTo>
                <a:lnTo>
                  <a:pt x="79939" y="28499"/>
                </a:lnTo>
                <a:close/>
              </a:path>
              <a:path w="272415" h="51435">
                <a:moveTo>
                  <a:pt x="90367" y="6352"/>
                </a:moveTo>
                <a:lnTo>
                  <a:pt x="79029" y="6352"/>
                </a:lnTo>
                <a:lnTo>
                  <a:pt x="81760" y="7146"/>
                </a:lnTo>
                <a:lnTo>
                  <a:pt x="83434" y="8646"/>
                </a:lnTo>
                <a:lnTo>
                  <a:pt x="85196" y="10146"/>
                </a:lnTo>
                <a:lnTo>
                  <a:pt x="85989" y="12087"/>
                </a:lnTo>
                <a:lnTo>
                  <a:pt x="85989" y="16058"/>
                </a:lnTo>
                <a:lnTo>
                  <a:pt x="85549" y="17470"/>
                </a:lnTo>
                <a:lnTo>
                  <a:pt x="84668" y="18882"/>
                </a:lnTo>
                <a:lnTo>
                  <a:pt x="83786" y="20205"/>
                </a:lnTo>
                <a:lnTo>
                  <a:pt x="82553" y="21264"/>
                </a:lnTo>
                <a:lnTo>
                  <a:pt x="80791" y="21881"/>
                </a:lnTo>
                <a:lnTo>
                  <a:pt x="79117" y="22499"/>
                </a:lnTo>
                <a:lnTo>
                  <a:pt x="76826" y="22764"/>
                </a:lnTo>
                <a:lnTo>
                  <a:pt x="89846" y="22764"/>
                </a:lnTo>
                <a:lnTo>
                  <a:pt x="91628" y="20911"/>
                </a:lnTo>
                <a:lnTo>
                  <a:pt x="92774" y="17911"/>
                </a:lnTo>
                <a:lnTo>
                  <a:pt x="92774" y="11646"/>
                </a:lnTo>
                <a:lnTo>
                  <a:pt x="92069" y="9176"/>
                </a:lnTo>
                <a:lnTo>
                  <a:pt x="90367" y="6352"/>
                </a:lnTo>
                <a:close/>
              </a:path>
              <a:path w="272415" h="51435">
                <a:moveTo>
                  <a:pt x="108544" y="34058"/>
                </a:moveTo>
                <a:lnTo>
                  <a:pt x="102288" y="34587"/>
                </a:lnTo>
                <a:lnTo>
                  <a:pt x="102376" y="37851"/>
                </a:lnTo>
                <a:lnTo>
                  <a:pt x="103345" y="40851"/>
                </a:lnTo>
                <a:lnTo>
                  <a:pt x="126957" y="51351"/>
                </a:lnTo>
                <a:lnTo>
                  <a:pt x="130217" y="50734"/>
                </a:lnTo>
                <a:lnTo>
                  <a:pt x="135855" y="48087"/>
                </a:lnTo>
                <a:lnTo>
                  <a:pt x="138058" y="46322"/>
                </a:lnTo>
                <a:lnTo>
                  <a:pt x="138612" y="45440"/>
                </a:lnTo>
                <a:lnTo>
                  <a:pt x="120350" y="45440"/>
                </a:lnTo>
                <a:lnTo>
                  <a:pt x="117795" y="44999"/>
                </a:lnTo>
                <a:lnTo>
                  <a:pt x="108808" y="36528"/>
                </a:lnTo>
                <a:lnTo>
                  <a:pt x="108544" y="34058"/>
                </a:lnTo>
                <a:close/>
              </a:path>
              <a:path w="272415" h="51435">
                <a:moveTo>
                  <a:pt x="125371" y="0"/>
                </a:moveTo>
                <a:lnTo>
                  <a:pt x="106341" y="6705"/>
                </a:lnTo>
                <a:lnTo>
                  <a:pt x="104931" y="8823"/>
                </a:lnTo>
                <a:lnTo>
                  <a:pt x="104226" y="11205"/>
                </a:lnTo>
                <a:lnTo>
                  <a:pt x="104226" y="15970"/>
                </a:lnTo>
                <a:lnTo>
                  <a:pt x="104755" y="18088"/>
                </a:lnTo>
                <a:lnTo>
                  <a:pt x="106098" y="20029"/>
                </a:lnTo>
                <a:lnTo>
                  <a:pt x="107134" y="21705"/>
                </a:lnTo>
                <a:lnTo>
                  <a:pt x="108896" y="23293"/>
                </a:lnTo>
                <a:lnTo>
                  <a:pt x="111275" y="24529"/>
                </a:lnTo>
                <a:lnTo>
                  <a:pt x="113037" y="25499"/>
                </a:lnTo>
                <a:lnTo>
                  <a:pt x="116297" y="26558"/>
                </a:lnTo>
                <a:lnTo>
                  <a:pt x="125372" y="28676"/>
                </a:lnTo>
                <a:lnTo>
                  <a:pt x="128279" y="29470"/>
                </a:lnTo>
                <a:lnTo>
                  <a:pt x="131715" y="30793"/>
                </a:lnTo>
                <a:lnTo>
                  <a:pt x="133213" y="31764"/>
                </a:lnTo>
                <a:lnTo>
                  <a:pt x="134094" y="32999"/>
                </a:lnTo>
                <a:lnTo>
                  <a:pt x="134975" y="34146"/>
                </a:lnTo>
                <a:lnTo>
                  <a:pt x="135504" y="35470"/>
                </a:lnTo>
                <a:lnTo>
                  <a:pt x="135504" y="38558"/>
                </a:lnTo>
                <a:lnTo>
                  <a:pt x="134975" y="39970"/>
                </a:lnTo>
                <a:lnTo>
                  <a:pt x="125636" y="45440"/>
                </a:lnTo>
                <a:lnTo>
                  <a:pt x="138612" y="45440"/>
                </a:lnTo>
                <a:lnTo>
                  <a:pt x="139844" y="43498"/>
                </a:lnTo>
                <a:lnTo>
                  <a:pt x="141054" y="41645"/>
                </a:lnTo>
                <a:lnTo>
                  <a:pt x="141758" y="39175"/>
                </a:lnTo>
                <a:lnTo>
                  <a:pt x="141758" y="33881"/>
                </a:lnTo>
                <a:lnTo>
                  <a:pt x="141142" y="31499"/>
                </a:lnTo>
                <a:lnTo>
                  <a:pt x="139732" y="29469"/>
                </a:lnTo>
                <a:lnTo>
                  <a:pt x="138322" y="27352"/>
                </a:lnTo>
                <a:lnTo>
                  <a:pt x="117001" y="20029"/>
                </a:lnTo>
                <a:lnTo>
                  <a:pt x="113741" y="18794"/>
                </a:lnTo>
                <a:lnTo>
                  <a:pt x="112420" y="17646"/>
                </a:lnTo>
                <a:lnTo>
                  <a:pt x="111186" y="16499"/>
                </a:lnTo>
                <a:lnTo>
                  <a:pt x="110685" y="15352"/>
                </a:lnTo>
                <a:lnTo>
                  <a:pt x="110569" y="11205"/>
                </a:lnTo>
                <a:lnTo>
                  <a:pt x="111450" y="9441"/>
                </a:lnTo>
                <a:lnTo>
                  <a:pt x="113301" y="8029"/>
                </a:lnTo>
                <a:lnTo>
                  <a:pt x="115063" y="6529"/>
                </a:lnTo>
                <a:lnTo>
                  <a:pt x="117970" y="5823"/>
                </a:lnTo>
                <a:lnTo>
                  <a:pt x="137076" y="5823"/>
                </a:lnTo>
                <a:lnTo>
                  <a:pt x="136384" y="4764"/>
                </a:lnTo>
                <a:lnTo>
                  <a:pt x="134182" y="3000"/>
                </a:lnTo>
                <a:lnTo>
                  <a:pt x="131362" y="1764"/>
                </a:lnTo>
                <a:lnTo>
                  <a:pt x="128543" y="617"/>
                </a:lnTo>
                <a:lnTo>
                  <a:pt x="125371" y="0"/>
                </a:lnTo>
                <a:close/>
              </a:path>
              <a:path w="272415" h="51435">
                <a:moveTo>
                  <a:pt x="102288" y="34587"/>
                </a:moveTo>
                <a:close/>
              </a:path>
              <a:path w="272415" h="51435">
                <a:moveTo>
                  <a:pt x="137076" y="5823"/>
                </a:moveTo>
                <a:lnTo>
                  <a:pt x="125724" y="5823"/>
                </a:lnTo>
                <a:lnTo>
                  <a:pt x="128631" y="6617"/>
                </a:lnTo>
                <a:lnTo>
                  <a:pt x="132508" y="9794"/>
                </a:lnTo>
                <a:lnTo>
                  <a:pt x="133653" y="12176"/>
                </a:lnTo>
                <a:lnTo>
                  <a:pt x="134005" y="15352"/>
                </a:lnTo>
                <a:lnTo>
                  <a:pt x="140349" y="14823"/>
                </a:lnTo>
                <a:lnTo>
                  <a:pt x="140173" y="11911"/>
                </a:lnTo>
                <a:lnTo>
                  <a:pt x="139380" y="9352"/>
                </a:lnTo>
                <a:lnTo>
                  <a:pt x="137076" y="5823"/>
                </a:lnTo>
                <a:close/>
              </a:path>
              <a:path w="272415" h="51435">
                <a:moveTo>
                  <a:pt x="198410" y="0"/>
                </a:moveTo>
                <a:lnTo>
                  <a:pt x="189071" y="0"/>
                </a:lnTo>
                <a:lnTo>
                  <a:pt x="185106" y="970"/>
                </a:lnTo>
                <a:lnTo>
                  <a:pt x="181494" y="2999"/>
                </a:lnTo>
                <a:lnTo>
                  <a:pt x="177794" y="5029"/>
                </a:lnTo>
                <a:lnTo>
                  <a:pt x="174974" y="7940"/>
                </a:lnTo>
                <a:lnTo>
                  <a:pt x="173036" y="11823"/>
                </a:lnTo>
                <a:lnTo>
                  <a:pt x="171098" y="15617"/>
                </a:lnTo>
                <a:lnTo>
                  <a:pt x="170041" y="20117"/>
                </a:lnTo>
                <a:lnTo>
                  <a:pt x="170041" y="30087"/>
                </a:lnTo>
                <a:lnTo>
                  <a:pt x="170921" y="34499"/>
                </a:lnTo>
                <a:lnTo>
                  <a:pt x="174446" y="42793"/>
                </a:lnTo>
                <a:lnTo>
                  <a:pt x="177001" y="45969"/>
                </a:lnTo>
                <a:lnTo>
                  <a:pt x="180349" y="48087"/>
                </a:lnTo>
                <a:lnTo>
                  <a:pt x="183697" y="50293"/>
                </a:lnTo>
                <a:lnTo>
                  <a:pt x="188014" y="51351"/>
                </a:lnTo>
                <a:lnTo>
                  <a:pt x="198586" y="51351"/>
                </a:lnTo>
                <a:lnTo>
                  <a:pt x="202903" y="49940"/>
                </a:lnTo>
                <a:lnTo>
                  <a:pt x="206516" y="47116"/>
                </a:lnTo>
                <a:lnTo>
                  <a:pt x="208168" y="45792"/>
                </a:lnTo>
                <a:lnTo>
                  <a:pt x="189864" y="45792"/>
                </a:lnTo>
                <a:lnTo>
                  <a:pt x="187044" y="44998"/>
                </a:lnTo>
                <a:lnTo>
                  <a:pt x="176825" y="22058"/>
                </a:lnTo>
                <a:lnTo>
                  <a:pt x="177353" y="18793"/>
                </a:lnTo>
                <a:lnTo>
                  <a:pt x="178471" y="15617"/>
                </a:lnTo>
                <a:lnTo>
                  <a:pt x="179468" y="12705"/>
                </a:lnTo>
                <a:lnTo>
                  <a:pt x="181230" y="10234"/>
                </a:lnTo>
                <a:lnTo>
                  <a:pt x="186340" y="6529"/>
                </a:lnTo>
                <a:lnTo>
                  <a:pt x="189511" y="5646"/>
                </a:lnTo>
                <a:lnTo>
                  <a:pt x="208471" y="5646"/>
                </a:lnTo>
                <a:lnTo>
                  <a:pt x="202639" y="1323"/>
                </a:lnTo>
                <a:lnTo>
                  <a:pt x="198410" y="0"/>
                </a:lnTo>
                <a:close/>
              </a:path>
              <a:path w="272415" h="51435">
                <a:moveTo>
                  <a:pt x="207396" y="33087"/>
                </a:moveTo>
                <a:lnTo>
                  <a:pt x="206427" y="37322"/>
                </a:lnTo>
                <a:lnTo>
                  <a:pt x="204753" y="40410"/>
                </a:lnTo>
                <a:lnTo>
                  <a:pt x="202198" y="42528"/>
                </a:lnTo>
                <a:lnTo>
                  <a:pt x="199643" y="44733"/>
                </a:lnTo>
                <a:lnTo>
                  <a:pt x="196560" y="45792"/>
                </a:lnTo>
                <a:lnTo>
                  <a:pt x="208168" y="45792"/>
                </a:lnTo>
                <a:lnTo>
                  <a:pt x="210040" y="44293"/>
                </a:lnTo>
                <a:lnTo>
                  <a:pt x="212507" y="40146"/>
                </a:lnTo>
                <a:lnTo>
                  <a:pt x="213916" y="34764"/>
                </a:lnTo>
                <a:lnTo>
                  <a:pt x="207396" y="33087"/>
                </a:lnTo>
                <a:close/>
              </a:path>
              <a:path w="272415" h="51435">
                <a:moveTo>
                  <a:pt x="208471" y="5646"/>
                </a:moveTo>
                <a:lnTo>
                  <a:pt x="196648" y="5646"/>
                </a:lnTo>
                <a:lnTo>
                  <a:pt x="199379" y="6440"/>
                </a:lnTo>
                <a:lnTo>
                  <a:pt x="203784" y="9793"/>
                </a:lnTo>
                <a:lnTo>
                  <a:pt x="205458" y="12352"/>
                </a:lnTo>
                <a:lnTo>
                  <a:pt x="206604" y="15970"/>
                </a:lnTo>
                <a:lnTo>
                  <a:pt x="213035" y="14470"/>
                </a:lnTo>
                <a:lnTo>
                  <a:pt x="211714" y="9882"/>
                </a:lnTo>
                <a:lnTo>
                  <a:pt x="209423" y="6352"/>
                </a:lnTo>
                <a:lnTo>
                  <a:pt x="208471" y="5646"/>
                </a:lnTo>
                <a:close/>
              </a:path>
              <a:path w="272415" h="51435">
                <a:moveTo>
                  <a:pt x="229863" y="1940"/>
                </a:moveTo>
                <a:lnTo>
                  <a:pt x="223872" y="5646"/>
                </a:lnTo>
                <a:lnTo>
                  <a:pt x="223872" y="14558"/>
                </a:lnTo>
                <a:lnTo>
                  <a:pt x="219379" y="14558"/>
                </a:lnTo>
                <a:lnTo>
                  <a:pt x="219379" y="19322"/>
                </a:lnTo>
                <a:lnTo>
                  <a:pt x="223872" y="19322"/>
                </a:lnTo>
                <a:lnTo>
                  <a:pt x="223938" y="44557"/>
                </a:lnTo>
                <a:lnTo>
                  <a:pt x="233652" y="50998"/>
                </a:lnTo>
                <a:lnTo>
                  <a:pt x="235149" y="50822"/>
                </a:lnTo>
                <a:lnTo>
                  <a:pt x="236912" y="50469"/>
                </a:lnTo>
                <a:lnTo>
                  <a:pt x="236074" y="45351"/>
                </a:lnTo>
                <a:lnTo>
                  <a:pt x="232419" y="45351"/>
                </a:lnTo>
                <a:lnTo>
                  <a:pt x="231714" y="45175"/>
                </a:lnTo>
                <a:lnTo>
                  <a:pt x="231273" y="44910"/>
                </a:lnTo>
                <a:lnTo>
                  <a:pt x="230745" y="44557"/>
                </a:lnTo>
                <a:lnTo>
                  <a:pt x="230392" y="44204"/>
                </a:lnTo>
                <a:lnTo>
                  <a:pt x="230216" y="43675"/>
                </a:lnTo>
                <a:lnTo>
                  <a:pt x="230040" y="43233"/>
                </a:lnTo>
                <a:lnTo>
                  <a:pt x="229863" y="42087"/>
                </a:lnTo>
                <a:lnTo>
                  <a:pt x="229863" y="19322"/>
                </a:lnTo>
                <a:lnTo>
                  <a:pt x="236031" y="19322"/>
                </a:lnTo>
                <a:lnTo>
                  <a:pt x="236031" y="14557"/>
                </a:lnTo>
                <a:lnTo>
                  <a:pt x="229863" y="14557"/>
                </a:lnTo>
                <a:lnTo>
                  <a:pt x="229863" y="1940"/>
                </a:lnTo>
                <a:close/>
              </a:path>
              <a:path w="272415" h="51435">
                <a:moveTo>
                  <a:pt x="236031" y="45086"/>
                </a:moveTo>
                <a:lnTo>
                  <a:pt x="234885" y="45263"/>
                </a:lnTo>
                <a:lnTo>
                  <a:pt x="234004" y="45351"/>
                </a:lnTo>
                <a:lnTo>
                  <a:pt x="236074" y="45351"/>
                </a:lnTo>
                <a:lnTo>
                  <a:pt x="236031" y="45086"/>
                </a:lnTo>
                <a:close/>
              </a:path>
              <a:path w="272415" h="51435">
                <a:moveTo>
                  <a:pt x="247925" y="14558"/>
                </a:moveTo>
                <a:lnTo>
                  <a:pt x="242462" y="14558"/>
                </a:lnTo>
                <a:lnTo>
                  <a:pt x="242462" y="50557"/>
                </a:lnTo>
                <a:lnTo>
                  <a:pt x="248542" y="50557"/>
                </a:lnTo>
                <a:lnTo>
                  <a:pt x="248542" y="29117"/>
                </a:lnTo>
                <a:lnTo>
                  <a:pt x="248894" y="26734"/>
                </a:lnTo>
                <a:lnTo>
                  <a:pt x="249599" y="24617"/>
                </a:lnTo>
                <a:lnTo>
                  <a:pt x="250039" y="23117"/>
                </a:lnTo>
                <a:lnTo>
                  <a:pt x="250744" y="22058"/>
                </a:lnTo>
                <a:lnTo>
                  <a:pt x="251890" y="21264"/>
                </a:lnTo>
                <a:lnTo>
                  <a:pt x="252947" y="20469"/>
                </a:lnTo>
                <a:lnTo>
                  <a:pt x="254092" y="20028"/>
                </a:lnTo>
                <a:lnTo>
                  <a:pt x="247925" y="20028"/>
                </a:lnTo>
                <a:lnTo>
                  <a:pt x="247925" y="14558"/>
                </a:lnTo>
                <a:close/>
              </a:path>
              <a:path w="272415" h="51435">
                <a:moveTo>
                  <a:pt x="257793" y="13764"/>
                </a:moveTo>
                <a:lnTo>
                  <a:pt x="247925" y="20028"/>
                </a:lnTo>
                <a:lnTo>
                  <a:pt x="256912" y="20028"/>
                </a:lnTo>
                <a:lnTo>
                  <a:pt x="258409" y="20469"/>
                </a:lnTo>
                <a:lnTo>
                  <a:pt x="259907" y="21352"/>
                </a:lnTo>
                <a:lnTo>
                  <a:pt x="262021" y="15705"/>
                </a:lnTo>
                <a:lnTo>
                  <a:pt x="259907" y="14381"/>
                </a:lnTo>
                <a:lnTo>
                  <a:pt x="257793" y="13764"/>
                </a:lnTo>
                <a:close/>
              </a:path>
              <a:path w="272415" h="51435">
                <a:moveTo>
                  <a:pt x="272242" y="882"/>
                </a:moveTo>
                <a:lnTo>
                  <a:pt x="266162" y="882"/>
                </a:lnTo>
                <a:lnTo>
                  <a:pt x="266162" y="50557"/>
                </a:lnTo>
                <a:lnTo>
                  <a:pt x="272242" y="50557"/>
                </a:lnTo>
                <a:lnTo>
                  <a:pt x="272242" y="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0608214" y="2277614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312" y="0"/>
                </a:lnTo>
              </a:path>
            </a:pathLst>
          </a:custGeom>
          <a:ln w="970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0581783" y="2026149"/>
            <a:ext cx="654685" cy="311150"/>
          </a:xfrm>
          <a:custGeom>
            <a:avLst/>
            <a:gdLst/>
            <a:ahLst/>
            <a:cxnLst/>
            <a:rect l="l" t="t" r="r" b="b"/>
            <a:pathLst>
              <a:path w="654684" h="311150">
                <a:moveTo>
                  <a:pt x="0" y="311023"/>
                </a:moveTo>
                <a:lnTo>
                  <a:pt x="654174" y="311023"/>
                </a:lnTo>
                <a:lnTo>
                  <a:pt x="654174" y="0"/>
                </a:lnTo>
                <a:lnTo>
                  <a:pt x="0" y="0"/>
                </a:lnTo>
                <a:lnTo>
                  <a:pt x="0" y="311023"/>
                </a:lnTo>
                <a:close/>
              </a:path>
            </a:pathLst>
          </a:custGeom>
          <a:ln w="441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8969475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435987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902499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0369011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0835523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11302035" y="2727605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76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8969475" y="3503178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8969475" y="315130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8969475" y="2799339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8969475" y="3587882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8969475" y="2727605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9433784" y="3562316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9900296" y="356231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0366809" y="356231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10833320" y="356231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9433784" y="272762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9900296" y="272762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10366809" y="272762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0833320" y="2727627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8949528" y="3641087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7"/>
                </a:lnTo>
                <a:lnTo>
                  <a:pt x="1814" y="46057"/>
                </a:lnTo>
                <a:lnTo>
                  <a:pt x="8484" y="54439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30633" y="50910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7"/>
                </a:lnTo>
                <a:lnTo>
                  <a:pt x="30405" y="5647"/>
                </a:lnTo>
                <a:lnTo>
                  <a:pt x="29823" y="4764"/>
                </a:lnTo>
                <a:lnTo>
                  <a:pt x="27981" y="2999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5" y="5647"/>
                </a:moveTo>
                <a:lnTo>
                  <a:pt x="21048" y="5647"/>
                </a:lnTo>
                <a:lnTo>
                  <a:pt x="23691" y="7147"/>
                </a:lnTo>
                <a:lnTo>
                  <a:pt x="25805" y="10147"/>
                </a:lnTo>
                <a:lnTo>
                  <a:pt x="27929" y="13058"/>
                </a:lnTo>
                <a:lnTo>
                  <a:pt x="28863" y="18440"/>
                </a:lnTo>
                <a:lnTo>
                  <a:pt x="28971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692" y="50822"/>
                </a:lnTo>
                <a:lnTo>
                  <a:pt x="32616" y="47910"/>
                </a:lnTo>
                <a:lnTo>
                  <a:pt x="33946" y="43940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11"/>
                </a:lnTo>
                <a:lnTo>
                  <a:pt x="32730" y="9176"/>
                </a:lnTo>
                <a:lnTo>
                  <a:pt x="30405" y="564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9416043" y="3642057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79">
                <a:moveTo>
                  <a:pt x="7106" y="39440"/>
                </a:moveTo>
                <a:lnTo>
                  <a:pt x="0" y="39969"/>
                </a:lnTo>
                <a:lnTo>
                  <a:pt x="445" y="44645"/>
                </a:lnTo>
                <a:lnTo>
                  <a:pt x="2260" y="48351"/>
                </a:lnTo>
                <a:lnTo>
                  <a:pt x="8604" y="53998"/>
                </a:lnTo>
                <a:lnTo>
                  <a:pt x="12692" y="55410"/>
                </a:lnTo>
                <a:lnTo>
                  <a:pt x="23819" y="55410"/>
                </a:lnTo>
                <a:lnTo>
                  <a:pt x="28639" y="53204"/>
                </a:lnTo>
                <a:lnTo>
                  <a:pt x="31271" y="49851"/>
                </a:lnTo>
                <a:lnTo>
                  <a:pt x="15000" y="49851"/>
                </a:lnTo>
                <a:lnTo>
                  <a:pt x="12683" y="48969"/>
                </a:lnTo>
                <a:lnTo>
                  <a:pt x="8850" y="45440"/>
                </a:lnTo>
                <a:lnTo>
                  <a:pt x="7626" y="42881"/>
                </a:lnTo>
                <a:lnTo>
                  <a:pt x="7106" y="39440"/>
                </a:lnTo>
                <a:close/>
              </a:path>
              <a:path w="36829" h="55879">
                <a:moveTo>
                  <a:pt x="32532" y="23822"/>
                </a:moveTo>
                <a:lnTo>
                  <a:pt x="21097" y="23822"/>
                </a:lnTo>
                <a:lnTo>
                  <a:pt x="23934" y="24969"/>
                </a:lnTo>
                <a:lnTo>
                  <a:pt x="26101" y="27175"/>
                </a:lnTo>
                <a:lnTo>
                  <a:pt x="28269" y="29469"/>
                </a:lnTo>
                <a:lnTo>
                  <a:pt x="29352" y="32469"/>
                </a:lnTo>
                <a:lnTo>
                  <a:pt x="29230" y="40763"/>
                </a:lnTo>
                <a:lnTo>
                  <a:pt x="28225" y="43675"/>
                </a:lnTo>
                <a:lnTo>
                  <a:pt x="23714" y="48616"/>
                </a:lnTo>
                <a:lnTo>
                  <a:pt x="20965" y="49851"/>
                </a:lnTo>
                <a:lnTo>
                  <a:pt x="31271" y="49851"/>
                </a:lnTo>
                <a:lnTo>
                  <a:pt x="35079" y="45086"/>
                </a:lnTo>
                <a:lnTo>
                  <a:pt x="36533" y="40763"/>
                </a:lnTo>
                <a:lnTo>
                  <a:pt x="36533" y="30528"/>
                </a:lnTo>
                <a:lnTo>
                  <a:pt x="34885" y="26205"/>
                </a:lnTo>
                <a:lnTo>
                  <a:pt x="32532" y="23822"/>
                </a:lnTo>
                <a:close/>
              </a:path>
              <a:path w="36829" h="55879">
                <a:moveTo>
                  <a:pt x="33943" y="0"/>
                </a:moveTo>
                <a:lnTo>
                  <a:pt x="6542" y="0"/>
                </a:lnTo>
                <a:lnTo>
                  <a:pt x="1203" y="28411"/>
                </a:lnTo>
                <a:lnTo>
                  <a:pt x="7555" y="29205"/>
                </a:lnTo>
                <a:lnTo>
                  <a:pt x="8560" y="27617"/>
                </a:lnTo>
                <a:lnTo>
                  <a:pt x="9934" y="26381"/>
                </a:lnTo>
                <a:lnTo>
                  <a:pt x="11687" y="25323"/>
                </a:lnTo>
                <a:lnTo>
                  <a:pt x="13441" y="24352"/>
                </a:lnTo>
                <a:lnTo>
                  <a:pt x="15414" y="23822"/>
                </a:lnTo>
                <a:lnTo>
                  <a:pt x="32532" y="23822"/>
                </a:lnTo>
                <a:lnTo>
                  <a:pt x="30055" y="21352"/>
                </a:lnTo>
                <a:lnTo>
                  <a:pt x="8983" y="21352"/>
                </a:lnTo>
                <a:lnTo>
                  <a:pt x="11952" y="6529"/>
                </a:lnTo>
                <a:lnTo>
                  <a:pt x="33943" y="6529"/>
                </a:lnTo>
                <a:lnTo>
                  <a:pt x="33943" y="0"/>
                </a:lnTo>
                <a:close/>
              </a:path>
              <a:path w="36829" h="55879">
                <a:moveTo>
                  <a:pt x="24207" y="17911"/>
                </a:moveTo>
                <a:lnTo>
                  <a:pt x="15758" y="17911"/>
                </a:lnTo>
                <a:lnTo>
                  <a:pt x="12287" y="19058"/>
                </a:lnTo>
                <a:lnTo>
                  <a:pt x="8983" y="21352"/>
                </a:lnTo>
                <a:lnTo>
                  <a:pt x="30055" y="21352"/>
                </a:lnTo>
                <a:lnTo>
                  <a:pt x="28269" y="19587"/>
                </a:lnTo>
                <a:lnTo>
                  <a:pt x="24207" y="179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9864614" y="3641087"/>
            <a:ext cx="74930" cy="56515"/>
          </a:xfrm>
          <a:custGeom>
            <a:avLst/>
            <a:gdLst/>
            <a:ahLst/>
            <a:cxnLst/>
            <a:rect l="l" t="t" r="r" b="b"/>
            <a:pathLst>
              <a:path w="74929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4929" h="56514">
                <a:moveTo>
                  <a:pt x="20264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4" y="0"/>
                </a:lnTo>
                <a:close/>
              </a:path>
              <a:path w="74929" h="56514">
                <a:moveTo>
                  <a:pt x="45902" y="28234"/>
                </a:moveTo>
                <a:lnTo>
                  <a:pt x="38942" y="28234"/>
                </a:lnTo>
                <a:lnTo>
                  <a:pt x="38942" y="38558"/>
                </a:lnTo>
                <a:lnTo>
                  <a:pt x="40704" y="46058"/>
                </a:lnTo>
                <a:lnTo>
                  <a:pt x="44531" y="50910"/>
                </a:lnTo>
                <a:lnTo>
                  <a:pt x="47400" y="54440"/>
                </a:lnTo>
                <a:lnTo>
                  <a:pt x="51540" y="56381"/>
                </a:lnTo>
                <a:lnTo>
                  <a:pt x="60880" y="56381"/>
                </a:lnTo>
                <a:lnTo>
                  <a:pt x="64227" y="55322"/>
                </a:lnTo>
                <a:lnTo>
                  <a:pt x="69514" y="50910"/>
                </a:lnTo>
                <a:lnTo>
                  <a:pt x="53743" y="50822"/>
                </a:lnTo>
                <a:lnTo>
                  <a:pt x="51188" y="49322"/>
                </a:lnTo>
                <a:lnTo>
                  <a:pt x="46959" y="43322"/>
                </a:lnTo>
                <a:lnTo>
                  <a:pt x="45902" y="37323"/>
                </a:lnTo>
                <a:lnTo>
                  <a:pt x="45902" y="28234"/>
                </a:lnTo>
                <a:close/>
              </a:path>
              <a:path w="74929" h="56514">
                <a:moveTo>
                  <a:pt x="69320" y="5647"/>
                </a:moveTo>
                <a:lnTo>
                  <a:pt x="59998" y="5647"/>
                </a:lnTo>
                <a:lnTo>
                  <a:pt x="62553" y="7147"/>
                </a:lnTo>
                <a:lnTo>
                  <a:pt x="64668" y="10147"/>
                </a:lnTo>
                <a:lnTo>
                  <a:pt x="66870" y="13058"/>
                </a:lnTo>
                <a:lnTo>
                  <a:pt x="67805" y="18440"/>
                </a:lnTo>
                <a:lnTo>
                  <a:pt x="67912" y="37323"/>
                </a:lnTo>
                <a:lnTo>
                  <a:pt x="66870" y="43322"/>
                </a:lnTo>
                <a:lnTo>
                  <a:pt x="64668" y="46322"/>
                </a:lnTo>
                <a:lnTo>
                  <a:pt x="62553" y="49322"/>
                </a:lnTo>
                <a:lnTo>
                  <a:pt x="59998" y="50822"/>
                </a:lnTo>
                <a:lnTo>
                  <a:pt x="69573" y="50822"/>
                </a:lnTo>
                <a:lnTo>
                  <a:pt x="71540" y="47910"/>
                </a:lnTo>
                <a:lnTo>
                  <a:pt x="72862" y="43940"/>
                </a:lnTo>
                <a:lnTo>
                  <a:pt x="74183" y="39881"/>
                </a:lnTo>
                <a:lnTo>
                  <a:pt x="74800" y="34675"/>
                </a:lnTo>
                <a:lnTo>
                  <a:pt x="74714" y="21705"/>
                </a:lnTo>
                <a:lnTo>
                  <a:pt x="74448" y="18440"/>
                </a:lnTo>
                <a:lnTo>
                  <a:pt x="73566" y="15176"/>
                </a:lnTo>
                <a:lnTo>
                  <a:pt x="72773" y="11911"/>
                </a:lnTo>
                <a:lnTo>
                  <a:pt x="71628" y="9176"/>
                </a:lnTo>
                <a:lnTo>
                  <a:pt x="70218" y="6970"/>
                </a:lnTo>
                <a:lnTo>
                  <a:pt x="69320" y="5647"/>
                </a:lnTo>
                <a:close/>
              </a:path>
              <a:path w="74929" h="56514">
                <a:moveTo>
                  <a:pt x="59822" y="0"/>
                </a:moveTo>
                <a:lnTo>
                  <a:pt x="38941" y="21705"/>
                </a:lnTo>
                <a:lnTo>
                  <a:pt x="38941" y="28235"/>
                </a:lnTo>
                <a:lnTo>
                  <a:pt x="45902" y="28234"/>
                </a:lnTo>
                <a:lnTo>
                  <a:pt x="53655" y="5647"/>
                </a:lnTo>
                <a:lnTo>
                  <a:pt x="69320" y="5647"/>
                </a:lnTo>
                <a:lnTo>
                  <a:pt x="68721" y="4764"/>
                </a:lnTo>
                <a:lnTo>
                  <a:pt x="66870" y="3000"/>
                </a:lnTo>
                <a:lnTo>
                  <a:pt x="64668" y="1853"/>
                </a:lnTo>
                <a:lnTo>
                  <a:pt x="62465" y="617"/>
                </a:lnTo>
                <a:lnTo>
                  <a:pt x="598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0331126" y="3641087"/>
            <a:ext cx="75565" cy="56515"/>
          </a:xfrm>
          <a:custGeom>
            <a:avLst/>
            <a:gdLst/>
            <a:ahLst/>
            <a:cxnLst/>
            <a:rect l="l" t="t" r="r" b="b"/>
            <a:pathLst>
              <a:path w="75565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5565" h="56514">
                <a:moveTo>
                  <a:pt x="20263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3" y="0"/>
                </a:lnTo>
                <a:close/>
              </a:path>
              <a:path w="75565" h="56514">
                <a:moveTo>
                  <a:pt x="45990" y="40411"/>
                </a:moveTo>
                <a:lnTo>
                  <a:pt x="38941" y="40940"/>
                </a:lnTo>
                <a:lnTo>
                  <a:pt x="39382" y="45616"/>
                </a:lnTo>
                <a:lnTo>
                  <a:pt x="41144" y="49322"/>
                </a:lnTo>
                <a:lnTo>
                  <a:pt x="47487" y="54969"/>
                </a:lnTo>
                <a:lnTo>
                  <a:pt x="51628" y="56381"/>
                </a:lnTo>
                <a:lnTo>
                  <a:pt x="62729" y="56381"/>
                </a:lnTo>
                <a:lnTo>
                  <a:pt x="67575" y="54175"/>
                </a:lnTo>
                <a:lnTo>
                  <a:pt x="70201" y="50822"/>
                </a:lnTo>
                <a:lnTo>
                  <a:pt x="53919" y="50822"/>
                </a:lnTo>
                <a:lnTo>
                  <a:pt x="51628" y="49940"/>
                </a:lnTo>
                <a:lnTo>
                  <a:pt x="47752" y="46410"/>
                </a:lnTo>
                <a:lnTo>
                  <a:pt x="46518" y="43852"/>
                </a:lnTo>
                <a:lnTo>
                  <a:pt x="45990" y="40411"/>
                </a:lnTo>
                <a:close/>
              </a:path>
              <a:path w="75565" h="56514">
                <a:moveTo>
                  <a:pt x="71452" y="24793"/>
                </a:moveTo>
                <a:lnTo>
                  <a:pt x="59998" y="24793"/>
                </a:lnTo>
                <a:lnTo>
                  <a:pt x="62818" y="25940"/>
                </a:lnTo>
                <a:lnTo>
                  <a:pt x="65020" y="28146"/>
                </a:lnTo>
                <a:lnTo>
                  <a:pt x="67223" y="30440"/>
                </a:lnTo>
                <a:lnTo>
                  <a:pt x="68280" y="33440"/>
                </a:lnTo>
                <a:lnTo>
                  <a:pt x="68156" y="41734"/>
                </a:lnTo>
                <a:lnTo>
                  <a:pt x="67135" y="44646"/>
                </a:lnTo>
                <a:lnTo>
                  <a:pt x="64844" y="47116"/>
                </a:lnTo>
                <a:lnTo>
                  <a:pt x="62641" y="49587"/>
                </a:lnTo>
                <a:lnTo>
                  <a:pt x="59910" y="50822"/>
                </a:lnTo>
                <a:lnTo>
                  <a:pt x="70201" y="50822"/>
                </a:lnTo>
                <a:lnTo>
                  <a:pt x="71170" y="49587"/>
                </a:lnTo>
                <a:lnTo>
                  <a:pt x="74007" y="46057"/>
                </a:lnTo>
                <a:lnTo>
                  <a:pt x="75416" y="41734"/>
                </a:lnTo>
                <a:lnTo>
                  <a:pt x="75416" y="31499"/>
                </a:lnTo>
                <a:lnTo>
                  <a:pt x="73831" y="27175"/>
                </a:lnTo>
                <a:lnTo>
                  <a:pt x="71452" y="24793"/>
                </a:lnTo>
                <a:close/>
              </a:path>
              <a:path w="75565" h="56514">
                <a:moveTo>
                  <a:pt x="38941" y="40940"/>
                </a:moveTo>
                <a:close/>
              </a:path>
              <a:path w="75565" h="56514">
                <a:moveTo>
                  <a:pt x="72861" y="970"/>
                </a:moveTo>
                <a:lnTo>
                  <a:pt x="45461" y="970"/>
                </a:lnTo>
                <a:lnTo>
                  <a:pt x="40087" y="29381"/>
                </a:lnTo>
                <a:lnTo>
                  <a:pt x="46430" y="30175"/>
                </a:lnTo>
                <a:lnTo>
                  <a:pt x="47487" y="28587"/>
                </a:lnTo>
                <a:lnTo>
                  <a:pt x="48809" y="27352"/>
                </a:lnTo>
                <a:lnTo>
                  <a:pt x="50571" y="26293"/>
                </a:lnTo>
                <a:lnTo>
                  <a:pt x="52333" y="25322"/>
                </a:lnTo>
                <a:lnTo>
                  <a:pt x="54360" y="24793"/>
                </a:lnTo>
                <a:lnTo>
                  <a:pt x="71452" y="24793"/>
                </a:lnTo>
                <a:lnTo>
                  <a:pt x="68945" y="22323"/>
                </a:lnTo>
                <a:lnTo>
                  <a:pt x="47928" y="22323"/>
                </a:lnTo>
                <a:lnTo>
                  <a:pt x="50835" y="7499"/>
                </a:lnTo>
                <a:lnTo>
                  <a:pt x="72861" y="7499"/>
                </a:lnTo>
                <a:lnTo>
                  <a:pt x="72861" y="970"/>
                </a:lnTo>
                <a:close/>
              </a:path>
              <a:path w="75565" h="56514">
                <a:moveTo>
                  <a:pt x="63082" y="18881"/>
                </a:moveTo>
                <a:lnTo>
                  <a:pt x="54624" y="18881"/>
                </a:lnTo>
                <a:lnTo>
                  <a:pt x="51188" y="20028"/>
                </a:lnTo>
                <a:lnTo>
                  <a:pt x="47928" y="22323"/>
                </a:lnTo>
                <a:lnTo>
                  <a:pt x="68945" y="22323"/>
                </a:lnTo>
                <a:lnTo>
                  <a:pt x="67135" y="20558"/>
                </a:lnTo>
                <a:lnTo>
                  <a:pt x="63082" y="188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10791559" y="3641087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79" h="56514">
                <a:moveTo>
                  <a:pt x="33025" y="5647"/>
                </a:moveTo>
                <a:lnTo>
                  <a:pt x="22114" y="5647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5"/>
                </a:lnTo>
                <a:lnTo>
                  <a:pt x="29426" y="12529"/>
                </a:lnTo>
                <a:lnTo>
                  <a:pt x="29426" y="17735"/>
                </a:lnTo>
                <a:lnTo>
                  <a:pt x="28369" y="20470"/>
                </a:lnTo>
                <a:lnTo>
                  <a:pt x="26254" y="23382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1"/>
                </a:lnTo>
                <a:lnTo>
                  <a:pt x="3259" y="45793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70"/>
                </a:lnTo>
                <a:lnTo>
                  <a:pt x="9427" y="48970"/>
                </a:lnTo>
                <a:lnTo>
                  <a:pt x="10220" y="47734"/>
                </a:lnTo>
                <a:lnTo>
                  <a:pt x="24933" y="34235"/>
                </a:lnTo>
                <a:lnTo>
                  <a:pt x="28457" y="30970"/>
                </a:lnTo>
                <a:lnTo>
                  <a:pt x="36351" y="17735"/>
                </a:lnTo>
                <a:lnTo>
                  <a:pt x="36273" y="10765"/>
                </a:lnTo>
                <a:lnTo>
                  <a:pt x="34801" y="7323"/>
                </a:lnTo>
                <a:lnTo>
                  <a:pt x="33025" y="5647"/>
                </a:lnTo>
                <a:close/>
              </a:path>
              <a:path w="81279" h="56514">
                <a:moveTo>
                  <a:pt x="36475" y="48969"/>
                </a:moveTo>
                <a:lnTo>
                  <a:pt x="9427" y="48970"/>
                </a:lnTo>
                <a:lnTo>
                  <a:pt x="36475" y="48970"/>
                </a:lnTo>
                <a:close/>
              </a:path>
              <a:path w="81279" h="56514">
                <a:moveTo>
                  <a:pt x="24492" y="0"/>
                </a:moveTo>
                <a:lnTo>
                  <a:pt x="13920" y="0"/>
                </a:lnTo>
                <a:lnTo>
                  <a:pt x="9779" y="1412"/>
                </a:lnTo>
                <a:lnTo>
                  <a:pt x="6695" y="4147"/>
                </a:lnTo>
                <a:lnTo>
                  <a:pt x="3612" y="6794"/>
                </a:lnTo>
                <a:lnTo>
                  <a:pt x="1761" y="10765"/>
                </a:lnTo>
                <a:lnTo>
                  <a:pt x="1321" y="15970"/>
                </a:lnTo>
                <a:lnTo>
                  <a:pt x="8281" y="16676"/>
                </a:lnTo>
                <a:lnTo>
                  <a:pt x="8281" y="13235"/>
                </a:lnTo>
                <a:lnTo>
                  <a:pt x="9250" y="10500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7"/>
                </a:lnTo>
                <a:lnTo>
                  <a:pt x="33025" y="5647"/>
                </a:lnTo>
                <a:lnTo>
                  <a:pt x="28633" y="1500"/>
                </a:lnTo>
                <a:lnTo>
                  <a:pt x="24492" y="0"/>
                </a:lnTo>
                <a:close/>
              </a:path>
              <a:path w="81279" h="56514">
                <a:moveTo>
                  <a:pt x="51981" y="28234"/>
                </a:moveTo>
                <a:lnTo>
                  <a:pt x="45021" y="28234"/>
                </a:lnTo>
                <a:lnTo>
                  <a:pt x="45021" y="38557"/>
                </a:lnTo>
                <a:lnTo>
                  <a:pt x="46783" y="46057"/>
                </a:lnTo>
                <a:lnTo>
                  <a:pt x="50611" y="50910"/>
                </a:lnTo>
                <a:lnTo>
                  <a:pt x="53479" y="54439"/>
                </a:lnTo>
                <a:lnTo>
                  <a:pt x="57620" y="56381"/>
                </a:lnTo>
                <a:lnTo>
                  <a:pt x="66959" y="56381"/>
                </a:lnTo>
                <a:lnTo>
                  <a:pt x="70307" y="55322"/>
                </a:lnTo>
                <a:lnTo>
                  <a:pt x="75593" y="50910"/>
                </a:lnTo>
                <a:lnTo>
                  <a:pt x="59822" y="50822"/>
                </a:lnTo>
                <a:lnTo>
                  <a:pt x="57267" y="49322"/>
                </a:lnTo>
                <a:lnTo>
                  <a:pt x="53038" y="43322"/>
                </a:lnTo>
                <a:lnTo>
                  <a:pt x="51981" y="37322"/>
                </a:lnTo>
                <a:lnTo>
                  <a:pt x="51981" y="28234"/>
                </a:lnTo>
                <a:close/>
              </a:path>
              <a:path w="81279" h="56514">
                <a:moveTo>
                  <a:pt x="75399" y="5647"/>
                </a:moveTo>
                <a:lnTo>
                  <a:pt x="66078" y="5647"/>
                </a:lnTo>
                <a:lnTo>
                  <a:pt x="68633" y="7147"/>
                </a:lnTo>
                <a:lnTo>
                  <a:pt x="70747" y="10147"/>
                </a:lnTo>
                <a:lnTo>
                  <a:pt x="72950" y="13058"/>
                </a:lnTo>
                <a:lnTo>
                  <a:pt x="73884" y="18440"/>
                </a:lnTo>
                <a:lnTo>
                  <a:pt x="73992" y="37322"/>
                </a:lnTo>
                <a:lnTo>
                  <a:pt x="72950" y="43322"/>
                </a:lnTo>
                <a:lnTo>
                  <a:pt x="70747" y="46322"/>
                </a:lnTo>
                <a:lnTo>
                  <a:pt x="68633" y="49322"/>
                </a:lnTo>
                <a:lnTo>
                  <a:pt x="66078" y="50822"/>
                </a:lnTo>
                <a:lnTo>
                  <a:pt x="75653" y="50822"/>
                </a:lnTo>
                <a:lnTo>
                  <a:pt x="77620" y="47910"/>
                </a:lnTo>
                <a:lnTo>
                  <a:pt x="78941" y="43940"/>
                </a:lnTo>
                <a:lnTo>
                  <a:pt x="80263" y="39881"/>
                </a:lnTo>
                <a:lnTo>
                  <a:pt x="80879" y="34675"/>
                </a:lnTo>
                <a:lnTo>
                  <a:pt x="80793" y="21705"/>
                </a:lnTo>
                <a:lnTo>
                  <a:pt x="80527" y="18440"/>
                </a:lnTo>
                <a:lnTo>
                  <a:pt x="79646" y="15175"/>
                </a:lnTo>
                <a:lnTo>
                  <a:pt x="78853" y="11911"/>
                </a:lnTo>
                <a:lnTo>
                  <a:pt x="77707" y="9176"/>
                </a:lnTo>
                <a:lnTo>
                  <a:pt x="76298" y="6970"/>
                </a:lnTo>
                <a:lnTo>
                  <a:pt x="75399" y="5647"/>
                </a:lnTo>
                <a:close/>
              </a:path>
              <a:path w="81279" h="56514">
                <a:moveTo>
                  <a:pt x="65901" y="0"/>
                </a:moveTo>
                <a:lnTo>
                  <a:pt x="45021" y="21705"/>
                </a:lnTo>
                <a:lnTo>
                  <a:pt x="45021" y="28234"/>
                </a:lnTo>
                <a:lnTo>
                  <a:pt x="51981" y="28234"/>
                </a:lnTo>
                <a:lnTo>
                  <a:pt x="59734" y="5647"/>
                </a:lnTo>
                <a:lnTo>
                  <a:pt x="75399" y="5647"/>
                </a:lnTo>
                <a:lnTo>
                  <a:pt x="74800" y="4764"/>
                </a:lnTo>
                <a:lnTo>
                  <a:pt x="72950" y="2999"/>
                </a:lnTo>
                <a:lnTo>
                  <a:pt x="70747" y="1852"/>
                </a:lnTo>
                <a:lnTo>
                  <a:pt x="68545" y="617"/>
                </a:lnTo>
                <a:lnTo>
                  <a:pt x="659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11258071" y="3641087"/>
            <a:ext cx="81915" cy="56515"/>
          </a:xfrm>
          <a:custGeom>
            <a:avLst/>
            <a:gdLst/>
            <a:ahLst/>
            <a:cxnLst/>
            <a:rect l="l" t="t" r="r" b="b"/>
            <a:pathLst>
              <a:path w="81915" h="56514">
                <a:moveTo>
                  <a:pt x="33025" y="5646"/>
                </a:moveTo>
                <a:lnTo>
                  <a:pt x="22114" y="5646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4"/>
                </a:lnTo>
                <a:lnTo>
                  <a:pt x="29426" y="12528"/>
                </a:lnTo>
                <a:lnTo>
                  <a:pt x="29426" y="17734"/>
                </a:lnTo>
                <a:lnTo>
                  <a:pt x="28369" y="20469"/>
                </a:lnTo>
                <a:lnTo>
                  <a:pt x="26255" y="23381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0"/>
                </a:lnTo>
                <a:lnTo>
                  <a:pt x="3259" y="45792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69"/>
                </a:lnTo>
                <a:lnTo>
                  <a:pt x="9426" y="48969"/>
                </a:lnTo>
                <a:lnTo>
                  <a:pt x="10219" y="47734"/>
                </a:lnTo>
                <a:lnTo>
                  <a:pt x="24933" y="34234"/>
                </a:lnTo>
                <a:lnTo>
                  <a:pt x="28457" y="30969"/>
                </a:lnTo>
                <a:lnTo>
                  <a:pt x="36351" y="17734"/>
                </a:lnTo>
                <a:lnTo>
                  <a:pt x="36273" y="10764"/>
                </a:lnTo>
                <a:lnTo>
                  <a:pt x="34801" y="7323"/>
                </a:lnTo>
                <a:lnTo>
                  <a:pt x="33025" y="5646"/>
                </a:lnTo>
                <a:close/>
              </a:path>
              <a:path w="81915" h="56514">
                <a:moveTo>
                  <a:pt x="36475" y="48969"/>
                </a:moveTo>
                <a:lnTo>
                  <a:pt x="9426" y="48969"/>
                </a:lnTo>
                <a:lnTo>
                  <a:pt x="36475" y="48969"/>
                </a:lnTo>
                <a:close/>
              </a:path>
              <a:path w="81915" h="56514">
                <a:moveTo>
                  <a:pt x="24492" y="0"/>
                </a:moveTo>
                <a:lnTo>
                  <a:pt x="13920" y="0"/>
                </a:lnTo>
                <a:lnTo>
                  <a:pt x="9779" y="1411"/>
                </a:lnTo>
                <a:lnTo>
                  <a:pt x="6695" y="4146"/>
                </a:lnTo>
                <a:lnTo>
                  <a:pt x="3612" y="6793"/>
                </a:lnTo>
                <a:lnTo>
                  <a:pt x="1761" y="10764"/>
                </a:lnTo>
                <a:lnTo>
                  <a:pt x="1321" y="15970"/>
                </a:lnTo>
                <a:lnTo>
                  <a:pt x="8281" y="16675"/>
                </a:lnTo>
                <a:lnTo>
                  <a:pt x="8281" y="13234"/>
                </a:lnTo>
                <a:lnTo>
                  <a:pt x="9250" y="10499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6"/>
                </a:lnTo>
                <a:lnTo>
                  <a:pt x="33025" y="5646"/>
                </a:lnTo>
                <a:lnTo>
                  <a:pt x="28633" y="1500"/>
                </a:lnTo>
                <a:lnTo>
                  <a:pt x="24492" y="0"/>
                </a:lnTo>
                <a:close/>
              </a:path>
              <a:path w="81915" h="56514">
                <a:moveTo>
                  <a:pt x="52069" y="40410"/>
                </a:moveTo>
                <a:lnTo>
                  <a:pt x="45024" y="40939"/>
                </a:lnTo>
                <a:lnTo>
                  <a:pt x="45461" y="45616"/>
                </a:lnTo>
                <a:lnTo>
                  <a:pt x="47224" y="49321"/>
                </a:lnTo>
                <a:lnTo>
                  <a:pt x="53567" y="54968"/>
                </a:lnTo>
                <a:lnTo>
                  <a:pt x="57708" y="56380"/>
                </a:lnTo>
                <a:lnTo>
                  <a:pt x="68809" y="56380"/>
                </a:lnTo>
                <a:lnTo>
                  <a:pt x="73655" y="54174"/>
                </a:lnTo>
                <a:lnTo>
                  <a:pt x="76280" y="50822"/>
                </a:lnTo>
                <a:lnTo>
                  <a:pt x="59999" y="50822"/>
                </a:lnTo>
                <a:lnTo>
                  <a:pt x="57708" y="49939"/>
                </a:lnTo>
                <a:lnTo>
                  <a:pt x="53831" y="46410"/>
                </a:lnTo>
                <a:lnTo>
                  <a:pt x="52598" y="43851"/>
                </a:lnTo>
                <a:lnTo>
                  <a:pt x="52069" y="40410"/>
                </a:lnTo>
                <a:close/>
              </a:path>
              <a:path w="81915" h="56514">
                <a:moveTo>
                  <a:pt x="77531" y="24793"/>
                </a:moveTo>
                <a:lnTo>
                  <a:pt x="66078" y="24793"/>
                </a:lnTo>
                <a:lnTo>
                  <a:pt x="68897" y="25940"/>
                </a:lnTo>
                <a:lnTo>
                  <a:pt x="71100" y="28145"/>
                </a:lnTo>
                <a:lnTo>
                  <a:pt x="73303" y="30440"/>
                </a:lnTo>
                <a:lnTo>
                  <a:pt x="74360" y="33440"/>
                </a:lnTo>
                <a:lnTo>
                  <a:pt x="74236" y="41733"/>
                </a:lnTo>
                <a:lnTo>
                  <a:pt x="73214" y="44645"/>
                </a:lnTo>
                <a:lnTo>
                  <a:pt x="70924" y="47116"/>
                </a:lnTo>
                <a:lnTo>
                  <a:pt x="68721" y="49586"/>
                </a:lnTo>
                <a:lnTo>
                  <a:pt x="65990" y="50822"/>
                </a:lnTo>
                <a:lnTo>
                  <a:pt x="76280" y="50822"/>
                </a:lnTo>
                <a:lnTo>
                  <a:pt x="77250" y="49586"/>
                </a:lnTo>
                <a:lnTo>
                  <a:pt x="80086" y="46057"/>
                </a:lnTo>
                <a:lnTo>
                  <a:pt x="81496" y="41733"/>
                </a:lnTo>
                <a:lnTo>
                  <a:pt x="81496" y="31498"/>
                </a:lnTo>
                <a:lnTo>
                  <a:pt x="79910" y="27175"/>
                </a:lnTo>
                <a:lnTo>
                  <a:pt x="77531" y="24793"/>
                </a:lnTo>
                <a:close/>
              </a:path>
              <a:path w="81915" h="56514">
                <a:moveTo>
                  <a:pt x="78941" y="970"/>
                </a:moveTo>
                <a:lnTo>
                  <a:pt x="51541" y="970"/>
                </a:lnTo>
                <a:lnTo>
                  <a:pt x="46166" y="29381"/>
                </a:lnTo>
                <a:lnTo>
                  <a:pt x="52510" y="30175"/>
                </a:lnTo>
                <a:lnTo>
                  <a:pt x="53567" y="28587"/>
                </a:lnTo>
                <a:lnTo>
                  <a:pt x="54889" y="27351"/>
                </a:lnTo>
                <a:lnTo>
                  <a:pt x="56651" y="26293"/>
                </a:lnTo>
                <a:lnTo>
                  <a:pt x="58413" y="25322"/>
                </a:lnTo>
                <a:lnTo>
                  <a:pt x="60439" y="24793"/>
                </a:lnTo>
                <a:lnTo>
                  <a:pt x="77531" y="24793"/>
                </a:lnTo>
                <a:lnTo>
                  <a:pt x="75024" y="22322"/>
                </a:lnTo>
                <a:lnTo>
                  <a:pt x="54007" y="22322"/>
                </a:lnTo>
                <a:lnTo>
                  <a:pt x="56915" y="7499"/>
                </a:lnTo>
                <a:lnTo>
                  <a:pt x="78941" y="7499"/>
                </a:lnTo>
                <a:lnTo>
                  <a:pt x="78941" y="970"/>
                </a:lnTo>
                <a:close/>
              </a:path>
              <a:path w="81915" h="56514">
                <a:moveTo>
                  <a:pt x="69161" y="18881"/>
                </a:moveTo>
                <a:lnTo>
                  <a:pt x="60703" y="18881"/>
                </a:lnTo>
                <a:lnTo>
                  <a:pt x="57267" y="20028"/>
                </a:lnTo>
                <a:lnTo>
                  <a:pt x="54007" y="22322"/>
                </a:lnTo>
                <a:lnTo>
                  <a:pt x="75024" y="22322"/>
                </a:lnTo>
                <a:lnTo>
                  <a:pt x="73214" y="20557"/>
                </a:lnTo>
                <a:lnTo>
                  <a:pt x="69161" y="188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8969475" y="2725399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11302035" y="2725399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8969475" y="3500972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8969475" y="3149097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8969475" y="2797133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11276485" y="3500972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11276485" y="3149097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11276485" y="2797134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4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8874552" y="3479708"/>
            <a:ext cx="64135" cy="55880"/>
          </a:xfrm>
          <a:custGeom>
            <a:avLst/>
            <a:gdLst/>
            <a:ahLst/>
            <a:cxnLst/>
            <a:rect l="l" t="t" r="r" b="b"/>
            <a:pathLst>
              <a:path w="64134" h="55879">
                <a:moveTo>
                  <a:pt x="20783" y="31058"/>
                </a:moveTo>
                <a:lnTo>
                  <a:pt x="0" y="31058"/>
                </a:lnTo>
                <a:lnTo>
                  <a:pt x="0" y="37851"/>
                </a:lnTo>
                <a:lnTo>
                  <a:pt x="20783" y="37851"/>
                </a:lnTo>
                <a:lnTo>
                  <a:pt x="20783" y="31058"/>
                </a:lnTo>
                <a:close/>
              </a:path>
              <a:path w="64134" h="55879">
                <a:moveTo>
                  <a:pt x="34246" y="39351"/>
                </a:moveTo>
                <a:lnTo>
                  <a:pt x="27136" y="39969"/>
                </a:lnTo>
                <a:lnTo>
                  <a:pt x="27594" y="44646"/>
                </a:lnTo>
                <a:lnTo>
                  <a:pt x="29400" y="48351"/>
                </a:lnTo>
                <a:lnTo>
                  <a:pt x="35743" y="53998"/>
                </a:lnTo>
                <a:lnTo>
                  <a:pt x="39831" y="55410"/>
                </a:lnTo>
                <a:lnTo>
                  <a:pt x="50959" y="55410"/>
                </a:lnTo>
                <a:lnTo>
                  <a:pt x="55778" y="53116"/>
                </a:lnTo>
                <a:lnTo>
                  <a:pt x="58463" y="49763"/>
                </a:lnTo>
                <a:lnTo>
                  <a:pt x="42140" y="49763"/>
                </a:lnTo>
                <a:lnTo>
                  <a:pt x="39823" y="48969"/>
                </a:lnTo>
                <a:lnTo>
                  <a:pt x="35990" y="45439"/>
                </a:lnTo>
                <a:lnTo>
                  <a:pt x="34765" y="42793"/>
                </a:lnTo>
                <a:lnTo>
                  <a:pt x="34246" y="39351"/>
                </a:lnTo>
                <a:close/>
              </a:path>
              <a:path w="64134" h="55879">
                <a:moveTo>
                  <a:pt x="59674" y="23822"/>
                </a:moveTo>
                <a:lnTo>
                  <a:pt x="48237" y="23822"/>
                </a:lnTo>
                <a:lnTo>
                  <a:pt x="51074" y="24969"/>
                </a:lnTo>
                <a:lnTo>
                  <a:pt x="55408" y="29381"/>
                </a:lnTo>
                <a:lnTo>
                  <a:pt x="56492" y="32469"/>
                </a:lnTo>
                <a:lnTo>
                  <a:pt x="56401" y="40675"/>
                </a:lnTo>
                <a:lnTo>
                  <a:pt x="55373" y="43675"/>
                </a:lnTo>
                <a:lnTo>
                  <a:pt x="53118" y="46145"/>
                </a:lnTo>
                <a:lnTo>
                  <a:pt x="50862" y="48528"/>
                </a:lnTo>
                <a:lnTo>
                  <a:pt x="48104" y="49763"/>
                </a:lnTo>
                <a:lnTo>
                  <a:pt x="58463" y="49763"/>
                </a:lnTo>
                <a:lnTo>
                  <a:pt x="62219" y="44998"/>
                </a:lnTo>
                <a:lnTo>
                  <a:pt x="63672" y="40675"/>
                </a:lnTo>
                <a:lnTo>
                  <a:pt x="63672" y="30440"/>
                </a:lnTo>
                <a:lnTo>
                  <a:pt x="62025" y="26205"/>
                </a:lnTo>
                <a:lnTo>
                  <a:pt x="59674" y="23822"/>
                </a:lnTo>
                <a:close/>
              </a:path>
              <a:path w="64134" h="55879">
                <a:moveTo>
                  <a:pt x="61082" y="0"/>
                </a:moveTo>
                <a:lnTo>
                  <a:pt x="33682" y="0"/>
                </a:lnTo>
                <a:lnTo>
                  <a:pt x="28343" y="28322"/>
                </a:lnTo>
                <a:lnTo>
                  <a:pt x="34695" y="29205"/>
                </a:lnTo>
                <a:lnTo>
                  <a:pt x="35699" y="27617"/>
                </a:lnTo>
                <a:lnTo>
                  <a:pt x="37074" y="26293"/>
                </a:lnTo>
                <a:lnTo>
                  <a:pt x="40580" y="24352"/>
                </a:lnTo>
                <a:lnTo>
                  <a:pt x="42554" y="23822"/>
                </a:lnTo>
                <a:lnTo>
                  <a:pt x="59674" y="23822"/>
                </a:lnTo>
                <a:lnTo>
                  <a:pt x="57149" y="21264"/>
                </a:lnTo>
                <a:lnTo>
                  <a:pt x="36122" y="21264"/>
                </a:lnTo>
                <a:lnTo>
                  <a:pt x="39091" y="6441"/>
                </a:lnTo>
                <a:lnTo>
                  <a:pt x="61082" y="6441"/>
                </a:lnTo>
                <a:lnTo>
                  <a:pt x="61082" y="0"/>
                </a:lnTo>
                <a:close/>
              </a:path>
              <a:path w="64134" h="55879">
                <a:moveTo>
                  <a:pt x="51347" y="17823"/>
                </a:moveTo>
                <a:lnTo>
                  <a:pt x="42897" y="17823"/>
                </a:lnTo>
                <a:lnTo>
                  <a:pt x="39426" y="18970"/>
                </a:lnTo>
                <a:lnTo>
                  <a:pt x="36122" y="21264"/>
                </a:lnTo>
                <a:lnTo>
                  <a:pt x="57149" y="21264"/>
                </a:lnTo>
                <a:lnTo>
                  <a:pt x="55408" y="19499"/>
                </a:lnTo>
                <a:lnTo>
                  <a:pt x="51347" y="178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8901731" y="3126862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7"/>
                </a:lnTo>
                <a:lnTo>
                  <a:pt x="1814" y="46057"/>
                </a:lnTo>
                <a:lnTo>
                  <a:pt x="8484" y="54439"/>
                </a:lnTo>
                <a:lnTo>
                  <a:pt x="12660" y="56292"/>
                </a:lnTo>
                <a:lnTo>
                  <a:pt x="22008" y="56292"/>
                </a:lnTo>
                <a:lnTo>
                  <a:pt x="25347" y="55233"/>
                </a:lnTo>
                <a:lnTo>
                  <a:pt x="27990" y="53116"/>
                </a:lnTo>
                <a:lnTo>
                  <a:pt x="30633" y="50910"/>
                </a:lnTo>
                <a:lnTo>
                  <a:pt x="30747" y="50734"/>
                </a:lnTo>
                <a:lnTo>
                  <a:pt x="14863" y="50734"/>
                </a:lnTo>
                <a:lnTo>
                  <a:pt x="12246" y="49233"/>
                </a:lnTo>
                <a:lnTo>
                  <a:pt x="8017" y="43234"/>
                </a:lnTo>
                <a:lnTo>
                  <a:pt x="6960" y="37234"/>
                </a:lnTo>
                <a:lnTo>
                  <a:pt x="6976" y="19058"/>
                </a:lnTo>
                <a:lnTo>
                  <a:pt x="8123" y="12882"/>
                </a:lnTo>
                <a:lnTo>
                  <a:pt x="12308" y="6881"/>
                </a:lnTo>
                <a:lnTo>
                  <a:pt x="14783" y="5558"/>
                </a:lnTo>
                <a:lnTo>
                  <a:pt x="30404" y="5558"/>
                </a:lnTo>
                <a:lnTo>
                  <a:pt x="29823" y="4676"/>
                </a:lnTo>
                <a:lnTo>
                  <a:pt x="27981" y="3000"/>
                </a:lnTo>
                <a:lnTo>
                  <a:pt x="25752" y="1764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4" y="5558"/>
                </a:moveTo>
                <a:lnTo>
                  <a:pt x="21048" y="5558"/>
                </a:lnTo>
                <a:lnTo>
                  <a:pt x="23691" y="7058"/>
                </a:lnTo>
                <a:lnTo>
                  <a:pt x="27929" y="13058"/>
                </a:lnTo>
                <a:lnTo>
                  <a:pt x="28861" y="18352"/>
                </a:lnTo>
                <a:lnTo>
                  <a:pt x="28986" y="37234"/>
                </a:lnTo>
                <a:lnTo>
                  <a:pt x="27929" y="43234"/>
                </a:lnTo>
                <a:lnTo>
                  <a:pt x="23691" y="49233"/>
                </a:lnTo>
                <a:lnTo>
                  <a:pt x="21074" y="50734"/>
                </a:lnTo>
                <a:lnTo>
                  <a:pt x="30747" y="50734"/>
                </a:lnTo>
                <a:lnTo>
                  <a:pt x="32616" y="47822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617"/>
                </a:lnTo>
                <a:lnTo>
                  <a:pt x="35523" y="18352"/>
                </a:lnTo>
                <a:lnTo>
                  <a:pt x="33867" y="11911"/>
                </a:lnTo>
                <a:lnTo>
                  <a:pt x="32730" y="9176"/>
                </a:lnTo>
                <a:lnTo>
                  <a:pt x="31276" y="6881"/>
                </a:lnTo>
                <a:lnTo>
                  <a:pt x="30404" y="55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8901731" y="2775957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80">
                <a:moveTo>
                  <a:pt x="7110" y="39351"/>
                </a:moveTo>
                <a:lnTo>
                  <a:pt x="0" y="39969"/>
                </a:lnTo>
                <a:lnTo>
                  <a:pt x="449" y="44557"/>
                </a:lnTo>
                <a:lnTo>
                  <a:pt x="2264" y="48351"/>
                </a:lnTo>
                <a:lnTo>
                  <a:pt x="5436" y="51175"/>
                </a:lnTo>
                <a:lnTo>
                  <a:pt x="8607" y="53910"/>
                </a:lnTo>
                <a:lnTo>
                  <a:pt x="12695" y="55322"/>
                </a:lnTo>
                <a:lnTo>
                  <a:pt x="23823" y="55322"/>
                </a:lnTo>
                <a:lnTo>
                  <a:pt x="28642" y="53116"/>
                </a:lnTo>
                <a:lnTo>
                  <a:pt x="31275" y="49763"/>
                </a:lnTo>
                <a:lnTo>
                  <a:pt x="15004" y="49763"/>
                </a:lnTo>
                <a:lnTo>
                  <a:pt x="12686" y="48881"/>
                </a:lnTo>
                <a:lnTo>
                  <a:pt x="10775" y="47204"/>
                </a:lnTo>
                <a:lnTo>
                  <a:pt x="8854" y="45439"/>
                </a:lnTo>
                <a:lnTo>
                  <a:pt x="7629" y="42793"/>
                </a:lnTo>
                <a:lnTo>
                  <a:pt x="7110" y="39351"/>
                </a:lnTo>
                <a:close/>
              </a:path>
              <a:path w="36829" h="55880">
                <a:moveTo>
                  <a:pt x="32538" y="23822"/>
                </a:moveTo>
                <a:lnTo>
                  <a:pt x="21100" y="23822"/>
                </a:lnTo>
                <a:lnTo>
                  <a:pt x="23937" y="24881"/>
                </a:lnTo>
                <a:lnTo>
                  <a:pt x="26105" y="27175"/>
                </a:lnTo>
                <a:lnTo>
                  <a:pt x="28272" y="29381"/>
                </a:lnTo>
                <a:lnTo>
                  <a:pt x="29356" y="32469"/>
                </a:lnTo>
                <a:lnTo>
                  <a:pt x="29264" y="40675"/>
                </a:lnTo>
                <a:lnTo>
                  <a:pt x="28228" y="43675"/>
                </a:lnTo>
                <a:lnTo>
                  <a:pt x="25973" y="46057"/>
                </a:lnTo>
                <a:lnTo>
                  <a:pt x="23717" y="48528"/>
                </a:lnTo>
                <a:lnTo>
                  <a:pt x="20968" y="49763"/>
                </a:lnTo>
                <a:lnTo>
                  <a:pt x="31275" y="49763"/>
                </a:lnTo>
                <a:lnTo>
                  <a:pt x="35083" y="44998"/>
                </a:lnTo>
                <a:lnTo>
                  <a:pt x="36536" y="40675"/>
                </a:lnTo>
                <a:lnTo>
                  <a:pt x="36536" y="30440"/>
                </a:lnTo>
                <a:lnTo>
                  <a:pt x="34889" y="26205"/>
                </a:lnTo>
                <a:lnTo>
                  <a:pt x="32538" y="23822"/>
                </a:lnTo>
                <a:close/>
              </a:path>
              <a:path w="36829" h="55880">
                <a:moveTo>
                  <a:pt x="33946" y="0"/>
                </a:moveTo>
                <a:lnTo>
                  <a:pt x="6546" y="0"/>
                </a:lnTo>
                <a:lnTo>
                  <a:pt x="1207" y="28322"/>
                </a:lnTo>
                <a:lnTo>
                  <a:pt x="7559" y="29116"/>
                </a:lnTo>
                <a:lnTo>
                  <a:pt x="8563" y="27528"/>
                </a:lnTo>
                <a:lnTo>
                  <a:pt x="9938" y="26293"/>
                </a:lnTo>
                <a:lnTo>
                  <a:pt x="11691" y="25323"/>
                </a:lnTo>
                <a:lnTo>
                  <a:pt x="13444" y="24263"/>
                </a:lnTo>
                <a:lnTo>
                  <a:pt x="15418" y="23822"/>
                </a:lnTo>
                <a:lnTo>
                  <a:pt x="32538" y="23822"/>
                </a:lnTo>
                <a:lnTo>
                  <a:pt x="30013" y="21264"/>
                </a:lnTo>
                <a:lnTo>
                  <a:pt x="8986" y="21264"/>
                </a:lnTo>
                <a:lnTo>
                  <a:pt x="11955" y="6441"/>
                </a:lnTo>
                <a:lnTo>
                  <a:pt x="33946" y="6441"/>
                </a:lnTo>
                <a:lnTo>
                  <a:pt x="33946" y="0"/>
                </a:lnTo>
                <a:close/>
              </a:path>
              <a:path w="36829" h="55880">
                <a:moveTo>
                  <a:pt x="24211" y="17823"/>
                </a:moveTo>
                <a:lnTo>
                  <a:pt x="15761" y="17823"/>
                </a:lnTo>
                <a:lnTo>
                  <a:pt x="12290" y="18970"/>
                </a:lnTo>
                <a:lnTo>
                  <a:pt x="8986" y="21264"/>
                </a:lnTo>
                <a:lnTo>
                  <a:pt x="30013" y="21264"/>
                </a:lnTo>
                <a:lnTo>
                  <a:pt x="28272" y="19499"/>
                </a:lnTo>
                <a:lnTo>
                  <a:pt x="24211" y="178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8771760" y="3002364"/>
            <a:ext cx="62230" cy="307975"/>
          </a:xfrm>
          <a:custGeom>
            <a:avLst/>
            <a:gdLst/>
            <a:ahLst/>
            <a:cxnLst/>
            <a:rect l="l" t="t" r="r" b="b"/>
            <a:pathLst>
              <a:path w="62229" h="307975">
                <a:moveTo>
                  <a:pt x="22686" y="261347"/>
                </a:moveTo>
                <a:lnTo>
                  <a:pt x="572" y="275553"/>
                </a:lnTo>
                <a:lnTo>
                  <a:pt x="193" y="277670"/>
                </a:lnTo>
                <a:lnTo>
                  <a:pt x="16" y="280494"/>
                </a:lnTo>
                <a:lnTo>
                  <a:pt x="0" y="307670"/>
                </a:lnTo>
                <a:lnTo>
                  <a:pt x="60615" y="307670"/>
                </a:lnTo>
                <a:lnTo>
                  <a:pt x="60615" y="299641"/>
                </a:lnTo>
                <a:lnTo>
                  <a:pt x="7154" y="299641"/>
                </a:lnTo>
                <a:lnTo>
                  <a:pt x="7275" y="278729"/>
                </a:lnTo>
                <a:lnTo>
                  <a:pt x="7402" y="277670"/>
                </a:lnTo>
                <a:lnTo>
                  <a:pt x="8264" y="274494"/>
                </a:lnTo>
                <a:lnTo>
                  <a:pt x="9462" y="272818"/>
                </a:lnTo>
                <a:lnTo>
                  <a:pt x="11268" y="271582"/>
                </a:lnTo>
                <a:lnTo>
                  <a:pt x="13074" y="270259"/>
                </a:lnTo>
                <a:lnTo>
                  <a:pt x="15242" y="269641"/>
                </a:lnTo>
                <a:lnTo>
                  <a:pt x="34211" y="269641"/>
                </a:lnTo>
                <a:lnTo>
                  <a:pt x="27048" y="263024"/>
                </a:lnTo>
                <a:lnTo>
                  <a:pt x="22686" y="261347"/>
                </a:lnTo>
                <a:close/>
              </a:path>
              <a:path w="62229" h="307975">
                <a:moveTo>
                  <a:pt x="34211" y="269641"/>
                </a:moveTo>
                <a:lnTo>
                  <a:pt x="21277" y="269641"/>
                </a:lnTo>
                <a:lnTo>
                  <a:pt x="23990" y="270700"/>
                </a:lnTo>
                <a:lnTo>
                  <a:pt x="27849" y="275112"/>
                </a:lnTo>
                <a:lnTo>
                  <a:pt x="28818" y="278729"/>
                </a:lnTo>
                <a:lnTo>
                  <a:pt x="28818" y="299640"/>
                </a:lnTo>
                <a:lnTo>
                  <a:pt x="7154" y="299641"/>
                </a:lnTo>
                <a:lnTo>
                  <a:pt x="35972" y="299641"/>
                </a:lnTo>
                <a:lnTo>
                  <a:pt x="35866" y="275112"/>
                </a:lnTo>
                <a:lnTo>
                  <a:pt x="34211" y="269641"/>
                </a:lnTo>
                <a:close/>
              </a:path>
              <a:path w="62229" h="307975">
                <a:moveTo>
                  <a:pt x="39682" y="212289"/>
                </a:moveTo>
                <a:lnTo>
                  <a:pt x="31329" y="212289"/>
                </a:lnTo>
                <a:lnTo>
                  <a:pt x="25700" y="214142"/>
                </a:lnTo>
                <a:lnTo>
                  <a:pt x="21708" y="217936"/>
                </a:lnTo>
                <a:lnTo>
                  <a:pt x="17708" y="221642"/>
                </a:lnTo>
                <a:lnTo>
                  <a:pt x="15709" y="226407"/>
                </a:lnTo>
                <a:lnTo>
                  <a:pt x="15781" y="238583"/>
                </a:lnTo>
                <a:lnTo>
                  <a:pt x="17753" y="243348"/>
                </a:lnTo>
                <a:lnTo>
                  <a:pt x="25911" y="250936"/>
                </a:lnTo>
                <a:lnTo>
                  <a:pt x="31647" y="252877"/>
                </a:lnTo>
                <a:lnTo>
                  <a:pt x="46166" y="252877"/>
                </a:lnTo>
                <a:lnTo>
                  <a:pt x="51717" y="250936"/>
                </a:lnTo>
                <a:lnTo>
                  <a:pt x="55673" y="247230"/>
                </a:lnTo>
                <a:lnTo>
                  <a:pt x="57880" y="245112"/>
                </a:lnTo>
                <a:lnTo>
                  <a:pt x="40563" y="245112"/>
                </a:lnTo>
                <a:lnTo>
                  <a:pt x="40563" y="244759"/>
                </a:lnTo>
                <a:lnTo>
                  <a:pt x="21832" y="228436"/>
                </a:lnTo>
                <a:lnTo>
                  <a:pt x="23259" y="225348"/>
                </a:lnTo>
                <a:lnTo>
                  <a:pt x="26131" y="222965"/>
                </a:lnTo>
                <a:lnTo>
                  <a:pt x="27973" y="221465"/>
                </a:lnTo>
                <a:lnTo>
                  <a:pt x="30748" y="220495"/>
                </a:lnTo>
                <a:lnTo>
                  <a:pt x="34439" y="220142"/>
                </a:lnTo>
                <a:lnTo>
                  <a:pt x="40563" y="220142"/>
                </a:lnTo>
                <a:lnTo>
                  <a:pt x="40563" y="212378"/>
                </a:lnTo>
                <a:lnTo>
                  <a:pt x="39682" y="212289"/>
                </a:lnTo>
                <a:close/>
              </a:path>
              <a:path w="62229" h="307975">
                <a:moveTo>
                  <a:pt x="47426" y="212554"/>
                </a:moveTo>
                <a:lnTo>
                  <a:pt x="46475" y="220230"/>
                </a:lnTo>
                <a:lnTo>
                  <a:pt x="49620" y="221377"/>
                </a:lnTo>
                <a:lnTo>
                  <a:pt x="51902" y="222966"/>
                </a:lnTo>
                <a:lnTo>
                  <a:pt x="53338" y="224819"/>
                </a:lnTo>
                <a:lnTo>
                  <a:pt x="54774" y="226760"/>
                </a:lnTo>
                <a:lnTo>
                  <a:pt x="55488" y="229142"/>
                </a:lnTo>
                <a:lnTo>
                  <a:pt x="55415" y="235671"/>
                </a:lnTo>
                <a:lnTo>
                  <a:pt x="54210" y="238583"/>
                </a:lnTo>
                <a:lnTo>
                  <a:pt x="49082" y="243524"/>
                </a:lnTo>
                <a:lnTo>
                  <a:pt x="45382" y="244847"/>
                </a:lnTo>
                <a:lnTo>
                  <a:pt x="40563" y="245112"/>
                </a:lnTo>
                <a:lnTo>
                  <a:pt x="57880" y="245112"/>
                </a:lnTo>
                <a:lnTo>
                  <a:pt x="59536" y="243524"/>
                </a:lnTo>
                <a:lnTo>
                  <a:pt x="59663" y="243348"/>
                </a:lnTo>
                <a:lnTo>
                  <a:pt x="61508" y="238583"/>
                </a:lnTo>
                <a:lnTo>
                  <a:pt x="61505" y="226407"/>
                </a:lnTo>
                <a:lnTo>
                  <a:pt x="60369" y="222612"/>
                </a:lnTo>
                <a:lnTo>
                  <a:pt x="57884" y="219348"/>
                </a:lnTo>
                <a:lnTo>
                  <a:pt x="55408" y="215995"/>
                </a:lnTo>
                <a:lnTo>
                  <a:pt x="51919" y="213789"/>
                </a:lnTo>
                <a:lnTo>
                  <a:pt x="47426" y="212554"/>
                </a:lnTo>
                <a:close/>
              </a:path>
              <a:path w="62229" h="307975">
                <a:moveTo>
                  <a:pt x="40563" y="220142"/>
                </a:moveTo>
                <a:lnTo>
                  <a:pt x="34439" y="220142"/>
                </a:lnTo>
                <a:lnTo>
                  <a:pt x="34439" y="244759"/>
                </a:lnTo>
                <a:lnTo>
                  <a:pt x="40563" y="244759"/>
                </a:lnTo>
                <a:lnTo>
                  <a:pt x="40563" y="220142"/>
                </a:lnTo>
                <a:close/>
              </a:path>
              <a:path w="62229" h="307975">
                <a:moveTo>
                  <a:pt x="18105" y="177966"/>
                </a:moveTo>
                <a:lnTo>
                  <a:pt x="16510" y="180613"/>
                </a:lnTo>
                <a:lnTo>
                  <a:pt x="15709" y="183172"/>
                </a:lnTo>
                <a:lnTo>
                  <a:pt x="15791" y="187672"/>
                </a:lnTo>
                <a:lnTo>
                  <a:pt x="16202" y="188996"/>
                </a:lnTo>
                <a:lnTo>
                  <a:pt x="17197" y="190407"/>
                </a:lnTo>
                <a:lnTo>
                  <a:pt x="18193" y="191907"/>
                </a:lnTo>
                <a:lnTo>
                  <a:pt x="20246" y="193496"/>
                </a:lnTo>
                <a:lnTo>
                  <a:pt x="23356" y="195172"/>
                </a:lnTo>
                <a:lnTo>
                  <a:pt x="16704" y="195172"/>
                </a:lnTo>
                <a:lnTo>
                  <a:pt x="16704" y="201878"/>
                </a:lnTo>
                <a:lnTo>
                  <a:pt x="60615" y="201878"/>
                </a:lnTo>
                <a:lnTo>
                  <a:pt x="60615" y="194378"/>
                </a:lnTo>
                <a:lnTo>
                  <a:pt x="34484" y="194378"/>
                </a:lnTo>
                <a:lnTo>
                  <a:pt x="31585" y="194025"/>
                </a:lnTo>
                <a:lnTo>
                  <a:pt x="28942" y="193143"/>
                </a:lnTo>
                <a:lnTo>
                  <a:pt x="27206" y="192613"/>
                </a:lnTo>
                <a:lnTo>
                  <a:pt x="25849" y="191731"/>
                </a:lnTo>
                <a:lnTo>
                  <a:pt x="23893" y="189084"/>
                </a:lnTo>
                <a:lnTo>
                  <a:pt x="23400" y="187672"/>
                </a:lnTo>
                <a:lnTo>
                  <a:pt x="23400" y="184231"/>
                </a:lnTo>
                <a:lnTo>
                  <a:pt x="23937" y="182378"/>
                </a:lnTo>
                <a:lnTo>
                  <a:pt x="25012" y="180525"/>
                </a:lnTo>
                <a:lnTo>
                  <a:pt x="18105" y="177966"/>
                </a:lnTo>
                <a:close/>
              </a:path>
              <a:path w="62229" h="307975">
                <a:moveTo>
                  <a:pt x="41109" y="99615"/>
                </a:moveTo>
                <a:lnTo>
                  <a:pt x="0" y="99615"/>
                </a:lnTo>
                <a:lnTo>
                  <a:pt x="0" y="107645"/>
                </a:lnTo>
                <a:lnTo>
                  <a:pt x="42589" y="107645"/>
                </a:lnTo>
                <a:lnTo>
                  <a:pt x="47726" y="108880"/>
                </a:lnTo>
                <a:lnTo>
                  <a:pt x="50404" y="111439"/>
                </a:lnTo>
                <a:lnTo>
                  <a:pt x="53073" y="113909"/>
                </a:lnTo>
                <a:lnTo>
                  <a:pt x="54413" y="118144"/>
                </a:lnTo>
                <a:lnTo>
                  <a:pt x="40246" y="139320"/>
                </a:lnTo>
                <a:lnTo>
                  <a:pt x="0" y="139320"/>
                </a:lnTo>
                <a:lnTo>
                  <a:pt x="0" y="147349"/>
                </a:lnTo>
                <a:lnTo>
                  <a:pt x="41444" y="147349"/>
                </a:lnTo>
                <a:lnTo>
                  <a:pt x="46510" y="146643"/>
                </a:lnTo>
                <a:lnTo>
                  <a:pt x="50219" y="145055"/>
                </a:lnTo>
                <a:lnTo>
                  <a:pt x="53919" y="143555"/>
                </a:lnTo>
                <a:lnTo>
                  <a:pt x="56756" y="140908"/>
                </a:lnTo>
                <a:lnTo>
                  <a:pt x="60668" y="133673"/>
                </a:lnTo>
                <a:lnTo>
                  <a:pt x="61646" y="129085"/>
                </a:lnTo>
                <a:lnTo>
                  <a:pt x="61646" y="117527"/>
                </a:lnTo>
                <a:lnTo>
                  <a:pt x="49532" y="101733"/>
                </a:lnTo>
                <a:lnTo>
                  <a:pt x="45946" y="100321"/>
                </a:lnTo>
                <a:lnTo>
                  <a:pt x="41109" y="99615"/>
                </a:lnTo>
                <a:close/>
              </a:path>
              <a:path w="62229" h="307975">
                <a:moveTo>
                  <a:pt x="60615" y="49675"/>
                </a:moveTo>
                <a:lnTo>
                  <a:pt x="22422" y="51263"/>
                </a:lnTo>
                <a:lnTo>
                  <a:pt x="20880" y="52411"/>
                </a:lnTo>
                <a:lnTo>
                  <a:pt x="19338" y="53469"/>
                </a:lnTo>
                <a:lnTo>
                  <a:pt x="18087" y="55146"/>
                </a:lnTo>
                <a:lnTo>
                  <a:pt x="16184" y="59557"/>
                </a:lnTo>
                <a:lnTo>
                  <a:pt x="15709" y="62028"/>
                </a:lnTo>
                <a:lnTo>
                  <a:pt x="15709" y="70763"/>
                </a:lnTo>
                <a:lnTo>
                  <a:pt x="18123" y="75439"/>
                </a:lnTo>
                <a:lnTo>
                  <a:pt x="22942" y="78704"/>
                </a:lnTo>
                <a:lnTo>
                  <a:pt x="16704" y="78704"/>
                </a:lnTo>
                <a:lnTo>
                  <a:pt x="16704" y="85410"/>
                </a:lnTo>
                <a:lnTo>
                  <a:pt x="60615" y="85410"/>
                </a:lnTo>
                <a:lnTo>
                  <a:pt x="60615" y="77910"/>
                </a:lnTo>
                <a:lnTo>
                  <a:pt x="31012" y="77910"/>
                </a:lnTo>
                <a:lnTo>
                  <a:pt x="27189" y="76763"/>
                </a:lnTo>
                <a:lnTo>
                  <a:pt x="23162" y="72175"/>
                </a:lnTo>
                <a:lnTo>
                  <a:pt x="22158" y="69440"/>
                </a:lnTo>
                <a:lnTo>
                  <a:pt x="22158" y="64234"/>
                </a:lnTo>
                <a:lnTo>
                  <a:pt x="22607" y="62558"/>
                </a:lnTo>
                <a:lnTo>
                  <a:pt x="24404" y="59557"/>
                </a:lnTo>
                <a:lnTo>
                  <a:pt x="25603" y="58587"/>
                </a:lnTo>
                <a:lnTo>
                  <a:pt x="28607" y="57352"/>
                </a:lnTo>
                <a:lnTo>
                  <a:pt x="30871" y="57087"/>
                </a:lnTo>
                <a:lnTo>
                  <a:pt x="60615" y="57087"/>
                </a:lnTo>
                <a:lnTo>
                  <a:pt x="60615" y="49675"/>
                </a:lnTo>
                <a:close/>
              </a:path>
              <a:path w="62229" h="307975">
                <a:moveTo>
                  <a:pt x="8554" y="29293"/>
                </a:moveTo>
                <a:lnTo>
                  <a:pt x="0" y="29293"/>
                </a:lnTo>
                <a:lnTo>
                  <a:pt x="0" y="36793"/>
                </a:lnTo>
                <a:lnTo>
                  <a:pt x="8554" y="36793"/>
                </a:lnTo>
                <a:lnTo>
                  <a:pt x="8554" y="29293"/>
                </a:lnTo>
                <a:close/>
              </a:path>
              <a:path w="62229" h="307975">
                <a:moveTo>
                  <a:pt x="60615" y="29293"/>
                </a:moveTo>
                <a:lnTo>
                  <a:pt x="16704" y="29293"/>
                </a:lnTo>
                <a:lnTo>
                  <a:pt x="16704" y="36793"/>
                </a:lnTo>
                <a:lnTo>
                  <a:pt x="60615" y="36793"/>
                </a:lnTo>
                <a:lnTo>
                  <a:pt x="60615" y="29293"/>
                </a:lnTo>
                <a:close/>
              </a:path>
              <a:path w="62229" h="307975">
                <a:moveTo>
                  <a:pt x="22493" y="16058"/>
                </a:moveTo>
                <a:lnTo>
                  <a:pt x="16704" y="16058"/>
                </a:lnTo>
                <a:lnTo>
                  <a:pt x="16704" y="21529"/>
                </a:lnTo>
                <a:lnTo>
                  <a:pt x="22493" y="21529"/>
                </a:lnTo>
                <a:lnTo>
                  <a:pt x="22493" y="16058"/>
                </a:lnTo>
                <a:close/>
              </a:path>
              <a:path w="62229" h="307975">
                <a:moveTo>
                  <a:pt x="60536" y="0"/>
                </a:moveTo>
                <a:lnTo>
                  <a:pt x="53955" y="1147"/>
                </a:lnTo>
                <a:lnTo>
                  <a:pt x="54148" y="2470"/>
                </a:lnTo>
                <a:lnTo>
                  <a:pt x="50289" y="8646"/>
                </a:lnTo>
                <a:lnTo>
                  <a:pt x="1365" y="8646"/>
                </a:lnTo>
                <a:lnTo>
                  <a:pt x="5823" y="16058"/>
                </a:lnTo>
                <a:lnTo>
                  <a:pt x="52219" y="16058"/>
                </a:lnTo>
                <a:lnTo>
                  <a:pt x="61143" y="8646"/>
                </a:lnTo>
                <a:lnTo>
                  <a:pt x="61017" y="2470"/>
                </a:lnTo>
                <a:lnTo>
                  <a:pt x="60976" y="2117"/>
                </a:lnTo>
                <a:lnTo>
                  <a:pt x="60536" y="0"/>
                </a:lnTo>
                <a:close/>
              </a:path>
              <a:path w="62229" h="307975">
                <a:moveTo>
                  <a:pt x="22492" y="1147"/>
                </a:moveTo>
                <a:lnTo>
                  <a:pt x="16704" y="1147"/>
                </a:lnTo>
                <a:lnTo>
                  <a:pt x="16704" y="8646"/>
                </a:lnTo>
                <a:lnTo>
                  <a:pt x="22492" y="8646"/>
                </a:lnTo>
                <a:lnTo>
                  <a:pt x="22492" y="114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8981166" y="2668754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1911" y="0"/>
                </a:moveTo>
                <a:lnTo>
                  <a:pt x="1136" y="0"/>
                </a:lnTo>
                <a:lnTo>
                  <a:pt x="775" y="176"/>
                </a:lnTo>
                <a:lnTo>
                  <a:pt x="466" y="529"/>
                </a:lnTo>
                <a:lnTo>
                  <a:pt x="158" y="794"/>
                </a:lnTo>
                <a:lnTo>
                  <a:pt x="0" y="1146"/>
                </a:lnTo>
                <a:lnTo>
                  <a:pt x="0" y="2029"/>
                </a:lnTo>
                <a:lnTo>
                  <a:pt x="132" y="2382"/>
                </a:lnTo>
                <a:lnTo>
                  <a:pt x="16880" y="19146"/>
                </a:lnTo>
                <a:lnTo>
                  <a:pt x="387" y="35557"/>
                </a:lnTo>
                <a:lnTo>
                  <a:pt x="132" y="35910"/>
                </a:lnTo>
                <a:lnTo>
                  <a:pt x="31" y="37145"/>
                </a:lnTo>
                <a:lnTo>
                  <a:pt x="158" y="37498"/>
                </a:lnTo>
                <a:lnTo>
                  <a:pt x="466" y="37763"/>
                </a:lnTo>
                <a:lnTo>
                  <a:pt x="775" y="38116"/>
                </a:lnTo>
                <a:lnTo>
                  <a:pt x="1136" y="38292"/>
                </a:lnTo>
                <a:lnTo>
                  <a:pt x="1964" y="38292"/>
                </a:lnTo>
                <a:lnTo>
                  <a:pt x="2378" y="38116"/>
                </a:lnTo>
                <a:lnTo>
                  <a:pt x="4212" y="36263"/>
                </a:lnTo>
                <a:lnTo>
                  <a:pt x="19206" y="21352"/>
                </a:lnTo>
                <a:lnTo>
                  <a:pt x="23590" y="21352"/>
                </a:lnTo>
                <a:lnTo>
                  <a:pt x="21374" y="19146"/>
                </a:lnTo>
                <a:lnTo>
                  <a:pt x="23577" y="16940"/>
                </a:lnTo>
                <a:lnTo>
                  <a:pt x="19206" y="16940"/>
                </a:lnTo>
                <a:lnTo>
                  <a:pt x="2792" y="440"/>
                </a:lnTo>
                <a:lnTo>
                  <a:pt x="2325" y="176"/>
                </a:lnTo>
                <a:lnTo>
                  <a:pt x="1911" y="0"/>
                </a:lnTo>
                <a:close/>
              </a:path>
              <a:path w="38734" h="38735">
                <a:moveTo>
                  <a:pt x="23590" y="21352"/>
                </a:moveTo>
                <a:lnTo>
                  <a:pt x="19206" y="21352"/>
                </a:lnTo>
                <a:lnTo>
                  <a:pt x="35685" y="37851"/>
                </a:lnTo>
                <a:lnTo>
                  <a:pt x="35902" y="38116"/>
                </a:lnTo>
                <a:lnTo>
                  <a:pt x="36290" y="38292"/>
                </a:lnTo>
                <a:lnTo>
                  <a:pt x="37118" y="38292"/>
                </a:lnTo>
                <a:lnTo>
                  <a:pt x="37479" y="38116"/>
                </a:lnTo>
                <a:lnTo>
                  <a:pt x="37787" y="37851"/>
                </a:lnTo>
                <a:lnTo>
                  <a:pt x="38096" y="37498"/>
                </a:lnTo>
                <a:lnTo>
                  <a:pt x="38254" y="37145"/>
                </a:lnTo>
                <a:lnTo>
                  <a:pt x="38254" y="36263"/>
                </a:lnTo>
                <a:lnTo>
                  <a:pt x="38122" y="35910"/>
                </a:lnTo>
                <a:lnTo>
                  <a:pt x="37867" y="35557"/>
                </a:lnTo>
                <a:lnTo>
                  <a:pt x="23590" y="21352"/>
                </a:lnTo>
                <a:close/>
              </a:path>
              <a:path w="38734" h="38735">
                <a:moveTo>
                  <a:pt x="37118" y="0"/>
                </a:moveTo>
                <a:lnTo>
                  <a:pt x="36343" y="0"/>
                </a:lnTo>
                <a:lnTo>
                  <a:pt x="35955" y="176"/>
                </a:lnTo>
                <a:lnTo>
                  <a:pt x="35541" y="440"/>
                </a:lnTo>
                <a:lnTo>
                  <a:pt x="19206" y="16940"/>
                </a:lnTo>
                <a:lnTo>
                  <a:pt x="23577" y="16940"/>
                </a:lnTo>
                <a:lnTo>
                  <a:pt x="38122" y="2382"/>
                </a:lnTo>
                <a:lnTo>
                  <a:pt x="38254" y="2029"/>
                </a:lnTo>
                <a:lnTo>
                  <a:pt x="38254" y="1146"/>
                </a:lnTo>
                <a:lnTo>
                  <a:pt x="38096" y="794"/>
                </a:lnTo>
                <a:lnTo>
                  <a:pt x="37787" y="440"/>
                </a:lnTo>
                <a:lnTo>
                  <a:pt x="37479" y="176"/>
                </a:lnTo>
                <a:lnTo>
                  <a:pt x="371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9043923" y="2622254"/>
            <a:ext cx="136517" cy="84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9429829" y="2627372"/>
            <a:ext cx="1411605" cy="80010"/>
          </a:xfrm>
          <a:custGeom>
            <a:avLst/>
            <a:gdLst/>
            <a:ahLst/>
            <a:cxnLst/>
            <a:rect l="l" t="t" r="r" b="b"/>
            <a:pathLst>
              <a:path w="1411604" h="80010">
                <a:moveTo>
                  <a:pt x="21048" y="0"/>
                </a:moveTo>
                <a:lnTo>
                  <a:pt x="0" y="31764"/>
                </a:lnTo>
                <a:lnTo>
                  <a:pt x="0" y="46146"/>
                </a:lnTo>
                <a:lnTo>
                  <a:pt x="20924" y="79586"/>
                </a:lnTo>
                <a:lnTo>
                  <a:pt x="18493" y="74292"/>
                </a:lnTo>
                <a:lnTo>
                  <a:pt x="16801" y="70233"/>
                </a:lnTo>
                <a:lnTo>
                  <a:pt x="11118" y="33352"/>
                </a:lnTo>
                <a:lnTo>
                  <a:pt x="11832" y="27176"/>
                </a:lnTo>
                <a:lnTo>
                  <a:pt x="14669" y="15440"/>
                </a:lnTo>
                <a:lnTo>
                  <a:pt x="17268" y="8294"/>
                </a:lnTo>
                <a:lnTo>
                  <a:pt x="21048" y="0"/>
                </a:lnTo>
                <a:close/>
              </a:path>
              <a:path w="1411604" h="80010">
                <a:moveTo>
                  <a:pt x="68969" y="55234"/>
                </a:moveTo>
                <a:lnTo>
                  <a:pt x="40959" y="55234"/>
                </a:lnTo>
                <a:lnTo>
                  <a:pt x="42721" y="57705"/>
                </a:lnTo>
                <a:lnTo>
                  <a:pt x="44836" y="59557"/>
                </a:lnTo>
                <a:lnTo>
                  <a:pt x="47303" y="60793"/>
                </a:lnTo>
                <a:lnTo>
                  <a:pt x="49681" y="62028"/>
                </a:lnTo>
                <a:lnTo>
                  <a:pt x="52237" y="62734"/>
                </a:lnTo>
                <a:lnTo>
                  <a:pt x="59813" y="62734"/>
                </a:lnTo>
                <a:lnTo>
                  <a:pt x="64131" y="60705"/>
                </a:lnTo>
                <a:lnTo>
                  <a:pt x="67743" y="56646"/>
                </a:lnTo>
                <a:lnTo>
                  <a:pt x="68969" y="55234"/>
                </a:lnTo>
                <a:close/>
              </a:path>
              <a:path w="1411604" h="80010">
                <a:moveTo>
                  <a:pt x="41840" y="970"/>
                </a:moveTo>
                <a:lnTo>
                  <a:pt x="30184" y="970"/>
                </a:lnTo>
                <a:lnTo>
                  <a:pt x="30184" y="61675"/>
                </a:lnTo>
                <a:lnTo>
                  <a:pt x="40959" y="61675"/>
                </a:lnTo>
                <a:lnTo>
                  <a:pt x="40959" y="55234"/>
                </a:lnTo>
                <a:lnTo>
                  <a:pt x="68969" y="55234"/>
                </a:lnTo>
                <a:lnTo>
                  <a:pt x="70501" y="53469"/>
                </a:lnTo>
                <a:lnTo>
                  <a:pt x="48536" y="53469"/>
                </a:lnTo>
                <a:lnTo>
                  <a:pt x="45893" y="51969"/>
                </a:lnTo>
                <a:lnTo>
                  <a:pt x="43867" y="48881"/>
                </a:lnTo>
                <a:lnTo>
                  <a:pt x="42457" y="46675"/>
                </a:lnTo>
                <a:lnTo>
                  <a:pt x="41752" y="43322"/>
                </a:lnTo>
                <a:lnTo>
                  <a:pt x="41752" y="34322"/>
                </a:lnTo>
                <a:lnTo>
                  <a:pt x="42633" y="31058"/>
                </a:lnTo>
                <a:lnTo>
                  <a:pt x="44483" y="28852"/>
                </a:lnTo>
                <a:lnTo>
                  <a:pt x="46334" y="26734"/>
                </a:lnTo>
                <a:lnTo>
                  <a:pt x="48624" y="25676"/>
                </a:lnTo>
                <a:lnTo>
                  <a:pt x="70564" y="25676"/>
                </a:lnTo>
                <a:lnTo>
                  <a:pt x="68065" y="22852"/>
                </a:lnTo>
                <a:lnTo>
                  <a:pt x="41840" y="22852"/>
                </a:lnTo>
                <a:lnTo>
                  <a:pt x="41840" y="970"/>
                </a:lnTo>
                <a:close/>
              </a:path>
              <a:path w="1411604" h="80010">
                <a:moveTo>
                  <a:pt x="70564" y="25676"/>
                </a:moveTo>
                <a:lnTo>
                  <a:pt x="54263" y="25676"/>
                </a:lnTo>
                <a:lnTo>
                  <a:pt x="56642" y="26734"/>
                </a:lnTo>
                <a:lnTo>
                  <a:pt x="60254" y="31234"/>
                </a:lnTo>
                <a:lnTo>
                  <a:pt x="61135" y="34852"/>
                </a:lnTo>
                <a:lnTo>
                  <a:pt x="61135" y="44557"/>
                </a:lnTo>
                <a:lnTo>
                  <a:pt x="60254" y="47999"/>
                </a:lnTo>
                <a:lnTo>
                  <a:pt x="58404" y="50204"/>
                </a:lnTo>
                <a:lnTo>
                  <a:pt x="56642" y="52410"/>
                </a:lnTo>
                <a:lnTo>
                  <a:pt x="54439" y="53469"/>
                </a:lnTo>
                <a:lnTo>
                  <a:pt x="70501" y="53469"/>
                </a:lnTo>
                <a:lnTo>
                  <a:pt x="71267" y="52587"/>
                </a:lnTo>
                <a:lnTo>
                  <a:pt x="73029" y="46764"/>
                </a:lnTo>
                <a:lnTo>
                  <a:pt x="73029" y="32029"/>
                </a:lnTo>
                <a:lnTo>
                  <a:pt x="71267" y="26470"/>
                </a:lnTo>
                <a:lnTo>
                  <a:pt x="70564" y="25676"/>
                </a:lnTo>
                <a:close/>
              </a:path>
              <a:path w="1411604" h="80010">
                <a:moveTo>
                  <a:pt x="59902" y="16764"/>
                </a:moveTo>
                <a:lnTo>
                  <a:pt x="49593" y="16764"/>
                </a:lnTo>
                <a:lnTo>
                  <a:pt x="45364" y="18794"/>
                </a:lnTo>
                <a:lnTo>
                  <a:pt x="41840" y="22852"/>
                </a:lnTo>
                <a:lnTo>
                  <a:pt x="68065" y="22852"/>
                </a:lnTo>
                <a:lnTo>
                  <a:pt x="64307" y="18705"/>
                </a:lnTo>
                <a:lnTo>
                  <a:pt x="59902" y="16764"/>
                </a:lnTo>
                <a:close/>
              </a:path>
              <a:path w="1411604" h="80010">
                <a:moveTo>
                  <a:pt x="88536" y="0"/>
                </a:moveTo>
                <a:lnTo>
                  <a:pt x="80694" y="0"/>
                </a:lnTo>
                <a:lnTo>
                  <a:pt x="84483" y="8294"/>
                </a:lnTo>
                <a:lnTo>
                  <a:pt x="87038" y="15441"/>
                </a:lnTo>
                <a:lnTo>
                  <a:pt x="89857" y="27176"/>
                </a:lnTo>
                <a:lnTo>
                  <a:pt x="90431" y="32205"/>
                </a:lnTo>
                <a:lnTo>
                  <a:pt x="90471" y="44823"/>
                </a:lnTo>
                <a:lnTo>
                  <a:pt x="90386" y="46322"/>
                </a:lnTo>
                <a:lnTo>
                  <a:pt x="89945" y="49411"/>
                </a:lnTo>
                <a:lnTo>
                  <a:pt x="89593" y="52499"/>
                </a:lnTo>
                <a:lnTo>
                  <a:pt x="80782" y="79586"/>
                </a:lnTo>
                <a:lnTo>
                  <a:pt x="88800" y="79586"/>
                </a:lnTo>
                <a:lnTo>
                  <a:pt x="101751" y="44823"/>
                </a:lnTo>
                <a:lnTo>
                  <a:pt x="101751" y="32205"/>
                </a:lnTo>
                <a:lnTo>
                  <a:pt x="100606" y="25499"/>
                </a:lnTo>
                <a:lnTo>
                  <a:pt x="98227" y="18882"/>
                </a:lnTo>
                <a:lnTo>
                  <a:pt x="95936" y="12176"/>
                </a:lnTo>
                <a:lnTo>
                  <a:pt x="92765" y="5912"/>
                </a:lnTo>
                <a:lnTo>
                  <a:pt x="88536" y="0"/>
                </a:lnTo>
                <a:close/>
              </a:path>
              <a:path w="1411604" h="80010">
                <a:moveTo>
                  <a:pt x="155495" y="970"/>
                </a:moveTo>
                <a:lnTo>
                  <a:pt x="137169" y="970"/>
                </a:lnTo>
                <a:lnTo>
                  <a:pt x="137169" y="61675"/>
                </a:lnTo>
                <a:lnTo>
                  <a:pt x="148535" y="61675"/>
                </a:lnTo>
                <a:lnTo>
                  <a:pt x="148535" y="13941"/>
                </a:lnTo>
                <a:lnTo>
                  <a:pt x="158939" y="13941"/>
                </a:lnTo>
                <a:lnTo>
                  <a:pt x="155495" y="970"/>
                </a:lnTo>
                <a:close/>
              </a:path>
              <a:path w="1411604" h="80010">
                <a:moveTo>
                  <a:pt x="158939" y="13941"/>
                </a:moveTo>
                <a:lnTo>
                  <a:pt x="148535" y="13941"/>
                </a:lnTo>
                <a:lnTo>
                  <a:pt x="160517" y="61675"/>
                </a:lnTo>
                <a:lnTo>
                  <a:pt x="172323" y="61675"/>
                </a:lnTo>
                <a:lnTo>
                  <a:pt x="177151" y="42440"/>
                </a:lnTo>
                <a:lnTo>
                  <a:pt x="166508" y="42440"/>
                </a:lnTo>
                <a:lnTo>
                  <a:pt x="158939" y="13941"/>
                </a:lnTo>
                <a:close/>
              </a:path>
              <a:path w="1411604" h="80010">
                <a:moveTo>
                  <a:pt x="195670" y="13941"/>
                </a:moveTo>
                <a:lnTo>
                  <a:pt x="184305" y="13941"/>
                </a:lnTo>
                <a:lnTo>
                  <a:pt x="184305" y="61675"/>
                </a:lnTo>
                <a:lnTo>
                  <a:pt x="195670" y="61675"/>
                </a:lnTo>
                <a:lnTo>
                  <a:pt x="195670" y="13941"/>
                </a:lnTo>
                <a:close/>
              </a:path>
              <a:path w="1411604" h="80010">
                <a:moveTo>
                  <a:pt x="195670" y="970"/>
                </a:moveTo>
                <a:lnTo>
                  <a:pt x="177345" y="970"/>
                </a:lnTo>
                <a:lnTo>
                  <a:pt x="166508" y="42440"/>
                </a:lnTo>
                <a:lnTo>
                  <a:pt x="177151" y="42440"/>
                </a:lnTo>
                <a:lnTo>
                  <a:pt x="184305" y="13941"/>
                </a:lnTo>
                <a:lnTo>
                  <a:pt x="195670" y="13941"/>
                </a:lnTo>
                <a:lnTo>
                  <a:pt x="195670" y="970"/>
                </a:lnTo>
                <a:close/>
              </a:path>
              <a:path w="1411604" h="80010">
                <a:moveTo>
                  <a:pt x="245090" y="25675"/>
                </a:moveTo>
                <a:lnTo>
                  <a:pt x="229238" y="25675"/>
                </a:lnTo>
                <a:lnTo>
                  <a:pt x="231352" y="26117"/>
                </a:lnTo>
                <a:lnTo>
                  <a:pt x="232498" y="27087"/>
                </a:lnTo>
                <a:lnTo>
                  <a:pt x="233555" y="28058"/>
                </a:lnTo>
                <a:lnTo>
                  <a:pt x="234084" y="29646"/>
                </a:lnTo>
                <a:lnTo>
                  <a:pt x="234084" y="32999"/>
                </a:lnTo>
                <a:lnTo>
                  <a:pt x="232057" y="33881"/>
                </a:lnTo>
                <a:lnTo>
                  <a:pt x="228269" y="34852"/>
                </a:lnTo>
                <a:lnTo>
                  <a:pt x="222806" y="35822"/>
                </a:lnTo>
                <a:lnTo>
                  <a:pt x="218842" y="36616"/>
                </a:lnTo>
                <a:lnTo>
                  <a:pt x="208621" y="43058"/>
                </a:lnTo>
                <a:lnTo>
                  <a:pt x="207388" y="44999"/>
                </a:lnTo>
                <a:lnTo>
                  <a:pt x="206944" y="46852"/>
                </a:lnTo>
                <a:lnTo>
                  <a:pt x="206860" y="53469"/>
                </a:lnTo>
                <a:lnTo>
                  <a:pt x="208093" y="56557"/>
                </a:lnTo>
                <a:lnTo>
                  <a:pt x="213379" y="61498"/>
                </a:lnTo>
                <a:lnTo>
                  <a:pt x="216903" y="62734"/>
                </a:lnTo>
                <a:lnTo>
                  <a:pt x="223952" y="62734"/>
                </a:lnTo>
                <a:lnTo>
                  <a:pt x="226419" y="62204"/>
                </a:lnTo>
                <a:lnTo>
                  <a:pt x="228621" y="61234"/>
                </a:lnTo>
                <a:lnTo>
                  <a:pt x="230912" y="60263"/>
                </a:lnTo>
                <a:lnTo>
                  <a:pt x="233026" y="58851"/>
                </a:lnTo>
                <a:lnTo>
                  <a:pt x="235053" y="56910"/>
                </a:lnTo>
                <a:lnTo>
                  <a:pt x="246193" y="56910"/>
                </a:lnTo>
                <a:lnTo>
                  <a:pt x="245729" y="54528"/>
                </a:lnTo>
                <a:lnTo>
                  <a:pt x="222983" y="54528"/>
                </a:lnTo>
                <a:lnTo>
                  <a:pt x="221485" y="53911"/>
                </a:lnTo>
                <a:lnTo>
                  <a:pt x="220251" y="52676"/>
                </a:lnTo>
                <a:lnTo>
                  <a:pt x="219018" y="51528"/>
                </a:lnTo>
                <a:lnTo>
                  <a:pt x="218401" y="50117"/>
                </a:lnTo>
                <a:lnTo>
                  <a:pt x="230295" y="41646"/>
                </a:lnTo>
                <a:lnTo>
                  <a:pt x="232587" y="41116"/>
                </a:lnTo>
                <a:lnTo>
                  <a:pt x="234084" y="40587"/>
                </a:lnTo>
                <a:lnTo>
                  <a:pt x="245448" y="40587"/>
                </a:lnTo>
                <a:lnTo>
                  <a:pt x="245402" y="27705"/>
                </a:lnTo>
                <a:lnTo>
                  <a:pt x="245090" y="25675"/>
                </a:lnTo>
                <a:close/>
              </a:path>
              <a:path w="1411604" h="80010">
                <a:moveTo>
                  <a:pt x="246193" y="56910"/>
                </a:moveTo>
                <a:lnTo>
                  <a:pt x="235053" y="56910"/>
                </a:lnTo>
                <a:lnTo>
                  <a:pt x="235141" y="57087"/>
                </a:lnTo>
                <a:lnTo>
                  <a:pt x="235229" y="57616"/>
                </a:lnTo>
                <a:lnTo>
                  <a:pt x="235846" y="59822"/>
                </a:lnTo>
                <a:lnTo>
                  <a:pt x="236551" y="61675"/>
                </a:lnTo>
                <a:lnTo>
                  <a:pt x="248092" y="61675"/>
                </a:lnTo>
                <a:lnTo>
                  <a:pt x="247035" y="59645"/>
                </a:lnTo>
                <a:lnTo>
                  <a:pt x="246330" y="57616"/>
                </a:lnTo>
                <a:lnTo>
                  <a:pt x="246193" y="56910"/>
                </a:lnTo>
                <a:close/>
              </a:path>
              <a:path w="1411604" h="80010">
                <a:moveTo>
                  <a:pt x="245448" y="40587"/>
                </a:moveTo>
                <a:lnTo>
                  <a:pt x="234084" y="40587"/>
                </a:lnTo>
                <a:lnTo>
                  <a:pt x="233996" y="47558"/>
                </a:lnTo>
                <a:lnTo>
                  <a:pt x="233643" y="48617"/>
                </a:lnTo>
                <a:lnTo>
                  <a:pt x="226947" y="54528"/>
                </a:lnTo>
                <a:lnTo>
                  <a:pt x="245729" y="54528"/>
                </a:lnTo>
                <a:lnTo>
                  <a:pt x="245609" y="53823"/>
                </a:lnTo>
                <a:lnTo>
                  <a:pt x="245385" y="51352"/>
                </a:lnTo>
                <a:lnTo>
                  <a:pt x="245448" y="40587"/>
                </a:lnTo>
                <a:close/>
              </a:path>
              <a:path w="1411604" h="80010">
                <a:moveTo>
                  <a:pt x="232234" y="16764"/>
                </a:moveTo>
                <a:lnTo>
                  <a:pt x="208005" y="29205"/>
                </a:lnTo>
                <a:lnTo>
                  <a:pt x="218577" y="31146"/>
                </a:lnTo>
                <a:lnTo>
                  <a:pt x="219282" y="29116"/>
                </a:lnTo>
                <a:lnTo>
                  <a:pt x="220251" y="27705"/>
                </a:lnTo>
                <a:lnTo>
                  <a:pt x="221397" y="26822"/>
                </a:lnTo>
                <a:lnTo>
                  <a:pt x="222542" y="26028"/>
                </a:lnTo>
                <a:lnTo>
                  <a:pt x="224128" y="25675"/>
                </a:lnTo>
                <a:lnTo>
                  <a:pt x="245090" y="25675"/>
                </a:lnTo>
                <a:lnTo>
                  <a:pt x="245009" y="25146"/>
                </a:lnTo>
                <a:lnTo>
                  <a:pt x="243951" y="23293"/>
                </a:lnTo>
                <a:lnTo>
                  <a:pt x="242982" y="21352"/>
                </a:lnTo>
                <a:lnTo>
                  <a:pt x="241132" y="19764"/>
                </a:lnTo>
                <a:lnTo>
                  <a:pt x="238665" y="18617"/>
                </a:lnTo>
                <a:lnTo>
                  <a:pt x="236110" y="17382"/>
                </a:lnTo>
                <a:lnTo>
                  <a:pt x="232234" y="16764"/>
                </a:lnTo>
                <a:close/>
              </a:path>
              <a:path w="1411604" h="80010">
                <a:moveTo>
                  <a:pt x="282453" y="16764"/>
                </a:moveTo>
                <a:lnTo>
                  <a:pt x="270559" y="16764"/>
                </a:lnTo>
                <a:lnTo>
                  <a:pt x="265361" y="18794"/>
                </a:lnTo>
                <a:lnTo>
                  <a:pt x="257696" y="26823"/>
                </a:lnTo>
                <a:lnTo>
                  <a:pt x="255846" y="32470"/>
                </a:lnTo>
                <a:lnTo>
                  <a:pt x="255846" y="46940"/>
                </a:lnTo>
                <a:lnTo>
                  <a:pt x="257696" y="52587"/>
                </a:lnTo>
                <a:lnTo>
                  <a:pt x="261572" y="56646"/>
                </a:lnTo>
                <a:lnTo>
                  <a:pt x="265361" y="60705"/>
                </a:lnTo>
                <a:lnTo>
                  <a:pt x="270471" y="62734"/>
                </a:lnTo>
                <a:lnTo>
                  <a:pt x="282541" y="62734"/>
                </a:lnTo>
                <a:lnTo>
                  <a:pt x="287035" y="61322"/>
                </a:lnTo>
                <a:lnTo>
                  <a:pt x="290471" y="58675"/>
                </a:lnTo>
                <a:lnTo>
                  <a:pt x="293819" y="56028"/>
                </a:lnTo>
                <a:lnTo>
                  <a:pt x="295448" y="53205"/>
                </a:lnTo>
                <a:lnTo>
                  <a:pt x="274524" y="53205"/>
                </a:lnTo>
                <a:lnTo>
                  <a:pt x="272145" y="52146"/>
                </a:lnTo>
                <a:lnTo>
                  <a:pt x="270383" y="50028"/>
                </a:lnTo>
                <a:lnTo>
                  <a:pt x="268621" y="47823"/>
                </a:lnTo>
                <a:lnTo>
                  <a:pt x="267740" y="44117"/>
                </a:lnTo>
                <a:lnTo>
                  <a:pt x="267740" y="34234"/>
                </a:lnTo>
                <a:lnTo>
                  <a:pt x="268621" y="30882"/>
                </a:lnTo>
                <a:lnTo>
                  <a:pt x="272057" y="26911"/>
                </a:lnTo>
                <a:lnTo>
                  <a:pt x="274347" y="25852"/>
                </a:lnTo>
                <a:lnTo>
                  <a:pt x="295202" y="25852"/>
                </a:lnTo>
                <a:lnTo>
                  <a:pt x="293026" y="22500"/>
                </a:lnTo>
                <a:lnTo>
                  <a:pt x="286682" y="17911"/>
                </a:lnTo>
                <a:lnTo>
                  <a:pt x="282453" y="16764"/>
                </a:lnTo>
                <a:close/>
              </a:path>
              <a:path w="1411604" h="80010">
                <a:moveTo>
                  <a:pt x="285801" y="44823"/>
                </a:moveTo>
                <a:lnTo>
                  <a:pt x="285272" y="47911"/>
                </a:lnTo>
                <a:lnTo>
                  <a:pt x="284303" y="50116"/>
                </a:lnTo>
                <a:lnTo>
                  <a:pt x="281483" y="52587"/>
                </a:lnTo>
                <a:lnTo>
                  <a:pt x="279634" y="53205"/>
                </a:lnTo>
                <a:lnTo>
                  <a:pt x="295448" y="53205"/>
                </a:lnTo>
                <a:lnTo>
                  <a:pt x="296109" y="52058"/>
                </a:lnTo>
                <a:lnTo>
                  <a:pt x="297255" y="46764"/>
                </a:lnTo>
                <a:lnTo>
                  <a:pt x="285801" y="44823"/>
                </a:lnTo>
                <a:close/>
              </a:path>
              <a:path w="1411604" h="80010">
                <a:moveTo>
                  <a:pt x="295202" y="25852"/>
                </a:moveTo>
                <a:lnTo>
                  <a:pt x="279458" y="25852"/>
                </a:lnTo>
                <a:lnTo>
                  <a:pt x="281220" y="26470"/>
                </a:lnTo>
                <a:lnTo>
                  <a:pt x="282629" y="27617"/>
                </a:lnTo>
                <a:lnTo>
                  <a:pt x="283951" y="28764"/>
                </a:lnTo>
                <a:lnTo>
                  <a:pt x="284832" y="30529"/>
                </a:lnTo>
                <a:lnTo>
                  <a:pt x="285184" y="32823"/>
                </a:lnTo>
                <a:lnTo>
                  <a:pt x="296638" y="30705"/>
                </a:lnTo>
                <a:lnTo>
                  <a:pt x="295316" y="26029"/>
                </a:lnTo>
                <a:lnTo>
                  <a:pt x="295202" y="25852"/>
                </a:lnTo>
                <a:close/>
              </a:path>
              <a:path w="1411604" h="80010">
                <a:moveTo>
                  <a:pt x="296638" y="30705"/>
                </a:moveTo>
                <a:close/>
              </a:path>
              <a:path w="1411604" h="80010">
                <a:moveTo>
                  <a:pt x="318488" y="971"/>
                </a:moveTo>
                <a:lnTo>
                  <a:pt x="306858" y="971"/>
                </a:lnTo>
                <a:lnTo>
                  <a:pt x="306858" y="61676"/>
                </a:lnTo>
                <a:lnTo>
                  <a:pt x="318488" y="61676"/>
                </a:lnTo>
                <a:lnTo>
                  <a:pt x="318488" y="35999"/>
                </a:lnTo>
                <a:lnTo>
                  <a:pt x="318840" y="33176"/>
                </a:lnTo>
                <a:lnTo>
                  <a:pt x="319545" y="31323"/>
                </a:lnTo>
                <a:lnTo>
                  <a:pt x="320250" y="29382"/>
                </a:lnTo>
                <a:lnTo>
                  <a:pt x="321307" y="27970"/>
                </a:lnTo>
                <a:lnTo>
                  <a:pt x="322893" y="27088"/>
                </a:lnTo>
                <a:lnTo>
                  <a:pt x="324391" y="26117"/>
                </a:lnTo>
                <a:lnTo>
                  <a:pt x="326065" y="25676"/>
                </a:lnTo>
                <a:lnTo>
                  <a:pt x="345884" y="25676"/>
                </a:lnTo>
                <a:lnTo>
                  <a:pt x="345800" y="25323"/>
                </a:lnTo>
                <a:lnTo>
                  <a:pt x="345095" y="23559"/>
                </a:lnTo>
                <a:lnTo>
                  <a:pt x="344906" y="23294"/>
                </a:lnTo>
                <a:lnTo>
                  <a:pt x="318488" y="23294"/>
                </a:lnTo>
                <a:lnTo>
                  <a:pt x="318488" y="971"/>
                </a:lnTo>
                <a:close/>
              </a:path>
              <a:path w="1411604" h="80010">
                <a:moveTo>
                  <a:pt x="345884" y="25676"/>
                </a:moveTo>
                <a:lnTo>
                  <a:pt x="329677" y="25676"/>
                </a:lnTo>
                <a:lnTo>
                  <a:pt x="331087" y="26029"/>
                </a:lnTo>
                <a:lnTo>
                  <a:pt x="332232" y="26735"/>
                </a:lnTo>
                <a:lnTo>
                  <a:pt x="333289" y="27441"/>
                </a:lnTo>
                <a:lnTo>
                  <a:pt x="334082" y="28411"/>
                </a:lnTo>
                <a:lnTo>
                  <a:pt x="334523" y="29735"/>
                </a:lnTo>
                <a:lnTo>
                  <a:pt x="334963" y="30970"/>
                </a:lnTo>
                <a:lnTo>
                  <a:pt x="335163" y="33176"/>
                </a:lnTo>
                <a:lnTo>
                  <a:pt x="335228" y="61675"/>
                </a:lnTo>
                <a:lnTo>
                  <a:pt x="346857" y="61675"/>
                </a:lnTo>
                <a:lnTo>
                  <a:pt x="346769" y="30970"/>
                </a:lnTo>
                <a:lnTo>
                  <a:pt x="346593" y="29029"/>
                </a:lnTo>
                <a:lnTo>
                  <a:pt x="346220" y="27088"/>
                </a:lnTo>
                <a:lnTo>
                  <a:pt x="345884" y="25676"/>
                </a:lnTo>
                <a:close/>
              </a:path>
              <a:path w="1411604" h="80010">
                <a:moveTo>
                  <a:pt x="334611" y="16764"/>
                </a:moveTo>
                <a:lnTo>
                  <a:pt x="326681" y="16764"/>
                </a:lnTo>
                <a:lnTo>
                  <a:pt x="322188" y="18970"/>
                </a:lnTo>
                <a:lnTo>
                  <a:pt x="318488" y="23294"/>
                </a:lnTo>
                <a:lnTo>
                  <a:pt x="344906" y="23294"/>
                </a:lnTo>
                <a:lnTo>
                  <a:pt x="342893" y="20470"/>
                </a:lnTo>
                <a:lnTo>
                  <a:pt x="341307" y="19235"/>
                </a:lnTo>
                <a:lnTo>
                  <a:pt x="339104" y="18264"/>
                </a:lnTo>
                <a:lnTo>
                  <a:pt x="336990" y="17205"/>
                </a:lnTo>
                <a:lnTo>
                  <a:pt x="334611" y="16764"/>
                </a:lnTo>
                <a:close/>
              </a:path>
              <a:path w="1411604" h="80010">
                <a:moveTo>
                  <a:pt x="371791" y="971"/>
                </a:moveTo>
                <a:lnTo>
                  <a:pt x="360161" y="971"/>
                </a:lnTo>
                <a:lnTo>
                  <a:pt x="360161" y="11735"/>
                </a:lnTo>
                <a:lnTo>
                  <a:pt x="371791" y="11735"/>
                </a:lnTo>
                <a:lnTo>
                  <a:pt x="371791" y="971"/>
                </a:lnTo>
                <a:close/>
              </a:path>
              <a:path w="1411604" h="80010">
                <a:moveTo>
                  <a:pt x="371791" y="17735"/>
                </a:moveTo>
                <a:lnTo>
                  <a:pt x="360161" y="17735"/>
                </a:lnTo>
                <a:lnTo>
                  <a:pt x="360161" y="61675"/>
                </a:lnTo>
                <a:lnTo>
                  <a:pt x="371791" y="61675"/>
                </a:lnTo>
                <a:lnTo>
                  <a:pt x="371791" y="17735"/>
                </a:lnTo>
                <a:close/>
              </a:path>
              <a:path w="1411604" h="80010">
                <a:moveTo>
                  <a:pt x="423516" y="25676"/>
                </a:moveTo>
                <a:lnTo>
                  <a:pt x="407120" y="25676"/>
                </a:lnTo>
                <a:lnTo>
                  <a:pt x="408442" y="26029"/>
                </a:lnTo>
                <a:lnTo>
                  <a:pt x="409587" y="26823"/>
                </a:lnTo>
                <a:lnTo>
                  <a:pt x="410733" y="27529"/>
                </a:lnTo>
                <a:lnTo>
                  <a:pt x="411526" y="28676"/>
                </a:lnTo>
                <a:lnTo>
                  <a:pt x="411966" y="30087"/>
                </a:lnTo>
                <a:lnTo>
                  <a:pt x="412495" y="31411"/>
                </a:lnTo>
                <a:lnTo>
                  <a:pt x="412676" y="33528"/>
                </a:lnTo>
                <a:lnTo>
                  <a:pt x="412759" y="61675"/>
                </a:lnTo>
                <a:lnTo>
                  <a:pt x="424389" y="61675"/>
                </a:lnTo>
                <a:lnTo>
                  <a:pt x="424270" y="29823"/>
                </a:lnTo>
                <a:lnTo>
                  <a:pt x="424124" y="28411"/>
                </a:lnTo>
                <a:lnTo>
                  <a:pt x="423684" y="26558"/>
                </a:lnTo>
                <a:lnTo>
                  <a:pt x="423516" y="25676"/>
                </a:lnTo>
                <a:close/>
              </a:path>
              <a:path w="1411604" h="80010">
                <a:moveTo>
                  <a:pt x="395138" y="17735"/>
                </a:moveTo>
                <a:lnTo>
                  <a:pt x="384301" y="17735"/>
                </a:lnTo>
                <a:lnTo>
                  <a:pt x="384301" y="61675"/>
                </a:lnTo>
                <a:lnTo>
                  <a:pt x="395931" y="61675"/>
                </a:lnTo>
                <a:lnTo>
                  <a:pt x="395931" y="36881"/>
                </a:lnTo>
                <a:lnTo>
                  <a:pt x="396283" y="33528"/>
                </a:lnTo>
                <a:lnTo>
                  <a:pt x="403508" y="25676"/>
                </a:lnTo>
                <a:lnTo>
                  <a:pt x="423516" y="25676"/>
                </a:lnTo>
                <a:lnTo>
                  <a:pt x="423331" y="24705"/>
                </a:lnTo>
                <a:lnTo>
                  <a:pt x="423067" y="24176"/>
                </a:lnTo>
                <a:lnTo>
                  <a:pt x="395138" y="24176"/>
                </a:lnTo>
                <a:lnTo>
                  <a:pt x="395138" y="17735"/>
                </a:lnTo>
                <a:close/>
              </a:path>
              <a:path w="1411604" h="80010">
                <a:moveTo>
                  <a:pt x="412142" y="16764"/>
                </a:moveTo>
                <a:lnTo>
                  <a:pt x="403772" y="16764"/>
                </a:lnTo>
                <a:lnTo>
                  <a:pt x="398926" y="19235"/>
                </a:lnTo>
                <a:lnTo>
                  <a:pt x="395138" y="24176"/>
                </a:lnTo>
                <a:lnTo>
                  <a:pt x="423067" y="24176"/>
                </a:lnTo>
                <a:lnTo>
                  <a:pt x="412142" y="16764"/>
                </a:lnTo>
                <a:close/>
              </a:path>
              <a:path w="1411604" h="80010">
                <a:moveTo>
                  <a:pt x="461040" y="16764"/>
                </a:moveTo>
                <a:lnTo>
                  <a:pt x="448617" y="16764"/>
                </a:lnTo>
                <a:lnTo>
                  <a:pt x="443860" y="18794"/>
                </a:lnTo>
                <a:lnTo>
                  <a:pt x="440071" y="22941"/>
                </a:lnTo>
                <a:lnTo>
                  <a:pt x="436195" y="27088"/>
                </a:lnTo>
                <a:lnTo>
                  <a:pt x="434402" y="32558"/>
                </a:lnTo>
                <a:lnTo>
                  <a:pt x="434443" y="46499"/>
                </a:lnTo>
                <a:lnTo>
                  <a:pt x="435754" y="51176"/>
                </a:lnTo>
                <a:lnTo>
                  <a:pt x="438662" y="55234"/>
                </a:lnTo>
                <a:lnTo>
                  <a:pt x="442362" y="60175"/>
                </a:lnTo>
                <a:lnTo>
                  <a:pt x="448001" y="62734"/>
                </a:lnTo>
                <a:lnTo>
                  <a:pt x="460423" y="62734"/>
                </a:lnTo>
                <a:lnTo>
                  <a:pt x="464476" y="61587"/>
                </a:lnTo>
                <a:lnTo>
                  <a:pt x="467648" y="59381"/>
                </a:lnTo>
                <a:lnTo>
                  <a:pt x="470908" y="57176"/>
                </a:lnTo>
                <a:lnTo>
                  <a:pt x="473137" y="53999"/>
                </a:lnTo>
                <a:lnTo>
                  <a:pt x="453111" y="53999"/>
                </a:lnTo>
                <a:lnTo>
                  <a:pt x="450820" y="53028"/>
                </a:lnTo>
                <a:lnTo>
                  <a:pt x="449058" y="51087"/>
                </a:lnTo>
                <a:lnTo>
                  <a:pt x="447296" y="49235"/>
                </a:lnTo>
                <a:lnTo>
                  <a:pt x="446327" y="46499"/>
                </a:lnTo>
                <a:lnTo>
                  <a:pt x="446239" y="43058"/>
                </a:lnTo>
                <a:lnTo>
                  <a:pt x="475313" y="43058"/>
                </a:lnTo>
                <a:lnTo>
                  <a:pt x="475454" y="35911"/>
                </a:lnTo>
                <a:lnTo>
                  <a:pt x="446415" y="35911"/>
                </a:lnTo>
                <a:lnTo>
                  <a:pt x="446472" y="32558"/>
                </a:lnTo>
                <a:lnTo>
                  <a:pt x="447208" y="30264"/>
                </a:lnTo>
                <a:lnTo>
                  <a:pt x="450556" y="26558"/>
                </a:lnTo>
                <a:lnTo>
                  <a:pt x="452670" y="25676"/>
                </a:lnTo>
                <a:lnTo>
                  <a:pt x="472104" y="25676"/>
                </a:lnTo>
                <a:lnTo>
                  <a:pt x="466150" y="18882"/>
                </a:lnTo>
                <a:lnTo>
                  <a:pt x="461040" y="16764"/>
                </a:lnTo>
                <a:close/>
              </a:path>
              <a:path w="1411604" h="80010">
                <a:moveTo>
                  <a:pt x="463155" y="47734"/>
                </a:moveTo>
                <a:lnTo>
                  <a:pt x="462538" y="49940"/>
                </a:lnTo>
                <a:lnTo>
                  <a:pt x="461569" y="51528"/>
                </a:lnTo>
                <a:lnTo>
                  <a:pt x="459102" y="53470"/>
                </a:lnTo>
                <a:lnTo>
                  <a:pt x="457604" y="53999"/>
                </a:lnTo>
                <a:lnTo>
                  <a:pt x="473137" y="53999"/>
                </a:lnTo>
                <a:lnTo>
                  <a:pt x="474696" y="49676"/>
                </a:lnTo>
                <a:lnTo>
                  <a:pt x="463155" y="47734"/>
                </a:lnTo>
                <a:close/>
              </a:path>
              <a:path w="1411604" h="80010">
                <a:moveTo>
                  <a:pt x="472104" y="25676"/>
                </a:moveTo>
                <a:lnTo>
                  <a:pt x="457516" y="25676"/>
                </a:lnTo>
                <a:lnTo>
                  <a:pt x="459543" y="26470"/>
                </a:lnTo>
                <a:lnTo>
                  <a:pt x="462890" y="29999"/>
                </a:lnTo>
                <a:lnTo>
                  <a:pt x="463683" y="32558"/>
                </a:lnTo>
                <a:lnTo>
                  <a:pt x="463771" y="35911"/>
                </a:lnTo>
                <a:lnTo>
                  <a:pt x="475454" y="35911"/>
                </a:lnTo>
                <a:lnTo>
                  <a:pt x="475489" y="34146"/>
                </a:lnTo>
                <a:lnTo>
                  <a:pt x="473727" y="27529"/>
                </a:lnTo>
                <a:lnTo>
                  <a:pt x="472104" y="25676"/>
                </a:lnTo>
                <a:close/>
              </a:path>
              <a:path w="1411604" h="80010">
                <a:moveTo>
                  <a:pt x="547735" y="1853"/>
                </a:moveTo>
                <a:lnTo>
                  <a:pt x="508000" y="1853"/>
                </a:lnTo>
                <a:lnTo>
                  <a:pt x="508000" y="12617"/>
                </a:lnTo>
                <a:lnTo>
                  <a:pt x="534431" y="12617"/>
                </a:lnTo>
                <a:lnTo>
                  <a:pt x="530534" y="17946"/>
                </a:lnTo>
                <a:lnTo>
                  <a:pt x="516533" y="55355"/>
                </a:lnTo>
                <a:lnTo>
                  <a:pt x="516105" y="61675"/>
                </a:lnTo>
                <a:lnTo>
                  <a:pt x="527295" y="61675"/>
                </a:lnTo>
                <a:lnTo>
                  <a:pt x="527295" y="56381"/>
                </a:lnTo>
                <a:lnTo>
                  <a:pt x="528176" y="50293"/>
                </a:lnTo>
                <a:lnTo>
                  <a:pt x="544387" y="13500"/>
                </a:lnTo>
                <a:lnTo>
                  <a:pt x="547735" y="10235"/>
                </a:lnTo>
                <a:lnTo>
                  <a:pt x="547735" y="1853"/>
                </a:lnTo>
                <a:close/>
              </a:path>
              <a:path w="1411604" h="80010">
                <a:moveTo>
                  <a:pt x="580422" y="33882"/>
                </a:moveTo>
                <a:lnTo>
                  <a:pt x="557603" y="33882"/>
                </a:lnTo>
                <a:lnTo>
                  <a:pt x="557603" y="45529"/>
                </a:lnTo>
                <a:lnTo>
                  <a:pt x="580422" y="45529"/>
                </a:lnTo>
                <a:lnTo>
                  <a:pt x="580422" y="33882"/>
                </a:lnTo>
                <a:close/>
              </a:path>
              <a:path w="1411604" h="80010">
                <a:moveTo>
                  <a:pt x="623719" y="10412"/>
                </a:moveTo>
                <a:lnTo>
                  <a:pt x="607646" y="10412"/>
                </a:lnTo>
                <a:lnTo>
                  <a:pt x="609584" y="11117"/>
                </a:lnTo>
                <a:lnTo>
                  <a:pt x="611088" y="12617"/>
                </a:lnTo>
                <a:lnTo>
                  <a:pt x="612403" y="13853"/>
                </a:lnTo>
                <a:lnTo>
                  <a:pt x="613108" y="15882"/>
                </a:lnTo>
                <a:lnTo>
                  <a:pt x="613108" y="20823"/>
                </a:lnTo>
                <a:lnTo>
                  <a:pt x="612315" y="23206"/>
                </a:lnTo>
                <a:lnTo>
                  <a:pt x="610641" y="25588"/>
                </a:lnTo>
                <a:lnTo>
                  <a:pt x="609496" y="27353"/>
                </a:lnTo>
                <a:lnTo>
                  <a:pt x="606324" y="30617"/>
                </a:lnTo>
                <a:lnTo>
                  <a:pt x="601038" y="35558"/>
                </a:lnTo>
                <a:lnTo>
                  <a:pt x="594518" y="41558"/>
                </a:lnTo>
                <a:lnTo>
                  <a:pt x="590201" y="46411"/>
                </a:lnTo>
                <a:lnTo>
                  <a:pt x="587999" y="50117"/>
                </a:lnTo>
                <a:lnTo>
                  <a:pt x="585796" y="53734"/>
                </a:lnTo>
                <a:lnTo>
                  <a:pt x="584474" y="57617"/>
                </a:lnTo>
                <a:lnTo>
                  <a:pt x="584034" y="61675"/>
                </a:lnTo>
                <a:lnTo>
                  <a:pt x="624738" y="61675"/>
                </a:lnTo>
                <a:lnTo>
                  <a:pt x="624738" y="50911"/>
                </a:lnTo>
                <a:lnTo>
                  <a:pt x="601655" y="50911"/>
                </a:lnTo>
                <a:lnTo>
                  <a:pt x="602272" y="49852"/>
                </a:lnTo>
                <a:lnTo>
                  <a:pt x="614694" y="37587"/>
                </a:lnTo>
                <a:lnTo>
                  <a:pt x="617249" y="35029"/>
                </a:lnTo>
                <a:lnTo>
                  <a:pt x="618659" y="33176"/>
                </a:lnTo>
                <a:lnTo>
                  <a:pt x="620773" y="30529"/>
                </a:lnTo>
                <a:lnTo>
                  <a:pt x="622271" y="27882"/>
                </a:lnTo>
                <a:lnTo>
                  <a:pt x="624209" y="22941"/>
                </a:lnTo>
                <a:lnTo>
                  <a:pt x="624647" y="20823"/>
                </a:lnTo>
                <a:lnTo>
                  <a:pt x="624593" y="12529"/>
                </a:lnTo>
                <a:lnTo>
                  <a:pt x="623719" y="10412"/>
                </a:lnTo>
                <a:close/>
              </a:path>
              <a:path w="1411604" h="80010">
                <a:moveTo>
                  <a:pt x="611522" y="706"/>
                </a:moveTo>
                <a:lnTo>
                  <a:pt x="600069" y="706"/>
                </a:lnTo>
                <a:lnTo>
                  <a:pt x="595487" y="2118"/>
                </a:lnTo>
                <a:lnTo>
                  <a:pt x="591875" y="4941"/>
                </a:lnTo>
                <a:lnTo>
                  <a:pt x="588263" y="7676"/>
                </a:lnTo>
                <a:lnTo>
                  <a:pt x="586060" y="12353"/>
                </a:lnTo>
                <a:lnTo>
                  <a:pt x="585355" y="18706"/>
                </a:lnTo>
                <a:lnTo>
                  <a:pt x="596985" y="19853"/>
                </a:lnTo>
                <a:lnTo>
                  <a:pt x="597161" y="16500"/>
                </a:lnTo>
                <a:lnTo>
                  <a:pt x="598042" y="14029"/>
                </a:lnTo>
                <a:lnTo>
                  <a:pt x="599535" y="12529"/>
                </a:lnTo>
                <a:lnTo>
                  <a:pt x="600862" y="11117"/>
                </a:lnTo>
                <a:lnTo>
                  <a:pt x="602800" y="10412"/>
                </a:lnTo>
                <a:lnTo>
                  <a:pt x="623719" y="10412"/>
                </a:lnTo>
                <a:lnTo>
                  <a:pt x="623064" y="8823"/>
                </a:lnTo>
                <a:lnTo>
                  <a:pt x="619628" y="5559"/>
                </a:lnTo>
                <a:lnTo>
                  <a:pt x="616192" y="2382"/>
                </a:lnTo>
                <a:lnTo>
                  <a:pt x="611522" y="706"/>
                </a:lnTo>
                <a:close/>
              </a:path>
              <a:path w="1411604" h="80010">
                <a:moveTo>
                  <a:pt x="645707" y="44911"/>
                </a:moveTo>
                <a:lnTo>
                  <a:pt x="634165" y="46058"/>
                </a:lnTo>
                <a:lnTo>
                  <a:pt x="634870" y="51176"/>
                </a:lnTo>
                <a:lnTo>
                  <a:pt x="636984" y="55235"/>
                </a:lnTo>
                <a:lnTo>
                  <a:pt x="644033" y="61234"/>
                </a:lnTo>
                <a:lnTo>
                  <a:pt x="648614" y="62735"/>
                </a:lnTo>
                <a:lnTo>
                  <a:pt x="661213" y="62735"/>
                </a:lnTo>
                <a:lnTo>
                  <a:pt x="666675" y="60087"/>
                </a:lnTo>
                <a:lnTo>
                  <a:pt x="670552" y="54705"/>
                </a:lnTo>
                <a:lnTo>
                  <a:pt x="671543" y="53382"/>
                </a:lnTo>
                <a:lnTo>
                  <a:pt x="652138" y="53382"/>
                </a:lnTo>
                <a:lnTo>
                  <a:pt x="650288" y="52676"/>
                </a:lnTo>
                <a:lnTo>
                  <a:pt x="648702" y="51087"/>
                </a:lnTo>
                <a:lnTo>
                  <a:pt x="647028" y="49587"/>
                </a:lnTo>
                <a:lnTo>
                  <a:pt x="646059" y="47558"/>
                </a:lnTo>
                <a:lnTo>
                  <a:pt x="645707" y="44911"/>
                </a:lnTo>
                <a:close/>
              </a:path>
              <a:path w="1411604" h="80010">
                <a:moveTo>
                  <a:pt x="673022" y="30352"/>
                </a:moveTo>
                <a:lnTo>
                  <a:pt x="656632" y="30352"/>
                </a:lnTo>
                <a:lnTo>
                  <a:pt x="658834" y="31323"/>
                </a:lnTo>
                <a:lnTo>
                  <a:pt x="662182" y="35029"/>
                </a:lnTo>
                <a:lnTo>
                  <a:pt x="662975" y="37852"/>
                </a:lnTo>
                <a:lnTo>
                  <a:pt x="662975" y="45529"/>
                </a:lnTo>
                <a:lnTo>
                  <a:pt x="662182" y="48529"/>
                </a:lnTo>
                <a:lnTo>
                  <a:pt x="660508" y="50470"/>
                </a:lnTo>
                <a:lnTo>
                  <a:pt x="658746" y="52411"/>
                </a:lnTo>
                <a:lnTo>
                  <a:pt x="656720" y="53382"/>
                </a:lnTo>
                <a:lnTo>
                  <a:pt x="671543" y="53382"/>
                </a:lnTo>
                <a:lnTo>
                  <a:pt x="673459" y="50823"/>
                </a:lnTo>
                <a:lnTo>
                  <a:pt x="674957" y="46323"/>
                </a:lnTo>
                <a:lnTo>
                  <a:pt x="674957" y="35382"/>
                </a:lnTo>
                <a:lnTo>
                  <a:pt x="673107" y="30441"/>
                </a:lnTo>
                <a:close/>
              </a:path>
              <a:path w="1411604" h="80010">
                <a:moveTo>
                  <a:pt x="672226" y="1853"/>
                </a:moveTo>
                <a:lnTo>
                  <a:pt x="641566" y="1853"/>
                </a:lnTo>
                <a:lnTo>
                  <a:pt x="635575" y="33441"/>
                </a:lnTo>
                <a:lnTo>
                  <a:pt x="645002" y="34764"/>
                </a:lnTo>
                <a:lnTo>
                  <a:pt x="647645" y="31853"/>
                </a:lnTo>
                <a:lnTo>
                  <a:pt x="650641" y="30352"/>
                </a:lnTo>
                <a:lnTo>
                  <a:pt x="673022" y="30352"/>
                </a:lnTo>
                <a:lnTo>
                  <a:pt x="666055" y="23029"/>
                </a:lnTo>
                <a:lnTo>
                  <a:pt x="648526" y="23029"/>
                </a:lnTo>
                <a:lnTo>
                  <a:pt x="650376" y="12706"/>
                </a:lnTo>
                <a:lnTo>
                  <a:pt x="672226" y="12706"/>
                </a:lnTo>
                <a:lnTo>
                  <a:pt x="672226" y="1853"/>
                </a:lnTo>
                <a:close/>
              </a:path>
              <a:path w="1411604" h="80010">
                <a:moveTo>
                  <a:pt x="661565" y="21088"/>
                </a:moveTo>
                <a:lnTo>
                  <a:pt x="653724" y="21088"/>
                </a:lnTo>
                <a:lnTo>
                  <a:pt x="651081" y="21706"/>
                </a:lnTo>
                <a:lnTo>
                  <a:pt x="648526" y="23029"/>
                </a:lnTo>
                <a:lnTo>
                  <a:pt x="666055" y="23029"/>
                </a:lnTo>
                <a:lnTo>
                  <a:pt x="661565" y="21088"/>
                </a:lnTo>
                <a:close/>
              </a:path>
              <a:path w="1411604" h="80010">
                <a:moveTo>
                  <a:pt x="718129" y="40764"/>
                </a:moveTo>
                <a:lnTo>
                  <a:pt x="706234" y="41911"/>
                </a:lnTo>
                <a:lnTo>
                  <a:pt x="707027" y="48705"/>
                </a:lnTo>
                <a:lnTo>
                  <a:pt x="709406" y="53911"/>
                </a:lnTo>
                <a:lnTo>
                  <a:pt x="717688" y="60970"/>
                </a:lnTo>
                <a:lnTo>
                  <a:pt x="723591" y="62822"/>
                </a:lnTo>
                <a:lnTo>
                  <a:pt x="736454" y="62822"/>
                </a:lnTo>
                <a:lnTo>
                  <a:pt x="740859" y="62028"/>
                </a:lnTo>
                <a:lnTo>
                  <a:pt x="744383" y="60528"/>
                </a:lnTo>
                <a:lnTo>
                  <a:pt x="747908" y="59116"/>
                </a:lnTo>
                <a:lnTo>
                  <a:pt x="750639" y="56822"/>
                </a:lnTo>
                <a:lnTo>
                  <a:pt x="752577" y="53822"/>
                </a:lnTo>
                <a:lnTo>
                  <a:pt x="753463" y="52411"/>
                </a:lnTo>
                <a:lnTo>
                  <a:pt x="727644" y="52411"/>
                </a:lnTo>
                <a:lnTo>
                  <a:pt x="724648" y="51528"/>
                </a:lnTo>
                <a:lnTo>
                  <a:pt x="722446" y="49587"/>
                </a:lnTo>
                <a:lnTo>
                  <a:pt x="720243" y="47734"/>
                </a:lnTo>
                <a:lnTo>
                  <a:pt x="718833" y="44823"/>
                </a:lnTo>
                <a:lnTo>
                  <a:pt x="718129" y="40764"/>
                </a:lnTo>
                <a:close/>
              </a:path>
              <a:path w="1411604" h="80010">
                <a:moveTo>
                  <a:pt x="738128" y="0"/>
                </a:moveTo>
                <a:lnTo>
                  <a:pt x="725882" y="0"/>
                </a:lnTo>
                <a:lnTo>
                  <a:pt x="721917" y="706"/>
                </a:lnTo>
                <a:lnTo>
                  <a:pt x="718569" y="2118"/>
                </a:lnTo>
                <a:lnTo>
                  <a:pt x="715309" y="3441"/>
                </a:lnTo>
                <a:lnTo>
                  <a:pt x="708349" y="21706"/>
                </a:lnTo>
                <a:lnTo>
                  <a:pt x="710287" y="25764"/>
                </a:lnTo>
                <a:lnTo>
                  <a:pt x="716631" y="31500"/>
                </a:lnTo>
                <a:lnTo>
                  <a:pt x="721212" y="33529"/>
                </a:lnTo>
                <a:lnTo>
                  <a:pt x="732842" y="36352"/>
                </a:lnTo>
                <a:lnTo>
                  <a:pt x="736190" y="37235"/>
                </a:lnTo>
                <a:lnTo>
                  <a:pt x="743238" y="46323"/>
                </a:lnTo>
                <a:lnTo>
                  <a:pt x="742269" y="48264"/>
                </a:lnTo>
                <a:lnTo>
                  <a:pt x="738216" y="51617"/>
                </a:lnTo>
                <a:lnTo>
                  <a:pt x="735309" y="52411"/>
                </a:lnTo>
                <a:lnTo>
                  <a:pt x="753463" y="52411"/>
                </a:lnTo>
                <a:lnTo>
                  <a:pt x="754515" y="50734"/>
                </a:lnTo>
                <a:lnTo>
                  <a:pt x="755406" y="47734"/>
                </a:lnTo>
                <a:lnTo>
                  <a:pt x="755485" y="40146"/>
                </a:lnTo>
                <a:lnTo>
                  <a:pt x="754691" y="36970"/>
                </a:lnTo>
                <a:lnTo>
                  <a:pt x="727203" y="22411"/>
                </a:lnTo>
                <a:lnTo>
                  <a:pt x="723415" y="21088"/>
                </a:lnTo>
                <a:lnTo>
                  <a:pt x="721917" y="19764"/>
                </a:lnTo>
                <a:lnTo>
                  <a:pt x="720683" y="18705"/>
                </a:lnTo>
                <a:lnTo>
                  <a:pt x="720067" y="17470"/>
                </a:lnTo>
                <a:lnTo>
                  <a:pt x="726851" y="10147"/>
                </a:lnTo>
                <a:lnTo>
                  <a:pt x="752354" y="10147"/>
                </a:lnTo>
                <a:lnTo>
                  <a:pt x="751520" y="8294"/>
                </a:lnTo>
                <a:lnTo>
                  <a:pt x="747732" y="4941"/>
                </a:lnTo>
                <a:lnTo>
                  <a:pt x="743855" y="1677"/>
                </a:lnTo>
                <a:lnTo>
                  <a:pt x="738128" y="0"/>
                </a:lnTo>
                <a:close/>
              </a:path>
              <a:path w="1411604" h="80010">
                <a:moveTo>
                  <a:pt x="752354" y="10147"/>
                </a:moveTo>
                <a:lnTo>
                  <a:pt x="733811" y="10147"/>
                </a:lnTo>
                <a:lnTo>
                  <a:pt x="736454" y="10765"/>
                </a:lnTo>
                <a:lnTo>
                  <a:pt x="738245" y="12264"/>
                </a:lnTo>
                <a:lnTo>
                  <a:pt x="739890" y="13500"/>
                </a:lnTo>
                <a:lnTo>
                  <a:pt x="740947" y="15794"/>
                </a:lnTo>
                <a:lnTo>
                  <a:pt x="741476" y="18882"/>
                </a:lnTo>
                <a:lnTo>
                  <a:pt x="753723" y="18353"/>
                </a:lnTo>
                <a:lnTo>
                  <a:pt x="753546" y="12794"/>
                </a:lnTo>
                <a:lnTo>
                  <a:pt x="752354" y="10147"/>
                </a:lnTo>
                <a:close/>
              </a:path>
              <a:path w="1411604" h="80010">
                <a:moveTo>
                  <a:pt x="777863" y="17735"/>
                </a:moveTo>
                <a:lnTo>
                  <a:pt x="767026" y="17735"/>
                </a:lnTo>
                <a:lnTo>
                  <a:pt x="767026" y="78440"/>
                </a:lnTo>
                <a:lnTo>
                  <a:pt x="778656" y="78440"/>
                </a:lnTo>
                <a:lnTo>
                  <a:pt x="778656" y="56293"/>
                </a:lnTo>
                <a:lnTo>
                  <a:pt x="804783" y="56293"/>
                </a:lnTo>
                <a:lnTo>
                  <a:pt x="807239" y="53470"/>
                </a:lnTo>
                <a:lnTo>
                  <a:pt x="785793" y="53470"/>
                </a:lnTo>
                <a:lnTo>
                  <a:pt x="783414" y="52323"/>
                </a:lnTo>
                <a:lnTo>
                  <a:pt x="779537" y="47558"/>
                </a:lnTo>
                <a:lnTo>
                  <a:pt x="778568" y="43941"/>
                </a:lnTo>
                <a:lnTo>
                  <a:pt x="778568" y="34676"/>
                </a:lnTo>
                <a:lnTo>
                  <a:pt x="779537" y="31411"/>
                </a:lnTo>
                <a:lnTo>
                  <a:pt x="783238" y="27000"/>
                </a:lnTo>
                <a:lnTo>
                  <a:pt x="785616" y="25941"/>
                </a:lnTo>
                <a:lnTo>
                  <a:pt x="807378" y="25941"/>
                </a:lnTo>
                <a:lnTo>
                  <a:pt x="805812" y="24176"/>
                </a:lnTo>
                <a:lnTo>
                  <a:pt x="777863" y="24176"/>
                </a:lnTo>
                <a:lnTo>
                  <a:pt x="777863" y="17735"/>
                </a:lnTo>
                <a:close/>
              </a:path>
              <a:path w="1411604" h="80010">
                <a:moveTo>
                  <a:pt x="804783" y="56293"/>
                </a:moveTo>
                <a:lnTo>
                  <a:pt x="778656" y="56293"/>
                </a:lnTo>
                <a:lnTo>
                  <a:pt x="780859" y="58588"/>
                </a:lnTo>
                <a:lnTo>
                  <a:pt x="782973" y="60264"/>
                </a:lnTo>
                <a:lnTo>
                  <a:pt x="786850" y="62205"/>
                </a:lnTo>
                <a:lnTo>
                  <a:pt x="789052" y="62735"/>
                </a:lnTo>
                <a:lnTo>
                  <a:pt x="796629" y="62735"/>
                </a:lnTo>
                <a:lnTo>
                  <a:pt x="800946" y="60705"/>
                </a:lnTo>
                <a:lnTo>
                  <a:pt x="804783" y="56293"/>
                </a:lnTo>
                <a:close/>
              </a:path>
              <a:path w="1411604" h="80010">
                <a:moveTo>
                  <a:pt x="807378" y="25941"/>
                </a:moveTo>
                <a:lnTo>
                  <a:pt x="791167" y="25941"/>
                </a:lnTo>
                <a:lnTo>
                  <a:pt x="793458" y="27088"/>
                </a:lnTo>
                <a:lnTo>
                  <a:pt x="797158" y="31500"/>
                </a:lnTo>
                <a:lnTo>
                  <a:pt x="797971" y="34676"/>
                </a:lnTo>
                <a:lnTo>
                  <a:pt x="798039" y="44470"/>
                </a:lnTo>
                <a:lnTo>
                  <a:pt x="797158" y="48088"/>
                </a:lnTo>
                <a:lnTo>
                  <a:pt x="795396" y="50205"/>
                </a:lnTo>
                <a:lnTo>
                  <a:pt x="793634" y="52411"/>
                </a:lnTo>
                <a:lnTo>
                  <a:pt x="791343" y="53470"/>
                </a:lnTo>
                <a:lnTo>
                  <a:pt x="807239" y="53470"/>
                </a:lnTo>
                <a:lnTo>
                  <a:pt x="808083" y="52499"/>
                </a:lnTo>
                <a:lnTo>
                  <a:pt x="809933" y="46852"/>
                </a:lnTo>
                <a:lnTo>
                  <a:pt x="809933" y="32294"/>
                </a:lnTo>
                <a:lnTo>
                  <a:pt x="808083" y="26735"/>
                </a:lnTo>
                <a:lnTo>
                  <a:pt x="807378" y="25941"/>
                </a:lnTo>
                <a:close/>
              </a:path>
              <a:path w="1411604" h="80010">
                <a:moveTo>
                  <a:pt x="796717" y="16765"/>
                </a:moveTo>
                <a:lnTo>
                  <a:pt x="777863" y="24176"/>
                </a:lnTo>
                <a:lnTo>
                  <a:pt x="805812" y="24176"/>
                </a:lnTo>
                <a:lnTo>
                  <a:pt x="804559" y="22764"/>
                </a:lnTo>
                <a:lnTo>
                  <a:pt x="801035" y="18706"/>
                </a:lnTo>
                <a:lnTo>
                  <a:pt x="796717" y="16765"/>
                </a:lnTo>
                <a:close/>
              </a:path>
              <a:path w="1411604" h="80010">
                <a:moveTo>
                  <a:pt x="843941" y="16764"/>
                </a:moveTo>
                <a:lnTo>
                  <a:pt x="817392" y="32558"/>
                </a:lnTo>
                <a:lnTo>
                  <a:pt x="817433" y="46499"/>
                </a:lnTo>
                <a:lnTo>
                  <a:pt x="843413" y="62734"/>
                </a:lnTo>
                <a:lnTo>
                  <a:pt x="847465" y="61587"/>
                </a:lnTo>
                <a:lnTo>
                  <a:pt x="850637" y="59381"/>
                </a:lnTo>
                <a:lnTo>
                  <a:pt x="853897" y="57176"/>
                </a:lnTo>
                <a:lnTo>
                  <a:pt x="856126" y="53999"/>
                </a:lnTo>
                <a:lnTo>
                  <a:pt x="836012" y="53999"/>
                </a:lnTo>
                <a:lnTo>
                  <a:pt x="833809" y="53028"/>
                </a:lnTo>
                <a:lnTo>
                  <a:pt x="832047" y="51087"/>
                </a:lnTo>
                <a:lnTo>
                  <a:pt x="830197" y="49235"/>
                </a:lnTo>
                <a:lnTo>
                  <a:pt x="829316" y="46499"/>
                </a:lnTo>
                <a:lnTo>
                  <a:pt x="829228" y="43058"/>
                </a:lnTo>
                <a:lnTo>
                  <a:pt x="858302" y="43058"/>
                </a:lnTo>
                <a:lnTo>
                  <a:pt x="858444" y="35911"/>
                </a:lnTo>
                <a:lnTo>
                  <a:pt x="829404" y="35911"/>
                </a:lnTo>
                <a:lnTo>
                  <a:pt x="829461" y="32558"/>
                </a:lnTo>
                <a:lnTo>
                  <a:pt x="830197" y="30264"/>
                </a:lnTo>
                <a:lnTo>
                  <a:pt x="833545" y="26558"/>
                </a:lnTo>
                <a:lnTo>
                  <a:pt x="835572" y="25676"/>
                </a:lnTo>
                <a:lnTo>
                  <a:pt x="855093" y="25676"/>
                </a:lnTo>
                <a:lnTo>
                  <a:pt x="849139" y="18882"/>
                </a:lnTo>
                <a:lnTo>
                  <a:pt x="843941" y="16764"/>
                </a:lnTo>
                <a:close/>
              </a:path>
              <a:path w="1411604" h="80010">
                <a:moveTo>
                  <a:pt x="846144" y="47734"/>
                </a:moveTo>
                <a:lnTo>
                  <a:pt x="845527" y="49940"/>
                </a:lnTo>
                <a:lnTo>
                  <a:pt x="844558" y="51528"/>
                </a:lnTo>
                <a:lnTo>
                  <a:pt x="842091" y="53470"/>
                </a:lnTo>
                <a:lnTo>
                  <a:pt x="840505" y="53999"/>
                </a:lnTo>
                <a:lnTo>
                  <a:pt x="856126" y="53999"/>
                </a:lnTo>
                <a:lnTo>
                  <a:pt x="857686" y="49676"/>
                </a:lnTo>
                <a:lnTo>
                  <a:pt x="846144" y="47734"/>
                </a:lnTo>
                <a:close/>
              </a:path>
              <a:path w="1411604" h="80010">
                <a:moveTo>
                  <a:pt x="855093" y="25676"/>
                </a:moveTo>
                <a:lnTo>
                  <a:pt x="840505" y="25676"/>
                </a:lnTo>
                <a:lnTo>
                  <a:pt x="842532" y="26470"/>
                </a:lnTo>
                <a:lnTo>
                  <a:pt x="844206" y="28235"/>
                </a:lnTo>
                <a:lnTo>
                  <a:pt x="845792" y="29999"/>
                </a:lnTo>
                <a:lnTo>
                  <a:pt x="846673" y="32558"/>
                </a:lnTo>
                <a:lnTo>
                  <a:pt x="846761" y="35911"/>
                </a:lnTo>
                <a:lnTo>
                  <a:pt x="858444" y="35911"/>
                </a:lnTo>
                <a:lnTo>
                  <a:pt x="858478" y="34146"/>
                </a:lnTo>
                <a:lnTo>
                  <a:pt x="856716" y="27529"/>
                </a:lnTo>
                <a:lnTo>
                  <a:pt x="855093" y="25676"/>
                </a:lnTo>
                <a:close/>
              </a:path>
              <a:path w="1411604" h="80010">
                <a:moveTo>
                  <a:pt x="892487" y="16764"/>
                </a:moveTo>
                <a:lnTo>
                  <a:pt x="880152" y="16764"/>
                </a:lnTo>
                <a:lnTo>
                  <a:pt x="875306" y="18794"/>
                </a:lnTo>
                <a:lnTo>
                  <a:pt x="867730" y="27088"/>
                </a:lnTo>
                <a:lnTo>
                  <a:pt x="865852" y="32558"/>
                </a:lnTo>
                <a:lnTo>
                  <a:pt x="865896" y="46499"/>
                </a:lnTo>
                <a:lnTo>
                  <a:pt x="891958" y="62734"/>
                </a:lnTo>
                <a:lnTo>
                  <a:pt x="895923" y="61587"/>
                </a:lnTo>
                <a:lnTo>
                  <a:pt x="899183" y="59381"/>
                </a:lnTo>
                <a:lnTo>
                  <a:pt x="902354" y="57176"/>
                </a:lnTo>
                <a:lnTo>
                  <a:pt x="904669" y="53999"/>
                </a:lnTo>
                <a:lnTo>
                  <a:pt x="884557" y="53999"/>
                </a:lnTo>
                <a:lnTo>
                  <a:pt x="882355" y="53028"/>
                </a:lnTo>
                <a:lnTo>
                  <a:pt x="878742" y="49235"/>
                </a:lnTo>
                <a:lnTo>
                  <a:pt x="877773" y="46499"/>
                </a:lnTo>
                <a:lnTo>
                  <a:pt x="877685" y="43058"/>
                </a:lnTo>
                <a:lnTo>
                  <a:pt x="906848" y="43058"/>
                </a:lnTo>
                <a:lnTo>
                  <a:pt x="906989" y="35911"/>
                </a:lnTo>
                <a:lnTo>
                  <a:pt x="877950" y="35911"/>
                </a:lnTo>
                <a:lnTo>
                  <a:pt x="877924" y="32558"/>
                </a:lnTo>
                <a:lnTo>
                  <a:pt x="878743" y="30264"/>
                </a:lnTo>
                <a:lnTo>
                  <a:pt x="880328" y="28411"/>
                </a:lnTo>
                <a:lnTo>
                  <a:pt x="882002" y="26558"/>
                </a:lnTo>
                <a:lnTo>
                  <a:pt x="884117" y="25676"/>
                </a:lnTo>
                <a:lnTo>
                  <a:pt x="903550" y="25676"/>
                </a:lnTo>
                <a:lnTo>
                  <a:pt x="897597" y="18882"/>
                </a:lnTo>
                <a:lnTo>
                  <a:pt x="892487" y="16764"/>
                </a:lnTo>
                <a:close/>
              </a:path>
              <a:path w="1411604" h="80010">
                <a:moveTo>
                  <a:pt x="894601" y="47735"/>
                </a:moveTo>
                <a:lnTo>
                  <a:pt x="893985" y="49940"/>
                </a:lnTo>
                <a:lnTo>
                  <a:pt x="893015" y="51528"/>
                </a:lnTo>
                <a:lnTo>
                  <a:pt x="890549" y="53470"/>
                </a:lnTo>
                <a:lnTo>
                  <a:pt x="889051" y="53999"/>
                </a:lnTo>
                <a:lnTo>
                  <a:pt x="904669" y="53999"/>
                </a:lnTo>
                <a:lnTo>
                  <a:pt x="906231" y="49676"/>
                </a:lnTo>
                <a:lnTo>
                  <a:pt x="894601" y="47735"/>
                </a:lnTo>
                <a:close/>
              </a:path>
              <a:path w="1411604" h="80010">
                <a:moveTo>
                  <a:pt x="903550" y="25676"/>
                </a:moveTo>
                <a:lnTo>
                  <a:pt x="889051" y="25676"/>
                </a:lnTo>
                <a:lnTo>
                  <a:pt x="890989" y="26470"/>
                </a:lnTo>
                <a:lnTo>
                  <a:pt x="894337" y="29999"/>
                </a:lnTo>
                <a:lnTo>
                  <a:pt x="895218" y="32558"/>
                </a:lnTo>
                <a:lnTo>
                  <a:pt x="895306" y="35911"/>
                </a:lnTo>
                <a:lnTo>
                  <a:pt x="906989" y="35911"/>
                </a:lnTo>
                <a:lnTo>
                  <a:pt x="907024" y="34146"/>
                </a:lnTo>
                <a:lnTo>
                  <a:pt x="905174" y="27529"/>
                </a:lnTo>
                <a:lnTo>
                  <a:pt x="903550" y="25676"/>
                </a:lnTo>
                <a:close/>
              </a:path>
              <a:path w="1411604" h="80010">
                <a:moveTo>
                  <a:pt x="938565" y="16764"/>
                </a:moveTo>
                <a:lnTo>
                  <a:pt x="928257" y="16764"/>
                </a:lnTo>
                <a:lnTo>
                  <a:pt x="923852" y="18706"/>
                </a:lnTo>
                <a:lnTo>
                  <a:pt x="916804" y="26470"/>
                </a:lnTo>
                <a:lnTo>
                  <a:pt x="915130" y="32117"/>
                </a:lnTo>
                <a:lnTo>
                  <a:pt x="915130" y="46852"/>
                </a:lnTo>
                <a:lnTo>
                  <a:pt x="916892" y="52499"/>
                </a:lnTo>
                <a:lnTo>
                  <a:pt x="920504" y="56558"/>
                </a:lnTo>
                <a:lnTo>
                  <a:pt x="924116" y="60705"/>
                </a:lnTo>
                <a:lnTo>
                  <a:pt x="928433" y="62734"/>
                </a:lnTo>
                <a:lnTo>
                  <a:pt x="935922" y="62734"/>
                </a:lnTo>
                <a:lnTo>
                  <a:pt x="938389" y="62117"/>
                </a:lnTo>
                <a:lnTo>
                  <a:pt x="940856" y="60881"/>
                </a:lnTo>
                <a:lnTo>
                  <a:pt x="943235" y="59646"/>
                </a:lnTo>
                <a:lnTo>
                  <a:pt x="945349" y="57793"/>
                </a:lnTo>
                <a:lnTo>
                  <a:pt x="947199" y="55234"/>
                </a:lnTo>
                <a:lnTo>
                  <a:pt x="957948" y="55234"/>
                </a:lnTo>
                <a:lnTo>
                  <a:pt x="957948" y="53470"/>
                </a:lnTo>
                <a:lnTo>
                  <a:pt x="933367" y="53470"/>
                </a:lnTo>
                <a:lnTo>
                  <a:pt x="930812" y="51970"/>
                </a:lnTo>
                <a:lnTo>
                  <a:pt x="928874" y="48970"/>
                </a:lnTo>
                <a:lnTo>
                  <a:pt x="927640" y="46852"/>
                </a:lnTo>
                <a:lnTo>
                  <a:pt x="926935" y="43499"/>
                </a:lnTo>
                <a:lnTo>
                  <a:pt x="926936" y="38735"/>
                </a:lnTo>
                <a:lnTo>
                  <a:pt x="926936" y="34411"/>
                </a:lnTo>
                <a:lnTo>
                  <a:pt x="927905" y="31147"/>
                </a:lnTo>
                <a:lnTo>
                  <a:pt x="931605" y="26735"/>
                </a:lnTo>
                <a:lnTo>
                  <a:pt x="933896" y="25676"/>
                </a:lnTo>
                <a:lnTo>
                  <a:pt x="957948" y="25676"/>
                </a:lnTo>
                <a:lnTo>
                  <a:pt x="957948" y="22853"/>
                </a:lnTo>
                <a:lnTo>
                  <a:pt x="946318" y="22853"/>
                </a:lnTo>
                <a:lnTo>
                  <a:pt x="942794" y="18794"/>
                </a:lnTo>
                <a:lnTo>
                  <a:pt x="938565" y="16764"/>
                </a:lnTo>
                <a:close/>
              </a:path>
              <a:path w="1411604" h="80010">
                <a:moveTo>
                  <a:pt x="957948" y="55234"/>
                </a:moveTo>
                <a:lnTo>
                  <a:pt x="947199" y="55234"/>
                </a:lnTo>
                <a:lnTo>
                  <a:pt x="947199" y="61676"/>
                </a:lnTo>
                <a:lnTo>
                  <a:pt x="957948" y="61676"/>
                </a:lnTo>
                <a:lnTo>
                  <a:pt x="957948" y="55234"/>
                </a:lnTo>
                <a:close/>
              </a:path>
              <a:path w="1411604" h="80010">
                <a:moveTo>
                  <a:pt x="957948" y="25676"/>
                </a:moveTo>
                <a:lnTo>
                  <a:pt x="939534" y="25676"/>
                </a:lnTo>
                <a:lnTo>
                  <a:pt x="941825" y="26735"/>
                </a:lnTo>
                <a:lnTo>
                  <a:pt x="943675" y="28941"/>
                </a:lnTo>
                <a:lnTo>
                  <a:pt x="945525" y="31235"/>
                </a:lnTo>
                <a:lnTo>
                  <a:pt x="946299" y="34411"/>
                </a:lnTo>
                <a:lnTo>
                  <a:pt x="946407" y="44382"/>
                </a:lnTo>
                <a:lnTo>
                  <a:pt x="945437" y="47823"/>
                </a:lnTo>
                <a:lnTo>
                  <a:pt x="943587" y="50117"/>
                </a:lnTo>
                <a:lnTo>
                  <a:pt x="941737" y="52323"/>
                </a:lnTo>
                <a:lnTo>
                  <a:pt x="939446" y="53470"/>
                </a:lnTo>
                <a:lnTo>
                  <a:pt x="957948" y="53470"/>
                </a:lnTo>
                <a:lnTo>
                  <a:pt x="957948" y="25676"/>
                </a:lnTo>
                <a:close/>
              </a:path>
              <a:path w="1411604" h="80010">
                <a:moveTo>
                  <a:pt x="957948" y="971"/>
                </a:moveTo>
                <a:lnTo>
                  <a:pt x="946318" y="971"/>
                </a:lnTo>
                <a:lnTo>
                  <a:pt x="946318" y="22853"/>
                </a:lnTo>
                <a:lnTo>
                  <a:pt x="957948" y="22853"/>
                </a:lnTo>
                <a:lnTo>
                  <a:pt x="957948" y="971"/>
                </a:lnTo>
                <a:close/>
              </a:path>
              <a:path w="1411604" h="80010">
                <a:moveTo>
                  <a:pt x="1022705" y="971"/>
                </a:moveTo>
                <a:lnTo>
                  <a:pt x="995304" y="971"/>
                </a:lnTo>
                <a:lnTo>
                  <a:pt x="995304" y="61676"/>
                </a:lnTo>
                <a:lnTo>
                  <a:pt x="1022793" y="61676"/>
                </a:lnTo>
                <a:lnTo>
                  <a:pt x="1041361" y="51440"/>
                </a:lnTo>
                <a:lnTo>
                  <a:pt x="1007463" y="51440"/>
                </a:lnTo>
                <a:lnTo>
                  <a:pt x="1007463" y="11294"/>
                </a:lnTo>
                <a:lnTo>
                  <a:pt x="1041378" y="11294"/>
                </a:lnTo>
                <a:lnTo>
                  <a:pt x="1040854" y="10412"/>
                </a:lnTo>
                <a:lnTo>
                  <a:pt x="1038299" y="7765"/>
                </a:lnTo>
                <a:lnTo>
                  <a:pt x="1035744" y="5029"/>
                </a:lnTo>
                <a:lnTo>
                  <a:pt x="1032749" y="3177"/>
                </a:lnTo>
                <a:lnTo>
                  <a:pt x="1029136" y="2118"/>
                </a:lnTo>
                <a:lnTo>
                  <a:pt x="1026493" y="1412"/>
                </a:lnTo>
                <a:lnTo>
                  <a:pt x="1022705" y="971"/>
                </a:lnTo>
                <a:close/>
              </a:path>
              <a:path w="1411604" h="80010">
                <a:moveTo>
                  <a:pt x="1041378" y="11294"/>
                </a:moveTo>
                <a:lnTo>
                  <a:pt x="1018035" y="11294"/>
                </a:lnTo>
                <a:lnTo>
                  <a:pt x="1021383" y="11470"/>
                </a:lnTo>
                <a:lnTo>
                  <a:pt x="1023057" y="11823"/>
                </a:lnTo>
                <a:lnTo>
                  <a:pt x="1033389" y="26206"/>
                </a:lnTo>
                <a:lnTo>
                  <a:pt x="1033348" y="36970"/>
                </a:lnTo>
                <a:lnTo>
                  <a:pt x="1028960" y="48352"/>
                </a:lnTo>
                <a:lnTo>
                  <a:pt x="1027639" y="49588"/>
                </a:lnTo>
                <a:lnTo>
                  <a:pt x="1026053" y="50382"/>
                </a:lnTo>
                <a:lnTo>
                  <a:pt x="1024026" y="50911"/>
                </a:lnTo>
                <a:lnTo>
                  <a:pt x="1022528" y="51264"/>
                </a:lnTo>
                <a:lnTo>
                  <a:pt x="1020062" y="51440"/>
                </a:lnTo>
                <a:lnTo>
                  <a:pt x="1041361" y="51440"/>
                </a:lnTo>
                <a:lnTo>
                  <a:pt x="1042704" y="49235"/>
                </a:lnTo>
                <a:lnTo>
                  <a:pt x="1045436" y="41205"/>
                </a:lnTo>
                <a:lnTo>
                  <a:pt x="1046053" y="36970"/>
                </a:lnTo>
                <a:lnTo>
                  <a:pt x="1046053" y="26206"/>
                </a:lnTo>
                <a:lnTo>
                  <a:pt x="1045436" y="21441"/>
                </a:lnTo>
                <a:lnTo>
                  <a:pt x="1042793" y="13677"/>
                </a:lnTo>
                <a:lnTo>
                  <a:pt x="1041378" y="11294"/>
                </a:lnTo>
                <a:close/>
              </a:path>
              <a:path w="1411604" h="80010">
                <a:moveTo>
                  <a:pt x="1069841" y="971"/>
                </a:moveTo>
                <a:lnTo>
                  <a:pt x="1058211" y="971"/>
                </a:lnTo>
                <a:lnTo>
                  <a:pt x="1058211" y="11735"/>
                </a:lnTo>
                <a:lnTo>
                  <a:pt x="1069841" y="11735"/>
                </a:lnTo>
                <a:lnTo>
                  <a:pt x="1069841" y="971"/>
                </a:lnTo>
                <a:close/>
              </a:path>
              <a:path w="1411604" h="80010">
                <a:moveTo>
                  <a:pt x="1069841" y="17735"/>
                </a:moveTo>
                <a:lnTo>
                  <a:pt x="1058211" y="17735"/>
                </a:lnTo>
                <a:lnTo>
                  <a:pt x="1058211" y="61676"/>
                </a:lnTo>
                <a:lnTo>
                  <a:pt x="1069841" y="61676"/>
                </a:lnTo>
                <a:lnTo>
                  <a:pt x="1069841" y="17735"/>
                </a:lnTo>
                <a:close/>
              </a:path>
              <a:path w="1411604" h="80010">
                <a:moveTo>
                  <a:pt x="1095391" y="26911"/>
                </a:moveTo>
                <a:lnTo>
                  <a:pt x="1083761" y="26911"/>
                </a:lnTo>
                <a:lnTo>
                  <a:pt x="1083761" y="61676"/>
                </a:lnTo>
                <a:lnTo>
                  <a:pt x="1095391" y="61676"/>
                </a:lnTo>
                <a:lnTo>
                  <a:pt x="1095391" y="26911"/>
                </a:lnTo>
                <a:close/>
              </a:path>
              <a:path w="1411604" h="80010">
                <a:moveTo>
                  <a:pt x="1124465" y="26911"/>
                </a:moveTo>
                <a:lnTo>
                  <a:pt x="1112835" y="26911"/>
                </a:lnTo>
                <a:lnTo>
                  <a:pt x="1112835" y="61676"/>
                </a:lnTo>
                <a:lnTo>
                  <a:pt x="1124465" y="61676"/>
                </a:lnTo>
                <a:lnTo>
                  <a:pt x="1124465" y="26911"/>
                </a:lnTo>
                <a:close/>
              </a:path>
              <a:path w="1411604" h="80010">
                <a:moveTo>
                  <a:pt x="1104113" y="17735"/>
                </a:moveTo>
                <a:lnTo>
                  <a:pt x="1077329" y="17735"/>
                </a:lnTo>
                <a:lnTo>
                  <a:pt x="1077329" y="26911"/>
                </a:lnTo>
                <a:lnTo>
                  <a:pt x="1104113" y="26911"/>
                </a:lnTo>
                <a:lnTo>
                  <a:pt x="1104113" y="17735"/>
                </a:lnTo>
                <a:close/>
              </a:path>
              <a:path w="1411604" h="80010">
                <a:moveTo>
                  <a:pt x="1133099" y="17735"/>
                </a:moveTo>
                <a:lnTo>
                  <a:pt x="1106404" y="17735"/>
                </a:lnTo>
                <a:lnTo>
                  <a:pt x="1106404" y="26911"/>
                </a:lnTo>
                <a:lnTo>
                  <a:pt x="1133099" y="26911"/>
                </a:lnTo>
                <a:lnTo>
                  <a:pt x="1133099" y="17735"/>
                </a:lnTo>
                <a:close/>
              </a:path>
              <a:path w="1411604" h="80010">
                <a:moveTo>
                  <a:pt x="1100589" y="0"/>
                </a:moveTo>
                <a:lnTo>
                  <a:pt x="1083761" y="17735"/>
                </a:lnTo>
                <a:lnTo>
                  <a:pt x="1095391" y="17735"/>
                </a:lnTo>
                <a:lnTo>
                  <a:pt x="1095391" y="12353"/>
                </a:lnTo>
                <a:lnTo>
                  <a:pt x="1095743" y="10853"/>
                </a:lnTo>
                <a:lnTo>
                  <a:pt x="1096536" y="10059"/>
                </a:lnTo>
                <a:lnTo>
                  <a:pt x="1097241" y="9265"/>
                </a:lnTo>
                <a:lnTo>
                  <a:pt x="1098474" y="8912"/>
                </a:lnTo>
                <a:lnTo>
                  <a:pt x="1105555" y="8912"/>
                </a:lnTo>
                <a:lnTo>
                  <a:pt x="1107021" y="1412"/>
                </a:lnTo>
                <a:lnTo>
                  <a:pt x="1103849" y="441"/>
                </a:lnTo>
                <a:lnTo>
                  <a:pt x="1100589" y="0"/>
                </a:lnTo>
                <a:close/>
              </a:path>
              <a:path w="1411604" h="80010">
                <a:moveTo>
                  <a:pt x="1129663" y="0"/>
                </a:moveTo>
                <a:lnTo>
                  <a:pt x="1123144" y="0"/>
                </a:lnTo>
                <a:lnTo>
                  <a:pt x="1120412" y="529"/>
                </a:lnTo>
                <a:lnTo>
                  <a:pt x="1118386" y="1677"/>
                </a:lnTo>
                <a:lnTo>
                  <a:pt x="1116271" y="2824"/>
                </a:lnTo>
                <a:lnTo>
                  <a:pt x="1112835" y="17735"/>
                </a:lnTo>
                <a:lnTo>
                  <a:pt x="1124465" y="17735"/>
                </a:lnTo>
                <a:lnTo>
                  <a:pt x="1124465" y="12353"/>
                </a:lnTo>
                <a:lnTo>
                  <a:pt x="1124818" y="10853"/>
                </a:lnTo>
                <a:lnTo>
                  <a:pt x="1126227" y="9265"/>
                </a:lnTo>
                <a:lnTo>
                  <a:pt x="1127461" y="8912"/>
                </a:lnTo>
                <a:lnTo>
                  <a:pt x="1134630" y="8912"/>
                </a:lnTo>
                <a:lnTo>
                  <a:pt x="1136095" y="1412"/>
                </a:lnTo>
                <a:lnTo>
                  <a:pt x="1132923" y="441"/>
                </a:lnTo>
                <a:lnTo>
                  <a:pt x="1129663" y="0"/>
                </a:lnTo>
                <a:close/>
              </a:path>
              <a:path w="1411604" h="80010">
                <a:moveTo>
                  <a:pt x="1105555" y="8912"/>
                </a:moveTo>
                <a:lnTo>
                  <a:pt x="1101822" y="8912"/>
                </a:lnTo>
                <a:lnTo>
                  <a:pt x="1103584" y="9088"/>
                </a:lnTo>
                <a:lnTo>
                  <a:pt x="1105435" y="9529"/>
                </a:lnTo>
                <a:lnTo>
                  <a:pt x="1105555" y="8912"/>
                </a:lnTo>
                <a:close/>
              </a:path>
              <a:path w="1411604" h="80010">
                <a:moveTo>
                  <a:pt x="1134630" y="8912"/>
                </a:moveTo>
                <a:lnTo>
                  <a:pt x="1130897" y="8912"/>
                </a:lnTo>
                <a:lnTo>
                  <a:pt x="1132659" y="9088"/>
                </a:lnTo>
                <a:lnTo>
                  <a:pt x="1134509" y="9529"/>
                </a:lnTo>
                <a:lnTo>
                  <a:pt x="1134630" y="8912"/>
                </a:lnTo>
                <a:close/>
              </a:path>
              <a:path w="1411604" h="80010">
                <a:moveTo>
                  <a:pt x="1163760" y="16764"/>
                </a:moveTo>
                <a:lnTo>
                  <a:pt x="1151425" y="16764"/>
                </a:lnTo>
                <a:lnTo>
                  <a:pt x="1146579" y="18794"/>
                </a:lnTo>
                <a:lnTo>
                  <a:pt x="1139002" y="27088"/>
                </a:lnTo>
                <a:lnTo>
                  <a:pt x="1137125" y="32558"/>
                </a:lnTo>
                <a:lnTo>
                  <a:pt x="1137169" y="46499"/>
                </a:lnTo>
                <a:lnTo>
                  <a:pt x="1163231" y="62734"/>
                </a:lnTo>
                <a:lnTo>
                  <a:pt x="1167196" y="61587"/>
                </a:lnTo>
                <a:lnTo>
                  <a:pt x="1170456" y="59381"/>
                </a:lnTo>
                <a:lnTo>
                  <a:pt x="1173627" y="57176"/>
                </a:lnTo>
                <a:lnTo>
                  <a:pt x="1175942" y="53999"/>
                </a:lnTo>
                <a:lnTo>
                  <a:pt x="1155830" y="53999"/>
                </a:lnTo>
                <a:lnTo>
                  <a:pt x="1153628" y="53029"/>
                </a:lnTo>
                <a:lnTo>
                  <a:pt x="1150015" y="49235"/>
                </a:lnTo>
                <a:lnTo>
                  <a:pt x="1149046" y="46499"/>
                </a:lnTo>
                <a:lnTo>
                  <a:pt x="1149046" y="43058"/>
                </a:lnTo>
                <a:lnTo>
                  <a:pt x="1178121" y="43058"/>
                </a:lnTo>
                <a:lnTo>
                  <a:pt x="1178262" y="35911"/>
                </a:lnTo>
                <a:lnTo>
                  <a:pt x="1149223" y="35911"/>
                </a:lnTo>
                <a:lnTo>
                  <a:pt x="1149279" y="32558"/>
                </a:lnTo>
                <a:lnTo>
                  <a:pt x="1150015" y="30264"/>
                </a:lnTo>
                <a:lnTo>
                  <a:pt x="1151689" y="28411"/>
                </a:lnTo>
                <a:lnTo>
                  <a:pt x="1153275" y="26558"/>
                </a:lnTo>
                <a:lnTo>
                  <a:pt x="1155390" y="25676"/>
                </a:lnTo>
                <a:lnTo>
                  <a:pt x="1174823" y="25676"/>
                </a:lnTo>
                <a:lnTo>
                  <a:pt x="1172658" y="23206"/>
                </a:lnTo>
                <a:lnTo>
                  <a:pt x="1168958" y="18882"/>
                </a:lnTo>
                <a:lnTo>
                  <a:pt x="1163760" y="16764"/>
                </a:lnTo>
                <a:close/>
              </a:path>
              <a:path w="1411604" h="80010">
                <a:moveTo>
                  <a:pt x="1165874" y="47734"/>
                </a:moveTo>
                <a:lnTo>
                  <a:pt x="1160324" y="53999"/>
                </a:lnTo>
                <a:lnTo>
                  <a:pt x="1175942" y="53999"/>
                </a:lnTo>
                <a:lnTo>
                  <a:pt x="1177504" y="49676"/>
                </a:lnTo>
                <a:lnTo>
                  <a:pt x="1165874" y="47734"/>
                </a:lnTo>
                <a:close/>
              </a:path>
              <a:path w="1411604" h="80010">
                <a:moveTo>
                  <a:pt x="1174823" y="25676"/>
                </a:moveTo>
                <a:lnTo>
                  <a:pt x="1160324" y="25676"/>
                </a:lnTo>
                <a:lnTo>
                  <a:pt x="1162350" y="26470"/>
                </a:lnTo>
                <a:lnTo>
                  <a:pt x="1163936" y="28235"/>
                </a:lnTo>
                <a:lnTo>
                  <a:pt x="1165610" y="29999"/>
                </a:lnTo>
                <a:lnTo>
                  <a:pt x="1166491" y="32558"/>
                </a:lnTo>
                <a:lnTo>
                  <a:pt x="1166579" y="35911"/>
                </a:lnTo>
                <a:lnTo>
                  <a:pt x="1178262" y="35911"/>
                </a:lnTo>
                <a:lnTo>
                  <a:pt x="1178297" y="34146"/>
                </a:lnTo>
                <a:lnTo>
                  <a:pt x="1176447" y="27529"/>
                </a:lnTo>
                <a:lnTo>
                  <a:pt x="1174823" y="25676"/>
                </a:lnTo>
                <a:close/>
              </a:path>
              <a:path w="1411604" h="80010">
                <a:moveTo>
                  <a:pt x="1199266" y="17735"/>
                </a:moveTo>
                <a:lnTo>
                  <a:pt x="1188517" y="17735"/>
                </a:lnTo>
                <a:lnTo>
                  <a:pt x="1188517" y="61676"/>
                </a:lnTo>
                <a:lnTo>
                  <a:pt x="1200147" y="61676"/>
                </a:lnTo>
                <a:lnTo>
                  <a:pt x="1200147" y="40675"/>
                </a:lnTo>
                <a:lnTo>
                  <a:pt x="1200411" y="35734"/>
                </a:lnTo>
                <a:lnTo>
                  <a:pt x="1201116" y="33352"/>
                </a:lnTo>
                <a:lnTo>
                  <a:pt x="1201733" y="31058"/>
                </a:lnTo>
                <a:lnTo>
                  <a:pt x="1202614" y="29382"/>
                </a:lnTo>
                <a:lnTo>
                  <a:pt x="1204904" y="27617"/>
                </a:lnTo>
                <a:lnTo>
                  <a:pt x="1206226" y="27176"/>
                </a:lnTo>
                <a:lnTo>
                  <a:pt x="1214053" y="27176"/>
                </a:lnTo>
                <a:lnTo>
                  <a:pt x="1215184" y="24000"/>
                </a:lnTo>
                <a:lnTo>
                  <a:pt x="1199266" y="24000"/>
                </a:lnTo>
                <a:lnTo>
                  <a:pt x="1199266" y="17735"/>
                </a:lnTo>
                <a:close/>
              </a:path>
              <a:path w="1411604" h="80010">
                <a:moveTo>
                  <a:pt x="1214053" y="27176"/>
                </a:moveTo>
                <a:lnTo>
                  <a:pt x="1209574" y="27176"/>
                </a:lnTo>
                <a:lnTo>
                  <a:pt x="1211424" y="27794"/>
                </a:lnTo>
                <a:lnTo>
                  <a:pt x="1213362" y="29117"/>
                </a:lnTo>
                <a:lnTo>
                  <a:pt x="1214053" y="27176"/>
                </a:lnTo>
                <a:close/>
              </a:path>
              <a:path w="1411604" h="80010">
                <a:moveTo>
                  <a:pt x="1211953" y="16764"/>
                </a:moveTo>
                <a:lnTo>
                  <a:pt x="1207371" y="16764"/>
                </a:lnTo>
                <a:lnTo>
                  <a:pt x="1205697" y="17206"/>
                </a:lnTo>
                <a:lnTo>
                  <a:pt x="1204288" y="18176"/>
                </a:lnTo>
                <a:lnTo>
                  <a:pt x="1202790" y="19059"/>
                </a:lnTo>
                <a:lnTo>
                  <a:pt x="1201116" y="21000"/>
                </a:lnTo>
                <a:lnTo>
                  <a:pt x="1199266" y="24000"/>
                </a:lnTo>
                <a:lnTo>
                  <a:pt x="1215184" y="24000"/>
                </a:lnTo>
                <a:lnTo>
                  <a:pt x="1216975" y="18970"/>
                </a:lnTo>
                <a:lnTo>
                  <a:pt x="1214508" y="17470"/>
                </a:lnTo>
                <a:lnTo>
                  <a:pt x="1211953" y="16764"/>
                </a:lnTo>
                <a:close/>
              </a:path>
              <a:path w="1411604" h="80010">
                <a:moveTo>
                  <a:pt x="1246225" y="16765"/>
                </a:moveTo>
                <a:lnTo>
                  <a:pt x="1233891" y="16765"/>
                </a:lnTo>
                <a:lnTo>
                  <a:pt x="1229045" y="18794"/>
                </a:lnTo>
                <a:lnTo>
                  <a:pt x="1221468" y="27088"/>
                </a:lnTo>
                <a:lnTo>
                  <a:pt x="1219590" y="32559"/>
                </a:lnTo>
                <a:lnTo>
                  <a:pt x="1219635" y="46500"/>
                </a:lnTo>
                <a:lnTo>
                  <a:pt x="1245697" y="62735"/>
                </a:lnTo>
                <a:lnTo>
                  <a:pt x="1249661" y="61588"/>
                </a:lnTo>
                <a:lnTo>
                  <a:pt x="1252921" y="59382"/>
                </a:lnTo>
                <a:lnTo>
                  <a:pt x="1256093" y="57176"/>
                </a:lnTo>
                <a:lnTo>
                  <a:pt x="1258408" y="53999"/>
                </a:lnTo>
                <a:lnTo>
                  <a:pt x="1238296" y="53999"/>
                </a:lnTo>
                <a:lnTo>
                  <a:pt x="1236093" y="53029"/>
                </a:lnTo>
                <a:lnTo>
                  <a:pt x="1232481" y="49235"/>
                </a:lnTo>
                <a:lnTo>
                  <a:pt x="1231512" y="46500"/>
                </a:lnTo>
                <a:lnTo>
                  <a:pt x="1231424" y="43058"/>
                </a:lnTo>
                <a:lnTo>
                  <a:pt x="1260586" y="43058"/>
                </a:lnTo>
                <a:lnTo>
                  <a:pt x="1260728" y="35911"/>
                </a:lnTo>
                <a:lnTo>
                  <a:pt x="1231688" y="35911"/>
                </a:lnTo>
                <a:lnTo>
                  <a:pt x="1231663" y="32559"/>
                </a:lnTo>
                <a:lnTo>
                  <a:pt x="1232481" y="30264"/>
                </a:lnTo>
                <a:lnTo>
                  <a:pt x="1234067" y="28412"/>
                </a:lnTo>
                <a:lnTo>
                  <a:pt x="1235741" y="26559"/>
                </a:lnTo>
                <a:lnTo>
                  <a:pt x="1237855" y="25676"/>
                </a:lnTo>
                <a:lnTo>
                  <a:pt x="1257289" y="25676"/>
                </a:lnTo>
                <a:lnTo>
                  <a:pt x="1251335" y="18882"/>
                </a:lnTo>
                <a:lnTo>
                  <a:pt x="1246225" y="16765"/>
                </a:lnTo>
                <a:close/>
              </a:path>
              <a:path w="1411604" h="80010">
                <a:moveTo>
                  <a:pt x="1248340" y="47735"/>
                </a:moveTo>
                <a:lnTo>
                  <a:pt x="1247723" y="49940"/>
                </a:lnTo>
                <a:lnTo>
                  <a:pt x="1246754" y="51529"/>
                </a:lnTo>
                <a:lnTo>
                  <a:pt x="1244287" y="53470"/>
                </a:lnTo>
                <a:lnTo>
                  <a:pt x="1242789" y="53999"/>
                </a:lnTo>
                <a:lnTo>
                  <a:pt x="1258408" y="53999"/>
                </a:lnTo>
                <a:lnTo>
                  <a:pt x="1259970" y="49676"/>
                </a:lnTo>
                <a:lnTo>
                  <a:pt x="1248340" y="47735"/>
                </a:lnTo>
                <a:close/>
              </a:path>
              <a:path w="1411604" h="80010">
                <a:moveTo>
                  <a:pt x="1257289" y="25676"/>
                </a:moveTo>
                <a:lnTo>
                  <a:pt x="1242789" y="25676"/>
                </a:lnTo>
                <a:lnTo>
                  <a:pt x="1244727" y="26470"/>
                </a:lnTo>
                <a:lnTo>
                  <a:pt x="1248075" y="30000"/>
                </a:lnTo>
                <a:lnTo>
                  <a:pt x="1248957" y="32559"/>
                </a:lnTo>
                <a:lnTo>
                  <a:pt x="1249045" y="35911"/>
                </a:lnTo>
                <a:lnTo>
                  <a:pt x="1260728" y="35911"/>
                </a:lnTo>
                <a:lnTo>
                  <a:pt x="1260762" y="34147"/>
                </a:lnTo>
                <a:lnTo>
                  <a:pt x="1258912" y="27529"/>
                </a:lnTo>
                <a:lnTo>
                  <a:pt x="1257289" y="25676"/>
                </a:lnTo>
                <a:close/>
              </a:path>
              <a:path w="1411604" h="80010">
                <a:moveTo>
                  <a:pt x="1310508" y="25676"/>
                </a:moveTo>
                <a:lnTo>
                  <a:pt x="1294154" y="25676"/>
                </a:lnTo>
                <a:lnTo>
                  <a:pt x="1295475" y="26029"/>
                </a:lnTo>
                <a:lnTo>
                  <a:pt x="1297678" y="27529"/>
                </a:lnTo>
                <a:lnTo>
                  <a:pt x="1298559" y="28676"/>
                </a:lnTo>
                <a:lnTo>
                  <a:pt x="1299000" y="30088"/>
                </a:lnTo>
                <a:lnTo>
                  <a:pt x="1299528" y="31411"/>
                </a:lnTo>
                <a:lnTo>
                  <a:pt x="1299710" y="33529"/>
                </a:lnTo>
                <a:lnTo>
                  <a:pt x="1299793" y="61676"/>
                </a:lnTo>
                <a:lnTo>
                  <a:pt x="1311422" y="61676"/>
                </a:lnTo>
                <a:lnTo>
                  <a:pt x="1311304" y="29823"/>
                </a:lnTo>
                <a:lnTo>
                  <a:pt x="1311158" y="28411"/>
                </a:lnTo>
                <a:lnTo>
                  <a:pt x="1310508" y="25676"/>
                </a:lnTo>
                <a:close/>
              </a:path>
              <a:path w="1411604" h="80010">
                <a:moveTo>
                  <a:pt x="1282171" y="17735"/>
                </a:moveTo>
                <a:lnTo>
                  <a:pt x="1271335" y="17735"/>
                </a:lnTo>
                <a:lnTo>
                  <a:pt x="1271335" y="61676"/>
                </a:lnTo>
                <a:lnTo>
                  <a:pt x="1282964" y="61676"/>
                </a:lnTo>
                <a:lnTo>
                  <a:pt x="1282964" y="36882"/>
                </a:lnTo>
                <a:lnTo>
                  <a:pt x="1283229" y="33529"/>
                </a:lnTo>
                <a:lnTo>
                  <a:pt x="1284462" y="29823"/>
                </a:lnTo>
                <a:lnTo>
                  <a:pt x="1285520" y="28411"/>
                </a:lnTo>
                <a:lnTo>
                  <a:pt x="1288780" y="26206"/>
                </a:lnTo>
                <a:lnTo>
                  <a:pt x="1290542" y="25676"/>
                </a:lnTo>
                <a:lnTo>
                  <a:pt x="1310508" y="25676"/>
                </a:lnTo>
                <a:lnTo>
                  <a:pt x="1310277" y="24706"/>
                </a:lnTo>
                <a:lnTo>
                  <a:pt x="1310042" y="24176"/>
                </a:lnTo>
                <a:lnTo>
                  <a:pt x="1282171" y="24176"/>
                </a:lnTo>
                <a:lnTo>
                  <a:pt x="1282171" y="17735"/>
                </a:lnTo>
                <a:close/>
              </a:path>
              <a:path w="1411604" h="80010">
                <a:moveTo>
                  <a:pt x="1299176" y="16765"/>
                </a:moveTo>
                <a:lnTo>
                  <a:pt x="1290806" y="16765"/>
                </a:lnTo>
                <a:lnTo>
                  <a:pt x="1285960" y="19235"/>
                </a:lnTo>
                <a:lnTo>
                  <a:pt x="1282171" y="24176"/>
                </a:lnTo>
                <a:lnTo>
                  <a:pt x="1310042" y="24176"/>
                </a:lnTo>
                <a:lnTo>
                  <a:pt x="1299176" y="16765"/>
                </a:lnTo>
                <a:close/>
              </a:path>
              <a:path w="1411604" h="80010">
                <a:moveTo>
                  <a:pt x="1348779" y="16765"/>
                </a:moveTo>
                <a:lnTo>
                  <a:pt x="1322171" y="32471"/>
                </a:lnTo>
                <a:lnTo>
                  <a:pt x="1322171" y="46941"/>
                </a:lnTo>
                <a:lnTo>
                  <a:pt x="1324109" y="52588"/>
                </a:lnTo>
                <a:lnTo>
                  <a:pt x="1331686" y="60705"/>
                </a:lnTo>
                <a:lnTo>
                  <a:pt x="1336796" y="62735"/>
                </a:lnTo>
                <a:lnTo>
                  <a:pt x="1348955" y="62735"/>
                </a:lnTo>
                <a:lnTo>
                  <a:pt x="1353448" y="61323"/>
                </a:lnTo>
                <a:lnTo>
                  <a:pt x="1360144" y="56029"/>
                </a:lnTo>
                <a:lnTo>
                  <a:pt x="1361773" y="53205"/>
                </a:lnTo>
                <a:lnTo>
                  <a:pt x="1340849" y="53205"/>
                </a:lnTo>
                <a:lnTo>
                  <a:pt x="1338470" y="52146"/>
                </a:lnTo>
                <a:lnTo>
                  <a:pt x="1336708" y="50029"/>
                </a:lnTo>
                <a:lnTo>
                  <a:pt x="1335034" y="47823"/>
                </a:lnTo>
                <a:lnTo>
                  <a:pt x="1334153" y="44117"/>
                </a:lnTo>
                <a:lnTo>
                  <a:pt x="1334153" y="34235"/>
                </a:lnTo>
                <a:lnTo>
                  <a:pt x="1334946" y="30882"/>
                </a:lnTo>
                <a:lnTo>
                  <a:pt x="1336788" y="28765"/>
                </a:lnTo>
                <a:lnTo>
                  <a:pt x="1338470" y="26911"/>
                </a:lnTo>
                <a:lnTo>
                  <a:pt x="1340761" y="25853"/>
                </a:lnTo>
                <a:lnTo>
                  <a:pt x="1361527" y="25853"/>
                </a:lnTo>
                <a:lnTo>
                  <a:pt x="1359351" y="22500"/>
                </a:lnTo>
                <a:lnTo>
                  <a:pt x="1356179" y="20206"/>
                </a:lnTo>
                <a:lnTo>
                  <a:pt x="1353096" y="17912"/>
                </a:lnTo>
                <a:lnTo>
                  <a:pt x="1348779" y="16765"/>
                </a:lnTo>
                <a:close/>
              </a:path>
              <a:path w="1411604" h="80010">
                <a:moveTo>
                  <a:pt x="1352215" y="44823"/>
                </a:moveTo>
                <a:lnTo>
                  <a:pt x="1351598" y="47911"/>
                </a:lnTo>
                <a:lnTo>
                  <a:pt x="1350629" y="50117"/>
                </a:lnTo>
                <a:lnTo>
                  <a:pt x="1347809" y="52588"/>
                </a:lnTo>
                <a:lnTo>
                  <a:pt x="1345959" y="53205"/>
                </a:lnTo>
                <a:lnTo>
                  <a:pt x="1361773" y="53205"/>
                </a:lnTo>
                <a:lnTo>
                  <a:pt x="1362435" y="52058"/>
                </a:lnTo>
                <a:lnTo>
                  <a:pt x="1363580" y="46764"/>
                </a:lnTo>
                <a:lnTo>
                  <a:pt x="1352215" y="44823"/>
                </a:lnTo>
                <a:close/>
              </a:path>
              <a:path w="1411604" h="80010">
                <a:moveTo>
                  <a:pt x="1361527" y="25853"/>
                </a:moveTo>
                <a:lnTo>
                  <a:pt x="1345783" y="25853"/>
                </a:lnTo>
                <a:lnTo>
                  <a:pt x="1347545" y="26471"/>
                </a:lnTo>
                <a:lnTo>
                  <a:pt x="1348955" y="27618"/>
                </a:lnTo>
                <a:lnTo>
                  <a:pt x="1350276" y="28765"/>
                </a:lnTo>
                <a:lnTo>
                  <a:pt x="1351157" y="30529"/>
                </a:lnTo>
                <a:lnTo>
                  <a:pt x="1351598" y="32823"/>
                </a:lnTo>
                <a:lnTo>
                  <a:pt x="1363050" y="30706"/>
                </a:lnTo>
                <a:lnTo>
                  <a:pt x="1361642" y="26030"/>
                </a:lnTo>
                <a:lnTo>
                  <a:pt x="1361527" y="25853"/>
                </a:lnTo>
                <a:close/>
              </a:path>
              <a:path w="1411604" h="80010">
                <a:moveTo>
                  <a:pt x="1396531" y="16765"/>
                </a:moveTo>
                <a:lnTo>
                  <a:pt x="1384196" y="16765"/>
                </a:lnTo>
                <a:lnTo>
                  <a:pt x="1379351" y="18794"/>
                </a:lnTo>
                <a:lnTo>
                  <a:pt x="1371774" y="27088"/>
                </a:lnTo>
                <a:lnTo>
                  <a:pt x="1369896" y="32559"/>
                </a:lnTo>
                <a:lnTo>
                  <a:pt x="1369941" y="46500"/>
                </a:lnTo>
                <a:lnTo>
                  <a:pt x="1396002" y="62735"/>
                </a:lnTo>
                <a:lnTo>
                  <a:pt x="1399967" y="61588"/>
                </a:lnTo>
                <a:lnTo>
                  <a:pt x="1403227" y="59382"/>
                </a:lnTo>
                <a:lnTo>
                  <a:pt x="1406399" y="57176"/>
                </a:lnTo>
                <a:lnTo>
                  <a:pt x="1408713" y="53999"/>
                </a:lnTo>
                <a:lnTo>
                  <a:pt x="1388602" y="53999"/>
                </a:lnTo>
                <a:lnTo>
                  <a:pt x="1386399" y="53029"/>
                </a:lnTo>
                <a:lnTo>
                  <a:pt x="1382787" y="49235"/>
                </a:lnTo>
                <a:lnTo>
                  <a:pt x="1381817" y="46500"/>
                </a:lnTo>
                <a:lnTo>
                  <a:pt x="1381729" y="43058"/>
                </a:lnTo>
                <a:lnTo>
                  <a:pt x="1410892" y="43058"/>
                </a:lnTo>
                <a:lnTo>
                  <a:pt x="1411033" y="35911"/>
                </a:lnTo>
                <a:lnTo>
                  <a:pt x="1381994" y="35911"/>
                </a:lnTo>
                <a:lnTo>
                  <a:pt x="1381969" y="32559"/>
                </a:lnTo>
                <a:lnTo>
                  <a:pt x="1382787" y="30264"/>
                </a:lnTo>
                <a:lnTo>
                  <a:pt x="1384373" y="28412"/>
                </a:lnTo>
                <a:lnTo>
                  <a:pt x="1386047" y="26559"/>
                </a:lnTo>
                <a:lnTo>
                  <a:pt x="1388161" y="25676"/>
                </a:lnTo>
                <a:lnTo>
                  <a:pt x="1407594" y="25676"/>
                </a:lnTo>
                <a:lnTo>
                  <a:pt x="1401641" y="18882"/>
                </a:lnTo>
                <a:lnTo>
                  <a:pt x="1396531" y="16765"/>
                </a:lnTo>
                <a:close/>
              </a:path>
              <a:path w="1411604" h="80010">
                <a:moveTo>
                  <a:pt x="1398645" y="47735"/>
                </a:moveTo>
                <a:lnTo>
                  <a:pt x="1398029" y="49940"/>
                </a:lnTo>
                <a:lnTo>
                  <a:pt x="1397060" y="51529"/>
                </a:lnTo>
                <a:lnTo>
                  <a:pt x="1394593" y="53470"/>
                </a:lnTo>
                <a:lnTo>
                  <a:pt x="1393095" y="53999"/>
                </a:lnTo>
                <a:lnTo>
                  <a:pt x="1408713" y="53999"/>
                </a:lnTo>
                <a:lnTo>
                  <a:pt x="1410275" y="49676"/>
                </a:lnTo>
                <a:lnTo>
                  <a:pt x="1398645" y="47735"/>
                </a:lnTo>
                <a:close/>
              </a:path>
              <a:path w="1411604" h="80010">
                <a:moveTo>
                  <a:pt x="1407594" y="25676"/>
                </a:moveTo>
                <a:lnTo>
                  <a:pt x="1393095" y="25676"/>
                </a:lnTo>
                <a:lnTo>
                  <a:pt x="1395033" y="26471"/>
                </a:lnTo>
                <a:lnTo>
                  <a:pt x="1398381" y="30000"/>
                </a:lnTo>
                <a:lnTo>
                  <a:pt x="1399262" y="32559"/>
                </a:lnTo>
                <a:lnTo>
                  <a:pt x="1399350" y="35911"/>
                </a:lnTo>
                <a:lnTo>
                  <a:pt x="1411033" y="35911"/>
                </a:lnTo>
                <a:lnTo>
                  <a:pt x="1411068" y="34147"/>
                </a:lnTo>
                <a:lnTo>
                  <a:pt x="1409218" y="27529"/>
                </a:lnTo>
                <a:lnTo>
                  <a:pt x="1407594" y="25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8969475" y="2727609"/>
            <a:ext cx="2332990" cy="860425"/>
          </a:xfrm>
          <a:custGeom>
            <a:avLst/>
            <a:gdLst/>
            <a:ahLst/>
            <a:cxnLst/>
            <a:rect l="l" t="t" r="r" b="b"/>
            <a:pathLst>
              <a:path w="2332990" h="860425">
                <a:moveTo>
                  <a:pt x="0" y="423693"/>
                </a:moveTo>
                <a:lnTo>
                  <a:pt x="933" y="423693"/>
                </a:lnTo>
                <a:lnTo>
                  <a:pt x="1867" y="423693"/>
                </a:lnTo>
                <a:lnTo>
                  <a:pt x="2801" y="423693"/>
                </a:lnTo>
                <a:lnTo>
                  <a:pt x="3735" y="423693"/>
                </a:lnTo>
                <a:lnTo>
                  <a:pt x="4669" y="423693"/>
                </a:lnTo>
                <a:lnTo>
                  <a:pt x="5594" y="423693"/>
                </a:lnTo>
                <a:lnTo>
                  <a:pt x="6528" y="423693"/>
                </a:lnTo>
                <a:lnTo>
                  <a:pt x="7462" y="423693"/>
                </a:lnTo>
                <a:lnTo>
                  <a:pt x="8396" y="423693"/>
                </a:lnTo>
                <a:lnTo>
                  <a:pt x="9330" y="423693"/>
                </a:lnTo>
                <a:lnTo>
                  <a:pt x="10264" y="423693"/>
                </a:lnTo>
                <a:lnTo>
                  <a:pt x="11197" y="423693"/>
                </a:lnTo>
                <a:lnTo>
                  <a:pt x="12131" y="423693"/>
                </a:lnTo>
                <a:lnTo>
                  <a:pt x="13065" y="423693"/>
                </a:lnTo>
                <a:lnTo>
                  <a:pt x="13999" y="423693"/>
                </a:lnTo>
                <a:lnTo>
                  <a:pt x="14924" y="423693"/>
                </a:lnTo>
                <a:lnTo>
                  <a:pt x="15858" y="423693"/>
                </a:lnTo>
                <a:lnTo>
                  <a:pt x="16792" y="423693"/>
                </a:lnTo>
                <a:lnTo>
                  <a:pt x="17726" y="423693"/>
                </a:lnTo>
                <a:lnTo>
                  <a:pt x="18660" y="423693"/>
                </a:lnTo>
                <a:lnTo>
                  <a:pt x="19594" y="423693"/>
                </a:lnTo>
                <a:lnTo>
                  <a:pt x="20528" y="423693"/>
                </a:lnTo>
                <a:lnTo>
                  <a:pt x="21462" y="423693"/>
                </a:lnTo>
                <a:lnTo>
                  <a:pt x="22395" y="423693"/>
                </a:lnTo>
                <a:lnTo>
                  <a:pt x="23320" y="423693"/>
                </a:lnTo>
                <a:lnTo>
                  <a:pt x="24254" y="423693"/>
                </a:lnTo>
                <a:lnTo>
                  <a:pt x="25188" y="423693"/>
                </a:lnTo>
                <a:lnTo>
                  <a:pt x="26122" y="423693"/>
                </a:lnTo>
                <a:lnTo>
                  <a:pt x="27056" y="423693"/>
                </a:lnTo>
                <a:lnTo>
                  <a:pt x="27990" y="423693"/>
                </a:lnTo>
                <a:lnTo>
                  <a:pt x="28924" y="423693"/>
                </a:lnTo>
                <a:lnTo>
                  <a:pt x="29858" y="423693"/>
                </a:lnTo>
                <a:lnTo>
                  <a:pt x="30792" y="423693"/>
                </a:lnTo>
                <a:lnTo>
                  <a:pt x="31726" y="423693"/>
                </a:lnTo>
                <a:lnTo>
                  <a:pt x="32659" y="423693"/>
                </a:lnTo>
                <a:lnTo>
                  <a:pt x="33585" y="423693"/>
                </a:lnTo>
                <a:lnTo>
                  <a:pt x="34518" y="423693"/>
                </a:lnTo>
                <a:lnTo>
                  <a:pt x="35452" y="423693"/>
                </a:lnTo>
                <a:lnTo>
                  <a:pt x="36386" y="423693"/>
                </a:lnTo>
                <a:lnTo>
                  <a:pt x="37320" y="423693"/>
                </a:lnTo>
                <a:lnTo>
                  <a:pt x="38254" y="423693"/>
                </a:lnTo>
                <a:lnTo>
                  <a:pt x="39188" y="423693"/>
                </a:lnTo>
                <a:lnTo>
                  <a:pt x="40122" y="423693"/>
                </a:lnTo>
                <a:lnTo>
                  <a:pt x="41056" y="423693"/>
                </a:lnTo>
                <a:lnTo>
                  <a:pt x="41981" y="423693"/>
                </a:lnTo>
                <a:lnTo>
                  <a:pt x="42915" y="423693"/>
                </a:lnTo>
                <a:lnTo>
                  <a:pt x="43849" y="423693"/>
                </a:lnTo>
                <a:lnTo>
                  <a:pt x="44782" y="423693"/>
                </a:lnTo>
                <a:lnTo>
                  <a:pt x="45716" y="423693"/>
                </a:lnTo>
                <a:lnTo>
                  <a:pt x="46650" y="423693"/>
                </a:lnTo>
                <a:lnTo>
                  <a:pt x="47584" y="423693"/>
                </a:lnTo>
                <a:lnTo>
                  <a:pt x="48518" y="423693"/>
                </a:lnTo>
                <a:lnTo>
                  <a:pt x="49452" y="423693"/>
                </a:lnTo>
                <a:lnTo>
                  <a:pt x="50386" y="423693"/>
                </a:lnTo>
                <a:lnTo>
                  <a:pt x="51320" y="423693"/>
                </a:lnTo>
                <a:lnTo>
                  <a:pt x="52245" y="423693"/>
                </a:lnTo>
                <a:lnTo>
                  <a:pt x="53179" y="423693"/>
                </a:lnTo>
                <a:lnTo>
                  <a:pt x="54113" y="423693"/>
                </a:lnTo>
                <a:lnTo>
                  <a:pt x="55047" y="423693"/>
                </a:lnTo>
                <a:lnTo>
                  <a:pt x="55980" y="423693"/>
                </a:lnTo>
                <a:lnTo>
                  <a:pt x="56914" y="423693"/>
                </a:lnTo>
                <a:lnTo>
                  <a:pt x="57848" y="423693"/>
                </a:lnTo>
                <a:lnTo>
                  <a:pt x="58782" y="423693"/>
                </a:lnTo>
                <a:lnTo>
                  <a:pt x="59716" y="423693"/>
                </a:lnTo>
                <a:lnTo>
                  <a:pt x="60641" y="423693"/>
                </a:lnTo>
                <a:lnTo>
                  <a:pt x="61575" y="423693"/>
                </a:lnTo>
                <a:lnTo>
                  <a:pt x="62509" y="423693"/>
                </a:lnTo>
                <a:lnTo>
                  <a:pt x="63443" y="423693"/>
                </a:lnTo>
                <a:lnTo>
                  <a:pt x="64377" y="423693"/>
                </a:lnTo>
                <a:lnTo>
                  <a:pt x="65311" y="423693"/>
                </a:lnTo>
                <a:lnTo>
                  <a:pt x="66244" y="423693"/>
                </a:lnTo>
                <a:lnTo>
                  <a:pt x="67178" y="423693"/>
                </a:lnTo>
                <a:lnTo>
                  <a:pt x="68112" y="423693"/>
                </a:lnTo>
                <a:lnTo>
                  <a:pt x="69046" y="423693"/>
                </a:lnTo>
                <a:lnTo>
                  <a:pt x="69971" y="423693"/>
                </a:lnTo>
                <a:lnTo>
                  <a:pt x="70905" y="423693"/>
                </a:lnTo>
                <a:lnTo>
                  <a:pt x="71839" y="423693"/>
                </a:lnTo>
                <a:lnTo>
                  <a:pt x="72773" y="423693"/>
                </a:lnTo>
                <a:lnTo>
                  <a:pt x="73707" y="423693"/>
                </a:lnTo>
                <a:lnTo>
                  <a:pt x="74641" y="423693"/>
                </a:lnTo>
                <a:lnTo>
                  <a:pt x="75575" y="423693"/>
                </a:lnTo>
                <a:lnTo>
                  <a:pt x="76509" y="423693"/>
                </a:lnTo>
                <a:lnTo>
                  <a:pt x="77442" y="423693"/>
                </a:lnTo>
                <a:lnTo>
                  <a:pt x="78376" y="423693"/>
                </a:lnTo>
                <a:lnTo>
                  <a:pt x="79301" y="423693"/>
                </a:lnTo>
                <a:lnTo>
                  <a:pt x="80235" y="423693"/>
                </a:lnTo>
                <a:lnTo>
                  <a:pt x="81169" y="423693"/>
                </a:lnTo>
                <a:lnTo>
                  <a:pt x="82103" y="423693"/>
                </a:lnTo>
                <a:lnTo>
                  <a:pt x="83037" y="423693"/>
                </a:lnTo>
                <a:lnTo>
                  <a:pt x="83971" y="423693"/>
                </a:lnTo>
                <a:lnTo>
                  <a:pt x="84905" y="423693"/>
                </a:lnTo>
                <a:lnTo>
                  <a:pt x="85839" y="423693"/>
                </a:lnTo>
                <a:lnTo>
                  <a:pt x="86773" y="423693"/>
                </a:lnTo>
                <a:lnTo>
                  <a:pt x="87706" y="423693"/>
                </a:lnTo>
                <a:lnTo>
                  <a:pt x="88640" y="423693"/>
                </a:lnTo>
                <a:lnTo>
                  <a:pt x="89565" y="423693"/>
                </a:lnTo>
                <a:lnTo>
                  <a:pt x="90499" y="423693"/>
                </a:lnTo>
                <a:lnTo>
                  <a:pt x="91433" y="423693"/>
                </a:lnTo>
                <a:lnTo>
                  <a:pt x="92367" y="423693"/>
                </a:lnTo>
                <a:lnTo>
                  <a:pt x="93301" y="422899"/>
                </a:lnTo>
                <a:lnTo>
                  <a:pt x="94235" y="419458"/>
                </a:lnTo>
                <a:lnTo>
                  <a:pt x="95169" y="417164"/>
                </a:lnTo>
                <a:lnTo>
                  <a:pt x="96103" y="415046"/>
                </a:lnTo>
                <a:lnTo>
                  <a:pt x="97037" y="412840"/>
                </a:lnTo>
                <a:lnTo>
                  <a:pt x="97962" y="410634"/>
                </a:lnTo>
                <a:lnTo>
                  <a:pt x="98896" y="408252"/>
                </a:lnTo>
                <a:lnTo>
                  <a:pt x="99830" y="405870"/>
                </a:lnTo>
                <a:lnTo>
                  <a:pt x="100763" y="403311"/>
                </a:lnTo>
                <a:lnTo>
                  <a:pt x="101697" y="400135"/>
                </a:lnTo>
                <a:lnTo>
                  <a:pt x="102631" y="397047"/>
                </a:lnTo>
                <a:lnTo>
                  <a:pt x="103565" y="393517"/>
                </a:lnTo>
                <a:lnTo>
                  <a:pt x="104499" y="390076"/>
                </a:lnTo>
                <a:lnTo>
                  <a:pt x="105433" y="386635"/>
                </a:lnTo>
                <a:lnTo>
                  <a:pt x="106367" y="382929"/>
                </a:lnTo>
                <a:lnTo>
                  <a:pt x="114763" y="340489"/>
                </a:lnTo>
                <a:lnTo>
                  <a:pt x="121292" y="296901"/>
                </a:lnTo>
                <a:lnTo>
                  <a:pt x="126886" y="254902"/>
                </a:lnTo>
                <a:lnTo>
                  <a:pt x="127820" y="247667"/>
                </a:lnTo>
                <a:lnTo>
                  <a:pt x="128754" y="240520"/>
                </a:lnTo>
                <a:lnTo>
                  <a:pt x="134357" y="198080"/>
                </a:lnTo>
                <a:lnTo>
                  <a:pt x="139952" y="159874"/>
                </a:lnTo>
                <a:lnTo>
                  <a:pt x="147414" y="121669"/>
                </a:lnTo>
                <a:lnTo>
                  <a:pt x="156744" y="102787"/>
                </a:lnTo>
                <a:lnTo>
                  <a:pt x="157678" y="102787"/>
                </a:lnTo>
                <a:lnTo>
                  <a:pt x="171678" y="143110"/>
                </a:lnTo>
                <a:lnTo>
                  <a:pt x="179140" y="185991"/>
                </a:lnTo>
                <a:lnTo>
                  <a:pt x="180074" y="191727"/>
                </a:lnTo>
                <a:lnTo>
                  <a:pt x="181008" y="197638"/>
                </a:lnTo>
                <a:lnTo>
                  <a:pt x="181942" y="203462"/>
                </a:lnTo>
                <a:lnTo>
                  <a:pt x="182867" y="209374"/>
                </a:lnTo>
                <a:lnTo>
                  <a:pt x="183801" y="215197"/>
                </a:lnTo>
                <a:lnTo>
                  <a:pt x="184735" y="221020"/>
                </a:lnTo>
                <a:lnTo>
                  <a:pt x="185669" y="226756"/>
                </a:lnTo>
                <a:lnTo>
                  <a:pt x="193132" y="269019"/>
                </a:lnTo>
                <a:lnTo>
                  <a:pt x="203396" y="306607"/>
                </a:lnTo>
                <a:lnTo>
                  <a:pt x="210859" y="314636"/>
                </a:lnTo>
                <a:lnTo>
                  <a:pt x="211793" y="314460"/>
                </a:lnTo>
                <a:lnTo>
                  <a:pt x="221123" y="301578"/>
                </a:lnTo>
                <a:lnTo>
                  <a:pt x="222057" y="299460"/>
                </a:lnTo>
                <a:lnTo>
                  <a:pt x="226727" y="287108"/>
                </a:lnTo>
                <a:lnTo>
                  <a:pt x="227661" y="284549"/>
                </a:lnTo>
                <a:lnTo>
                  <a:pt x="228595" y="281813"/>
                </a:lnTo>
                <a:lnTo>
                  <a:pt x="229520" y="279167"/>
                </a:lnTo>
                <a:lnTo>
                  <a:pt x="230454" y="276520"/>
                </a:lnTo>
                <a:lnTo>
                  <a:pt x="231388" y="273873"/>
                </a:lnTo>
                <a:lnTo>
                  <a:pt x="232322" y="271314"/>
                </a:lnTo>
                <a:lnTo>
                  <a:pt x="233256" y="268755"/>
                </a:lnTo>
                <a:lnTo>
                  <a:pt x="234189" y="266285"/>
                </a:lnTo>
                <a:lnTo>
                  <a:pt x="248181" y="244667"/>
                </a:lnTo>
                <a:lnTo>
                  <a:pt x="249115" y="244756"/>
                </a:lnTo>
                <a:lnTo>
                  <a:pt x="265908" y="282784"/>
                </a:lnTo>
                <a:lnTo>
                  <a:pt x="274313" y="323989"/>
                </a:lnTo>
                <a:lnTo>
                  <a:pt x="278974" y="350547"/>
                </a:lnTo>
                <a:lnTo>
                  <a:pt x="279908" y="356018"/>
                </a:lnTo>
                <a:lnTo>
                  <a:pt x="280842" y="361576"/>
                </a:lnTo>
                <a:lnTo>
                  <a:pt x="281776" y="367135"/>
                </a:lnTo>
                <a:lnTo>
                  <a:pt x="282710" y="372782"/>
                </a:lnTo>
                <a:lnTo>
                  <a:pt x="283644" y="378429"/>
                </a:lnTo>
                <a:lnTo>
                  <a:pt x="284578" y="384076"/>
                </a:lnTo>
                <a:lnTo>
                  <a:pt x="285503" y="389723"/>
                </a:lnTo>
                <a:lnTo>
                  <a:pt x="286437" y="395371"/>
                </a:lnTo>
                <a:lnTo>
                  <a:pt x="287371" y="401018"/>
                </a:lnTo>
                <a:lnTo>
                  <a:pt x="288305" y="406665"/>
                </a:lnTo>
                <a:lnTo>
                  <a:pt x="289239" y="412312"/>
                </a:lnTo>
                <a:lnTo>
                  <a:pt x="290172" y="417870"/>
                </a:lnTo>
                <a:lnTo>
                  <a:pt x="291106" y="423429"/>
                </a:lnTo>
                <a:lnTo>
                  <a:pt x="292040" y="428988"/>
                </a:lnTo>
                <a:lnTo>
                  <a:pt x="292974" y="434547"/>
                </a:lnTo>
                <a:lnTo>
                  <a:pt x="293908" y="440017"/>
                </a:lnTo>
                <a:lnTo>
                  <a:pt x="294833" y="445488"/>
                </a:lnTo>
                <a:lnTo>
                  <a:pt x="295767" y="450958"/>
                </a:lnTo>
                <a:lnTo>
                  <a:pt x="296701" y="456340"/>
                </a:lnTo>
                <a:lnTo>
                  <a:pt x="297635" y="461634"/>
                </a:lnTo>
                <a:lnTo>
                  <a:pt x="298569" y="466928"/>
                </a:lnTo>
                <a:lnTo>
                  <a:pt x="299503" y="472222"/>
                </a:lnTo>
                <a:lnTo>
                  <a:pt x="300437" y="477428"/>
                </a:lnTo>
                <a:lnTo>
                  <a:pt x="301371" y="482634"/>
                </a:lnTo>
                <a:lnTo>
                  <a:pt x="302305" y="487751"/>
                </a:lnTo>
                <a:lnTo>
                  <a:pt x="303230" y="492781"/>
                </a:lnTo>
                <a:lnTo>
                  <a:pt x="304164" y="497898"/>
                </a:lnTo>
                <a:lnTo>
                  <a:pt x="311635" y="537074"/>
                </a:lnTo>
                <a:lnTo>
                  <a:pt x="312569" y="541926"/>
                </a:lnTo>
                <a:lnTo>
                  <a:pt x="313494" y="546603"/>
                </a:lnTo>
                <a:lnTo>
                  <a:pt x="314428" y="551367"/>
                </a:lnTo>
                <a:lnTo>
                  <a:pt x="315362" y="556132"/>
                </a:lnTo>
                <a:lnTo>
                  <a:pt x="316296" y="560808"/>
                </a:lnTo>
                <a:lnTo>
                  <a:pt x="317230" y="565573"/>
                </a:lnTo>
                <a:lnTo>
                  <a:pt x="318164" y="570249"/>
                </a:lnTo>
                <a:lnTo>
                  <a:pt x="319098" y="574926"/>
                </a:lnTo>
                <a:lnTo>
                  <a:pt x="320032" y="579602"/>
                </a:lnTo>
                <a:lnTo>
                  <a:pt x="320966" y="584278"/>
                </a:lnTo>
                <a:lnTo>
                  <a:pt x="321900" y="588955"/>
                </a:lnTo>
                <a:lnTo>
                  <a:pt x="322825" y="593631"/>
                </a:lnTo>
                <a:lnTo>
                  <a:pt x="323759" y="598308"/>
                </a:lnTo>
                <a:lnTo>
                  <a:pt x="324693" y="602984"/>
                </a:lnTo>
                <a:lnTo>
                  <a:pt x="325627" y="607660"/>
                </a:lnTo>
                <a:lnTo>
                  <a:pt x="326561" y="612337"/>
                </a:lnTo>
                <a:lnTo>
                  <a:pt x="327494" y="617013"/>
                </a:lnTo>
                <a:lnTo>
                  <a:pt x="328428" y="621601"/>
                </a:lnTo>
                <a:lnTo>
                  <a:pt x="329362" y="626277"/>
                </a:lnTo>
                <a:lnTo>
                  <a:pt x="330296" y="630954"/>
                </a:lnTo>
                <a:lnTo>
                  <a:pt x="331230" y="635542"/>
                </a:lnTo>
                <a:lnTo>
                  <a:pt x="332155" y="640130"/>
                </a:lnTo>
                <a:lnTo>
                  <a:pt x="333089" y="644806"/>
                </a:lnTo>
                <a:lnTo>
                  <a:pt x="334023" y="649394"/>
                </a:lnTo>
                <a:lnTo>
                  <a:pt x="334957" y="653894"/>
                </a:lnTo>
                <a:lnTo>
                  <a:pt x="335891" y="658482"/>
                </a:lnTo>
                <a:lnTo>
                  <a:pt x="336825" y="662982"/>
                </a:lnTo>
                <a:lnTo>
                  <a:pt x="337759" y="667394"/>
                </a:lnTo>
                <a:lnTo>
                  <a:pt x="338693" y="671894"/>
                </a:lnTo>
                <a:lnTo>
                  <a:pt x="339627" y="676217"/>
                </a:lnTo>
                <a:lnTo>
                  <a:pt x="340561" y="680541"/>
                </a:lnTo>
                <a:lnTo>
                  <a:pt x="341486" y="684864"/>
                </a:lnTo>
                <a:lnTo>
                  <a:pt x="342420" y="689011"/>
                </a:lnTo>
                <a:lnTo>
                  <a:pt x="343354" y="693158"/>
                </a:lnTo>
                <a:lnTo>
                  <a:pt x="344288" y="697217"/>
                </a:lnTo>
                <a:lnTo>
                  <a:pt x="345222" y="701187"/>
                </a:lnTo>
                <a:lnTo>
                  <a:pt x="346155" y="705158"/>
                </a:lnTo>
                <a:lnTo>
                  <a:pt x="347089" y="708952"/>
                </a:lnTo>
                <a:lnTo>
                  <a:pt x="348023" y="712570"/>
                </a:lnTo>
                <a:lnTo>
                  <a:pt x="348957" y="716187"/>
                </a:lnTo>
                <a:lnTo>
                  <a:pt x="362949" y="751834"/>
                </a:lnTo>
                <a:lnTo>
                  <a:pt x="367618" y="754039"/>
                </a:lnTo>
                <a:lnTo>
                  <a:pt x="368552" y="753775"/>
                </a:lnTo>
                <a:lnTo>
                  <a:pt x="384411" y="714952"/>
                </a:lnTo>
                <a:lnTo>
                  <a:pt x="391874" y="676924"/>
                </a:lnTo>
                <a:lnTo>
                  <a:pt x="398403" y="637307"/>
                </a:lnTo>
                <a:lnTo>
                  <a:pt x="399337" y="631307"/>
                </a:lnTo>
                <a:lnTo>
                  <a:pt x="400271" y="625395"/>
                </a:lnTo>
                <a:lnTo>
                  <a:pt x="401204" y="619307"/>
                </a:lnTo>
                <a:lnTo>
                  <a:pt x="402138" y="613307"/>
                </a:lnTo>
                <a:lnTo>
                  <a:pt x="403072" y="607308"/>
                </a:lnTo>
                <a:lnTo>
                  <a:pt x="404006" y="601219"/>
                </a:lnTo>
                <a:lnTo>
                  <a:pt x="404940" y="595220"/>
                </a:lnTo>
                <a:lnTo>
                  <a:pt x="405874" y="589131"/>
                </a:lnTo>
                <a:lnTo>
                  <a:pt x="406799" y="583220"/>
                </a:lnTo>
                <a:lnTo>
                  <a:pt x="407733" y="577220"/>
                </a:lnTo>
                <a:lnTo>
                  <a:pt x="408667" y="571308"/>
                </a:lnTo>
                <a:lnTo>
                  <a:pt x="409601" y="565485"/>
                </a:lnTo>
                <a:lnTo>
                  <a:pt x="410535" y="559661"/>
                </a:lnTo>
                <a:lnTo>
                  <a:pt x="411469" y="553926"/>
                </a:lnTo>
                <a:lnTo>
                  <a:pt x="412403" y="548279"/>
                </a:lnTo>
                <a:lnTo>
                  <a:pt x="413337" y="542809"/>
                </a:lnTo>
                <a:lnTo>
                  <a:pt x="414271" y="537338"/>
                </a:lnTo>
                <a:lnTo>
                  <a:pt x="421733" y="497633"/>
                </a:lnTo>
                <a:lnTo>
                  <a:pt x="431064" y="459957"/>
                </a:lnTo>
                <a:lnTo>
                  <a:pt x="445989" y="425811"/>
                </a:lnTo>
                <a:lnTo>
                  <a:pt x="446923" y="424399"/>
                </a:lnTo>
                <a:lnTo>
                  <a:pt x="447857" y="423075"/>
                </a:lnTo>
                <a:lnTo>
                  <a:pt x="448791" y="421840"/>
                </a:lnTo>
                <a:lnTo>
                  <a:pt x="449725" y="420605"/>
                </a:lnTo>
                <a:lnTo>
                  <a:pt x="450659" y="419369"/>
                </a:lnTo>
                <a:lnTo>
                  <a:pt x="451593" y="418134"/>
                </a:lnTo>
                <a:lnTo>
                  <a:pt x="452527" y="416987"/>
                </a:lnTo>
                <a:lnTo>
                  <a:pt x="453452" y="415840"/>
                </a:lnTo>
                <a:lnTo>
                  <a:pt x="454386" y="414781"/>
                </a:lnTo>
                <a:lnTo>
                  <a:pt x="455320" y="413634"/>
                </a:lnTo>
                <a:lnTo>
                  <a:pt x="456253" y="412487"/>
                </a:lnTo>
                <a:lnTo>
                  <a:pt x="457187" y="411340"/>
                </a:lnTo>
                <a:lnTo>
                  <a:pt x="458121" y="410104"/>
                </a:lnTo>
                <a:lnTo>
                  <a:pt x="459055" y="408957"/>
                </a:lnTo>
                <a:lnTo>
                  <a:pt x="459989" y="407722"/>
                </a:lnTo>
                <a:lnTo>
                  <a:pt x="460923" y="406486"/>
                </a:lnTo>
                <a:lnTo>
                  <a:pt x="461857" y="405163"/>
                </a:lnTo>
                <a:lnTo>
                  <a:pt x="462782" y="403840"/>
                </a:lnTo>
                <a:lnTo>
                  <a:pt x="463716" y="402516"/>
                </a:lnTo>
                <a:lnTo>
                  <a:pt x="468386" y="394663"/>
                </a:lnTo>
                <a:lnTo>
                  <a:pt x="469320" y="392986"/>
                </a:lnTo>
                <a:lnTo>
                  <a:pt x="482377" y="360075"/>
                </a:lnTo>
                <a:lnTo>
                  <a:pt x="483311" y="357164"/>
                </a:lnTo>
                <a:lnTo>
                  <a:pt x="484245" y="354164"/>
                </a:lnTo>
                <a:lnTo>
                  <a:pt x="485179" y="350988"/>
                </a:lnTo>
                <a:lnTo>
                  <a:pt x="486113" y="347811"/>
                </a:lnTo>
                <a:lnTo>
                  <a:pt x="487047" y="344635"/>
                </a:lnTo>
                <a:lnTo>
                  <a:pt x="487981" y="341282"/>
                </a:lnTo>
                <a:lnTo>
                  <a:pt x="488915" y="337929"/>
                </a:lnTo>
                <a:lnTo>
                  <a:pt x="489849" y="334488"/>
                </a:lnTo>
                <a:lnTo>
                  <a:pt x="490774" y="330959"/>
                </a:lnTo>
                <a:lnTo>
                  <a:pt x="491716" y="327429"/>
                </a:lnTo>
                <a:lnTo>
                  <a:pt x="492686" y="323900"/>
                </a:lnTo>
                <a:lnTo>
                  <a:pt x="493567" y="320194"/>
                </a:lnTo>
                <a:lnTo>
                  <a:pt x="494536" y="316488"/>
                </a:lnTo>
                <a:lnTo>
                  <a:pt x="495417" y="312782"/>
                </a:lnTo>
                <a:lnTo>
                  <a:pt x="496386" y="309077"/>
                </a:lnTo>
                <a:lnTo>
                  <a:pt x="497267" y="305283"/>
                </a:lnTo>
                <a:lnTo>
                  <a:pt x="498236" y="301400"/>
                </a:lnTo>
                <a:lnTo>
                  <a:pt x="499205" y="297606"/>
                </a:lnTo>
                <a:lnTo>
                  <a:pt x="500086" y="293724"/>
                </a:lnTo>
                <a:lnTo>
                  <a:pt x="501055" y="289842"/>
                </a:lnTo>
                <a:lnTo>
                  <a:pt x="501936" y="285959"/>
                </a:lnTo>
                <a:lnTo>
                  <a:pt x="502906" y="281989"/>
                </a:lnTo>
                <a:lnTo>
                  <a:pt x="503875" y="278107"/>
                </a:lnTo>
                <a:lnTo>
                  <a:pt x="504756" y="274224"/>
                </a:lnTo>
                <a:lnTo>
                  <a:pt x="505725" y="270342"/>
                </a:lnTo>
                <a:lnTo>
                  <a:pt x="506606" y="266460"/>
                </a:lnTo>
                <a:lnTo>
                  <a:pt x="507575" y="262577"/>
                </a:lnTo>
                <a:lnTo>
                  <a:pt x="508544" y="258695"/>
                </a:lnTo>
                <a:lnTo>
                  <a:pt x="509425" y="254813"/>
                </a:lnTo>
                <a:lnTo>
                  <a:pt x="510394" y="251019"/>
                </a:lnTo>
                <a:lnTo>
                  <a:pt x="511275" y="247225"/>
                </a:lnTo>
                <a:lnTo>
                  <a:pt x="512245" y="243431"/>
                </a:lnTo>
                <a:lnTo>
                  <a:pt x="513214" y="239725"/>
                </a:lnTo>
                <a:lnTo>
                  <a:pt x="514095" y="236019"/>
                </a:lnTo>
                <a:lnTo>
                  <a:pt x="515064" y="232313"/>
                </a:lnTo>
                <a:lnTo>
                  <a:pt x="515945" y="228695"/>
                </a:lnTo>
                <a:lnTo>
                  <a:pt x="516914" y="225166"/>
                </a:lnTo>
                <a:lnTo>
                  <a:pt x="517795" y="221637"/>
                </a:lnTo>
                <a:lnTo>
                  <a:pt x="518764" y="218196"/>
                </a:lnTo>
                <a:lnTo>
                  <a:pt x="519733" y="214754"/>
                </a:lnTo>
                <a:lnTo>
                  <a:pt x="520614" y="211401"/>
                </a:lnTo>
                <a:lnTo>
                  <a:pt x="521584" y="208048"/>
                </a:lnTo>
                <a:lnTo>
                  <a:pt x="522465" y="204784"/>
                </a:lnTo>
                <a:lnTo>
                  <a:pt x="523434" y="201608"/>
                </a:lnTo>
                <a:lnTo>
                  <a:pt x="524403" y="198519"/>
                </a:lnTo>
                <a:lnTo>
                  <a:pt x="525284" y="195431"/>
                </a:lnTo>
                <a:lnTo>
                  <a:pt x="526253" y="192431"/>
                </a:lnTo>
                <a:lnTo>
                  <a:pt x="527134" y="189520"/>
                </a:lnTo>
                <a:lnTo>
                  <a:pt x="528103" y="186696"/>
                </a:lnTo>
                <a:lnTo>
                  <a:pt x="529072" y="183873"/>
                </a:lnTo>
                <a:lnTo>
                  <a:pt x="529954" y="181226"/>
                </a:lnTo>
                <a:lnTo>
                  <a:pt x="530923" y="178579"/>
                </a:lnTo>
                <a:lnTo>
                  <a:pt x="531804" y="176020"/>
                </a:lnTo>
                <a:lnTo>
                  <a:pt x="532773" y="173549"/>
                </a:lnTo>
                <a:lnTo>
                  <a:pt x="533654" y="171079"/>
                </a:lnTo>
                <a:lnTo>
                  <a:pt x="534623" y="168785"/>
                </a:lnTo>
                <a:lnTo>
                  <a:pt x="535592" y="166579"/>
                </a:lnTo>
                <a:lnTo>
                  <a:pt x="536473" y="164373"/>
                </a:lnTo>
                <a:lnTo>
                  <a:pt x="537442" y="162256"/>
                </a:lnTo>
                <a:lnTo>
                  <a:pt x="538323" y="160314"/>
                </a:lnTo>
                <a:lnTo>
                  <a:pt x="539293" y="158373"/>
                </a:lnTo>
                <a:lnTo>
                  <a:pt x="540262" y="156520"/>
                </a:lnTo>
                <a:lnTo>
                  <a:pt x="541143" y="154756"/>
                </a:lnTo>
                <a:lnTo>
                  <a:pt x="542112" y="153079"/>
                </a:lnTo>
                <a:lnTo>
                  <a:pt x="542993" y="151491"/>
                </a:lnTo>
                <a:lnTo>
                  <a:pt x="543962" y="150079"/>
                </a:lnTo>
                <a:lnTo>
                  <a:pt x="544931" y="148668"/>
                </a:lnTo>
                <a:lnTo>
                  <a:pt x="545812" y="147344"/>
                </a:lnTo>
                <a:lnTo>
                  <a:pt x="546781" y="146109"/>
                </a:lnTo>
                <a:lnTo>
                  <a:pt x="547662" y="144962"/>
                </a:lnTo>
                <a:lnTo>
                  <a:pt x="548632" y="143903"/>
                </a:lnTo>
                <a:lnTo>
                  <a:pt x="549601" y="142932"/>
                </a:lnTo>
                <a:lnTo>
                  <a:pt x="550482" y="142050"/>
                </a:lnTo>
                <a:lnTo>
                  <a:pt x="551451" y="141344"/>
                </a:lnTo>
                <a:lnTo>
                  <a:pt x="552332" y="140639"/>
                </a:lnTo>
                <a:lnTo>
                  <a:pt x="553301" y="140109"/>
                </a:lnTo>
                <a:lnTo>
                  <a:pt x="557971" y="138697"/>
                </a:lnTo>
                <a:lnTo>
                  <a:pt x="558852" y="138697"/>
                </a:lnTo>
                <a:lnTo>
                  <a:pt x="559821" y="138874"/>
                </a:lnTo>
                <a:lnTo>
                  <a:pt x="560790" y="139050"/>
                </a:lnTo>
                <a:lnTo>
                  <a:pt x="566340" y="142932"/>
                </a:lnTo>
                <a:lnTo>
                  <a:pt x="567310" y="143903"/>
                </a:lnTo>
                <a:lnTo>
                  <a:pt x="568191" y="145138"/>
                </a:lnTo>
                <a:lnTo>
                  <a:pt x="569160" y="146373"/>
                </a:lnTo>
                <a:lnTo>
                  <a:pt x="570041" y="147785"/>
                </a:lnTo>
                <a:lnTo>
                  <a:pt x="571010" y="149285"/>
                </a:lnTo>
                <a:lnTo>
                  <a:pt x="571979" y="150962"/>
                </a:lnTo>
                <a:lnTo>
                  <a:pt x="572860" y="152726"/>
                </a:lnTo>
                <a:lnTo>
                  <a:pt x="573829" y="154668"/>
                </a:lnTo>
                <a:lnTo>
                  <a:pt x="574710" y="156697"/>
                </a:lnTo>
                <a:lnTo>
                  <a:pt x="575680" y="158903"/>
                </a:lnTo>
                <a:lnTo>
                  <a:pt x="576649" y="161285"/>
                </a:lnTo>
                <a:lnTo>
                  <a:pt x="577530" y="163667"/>
                </a:lnTo>
                <a:lnTo>
                  <a:pt x="578499" y="166314"/>
                </a:lnTo>
                <a:lnTo>
                  <a:pt x="579380" y="169049"/>
                </a:lnTo>
                <a:lnTo>
                  <a:pt x="580349" y="171873"/>
                </a:lnTo>
                <a:lnTo>
                  <a:pt x="581318" y="174873"/>
                </a:lnTo>
                <a:lnTo>
                  <a:pt x="582199" y="178049"/>
                </a:lnTo>
                <a:lnTo>
                  <a:pt x="583168" y="181402"/>
                </a:lnTo>
                <a:lnTo>
                  <a:pt x="584049" y="184843"/>
                </a:lnTo>
                <a:lnTo>
                  <a:pt x="585019" y="188373"/>
                </a:lnTo>
                <a:lnTo>
                  <a:pt x="585988" y="192079"/>
                </a:lnTo>
                <a:lnTo>
                  <a:pt x="586869" y="195961"/>
                </a:lnTo>
                <a:lnTo>
                  <a:pt x="587838" y="200020"/>
                </a:lnTo>
                <a:lnTo>
                  <a:pt x="588719" y="204166"/>
                </a:lnTo>
                <a:lnTo>
                  <a:pt x="589688" y="208490"/>
                </a:lnTo>
                <a:lnTo>
                  <a:pt x="590569" y="212902"/>
                </a:lnTo>
                <a:lnTo>
                  <a:pt x="591538" y="217490"/>
                </a:lnTo>
                <a:lnTo>
                  <a:pt x="592507" y="222166"/>
                </a:lnTo>
                <a:lnTo>
                  <a:pt x="593388" y="227019"/>
                </a:lnTo>
                <a:lnTo>
                  <a:pt x="594358" y="232048"/>
                </a:lnTo>
                <a:lnTo>
                  <a:pt x="595239" y="237165"/>
                </a:lnTo>
                <a:lnTo>
                  <a:pt x="596208" y="242460"/>
                </a:lnTo>
                <a:lnTo>
                  <a:pt x="597177" y="247842"/>
                </a:lnTo>
                <a:lnTo>
                  <a:pt x="598058" y="253400"/>
                </a:lnTo>
                <a:lnTo>
                  <a:pt x="599027" y="259047"/>
                </a:lnTo>
                <a:lnTo>
                  <a:pt x="599908" y="264783"/>
                </a:lnTo>
                <a:lnTo>
                  <a:pt x="600877" y="270694"/>
                </a:lnTo>
                <a:lnTo>
                  <a:pt x="601846" y="276694"/>
                </a:lnTo>
                <a:lnTo>
                  <a:pt x="602727" y="282871"/>
                </a:lnTo>
                <a:lnTo>
                  <a:pt x="603697" y="289047"/>
                </a:lnTo>
                <a:lnTo>
                  <a:pt x="604578" y="295400"/>
                </a:lnTo>
                <a:lnTo>
                  <a:pt x="605547" y="301841"/>
                </a:lnTo>
                <a:lnTo>
                  <a:pt x="606428" y="308459"/>
                </a:lnTo>
                <a:lnTo>
                  <a:pt x="607397" y="315076"/>
                </a:lnTo>
                <a:lnTo>
                  <a:pt x="608366" y="321782"/>
                </a:lnTo>
                <a:lnTo>
                  <a:pt x="609247" y="328576"/>
                </a:lnTo>
                <a:lnTo>
                  <a:pt x="610216" y="335458"/>
                </a:lnTo>
                <a:lnTo>
                  <a:pt x="611097" y="342428"/>
                </a:lnTo>
                <a:lnTo>
                  <a:pt x="612066" y="349487"/>
                </a:lnTo>
                <a:lnTo>
                  <a:pt x="613036" y="356546"/>
                </a:lnTo>
                <a:lnTo>
                  <a:pt x="613917" y="363693"/>
                </a:lnTo>
                <a:lnTo>
                  <a:pt x="614886" y="370928"/>
                </a:lnTo>
                <a:lnTo>
                  <a:pt x="615767" y="378163"/>
                </a:lnTo>
                <a:lnTo>
                  <a:pt x="616736" y="385398"/>
                </a:lnTo>
                <a:lnTo>
                  <a:pt x="617705" y="392721"/>
                </a:lnTo>
                <a:lnTo>
                  <a:pt x="618586" y="400045"/>
                </a:lnTo>
                <a:lnTo>
                  <a:pt x="619555" y="407368"/>
                </a:lnTo>
                <a:lnTo>
                  <a:pt x="620436" y="414691"/>
                </a:lnTo>
                <a:lnTo>
                  <a:pt x="621406" y="422103"/>
                </a:lnTo>
                <a:lnTo>
                  <a:pt x="622375" y="429426"/>
                </a:lnTo>
                <a:lnTo>
                  <a:pt x="623256" y="436838"/>
                </a:lnTo>
                <a:lnTo>
                  <a:pt x="624225" y="444161"/>
                </a:lnTo>
                <a:lnTo>
                  <a:pt x="625106" y="451484"/>
                </a:lnTo>
                <a:lnTo>
                  <a:pt x="626075" y="458719"/>
                </a:lnTo>
                <a:lnTo>
                  <a:pt x="626956" y="465955"/>
                </a:lnTo>
                <a:lnTo>
                  <a:pt x="627925" y="473190"/>
                </a:lnTo>
                <a:lnTo>
                  <a:pt x="628894" y="480337"/>
                </a:lnTo>
                <a:lnTo>
                  <a:pt x="629775" y="487484"/>
                </a:lnTo>
                <a:lnTo>
                  <a:pt x="630745" y="494454"/>
                </a:lnTo>
                <a:lnTo>
                  <a:pt x="631626" y="501425"/>
                </a:lnTo>
                <a:lnTo>
                  <a:pt x="632595" y="508395"/>
                </a:lnTo>
                <a:lnTo>
                  <a:pt x="633564" y="515189"/>
                </a:lnTo>
                <a:lnTo>
                  <a:pt x="634445" y="521895"/>
                </a:lnTo>
                <a:lnTo>
                  <a:pt x="635414" y="528512"/>
                </a:lnTo>
                <a:lnTo>
                  <a:pt x="636295" y="535042"/>
                </a:lnTo>
                <a:lnTo>
                  <a:pt x="637264" y="541483"/>
                </a:lnTo>
                <a:lnTo>
                  <a:pt x="638233" y="547836"/>
                </a:lnTo>
                <a:lnTo>
                  <a:pt x="639114" y="554012"/>
                </a:lnTo>
                <a:lnTo>
                  <a:pt x="640084" y="560100"/>
                </a:lnTo>
                <a:lnTo>
                  <a:pt x="640965" y="566100"/>
                </a:lnTo>
                <a:lnTo>
                  <a:pt x="641934" y="571923"/>
                </a:lnTo>
                <a:lnTo>
                  <a:pt x="642903" y="577659"/>
                </a:lnTo>
                <a:lnTo>
                  <a:pt x="643784" y="583217"/>
                </a:lnTo>
                <a:lnTo>
                  <a:pt x="644753" y="588599"/>
                </a:lnTo>
                <a:lnTo>
                  <a:pt x="645634" y="593893"/>
                </a:lnTo>
                <a:lnTo>
                  <a:pt x="646603" y="599011"/>
                </a:lnTo>
                <a:lnTo>
                  <a:pt x="647484" y="603952"/>
                </a:lnTo>
                <a:lnTo>
                  <a:pt x="648453" y="608805"/>
                </a:lnTo>
                <a:lnTo>
                  <a:pt x="649423" y="613481"/>
                </a:lnTo>
                <a:lnTo>
                  <a:pt x="650304" y="617981"/>
                </a:lnTo>
                <a:lnTo>
                  <a:pt x="651273" y="622304"/>
                </a:lnTo>
                <a:lnTo>
                  <a:pt x="652154" y="626540"/>
                </a:lnTo>
                <a:lnTo>
                  <a:pt x="653123" y="630510"/>
                </a:lnTo>
                <a:lnTo>
                  <a:pt x="654092" y="634393"/>
                </a:lnTo>
                <a:lnTo>
                  <a:pt x="654973" y="638099"/>
                </a:lnTo>
                <a:lnTo>
                  <a:pt x="655942" y="641628"/>
                </a:lnTo>
                <a:lnTo>
                  <a:pt x="656823" y="644981"/>
                </a:lnTo>
                <a:lnTo>
                  <a:pt x="657792" y="648157"/>
                </a:lnTo>
                <a:lnTo>
                  <a:pt x="658762" y="651245"/>
                </a:lnTo>
                <a:lnTo>
                  <a:pt x="659643" y="654069"/>
                </a:lnTo>
                <a:lnTo>
                  <a:pt x="660612" y="656804"/>
                </a:lnTo>
                <a:lnTo>
                  <a:pt x="661493" y="659275"/>
                </a:lnTo>
                <a:lnTo>
                  <a:pt x="662462" y="661657"/>
                </a:lnTo>
                <a:lnTo>
                  <a:pt x="663343" y="663951"/>
                </a:lnTo>
                <a:lnTo>
                  <a:pt x="664312" y="665980"/>
                </a:lnTo>
                <a:lnTo>
                  <a:pt x="665281" y="667922"/>
                </a:lnTo>
                <a:lnTo>
                  <a:pt x="666162" y="669686"/>
                </a:lnTo>
                <a:lnTo>
                  <a:pt x="679290" y="680186"/>
                </a:lnTo>
                <a:lnTo>
                  <a:pt x="680171" y="680098"/>
                </a:lnTo>
                <a:lnTo>
                  <a:pt x="681140" y="679921"/>
                </a:lnTo>
                <a:lnTo>
                  <a:pt x="682021" y="679657"/>
                </a:lnTo>
                <a:lnTo>
                  <a:pt x="682990" y="679392"/>
                </a:lnTo>
                <a:lnTo>
                  <a:pt x="683871" y="678951"/>
                </a:lnTo>
                <a:lnTo>
                  <a:pt x="684840" y="678510"/>
                </a:lnTo>
                <a:lnTo>
                  <a:pt x="685810" y="677981"/>
                </a:lnTo>
                <a:lnTo>
                  <a:pt x="686691" y="677363"/>
                </a:lnTo>
                <a:lnTo>
                  <a:pt x="687660" y="676745"/>
                </a:lnTo>
                <a:lnTo>
                  <a:pt x="688541" y="676039"/>
                </a:lnTo>
                <a:lnTo>
                  <a:pt x="689510" y="675245"/>
                </a:lnTo>
                <a:lnTo>
                  <a:pt x="690479" y="674540"/>
                </a:lnTo>
                <a:lnTo>
                  <a:pt x="691360" y="673745"/>
                </a:lnTo>
                <a:lnTo>
                  <a:pt x="692329" y="672863"/>
                </a:lnTo>
                <a:lnTo>
                  <a:pt x="693210" y="671981"/>
                </a:lnTo>
                <a:lnTo>
                  <a:pt x="694179" y="671098"/>
                </a:lnTo>
                <a:lnTo>
                  <a:pt x="695149" y="670216"/>
                </a:lnTo>
                <a:lnTo>
                  <a:pt x="696030" y="669334"/>
                </a:lnTo>
                <a:lnTo>
                  <a:pt x="696999" y="668451"/>
                </a:lnTo>
                <a:lnTo>
                  <a:pt x="697880" y="667481"/>
                </a:lnTo>
                <a:lnTo>
                  <a:pt x="698849" y="666598"/>
                </a:lnTo>
                <a:lnTo>
                  <a:pt x="699730" y="665628"/>
                </a:lnTo>
                <a:lnTo>
                  <a:pt x="700699" y="664745"/>
                </a:lnTo>
                <a:lnTo>
                  <a:pt x="701668" y="663863"/>
                </a:lnTo>
                <a:lnTo>
                  <a:pt x="702549" y="662981"/>
                </a:lnTo>
                <a:lnTo>
                  <a:pt x="703518" y="662098"/>
                </a:lnTo>
                <a:lnTo>
                  <a:pt x="704400" y="661304"/>
                </a:lnTo>
                <a:lnTo>
                  <a:pt x="705369" y="660422"/>
                </a:lnTo>
                <a:lnTo>
                  <a:pt x="706338" y="659628"/>
                </a:lnTo>
                <a:lnTo>
                  <a:pt x="707219" y="658834"/>
                </a:lnTo>
                <a:lnTo>
                  <a:pt x="708188" y="658128"/>
                </a:lnTo>
                <a:lnTo>
                  <a:pt x="709069" y="657422"/>
                </a:lnTo>
                <a:lnTo>
                  <a:pt x="710038" y="656717"/>
                </a:lnTo>
                <a:lnTo>
                  <a:pt x="711007" y="656099"/>
                </a:lnTo>
                <a:lnTo>
                  <a:pt x="711888" y="655481"/>
                </a:lnTo>
                <a:lnTo>
                  <a:pt x="712858" y="654863"/>
                </a:lnTo>
                <a:lnTo>
                  <a:pt x="713739" y="654334"/>
                </a:lnTo>
                <a:lnTo>
                  <a:pt x="714708" y="653805"/>
                </a:lnTo>
                <a:lnTo>
                  <a:pt x="715677" y="653364"/>
                </a:lnTo>
                <a:lnTo>
                  <a:pt x="716558" y="652923"/>
                </a:lnTo>
                <a:lnTo>
                  <a:pt x="717527" y="652570"/>
                </a:lnTo>
                <a:lnTo>
                  <a:pt x="718408" y="652217"/>
                </a:lnTo>
                <a:lnTo>
                  <a:pt x="719377" y="651863"/>
                </a:lnTo>
                <a:lnTo>
                  <a:pt x="724047" y="650805"/>
                </a:lnTo>
                <a:lnTo>
                  <a:pt x="724928" y="650716"/>
                </a:lnTo>
                <a:lnTo>
                  <a:pt x="725897" y="650628"/>
                </a:lnTo>
                <a:lnTo>
                  <a:pt x="726866" y="650540"/>
                </a:lnTo>
                <a:lnTo>
                  <a:pt x="727747" y="650540"/>
                </a:lnTo>
                <a:lnTo>
                  <a:pt x="728716" y="650540"/>
                </a:lnTo>
                <a:lnTo>
                  <a:pt x="729597" y="650540"/>
                </a:lnTo>
                <a:lnTo>
                  <a:pt x="730566" y="650540"/>
                </a:lnTo>
                <a:lnTo>
                  <a:pt x="731536" y="650628"/>
                </a:lnTo>
                <a:lnTo>
                  <a:pt x="732417" y="650716"/>
                </a:lnTo>
                <a:lnTo>
                  <a:pt x="733386" y="650805"/>
                </a:lnTo>
                <a:lnTo>
                  <a:pt x="734267" y="650893"/>
                </a:lnTo>
                <a:lnTo>
                  <a:pt x="735236" y="651069"/>
                </a:lnTo>
                <a:lnTo>
                  <a:pt x="736205" y="651158"/>
                </a:lnTo>
                <a:lnTo>
                  <a:pt x="737086" y="651334"/>
                </a:lnTo>
                <a:lnTo>
                  <a:pt x="738055" y="651422"/>
                </a:lnTo>
                <a:lnTo>
                  <a:pt x="738936" y="651599"/>
                </a:lnTo>
                <a:lnTo>
                  <a:pt x="739905" y="651687"/>
                </a:lnTo>
                <a:lnTo>
                  <a:pt x="740787" y="651775"/>
                </a:lnTo>
                <a:lnTo>
                  <a:pt x="741756" y="651952"/>
                </a:lnTo>
                <a:lnTo>
                  <a:pt x="742725" y="652040"/>
                </a:lnTo>
                <a:lnTo>
                  <a:pt x="743606" y="652128"/>
                </a:lnTo>
                <a:lnTo>
                  <a:pt x="744575" y="652217"/>
                </a:lnTo>
                <a:lnTo>
                  <a:pt x="745456" y="652217"/>
                </a:lnTo>
                <a:lnTo>
                  <a:pt x="746425" y="652217"/>
                </a:lnTo>
                <a:lnTo>
                  <a:pt x="747395" y="652217"/>
                </a:lnTo>
                <a:lnTo>
                  <a:pt x="748276" y="652217"/>
                </a:lnTo>
                <a:lnTo>
                  <a:pt x="749245" y="652128"/>
                </a:lnTo>
                <a:lnTo>
                  <a:pt x="750126" y="652040"/>
                </a:lnTo>
                <a:lnTo>
                  <a:pt x="751095" y="651952"/>
                </a:lnTo>
                <a:lnTo>
                  <a:pt x="752064" y="651775"/>
                </a:lnTo>
                <a:lnTo>
                  <a:pt x="752945" y="651511"/>
                </a:lnTo>
                <a:lnTo>
                  <a:pt x="753914" y="651246"/>
                </a:lnTo>
                <a:lnTo>
                  <a:pt x="754795" y="650893"/>
                </a:lnTo>
                <a:lnTo>
                  <a:pt x="755765" y="650540"/>
                </a:lnTo>
                <a:lnTo>
                  <a:pt x="756646" y="650099"/>
                </a:lnTo>
                <a:lnTo>
                  <a:pt x="764135" y="644452"/>
                </a:lnTo>
                <a:lnTo>
                  <a:pt x="765104" y="643482"/>
                </a:lnTo>
                <a:lnTo>
                  <a:pt x="765985" y="642335"/>
                </a:lnTo>
                <a:lnTo>
                  <a:pt x="766954" y="641188"/>
                </a:lnTo>
                <a:lnTo>
                  <a:pt x="767923" y="639864"/>
                </a:lnTo>
                <a:lnTo>
                  <a:pt x="768804" y="638541"/>
                </a:lnTo>
                <a:lnTo>
                  <a:pt x="769774" y="637129"/>
                </a:lnTo>
                <a:lnTo>
                  <a:pt x="770655" y="635541"/>
                </a:lnTo>
                <a:lnTo>
                  <a:pt x="771624" y="633953"/>
                </a:lnTo>
                <a:lnTo>
                  <a:pt x="772593" y="632188"/>
                </a:lnTo>
                <a:lnTo>
                  <a:pt x="773474" y="630423"/>
                </a:lnTo>
                <a:lnTo>
                  <a:pt x="774443" y="628571"/>
                </a:lnTo>
                <a:lnTo>
                  <a:pt x="775324" y="626541"/>
                </a:lnTo>
                <a:lnTo>
                  <a:pt x="776293" y="624424"/>
                </a:lnTo>
                <a:lnTo>
                  <a:pt x="777175" y="622306"/>
                </a:lnTo>
                <a:lnTo>
                  <a:pt x="778144" y="620012"/>
                </a:lnTo>
                <a:lnTo>
                  <a:pt x="779113" y="617630"/>
                </a:lnTo>
                <a:lnTo>
                  <a:pt x="779994" y="615071"/>
                </a:lnTo>
                <a:lnTo>
                  <a:pt x="780963" y="612512"/>
                </a:lnTo>
                <a:lnTo>
                  <a:pt x="781844" y="609777"/>
                </a:lnTo>
                <a:lnTo>
                  <a:pt x="782813" y="607042"/>
                </a:lnTo>
                <a:lnTo>
                  <a:pt x="783783" y="604130"/>
                </a:lnTo>
                <a:lnTo>
                  <a:pt x="784664" y="601130"/>
                </a:lnTo>
                <a:lnTo>
                  <a:pt x="785633" y="597954"/>
                </a:lnTo>
                <a:lnTo>
                  <a:pt x="786514" y="594777"/>
                </a:lnTo>
                <a:lnTo>
                  <a:pt x="787483" y="591425"/>
                </a:lnTo>
                <a:lnTo>
                  <a:pt x="788452" y="587983"/>
                </a:lnTo>
                <a:lnTo>
                  <a:pt x="789333" y="584454"/>
                </a:lnTo>
                <a:lnTo>
                  <a:pt x="790302" y="580836"/>
                </a:lnTo>
                <a:lnTo>
                  <a:pt x="791184" y="577042"/>
                </a:lnTo>
                <a:lnTo>
                  <a:pt x="792153" y="573248"/>
                </a:lnTo>
                <a:lnTo>
                  <a:pt x="793122" y="569278"/>
                </a:lnTo>
                <a:lnTo>
                  <a:pt x="794003" y="565131"/>
                </a:lnTo>
                <a:lnTo>
                  <a:pt x="794972" y="560984"/>
                </a:lnTo>
                <a:lnTo>
                  <a:pt x="795853" y="556661"/>
                </a:lnTo>
                <a:lnTo>
                  <a:pt x="796822" y="552249"/>
                </a:lnTo>
                <a:lnTo>
                  <a:pt x="797703" y="547749"/>
                </a:lnTo>
                <a:lnTo>
                  <a:pt x="798673" y="543161"/>
                </a:lnTo>
                <a:lnTo>
                  <a:pt x="799642" y="538484"/>
                </a:lnTo>
                <a:lnTo>
                  <a:pt x="800523" y="533632"/>
                </a:lnTo>
                <a:lnTo>
                  <a:pt x="801492" y="528779"/>
                </a:lnTo>
                <a:lnTo>
                  <a:pt x="802373" y="523750"/>
                </a:lnTo>
                <a:lnTo>
                  <a:pt x="803342" y="518632"/>
                </a:lnTo>
                <a:lnTo>
                  <a:pt x="804311" y="513426"/>
                </a:lnTo>
                <a:lnTo>
                  <a:pt x="805192" y="508132"/>
                </a:lnTo>
                <a:lnTo>
                  <a:pt x="806162" y="502750"/>
                </a:lnTo>
                <a:lnTo>
                  <a:pt x="807043" y="497280"/>
                </a:lnTo>
                <a:lnTo>
                  <a:pt x="808012" y="491633"/>
                </a:lnTo>
                <a:lnTo>
                  <a:pt x="808981" y="485986"/>
                </a:lnTo>
                <a:lnTo>
                  <a:pt x="809862" y="480251"/>
                </a:lnTo>
                <a:lnTo>
                  <a:pt x="810831" y="474427"/>
                </a:lnTo>
                <a:lnTo>
                  <a:pt x="811712" y="468515"/>
                </a:lnTo>
                <a:lnTo>
                  <a:pt x="812682" y="462516"/>
                </a:lnTo>
                <a:lnTo>
                  <a:pt x="813563" y="456427"/>
                </a:lnTo>
                <a:lnTo>
                  <a:pt x="814532" y="450251"/>
                </a:lnTo>
                <a:lnTo>
                  <a:pt x="815501" y="443986"/>
                </a:lnTo>
                <a:lnTo>
                  <a:pt x="816382" y="437722"/>
                </a:lnTo>
                <a:lnTo>
                  <a:pt x="817351" y="431369"/>
                </a:lnTo>
                <a:lnTo>
                  <a:pt x="818232" y="424928"/>
                </a:lnTo>
                <a:lnTo>
                  <a:pt x="819201" y="418399"/>
                </a:lnTo>
                <a:lnTo>
                  <a:pt x="820171" y="411870"/>
                </a:lnTo>
                <a:lnTo>
                  <a:pt x="821052" y="405252"/>
                </a:lnTo>
                <a:lnTo>
                  <a:pt x="822021" y="398635"/>
                </a:lnTo>
                <a:lnTo>
                  <a:pt x="822902" y="391929"/>
                </a:lnTo>
                <a:lnTo>
                  <a:pt x="823871" y="385135"/>
                </a:lnTo>
                <a:lnTo>
                  <a:pt x="824840" y="378341"/>
                </a:lnTo>
                <a:lnTo>
                  <a:pt x="825721" y="371547"/>
                </a:lnTo>
                <a:lnTo>
                  <a:pt x="826690" y="364665"/>
                </a:lnTo>
                <a:lnTo>
                  <a:pt x="827572" y="357783"/>
                </a:lnTo>
                <a:lnTo>
                  <a:pt x="828541" y="350900"/>
                </a:lnTo>
                <a:lnTo>
                  <a:pt x="829510" y="344018"/>
                </a:lnTo>
                <a:lnTo>
                  <a:pt x="830391" y="337048"/>
                </a:lnTo>
                <a:lnTo>
                  <a:pt x="831360" y="330077"/>
                </a:lnTo>
                <a:lnTo>
                  <a:pt x="832241" y="323107"/>
                </a:lnTo>
                <a:lnTo>
                  <a:pt x="833210" y="316136"/>
                </a:lnTo>
                <a:lnTo>
                  <a:pt x="834091" y="309166"/>
                </a:lnTo>
                <a:lnTo>
                  <a:pt x="835061" y="302283"/>
                </a:lnTo>
                <a:lnTo>
                  <a:pt x="836030" y="295313"/>
                </a:lnTo>
                <a:lnTo>
                  <a:pt x="836911" y="288342"/>
                </a:lnTo>
                <a:lnTo>
                  <a:pt x="837880" y="281460"/>
                </a:lnTo>
                <a:lnTo>
                  <a:pt x="838761" y="274578"/>
                </a:lnTo>
                <a:lnTo>
                  <a:pt x="839730" y="267696"/>
                </a:lnTo>
                <a:lnTo>
                  <a:pt x="840699" y="260902"/>
                </a:lnTo>
                <a:lnTo>
                  <a:pt x="841581" y="254108"/>
                </a:lnTo>
                <a:lnTo>
                  <a:pt x="842550" y="247402"/>
                </a:lnTo>
                <a:lnTo>
                  <a:pt x="843431" y="240696"/>
                </a:lnTo>
                <a:lnTo>
                  <a:pt x="844400" y="234079"/>
                </a:lnTo>
                <a:lnTo>
                  <a:pt x="845369" y="227461"/>
                </a:lnTo>
                <a:lnTo>
                  <a:pt x="846250" y="220932"/>
                </a:lnTo>
                <a:lnTo>
                  <a:pt x="847219" y="214491"/>
                </a:lnTo>
                <a:lnTo>
                  <a:pt x="848100" y="208138"/>
                </a:lnTo>
                <a:lnTo>
                  <a:pt x="849070" y="201874"/>
                </a:lnTo>
                <a:lnTo>
                  <a:pt x="849951" y="195609"/>
                </a:lnTo>
                <a:lnTo>
                  <a:pt x="850920" y="189521"/>
                </a:lnTo>
                <a:lnTo>
                  <a:pt x="851889" y="183521"/>
                </a:lnTo>
                <a:lnTo>
                  <a:pt x="852770" y="177521"/>
                </a:lnTo>
                <a:lnTo>
                  <a:pt x="853739" y="171698"/>
                </a:lnTo>
                <a:lnTo>
                  <a:pt x="854620" y="165963"/>
                </a:lnTo>
                <a:lnTo>
                  <a:pt x="855589" y="160404"/>
                </a:lnTo>
                <a:lnTo>
                  <a:pt x="856559" y="154934"/>
                </a:lnTo>
                <a:lnTo>
                  <a:pt x="857440" y="149552"/>
                </a:lnTo>
                <a:lnTo>
                  <a:pt x="858409" y="144258"/>
                </a:lnTo>
                <a:lnTo>
                  <a:pt x="859290" y="139140"/>
                </a:lnTo>
                <a:lnTo>
                  <a:pt x="860259" y="134111"/>
                </a:lnTo>
                <a:lnTo>
                  <a:pt x="861228" y="129258"/>
                </a:lnTo>
                <a:lnTo>
                  <a:pt x="862109" y="124493"/>
                </a:lnTo>
                <a:lnTo>
                  <a:pt x="863078" y="119905"/>
                </a:lnTo>
                <a:lnTo>
                  <a:pt x="863960" y="115494"/>
                </a:lnTo>
                <a:lnTo>
                  <a:pt x="864929" y="111170"/>
                </a:lnTo>
                <a:lnTo>
                  <a:pt x="865898" y="107023"/>
                </a:lnTo>
                <a:lnTo>
                  <a:pt x="866779" y="103053"/>
                </a:lnTo>
                <a:lnTo>
                  <a:pt x="867748" y="99259"/>
                </a:lnTo>
                <a:lnTo>
                  <a:pt x="868629" y="95553"/>
                </a:lnTo>
                <a:lnTo>
                  <a:pt x="869598" y="92111"/>
                </a:lnTo>
                <a:lnTo>
                  <a:pt x="870479" y="88759"/>
                </a:lnTo>
                <a:lnTo>
                  <a:pt x="871449" y="85582"/>
                </a:lnTo>
                <a:lnTo>
                  <a:pt x="872418" y="82582"/>
                </a:lnTo>
                <a:lnTo>
                  <a:pt x="873299" y="79759"/>
                </a:lnTo>
                <a:lnTo>
                  <a:pt x="874268" y="77024"/>
                </a:lnTo>
                <a:lnTo>
                  <a:pt x="875149" y="74553"/>
                </a:lnTo>
                <a:lnTo>
                  <a:pt x="876118" y="72259"/>
                </a:lnTo>
                <a:lnTo>
                  <a:pt x="877087" y="70141"/>
                </a:lnTo>
                <a:lnTo>
                  <a:pt x="877969" y="68200"/>
                </a:lnTo>
                <a:lnTo>
                  <a:pt x="887308" y="58671"/>
                </a:lnTo>
                <a:lnTo>
                  <a:pt x="888277" y="58671"/>
                </a:lnTo>
                <a:lnTo>
                  <a:pt x="898497" y="70406"/>
                </a:lnTo>
                <a:lnTo>
                  <a:pt x="899467" y="72435"/>
                </a:lnTo>
                <a:lnTo>
                  <a:pt x="900348" y="74641"/>
                </a:lnTo>
                <a:lnTo>
                  <a:pt x="901317" y="76935"/>
                </a:lnTo>
                <a:lnTo>
                  <a:pt x="902286" y="79406"/>
                </a:lnTo>
                <a:lnTo>
                  <a:pt x="903167" y="82052"/>
                </a:lnTo>
                <a:lnTo>
                  <a:pt x="904136" y="84788"/>
                </a:lnTo>
                <a:lnTo>
                  <a:pt x="905017" y="87699"/>
                </a:lnTo>
                <a:lnTo>
                  <a:pt x="905986" y="90699"/>
                </a:lnTo>
                <a:lnTo>
                  <a:pt x="906868" y="93787"/>
                </a:lnTo>
                <a:lnTo>
                  <a:pt x="907837" y="97052"/>
                </a:lnTo>
                <a:lnTo>
                  <a:pt x="908806" y="100493"/>
                </a:lnTo>
                <a:lnTo>
                  <a:pt x="909687" y="103934"/>
                </a:lnTo>
                <a:lnTo>
                  <a:pt x="910656" y="107552"/>
                </a:lnTo>
                <a:lnTo>
                  <a:pt x="911537" y="111258"/>
                </a:lnTo>
                <a:lnTo>
                  <a:pt x="912506" y="115052"/>
                </a:lnTo>
                <a:lnTo>
                  <a:pt x="913475" y="118934"/>
                </a:lnTo>
                <a:lnTo>
                  <a:pt x="914357" y="122993"/>
                </a:lnTo>
                <a:lnTo>
                  <a:pt x="915326" y="127052"/>
                </a:lnTo>
                <a:lnTo>
                  <a:pt x="916207" y="131199"/>
                </a:lnTo>
                <a:lnTo>
                  <a:pt x="917176" y="135434"/>
                </a:lnTo>
                <a:lnTo>
                  <a:pt x="918145" y="139757"/>
                </a:lnTo>
                <a:lnTo>
                  <a:pt x="919026" y="144169"/>
                </a:lnTo>
                <a:lnTo>
                  <a:pt x="919995" y="148669"/>
                </a:lnTo>
                <a:lnTo>
                  <a:pt x="920876" y="153169"/>
                </a:lnTo>
                <a:lnTo>
                  <a:pt x="921846" y="157757"/>
                </a:lnTo>
                <a:lnTo>
                  <a:pt x="922815" y="162345"/>
                </a:lnTo>
                <a:lnTo>
                  <a:pt x="923696" y="167021"/>
                </a:lnTo>
                <a:lnTo>
                  <a:pt x="924665" y="171786"/>
                </a:lnTo>
                <a:lnTo>
                  <a:pt x="925546" y="176551"/>
                </a:lnTo>
                <a:lnTo>
                  <a:pt x="926515" y="181315"/>
                </a:lnTo>
                <a:lnTo>
                  <a:pt x="927396" y="186168"/>
                </a:lnTo>
                <a:lnTo>
                  <a:pt x="928366" y="191021"/>
                </a:lnTo>
                <a:lnTo>
                  <a:pt x="929335" y="195874"/>
                </a:lnTo>
                <a:lnTo>
                  <a:pt x="930216" y="200815"/>
                </a:lnTo>
                <a:lnTo>
                  <a:pt x="931185" y="205667"/>
                </a:lnTo>
                <a:lnTo>
                  <a:pt x="932066" y="210608"/>
                </a:lnTo>
                <a:lnTo>
                  <a:pt x="933035" y="215549"/>
                </a:lnTo>
                <a:lnTo>
                  <a:pt x="934004" y="220491"/>
                </a:lnTo>
                <a:lnTo>
                  <a:pt x="934885" y="225432"/>
                </a:lnTo>
                <a:lnTo>
                  <a:pt x="935855" y="230284"/>
                </a:lnTo>
                <a:lnTo>
                  <a:pt x="936736" y="235225"/>
                </a:lnTo>
                <a:lnTo>
                  <a:pt x="937705" y="240166"/>
                </a:lnTo>
                <a:lnTo>
                  <a:pt x="938674" y="245019"/>
                </a:lnTo>
                <a:lnTo>
                  <a:pt x="939555" y="249872"/>
                </a:lnTo>
                <a:lnTo>
                  <a:pt x="940524" y="254725"/>
                </a:lnTo>
                <a:lnTo>
                  <a:pt x="941405" y="259577"/>
                </a:lnTo>
                <a:lnTo>
                  <a:pt x="942374" y="264342"/>
                </a:lnTo>
                <a:lnTo>
                  <a:pt x="943256" y="269107"/>
                </a:lnTo>
                <a:lnTo>
                  <a:pt x="944225" y="273871"/>
                </a:lnTo>
                <a:lnTo>
                  <a:pt x="945194" y="278636"/>
                </a:lnTo>
                <a:lnTo>
                  <a:pt x="946075" y="283224"/>
                </a:lnTo>
                <a:lnTo>
                  <a:pt x="947044" y="287901"/>
                </a:lnTo>
                <a:lnTo>
                  <a:pt x="947925" y="292489"/>
                </a:lnTo>
                <a:lnTo>
                  <a:pt x="948894" y="296989"/>
                </a:lnTo>
                <a:lnTo>
                  <a:pt x="949864" y="301577"/>
                </a:lnTo>
                <a:lnTo>
                  <a:pt x="950745" y="305988"/>
                </a:lnTo>
                <a:lnTo>
                  <a:pt x="951714" y="310400"/>
                </a:lnTo>
                <a:lnTo>
                  <a:pt x="952595" y="314723"/>
                </a:lnTo>
                <a:lnTo>
                  <a:pt x="953564" y="319047"/>
                </a:lnTo>
                <a:lnTo>
                  <a:pt x="954533" y="323370"/>
                </a:lnTo>
                <a:lnTo>
                  <a:pt x="955414" y="327517"/>
                </a:lnTo>
                <a:lnTo>
                  <a:pt x="956383" y="331664"/>
                </a:lnTo>
                <a:lnTo>
                  <a:pt x="957265" y="335811"/>
                </a:lnTo>
                <a:lnTo>
                  <a:pt x="958234" y="339870"/>
                </a:lnTo>
                <a:lnTo>
                  <a:pt x="959203" y="343840"/>
                </a:lnTo>
                <a:lnTo>
                  <a:pt x="960084" y="347723"/>
                </a:lnTo>
                <a:lnTo>
                  <a:pt x="961053" y="351605"/>
                </a:lnTo>
                <a:lnTo>
                  <a:pt x="961934" y="355487"/>
                </a:lnTo>
                <a:lnTo>
                  <a:pt x="962903" y="359193"/>
                </a:lnTo>
                <a:lnTo>
                  <a:pt x="963784" y="362987"/>
                </a:lnTo>
                <a:lnTo>
                  <a:pt x="964754" y="366605"/>
                </a:lnTo>
                <a:lnTo>
                  <a:pt x="965723" y="370222"/>
                </a:lnTo>
                <a:lnTo>
                  <a:pt x="966604" y="373752"/>
                </a:lnTo>
                <a:lnTo>
                  <a:pt x="967573" y="377281"/>
                </a:lnTo>
                <a:lnTo>
                  <a:pt x="968454" y="380722"/>
                </a:lnTo>
                <a:lnTo>
                  <a:pt x="969423" y="384075"/>
                </a:lnTo>
                <a:lnTo>
                  <a:pt x="970392" y="387428"/>
                </a:lnTo>
                <a:lnTo>
                  <a:pt x="971273" y="390781"/>
                </a:lnTo>
                <a:lnTo>
                  <a:pt x="972243" y="394045"/>
                </a:lnTo>
                <a:lnTo>
                  <a:pt x="973124" y="397222"/>
                </a:lnTo>
                <a:lnTo>
                  <a:pt x="974093" y="400398"/>
                </a:lnTo>
                <a:lnTo>
                  <a:pt x="975062" y="403486"/>
                </a:lnTo>
                <a:lnTo>
                  <a:pt x="975943" y="406574"/>
                </a:lnTo>
                <a:lnTo>
                  <a:pt x="976912" y="409574"/>
                </a:lnTo>
                <a:lnTo>
                  <a:pt x="977793" y="412574"/>
                </a:lnTo>
                <a:lnTo>
                  <a:pt x="978763" y="415574"/>
                </a:lnTo>
                <a:lnTo>
                  <a:pt x="979644" y="418486"/>
                </a:lnTo>
                <a:lnTo>
                  <a:pt x="980613" y="421397"/>
                </a:lnTo>
                <a:lnTo>
                  <a:pt x="981582" y="424221"/>
                </a:lnTo>
                <a:lnTo>
                  <a:pt x="982463" y="427044"/>
                </a:lnTo>
                <a:lnTo>
                  <a:pt x="983432" y="429868"/>
                </a:lnTo>
                <a:lnTo>
                  <a:pt x="984313" y="432603"/>
                </a:lnTo>
                <a:lnTo>
                  <a:pt x="985282" y="435427"/>
                </a:lnTo>
                <a:lnTo>
                  <a:pt x="986252" y="438162"/>
                </a:lnTo>
                <a:lnTo>
                  <a:pt x="987133" y="440897"/>
                </a:lnTo>
                <a:lnTo>
                  <a:pt x="988102" y="443544"/>
                </a:lnTo>
                <a:lnTo>
                  <a:pt x="988983" y="446279"/>
                </a:lnTo>
                <a:lnTo>
                  <a:pt x="989952" y="448926"/>
                </a:lnTo>
                <a:lnTo>
                  <a:pt x="990921" y="451661"/>
                </a:lnTo>
                <a:lnTo>
                  <a:pt x="991802" y="454308"/>
                </a:lnTo>
                <a:lnTo>
                  <a:pt x="992771" y="456955"/>
                </a:lnTo>
                <a:lnTo>
                  <a:pt x="993653" y="459690"/>
                </a:lnTo>
                <a:lnTo>
                  <a:pt x="994622" y="462337"/>
                </a:lnTo>
                <a:lnTo>
                  <a:pt x="995591" y="464984"/>
                </a:lnTo>
                <a:lnTo>
                  <a:pt x="996472" y="467719"/>
                </a:lnTo>
                <a:lnTo>
                  <a:pt x="997441" y="470366"/>
                </a:lnTo>
                <a:lnTo>
                  <a:pt x="998322" y="473102"/>
                </a:lnTo>
                <a:lnTo>
                  <a:pt x="999291" y="475837"/>
                </a:lnTo>
                <a:lnTo>
                  <a:pt x="1000172" y="478572"/>
                </a:lnTo>
                <a:lnTo>
                  <a:pt x="1001142" y="481307"/>
                </a:lnTo>
                <a:lnTo>
                  <a:pt x="1002111" y="484042"/>
                </a:lnTo>
                <a:lnTo>
                  <a:pt x="1002992" y="486866"/>
                </a:lnTo>
                <a:lnTo>
                  <a:pt x="1003961" y="489690"/>
                </a:lnTo>
                <a:lnTo>
                  <a:pt x="1004842" y="492513"/>
                </a:lnTo>
                <a:lnTo>
                  <a:pt x="1005811" y="495337"/>
                </a:lnTo>
                <a:lnTo>
                  <a:pt x="1006780" y="498248"/>
                </a:lnTo>
                <a:lnTo>
                  <a:pt x="1007662" y="501160"/>
                </a:lnTo>
                <a:lnTo>
                  <a:pt x="1008631" y="504160"/>
                </a:lnTo>
                <a:lnTo>
                  <a:pt x="1009512" y="507160"/>
                </a:lnTo>
                <a:lnTo>
                  <a:pt x="1010481" y="510159"/>
                </a:lnTo>
                <a:lnTo>
                  <a:pt x="1011450" y="513248"/>
                </a:lnTo>
                <a:lnTo>
                  <a:pt x="1012331" y="516336"/>
                </a:lnTo>
                <a:lnTo>
                  <a:pt x="1013300" y="519512"/>
                </a:lnTo>
                <a:lnTo>
                  <a:pt x="1014181" y="522688"/>
                </a:lnTo>
                <a:lnTo>
                  <a:pt x="1015151" y="525953"/>
                </a:lnTo>
                <a:lnTo>
                  <a:pt x="1016120" y="529218"/>
                </a:lnTo>
                <a:lnTo>
                  <a:pt x="1017001" y="532571"/>
                </a:lnTo>
                <a:lnTo>
                  <a:pt x="1017970" y="535923"/>
                </a:lnTo>
                <a:lnTo>
                  <a:pt x="1018851" y="539365"/>
                </a:lnTo>
                <a:lnTo>
                  <a:pt x="1019820" y="542806"/>
                </a:lnTo>
                <a:lnTo>
                  <a:pt x="1020701" y="546247"/>
                </a:lnTo>
                <a:lnTo>
                  <a:pt x="1021670" y="549776"/>
                </a:lnTo>
                <a:lnTo>
                  <a:pt x="1022640" y="553394"/>
                </a:lnTo>
                <a:lnTo>
                  <a:pt x="1023521" y="557012"/>
                </a:lnTo>
                <a:lnTo>
                  <a:pt x="1024490" y="560718"/>
                </a:lnTo>
                <a:lnTo>
                  <a:pt x="1025371" y="564424"/>
                </a:lnTo>
                <a:lnTo>
                  <a:pt x="1026340" y="568218"/>
                </a:lnTo>
                <a:lnTo>
                  <a:pt x="1027309" y="572011"/>
                </a:lnTo>
                <a:lnTo>
                  <a:pt x="1028190" y="575894"/>
                </a:lnTo>
                <a:lnTo>
                  <a:pt x="1029160" y="579776"/>
                </a:lnTo>
                <a:lnTo>
                  <a:pt x="1030041" y="583747"/>
                </a:lnTo>
                <a:lnTo>
                  <a:pt x="1031010" y="587717"/>
                </a:lnTo>
                <a:lnTo>
                  <a:pt x="1031979" y="591776"/>
                </a:lnTo>
                <a:lnTo>
                  <a:pt x="1032860" y="595835"/>
                </a:lnTo>
                <a:lnTo>
                  <a:pt x="1033829" y="599893"/>
                </a:lnTo>
                <a:lnTo>
                  <a:pt x="1034710" y="604040"/>
                </a:lnTo>
                <a:lnTo>
                  <a:pt x="1035679" y="608187"/>
                </a:lnTo>
                <a:lnTo>
                  <a:pt x="1036561" y="612334"/>
                </a:lnTo>
                <a:lnTo>
                  <a:pt x="1037530" y="616570"/>
                </a:lnTo>
                <a:lnTo>
                  <a:pt x="1038499" y="620805"/>
                </a:lnTo>
                <a:lnTo>
                  <a:pt x="1039380" y="625128"/>
                </a:lnTo>
                <a:lnTo>
                  <a:pt x="1040349" y="629364"/>
                </a:lnTo>
                <a:lnTo>
                  <a:pt x="1041230" y="633687"/>
                </a:lnTo>
                <a:lnTo>
                  <a:pt x="1042199" y="638010"/>
                </a:lnTo>
                <a:lnTo>
                  <a:pt x="1043168" y="642334"/>
                </a:lnTo>
                <a:lnTo>
                  <a:pt x="1044050" y="646657"/>
                </a:lnTo>
                <a:lnTo>
                  <a:pt x="1045019" y="651069"/>
                </a:lnTo>
                <a:lnTo>
                  <a:pt x="1045900" y="655392"/>
                </a:lnTo>
                <a:lnTo>
                  <a:pt x="1046869" y="659715"/>
                </a:lnTo>
                <a:lnTo>
                  <a:pt x="1047838" y="664039"/>
                </a:lnTo>
                <a:lnTo>
                  <a:pt x="1048719" y="668450"/>
                </a:lnTo>
                <a:lnTo>
                  <a:pt x="1049688" y="672774"/>
                </a:lnTo>
                <a:lnTo>
                  <a:pt x="1050569" y="677009"/>
                </a:lnTo>
                <a:lnTo>
                  <a:pt x="1051539" y="681332"/>
                </a:lnTo>
                <a:lnTo>
                  <a:pt x="1052508" y="685656"/>
                </a:lnTo>
                <a:lnTo>
                  <a:pt x="1053389" y="689891"/>
                </a:lnTo>
                <a:lnTo>
                  <a:pt x="1054358" y="694038"/>
                </a:lnTo>
                <a:lnTo>
                  <a:pt x="1055239" y="698273"/>
                </a:lnTo>
                <a:lnTo>
                  <a:pt x="1056208" y="702420"/>
                </a:lnTo>
                <a:lnTo>
                  <a:pt x="1057089" y="706479"/>
                </a:lnTo>
                <a:lnTo>
                  <a:pt x="1058059" y="710538"/>
                </a:lnTo>
                <a:lnTo>
                  <a:pt x="1059028" y="714596"/>
                </a:lnTo>
                <a:lnTo>
                  <a:pt x="1059909" y="718479"/>
                </a:lnTo>
                <a:lnTo>
                  <a:pt x="1060878" y="722361"/>
                </a:lnTo>
                <a:lnTo>
                  <a:pt x="1061759" y="726243"/>
                </a:lnTo>
                <a:lnTo>
                  <a:pt x="1062728" y="729949"/>
                </a:lnTo>
                <a:lnTo>
                  <a:pt x="1063697" y="733655"/>
                </a:lnTo>
                <a:lnTo>
                  <a:pt x="1064578" y="737273"/>
                </a:lnTo>
                <a:lnTo>
                  <a:pt x="1065548" y="740714"/>
                </a:lnTo>
                <a:lnTo>
                  <a:pt x="1066429" y="744155"/>
                </a:lnTo>
                <a:lnTo>
                  <a:pt x="1067398" y="747508"/>
                </a:lnTo>
                <a:lnTo>
                  <a:pt x="1068367" y="750773"/>
                </a:lnTo>
                <a:lnTo>
                  <a:pt x="1069248" y="753861"/>
                </a:lnTo>
                <a:lnTo>
                  <a:pt x="1070217" y="756949"/>
                </a:lnTo>
                <a:lnTo>
                  <a:pt x="1071098" y="759861"/>
                </a:lnTo>
                <a:lnTo>
                  <a:pt x="1072067" y="762684"/>
                </a:lnTo>
                <a:lnTo>
                  <a:pt x="1073037" y="765419"/>
                </a:lnTo>
                <a:lnTo>
                  <a:pt x="1073918" y="767978"/>
                </a:lnTo>
                <a:lnTo>
                  <a:pt x="1074887" y="770449"/>
                </a:lnTo>
                <a:lnTo>
                  <a:pt x="1075768" y="772743"/>
                </a:lnTo>
                <a:lnTo>
                  <a:pt x="1076737" y="774949"/>
                </a:lnTo>
                <a:lnTo>
                  <a:pt x="1077618" y="776978"/>
                </a:lnTo>
                <a:lnTo>
                  <a:pt x="1084226" y="787213"/>
                </a:lnTo>
                <a:lnTo>
                  <a:pt x="1085107" y="788096"/>
                </a:lnTo>
                <a:lnTo>
                  <a:pt x="1089777" y="789772"/>
                </a:lnTo>
                <a:lnTo>
                  <a:pt x="1090746" y="789508"/>
                </a:lnTo>
                <a:lnTo>
                  <a:pt x="1102817" y="770361"/>
                </a:lnTo>
                <a:lnTo>
                  <a:pt x="1103786" y="767626"/>
                </a:lnTo>
                <a:lnTo>
                  <a:pt x="1104755" y="764626"/>
                </a:lnTo>
                <a:lnTo>
                  <a:pt x="1105636" y="761538"/>
                </a:lnTo>
                <a:lnTo>
                  <a:pt x="1106605" y="758185"/>
                </a:lnTo>
                <a:lnTo>
                  <a:pt x="1107486" y="754656"/>
                </a:lnTo>
                <a:lnTo>
                  <a:pt x="1108456" y="751038"/>
                </a:lnTo>
                <a:lnTo>
                  <a:pt x="1109425" y="747156"/>
                </a:lnTo>
                <a:lnTo>
                  <a:pt x="1110306" y="743185"/>
                </a:lnTo>
                <a:lnTo>
                  <a:pt x="1111275" y="738950"/>
                </a:lnTo>
                <a:lnTo>
                  <a:pt x="1112156" y="734626"/>
                </a:lnTo>
                <a:lnTo>
                  <a:pt x="1113125" y="730038"/>
                </a:lnTo>
                <a:lnTo>
                  <a:pt x="1114006" y="725362"/>
                </a:lnTo>
                <a:lnTo>
                  <a:pt x="1114975" y="720509"/>
                </a:lnTo>
                <a:lnTo>
                  <a:pt x="1115945" y="715480"/>
                </a:lnTo>
                <a:lnTo>
                  <a:pt x="1116826" y="710362"/>
                </a:lnTo>
                <a:lnTo>
                  <a:pt x="1117795" y="704980"/>
                </a:lnTo>
                <a:lnTo>
                  <a:pt x="1118676" y="699510"/>
                </a:lnTo>
                <a:lnTo>
                  <a:pt x="1119645" y="693951"/>
                </a:lnTo>
                <a:lnTo>
                  <a:pt x="1120614" y="688216"/>
                </a:lnTo>
                <a:lnTo>
                  <a:pt x="1121495" y="682304"/>
                </a:lnTo>
                <a:lnTo>
                  <a:pt x="1122464" y="676304"/>
                </a:lnTo>
                <a:lnTo>
                  <a:pt x="1123346" y="670128"/>
                </a:lnTo>
                <a:lnTo>
                  <a:pt x="1124315" y="663863"/>
                </a:lnTo>
                <a:lnTo>
                  <a:pt x="1125284" y="657511"/>
                </a:lnTo>
                <a:lnTo>
                  <a:pt x="1126165" y="650981"/>
                </a:lnTo>
                <a:lnTo>
                  <a:pt x="1127134" y="644452"/>
                </a:lnTo>
                <a:lnTo>
                  <a:pt x="1128015" y="637746"/>
                </a:lnTo>
                <a:lnTo>
                  <a:pt x="1128984" y="630864"/>
                </a:lnTo>
                <a:lnTo>
                  <a:pt x="1129865" y="623982"/>
                </a:lnTo>
                <a:lnTo>
                  <a:pt x="1130835" y="617011"/>
                </a:lnTo>
                <a:lnTo>
                  <a:pt x="1131804" y="609953"/>
                </a:lnTo>
                <a:lnTo>
                  <a:pt x="1132685" y="602806"/>
                </a:lnTo>
                <a:lnTo>
                  <a:pt x="1133654" y="595571"/>
                </a:lnTo>
                <a:lnTo>
                  <a:pt x="1134535" y="588247"/>
                </a:lnTo>
                <a:lnTo>
                  <a:pt x="1135504" y="580924"/>
                </a:lnTo>
                <a:lnTo>
                  <a:pt x="1136473" y="573513"/>
                </a:lnTo>
                <a:lnTo>
                  <a:pt x="1137355" y="566013"/>
                </a:lnTo>
                <a:lnTo>
                  <a:pt x="1138324" y="558513"/>
                </a:lnTo>
                <a:lnTo>
                  <a:pt x="1139205" y="551013"/>
                </a:lnTo>
                <a:lnTo>
                  <a:pt x="1140174" y="543425"/>
                </a:lnTo>
                <a:lnTo>
                  <a:pt x="1141143" y="535749"/>
                </a:lnTo>
                <a:lnTo>
                  <a:pt x="1142024" y="528161"/>
                </a:lnTo>
                <a:lnTo>
                  <a:pt x="1142993" y="520485"/>
                </a:lnTo>
                <a:lnTo>
                  <a:pt x="1143874" y="512808"/>
                </a:lnTo>
                <a:lnTo>
                  <a:pt x="1144844" y="505132"/>
                </a:lnTo>
                <a:lnTo>
                  <a:pt x="1145813" y="497456"/>
                </a:lnTo>
                <a:lnTo>
                  <a:pt x="1146694" y="489779"/>
                </a:lnTo>
                <a:lnTo>
                  <a:pt x="1147663" y="482103"/>
                </a:lnTo>
                <a:lnTo>
                  <a:pt x="1148544" y="474427"/>
                </a:lnTo>
                <a:lnTo>
                  <a:pt x="1149513" y="466839"/>
                </a:lnTo>
                <a:lnTo>
                  <a:pt x="1150394" y="459251"/>
                </a:lnTo>
                <a:lnTo>
                  <a:pt x="1151363" y="451663"/>
                </a:lnTo>
                <a:lnTo>
                  <a:pt x="1152333" y="444075"/>
                </a:lnTo>
                <a:lnTo>
                  <a:pt x="1153214" y="436575"/>
                </a:lnTo>
                <a:lnTo>
                  <a:pt x="1154183" y="429075"/>
                </a:lnTo>
                <a:lnTo>
                  <a:pt x="1155064" y="421664"/>
                </a:lnTo>
                <a:lnTo>
                  <a:pt x="1156033" y="414340"/>
                </a:lnTo>
                <a:lnTo>
                  <a:pt x="1157002" y="407017"/>
                </a:lnTo>
                <a:lnTo>
                  <a:pt x="1157883" y="399782"/>
                </a:lnTo>
                <a:lnTo>
                  <a:pt x="1158852" y="392635"/>
                </a:lnTo>
                <a:lnTo>
                  <a:pt x="1159734" y="385488"/>
                </a:lnTo>
                <a:lnTo>
                  <a:pt x="1160703" y="378430"/>
                </a:lnTo>
                <a:lnTo>
                  <a:pt x="1161672" y="371547"/>
                </a:lnTo>
                <a:lnTo>
                  <a:pt x="1162553" y="364665"/>
                </a:lnTo>
                <a:lnTo>
                  <a:pt x="1163522" y="357871"/>
                </a:lnTo>
                <a:lnTo>
                  <a:pt x="1164403" y="351165"/>
                </a:lnTo>
                <a:lnTo>
                  <a:pt x="1165372" y="344548"/>
                </a:lnTo>
                <a:lnTo>
                  <a:pt x="1166342" y="338019"/>
                </a:lnTo>
                <a:lnTo>
                  <a:pt x="1167223" y="331578"/>
                </a:lnTo>
                <a:lnTo>
                  <a:pt x="1168192" y="325313"/>
                </a:lnTo>
                <a:lnTo>
                  <a:pt x="1169073" y="319049"/>
                </a:lnTo>
                <a:lnTo>
                  <a:pt x="1170042" y="312960"/>
                </a:lnTo>
                <a:lnTo>
                  <a:pt x="1170923" y="306961"/>
                </a:lnTo>
                <a:lnTo>
                  <a:pt x="1171892" y="301137"/>
                </a:lnTo>
                <a:lnTo>
                  <a:pt x="1172861" y="295314"/>
                </a:lnTo>
                <a:lnTo>
                  <a:pt x="1173743" y="289667"/>
                </a:lnTo>
                <a:lnTo>
                  <a:pt x="1174712" y="284196"/>
                </a:lnTo>
                <a:lnTo>
                  <a:pt x="1175593" y="278726"/>
                </a:lnTo>
                <a:lnTo>
                  <a:pt x="1176562" y="273432"/>
                </a:lnTo>
                <a:lnTo>
                  <a:pt x="1177531" y="268314"/>
                </a:lnTo>
                <a:lnTo>
                  <a:pt x="1178412" y="263197"/>
                </a:lnTo>
                <a:lnTo>
                  <a:pt x="1179381" y="258256"/>
                </a:lnTo>
                <a:lnTo>
                  <a:pt x="1180262" y="253491"/>
                </a:lnTo>
                <a:lnTo>
                  <a:pt x="1181232" y="248815"/>
                </a:lnTo>
                <a:lnTo>
                  <a:pt x="1182201" y="244227"/>
                </a:lnTo>
                <a:lnTo>
                  <a:pt x="1183082" y="239815"/>
                </a:lnTo>
                <a:lnTo>
                  <a:pt x="1184051" y="235580"/>
                </a:lnTo>
                <a:lnTo>
                  <a:pt x="1184932" y="231344"/>
                </a:lnTo>
                <a:lnTo>
                  <a:pt x="1185901" y="227286"/>
                </a:lnTo>
                <a:lnTo>
                  <a:pt x="1186782" y="223404"/>
                </a:lnTo>
                <a:lnTo>
                  <a:pt x="1187751" y="219609"/>
                </a:lnTo>
                <a:lnTo>
                  <a:pt x="1188721" y="215904"/>
                </a:lnTo>
                <a:lnTo>
                  <a:pt x="1189602" y="212374"/>
                </a:lnTo>
                <a:lnTo>
                  <a:pt x="1190571" y="208933"/>
                </a:lnTo>
                <a:lnTo>
                  <a:pt x="1191452" y="205669"/>
                </a:lnTo>
                <a:lnTo>
                  <a:pt x="1192421" y="202492"/>
                </a:lnTo>
                <a:lnTo>
                  <a:pt x="1193390" y="199404"/>
                </a:lnTo>
                <a:lnTo>
                  <a:pt x="1194271" y="196492"/>
                </a:lnTo>
                <a:lnTo>
                  <a:pt x="1195240" y="193669"/>
                </a:lnTo>
                <a:lnTo>
                  <a:pt x="1196122" y="190934"/>
                </a:lnTo>
                <a:lnTo>
                  <a:pt x="1197091" y="188375"/>
                </a:lnTo>
                <a:lnTo>
                  <a:pt x="1198060" y="185904"/>
                </a:lnTo>
                <a:lnTo>
                  <a:pt x="1198941" y="183522"/>
                </a:lnTo>
                <a:lnTo>
                  <a:pt x="1199910" y="181228"/>
                </a:lnTo>
                <a:lnTo>
                  <a:pt x="1200791" y="179110"/>
                </a:lnTo>
                <a:lnTo>
                  <a:pt x="1201760" y="177081"/>
                </a:lnTo>
                <a:lnTo>
                  <a:pt x="1202730" y="175140"/>
                </a:lnTo>
                <a:lnTo>
                  <a:pt x="1203611" y="173287"/>
                </a:lnTo>
                <a:lnTo>
                  <a:pt x="1204580" y="171522"/>
                </a:lnTo>
                <a:lnTo>
                  <a:pt x="1205461" y="169934"/>
                </a:lnTo>
                <a:lnTo>
                  <a:pt x="1206430" y="168346"/>
                </a:lnTo>
                <a:lnTo>
                  <a:pt x="1207311" y="166846"/>
                </a:lnTo>
                <a:lnTo>
                  <a:pt x="1208280" y="165522"/>
                </a:lnTo>
                <a:lnTo>
                  <a:pt x="1209249" y="164199"/>
                </a:lnTo>
                <a:lnTo>
                  <a:pt x="1210131" y="162963"/>
                </a:lnTo>
                <a:lnTo>
                  <a:pt x="1211100" y="161816"/>
                </a:lnTo>
                <a:lnTo>
                  <a:pt x="1222289" y="153523"/>
                </a:lnTo>
                <a:lnTo>
                  <a:pt x="1223170" y="153170"/>
                </a:lnTo>
                <a:lnTo>
                  <a:pt x="1224139" y="152817"/>
                </a:lnTo>
                <a:lnTo>
                  <a:pt x="1225109" y="152552"/>
                </a:lnTo>
                <a:lnTo>
                  <a:pt x="1225990" y="152376"/>
                </a:lnTo>
                <a:lnTo>
                  <a:pt x="1226959" y="152111"/>
                </a:lnTo>
                <a:lnTo>
                  <a:pt x="1227840" y="152023"/>
                </a:lnTo>
                <a:lnTo>
                  <a:pt x="1228809" y="151846"/>
                </a:lnTo>
                <a:lnTo>
                  <a:pt x="1229778" y="151758"/>
                </a:lnTo>
                <a:lnTo>
                  <a:pt x="1230659" y="151670"/>
                </a:lnTo>
                <a:lnTo>
                  <a:pt x="1231629" y="151581"/>
                </a:lnTo>
                <a:lnTo>
                  <a:pt x="1232510" y="151493"/>
                </a:lnTo>
                <a:lnTo>
                  <a:pt x="1233479" y="151493"/>
                </a:lnTo>
                <a:lnTo>
                  <a:pt x="1234448" y="151405"/>
                </a:lnTo>
                <a:lnTo>
                  <a:pt x="1235329" y="151405"/>
                </a:lnTo>
                <a:lnTo>
                  <a:pt x="1236298" y="151405"/>
                </a:lnTo>
                <a:lnTo>
                  <a:pt x="1237179" y="151405"/>
                </a:lnTo>
                <a:lnTo>
                  <a:pt x="1238148" y="151493"/>
                </a:lnTo>
                <a:lnTo>
                  <a:pt x="1239118" y="151493"/>
                </a:lnTo>
                <a:lnTo>
                  <a:pt x="1239999" y="151493"/>
                </a:lnTo>
                <a:lnTo>
                  <a:pt x="1240968" y="151581"/>
                </a:lnTo>
                <a:lnTo>
                  <a:pt x="1241849" y="151581"/>
                </a:lnTo>
                <a:lnTo>
                  <a:pt x="1242818" y="151581"/>
                </a:lnTo>
                <a:lnTo>
                  <a:pt x="1243699" y="151670"/>
                </a:lnTo>
                <a:lnTo>
                  <a:pt x="1244668" y="151670"/>
                </a:lnTo>
                <a:lnTo>
                  <a:pt x="1245638" y="151670"/>
                </a:lnTo>
                <a:lnTo>
                  <a:pt x="1246519" y="151670"/>
                </a:lnTo>
                <a:lnTo>
                  <a:pt x="1247488" y="151758"/>
                </a:lnTo>
                <a:lnTo>
                  <a:pt x="1248369" y="151758"/>
                </a:lnTo>
                <a:lnTo>
                  <a:pt x="1249338" y="151758"/>
                </a:lnTo>
                <a:lnTo>
                  <a:pt x="1250307" y="151758"/>
                </a:lnTo>
                <a:lnTo>
                  <a:pt x="1251188" y="151758"/>
                </a:lnTo>
                <a:lnTo>
                  <a:pt x="1252157" y="151758"/>
                </a:lnTo>
                <a:lnTo>
                  <a:pt x="1253039" y="151670"/>
                </a:lnTo>
                <a:lnTo>
                  <a:pt x="1254008" y="151670"/>
                </a:lnTo>
                <a:lnTo>
                  <a:pt x="1254977" y="151670"/>
                </a:lnTo>
                <a:lnTo>
                  <a:pt x="1255858" y="151670"/>
                </a:lnTo>
                <a:lnTo>
                  <a:pt x="1256827" y="151581"/>
                </a:lnTo>
                <a:lnTo>
                  <a:pt x="1257708" y="151581"/>
                </a:lnTo>
                <a:lnTo>
                  <a:pt x="1258677" y="151493"/>
                </a:lnTo>
                <a:lnTo>
                  <a:pt x="1259646" y="151493"/>
                </a:lnTo>
                <a:lnTo>
                  <a:pt x="1260528" y="151405"/>
                </a:lnTo>
                <a:lnTo>
                  <a:pt x="1261497" y="151405"/>
                </a:lnTo>
                <a:lnTo>
                  <a:pt x="1262378" y="151316"/>
                </a:lnTo>
                <a:lnTo>
                  <a:pt x="1263347" y="151316"/>
                </a:lnTo>
                <a:lnTo>
                  <a:pt x="1264228" y="151228"/>
                </a:lnTo>
                <a:lnTo>
                  <a:pt x="1265197" y="151228"/>
                </a:lnTo>
                <a:lnTo>
                  <a:pt x="1266166" y="151228"/>
                </a:lnTo>
                <a:lnTo>
                  <a:pt x="1267047" y="151140"/>
                </a:lnTo>
                <a:lnTo>
                  <a:pt x="1268017" y="151140"/>
                </a:lnTo>
                <a:lnTo>
                  <a:pt x="1268898" y="151140"/>
                </a:lnTo>
                <a:lnTo>
                  <a:pt x="1269867" y="151228"/>
                </a:lnTo>
                <a:lnTo>
                  <a:pt x="1270836" y="151228"/>
                </a:lnTo>
                <a:lnTo>
                  <a:pt x="1271717" y="151316"/>
                </a:lnTo>
                <a:lnTo>
                  <a:pt x="1272686" y="151405"/>
                </a:lnTo>
                <a:lnTo>
                  <a:pt x="1273567" y="151493"/>
                </a:lnTo>
                <a:lnTo>
                  <a:pt x="1278237" y="152463"/>
                </a:lnTo>
                <a:lnTo>
                  <a:pt x="1279206" y="152728"/>
                </a:lnTo>
                <a:lnTo>
                  <a:pt x="1285726" y="156257"/>
                </a:lnTo>
                <a:lnTo>
                  <a:pt x="1286695" y="156963"/>
                </a:lnTo>
                <a:lnTo>
                  <a:pt x="1292246" y="162875"/>
                </a:lnTo>
                <a:lnTo>
                  <a:pt x="1293215" y="164110"/>
                </a:lnTo>
                <a:lnTo>
                  <a:pt x="1294096" y="165434"/>
                </a:lnTo>
                <a:lnTo>
                  <a:pt x="1295065" y="166845"/>
                </a:lnTo>
                <a:lnTo>
                  <a:pt x="1296034" y="168433"/>
                </a:lnTo>
                <a:lnTo>
                  <a:pt x="1296916" y="170022"/>
                </a:lnTo>
                <a:lnTo>
                  <a:pt x="1297885" y="171786"/>
                </a:lnTo>
                <a:lnTo>
                  <a:pt x="1298766" y="173639"/>
                </a:lnTo>
                <a:lnTo>
                  <a:pt x="1299735" y="175580"/>
                </a:lnTo>
                <a:lnTo>
                  <a:pt x="1300616" y="177610"/>
                </a:lnTo>
                <a:lnTo>
                  <a:pt x="1301585" y="179816"/>
                </a:lnTo>
                <a:lnTo>
                  <a:pt x="1302554" y="182021"/>
                </a:lnTo>
                <a:lnTo>
                  <a:pt x="1303436" y="184492"/>
                </a:lnTo>
                <a:lnTo>
                  <a:pt x="1304405" y="186962"/>
                </a:lnTo>
                <a:lnTo>
                  <a:pt x="1305286" y="189609"/>
                </a:lnTo>
                <a:lnTo>
                  <a:pt x="1306255" y="192345"/>
                </a:lnTo>
                <a:lnTo>
                  <a:pt x="1307224" y="195256"/>
                </a:lnTo>
                <a:lnTo>
                  <a:pt x="1308105" y="198256"/>
                </a:lnTo>
                <a:lnTo>
                  <a:pt x="1309074" y="201344"/>
                </a:lnTo>
                <a:lnTo>
                  <a:pt x="1309955" y="204609"/>
                </a:lnTo>
                <a:lnTo>
                  <a:pt x="1310925" y="208050"/>
                </a:lnTo>
                <a:lnTo>
                  <a:pt x="1311894" y="211579"/>
                </a:lnTo>
                <a:lnTo>
                  <a:pt x="1312775" y="215285"/>
                </a:lnTo>
                <a:lnTo>
                  <a:pt x="1313744" y="219079"/>
                </a:lnTo>
                <a:lnTo>
                  <a:pt x="1314625" y="222962"/>
                </a:lnTo>
                <a:lnTo>
                  <a:pt x="1315594" y="227109"/>
                </a:lnTo>
                <a:lnTo>
                  <a:pt x="1316475" y="231344"/>
                </a:lnTo>
                <a:lnTo>
                  <a:pt x="1317444" y="235667"/>
                </a:lnTo>
                <a:lnTo>
                  <a:pt x="1318414" y="240167"/>
                </a:lnTo>
                <a:lnTo>
                  <a:pt x="1319295" y="244755"/>
                </a:lnTo>
                <a:lnTo>
                  <a:pt x="1320264" y="249608"/>
                </a:lnTo>
                <a:lnTo>
                  <a:pt x="1321145" y="254461"/>
                </a:lnTo>
                <a:lnTo>
                  <a:pt x="1322114" y="259578"/>
                </a:lnTo>
                <a:lnTo>
                  <a:pt x="1323083" y="264784"/>
                </a:lnTo>
                <a:lnTo>
                  <a:pt x="1323964" y="270078"/>
                </a:lnTo>
                <a:lnTo>
                  <a:pt x="1324933" y="275548"/>
                </a:lnTo>
                <a:lnTo>
                  <a:pt x="1325815" y="281196"/>
                </a:lnTo>
                <a:lnTo>
                  <a:pt x="1326784" y="286931"/>
                </a:lnTo>
                <a:lnTo>
                  <a:pt x="1327753" y="292842"/>
                </a:lnTo>
                <a:lnTo>
                  <a:pt x="1328634" y="298842"/>
                </a:lnTo>
                <a:lnTo>
                  <a:pt x="1329603" y="305019"/>
                </a:lnTo>
                <a:lnTo>
                  <a:pt x="1330484" y="311283"/>
                </a:lnTo>
                <a:lnTo>
                  <a:pt x="1331453" y="317636"/>
                </a:lnTo>
                <a:lnTo>
                  <a:pt x="1332423" y="324165"/>
                </a:lnTo>
                <a:lnTo>
                  <a:pt x="1333304" y="330871"/>
                </a:lnTo>
                <a:lnTo>
                  <a:pt x="1334273" y="337665"/>
                </a:lnTo>
                <a:lnTo>
                  <a:pt x="1335154" y="344547"/>
                </a:lnTo>
                <a:lnTo>
                  <a:pt x="1336123" y="351518"/>
                </a:lnTo>
                <a:lnTo>
                  <a:pt x="1337004" y="358665"/>
                </a:lnTo>
                <a:lnTo>
                  <a:pt x="1337973" y="365900"/>
                </a:lnTo>
                <a:lnTo>
                  <a:pt x="1338942" y="373223"/>
                </a:lnTo>
                <a:lnTo>
                  <a:pt x="1339824" y="380635"/>
                </a:lnTo>
                <a:lnTo>
                  <a:pt x="1340793" y="388223"/>
                </a:lnTo>
                <a:lnTo>
                  <a:pt x="1341674" y="395810"/>
                </a:lnTo>
                <a:lnTo>
                  <a:pt x="1342643" y="403487"/>
                </a:lnTo>
                <a:lnTo>
                  <a:pt x="1343612" y="411340"/>
                </a:lnTo>
                <a:lnTo>
                  <a:pt x="1344493" y="419193"/>
                </a:lnTo>
                <a:lnTo>
                  <a:pt x="1345462" y="427134"/>
                </a:lnTo>
                <a:lnTo>
                  <a:pt x="1346343" y="435163"/>
                </a:lnTo>
                <a:lnTo>
                  <a:pt x="1347313" y="443280"/>
                </a:lnTo>
                <a:lnTo>
                  <a:pt x="1348282" y="451398"/>
                </a:lnTo>
                <a:lnTo>
                  <a:pt x="1349163" y="459604"/>
                </a:lnTo>
                <a:lnTo>
                  <a:pt x="1350132" y="467898"/>
                </a:lnTo>
                <a:lnTo>
                  <a:pt x="1351013" y="476192"/>
                </a:lnTo>
                <a:lnTo>
                  <a:pt x="1351982" y="484486"/>
                </a:lnTo>
                <a:lnTo>
                  <a:pt x="1352863" y="492868"/>
                </a:lnTo>
                <a:lnTo>
                  <a:pt x="1353832" y="501338"/>
                </a:lnTo>
                <a:lnTo>
                  <a:pt x="1354802" y="509721"/>
                </a:lnTo>
                <a:lnTo>
                  <a:pt x="1355683" y="518191"/>
                </a:lnTo>
                <a:lnTo>
                  <a:pt x="1356652" y="526573"/>
                </a:lnTo>
                <a:lnTo>
                  <a:pt x="1357533" y="535043"/>
                </a:lnTo>
                <a:lnTo>
                  <a:pt x="1358502" y="543514"/>
                </a:lnTo>
                <a:lnTo>
                  <a:pt x="1359471" y="551984"/>
                </a:lnTo>
                <a:lnTo>
                  <a:pt x="1360352" y="560367"/>
                </a:lnTo>
                <a:lnTo>
                  <a:pt x="1361322" y="568749"/>
                </a:lnTo>
                <a:lnTo>
                  <a:pt x="1362203" y="577131"/>
                </a:lnTo>
                <a:lnTo>
                  <a:pt x="1363172" y="585513"/>
                </a:lnTo>
                <a:lnTo>
                  <a:pt x="1364141" y="593807"/>
                </a:lnTo>
                <a:lnTo>
                  <a:pt x="1365022" y="602101"/>
                </a:lnTo>
                <a:lnTo>
                  <a:pt x="1365991" y="610307"/>
                </a:lnTo>
                <a:lnTo>
                  <a:pt x="1366872" y="618425"/>
                </a:lnTo>
                <a:lnTo>
                  <a:pt x="1367841" y="626454"/>
                </a:lnTo>
                <a:lnTo>
                  <a:pt x="1368811" y="634483"/>
                </a:lnTo>
                <a:lnTo>
                  <a:pt x="1369692" y="642424"/>
                </a:lnTo>
                <a:lnTo>
                  <a:pt x="1370661" y="650277"/>
                </a:lnTo>
                <a:lnTo>
                  <a:pt x="1371542" y="657953"/>
                </a:lnTo>
                <a:lnTo>
                  <a:pt x="1372511" y="665630"/>
                </a:lnTo>
                <a:lnTo>
                  <a:pt x="1373392" y="673218"/>
                </a:lnTo>
                <a:lnTo>
                  <a:pt x="1374361" y="680629"/>
                </a:lnTo>
                <a:lnTo>
                  <a:pt x="1375331" y="687952"/>
                </a:lnTo>
                <a:lnTo>
                  <a:pt x="1376212" y="695099"/>
                </a:lnTo>
                <a:lnTo>
                  <a:pt x="1377181" y="702158"/>
                </a:lnTo>
                <a:lnTo>
                  <a:pt x="1378062" y="709128"/>
                </a:lnTo>
                <a:lnTo>
                  <a:pt x="1379031" y="715922"/>
                </a:lnTo>
                <a:lnTo>
                  <a:pt x="1380000" y="722540"/>
                </a:lnTo>
                <a:lnTo>
                  <a:pt x="1380881" y="729069"/>
                </a:lnTo>
                <a:lnTo>
                  <a:pt x="1381850" y="735422"/>
                </a:lnTo>
                <a:lnTo>
                  <a:pt x="1382731" y="741598"/>
                </a:lnTo>
                <a:lnTo>
                  <a:pt x="1383701" y="747598"/>
                </a:lnTo>
                <a:lnTo>
                  <a:pt x="1384670" y="753510"/>
                </a:lnTo>
                <a:lnTo>
                  <a:pt x="1385551" y="759157"/>
                </a:lnTo>
                <a:lnTo>
                  <a:pt x="1386520" y="764627"/>
                </a:lnTo>
                <a:lnTo>
                  <a:pt x="1387401" y="770009"/>
                </a:lnTo>
                <a:lnTo>
                  <a:pt x="1388370" y="775127"/>
                </a:lnTo>
                <a:lnTo>
                  <a:pt x="1389339" y="780068"/>
                </a:lnTo>
                <a:lnTo>
                  <a:pt x="1390221" y="784744"/>
                </a:lnTo>
                <a:lnTo>
                  <a:pt x="1391190" y="789332"/>
                </a:lnTo>
                <a:lnTo>
                  <a:pt x="1392071" y="793656"/>
                </a:lnTo>
                <a:lnTo>
                  <a:pt x="1393040" y="797803"/>
                </a:lnTo>
                <a:lnTo>
                  <a:pt x="1393921" y="801773"/>
                </a:lnTo>
                <a:lnTo>
                  <a:pt x="1394890" y="805479"/>
                </a:lnTo>
                <a:lnTo>
                  <a:pt x="1395859" y="809008"/>
                </a:lnTo>
                <a:lnTo>
                  <a:pt x="1396740" y="812273"/>
                </a:lnTo>
                <a:lnTo>
                  <a:pt x="1397710" y="815361"/>
                </a:lnTo>
                <a:lnTo>
                  <a:pt x="1398591" y="818273"/>
                </a:lnTo>
                <a:lnTo>
                  <a:pt x="1399560" y="820920"/>
                </a:lnTo>
                <a:lnTo>
                  <a:pt x="1410749" y="835567"/>
                </a:lnTo>
                <a:lnTo>
                  <a:pt x="1411719" y="835390"/>
                </a:lnTo>
                <a:lnTo>
                  <a:pt x="1419120" y="826390"/>
                </a:lnTo>
                <a:lnTo>
                  <a:pt x="1420089" y="824449"/>
                </a:lnTo>
                <a:lnTo>
                  <a:pt x="1421058" y="822243"/>
                </a:lnTo>
                <a:lnTo>
                  <a:pt x="1421939" y="819861"/>
                </a:lnTo>
                <a:lnTo>
                  <a:pt x="1422908" y="817302"/>
                </a:lnTo>
                <a:lnTo>
                  <a:pt x="1423789" y="814567"/>
                </a:lnTo>
                <a:lnTo>
                  <a:pt x="1424758" y="811744"/>
                </a:lnTo>
                <a:lnTo>
                  <a:pt x="1425728" y="808655"/>
                </a:lnTo>
                <a:lnTo>
                  <a:pt x="1426609" y="805479"/>
                </a:lnTo>
                <a:lnTo>
                  <a:pt x="1427578" y="802126"/>
                </a:lnTo>
                <a:lnTo>
                  <a:pt x="1428459" y="798597"/>
                </a:lnTo>
                <a:lnTo>
                  <a:pt x="1429428" y="794979"/>
                </a:lnTo>
                <a:lnTo>
                  <a:pt x="1430309" y="791185"/>
                </a:lnTo>
                <a:lnTo>
                  <a:pt x="1431278" y="787215"/>
                </a:lnTo>
                <a:lnTo>
                  <a:pt x="1432247" y="783156"/>
                </a:lnTo>
                <a:lnTo>
                  <a:pt x="1433129" y="779009"/>
                </a:lnTo>
                <a:lnTo>
                  <a:pt x="1434098" y="774774"/>
                </a:lnTo>
                <a:lnTo>
                  <a:pt x="1434979" y="770362"/>
                </a:lnTo>
                <a:lnTo>
                  <a:pt x="1435948" y="765862"/>
                </a:lnTo>
                <a:lnTo>
                  <a:pt x="1436917" y="761274"/>
                </a:lnTo>
                <a:lnTo>
                  <a:pt x="1437798" y="756598"/>
                </a:lnTo>
                <a:lnTo>
                  <a:pt x="1438767" y="751745"/>
                </a:lnTo>
                <a:lnTo>
                  <a:pt x="1439648" y="746892"/>
                </a:lnTo>
                <a:lnTo>
                  <a:pt x="1440618" y="741951"/>
                </a:lnTo>
                <a:lnTo>
                  <a:pt x="1441587" y="737010"/>
                </a:lnTo>
                <a:lnTo>
                  <a:pt x="1442468" y="731893"/>
                </a:lnTo>
                <a:lnTo>
                  <a:pt x="1443437" y="726775"/>
                </a:lnTo>
                <a:lnTo>
                  <a:pt x="1444318" y="721658"/>
                </a:lnTo>
                <a:lnTo>
                  <a:pt x="1445287" y="716364"/>
                </a:lnTo>
                <a:lnTo>
                  <a:pt x="1446168" y="711158"/>
                </a:lnTo>
                <a:lnTo>
                  <a:pt x="1447137" y="705864"/>
                </a:lnTo>
                <a:lnTo>
                  <a:pt x="1448107" y="700482"/>
                </a:lnTo>
                <a:lnTo>
                  <a:pt x="1448988" y="695100"/>
                </a:lnTo>
                <a:lnTo>
                  <a:pt x="1449957" y="689718"/>
                </a:lnTo>
                <a:lnTo>
                  <a:pt x="1450838" y="684336"/>
                </a:lnTo>
                <a:lnTo>
                  <a:pt x="1451807" y="678953"/>
                </a:lnTo>
                <a:lnTo>
                  <a:pt x="1452776" y="673571"/>
                </a:lnTo>
                <a:lnTo>
                  <a:pt x="1453657" y="668189"/>
                </a:lnTo>
                <a:lnTo>
                  <a:pt x="1454626" y="662719"/>
                </a:lnTo>
                <a:lnTo>
                  <a:pt x="1455508" y="657337"/>
                </a:lnTo>
                <a:lnTo>
                  <a:pt x="1456477" y="651955"/>
                </a:lnTo>
                <a:lnTo>
                  <a:pt x="1457446" y="646660"/>
                </a:lnTo>
                <a:lnTo>
                  <a:pt x="1458327" y="641278"/>
                </a:lnTo>
                <a:lnTo>
                  <a:pt x="1459296" y="635984"/>
                </a:lnTo>
                <a:lnTo>
                  <a:pt x="1460177" y="630690"/>
                </a:lnTo>
                <a:lnTo>
                  <a:pt x="1461146" y="625485"/>
                </a:lnTo>
                <a:lnTo>
                  <a:pt x="1462116" y="620279"/>
                </a:lnTo>
                <a:lnTo>
                  <a:pt x="1462997" y="615161"/>
                </a:lnTo>
                <a:lnTo>
                  <a:pt x="1463966" y="610044"/>
                </a:lnTo>
                <a:lnTo>
                  <a:pt x="1464847" y="604926"/>
                </a:lnTo>
                <a:lnTo>
                  <a:pt x="1465816" y="599897"/>
                </a:lnTo>
                <a:lnTo>
                  <a:pt x="1466697" y="594956"/>
                </a:lnTo>
                <a:lnTo>
                  <a:pt x="1467666" y="590103"/>
                </a:lnTo>
                <a:lnTo>
                  <a:pt x="1468635" y="585251"/>
                </a:lnTo>
                <a:lnTo>
                  <a:pt x="1469517" y="580486"/>
                </a:lnTo>
                <a:lnTo>
                  <a:pt x="1470486" y="575721"/>
                </a:lnTo>
                <a:lnTo>
                  <a:pt x="1471367" y="571045"/>
                </a:lnTo>
                <a:lnTo>
                  <a:pt x="1472336" y="566457"/>
                </a:lnTo>
                <a:lnTo>
                  <a:pt x="1473305" y="561957"/>
                </a:lnTo>
                <a:lnTo>
                  <a:pt x="1474186" y="557545"/>
                </a:lnTo>
                <a:lnTo>
                  <a:pt x="1475155" y="553133"/>
                </a:lnTo>
                <a:lnTo>
                  <a:pt x="1476036" y="548810"/>
                </a:lnTo>
                <a:lnTo>
                  <a:pt x="1477006" y="544575"/>
                </a:lnTo>
                <a:lnTo>
                  <a:pt x="1477975" y="540428"/>
                </a:lnTo>
                <a:lnTo>
                  <a:pt x="1478856" y="536369"/>
                </a:lnTo>
                <a:lnTo>
                  <a:pt x="1479825" y="532310"/>
                </a:lnTo>
                <a:lnTo>
                  <a:pt x="1480706" y="528428"/>
                </a:lnTo>
                <a:lnTo>
                  <a:pt x="1481675" y="524546"/>
                </a:lnTo>
                <a:lnTo>
                  <a:pt x="1482644" y="520752"/>
                </a:lnTo>
                <a:lnTo>
                  <a:pt x="1483525" y="517046"/>
                </a:lnTo>
                <a:lnTo>
                  <a:pt x="1484495" y="513340"/>
                </a:lnTo>
                <a:lnTo>
                  <a:pt x="1485376" y="509722"/>
                </a:lnTo>
                <a:lnTo>
                  <a:pt x="1486345" y="506281"/>
                </a:lnTo>
                <a:lnTo>
                  <a:pt x="1487226" y="502752"/>
                </a:lnTo>
                <a:lnTo>
                  <a:pt x="1488195" y="499399"/>
                </a:lnTo>
                <a:lnTo>
                  <a:pt x="1489164" y="496046"/>
                </a:lnTo>
                <a:lnTo>
                  <a:pt x="1490045" y="492870"/>
                </a:lnTo>
                <a:lnTo>
                  <a:pt x="1491014" y="489605"/>
                </a:lnTo>
                <a:lnTo>
                  <a:pt x="1491896" y="486517"/>
                </a:lnTo>
                <a:lnTo>
                  <a:pt x="1492865" y="483429"/>
                </a:lnTo>
                <a:lnTo>
                  <a:pt x="1493834" y="480429"/>
                </a:lnTo>
                <a:lnTo>
                  <a:pt x="1494715" y="477429"/>
                </a:lnTo>
                <a:lnTo>
                  <a:pt x="1495684" y="474517"/>
                </a:lnTo>
                <a:lnTo>
                  <a:pt x="1496565" y="471606"/>
                </a:lnTo>
                <a:lnTo>
                  <a:pt x="1497534" y="468782"/>
                </a:lnTo>
                <a:lnTo>
                  <a:pt x="1498504" y="466047"/>
                </a:lnTo>
                <a:lnTo>
                  <a:pt x="1499385" y="463312"/>
                </a:lnTo>
                <a:lnTo>
                  <a:pt x="1500354" y="460577"/>
                </a:lnTo>
                <a:lnTo>
                  <a:pt x="1501235" y="457930"/>
                </a:lnTo>
                <a:lnTo>
                  <a:pt x="1502204" y="455283"/>
                </a:lnTo>
                <a:lnTo>
                  <a:pt x="1503085" y="452636"/>
                </a:lnTo>
                <a:lnTo>
                  <a:pt x="1504054" y="450077"/>
                </a:lnTo>
                <a:lnTo>
                  <a:pt x="1505023" y="447430"/>
                </a:lnTo>
                <a:lnTo>
                  <a:pt x="1505905" y="444871"/>
                </a:lnTo>
                <a:lnTo>
                  <a:pt x="1506874" y="442401"/>
                </a:lnTo>
                <a:lnTo>
                  <a:pt x="1507755" y="439842"/>
                </a:lnTo>
                <a:lnTo>
                  <a:pt x="1508724" y="437371"/>
                </a:lnTo>
                <a:lnTo>
                  <a:pt x="1509693" y="434813"/>
                </a:lnTo>
                <a:lnTo>
                  <a:pt x="1510574" y="432342"/>
                </a:lnTo>
                <a:lnTo>
                  <a:pt x="1511543" y="429783"/>
                </a:lnTo>
                <a:lnTo>
                  <a:pt x="1512424" y="427313"/>
                </a:lnTo>
                <a:lnTo>
                  <a:pt x="1513394" y="424754"/>
                </a:lnTo>
                <a:lnTo>
                  <a:pt x="1514363" y="422283"/>
                </a:lnTo>
                <a:lnTo>
                  <a:pt x="1515244" y="419724"/>
                </a:lnTo>
                <a:lnTo>
                  <a:pt x="1516213" y="417166"/>
                </a:lnTo>
                <a:lnTo>
                  <a:pt x="1517094" y="414607"/>
                </a:lnTo>
                <a:lnTo>
                  <a:pt x="1518063" y="412048"/>
                </a:lnTo>
                <a:lnTo>
                  <a:pt x="1519032" y="409401"/>
                </a:lnTo>
                <a:lnTo>
                  <a:pt x="1519913" y="406754"/>
                </a:lnTo>
                <a:lnTo>
                  <a:pt x="1520883" y="404019"/>
                </a:lnTo>
                <a:lnTo>
                  <a:pt x="1521764" y="401372"/>
                </a:lnTo>
                <a:lnTo>
                  <a:pt x="1522733" y="398548"/>
                </a:lnTo>
                <a:lnTo>
                  <a:pt x="1523614" y="395813"/>
                </a:lnTo>
                <a:lnTo>
                  <a:pt x="1524583" y="392990"/>
                </a:lnTo>
                <a:lnTo>
                  <a:pt x="1525552" y="390078"/>
                </a:lnTo>
                <a:lnTo>
                  <a:pt x="1526433" y="387167"/>
                </a:lnTo>
                <a:lnTo>
                  <a:pt x="1527403" y="384255"/>
                </a:lnTo>
                <a:lnTo>
                  <a:pt x="1528284" y="381167"/>
                </a:lnTo>
                <a:lnTo>
                  <a:pt x="1529253" y="378167"/>
                </a:lnTo>
                <a:lnTo>
                  <a:pt x="1530222" y="374990"/>
                </a:lnTo>
                <a:lnTo>
                  <a:pt x="1531103" y="371814"/>
                </a:lnTo>
                <a:lnTo>
                  <a:pt x="1532072" y="368550"/>
                </a:lnTo>
                <a:lnTo>
                  <a:pt x="1532953" y="365285"/>
                </a:lnTo>
                <a:lnTo>
                  <a:pt x="1533922" y="361932"/>
                </a:lnTo>
                <a:lnTo>
                  <a:pt x="1534892" y="358491"/>
                </a:lnTo>
                <a:lnTo>
                  <a:pt x="1535773" y="355050"/>
                </a:lnTo>
                <a:lnTo>
                  <a:pt x="1536742" y="351520"/>
                </a:lnTo>
                <a:lnTo>
                  <a:pt x="1537623" y="347903"/>
                </a:lnTo>
                <a:lnTo>
                  <a:pt x="1538592" y="344197"/>
                </a:lnTo>
                <a:lnTo>
                  <a:pt x="1539561" y="340491"/>
                </a:lnTo>
                <a:lnTo>
                  <a:pt x="1540442" y="336697"/>
                </a:lnTo>
                <a:lnTo>
                  <a:pt x="1541412" y="332815"/>
                </a:lnTo>
                <a:lnTo>
                  <a:pt x="1542293" y="328932"/>
                </a:lnTo>
                <a:lnTo>
                  <a:pt x="1543262" y="324874"/>
                </a:lnTo>
                <a:lnTo>
                  <a:pt x="1544143" y="320815"/>
                </a:lnTo>
                <a:lnTo>
                  <a:pt x="1545112" y="316668"/>
                </a:lnTo>
                <a:lnTo>
                  <a:pt x="1546081" y="312521"/>
                </a:lnTo>
                <a:lnTo>
                  <a:pt x="1546962" y="308198"/>
                </a:lnTo>
                <a:lnTo>
                  <a:pt x="1547931" y="303874"/>
                </a:lnTo>
                <a:lnTo>
                  <a:pt x="1548812" y="299551"/>
                </a:lnTo>
                <a:lnTo>
                  <a:pt x="1549782" y="295051"/>
                </a:lnTo>
                <a:lnTo>
                  <a:pt x="1550751" y="290551"/>
                </a:lnTo>
                <a:lnTo>
                  <a:pt x="1551632" y="285963"/>
                </a:lnTo>
                <a:lnTo>
                  <a:pt x="1552601" y="281375"/>
                </a:lnTo>
                <a:lnTo>
                  <a:pt x="1553482" y="276699"/>
                </a:lnTo>
                <a:lnTo>
                  <a:pt x="1554451" y="271934"/>
                </a:lnTo>
                <a:lnTo>
                  <a:pt x="1555420" y="267081"/>
                </a:lnTo>
                <a:lnTo>
                  <a:pt x="1556302" y="262316"/>
                </a:lnTo>
                <a:lnTo>
                  <a:pt x="1557271" y="257375"/>
                </a:lnTo>
                <a:lnTo>
                  <a:pt x="1558152" y="252434"/>
                </a:lnTo>
                <a:lnTo>
                  <a:pt x="1559121" y="247493"/>
                </a:lnTo>
                <a:lnTo>
                  <a:pt x="1560002" y="242464"/>
                </a:lnTo>
                <a:lnTo>
                  <a:pt x="1560971" y="237346"/>
                </a:lnTo>
                <a:lnTo>
                  <a:pt x="1561940" y="232229"/>
                </a:lnTo>
                <a:lnTo>
                  <a:pt x="1562821" y="227112"/>
                </a:lnTo>
                <a:lnTo>
                  <a:pt x="1563791" y="221994"/>
                </a:lnTo>
                <a:lnTo>
                  <a:pt x="1564672" y="216788"/>
                </a:lnTo>
                <a:lnTo>
                  <a:pt x="1565641" y="211583"/>
                </a:lnTo>
                <a:lnTo>
                  <a:pt x="1566610" y="206377"/>
                </a:lnTo>
                <a:lnTo>
                  <a:pt x="1567491" y="201083"/>
                </a:lnTo>
                <a:lnTo>
                  <a:pt x="1568460" y="195789"/>
                </a:lnTo>
                <a:lnTo>
                  <a:pt x="1569341" y="190583"/>
                </a:lnTo>
                <a:lnTo>
                  <a:pt x="1570311" y="185289"/>
                </a:lnTo>
                <a:lnTo>
                  <a:pt x="1571280" y="179995"/>
                </a:lnTo>
                <a:lnTo>
                  <a:pt x="1572161" y="174701"/>
                </a:lnTo>
                <a:lnTo>
                  <a:pt x="1573130" y="169495"/>
                </a:lnTo>
                <a:lnTo>
                  <a:pt x="1574011" y="164201"/>
                </a:lnTo>
                <a:lnTo>
                  <a:pt x="1574980" y="158995"/>
                </a:lnTo>
                <a:lnTo>
                  <a:pt x="1575949" y="153790"/>
                </a:lnTo>
                <a:lnTo>
                  <a:pt x="1576830" y="148584"/>
                </a:lnTo>
                <a:lnTo>
                  <a:pt x="1577800" y="143378"/>
                </a:lnTo>
                <a:lnTo>
                  <a:pt x="1578681" y="138261"/>
                </a:lnTo>
                <a:lnTo>
                  <a:pt x="1579650" y="133143"/>
                </a:lnTo>
                <a:lnTo>
                  <a:pt x="1580531" y="128114"/>
                </a:lnTo>
                <a:lnTo>
                  <a:pt x="1581500" y="123085"/>
                </a:lnTo>
                <a:lnTo>
                  <a:pt x="1582469" y="118143"/>
                </a:lnTo>
                <a:lnTo>
                  <a:pt x="1583350" y="113202"/>
                </a:lnTo>
                <a:lnTo>
                  <a:pt x="1584319" y="108350"/>
                </a:lnTo>
                <a:lnTo>
                  <a:pt x="1585200" y="103585"/>
                </a:lnTo>
                <a:lnTo>
                  <a:pt x="1586170" y="98909"/>
                </a:lnTo>
                <a:lnTo>
                  <a:pt x="1587139" y="94321"/>
                </a:lnTo>
                <a:lnTo>
                  <a:pt x="1588020" y="89733"/>
                </a:lnTo>
                <a:lnTo>
                  <a:pt x="1588989" y="85233"/>
                </a:lnTo>
                <a:lnTo>
                  <a:pt x="1589870" y="80909"/>
                </a:lnTo>
                <a:lnTo>
                  <a:pt x="1590839" y="76586"/>
                </a:lnTo>
                <a:lnTo>
                  <a:pt x="1591808" y="72439"/>
                </a:lnTo>
                <a:lnTo>
                  <a:pt x="1592690" y="68380"/>
                </a:lnTo>
                <a:lnTo>
                  <a:pt x="1593659" y="64410"/>
                </a:lnTo>
                <a:lnTo>
                  <a:pt x="1594540" y="60527"/>
                </a:lnTo>
                <a:lnTo>
                  <a:pt x="1595509" y="56821"/>
                </a:lnTo>
                <a:lnTo>
                  <a:pt x="1596390" y="53204"/>
                </a:lnTo>
                <a:lnTo>
                  <a:pt x="1597359" y="49762"/>
                </a:lnTo>
                <a:lnTo>
                  <a:pt x="1598328" y="46498"/>
                </a:lnTo>
                <a:lnTo>
                  <a:pt x="1599209" y="43233"/>
                </a:lnTo>
                <a:lnTo>
                  <a:pt x="1600179" y="40233"/>
                </a:lnTo>
                <a:lnTo>
                  <a:pt x="1601060" y="37322"/>
                </a:lnTo>
                <a:lnTo>
                  <a:pt x="1602029" y="34587"/>
                </a:lnTo>
                <a:lnTo>
                  <a:pt x="1602998" y="32028"/>
                </a:lnTo>
                <a:lnTo>
                  <a:pt x="1603879" y="29646"/>
                </a:lnTo>
                <a:lnTo>
                  <a:pt x="1604848" y="27351"/>
                </a:lnTo>
                <a:lnTo>
                  <a:pt x="1605729" y="25322"/>
                </a:lnTo>
                <a:lnTo>
                  <a:pt x="1606699" y="23381"/>
                </a:lnTo>
                <a:lnTo>
                  <a:pt x="1607668" y="21704"/>
                </a:lnTo>
                <a:lnTo>
                  <a:pt x="1608549" y="20116"/>
                </a:lnTo>
                <a:lnTo>
                  <a:pt x="1615069" y="14734"/>
                </a:lnTo>
                <a:lnTo>
                  <a:pt x="1616038" y="14734"/>
                </a:lnTo>
                <a:lnTo>
                  <a:pt x="1624408" y="24616"/>
                </a:lnTo>
                <a:lnTo>
                  <a:pt x="1625377" y="26734"/>
                </a:lnTo>
                <a:lnTo>
                  <a:pt x="1626258" y="29116"/>
                </a:lnTo>
                <a:lnTo>
                  <a:pt x="1627227" y="31763"/>
                </a:lnTo>
                <a:lnTo>
                  <a:pt x="1628196" y="34498"/>
                </a:lnTo>
                <a:lnTo>
                  <a:pt x="1629078" y="37586"/>
                </a:lnTo>
                <a:lnTo>
                  <a:pt x="1630047" y="40851"/>
                </a:lnTo>
                <a:lnTo>
                  <a:pt x="1630928" y="44292"/>
                </a:lnTo>
                <a:lnTo>
                  <a:pt x="1631897" y="47910"/>
                </a:lnTo>
                <a:lnTo>
                  <a:pt x="1632866" y="51792"/>
                </a:lnTo>
                <a:lnTo>
                  <a:pt x="1633747" y="55851"/>
                </a:lnTo>
                <a:lnTo>
                  <a:pt x="1634716" y="60174"/>
                </a:lnTo>
                <a:lnTo>
                  <a:pt x="1635598" y="64674"/>
                </a:lnTo>
                <a:lnTo>
                  <a:pt x="1636567" y="69350"/>
                </a:lnTo>
                <a:lnTo>
                  <a:pt x="1637448" y="74203"/>
                </a:lnTo>
                <a:lnTo>
                  <a:pt x="1638417" y="79321"/>
                </a:lnTo>
                <a:lnTo>
                  <a:pt x="1639386" y="84526"/>
                </a:lnTo>
                <a:lnTo>
                  <a:pt x="1640267" y="89997"/>
                </a:lnTo>
                <a:lnTo>
                  <a:pt x="1641236" y="95644"/>
                </a:lnTo>
                <a:lnTo>
                  <a:pt x="1642117" y="101467"/>
                </a:lnTo>
                <a:lnTo>
                  <a:pt x="1643087" y="107467"/>
                </a:lnTo>
                <a:lnTo>
                  <a:pt x="1644056" y="113555"/>
                </a:lnTo>
                <a:lnTo>
                  <a:pt x="1644937" y="119908"/>
                </a:lnTo>
                <a:lnTo>
                  <a:pt x="1645906" y="126437"/>
                </a:lnTo>
                <a:lnTo>
                  <a:pt x="1646787" y="133055"/>
                </a:lnTo>
                <a:lnTo>
                  <a:pt x="1647756" y="139849"/>
                </a:lnTo>
                <a:lnTo>
                  <a:pt x="1648725" y="146819"/>
                </a:lnTo>
                <a:lnTo>
                  <a:pt x="1649606" y="153878"/>
                </a:lnTo>
                <a:lnTo>
                  <a:pt x="1650576" y="161113"/>
                </a:lnTo>
                <a:lnTo>
                  <a:pt x="1651457" y="168524"/>
                </a:lnTo>
                <a:lnTo>
                  <a:pt x="1652426" y="176024"/>
                </a:lnTo>
                <a:lnTo>
                  <a:pt x="1653307" y="183612"/>
                </a:lnTo>
                <a:lnTo>
                  <a:pt x="1654276" y="191377"/>
                </a:lnTo>
                <a:lnTo>
                  <a:pt x="1655245" y="199230"/>
                </a:lnTo>
                <a:lnTo>
                  <a:pt x="1656126" y="207171"/>
                </a:lnTo>
                <a:lnTo>
                  <a:pt x="1657095" y="215288"/>
                </a:lnTo>
                <a:lnTo>
                  <a:pt x="1657977" y="223406"/>
                </a:lnTo>
                <a:lnTo>
                  <a:pt x="1658946" y="231612"/>
                </a:lnTo>
                <a:lnTo>
                  <a:pt x="1659915" y="239994"/>
                </a:lnTo>
                <a:lnTo>
                  <a:pt x="1660796" y="248376"/>
                </a:lnTo>
                <a:lnTo>
                  <a:pt x="1661765" y="256847"/>
                </a:lnTo>
                <a:lnTo>
                  <a:pt x="1662646" y="265317"/>
                </a:lnTo>
                <a:lnTo>
                  <a:pt x="1663615" y="273964"/>
                </a:lnTo>
                <a:lnTo>
                  <a:pt x="1664585" y="282522"/>
                </a:lnTo>
                <a:lnTo>
                  <a:pt x="1665466" y="291258"/>
                </a:lnTo>
                <a:lnTo>
                  <a:pt x="1666435" y="299905"/>
                </a:lnTo>
                <a:lnTo>
                  <a:pt x="1667316" y="308640"/>
                </a:lnTo>
                <a:lnTo>
                  <a:pt x="1668285" y="317463"/>
                </a:lnTo>
                <a:lnTo>
                  <a:pt x="1669254" y="326198"/>
                </a:lnTo>
                <a:lnTo>
                  <a:pt x="1670135" y="335021"/>
                </a:lnTo>
                <a:lnTo>
                  <a:pt x="1671104" y="343845"/>
                </a:lnTo>
                <a:lnTo>
                  <a:pt x="1671986" y="352580"/>
                </a:lnTo>
                <a:lnTo>
                  <a:pt x="1672955" y="361403"/>
                </a:lnTo>
                <a:lnTo>
                  <a:pt x="1673836" y="370138"/>
                </a:lnTo>
                <a:lnTo>
                  <a:pt x="1674805" y="378961"/>
                </a:lnTo>
                <a:lnTo>
                  <a:pt x="1675774" y="387696"/>
                </a:lnTo>
                <a:lnTo>
                  <a:pt x="1676655" y="396343"/>
                </a:lnTo>
                <a:lnTo>
                  <a:pt x="1677624" y="404990"/>
                </a:lnTo>
                <a:lnTo>
                  <a:pt x="1678505" y="413637"/>
                </a:lnTo>
                <a:lnTo>
                  <a:pt x="1679475" y="422196"/>
                </a:lnTo>
                <a:lnTo>
                  <a:pt x="1680444" y="430666"/>
                </a:lnTo>
                <a:lnTo>
                  <a:pt x="1681325" y="439137"/>
                </a:lnTo>
                <a:lnTo>
                  <a:pt x="1682294" y="447519"/>
                </a:lnTo>
                <a:lnTo>
                  <a:pt x="1683175" y="455813"/>
                </a:lnTo>
                <a:lnTo>
                  <a:pt x="1684144" y="464107"/>
                </a:lnTo>
                <a:lnTo>
                  <a:pt x="1685113" y="472225"/>
                </a:lnTo>
                <a:lnTo>
                  <a:pt x="1685995" y="480342"/>
                </a:lnTo>
                <a:lnTo>
                  <a:pt x="1686964" y="488283"/>
                </a:lnTo>
                <a:lnTo>
                  <a:pt x="1687845" y="496136"/>
                </a:lnTo>
                <a:lnTo>
                  <a:pt x="1688814" y="503989"/>
                </a:lnTo>
                <a:lnTo>
                  <a:pt x="1689695" y="511665"/>
                </a:lnTo>
                <a:lnTo>
                  <a:pt x="1690664" y="519165"/>
                </a:lnTo>
                <a:lnTo>
                  <a:pt x="1691633" y="526665"/>
                </a:lnTo>
                <a:lnTo>
                  <a:pt x="1692514" y="533988"/>
                </a:lnTo>
                <a:lnTo>
                  <a:pt x="1693484" y="541223"/>
                </a:lnTo>
                <a:lnTo>
                  <a:pt x="1694365" y="548282"/>
                </a:lnTo>
                <a:lnTo>
                  <a:pt x="1695334" y="555253"/>
                </a:lnTo>
                <a:lnTo>
                  <a:pt x="1696303" y="562135"/>
                </a:lnTo>
                <a:lnTo>
                  <a:pt x="1697184" y="568841"/>
                </a:lnTo>
                <a:lnTo>
                  <a:pt x="1698153" y="575370"/>
                </a:lnTo>
                <a:lnTo>
                  <a:pt x="1699034" y="581811"/>
                </a:lnTo>
                <a:lnTo>
                  <a:pt x="1700003" y="588164"/>
                </a:lnTo>
                <a:lnTo>
                  <a:pt x="1700973" y="594252"/>
                </a:lnTo>
                <a:lnTo>
                  <a:pt x="1701854" y="600252"/>
                </a:lnTo>
                <a:lnTo>
                  <a:pt x="1702823" y="606164"/>
                </a:lnTo>
                <a:lnTo>
                  <a:pt x="1703704" y="611811"/>
                </a:lnTo>
                <a:lnTo>
                  <a:pt x="1704673" y="617369"/>
                </a:lnTo>
                <a:lnTo>
                  <a:pt x="1705642" y="622840"/>
                </a:lnTo>
                <a:lnTo>
                  <a:pt x="1706523" y="628046"/>
                </a:lnTo>
                <a:lnTo>
                  <a:pt x="1707493" y="633163"/>
                </a:lnTo>
                <a:lnTo>
                  <a:pt x="1708374" y="638104"/>
                </a:lnTo>
                <a:lnTo>
                  <a:pt x="1709343" y="642869"/>
                </a:lnTo>
                <a:lnTo>
                  <a:pt x="1710224" y="647545"/>
                </a:lnTo>
                <a:lnTo>
                  <a:pt x="1711193" y="652045"/>
                </a:lnTo>
                <a:lnTo>
                  <a:pt x="1712162" y="656368"/>
                </a:lnTo>
                <a:lnTo>
                  <a:pt x="1713043" y="660515"/>
                </a:lnTo>
                <a:lnTo>
                  <a:pt x="1714012" y="664486"/>
                </a:lnTo>
                <a:lnTo>
                  <a:pt x="1714894" y="668368"/>
                </a:lnTo>
                <a:lnTo>
                  <a:pt x="1715863" y="672074"/>
                </a:lnTo>
                <a:lnTo>
                  <a:pt x="1716832" y="675603"/>
                </a:lnTo>
                <a:lnTo>
                  <a:pt x="1717713" y="679045"/>
                </a:lnTo>
                <a:lnTo>
                  <a:pt x="1718682" y="682221"/>
                </a:lnTo>
                <a:lnTo>
                  <a:pt x="1719563" y="685309"/>
                </a:lnTo>
                <a:lnTo>
                  <a:pt x="1720532" y="688309"/>
                </a:lnTo>
                <a:lnTo>
                  <a:pt x="1721501" y="691133"/>
                </a:lnTo>
                <a:lnTo>
                  <a:pt x="1722383" y="693780"/>
                </a:lnTo>
                <a:lnTo>
                  <a:pt x="1723352" y="696250"/>
                </a:lnTo>
                <a:lnTo>
                  <a:pt x="1724233" y="698632"/>
                </a:lnTo>
                <a:lnTo>
                  <a:pt x="1725202" y="700838"/>
                </a:lnTo>
                <a:lnTo>
                  <a:pt x="1726171" y="702956"/>
                </a:lnTo>
                <a:lnTo>
                  <a:pt x="1727052" y="704897"/>
                </a:lnTo>
                <a:lnTo>
                  <a:pt x="1728021" y="706750"/>
                </a:lnTo>
                <a:lnTo>
                  <a:pt x="1734541" y="716014"/>
                </a:lnTo>
                <a:lnTo>
                  <a:pt x="1735422" y="716896"/>
                </a:lnTo>
                <a:lnTo>
                  <a:pt x="1736392" y="717690"/>
                </a:lnTo>
                <a:lnTo>
                  <a:pt x="1737361" y="718308"/>
                </a:lnTo>
                <a:lnTo>
                  <a:pt x="1738242" y="718926"/>
                </a:lnTo>
                <a:lnTo>
                  <a:pt x="1739211" y="719367"/>
                </a:lnTo>
                <a:lnTo>
                  <a:pt x="1740092" y="719808"/>
                </a:lnTo>
                <a:lnTo>
                  <a:pt x="1741061" y="720073"/>
                </a:lnTo>
                <a:lnTo>
                  <a:pt x="1742030" y="720337"/>
                </a:lnTo>
                <a:lnTo>
                  <a:pt x="1742911" y="720426"/>
                </a:lnTo>
                <a:lnTo>
                  <a:pt x="1743881" y="720514"/>
                </a:lnTo>
                <a:lnTo>
                  <a:pt x="1744762" y="720514"/>
                </a:lnTo>
                <a:lnTo>
                  <a:pt x="1745731" y="720426"/>
                </a:lnTo>
                <a:lnTo>
                  <a:pt x="1751282" y="718838"/>
                </a:lnTo>
                <a:lnTo>
                  <a:pt x="1752251" y="718397"/>
                </a:lnTo>
                <a:lnTo>
                  <a:pt x="1753220" y="717955"/>
                </a:lnTo>
                <a:lnTo>
                  <a:pt x="1754101" y="717426"/>
                </a:lnTo>
                <a:lnTo>
                  <a:pt x="1755070" y="716897"/>
                </a:lnTo>
                <a:lnTo>
                  <a:pt x="1755951" y="716367"/>
                </a:lnTo>
                <a:lnTo>
                  <a:pt x="1756920" y="715750"/>
                </a:lnTo>
                <a:lnTo>
                  <a:pt x="1757890" y="715220"/>
                </a:lnTo>
                <a:lnTo>
                  <a:pt x="1758771" y="714603"/>
                </a:lnTo>
                <a:lnTo>
                  <a:pt x="1759740" y="713985"/>
                </a:lnTo>
                <a:lnTo>
                  <a:pt x="1760621" y="713279"/>
                </a:lnTo>
                <a:lnTo>
                  <a:pt x="1761590" y="712661"/>
                </a:lnTo>
                <a:lnTo>
                  <a:pt x="1762559" y="712044"/>
                </a:lnTo>
                <a:lnTo>
                  <a:pt x="1763440" y="711338"/>
                </a:lnTo>
                <a:lnTo>
                  <a:pt x="1764409" y="710720"/>
                </a:lnTo>
                <a:lnTo>
                  <a:pt x="1765291" y="710103"/>
                </a:lnTo>
                <a:lnTo>
                  <a:pt x="1766260" y="709485"/>
                </a:lnTo>
                <a:lnTo>
                  <a:pt x="1767141" y="708779"/>
                </a:lnTo>
                <a:lnTo>
                  <a:pt x="1768110" y="708161"/>
                </a:lnTo>
                <a:lnTo>
                  <a:pt x="1769079" y="707632"/>
                </a:lnTo>
                <a:lnTo>
                  <a:pt x="1769960" y="707014"/>
                </a:lnTo>
                <a:lnTo>
                  <a:pt x="1770929" y="706397"/>
                </a:lnTo>
                <a:lnTo>
                  <a:pt x="1771810" y="705867"/>
                </a:lnTo>
                <a:lnTo>
                  <a:pt x="1772780" y="705338"/>
                </a:lnTo>
                <a:lnTo>
                  <a:pt x="1773749" y="704808"/>
                </a:lnTo>
                <a:lnTo>
                  <a:pt x="1774630" y="704279"/>
                </a:lnTo>
                <a:lnTo>
                  <a:pt x="1775599" y="703838"/>
                </a:lnTo>
                <a:lnTo>
                  <a:pt x="1776480" y="703397"/>
                </a:lnTo>
                <a:lnTo>
                  <a:pt x="1777449" y="702956"/>
                </a:lnTo>
                <a:lnTo>
                  <a:pt x="1778418" y="702515"/>
                </a:lnTo>
                <a:lnTo>
                  <a:pt x="1779299" y="702162"/>
                </a:lnTo>
                <a:lnTo>
                  <a:pt x="1780269" y="701809"/>
                </a:lnTo>
                <a:lnTo>
                  <a:pt x="1781150" y="701456"/>
                </a:lnTo>
                <a:lnTo>
                  <a:pt x="1782119" y="701103"/>
                </a:lnTo>
                <a:lnTo>
                  <a:pt x="1783000" y="700838"/>
                </a:lnTo>
                <a:lnTo>
                  <a:pt x="1783969" y="700573"/>
                </a:lnTo>
                <a:lnTo>
                  <a:pt x="1784938" y="700309"/>
                </a:lnTo>
                <a:lnTo>
                  <a:pt x="1785819" y="700044"/>
                </a:lnTo>
                <a:lnTo>
                  <a:pt x="1786789" y="699868"/>
                </a:lnTo>
                <a:lnTo>
                  <a:pt x="1787670" y="699691"/>
                </a:lnTo>
                <a:lnTo>
                  <a:pt x="1788639" y="699427"/>
                </a:lnTo>
                <a:lnTo>
                  <a:pt x="1789608" y="699338"/>
                </a:lnTo>
                <a:lnTo>
                  <a:pt x="1790489" y="699162"/>
                </a:lnTo>
                <a:lnTo>
                  <a:pt x="1791458" y="698986"/>
                </a:lnTo>
                <a:lnTo>
                  <a:pt x="1792339" y="698897"/>
                </a:lnTo>
                <a:lnTo>
                  <a:pt x="1793308" y="698721"/>
                </a:lnTo>
                <a:lnTo>
                  <a:pt x="1794278" y="698633"/>
                </a:lnTo>
                <a:lnTo>
                  <a:pt x="1795159" y="698544"/>
                </a:lnTo>
                <a:lnTo>
                  <a:pt x="1796128" y="698368"/>
                </a:lnTo>
                <a:lnTo>
                  <a:pt x="1797009" y="698280"/>
                </a:lnTo>
                <a:lnTo>
                  <a:pt x="1797978" y="698103"/>
                </a:lnTo>
                <a:lnTo>
                  <a:pt x="1798947" y="698015"/>
                </a:lnTo>
                <a:lnTo>
                  <a:pt x="1799828" y="697838"/>
                </a:lnTo>
                <a:lnTo>
                  <a:pt x="1800797" y="697662"/>
                </a:lnTo>
                <a:lnTo>
                  <a:pt x="1801679" y="697486"/>
                </a:lnTo>
                <a:lnTo>
                  <a:pt x="1802648" y="697309"/>
                </a:lnTo>
                <a:lnTo>
                  <a:pt x="1803529" y="697045"/>
                </a:lnTo>
                <a:lnTo>
                  <a:pt x="1804498" y="696780"/>
                </a:lnTo>
                <a:lnTo>
                  <a:pt x="1805467" y="696515"/>
                </a:lnTo>
                <a:lnTo>
                  <a:pt x="1806348" y="696162"/>
                </a:lnTo>
                <a:lnTo>
                  <a:pt x="1807317" y="695809"/>
                </a:lnTo>
                <a:lnTo>
                  <a:pt x="1808198" y="695456"/>
                </a:lnTo>
                <a:lnTo>
                  <a:pt x="1809168" y="695015"/>
                </a:lnTo>
                <a:lnTo>
                  <a:pt x="1810137" y="694486"/>
                </a:lnTo>
                <a:lnTo>
                  <a:pt x="1811018" y="693868"/>
                </a:lnTo>
                <a:lnTo>
                  <a:pt x="1811987" y="693339"/>
                </a:lnTo>
                <a:lnTo>
                  <a:pt x="1812868" y="692633"/>
                </a:lnTo>
                <a:lnTo>
                  <a:pt x="1813837" y="691927"/>
                </a:lnTo>
                <a:lnTo>
                  <a:pt x="1814806" y="691045"/>
                </a:lnTo>
                <a:lnTo>
                  <a:pt x="1815687" y="690163"/>
                </a:lnTo>
                <a:lnTo>
                  <a:pt x="1816657" y="689280"/>
                </a:lnTo>
                <a:lnTo>
                  <a:pt x="1817538" y="688221"/>
                </a:lnTo>
                <a:lnTo>
                  <a:pt x="1822207" y="681692"/>
                </a:lnTo>
                <a:lnTo>
                  <a:pt x="1823177" y="680103"/>
                </a:lnTo>
                <a:lnTo>
                  <a:pt x="1824058" y="678427"/>
                </a:lnTo>
                <a:lnTo>
                  <a:pt x="1825027" y="676662"/>
                </a:lnTo>
                <a:lnTo>
                  <a:pt x="1825996" y="674721"/>
                </a:lnTo>
                <a:lnTo>
                  <a:pt x="1826877" y="672692"/>
                </a:lnTo>
                <a:lnTo>
                  <a:pt x="1827846" y="670574"/>
                </a:lnTo>
                <a:lnTo>
                  <a:pt x="1828727" y="668368"/>
                </a:lnTo>
                <a:lnTo>
                  <a:pt x="1829696" y="665986"/>
                </a:lnTo>
                <a:lnTo>
                  <a:pt x="1830666" y="663427"/>
                </a:lnTo>
                <a:lnTo>
                  <a:pt x="1831547" y="660868"/>
                </a:lnTo>
                <a:lnTo>
                  <a:pt x="1832516" y="658133"/>
                </a:lnTo>
                <a:lnTo>
                  <a:pt x="1833397" y="655222"/>
                </a:lnTo>
                <a:lnTo>
                  <a:pt x="1834366" y="652222"/>
                </a:lnTo>
                <a:lnTo>
                  <a:pt x="1835335" y="649045"/>
                </a:lnTo>
                <a:lnTo>
                  <a:pt x="1836216" y="645781"/>
                </a:lnTo>
                <a:lnTo>
                  <a:pt x="1837185" y="642428"/>
                </a:lnTo>
                <a:lnTo>
                  <a:pt x="1838067" y="638899"/>
                </a:lnTo>
                <a:lnTo>
                  <a:pt x="1839036" y="635193"/>
                </a:lnTo>
                <a:lnTo>
                  <a:pt x="1839917" y="631310"/>
                </a:lnTo>
                <a:lnTo>
                  <a:pt x="1840886" y="627428"/>
                </a:lnTo>
                <a:lnTo>
                  <a:pt x="1841855" y="623281"/>
                </a:lnTo>
                <a:lnTo>
                  <a:pt x="1842736" y="619046"/>
                </a:lnTo>
                <a:lnTo>
                  <a:pt x="1843705" y="614634"/>
                </a:lnTo>
                <a:lnTo>
                  <a:pt x="1844586" y="610134"/>
                </a:lnTo>
                <a:lnTo>
                  <a:pt x="1845556" y="605458"/>
                </a:lnTo>
                <a:lnTo>
                  <a:pt x="1846525" y="600693"/>
                </a:lnTo>
                <a:lnTo>
                  <a:pt x="1847406" y="595664"/>
                </a:lnTo>
                <a:lnTo>
                  <a:pt x="1848375" y="590634"/>
                </a:lnTo>
                <a:lnTo>
                  <a:pt x="1849256" y="585429"/>
                </a:lnTo>
                <a:lnTo>
                  <a:pt x="1850225" y="580046"/>
                </a:lnTo>
                <a:lnTo>
                  <a:pt x="1851194" y="574576"/>
                </a:lnTo>
                <a:lnTo>
                  <a:pt x="1852076" y="568929"/>
                </a:lnTo>
                <a:lnTo>
                  <a:pt x="1853045" y="563105"/>
                </a:lnTo>
                <a:lnTo>
                  <a:pt x="1853926" y="557282"/>
                </a:lnTo>
                <a:lnTo>
                  <a:pt x="1854895" y="551194"/>
                </a:lnTo>
                <a:lnTo>
                  <a:pt x="1855864" y="545017"/>
                </a:lnTo>
                <a:lnTo>
                  <a:pt x="1856745" y="538753"/>
                </a:lnTo>
                <a:lnTo>
                  <a:pt x="1857714" y="532400"/>
                </a:lnTo>
                <a:lnTo>
                  <a:pt x="1858595" y="525871"/>
                </a:lnTo>
                <a:lnTo>
                  <a:pt x="1859565" y="519253"/>
                </a:lnTo>
                <a:lnTo>
                  <a:pt x="1860446" y="512460"/>
                </a:lnTo>
                <a:lnTo>
                  <a:pt x="1861415" y="505577"/>
                </a:lnTo>
                <a:lnTo>
                  <a:pt x="1862384" y="498607"/>
                </a:lnTo>
                <a:lnTo>
                  <a:pt x="1863265" y="491548"/>
                </a:lnTo>
                <a:lnTo>
                  <a:pt x="1864234" y="484401"/>
                </a:lnTo>
                <a:lnTo>
                  <a:pt x="1865115" y="477078"/>
                </a:lnTo>
                <a:lnTo>
                  <a:pt x="1866084" y="469755"/>
                </a:lnTo>
                <a:lnTo>
                  <a:pt x="1867053" y="462255"/>
                </a:lnTo>
                <a:lnTo>
                  <a:pt x="1867934" y="454755"/>
                </a:lnTo>
                <a:lnTo>
                  <a:pt x="1868904" y="447079"/>
                </a:lnTo>
                <a:lnTo>
                  <a:pt x="1869785" y="439402"/>
                </a:lnTo>
                <a:lnTo>
                  <a:pt x="1870754" y="431638"/>
                </a:lnTo>
                <a:lnTo>
                  <a:pt x="1871723" y="423785"/>
                </a:lnTo>
                <a:lnTo>
                  <a:pt x="1872604" y="415932"/>
                </a:lnTo>
                <a:lnTo>
                  <a:pt x="1873573" y="407903"/>
                </a:lnTo>
                <a:lnTo>
                  <a:pt x="1874454" y="399962"/>
                </a:lnTo>
                <a:lnTo>
                  <a:pt x="1875423" y="391844"/>
                </a:lnTo>
                <a:lnTo>
                  <a:pt x="1876304" y="383727"/>
                </a:lnTo>
                <a:lnTo>
                  <a:pt x="1877273" y="375609"/>
                </a:lnTo>
                <a:lnTo>
                  <a:pt x="1878242" y="367403"/>
                </a:lnTo>
                <a:lnTo>
                  <a:pt x="1879123" y="359198"/>
                </a:lnTo>
                <a:lnTo>
                  <a:pt x="1880092" y="350992"/>
                </a:lnTo>
                <a:lnTo>
                  <a:pt x="1880973" y="342786"/>
                </a:lnTo>
                <a:lnTo>
                  <a:pt x="1881942" y="334492"/>
                </a:lnTo>
                <a:lnTo>
                  <a:pt x="1882911" y="326287"/>
                </a:lnTo>
                <a:lnTo>
                  <a:pt x="1883792" y="317993"/>
                </a:lnTo>
                <a:lnTo>
                  <a:pt x="1884761" y="309699"/>
                </a:lnTo>
                <a:lnTo>
                  <a:pt x="1885642" y="301493"/>
                </a:lnTo>
                <a:lnTo>
                  <a:pt x="1886611" y="293199"/>
                </a:lnTo>
                <a:lnTo>
                  <a:pt x="1887580" y="284994"/>
                </a:lnTo>
                <a:lnTo>
                  <a:pt x="1888462" y="276788"/>
                </a:lnTo>
                <a:lnTo>
                  <a:pt x="1889431" y="268670"/>
                </a:lnTo>
                <a:lnTo>
                  <a:pt x="1890312" y="260553"/>
                </a:lnTo>
                <a:lnTo>
                  <a:pt x="1891281" y="252435"/>
                </a:lnTo>
                <a:lnTo>
                  <a:pt x="1892250" y="244406"/>
                </a:lnTo>
                <a:lnTo>
                  <a:pt x="1893131" y="236465"/>
                </a:lnTo>
                <a:lnTo>
                  <a:pt x="1894100" y="228524"/>
                </a:lnTo>
                <a:lnTo>
                  <a:pt x="1894981" y="220671"/>
                </a:lnTo>
                <a:lnTo>
                  <a:pt x="1895950" y="212906"/>
                </a:lnTo>
                <a:lnTo>
                  <a:pt x="1896831" y="205230"/>
                </a:lnTo>
                <a:lnTo>
                  <a:pt x="1897800" y="197554"/>
                </a:lnTo>
                <a:lnTo>
                  <a:pt x="1898769" y="190054"/>
                </a:lnTo>
                <a:lnTo>
                  <a:pt x="1899650" y="182554"/>
                </a:lnTo>
                <a:lnTo>
                  <a:pt x="1900619" y="175231"/>
                </a:lnTo>
                <a:lnTo>
                  <a:pt x="1901500" y="167908"/>
                </a:lnTo>
                <a:lnTo>
                  <a:pt x="1902469" y="160761"/>
                </a:lnTo>
                <a:lnTo>
                  <a:pt x="1903438" y="153702"/>
                </a:lnTo>
                <a:lnTo>
                  <a:pt x="1904319" y="146820"/>
                </a:lnTo>
                <a:lnTo>
                  <a:pt x="1905288" y="139938"/>
                </a:lnTo>
                <a:lnTo>
                  <a:pt x="1906169" y="133232"/>
                </a:lnTo>
                <a:lnTo>
                  <a:pt x="1907139" y="126703"/>
                </a:lnTo>
                <a:lnTo>
                  <a:pt x="1908108" y="120262"/>
                </a:lnTo>
                <a:lnTo>
                  <a:pt x="1908989" y="113909"/>
                </a:lnTo>
                <a:lnTo>
                  <a:pt x="1909958" y="107732"/>
                </a:lnTo>
                <a:lnTo>
                  <a:pt x="1910839" y="101732"/>
                </a:lnTo>
                <a:lnTo>
                  <a:pt x="1911808" y="95821"/>
                </a:lnTo>
                <a:lnTo>
                  <a:pt x="1912777" y="90086"/>
                </a:lnTo>
                <a:lnTo>
                  <a:pt x="1913658" y="84527"/>
                </a:lnTo>
                <a:lnTo>
                  <a:pt x="1914627" y="79145"/>
                </a:lnTo>
                <a:lnTo>
                  <a:pt x="1915508" y="73851"/>
                </a:lnTo>
                <a:lnTo>
                  <a:pt x="1916477" y="68733"/>
                </a:lnTo>
                <a:lnTo>
                  <a:pt x="1917358" y="63792"/>
                </a:lnTo>
                <a:lnTo>
                  <a:pt x="1918327" y="59027"/>
                </a:lnTo>
                <a:lnTo>
                  <a:pt x="1919296" y="54351"/>
                </a:lnTo>
                <a:lnTo>
                  <a:pt x="1920177" y="49939"/>
                </a:lnTo>
                <a:lnTo>
                  <a:pt x="1921146" y="45704"/>
                </a:lnTo>
                <a:lnTo>
                  <a:pt x="1922027" y="41645"/>
                </a:lnTo>
                <a:lnTo>
                  <a:pt x="1922996" y="37763"/>
                </a:lnTo>
                <a:lnTo>
                  <a:pt x="1923965" y="34057"/>
                </a:lnTo>
                <a:lnTo>
                  <a:pt x="1924847" y="30528"/>
                </a:lnTo>
                <a:lnTo>
                  <a:pt x="1925815" y="27175"/>
                </a:lnTo>
                <a:lnTo>
                  <a:pt x="1926697" y="23999"/>
                </a:lnTo>
                <a:lnTo>
                  <a:pt x="1927666" y="20999"/>
                </a:lnTo>
                <a:lnTo>
                  <a:pt x="1928635" y="18264"/>
                </a:lnTo>
                <a:lnTo>
                  <a:pt x="1929516" y="15705"/>
                </a:lnTo>
                <a:lnTo>
                  <a:pt x="1930485" y="13323"/>
                </a:lnTo>
                <a:lnTo>
                  <a:pt x="1931366" y="11117"/>
                </a:lnTo>
                <a:lnTo>
                  <a:pt x="1932335" y="9176"/>
                </a:lnTo>
                <a:lnTo>
                  <a:pt x="1940704" y="0"/>
                </a:lnTo>
                <a:lnTo>
                  <a:pt x="1941673" y="0"/>
                </a:lnTo>
                <a:lnTo>
                  <a:pt x="1947224" y="3793"/>
                </a:lnTo>
                <a:lnTo>
                  <a:pt x="1948193" y="5029"/>
                </a:lnTo>
                <a:lnTo>
                  <a:pt x="1949162" y="6529"/>
                </a:lnTo>
                <a:lnTo>
                  <a:pt x="1950043" y="8117"/>
                </a:lnTo>
                <a:lnTo>
                  <a:pt x="1951012" y="9970"/>
                </a:lnTo>
                <a:lnTo>
                  <a:pt x="1951893" y="11911"/>
                </a:lnTo>
                <a:lnTo>
                  <a:pt x="1952862" y="14029"/>
                </a:lnTo>
                <a:lnTo>
                  <a:pt x="1953743" y="16323"/>
                </a:lnTo>
                <a:lnTo>
                  <a:pt x="1954712" y="18793"/>
                </a:lnTo>
                <a:lnTo>
                  <a:pt x="1955681" y="21440"/>
                </a:lnTo>
                <a:lnTo>
                  <a:pt x="1956562" y="24264"/>
                </a:lnTo>
                <a:lnTo>
                  <a:pt x="1957531" y="27175"/>
                </a:lnTo>
                <a:lnTo>
                  <a:pt x="1958412" y="30264"/>
                </a:lnTo>
                <a:lnTo>
                  <a:pt x="1959381" y="33528"/>
                </a:lnTo>
                <a:lnTo>
                  <a:pt x="1960350" y="36881"/>
                </a:lnTo>
                <a:lnTo>
                  <a:pt x="1961231" y="40410"/>
                </a:lnTo>
                <a:lnTo>
                  <a:pt x="1962200" y="44028"/>
                </a:lnTo>
                <a:lnTo>
                  <a:pt x="1963082" y="47822"/>
                </a:lnTo>
                <a:lnTo>
                  <a:pt x="1964051" y="51704"/>
                </a:lnTo>
                <a:lnTo>
                  <a:pt x="1965020" y="55675"/>
                </a:lnTo>
                <a:lnTo>
                  <a:pt x="1965901" y="59822"/>
                </a:lnTo>
                <a:lnTo>
                  <a:pt x="1966870" y="64057"/>
                </a:lnTo>
                <a:lnTo>
                  <a:pt x="1967751" y="68380"/>
                </a:lnTo>
                <a:lnTo>
                  <a:pt x="1968720" y="72880"/>
                </a:lnTo>
                <a:lnTo>
                  <a:pt x="1969601" y="77380"/>
                </a:lnTo>
                <a:lnTo>
                  <a:pt x="1970570" y="82057"/>
                </a:lnTo>
                <a:lnTo>
                  <a:pt x="1971539" y="86733"/>
                </a:lnTo>
                <a:lnTo>
                  <a:pt x="1972420" y="91498"/>
                </a:lnTo>
                <a:lnTo>
                  <a:pt x="1973389" y="96439"/>
                </a:lnTo>
                <a:lnTo>
                  <a:pt x="1974270" y="101380"/>
                </a:lnTo>
                <a:lnTo>
                  <a:pt x="1975239" y="106409"/>
                </a:lnTo>
                <a:lnTo>
                  <a:pt x="1976208" y="111439"/>
                </a:lnTo>
                <a:lnTo>
                  <a:pt x="1977089" y="116644"/>
                </a:lnTo>
                <a:lnTo>
                  <a:pt x="1978058" y="121762"/>
                </a:lnTo>
                <a:lnTo>
                  <a:pt x="1978939" y="127056"/>
                </a:lnTo>
                <a:lnTo>
                  <a:pt x="1979908" y="132350"/>
                </a:lnTo>
                <a:lnTo>
                  <a:pt x="1980877" y="137644"/>
                </a:lnTo>
                <a:lnTo>
                  <a:pt x="1981759" y="143026"/>
                </a:lnTo>
                <a:lnTo>
                  <a:pt x="1982728" y="148408"/>
                </a:lnTo>
                <a:lnTo>
                  <a:pt x="1983609" y="153879"/>
                </a:lnTo>
                <a:lnTo>
                  <a:pt x="1984578" y="159261"/>
                </a:lnTo>
                <a:lnTo>
                  <a:pt x="1985547" y="164731"/>
                </a:lnTo>
                <a:lnTo>
                  <a:pt x="1986428" y="170290"/>
                </a:lnTo>
                <a:lnTo>
                  <a:pt x="1987397" y="175760"/>
                </a:lnTo>
                <a:lnTo>
                  <a:pt x="1988278" y="181231"/>
                </a:lnTo>
                <a:lnTo>
                  <a:pt x="1989247" y="186790"/>
                </a:lnTo>
                <a:lnTo>
                  <a:pt x="1990128" y="192260"/>
                </a:lnTo>
                <a:lnTo>
                  <a:pt x="1991097" y="197731"/>
                </a:lnTo>
                <a:lnTo>
                  <a:pt x="1992066" y="203201"/>
                </a:lnTo>
                <a:lnTo>
                  <a:pt x="1992947" y="208671"/>
                </a:lnTo>
                <a:lnTo>
                  <a:pt x="1993916" y="214142"/>
                </a:lnTo>
                <a:lnTo>
                  <a:pt x="1994797" y="219612"/>
                </a:lnTo>
                <a:lnTo>
                  <a:pt x="1995766" y="224994"/>
                </a:lnTo>
                <a:lnTo>
                  <a:pt x="1996735" y="230376"/>
                </a:lnTo>
                <a:lnTo>
                  <a:pt x="1997616" y="235759"/>
                </a:lnTo>
                <a:lnTo>
                  <a:pt x="1998585" y="241141"/>
                </a:lnTo>
                <a:lnTo>
                  <a:pt x="1999467" y="246435"/>
                </a:lnTo>
                <a:lnTo>
                  <a:pt x="2000435" y="251640"/>
                </a:lnTo>
                <a:lnTo>
                  <a:pt x="2001405" y="256935"/>
                </a:lnTo>
                <a:lnTo>
                  <a:pt x="2002286" y="262140"/>
                </a:lnTo>
                <a:lnTo>
                  <a:pt x="2003255" y="267258"/>
                </a:lnTo>
                <a:lnTo>
                  <a:pt x="2004136" y="272375"/>
                </a:lnTo>
                <a:lnTo>
                  <a:pt x="2005105" y="277405"/>
                </a:lnTo>
                <a:lnTo>
                  <a:pt x="2006074" y="282434"/>
                </a:lnTo>
                <a:lnTo>
                  <a:pt x="2006955" y="287463"/>
                </a:lnTo>
                <a:lnTo>
                  <a:pt x="2007924" y="292316"/>
                </a:lnTo>
                <a:lnTo>
                  <a:pt x="2008805" y="297257"/>
                </a:lnTo>
                <a:lnTo>
                  <a:pt x="2009774" y="302022"/>
                </a:lnTo>
                <a:lnTo>
                  <a:pt x="2010655" y="306786"/>
                </a:lnTo>
                <a:lnTo>
                  <a:pt x="2011624" y="311551"/>
                </a:lnTo>
                <a:lnTo>
                  <a:pt x="2012593" y="316228"/>
                </a:lnTo>
                <a:lnTo>
                  <a:pt x="2013474" y="320816"/>
                </a:lnTo>
                <a:lnTo>
                  <a:pt x="2014443" y="325404"/>
                </a:lnTo>
                <a:lnTo>
                  <a:pt x="2015324" y="329992"/>
                </a:lnTo>
                <a:lnTo>
                  <a:pt x="2016293" y="334403"/>
                </a:lnTo>
                <a:lnTo>
                  <a:pt x="2017262" y="338903"/>
                </a:lnTo>
                <a:lnTo>
                  <a:pt x="2018143" y="343227"/>
                </a:lnTo>
                <a:lnTo>
                  <a:pt x="2019113" y="347550"/>
                </a:lnTo>
                <a:lnTo>
                  <a:pt x="2019994" y="351873"/>
                </a:lnTo>
                <a:lnTo>
                  <a:pt x="2020963" y="356109"/>
                </a:lnTo>
                <a:lnTo>
                  <a:pt x="2021932" y="360256"/>
                </a:lnTo>
                <a:lnTo>
                  <a:pt x="2022813" y="364491"/>
                </a:lnTo>
                <a:lnTo>
                  <a:pt x="2023782" y="368550"/>
                </a:lnTo>
                <a:lnTo>
                  <a:pt x="2024663" y="372608"/>
                </a:lnTo>
                <a:lnTo>
                  <a:pt x="2025632" y="376667"/>
                </a:lnTo>
                <a:lnTo>
                  <a:pt x="2026513" y="380726"/>
                </a:lnTo>
                <a:lnTo>
                  <a:pt x="2027482" y="384696"/>
                </a:lnTo>
                <a:lnTo>
                  <a:pt x="2028451" y="388579"/>
                </a:lnTo>
                <a:lnTo>
                  <a:pt x="2029332" y="392461"/>
                </a:lnTo>
                <a:lnTo>
                  <a:pt x="2030301" y="396343"/>
                </a:lnTo>
                <a:lnTo>
                  <a:pt x="2031182" y="400225"/>
                </a:lnTo>
                <a:lnTo>
                  <a:pt x="2032151" y="404108"/>
                </a:lnTo>
                <a:lnTo>
                  <a:pt x="2033120" y="407902"/>
                </a:lnTo>
                <a:lnTo>
                  <a:pt x="2034001" y="411696"/>
                </a:lnTo>
                <a:lnTo>
                  <a:pt x="2034970" y="415490"/>
                </a:lnTo>
                <a:lnTo>
                  <a:pt x="2035851" y="419196"/>
                </a:lnTo>
                <a:lnTo>
                  <a:pt x="2036820" y="422990"/>
                </a:lnTo>
                <a:lnTo>
                  <a:pt x="2037790" y="426696"/>
                </a:lnTo>
                <a:lnTo>
                  <a:pt x="2038671" y="430489"/>
                </a:lnTo>
                <a:lnTo>
                  <a:pt x="2039640" y="434195"/>
                </a:lnTo>
                <a:lnTo>
                  <a:pt x="2040521" y="437989"/>
                </a:lnTo>
                <a:lnTo>
                  <a:pt x="2041490" y="441695"/>
                </a:lnTo>
                <a:lnTo>
                  <a:pt x="2042459" y="445489"/>
                </a:lnTo>
                <a:lnTo>
                  <a:pt x="2043340" y="449195"/>
                </a:lnTo>
                <a:lnTo>
                  <a:pt x="2044309" y="452989"/>
                </a:lnTo>
                <a:lnTo>
                  <a:pt x="2045190" y="456783"/>
                </a:lnTo>
                <a:lnTo>
                  <a:pt x="2046159" y="460577"/>
                </a:lnTo>
                <a:lnTo>
                  <a:pt x="2047040" y="464371"/>
                </a:lnTo>
                <a:lnTo>
                  <a:pt x="2048009" y="468253"/>
                </a:lnTo>
                <a:lnTo>
                  <a:pt x="2048978" y="472047"/>
                </a:lnTo>
                <a:lnTo>
                  <a:pt x="2049859" y="475930"/>
                </a:lnTo>
                <a:lnTo>
                  <a:pt x="2050828" y="479900"/>
                </a:lnTo>
                <a:lnTo>
                  <a:pt x="2051709" y="483783"/>
                </a:lnTo>
                <a:lnTo>
                  <a:pt x="2052678" y="487753"/>
                </a:lnTo>
                <a:lnTo>
                  <a:pt x="2053647" y="491812"/>
                </a:lnTo>
                <a:lnTo>
                  <a:pt x="2054528" y="495783"/>
                </a:lnTo>
                <a:lnTo>
                  <a:pt x="2055497" y="499930"/>
                </a:lnTo>
                <a:lnTo>
                  <a:pt x="2056379" y="503988"/>
                </a:lnTo>
                <a:lnTo>
                  <a:pt x="2057348" y="508135"/>
                </a:lnTo>
                <a:lnTo>
                  <a:pt x="2058317" y="512370"/>
                </a:lnTo>
                <a:lnTo>
                  <a:pt x="2059198" y="516606"/>
                </a:lnTo>
                <a:lnTo>
                  <a:pt x="2060167" y="520841"/>
                </a:lnTo>
                <a:lnTo>
                  <a:pt x="2061048" y="525164"/>
                </a:lnTo>
                <a:lnTo>
                  <a:pt x="2062017" y="529576"/>
                </a:lnTo>
                <a:lnTo>
                  <a:pt x="2062898" y="533988"/>
                </a:lnTo>
                <a:lnTo>
                  <a:pt x="2063867" y="538488"/>
                </a:lnTo>
                <a:lnTo>
                  <a:pt x="2064836" y="542988"/>
                </a:lnTo>
                <a:lnTo>
                  <a:pt x="2065717" y="547488"/>
                </a:lnTo>
                <a:lnTo>
                  <a:pt x="2066686" y="552164"/>
                </a:lnTo>
                <a:lnTo>
                  <a:pt x="2067567" y="556840"/>
                </a:lnTo>
                <a:lnTo>
                  <a:pt x="2068536" y="561517"/>
                </a:lnTo>
                <a:lnTo>
                  <a:pt x="2069505" y="566282"/>
                </a:lnTo>
                <a:lnTo>
                  <a:pt x="2070386" y="571046"/>
                </a:lnTo>
                <a:lnTo>
                  <a:pt x="2071355" y="575899"/>
                </a:lnTo>
                <a:lnTo>
                  <a:pt x="2072236" y="580840"/>
                </a:lnTo>
                <a:lnTo>
                  <a:pt x="2073205" y="585781"/>
                </a:lnTo>
                <a:lnTo>
                  <a:pt x="2074174" y="590722"/>
                </a:lnTo>
                <a:lnTo>
                  <a:pt x="2075056" y="595751"/>
                </a:lnTo>
                <a:lnTo>
                  <a:pt x="2076025" y="600869"/>
                </a:lnTo>
                <a:lnTo>
                  <a:pt x="2076906" y="605986"/>
                </a:lnTo>
                <a:lnTo>
                  <a:pt x="2077875" y="611104"/>
                </a:lnTo>
                <a:lnTo>
                  <a:pt x="2078844" y="616310"/>
                </a:lnTo>
                <a:lnTo>
                  <a:pt x="2079725" y="621515"/>
                </a:lnTo>
                <a:lnTo>
                  <a:pt x="2080694" y="626809"/>
                </a:lnTo>
                <a:lnTo>
                  <a:pt x="2081575" y="632103"/>
                </a:lnTo>
                <a:lnTo>
                  <a:pt x="2082544" y="637397"/>
                </a:lnTo>
                <a:lnTo>
                  <a:pt x="2083425" y="642692"/>
                </a:lnTo>
                <a:lnTo>
                  <a:pt x="2084394" y="648074"/>
                </a:lnTo>
                <a:lnTo>
                  <a:pt x="2085363" y="653456"/>
                </a:lnTo>
                <a:lnTo>
                  <a:pt x="2086244" y="658838"/>
                </a:lnTo>
                <a:lnTo>
                  <a:pt x="2087213" y="664308"/>
                </a:lnTo>
                <a:lnTo>
                  <a:pt x="2088094" y="669690"/>
                </a:lnTo>
                <a:lnTo>
                  <a:pt x="2089063" y="675161"/>
                </a:lnTo>
                <a:lnTo>
                  <a:pt x="2090032" y="680631"/>
                </a:lnTo>
                <a:lnTo>
                  <a:pt x="2090913" y="686013"/>
                </a:lnTo>
                <a:lnTo>
                  <a:pt x="2091882" y="691484"/>
                </a:lnTo>
                <a:lnTo>
                  <a:pt x="2092763" y="696954"/>
                </a:lnTo>
                <a:lnTo>
                  <a:pt x="2093733" y="702336"/>
                </a:lnTo>
                <a:lnTo>
                  <a:pt x="2094702" y="707718"/>
                </a:lnTo>
                <a:lnTo>
                  <a:pt x="2095583" y="713101"/>
                </a:lnTo>
                <a:lnTo>
                  <a:pt x="2096552" y="718483"/>
                </a:lnTo>
                <a:lnTo>
                  <a:pt x="2097433" y="723777"/>
                </a:lnTo>
                <a:lnTo>
                  <a:pt x="2098402" y="729159"/>
                </a:lnTo>
                <a:lnTo>
                  <a:pt x="2099371" y="734365"/>
                </a:lnTo>
                <a:lnTo>
                  <a:pt x="2100252" y="739570"/>
                </a:lnTo>
                <a:lnTo>
                  <a:pt x="2101221" y="744776"/>
                </a:lnTo>
                <a:lnTo>
                  <a:pt x="2102102" y="749894"/>
                </a:lnTo>
                <a:lnTo>
                  <a:pt x="2103071" y="755011"/>
                </a:lnTo>
                <a:lnTo>
                  <a:pt x="2103952" y="759952"/>
                </a:lnTo>
                <a:lnTo>
                  <a:pt x="2104921" y="764893"/>
                </a:lnTo>
                <a:lnTo>
                  <a:pt x="2105890" y="769834"/>
                </a:lnTo>
                <a:lnTo>
                  <a:pt x="2106771" y="774599"/>
                </a:lnTo>
                <a:lnTo>
                  <a:pt x="2107740" y="779364"/>
                </a:lnTo>
                <a:lnTo>
                  <a:pt x="2108621" y="783952"/>
                </a:lnTo>
                <a:lnTo>
                  <a:pt x="2109590" y="788540"/>
                </a:lnTo>
                <a:lnTo>
                  <a:pt x="2110559" y="792951"/>
                </a:lnTo>
                <a:lnTo>
                  <a:pt x="2111441" y="797275"/>
                </a:lnTo>
                <a:lnTo>
                  <a:pt x="2112410" y="801510"/>
                </a:lnTo>
                <a:lnTo>
                  <a:pt x="2113291" y="805657"/>
                </a:lnTo>
                <a:lnTo>
                  <a:pt x="2114260" y="809716"/>
                </a:lnTo>
                <a:lnTo>
                  <a:pt x="2115229" y="813598"/>
                </a:lnTo>
                <a:lnTo>
                  <a:pt x="2116110" y="817392"/>
                </a:lnTo>
                <a:lnTo>
                  <a:pt x="2117079" y="821009"/>
                </a:lnTo>
                <a:lnTo>
                  <a:pt x="2117960" y="824539"/>
                </a:lnTo>
                <a:lnTo>
                  <a:pt x="2118929" y="827892"/>
                </a:lnTo>
                <a:lnTo>
                  <a:pt x="2119810" y="831068"/>
                </a:lnTo>
                <a:lnTo>
                  <a:pt x="2120779" y="834156"/>
                </a:lnTo>
                <a:lnTo>
                  <a:pt x="2121748" y="837156"/>
                </a:lnTo>
                <a:lnTo>
                  <a:pt x="2122629" y="839891"/>
                </a:lnTo>
                <a:lnTo>
                  <a:pt x="2123598" y="842538"/>
                </a:lnTo>
                <a:lnTo>
                  <a:pt x="2124479" y="844920"/>
                </a:lnTo>
                <a:lnTo>
                  <a:pt x="2125448" y="847215"/>
                </a:lnTo>
                <a:lnTo>
                  <a:pt x="2126417" y="849332"/>
                </a:lnTo>
                <a:lnTo>
                  <a:pt x="2127298" y="851273"/>
                </a:lnTo>
                <a:lnTo>
                  <a:pt x="2136637" y="860273"/>
                </a:lnTo>
                <a:lnTo>
                  <a:pt x="2137606" y="860097"/>
                </a:lnTo>
                <a:lnTo>
                  <a:pt x="2138487" y="859656"/>
                </a:lnTo>
                <a:lnTo>
                  <a:pt x="2139456" y="859126"/>
                </a:lnTo>
                <a:lnTo>
                  <a:pt x="2140337" y="858244"/>
                </a:lnTo>
                <a:lnTo>
                  <a:pt x="2141306" y="857274"/>
                </a:lnTo>
                <a:lnTo>
                  <a:pt x="2149676" y="838568"/>
                </a:lnTo>
                <a:lnTo>
                  <a:pt x="2150645" y="835480"/>
                </a:lnTo>
                <a:lnTo>
                  <a:pt x="2151614" y="832127"/>
                </a:lnTo>
                <a:lnTo>
                  <a:pt x="2152495" y="828598"/>
                </a:lnTo>
                <a:lnTo>
                  <a:pt x="2153464" y="824804"/>
                </a:lnTo>
                <a:lnTo>
                  <a:pt x="2154345" y="820921"/>
                </a:lnTo>
                <a:lnTo>
                  <a:pt x="2155314" y="816774"/>
                </a:lnTo>
                <a:lnTo>
                  <a:pt x="2156195" y="812451"/>
                </a:lnTo>
                <a:lnTo>
                  <a:pt x="2157164" y="807863"/>
                </a:lnTo>
                <a:lnTo>
                  <a:pt x="2158133" y="803187"/>
                </a:lnTo>
                <a:lnTo>
                  <a:pt x="2159014" y="798246"/>
                </a:lnTo>
                <a:lnTo>
                  <a:pt x="2159983" y="793128"/>
                </a:lnTo>
                <a:lnTo>
                  <a:pt x="2160864" y="787834"/>
                </a:lnTo>
                <a:lnTo>
                  <a:pt x="2161833" y="782364"/>
                </a:lnTo>
                <a:lnTo>
                  <a:pt x="2162802" y="776805"/>
                </a:lnTo>
                <a:lnTo>
                  <a:pt x="2163683" y="770982"/>
                </a:lnTo>
                <a:lnTo>
                  <a:pt x="2164652" y="764982"/>
                </a:lnTo>
                <a:lnTo>
                  <a:pt x="2165533" y="758894"/>
                </a:lnTo>
                <a:lnTo>
                  <a:pt x="2166502" y="752541"/>
                </a:lnTo>
                <a:lnTo>
                  <a:pt x="2167471" y="746100"/>
                </a:lnTo>
                <a:lnTo>
                  <a:pt x="2168353" y="739482"/>
                </a:lnTo>
                <a:lnTo>
                  <a:pt x="2169322" y="732776"/>
                </a:lnTo>
                <a:lnTo>
                  <a:pt x="2170203" y="725894"/>
                </a:lnTo>
                <a:lnTo>
                  <a:pt x="2171172" y="718835"/>
                </a:lnTo>
                <a:lnTo>
                  <a:pt x="2172141" y="711689"/>
                </a:lnTo>
                <a:lnTo>
                  <a:pt x="2173022" y="704365"/>
                </a:lnTo>
                <a:lnTo>
                  <a:pt x="2173991" y="696954"/>
                </a:lnTo>
                <a:lnTo>
                  <a:pt x="2174872" y="689454"/>
                </a:lnTo>
                <a:lnTo>
                  <a:pt x="2175841" y="681866"/>
                </a:lnTo>
                <a:lnTo>
                  <a:pt x="2176722" y="674101"/>
                </a:lnTo>
                <a:lnTo>
                  <a:pt x="2177691" y="666248"/>
                </a:lnTo>
                <a:lnTo>
                  <a:pt x="2178660" y="658307"/>
                </a:lnTo>
                <a:lnTo>
                  <a:pt x="2179541" y="650366"/>
                </a:lnTo>
                <a:lnTo>
                  <a:pt x="2180510" y="642249"/>
                </a:lnTo>
                <a:lnTo>
                  <a:pt x="2181391" y="634043"/>
                </a:lnTo>
                <a:lnTo>
                  <a:pt x="2182360" y="625838"/>
                </a:lnTo>
                <a:lnTo>
                  <a:pt x="2183329" y="617455"/>
                </a:lnTo>
                <a:lnTo>
                  <a:pt x="2184210" y="609161"/>
                </a:lnTo>
                <a:lnTo>
                  <a:pt x="2185179" y="600691"/>
                </a:lnTo>
                <a:lnTo>
                  <a:pt x="2186061" y="592221"/>
                </a:lnTo>
                <a:lnTo>
                  <a:pt x="2187030" y="583750"/>
                </a:lnTo>
                <a:lnTo>
                  <a:pt x="2187999" y="575192"/>
                </a:lnTo>
                <a:lnTo>
                  <a:pt x="2188880" y="566545"/>
                </a:lnTo>
                <a:lnTo>
                  <a:pt x="2189849" y="557986"/>
                </a:lnTo>
                <a:lnTo>
                  <a:pt x="2190730" y="549339"/>
                </a:lnTo>
                <a:lnTo>
                  <a:pt x="2191699" y="540692"/>
                </a:lnTo>
                <a:lnTo>
                  <a:pt x="2192580" y="532045"/>
                </a:lnTo>
                <a:lnTo>
                  <a:pt x="2193549" y="523398"/>
                </a:lnTo>
                <a:lnTo>
                  <a:pt x="2194518" y="514751"/>
                </a:lnTo>
                <a:lnTo>
                  <a:pt x="2195399" y="506104"/>
                </a:lnTo>
                <a:lnTo>
                  <a:pt x="2196368" y="497457"/>
                </a:lnTo>
                <a:lnTo>
                  <a:pt x="2197249" y="488898"/>
                </a:lnTo>
                <a:lnTo>
                  <a:pt x="2198218" y="480251"/>
                </a:lnTo>
                <a:lnTo>
                  <a:pt x="2199187" y="471693"/>
                </a:lnTo>
                <a:lnTo>
                  <a:pt x="2200068" y="463222"/>
                </a:lnTo>
                <a:lnTo>
                  <a:pt x="2201037" y="454752"/>
                </a:lnTo>
                <a:lnTo>
                  <a:pt x="2201918" y="446282"/>
                </a:lnTo>
                <a:lnTo>
                  <a:pt x="2202887" y="437900"/>
                </a:lnTo>
                <a:lnTo>
                  <a:pt x="2203856" y="429517"/>
                </a:lnTo>
                <a:lnTo>
                  <a:pt x="2204737" y="421312"/>
                </a:lnTo>
                <a:lnTo>
                  <a:pt x="2205707" y="413018"/>
                </a:lnTo>
                <a:lnTo>
                  <a:pt x="2206588" y="404900"/>
                </a:lnTo>
                <a:lnTo>
                  <a:pt x="2207557" y="396782"/>
                </a:lnTo>
                <a:lnTo>
                  <a:pt x="2208526" y="388841"/>
                </a:lnTo>
                <a:lnTo>
                  <a:pt x="2209407" y="380900"/>
                </a:lnTo>
                <a:lnTo>
                  <a:pt x="2210376" y="373048"/>
                </a:lnTo>
                <a:lnTo>
                  <a:pt x="2211257" y="365283"/>
                </a:lnTo>
                <a:lnTo>
                  <a:pt x="2212226" y="357607"/>
                </a:lnTo>
                <a:lnTo>
                  <a:pt x="2213107" y="350019"/>
                </a:lnTo>
                <a:lnTo>
                  <a:pt x="2214076" y="342519"/>
                </a:lnTo>
                <a:lnTo>
                  <a:pt x="2215045" y="335196"/>
                </a:lnTo>
                <a:lnTo>
                  <a:pt x="2215926" y="327872"/>
                </a:lnTo>
                <a:lnTo>
                  <a:pt x="2216895" y="320725"/>
                </a:lnTo>
                <a:lnTo>
                  <a:pt x="2217776" y="313667"/>
                </a:lnTo>
                <a:lnTo>
                  <a:pt x="2218745" y="306696"/>
                </a:lnTo>
                <a:lnTo>
                  <a:pt x="2219714" y="299814"/>
                </a:lnTo>
                <a:lnTo>
                  <a:pt x="2220595" y="293108"/>
                </a:lnTo>
                <a:lnTo>
                  <a:pt x="2221564" y="286491"/>
                </a:lnTo>
                <a:lnTo>
                  <a:pt x="2222445" y="279962"/>
                </a:lnTo>
                <a:lnTo>
                  <a:pt x="2223414" y="273520"/>
                </a:lnTo>
                <a:lnTo>
                  <a:pt x="2224383" y="267256"/>
                </a:lnTo>
                <a:lnTo>
                  <a:pt x="2225265" y="261168"/>
                </a:lnTo>
                <a:lnTo>
                  <a:pt x="2226234" y="255080"/>
                </a:lnTo>
                <a:lnTo>
                  <a:pt x="2227115" y="249168"/>
                </a:lnTo>
                <a:lnTo>
                  <a:pt x="2228084" y="243433"/>
                </a:lnTo>
                <a:lnTo>
                  <a:pt x="2229053" y="237786"/>
                </a:lnTo>
                <a:lnTo>
                  <a:pt x="2229934" y="232227"/>
                </a:lnTo>
                <a:lnTo>
                  <a:pt x="2230903" y="226845"/>
                </a:lnTo>
                <a:lnTo>
                  <a:pt x="2231784" y="221551"/>
                </a:lnTo>
                <a:lnTo>
                  <a:pt x="2232753" y="216433"/>
                </a:lnTo>
                <a:lnTo>
                  <a:pt x="2233634" y="211404"/>
                </a:lnTo>
                <a:lnTo>
                  <a:pt x="2234603" y="206463"/>
                </a:lnTo>
                <a:lnTo>
                  <a:pt x="2235572" y="201698"/>
                </a:lnTo>
                <a:lnTo>
                  <a:pt x="2236453" y="197022"/>
                </a:lnTo>
                <a:lnTo>
                  <a:pt x="2237422" y="192522"/>
                </a:lnTo>
                <a:lnTo>
                  <a:pt x="2238303" y="188110"/>
                </a:lnTo>
                <a:lnTo>
                  <a:pt x="2239272" y="183875"/>
                </a:lnTo>
                <a:lnTo>
                  <a:pt x="2240241" y="179728"/>
                </a:lnTo>
                <a:lnTo>
                  <a:pt x="2241122" y="175669"/>
                </a:lnTo>
                <a:lnTo>
                  <a:pt x="2242091" y="171787"/>
                </a:lnTo>
                <a:lnTo>
                  <a:pt x="2242973" y="167993"/>
                </a:lnTo>
                <a:lnTo>
                  <a:pt x="2243942" y="164287"/>
                </a:lnTo>
                <a:lnTo>
                  <a:pt x="2244911" y="160758"/>
                </a:lnTo>
                <a:lnTo>
                  <a:pt x="2245792" y="157317"/>
                </a:lnTo>
                <a:lnTo>
                  <a:pt x="2246761" y="153964"/>
                </a:lnTo>
                <a:lnTo>
                  <a:pt x="2247642" y="150787"/>
                </a:lnTo>
                <a:lnTo>
                  <a:pt x="2248611" y="147611"/>
                </a:lnTo>
                <a:lnTo>
                  <a:pt x="2249492" y="144611"/>
                </a:lnTo>
                <a:lnTo>
                  <a:pt x="2250461" y="141788"/>
                </a:lnTo>
                <a:lnTo>
                  <a:pt x="2251430" y="138964"/>
                </a:lnTo>
                <a:lnTo>
                  <a:pt x="2252311" y="136229"/>
                </a:lnTo>
                <a:lnTo>
                  <a:pt x="2253280" y="133670"/>
                </a:lnTo>
                <a:lnTo>
                  <a:pt x="2254161" y="131199"/>
                </a:lnTo>
                <a:lnTo>
                  <a:pt x="2255130" y="128817"/>
                </a:lnTo>
                <a:lnTo>
                  <a:pt x="2256099" y="126435"/>
                </a:lnTo>
                <a:lnTo>
                  <a:pt x="2256980" y="124229"/>
                </a:lnTo>
                <a:lnTo>
                  <a:pt x="2257949" y="122112"/>
                </a:lnTo>
                <a:lnTo>
                  <a:pt x="2258830" y="120082"/>
                </a:lnTo>
                <a:lnTo>
                  <a:pt x="2259799" y="118141"/>
                </a:lnTo>
                <a:lnTo>
                  <a:pt x="2260768" y="116288"/>
                </a:lnTo>
                <a:lnTo>
                  <a:pt x="2261650" y="114435"/>
                </a:lnTo>
                <a:lnTo>
                  <a:pt x="2262619" y="112759"/>
                </a:lnTo>
                <a:lnTo>
                  <a:pt x="2263500" y="111083"/>
                </a:lnTo>
                <a:lnTo>
                  <a:pt x="2264469" y="109494"/>
                </a:lnTo>
                <a:lnTo>
                  <a:pt x="2265438" y="107994"/>
                </a:lnTo>
                <a:lnTo>
                  <a:pt x="2266319" y="106583"/>
                </a:lnTo>
                <a:lnTo>
                  <a:pt x="2267288" y="105171"/>
                </a:lnTo>
                <a:lnTo>
                  <a:pt x="2268169" y="103847"/>
                </a:lnTo>
                <a:lnTo>
                  <a:pt x="2269138" y="102612"/>
                </a:lnTo>
                <a:lnTo>
                  <a:pt x="2270019" y="101376"/>
                </a:lnTo>
                <a:lnTo>
                  <a:pt x="2270988" y="100229"/>
                </a:lnTo>
                <a:lnTo>
                  <a:pt x="2271957" y="99082"/>
                </a:lnTo>
                <a:lnTo>
                  <a:pt x="2272838" y="98024"/>
                </a:lnTo>
                <a:lnTo>
                  <a:pt x="2273807" y="97053"/>
                </a:lnTo>
                <a:lnTo>
                  <a:pt x="2274688" y="96083"/>
                </a:lnTo>
                <a:lnTo>
                  <a:pt x="2275657" y="95112"/>
                </a:lnTo>
                <a:lnTo>
                  <a:pt x="2276626" y="94230"/>
                </a:lnTo>
                <a:lnTo>
                  <a:pt x="2277507" y="93436"/>
                </a:lnTo>
                <a:lnTo>
                  <a:pt x="2278476" y="92553"/>
                </a:lnTo>
                <a:lnTo>
                  <a:pt x="2279358" y="91848"/>
                </a:lnTo>
                <a:lnTo>
                  <a:pt x="2280326" y="91054"/>
                </a:lnTo>
                <a:lnTo>
                  <a:pt x="2281296" y="90348"/>
                </a:lnTo>
                <a:lnTo>
                  <a:pt x="2286846" y="86554"/>
                </a:lnTo>
                <a:lnTo>
                  <a:pt x="2287815" y="85936"/>
                </a:lnTo>
                <a:lnTo>
                  <a:pt x="2288696" y="85407"/>
                </a:lnTo>
                <a:lnTo>
                  <a:pt x="2289665" y="84877"/>
                </a:lnTo>
                <a:lnTo>
                  <a:pt x="2290546" y="84348"/>
                </a:lnTo>
                <a:lnTo>
                  <a:pt x="2291515" y="83907"/>
                </a:lnTo>
                <a:lnTo>
                  <a:pt x="2292484" y="83378"/>
                </a:lnTo>
                <a:lnTo>
                  <a:pt x="2293365" y="82937"/>
                </a:lnTo>
                <a:lnTo>
                  <a:pt x="2294334" y="82495"/>
                </a:lnTo>
                <a:lnTo>
                  <a:pt x="2295215" y="82054"/>
                </a:lnTo>
                <a:lnTo>
                  <a:pt x="2296184" y="81613"/>
                </a:lnTo>
                <a:lnTo>
                  <a:pt x="2297153" y="81172"/>
                </a:lnTo>
                <a:lnTo>
                  <a:pt x="2298034" y="80731"/>
                </a:lnTo>
                <a:lnTo>
                  <a:pt x="2299003" y="80378"/>
                </a:lnTo>
                <a:lnTo>
                  <a:pt x="2299885" y="79937"/>
                </a:lnTo>
                <a:lnTo>
                  <a:pt x="2300854" y="79584"/>
                </a:lnTo>
                <a:lnTo>
                  <a:pt x="2301823" y="79231"/>
                </a:lnTo>
                <a:lnTo>
                  <a:pt x="2302704" y="78878"/>
                </a:lnTo>
                <a:lnTo>
                  <a:pt x="2303673" y="78613"/>
                </a:lnTo>
                <a:lnTo>
                  <a:pt x="2304554" y="78260"/>
                </a:lnTo>
                <a:lnTo>
                  <a:pt x="2305523" y="77996"/>
                </a:lnTo>
                <a:lnTo>
                  <a:pt x="2306404" y="77731"/>
                </a:lnTo>
                <a:lnTo>
                  <a:pt x="2307373" y="77466"/>
                </a:lnTo>
                <a:lnTo>
                  <a:pt x="2308342" y="77202"/>
                </a:lnTo>
                <a:lnTo>
                  <a:pt x="2309223" y="77025"/>
                </a:lnTo>
                <a:lnTo>
                  <a:pt x="2310192" y="76849"/>
                </a:lnTo>
                <a:lnTo>
                  <a:pt x="2311073" y="76673"/>
                </a:lnTo>
                <a:lnTo>
                  <a:pt x="2312042" y="76496"/>
                </a:lnTo>
                <a:lnTo>
                  <a:pt x="2313011" y="76408"/>
                </a:lnTo>
                <a:lnTo>
                  <a:pt x="2313892" y="76320"/>
                </a:lnTo>
                <a:lnTo>
                  <a:pt x="2318562" y="76496"/>
                </a:lnTo>
                <a:lnTo>
                  <a:pt x="2319531" y="76585"/>
                </a:lnTo>
                <a:lnTo>
                  <a:pt x="2327900" y="80290"/>
                </a:lnTo>
                <a:lnTo>
                  <a:pt x="2328869" y="80996"/>
                </a:lnTo>
                <a:lnTo>
                  <a:pt x="2329750" y="81790"/>
                </a:lnTo>
                <a:lnTo>
                  <a:pt x="2330719" y="82584"/>
                </a:lnTo>
                <a:lnTo>
                  <a:pt x="2331600" y="83554"/>
                </a:lnTo>
                <a:lnTo>
                  <a:pt x="2332569" y="84613"/>
                </a:lnTo>
              </a:path>
            </a:pathLst>
          </a:custGeom>
          <a:ln w="1058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8969475" y="2924808"/>
            <a:ext cx="2332990" cy="396240"/>
          </a:xfrm>
          <a:custGeom>
            <a:avLst/>
            <a:gdLst/>
            <a:ahLst/>
            <a:cxnLst/>
            <a:rect l="l" t="t" r="r" b="b"/>
            <a:pathLst>
              <a:path w="2332990" h="396239">
                <a:moveTo>
                  <a:pt x="0" y="226493"/>
                </a:moveTo>
                <a:lnTo>
                  <a:pt x="933" y="226493"/>
                </a:lnTo>
                <a:lnTo>
                  <a:pt x="1867" y="226493"/>
                </a:lnTo>
                <a:lnTo>
                  <a:pt x="2801" y="226493"/>
                </a:lnTo>
                <a:lnTo>
                  <a:pt x="3735" y="226493"/>
                </a:lnTo>
                <a:lnTo>
                  <a:pt x="4669" y="226493"/>
                </a:lnTo>
                <a:lnTo>
                  <a:pt x="5594" y="226493"/>
                </a:lnTo>
                <a:lnTo>
                  <a:pt x="6528" y="226493"/>
                </a:lnTo>
                <a:lnTo>
                  <a:pt x="7462" y="226493"/>
                </a:lnTo>
                <a:lnTo>
                  <a:pt x="8396" y="226493"/>
                </a:lnTo>
                <a:lnTo>
                  <a:pt x="9330" y="226493"/>
                </a:lnTo>
                <a:lnTo>
                  <a:pt x="10264" y="226493"/>
                </a:lnTo>
                <a:lnTo>
                  <a:pt x="11197" y="226493"/>
                </a:lnTo>
                <a:lnTo>
                  <a:pt x="12131" y="226493"/>
                </a:lnTo>
                <a:lnTo>
                  <a:pt x="13065" y="226493"/>
                </a:lnTo>
                <a:lnTo>
                  <a:pt x="13999" y="226493"/>
                </a:lnTo>
                <a:lnTo>
                  <a:pt x="14924" y="226493"/>
                </a:lnTo>
                <a:lnTo>
                  <a:pt x="15858" y="226493"/>
                </a:lnTo>
                <a:lnTo>
                  <a:pt x="16792" y="226493"/>
                </a:lnTo>
                <a:lnTo>
                  <a:pt x="17726" y="226493"/>
                </a:lnTo>
                <a:lnTo>
                  <a:pt x="18660" y="226493"/>
                </a:lnTo>
                <a:lnTo>
                  <a:pt x="19594" y="226493"/>
                </a:lnTo>
                <a:lnTo>
                  <a:pt x="20528" y="226493"/>
                </a:lnTo>
                <a:lnTo>
                  <a:pt x="21462" y="226493"/>
                </a:lnTo>
                <a:lnTo>
                  <a:pt x="22395" y="226493"/>
                </a:lnTo>
                <a:lnTo>
                  <a:pt x="23320" y="226493"/>
                </a:lnTo>
                <a:lnTo>
                  <a:pt x="24254" y="226493"/>
                </a:lnTo>
                <a:lnTo>
                  <a:pt x="25188" y="226493"/>
                </a:lnTo>
                <a:lnTo>
                  <a:pt x="26122" y="226493"/>
                </a:lnTo>
                <a:lnTo>
                  <a:pt x="27056" y="226493"/>
                </a:lnTo>
                <a:lnTo>
                  <a:pt x="27990" y="226493"/>
                </a:lnTo>
                <a:lnTo>
                  <a:pt x="28924" y="226493"/>
                </a:lnTo>
                <a:lnTo>
                  <a:pt x="29858" y="226493"/>
                </a:lnTo>
                <a:lnTo>
                  <a:pt x="30792" y="226493"/>
                </a:lnTo>
                <a:lnTo>
                  <a:pt x="31726" y="226493"/>
                </a:lnTo>
                <a:lnTo>
                  <a:pt x="32659" y="226493"/>
                </a:lnTo>
                <a:lnTo>
                  <a:pt x="33585" y="226493"/>
                </a:lnTo>
                <a:lnTo>
                  <a:pt x="34518" y="226493"/>
                </a:lnTo>
                <a:lnTo>
                  <a:pt x="35452" y="226493"/>
                </a:lnTo>
                <a:lnTo>
                  <a:pt x="36386" y="226493"/>
                </a:lnTo>
                <a:lnTo>
                  <a:pt x="37320" y="226493"/>
                </a:lnTo>
                <a:lnTo>
                  <a:pt x="38254" y="226493"/>
                </a:lnTo>
                <a:lnTo>
                  <a:pt x="39188" y="226493"/>
                </a:lnTo>
                <a:lnTo>
                  <a:pt x="40122" y="226493"/>
                </a:lnTo>
                <a:lnTo>
                  <a:pt x="41056" y="226493"/>
                </a:lnTo>
                <a:lnTo>
                  <a:pt x="41981" y="226493"/>
                </a:lnTo>
                <a:lnTo>
                  <a:pt x="42915" y="226493"/>
                </a:lnTo>
                <a:lnTo>
                  <a:pt x="43849" y="226493"/>
                </a:lnTo>
                <a:lnTo>
                  <a:pt x="44782" y="226493"/>
                </a:lnTo>
                <a:lnTo>
                  <a:pt x="45716" y="226493"/>
                </a:lnTo>
                <a:lnTo>
                  <a:pt x="46650" y="226493"/>
                </a:lnTo>
                <a:lnTo>
                  <a:pt x="47584" y="226493"/>
                </a:lnTo>
                <a:lnTo>
                  <a:pt x="48518" y="226493"/>
                </a:lnTo>
                <a:lnTo>
                  <a:pt x="49452" y="226493"/>
                </a:lnTo>
                <a:lnTo>
                  <a:pt x="50386" y="226493"/>
                </a:lnTo>
                <a:lnTo>
                  <a:pt x="51320" y="226493"/>
                </a:lnTo>
                <a:lnTo>
                  <a:pt x="52245" y="226493"/>
                </a:lnTo>
                <a:lnTo>
                  <a:pt x="53179" y="226493"/>
                </a:lnTo>
                <a:lnTo>
                  <a:pt x="54113" y="226493"/>
                </a:lnTo>
                <a:lnTo>
                  <a:pt x="55047" y="226493"/>
                </a:lnTo>
                <a:lnTo>
                  <a:pt x="55980" y="226493"/>
                </a:lnTo>
                <a:lnTo>
                  <a:pt x="56914" y="226493"/>
                </a:lnTo>
                <a:lnTo>
                  <a:pt x="57848" y="226493"/>
                </a:lnTo>
                <a:lnTo>
                  <a:pt x="58782" y="226493"/>
                </a:lnTo>
                <a:lnTo>
                  <a:pt x="59716" y="226493"/>
                </a:lnTo>
                <a:lnTo>
                  <a:pt x="60641" y="226493"/>
                </a:lnTo>
                <a:lnTo>
                  <a:pt x="61575" y="226493"/>
                </a:lnTo>
                <a:lnTo>
                  <a:pt x="62509" y="226493"/>
                </a:lnTo>
                <a:lnTo>
                  <a:pt x="63443" y="226493"/>
                </a:lnTo>
                <a:lnTo>
                  <a:pt x="64377" y="226493"/>
                </a:lnTo>
                <a:lnTo>
                  <a:pt x="65311" y="226493"/>
                </a:lnTo>
                <a:lnTo>
                  <a:pt x="66244" y="226493"/>
                </a:lnTo>
                <a:lnTo>
                  <a:pt x="67178" y="226493"/>
                </a:lnTo>
                <a:lnTo>
                  <a:pt x="68112" y="226493"/>
                </a:lnTo>
                <a:lnTo>
                  <a:pt x="69046" y="226493"/>
                </a:lnTo>
                <a:lnTo>
                  <a:pt x="69971" y="226493"/>
                </a:lnTo>
                <a:lnTo>
                  <a:pt x="70905" y="226493"/>
                </a:lnTo>
                <a:lnTo>
                  <a:pt x="71839" y="226493"/>
                </a:lnTo>
                <a:lnTo>
                  <a:pt x="72773" y="226493"/>
                </a:lnTo>
                <a:lnTo>
                  <a:pt x="73707" y="226493"/>
                </a:lnTo>
                <a:lnTo>
                  <a:pt x="74641" y="226493"/>
                </a:lnTo>
                <a:lnTo>
                  <a:pt x="75575" y="226493"/>
                </a:lnTo>
                <a:lnTo>
                  <a:pt x="76509" y="226493"/>
                </a:lnTo>
                <a:lnTo>
                  <a:pt x="77442" y="226493"/>
                </a:lnTo>
                <a:lnTo>
                  <a:pt x="78376" y="226493"/>
                </a:lnTo>
                <a:lnTo>
                  <a:pt x="79301" y="226493"/>
                </a:lnTo>
                <a:lnTo>
                  <a:pt x="80235" y="226493"/>
                </a:lnTo>
                <a:lnTo>
                  <a:pt x="81169" y="226493"/>
                </a:lnTo>
                <a:lnTo>
                  <a:pt x="82103" y="226493"/>
                </a:lnTo>
                <a:lnTo>
                  <a:pt x="83037" y="226493"/>
                </a:lnTo>
                <a:lnTo>
                  <a:pt x="83971" y="226493"/>
                </a:lnTo>
                <a:lnTo>
                  <a:pt x="84905" y="226493"/>
                </a:lnTo>
                <a:lnTo>
                  <a:pt x="85839" y="226493"/>
                </a:lnTo>
                <a:lnTo>
                  <a:pt x="86773" y="226493"/>
                </a:lnTo>
                <a:lnTo>
                  <a:pt x="87706" y="226493"/>
                </a:lnTo>
                <a:lnTo>
                  <a:pt x="88640" y="226493"/>
                </a:lnTo>
                <a:lnTo>
                  <a:pt x="89565" y="226493"/>
                </a:lnTo>
                <a:lnTo>
                  <a:pt x="90499" y="226493"/>
                </a:lnTo>
                <a:lnTo>
                  <a:pt x="91433" y="226493"/>
                </a:lnTo>
                <a:lnTo>
                  <a:pt x="92367" y="226493"/>
                </a:lnTo>
                <a:lnTo>
                  <a:pt x="93301" y="225699"/>
                </a:lnTo>
                <a:lnTo>
                  <a:pt x="94235" y="224552"/>
                </a:lnTo>
                <a:lnTo>
                  <a:pt x="95169" y="223140"/>
                </a:lnTo>
                <a:lnTo>
                  <a:pt x="96103" y="221729"/>
                </a:lnTo>
                <a:lnTo>
                  <a:pt x="110094" y="185112"/>
                </a:lnTo>
                <a:lnTo>
                  <a:pt x="118490" y="146466"/>
                </a:lnTo>
                <a:lnTo>
                  <a:pt x="123159" y="120702"/>
                </a:lnTo>
                <a:lnTo>
                  <a:pt x="124093" y="115408"/>
                </a:lnTo>
                <a:lnTo>
                  <a:pt x="125027" y="109938"/>
                </a:lnTo>
                <a:lnTo>
                  <a:pt x="125961" y="104556"/>
                </a:lnTo>
                <a:lnTo>
                  <a:pt x="126886" y="99085"/>
                </a:lnTo>
                <a:lnTo>
                  <a:pt x="134357" y="56734"/>
                </a:lnTo>
                <a:lnTo>
                  <a:pt x="142754" y="18970"/>
                </a:lnTo>
                <a:lnTo>
                  <a:pt x="153018" y="0"/>
                </a:lnTo>
                <a:lnTo>
                  <a:pt x="153943" y="88"/>
                </a:lnTo>
                <a:lnTo>
                  <a:pt x="167942" y="37675"/>
                </a:lnTo>
                <a:lnTo>
                  <a:pt x="172603" y="62292"/>
                </a:lnTo>
                <a:lnTo>
                  <a:pt x="173537" y="67586"/>
                </a:lnTo>
                <a:lnTo>
                  <a:pt x="174471" y="73145"/>
                </a:lnTo>
                <a:lnTo>
                  <a:pt x="175405" y="78704"/>
                </a:lnTo>
                <a:lnTo>
                  <a:pt x="176339" y="84351"/>
                </a:lnTo>
                <a:lnTo>
                  <a:pt x="177273" y="90086"/>
                </a:lnTo>
                <a:lnTo>
                  <a:pt x="178207" y="95910"/>
                </a:lnTo>
                <a:lnTo>
                  <a:pt x="179140" y="101645"/>
                </a:lnTo>
                <a:lnTo>
                  <a:pt x="180074" y="107468"/>
                </a:lnTo>
                <a:lnTo>
                  <a:pt x="181008" y="113292"/>
                </a:lnTo>
                <a:lnTo>
                  <a:pt x="181942" y="119115"/>
                </a:lnTo>
                <a:lnTo>
                  <a:pt x="188471" y="157497"/>
                </a:lnTo>
                <a:lnTo>
                  <a:pt x="196868" y="195702"/>
                </a:lnTo>
                <a:lnTo>
                  <a:pt x="209000" y="216436"/>
                </a:lnTo>
                <a:lnTo>
                  <a:pt x="209934" y="216260"/>
                </a:lnTo>
                <a:lnTo>
                  <a:pt x="223925" y="189878"/>
                </a:lnTo>
                <a:lnTo>
                  <a:pt x="224859" y="187143"/>
                </a:lnTo>
                <a:lnTo>
                  <a:pt x="225793" y="184231"/>
                </a:lnTo>
                <a:lnTo>
                  <a:pt x="226727" y="181408"/>
                </a:lnTo>
                <a:lnTo>
                  <a:pt x="227661" y="178496"/>
                </a:lnTo>
                <a:lnTo>
                  <a:pt x="228595" y="175584"/>
                </a:lnTo>
                <a:lnTo>
                  <a:pt x="229520" y="172673"/>
                </a:lnTo>
                <a:lnTo>
                  <a:pt x="230454" y="169761"/>
                </a:lnTo>
                <a:lnTo>
                  <a:pt x="235123" y="155997"/>
                </a:lnTo>
                <a:lnTo>
                  <a:pt x="236057" y="153438"/>
                </a:lnTo>
                <a:lnTo>
                  <a:pt x="249115" y="133762"/>
                </a:lnTo>
                <a:lnTo>
                  <a:pt x="250049" y="133762"/>
                </a:lnTo>
                <a:lnTo>
                  <a:pt x="267776" y="170114"/>
                </a:lnTo>
                <a:lnTo>
                  <a:pt x="270578" y="181055"/>
                </a:lnTo>
                <a:lnTo>
                  <a:pt x="271511" y="184849"/>
                </a:lnTo>
                <a:lnTo>
                  <a:pt x="272445" y="188731"/>
                </a:lnTo>
                <a:lnTo>
                  <a:pt x="273379" y="192789"/>
                </a:lnTo>
                <a:lnTo>
                  <a:pt x="274313" y="196760"/>
                </a:lnTo>
                <a:lnTo>
                  <a:pt x="275247" y="200907"/>
                </a:lnTo>
                <a:lnTo>
                  <a:pt x="276172" y="205054"/>
                </a:lnTo>
                <a:lnTo>
                  <a:pt x="277106" y="209201"/>
                </a:lnTo>
                <a:lnTo>
                  <a:pt x="278040" y="213436"/>
                </a:lnTo>
                <a:lnTo>
                  <a:pt x="278974" y="217672"/>
                </a:lnTo>
                <a:lnTo>
                  <a:pt x="279908" y="221995"/>
                </a:lnTo>
                <a:lnTo>
                  <a:pt x="280842" y="226230"/>
                </a:lnTo>
                <a:lnTo>
                  <a:pt x="281776" y="230466"/>
                </a:lnTo>
                <a:lnTo>
                  <a:pt x="282710" y="234701"/>
                </a:lnTo>
                <a:lnTo>
                  <a:pt x="283644" y="238936"/>
                </a:lnTo>
                <a:lnTo>
                  <a:pt x="284578" y="243172"/>
                </a:lnTo>
                <a:lnTo>
                  <a:pt x="285503" y="247319"/>
                </a:lnTo>
                <a:lnTo>
                  <a:pt x="286437" y="251466"/>
                </a:lnTo>
                <a:lnTo>
                  <a:pt x="287371" y="255524"/>
                </a:lnTo>
                <a:lnTo>
                  <a:pt x="288305" y="259583"/>
                </a:lnTo>
                <a:lnTo>
                  <a:pt x="296701" y="292935"/>
                </a:lnTo>
                <a:lnTo>
                  <a:pt x="297635" y="296288"/>
                </a:lnTo>
                <a:lnTo>
                  <a:pt x="302305" y="311729"/>
                </a:lnTo>
                <a:lnTo>
                  <a:pt x="303230" y="314640"/>
                </a:lnTo>
                <a:lnTo>
                  <a:pt x="304164" y="317376"/>
                </a:lnTo>
                <a:lnTo>
                  <a:pt x="305098" y="320023"/>
                </a:lnTo>
                <a:lnTo>
                  <a:pt x="306032" y="322670"/>
                </a:lnTo>
                <a:lnTo>
                  <a:pt x="318164" y="350816"/>
                </a:lnTo>
                <a:lnTo>
                  <a:pt x="319098" y="352669"/>
                </a:lnTo>
                <a:lnTo>
                  <a:pt x="320032" y="354434"/>
                </a:lnTo>
                <a:lnTo>
                  <a:pt x="320966" y="356199"/>
                </a:lnTo>
                <a:lnTo>
                  <a:pt x="321900" y="357875"/>
                </a:lnTo>
                <a:lnTo>
                  <a:pt x="322825" y="359552"/>
                </a:lnTo>
                <a:lnTo>
                  <a:pt x="323759" y="361228"/>
                </a:lnTo>
                <a:lnTo>
                  <a:pt x="324693" y="362904"/>
                </a:lnTo>
                <a:lnTo>
                  <a:pt x="325627" y="364493"/>
                </a:lnTo>
                <a:lnTo>
                  <a:pt x="326561" y="366081"/>
                </a:lnTo>
                <a:lnTo>
                  <a:pt x="327494" y="367581"/>
                </a:lnTo>
                <a:lnTo>
                  <a:pt x="328428" y="369081"/>
                </a:lnTo>
                <a:lnTo>
                  <a:pt x="329362" y="370581"/>
                </a:lnTo>
                <a:lnTo>
                  <a:pt x="330296" y="372081"/>
                </a:lnTo>
                <a:lnTo>
                  <a:pt x="331230" y="373581"/>
                </a:lnTo>
                <a:lnTo>
                  <a:pt x="332155" y="374993"/>
                </a:lnTo>
                <a:lnTo>
                  <a:pt x="333089" y="376405"/>
                </a:lnTo>
                <a:lnTo>
                  <a:pt x="334023" y="377728"/>
                </a:lnTo>
                <a:lnTo>
                  <a:pt x="334957" y="379140"/>
                </a:lnTo>
                <a:lnTo>
                  <a:pt x="335891" y="380463"/>
                </a:lnTo>
                <a:lnTo>
                  <a:pt x="336825" y="381699"/>
                </a:lnTo>
                <a:lnTo>
                  <a:pt x="337759" y="382934"/>
                </a:lnTo>
                <a:lnTo>
                  <a:pt x="338693" y="384170"/>
                </a:lnTo>
                <a:lnTo>
                  <a:pt x="339627" y="385317"/>
                </a:lnTo>
                <a:lnTo>
                  <a:pt x="340561" y="386464"/>
                </a:lnTo>
                <a:lnTo>
                  <a:pt x="341486" y="387522"/>
                </a:lnTo>
                <a:lnTo>
                  <a:pt x="342420" y="388581"/>
                </a:lnTo>
                <a:lnTo>
                  <a:pt x="343354" y="389552"/>
                </a:lnTo>
                <a:lnTo>
                  <a:pt x="344288" y="390522"/>
                </a:lnTo>
                <a:lnTo>
                  <a:pt x="350816" y="395022"/>
                </a:lnTo>
                <a:lnTo>
                  <a:pt x="351750" y="395375"/>
                </a:lnTo>
                <a:lnTo>
                  <a:pt x="352684" y="395552"/>
                </a:lnTo>
                <a:lnTo>
                  <a:pt x="353618" y="395728"/>
                </a:lnTo>
                <a:lnTo>
                  <a:pt x="354552" y="395728"/>
                </a:lnTo>
                <a:lnTo>
                  <a:pt x="365750" y="386287"/>
                </a:lnTo>
                <a:lnTo>
                  <a:pt x="366684" y="384699"/>
                </a:lnTo>
                <a:lnTo>
                  <a:pt x="379742" y="346229"/>
                </a:lnTo>
                <a:lnTo>
                  <a:pt x="388138" y="308553"/>
                </a:lnTo>
                <a:lnTo>
                  <a:pt x="390006" y="299201"/>
                </a:lnTo>
                <a:lnTo>
                  <a:pt x="390940" y="294524"/>
                </a:lnTo>
                <a:lnTo>
                  <a:pt x="391874" y="289672"/>
                </a:lnTo>
                <a:lnTo>
                  <a:pt x="392808" y="284907"/>
                </a:lnTo>
                <a:lnTo>
                  <a:pt x="393742" y="279966"/>
                </a:lnTo>
                <a:lnTo>
                  <a:pt x="394676" y="275113"/>
                </a:lnTo>
                <a:lnTo>
                  <a:pt x="395610" y="270172"/>
                </a:lnTo>
                <a:lnTo>
                  <a:pt x="396544" y="265231"/>
                </a:lnTo>
                <a:lnTo>
                  <a:pt x="397469" y="260290"/>
                </a:lnTo>
                <a:lnTo>
                  <a:pt x="398403" y="255437"/>
                </a:lnTo>
                <a:lnTo>
                  <a:pt x="399337" y="250496"/>
                </a:lnTo>
                <a:lnTo>
                  <a:pt x="400271" y="245555"/>
                </a:lnTo>
                <a:lnTo>
                  <a:pt x="401204" y="240702"/>
                </a:lnTo>
                <a:lnTo>
                  <a:pt x="405874" y="217056"/>
                </a:lnTo>
                <a:lnTo>
                  <a:pt x="406799" y="212468"/>
                </a:lnTo>
                <a:lnTo>
                  <a:pt x="416130" y="171969"/>
                </a:lnTo>
                <a:lnTo>
                  <a:pt x="429196" y="135970"/>
                </a:lnTo>
                <a:lnTo>
                  <a:pt x="443196" y="124500"/>
                </a:lnTo>
                <a:lnTo>
                  <a:pt x="444121" y="124500"/>
                </a:lnTo>
                <a:lnTo>
                  <a:pt x="445055" y="124588"/>
                </a:lnTo>
                <a:lnTo>
                  <a:pt x="445989" y="124676"/>
                </a:lnTo>
                <a:lnTo>
                  <a:pt x="446923" y="124853"/>
                </a:lnTo>
                <a:lnTo>
                  <a:pt x="447857" y="125118"/>
                </a:lnTo>
                <a:lnTo>
                  <a:pt x="448791" y="125382"/>
                </a:lnTo>
                <a:lnTo>
                  <a:pt x="449725" y="125647"/>
                </a:lnTo>
                <a:lnTo>
                  <a:pt x="450659" y="126000"/>
                </a:lnTo>
                <a:lnTo>
                  <a:pt x="451593" y="126441"/>
                </a:lnTo>
                <a:lnTo>
                  <a:pt x="452527" y="126882"/>
                </a:lnTo>
                <a:lnTo>
                  <a:pt x="453452" y="127235"/>
                </a:lnTo>
                <a:lnTo>
                  <a:pt x="454386" y="127764"/>
                </a:lnTo>
                <a:lnTo>
                  <a:pt x="455320" y="128205"/>
                </a:lnTo>
                <a:lnTo>
                  <a:pt x="456253" y="128647"/>
                </a:lnTo>
                <a:lnTo>
                  <a:pt x="457187" y="129176"/>
                </a:lnTo>
                <a:lnTo>
                  <a:pt x="458121" y="129617"/>
                </a:lnTo>
                <a:lnTo>
                  <a:pt x="459055" y="130058"/>
                </a:lnTo>
                <a:lnTo>
                  <a:pt x="459989" y="130499"/>
                </a:lnTo>
                <a:lnTo>
                  <a:pt x="460923" y="131028"/>
                </a:lnTo>
                <a:lnTo>
                  <a:pt x="461857" y="131382"/>
                </a:lnTo>
                <a:lnTo>
                  <a:pt x="462782" y="131823"/>
                </a:lnTo>
                <a:lnTo>
                  <a:pt x="463716" y="132264"/>
                </a:lnTo>
                <a:lnTo>
                  <a:pt x="464650" y="132617"/>
                </a:lnTo>
                <a:lnTo>
                  <a:pt x="465584" y="132970"/>
                </a:lnTo>
                <a:lnTo>
                  <a:pt x="466518" y="133234"/>
                </a:lnTo>
                <a:lnTo>
                  <a:pt x="467452" y="133499"/>
                </a:lnTo>
                <a:lnTo>
                  <a:pt x="468386" y="133764"/>
                </a:lnTo>
                <a:lnTo>
                  <a:pt x="469320" y="133940"/>
                </a:lnTo>
                <a:lnTo>
                  <a:pt x="470254" y="134116"/>
                </a:lnTo>
                <a:lnTo>
                  <a:pt x="471188" y="134293"/>
                </a:lnTo>
                <a:lnTo>
                  <a:pt x="472113" y="134381"/>
                </a:lnTo>
                <a:lnTo>
                  <a:pt x="473047" y="134469"/>
                </a:lnTo>
                <a:lnTo>
                  <a:pt x="473981" y="134469"/>
                </a:lnTo>
                <a:lnTo>
                  <a:pt x="474914" y="134469"/>
                </a:lnTo>
                <a:lnTo>
                  <a:pt x="475848" y="134381"/>
                </a:lnTo>
                <a:lnTo>
                  <a:pt x="476782" y="134293"/>
                </a:lnTo>
                <a:lnTo>
                  <a:pt x="477716" y="134204"/>
                </a:lnTo>
                <a:lnTo>
                  <a:pt x="478650" y="134028"/>
                </a:lnTo>
                <a:lnTo>
                  <a:pt x="479584" y="133763"/>
                </a:lnTo>
                <a:lnTo>
                  <a:pt x="480518" y="133587"/>
                </a:lnTo>
                <a:lnTo>
                  <a:pt x="481443" y="133322"/>
                </a:lnTo>
                <a:lnTo>
                  <a:pt x="482377" y="132969"/>
                </a:lnTo>
                <a:lnTo>
                  <a:pt x="483311" y="132616"/>
                </a:lnTo>
                <a:lnTo>
                  <a:pt x="484245" y="132263"/>
                </a:lnTo>
                <a:lnTo>
                  <a:pt x="485179" y="131910"/>
                </a:lnTo>
                <a:lnTo>
                  <a:pt x="486113" y="131469"/>
                </a:lnTo>
                <a:lnTo>
                  <a:pt x="487047" y="131028"/>
                </a:lnTo>
                <a:lnTo>
                  <a:pt x="487981" y="130587"/>
                </a:lnTo>
                <a:lnTo>
                  <a:pt x="488915" y="130146"/>
                </a:lnTo>
                <a:lnTo>
                  <a:pt x="489849" y="129617"/>
                </a:lnTo>
                <a:lnTo>
                  <a:pt x="490774" y="129176"/>
                </a:lnTo>
                <a:lnTo>
                  <a:pt x="491716" y="128646"/>
                </a:lnTo>
                <a:lnTo>
                  <a:pt x="492686" y="128117"/>
                </a:lnTo>
                <a:lnTo>
                  <a:pt x="493567" y="127676"/>
                </a:lnTo>
                <a:lnTo>
                  <a:pt x="494536" y="127146"/>
                </a:lnTo>
                <a:lnTo>
                  <a:pt x="495417" y="126617"/>
                </a:lnTo>
                <a:lnTo>
                  <a:pt x="496386" y="126088"/>
                </a:lnTo>
                <a:lnTo>
                  <a:pt x="497267" y="125558"/>
                </a:lnTo>
                <a:lnTo>
                  <a:pt x="498236" y="125117"/>
                </a:lnTo>
                <a:lnTo>
                  <a:pt x="499205" y="124676"/>
                </a:lnTo>
                <a:lnTo>
                  <a:pt x="500086" y="124147"/>
                </a:lnTo>
                <a:lnTo>
                  <a:pt x="501055" y="123706"/>
                </a:lnTo>
                <a:lnTo>
                  <a:pt x="501936" y="123353"/>
                </a:lnTo>
                <a:lnTo>
                  <a:pt x="502906" y="122912"/>
                </a:lnTo>
                <a:lnTo>
                  <a:pt x="503875" y="122559"/>
                </a:lnTo>
                <a:lnTo>
                  <a:pt x="508544" y="121147"/>
                </a:lnTo>
                <a:lnTo>
                  <a:pt x="509425" y="120971"/>
                </a:lnTo>
                <a:lnTo>
                  <a:pt x="510394" y="120882"/>
                </a:lnTo>
                <a:lnTo>
                  <a:pt x="511275" y="120794"/>
                </a:lnTo>
                <a:lnTo>
                  <a:pt x="512245" y="120706"/>
                </a:lnTo>
                <a:lnTo>
                  <a:pt x="513214" y="120706"/>
                </a:lnTo>
                <a:lnTo>
                  <a:pt x="514095" y="120794"/>
                </a:lnTo>
                <a:lnTo>
                  <a:pt x="515064" y="120882"/>
                </a:lnTo>
                <a:lnTo>
                  <a:pt x="515945" y="120971"/>
                </a:lnTo>
                <a:lnTo>
                  <a:pt x="516914" y="121235"/>
                </a:lnTo>
                <a:lnTo>
                  <a:pt x="517795" y="121412"/>
                </a:lnTo>
                <a:lnTo>
                  <a:pt x="518764" y="121676"/>
                </a:lnTo>
                <a:lnTo>
                  <a:pt x="519733" y="122029"/>
                </a:lnTo>
                <a:lnTo>
                  <a:pt x="520614" y="122470"/>
                </a:lnTo>
                <a:lnTo>
                  <a:pt x="521584" y="122823"/>
                </a:lnTo>
                <a:lnTo>
                  <a:pt x="522465" y="123353"/>
                </a:lnTo>
                <a:lnTo>
                  <a:pt x="523434" y="123882"/>
                </a:lnTo>
                <a:lnTo>
                  <a:pt x="524403" y="124500"/>
                </a:lnTo>
                <a:lnTo>
                  <a:pt x="525284" y="125118"/>
                </a:lnTo>
                <a:lnTo>
                  <a:pt x="526253" y="125823"/>
                </a:lnTo>
                <a:lnTo>
                  <a:pt x="527134" y="126529"/>
                </a:lnTo>
                <a:lnTo>
                  <a:pt x="528103" y="127323"/>
                </a:lnTo>
                <a:lnTo>
                  <a:pt x="529072" y="128117"/>
                </a:lnTo>
                <a:lnTo>
                  <a:pt x="529954" y="129000"/>
                </a:lnTo>
                <a:lnTo>
                  <a:pt x="530923" y="129882"/>
                </a:lnTo>
                <a:lnTo>
                  <a:pt x="531804" y="130852"/>
                </a:lnTo>
                <a:lnTo>
                  <a:pt x="532773" y="131823"/>
                </a:lnTo>
                <a:lnTo>
                  <a:pt x="533654" y="132882"/>
                </a:lnTo>
                <a:lnTo>
                  <a:pt x="534623" y="133940"/>
                </a:lnTo>
                <a:lnTo>
                  <a:pt x="535592" y="135087"/>
                </a:lnTo>
                <a:lnTo>
                  <a:pt x="536473" y="136235"/>
                </a:lnTo>
                <a:lnTo>
                  <a:pt x="537442" y="137470"/>
                </a:lnTo>
                <a:lnTo>
                  <a:pt x="538323" y="138705"/>
                </a:lnTo>
                <a:lnTo>
                  <a:pt x="539293" y="139941"/>
                </a:lnTo>
                <a:lnTo>
                  <a:pt x="540262" y="141264"/>
                </a:lnTo>
                <a:lnTo>
                  <a:pt x="541143" y="142588"/>
                </a:lnTo>
                <a:lnTo>
                  <a:pt x="542112" y="143999"/>
                </a:lnTo>
                <a:lnTo>
                  <a:pt x="542993" y="145411"/>
                </a:lnTo>
                <a:lnTo>
                  <a:pt x="547662" y="152823"/>
                </a:lnTo>
                <a:lnTo>
                  <a:pt x="548632" y="154411"/>
                </a:lnTo>
                <a:lnTo>
                  <a:pt x="549601" y="155999"/>
                </a:lnTo>
                <a:lnTo>
                  <a:pt x="550482" y="157587"/>
                </a:lnTo>
                <a:lnTo>
                  <a:pt x="551451" y="159264"/>
                </a:lnTo>
                <a:lnTo>
                  <a:pt x="552332" y="160852"/>
                </a:lnTo>
                <a:lnTo>
                  <a:pt x="553301" y="162528"/>
                </a:lnTo>
                <a:lnTo>
                  <a:pt x="554182" y="164293"/>
                </a:lnTo>
                <a:lnTo>
                  <a:pt x="555151" y="165970"/>
                </a:lnTo>
                <a:lnTo>
                  <a:pt x="556120" y="167734"/>
                </a:lnTo>
                <a:lnTo>
                  <a:pt x="557001" y="169499"/>
                </a:lnTo>
                <a:lnTo>
                  <a:pt x="557971" y="171264"/>
                </a:lnTo>
                <a:lnTo>
                  <a:pt x="558852" y="173029"/>
                </a:lnTo>
                <a:lnTo>
                  <a:pt x="559821" y="174882"/>
                </a:lnTo>
                <a:lnTo>
                  <a:pt x="560790" y="176734"/>
                </a:lnTo>
                <a:lnTo>
                  <a:pt x="561671" y="178587"/>
                </a:lnTo>
                <a:lnTo>
                  <a:pt x="562640" y="180440"/>
                </a:lnTo>
                <a:lnTo>
                  <a:pt x="563521" y="182381"/>
                </a:lnTo>
                <a:lnTo>
                  <a:pt x="564490" y="184322"/>
                </a:lnTo>
                <a:lnTo>
                  <a:pt x="565459" y="186264"/>
                </a:lnTo>
                <a:lnTo>
                  <a:pt x="566340" y="188205"/>
                </a:lnTo>
                <a:lnTo>
                  <a:pt x="567310" y="190234"/>
                </a:lnTo>
                <a:lnTo>
                  <a:pt x="568191" y="192175"/>
                </a:lnTo>
                <a:lnTo>
                  <a:pt x="569160" y="194205"/>
                </a:lnTo>
                <a:lnTo>
                  <a:pt x="570041" y="196322"/>
                </a:lnTo>
                <a:lnTo>
                  <a:pt x="571010" y="198352"/>
                </a:lnTo>
                <a:lnTo>
                  <a:pt x="571979" y="200469"/>
                </a:lnTo>
                <a:lnTo>
                  <a:pt x="572860" y="202587"/>
                </a:lnTo>
                <a:lnTo>
                  <a:pt x="573829" y="204793"/>
                </a:lnTo>
                <a:lnTo>
                  <a:pt x="574710" y="206910"/>
                </a:lnTo>
                <a:lnTo>
                  <a:pt x="575680" y="209116"/>
                </a:lnTo>
                <a:lnTo>
                  <a:pt x="576649" y="211410"/>
                </a:lnTo>
                <a:lnTo>
                  <a:pt x="577530" y="213704"/>
                </a:lnTo>
                <a:lnTo>
                  <a:pt x="578499" y="215999"/>
                </a:lnTo>
                <a:lnTo>
                  <a:pt x="579380" y="218293"/>
                </a:lnTo>
                <a:lnTo>
                  <a:pt x="580349" y="220675"/>
                </a:lnTo>
                <a:lnTo>
                  <a:pt x="581318" y="223057"/>
                </a:lnTo>
                <a:lnTo>
                  <a:pt x="582199" y="225439"/>
                </a:lnTo>
                <a:lnTo>
                  <a:pt x="583168" y="227910"/>
                </a:lnTo>
                <a:lnTo>
                  <a:pt x="584049" y="230380"/>
                </a:lnTo>
                <a:lnTo>
                  <a:pt x="585019" y="232851"/>
                </a:lnTo>
                <a:lnTo>
                  <a:pt x="585988" y="235410"/>
                </a:lnTo>
                <a:lnTo>
                  <a:pt x="586869" y="237969"/>
                </a:lnTo>
                <a:lnTo>
                  <a:pt x="587838" y="240615"/>
                </a:lnTo>
                <a:lnTo>
                  <a:pt x="588719" y="243262"/>
                </a:lnTo>
                <a:lnTo>
                  <a:pt x="589688" y="245909"/>
                </a:lnTo>
                <a:lnTo>
                  <a:pt x="590569" y="248556"/>
                </a:lnTo>
                <a:lnTo>
                  <a:pt x="591538" y="251291"/>
                </a:lnTo>
                <a:lnTo>
                  <a:pt x="592507" y="254027"/>
                </a:lnTo>
                <a:lnTo>
                  <a:pt x="593388" y="256850"/>
                </a:lnTo>
                <a:lnTo>
                  <a:pt x="594358" y="259674"/>
                </a:lnTo>
                <a:lnTo>
                  <a:pt x="595239" y="262497"/>
                </a:lnTo>
                <a:lnTo>
                  <a:pt x="596208" y="265321"/>
                </a:lnTo>
                <a:lnTo>
                  <a:pt x="597177" y="268232"/>
                </a:lnTo>
                <a:lnTo>
                  <a:pt x="598058" y="271144"/>
                </a:lnTo>
                <a:lnTo>
                  <a:pt x="599027" y="274055"/>
                </a:lnTo>
                <a:lnTo>
                  <a:pt x="599908" y="276967"/>
                </a:lnTo>
                <a:lnTo>
                  <a:pt x="600877" y="279967"/>
                </a:lnTo>
                <a:lnTo>
                  <a:pt x="601846" y="282879"/>
                </a:lnTo>
                <a:lnTo>
                  <a:pt x="602727" y="285878"/>
                </a:lnTo>
                <a:lnTo>
                  <a:pt x="603697" y="288878"/>
                </a:lnTo>
                <a:lnTo>
                  <a:pt x="604578" y="291878"/>
                </a:lnTo>
                <a:lnTo>
                  <a:pt x="605547" y="294878"/>
                </a:lnTo>
                <a:lnTo>
                  <a:pt x="606428" y="297966"/>
                </a:lnTo>
                <a:lnTo>
                  <a:pt x="607397" y="300966"/>
                </a:lnTo>
                <a:lnTo>
                  <a:pt x="608366" y="303966"/>
                </a:lnTo>
                <a:lnTo>
                  <a:pt x="609247" y="306966"/>
                </a:lnTo>
                <a:lnTo>
                  <a:pt x="610216" y="309966"/>
                </a:lnTo>
                <a:lnTo>
                  <a:pt x="611097" y="312966"/>
                </a:lnTo>
                <a:lnTo>
                  <a:pt x="612066" y="315966"/>
                </a:lnTo>
                <a:lnTo>
                  <a:pt x="613036" y="318877"/>
                </a:lnTo>
                <a:lnTo>
                  <a:pt x="613917" y="321877"/>
                </a:lnTo>
                <a:lnTo>
                  <a:pt x="614886" y="324789"/>
                </a:lnTo>
                <a:lnTo>
                  <a:pt x="615767" y="327701"/>
                </a:lnTo>
                <a:lnTo>
                  <a:pt x="616736" y="330524"/>
                </a:lnTo>
                <a:lnTo>
                  <a:pt x="617705" y="333348"/>
                </a:lnTo>
                <a:lnTo>
                  <a:pt x="618586" y="336171"/>
                </a:lnTo>
                <a:lnTo>
                  <a:pt x="619555" y="338906"/>
                </a:lnTo>
                <a:lnTo>
                  <a:pt x="620436" y="341642"/>
                </a:lnTo>
                <a:lnTo>
                  <a:pt x="621406" y="344288"/>
                </a:lnTo>
                <a:lnTo>
                  <a:pt x="622375" y="346847"/>
                </a:lnTo>
                <a:lnTo>
                  <a:pt x="623256" y="349406"/>
                </a:lnTo>
                <a:lnTo>
                  <a:pt x="624225" y="351877"/>
                </a:lnTo>
                <a:lnTo>
                  <a:pt x="625106" y="354347"/>
                </a:lnTo>
                <a:lnTo>
                  <a:pt x="626075" y="356641"/>
                </a:lnTo>
                <a:lnTo>
                  <a:pt x="626956" y="358936"/>
                </a:lnTo>
                <a:lnTo>
                  <a:pt x="627925" y="361230"/>
                </a:lnTo>
                <a:lnTo>
                  <a:pt x="628894" y="363347"/>
                </a:lnTo>
                <a:lnTo>
                  <a:pt x="629775" y="365377"/>
                </a:lnTo>
                <a:lnTo>
                  <a:pt x="630745" y="367406"/>
                </a:lnTo>
                <a:lnTo>
                  <a:pt x="631626" y="369259"/>
                </a:lnTo>
                <a:lnTo>
                  <a:pt x="632595" y="371112"/>
                </a:lnTo>
                <a:lnTo>
                  <a:pt x="633564" y="372788"/>
                </a:lnTo>
                <a:lnTo>
                  <a:pt x="634445" y="374465"/>
                </a:lnTo>
                <a:lnTo>
                  <a:pt x="635414" y="375965"/>
                </a:lnTo>
                <a:lnTo>
                  <a:pt x="636295" y="377465"/>
                </a:lnTo>
                <a:lnTo>
                  <a:pt x="637264" y="378788"/>
                </a:lnTo>
                <a:lnTo>
                  <a:pt x="638233" y="380024"/>
                </a:lnTo>
                <a:lnTo>
                  <a:pt x="639114" y="381171"/>
                </a:lnTo>
                <a:lnTo>
                  <a:pt x="640084" y="382141"/>
                </a:lnTo>
                <a:lnTo>
                  <a:pt x="640965" y="383112"/>
                </a:lnTo>
                <a:lnTo>
                  <a:pt x="641934" y="383906"/>
                </a:lnTo>
                <a:lnTo>
                  <a:pt x="648453" y="386376"/>
                </a:lnTo>
                <a:lnTo>
                  <a:pt x="649423" y="386288"/>
                </a:lnTo>
                <a:lnTo>
                  <a:pt x="659643" y="377906"/>
                </a:lnTo>
                <a:lnTo>
                  <a:pt x="660612" y="376494"/>
                </a:lnTo>
                <a:lnTo>
                  <a:pt x="661493" y="374994"/>
                </a:lnTo>
                <a:lnTo>
                  <a:pt x="662462" y="373406"/>
                </a:lnTo>
                <a:lnTo>
                  <a:pt x="663343" y="371730"/>
                </a:lnTo>
                <a:lnTo>
                  <a:pt x="664312" y="369965"/>
                </a:lnTo>
                <a:lnTo>
                  <a:pt x="665281" y="368112"/>
                </a:lnTo>
                <a:lnTo>
                  <a:pt x="666162" y="366171"/>
                </a:lnTo>
                <a:lnTo>
                  <a:pt x="667132" y="364141"/>
                </a:lnTo>
                <a:lnTo>
                  <a:pt x="668013" y="362024"/>
                </a:lnTo>
                <a:lnTo>
                  <a:pt x="668982" y="359906"/>
                </a:lnTo>
                <a:lnTo>
                  <a:pt x="669951" y="357612"/>
                </a:lnTo>
                <a:lnTo>
                  <a:pt x="670832" y="355318"/>
                </a:lnTo>
                <a:lnTo>
                  <a:pt x="671801" y="352936"/>
                </a:lnTo>
                <a:lnTo>
                  <a:pt x="672682" y="350465"/>
                </a:lnTo>
                <a:lnTo>
                  <a:pt x="673651" y="347995"/>
                </a:lnTo>
                <a:lnTo>
                  <a:pt x="674620" y="345436"/>
                </a:lnTo>
                <a:lnTo>
                  <a:pt x="675501" y="342789"/>
                </a:lnTo>
                <a:lnTo>
                  <a:pt x="676471" y="340142"/>
                </a:lnTo>
                <a:lnTo>
                  <a:pt x="677352" y="337495"/>
                </a:lnTo>
                <a:lnTo>
                  <a:pt x="678321" y="334760"/>
                </a:lnTo>
                <a:lnTo>
                  <a:pt x="679290" y="331936"/>
                </a:lnTo>
                <a:lnTo>
                  <a:pt x="680171" y="329201"/>
                </a:lnTo>
                <a:lnTo>
                  <a:pt x="681140" y="326290"/>
                </a:lnTo>
                <a:lnTo>
                  <a:pt x="682021" y="323466"/>
                </a:lnTo>
                <a:lnTo>
                  <a:pt x="682990" y="320642"/>
                </a:lnTo>
                <a:lnTo>
                  <a:pt x="683871" y="317731"/>
                </a:lnTo>
                <a:lnTo>
                  <a:pt x="684840" y="314819"/>
                </a:lnTo>
                <a:lnTo>
                  <a:pt x="685810" y="311908"/>
                </a:lnTo>
                <a:lnTo>
                  <a:pt x="686691" y="308996"/>
                </a:lnTo>
                <a:lnTo>
                  <a:pt x="687660" y="305996"/>
                </a:lnTo>
                <a:lnTo>
                  <a:pt x="688541" y="303085"/>
                </a:lnTo>
                <a:lnTo>
                  <a:pt x="689510" y="300173"/>
                </a:lnTo>
                <a:lnTo>
                  <a:pt x="690479" y="297261"/>
                </a:lnTo>
                <a:lnTo>
                  <a:pt x="691360" y="294350"/>
                </a:lnTo>
                <a:lnTo>
                  <a:pt x="692329" y="291438"/>
                </a:lnTo>
                <a:lnTo>
                  <a:pt x="693210" y="288527"/>
                </a:lnTo>
                <a:lnTo>
                  <a:pt x="694179" y="285703"/>
                </a:lnTo>
                <a:lnTo>
                  <a:pt x="695149" y="282880"/>
                </a:lnTo>
                <a:lnTo>
                  <a:pt x="696030" y="280056"/>
                </a:lnTo>
                <a:lnTo>
                  <a:pt x="696999" y="277233"/>
                </a:lnTo>
                <a:lnTo>
                  <a:pt x="697880" y="274497"/>
                </a:lnTo>
                <a:lnTo>
                  <a:pt x="698849" y="271762"/>
                </a:lnTo>
                <a:lnTo>
                  <a:pt x="699730" y="269027"/>
                </a:lnTo>
                <a:lnTo>
                  <a:pt x="700699" y="266380"/>
                </a:lnTo>
                <a:lnTo>
                  <a:pt x="701668" y="263733"/>
                </a:lnTo>
                <a:lnTo>
                  <a:pt x="702549" y="261086"/>
                </a:lnTo>
                <a:lnTo>
                  <a:pt x="703518" y="258527"/>
                </a:lnTo>
                <a:lnTo>
                  <a:pt x="704400" y="256057"/>
                </a:lnTo>
                <a:lnTo>
                  <a:pt x="705369" y="253586"/>
                </a:lnTo>
                <a:lnTo>
                  <a:pt x="706338" y="251116"/>
                </a:lnTo>
                <a:lnTo>
                  <a:pt x="707219" y="248734"/>
                </a:lnTo>
                <a:lnTo>
                  <a:pt x="708188" y="246439"/>
                </a:lnTo>
                <a:lnTo>
                  <a:pt x="709069" y="244145"/>
                </a:lnTo>
                <a:lnTo>
                  <a:pt x="710038" y="241851"/>
                </a:lnTo>
                <a:lnTo>
                  <a:pt x="711007" y="239645"/>
                </a:lnTo>
                <a:lnTo>
                  <a:pt x="711888" y="237528"/>
                </a:lnTo>
                <a:lnTo>
                  <a:pt x="712858" y="235410"/>
                </a:lnTo>
                <a:lnTo>
                  <a:pt x="713739" y="233381"/>
                </a:lnTo>
                <a:lnTo>
                  <a:pt x="714708" y="231351"/>
                </a:lnTo>
                <a:lnTo>
                  <a:pt x="715677" y="229410"/>
                </a:lnTo>
                <a:lnTo>
                  <a:pt x="716558" y="227557"/>
                </a:lnTo>
                <a:lnTo>
                  <a:pt x="717527" y="225704"/>
                </a:lnTo>
                <a:lnTo>
                  <a:pt x="718408" y="223852"/>
                </a:lnTo>
                <a:lnTo>
                  <a:pt x="719377" y="222175"/>
                </a:lnTo>
                <a:lnTo>
                  <a:pt x="720258" y="220410"/>
                </a:lnTo>
                <a:lnTo>
                  <a:pt x="721227" y="218822"/>
                </a:lnTo>
                <a:lnTo>
                  <a:pt x="722197" y="217146"/>
                </a:lnTo>
                <a:lnTo>
                  <a:pt x="723078" y="215646"/>
                </a:lnTo>
                <a:lnTo>
                  <a:pt x="724047" y="214146"/>
                </a:lnTo>
                <a:lnTo>
                  <a:pt x="724928" y="212646"/>
                </a:lnTo>
                <a:lnTo>
                  <a:pt x="725897" y="211234"/>
                </a:lnTo>
                <a:lnTo>
                  <a:pt x="726866" y="209910"/>
                </a:lnTo>
                <a:lnTo>
                  <a:pt x="727747" y="208587"/>
                </a:lnTo>
                <a:lnTo>
                  <a:pt x="728716" y="207263"/>
                </a:lnTo>
                <a:lnTo>
                  <a:pt x="729597" y="206028"/>
                </a:lnTo>
                <a:lnTo>
                  <a:pt x="730566" y="204881"/>
                </a:lnTo>
                <a:lnTo>
                  <a:pt x="731536" y="203734"/>
                </a:lnTo>
                <a:lnTo>
                  <a:pt x="732417" y="202587"/>
                </a:lnTo>
                <a:lnTo>
                  <a:pt x="733386" y="201528"/>
                </a:lnTo>
                <a:lnTo>
                  <a:pt x="734267" y="200469"/>
                </a:lnTo>
                <a:lnTo>
                  <a:pt x="735236" y="199499"/>
                </a:lnTo>
                <a:lnTo>
                  <a:pt x="736205" y="198528"/>
                </a:lnTo>
                <a:lnTo>
                  <a:pt x="737086" y="197558"/>
                </a:lnTo>
                <a:lnTo>
                  <a:pt x="738055" y="196676"/>
                </a:lnTo>
                <a:lnTo>
                  <a:pt x="738936" y="195882"/>
                </a:lnTo>
                <a:lnTo>
                  <a:pt x="739905" y="194999"/>
                </a:lnTo>
                <a:lnTo>
                  <a:pt x="740787" y="194205"/>
                </a:lnTo>
                <a:lnTo>
                  <a:pt x="741756" y="193499"/>
                </a:lnTo>
                <a:lnTo>
                  <a:pt x="742725" y="192705"/>
                </a:lnTo>
                <a:lnTo>
                  <a:pt x="743606" y="192000"/>
                </a:lnTo>
                <a:lnTo>
                  <a:pt x="744575" y="191382"/>
                </a:lnTo>
                <a:lnTo>
                  <a:pt x="745456" y="190676"/>
                </a:lnTo>
                <a:lnTo>
                  <a:pt x="746425" y="190058"/>
                </a:lnTo>
                <a:lnTo>
                  <a:pt x="747394" y="189441"/>
                </a:lnTo>
                <a:lnTo>
                  <a:pt x="748276" y="188911"/>
                </a:lnTo>
                <a:lnTo>
                  <a:pt x="749245" y="188294"/>
                </a:lnTo>
                <a:lnTo>
                  <a:pt x="750126" y="187764"/>
                </a:lnTo>
                <a:lnTo>
                  <a:pt x="751095" y="187235"/>
                </a:lnTo>
                <a:lnTo>
                  <a:pt x="752064" y="186794"/>
                </a:lnTo>
                <a:lnTo>
                  <a:pt x="752945" y="186264"/>
                </a:lnTo>
                <a:lnTo>
                  <a:pt x="753914" y="185823"/>
                </a:lnTo>
                <a:lnTo>
                  <a:pt x="754795" y="185382"/>
                </a:lnTo>
                <a:lnTo>
                  <a:pt x="755765" y="184941"/>
                </a:lnTo>
                <a:lnTo>
                  <a:pt x="756646" y="184500"/>
                </a:lnTo>
                <a:lnTo>
                  <a:pt x="757615" y="184147"/>
                </a:lnTo>
                <a:lnTo>
                  <a:pt x="758584" y="183706"/>
                </a:lnTo>
                <a:lnTo>
                  <a:pt x="759465" y="183353"/>
                </a:lnTo>
                <a:lnTo>
                  <a:pt x="760434" y="183000"/>
                </a:lnTo>
                <a:lnTo>
                  <a:pt x="761315" y="182647"/>
                </a:lnTo>
                <a:lnTo>
                  <a:pt x="762285" y="182294"/>
                </a:lnTo>
                <a:lnTo>
                  <a:pt x="763254" y="181941"/>
                </a:lnTo>
                <a:lnTo>
                  <a:pt x="764135" y="181588"/>
                </a:lnTo>
                <a:lnTo>
                  <a:pt x="765104" y="181323"/>
                </a:lnTo>
                <a:lnTo>
                  <a:pt x="765985" y="180970"/>
                </a:lnTo>
                <a:lnTo>
                  <a:pt x="766954" y="180617"/>
                </a:lnTo>
                <a:lnTo>
                  <a:pt x="767923" y="180353"/>
                </a:lnTo>
                <a:lnTo>
                  <a:pt x="768804" y="180000"/>
                </a:lnTo>
                <a:lnTo>
                  <a:pt x="769774" y="179735"/>
                </a:lnTo>
                <a:lnTo>
                  <a:pt x="770655" y="179470"/>
                </a:lnTo>
                <a:lnTo>
                  <a:pt x="771624" y="179117"/>
                </a:lnTo>
                <a:lnTo>
                  <a:pt x="772593" y="178852"/>
                </a:lnTo>
                <a:lnTo>
                  <a:pt x="773474" y="178588"/>
                </a:lnTo>
                <a:lnTo>
                  <a:pt x="774443" y="178235"/>
                </a:lnTo>
                <a:lnTo>
                  <a:pt x="775324" y="177970"/>
                </a:lnTo>
                <a:lnTo>
                  <a:pt x="776293" y="177705"/>
                </a:lnTo>
                <a:lnTo>
                  <a:pt x="777175" y="177441"/>
                </a:lnTo>
                <a:lnTo>
                  <a:pt x="778144" y="177088"/>
                </a:lnTo>
                <a:lnTo>
                  <a:pt x="779113" y="176823"/>
                </a:lnTo>
                <a:lnTo>
                  <a:pt x="779994" y="176470"/>
                </a:lnTo>
                <a:lnTo>
                  <a:pt x="780963" y="176205"/>
                </a:lnTo>
                <a:lnTo>
                  <a:pt x="781844" y="175852"/>
                </a:lnTo>
                <a:lnTo>
                  <a:pt x="782813" y="175588"/>
                </a:lnTo>
                <a:lnTo>
                  <a:pt x="783783" y="175235"/>
                </a:lnTo>
                <a:lnTo>
                  <a:pt x="784664" y="174882"/>
                </a:lnTo>
                <a:lnTo>
                  <a:pt x="785633" y="174529"/>
                </a:lnTo>
                <a:lnTo>
                  <a:pt x="786514" y="174176"/>
                </a:lnTo>
                <a:lnTo>
                  <a:pt x="787483" y="173823"/>
                </a:lnTo>
                <a:lnTo>
                  <a:pt x="788452" y="173470"/>
                </a:lnTo>
                <a:lnTo>
                  <a:pt x="789333" y="173117"/>
                </a:lnTo>
                <a:lnTo>
                  <a:pt x="790302" y="172764"/>
                </a:lnTo>
                <a:lnTo>
                  <a:pt x="791184" y="172322"/>
                </a:lnTo>
                <a:lnTo>
                  <a:pt x="792153" y="171969"/>
                </a:lnTo>
                <a:lnTo>
                  <a:pt x="793122" y="171528"/>
                </a:lnTo>
                <a:lnTo>
                  <a:pt x="794003" y="171087"/>
                </a:lnTo>
                <a:lnTo>
                  <a:pt x="794972" y="170646"/>
                </a:lnTo>
                <a:lnTo>
                  <a:pt x="795853" y="170205"/>
                </a:lnTo>
                <a:lnTo>
                  <a:pt x="796822" y="169764"/>
                </a:lnTo>
                <a:lnTo>
                  <a:pt x="797703" y="169235"/>
                </a:lnTo>
                <a:lnTo>
                  <a:pt x="798673" y="168794"/>
                </a:lnTo>
                <a:lnTo>
                  <a:pt x="799642" y="168264"/>
                </a:lnTo>
                <a:lnTo>
                  <a:pt x="800523" y="167735"/>
                </a:lnTo>
                <a:lnTo>
                  <a:pt x="801492" y="167206"/>
                </a:lnTo>
                <a:lnTo>
                  <a:pt x="802373" y="166676"/>
                </a:lnTo>
                <a:lnTo>
                  <a:pt x="803342" y="166059"/>
                </a:lnTo>
                <a:lnTo>
                  <a:pt x="804311" y="165529"/>
                </a:lnTo>
                <a:lnTo>
                  <a:pt x="805192" y="164911"/>
                </a:lnTo>
                <a:lnTo>
                  <a:pt x="806162" y="164294"/>
                </a:lnTo>
                <a:lnTo>
                  <a:pt x="807043" y="163676"/>
                </a:lnTo>
                <a:lnTo>
                  <a:pt x="808012" y="163058"/>
                </a:lnTo>
                <a:lnTo>
                  <a:pt x="808981" y="162441"/>
                </a:lnTo>
                <a:lnTo>
                  <a:pt x="809862" y="161735"/>
                </a:lnTo>
                <a:lnTo>
                  <a:pt x="810831" y="161117"/>
                </a:lnTo>
                <a:lnTo>
                  <a:pt x="811712" y="160411"/>
                </a:lnTo>
                <a:lnTo>
                  <a:pt x="812682" y="159706"/>
                </a:lnTo>
                <a:lnTo>
                  <a:pt x="813563" y="159000"/>
                </a:lnTo>
                <a:lnTo>
                  <a:pt x="814532" y="158294"/>
                </a:lnTo>
                <a:lnTo>
                  <a:pt x="815501" y="157588"/>
                </a:lnTo>
                <a:lnTo>
                  <a:pt x="816382" y="156883"/>
                </a:lnTo>
                <a:lnTo>
                  <a:pt x="817351" y="156089"/>
                </a:lnTo>
                <a:lnTo>
                  <a:pt x="818232" y="155383"/>
                </a:lnTo>
                <a:lnTo>
                  <a:pt x="819201" y="154589"/>
                </a:lnTo>
                <a:lnTo>
                  <a:pt x="820171" y="153883"/>
                </a:lnTo>
                <a:lnTo>
                  <a:pt x="821052" y="153089"/>
                </a:lnTo>
                <a:lnTo>
                  <a:pt x="822021" y="152295"/>
                </a:lnTo>
                <a:lnTo>
                  <a:pt x="822902" y="151501"/>
                </a:lnTo>
                <a:lnTo>
                  <a:pt x="823871" y="150795"/>
                </a:lnTo>
                <a:lnTo>
                  <a:pt x="824840" y="150001"/>
                </a:lnTo>
                <a:lnTo>
                  <a:pt x="825721" y="149207"/>
                </a:lnTo>
                <a:lnTo>
                  <a:pt x="826690" y="148413"/>
                </a:lnTo>
                <a:lnTo>
                  <a:pt x="827572" y="147707"/>
                </a:lnTo>
                <a:lnTo>
                  <a:pt x="828541" y="146913"/>
                </a:lnTo>
                <a:lnTo>
                  <a:pt x="829510" y="146207"/>
                </a:lnTo>
                <a:lnTo>
                  <a:pt x="830391" y="145413"/>
                </a:lnTo>
                <a:lnTo>
                  <a:pt x="831360" y="144708"/>
                </a:lnTo>
                <a:lnTo>
                  <a:pt x="832241" y="144002"/>
                </a:lnTo>
                <a:lnTo>
                  <a:pt x="833210" y="143296"/>
                </a:lnTo>
                <a:lnTo>
                  <a:pt x="834091" y="142590"/>
                </a:lnTo>
                <a:lnTo>
                  <a:pt x="835061" y="141973"/>
                </a:lnTo>
                <a:lnTo>
                  <a:pt x="840699" y="138443"/>
                </a:lnTo>
                <a:lnTo>
                  <a:pt x="841581" y="137914"/>
                </a:lnTo>
                <a:lnTo>
                  <a:pt x="842550" y="137473"/>
                </a:lnTo>
                <a:lnTo>
                  <a:pt x="843431" y="137032"/>
                </a:lnTo>
                <a:lnTo>
                  <a:pt x="844400" y="136679"/>
                </a:lnTo>
                <a:lnTo>
                  <a:pt x="845369" y="136326"/>
                </a:lnTo>
                <a:lnTo>
                  <a:pt x="846250" y="136061"/>
                </a:lnTo>
                <a:lnTo>
                  <a:pt x="847219" y="135796"/>
                </a:lnTo>
                <a:lnTo>
                  <a:pt x="848100" y="135532"/>
                </a:lnTo>
                <a:lnTo>
                  <a:pt x="849070" y="135355"/>
                </a:lnTo>
                <a:lnTo>
                  <a:pt x="849951" y="135267"/>
                </a:lnTo>
                <a:lnTo>
                  <a:pt x="850920" y="135179"/>
                </a:lnTo>
                <a:lnTo>
                  <a:pt x="851889" y="135179"/>
                </a:lnTo>
                <a:lnTo>
                  <a:pt x="864929" y="141355"/>
                </a:lnTo>
                <a:lnTo>
                  <a:pt x="865898" y="142237"/>
                </a:lnTo>
                <a:lnTo>
                  <a:pt x="866779" y="143296"/>
                </a:lnTo>
                <a:lnTo>
                  <a:pt x="867748" y="144355"/>
                </a:lnTo>
                <a:lnTo>
                  <a:pt x="868629" y="145590"/>
                </a:lnTo>
                <a:lnTo>
                  <a:pt x="873299" y="152473"/>
                </a:lnTo>
                <a:lnTo>
                  <a:pt x="874268" y="154061"/>
                </a:lnTo>
                <a:lnTo>
                  <a:pt x="875149" y="155738"/>
                </a:lnTo>
                <a:lnTo>
                  <a:pt x="876118" y="157502"/>
                </a:lnTo>
                <a:lnTo>
                  <a:pt x="877087" y="159355"/>
                </a:lnTo>
                <a:lnTo>
                  <a:pt x="877969" y="161208"/>
                </a:lnTo>
                <a:lnTo>
                  <a:pt x="878938" y="163149"/>
                </a:lnTo>
                <a:lnTo>
                  <a:pt x="879819" y="165267"/>
                </a:lnTo>
                <a:lnTo>
                  <a:pt x="880788" y="167296"/>
                </a:lnTo>
                <a:lnTo>
                  <a:pt x="881757" y="169502"/>
                </a:lnTo>
                <a:lnTo>
                  <a:pt x="882638" y="171708"/>
                </a:lnTo>
                <a:lnTo>
                  <a:pt x="883607" y="174002"/>
                </a:lnTo>
                <a:lnTo>
                  <a:pt x="884488" y="176384"/>
                </a:lnTo>
                <a:lnTo>
                  <a:pt x="885458" y="178855"/>
                </a:lnTo>
                <a:lnTo>
                  <a:pt x="886427" y="181325"/>
                </a:lnTo>
                <a:lnTo>
                  <a:pt x="887308" y="183884"/>
                </a:lnTo>
                <a:lnTo>
                  <a:pt x="888277" y="186443"/>
                </a:lnTo>
                <a:lnTo>
                  <a:pt x="889158" y="189090"/>
                </a:lnTo>
                <a:lnTo>
                  <a:pt x="890127" y="191825"/>
                </a:lnTo>
                <a:lnTo>
                  <a:pt x="891008" y="194560"/>
                </a:lnTo>
                <a:lnTo>
                  <a:pt x="891978" y="197384"/>
                </a:lnTo>
                <a:lnTo>
                  <a:pt x="892947" y="200207"/>
                </a:lnTo>
                <a:lnTo>
                  <a:pt x="893828" y="203119"/>
                </a:lnTo>
                <a:lnTo>
                  <a:pt x="894797" y="206031"/>
                </a:lnTo>
                <a:lnTo>
                  <a:pt x="895678" y="208942"/>
                </a:lnTo>
                <a:lnTo>
                  <a:pt x="896647" y="211942"/>
                </a:lnTo>
                <a:lnTo>
                  <a:pt x="897616" y="215030"/>
                </a:lnTo>
                <a:lnTo>
                  <a:pt x="898497" y="218030"/>
                </a:lnTo>
                <a:lnTo>
                  <a:pt x="899467" y="221118"/>
                </a:lnTo>
                <a:lnTo>
                  <a:pt x="900348" y="224295"/>
                </a:lnTo>
                <a:lnTo>
                  <a:pt x="901317" y="227383"/>
                </a:lnTo>
                <a:lnTo>
                  <a:pt x="902286" y="230559"/>
                </a:lnTo>
                <a:lnTo>
                  <a:pt x="903167" y="233735"/>
                </a:lnTo>
                <a:lnTo>
                  <a:pt x="904136" y="236824"/>
                </a:lnTo>
                <a:lnTo>
                  <a:pt x="905017" y="240000"/>
                </a:lnTo>
                <a:lnTo>
                  <a:pt x="905986" y="243176"/>
                </a:lnTo>
                <a:lnTo>
                  <a:pt x="906868" y="246441"/>
                </a:lnTo>
                <a:lnTo>
                  <a:pt x="907837" y="249617"/>
                </a:lnTo>
                <a:lnTo>
                  <a:pt x="908806" y="252793"/>
                </a:lnTo>
                <a:lnTo>
                  <a:pt x="909687" y="255970"/>
                </a:lnTo>
                <a:lnTo>
                  <a:pt x="910656" y="259058"/>
                </a:lnTo>
                <a:lnTo>
                  <a:pt x="911537" y="262234"/>
                </a:lnTo>
                <a:lnTo>
                  <a:pt x="912506" y="265322"/>
                </a:lnTo>
                <a:lnTo>
                  <a:pt x="913476" y="268411"/>
                </a:lnTo>
                <a:lnTo>
                  <a:pt x="914357" y="271499"/>
                </a:lnTo>
                <a:lnTo>
                  <a:pt x="915326" y="274587"/>
                </a:lnTo>
                <a:lnTo>
                  <a:pt x="916207" y="277587"/>
                </a:lnTo>
                <a:lnTo>
                  <a:pt x="917176" y="280587"/>
                </a:lnTo>
                <a:lnTo>
                  <a:pt x="918145" y="283498"/>
                </a:lnTo>
                <a:lnTo>
                  <a:pt x="919026" y="286410"/>
                </a:lnTo>
                <a:lnTo>
                  <a:pt x="919995" y="289322"/>
                </a:lnTo>
                <a:lnTo>
                  <a:pt x="920877" y="292145"/>
                </a:lnTo>
                <a:lnTo>
                  <a:pt x="921846" y="294880"/>
                </a:lnTo>
                <a:lnTo>
                  <a:pt x="922815" y="297616"/>
                </a:lnTo>
                <a:lnTo>
                  <a:pt x="923696" y="300262"/>
                </a:lnTo>
                <a:lnTo>
                  <a:pt x="924665" y="302909"/>
                </a:lnTo>
                <a:lnTo>
                  <a:pt x="925546" y="305468"/>
                </a:lnTo>
                <a:lnTo>
                  <a:pt x="926515" y="307939"/>
                </a:lnTo>
                <a:lnTo>
                  <a:pt x="927396" y="310409"/>
                </a:lnTo>
                <a:lnTo>
                  <a:pt x="928366" y="312703"/>
                </a:lnTo>
                <a:lnTo>
                  <a:pt x="929335" y="314998"/>
                </a:lnTo>
                <a:lnTo>
                  <a:pt x="930216" y="317203"/>
                </a:lnTo>
                <a:lnTo>
                  <a:pt x="931185" y="319409"/>
                </a:lnTo>
                <a:lnTo>
                  <a:pt x="932066" y="321439"/>
                </a:lnTo>
                <a:lnTo>
                  <a:pt x="933035" y="323468"/>
                </a:lnTo>
                <a:lnTo>
                  <a:pt x="934004" y="325409"/>
                </a:lnTo>
                <a:lnTo>
                  <a:pt x="934885" y="327262"/>
                </a:lnTo>
                <a:lnTo>
                  <a:pt x="935855" y="328939"/>
                </a:lnTo>
                <a:lnTo>
                  <a:pt x="936736" y="330615"/>
                </a:lnTo>
                <a:lnTo>
                  <a:pt x="937705" y="332203"/>
                </a:lnTo>
                <a:lnTo>
                  <a:pt x="938674" y="333703"/>
                </a:lnTo>
                <a:lnTo>
                  <a:pt x="939555" y="335203"/>
                </a:lnTo>
                <a:lnTo>
                  <a:pt x="940524" y="336527"/>
                </a:lnTo>
                <a:lnTo>
                  <a:pt x="941405" y="337762"/>
                </a:lnTo>
                <a:lnTo>
                  <a:pt x="942374" y="338909"/>
                </a:lnTo>
                <a:lnTo>
                  <a:pt x="951714" y="345350"/>
                </a:lnTo>
                <a:lnTo>
                  <a:pt x="952595" y="345526"/>
                </a:lnTo>
                <a:lnTo>
                  <a:pt x="953564" y="345526"/>
                </a:lnTo>
                <a:lnTo>
                  <a:pt x="954533" y="345526"/>
                </a:lnTo>
                <a:lnTo>
                  <a:pt x="955414" y="345438"/>
                </a:lnTo>
                <a:lnTo>
                  <a:pt x="963784" y="340409"/>
                </a:lnTo>
                <a:lnTo>
                  <a:pt x="964754" y="339439"/>
                </a:lnTo>
                <a:lnTo>
                  <a:pt x="965723" y="338380"/>
                </a:lnTo>
                <a:lnTo>
                  <a:pt x="966604" y="337321"/>
                </a:lnTo>
                <a:lnTo>
                  <a:pt x="967573" y="336086"/>
                </a:lnTo>
                <a:lnTo>
                  <a:pt x="968454" y="334850"/>
                </a:lnTo>
                <a:lnTo>
                  <a:pt x="969423" y="333527"/>
                </a:lnTo>
                <a:lnTo>
                  <a:pt x="970392" y="332115"/>
                </a:lnTo>
                <a:lnTo>
                  <a:pt x="971273" y="330703"/>
                </a:lnTo>
                <a:lnTo>
                  <a:pt x="972243" y="329203"/>
                </a:lnTo>
                <a:lnTo>
                  <a:pt x="973124" y="327615"/>
                </a:lnTo>
                <a:lnTo>
                  <a:pt x="974093" y="325939"/>
                </a:lnTo>
                <a:lnTo>
                  <a:pt x="975062" y="324262"/>
                </a:lnTo>
                <a:lnTo>
                  <a:pt x="975943" y="322586"/>
                </a:lnTo>
                <a:lnTo>
                  <a:pt x="976912" y="320733"/>
                </a:lnTo>
                <a:lnTo>
                  <a:pt x="977793" y="318880"/>
                </a:lnTo>
                <a:lnTo>
                  <a:pt x="978763" y="317027"/>
                </a:lnTo>
                <a:lnTo>
                  <a:pt x="979644" y="315086"/>
                </a:lnTo>
                <a:lnTo>
                  <a:pt x="980613" y="313145"/>
                </a:lnTo>
                <a:lnTo>
                  <a:pt x="981582" y="311116"/>
                </a:lnTo>
                <a:lnTo>
                  <a:pt x="982463" y="309086"/>
                </a:lnTo>
                <a:lnTo>
                  <a:pt x="983432" y="306969"/>
                </a:lnTo>
                <a:lnTo>
                  <a:pt x="984313" y="304939"/>
                </a:lnTo>
                <a:lnTo>
                  <a:pt x="985282" y="302733"/>
                </a:lnTo>
                <a:lnTo>
                  <a:pt x="986252" y="300616"/>
                </a:lnTo>
                <a:lnTo>
                  <a:pt x="987133" y="298410"/>
                </a:lnTo>
                <a:lnTo>
                  <a:pt x="988102" y="296204"/>
                </a:lnTo>
                <a:lnTo>
                  <a:pt x="988983" y="293998"/>
                </a:lnTo>
                <a:lnTo>
                  <a:pt x="989952" y="291792"/>
                </a:lnTo>
                <a:lnTo>
                  <a:pt x="990921" y="289498"/>
                </a:lnTo>
                <a:lnTo>
                  <a:pt x="991802" y="287292"/>
                </a:lnTo>
                <a:lnTo>
                  <a:pt x="992771" y="284998"/>
                </a:lnTo>
                <a:lnTo>
                  <a:pt x="993653" y="282704"/>
                </a:lnTo>
                <a:lnTo>
                  <a:pt x="994622" y="280410"/>
                </a:lnTo>
                <a:lnTo>
                  <a:pt x="995591" y="278116"/>
                </a:lnTo>
                <a:lnTo>
                  <a:pt x="996472" y="275910"/>
                </a:lnTo>
                <a:lnTo>
                  <a:pt x="997441" y="273616"/>
                </a:lnTo>
                <a:lnTo>
                  <a:pt x="998322" y="271322"/>
                </a:lnTo>
                <a:lnTo>
                  <a:pt x="999291" y="269116"/>
                </a:lnTo>
                <a:lnTo>
                  <a:pt x="1000172" y="266822"/>
                </a:lnTo>
                <a:lnTo>
                  <a:pt x="1001142" y="264616"/>
                </a:lnTo>
                <a:lnTo>
                  <a:pt x="1002111" y="262410"/>
                </a:lnTo>
                <a:lnTo>
                  <a:pt x="1002992" y="260204"/>
                </a:lnTo>
                <a:lnTo>
                  <a:pt x="1003961" y="257998"/>
                </a:lnTo>
                <a:lnTo>
                  <a:pt x="1004842" y="255881"/>
                </a:lnTo>
                <a:lnTo>
                  <a:pt x="1005811" y="253763"/>
                </a:lnTo>
                <a:lnTo>
                  <a:pt x="1006780" y="251646"/>
                </a:lnTo>
                <a:lnTo>
                  <a:pt x="1007662" y="249528"/>
                </a:lnTo>
                <a:lnTo>
                  <a:pt x="1008631" y="247499"/>
                </a:lnTo>
                <a:lnTo>
                  <a:pt x="1009512" y="245469"/>
                </a:lnTo>
                <a:lnTo>
                  <a:pt x="1010481" y="243528"/>
                </a:lnTo>
                <a:lnTo>
                  <a:pt x="1011450" y="241587"/>
                </a:lnTo>
                <a:lnTo>
                  <a:pt x="1012331" y="239646"/>
                </a:lnTo>
                <a:lnTo>
                  <a:pt x="1013300" y="237793"/>
                </a:lnTo>
                <a:lnTo>
                  <a:pt x="1014181" y="235940"/>
                </a:lnTo>
                <a:lnTo>
                  <a:pt x="1015151" y="234175"/>
                </a:lnTo>
                <a:lnTo>
                  <a:pt x="1016120" y="232411"/>
                </a:lnTo>
                <a:lnTo>
                  <a:pt x="1017001" y="230646"/>
                </a:lnTo>
                <a:lnTo>
                  <a:pt x="1017970" y="229058"/>
                </a:lnTo>
                <a:lnTo>
                  <a:pt x="1018851" y="227381"/>
                </a:lnTo>
                <a:lnTo>
                  <a:pt x="1019820" y="225793"/>
                </a:lnTo>
                <a:lnTo>
                  <a:pt x="1020701" y="224293"/>
                </a:lnTo>
                <a:lnTo>
                  <a:pt x="1021670" y="222793"/>
                </a:lnTo>
                <a:lnTo>
                  <a:pt x="1022640" y="221381"/>
                </a:lnTo>
                <a:lnTo>
                  <a:pt x="1023521" y="219969"/>
                </a:lnTo>
                <a:lnTo>
                  <a:pt x="1024490" y="218646"/>
                </a:lnTo>
                <a:lnTo>
                  <a:pt x="1025371" y="217322"/>
                </a:lnTo>
                <a:lnTo>
                  <a:pt x="1026340" y="216087"/>
                </a:lnTo>
                <a:lnTo>
                  <a:pt x="1027309" y="214940"/>
                </a:lnTo>
                <a:lnTo>
                  <a:pt x="1028190" y="213793"/>
                </a:lnTo>
                <a:lnTo>
                  <a:pt x="1029160" y="212734"/>
                </a:lnTo>
                <a:lnTo>
                  <a:pt x="1030041" y="211675"/>
                </a:lnTo>
                <a:lnTo>
                  <a:pt x="1031010" y="210705"/>
                </a:lnTo>
                <a:lnTo>
                  <a:pt x="1031979" y="209735"/>
                </a:lnTo>
                <a:lnTo>
                  <a:pt x="1032860" y="208852"/>
                </a:lnTo>
                <a:lnTo>
                  <a:pt x="1033829" y="208058"/>
                </a:lnTo>
                <a:lnTo>
                  <a:pt x="1034710" y="207264"/>
                </a:lnTo>
                <a:lnTo>
                  <a:pt x="1035679" y="206558"/>
                </a:lnTo>
                <a:lnTo>
                  <a:pt x="1036561" y="205852"/>
                </a:lnTo>
                <a:lnTo>
                  <a:pt x="1037530" y="205235"/>
                </a:lnTo>
                <a:lnTo>
                  <a:pt x="1038499" y="204617"/>
                </a:lnTo>
                <a:lnTo>
                  <a:pt x="1039380" y="204088"/>
                </a:lnTo>
                <a:lnTo>
                  <a:pt x="1040349" y="203647"/>
                </a:lnTo>
                <a:lnTo>
                  <a:pt x="1041230" y="203117"/>
                </a:lnTo>
                <a:lnTo>
                  <a:pt x="1042199" y="202764"/>
                </a:lnTo>
                <a:lnTo>
                  <a:pt x="1043168" y="202411"/>
                </a:lnTo>
                <a:lnTo>
                  <a:pt x="1044050" y="202058"/>
                </a:lnTo>
                <a:lnTo>
                  <a:pt x="1045019" y="201794"/>
                </a:lnTo>
                <a:lnTo>
                  <a:pt x="1045900" y="201529"/>
                </a:lnTo>
                <a:lnTo>
                  <a:pt x="1046869" y="201352"/>
                </a:lnTo>
                <a:lnTo>
                  <a:pt x="1047838" y="201176"/>
                </a:lnTo>
                <a:lnTo>
                  <a:pt x="1048719" y="201088"/>
                </a:lnTo>
                <a:lnTo>
                  <a:pt x="1049688" y="200999"/>
                </a:lnTo>
                <a:lnTo>
                  <a:pt x="1050569" y="200999"/>
                </a:lnTo>
                <a:lnTo>
                  <a:pt x="1051539" y="200911"/>
                </a:lnTo>
                <a:lnTo>
                  <a:pt x="1052508" y="200911"/>
                </a:lnTo>
                <a:lnTo>
                  <a:pt x="1053389" y="200999"/>
                </a:lnTo>
                <a:lnTo>
                  <a:pt x="1054358" y="201088"/>
                </a:lnTo>
                <a:lnTo>
                  <a:pt x="1055239" y="201176"/>
                </a:lnTo>
                <a:lnTo>
                  <a:pt x="1056208" y="201264"/>
                </a:lnTo>
                <a:lnTo>
                  <a:pt x="1057089" y="201353"/>
                </a:lnTo>
                <a:lnTo>
                  <a:pt x="1058059" y="201529"/>
                </a:lnTo>
                <a:lnTo>
                  <a:pt x="1059028" y="201705"/>
                </a:lnTo>
                <a:lnTo>
                  <a:pt x="1059909" y="201882"/>
                </a:lnTo>
                <a:lnTo>
                  <a:pt x="1060878" y="202147"/>
                </a:lnTo>
                <a:lnTo>
                  <a:pt x="1061759" y="202323"/>
                </a:lnTo>
                <a:lnTo>
                  <a:pt x="1062728" y="202588"/>
                </a:lnTo>
                <a:lnTo>
                  <a:pt x="1063697" y="202852"/>
                </a:lnTo>
                <a:lnTo>
                  <a:pt x="1064578" y="203117"/>
                </a:lnTo>
                <a:lnTo>
                  <a:pt x="1065548" y="203293"/>
                </a:lnTo>
                <a:lnTo>
                  <a:pt x="1066429" y="203558"/>
                </a:lnTo>
                <a:lnTo>
                  <a:pt x="1067398" y="203823"/>
                </a:lnTo>
                <a:lnTo>
                  <a:pt x="1068367" y="204087"/>
                </a:lnTo>
                <a:lnTo>
                  <a:pt x="1069248" y="204352"/>
                </a:lnTo>
                <a:lnTo>
                  <a:pt x="1070217" y="204617"/>
                </a:lnTo>
                <a:lnTo>
                  <a:pt x="1071098" y="204882"/>
                </a:lnTo>
                <a:lnTo>
                  <a:pt x="1072067" y="205146"/>
                </a:lnTo>
                <a:lnTo>
                  <a:pt x="1073037" y="205323"/>
                </a:lnTo>
                <a:lnTo>
                  <a:pt x="1073918" y="205587"/>
                </a:lnTo>
                <a:lnTo>
                  <a:pt x="1074887" y="205764"/>
                </a:lnTo>
                <a:lnTo>
                  <a:pt x="1075768" y="206028"/>
                </a:lnTo>
                <a:lnTo>
                  <a:pt x="1076737" y="206205"/>
                </a:lnTo>
                <a:lnTo>
                  <a:pt x="1077618" y="206381"/>
                </a:lnTo>
                <a:lnTo>
                  <a:pt x="1078587" y="206469"/>
                </a:lnTo>
                <a:lnTo>
                  <a:pt x="1079557" y="206646"/>
                </a:lnTo>
                <a:lnTo>
                  <a:pt x="1080438" y="206734"/>
                </a:lnTo>
                <a:lnTo>
                  <a:pt x="1081407" y="206822"/>
                </a:lnTo>
                <a:lnTo>
                  <a:pt x="1082288" y="206911"/>
                </a:lnTo>
                <a:lnTo>
                  <a:pt x="1083257" y="206911"/>
                </a:lnTo>
                <a:lnTo>
                  <a:pt x="1084226" y="206911"/>
                </a:lnTo>
                <a:lnTo>
                  <a:pt x="1085107" y="206911"/>
                </a:lnTo>
                <a:lnTo>
                  <a:pt x="1086076" y="206822"/>
                </a:lnTo>
                <a:lnTo>
                  <a:pt x="1086958" y="206734"/>
                </a:lnTo>
                <a:lnTo>
                  <a:pt x="1087927" y="206646"/>
                </a:lnTo>
                <a:lnTo>
                  <a:pt x="1088896" y="206469"/>
                </a:lnTo>
                <a:lnTo>
                  <a:pt x="1089777" y="206293"/>
                </a:lnTo>
                <a:lnTo>
                  <a:pt x="1090746" y="206117"/>
                </a:lnTo>
                <a:lnTo>
                  <a:pt x="1091627" y="205852"/>
                </a:lnTo>
                <a:lnTo>
                  <a:pt x="1092596" y="205587"/>
                </a:lnTo>
                <a:lnTo>
                  <a:pt x="1093477" y="205234"/>
                </a:lnTo>
                <a:lnTo>
                  <a:pt x="1094447" y="204881"/>
                </a:lnTo>
                <a:lnTo>
                  <a:pt x="1095416" y="204528"/>
                </a:lnTo>
                <a:lnTo>
                  <a:pt x="1096297" y="204087"/>
                </a:lnTo>
                <a:lnTo>
                  <a:pt x="1097266" y="203646"/>
                </a:lnTo>
                <a:lnTo>
                  <a:pt x="1098147" y="203117"/>
                </a:lnTo>
                <a:lnTo>
                  <a:pt x="1099116" y="202587"/>
                </a:lnTo>
                <a:lnTo>
                  <a:pt x="1100085" y="201970"/>
                </a:lnTo>
                <a:lnTo>
                  <a:pt x="1100966" y="201352"/>
                </a:lnTo>
                <a:lnTo>
                  <a:pt x="1101936" y="200734"/>
                </a:lnTo>
                <a:lnTo>
                  <a:pt x="1102817" y="200029"/>
                </a:lnTo>
                <a:lnTo>
                  <a:pt x="1103786" y="199323"/>
                </a:lnTo>
                <a:lnTo>
                  <a:pt x="1104755" y="198529"/>
                </a:lnTo>
                <a:lnTo>
                  <a:pt x="1105636" y="197735"/>
                </a:lnTo>
                <a:lnTo>
                  <a:pt x="1106605" y="196941"/>
                </a:lnTo>
                <a:lnTo>
                  <a:pt x="1107486" y="196058"/>
                </a:lnTo>
                <a:lnTo>
                  <a:pt x="1108456" y="195176"/>
                </a:lnTo>
                <a:lnTo>
                  <a:pt x="1109425" y="194205"/>
                </a:lnTo>
                <a:lnTo>
                  <a:pt x="1110306" y="193235"/>
                </a:lnTo>
                <a:lnTo>
                  <a:pt x="1111275" y="192264"/>
                </a:lnTo>
                <a:lnTo>
                  <a:pt x="1112156" y="191294"/>
                </a:lnTo>
                <a:lnTo>
                  <a:pt x="1113125" y="190235"/>
                </a:lnTo>
                <a:lnTo>
                  <a:pt x="1114006" y="189177"/>
                </a:lnTo>
                <a:lnTo>
                  <a:pt x="1114975" y="188029"/>
                </a:lnTo>
                <a:lnTo>
                  <a:pt x="1115945" y="186882"/>
                </a:lnTo>
                <a:lnTo>
                  <a:pt x="1116826" y="185735"/>
                </a:lnTo>
                <a:lnTo>
                  <a:pt x="1117795" y="184588"/>
                </a:lnTo>
                <a:lnTo>
                  <a:pt x="1118676" y="183441"/>
                </a:lnTo>
                <a:lnTo>
                  <a:pt x="1119645" y="182206"/>
                </a:lnTo>
                <a:lnTo>
                  <a:pt x="1120614" y="180970"/>
                </a:lnTo>
                <a:lnTo>
                  <a:pt x="1121495" y="179735"/>
                </a:lnTo>
                <a:lnTo>
                  <a:pt x="1122464" y="178500"/>
                </a:lnTo>
                <a:lnTo>
                  <a:pt x="1123346" y="177176"/>
                </a:lnTo>
                <a:lnTo>
                  <a:pt x="1124315" y="175941"/>
                </a:lnTo>
                <a:lnTo>
                  <a:pt x="1125284" y="174705"/>
                </a:lnTo>
                <a:lnTo>
                  <a:pt x="1126165" y="173382"/>
                </a:lnTo>
                <a:lnTo>
                  <a:pt x="1127134" y="172058"/>
                </a:lnTo>
                <a:lnTo>
                  <a:pt x="1128015" y="170823"/>
                </a:lnTo>
                <a:lnTo>
                  <a:pt x="1128984" y="169500"/>
                </a:lnTo>
                <a:lnTo>
                  <a:pt x="1129865" y="168264"/>
                </a:lnTo>
                <a:lnTo>
                  <a:pt x="1130835" y="166941"/>
                </a:lnTo>
                <a:lnTo>
                  <a:pt x="1131804" y="165705"/>
                </a:lnTo>
                <a:lnTo>
                  <a:pt x="1132685" y="164382"/>
                </a:lnTo>
                <a:lnTo>
                  <a:pt x="1133654" y="163146"/>
                </a:lnTo>
                <a:lnTo>
                  <a:pt x="1134535" y="161911"/>
                </a:lnTo>
                <a:lnTo>
                  <a:pt x="1135504" y="160676"/>
                </a:lnTo>
                <a:lnTo>
                  <a:pt x="1136473" y="159529"/>
                </a:lnTo>
                <a:lnTo>
                  <a:pt x="1137354" y="158293"/>
                </a:lnTo>
                <a:lnTo>
                  <a:pt x="1138324" y="157146"/>
                </a:lnTo>
                <a:lnTo>
                  <a:pt x="1139205" y="155999"/>
                </a:lnTo>
                <a:lnTo>
                  <a:pt x="1140174" y="154940"/>
                </a:lnTo>
                <a:lnTo>
                  <a:pt x="1141143" y="153882"/>
                </a:lnTo>
                <a:lnTo>
                  <a:pt x="1142024" y="152823"/>
                </a:lnTo>
                <a:lnTo>
                  <a:pt x="1142993" y="151764"/>
                </a:lnTo>
                <a:lnTo>
                  <a:pt x="1143874" y="150794"/>
                </a:lnTo>
                <a:lnTo>
                  <a:pt x="1144844" y="149911"/>
                </a:lnTo>
                <a:lnTo>
                  <a:pt x="1145813" y="148941"/>
                </a:lnTo>
                <a:lnTo>
                  <a:pt x="1146694" y="148147"/>
                </a:lnTo>
                <a:lnTo>
                  <a:pt x="1147663" y="147264"/>
                </a:lnTo>
                <a:lnTo>
                  <a:pt x="1148544" y="146558"/>
                </a:lnTo>
                <a:lnTo>
                  <a:pt x="1149513" y="145764"/>
                </a:lnTo>
                <a:lnTo>
                  <a:pt x="1150394" y="145147"/>
                </a:lnTo>
                <a:lnTo>
                  <a:pt x="1151363" y="144529"/>
                </a:lnTo>
                <a:lnTo>
                  <a:pt x="1152333" y="143911"/>
                </a:lnTo>
                <a:lnTo>
                  <a:pt x="1153214" y="143382"/>
                </a:lnTo>
                <a:lnTo>
                  <a:pt x="1154183" y="142941"/>
                </a:lnTo>
                <a:lnTo>
                  <a:pt x="1155064" y="142500"/>
                </a:lnTo>
                <a:lnTo>
                  <a:pt x="1156033" y="142235"/>
                </a:lnTo>
                <a:lnTo>
                  <a:pt x="1157002" y="141882"/>
                </a:lnTo>
                <a:lnTo>
                  <a:pt x="1157883" y="141706"/>
                </a:lnTo>
                <a:lnTo>
                  <a:pt x="1158852" y="141529"/>
                </a:lnTo>
                <a:lnTo>
                  <a:pt x="1159734" y="141441"/>
                </a:lnTo>
                <a:lnTo>
                  <a:pt x="1160703" y="141353"/>
                </a:lnTo>
                <a:lnTo>
                  <a:pt x="1161672" y="141441"/>
                </a:lnTo>
                <a:lnTo>
                  <a:pt x="1173743" y="148058"/>
                </a:lnTo>
                <a:lnTo>
                  <a:pt x="1174712" y="149029"/>
                </a:lnTo>
                <a:lnTo>
                  <a:pt x="1175593" y="150176"/>
                </a:lnTo>
                <a:lnTo>
                  <a:pt x="1176562" y="151235"/>
                </a:lnTo>
                <a:lnTo>
                  <a:pt x="1177531" y="152470"/>
                </a:lnTo>
                <a:lnTo>
                  <a:pt x="1178412" y="153793"/>
                </a:lnTo>
                <a:lnTo>
                  <a:pt x="1179381" y="155117"/>
                </a:lnTo>
                <a:lnTo>
                  <a:pt x="1180262" y="156529"/>
                </a:lnTo>
                <a:lnTo>
                  <a:pt x="1181232" y="158029"/>
                </a:lnTo>
                <a:lnTo>
                  <a:pt x="1182201" y="159529"/>
                </a:lnTo>
                <a:lnTo>
                  <a:pt x="1183082" y="161117"/>
                </a:lnTo>
                <a:lnTo>
                  <a:pt x="1184051" y="162793"/>
                </a:lnTo>
                <a:lnTo>
                  <a:pt x="1184932" y="164558"/>
                </a:lnTo>
                <a:lnTo>
                  <a:pt x="1185901" y="166323"/>
                </a:lnTo>
                <a:lnTo>
                  <a:pt x="1186782" y="168176"/>
                </a:lnTo>
                <a:lnTo>
                  <a:pt x="1187751" y="170029"/>
                </a:lnTo>
                <a:lnTo>
                  <a:pt x="1188721" y="171970"/>
                </a:lnTo>
                <a:lnTo>
                  <a:pt x="1189602" y="173999"/>
                </a:lnTo>
                <a:lnTo>
                  <a:pt x="1190571" y="176029"/>
                </a:lnTo>
                <a:lnTo>
                  <a:pt x="1191452" y="178146"/>
                </a:lnTo>
                <a:lnTo>
                  <a:pt x="1192421" y="180352"/>
                </a:lnTo>
                <a:lnTo>
                  <a:pt x="1193390" y="182558"/>
                </a:lnTo>
                <a:lnTo>
                  <a:pt x="1194271" y="184764"/>
                </a:lnTo>
                <a:lnTo>
                  <a:pt x="1195240" y="187058"/>
                </a:lnTo>
                <a:lnTo>
                  <a:pt x="1196122" y="189352"/>
                </a:lnTo>
                <a:lnTo>
                  <a:pt x="1197091" y="191734"/>
                </a:lnTo>
                <a:lnTo>
                  <a:pt x="1198060" y="194116"/>
                </a:lnTo>
                <a:lnTo>
                  <a:pt x="1198941" y="196587"/>
                </a:lnTo>
                <a:lnTo>
                  <a:pt x="1199910" y="199058"/>
                </a:lnTo>
                <a:lnTo>
                  <a:pt x="1200791" y="201528"/>
                </a:lnTo>
                <a:lnTo>
                  <a:pt x="1201760" y="203999"/>
                </a:lnTo>
                <a:lnTo>
                  <a:pt x="1202730" y="206557"/>
                </a:lnTo>
                <a:lnTo>
                  <a:pt x="1203611" y="209116"/>
                </a:lnTo>
                <a:lnTo>
                  <a:pt x="1204580" y="211675"/>
                </a:lnTo>
                <a:lnTo>
                  <a:pt x="1205461" y="214234"/>
                </a:lnTo>
                <a:lnTo>
                  <a:pt x="1206430" y="216881"/>
                </a:lnTo>
                <a:lnTo>
                  <a:pt x="1207311" y="219528"/>
                </a:lnTo>
                <a:lnTo>
                  <a:pt x="1208280" y="222087"/>
                </a:lnTo>
                <a:lnTo>
                  <a:pt x="1209250" y="224734"/>
                </a:lnTo>
                <a:lnTo>
                  <a:pt x="1210131" y="227380"/>
                </a:lnTo>
                <a:lnTo>
                  <a:pt x="1211100" y="230027"/>
                </a:lnTo>
                <a:lnTo>
                  <a:pt x="1211981" y="232586"/>
                </a:lnTo>
                <a:lnTo>
                  <a:pt x="1212950" y="235233"/>
                </a:lnTo>
                <a:lnTo>
                  <a:pt x="1213919" y="237880"/>
                </a:lnTo>
                <a:lnTo>
                  <a:pt x="1214800" y="240439"/>
                </a:lnTo>
                <a:lnTo>
                  <a:pt x="1215769" y="243086"/>
                </a:lnTo>
                <a:lnTo>
                  <a:pt x="1216650" y="245645"/>
                </a:lnTo>
                <a:lnTo>
                  <a:pt x="1217620" y="248203"/>
                </a:lnTo>
                <a:lnTo>
                  <a:pt x="1218589" y="250762"/>
                </a:lnTo>
                <a:lnTo>
                  <a:pt x="1219470" y="253233"/>
                </a:lnTo>
                <a:lnTo>
                  <a:pt x="1220439" y="255703"/>
                </a:lnTo>
                <a:lnTo>
                  <a:pt x="1221320" y="258174"/>
                </a:lnTo>
                <a:lnTo>
                  <a:pt x="1222289" y="260644"/>
                </a:lnTo>
                <a:lnTo>
                  <a:pt x="1223170" y="263027"/>
                </a:lnTo>
                <a:lnTo>
                  <a:pt x="1224139" y="265409"/>
                </a:lnTo>
                <a:lnTo>
                  <a:pt x="1225109" y="267703"/>
                </a:lnTo>
                <a:lnTo>
                  <a:pt x="1225990" y="269997"/>
                </a:lnTo>
                <a:lnTo>
                  <a:pt x="1226959" y="272291"/>
                </a:lnTo>
                <a:lnTo>
                  <a:pt x="1227840" y="274497"/>
                </a:lnTo>
                <a:lnTo>
                  <a:pt x="1228809" y="276615"/>
                </a:lnTo>
                <a:lnTo>
                  <a:pt x="1229778" y="278732"/>
                </a:lnTo>
                <a:lnTo>
                  <a:pt x="1230659" y="280850"/>
                </a:lnTo>
                <a:lnTo>
                  <a:pt x="1231629" y="282791"/>
                </a:lnTo>
                <a:lnTo>
                  <a:pt x="1232510" y="284820"/>
                </a:lnTo>
                <a:lnTo>
                  <a:pt x="1233479" y="286673"/>
                </a:lnTo>
                <a:lnTo>
                  <a:pt x="1234448" y="288526"/>
                </a:lnTo>
                <a:lnTo>
                  <a:pt x="1235329" y="290291"/>
                </a:lnTo>
                <a:lnTo>
                  <a:pt x="1236298" y="292055"/>
                </a:lnTo>
                <a:lnTo>
                  <a:pt x="1237179" y="293732"/>
                </a:lnTo>
                <a:lnTo>
                  <a:pt x="1238149" y="295320"/>
                </a:lnTo>
                <a:lnTo>
                  <a:pt x="1239118" y="296908"/>
                </a:lnTo>
                <a:lnTo>
                  <a:pt x="1239999" y="298408"/>
                </a:lnTo>
                <a:lnTo>
                  <a:pt x="1240968" y="299820"/>
                </a:lnTo>
                <a:lnTo>
                  <a:pt x="1241849" y="301144"/>
                </a:lnTo>
                <a:lnTo>
                  <a:pt x="1242818" y="302467"/>
                </a:lnTo>
                <a:lnTo>
                  <a:pt x="1243699" y="303614"/>
                </a:lnTo>
                <a:lnTo>
                  <a:pt x="1244668" y="304849"/>
                </a:lnTo>
                <a:lnTo>
                  <a:pt x="1245638" y="305908"/>
                </a:lnTo>
                <a:lnTo>
                  <a:pt x="1246519" y="306879"/>
                </a:lnTo>
                <a:lnTo>
                  <a:pt x="1247488" y="307849"/>
                </a:lnTo>
                <a:lnTo>
                  <a:pt x="1248369" y="308731"/>
                </a:lnTo>
                <a:lnTo>
                  <a:pt x="1249338" y="309526"/>
                </a:lnTo>
                <a:lnTo>
                  <a:pt x="1259646" y="313584"/>
                </a:lnTo>
                <a:lnTo>
                  <a:pt x="1260528" y="313496"/>
                </a:lnTo>
                <a:lnTo>
                  <a:pt x="1261497" y="313408"/>
                </a:lnTo>
                <a:lnTo>
                  <a:pt x="1262378" y="313231"/>
                </a:lnTo>
                <a:lnTo>
                  <a:pt x="1263347" y="312966"/>
                </a:lnTo>
                <a:lnTo>
                  <a:pt x="1264228" y="312702"/>
                </a:lnTo>
                <a:lnTo>
                  <a:pt x="1265197" y="312261"/>
                </a:lnTo>
                <a:lnTo>
                  <a:pt x="1266166" y="311908"/>
                </a:lnTo>
                <a:lnTo>
                  <a:pt x="1267047" y="311378"/>
                </a:lnTo>
                <a:lnTo>
                  <a:pt x="1268017" y="310849"/>
                </a:lnTo>
                <a:lnTo>
                  <a:pt x="1268898" y="310231"/>
                </a:lnTo>
                <a:lnTo>
                  <a:pt x="1269867" y="309526"/>
                </a:lnTo>
                <a:lnTo>
                  <a:pt x="1270836" y="308820"/>
                </a:lnTo>
                <a:lnTo>
                  <a:pt x="1271717" y="308026"/>
                </a:lnTo>
                <a:lnTo>
                  <a:pt x="1272686" y="307143"/>
                </a:lnTo>
                <a:lnTo>
                  <a:pt x="1273567" y="306261"/>
                </a:lnTo>
                <a:lnTo>
                  <a:pt x="1274537" y="305379"/>
                </a:lnTo>
                <a:lnTo>
                  <a:pt x="1275506" y="304408"/>
                </a:lnTo>
                <a:lnTo>
                  <a:pt x="1276387" y="303349"/>
                </a:lnTo>
                <a:lnTo>
                  <a:pt x="1277356" y="302291"/>
                </a:lnTo>
                <a:lnTo>
                  <a:pt x="1278237" y="301144"/>
                </a:lnTo>
                <a:lnTo>
                  <a:pt x="1279206" y="299996"/>
                </a:lnTo>
                <a:lnTo>
                  <a:pt x="1280087" y="298849"/>
                </a:lnTo>
                <a:lnTo>
                  <a:pt x="1281056" y="297614"/>
                </a:lnTo>
                <a:lnTo>
                  <a:pt x="1282026" y="296379"/>
                </a:lnTo>
                <a:lnTo>
                  <a:pt x="1282907" y="295055"/>
                </a:lnTo>
                <a:lnTo>
                  <a:pt x="1283876" y="293732"/>
                </a:lnTo>
                <a:lnTo>
                  <a:pt x="1284757" y="292408"/>
                </a:lnTo>
                <a:lnTo>
                  <a:pt x="1285726" y="290996"/>
                </a:lnTo>
                <a:lnTo>
                  <a:pt x="1286695" y="289673"/>
                </a:lnTo>
                <a:lnTo>
                  <a:pt x="1287576" y="288173"/>
                </a:lnTo>
                <a:lnTo>
                  <a:pt x="1288545" y="286761"/>
                </a:lnTo>
                <a:lnTo>
                  <a:pt x="1289427" y="285349"/>
                </a:lnTo>
                <a:lnTo>
                  <a:pt x="1290396" y="283849"/>
                </a:lnTo>
                <a:lnTo>
                  <a:pt x="1291365" y="282349"/>
                </a:lnTo>
                <a:lnTo>
                  <a:pt x="1292246" y="280849"/>
                </a:lnTo>
                <a:lnTo>
                  <a:pt x="1293215" y="279349"/>
                </a:lnTo>
                <a:lnTo>
                  <a:pt x="1294096" y="277849"/>
                </a:lnTo>
                <a:lnTo>
                  <a:pt x="1295065" y="276349"/>
                </a:lnTo>
                <a:lnTo>
                  <a:pt x="1296034" y="274761"/>
                </a:lnTo>
                <a:lnTo>
                  <a:pt x="1296916" y="273261"/>
                </a:lnTo>
                <a:lnTo>
                  <a:pt x="1297885" y="271761"/>
                </a:lnTo>
                <a:lnTo>
                  <a:pt x="1298766" y="270260"/>
                </a:lnTo>
                <a:lnTo>
                  <a:pt x="1299735" y="268760"/>
                </a:lnTo>
                <a:lnTo>
                  <a:pt x="1300616" y="267172"/>
                </a:lnTo>
                <a:lnTo>
                  <a:pt x="1301585" y="265672"/>
                </a:lnTo>
                <a:lnTo>
                  <a:pt x="1302554" y="264260"/>
                </a:lnTo>
                <a:lnTo>
                  <a:pt x="1303436" y="262760"/>
                </a:lnTo>
                <a:lnTo>
                  <a:pt x="1304405" y="261260"/>
                </a:lnTo>
                <a:lnTo>
                  <a:pt x="1305286" y="259848"/>
                </a:lnTo>
                <a:lnTo>
                  <a:pt x="1306255" y="258437"/>
                </a:lnTo>
                <a:lnTo>
                  <a:pt x="1307224" y="257025"/>
                </a:lnTo>
                <a:lnTo>
                  <a:pt x="1308105" y="255613"/>
                </a:lnTo>
                <a:lnTo>
                  <a:pt x="1309074" y="254201"/>
                </a:lnTo>
                <a:lnTo>
                  <a:pt x="1309955" y="252878"/>
                </a:lnTo>
                <a:lnTo>
                  <a:pt x="1310925" y="251554"/>
                </a:lnTo>
                <a:lnTo>
                  <a:pt x="1311894" y="250231"/>
                </a:lnTo>
                <a:lnTo>
                  <a:pt x="1312775" y="248996"/>
                </a:lnTo>
                <a:lnTo>
                  <a:pt x="1313744" y="247760"/>
                </a:lnTo>
                <a:lnTo>
                  <a:pt x="1314625" y="246525"/>
                </a:lnTo>
                <a:lnTo>
                  <a:pt x="1315594" y="245289"/>
                </a:lnTo>
                <a:lnTo>
                  <a:pt x="1316475" y="244142"/>
                </a:lnTo>
                <a:lnTo>
                  <a:pt x="1317444" y="243084"/>
                </a:lnTo>
                <a:lnTo>
                  <a:pt x="1318414" y="241936"/>
                </a:lnTo>
                <a:lnTo>
                  <a:pt x="1319295" y="240878"/>
                </a:lnTo>
                <a:lnTo>
                  <a:pt x="1320264" y="239907"/>
                </a:lnTo>
                <a:lnTo>
                  <a:pt x="1321145" y="238849"/>
                </a:lnTo>
                <a:lnTo>
                  <a:pt x="1322114" y="237966"/>
                </a:lnTo>
                <a:lnTo>
                  <a:pt x="1323083" y="236996"/>
                </a:lnTo>
                <a:lnTo>
                  <a:pt x="1323964" y="236113"/>
                </a:lnTo>
                <a:lnTo>
                  <a:pt x="1324933" y="235319"/>
                </a:lnTo>
                <a:lnTo>
                  <a:pt x="1325815" y="234525"/>
                </a:lnTo>
                <a:lnTo>
                  <a:pt x="1326784" y="233731"/>
                </a:lnTo>
                <a:lnTo>
                  <a:pt x="1327753" y="233025"/>
                </a:lnTo>
                <a:lnTo>
                  <a:pt x="1328634" y="232320"/>
                </a:lnTo>
                <a:lnTo>
                  <a:pt x="1329603" y="231614"/>
                </a:lnTo>
                <a:lnTo>
                  <a:pt x="1330484" y="230996"/>
                </a:lnTo>
                <a:lnTo>
                  <a:pt x="1331453" y="230467"/>
                </a:lnTo>
                <a:lnTo>
                  <a:pt x="1332423" y="229849"/>
                </a:lnTo>
                <a:lnTo>
                  <a:pt x="1333304" y="229408"/>
                </a:lnTo>
                <a:lnTo>
                  <a:pt x="1334273" y="228879"/>
                </a:lnTo>
                <a:lnTo>
                  <a:pt x="1335154" y="228438"/>
                </a:lnTo>
                <a:lnTo>
                  <a:pt x="1336123" y="228085"/>
                </a:lnTo>
                <a:lnTo>
                  <a:pt x="1337004" y="227732"/>
                </a:lnTo>
                <a:lnTo>
                  <a:pt x="1337973" y="227379"/>
                </a:lnTo>
                <a:lnTo>
                  <a:pt x="1338942" y="227026"/>
                </a:lnTo>
                <a:lnTo>
                  <a:pt x="1339824" y="226761"/>
                </a:lnTo>
                <a:lnTo>
                  <a:pt x="1340793" y="226584"/>
                </a:lnTo>
                <a:lnTo>
                  <a:pt x="1341674" y="226408"/>
                </a:lnTo>
                <a:lnTo>
                  <a:pt x="1342643" y="226232"/>
                </a:lnTo>
                <a:lnTo>
                  <a:pt x="1343612" y="226055"/>
                </a:lnTo>
                <a:lnTo>
                  <a:pt x="1344493" y="225967"/>
                </a:lnTo>
                <a:lnTo>
                  <a:pt x="1345462" y="225879"/>
                </a:lnTo>
                <a:lnTo>
                  <a:pt x="1346343" y="225790"/>
                </a:lnTo>
                <a:lnTo>
                  <a:pt x="1347313" y="225790"/>
                </a:lnTo>
                <a:lnTo>
                  <a:pt x="1348282" y="225702"/>
                </a:lnTo>
                <a:lnTo>
                  <a:pt x="1349163" y="225790"/>
                </a:lnTo>
                <a:lnTo>
                  <a:pt x="1350132" y="225790"/>
                </a:lnTo>
                <a:lnTo>
                  <a:pt x="1351013" y="225879"/>
                </a:lnTo>
                <a:lnTo>
                  <a:pt x="1351982" y="225879"/>
                </a:lnTo>
                <a:lnTo>
                  <a:pt x="1352863" y="225967"/>
                </a:lnTo>
                <a:lnTo>
                  <a:pt x="1353832" y="226055"/>
                </a:lnTo>
                <a:lnTo>
                  <a:pt x="1354802" y="226232"/>
                </a:lnTo>
                <a:lnTo>
                  <a:pt x="1355683" y="226320"/>
                </a:lnTo>
                <a:lnTo>
                  <a:pt x="1356652" y="226496"/>
                </a:lnTo>
                <a:lnTo>
                  <a:pt x="1357533" y="226673"/>
                </a:lnTo>
                <a:lnTo>
                  <a:pt x="1358502" y="226849"/>
                </a:lnTo>
                <a:lnTo>
                  <a:pt x="1359471" y="226937"/>
                </a:lnTo>
                <a:lnTo>
                  <a:pt x="1360352" y="227114"/>
                </a:lnTo>
                <a:lnTo>
                  <a:pt x="1361322" y="227379"/>
                </a:lnTo>
                <a:lnTo>
                  <a:pt x="1362203" y="227555"/>
                </a:lnTo>
                <a:lnTo>
                  <a:pt x="1363172" y="227731"/>
                </a:lnTo>
                <a:lnTo>
                  <a:pt x="1364141" y="227908"/>
                </a:lnTo>
                <a:lnTo>
                  <a:pt x="1365022" y="228084"/>
                </a:lnTo>
                <a:lnTo>
                  <a:pt x="1365991" y="228260"/>
                </a:lnTo>
                <a:lnTo>
                  <a:pt x="1366872" y="228437"/>
                </a:lnTo>
                <a:lnTo>
                  <a:pt x="1367841" y="228613"/>
                </a:lnTo>
                <a:lnTo>
                  <a:pt x="1368811" y="228789"/>
                </a:lnTo>
                <a:lnTo>
                  <a:pt x="1369692" y="228878"/>
                </a:lnTo>
                <a:lnTo>
                  <a:pt x="1370661" y="229054"/>
                </a:lnTo>
                <a:lnTo>
                  <a:pt x="1371542" y="229143"/>
                </a:lnTo>
                <a:lnTo>
                  <a:pt x="1372511" y="229319"/>
                </a:lnTo>
                <a:lnTo>
                  <a:pt x="1373392" y="229407"/>
                </a:lnTo>
                <a:lnTo>
                  <a:pt x="1374361" y="229496"/>
                </a:lnTo>
                <a:lnTo>
                  <a:pt x="1375331" y="229496"/>
                </a:lnTo>
                <a:lnTo>
                  <a:pt x="1376212" y="229584"/>
                </a:lnTo>
                <a:lnTo>
                  <a:pt x="1377181" y="229584"/>
                </a:lnTo>
                <a:lnTo>
                  <a:pt x="1378062" y="229584"/>
                </a:lnTo>
                <a:lnTo>
                  <a:pt x="1379031" y="229584"/>
                </a:lnTo>
                <a:lnTo>
                  <a:pt x="1380000" y="229584"/>
                </a:lnTo>
                <a:lnTo>
                  <a:pt x="1380881" y="229496"/>
                </a:lnTo>
                <a:lnTo>
                  <a:pt x="1381850" y="229407"/>
                </a:lnTo>
                <a:lnTo>
                  <a:pt x="1382731" y="229319"/>
                </a:lnTo>
                <a:lnTo>
                  <a:pt x="1383701" y="229143"/>
                </a:lnTo>
                <a:lnTo>
                  <a:pt x="1384670" y="228966"/>
                </a:lnTo>
                <a:lnTo>
                  <a:pt x="1385551" y="228790"/>
                </a:lnTo>
                <a:lnTo>
                  <a:pt x="1386520" y="228613"/>
                </a:lnTo>
                <a:lnTo>
                  <a:pt x="1387401" y="228349"/>
                </a:lnTo>
                <a:lnTo>
                  <a:pt x="1388370" y="227996"/>
                </a:lnTo>
                <a:lnTo>
                  <a:pt x="1389339" y="227731"/>
                </a:lnTo>
                <a:lnTo>
                  <a:pt x="1390220" y="227378"/>
                </a:lnTo>
                <a:lnTo>
                  <a:pt x="1391190" y="227025"/>
                </a:lnTo>
                <a:lnTo>
                  <a:pt x="1392071" y="226584"/>
                </a:lnTo>
                <a:lnTo>
                  <a:pt x="1393040" y="226143"/>
                </a:lnTo>
                <a:lnTo>
                  <a:pt x="1393921" y="225614"/>
                </a:lnTo>
                <a:lnTo>
                  <a:pt x="1394890" y="225172"/>
                </a:lnTo>
                <a:lnTo>
                  <a:pt x="1395859" y="224643"/>
                </a:lnTo>
                <a:lnTo>
                  <a:pt x="1396740" y="224025"/>
                </a:lnTo>
                <a:lnTo>
                  <a:pt x="1397710" y="223408"/>
                </a:lnTo>
                <a:lnTo>
                  <a:pt x="1398591" y="222790"/>
                </a:lnTo>
                <a:lnTo>
                  <a:pt x="1399560" y="222084"/>
                </a:lnTo>
                <a:lnTo>
                  <a:pt x="1400529" y="221378"/>
                </a:lnTo>
                <a:lnTo>
                  <a:pt x="1401410" y="220673"/>
                </a:lnTo>
                <a:lnTo>
                  <a:pt x="1402379" y="219879"/>
                </a:lnTo>
                <a:lnTo>
                  <a:pt x="1403260" y="219085"/>
                </a:lnTo>
                <a:lnTo>
                  <a:pt x="1404230" y="218202"/>
                </a:lnTo>
                <a:lnTo>
                  <a:pt x="1405199" y="217408"/>
                </a:lnTo>
                <a:lnTo>
                  <a:pt x="1406080" y="216438"/>
                </a:lnTo>
                <a:lnTo>
                  <a:pt x="1407049" y="215555"/>
                </a:lnTo>
                <a:lnTo>
                  <a:pt x="1407930" y="214585"/>
                </a:lnTo>
                <a:lnTo>
                  <a:pt x="1408899" y="213614"/>
                </a:lnTo>
                <a:lnTo>
                  <a:pt x="1409780" y="212556"/>
                </a:lnTo>
                <a:lnTo>
                  <a:pt x="1410749" y="211585"/>
                </a:lnTo>
                <a:lnTo>
                  <a:pt x="1411719" y="210526"/>
                </a:lnTo>
                <a:lnTo>
                  <a:pt x="1412600" y="209379"/>
                </a:lnTo>
                <a:lnTo>
                  <a:pt x="1413569" y="208321"/>
                </a:lnTo>
                <a:lnTo>
                  <a:pt x="1414450" y="207174"/>
                </a:lnTo>
                <a:lnTo>
                  <a:pt x="1415419" y="206026"/>
                </a:lnTo>
                <a:lnTo>
                  <a:pt x="1416388" y="204879"/>
                </a:lnTo>
                <a:lnTo>
                  <a:pt x="1417269" y="203644"/>
                </a:lnTo>
                <a:lnTo>
                  <a:pt x="1418238" y="202497"/>
                </a:lnTo>
                <a:lnTo>
                  <a:pt x="1419119" y="201262"/>
                </a:lnTo>
                <a:lnTo>
                  <a:pt x="1420089" y="200026"/>
                </a:lnTo>
                <a:lnTo>
                  <a:pt x="1421058" y="198791"/>
                </a:lnTo>
                <a:lnTo>
                  <a:pt x="1421939" y="197555"/>
                </a:lnTo>
                <a:lnTo>
                  <a:pt x="1422908" y="196232"/>
                </a:lnTo>
                <a:lnTo>
                  <a:pt x="1423789" y="194997"/>
                </a:lnTo>
                <a:lnTo>
                  <a:pt x="1424758" y="193673"/>
                </a:lnTo>
                <a:lnTo>
                  <a:pt x="1425727" y="192438"/>
                </a:lnTo>
                <a:lnTo>
                  <a:pt x="1426609" y="191114"/>
                </a:lnTo>
                <a:lnTo>
                  <a:pt x="1427578" y="189791"/>
                </a:lnTo>
                <a:lnTo>
                  <a:pt x="1428459" y="188555"/>
                </a:lnTo>
                <a:lnTo>
                  <a:pt x="1429428" y="187232"/>
                </a:lnTo>
                <a:lnTo>
                  <a:pt x="1430309" y="185997"/>
                </a:lnTo>
                <a:lnTo>
                  <a:pt x="1431278" y="184673"/>
                </a:lnTo>
                <a:lnTo>
                  <a:pt x="1432247" y="183438"/>
                </a:lnTo>
                <a:lnTo>
                  <a:pt x="1433129" y="182114"/>
                </a:lnTo>
                <a:lnTo>
                  <a:pt x="1434098" y="180879"/>
                </a:lnTo>
                <a:lnTo>
                  <a:pt x="1434979" y="179643"/>
                </a:lnTo>
                <a:lnTo>
                  <a:pt x="1435948" y="178408"/>
                </a:lnTo>
                <a:lnTo>
                  <a:pt x="1436917" y="177173"/>
                </a:lnTo>
                <a:lnTo>
                  <a:pt x="1437798" y="176026"/>
                </a:lnTo>
                <a:lnTo>
                  <a:pt x="1438767" y="174790"/>
                </a:lnTo>
                <a:lnTo>
                  <a:pt x="1439648" y="173643"/>
                </a:lnTo>
                <a:lnTo>
                  <a:pt x="1440618" y="172496"/>
                </a:lnTo>
                <a:lnTo>
                  <a:pt x="1441587" y="171437"/>
                </a:lnTo>
                <a:lnTo>
                  <a:pt x="1442468" y="170378"/>
                </a:lnTo>
                <a:lnTo>
                  <a:pt x="1443437" y="169320"/>
                </a:lnTo>
                <a:lnTo>
                  <a:pt x="1444318" y="168261"/>
                </a:lnTo>
                <a:lnTo>
                  <a:pt x="1445287" y="167290"/>
                </a:lnTo>
                <a:lnTo>
                  <a:pt x="1446168" y="166320"/>
                </a:lnTo>
                <a:lnTo>
                  <a:pt x="1447137" y="165350"/>
                </a:lnTo>
                <a:lnTo>
                  <a:pt x="1448107" y="164467"/>
                </a:lnTo>
                <a:lnTo>
                  <a:pt x="1448988" y="163585"/>
                </a:lnTo>
                <a:lnTo>
                  <a:pt x="1449957" y="162791"/>
                </a:lnTo>
                <a:lnTo>
                  <a:pt x="1450838" y="161997"/>
                </a:lnTo>
                <a:lnTo>
                  <a:pt x="1451807" y="161291"/>
                </a:lnTo>
                <a:lnTo>
                  <a:pt x="1452776" y="160585"/>
                </a:lnTo>
                <a:lnTo>
                  <a:pt x="1453657" y="159879"/>
                </a:lnTo>
                <a:lnTo>
                  <a:pt x="1454626" y="159262"/>
                </a:lnTo>
                <a:lnTo>
                  <a:pt x="1455508" y="158732"/>
                </a:lnTo>
                <a:lnTo>
                  <a:pt x="1456477" y="158203"/>
                </a:lnTo>
                <a:lnTo>
                  <a:pt x="1457446" y="157762"/>
                </a:lnTo>
                <a:lnTo>
                  <a:pt x="1458327" y="157321"/>
                </a:lnTo>
                <a:lnTo>
                  <a:pt x="1459296" y="156968"/>
                </a:lnTo>
                <a:lnTo>
                  <a:pt x="1460177" y="156615"/>
                </a:lnTo>
                <a:lnTo>
                  <a:pt x="1461146" y="156350"/>
                </a:lnTo>
                <a:lnTo>
                  <a:pt x="1462116" y="156174"/>
                </a:lnTo>
                <a:lnTo>
                  <a:pt x="1462997" y="155997"/>
                </a:lnTo>
                <a:lnTo>
                  <a:pt x="1463966" y="155909"/>
                </a:lnTo>
                <a:lnTo>
                  <a:pt x="1464847" y="155821"/>
                </a:lnTo>
                <a:lnTo>
                  <a:pt x="1465816" y="155821"/>
                </a:lnTo>
                <a:lnTo>
                  <a:pt x="1466697" y="155909"/>
                </a:lnTo>
                <a:lnTo>
                  <a:pt x="1467666" y="155997"/>
                </a:lnTo>
                <a:lnTo>
                  <a:pt x="1468635" y="156174"/>
                </a:lnTo>
                <a:lnTo>
                  <a:pt x="1469517" y="156350"/>
                </a:lnTo>
                <a:lnTo>
                  <a:pt x="1470486" y="156703"/>
                </a:lnTo>
                <a:lnTo>
                  <a:pt x="1471367" y="156968"/>
                </a:lnTo>
                <a:lnTo>
                  <a:pt x="1472336" y="157409"/>
                </a:lnTo>
                <a:lnTo>
                  <a:pt x="1473305" y="157850"/>
                </a:lnTo>
                <a:lnTo>
                  <a:pt x="1474186" y="158379"/>
                </a:lnTo>
                <a:lnTo>
                  <a:pt x="1478856" y="161732"/>
                </a:lnTo>
                <a:lnTo>
                  <a:pt x="1479825" y="162526"/>
                </a:lnTo>
                <a:lnTo>
                  <a:pt x="1480706" y="163408"/>
                </a:lnTo>
                <a:lnTo>
                  <a:pt x="1481675" y="164379"/>
                </a:lnTo>
                <a:lnTo>
                  <a:pt x="1482644" y="165349"/>
                </a:lnTo>
                <a:lnTo>
                  <a:pt x="1483525" y="166408"/>
                </a:lnTo>
                <a:lnTo>
                  <a:pt x="1484495" y="167467"/>
                </a:lnTo>
                <a:lnTo>
                  <a:pt x="1485376" y="168614"/>
                </a:lnTo>
                <a:lnTo>
                  <a:pt x="1486345" y="169849"/>
                </a:lnTo>
                <a:lnTo>
                  <a:pt x="1487226" y="171085"/>
                </a:lnTo>
                <a:lnTo>
                  <a:pt x="1488195" y="172320"/>
                </a:lnTo>
                <a:lnTo>
                  <a:pt x="1489164" y="173732"/>
                </a:lnTo>
                <a:lnTo>
                  <a:pt x="1490045" y="175055"/>
                </a:lnTo>
                <a:lnTo>
                  <a:pt x="1491014" y="176467"/>
                </a:lnTo>
                <a:lnTo>
                  <a:pt x="1491896" y="177967"/>
                </a:lnTo>
                <a:lnTo>
                  <a:pt x="1492865" y="179467"/>
                </a:lnTo>
                <a:lnTo>
                  <a:pt x="1493834" y="180967"/>
                </a:lnTo>
                <a:lnTo>
                  <a:pt x="1494715" y="182555"/>
                </a:lnTo>
                <a:lnTo>
                  <a:pt x="1495684" y="184144"/>
                </a:lnTo>
                <a:lnTo>
                  <a:pt x="1496565" y="185820"/>
                </a:lnTo>
                <a:lnTo>
                  <a:pt x="1497534" y="187497"/>
                </a:lnTo>
                <a:lnTo>
                  <a:pt x="1498504" y="189173"/>
                </a:lnTo>
                <a:lnTo>
                  <a:pt x="1499385" y="190938"/>
                </a:lnTo>
                <a:lnTo>
                  <a:pt x="1500354" y="192703"/>
                </a:lnTo>
                <a:lnTo>
                  <a:pt x="1501235" y="194467"/>
                </a:lnTo>
                <a:lnTo>
                  <a:pt x="1502204" y="196232"/>
                </a:lnTo>
                <a:lnTo>
                  <a:pt x="1503085" y="198085"/>
                </a:lnTo>
                <a:lnTo>
                  <a:pt x="1504054" y="199938"/>
                </a:lnTo>
                <a:lnTo>
                  <a:pt x="1505023" y="201791"/>
                </a:lnTo>
                <a:lnTo>
                  <a:pt x="1505905" y="203732"/>
                </a:lnTo>
                <a:lnTo>
                  <a:pt x="1506874" y="205585"/>
                </a:lnTo>
                <a:lnTo>
                  <a:pt x="1507755" y="207526"/>
                </a:lnTo>
                <a:lnTo>
                  <a:pt x="1508724" y="209467"/>
                </a:lnTo>
                <a:lnTo>
                  <a:pt x="1509693" y="211320"/>
                </a:lnTo>
                <a:lnTo>
                  <a:pt x="1510574" y="213261"/>
                </a:lnTo>
                <a:lnTo>
                  <a:pt x="1511543" y="215202"/>
                </a:lnTo>
                <a:lnTo>
                  <a:pt x="1512424" y="217143"/>
                </a:lnTo>
                <a:lnTo>
                  <a:pt x="1513394" y="219084"/>
                </a:lnTo>
                <a:lnTo>
                  <a:pt x="1514363" y="221025"/>
                </a:lnTo>
                <a:lnTo>
                  <a:pt x="1515244" y="222967"/>
                </a:lnTo>
                <a:lnTo>
                  <a:pt x="1516213" y="224908"/>
                </a:lnTo>
                <a:lnTo>
                  <a:pt x="1517094" y="226849"/>
                </a:lnTo>
                <a:lnTo>
                  <a:pt x="1518063" y="228790"/>
                </a:lnTo>
                <a:lnTo>
                  <a:pt x="1519032" y="230731"/>
                </a:lnTo>
                <a:lnTo>
                  <a:pt x="1519913" y="232584"/>
                </a:lnTo>
                <a:lnTo>
                  <a:pt x="1520883" y="234437"/>
                </a:lnTo>
                <a:lnTo>
                  <a:pt x="1521764" y="236290"/>
                </a:lnTo>
                <a:lnTo>
                  <a:pt x="1522733" y="238143"/>
                </a:lnTo>
                <a:lnTo>
                  <a:pt x="1523614" y="239995"/>
                </a:lnTo>
                <a:lnTo>
                  <a:pt x="1524583" y="241848"/>
                </a:lnTo>
                <a:lnTo>
                  <a:pt x="1525552" y="243613"/>
                </a:lnTo>
                <a:lnTo>
                  <a:pt x="1526433" y="245378"/>
                </a:lnTo>
                <a:lnTo>
                  <a:pt x="1527403" y="247054"/>
                </a:lnTo>
                <a:lnTo>
                  <a:pt x="1528284" y="248731"/>
                </a:lnTo>
                <a:lnTo>
                  <a:pt x="1529253" y="250407"/>
                </a:lnTo>
                <a:lnTo>
                  <a:pt x="1530222" y="252084"/>
                </a:lnTo>
                <a:lnTo>
                  <a:pt x="1531103" y="253672"/>
                </a:lnTo>
                <a:lnTo>
                  <a:pt x="1532072" y="255260"/>
                </a:lnTo>
                <a:lnTo>
                  <a:pt x="1532953" y="256760"/>
                </a:lnTo>
                <a:lnTo>
                  <a:pt x="1533922" y="258260"/>
                </a:lnTo>
                <a:lnTo>
                  <a:pt x="1534892" y="259760"/>
                </a:lnTo>
                <a:lnTo>
                  <a:pt x="1535773" y="261172"/>
                </a:lnTo>
                <a:lnTo>
                  <a:pt x="1536742" y="262584"/>
                </a:lnTo>
                <a:lnTo>
                  <a:pt x="1537623" y="263907"/>
                </a:lnTo>
                <a:lnTo>
                  <a:pt x="1538592" y="265231"/>
                </a:lnTo>
                <a:lnTo>
                  <a:pt x="1539561" y="266466"/>
                </a:lnTo>
                <a:lnTo>
                  <a:pt x="1540442" y="267701"/>
                </a:lnTo>
                <a:lnTo>
                  <a:pt x="1541412" y="268848"/>
                </a:lnTo>
                <a:lnTo>
                  <a:pt x="1542293" y="269907"/>
                </a:lnTo>
                <a:lnTo>
                  <a:pt x="1543262" y="271054"/>
                </a:lnTo>
                <a:lnTo>
                  <a:pt x="1544143" y="272025"/>
                </a:lnTo>
                <a:lnTo>
                  <a:pt x="1545112" y="272995"/>
                </a:lnTo>
                <a:lnTo>
                  <a:pt x="1546081" y="273966"/>
                </a:lnTo>
                <a:lnTo>
                  <a:pt x="1546962" y="274848"/>
                </a:lnTo>
                <a:lnTo>
                  <a:pt x="1547931" y="275642"/>
                </a:lnTo>
                <a:lnTo>
                  <a:pt x="1548812" y="276436"/>
                </a:lnTo>
                <a:lnTo>
                  <a:pt x="1549782" y="277142"/>
                </a:lnTo>
                <a:lnTo>
                  <a:pt x="1550751" y="277848"/>
                </a:lnTo>
                <a:lnTo>
                  <a:pt x="1551632" y="278465"/>
                </a:lnTo>
                <a:lnTo>
                  <a:pt x="1552601" y="278995"/>
                </a:lnTo>
                <a:lnTo>
                  <a:pt x="1553482" y="279524"/>
                </a:lnTo>
                <a:lnTo>
                  <a:pt x="1554451" y="280053"/>
                </a:lnTo>
                <a:lnTo>
                  <a:pt x="1559121" y="281642"/>
                </a:lnTo>
                <a:lnTo>
                  <a:pt x="1560002" y="281818"/>
                </a:lnTo>
                <a:lnTo>
                  <a:pt x="1560971" y="281994"/>
                </a:lnTo>
                <a:lnTo>
                  <a:pt x="1561940" y="282083"/>
                </a:lnTo>
                <a:lnTo>
                  <a:pt x="1562821" y="282083"/>
                </a:lnTo>
                <a:lnTo>
                  <a:pt x="1563791" y="282083"/>
                </a:lnTo>
                <a:lnTo>
                  <a:pt x="1564672" y="281994"/>
                </a:lnTo>
                <a:lnTo>
                  <a:pt x="1565641" y="281906"/>
                </a:lnTo>
                <a:lnTo>
                  <a:pt x="1566610" y="281730"/>
                </a:lnTo>
                <a:lnTo>
                  <a:pt x="1567491" y="281553"/>
                </a:lnTo>
                <a:lnTo>
                  <a:pt x="1568460" y="281377"/>
                </a:lnTo>
                <a:lnTo>
                  <a:pt x="1569341" y="281112"/>
                </a:lnTo>
                <a:lnTo>
                  <a:pt x="1570311" y="280759"/>
                </a:lnTo>
                <a:lnTo>
                  <a:pt x="1571280" y="280406"/>
                </a:lnTo>
                <a:lnTo>
                  <a:pt x="1572161" y="280053"/>
                </a:lnTo>
                <a:lnTo>
                  <a:pt x="1576830" y="277495"/>
                </a:lnTo>
                <a:lnTo>
                  <a:pt x="1577800" y="276965"/>
                </a:lnTo>
                <a:lnTo>
                  <a:pt x="1578681" y="276348"/>
                </a:lnTo>
                <a:lnTo>
                  <a:pt x="1579650" y="275642"/>
                </a:lnTo>
                <a:lnTo>
                  <a:pt x="1580531" y="275024"/>
                </a:lnTo>
                <a:lnTo>
                  <a:pt x="1581500" y="274318"/>
                </a:lnTo>
                <a:lnTo>
                  <a:pt x="1582469" y="273524"/>
                </a:lnTo>
                <a:lnTo>
                  <a:pt x="1583350" y="272818"/>
                </a:lnTo>
                <a:lnTo>
                  <a:pt x="1584319" y="272024"/>
                </a:lnTo>
                <a:lnTo>
                  <a:pt x="1585201" y="271230"/>
                </a:lnTo>
                <a:lnTo>
                  <a:pt x="1586170" y="270436"/>
                </a:lnTo>
                <a:lnTo>
                  <a:pt x="1587139" y="269642"/>
                </a:lnTo>
                <a:lnTo>
                  <a:pt x="1588020" y="268760"/>
                </a:lnTo>
                <a:lnTo>
                  <a:pt x="1588989" y="267966"/>
                </a:lnTo>
                <a:lnTo>
                  <a:pt x="1589870" y="267083"/>
                </a:lnTo>
                <a:lnTo>
                  <a:pt x="1590839" y="266201"/>
                </a:lnTo>
                <a:lnTo>
                  <a:pt x="1591808" y="265319"/>
                </a:lnTo>
                <a:lnTo>
                  <a:pt x="1592690" y="264436"/>
                </a:lnTo>
                <a:lnTo>
                  <a:pt x="1593659" y="263554"/>
                </a:lnTo>
                <a:lnTo>
                  <a:pt x="1594540" y="262671"/>
                </a:lnTo>
                <a:lnTo>
                  <a:pt x="1595509" y="261701"/>
                </a:lnTo>
                <a:lnTo>
                  <a:pt x="1596390" y="260819"/>
                </a:lnTo>
                <a:lnTo>
                  <a:pt x="1597359" y="259936"/>
                </a:lnTo>
                <a:lnTo>
                  <a:pt x="1598328" y="259054"/>
                </a:lnTo>
                <a:lnTo>
                  <a:pt x="1599210" y="258083"/>
                </a:lnTo>
                <a:lnTo>
                  <a:pt x="1600179" y="257201"/>
                </a:lnTo>
                <a:lnTo>
                  <a:pt x="1601060" y="256319"/>
                </a:lnTo>
                <a:lnTo>
                  <a:pt x="1602029" y="255436"/>
                </a:lnTo>
                <a:lnTo>
                  <a:pt x="1602998" y="254554"/>
                </a:lnTo>
                <a:lnTo>
                  <a:pt x="1603879" y="253671"/>
                </a:lnTo>
                <a:lnTo>
                  <a:pt x="1604848" y="252877"/>
                </a:lnTo>
                <a:lnTo>
                  <a:pt x="1605729" y="251995"/>
                </a:lnTo>
                <a:lnTo>
                  <a:pt x="1606699" y="251201"/>
                </a:lnTo>
                <a:lnTo>
                  <a:pt x="1607668" y="250407"/>
                </a:lnTo>
                <a:lnTo>
                  <a:pt x="1608549" y="249524"/>
                </a:lnTo>
                <a:lnTo>
                  <a:pt x="1609518" y="248819"/>
                </a:lnTo>
                <a:lnTo>
                  <a:pt x="1610399" y="248025"/>
                </a:lnTo>
                <a:lnTo>
                  <a:pt x="1611368" y="247231"/>
                </a:lnTo>
                <a:lnTo>
                  <a:pt x="1612337" y="246525"/>
                </a:lnTo>
                <a:lnTo>
                  <a:pt x="1613218" y="245819"/>
                </a:lnTo>
                <a:lnTo>
                  <a:pt x="1614188" y="245113"/>
                </a:lnTo>
                <a:lnTo>
                  <a:pt x="1615069" y="244408"/>
                </a:lnTo>
                <a:lnTo>
                  <a:pt x="1616038" y="243790"/>
                </a:lnTo>
                <a:lnTo>
                  <a:pt x="1620707" y="240878"/>
                </a:lnTo>
                <a:lnTo>
                  <a:pt x="1621589" y="240349"/>
                </a:lnTo>
                <a:lnTo>
                  <a:pt x="1622558" y="239908"/>
                </a:lnTo>
                <a:lnTo>
                  <a:pt x="1623527" y="239467"/>
                </a:lnTo>
                <a:lnTo>
                  <a:pt x="1624408" y="239025"/>
                </a:lnTo>
                <a:lnTo>
                  <a:pt x="1625377" y="238584"/>
                </a:lnTo>
                <a:lnTo>
                  <a:pt x="1626258" y="238231"/>
                </a:lnTo>
                <a:lnTo>
                  <a:pt x="1627227" y="237878"/>
                </a:lnTo>
                <a:lnTo>
                  <a:pt x="1628197" y="237525"/>
                </a:lnTo>
                <a:lnTo>
                  <a:pt x="1629078" y="237261"/>
                </a:lnTo>
                <a:lnTo>
                  <a:pt x="1630047" y="236996"/>
                </a:lnTo>
                <a:lnTo>
                  <a:pt x="1630928" y="236731"/>
                </a:lnTo>
                <a:lnTo>
                  <a:pt x="1631897" y="236467"/>
                </a:lnTo>
                <a:lnTo>
                  <a:pt x="1632866" y="236290"/>
                </a:lnTo>
                <a:lnTo>
                  <a:pt x="1633747" y="236114"/>
                </a:lnTo>
                <a:lnTo>
                  <a:pt x="1634716" y="235937"/>
                </a:lnTo>
                <a:lnTo>
                  <a:pt x="1635598" y="235849"/>
                </a:lnTo>
                <a:lnTo>
                  <a:pt x="1636567" y="235761"/>
                </a:lnTo>
                <a:lnTo>
                  <a:pt x="1637448" y="235673"/>
                </a:lnTo>
                <a:lnTo>
                  <a:pt x="1638417" y="235584"/>
                </a:lnTo>
                <a:lnTo>
                  <a:pt x="1639386" y="235584"/>
                </a:lnTo>
                <a:lnTo>
                  <a:pt x="1640267" y="235584"/>
                </a:lnTo>
                <a:lnTo>
                  <a:pt x="1641236" y="235584"/>
                </a:lnTo>
                <a:lnTo>
                  <a:pt x="1642117" y="235584"/>
                </a:lnTo>
                <a:lnTo>
                  <a:pt x="1643087" y="235673"/>
                </a:lnTo>
                <a:lnTo>
                  <a:pt x="1644056" y="235761"/>
                </a:lnTo>
                <a:lnTo>
                  <a:pt x="1644937" y="235849"/>
                </a:lnTo>
                <a:lnTo>
                  <a:pt x="1645906" y="235937"/>
                </a:lnTo>
                <a:lnTo>
                  <a:pt x="1646787" y="236026"/>
                </a:lnTo>
                <a:lnTo>
                  <a:pt x="1647756" y="236202"/>
                </a:lnTo>
                <a:lnTo>
                  <a:pt x="1648725" y="236291"/>
                </a:lnTo>
                <a:lnTo>
                  <a:pt x="1649606" y="236467"/>
                </a:lnTo>
                <a:lnTo>
                  <a:pt x="1650576" y="236643"/>
                </a:lnTo>
                <a:lnTo>
                  <a:pt x="1651457" y="236820"/>
                </a:lnTo>
                <a:lnTo>
                  <a:pt x="1652426" y="236996"/>
                </a:lnTo>
                <a:lnTo>
                  <a:pt x="1653307" y="237261"/>
                </a:lnTo>
                <a:lnTo>
                  <a:pt x="1654276" y="237437"/>
                </a:lnTo>
                <a:lnTo>
                  <a:pt x="1655245" y="237613"/>
                </a:lnTo>
                <a:lnTo>
                  <a:pt x="1656126" y="237878"/>
                </a:lnTo>
                <a:lnTo>
                  <a:pt x="1657096" y="238054"/>
                </a:lnTo>
                <a:lnTo>
                  <a:pt x="1657977" y="238319"/>
                </a:lnTo>
                <a:lnTo>
                  <a:pt x="1658946" y="238584"/>
                </a:lnTo>
                <a:lnTo>
                  <a:pt x="1659915" y="238760"/>
                </a:lnTo>
                <a:lnTo>
                  <a:pt x="1660796" y="239025"/>
                </a:lnTo>
                <a:lnTo>
                  <a:pt x="1661765" y="239201"/>
                </a:lnTo>
                <a:lnTo>
                  <a:pt x="1662646" y="239466"/>
                </a:lnTo>
                <a:lnTo>
                  <a:pt x="1663615" y="239731"/>
                </a:lnTo>
                <a:lnTo>
                  <a:pt x="1664585" y="239907"/>
                </a:lnTo>
                <a:lnTo>
                  <a:pt x="1665466" y="240083"/>
                </a:lnTo>
                <a:lnTo>
                  <a:pt x="1666435" y="240348"/>
                </a:lnTo>
                <a:lnTo>
                  <a:pt x="1667316" y="240524"/>
                </a:lnTo>
                <a:lnTo>
                  <a:pt x="1668285" y="240701"/>
                </a:lnTo>
                <a:lnTo>
                  <a:pt x="1669254" y="240877"/>
                </a:lnTo>
                <a:lnTo>
                  <a:pt x="1670135" y="241054"/>
                </a:lnTo>
                <a:lnTo>
                  <a:pt x="1671104" y="241142"/>
                </a:lnTo>
                <a:lnTo>
                  <a:pt x="1671986" y="241318"/>
                </a:lnTo>
                <a:lnTo>
                  <a:pt x="1672955" y="241407"/>
                </a:lnTo>
                <a:lnTo>
                  <a:pt x="1673836" y="241495"/>
                </a:lnTo>
                <a:lnTo>
                  <a:pt x="1674805" y="241583"/>
                </a:lnTo>
                <a:lnTo>
                  <a:pt x="1675774" y="241672"/>
                </a:lnTo>
                <a:lnTo>
                  <a:pt x="1676655" y="241672"/>
                </a:lnTo>
                <a:lnTo>
                  <a:pt x="1677624" y="241760"/>
                </a:lnTo>
                <a:lnTo>
                  <a:pt x="1678505" y="241760"/>
                </a:lnTo>
                <a:lnTo>
                  <a:pt x="1679475" y="241760"/>
                </a:lnTo>
                <a:lnTo>
                  <a:pt x="1680444" y="241672"/>
                </a:lnTo>
                <a:lnTo>
                  <a:pt x="1681325" y="241583"/>
                </a:lnTo>
                <a:lnTo>
                  <a:pt x="1682294" y="241495"/>
                </a:lnTo>
                <a:lnTo>
                  <a:pt x="1683175" y="241407"/>
                </a:lnTo>
                <a:lnTo>
                  <a:pt x="1684144" y="241230"/>
                </a:lnTo>
                <a:lnTo>
                  <a:pt x="1685113" y="241054"/>
                </a:lnTo>
                <a:lnTo>
                  <a:pt x="1685994" y="240877"/>
                </a:lnTo>
                <a:lnTo>
                  <a:pt x="1686964" y="240701"/>
                </a:lnTo>
                <a:lnTo>
                  <a:pt x="1687845" y="240436"/>
                </a:lnTo>
                <a:lnTo>
                  <a:pt x="1688814" y="240172"/>
                </a:lnTo>
                <a:lnTo>
                  <a:pt x="1689695" y="239819"/>
                </a:lnTo>
                <a:lnTo>
                  <a:pt x="1690664" y="239466"/>
                </a:lnTo>
                <a:lnTo>
                  <a:pt x="1691633" y="239113"/>
                </a:lnTo>
                <a:lnTo>
                  <a:pt x="1692514" y="238760"/>
                </a:lnTo>
                <a:lnTo>
                  <a:pt x="1693484" y="238319"/>
                </a:lnTo>
                <a:lnTo>
                  <a:pt x="1694365" y="237878"/>
                </a:lnTo>
                <a:lnTo>
                  <a:pt x="1695334" y="237348"/>
                </a:lnTo>
                <a:lnTo>
                  <a:pt x="1696303" y="236819"/>
                </a:lnTo>
                <a:lnTo>
                  <a:pt x="1697184" y="236289"/>
                </a:lnTo>
                <a:lnTo>
                  <a:pt x="1698153" y="235672"/>
                </a:lnTo>
                <a:lnTo>
                  <a:pt x="1699034" y="235054"/>
                </a:lnTo>
                <a:lnTo>
                  <a:pt x="1700003" y="234436"/>
                </a:lnTo>
                <a:lnTo>
                  <a:pt x="1700973" y="233819"/>
                </a:lnTo>
                <a:lnTo>
                  <a:pt x="1701854" y="233113"/>
                </a:lnTo>
                <a:lnTo>
                  <a:pt x="1702823" y="232319"/>
                </a:lnTo>
                <a:lnTo>
                  <a:pt x="1703704" y="231613"/>
                </a:lnTo>
                <a:lnTo>
                  <a:pt x="1704673" y="230819"/>
                </a:lnTo>
                <a:lnTo>
                  <a:pt x="1705642" y="230025"/>
                </a:lnTo>
                <a:lnTo>
                  <a:pt x="1706523" y="229143"/>
                </a:lnTo>
                <a:lnTo>
                  <a:pt x="1707493" y="228260"/>
                </a:lnTo>
                <a:lnTo>
                  <a:pt x="1708374" y="227378"/>
                </a:lnTo>
                <a:lnTo>
                  <a:pt x="1709343" y="226495"/>
                </a:lnTo>
                <a:lnTo>
                  <a:pt x="1710224" y="225525"/>
                </a:lnTo>
                <a:lnTo>
                  <a:pt x="1711193" y="224554"/>
                </a:lnTo>
                <a:lnTo>
                  <a:pt x="1712162" y="223584"/>
                </a:lnTo>
                <a:lnTo>
                  <a:pt x="1713043" y="222525"/>
                </a:lnTo>
                <a:lnTo>
                  <a:pt x="1714012" y="221555"/>
                </a:lnTo>
                <a:lnTo>
                  <a:pt x="1714893" y="220496"/>
                </a:lnTo>
                <a:lnTo>
                  <a:pt x="1715863" y="219437"/>
                </a:lnTo>
                <a:lnTo>
                  <a:pt x="1716832" y="218290"/>
                </a:lnTo>
                <a:lnTo>
                  <a:pt x="1717713" y="217232"/>
                </a:lnTo>
                <a:lnTo>
                  <a:pt x="1718682" y="216084"/>
                </a:lnTo>
                <a:lnTo>
                  <a:pt x="1719563" y="214937"/>
                </a:lnTo>
                <a:lnTo>
                  <a:pt x="1720532" y="213790"/>
                </a:lnTo>
                <a:lnTo>
                  <a:pt x="1721501" y="212555"/>
                </a:lnTo>
                <a:lnTo>
                  <a:pt x="1722383" y="211408"/>
                </a:lnTo>
                <a:lnTo>
                  <a:pt x="1723352" y="210261"/>
                </a:lnTo>
                <a:lnTo>
                  <a:pt x="1724233" y="209025"/>
                </a:lnTo>
                <a:lnTo>
                  <a:pt x="1725202" y="207790"/>
                </a:lnTo>
                <a:lnTo>
                  <a:pt x="1726171" y="206643"/>
                </a:lnTo>
                <a:lnTo>
                  <a:pt x="1727052" y="205407"/>
                </a:lnTo>
                <a:lnTo>
                  <a:pt x="1728021" y="204172"/>
                </a:lnTo>
                <a:lnTo>
                  <a:pt x="1728902" y="202937"/>
                </a:lnTo>
                <a:lnTo>
                  <a:pt x="1729872" y="201701"/>
                </a:lnTo>
                <a:lnTo>
                  <a:pt x="1730753" y="200466"/>
                </a:lnTo>
                <a:lnTo>
                  <a:pt x="1731722" y="199230"/>
                </a:lnTo>
                <a:lnTo>
                  <a:pt x="1732691" y="198083"/>
                </a:lnTo>
                <a:lnTo>
                  <a:pt x="1733572" y="196848"/>
                </a:lnTo>
                <a:lnTo>
                  <a:pt x="1734541" y="195613"/>
                </a:lnTo>
                <a:lnTo>
                  <a:pt x="1735422" y="194466"/>
                </a:lnTo>
                <a:lnTo>
                  <a:pt x="1736392" y="193230"/>
                </a:lnTo>
                <a:lnTo>
                  <a:pt x="1737361" y="192083"/>
                </a:lnTo>
                <a:lnTo>
                  <a:pt x="1738242" y="190936"/>
                </a:lnTo>
                <a:lnTo>
                  <a:pt x="1739211" y="189701"/>
                </a:lnTo>
                <a:lnTo>
                  <a:pt x="1740092" y="188642"/>
                </a:lnTo>
                <a:lnTo>
                  <a:pt x="1741061" y="187495"/>
                </a:lnTo>
                <a:lnTo>
                  <a:pt x="1742030" y="186348"/>
                </a:lnTo>
                <a:lnTo>
                  <a:pt x="1742911" y="185289"/>
                </a:lnTo>
                <a:lnTo>
                  <a:pt x="1743881" y="184230"/>
                </a:lnTo>
                <a:lnTo>
                  <a:pt x="1744762" y="183171"/>
                </a:lnTo>
                <a:lnTo>
                  <a:pt x="1745731" y="182201"/>
                </a:lnTo>
                <a:lnTo>
                  <a:pt x="1746612" y="181231"/>
                </a:lnTo>
                <a:lnTo>
                  <a:pt x="1747581" y="180260"/>
                </a:lnTo>
                <a:lnTo>
                  <a:pt x="1748550" y="179290"/>
                </a:lnTo>
                <a:lnTo>
                  <a:pt x="1749431" y="178407"/>
                </a:lnTo>
                <a:lnTo>
                  <a:pt x="1750400" y="177525"/>
                </a:lnTo>
                <a:lnTo>
                  <a:pt x="1751282" y="176642"/>
                </a:lnTo>
                <a:lnTo>
                  <a:pt x="1752251" y="175848"/>
                </a:lnTo>
                <a:lnTo>
                  <a:pt x="1753220" y="175054"/>
                </a:lnTo>
                <a:lnTo>
                  <a:pt x="1754101" y="174349"/>
                </a:lnTo>
                <a:lnTo>
                  <a:pt x="1755070" y="173643"/>
                </a:lnTo>
                <a:lnTo>
                  <a:pt x="1755951" y="172937"/>
                </a:lnTo>
                <a:lnTo>
                  <a:pt x="1756920" y="172319"/>
                </a:lnTo>
                <a:lnTo>
                  <a:pt x="1757890" y="171702"/>
                </a:lnTo>
                <a:lnTo>
                  <a:pt x="1758771" y="171172"/>
                </a:lnTo>
                <a:lnTo>
                  <a:pt x="1759740" y="170643"/>
                </a:lnTo>
                <a:lnTo>
                  <a:pt x="1760621" y="170202"/>
                </a:lnTo>
                <a:lnTo>
                  <a:pt x="1761590" y="169761"/>
                </a:lnTo>
                <a:lnTo>
                  <a:pt x="1762559" y="169320"/>
                </a:lnTo>
                <a:lnTo>
                  <a:pt x="1763440" y="168967"/>
                </a:lnTo>
                <a:lnTo>
                  <a:pt x="1764409" y="168702"/>
                </a:lnTo>
                <a:lnTo>
                  <a:pt x="1765291" y="168437"/>
                </a:lnTo>
                <a:lnTo>
                  <a:pt x="1766260" y="168261"/>
                </a:lnTo>
                <a:lnTo>
                  <a:pt x="1767141" y="168085"/>
                </a:lnTo>
                <a:lnTo>
                  <a:pt x="1768110" y="167908"/>
                </a:lnTo>
                <a:lnTo>
                  <a:pt x="1769079" y="167908"/>
                </a:lnTo>
                <a:lnTo>
                  <a:pt x="1769960" y="167820"/>
                </a:lnTo>
                <a:lnTo>
                  <a:pt x="1770929" y="167820"/>
                </a:lnTo>
                <a:lnTo>
                  <a:pt x="1771810" y="167908"/>
                </a:lnTo>
                <a:lnTo>
                  <a:pt x="1772780" y="167997"/>
                </a:lnTo>
                <a:lnTo>
                  <a:pt x="1773749" y="168173"/>
                </a:lnTo>
                <a:lnTo>
                  <a:pt x="1774630" y="168349"/>
                </a:lnTo>
                <a:lnTo>
                  <a:pt x="1775599" y="168614"/>
                </a:lnTo>
                <a:lnTo>
                  <a:pt x="1776480" y="168967"/>
                </a:lnTo>
                <a:lnTo>
                  <a:pt x="1777449" y="169232"/>
                </a:lnTo>
                <a:lnTo>
                  <a:pt x="1778418" y="169673"/>
                </a:lnTo>
                <a:lnTo>
                  <a:pt x="1779299" y="170114"/>
                </a:lnTo>
                <a:lnTo>
                  <a:pt x="1780269" y="170555"/>
                </a:lnTo>
                <a:lnTo>
                  <a:pt x="1781150" y="171084"/>
                </a:lnTo>
                <a:lnTo>
                  <a:pt x="1782119" y="171702"/>
                </a:lnTo>
                <a:lnTo>
                  <a:pt x="1783000" y="172231"/>
                </a:lnTo>
                <a:lnTo>
                  <a:pt x="1788639" y="176819"/>
                </a:lnTo>
                <a:lnTo>
                  <a:pt x="1789608" y="177701"/>
                </a:lnTo>
                <a:lnTo>
                  <a:pt x="1790489" y="178672"/>
                </a:lnTo>
                <a:lnTo>
                  <a:pt x="1791458" y="179642"/>
                </a:lnTo>
                <a:lnTo>
                  <a:pt x="1792339" y="180701"/>
                </a:lnTo>
                <a:lnTo>
                  <a:pt x="1793308" y="181671"/>
                </a:lnTo>
                <a:lnTo>
                  <a:pt x="1794278" y="182819"/>
                </a:lnTo>
                <a:lnTo>
                  <a:pt x="1795159" y="183877"/>
                </a:lnTo>
                <a:lnTo>
                  <a:pt x="1796128" y="185024"/>
                </a:lnTo>
                <a:lnTo>
                  <a:pt x="1797009" y="186260"/>
                </a:lnTo>
                <a:lnTo>
                  <a:pt x="1797978" y="187407"/>
                </a:lnTo>
                <a:lnTo>
                  <a:pt x="1798947" y="188642"/>
                </a:lnTo>
                <a:lnTo>
                  <a:pt x="1799828" y="189878"/>
                </a:lnTo>
                <a:lnTo>
                  <a:pt x="1800797" y="191201"/>
                </a:lnTo>
                <a:lnTo>
                  <a:pt x="1801679" y="192525"/>
                </a:lnTo>
                <a:lnTo>
                  <a:pt x="1802648" y="193848"/>
                </a:lnTo>
                <a:lnTo>
                  <a:pt x="1803529" y="195171"/>
                </a:lnTo>
                <a:lnTo>
                  <a:pt x="1804498" y="196495"/>
                </a:lnTo>
                <a:lnTo>
                  <a:pt x="1805467" y="197907"/>
                </a:lnTo>
                <a:lnTo>
                  <a:pt x="1806348" y="199318"/>
                </a:lnTo>
                <a:lnTo>
                  <a:pt x="1807317" y="200730"/>
                </a:lnTo>
                <a:lnTo>
                  <a:pt x="1808198" y="202142"/>
                </a:lnTo>
                <a:lnTo>
                  <a:pt x="1809168" y="203642"/>
                </a:lnTo>
                <a:lnTo>
                  <a:pt x="1810137" y="205054"/>
                </a:lnTo>
                <a:lnTo>
                  <a:pt x="1811018" y="206554"/>
                </a:lnTo>
                <a:lnTo>
                  <a:pt x="1811987" y="207966"/>
                </a:lnTo>
                <a:lnTo>
                  <a:pt x="1812868" y="209466"/>
                </a:lnTo>
                <a:lnTo>
                  <a:pt x="1813837" y="210966"/>
                </a:lnTo>
                <a:lnTo>
                  <a:pt x="1814806" y="212378"/>
                </a:lnTo>
                <a:lnTo>
                  <a:pt x="1815687" y="213878"/>
                </a:lnTo>
                <a:lnTo>
                  <a:pt x="1816657" y="215378"/>
                </a:lnTo>
                <a:lnTo>
                  <a:pt x="1817538" y="216878"/>
                </a:lnTo>
                <a:lnTo>
                  <a:pt x="1818507" y="218290"/>
                </a:lnTo>
                <a:lnTo>
                  <a:pt x="1819476" y="219790"/>
                </a:lnTo>
                <a:lnTo>
                  <a:pt x="1820357" y="221202"/>
                </a:lnTo>
                <a:lnTo>
                  <a:pt x="1821326" y="222702"/>
                </a:lnTo>
                <a:lnTo>
                  <a:pt x="1822207" y="224113"/>
                </a:lnTo>
                <a:lnTo>
                  <a:pt x="1823177" y="225525"/>
                </a:lnTo>
                <a:lnTo>
                  <a:pt x="1824058" y="227025"/>
                </a:lnTo>
                <a:lnTo>
                  <a:pt x="1825027" y="228349"/>
                </a:lnTo>
                <a:lnTo>
                  <a:pt x="1825996" y="229761"/>
                </a:lnTo>
                <a:lnTo>
                  <a:pt x="1826877" y="231172"/>
                </a:lnTo>
                <a:lnTo>
                  <a:pt x="1827846" y="232496"/>
                </a:lnTo>
                <a:lnTo>
                  <a:pt x="1828727" y="233819"/>
                </a:lnTo>
                <a:lnTo>
                  <a:pt x="1829696" y="235143"/>
                </a:lnTo>
                <a:lnTo>
                  <a:pt x="1830666" y="236466"/>
                </a:lnTo>
                <a:lnTo>
                  <a:pt x="1831547" y="237701"/>
                </a:lnTo>
                <a:lnTo>
                  <a:pt x="1832516" y="238937"/>
                </a:lnTo>
                <a:lnTo>
                  <a:pt x="1833397" y="240172"/>
                </a:lnTo>
                <a:lnTo>
                  <a:pt x="1834366" y="241408"/>
                </a:lnTo>
                <a:lnTo>
                  <a:pt x="1835335" y="242555"/>
                </a:lnTo>
                <a:lnTo>
                  <a:pt x="1836216" y="243702"/>
                </a:lnTo>
                <a:lnTo>
                  <a:pt x="1837185" y="244761"/>
                </a:lnTo>
                <a:lnTo>
                  <a:pt x="1838067" y="245819"/>
                </a:lnTo>
                <a:lnTo>
                  <a:pt x="1839036" y="246878"/>
                </a:lnTo>
                <a:lnTo>
                  <a:pt x="1839917" y="247937"/>
                </a:lnTo>
                <a:lnTo>
                  <a:pt x="1840886" y="248907"/>
                </a:lnTo>
                <a:lnTo>
                  <a:pt x="1841855" y="249878"/>
                </a:lnTo>
                <a:lnTo>
                  <a:pt x="1842736" y="250760"/>
                </a:lnTo>
                <a:lnTo>
                  <a:pt x="1843705" y="251643"/>
                </a:lnTo>
                <a:lnTo>
                  <a:pt x="1844586" y="252525"/>
                </a:lnTo>
                <a:lnTo>
                  <a:pt x="1845556" y="253319"/>
                </a:lnTo>
                <a:lnTo>
                  <a:pt x="1846525" y="254025"/>
                </a:lnTo>
                <a:lnTo>
                  <a:pt x="1847406" y="254819"/>
                </a:lnTo>
                <a:lnTo>
                  <a:pt x="1855864" y="259672"/>
                </a:lnTo>
                <a:lnTo>
                  <a:pt x="1856745" y="260113"/>
                </a:lnTo>
                <a:lnTo>
                  <a:pt x="1857714" y="260377"/>
                </a:lnTo>
                <a:lnTo>
                  <a:pt x="1858595" y="260642"/>
                </a:lnTo>
                <a:lnTo>
                  <a:pt x="1859565" y="260907"/>
                </a:lnTo>
                <a:lnTo>
                  <a:pt x="1860446" y="261083"/>
                </a:lnTo>
                <a:lnTo>
                  <a:pt x="1861415" y="261259"/>
                </a:lnTo>
                <a:lnTo>
                  <a:pt x="1862384" y="261436"/>
                </a:lnTo>
                <a:lnTo>
                  <a:pt x="1863265" y="261524"/>
                </a:lnTo>
                <a:lnTo>
                  <a:pt x="1864234" y="261612"/>
                </a:lnTo>
                <a:lnTo>
                  <a:pt x="1865115" y="261612"/>
                </a:lnTo>
                <a:lnTo>
                  <a:pt x="1866084" y="261612"/>
                </a:lnTo>
                <a:lnTo>
                  <a:pt x="1867053" y="261612"/>
                </a:lnTo>
                <a:lnTo>
                  <a:pt x="1867934" y="261524"/>
                </a:lnTo>
                <a:lnTo>
                  <a:pt x="1868904" y="261436"/>
                </a:lnTo>
                <a:lnTo>
                  <a:pt x="1869785" y="261259"/>
                </a:lnTo>
                <a:lnTo>
                  <a:pt x="1870754" y="261083"/>
                </a:lnTo>
                <a:lnTo>
                  <a:pt x="1871723" y="260907"/>
                </a:lnTo>
                <a:lnTo>
                  <a:pt x="1872604" y="260730"/>
                </a:lnTo>
                <a:lnTo>
                  <a:pt x="1873573" y="260466"/>
                </a:lnTo>
                <a:lnTo>
                  <a:pt x="1874454" y="260201"/>
                </a:lnTo>
                <a:lnTo>
                  <a:pt x="1875423" y="259848"/>
                </a:lnTo>
                <a:lnTo>
                  <a:pt x="1876304" y="259583"/>
                </a:lnTo>
                <a:lnTo>
                  <a:pt x="1877273" y="259230"/>
                </a:lnTo>
                <a:lnTo>
                  <a:pt x="1878242" y="258789"/>
                </a:lnTo>
                <a:lnTo>
                  <a:pt x="1879123" y="258436"/>
                </a:lnTo>
                <a:lnTo>
                  <a:pt x="1880092" y="257995"/>
                </a:lnTo>
                <a:lnTo>
                  <a:pt x="1880973" y="257554"/>
                </a:lnTo>
                <a:lnTo>
                  <a:pt x="1881942" y="257113"/>
                </a:lnTo>
                <a:lnTo>
                  <a:pt x="1882911" y="256672"/>
                </a:lnTo>
                <a:lnTo>
                  <a:pt x="1883792" y="256143"/>
                </a:lnTo>
                <a:lnTo>
                  <a:pt x="1884761" y="255701"/>
                </a:lnTo>
                <a:lnTo>
                  <a:pt x="1885642" y="255172"/>
                </a:lnTo>
                <a:lnTo>
                  <a:pt x="1886611" y="254643"/>
                </a:lnTo>
                <a:lnTo>
                  <a:pt x="1887580" y="254113"/>
                </a:lnTo>
                <a:lnTo>
                  <a:pt x="1888462" y="253584"/>
                </a:lnTo>
                <a:lnTo>
                  <a:pt x="1889431" y="252966"/>
                </a:lnTo>
                <a:lnTo>
                  <a:pt x="1890312" y="252437"/>
                </a:lnTo>
                <a:lnTo>
                  <a:pt x="1891281" y="251819"/>
                </a:lnTo>
                <a:lnTo>
                  <a:pt x="1892250" y="251290"/>
                </a:lnTo>
                <a:lnTo>
                  <a:pt x="1893131" y="250672"/>
                </a:lnTo>
                <a:lnTo>
                  <a:pt x="1894100" y="250143"/>
                </a:lnTo>
                <a:lnTo>
                  <a:pt x="1894981" y="249525"/>
                </a:lnTo>
                <a:lnTo>
                  <a:pt x="1895950" y="248907"/>
                </a:lnTo>
                <a:lnTo>
                  <a:pt x="1896831" y="248378"/>
                </a:lnTo>
                <a:lnTo>
                  <a:pt x="1897800" y="247760"/>
                </a:lnTo>
                <a:lnTo>
                  <a:pt x="1898769" y="247231"/>
                </a:lnTo>
                <a:lnTo>
                  <a:pt x="1899650" y="246613"/>
                </a:lnTo>
                <a:lnTo>
                  <a:pt x="1900619" y="246084"/>
                </a:lnTo>
                <a:lnTo>
                  <a:pt x="1901500" y="245466"/>
                </a:lnTo>
                <a:lnTo>
                  <a:pt x="1902469" y="244937"/>
                </a:lnTo>
                <a:lnTo>
                  <a:pt x="1903438" y="244407"/>
                </a:lnTo>
                <a:lnTo>
                  <a:pt x="1904319" y="243878"/>
                </a:lnTo>
                <a:lnTo>
                  <a:pt x="1905288" y="243349"/>
                </a:lnTo>
                <a:lnTo>
                  <a:pt x="1906169" y="242819"/>
                </a:lnTo>
                <a:lnTo>
                  <a:pt x="1907139" y="242290"/>
                </a:lnTo>
                <a:lnTo>
                  <a:pt x="1908108" y="241849"/>
                </a:lnTo>
                <a:lnTo>
                  <a:pt x="1908989" y="241319"/>
                </a:lnTo>
                <a:lnTo>
                  <a:pt x="1909958" y="240878"/>
                </a:lnTo>
                <a:lnTo>
                  <a:pt x="1910839" y="240437"/>
                </a:lnTo>
                <a:lnTo>
                  <a:pt x="1911808" y="239996"/>
                </a:lnTo>
                <a:lnTo>
                  <a:pt x="1912777" y="239643"/>
                </a:lnTo>
                <a:lnTo>
                  <a:pt x="1913658" y="239202"/>
                </a:lnTo>
                <a:lnTo>
                  <a:pt x="1914627" y="238849"/>
                </a:lnTo>
                <a:lnTo>
                  <a:pt x="1915508" y="238496"/>
                </a:lnTo>
                <a:lnTo>
                  <a:pt x="1916477" y="238143"/>
                </a:lnTo>
                <a:lnTo>
                  <a:pt x="1917358" y="237790"/>
                </a:lnTo>
                <a:lnTo>
                  <a:pt x="1918327" y="237525"/>
                </a:lnTo>
                <a:lnTo>
                  <a:pt x="1919296" y="237261"/>
                </a:lnTo>
                <a:lnTo>
                  <a:pt x="1920177" y="236996"/>
                </a:lnTo>
                <a:lnTo>
                  <a:pt x="1921146" y="236731"/>
                </a:lnTo>
                <a:lnTo>
                  <a:pt x="1922027" y="236555"/>
                </a:lnTo>
                <a:lnTo>
                  <a:pt x="1922996" y="236290"/>
                </a:lnTo>
                <a:lnTo>
                  <a:pt x="1923965" y="236202"/>
                </a:lnTo>
                <a:lnTo>
                  <a:pt x="1924847" y="236026"/>
                </a:lnTo>
                <a:lnTo>
                  <a:pt x="1925816" y="235849"/>
                </a:lnTo>
                <a:lnTo>
                  <a:pt x="1926697" y="235761"/>
                </a:lnTo>
                <a:lnTo>
                  <a:pt x="1927666" y="235673"/>
                </a:lnTo>
                <a:lnTo>
                  <a:pt x="1928635" y="235673"/>
                </a:lnTo>
                <a:lnTo>
                  <a:pt x="1929516" y="235584"/>
                </a:lnTo>
                <a:lnTo>
                  <a:pt x="1930485" y="235584"/>
                </a:lnTo>
                <a:lnTo>
                  <a:pt x="1931366" y="235584"/>
                </a:lnTo>
                <a:lnTo>
                  <a:pt x="1932335" y="235584"/>
                </a:lnTo>
                <a:lnTo>
                  <a:pt x="1933216" y="235673"/>
                </a:lnTo>
                <a:lnTo>
                  <a:pt x="1934185" y="235761"/>
                </a:lnTo>
                <a:lnTo>
                  <a:pt x="1935154" y="235849"/>
                </a:lnTo>
                <a:lnTo>
                  <a:pt x="1936035" y="235937"/>
                </a:lnTo>
                <a:lnTo>
                  <a:pt x="1937004" y="236026"/>
                </a:lnTo>
                <a:lnTo>
                  <a:pt x="1937885" y="236202"/>
                </a:lnTo>
                <a:lnTo>
                  <a:pt x="1938854" y="236379"/>
                </a:lnTo>
                <a:lnTo>
                  <a:pt x="1939823" y="236555"/>
                </a:lnTo>
                <a:lnTo>
                  <a:pt x="1940704" y="236731"/>
                </a:lnTo>
                <a:lnTo>
                  <a:pt x="1941673" y="236996"/>
                </a:lnTo>
                <a:lnTo>
                  <a:pt x="1942554" y="237172"/>
                </a:lnTo>
                <a:lnTo>
                  <a:pt x="1943523" y="237437"/>
                </a:lnTo>
                <a:lnTo>
                  <a:pt x="1944492" y="237702"/>
                </a:lnTo>
                <a:lnTo>
                  <a:pt x="1945374" y="237966"/>
                </a:lnTo>
                <a:lnTo>
                  <a:pt x="1946343" y="238231"/>
                </a:lnTo>
                <a:lnTo>
                  <a:pt x="1947224" y="238584"/>
                </a:lnTo>
                <a:lnTo>
                  <a:pt x="1948193" y="238849"/>
                </a:lnTo>
                <a:lnTo>
                  <a:pt x="1949162" y="239202"/>
                </a:lnTo>
                <a:lnTo>
                  <a:pt x="1950043" y="239555"/>
                </a:lnTo>
                <a:lnTo>
                  <a:pt x="1951012" y="239908"/>
                </a:lnTo>
                <a:lnTo>
                  <a:pt x="1951893" y="240261"/>
                </a:lnTo>
                <a:lnTo>
                  <a:pt x="1952862" y="240614"/>
                </a:lnTo>
                <a:lnTo>
                  <a:pt x="1953743" y="240967"/>
                </a:lnTo>
                <a:lnTo>
                  <a:pt x="1954712" y="241320"/>
                </a:lnTo>
                <a:lnTo>
                  <a:pt x="1955681" y="241673"/>
                </a:lnTo>
                <a:lnTo>
                  <a:pt x="1956562" y="242026"/>
                </a:lnTo>
                <a:lnTo>
                  <a:pt x="1957531" y="242379"/>
                </a:lnTo>
                <a:lnTo>
                  <a:pt x="1958412" y="242820"/>
                </a:lnTo>
                <a:lnTo>
                  <a:pt x="1959381" y="243173"/>
                </a:lnTo>
                <a:lnTo>
                  <a:pt x="1960350" y="243526"/>
                </a:lnTo>
                <a:lnTo>
                  <a:pt x="1961231" y="243879"/>
                </a:lnTo>
                <a:lnTo>
                  <a:pt x="1962200" y="244232"/>
                </a:lnTo>
                <a:lnTo>
                  <a:pt x="1963082" y="244585"/>
                </a:lnTo>
                <a:lnTo>
                  <a:pt x="1964051" y="244938"/>
                </a:lnTo>
                <a:lnTo>
                  <a:pt x="1965020" y="245291"/>
                </a:lnTo>
                <a:lnTo>
                  <a:pt x="1965901" y="245644"/>
                </a:lnTo>
                <a:lnTo>
                  <a:pt x="1966870" y="245997"/>
                </a:lnTo>
                <a:lnTo>
                  <a:pt x="1967751" y="246262"/>
                </a:lnTo>
                <a:lnTo>
                  <a:pt x="1968720" y="246615"/>
                </a:lnTo>
                <a:lnTo>
                  <a:pt x="1969601" y="246879"/>
                </a:lnTo>
                <a:lnTo>
                  <a:pt x="1970570" y="247144"/>
                </a:lnTo>
                <a:lnTo>
                  <a:pt x="1971539" y="247409"/>
                </a:lnTo>
                <a:lnTo>
                  <a:pt x="1972420" y="247674"/>
                </a:lnTo>
                <a:lnTo>
                  <a:pt x="1973389" y="247938"/>
                </a:lnTo>
                <a:lnTo>
                  <a:pt x="1974270" y="248115"/>
                </a:lnTo>
                <a:lnTo>
                  <a:pt x="1975239" y="248379"/>
                </a:lnTo>
                <a:lnTo>
                  <a:pt x="1976208" y="248556"/>
                </a:lnTo>
                <a:lnTo>
                  <a:pt x="1977089" y="248644"/>
                </a:lnTo>
                <a:lnTo>
                  <a:pt x="1978058" y="248820"/>
                </a:lnTo>
                <a:lnTo>
                  <a:pt x="1978939" y="248909"/>
                </a:lnTo>
                <a:lnTo>
                  <a:pt x="1979908" y="248997"/>
                </a:lnTo>
                <a:lnTo>
                  <a:pt x="1980877" y="249085"/>
                </a:lnTo>
                <a:lnTo>
                  <a:pt x="1981759" y="249174"/>
                </a:lnTo>
                <a:lnTo>
                  <a:pt x="1982728" y="249174"/>
                </a:lnTo>
                <a:lnTo>
                  <a:pt x="1983609" y="249174"/>
                </a:lnTo>
                <a:lnTo>
                  <a:pt x="1984578" y="249174"/>
                </a:lnTo>
                <a:lnTo>
                  <a:pt x="1985547" y="249085"/>
                </a:lnTo>
                <a:lnTo>
                  <a:pt x="1986428" y="248997"/>
                </a:lnTo>
                <a:lnTo>
                  <a:pt x="1987397" y="248909"/>
                </a:lnTo>
                <a:lnTo>
                  <a:pt x="1988278" y="248732"/>
                </a:lnTo>
                <a:lnTo>
                  <a:pt x="1989247" y="248556"/>
                </a:lnTo>
                <a:lnTo>
                  <a:pt x="1990128" y="248380"/>
                </a:lnTo>
                <a:lnTo>
                  <a:pt x="1994797" y="246968"/>
                </a:lnTo>
                <a:lnTo>
                  <a:pt x="1995766" y="246615"/>
                </a:lnTo>
                <a:lnTo>
                  <a:pt x="1996735" y="246262"/>
                </a:lnTo>
                <a:lnTo>
                  <a:pt x="1997616" y="245821"/>
                </a:lnTo>
                <a:lnTo>
                  <a:pt x="1998585" y="245380"/>
                </a:lnTo>
                <a:lnTo>
                  <a:pt x="1999467" y="244850"/>
                </a:lnTo>
                <a:lnTo>
                  <a:pt x="2000435" y="244321"/>
                </a:lnTo>
                <a:lnTo>
                  <a:pt x="2001405" y="243792"/>
                </a:lnTo>
                <a:lnTo>
                  <a:pt x="2002286" y="243262"/>
                </a:lnTo>
                <a:lnTo>
                  <a:pt x="2003255" y="242644"/>
                </a:lnTo>
                <a:lnTo>
                  <a:pt x="2004136" y="242027"/>
                </a:lnTo>
                <a:lnTo>
                  <a:pt x="2005105" y="241321"/>
                </a:lnTo>
                <a:lnTo>
                  <a:pt x="2006074" y="240615"/>
                </a:lnTo>
                <a:lnTo>
                  <a:pt x="2006955" y="239910"/>
                </a:lnTo>
                <a:lnTo>
                  <a:pt x="2007924" y="239204"/>
                </a:lnTo>
                <a:lnTo>
                  <a:pt x="2008805" y="238410"/>
                </a:lnTo>
                <a:lnTo>
                  <a:pt x="2009774" y="237616"/>
                </a:lnTo>
                <a:lnTo>
                  <a:pt x="2010655" y="236822"/>
                </a:lnTo>
                <a:lnTo>
                  <a:pt x="2011624" y="235939"/>
                </a:lnTo>
                <a:lnTo>
                  <a:pt x="2012593" y="235057"/>
                </a:lnTo>
                <a:lnTo>
                  <a:pt x="2013474" y="234174"/>
                </a:lnTo>
                <a:lnTo>
                  <a:pt x="2014443" y="233292"/>
                </a:lnTo>
                <a:lnTo>
                  <a:pt x="2015324" y="232322"/>
                </a:lnTo>
                <a:lnTo>
                  <a:pt x="2016293" y="231439"/>
                </a:lnTo>
                <a:lnTo>
                  <a:pt x="2017262" y="230380"/>
                </a:lnTo>
                <a:lnTo>
                  <a:pt x="2018143" y="229410"/>
                </a:lnTo>
                <a:lnTo>
                  <a:pt x="2019113" y="228440"/>
                </a:lnTo>
                <a:lnTo>
                  <a:pt x="2019994" y="227381"/>
                </a:lnTo>
                <a:lnTo>
                  <a:pt x="2020963" y="226322"/>
                </a:lnTo>
                <a:lnTo>
                  <a:pt x="2021932" y="225263"/>
                </a:lnTo>
                <a:lnTo>
                  <a:pt x="2022813" y="224204"/>
                </a:lnTo>
                <a:lnTo>
                  <a:pt x="2023782" y="223146"/>
                </a:lnTo>
                <a:lnTo>
                  <a:pt x="2024663" y="222087"/>
                </a:lnTo>
                <a:lnTo>
                  <a:pt x="2025632" y="220940"/>
                </a:lnTo>
                <a:lnTo>
                  <a:pt x="2026513" y="219881"/>
                </a:lnTo>
                <a:lnTo>
                  <a:pt x="2027482" y="218734"/>
                </a:lnTo>
                <a:lnTo>
                  <a:pt x="2028451" y="217587"/>
                </a:lnTo>
                <a:lnTo>
                  <a:pt x="2029332" y="216440"/>
                </a:lnTo>
                <a:lnTo>
                  <a:pt x="2030301" y="215381"/>
                </a:lnTo>
                <a:lnTo>
                  <a:pt x="2031182" y="214234"/>
                </a:lnTo>
                <a:lnTo>
                  <a:pt x="2032151" y="213087"/>
                </a:lnTo>
                <a:lnTo>
                  <a:pt x="2033120" y="211940"/>
                </a:lnTo>
                <a:lnTo>
                  <a:pt x="2034001" y="210793"/>
                </a:lnTo>
                <a:lnTo>
                  <a:pt x="2034970" y="209646"/>
                </a:lnTo>
                <a:lnTo>
                  <a:pt x="2035851" y="208499"/>
                </a:lnTo>
                <a:lnTo>
                  <a:pt x="2036820" y="207440"/>
                </a:lnTo>
                <a:lnTo>
                  <a:pt x="2037789" y="206293"/>
                </a:lnTo>
                <a:lnTo>
                  <a:pt x="2038671" y="205146"/>
                </a:lnTo>
                <a:lnTo>
                  <a:pt x="2039640" y="204087"/>
                </a:lnTo>
                <a:lnTo>
                  <a:pt x="2040521" y="203028"/>
                </a:lnTo>
                <a:lnTo>
                  <a:pt x="2041490" y="201881"/>
                </a:lnTo>
                <a:lnTo>
                  <a:pt x="2042459" y="200822"/>
                </a:lnTo>
                <a:lnTo>
                  <a:pt x="2043340" y="199764"/>
                </a:lnTo>
                <a:lnTo>
                  <a:pt x="2044309" y="198793"/>
                </a:lnTo>
                <a:lnTo>
                  <a:pt x="2045190" y="197734"/>
                </a:lnTo>
                <a:lnTo>
                  <a:pt x="2046159" y="196764"/>
                </a:lnTo>
                <a:lnTo>
                  <a:pt x="2047040" y="195794"/>
                </a:lnTo>
                <a:lnTo>
                  <a:pt x="2048009" y="194823"/>
                </a:lnTo>
                <a:lnTo>
                  <a:pt x="2048978" y="193853"/>
                </a:lnTo>
                <a:lnTo>
                  <a:pt x="2049859" y="192970"/>
                </a:lnTo>
                <a:lnTo>
                  <a:pt x="2050828" y="192000"/>
                </a:lnTo>
                <a:lnTo>
                  <a:pt x="2051709" y="191117"/>
                </a:lnTo>
                <a:lnTo>
                  <a:pt x="2052678" y="190323"/>
                </a:lnTo>
                <a:lnTo>
                  <a:pt x="2053647" y="189529"/>
                </a:lnTo>
                <a:lnTo>
                  <a:pt x="2054528" y="188735"/>
                </a:lnTo>
                <a:lnTo>
                  <a:pt x="2055497" y="187941"/>
                </a:lnTo>
                <a:lnTo>
                  <a:pt x="2056379" y="187235"/>
                </a:lnTo>
                <a:lnTo>
                  <a:pt x="2057348" y="186530"/>
                </a:lnTo>
                <a:lnTo>
                  <a:pt x="2058317" y="185824"/>
                </a:lnTo>
                <a:lnTo>
                  <a:pt x="2059198" y="185206"/>
                </a:lnTo>
                <a:lnTo>
                  <a:pt x="2060167" y="184589"/>
                </a:lnTo>
                <a:lnTo>
                  <a:pt x="2061048" y="184059"/>
                </a:lnTo>
                <a:lnTo>
                  <a:pt x="2062017" y="183441"/>
                </a:lnTo>
                <a:lnTo>
                  <a:pt x="2062898" y="183000"/>
                </a:lnTo>
                <a:lnTo>
                  <a:pt x="2063867" y="182471"/>
                </a:lnTo>
                <a:lnTo>
                  <a:pt x="2064836" y="182118"/>
                </a:lnTo>
                <a:lnTo>
                  <a:pt x="2065717" y="181677"/>
                </a:lnTo>
                <a:lnTo>
                  <a:pt x="2066686" y="181324"/>
                </a:lnTo>
                <a:lnTo>
                  <a:pt x="2067567" y="180971"/>
                </a:lnTo>
                <a:lnTo>
                  <a:pt x="2068536" y="180706"/>
                </a:lnTo>
                <a:lnTo>
                  <a:pt x="2069505" y="180442"/>
                </a:lnTo>
                <a:lnTo>
                  <a:pt x="2070386" y="180265"/>
                </a:lnTo>
                <a:lnTo>
                  <a:pt x="2071355" y="180089"/>
                </a:lnTo>
                <a:lnTo>
                  <a:pt x="2072236" y="180000"/>
                </a:lnTo>
                <a:lnTo>
                  <a:pt x="2073205" y="179912"/>
                </a:lnTo>
                <a:lnTo>
                  <a:pt x="2074174" y="179824"/>
                </a:lnTo>
                <a:lnTo>
                  <a:pt x="2075056" y="179824"/>
                </a:lnTo>
                <a:lnTo>
                  <a:pt x="2076025" y="179824"/>
                </a:lnTo>
                <a:lnTo>
                  <a:pt x="2076906" y="179912"/>
                </a:lnTo>
                <a:lnTo>
                  <a:pt x="2081575" y="180883"/>
                </a:lnTo>
                <a:lnTo>
                  <a:pt x="2082544" y="181147"/>
                </a:lnTo>
                <a:lnTo>
                  <a:pt x="2083425" y="181500"/>
                </a:lnTo>
                <a:lnTo>
                  <a:pt x="2084394" y="181853"/>
                </a:lnTo>
                <a:lnTo>
                  <a:pt x="2085363" y="182294"/>
                </a:lnTo>
                <a:lnTo>
                  <a:pt x="2086244" y="182735"/>
                </a:lnTo>
                <a:lnTo>
                  <a:pt x="2087213" y="183177"/>
                </a:lnTo>
                <a:lnTo>
                  <a:pt x="2088094" y="183706"/>
                </a:lnTo>
                <a:lnTo>
                  <a:pt x="2089063" y="184235"/>
                </a:lnTo>
                <a:lnTo>
                  <a:pt x="2090032" y="184853"/>
                </a:lnTo>
                <a:lnTo>
                  <a:pt x="2090913" y="185471"/>
                </a:lnTo>
                <a:lnTo>
                  <a:pt x="2091882" y="186088"/>
                </a:lnTo>
                <a:lnTo>
                  <a:pt x="2092763" y="186794"/>
                </a:lnTo>
                <a:lnTo>
                  <a:pt x="2093733" y="187500"/>
                </a:lnTo>
                <a:lnTo>
                  <a:pt x="2094702" y="188294"/>
                </a:lnTo>
                <a:lnTo>
                  <a:pt x="2095583" y="189000"/>
                </a:lnTo>
                <a:lnTo>
                  <a:pt x="2096552" y="189794"/>
                </a:lnTo>
                <a:lnTo>
                  <a:pt x="2097433" y="190676"/>
                </a:lnTo>
                <a:lnTo>
                  <a:pt x="2098402" y="191470"/>
                </a:lnTo>
                <a:lnTo>
                  <a:pt x="2099371" y="192353"/>
                </a:lnTo>
                <a:lnTo>
                  <a:pt x="2100252" y="193235"/>
                </a:lnTo>
                <a:lnTo>
                  <a:pt x="2101221" y="194205"/>
                </a:lnTo>
                <a:lnTo>
                  <a:pt x="2102102" y="195088"/>
                </a:lnTo>
                <a:lnTo>
                  <a:pt x="2103071" y="196058"/>
                </a:lnTo>
                <a:lnTo>
                  <a:pt x="2103952" y="197029"/>
                </a:lnTo>
                <a:lnTo>
                  <a:pt x="2104921" y="198087"/>
                </a:lnTo>
                <a:lnTo>
                  <a:pt x="2105890" y="199058"/>
                </a:lnTo>
                <a:lnTo>
                  <a:pt x="2106771" y="200117"/>
                </a:lnTo>
                <a:lnTo>
                  <a:pt x="2107740" y="201175"/>
                </a:lnTo>
                <a:lnTo>
                  <a:pt x="2108621" y="202234"/>
                </a:lnTo>
                <a:lnTo>
                  <a:pt x="2109590" y="203293"/>
                </a:lnTo>
                <a:lnTo>
                  <a:pt x="2110559" y="204352"/>
                </a:lnTo>
                <a:lnTo>
                  <a:pt x="2111441" y="205410"/>
                </a:lnTo>
                <a:lnTo>
                  <a:pt x="2112409" y="206558"/>
                </a:lnTo>
                <a:lnTo>
                  <a:pt x="2113291" y="207616"/>
                </a:lnTo>
                <a:lnTo>
                  <a:pt x="2114260" y="208763"/>
                </a:lnTo>
                <a:lnTo>
                  <a:pt x="2115229" y="209822"/>
                </a:lnTo>
                <a:lnTo>
                  <a:pt x="2116110" y="210969"/>
                </a:lnTo>
                <a:lnTo>
                  <a:pt x="2117079" y="212028"/>
                </a:lnTo>
                <a:lnTo>
                  <a:pt x="2117960" y="213175"/>
                </a:lnTo>
                <a:lnTo>
                  <a:pt x="2118929" y="214322"/>
                </a:lnTo>
                <a:lnTo>
                  <a:pt x="2119810" y="215381"/>
                </a:lnTo>
                <a:lnTo>
                  <a:pt x="2120779" y="216528"/>
                </a:lnTo>
                <a:lnTo>
                  <a:pt x="2121748" y="217587"/>
                </a:lnTo>
                <a:lnTo>
                  <a:pt x="2122629" y="218734"/>
                </a:lnTo>
                <a:lnTo>
                  <a:pt x="2123598" y="219793"/>
                </a:lnTo>
                <a:lnTo>
                  <a:pt x="2124479" y="220851"/>
                </a:lnTo>
                <a:lnTo>
                  <a:pt x="2125448" y="221910"/>
                </a:lnTo>
                <a:lnTo>
                  <a:pt x="2126417" y="222969"/>
                </a:lnTo>
                <a:lnTo>
                  <a:pt x="2127298" y="224028"/>
                </a:lnTo>
                <a:lnTo>
                  <a:pt x="2128267" y="225086"/>
                </a:lnTo>
                <a:lnTo>
                  <a:pt x="2129149" y="226145"/>
                </a:lnTo>
                <a:lnTo>
                  <a:pt x="2130117" y="227115"/>
                </a:lnTo>
                <a:lnTo>
                  <a:pt x="2131087" y="228086"/>
                </a:lnTo>
                <a:lnTo>
                  <a:pt x="2131968" y="229056"/>
                </a:lnTo>
                <a:lnTo>
                  <a:pt x="2132937" y="230027"/>
                </a:lnTo>
                <a:lnTo>
                  <a:pt x="2133818" y="230997"/>
                </a:lnTo>
                <a:lnTo>
                  <a:pt x="2134787" y="231880"/>
                </a:lnTo>
                <a:lnTo>
                  <a:pt x="2135756" y="232762"/>
                </a:lnTo>
                <a:lnTo>
                  <a:pt x="2136637" y="233644"/>
                </a:lnTo>
                <a:lnTo>
                  <a:pt x="2137606" y="234527"/>
                </a:lnTo>
                <a:lnTo>
                  <a:pt x="2138487" y="235321"/>
                </a:lnTo>
                <a:lnTo>
                  <a:pt x="2139456" y="236115"/>
                </a:lnTo>
                <a:lnTo>
                  <a:pt x="2140337" y="236909"/>
                </a:lnTo>
                <a:lnTo>
                  <a:pt x="2141306" y="237703"/>
                </a:lnTo>
                <a:lnTo>
                  <a:pt x="2142275" y="238409"/>
                </a:lnTo>
                <a:lnTo>
                  <a:pt x="2143156" y="239115"/>
                </a:lnTo>
                <a:lnTo>
                  <a:pt x="2144125" y="239732"/>
                </a:lnTo>
                <a:lnTo>
                  <a:pt x="2145006" y="240438"/>
                </a:lnTo>
                <a:lnTo>
                  <a:pt x="2145975" y="241056"/>
                </a:lnTo>
                <a:lnTo>
                  <a:pt x="2146944" y="241673"/>
                </a:lnTo>
                <a:lnTo>
                  <a:pt x="2147825" y="242203"/>
                </a:lnTo>
                <a:lnTo>
                  <a:pt x="2148794" y="242732"/>
                </a:lnTo>
                <a:lnTo>
                  <a:pt x="2149676" y="243262"/>
                </a:lnTo>
                <a:lnTo>
                  <a:pt x="2150645" y="243703"/>
                </a:lnTo>
                <a:lnTo>
                  <a:pt x="2151614" y="244144"/>
                </a:lnTo>
                <a:lnTo>
                  <a:pt x="2152495" y="244585"/>
                </a:lnTo>
                <a:lnTo>
                  <a:pt x="2159014" y="246702"/>
                </a:lnTo>
                <a:lnTo>
                  <a:pt x="2159983" y="246967"/>
                </a:lnTo>
                <a:lnTo>
                  <a:pt x="2160864" y="247055"/>
                </a:lnTo>
                <a:lnTo>
                  <a:pt x="2161833" y="247232"/>
                </a:lnTo>
                <a:lnTo>
                  <a:pt x="2162802" y="247320"/>
                </a:lnTo>
                <a:lnTo>
                  <a:pt x="2167471" y="247497"/>
                </a:lnTo>
                <a:lnTo>
                  <a:pt x="2168353" y="247408"/>
                </a:lnTo>
                <a:lnTo>
                  <a:pt x="2169322" y="247320"/>
                </a:lnTo>
                <a:lnTo>
                  <a:pt x="2170203" y="247232"/>
                </a:lnTo>
                <a:lnTo>
                  <a:pt x="2171172" y="247143"/>
                </a:lnTo>
                <a:lnTo>
                  <a:pt x="2172141" y="246967"/>
                </a:lnTo>
                <a:lnTo>
                  <a:pt x="2173022" y="246791"/>
                </a:lnTo>
                <a:lnTo>
                  <a:pt x="2173991" y="246614"/>
                </a:lnTo>
                <a:lnTo>
                  <a:pt x="2174872" y="246438"/>
                </a:lnTo>
                <a:lnTo>
                  <a:pt x="2175841" y="246173"/>
                </a:lnTo>
                <a:lnTo>
                  <a:pt x="2176722" y="245909"/>
                </a:lnTo>
                <a:lnTo>
                  <a:pt x="2177691" y="245732"/>
                </a:lnTo>
                <a:lnTo>
                  <a:pt x="2178660" y="245379"/>
                </a:lnTo>
                <a:lnTo>
                  <a:pt x="2179541" y="245114"/>
                </a:lnTo>
                <a:lnTo>
                  <a:pt x="2180510" y="244850"/>
                </a:lnTo>
                <a:lnTo>
                  <a:pt x="2181391" y="244497"/>
                </a:lnTo>
                <a:lnTo>
                  <a:pt x="2182360" y="244144"/>
                </a:lnTo>
                <a:lnTo>
                  <a:pt x="2183329" y="243879"/>
                </a:lnTo>
                <a:lnTo>
                  <a:pt x="2184210" y="243526"/>
                </a:lnTo>
                <a:lnTo>
                  <a:pt x="2185179" y="243085"/>
                </a:lnTo>
                <a:lnTo>
                  <a:pt x="2186061" y="242732"/>
                </a:lnTo>
                <a:lnTo>
                  <a:pt x="2187030" y="242379"/>
                </a:lnTo>
                <a:lnTo>
                  <a:pt x="2187999" y="242026"/>
                </a:lnTo>
                <a:lnTo>
                  <a:pt x="2188880" y="241585"/>
                </a:lnTo>
                <a:lnTo>
                  <a:pt x="2189849" y="241232"/>
                </a:lnTo>
                <a:lnTo>
                  <a:pt x="2190730" y="240791"/>
                </a:lnTo>
                <a:lnTo>
                  <a:pt x="2191699" y="240438"/>
                </a:lnTo>
                <a:lnTo>
                  <a:pt x="2192580" y="239997"/>
                </a:lnTo>
                <a:lnTo>
                  <a:pt x="2193549" y="239556"/>
                </a:lnTo>
                <a:lnTo>
                  <a:pt x="2194518" y="239203"/>
                </a:lnTo>
                <a:lnTo>
                  <a:pt x="2195399" y="238762"/>
                </a:lnTo>
                <a:lnTo>
                  <a:pt x="2196368" y="238409"/>
                </a:lnTo>
                <a:lnTo>
                  <a:pt x="2197249" y="237967"/>
                </a:lnTo>
                <a:lnTo>
                  <a:pt x="2198218" y="237615"/>
                </a:lnTo>
                <a:lnTo>
                  <a:pt x="2199187" y="237173"/>
                </a:lnTo>
                <a:lnTo>
                  <a:pt x="2200068" y="236820"/>
                </a:lnTo>
                <a:lnTo>
                  <a:pt x="2201037" y="236467"/>
                </a:lnTo>
                <a:lnTo>
                  <a:pt x="2201918" y="236026"/>
                </a:lnTo>
                <a:lnTo>
                  <a:pt x="2202887" y="235673"/>
                </a:lnTo>
                <a:lnTo>
                  <a:pt x="2203856" y="235320"/>
                </a:lnTo>
                <a:lnTo>
                  <a:pt x="2204737" y="234967"/>
                </a:lnTo>
                <a:lnTo>
                  <a:pt x="2205707" y="234703"/>
                </a:lnTo>
                <a:lnTo>
                  <a:pt x="2206588" y="234350"/>
                </a:lnTo>
                <a:lnTo>
                  <a:pt x="2207557" y="234085"/>
                </a:lnTo>
                <a:lnTo>
                  <a:pt x="2208526" y="233732"/>
                </a:lnTo>
                <a:lnTo>
                  <a:pt x="2209407" y="233467"/>
                </a:lnTo>
                <a:lnTo>
                  <a:pt x="2210376" y="233203"/>
                </a:lnTo>
                <a:lnTo>
                  <a:pt x="2211257" y="232938"/>
                </a:lnTo>
                <a:lnTo>
                  <a:pt x="2212226" y="232762"/>
                </a:lnTo>
                <a:lnTo>
                  <a:pt x="2213107" y="232497"/>
                </a:lnTo>
                <a:lnTo>
                  <a:pt x="2214076" y="232320"/>
                </a:lnTo>
                <a:lnTo>
                  <a:pt x="2215045" y="232144"/>
                </a:lnTo>
                <a:lnTo>
                  <a:pt x="2215926" y="231968"/>
                </a:lnTo>
                <a:lnTo>
                  <a:pt x="2216895" y="231791"/>
                </a:lnTo>
                <a:lnTo>
                  <a:pt x="2217776" y="231615"/>
                </a:lnTo>
                <a:lnTo>
                  <a:pt x="2218745" y="231527"/>
                </a:lnTo>
                <a:lnTo>
                  <a:pt x="2219714" y="231438"/>
                </a:lnTo>
                <a:lnTo>
                  <a:pt x="2220595" y="231350"/>
                </a:lnTo>
                <a:lnTo>
                  <a:pt x="2221564" y="231262"/>
                </a:lnTo>
                <a:lnTo>
                  <a:pt x="2222445" y="231262"/>
                </a:lnTo>
                <a:lnTo>
                  <a:pt x="2223415" y="231262"/>
                </a:lnTo>
                <a:lnTo>
                  <a:pt x="2224383" y="231262"/>
                </a:lnTo>
                <a:lnTo>
                  <a:pt x="2225265" y="231262"/>
                </a:lnTo>
                <a:lnTo>
                  <a:pt x="2226234" y="231262"/>
                </a:lnTo>
                <a:lnTo>
                  <a:pt x="2227115" y="231350"/>
                </a:lnTo>
                <a:lnTo>
                  <a:pt x="2228084" y="231438"/>
                </a:lnTo>
                <a:lnTo>
                  <a:pt x="2229053" y="231527"/>
                </a:lnTo>
                <a:lnTo>
                  <a:pt x="2229934" y="231615"/>
                </a:lnTo>
                <a:lnTo>
                  <a:pt x="2230903" y="231791"/>
                </a:lnTo>
                <a:lnTo>
                  <a:pt x="2231784" y="231968"/>
                </a:lnTo>
                <a:lnTo>
                  <a:pt x="2232753" y="232144"/>
                </a:lnTo>
                <a:lnTo>
                  <a:pt x="2233634" y="232320"/>
                </a:lnTo>
                <a:lnTo>
                  <a:pt x="2234603" y="232497"/>
                </a:lnTo>
                <a:lnTo>
                  <a:pt x="2235572" y="232762"/>
                </a:lnTo>
                <a:lnTo>
                  <a:pt x="2236453" y="233026"/>
                </a:lnTo>
                <a:lnTo>
                  <a:pt x="2237422" y="233291"/>
                </a:lnTo>
                <a:lnTo>
                  <a:pt x="2238303" y="233556"/>
                </a:lnTo>
                <a:lnTo>
                  <a:pt x="2239272" y="233820"/>
                </a:lnTo>
                <a:lnTo>
                  <a:pt x="2240241" y="234085"/>
                </a:lnTo>
                <a:lnTo>
                  <a:pt x="2241122" y="234438"/>
                </a:lnTo>
                <a:lnTo>
                  <a:pt x="2242091" y="234791"/>
                </a:lnTo>
                <a:lnTo>
                  <a:pt x="2242973" y="235144"/>
                </a:lnTo>
                <a:lnTo>
                  <a:pt x="2243942" y="235497"/>
                </a:lnTo>
                <a:lnTo>
                  <a:pt x="2244911" y="235850"/>
                </a:lnTo>
                <a:lnTo>
                  <a:pt x="2245792" y="236291"/>
                </a:lnTo>
                <a:lnTo>
                  <a:pt x="2246761" y="236644"/>
                </a:lnTo>
                <a:lnTo>
                  <a:pt x="2247642" y="237085"/>
                </a:lnTo>
                <a:lnTo>
                  <a:pt x="2248611" y="237438"/>
                </a:lnTo>
                <a:lnTo>
                  <a:pt x="2249492" y="237879"/>
                </a:lnTo>
                <a:lnTo>
                  <a:pt x="2250461" y="238320"/>
                </a:lnTo>
                <a:lnTo>
                  <a:pt x="2251430" y="238761"/>
                </a:lnTo>
                <a:lnTo>
                  <a:pt x="2252311" y="239202"/>
                </a:lnTo>
                <a:lnTo>
                  <a:pt x="2253280" y="239643"/>
                </a:lnTo>
                <a:lnTo>
                  <a:pt x="2254161" y="240084"/>
                </a:lnTo>
                <a:lnTo>
                  <a:pt x="2255130" y="240526"/>
                </a:lnTo>
                <a:lnTo>
                  <a:pt x="2256099" y="241055"/>
                </a:lnTo>
                <a:lnTo>
                  <a:pt x="2256980" y="241496"/>
                </a:lnTo>
                <a:lnTo>
                  <a:pt x="2257949" y="241937"/>
                </a:lnTo>
                <a:lnTo>
                  <a:pt x="2258830" y="242378"/>
                </a:lnTo>
                <a:lnTo>
                  <a:pt x="2259799" y="242819"/>
                </a:lnTo>
                <a:lnTo>
                  <a:pt x="2260768" y="243349"/>
                </a:lnTo>
                <a:lnTo>
                  <a:pt x="2261650" y="243790"/>
                </a:lnTo>
                <a:lnTo>
                  <a:pt x="2262619" y="244231"/>
                </a:lnTo>
                <a:lnTo>
                  <a:pt x="2263500" y="244672"/>
                </a:lnTo>
                <a:lnTo>
                  <a:pt x="2264469" y="245113"/>
                </a:lnTo>
                <a:lnTo>
                  <a:pt x="2265438" y="245466"/>
                </a:lnTo>
                <a:lnTo>
                  <a:pt x="2266319" y="245907"/>
                </a:lnTo>
                <a:lnTo>
                  <a:pt x="2267288" y="246348"/>
                </a:lnTo>
                <a:lnTo>
                  <a:pt x="2268169" y="246701"/>
                </a:lnTo>
                <a:lnTo>
                  <a:pt x="2269138" y="247142"/>
                </a:lnTo>
                <a:lnTo>
                  <a:pt x="2270019" y="247495"/>
                </a:lnTo>
                <a:lnTo>
                  <a:pt x="2270988" y="247848"/>
                </a:lnTo>
                <a:lnTo>
                  <a:pt x="2271957" y="248201"/>
                </a:lnTo>
                <a:lnTo>
                  <a:pt x="2272838" y="248554"/>
                </a:lnTo>
                <a:lnTo>
                  <a:pt x="2273807" y="248819"/>
                </a:lnTo>
                <a:lnTo>
                  <a:pt x="2274688" y="249172"/>
                </a:lnTo>
                <a:lnTo>
                  <a:pt x="2275657" y="249436"/>
                </a:lnTo>
                <a:lnTo>
                  <a:pt x="2276626" y="249701"/>
                </a:lnTo>
                <a:lnTo>
                  <a:pt x="2277507" y="249966"/>
                </a:lnTo>
                <a:lnTo>
                  <a:pt x="2278476" y="250142"/>
                </a:lnTo>
                <a:lnTo>
                  <a:pt x="2279358" y="250407"/>
                </a:lnTo>
                <a:lnTo>
                  <a:pt x="2280327" y="250583"/>
                </a:lnTo>
                <a:lnTo>
                  <a:pt x="2281296" y="250672"/>
                </a:lnTo>
                <a:lnTo>
                  <a:pt x="2282177" y="250848"/>
                </a:lnTo>
                <a:lnTo>
                  <a:pt x="2283146" y="250936"/>
                </a:lnTo>
                <a:lnTo>
                  <a:pt x="2284027" y="251113"/>
                </a:lnTo>
                <a:lnTo>
                  <a:pt x="2284996" y="251113"/>
                </a:lnTo>
                <a:lnTo>
                  <a:pt x="2285965" y="251201"/>
                </a:lnTo>
                <a:lnTo>
                  <a:pt x="2286846" y="251201"/>
                </a:lnTo>
                <a:lnTo>
                  <a:pt x="2287815" y="251201"/>
                </a:lnTo>
                <a:lnTo>
                  <a:pt x="2288696" y="251201"/>
                </a:lnTo>
                <a:lnTo>
                  <a:pt x="2289665" y="251113"/>
                </a:lnTo>
                <a:lnTo>
                  <a:pt x="2290546" y="251024"/>
                </a:lnTo>
                <a:lnTo>
                  <a:pt x="2291515" y="250936"/>
                </a:lnTo>
                <a:lnTo>
                  <a:pt x="2292484" y="250848"/>
                </a:lnTo>
                <a:lnTo>
                  <a:pt x="2293365" y="250671"/>
                </a:lnTo>
                <a:lnTo>
                  <a:pt x="2294334" y="250495"/>
                </a:lnTo>
                <a:lnTo>
                  <a:pt x="2295215" y="250230"/>
                </a:lnTo>
                <a:lnTo>
                  <a:pt x="2296184" y="249966"/>
                </a:lnTo>
                <a:lnTo>
                  <a:pt x="2297153" y="249701"/>
                </a:lnTo>
                <a:lnTo>
                  <a:pt x="2298034" y="249436"/>
                </a:lnTo>
                <a:lnTo>
                  <a:pt x="2299003" y="249083"/>
                </a:lnTo>
                <a:lnTo>
                  <a:pt x="2299885" y="248730"/>
                </a:lnTo>
                <a:lnTo>
                  <a:pt x="2300854" y="248377"/>
                </a:lnTo>
                <a:lnTo>
                  <a:pt x="2301823" y="247936"/>
                </a:lnTo>
                <a:lnTo>
                  <a:pt x="2302704" y="247583"/>
                </a:lnTo>
                <a:lnTo>
                  <a:pt x="2303673" y="247054"/>
                </a:lnTo>
                <a:lnTo>
                  <a:pt x="2304554" y="246613"/>
                </a:lnTo>
                <a:lnTo>
                  <a:pt x="2305523" y="246083"/>
                </a:lnTo>
                <a:lnTo>
                  <a:pt x="2306404" y="245554"/>
                </a:lnTo>
                <a:lnTo>
                  <a:pt x="2307373" y="245025"/>
                </a:lnTo>
                <a:lnTo>
                  <a:pt x="2308342" y="244407"/>
                </a:lnTo>
                <a:lnTo>
                  <a:pt x="2309223" y="243789"/>
                </a:lnTo>
                <a:lnTo>
                  <a:pt x="2310192" y="243171"/>
                </a:lnTo>
                <a:lnTo>
                  <a:pt x="2311073" y="242466"/>
                </a:lnTo>
                <a:lnTo>
                  <a:pt x="2312042" y="241760"/>
                </a:lnTo>
                <a:lnTo>
                  <a:pt x="2313011" y="241054"/>
                </a:lnTo>
                <a:lnTo>
                  <a:pt x="2313892" y="240348"/>
                </a:lnTo>
                <a:lnTo>
                  <a:pt x="2314861" y="239643"/>
                </a:lnTo>
                <a:lnTo>
                  <a:pt x="2315742" y="238849"/>
                </a:lnTo>
                <a:lnTo>
                  <a:pt x="2316711" y="238055"/>
                </a:lnTo>
                <a:lnTo>
                  <a:pt x="2317681" y="237260"/>
                </a:lnTo>
                <a:lnTo>
                  <a:pt x="2318562" y="236466"/>
                </a:lnTo>
                <a:lnTo>
                  <a:pt x="2319531" y="235584"/>
                </a:lnTo>
                <a:lnTo>
                  <a:pt x="2320412" y="234702"/>
                </a:lnTo>
                <a:lnTo>
                  <a:pt x="2321381" y="233819"/>
                </a:lnTo>
                <a:lnTo>
                  <a:pt x="2322350" y="232937"/>
                </a:lnTo>
                <a:lnTo>
                  <a:pt x="2323231" y="232054"/>
                </a:lnTo>
                <a:lnTo>
                  <a:pt x="2324200" y="231172"/>
                </a:lnTo>
                <a:lnTo>
                  <a:pt x="2325081" y="230202"/>
                </a:lnTo>
                <a:lnTo>
                  <a:pt x="2326050" y="229231"/>
                </a:lnTo>
                <a:lnTo>
                  <a:pt x="2326931" y="228349"/>
                </a:lnTo>
                <a:lnTo>
                  <a:pt x="2327900" y="227378"/>
                </a:lnTo>
                <a:lnTo>
                  <a:pt x="2328869" y="226408"/>
                </a:lnTo>
                <a:lnTo>
                  <a:pt x="2329750" y="225437"/>
                </a:lnTo>
                <a:lnTo>
                  <a:pt x="2330719" y="224467"/>
                </a:lnTo>
                <a:lnTo>
                  <a:pt x="2331600" y="223497"/>
                </a:lnTo>
                <a:lnTo>
                  <a:pt x="2332569" y="222526"/>
                </a:lnTo>
              </a:path>
            </a:pathLst>
          </a:custGeom>
          <a:ln w="970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8969475" y="2949689"/>
            <a:ext cx="2332990" cy="328930"/>
          </a:xfrm>
          <a:custGeom>
            <a:avLst/>
            <a:gdLst/>
            <a:ahLst/>
            <a:cxnLst/>
            <a:rect l="l" t="t" r="r" b="b"/>
            <a:pathLst>
              <a:path w="2332990" h="328929">
                <a:moveTo>
                  <a:pt x="0" y="201612"/>
                </a:moveTo>
                <a:lnTo>
                  <a:pt x="933" y="201612"/>
                </a:lnTo>
                <a:lnTo>
                  <a:pt x="1867" y="201612"/>
                </a:lnTo>
                <a:lnTo>
                  <a:pt x="2801" y="201612"/>
                </a:lnTo>
                <a:lnTo>
                  <a:pt x="3735" y="201612"/>
                </a:lnTo>
                <a:lnTo>
                  <a:pt x="4669" y="201612"/>
                </a:lnTo>
                <a:lnTo>
                  <a:pt x="5594" y="201612"/>
                </a:lnTo>
                <a:lnTo>
                  <a:pt x="6528" y="201612"/>
                </a:lnTo>
                <a:lnTo>
                  <a:pt x="7462" y="201612"/>
                </a:lnTo>
                <a:lnTo>
                  <a:pt x="8396" y="201612"/>
                </a:lnTo>
                <a:lnTo>
                  <a:pt x="9330" y="201612"/>
                </a:lnTo>
                <a:lnTo>
                  <a:pt x="10264" y="201612"/>
                </a:lnTo>
                <a:lnTo>
                  <a:pt x="11197" y="201612"/>
                </a:lnTo>
                <a:lnTo>
                  <a:pt x="12131" y="201612"/>
                </a:lnTo>
                <a:lnTo>
                  <a:pt x="13065" y="201612"/>
                </a:lnTo>
                <a:lnTo>
                  <a:pt x="13999" y="201612"/>
                </a:lnTo>
                <a:lnTo>
                  <a:pt x="14924" y="201612"/>
                </a:lnTo>
                <a:lnTo>
                  <a:pt x="15858" y="201612"/>
                </a:lnTo>
                <a:lnTo>
                  <a:pt x="16792" y="201612"/>
                </a:lnTo>
                <a:lnTo>
                  <a:pt x="17726" y="201612"/>
                </a:lnTo>
                <a:lnTo>
                  <a:pt x="18660" y="201612"/>
                </a:lnTo>
                <a:lnTo>
                  <a:pt x="19594" y="201612"/>
                </a:lnTo>
                <a:lnTo>
                  <a:pt x="20528" y="201612"/>
                </a:lnTo>
                <a:lnTo>
                  <a:pt x="21462" y="201612"/>
                </a:lnTo>
                <a:lnTo>
                  <a:pt x="22395" y="201612"/>
                </a:lnTo>
                <a:lnTo>
                  <a:pt x="23320" y="201612"/>
                </a:lnTo>
                <a:lnTo>
                  <a:pt x="24254" y="201612"/>
                </a:lnTo>
                <a:lnTo>
                  <a:pt x="25188" y="201612"/>
                </a:lnTo>
                <a:lnTo>
                  <a:pt x="26122" y="201612"/>
                </a:lnTo>
                <a:lnTo>
                  <a:pt x="27056" y="201612"/>
                </a:lnTo>
                <a:lnTo>
                  <a:pt x="27990" y="201612"/>
                </a:lnTo>
                <a:lnTo>
                  <a:pt x="28924" y="201612"/>
                </a:lnTo>
                <a:lnTo>
                  <a:pt x="29858" y="201612"/>
                </a:lnTo>
                <a:lnTo>
                  <a:pt x="30792" y="201612"/>
                </a:lnTo>
                <a:lnTo>
                  <a:pt x="31726" y="201612"/>
                </a:lnTo>
                <a:lnTo>
                  <a:pt x="32659" y="201612"/>
                </a:lnTo>
                <a:lnTo>
                  <a:pt x="33585" y="201612"/>
                </a:lnTo>
                <a:lnTo>
                  <a:pt x="34518" y="201612"/>
                </a:lnTo>
                <a:lnTo>
                  <a:pt x="35452" y="201612"/>
                </a:lnTo>
                <a:lnTo>
                  <a:pt x="36386" y="201612"/>
                </a:lnTo>
                <a:lnTo>
                  <a:pt x="37320" y="201612"/>
                </a:lnTo>
                <a:lnTo>
                  <a:pt x="38254" y="201612"/>
                </a:lnTo>
                <a:lnTo>
                  <a:pt x="39188" y="201612"/>
                </a:lnTo>
                <a:lnTo>
                  <a:pt x="40122" y="201612"/>
                </a:lnTo>
                <a:lnTo>
                  <a:pt x="41056" y="201612"/>
                </a:lnTo>
                <a:lnTo>
                  <a:pt x="41981" y="201612"/>
                </a:lnTo>
                <a:lnTo>
                  <a:pt x="42915" y="201612"/>
                </a:lnTo>
                <a:lnTo>
                  <a:pt x="43849" y="201612"/>
                </a:lnTo>
                <a:lnTo>
                  <a:pt x="44782" y="201612"/>
                </a:lnTo>
                <a:lnTo>
                  <a:pt x="45716" y="201612"/>
                </a:lnTo>
                <a:lnTo>
                  <a:pt x="46650" y="201612"/>
                </a:lnTo>
                <a:lnTo>
                  <a:pt x="47584" y="201612"/>
                </a:lnTo>
                <a:lnTo>
                  <a:pt x="48518" y="201612"/>
                </a:lnTo>
                <a:lnTo>
                  <a:pt x="49452" y="201612"/>
                </a:lnTo>
                <a:lnTo>
                  <a:pt x="50386" y="201612"/>
                </a:lnTo>
                <a:lnTo>
                  <a:pt x="51320" y="201612"/>
                </a:lnTo>
                <a:lnTo>
                  <a:pt x="52245" y="201612"/>
                </a:lnTo>
                <a:lnTo>
                  <a:pt x="53179" y="201612"/>
                </a:lnTo>
                <a:lnTo>
                  <a:pt x="54113" y="201612"/>
                </a:lnTo>
                <a:lnTo>
                  <a:pt x="55047" y="201612"/>
                </a:lnTo>
                <a:lnTo>
                  <a:pt x="55980" y="201612"/>
                </a:lnTo>
                <a:lnTo>
                  <a:pt x="56914" y="201612"/>
                </a:lnTo>
                <a:lnTo>
                  <a:pt x="57848" y="201612"/>
                </a:lnTo>
                <a:lnTo>
                  <a:pt x="58782" y="201612"/>
                </a:lnTo>
                <a:lnTo>
                  <a:pt x="59716" y="201612"/>
                </a:lnTo>
                <a:lnTo>
                  <a:pt x="60641" y="201612"/>
                </a:lnTo>
                <a:lnTo>
                  <a:pt x="61575" y="201612"/>
                </a:lnTo>
                <a:lnTo>
                  <a:pt x="62509" y="201612"/>
                </a:lnTo>
                <a:lnTo>
                  <a:pt x="63443" y="201612"/>
                </a:lnTo>
                <a:lnTo>
                  <a:pt x="64377" y="201612"/>
                </a:lnTo>
                <a:lnTo>
                  <a:pt x="65311" y="201612"/>
                </a:lnTo>
                <a:lnTo>
                  <a:pt x="66244" y="201612"/>
                </a:lnTo>
                <a:lnTo>
                  <a:pt x="67178" y="201612"/>
                </a:lnTo>
                <a:lnTo>
                  <a:pt x="68112" y="201612"/>
                </a:lnTo>
                <a:lnTo>
                  <a:pt x="69046" y="201612"/>
                </a:lnTo>
                <a:lnTo>
                  <a:pt x="69971" y="201612"/>
                </a:lnTo>
                <a:lnTo>
                  <a:pt x="70905" y="201612"/>
                </a:lnTo>
                <a:lnTo>
                  <a:pt x="71839" y="201612"/>
                </a:lnTo>
                <a:lnTo>
                  <a:pt x="72773" y="201612"/>
                </a:lnTo>
                <a:lnTo>
                  <a:pt x="73707" y="201612"/>
                </a:lnTo>
                <a:lnTo>
                  <a:pt x="74641" y="201612"/>
                </a:lnTo>
                <a:lnTo>
                  <a:pt x="75575" y="201612"/>
                </a:lnTo>
                <a:lnTo>
                  <a:pt x="76509" y="201612"/>
                </a:lnTo>
                <a:lnTo>
                  <a:pt x="77442" y="201612"/>
                </a:lnTo>
                <a:lnTo>
                  <a:pt x="78376" y="201612"/>
                </a:lnTo>
                <a:lnTo>
                  <a:pt x="79301" y="201612"/>
                </a:lnTo>
                <a:lnTo>
                  <a:pt x="80235" y="201612"/>
                </a:lnTo>
                <a:lnTo>
                  <a:pt x="81169" y="201612"/>
                </a:lnTo>
                <a:lnTo>
                  <a:pt x="82103" y="201612"/>
                </a:lnTo>
                <a:lnTo>
                  <a:pt x="83037" y="201612"/>
                </a:lnTo>
                <a:lnTo>
                  <a:pt x="83971" y="201612"/>
                </a:lnTo>
                <a:lnTo>
                  <a:pt x="84905" y="201612"/>
                </a:lnTo>
                <a:lnTo>
                  <a:pt x="85839" y="201612"/>
                </a:lnTo>
                <a:lnTo>
                  <a:pt x="86773" y="201612"/>
                </a:lnTo>
                <a:lnTo>
                  <a:pt x="87706" y="201612"/>
                </a:lnTo>
                <a:lnTo>
                  <a:pt x="88640" y="201612"/>
                </a:lnTo>
                <a:lnTo>
                  <a:pt x="89565" y="201612"/>
                </a:lnTo>
                <a:lnTo>
                  <a:pt x="90499" y="201612"/>
                </a:lnTo>
                <a:lnTo>
                  <a:pt x="91433" y="201612"/>
                </a:lnTo>
                <a:lnTo>
                  <a:pt x="92367" y="201612"/>
                </a:lnTo>
                <a:lnTo>
                  <a:pt x="93301" y="200818"/>
                </a:lnTo>
                <a:lnTo>
                  <a:pt x="94235" y="200201"/>
                </a:lnTo>
                <a:lnTo>
                  <a:pt x="95169" y="199053"/>
                </a:lnTo>
                <a:lnTo>
                  <a:pt x="102631" y="187054"/>
                </a:lnTo>
                <a:lnTo>
                  <a:pt x="103565" y="185112"/>
                </a:lnTo>
                <a:lnTo>
                  <a:pt x="104499" y="182730"/>
                </a:lnTo>
                <a:lnTo>
                  <a:pt x="105433" y="180348"/>
                </a:lnTo>
                <a:lnTo>
                  <a:pt x="106367" y="177789"/>
                </a:lnTo>
                <a:lnTo>
                  <a:pt x="116631" y="140643"/>
                </a:lnTo>
                <a:lnTo>
                  <a:pt x="117556" y="136408"/>
                </a:lnTo>
                <a:lnTo>
                  <a:pt x="118490" y="132172"/>
                </a:lnTo>
                <a:lnTo>
                  <a:pt x="125027" y="99438"/>
                </a:lnTo>
                <a:lnTo>
                  <a:pt x="125961" y="94585"/>
                </a:lnTo>
                <a:lnTo>
                  <a:pt x="126886" y="89644"/>
                </a:lnTo>
                <a:lnTo>
                  <a:pt x="127820" y="84703"/>
                </a:lnTo>
                <a:lnTo>
                  <a:pt x="128754" y="79850"/>
                </a:lnTo>
                <a:lnTo>
                  <a:pt x="129688" y="74909"/>
                </a:lnTo>
                <a:lnTo>
                  <a:pt x="130622" y="70144"/>
                </a:lnTo>
                <a:lnTo>
                  <a:pt x="131556" y="65292"/>
                </a:lnTo>
                <a:lnTo>
                  <a:pt x="132489" y="60615"/>
                </a:lnTo>
                <a:lnTo>
                  <a:pt x="141820" y="20293"/>
                </a:lnTo>
                <a:lnTo>
                  <a:pt x="153018" y="0"/>
                </a:lnTo>
                <a:lnTo>
                  <a:pt x="153943" y="88"/>
                </a:lnTo>
                <a:lnTo>
                  <a:pt x="168876" y="37852"/>
                </a:lnTo>
                <a:lnTo>
                  <a:pt x="173537" y="60616"/>
                </a:lnTo>
                <a:lnTo>
                  <a:pt x="174471" y="65469"/>
                </a:lnTo>
                <a:lnTo>
                  <a:pt x="175405" y="70499"/>
                </a:lnTo>
                <a:lnTo>
                  <a:pt x="176339" y="75528"/>
                </a:lnTo>
                <a:lnTo>
                  <a:pt x="177273" y="80645"/>
                </a:lnTo>
                <a:lnTo>
                  <a:pt x="178207" y="85763"/>
                </a:lnTo>
                <a:lnTo>
                  <a:pt x="179140" y="90880"/>
                </a:lnTo>
                <a:lnTo>
                  <a:pt x="180074" y="96086"/>
                </a:lnTo>
                <a:lnTo>
                  <a:pt x="186603" y="130850"/>
                </a:lnTo>
                <a:lnTo>
                  <a:pt x="187537" y="135526"/>
                </a:lnTo>
                <a:lnTo>
                  <a:pt x="196868" y="172673"/>
                </a:lnTo>
                <a:lnTo>
                  <a:pt x="208066" y="188378"/>
                </a:lnTo>
                <a:lnTo>
                  <a:pt x="209000" y="188113"/>
                </a:lnTo>
                <a:lnTo>
                  <a:pt x="222991" y="163055"/>
                </a:lnTo>
                <a:lnTo>
                  <a:pt x="223925" y="160408"/>
                </a:lnTo>
                <a:lnTo>
                  <a:pt x="224859" y="157761"/>
                </a:lnTo>
                <a:lnTo>
                  <a:pt x="225793" y="155026"/>
                </a:lnTo>
                <a:lnTo>
                  <a:pt x="226727" y="152202"/>
                </a:lnTo>
                <a:lnTo>
                  <a:pt x="227661" y="149467"/>
                </a:lnTo>
                <a:lnTo>
                  <a:pt x="235123" y="128291"/>
                </a:lnTo>
                <a:lnTo>
                  <a:pt x="236057" y="125909"/>
                </a:lnTo>
                <a:lnTo>
                  <a:pt x="249115" y="108350"/>
                </a:lnTo>
                <a:lnTo>
                  <a:pt x="250049" y="108439"/>
                </a:lnTo>
                <a:lnTo>
                  <a:pt x="267776" y="143113"/>
                </a:lnTo>
                <a:lnTo>
                  <a:pt x="273379" y="163937"/>
                </a:lnTo>
                <a:lnTo>
                  <a:pt x="274313" y="167554"/>
                </a:lnTo>
                <a:lnTo>
                  <a:pt x="275247" y="171348"/>
                </a:lnTo>
                <a:lnTo>
                  <a:pt x="276172" y="175054"/>
                </a:lnTo>
                <a:lnTo>
                  <a:pt x="277106" y="178848"/>
                </a:lnTo>
                <a:lnTo>
                  <a:pt x="278040" y="182642"/>
                </a:lnTo>
                <a:lnTo>
                  <a:pt x="278974" y="186525"/>
                </a:lnTo>
                <a:lnTo>
                  <a:pt x="279908" y="190318"/>
                </a:lnTo>
                <a:lnTo>
                  <a:pt x="280842" y="194112"/>
                </a:lnTo>
                <a:lnTo>
                  <a:pt x="281776" y="197906"/>
                </a:lnTo>
                <a:lnTo>
                  <a:pt x="282710" y="201700"/>
                </a:lnTo>
                <a:lnTo>
                  <a:pt x="283644" y="205406"/>
                </a:lnTo>
                <a:lnTo>
                  <a:pt x="284578" y="209112"/>
                </a:lnTo>
                <a:lnTo>
                  <a:pt x="285503" y="212818"/>
                </a:lnTo>
                <a:lnTo>
                  <a:pt x="295767" y="249082"/>
                </a:lnTo>
                <a:lnTo>
                  <a:pt x="296701" y="251994"/>
                </a:lnTo>
                <a:lnTo>
                  <a:pt x="297635" y="254729"/>
                </a:lnTo>
                <a:lnTo>
                  <a:pt x="298569" y="257376"/>
                </a:lnTo>
                <a:lnTo>
                  <a:pt x="299503" y="260023"/>
                </a:lnTo>
                <a:lnTo>
                  <a:pt x="300437" y="262493"/>
                </a:lnTo>
                <a:lnTo>
                  <a:pt x="301371" y="264964"/>
                </a:lnTo>
                <a:lnTo>
                  <a:pt x="306966" y="277846"/>
                </a:lnTo>
                <a:lnTo>
                  <a:pt x="307900" y="279787"/>
                </a:lnTo>
                <a:lnTo>
                  <a:pt x="308833" y="281552"/>
                </a:lnTo>
                <a:lnTo>
                  <a:pt x="309767" y="283316"/>
                </a:lnTo>
                <a:lnTo>
                  <a:pt x="310701" y="285081"/>
                </a:lnTo>
                <a:lnTo>
                  <a:pt x="311635" y="286669"/>
                </a:lnTo>
                <a:lnTo>
                  <a:pt x="312569" y="288257"/>
                </a:lnTo>
                <a:lnTo>
                  <a:pt x="313494" y="289758"/>
                </a:lnTo>
                <a:lnTo>
                  <a:pt x="314428" y="291258"/>
                </a:lnTo>
                <a:lnTo>
                  <a:pt x="315362" y="292669"/>
                </a:lnTo>
                <a:lnTo>
                  <a:pt x="316296" y="293993"/>
                </a:lnTo>
                <a:lnTo>
                  <a:pt x="317230" y="295405"/>
                </a:lnTo>
                <a:lnTo>
                  <a:pt x="318164" y="296640"/>
                </a:lnTo>
                <a:lnTo>
                  <a:pt x="319098" y="297875"/>
                </a:lnTo>
                <a:lnTo>
                  <a:pt x="320032" y="299111"/>
                </a:lnTo>
                <a:lnTo>
                  <a:pt x="320966" y="300346"/>
                </a:lnTo>
                <a:lnTo>
                  <a:pt x="321900" y="301493"/>
                </a:lnTo>
                <a:lnTo>
                  <a:pt x="322825" y="302640"/>
                </a:lnTo>
                <a:lnTo>
                  <a:pt x="323759" y="303699"/>
                </a:lnTo>
                <a:lnTo>
                  <a:pt x="324693" y="304846"/>
                </a:lnTo>
                <a:lnTo>
                  <a:pt x="325627" y="305905"/>
                </a:lnTo>
                <a:lnTo>
                  <a:pt x="326560" y="306964"/>
                </a:lnTo>
                <a:lnTo>
                  <a:pt x="327494" y="308023"/>
                </a:lnTo>
                <a:lnTo>
                  <a:pt x="328428" y="308993"/>
                </a:lnTo>
                <a:lnTo>
                  <a:pt x="329362" y="310052"/>
                </a:lnTo>
                <a:lnTo>
                  <a:pt x="330296" y="311022"/>
                </a:lnTo>
                <a:lnTo>
                  <a:pt x="331230" y="311993"/>
                </a:lnTo>
                <a:lnTo>
                  <a:pt x="332155" y="312963"/>
                </a:lnTo>
                <a:lnTo>
                  <a:pt x="333089" y="313933"/>
                </a:lnTo>
                <a:lnTo>
                  <a:pt x="334023" y="314816"/>
                </a:lnTo>
                <a:lnTo>
                  <a:pt x="334957" y="315786"/>
                </a:lnTo>
                <a:lnTo>
                  <a:pt x="335891" y="316669"/>
                </a:lnTo>
                <a:lnTo>
                  <a:pt x="336825" y="317551"/>
                </a:lnTo>
                <a:lnTo>
                  <a:pt x="337759" y="318433"/>
                </a:lnTo>
                <a:lnTo>
                  <a:pt x="338693" y="319316"/>
                </a:lnTo>
                <a:lnTo>
                  <a:pt x="339627" y="320110"/>
                </a:lnTo>
                <a:lnTo>
                  <a:pt x="340561" y="320904"/>
                </a:lnTo>
                <a:lnTo>
                  <a:pt x="345221" y="324521"/>
                </a:lnTo>
                <a:lnTo>
                  <a:pt x="346155" y="325139"/>
                </a:lnTo>
                <a:lnTo>
                  <a:pt x="347089" y="325757"/>
                </a:lnTo>
                <a:lnTo>
                  <a:pt x="348023" y="326286"/>
                </a:lnTo>
                <a:lnTo>
                  <a:pt x="348957" y="326815"/>
                </a:lnTo>
                <a:lnTo>
                  <a:pt x="349882" y="327257"/>
                </a:lnTo>
                <a:lnTo>
                  <a:pt x="350816" y="327610"/>
                </a:lnTo>
                <a:lnTo>
                  <a:pt x="351750" y="327963"/>
                </a:lnTo>
                <a:lnTo>
                  <a:pt x="352684" y="328227"/>
                </a:lnTo>
                <a:lnTo>
                  <a:pt x="353618" y="328404"/>
                </a:lnTo>
                <a:lnTo>
                  <a:pt x="354552" y="328492"/>
                </a:lnTo>
                <a:lnTo>
                  <a:pt x="355486" y="328580"/>
                </a:lnTo>
                <a:lnTo>
                  <a:pt x="360147" y="327698"/>
                </a:lnTo>
                <a:lnTo>
                  <a:pt x="361081" y="327345"/>
                </a:lnTo>
                <a:lnTo>
                  <a:pt x="367618" y="321610"/>
                </a:lnTo>
                <a:lnTo>
                  <a:pt x="368552" y="320463"/>
                </a:lnTo>
                <a:lnTo>
                  <a:pt x="380676" y="295404"/>
                </a:lnTo>
                <a:lnTo>
                  <a:pt x="381610" y="292845"/>
                </a:lnTo>
                <a:lnTo>
                  <a:pt x="386279" y="278728"/>
                </a:lnTo>
                <a:lnTo>
                  <a:pt x="387213" y="275728"/>
                </a:lnTo>
                <a:lnTo>
                  <a:pt x="388138" y="272640"/>
                </a:lnTo>
                <a:lnTo>
                  <a:pt x="389072" y="269464"/>
                </a:lnTo>
                <a:lnTo>
                  <a:pt x="390006" y="266288"/>
                </a:lnTo>
                <a:lnTo>
                  <a:pt x="390940" y="263023"/>
                </a:lnTo>
                <a:lnTo>
                  <a:pt x="391874" y="259759"/>
                </a:lnTo>
                <a:lnTo>
                  <a:pt x="392808" y="256494"/>
                </a:lnTo>
                <a:lnTo>
                  <a:pt x="393742" y="253141"/>
                </a:lnTo>
                <a:lnTo>
                  <a:pt x="394676" y="249788"/>
                </a:lnTo>
                <a:lnTo>
                  <a:pt x="395610" y="246347"/>
                </a:lnTo>
                <a:lnTo>
                  <a:pt x="396544" y="242994"/>
                </a:lnTo>
                <a:lnTo>
                  <a:pt x="397469" y="239553"/>
                </a:lnTo>
                <a:lnTo>
                  <a:pt x="398403" y="236200"/>
                </a:lnTo>
                <a:lnTo>
                  <a:pt x="399337" y="232759"/>
                </a:lnTo>
                <a:lnTo>
                  <a:pt x="400271" y="229406"/>
                </a:lnTo>
                <a:lnTo>
                  <a:pt x="401204" y="226053"/>
                </a:lnTo>
                <a:lnTo>
                  <a:pt x="402138" y="222700"/>
                </a:lnTo>
                <a:lnTo>
                  <a:pt x="403072" y="219347"/>
                </a:lnTo>
                <a:lnTo>
                  <a:pt x="404006" y="216082"/>
                </a:lnTo>
                <a:lnTo>
                  <a:pt x="404940" y="212818"/>
                </a:lnTo>
                <a:lnTo>
                  <a:pt x="405874" y="209553"/>
                </a:lnTo>
                <a:lnTo>
                  <a:pt x="412403" y="188466"/>
                </a:lnTo>
                <a:lnTo>
                  <a:pt x="413337" y="185642"/>
                </a:lnTo>
                <a:lnTo>
                  <a:pt x="414271" y="182995"/>
                </a:lnTo>
                <a:lnTo>
                  <a:pt x="415205" y="180348"/>
                </a:lnTo>
                <a:lnTo>
                  <a:pt x="416130" y="177790"/>
                </a:lnTo>
                <a:lnTo>
                  <a:pt x="417064" y="175407"/>
                </a:lnTo>
                <a:lnTo>
                  <a:pt x="417998" y="173025"/>
                </a:lnTo>
                <a:lnTo>
                  <a:pt x="424535" y="158908"/>
                </a:lnTo>
                <a:lnTo>
                  <a:pt x="425460" y="157231"/>
                </a:lnTo>
                <a:lnTo>
                  <a:pt x="433866" y="146114"/>
                </a:lnTo>
                <a:lnTo>
                  <a:pt x="434791" y="145231"/>
                </a:lnTo>
                <a:lnTo>
                  <a:pt x="435725" y="144437"/>
                </a:lnTo>
                <a:lnTo>
                  <a:pt x="436659" y="143820"/>
                </a:lnTo>
                <a:lnTo>
                  <a:pt x="437592" y="143114"/>
                </a:lnTo>
                <a:lnTo>
                  <a:pt x="438526" y="142584"/>
                </a:lnTo>
                <a:lnTo>
                  <a:pt x="439460" y="142055"/>
                </a:lnTo>
                <a:lnTo>
                  <a:pt x="440394" y="141614"/>
                </a:lnTo>
                <a:lnTo>
                  <a:pt x="441328" y="141261"/>
                </a:lnTo>
                <a:lnTo>
                  <a:pt x="442262" y="140908"/>
                </a:lnTo>
                <a:lnTo>
                  <a:pt x="443196" y="140643"/>
                </a:lnTo>
                <a:lnTo>
                  <a:pt x="444121" y="140379"/>
                </a:lnTo>
                <a:lnTo>
                  <a:pt x="445055" y="140202"/>
                </a:lnTo>
                <a:lnTo>
                  <a:pt x="445989" y="140026"/>
                </a:lnTo>
                <a:lnTo>
                  <a:pt x="446923" y="139938"/>
                </a:lnTo>
                <a:lnTo>
                  <a:pt x="447857" y="139849"/>
                </a:lnTo>
                <a:lnTo>
                  <a:pt x="448791" y="139761"/>
                </a:lnTo>
                <a:lnTo>
                  <a:pt x="449725" y="139761"/>
                </a:lnTo>
                <a:lnTo>
                  <a:pt x="450659" y="139673"/>
                </a:lnTo>
                <a:lnTo>
                  <a:pt x="451593" y="139673"/>
                </a:lnTo>
                <a:lnTo>
                  <a:pt x="452527" y="139761"/>
                </a:lnTo>
                <a:lnTo>
                  <a:pt x="453452" y="139761"/>
                </a:lnTo>
                <a:lnTo>
                  <a:pt x="454386" y="139849"/>
                </a:lnTo>
                <a:lnTo>
                  <a:pt x="455320" y="139849"/>
                </a:lnTo>
                <a:lnTo>
                  <a:pt x="456253" y="139938"/>
                </a:lnTo>
                <a:lnTo>
                  <a:pt x="457187" y="140026"/>
                </a:lnTo>
                <a:lnTo>
                  <a:pt x="458121" y="140026"/>
                </a:lnTo>
                <a:lnTo>
                  <a:pt x="459055" y="140114"/>
                </a:lnTo>
                <a:lnTo>
                  <a:pt x="459989" y="140202"/>
                </a:lnTo>
                <a:lnTo>
                  <a:pt x="460923" y="140202"/>
                </a:lnTo>
                <a:lnTo>
                  <a:pt x="461857" y="140291"/>
                </a:lnTo>
                <a:lnTo>
                  <a:pt x="462782" y="140291"/>
                </a:lnTo>
                <a:lnTo>
                  <a:pt x="463716" y="140291"/>
                </a:lnTo>
                <a:lnTo>
                  <a:pt x="464650" y="140291"/>
                </a:lnTo>
                <a:lnTo>
                  <a:pt x="465584" y="140291"/>
                </a:lnTo>
                <a:lnTo>
                  <a:pt x="466518" y="140291"/>
                </a:lnTo>
                <a:lnTo>
                  <a:pt x="467452" y="140291"/>
                </a:lnTo>
                <a:lnTo>
                  <a:pt x="468386" y="140202"/>
                </a:lnTo>
                <a:lnTo>
                  <a:pt x="469320" y="140114"/>
                </a:lnTo>
                <a:lnTo>
                  <a:pt x="470254" y="140026"/>
                </a:lnTo>
                <a:lnTo>
                  <a:pt x="471188" y="139938"/>
                </a:lnTo>
                <a:lnTo>
                  <a:pt x="472113" y="139849"/>
                </a:lnTo>
                <a:lnTo>
                  <a:pt x="473047" y="139673"/>
                </a:lnTo>
                <a:lnTo>
                  <a:pt x="473981" y="139584"/>
                </a:lnTo>
                <a:lnTo>
                  <a:pt x="474914" y="139408"/>
                </a:lnTo>
                <a:lnTo>
                  <a:pt x="475848" y="139232"/>
                </a:lnTo>
                <a:lnTo>
                  <a:pt x="476782" y="138967"/>
                </a:lnTo>
                <a:lnTo>
                  <a:pt x="477716" y="138791"/>
                </a:lnTo>
                <a:lnTo>
                  <a:pt x="478650" y="138526"/>
                </a:lnTo>
                <a:lnTo>
                  <a:pt x="479584" y="138350"/>
                </a:lnTo>
                <a:lnTo>
                  <a:pt x="480518" y="138085"/>
                </a:lnTo>
                <a:lnTo>
                  <a:pt x="481443" y="137820"/>
                </a:lnTo>
                <a:lnTo>
                  <a:pt x="482377" y="137556"/>
                </a:lnTo>
                <a:lnTo>
                  <a:pt x="483311" y="137291"/>
                </a:lnTo>
                <a:lnTo>
                  <a:pt x="484245" y="136938"/>
                </a:lnTo>
                <a:lnTo>
                  <a:pt x="485179" y="136673"/>
                </a:lnTo>
                <a:lnTo>
                  <a:pt x="486113" y="136409"/>
                </a:lnTo>
                <a:lnTo>
                  <a:pt x="487047" y="136055"/>
                </a:lnTo>
                <a:lnTo>
                  <a:pt x="487981" y="135791"/>
                </a:lnTo>
                <a:lnTo>
                  <a:pt x="488915" y="135526"/>
                </a:lnTo>
                <a:lnTo>
                  <a:pt x="489849" y="135261"/>
                </a:lnTo>
                <a:lnTo>
                  <a:pt x="490774" y="134908"/>
                </a:lnTo>
                <a:lnTo>
                  <a:pt x="491716" y="134644"/>
                </a:lnTo>
                <a:lnTo>
                  <a:pt x="492686" y="134379"/>
                </a:lnTo>
                <a:lnTo>
                  <a:pt x="493567" y="134114"/>
                </a:lnTo>
                <a:lnTo>
                  <a:pt x="494536" y="133850"/>
                </a:lnTo>
                <a:lnTo>
                  <a:pt x="495417" y="133673"/>
                </a:lnTo>
                <a:lnTo>
                  <a:pt x="496386" y="133409"/>
                </a:lnTo>
                <a:lnTo>
                  <a:pt x="497267" y="133232"/>
                </a:lnTo>
                <a:lnTo>
                  <a:pt x="498236" y="133056"/>
                </a:lnTo>
                <a:lnTo>
                  <a:pt x="499205" y="132879"/>
                </a:lnTo>
                <a:lnTo>
                  <a:pt x="500086" y="132791"/>
                </a:lnTo>
                <a:lnTo>
                  <a:pt x="501055" y="132615"/>
                </a:lnTo>
                <a:lnTo>
                  <a:pt x="501936" y="132526"/>
                </a:lnTo>
                <a:lnTo>
                  <a:pt x="502906" y="132438"/>
                </a:lnTo>
                <a:lnTo>
                  <a:pt x="503875" y="132438"/>
                </a:lnTo>
                <a:lnTo>
                  <a:pt x="504756" y="132350"/>
                </a:lnTo>
                <a:lnTo>
                  <a:pt x="505725" y="132350"/>
                </a:lnTo>
                <a:lnTo>
                  <a:pt x="506606" y="132438"/>
                </a:lnTo>
                <a:lnTo>
                  <a:pt x="507575" y="132438"/>
                </a:lnTo>
                <a:lnTo>
                  <a:pt x="508544" y="132526"/>
                </a:lnTo>
                <a:lnTo>
                  <a:pt x="509425" y="132703"/>
                </a:lnTo>
                <a:lnTo>
                  <a:pt x="510394" y="132791"/>
                </a:lnTo>
                <a:lnTo>
                  <a:pt x="511275" y="132968"/>
                </a:lnTo>
                <a:lnTo>
                  <a:pt x="512245" y="133232"/>
                </a:lnTo>
                <a:lnTo>
                  <a:pt x="513214" y="133409"/>
                </a:lnTo>
                <a:lnTo>
                  <a:pt x="514095" y="133673"/>
                </a:lnTo>
                <a:lnTo>
                  <a:pt x="515064" y="133938"/>
                </a:lnTo>
                <a:lnTo>
                  <a:pt x="515945" y="134291"/>
                </a:lnTo>
                <a:lnTo>
                  <a:pt x="521584" y="136850"/>
                </a:lnTo>
                <a:lnTo>
                  <a:pt x="522465" y="137291"/>
                </a:lnTo>
                <a:lnTo>
                  <a:pt x="523434" y="137820"/>
                </a:lnTo>
                <a:lnTo>
                  <a:pt x="524403" y="138438"/>
                </a:lnTo>
                <a:lnTo>
                  <a:pt x="525284" y="138967"/>
                </a:lnTo>
                <a:lnTo>
                  <a:pt x="526253" y="139585"/>
                </a:lnTo>
                <a:lnTo>
                  <a:pt x="527134" y="140202"/>
                </a:lnTo>
                <a:lnTo>
                  <a:pt x="528103" y="140820"/>
                </a:lnTo>
                <a:lnTo>
                  <a:pt x="529072" y="141526"/>
                </a:lnTo>
                <a:lnTo>
                  <a:pt x="529954" y="142144"/>
                </a:lnTo>
                <a:lnTo>
                  <a:pt x="530923" y="142849"/>
                </a:lnTo>
                <a:lnTo>
                  <a:pt x="531804" y="143555"/>
                </a:lnTo>
                <a:lnTo>
                  <a:pt x="532773" y="144261"/>
                </a:lnTo>
                <a:lnTo>
                  <a:pt x="533654" y="144967"/>
                </a:lnTo>
                <a:lnTo>
                  <a:pt x="534623" y="145672"/>
                </a:lnTo>
                <a:lnTo>
                  <a:pt x="535592" y="146466"/>
                </a:lnTo>
                <a:lnTo>
                  <a:pt x="536473" y="147172"/>
                </a:lnTo>
                <a:lnTo>
                  <a:pt x="537442" y="147966"/>
                </a:lnTo>
                <a:lnTo>
                  <a:pt x="538323" y="148760"/>
                </a:lnTo>
                <a:lnTo>
                  <a:pt x="539293" y="149466"/>
                </a:lnTo>
                <a:lnTo>
                  <a:pt x="540262" y="150260"/>
                </a:lnTo>
                <a:lnTo>
                  <a:pt x="541143" y="151054"/>
                </a:lnTo>
                <a:lnTo>
                  <a:pt x="542112" y="151760"/>
                </a:lnTo>
                <a:lnTo>
                  <a:pt x="542993" y="152554"/>
                </a:lnTo>
                <a:lnTo>
                  <a:pt x="543962" y="153348"/>
                </a:lnTo>
                <a:lnTo>
                  <a:pt x="544931" y="154142"/>
                </a:lnTo>
                <a:lnTo>
                  <a:pt x="545812" y="154848"/>
                </a:lnTo>
                <a:lnTo>
                  <a:pt x="546781" y="155642"/>
                </a:lnTo>
                <a:lnTo>
                  <a:pt x="547662" y="156436"/>
                </a:lnTo>
                <a:lnTo>
                  <a:pt x="548632" y="157142"/>
                </a:lnTo>
                <a:lnTo>
                  <a:pt x="549601" y="157936"/>
                </a:lnTo>
                <a:lnTo>
                  <a:pt x="550482" y="158730"/>
                </a:lnTo>
                <a:lnTo>
                  <a:pt x="551451" y="159436"/>
                </a:lnTo>
                <a:lnTo>
                  <a:pt x="552332" y="160230"/>
                </a:lnTo>
                <a:lnTo>
                  <a:pt x="553301" y="160935"/>
                </a:lnTo>
                <a:lnTo>
                  <a:pt x="554182" y="161730"/>
                </a:lnTo>
                <a:lnTo>
                  <a:pt x="555151" y="162435"/>
                </a:lnTo>
                <a:lnTo>
                  <a:pt x="556120" y="163141"/>
                </a:lnTo>
                <a:lnTo>
                  <a:pt x="557001" y="163935"/>
                </a:lnTo>
                <a:lnTo>
                  <a:pt x="557971" y="164641"/>
                </a:lnTo>
                <a:lnTo>
                  <a:pt x="558852" y="165347"/>
                </a:lnTo>
                <a:lnTo>
                  <a:pt x="559821" y="166141"/>
                </a:lnTo>
                <a:lnTo>
                  <a:pt x="560790" y="166846"/>
                </a:lnTo>
                <a:lnTo>
                  <a:pt x="561671" y="167552"/>
                </a:lnTo>
                <a:lnTo>
                  <a:pt x="562640" y="168346"/>
                </a:lnTo>
                <a:lnTo>
                  <a:pt x="563521" y="169052"/>
                </a:lnTo>
                <a:lnTo>
                  <a:pt x="564490" y="169758"/>
                </a:lnTo>
                <a:lnTo>
                  <a:pt x="565459" y="170552"/>
                </a:lnTo>
                <a:lnTo>
                  <a:pt x="566340" y="171258"/>
                </a:lnTo>
                <a:lnTo>
                  <a:pt x="567310" y="172052"/>
                </a:lnTo>
                <a:lnTo>
                  <a:pt x="568191" y="172757"/>
                </a:lnTo>
                <a:lnTo>
                  <a:pt x="569160" y="173551"/>
                </a:lnTo>
                <a:lnTo>
                  <a:pt x="570041" y="174346"/>
                </a:lnTo>
                <a:lnTo>
                  <a:pt x="571010" y="175140"/>
                </a:lnTo>
                <a:lnTo>
                  <a:pt x="571979" y="175934"/>
                </a:lnTo>
                <a:lnTo>
                  <a:pt x="572860" y="176816"/>
                </a:lnTo>
                <a:lnTo>
                  <a:pt x="573829" y="177610"/>
                </a:lnTo>
                <a:lnTo>
                  <a:pt x="574710" y="178493"/>
                </a:lnTo>
                <a:lnTo>
                  <a:pt x="575680" y="179287"/>
                </a:lnTo>
                <a:lnTo>
                  <a:pt x="576649" y="180257"/>
                </a:lnTo>
                <a:lnTo>
                  <a:pt x="577530" y="181139"/>
                </a:lnTo>
                <a:lnTo>
                  <a:pt x="578499" y="182022"/>
                </a:lnTo>
                <a:lnTo>
                  <a:pt x="579380" y="182992"/>
                </a:lnTo>
                <a:lnTo>
                  <a:pt x="580349" y="183963"/>
                </a:lnTo>
                <a:lnTo>
                  <a:pt x="581318" y="185021"/>
                </a:lnTo>
                <a:lnTo>
                  <a:pt x="582199" y="185992"/>
                </a:lnTo>
                <a:lnTo>
                  <a:pt x="583168" y="187051"/>
                </a:lnTo>
                <a:lnTo>
                  <a:pt x="584049" y="188109"/>
                </a:lnTo>
                <a:lnTo>
                  <a:pt x="585019" y="189257"/>
                </a:lnTo>
                <a:lnTo>
                  <a:pt x="585988" y="190404"/>
                </a:lnTo>
                <a:lnTo>
                  <a:pt x="586869" y="191551"/>
                </a:lnTo>
                <a:lnTo>
                  <a:pt x="587838" y="192698"/>
                </a:lnTo>
                <a:lnTo>
                  <a:pt x="588719" y="193933"/>
                </a:lnTo>
                <a:lnTo>
                  <a:pt x="589688" y="195257"/>
                </a:lnTo>
                <a:lnTo>
                  <a:pt x="590569" y="196492"/>
                </a:lnTo>
                <a:lnTo>
                  <a:pt x="591538" y="197815"/>
                </a:lnTo>
                <a:lnTo>
                  <a:pt x="592507" y="199139"/>
                </a:lnTo>
                <a:lnTo>
                  <a:pt x="593388" y="200551"/>
                </a:lnTo>
                <a:lnTo>
                  <a:pt x="594358" y="201962"/>
                </a:lnTo>
                <a:lnTo>
                  <a:pt x="595239" y="203374"/>
                </a:lnTo>
                <a:lnTo>
                  <a:pt x="596208" y="204874"/>
                </a:lnTo>
                <a:lnTo>
                  <a:pt x="597177" y="206374"/>
                </a:lnTo>
                <a:lnTo>
                  <a:pt x="598058" y="207962"/>
                </a:lnTo>
                <a:lnTo>
                  <a:pt x="599027" y="209463"/>
                </a:lnTo>
                <a:lnTo>
                  <a:pt x="599908" y="211051"/>
                </a:lnTo>
                <a:lnTo>
                  <a:pt x="600877" y="212727"/>
                </a:lnTo>
                <a:lnTo>
                  <a:pt x="601846" y="214315"/>
                </a:lnTo>
                <a:lnTo>
                  <a:pt x="602727" y="215992"/>
                </a:lnTo>
                <a:lnTo>
                  <a:pt x="603697" y="217668"/>
                </a:lnTo>
                <a:lnTo>
                  <a:pt x="604578" y="219433"/>
                </a:lnTo>
                <a:lnTo>
                  <a:pt x="605547" y="221110"/>
                </a:lnTo>
                <a:lnTo>
                  <a:pt x="606428" y="222874"/>
                </a:lnTo>
                <a:lnTo>
                  <a:pt x="607397" y="224639"/>
                </a:lnTo>
                <a:lnTo>
                  <a:pt x="608366" y="226492"/>
                </a:lnTo>
                <a:lnTo>
                  <a:pt x="609247" y="228257"/>
                </a:lnTo>
                <a:lnTo>
                  <a:pt x="610216" y="230110"/>
                </a:lnTo>
                <a:lnTo>
                  <a:pt x="611097" y="231874"/>
                </a:lnTo>
                <a:lnTo>
                  <a:pt x="612066" y="233727"/>
                </a:lnTo>
                <a:lnTo>
                  <a:pt x="613036" y="235580"/>
                </a:lnTo>
                <a:lnTo>
                  <a:pt x="613917" y="237433"/>
                </a:lnTo>
                <a:lnTo>
                  <a:pt x="614886" y="239286"/>
                </a:lnTo>
                <a:lnTo>
                  <a:pt x="615767" y="241138"/>
                </a:lnTo>
                <a:lnTo>
                  <a:pt x="616736" y="242903"/>
                </a:lnTo>
                <a:lnTo>
                  <a:pt x="617705" y="244756"/>
                </a:lnTo>
                <a:lnTo>
                  <a:pt x="618586" y="246609"/>
                </a:lnTo>
                <a:lnTo>
                  <a:pt x="619555" y="248374"/>
                </a:lnTo>
                <a:lnTo>
                  <a:pt x="620436" y="250226"/>
                </a:lnTo>
                <a:lnTo>
                  <a:pt x="621406" y="251991"/>
                </a:lnTo>
                <a:lnTo>
                  <a:pt x="622375" y="253756"/>
                </a:lnTo>
                <a:lnTo>
                  <a:pt x="623256" y="255521"/>
                </a:lnTo>
                <a:lnTo>
                  <a:pt x="624225" y="257197"/>
                </a:lnTo>
                <a:lnTo>
                  <a:pt x="625106" y="258962"/>
                </a:lnTo>
                <a:lnTo>
                  <a:pt x="626075" y="260638"/>
                </a:lnTo>
                <a:lnTo>
                  <a:pt x="626956" y="262227"/>
                </a:lnTo>
                <a:lnTo>
                  <a:pt x="627925" y="263815"/>
                </a:lnTo>
                <a:lnTo>
                  <a:pt x="628894" y="265403"/>
                </a:lnTo>
                <a:lnTo>
                  <a:pt x="629775" y="266903"/>
                </a:lnTo>
                <a:lnTo>
                  <a:pt x="630745" y="268403"/>
                </a:lnTo>
                <a:lnTo>
                  <a:pt x="631626" y="269903"/>
                </a:lnTo>
                <a:lnTo>
                  <a:pt x="632595" y="271315"/>
                </a:lnTo>
                <a:lnTo>
                  <a:pt x="633564" y="272638"/>
                </a:lnTo>
                <a:lnTo>
                  <a:pt x="634445" y="273962"/>
                </a:lnTo>
                <a:lnTo>
                  <a:pt x="635414" y="275197"/>
                </a:lnTo>
                <a:lnTo>
                  <a:pt x="636295" y="276433"/>
                </a:lnTo>
                <a:lnTo>
                  <a:pt x="637264" y="277580"/>
                </a:lnTo>
                <a:lnTo>
                  <a:pt x="638233" y="278638"/>
                </a:lnTo>
                <a:lnTo>
                  <a:pt x="639114" y="279697"/>
                </a:lnTo>
                <a:lnTo>
                  <a:pt x="640084" y="280668"/>
                </a:lnTo>
                <a:lnTo>
                  <a:pt x="640965" y="281638"/>
                </a:lnTo>
                <a:lnTo>
                  <a:pt x="641934" y="282432"/>
                </a:lnTo>
                <a:lnTo>
                  <a:pt x="642903" y="283314"/>
                </a:lnTo>
                <a:lnTo>
                  <a:pt x="643784" y="284020"/>
                </a:lnTo>
                <a:lnTo>
                  <a:pt x="644753" y="284638"/>
                </a:lnTo>
                <a:lnTo>
                  <a:pt x="645634" y="285256"/>
                </a:lnTo>
                <a:lnTo>
                  <a:pt x="646603" y="285785"/>
                </a:lnTo>
                <a:lnTo>
                  <a:pt x="647484" y="286314"/>
                </a:lnTo>
                <a:lnTo>
                  <a:pt x="648453" y="286667"/>
                </a:lnTo>
                <a:lnTo>
                  <a:pt x="649423" y="287020"/>
                </a:lnTo>
                <a:lnTo>
                  <a:pt x="650304" y="287285"/>
                </a:lnTo>
                <a:lnTo>
                  <a:pt x="651273" y="287462"/>
                </a:lnTo>
                <a:lnTo>
                  <a:pt x="652154" y="287638"/>
                </a:lnTo>
                <a:lnTo>
                  <a:pt x="653123" y="287726"/>
                </a:lnTo>
                <a:lnTo>
                  <a:pt x="654092" y="287726"/>
                </a:lnTo>
                <a:lnTo>
                  <a:pt x="654973" y="287638"/>
                </a:lnTo>
                <a:lnTo>
                  <a:pt x="655942" y="287550"/>
                </a:lnTo>
                <a:lnTo>
                  <a:pt x="656823" y="287285"/>
                </a:lnTo>
                <a:lnTo>
                  <a:pt x="657792" y="287109"/>
                </a:lnTo>
                <a:lnTo>
                  <a:pt x="658762" y="286756"/>
                </a:lnTo>
                <a:lnTo>
                  <a:pt x="663343" y="284197"/>
                </a:lnTo>
                <a:lnTo>
                  <a:pt x="664312" y="283579"/>
                </a:lnTo>
                <a:lnTo>
                  <a:pt x="665281" y="282873"/>
                </a:lnTo>
                <a:lnTo>
                  <a:pt x="666162" y="282079"/>
                </a:lnTo>
                <a:lnTo>
                  <a:pt x="667132" y="281197"/>
                </a:lnTo>
                <a:lnTo>
                  <a:pt x="668013" y="280314"/>
                </a:lnTo>
                <a:lnTo>
                  <a:pt x="668982" y="279432"/>
                </a:lnTo>
                <a:lnTo>
                  <a:pt x="669951" y="278462"/>
                </a:lnTo>
                <a:lnTo>
                  <a:pt x="670832" y="277403"/>
                </a:lnTo>
                <a:lnTo>
                  <a:pt x="671801" y="276344"/>
                </a:lnTo>
                <a:lnTo>
                  <a:pt x="672682" y="275285"/>
                </a:lnTo>
                <a:lnTo>
                  <a:pt x="673651" y="274138"/>
                </a:lnTo>
                <a:lnTo>
                  <a:pt x="674620" y="272903"/>
                </a:lnTo>
                <a:lnTo>
                  <a:pt x="675501" y="271756"/>
                </a:lnTo>
                <a:lnTo>
                  <a:pt x="676471" y="270520"/>
                </a:lnTo>
                <a:lnTo>
                  <a:pt x="677352" y="269197"/>
                </a:lnTo>
                <a:lnTo>
                  <a:pt x="678321" y="267961"/>
                </a:lnTo>
                <a:lnTo>
                  <a:pt x="679290" y="266638"/>
                </a:lnTo>
                <a:lnTo>
                  <a:pt x="680171" y="265226"/>
                </a:lnTo>
                <a:lnTo>
                  <a:pt x="681140" y="263903"/>
                </a:lnTo>
                <a:lnTo>
                  <a:pt x="682021" y="262491"/>
                </a:lnTo>
                <a:lnTo>
                  <a:pt x="682990" y="261168"/>
                </a:lnTo>
                <a:lnTo>
                  <a:pt x="683871" y="259756"/>
                </a:lnTo>
                <a:lnTo>
                  <a:pt x="684840" y="258256"/>
                </a:lnTo>
                <a:lnTo>
                  <a:pt x="685810" y="256844"/>
                </a:lnTo>
                <a:lnTo>
                  <a:pt x="686691" y="255432"/>
                </a:lnTo>
                <a:lnTo>
                  <a:pt x="687660" y="253932"/>
                </a:lnTo>
                <a:lnTo>
                  <a:pt x="688541" y="252520"/>
                </a:lnTo>
                <a:lnTo>
                  <a:pt x="689510" y="251020"/>
                </a:lnTo>
                <a:lnTo>
                  <a:pt x="690479" y="249609"/>
                </a:lnTo>
                <a:lnTo>
                  <a:pt x="691360" y="248108"/>
                </a:lnTo>
                <a:lnTo>
                  <a:pt x="692329" y="246697"/>
                </a:lnTo>
                <a:lnTo>
                  <a:pt x="693210" y="245197"/>
                </a:lnTo>
                <a:lnTo>
                  <a:pt x="694179" y="243785"/>
                </a:lnTo>
                <a:lnTo>
                  <a:pt x="695149" y="242373"/>
                </a:lnTo>
                <a:lnTo>
                  <a:pt x="696030" y="240961"/>
                </a:lnTo>
                <a:lnTo>
                  <a:pt x="696999" y="239549"/>
                </a:lnTo>
                <a:lnTo>
                  <a:pt x="697880" y="238138"/>
                </a:lnTo>
                <a:lnTo>
                  <a:pt x="698849" y="236726"/>
                </a:lnTo>
                <a:lnTo>
                  <a:pt x="699730" y="235314"/>
                </a:lnTo>
                <a:lnTo>
                  <a:pt x="700699" y="233991"/>
                </a:lnTo>
                <a:lnTo>
                  <a:pt x="701668" y="232667"/>
                </a:lnTo>
                <a:lnTo>
                  <a:pt x="702549" y="231344"/>
                </a:lnTo>
                <a:lnTo>
                  <a:pt x="703518" y="230020"/>
                </a:lnTo>
                <a:lnTo>
                  <a:pt x="704400" y="228697"/>
                </a:lnTo>
                <a:lnTo>
                  <a:pt x="705369" y="227462"/>
                </a:lnTo>
                <a:lnTo>
                  <a:pt x="706338" y="226226"/>
                </a:lnTo>
                <a:lnTo>
                  <a:pt x="707219" y="224991"/>
                </a:lnTo>
                <a:lnTo>
                  <a:pt x="708188" y="223755"/>
                </a:lnTo>
                <a:lnTo>
                  <a:pt x="709069" y="222608"/>
                </a:lnTo>
                <a:lnTo>
                  <a:pt x="710038" y="221461"/>
                </a:lnTo>
                <a:lnTo>
                  <a:pt x="711007" y="220314"/>
                </a:lnTo>
                <a:lnTo>
                  <a:pt x="711888" y="219167"/>
                </a:lnTo>
                <a:lnTo>
                  <a:pt x="712858" y="218108"/>
                </a:lnTo>
                <a:lnTo>
                  <a:pt x="713739" y="217049"/>
                </a:lnTo>
                <a:lnTo>
                  <a:pt x="714708" y="216079"/>
                </a:lnTo>
                <a:lnTo>
                  <a:pt x="715677" y="215020"/>
                </a:lnTo>
                <a:lnTo>
                  <a:pt x="716558" y="214050"/>
                </a:lnTo>
                <a:lnTo>
                  <a:pt x="717527" y="213079"/>
                </a:lnTo>
                <a:lnTo>
                  <a:pt x="718408" y="212197"/>
                </a:lnTo>
                <a:lnTo>
                  <a:pt x="719377" y="211315"/>
                </a:lnTo>
                <a:lnTo>
                  <a:pt x="720258" y="210432"/>
                </a:lnTo>
                <a:lnTo>
                  <a:pt x="721227" y="209550"/>
                </a:lnTo>
                <a:lnTo>
                  <a:pt x="722197" y="208756"/>
                </a:lnTo>
                <a:lnTo>
                  <a:pt x="723078" y="207962"/>
                </a:lnTo>
                <a:lnTo>
                  <a:pt x="727747" y="204433"/>
                </a:lnTo>
                <a:lnTo>
                  <a:pt x="728716" y="203727"/>
                </a:lnTo>
                <a:lnTo>
                  <a:pt x="729597" y="203109"/>
                </a:lnTo>
                <a:lnTo>
                  <a:pt x="730566" y="202580"/>
                </a:lnTo>
                <a:lnTo>
                  <a:pt x="731536" y="201962"/>
                </a:lnTo>
                <a:lnTo>
                  <a:pt x="732417" y="201433"/>
                </a:lnTo>
                <a:lnTo>
                  <a:pt x="733386" y="200903"/>
                </a:lnTo>
                <a:lnTo>
                  <a:pt x="734267" y="200462"/>
                </a:lnTo>
                <a:lnTo>
                  <a:pt x="735236" y="199933"/>
                </a:lnTo>
                <a:lnTo>
                  <a:pt x="736205" y="199492"/>
                </a:lnTo>
                <a:lnTo>
                  <a:pt x="737086" y="199051"/>
                </a:lnTo>
                <a:lnTo>
                  <a:pt x="738055" y="198698"/>
                </a:lnTo>
                <a:lnTo>
                  <a:pt x="738936" y="198257"/>
                </a:lnTo>
                <a:lnTo>
                  <a:pt x="739905" y="197904"/>
                </a:lnTo>
                <a:lnTo>
                  <a:pt x="740787" y="197551"/>
                </a:lnTo>
                <a:lnTo>
                  <a:pt x="741756" y="197286"/>
                </a:lnTo>
                <a:lnTo>
                  <a:pt x="742725" y="196933"/>
                </a:lnTo>
                <a:lnTo>
                  <a:pt x="743606" y="196668"/>
                </a:lnTo>
                <a:lnTo>
                  <a:pt x="744575" y="196404"/>
                </a:lnTo>
                <a:lnTo>
                  <a:pt x="745456" y="196139"/>
                </a:lnTo>
                <a:lnTo>
                  <a:pt x="746425" y="195874"/>
                </a:lnTo>
                <a:lnTo>
                  <a:pt x="747394" y="195698"/>
                </a:lnTo>
                <a:lnTo>
                  <a:pt x="748276" y="195522"/>
                </a:lnTo>
                <a:lnTo>
                  <a:pt x="749245" y="195345"/>
                </a:lnTo>
                <a:lnTo>
                  <a:pt x="753914" y="194639"/>
                </a:lnTo>
                <a:lnTo>
                  <a:pt x="754795" y="194463"/>
                </a:lnTo>
                <a:lnTo>
                  <a:pt x="755765" y="194375"/>
                </a:lnTo>
                <a:lnTo>
                  <a:pt x="756646" y="194286"/>
                </a:lnTo>
                <a:lnTo>
                  <a:pt x="757615" y="194286"/>
                </a:lnTo>
                <a:lnTo>
                  <a:pt x="758584" y="194198"/>
                </a:lnTo>
                <a:lnTo>
                  <a:pt x="759465" y="194198"/>
                </a:lnTo>
                <a:lnTo>
                  <a:pt x="760434" y="194110"/>
                </a:lnTo>
                <a:lnTo>
                  <a:pt x="761315" y="194110"/>
                </a:lnTo>
                <a:lnTo>
                  <a:pt x="762285" y="194110"/>
                </a:lnTo>
                <a:lnTo>
                  <a:pt x="763254" y="194110"/>
                </a:lnTo>
                <a:lnTo>
                  <a:pt x="764135" y="194110"/>
                </a:lnTo>
                <a:lnTo>
                  <a:pt x="765104" y="194110"/>
                </a:lnTo>
                <a:lnTo>
                  <a:pt x="765985" y="194110"/>
                </a:lnTo>
                <a:lnTo>
                  <a:pt x="766954" y="194110"/>
                </a:lnTo>
                <a:lnTo>
                  <a:pt x="767923" y="194110"/>
                </a:lnTo>
                <a:lnTo>
                  <a:pt x="768804" y="194110"/>
                </a:lnTo>
                <a:lnTo>
                  <a:pt x="769774" y="194198"/>
                </a:lnTo>
                <a:lnTo>
                  <a:pt x="770655" y="194198"/>
                </a:lnTo>
                <a:lnTo>
                  <a:pt x="771624" y="194198"/>
                </a:lnTo>
                <a:lnTo>
                  <a:pt x="772593" y="194286"/>
                </a:lnTo>
                <a:lnTo>
                  <a:pt x="773474" y="194286"/>
                </a:lnTo>
                <a:lnTo>
                  <a:pt x="774443" y="194286"/>
                </a:lnTo>
                <a:lnTo>
                  <a:pt x="775324" y="194375"/>
                </a:lnTo>
                <a:lnTo>
                  <a:pt x="776293" y="194375"/>
                </a:lnTo>
                <a:lnTo>
                  <a:pt x="777175" y="194375"/>
                </a:lnTo>
                <a:lnTo>
                  <a:pt x="778144" y="194463"/>
                </a:lnTo>
                <a:lnTo>
                  <a:pt x="779113" y="194463"/>
                </a:lnTo>
                <a:lnTo>
                  <a:pt x="779994" y="194463"/>
                </a:lnTo>
                <a:lnTo>
                  <a:pt x="780963" y="194463"/>
                </a:lnTo>
                <a:lnTo>
                  <a:pt x="781844" y="194463"/>
                </a:lnTo>
                <a:lnTo>
                  <a:pt x="782813" y="194463"/>
                </a:lnTo>
                <a:lnTo>
                  <a:pt x="783783" y="194463"/>
                </a:lnTo>
                <a:lnTo>
                  <a:pt x="784664" y="194463"/>
                </a:lnTo>
                <a:lnTo>
                  <a:pt x="785633" y="194375"/>
                </a:lnTo>
                <a:lnTo>
                  <a:pt x="786514" y="194375"/>
                </a:lnTo>
                <a:lnTo>
                  <a:pt x="787483" y="194286"/>
                </a:lnTo>
                <a:lnTo>
                  <a:pt x="788452" y="194286"/>
                </a:lnTo>
                <a:lnTo>
                  <a:pt x="789333" y="194198"/>
                </a:lnTo>
                <a:lnTo>
                  <a:pt x="790302" y="194110"/>
                </a:lnTo>
                <a:lnTo>
                  <a:pt x="791184" y="193933"/>
                </a:lnTo>
                <a:lnTo>
                  <a:pt x="792153" y="193845"/>
                </a:lnTo>
                <a:lnTo>
                  <a:pt x="793122" y="193757"/>
                </a:lnTo>
                <a:lnTo>
                  <a:pt x="794003" y="193580"/>
                </a:lnTo>
                <a:lnTo>
                  <a:pt x="794972" y="193404"/>
                </a:lnTo>
                <a:lnTo>
                  <a:pt x="795853" y="193228"/>
                </a:lnTo>
                <a:lnTo>
                  <a:pt x="796822" y="193051"/>
                </a:lnTo>
                <a:lnTo>
                  <a:pt x="797703" y="192787"/>
                </a:lnTo>
                <a:lnTo>
                  <a:pt x="798673" y="192610"/>
                </a:lnTo>
                <a:lnTo>
                  <a:pt x="799642" y="192346"/>
                </a:lnTo>
                <a:lnTo>
                  <a:pt x="800523" y="192081"/>
                </a:lnTo>
                <a:lnTo>
                  <a:pt x="801492" y="191728"/>
                </a:lnTo>
                <a:lnTo>
                  <a:pt x="802373" y="191463"/>
                </a:lnTo>
                <a:lnTo>
                  <a:pt x="803342" y="191110"/>
                </a:lnTo>
                <a:lnTo>
                  <a:pt x="804311" y="190757"/>
                </a:lnTo>
                <a:lnTo>
                  <a:pt x="805192" y="190404"/>
                </a:lnTo>
                <a:lnTo>
                  <a:pt x="806162" y="189963"/>
                </a:lnTo>
                <a:lnTo>
                  <a:pt x="807043" y="189522"/>
                </a:lnTo>
                <a:lnTo>
                  <a:pt x="808012" y="189081"/>
                </a:lnTo>
                <a:lnTo>
                  <a:pt x="808981" y="188640"/>
                </a:lnTo>
                <a:lnTo>
                  <a:pt x="809862" y="188111"/>
                </a:lnTo>
                <a:lnTo>
                  <a:pt x="810831" y="187669"/>
                </a:lnTo>
                <a:lnTo>
                  <a:pt x="811712" y="187140"/>
                </a:lnTo>
                <a:lnTo>
                  <a:pt x="812682" y="186522"/>
                </a:lnTo>
                <a:lnTo>
                  <a:pt x="813563" y="185993"/>
                </a:lnTo>
                <a:lnTo>
                  <a:pt x="814532" y="185375"/>
                </a:lnTo>
                <a:lnTo>
                  <a:pt x="815501" y="184758"/>
                </a:lnTo>
                <a:lnTo>
                  <a:pt x="816382" y="184140"/>
                </a:lnTo>
                <a:lnTo>
                  <a:pt x="817351" y="183522"/>
                </a:lnTo>
                <a:lnTo>
                  <a:pt x="818232" y="182816"/>
                </a:lnTo>
                <a:lnTo>
                  <a:pt x="819201" y="182111"/>
                </a:lnTo>
                <a:lnTo>
                  <a:pt x="820171" y="181405"/>
                </a:lnTo>
                <a:lnTo>
                  <a:pt x="821052" y="180699"/>
                </a:lnTo>
                <a:lnTo>
                  <a:pt x="822021" y="179993"/>
                </a:lnTo>
                <a:lnTo>
                  <a:pt x="822902" y="179199"/>
                </a:lnTo>
                <a:lnTo>
                  <a:pt x="823871" y="178405"/>
                </a:lnTo>
                <a:lnTo>
                  <a:pt x="824840" y="177611"/>
                </a:lnTo>
                <a:lnTo>
                  <a:pt x="825721" y="176817"/>
                </a:lnTo>
                <a:lnTo>
                  <a:pt x="826690" y="176023"/>
                </a:lnTo>
                <a:lnTo>
                  <a:pt x="827572" y="175229"/>
                </a:lnTo>
                <a:lnTo>
                  <a:pt x="828541" y="174347"/>
                </a:lnTo>
                <a:lnTo>
                  <a:pt x="829510" y="173553"/>
                </a:lnTo>
                <a:lnTo>
                  <a:pt x="830391" y="172670"/>
                </a:lnTo>
                <a:lnTo>
                  <a:pt x="831360" y="171788"/>
                </a:lnTo>
                <a:lnTo>
                  <a:pt x="832241" y="170994"/>
                </a:lnTo>
                <a:lnTo>
                  <a:pt x="833210" y="170111"/>
                </a:lnTo>
                <a:lnTo>
                  <a:pt x="834091" y="169229"/>
                </a:lnTo>
                <a:lnTo>
                  <a:pt x="835061" y="168347"/>
                </a:lnTo>
                <a:lnTo>
                  <a:pt x="836030" y="167464"/>
                </a:lnTo>
                <a:lnTo>
                  <a:pt x="836911" y="166582"/>
                </a:lnTo>
                <a:lnTo>
                  <a:pt x="837880" y="165699"/>
                </a:lnTo>
                <a:lnTo>
                  <a:pt x="838761" y="164905"/>
                </a:lnTo>
                <a:lnTo>
                  <a:pt x="839730" y="164023"/>
                </a:lnTo>
                <a:lnTo>
                  <a:pt x="840699" y="163141"/>
                </a:lnTo>
                <a:lnTo>
                  <a:pt x="841581" y="162346"/>
                </a:lnTo>
                <a:lnTo>
                  <a:pt x="842550" y="161552"/>
                </a:lnTo>
                <a:lnTo>
                  <a:pt x="843431" y="160670"/>
                </a:lnTo>
                <a:lnTo>
                  <a:pt x="844400" y="159876"/>
                </a:lnTo>
                <a:lnTo>
                  <a:pt x="845369" y="159082"/>
                </a:lnTo>
                <a:lnTo>
                  <a:pt x="846250" y="158376"/>
                </a:lnTo>
                <a:lnTo>
                  <a:pt x="847219" y="157582"/>
                </a:lnTo>
                <a:lnTo>
                  <a:pt x="848100" y="156876"/>
                </a:lnTo>
                <a:lnTo>
                  <a:pt x="849070" y="156171"/>
                </a:lnTo>
                <a:lnTo>
                  <a:pt x="849951" y="155465"/>
                </a:lnTo>
                <a:lnTo>
                  <a:pt x="850920" y="154759"/>
                </a:lnTo>
                <a:lnTo>
                  <a:pt x="851889" y="154141"/>
                </a:lnTo>
                <a:lnTo>
                  <a:pt x="852770" y="153524"/>
                </a:lnTo>
                <a:lnTo>
                  <a:pt x="853739" y="152994"/>
                </a:lnTo>
                <a:lnTo>
                  <a:pt x="854620" y="152465"/>
                </a:lnTo>
                <a:lnTo>
                  <a:pt x="855589" y="151936"/>
                </a:lnTo>
                <a:lnTo>
                  <a:pt x="861228" y="149553"/>
                </a:lnTo>
                <a:lnTo>
                  <a:pt x="862109" y="149289"/>
                </a:lnTo>
                <a:lnTo>
                  <a:pt x="863079" y="149024"/>
                </a:lnTo>
                <a:lnTo>
                  <a:pt x="863960" y="148848"/>
                </a:lnTo>
                <a:lnTo>
                  <a:pt x="864929" y="148759"/>
                </a:lnTo>
                <a:lnTo>
                  <a:pt x="865898" y="148671"/>
                </a:lnTo>
                <a:lnTo>
                  <a:pt x="866779" y="148583"/>
                </a:lnTo>
                <a:lnTo>
                  <a:pt x="867748" y="148583"/>
                </a:lnTo>
                <a:lnTo>
                  <a:pt x="868629" y="148671"/>
                </a:lnTo>
                <a:lnTo>
                  <a:pt x="869598" y="148671"/>
                </a:lnTo>
                <a:lnTo>
                  <a:pt x="870480" y="148847"/>
                </a:lnTo>
                <a:lnTo>
                  <a:pt x="871449" y="149024"/>
                </a:lnTo>
                <a:lnTo>
                  <a:pt x="872418" y="149288"/>
                </a:lnTo>
                <a:lnTo>
                  <a:pt x="873299" y="149553"/>
                </a:lnTo>
                <a:lnTo>
                  <a:pt x="874268" y="149818"/>
                </a:lnTo>
                <a:lnTo>
                  <a:pt x="875149" y="150259"/>
                </a:lnTo>
                <a:lnTo>
                  <a:pt x="876118" y="150612"/>
                </a:lnTo>
                <a:lnTo>
                  <a:pt x="877087" y="151141"/>
                </a:lnTo>
                <a:lnTo>
                  <a:pt x="877969" y="151582"/>
                </a:lnTo>
                <a:lnTo>
                  <a:pt x="878938" y="152200"/>
                </a:lnTo>
                <a:lnTo>
                  <a:pt x="879819" y="152818"/>
                </a:lnTo>
                <a:lnTo>
                  <a:pt x="880788" y="153435"/>
                </a:lnTo>
                <a:lnTo>
                  <a:pt x="881757" y="154141"/>
                </a:lnTo>
                <a:lnTo>
                  <a:pt x="882638" y="154847"/>
                </a:lnTo>
                <a:lnTo>
                  <a:pt x="883607" y="155641"/>
                </a:lnTo>
                <a:lnTo>
                  <a:pt x="884488" y="156523"/>
                </a:lnTo>
                <a:lnTo>
                  <a:pt x="885458" y="157406"/>
                </a:lnTo>
                <a:lnTo>
                  <a:pt x="886427" y="158288"/>
                </a:lnTo>
                <a:lnTo>
                  <a:pt x="887308" y="159259"/>
                </a:lnTo>
                <a:lnTo>
                  <a:pt x="888277" y="160317"/>
                </a:lnTo>
                <a:lnTo>
                  <a:pt x="889158" y="161376"/>
                </a:lnTo>
                <a:lnTo>
                  <a:pt x="890127" y="162435"/>
                </a:lnTo>
                <a:lnTo>
                  <a:pt x="891008" y="163582"/>
                </a:lnTo>
                <a:lnTo>
                  <a:pt x="891978" y="164729"/>
                </a:lnTo>
                <a:lnTo>
                  <a:pt x="892947" y="165964"/>
                </a:lnTo>
                <a:lnTo>
                  <a:pt x="893828" y="167200"/>
                </a:lnTo>
                <a:lnTo>
                  <a:pt x="894797" y="168435"/>
                </a:lnTo>
                <a:lnTo>
                  <a:pt x="895678" y="169759"/>
                </a:lnTo>
                <a:lnTo>
                  <a:pt x="896647" y="171082"/>
                </a:lnTo>
                <a:lnTo>
                  <a:pt x="897616" y="172406"/>
                </a:lnTo>
                <a:lnTo>
                  <a:pt x="898497" y="173817"/>
                </a:lnTo>
                <a:lnTo>
                  <a:pt x="899467" y="175229"/>
                </a:lnTo>
                <a:lnTo>
                  <a:pt x="900348" y="176641"/>
                </a:lnTo>
                <a:lnTo>
                  <a:pt x="901317" y="178141"/>
                </a:lnTo>
                <a:lnTo>
                  <a:pt x="902286" y="179641"/>
                </a:lnTo>
                <a:lnTo>
                  <a:pt x="903167" y="181141"/>
                </a:lnTo>
                <a:lnTo>
                  <a:pt x="904136" y="182641"/>
                </a:lnTo>
                <a:lnTo>
                  <a:pt x="905017" y="184141"/>
                </a:lnTo>
                <a:lnTo>
                  <a:pt x="905986" y="185729"/>
                </a:lnTo>
                <a:lnTo>
                  <a:pt x="906868" y="187318"/>
                </a:lnTo>
                <a:lnTo>
                  <a:pt x="907837" y="188818"/>
                </a:lnTo>
                <a:lnTo>
                  <a:pt x="908806" y="190406"/>
                </a:lnTo>
                <a:lnTo>
                  <a:pt x="909687" y="191994"/>
                </a:lnTo>
                <a:lnTo>
                  <a:pt x="910656" y="193582"/>
                </a:lnTo>
                <a:lnTo>
                  <a:pt x="911537" y="195170"/>
                </a:lnTo>
                <a:lnTo>
                  <a:pt x="912506" y="196847"/>
                </a:lnTo>
                <a:lnTo>
                  <a:pt x="913476" y="198435"/>
                </a:lnTo>
                <a:lnTo>
                  <a:pt x="914357" y="200023"/>
                </a:lnTo>
                <a:lnTo>
                  <a:pt x="915326" y="201611"/>
                </a:lnTo>
                <a:lnTo>
                  <a:pt x="916207" y="203199"/>
                </a:lnTo>
                <a:lnTo>
                  <a:pt x="917176" y="204787"/>
                </a:lnTo>
                <a:lnTo>
                  <a:pt x="918145" y="206375"/>
                </a:lnTo>
                <a:lnTo>
                  <a:pt x="919026" y="207876"/>
                </a:lnTo>
                <a:lnTo>
                  <a:pt x="919995" y="209464"/>
                </a:lnTo>
                <a:lnTo>
                  <a:pt x="920876" y="210964"/>
                </a:lnTo>
                <a:lnTo>
                  <a:pt x="921846" y="212464"/>
                </a:lnTo>
                <a:lnTo>
                  <a:pt x="922815" y="213964"/>
                </a:lnTo>
                <a:lnTo>
                  <a:pt x="923696" y="215464"/>
                </a:lnTo>
                <a:lnTo>
                  <a:pt x="924665" y="216964"/>
                </a:lnTo>
                <a:lnTo>
                  <a:pt x="925546" y="218376"/>
                </a:lnTo>
                <a:lnTo>
                  <a:pt x="926515" y="219788"/>
                </a:lnTo>
                <a:lnTo>
                  <a:pt x="927396" y="221111"/>
                </a:lnTo>
                <a:lnTo>
                  <a:pt x="928366" y="222523"/>
                </a:lnTo>
                <a:lnTo>
                  <a:pt x="929335" y="223846"/>
                </a:lnTo>
                <a:lnTo>
                  <a:pt x="930216" y="225170"/>
                </a:lnTo>
                <a:lnTo>
                  <a:pt x="931185" y="226405"/>
                </a:lnTo>
                <a:lnTo>
                  <a:pt x="932066" y="227641"/>
                </a:lnTo>
                <a:lnTo>
                  <a:pt x="933035" y="228788"/>
                </a:lnTo>
                <a:lnTo>
                  <a:pt x="934004" y="230023"/>
                </a:lnTo>
                <a:lnTo>
                  <a:pt x="934885" y="231082"/>
                </a:lnTo>
                <a:lnTo>
                  <a:pt x="935855" y="232229"/>
                </a:lnTo>
                <a:lnTo>
                  <a:pt x="936736" y="233288"/>
                </a:lnTo>
                <a:lnTo>
                  <a:pt x="937705" y="234258"/>
                </a:lnTo>
                <a:lnTo>
                  <a:pt x="938674" y="235228"/>
                </a:lnTo>
                <a:lnTo>
                  <a:pt x="939555" y="236199"/>
                </a:lnTo>
                <a:lnTo>
                  <a:pt x="940524" y="237081"/>
                </a:lnTo>
                <a:lnTo>
                  <a:pt x="941405" y="237964"/>
                </a:lnTo>
                <a:lnTo>
                  <a:pt x="942374" y="238758"/>
                </a:lnTo>
                <a:lnTo>
                  <a:pt x="943256" y="239464"/>
                </a:lnTo>
                <a:lnTo>
                  <a:pt x="944225" y="240258"/>
                </a:lnTo>
                <a:lnTo>
                  <a:pt x="945194" y="240875"/>
                </a:lnTo>
                <a:lnTo>
                  <a:pt x="951714" y="244317"/>
                </a:lnTo>
                <a:lnTo>
                  <a:pt x="952595" y="244670"/>
                </a:lnTo>
                <a:lnTo>
                  <a:pt x="953564" y="244846"/>
                </a:lnTo>
                <a:lnTo>
                  <a:pt x="954533" y="245111"/>
                </a:lnTo>
                <a:lnTo>
                  <a:pt x="955414" y="245287"/>
                </a:lnTo>
                <a:lnTo>
                  <a:pt x="956383" y="245375"/>
                </a:lnTo>
                <a:lnTo>
                  <a:pt x="957265" y="245464"/>
                </a:lnTo>
                <a:lnTo>
                  <a:pt x="958234" y="245464"/>
                </a:lnTo>
                <a:lnTo>
                  <a:pt x="959203" y="245464"/>
                </a:lnTo>
                <a:lnTo>
                  <a:pt x="960084" y="245464"/>
                </a:lnTo>
                <a:lnTo>
                  <a:pt x="961053" y="245375"/>
                </a:lnTo>
                <a:lnTo>
                  <a:pt x="961934" y="245199"/>
                </a:lnTo>
                <a:lnTo>
                  <a:pt x="962903" y="245023"/>
                </a:lnTo>
                <a:lnTo>
                  <a:pt x="963784" y="244758"/>
                </a:lnTo>
                <a:lnTo>
                  <a:pt x="964754" y="244493"/>
                </a:lnTo>
                <a:lnTo>
                  <a:pt x="965723" y="244228"/>
                </a:lnTo>
                <a:lnTo>
                  <a:pt x="966604" y="243876"/>
                </a:lnTo>
                <a:lnTo>
                  <a:pt x="967573" y="243434"/>
                </a:lnTo>
                <a:lnTo>
                  <a:pt x="968454" y="243081"/>
                </a:lnTo>
                <a:lnTo>
                  <a:pt x="969423" y="242552"/>
                </a:lnTo>
                <a:lnTo>
                  <a:pt x="970392" y="242111"/>
                </a:lnTo>
                <a:lnTo>
                  <a:pt x="971273" y="241582"/>
                </a:lnTo>
                <a:lnTo>
                  <a:pt x="972243" y="240964"/>
                </a:lnTo>
                <a:lnTo>
                  <a:pt x="973124" y="240435"/>
                </a:lnTo>
                <a:lnTo>
                  <a:pt x="974093" y="239729"/>
                </a:lnTo>
                <a:lnTo>
                  <a:pt x="975062" y="239111"/>
                </a:lnTo>
                <a:lnTo>
                  <a:pt x="975943" y="238405"/>
                </a:lnTo>
                <a:lnTo>
                  <a:pt x="976912" y="237700"/>
                </a:lnTo>
                <a:lnTo>
                  <a:pt x="977793" y="236994"/>
                </a:lnTo>
                <a:lnTo>
                  <a:pt x="978763" y="236200"/>
                </a:lnTo>
                <a:lnTo>
                  <a:pt x="979644" y="235406"/>
                </a:lnTo>
                <a:lnTo>
                  <a:pt x="980613" y="234612"/>
                </a:lnTo>
                <a:lnTo>
                  <a:pt x="981582" y="233729"/>
                </a:lnTo>
                <a:lnTo>
                  <a:pt x="982463" y="232847"/>
                </a:lnTo>
                <a:lnTo>
                  <a:pt x="983432" y="232053"/>
                </a:lnTo>
                <a:lnTo>
                  <a:pt x="984313" y="231082"/>
                </a:lnTo>
                <a:lnTo>
                  <a:pt x="985282" y="230200"/>
                </a:lnTo>
                <a:lnTo>
                  <a:pt x="986252" y="229318"/>
                </a:lnTo>
                <a:lnTo>
                  <a:pt x="987133" y="228347"/>
                </a:lnTo>
                <a:lnTo>
                  <a:pt x="988102" y="227377"/>
                </a:lnTo>
                <a:lnTo>
                  <a:pt x="988983" y="226406"/>
                </a:lnTo>
                <a:lnTo>
                  <a:pt x="989952" y="225436"/>
                </a:lnTo>
                <a:lnTo>
                  <a:pt x="990921" y="224465"/>
                </a:lnTo>
                <a:lnTo>
                  <a:pt x="991802" y="223495"/>
                </a:lnTo>
                <a:lnTo>
                  <a:pt x="992771" y="222525"/>
                </a:lnTo>
                <a:lnTo>
                  <a:pt x="993653" y="221554"/>
                </a:lnTo>
                <a:lnTo>
                  <a:pt x="994622" y="220495"/>
                </a:lnTo>
                <a:lnTo>
                  <a:pt x="995591" y="219525"/>
                </a:lnTo>
                <a:lnTo>
                  <a:pt x="996472" y="218554"/>
                </a:lnTo>
                <a:lnTo>
                  <a:pt x="997441" y="217496"/>
                </a:lnTo>
                <a:lnTo>
                  <a:pt x="998322" y="216525"/>
                </a:lnTo>
                <a:lnTo>
                  <a:pt x="999291" y="215555"/>
                </a:lnTo>
                <a:lnTo>
                  <a:pt x="1000172" y="214584"/>
                </a:lnTo>
                <a:lnTo>
                  <a:pt x="1001142" y="213614"/>
                </a:lnTo>
                <a:lnTo>
                  <a:pt x="1002111" y="212643"/>
                </a:lnTo>
                <a:lnTo>
                  <a:pt x="1002992" y="211673"/>
                </a:lnTo>
                <a:lnTo>
                  <a:pt x="1003961" y="210703"/>
                </a:lnTo>
                <a:lnTo>
                  <a:pt x="1004842" y="209820"/>
                </a:lnTo>
                <a:lnTo>
                  <a:pt x="1005811" y="208850"/>
                </a:lnTo>
                <a:lnTo>
                  <a:pt x="1006780" y="207967"/>
                </a:lnTo>
                <a:lnTo>
                  <a:pt x="1007662" y="207085"/>
                </a:lnTo>
                <a:lnTo>
                  <a:pt x="1008631" y="206203"/>
                </a:lnTo>
                <a:lnTo>
                  <a:pt x="1009512" y="205320"/>
                </a:lnTo>
                <a:lnTo>
                  <a:pt x="1010481" y="204526"/>
                </a:lnTo>
                <a:lnTo>
                  <a:pt x="1011450" y="203644"/>
                </a:lnTo>
                <a:lnTo>
                  <a:pt x="1012331" y="202850"/>
                </a:lnTo>
                <a:lnTo>
                  <a:pt x="1013300" y="202056"/>
                </a:lnTo>
                <a:lnTo>
                  <a:pt x="1014181" y="201350"/>
                </a:lnTo>
                <a:lnTo>
                  <a:pt x="1015151" y="200556"/>
                </a:lnTo>
                <a:lnTo>
                  <a:pt x="1016120" y="199850"/>
                </a:lnTo>
                <a:lnTo>
                  <a:pt x="1017001" y="199144"/>
                </a:lnTo>
                <a:lnTo>
                  <a:pt x="1017970" y="198527"/>
                </a:lnTo>
                <a:lnTo>
                  <a:pt x="1018851" y="197909"/>
                </a:lnTo>
                <a:lnTo>
                  <a:pt x="1019820" y="197291"/>
                </a:lnTo>
                <a:lnTo>
                  <a:pt x="1020701" y="196674"/>
                </a:lnTo>
                <a:lnTo>
                  <a:pt x="1021670" y="196144"/>
                </a:lnTo>
                <a:lnTo>
                  <a:pt x="1022640" y="195615"/>
                </a:lnTo>
                <a:lnTo>
                  <a:pt x="1023521" y="195085"/>
                </a:lnTo>
                <a:lnTo>
                  <a:pt x="1024490" y="194644"/>
                </a:lnTo>
                <a:lnTo>
                  <a:pt x="1025371" y="194203"/>
                </a:lnTo>
                <a:lnTo>
                  <a:pt x="1026340" y="193762"/>
                </a:lnTo>
                <a:lnTo>
                  <a:pt x="1027309" y="193321"/>
                </a:lnTo>
                <a:lnTo>
                  <a:pt x="1028190" y="192968"/>
                </a:lnTo>
                <a:lnTo>
                  <a:pt x="1029160" y="192703"/>
                </a:lnTo>
                <a:lnTo>
                  <a:pt x="1030041" y="192350"/>
                </a:lnTo>
                <a:lnTo>
                  <a:pt x="1031010" y="192086"/>
                </a:lnTo>
                <a:lnTo>
                  <a:pt x="1031979" y="191909"/>
                </a:lnTo>
                <a:lnTo>
                  <a:pt x="1032860" y="191645"/>
                </a:lnTo>
                <a:lnTo>
                  <a:pt x="1033829" y="191468"/>
                </a:lnTo>
                <a:lnTo>
                  <a:pt x="1034710" y="191292"/>
                </a:lnTo>
                <a:lnTo>
                  <a:pt x="1035679" y="191204"/>
                </a:lnTo>
                <a:lnTo>
                  <a:pt x="1036561" y="191115"/>
                </a:lnTo>
                <a:lnTo>
                  <a:pt x="1037530" y="191027"/>
                </a:lnTo>
                <a:lnTo>
                  <a:pt x="1038499" y="191027"/>
                </a:lnTo>
                <a:lnTo>
                  <a:pt x="1039380" y="191027"/>
                </a:lnTo>
                <a:lnTo>
                  <a:pt x="1040349" y="191027"/>
                </a:lnTo>
                <a:lnTo>
                  <a:pt x="1041230" y="191115"/>
                </a:lnTo>
                <a:lnTo>
                  <a:pt x="1042199" y="191204"/>
                </a:lnTo>
                <a:lnTo>
                  <a:pt x="1043168" y="191292"/>
                </a:lnTo>
                <a:lnTo>
                  <a:pt x="1044050" y="191468"/>
                </a:lnTo>
                <a:lnTo>
                  <a:pt x="1045019" y="191557"/>
                </a:lnTo>
                <a:lnTo>
                  <a:pt x="1045900" y="191821"/>
                </a:lnTo>
                <a:lnTo>
                  <a:pt x="1046869" y="191998"/>
                </a:lnTo>
                <a:lnTo>
                  <a:pt x="1047838" y="192262"/>
                </a:lnTo>
                <a:lnTo>
                  <a:pt x="1048719" y="192439"/>
                </a:lnTo>
                <a:lnTo>
                  <a:pt x="1049688" y="192792"/>
                </a:lnTo>
                <a:lnTo>
                  <a:pt x="1050569" y="193056"/>
                </a:lnTo>
                <a:lnTo>
                  <a:pt x="1051539" y="193409"/>
                </a:lnTo>
                <a:lnTo>
                  <a:pt x="1052508" y="193674"/>
                </a:lnTo>
                <a:lnTo>
                  <a:pt x="1053389" y="194115"/>
                </a:lnTo>
                <a:lnTo>
                  <a:pt x="1054358" y="194468"/>
                </a:lnTo>
                <a:lnTo>
                  <a:pt x="1055239" y="194821"/>
                </a:lnTo>
                <a:lnTo>
                  <a:pt x="1056208" y="195262"/>
                </a:lnTo>
                <a:lnTo>
                  <a:pt x="1057089" y="195703"/>
                </a:lnTo>
                <a:lnTo>
                  <a:pt x="1058059" y="196144"/>
                </a:lnTo>
                <a:lnTo>
                  <a:pt x="1059028" y="196585"/>
                </a:lnTo>
                <a:lnTo>
                  <a:pt x="1059909" y="197026"/>
                </a:lnTo>
                <a:lnTo>
                  <a:pt x="1060878" y="197468"/>
                </a:lnTo>
                <a:lnTo>
                  <a:pt x="1061759" y="197997"/>
                </a:lnTo>
                <a:lnTo>
                  <a:pt x="1062728" y="198438"/>
                </a:lnTo>
                <a:lnTo>
                  <a:pt x="1063697" y="198967"/>
                </a:lnTo>
                <a:lnTo>
                  <a:pt x="1064578" y="199497"/>
                </a:lnTo>
                <a:lnTo>
                  <a:pt x="1065548" y="199938"/>
                </a:lnTo>
                <a:lnTo>
                  <a:pt x="1066429" y="200467"/>
                </a:lnTo>
                <a:lnTo>
                  <a:pt x="1067398" y="200997"/>
                </a:lnTo>
                <a:lnTo>
                  <a:pt x="1068367" y="201526"/>
                </a:lnTo>
                <a:lnTo>
                  <a:pt x="1069248" y="202055"/>
                </a:lnTo>
                <a:lnTo>
                  <a:pt x="1070217" y="202496"/>
                </a:lnTo>
                <a:lnTo>
                  <a:pt x="1071098" y="203026"/>
                </a:lnTo>
                <a:lnTo>
                  <a:pt x="1072067" y="203555"/>
                </a:lnTo>
                <a:lnTo>
                  <a:pt x="1073037" y="204085"/>
                </a:lnTo>
                <a:lnTo>
                  <a:pt x="1073918" y="204526"/>
                </a:lnTo>
                <a:lnTo>
                  <a:pt x="1074887" y="205055"/>
                </a:lnTo>
                <a:lnTo>
                  <a:pt x="1075768" y="205496"/>
                </a:lnTo>
                <a:lnTo>
                  <a:pt x="1076737" y="206025"/>
                </a:lnTo>
                <a:lnTo>
                  <a:pt x="1077618" y="206466"/>
                </a:lnTo>
                <a:lnTo>
                  <a:pt x="1078587" y="206908"/>
                </a:lnTo>
                <a:lnTo>
                  <a:pt x="1079557" y="207349"/>
                </a:lnTo>
                <a:lnTo>
                  <a:pt x="1080438" y="207790"/>
                </a:lnTo>
                <a:lnTo>
                  <a:pt x="1081407" y="208231"/>
                </a:lnTo>
                <a:lnTo>
                  <a:pt x="1082288" y="208584"/>
                </a:lnTo>
                <a:lnTo>
                  <a:pt x="1083257" y="208937"/>
                </a:lnTo>
                <a:lnTo>
                  <a:pt x="1084226" y="209378"/>
                </a:lnTo>
                <a:lnTo>
                  <a:pt x="1085107" y="209731"/>
                </a:lnTo>
                <a:lnTo>
                  <a:pt x="1086076" y="209995"/>
                </a:lnTo>
                <a:lnTo>
                  <a:pt x="1086958" y="210348"/>
                </a:lnTo>
                <a:lnTo>
                  <a:pt x="1087927" y="210613"/>
                </a:lnTo>
                <a:lnTo>
                  <a:pt x="1088896" y="210878"/>
                </a:lnTo>
                <a:lnTo>
                  <a:pt x="1089777" y="211143"/>
                </a:lnTo>
                <a:lnTo>
                  <a:pt x="1090746" y="211319"/>
                </a:lnTo>
                <a:lnTo>
                  <a:pt x="1091627" y="211495"/>
                </a:lnTo>
                <a:lnTo>
                  <a:pt x="1092596" y="211672"/>
                </a:lnTo>
                <a:lnTo>
                  <a:pt x="1093477" y="211848"/>
                </a:lnTo>
                <a:lnTo>
                  <a:pt x="1094447" y="211936"/>
                </a:lnTo>
                <a:lnTo>
                  <a:pt x="1095416" y="212025"/>
                </a:lnTo>
                <a:lnTo>
                  <a:pt x="1096297" y="212113"/>
                </a:lnTo>
                <a:lnTo>
                  <a:pt x="1097266" y="212113"/>
                </a:lnTo>
                <a:lnTo>
                  <a:pt x="1098147" y="212201"/>
                </a:lnTo>
                <a:lnTo>
                  <a:pt x="1099116" y="212113"/>
                </a:lnTo>
                <a:lnTo>
                  <a:pt x="1100085" y="212113"/>
                </a:lnTo>
                <a:lnTo>
                  <a:pt x="1100966" y="212025"/>
                </a:lnTo>
                <a:lnTo>
                  <a:pt x="1101936" y="211936"/>
                </a:lnTo>
                <a:lnTo>
                  <a:pt x="1102817" y="211848"/>
                </a:lnTo>
                <a:lnTo>
                  <a:pt x="1103786" y="211672"/>
                </a:lnTo>
                <a:lnTo>
                  <a:pt x="1104755" y="211495"/>
                </a:lnTo>
                <a:lnTo>
                  <a:pt x="1105636" y="211231"/>
                </a:lnTo>
                <a:lnTo>
                  <a:pt x="1106605" y="210966"/>
                </a:lnTo>
                <a:lnTo>
                  <a:pt x="1107486" y="210701"/>
                </a:lnTo>
                <a:lnTo>
                  <a:pt x="1108456" y="210437"/>
                </a:lnTo>
                <a:lnTo>
                  <a:pt x="1109425" y="210084"/>
                </a:lnTo>
                <a:lnTo>
                  <a:pt x="1110306" y="209731"/>
                </a:lnTo>
                <a:lnTo>
                  <a:pt x="1111275" y="209377"/>
                </a:lnTo>
                <a:lnTo>
                  <a:pt x="1112156" y="208936"/>
                </a:lnTo>
                <a:lnTo>
                  <a:pt x="1113125" y="208495"/>
                </a:lnTo>
                <a:lnTo>
                  <a:pt x="1114006" y="208054"/>
                </a:lnTo>
                <a:lnTo>
                  <a:pt x="1114975" y="207525"/>
                </a:lnTo>
                <a:lnTo>
                  <a:pt x="1115945" y="207084"/>
                </a:lnTo>
                <a:lnTo>
                  <a:pt x="1116826" y="206466"/>
                </a:lnTo>
                <a:lnTo>
                  <a:pt x="1117795" y="205937"/>
                </a:lnTo>
                <a:lnTo>
                  <a:pt x="1118676" y="205319"/>
                </a:lnTo>
                <a:lnTo>
                  <a:pt x="1119645" y="204701"/>
                </a:lnTo>
                <a:lnTo>
                  <a:pt x="1120614" y="204084"/>
                </a:lnTo>
                <a:lnTo>
                  <a:pt x="1121495" y="203466"/>
                </a:lnTo>
                <a:lnTo>
                  <a:pt x="1122464" y="202760"/>
                </a:lnTo>
                <a:lnTo>
                  <a:pt x="1123346" y="202055"/>
                </a:lnTo>
                <a:lnTo>
                  <a:pt x="1124315" y="201349"/>
                </a:lnTo>
                <a:lnTo>
                  <a:pt x="1125284" y="200643"/>
                </a:lnTo>
                <a:lnTo>
                  <a:pt x="1126165" y="199849"/>
                </a:lnTo>
                <a:lnTo>
                  <a:pt x="1127134" y="199143"/>
                </a:lnTo>
                <a:lnTo>
                  <a:pt x="1128015" y="198349"/>
                </a:lnTo>
                <a:lnTo>
                  <a:pt x="1128984" y="197555"/>
                </a:lnTo>
                <a:lnTo>
                  <a:pt x="1129865" y="196761"/>
                </a:lnTo>
                <a:lnTo>
                  <a:pt x="1130835" y="195879"/>
                </a:lnTo>
                <a:lnTo>
                  <a:pt x="1131804" y="195085"/>
                </a:lnTo>
                <a:lnTo>
                  <a:pt x="1132685" y="194290"/>
                </a:lnTo>
                <a:lnTo>
                  <a:pt x="1133654" y="193408"/>
                </a:lnTo>
                <a:lnTo>
                  <a:pt x="1134535" y="192526"/>
                </a:lnTo>
                <a:lnTo>
                  <a:pt x="1135504" y="191732"/>
                </a:lnTo>
                <a:lnTo>
                  <a:pt x="1136473" y="190849"/>
                </a:lnTo>
                <a:lnTo>
                  <a:pt x="1137355" y="189967"/>
                </a:lnTo>
                <a:lnTo>
                  <a:pt x="1138324" y="189084"/>
                </a:lnTo>
                <a:lnTo>
                  <a:pt x="1139205" y="188202"/>
                </a:lnTo>
                <a:lnTo>
                  <a:pt x="1140174" y="187320"/>
                </a:lnTo>
                <a:lnTo>
                  <a:pt x="1141143" y="186437"/>
                </a:lnTo>
                <a:lnTo>
                  <a:pt x="1142024" y="185643"/>
                </a:lnTo>
                <a:lnTo>
                  <a:pt x="1142993" y="184761"/>
                </a:lnTo>
                <a:lnTo>
                  <a:pt x="1143874" y="183878"/>
                </a:lnTo>
                <a:lnTo>
                  <a:pt x="1144844" y="182996"/>
                </a:lnTo>
                <a:lnTo>
                  <a:pt x="1145813" y="182202"/>
                </a:lnTo>
                <a:lnTo>
                  <a:pt x="1146694" y="181320"/>
                </a:lnTo>
                <a:lnTo>
                  <a:pt x="1147663" y="180526"/>
                </a:lnTo>
                <a:lnTo>
                  <a:pt x="1148544" y="179731"/>
                </a:lnTo>
                <a:lnTo>
                  <a:pt x="1149513" y="178849"/>
                </a:lnTo>
                <a:lnTo>
                  <a:pt x="1150394" y="178143"/>
                </a:lnTo>
                <a:lnTo>
                  <a:pt x="1151363" y="177349"/>
                </a:lnTo>
                <a:lnTo>
                  <a:pt x="1152333" y="176555"/>
                </a:lnTo>
                <a:lnTo>
                  <a:pt x="1153214" y="175849"/>
                </a:lnTo>
                <a:lnTo>
                  <a:pt x="1154183" y="175055"/>
                </a:lnTo>
                <a:lnTo>
                  <a:pt x="1155064" y="174350"/>
                </a:lnTo>
                <a:lnTo>
                  <a:pt x="1156033" y="173732"/>
                </a:lnTo>
                <a:lnTo>
                  <a:pt x="1157002" y="173026"/>
                </a:lnTo>
                <a:lnTo>
                  <a:pt x="1157883" y="172408"/>
                </a:lnTo>
                <a:lnTo>
                  <a:pt x="1158852" y="171791"/>
                </a:lnTo>
                <a:lnTo>
                  <a:pt x="1159734" y="171173"/>
                </a:lnTo>
                <a:lnTo>
                  <a:pt x="1160703" y="170644"/>
                </a:lnTo>
                <a:lnTo>
                  <a:pt x="1161672" y="170114"/>
                </a:lnTo>
                <a:lnTo>
                  <a:pt x="1162553" y="169585"/>
                </a:lnTo>
                <a:lnTo>
                  <a:pt x="1163522" y="169056"/>
                </a:lnTo>
                <a:lnTo>
                  <a:pt x="1169073" y="166762"/>
                </a:lnTo>
                <a:lnTo>
                  <a:pt x="1170042" y="166409"/>
                </a:lnTo>
                <a:lnTo>
                  <a:pt x="1170923" y="166232"/>
                </a:lnTo>
                <a:lnTo>
                  <a:pt x="1171892" y="165968"/>
                </a:lnTo>
                <a:lnTo>
                  <a:pt x="1172861" y="165791"/>
                </a:lnTo>
                <a:lnTo>
                  <a:pt x="1173743" y="165615"/>
                </a:lnTo>
                <a:lnTo>
                  <a:pt x="1174712" y="165527"/>
                </a:lnTo>
                <a:lnTo>
                  <a:pt x="1175593" y="165438"/>
                </a:lnTo>
                <a:lnTo>
                  <a:pt x="1176562" y="165438"/>
                </a:lnTo>
                <a:lnTo>
                  <a:pt x="1177531" y="165438"/>
                </a:lnTo>
                <a:lnTo>
                  <a:pt x="1178412" y="165438"/>
                </a:lnTo>
                <a:lnTo>
                  <a:pt x="1179381" y="165438"/>
                </a:lnTo>
                <a:lnTo>
                  <a:pt x="1180262" y="165527"/>
                </a:lnTo>
                <a:lnTo>
                  <a:pt x="1181232" y="165703"/>
                </a:lnTo>
                <a:lnTo>
                  <a:pt x="1182201" y="165879"/>
                </a:lnTo>
                <a:lnTo>
                  <a:pt x="1183082" y="166056"/>
                </a:lnTo>
                <a:lnTo>
                  <a:pt x="1184051" y="166232"/>
                </a:lnTo>
                <a:lnTo>
                  <a:pt x="1184932" y="166497"/>
                </a:lnTo>
                <a:lnTo>
                  <a:pt x="1185901" y="166850"/>
                </a:lnTo>
                <a:lnTo>
                  <a:pt x="1186782" y="167114"/>
                </a:lnTo>
                <a:lnTo>
                  <a:pt x="1187751" y="167556"/>
                </a:lnTo>
                <a:lnTo>
                  <a:pt x="1188721" y="167908"/>
                </a:lnTo>
                <a:lnTo>
                  <a:pt x="1189602" y="168350"/>
                </a:lnTo>
                <a:lnTo>
                  <a:pt x="1194271" y="170908"/>
                </a:lnTo>
                <a:lnTo>
                  <a:pt x="1195240" y="171526"/>
                </a:lnTo>
                <a:lnTo>
                  <a:pt x="1196122" y="172143"/>
                </a:lnTo>
                <a:lnTo>
                  <a:pt x="1197091" y="172761"/>
                </a:lnTo>
                <a:lnTo>
                  <a:pt x="1198060" y="173467"/>
                </a:lnTo>
                <a:lnTo>
                  <a:pt x="1198941" y="174173"/>
                </a:lnTo>
                <a:lnTo>
                  <a:pt x="1199910" y="174967"/>
                </a:lnTo>
                <a:lnTo>
                  <a:pt x="1200791" y="175673"/>
                </a:lnTo>
                <a:lnTo>
                  <a:pt x="1205461" y="179820"/>
                </a:lnTo>
                <a:lnTo>
                  <a:pt x="1206430" y="180702"/>
                </a:lnTo>
                <a:lnTo>
                  <a:pt x="1207311" y="181584"/>
                </a:lnTo>
                <a:lnTo>
                  <a:pt x="1208280" y="182467"/>
                </a:lnTo>
                <a:lnTo>
                  <a:pt x="1209250" y="183437"/>
                </a:lnTo>
                <a:lnTo>
                  <a:pt x="1210131" y="184320"/>
                </a:lnTo>
                <a:lnTo>
                  <a:pt x="1211100" y="185290"/>
                </a:lnTo>
                <a:lnTo>
                  <a:pt x="1211981" y="186260"/>
                </a:lnTo>
                <a:lnTo>
                  <a:pt x="1212950" y="187231"/>
                </a:lnTo>
                <a:lnTo>
                  <a:pt x="1213919" y="188201"/>
                </a:lnTo>
                <a:lnTo>
                  <a:pt x="1214800" y="189172"/>
                </a:lnTo>
                <a:lnTo>
                  <a:pt x="1215769" y="190230"/>
                </a:lnTo>
                <a:lnTo>
                  <a:pt x="1216650" y="191201"/>
                </a:lnTo>
                <a:lnTo>
                  <a:pt x="1217620" y="192171"/>
                </a:lnTo>
                <a:lnTo>
                  <a:pt x="1218589" y="193230"/>
                </a:lnTo>
                <a:lnTo>
                  <a:pt x="1219470" y="194201"/>
                </a:lnTo>
                <a:lnTo>
                  <a:pt x="1220439" y="195259"/>
                </a:lnTo>
                <a:lnTo>
                  <a:pt x="1221320" y="196230"/>
                </a:lnTo>
                <a:lnTo>
                  <a:pt x="1222289" y="197289"/>
                </a:lnTo>
                <a:lnTo>
                  <a:pt x="1223170" y="198259"/>
                </a:lnTo>
                <a:lnTo>
                  <a:pt x="1224139" y="199229"/>
                </a:lnTo>
                <a:lnTo>
                  <a:pt x="1225109" y="200288"/>
                </a:lnTo>
                <a:lnTo>
                  <a:pt x="1225990" y="201259"/>
                </a:lnTo>
                <a:lnTo>
                  <a:pt x="1226959" y="202229"/>
                </a:lnTo>
                <a:lnTo>
                  <a:pt x="1227840" y="203199"/>
                </a:lnTo>
                <a:lnTo>
                  <a:pt x="1228809" y="204170"/>
                </a:lnTo>
                <a:lnTo>
                  <a:pt x="1229778" y="205140"/>
                </a:lnTo>
                <a:lnTo>
                  <a:pt x="1230659" y="206111"/>
                </a:lnTo>
                <a:lnTo>
                  <a:pt x="1231629" y="206993"/>
                </a:lnTo>
                <a:lnTo>
                  <a:pt x="1232510" y="207964"/>
                </a:lnTo>
                <a:lnTo>
                  <a:pt x="1233479" y="208846"/>
                </a:lnTo>
                <a:lnTo>
                  <a:pt x="1234448" y="209728"/>
                </a:lnTo>
                <a:lnTo>
                  <a:pt x="1235329" y="210611"/>
                </a:lnTo>
                <a:lnTo>
                  <a:pt x="1236298" y="211405"/>
                </a:lnTo>
                <a:lnTo>
                  <a:pt x="1237179" y="212287"/>
                </a:lnTo>
                <a:lnTo>
                  <a:pt x="1238149" y="213081"/>
                </a:lnTo>
                <a:lnTo>
                  <a:pt x="1239118" y="213875"/>
                </a:lnTo>
                <a:lnTo>
                  <a:pt x="1239999" y="214669"/>
                </a:lnTo>
                <a:lnTo>
                  <a:pt x="1240968" y="215375"/>
                </a:lnTo>
                <a:lnTo>
                  <a:pt x="1241849" y="216169"/>
                </a:lnTo>
                <a:lnTo>
                  <a:pt x="1242818" y="216875"/>
                </a:lnTo>
                <a:lnTo>
                  <a:pt x="1243699" y="217493"/>
                </a:lnTo>
                <a:lnTo>
                  <a:pt x="1244668" y="218198"/>
                </a:lnTo>
                <a:lnTo>
                  <a:pt x="1245638" y="218816"/>
                </a:lnTo>
                <a:lnTo>
                  <a:pt x="1246519" y="219434"/>
                </a:lnTo>
                <a:lnTo>
                  <a:pt x="1247488" y="220052"/>
                </a:lnTo>
                <a:lnTo>
                  <a:pt x="1248369" y="220581"/>
                </a:lnTo>
                <a:lnTo>
                  <a:pt x="1249338" y="221110"/>
                </a:lnTo>
                <a:lnTo>
                  <a:pt x="1250307" y="221640"/>
                </a:lnTo>
                <a:lnTo>
                  <a:pt x="1251188" y="222081"/>
                </a:lnTo>
                <a:lnTo>
                  <a:pt x="1252157" y="222610"/>
                </a:lnTo>
                <a:lnTo>
                  <a:pt x="1253039" y="222963"/>
                </a:lnTo>
                <a:lnTo>
                  <a:pt x="1254008" y="223404"/>
                </a:lnTo>
                <a:lnTo>
                  <a:pt x="1254977" y="223757"/>
                </a:lnTo>
                <a:lnTo>
                  <a:pt x="1255858" y="224110"/>
                </a:lnTo>
                <a:lnTo>
                  <a:pt x="1256827" y="224375"/>
                </a:lnTo>
                <a:lnTo>
                  <a:pt x="1257708" y="224728"/>
                </a:lnTo>
                <a:lnTo>
                  <a:pt x="1258677" y="224904"/>
                </a:lnTo>
                <a:lnTo>
                  <a:pt x="1259646" y="225169"/>
                </a:lnTo>
                <a:lnTo>
                  <a:pt x="1260528" y="225345"/>
                </a:lnTo>
                <a:lnTo>
                  <a:pt x="1261497" y="225522"/>
                </a:lnTo>
                <a:lnTo>
                  <a:pt x="1262378" y="225698"/>
                </a:lnTo>
                <a:lnTo>
                  <a:pt x="1263347" y="225786"/>
                </a:lnTo>
                <a:lnTo>
                  <a:pt x="1264228" y="225875"/>
                </a:lnTo>
                <a:lnTo>
                  <a:pt x="1265197" y="225875"/>
                </a:lnTo>
                <a:lnTo>
                  <a:pt x="1266166" y="225963"/>
                </a:lnTo>
                <a:lnTo>
                  <a:pt x="1267047" y="225963"/>
                </a:lnTo>
                <a:lnTo>
                  <a:pt x="1268017" y="225875"/>
                </a:lnTo>
                <a:lnTo>
                  <a:pt x="1268898" y="225875"/>
                </a:lnTo>
                <a:lnTo>
                  <a:pt x="1269867" y="225786"/>
                </a:lnTo>
                <a:lnTo>
                  <a:pt x="1270836" y="225698"/>
                </a:lnTo>
                <a:lnTo>
                  <a:pt x="1271717" y="225522"/>
                </a:lnTo>
                <a:lnTo>
                  <a:pt x="1272686" y="225345"/>
                </a:lnTo>
                <a:lnTo>
                  <a:pt x="1273567" y="225169"/>
                </a:lnTo>
                <a:lnTo>
                  <a:pt x="1274537" y="224993"/>
                </a:lnTo>
                <a:lnTo>
                  <a:pt x="1275506" y="224816"/>
                </a:lnTo>
                <a:lnTo>
                  <a:pt x="1276387" y="224552"/>
                </a:lnTo>
                <a:lnTo>
                  <a:pt x="1277356" y="224287"/>
                </a:lnTo>
                <a:lnTo>
                  <a:pt x="1278237" y="223934"/>
                </a:lnTo>
                <a:lnTo>
                  <a:pt x="1279206" y="223669"/>
                </a:lnTo>
                <a:lnTo>
                  <a:pt x="1280087" y="223316"/>
                </a:lnTo>
                <a:lnTo>
                  <a:pt x="1281056" y="222963"/>
                </a:lnTo>
                <a:lnTo>
                  <a:pt x="1282026" y="222610"/>
                </a:lnTo>
                <a:lnTo>
                  <a:pt x="1282907" y="222169"/>
                </a:lnTo>
                <a:lnTo>
                  <a:pt x="1283876" y="221816"/>
                </a:lnTo>
                <a:lnTo>
                  <a:pt x="1284757" y="221375"/>
                </a:lnTo>
                <a:lnTo>
                  <a:pt x="1285726" y="220934"/>
                </a:lnTo>
                <a:lnTo>
                  <a:pt x="1286695" y="220493"/>
                </a:lnTo>
                <a:lnTo>
                  <a:pt x="1287576" y="220052"/>
                </a:lnTo>
                <a:lnTo>
                  <a:pt x="1288545" y="219522"/>
                </a:lnTo>
                <a:lnTo>
                  <a:pt x="1289427" y="219081"/>
                </a:lnTo>
                <a:lnTo>
                  <a:pt x="1290396" y="218552"/>
                </a:lnTo>
                <a:lnTo>
                  <a:pt x="1291365" y="218023"/>
                </a:lnTo>
                <a:lnTo>
                  <a:pt x="1292246" y="217493"/>
                </a:lnTo>
                <a:lnTo>
                  <a:pt x="1293215" y="216964"/>
                </a:lnTo>
                <a:lnTo>
                  <a:pt x="1294096" y="216435"/>
                </a:lnTo>
                <a:lnTo>
                  <a:pt x="1295065" y="215905"/>
                </a:lnTo>
                <a:lnTo>
                  <a:pt x="1296034" y="215376"/>
                </a:lnTo>
                <a:lnTo>
                  <a:pt x="1296916" y="214846"/>
                </a:lnTo>
                <a:lnTo>
                  <a:pt x="1297885" y="214229"/>
                </a:lnTo>
                <a:lnTo>
                  <a:pt x="1298766" y="213699"/>
                </a:lnTo>
                <a:lnTo>
                  <a:pt x="1299735" y="213170"/>
                </a:lnTo>
                <a:lnTo>
                  <a:pt x="1300616" y="212552"/>
                </a:lnTo>
                <a:lnTo>
                  <a:pt x="1301585" y="212023"/>
                </a:lnTo>
                <a:lnTo>
                  <a:pt x="1302554" y="211493"/>
                </a:lnTo>
                <a:lnTo>
                  <a:pt x="1303436" y="210876"/>
                </a:lnTo>
                <a:lnTo>
                  <a:pt x="1304405" y="210346"/>
                </a:lnTo>
                <a:lnTo>
                  <a:pt x="1305286" y="209817"/>
                </a:lnTo>
                <a:lnTo>
                  <a:pt x="1306255" y="209199"/>
                </a:lnTo>
                <a:lnTo>
                  <a:pt x="1307224" y="208670"/>
                </a:lnTo>
                <a:lnTo>
                  <a:pt x="1308105" y="208141"/>
                </a:lnTo>
                <a:lnTo>
                  <a:pt x="1309074" y="207611"/>
                </a:lnTo>
                <a:lnTo>
                  <a:pt x="1309955" y="207082"/>
                </a:lnTo>
                <a:lnTo>
                  <a:pt x="1310925" y="206552"/>
                </a:lnTo>
                <a:lnTo>
                  <a:pt x="1311894" y="206111"/>
                </a:lnTo>
                <a:lnTo>
                  <a:pt x="1312775" y="205582"/>
                </a:lnTo>
                <a:lnTo>
                  <a:pt x="1313744" y="205053"/>
                </a:lnTo>
                <a:lnTo>
                  <a:pt x="1314625" y="204611"/>
                </a:lnTo>
                <a:lnTo>
                  <a:pt x="1315594" y="204170"/>
                </a:lnTo>
                <a:lnTo>
                  <a:pt x="1316475" y="203729"/>
                </a:lnTo>
                <a:lnTo>
                  <a:pt x="1317444" y="203288"/>
                </a:lnTo>
                <a:lnTo>
                  <a:pt x="1318414" y="202847"/>
                </a:lnTo>
                <a:lnTo>
                  <a:pt x="1319295" y="202406"/>
                </a:lnTo>
                <a:lnTo>
                  <a:pt x="1320264" y="202053"/>
                </a:lnTo>
                <a:lnTo>
                  <a:pt x="1321145" y="201612"/>
                </a:lnTo>
                <a:lnTo>
                  <a:pt x="1322114" y="201259"/>
                </a:lnTo>
                <a:lnTo>
                  <a:pt x="1323083" y="200906"/>
                </a:lnTo>
                <a:lnTo>
                  <a:pt x="1323964" y="200553"/>
                </a:lnTo>
                <a:lnTo>
                  <a:pt x="1324933" y="200288"/>
                </a:lnTo>
                <a:lnTo>
                  <a:pt x="1325815" y="199935"/>
                </a:lnTo>
                <a:lnTo>
                  <a:pt x="1326784" y="199671"/>
                </a:lnTo>
                <a:lnTo>
                  <a:pt x="1327753" y="199406"/>
                </a:lnTo>
                <a:lnTo>
                  <a:pt x="1328634" y="199141"/>
                </a:lnTo>
                <a:lnTo>
                  <a:pt x="1329603" y="198965"/>
                </a:lnTo>
                <a:lnTo>
                  <a:pt x="1330484" y="198700"/>
                </a:lnTo>
                <a:lnTo>
                  <a:pt x="1331453" y="198524"/>
                </a:lnTo>
                <a:lnTo>
                  <a:pt x="1332423" y="198348"/>
                </a:lnTo>
                <a:lnTo>
                  <a:pt x="1333304" y="198171"/>
                </a:lnTo>
                <a:lnTo>
                  <a:pt x="1334273" y="198083"/>
                </a:lnTo>
                <a:lnTo>
                  <a:pt x="1335154" y="197907"/>
                </a:lnTo>
                <a:lnTo>
                  <a:pt x="1336123" y="197818"/>
                </a:lnTo>
                <a:lnTo>
                  <a:pt x="1337004" y="197730"/>
                </a:lnTo>
                <a:lnTo>
                  <a:pt x="1337973" y="197730"/>
                </a:lnTo>
                <a:lnTo>
                  <a:pt x="1338942" y="197642"/>
                </a:lnTo>
                <a:lnTo>
                  <a:pt x="1339824" y="197642"/>
                </a:lnTo>
                <a:lnTo>
                  <a:pt x="1340793" y="197642"/>
                </a:lnTo>
                <a:lnTo>
                  <a:pt x="1341674" y="197642"/>
                </a:lnTo>
                <a:lnTo>
                  <a:pt x="1342643" y="197730"/>
                </a:lnTo>
                <a:lnTo>
                  <a:pt x="1343612" y="197730"/>
                </a:lnTo>
                <a:lnTo>
                  <a:pt x="1344493" y="197818"/>
                </a:lnTo>
                <a:lnTo>
                  <a:pt x="1345462" y="197907"/>
                </a:lnTo>
                <a:lnTo>
                  <a:pt x="1346343" y="197995"/>
                </a:lnTo>
                <a:lnTo>
                  <a:pt x="1347313" y="198171"/>
                </a:lnTo>
                <a:lnTo>
                  <a:pt x="1348282" y="198259"/>
                </a:lnTo>
                <a:lnTo>
                  <a:pt x="1349163" y="198436"/>
                </a:lnTo>
                <a:lnTo>
                  <a:pt x="1350132" y="198612"/>
                </a:lnTo>
                <a:lnTo>
                  <a:pt x="1351013" y="198789"/>
                </a:lnTo>
                <a:lnTo>
                  <a:pt x="1351982" y="198965"/>
                </a:lnTo>
                <a:lnTo>
                  <a:pt x="1352863" y="199230"/>
                </a:lnTo>
                <a:lnTo>
                  <a:pt x="1353832" y="199406"/>
                </a:lnTo>
                <a:lnTo>
                  <a:pt x="1354802" y="199671"/>
                </a:lnTo>
                <a:lnTo>
                  <a:pt x="1355683" y="199935"/>
                </a:lnTo>
                <a:lnTo>
                  <a:pt x="1356652" y="200200"/>
                </a:lnTo>
                <a:lnTo>
                  <a:pt x="1357533" y="200465"/>
                </a:lnTo>
                <a:lnTo>
                  <a:pt x="1358502" y="200729"/>
                </a:lnTo>
                <a:lnTo>
                  <a:pt x="1359471" y="201082"/>
                </a:lnTo>
                <a:lnTo>
                  <a:pt x="1360352" y="201347"/>
                </a:lnTo>
                <a:lnTo>
                  <a:pt x="1361322" y="201700"/>
                </a:lnTo>
                <a:lnTo>
                  <a:pt x="1362203" y="202053"/>
                </a:lnTo>
                <a:lnTo>
                  <a:pt x="1363172" y="202406"/>
                </a:lnTo>
                <a:lnTo>
                  <a:pt x="1364141" y="202671"/>
                </a:lnTo>
                <a:lnTo>
                  <a:pt x="1365022" y="203024"/>
                </a:lnTo>
                <a:lnTo>
                  <a:pt x="1365991" y="203377"/>
                </a:lnTo>
                <a:lnTo>
                  <a:pt x="1366872" y="203818"/>
                </a:lnTo>
                <a:lnTo>
                  <a:pt x="1367841" y="204171"/>
                </a:lnTo>
                <a:lnTo>
                  <a:pt x="1368811" y="204524"/>
                </a:lnTo>
                <a:lnTo>
                  <a:pt x="1369692" y="204877"/>
                </a:lnTo>
                <a:lnTo>
                  <a:pt x="1370661" y="205230"/>
                </a:lnTo>
                <a:lnTo>
                  <a:pt x="1371542" y="205583"/>
                </a:lnTo>
                <a:lnTo>
                  <a:pt x="1372511" y="206024"/>
                </a:lnTo>
                <a:lnTo>
                  <a:pt x="1373392" y="206377"/>
                </a:lnTo>
                <a:lnTo>
                  <a:pt x="1374361" y="206730"/>
                </a:lnTo>
                <a:lnTo>
                  <a:pt x="1375331" y="207083"/>
                </a:lnTo>
                <a:lnTo>
                  <a:pt x="1376212" y="207436"/>
                </a:lnTo>
                <a:lnTo>
                  <a:pt x="1377181" y="207877"/>
                </a:lnTo>
                <a:lnTo>
                  <a:pt x="1378062" y="208230"/>
                </a:lnTo>
                <a:lnTo>
                  <a:pt x="1379031" y="208583"/>
                </a:lnTo>
                <a:lnTo>
                  <a:pt x="1380000" y="208936"/>
                </a:lnTo>
                <a:lnTo>
                  <a:pt x="1380881" y="209201"/>
                </a:lnTo>
                <a:lnTo>
                  <a:pt x="1381850" y="209554"/>
                </a:lnTo>
                <a:lnTo>
                  <a:pt x="1382731" y="209907"/>
                </a:lnTo>
                <a:lnTo>
                  <a:pt x="1383701" y="210260"/>
                </a:lnTo>
                <a:lnTo>
                  <a:pt x="1384670" y="210525"/>
                </a:lnTo>
                <a:lnTo>
                  <a:pt x="1385551" y="210789"/>
                </a:lnTo>
                <a:lnTo>
                  <a:pt x="1386520" y="211142"/>
                </a:lnTo>
                <a:lnTo>
                  <a:pt x="1387401" y="211407"/>
                </a:lnTo>
                <a:lnTo>
                  <a:pt x="1388370" y="211672"/>
                </a:lnTo>
                <a:lnTo>
                  <a:pt x="1389339" y="211936"/>
                </a:lnTo>
                <a:lnTo>
                  <a:pt x="1390220" y="212201"/>
                </a:lnTo>
                <a:lnTo>
                  <a:pt x="1391190" y="212377"/>
                </a:lnTo>
                <a:lnTo>
                  <a:pt x="1392071" y="212642"/>
                </a:lnTo>
                <a:lnTo>
                  <a:pt x="1393040" y="212819"/>
                </a:lnTo>
                <a:lnTo>
                  <a:pt x="1393921" y="212995"/>
                </a:lnTo>
                <a:lnTo>
                  <a:pt x="1394890" y="213171"/>
                </a:lnTo>
                <a:lnTo>
                  <a:pt x="1395859" y="213348"/>
                </a:lnTo>
                <a:lnTo>
                  <a:pt x="1396740" y="213436"/>
                </a:lnTo>
                <a:lnTo>
                  <a:pt x="1401410" y="213877"/>
                </a:lnTo>
                <a:lnTo>
                  <a:pt x="1402379" y="213966"/>
                </a:lnTo>
                <a:lnTo>
                  <a:pt x="1403260" y="213966"/>
                </a:lnTo>
                <a:lnTo>
                  <a:pt x="1404230" y="213966"/>
                </a:lnTo>
                <a:lnTo>
                  <a:pt x="1405199" y="213877"/>
                </a:lnTo>
                <a:lnTo>
                  <a:pt x="1406080" y="213877"/>
                </a:lnTo>
                <a:lnTo>
                  <a:pt x="1407049" y="213789"/>
                </a:lnTo>
                <a:lnTo>
                  <a:pt x="1407930" y="213701"/>
                </a:lnTo>
                <a:lnTo>
                  <a:pt x="1408899" y="213612"/>
                </a:lnTo>
                <a:lnTo>
                  <a:pt x="1409780" y="213524"/>
                </a:lnTo>
                <a:lnTo>
                  <a:pt x="1410749" y="213436"/>
                </a:lnTo>
                <a:lnTo>
                  <a:pt x="1411719" y="213259"/>
                </a:lnTo>
                <a:lnTo>
                  <a:pt x="1412600" y="213083"/>
                </a:lnTo>
                <a:lnTo>
                  <a:pt x="1413569" y="212907"/>
                </a:lnTo>
                <a:lnTo>
                  <a:pt x="1414450" y="212642"/>
                </a:lnTo>
                <a:lnTo>
                  <a:pt x="1415419" y="212466"/>
                </a:lnTo>
                <a:lnTo>
                  <a:pt x="1416388" y="212201"/>
                </a:lnTo>
                <a:lnTo>
                  <a:pt x="1417269" y="211936"/>
                </a:lnTo>
                <a:lnTo>
                  <a:pt x="1418238" y="211671"/>
                </a:lnTo>
                <a:lnTo>
                  <a:pt x="1419119" y="211318"/>
                </a:lnTo>
                <a:lnTo>
                  <a:pt x="1420089" y="211054"/>
                </a:lnTo>
                <a:lnTo>
                  <a:pt x="1421058" y="210701"/>
                </a:lnTo>
                <a:lnTo>
                  <a:pt x="1421939" y="210348"/>
                </a:lnTo>
                <a:lnTo>
                  <a:pt x="1422908" y="209995"/>
                </a:lnTo>
                <a:lnTo>
                  <a:pt x="1423789" y="209642"/>
                </a:lnTo>
                <a:lnTo>
                  <a:pt x="1424758" y="209201"/>
                </a:lnTo>
                <a:lnTo>
                  <a:pt x="1425727" y="208848"/>
                </a:lnTo>
                <a:lnTo>
                  <a:pt x="1426609" y="208407"/>
                </a:lnTo>
                <a:lnTo>
                  <a:pt x="1427578" y="207966"/>
                </a:lnTo>
                <a:lnTo>
                  <a:pt x="1428459" y="207524"/>
                </a:lnTo>
                <a:lnTo>
                  <a:pt x="1429428" y="206995"/>
                </a:lnTo>
                <a:lnTo>
                  <a:pt x="1430309" y="206554"/>
                </a:lnTo>
                <a:lnTo>
                  <a:pt x="1431278" y="206025"/>
                </a:lnTo>
                <a:lnTo>
                  <a:pt x="1432247" y="205584"/>
                </a:lnTo>
                <a:lnTo>
                  <a:pt x="1433129" y="205054"/>
                </a:lnTo>
                <a:lnTo>
                  <a:pt x="1434098" y="204525"/>
                </a:lnTo>
                <a:lnTo>
                  <a:pt x="1434979" y="203995"/>
                </a:lnTo>
                <a:lnTo>
                  <a:pt x="1435948" y="203466"/>
                </a:lnTo>
                <a:lnTo>
                  <a:pt x="1436917" y="202937"/>
                </a:lnTo>
                <a:lnTo>
                  <a:pt x="1437798" y="202407"/>
                </a:lnTo>
                <a:lnTo>
                  <a:pt x="1438767" y="201790"/>
                </a:lnTo>
                <a:lnTo>
                  <a:pt x="1439648" y="201260"/>
                </a:lnTo>
                <a:lnTo>
                  <a:pt x="1440618" y="200731"/>
                </a:lnTo>
                <a:lnTo>
                  <a:pt x="1441587" y="200113"/>
                </a:lnTo>
                <a:lnTo>
                  <a:pt x="1442468" y="199584"/>
                </a:lnTo>
                <a:lnTo>
                  <a:pt x="1443437" y="198966"/>
                </a:lnTo>
                <a:lnTo>
                  <a:pt x="1444318" y="198437"/>
                </a:lnTo>
                <a:lnTo>
                  <a:pt x="1445287" y="197819"/>
                </a:lnTo>
                <a:lnTo>
                  <a:pt x="1446168" y="197201"/>
                </a:lnTo>
                <a:lnTo>
                  <a:pt x="1447137" y="196672"/>
                </a:lnTo>
                <a:lnTo>
                  <a:pt x="1448107" y="196054"/>
                </a:lnTo>
                <a:lnTo>
                  <a:pt x="1448988" y="195525"/>
                </a:lnTo>
                <a:lnTo>
                  <a:pt x="1449957" y="194907"/>
                </a:lnTo>
                <a:lnTo>
                  <a:pt x="1450838" y="194378"/>
                </a:lnTo>
                <a:lnTo>
                  <a:pt x="1451807" y="193760"/>
                </a:lnTo>
                <a:lnTo>
                  <a:pt x="1452776" y="193231"/>
                </a:lnTo>
                <a:lnTo>
                  <a:pt x="1453657" y="192701"/>
                </a:lnTo>
                <a:lnTo>
                  <a:pt x="1454626" y="192172"/>
                </a:lnTo>
                <a:lnTo>
                  <a:pt x="1455508" y="191554"/>
                </a:lnTo>
                <a:lnTo>
                  <a:pt x="1456477" y="191025"/>
                </a:lnTo>
                <a:lnTo>
                  <a:pt x="1457446" y="190495"/>
                </a:lnTo>
                <a:lnTo>
                  <a:pt x="1458327" y="190054"/>
                </a:lnTo>
                <a:lnTo>
                  <a:pt x="1459296" y="189525"/>
                </a:lnTo>
                <a:lnTo>
                  <a:pt x="1460177" y="188996"/>
                </a:lnTo>
                <a:lnTo>
                  <a:pt x="1461146" y="188555"/>
                </a:lnTo>
                <a:lnTo>
                  <a:pt x="1462116" y="188025"/>
                </a:lnTo>
                <a:lnTo>
                  <a:pt x="1462997" y="187584"/>
                </a:lnTo>
                <a:lnTo>
                  <a:pt x="1463966" y="187143"/>
                </a:lnTo>
                <a:lnTo>
                  <a:pt x="1464847" y="186702"/>
                </a:lnTo>
                <a:lnTo>
                  <a:pt x="1465816" y="186349"/>
                </a:lnTo>
                <a:lnTo>
                  <a:pt x="1466697" y="185908"/>
                </a:lnTo>
                <a:lnTo>
                  <a:pt x="1467666" y="185555"/>
                </a:lnTo>
                <a:lnTo>
                  <a:pt x="1468635" y="185114"/>
                </a:lnTo>
                <a:lnTo>
                  <a:pt x="1469517" y="184761"/>
                </a:lnTo>
                <a:lnTo>
                  <a:pt x="1470486" y="184496"/>
                </a:lnTo>
                <a:lnTo>
                  <a:pt x="1471367" y="184143"/>
                </a:lnTo>
                <a:lnTo>
                  <a:pt x="1472336" y="183878"/>
                </a:lnTo>
                <a:lnTo>
                  <a:pt x="1473305" y="183525"/>
                </a:lnTo>
                <a:lnTo>
                  <a:pt x="1474186" y="183261"/>
                </a:lnTo>
                <a:lnTo>
                  <a:pt x="1475155" y="182996"/>
                </a:lnTo>
                <a:lnTo>
                  <a:pt x="1476036" y="182820"/>
                </a:lnTo>
                <a:lnTo>
                  <a:pt x="1477006" y="182643"/>
                </a:lnTo>
                <a:lnTo>
                  <a:pt x="1477975" y="182379"/>
                </a:lnTo>
                <a:lnTo>
                  <a:pt x="1478856" y="182202"/>
                </a:lnTo>
                <a:lnTo>
                  <a:pt x="1479825" y="182114"/>
                </a:lnTo>
                <a:lnTo>
                  <a:pt x="1480706" y="181938"/>
                </a:lnTo>
                <a:lnTo>
                  <a:pt x="1481675" y="181849"/>
                </a:lnTo>
                <a:lnTo>
                  <a:pt x="1482644" y="181761"/>
                </a:lnTo>
                <a:lnTo>
                  <a:pt x="1483525" y="181673"/>
                </a:lnTo>
                <a:lnTo>
                  <a:pt x="1484495" y="181673"/>
                </a:lnTo>
                <a:lnTo>
                  <a:pt x="1485376" y="181584"/>
                </a:lnTo>
                <a:lnTo>
                  <a:pt x="1486345" y="181584"/>
                </a:lnTo>
                <a:lnTo>
                  <a:pt x="1487226" y="181584"/>
                </a:lnTo>
                <a:lnTo>
                  <a:pt x="1488195" y="181673"/>
                </a:lnTo>
                <a:lnTo>
                  <a:pt x="1489164" y="181673"/>
                </a:lnTo>
                <a:lnTo>
                  <a:pt x="1490045" y="181761"/>
                </a:lnTo>
                <a:lnTo>
                  <a:pt x="1491014" y="181849"/>
                </a:lnTo>
                <a:lnTo>
                  <a:pt x="1491896" y="181938"/>
                </a:lnTo>
                <a:lnTo>
                  <a:pt x="1492865" y="182114"/>
                </a:lnTo>
                <a:lnTo>
                  <a:pt x="1493834" y="182290"/>
                </a:lnTo>
                <a:lnTo>
                  <a:pt x="1494715" y="182379"/>
                </a:lnTo>
                <a:lnTo>
                  <a:pt x="1495684" y="182643"/>
                </a:lnTo>
                <a:lnTo>
                  <a:pt x="1496565" y="182820"/>
                </a:lnTo>
                <a:lnTo>
                  <a:pt x="1497534" y="183084"/>
                </a:lnTo>
                <a:lnTo>
                  <a:pt x="1498504" y="183261"/>
                </a:lnTo>
                <a:lnTo>
                  <a:pt x="1499385" y="183525"/>
                </a:lnTo>
                <a:lnTo>
                  <a:pt x="1500354" y="183790"/>
                </a:lnTo>
                <a:lnTo>
                  <a:pt x="1501235" y="184143"/>
                </a:lnTo>
                <a:lnTo>
                  <a:pt x="1502204" y="184408"/>
                </a:lnTo>
                <a:lnTo>
                  <a:pt x="1503085" y="184761"/>
                </a:lnTo>
                <a:lnTo>
                  <a:pt x="1504054" y="185114"/>
                </a:lnTo>
                <a:lnTo>
                  <a:pt x="1505023" y="185467"/>
                </a:lnTo>
                <a:lnTo>
                  <a:pt x="1505905" y="185820"/>
                </a:lnTo>
                <a:lnTo>
                  <a:pt x="1506874" y="186261"/>
                </a:lnTo>
                <a:lnTo>
                  <a:pt x="1507755" y="186614"/>
                </a:lnTo>
                <a:lnTo>
                  <a:pt x="1508724" y="187055"/>
                </a:lnTo>
                <a:lnTo>
                  <a:pt x="1509693" y="187496"/>
                </a:lnTo>
                <a:lnTo>
                  <a:pt x="1510574" y="187937"/>
                </a:lnTo>
                <a:lnTo>
                  <a:pt x="1511543" y="188378"/>
                </a:lnTo>
                <a:lnTo>
                  <a:pt x="1512424" y="188819"/>
                </a:lnTo>
                <a:lnTo>
                  <a:pt x="1513394" y="189260"/>
                </a:lnTo>
                <a:lnTo>
                  <a:pt x="1514363" y="189790"/>
                </a:lnTo>
                <a:lnTo>
                  <a:pt x="1515244" y="190231"/>
                </a:lnTo>
                <a:lnTo>
                  <a:pt x="1516213" y="190760"/>
                </a:lnTo>
                <a:lnTo>
                  <a:pt x="1517094" y="191201"/>
                </a:lnTo>
                <a:lnTo>
                  <a:pt x="1518063" y="191731"/>
                </a:lnTo>
                <a:lnTo>
                  <a:pt x="1519032" y="192260"/>
                </a:lnTo>
                <a:lnTo>
                  <a:pt x="1519913" y="192789"/>
                </a:lnTo>
                <a:lnTo>
                  <a:pt x="1520883" y="193319"/>
                </a:lnTo>
                <a:lnTo>
                  <a:pt x="1521764" y="193848"/>
                </a:lnTo>
                <a:lnTo>
                  <a:pt x="1522733" y="194377"/>
                </a:lnTo>
                <a:lnTo>
                  <a:pt x="1523614" y="194907"/>
                </a:lnTo>
                <a:lnTo>
                  <a:pt x="1524583" y="195436"/>
                </a:lnTo>
                <a:lnTo>
                  <a:pt x="1525552" y="195966"/>
                </a:lnTo>
                <a:lnTo>
                  <a:pt x="1526433" y="196495"/>
                </a:lnTo>
                <a:lnTo>
                  <a:pt x="1527403" y="197024"/>
                </a:lnTo>
                <a:lnTo>
                  <a:pt x="1528284" y="197554"/>
                </a:lnTo>
                <a:lnTo>
                  <a:pt x="1529253" y="198083"/>
                </a:lnTo>
                <a:lnTo>
                  <a:pt x="1530222" y="198612"/>
                </a:lnTo>
                <a:lnTo>
                  <a:pt x="1531103" y="199142"/>
                </a:lnTo>
                <a:lnTo>
                  <a:pt x="1532072" y="199671"/>
                </a:lnTo>
                <a:lnTo>
                  <a:pt x="1532953" y="200201"/>
                </a:lnTo>
                <a:lnTo>
                  <a:pt x="1533922" y="200642"/>
                </a:lnTo>
                <a:lnTo>
                  <a:pt x="1534892" y="201171"/>
                </a:lnTo>
                <a:lnTo>
                  <a:pt x="1535773" y="201700"/>
                </a:lnTo>
                <a:lnTo>
                  <a:pt x="1536742" y="202142"/>
                </a:lnTo>
                <a:lnTo>
                  <a:pt x="1537623" y="202671"/>
                </a:lnTo>
                <a:lnTo>
                  <a:pt x="1538592" y="203112"/>
                </a:lnTo>
                <a:lnTo>
                  <a:pt x="1539561" y="203641"/>
                </a:lnTo>
                <a:lnTo>
                  <a:pt x="1540442" y="204082"/>
                </a:lnTo>
                <a:lnTo>
                  <a:pt x="1541412" y="204523"/>
                </a:lnTo>
                <a:lnTo>
                  <a:pt x="1542293" y="204965"/>
                </a:lnTo>
                <a:lnTo>
                  <a:pt x="1543262" y="205406"/>
                </a:lnTo>
                <a:lnTo>
                  <a:pt x="1544143" y="205847"/>
                </a:lnTo>
                <a:lnTo>
                  <a:pt x="1545112" y="206200"/>
                </a:lnTo>
                <a:lnTo>
                  <a:pt x="1546081" y="206641"/>
                </a:lnTo>
                <a:lnTo>
                  <a:pt x="1546962" y="206994"/>
                </a:lnTo>
                <a:lnTo>
                  <a:pt x="1547931" y="207347"/>
                </a:lnTo>
                <a:lnTo>
                  <a:pt x="1548812" y="207700"/>
                </a:lnTo>
                <a:lnTo>
                  <a:pt x="1549782" y="208053"/>
                </a:lnTo>
                <a:lnTo>
                  <a:pt x="1550751" y="208406"/>
                </a:lnTo>
                <a:lnTo>
                  <a:pt x="1551632" y="208759"/>
                </a:lnTo>
                <a:lnTo>
                  <a:pt x="1552601" y="209023"/>
                </a:lnTo>
                <a:lnTo>
                  <a:pt x="1553482" y="209288"/>
                </a:lnTo>
                <a:lnTo>
                  <a:pt x="1554451" y="209553"/>
                </a:lnTo>
                <a:lnTo>
                  <a:pt x="1555420" y="209818"/>
                </a:lnTo>
                <a:lnTo>
                  <a:pt x="1556302" y="210082"/>
                </a:lnTo>
                <a:lnTo>
                  <a:pt x="1557271" y="210347"/>
                </a:lnTo>
                <a:lnTo>
                  <a:pt x="1558152" y="210523"/>
                </a:lnTo>
                <a:lnTo>
                  <a:pt x="1559121" y="210700"/>
                </a:lnTo>
                <a:lnTo>
                  <a:pt x="1560002" y="210876"/>
                </a:lnTo>
                <a:lnTo>
                  <a:pt x="1560971" y="211052"/>
                </a:lnTo>
                <a:lnTo>
                  <a:pt x="1561940" y="211229"/>
                </a:lnTo>
                <a:lnTo>
                  <a:pt x="1562821" y="211317"/>
                </a:lnTo>
                <a:lnTo>
                  <a:pt x="1567491" y="211758"/>
                </a:lnTo>
                <a:lnTo>
                  <a:pt x="1568460" y="211847"/>
                </a:lnTo>
                <a:lnTo>
                  <a:pt x="1569341" y="211847"/>
                </a:lnTo>
                <a:lnTo>
                  <a:pt x="1570311" y="211847"/>
                </a:lnTo>
                <a:lnTo>
                  <a:pt x="1571280" y="211847"/>
                </a:lnTo>
                <a:lnTo>
                  <a:pt x="1572161" y="211758"/>
                </a:lnTo>
                <a:lnTo>
                  <a:pt x="1573130" y="211758"/>
                </a:lnTo>
                <a:lnTo>
                  <a:pt x="1574011" y="211670"/>
                </a:lnTo>
                <a:lnTo>
                  <a:pt x="1574980" y="211670"/>
                </a:lnTo>
                <a:lnTo>
                  <a:pt x="1575949" y="211582"/>
                </a:lnTo>
                <a:lnTo>
                  <a:pt x="1576830" y="211493"/>
                </a:lnTo>
                <a:lnTo>
                  <a:pt x="1577800" y="211317"/>
                </a:lnTo>
                <a:lnTo>
                  <a:pt x="1578681" y="211229"/>
                </a:lnTo>
                <a:lnTo>
                  <a:pt x="1579650" y="211140"/>
                </a:lnTo>
                <a:lnTo>
                  <a:pt x="1580531" y="210964"/>
                </a:lnTo>
                <a:lnTo>
                  <a:pt x="1581500" y="210788"/>
                </a:lnTo>
                <a:lnTo>
                  <a:pt x="1582469" y="210611"/>
                </a:lnTo>
                <a:lnTo>
                  <a:pt x="1583350" y="210435"/>
                </a:lnTo>
                <a:lnTo>
                  <a:pt x="1584319" y="210259"/>
                </a:lnTo>
                <a:lnTo>
                  <a:pt x="1585200" y="210082"/>
                </a:lnTo>
                <a:lnTo>
                  <a:pt x="1586170" y="209818"/>
                </a:lnTo>
                <a:lnTo>
                  <a:pt x="1587139" y="209641"/>
                </a:lnTo>
                <a:lnTo>
                  <a:pt x="1588020" y="209376"/>
                </a:lnTo>
                <a:lnTo>
                  <a:pt x="1588989" y="209112"/>
                </a:lnTo>
                <a:lnTo>
                  <a:pt x="1589870" y="208935"/>
                </a:lnTo>
                <a:lnTo>
                  <a:pt x="1590839" y="208671"/>
                </a:lnTo>
                <a:lnTo>
                  <a:pt x="1591808" y="208406"/>
                </a:lnTo>
                <a:lnTo>
                  <a:pt x="1592690" y="208141"/>
                </a:lnTo>
                <a:lnTo>
                  <a:pt x="1593659" y="207877"/>
                </a:lnTo>
                <a:lnTo>
                  <a:pt x="1594540" y="207612"/>
                </a:lnTo>
                <a:lnTo>
                  <a:pt x="1595509" y="207259"/>
                </a:lnTo>
                <a:lnTo>
                  <a:pt x="1596390" y="206994"/>
                </a:lnTo>
                <a:lnTo>
                  <a:pt x="1597359" y="206730"/>
                </a:lnTo>
                <a:lnTo>
                  <a:pt x="1598328" y="206377"/>
                </a:lnTo>
                <a:lnTo>
                  <a:pt x="1599210" y="206112"/>
                </a:lnTo>
                <a:lnTo>
                  <a:pt x="1600179" y="205847"/>
                </a:lnTo>
                <a:lnTo>
                  <a:pt x="1601060" y="205494"/>
                </a:lnTo>
                <a:lnTo>
                  <a:pt x="1602029" y="205229"/>
                </a:lnTo>
                <a:lnTo>
                  <a:pt x="1602998" y="204965"/>
                </a:lnTo>
                <a:lnTo>
                  <a:pt x="1603879" y="204612"/>
                </a:lnTo>
                <a:lnTo>
                  <a:pt x="1604848" y="204347"/>
                </a:lnTo>
                <a:lnTo>
                  <a:pt x="1605729" y="203994"/>
                </a:lnTo>
                <a:lnTo>
                  <a:pt x="1606699" y="203729"/>
                </a:lnTo>
                <a:lnTo>
                  <a:pt x="1607668" y="203465"/>
                </a:lnTo>
                <a:lnTo>
                  <a:pt x="1608549" y="203112"/>
                </a:lnTo>
                <a:lnTo>
                  <a:pt x="1609518" y="202847"/>
                </a:lnTo>
                <a:lnTo>
                  <a:pt x="1610399" y="202582"/>
                </a:lnTo>
                <a:lnTo>
                  <a:pt x="1611368" y="202318"/>
                </a:lnTo>
                <a:lnTo>
                  <a:pt x="1612337" y="201965"/>
                </a:lnTo>
                <a:lnTo>
                  <a:pt x="1613218" y="201700"/>
                </a:lnTo>
                <a:lnTo>
                  <a:pt x="1614188" y="201435"/>
                </a:lnTo>
                <a:lnTo>
                  <a:pt x="1615069" y="201171"/>
                </a:lnTo>
                <a:lnTo>
                  <a:pt x="1616038" y="200906"/>
                </a:lnTo>
                <a:lnTo>
                  <a:pt x="1616919" y="200729"/>
                </a:lnTo>
                <a:lnTo>
                  <a:pt x="1617888" y="200465"/>
                </a:lnTo>
                <a:lnTo>
                  <a:pt x="1618857" y="200200"/>
                </a:lnTo>
                <a:lnTo>
                  <a:pt x="1619738" y="200024"/>
                </a:lnTo>
                <a:lnTo>
                  <a:pt x="1620707" y="199759"/>
                </a:lnTo>
                <a:lnTo>
                  <a:pt x="1621589" y="199583"/>
                </a:lnTo>
                <a:lnTo>
                  <a:pt x="1622558" y="199406"/>
                </a:lnTo>
                <a:lnTo>
                  <a:pt x="1623527" y="199230"/>
                </a:lnTo>
                <a:lnTo>
                  <a:pt x="1624408" y="199054"/>
                </a:lnTo>
                <a:lnTo>
                  <a:pt x="1625377" y="198877"/>
                </a:lnTo>
                <a:lnTo>
                  <a:pt x="1626258" y="198701"/>
                </a:lnTo>
                <a:lnTo>
                  <a:pt x="1627227" y="198524"/>
                </a:lnTo>
                <a:lnTo>
                  <a:pt x="1628197" y="198436"/>
                </a:lnTo>
                <a:lnTo>
                  <a:pt x="1629078" y="198260"/>
                </a:lnTo>
                <a:lnTo>
                  <a:pt x="1630047" y="198171"/>
                </a:lnTo>
                <a:lnTo>
                  <a:pt x="1630928" y="198083"/>
                </a:lnTo>
                <a:lnTo>
                  <a:pt x="1631897" y="197995"/>
                </a:lnTo>
                <a:lnTo>
                  <a:pt x="1632866" y="197907"/>
                </a:lnTo>
                <a:lnTo>
                  <a:pt x="1633747" y="197818"/>
                </a:lnTo>
                <a:lnTo>
                  <a:pt x="1634716" y="197730"/>
                </a:lnTo>
                <a:lnTo>
                  <a:pt x="1635598" y="197730"/>
                </a:lnTo>
                <a:lnTo>
                  <a:pt x="1636567" y="197642"/>
                </a:lnTo>
                <a:lnTo>
                  <a:pt x="1637448" y="197642"/>
                </a:lnTo>
                <a:lnTo>
                  <a:pt x="1638417" y="197642"/>
                </a:lnTo>
                <a:lnTo>
                  <a:pt x="1639386" y="197642"/>
                </a:lnTo>
                <a:lnTo>
                  <a:pt x="1640267" y="197642"/>
                </a:lnTo>
                <a:lnTo>
                  <a:pt x="1641236" y="197642"/>
                </a:lnTo>
                <a:lnTo>
                  <a:pt x="1642117" y="197730"/>
                </a:lnTo>
                <a:lnTo>
                  <a:pt x="1643087" y="197730"/>
                </a:lnTo>
                <a:lnTo>
                  <a:pt x="1644056" y="197818"/>
                </a:lnTo>
                <a:lnTo>
                  <a:pt x="1644937" y="197907"/>
                </a:lnTo>
                <a:lnTo>
                  <a:pt x="1645906" y="197995"/>
                </a:lnTo>
                <a:lnTo>
                  <a:pt x="1646787" y="198083"/>
                </a:lnTo>
                <a:lnTo>
                  <a:pt x="1647756" y="198171"/>
                </a:lnTo>
                <a:lnTo>
                  <a:pt x="1648725" y="198260"/>
                </a:lnTo>
                <a:lnTo>
                  <a:pt x="1649606" y="198436"/>
                </a:lnTo>
                <a:lnTo>
                  <a:pt x="1650576" y="198524"/>
                </a:lnTo>
                <a:lnTo>
                  <a:pt x="1651457" y="198701"/>
                </a:lnTo>
                <a:lnTo>
                  <a:pt x="1652426" y="198877"/>
                </a:lnTo>
                <a:lnTo>
                  <a:pt x="1653307" y="198966"/>
                </a:lnTo>
                <a:lnTo>
                  <a:pt x="1654276" y="199142"/>
                </a:lnTo>
                <a:lnTo>
                  <a:pt x="1655245" y="199318"/>
                </a:lnTo>
                <a:lnTo>
                  <a:pt x="1656126" y="199583"/>
                </a:lnTo>
                <a:lnTo>
                  <a:pt x="1657096" y="199759"/>
                </a:lnTo>
                <a:lnTo>
                  <a:pt x="1657977" y="199936"/>
                </a:lnTo>
                <a:lnTo>
                  <a:pt x="1658946" y="200200"/>
                </a:lnTo>
                <a:lnTo>
                  <a:pt x="1659915" y="200377"/>
                </a:lnTo>
                <a:lnTo>
                  <a:pt x="1660796" y="200641"/>
                </a:lnTo>
                <a:lnTo>
                  <a:pt x="1661765" y="200818"/>
                </a:lnTo>
                <a:lnTo>
                  <a:pt x="1662646" y="201083"/>
                </a:lnTo>
                <a:lnTo>
                  <a:pt x="1663615" y="201347"/>
                </a:lnTo>
                <a:lnTo>
                  <a:pt x="1664585" y="201612"/>
                </a:lnTo>
                <a:lnTo>
                  <a:pt x="1665466" y="201877"/>
                </a:lnTo>
                <a:lnTo>
                  <a:pt x="1666435" y="202141"/>
                </a:lnTo>
                <a:lnTo>
                  <a:pt x="1667316" y="202406"/>
                </a:lnTo>
                <a:lnTo>
                  <a:pt x="1668285" y="202671"/>
                </a:lnTo>
                <a:lnTo>
                  <a:pt x="1669254" y="202935"/>
                </a:lnTo>
                <a:lnTo>
                  <a:pt x="1670135" y="203200"/>
                </a:lnTo>
                <a:lnTo>
                  <a:pt x="1671104" y="203465"/>
                </a:lnTo>
                <a:lnTo>
                  <a:pt x="1671986" y="203729"/>
                </a:lnTo>
                <a:lnTo>
                  <a:pt x="1672955" y="203994"/>
                </a:lnTo>
                <a:lnTo>
                  <a:pt x="1673836" y="204259"/>
                </a:lnTo>
                <a:lnTo>
                  <a:pt x="1674805" y="204523"/>
                </a:lnTo>
                <a:lnTo>
                  <a:pt x="1675774" y="204788"/>
                </a:lnTo>
                <a:lnTo>
                  <a:pt x="1676655" y="205053"/>
                </a:lnTo>
                <a:lnTo>
                  <a:pt x="1677624" y="205406"/>
                </a:lnTo>
                <a:lnTo>
                  <a:pt x="1678505" y="205671"/>
                </a:lnTo>
                <a:lnTo>
                  <a:pt x="1679475" y="205935"/>
                </a:lnTo>
                <a:lnTo>
                  <a:pt x="1680444" y="206200"/>
                </a:lnTo>
                <a:lnTo>
                  <a:pt x="1681325" y="206465"/>
                </a:lnTo>
                <a:lnTo>
                  <a:pt x="1682294" y="206641"/>
                </a:lnTo>
                <a:lnTo>
                  <a:pt x="1683175" y="206906"/>
                </a:lnTo>
                <a:lnTo>
                  <a:pt x="1684144" y="207170"/>
                </a:lnTo>
                <a:lnTo>
                  <a:pt x="1685113" y="207435"/>
                </a:lnTo>
                <a:lnTo>
                  <a:pt x="1685994" y="207700"/>
                </a:lnTo>
                <a:lnTo>
                  <a:pt x="1686964" y="207876"/>
                </a:lnTo>
                <a:lnTo>
                  <a:pt x="1687845" y="208141"/>
                </a:lnTo>
                <a:lnTo>
                  <a:pt x="1688814" y="208317"/>
                </a:lnTo>
                <a:lnTo>
                  <a:pt x="1689695" y="208494"/>
                </a:lnTo>
                <a:lnTo>
                  <a:pt x="1690664" y="208758"/>
                </a:lnTo>
                <a:lnTo>
                  <a:pt x="1691633" y="208935"/>
                </a:lnTo>
                <a:lnTo>
                  <a:pt x="1692514" y="209111"/>
                </a:lnTo>
                <a:lnTo>
                  <a:pt x="1693484" y="209287"/>
                </a:lnTo>
                <a:lnTo>
                  <a:pt x="1694365" y="209464"/>
                </a:lnTo>
                <a:lnTo>
                  <a:pt x="1695334" y="209640"/>
                </a:lnTo>
                <a:lnTo>
                  <a:pt x="1696303" y="209728"/>
                </a:lnTo>
                <a:lnTo>
                  <a:pt x="1697184" y="209905"/>
                </a:lnTo>
                <a:lnTo>
                  <a:pt x="1698153" y="209993"/>
                </a:lnTo>
                <a:lnTo>
                  <a:pt x="1699034" y="210081"/>
                </a:lnTo>
                <a:lnTo>
                  <a:pt x="1700003" y="210258"/>
                </a:lnTo>
                <a:lnTo>
                  <a:pt x="1700973" y="210346"/>
                </a:lnTo>
                <a:lnTo>
                  <a:pt x="1701854" y="210434"/>
                </a:lnTo>
                <a:lnTo>
                  <a:pt x="1702823" y="210434"/>
                </a:lnTo>
                <a:lnTo>
                  <a:pt x="1703704" y="210523"/>
                </a:lnTo>
                <a:lnTo>
                  <a:pt x="1704673" y="210523"/>
                </a:lnTo>
                <a:lnTo>
                  <a:pt x="1705642" y="210611"/>
                </a:lnTo>
                <a:lnTo>
                  <a:pt x="1706523" y="210611"/>
                </a:lnTo>
                <a:lnTo>
                  <a:pt x="1707493" y="210611"/>
                </a:lnTo>
                <a:lnTo>
                  <a:pt x="1708374" y="210611"/>
                </a:lnTo>
                <a:lnTo>
                  <a:pt x="1709343" y="210611"/>
                </a:lnTo>
                <a:lnTo>
                  <a:pt x="1710224" y="210611"/>
                </a:lnTo>
                <a:lnTo>
                  <a:pt x="1711193" y="210523"/>
                </a:lnTo>
                <a:lnTo>
                  <a:pt x="1712162" y="210434"/>
                </a:lnTo>
                <a:lnTo>
                  <a:pt x="1713043" y="210434"/>
                </a:lnTo>
                <a:lnTo>
                  <a:pt x="1714012" y="210346"/>
                </a:lnTo>
                <a:lnTo>
                  <a:pt x="1714893" y="210258"/>
                </a:lnTo>
                <a:lnTo>
                  <a:pt x="1715863" y="210170"/>
                </a:lnTo>
                <a:lnTo>
                  <a:pt x="1716832" y="209993"/>
                </a:lnTo>
                <a:lnTo>
                  <a:pt x="1717713" y="209905"/>
                </a:lnTo>
                <a:lnTo>
                  <a:pt x="1718682" y="209728"/>
                </a:lnTo>
                <a:lnTo>
                  <a:pt x="1719563" y="209552"/>
                </a:lnTo>
                <a:lnTo>
                  <a:pt x="1720532" y="209376"/>
                </a:lnTo>
                <a:lnTo>
                  <a:pt x="1721501" y="209199"/>
                </a:lnTo>
                <a:lnTo>
                  <a:pt x="1722383" y="209023"/>
                </a:lnTo>
                <a:lnTo>
                  <a:pt x="1723352" y="208847"/>
                </a:lnTo>
                <a:lnTo>
                  <a:pt x="1724233" y="208670"/>
                </a:lnTo>
                <a:lnTo>
                  <a:pt x="1725202" y="208406"/>
                </a:lnTo>
                <a:lnTo>
                  <a:pt x="1726171" y="208141"/>
                </a:lnTo>
                <a:lnTo>
                  <a:pt x="1727052" y="207964"/>
                </a:lnTo>
                <a:lnTo>
                  <a:pt x="1728021" y="207700"/>
                </a:lnTo>
                <a:lnTo>
                  <a:pt x="1728902" y="207435"/>
                </a:lnTo>
                <a:lnTo>
                  <a:pt x="1729872" y="207170"/>
                </a:lnTo>
                <a:lnTo>
                  <a:pt x="1730753" y="206906"/>
                </a:lnTo>
                <a:lnTo>
                  <a:pt x="1731722" y="206553"/>
                </a:lnTo>
                <a:lnTo>
                  <a:pt x="1732691" y="206288"/>
                </a:lnTo>
                <a:lnTo>
                  <a:pt x="1733572" y="205935"/>
                </a:lnTo>
                <a:lnTo>
                  <a:pt x="1734541" y="205670"/>
                </a:lnTo>
                <a:lnTo>
                  <a:pt x="1735422" y="205317"/>
                </a:lnTo>
                <a:lnTo>
                  <a:pt x="1736392" y="204964"/>
                </a:lnTo>
                <a:lnTo>
                  <a:pt x="1737361" y="204700"/>
                </a:lnTo>
                <a:lnTo>
                  <a:pt x="1738242" y="204347"/>
                </a:lnTo>
                <a:lnTo>
                  <a:pt x="1739211" y="203994"/>
                </a:lnTo>
                <a:lnTo>
                  <a:pt x="1740092" y="203641"/>
                </a:lnTo>
                <a:lnTo>
                  <a:pt x="1741061" y="203288"/>
                </a:lnTo>
                <a:lnTo>
                  <a:pt x="1742030" y="202935"/>
                </a:lnTo>
                <a:lnTo>
                  <a:pt x="1742911" y="202582"/>
                </a:lnTo>
                <a:lnTo>
                  <a:pt x="1743881" y="202228"/>
                </a:lnTo>
                <a:lnTo>
                  <a:pt x="1744762" y="201787"/>
                </a:lnTo>
                <a:lnTo>
                  <a:pt x="1745731" y="201434"/>
                </a:lnTo>
                <a:lnTo>
                  <a:pt x="1746612" y="201081"/>
                </a:lnTo>
                <a:lnTo>
                  <a:pt x="1747581" y="200728"/>
                </a:lnTo>
                <a:lnTo>
                  <a:pt x="1748550" y="200375"/>
                </a:lnTo>
                <a:lnTo>
                  <a:pt x="1749431" y="199934"/>
                </a:lnTo>
                <a:lnTo>
                  <a:pt x="1750400" y="199581"/>
                </a:lnTo>
                <a:lnTo>
                  <a:pt x="1751282" y="199228"/>
                </a:lnTo>
                <a:lnTo>
                  <a:pt x="1752251" y="198875"/>
                </a:lnTo>
                <a:lnTo>
                  <a:pt x="1753220" y="198434"/>
                </a:lnTo>
                <a:lnTo>
                  <a:pt x="1754101" y="198081"/>
                </a:lnTo>
                <a:lnTo>
                  <a:pt x="1755070" y="197728"/>
                </a:lnTo>
                <a:lnTo>
                  <a:pt x="1755951" y="197375"/>
                </a:lnTo>
                <a:lnTo>
                  <a:pt x="1756920" y="197022"/>
                </a:lnTo>
                <a:lnTo>
                  <a:pt x="1757890" y="196669"/>
                </a:lnTo>
                <a:lnTo>
                  <a:pt x="1758771" y="196316"/>
                </a:lnTo>
                <a:lnTo>
                  <a:pt x="1759740" y="195963"/>
                </a:lnTo>
                <a:lnTo>
                  <a:pt x="1760621" y="195610"/>
                </a:lnTo>
                <a:lnTo>
                  <a:pt x="1761590" y="195345"/>
                </a:lnTo>
                <a:lnTo>
                  <a:pt x="1762559" y="194992"/>
                </a:lnTo>
                <a:lnTo>
                  <a:pt x="1763440" y="194640"/>
                </a:lnTo>
                <a:lnTo>
                  <a:pt x="1764409" y="194375"/>
                </a:lnTo>
                <a:lnTo>
                  <a:pt x="1765291" y="194022"/>
                </a:lnTo>
                <a:lnTo>
                  <a:pt x="1766260" y="193757"/>
                </a:lnTo>
                <a:lnTo>
                  <a:pt x="1767141" y="193492"/>
                </a:lnTo>
                <a:lnTo>
                  <a:pt x="1768110" y="193139"/>
                </a:lnTo>
                <a:lnTo>
                  <a:pt x="1769079" y="192875"/>
                </a:lnTo>
                <a:lnTo>
                  <a:pt x="1769960" y="192610"/>
                </a:lnTo>
                <a:lnTo>
                  <a:pt x="1770929" y="192434"/>
                </a:lnTo>
                <a:lnTo>
                  <a:pt x="1771810" y="192169"/>
                </a:lnTo>
                <a:lnTo>
                  <a:pt x="1772780" y="191904"/>
                </a:lnTo>
                <a:lnTo>
                  <a:pt x="1773749" y="191728"/>
                </a:lnTo>
                <a:lnTo>
                  <a:pt x="1774630" y="191463"/>
                </a:lnTo>
                <a:lnTo>
                  <a:pt x="1775599" y="191287"/>
                </a:lnTo>
                <a:lnTo>
                  <a:pt x="1776480" y="191110"/>
                </a:lnTo>
                <a:lnTo>
                  <a:pt x="1777449" y="190934"/>
                </a:lnTo>
                <a:lnTo>
                  <a:pt x="1778418" y="190758"/>
                </a:lnTo>
                <a:lnTo>
                  <a:pt x="1779299" y="190669"/>
                </a:lnTo>
                <a:lnTo>
                  <a:pt x="1780269" y="190493"/>
                </a:lnTo>
                <a:lnTo>
                  <a:pt x="1781150" y="190405"/>
                </a:lnTo>
                <a:lnTo>
                  <a:pt x="1782119" y="190228"/>
                </a:lnTo>
                <a:lnTo>
                  <a:pt x="1783000" y="190140"/>
                </a:lnTo>
                <a:lnTo>
                  <a:pt x="1783969" y="190052"/>
                </a:lnTo>
                <a:lnTo>
                  <a:pt x="1784938" y="189963"/>
                </a:lnTo>
                <a:lnTo>
                  <a:pt x="1785819" y="189875"/>
                </a:lnTo>
                <a:lnTo>
                  <a:pt x="1786788" y="189875"/>
                </a:lnTo>
                <a:lnTo>
                  <a:pt x="1787670" y="189787"/>
                </a:lnTo>
                <a:lnTo>
                  <a:pt x="1788639" y="189787"/>
                </a:lnTo>
                <a:lnTo>
                  <a:pt x="1789608" y="189787"/>
                </a:lnTo>
                <a:lnTo>
                  <a:pt x="1790489" y="189787"/>
                </a:lnTo>
                <a:lnTo>
                  <a:pt x="1791458" y="189787"/>
                </a:lnTo>
                <a:lnTo>
                  <a:pt x="1792339" y="189787"/>
                </a:lnTo>
                <a:lnTo>
                  <a:pt x="1793308" y="189875"/>
                </a:lnTo>
                <a:lnTo>
                  <a:pt x="1794278" y="189963"/>
                </a:lnTo>
                <a:lnTo>
                  <a:pt x="1795159" y="189963"/>
                </a:lnTo>
                <a:lnTo>
                  <a:pt x="1796128" y="190052"/>
                </a:lnTo>
                <a:lnTo>
                  <a:pt x="1797009" y="190140"/>
                </a:lnTo>
                <a:lnTo>
                  <a:pt x="1797978" y="190228"/>
                </a:lnTo>
                <a:lnTo>
                  <a:pt x="1798947" y="190317"/>
                </a:lnTo>
                <a:lnTo>
                  <a:pt x="1799828" y="190493"/>
                </a:lnTo>
                <a:lnTo>
                  <a:pt x="1800797" y="190581"/>
                </a:lnTo>
                <a:lnTo>
                  <a:pt x="1801679" y="190758"/>
                </a:lnTo>
                <a:lnTo>
                  <a:pt x="1802648" y="190934"/>
                </a:lnTo>
                <a:lnTo>
                  <a:pt x="1803529" y="191110"/>
                </a:lnTo>
                <a:lnTo>
                  <a:pt x="1804498" y="191287"/>
                </a:lnTo>
                <a:lnTo>
                  <a:pt x="1805467" y="191463"/>
                </a:lnTo>
                <a:lnTo>
                  <a:pt x="1806348" y="191640"/>
                </a:lnTo>
                <a:lnTo>
                  <a:pt x="1807317" y="191816"/>
                </a:lnTo>
                <a:lnTo>
                  <a:pt x="1808198" y="192081"/>
                </a:lnTo>
                <a:lnTo>
                  <a:pt x="1809168" y="192257"/>
                </a:lnTo>
                <a:lnTo>
                  <a:pt x="1810137" y="192522"/>
                </a:lnTo>
                <a:lnTo>
                  <a:pt x="1811018" y="192786"/>
                </a:lnTo>
                <a:lnTo>
                  <a:pt x="1811987" y="193051"/>
                </a:lnTo>
                <a:lnTo>
                  <a:pt x="1812868" y="193227"/>
                </a:lnTo>
                <a:lnTo>
                  <a:pt x="1813837" y="193492"/>
                </a:lnTo>
                <a:lnTo>
                  <a:pt x="1814806" y="193757"/>
                </a:lnTo>
                <a:lnTo>
                  <a:pt x="1815687" y="194110"/>
                </a:lnTo>
                <a:lnTo>
                  <a:pt x="1816657" y="194375"/>
                </a:lnTo>
                <a:lnTo>
                  <a:pt x="1817538" y="194639"/>
                </a:lnTo>
                <a:lnTo>
                  <a:pt x="1818507" y="194904"/>
                </a:lnTo>
                <a:lnTo>
                  <a:pt x="1819476" y="195257"/>
                </a:lnTo>
                <a:lnTo>
                  <a:pt x="1820357" y="195522"/>
                </a:lnTo>
                <a:lnTo>
                  <a:pt x="1821326" y="195786"/>
                </a:lnTo>
                <a:lnTo>
                  <a:pt x="1822207" y="196139"/>
                </a:lnTo>
                <a:lnTo>
                  <a:pt x="1823177" y="196404"/>
                </a:lnTo>
                <a:lnTo>
                  <a:pt x="1824058" y="196757"/>
                </a:lnTo>
                <a:lnTo>
                  <a:pt x="1825027" y="197022"/>
                </a:lnTo>
                <a:lnTo>
                  <a:pt x="1825996" y="197375"/>
                </a:lnTo>
                <a:lnTo>
                  <a:pt x="1826877" y="197639"/>
                </a:lnTo>
                <a:lnTo>
                  <a:pt x="1827846" y="197992"/>
                </a:lnTo>
                <a:lnTo>
                  <a:pt x="1828727" y="198345"/>
                </a:lnTo>
                <a:lnTo>
                  <a:pt x="1829696" y="198610"/>
                </a:lnTo>
                <a:lnTo>
                  <a:pt x="1830666" y="198963"/>
                </a:lnTo>
                <a:lnTo>
                  <a:pt x="1831547" y="199228"/>
                </a:lnTo>
                <a:lnTo>
                  <a:pt x="1832516" y="199581"/>
                </a:lnTo>
                <a:lnTo>
                  <a:pt x="1833397" y="199845"/>
                </a:lnTo>
                <a:lnTo>
                  <a:pt x="1834366" y="200199"/>
                </a:lnTo>
                <a:lnTo>
                  <a:pt x="1835335" y="200463"/>
                </a:lnTo>
                <a:lnTo>
                  <a:pt x="1836216" y="200816"/>
                </a:lnTo>
                <a:lnTo>
                  <a:pt x="1837185" y="201081"/>
                </a:lnTo>
                <a:lnTo>
                  <a:pt x="1838067" y="201346"/>
                </a:lnTo>
                <a:lnTo>
                  <a:pt x="1839036" y="201610"/>
                </a:lnTo>
                <a:lnTo>
                  <a:pt x="1839917" y="201963"/>
                </a:lnTo>
                <a:lnTo>
                  <a:pt x="1840886" y="202228"/>
                </a:lnTo>
                <a:lnTo>
                  <a:pt x="1841855" y="202493"/>
                </a:lnTo>
                <a:lnTo>
                  <a:pt x="1842736" y="202757"/>
                </a:lnTo>
                <a:lnTo>
                  <a:pt x="1843705" y="203022"/>
                </a:lnTo>
                <a:lnTo>
                  <a:pt x="1844586" y="203287"/>
                </a:lnTo>
                <a:lnTo>
                  <a:pt x="1845556" y="203463"/>
                </a:lnTo>
                <a:lnTo>
                  <a:pt x="1846525" y="203728"/>
                </a:lnTo>
                <a:lnTo>
                  <a:pt x="1847406" y="203992"/>
                </a:lnTo>
                <a:lnTo>
                  <a:pt x="1848375" y="204169"/>
                </a:lnTo>
                <a:lnTo>
                  <a:pt x="1849256" y="204434"/>
                </a:lnTo>
                <a:lnTo>
                  <a:pt x="1850225" y="204610"/>
                </a:lnTo>
                <a:lnTo>
                  <a:pt x="1851194" y="204786"/>
                </a:lnTo>
                <a:lnTo>
                  <a:pt x="1852076" y="205051"/>
                </a:lnTo>
                <a:lnTo>
                  <a:pt x="1853045" y="205227"/>
                </a:lnTo>
                <a:lnTo>
                  <a:pt x="1853926" y="205404"/>
                </a:lnTo>
                <a:lnTo>
                  <a:pt x="1854895" y="205492"/>
                </a:lnTo>
                <a:lnTo>
                  <a:pt x="1855864" y="205668"/>
                </a:lnTo>
                <a:lnTo>
                  <a:pt x="1856745" y="205845"/>
                </a:lnTo>
                <a:lnTo>
                  <a:pt x="1857714" y="205933"/>
                </a:lnTo>
                <a:lnTo>
                  <a:pt x="1858595" y="206109"/>
                </a:lnTo>
                <a:lnTo>
                  <a:pt x="1859565" y="206198"/>
                </a:lnTo>
                <a:lnTo>
                  <a:pt x="1860446" y="206286"/>
                </a:lnTo>
                <a:lnTo>
                  <a:pt x="1861415" y="206374"/>
                </a:lnTo>
                <a:lnTo>
                  <a:pt x="1862384" y="206463"/>
                </a:lnTo>
                <a:lnTo>
                  <a:pt x="1863265" y="206551"/>
                </a:lnTo>
                <a:lnTo>
                  <a:pt x="1864234" y="206639"/>
                </a:lnTo>
                <a:lnTo>
                  <a:pt x="1865115" y="206639"/>
                </a:lnTo>
                <a:lnTo>
                  <a:pt x="1866084" y="206728"/>
                </a:lnTo>
                <a:lnTo>
                  <a:pt x="1867053" y="206728"/>
                </a:lnTo>
                <a:lnTo>
                  <a:pt x="1867934" y="206816"/>
                </a:lnTo>
                <a:lnTo>
                  <a:pt x="1868904" y="206816"/>
                </a:lnTo>
                <a:lnTo>
                  <a:pt x="1869785" y="206816"/>
                </a:lnTo>
                <a:lnTo>
                  <a:pt x="1870754" y="206816"/>
                </a:lnTo>
                <a:lnTo>
                  <a:pt x="1871723" y="206728"/>
                </a:lnTo>
                <a:lnTo>
                  <a:pt x="1872604" y="206728"/>
                </a:lnTo>
                <a:lnTo>
                  <a:pt x="1873573" y="206728"/>
                </a:lnTo>
                <a:lnTo>
                  <a:pt x="1874454" y="206639"/>
                </a:lnTo>
                <a:lnTo>
                  <a:pt x="1875423" y="206639"/>
                </a:lnTo>
                <a:lnTo>
                  <a:pt x="1876304" y="206551"/>
                </a:lnTo>
                <a:lnTo>
                  <a:pt x="1877273" y="206463"/>
                </a:lnTo>
                <a:lnTo>
                  <a:pt x="1878242" y="206374"/>
                </a:lnTo>
                <a:lnTo>
                  <a:pt x="1879123" y="206286"/>
                </a:lnTo>
                <a:lnTo>
                  <a:pt x="1880092" y="206198"/>
                </a:lnTo>
                <a:lnTo>
                  <a:pt x="1880973" y="206109"/>
                </a:lnTo>
                <a:lnTo>
                  <a:pt x="1881942" y="206021"/>
                </a:lnTo>
                <a:lnTo>
                  <a:pt x="1882911" y="205845"/>
                </a:lnTo>
                <a:lnTo>
                  <a:pt x="1883792" y="205756"/>
                </a:lnTo>
                <a:lnTo>
                  <a:pt x="1884761" y="205580"/>
                </a:lnTo>
                <a:lnTo>
                  <a:pt x="1885642" y="205492"/>
                </a:lnTo>
                <a:lnTo>
                  <a:pt x="1886611" y="205315"/>
                </a:lnTo>
                <a:lnTo>
                  <a:pt x="1887580" y="205227"/>
                </a:lnTo>
                <a:lnTo>
                  <a:pt x="1888462" y="205051"/>
                </a:lnTo>
                <a:lnTo>
                  <a:pt x="1889431" y="204874"/>
                </a:lnTo>
                <a:lnTo>
                  <a:pt x="1890312" y="204698"/>
                </a:lnTo>
                <a:lnTo>
                  <a:pt x="1891281" y="204522"/>
                </a:lnTo>
                <a:lnTo>
                  <a:pt x="1892250" y="204345"/>
                </a:lnTo>
                <a:lnTo>
                  <a:pt x="1893131" y="204169"/>
                </a:lnTo>
                <a:lnTo>
                  <a:pt x="1894100" y="203992"/>
                </a:lnTo>
                <a:lnTo>
                  <a:pt x="1894981" y="203816"/>
                </a:lnTo>
                <a:lnTo>
                  <a:pt x="1895950" y="203640"/>
                </a:lnTo>
                <a:lnTo>
                  <a:pt x="1896831" y="203375"/>
                </a:lnTo>
                <a:lnTo>
                  <a:pt x="1897800" y="203199"/>
                </a:lnTo>
                <a:lnTo>
                  <a:pt x="1898769" y="203022"/>
                </a:lnTo>
                <a:lnTo>
                  <a:pt x="1899650" y="202846"/>
                </a:lnTo>
                <a:lnTo>
                  <a:pt x="1900619" y="202581"/>
                </a:lnTo>
                <a:lnTo>
                  <a:pt x="1901500" y="202405"/>
                </a:lnTo>
                <a:lnTo>
                  <a:pt x="1902469" y="202228"/>
                </a:lnTo>
                <a:lnTo>
                  <a:pt x="1903438" y="202052"/>
                </a:lnTo>
                <a:lnTo>
                  <a:pt x="1904319" y="201788"/>
                </a:lnTo>
                <a:lnTo>
                  <a:pt x="1905288" y="201611"/>
                </a:lnTo>
                <a:lnTo>
                  <a:pt x="1906169" y="201435"/>
                </a:lnTo>
                <a:lnTo>
                  <a:pt x="1907139" y="201258"/>
                </a:lnTo>
                <a:lnTo>
                  <a:pt x="1908108" y="200994"/>
                </a:lnTo>
                <a:lnTo>
                  <a:pt x="1908989" y="200817"/>
                </a:lnTo>
                <a:lnTo>
                  <a:pt x="1909958" y="200641"/>
                </a:lnTo>
                <a:lnTo>
                  <a:pt x="1910839" y="200465"/>
                </a:lnTo>
                <a:lnTo>
                  <a:pt x="1911808" y="200288"/>
                </a:lnTo>
                <a:lnTo>
                  <a:pt x="1912777" y="200112"/>
                </a:lnTo>
                <a:lnTo>
                  <a:pt x="1913658" y="199935"/>
                </a:lnTo>
                <a:lnTo>
                  <a:pt x="1914627" y="199759"/>
                </a:lnTo>
                <a:lnTo>
                  <a:pt x="1915508" y="199583"/>
                </a:lnTo>
                <a:lnTo>
                  <a:pt x="1916477" y="199406"/>
                </a:lnTo>
                <a:lnTo>
                  <a:pt x="1917358" y="199230"/>
                </a:lnTo>
                <a:lnTo>
                  <a:pt x="1918327" y="199142"/>
                </a:lnTo>
                <a:lnTo>
                  <a:pt x="1919296" y="198965"/>
                </a:lnTo>
                <a:lnTo>
                  <a:pt x="1920177" y="198789"/>
                </a:lnTo>
                <a:lnTo>
                  <a:pt x="1921146" y="198701"/>
                </a:lnTo>
                <a:lnTo>
                  <a:pt x="1922027" y="198524"/>
                </a:lnTo>
                <a:lnTo>
                  <a:pt x="1922996" y="198436"/>
                </a:lnTo>
                <a:lnTo>
                  <a:pt x="1923965" y="198348"/>
                </a:lnTo>
                <a:lnTo>
                  <a:pt x="1924847" y="198171"/>
                </a:lnTo>
                <a:lnTo>
                  <a:pt x="1925816" y="198083"/>
                </a:lnTo>
                <a:lnTo>
                  <a:pt x="1926697" y="197995"/>
                </a:lnTo>
                <a:lnTo>
                  <a:pt x="1927666" y="197906"/>
                </a:lnTo>
                <a:lnTo>
                  <a:pt x="1928635" y="197818"/>
                </a:lnTo>
                <a:lnTo>
                  <a:pt x="1929516" y="197730"/>
                </a:lnTo>
                <a:lnTo>
                  <a:pt x="1930485" y="197730"/>
                </a:lnTo>
                <a:lnTo>
                  <a:pt x="1931366" y="197641"/>
                </a:lnTo>
                <a:lnTo>
                  <a:pt x="1932335" y="197641"/>
                </a:lnTo>
                <a:lnTo>
                  <a:pt x="1933216" y="197553"/>
                </a:lnTo>
                <a:lnTo>
                  <a:pt x="1934185" y="197553"/>
                </a:lnTo>
                <a:lnTo>
                  <a:pt x="1935154" y="197465"/>
                </a:lnTo>
                <a:lnTo>
                  <a:pt x="1936035" y="197465"/>
                </a:lnTo>
                <a:lnTo>
                  <a:pt x="1937004" y="197465"/>
                </a:lnTo>
                <a:lnTo>
                  <a:pt x="1937885" y="197465"/>
                </a:lnTo>
                <a:lnTo>
                  <a:pt x="1938854" y="197465"/>
                </a:lnTo>
                <a:lnTo>
                  <a:pt x="1939823" y="197553"/>
                </a:lnTo>
                <a:lnTo>
                  <a:pt x="1940704" y="197553"/>
                </a:lnTo>
                <a:lnTo>
                  <a:pt x="1941673" y="197553"/>
                </a:lnTo>
                <a:lnTo>
                  <a:pt x="1942554" y="197641"/>
                </a:lnTo>
                <a:lnTo>
                  <a:pt x="1943523" y="197730"/>
                </a:lnTo>
                <a:lnTo>
                  <a:pt x="1944492" y="197730"/>
                </a:lnTo>
                <a:lnTo>
                  <a:pt x="1945374" y="197818"/>
                </a:lnTo>
                <a:lnTo>
                  <a:pt x="1946343" y="197906"/>
                </a:lnTo>
                <a:lnTo>
                  <a:pt x="1947224" y="197995"/>
                </a:lnTo>
                <a:lnTo>
                  <a:pt x="1948193" y="198083"/>
                </a:lnTo>
                <a:lnTo>
                  <a:pt x="1949162" y="198171"/>
                </a:lnTo>
                <a:lnTo>
                  <a:pt x="1950043" y="198259"/>
                </a:lnTo>
                <a:lnTo>
                  <a:pt x="1951012" y="198436"/>
                </a:lnTo>
                <a:lnTo>
                  <a:pt x="1951893" y="198524"/>
                </a:lnTo>
                <a:lnTo>
                  <a:pt x="1952862" y="198701"/>
                </a:lnTo>
                <a:lnTo>
                  <a:pt x="1953743" y="198789"/>
                </a:lnTo>
                <a:lnTo>
                  <a:pt x="1954712" y="198965"/>
                </a:lnTo>
                <a:lnTo>
                  <a:pt x="1955681" y="199054"/>
                </a:lnTo>
                <a:lnTo>
                  <a:pt x="1956562" y="199230"/>
                </a:lnTo>
                <a:lnTo>
                  <a:pt x="1957531" y="199406"/>
                </a:lnTo>
                <a:lnTo>
                  <a:pt x="1958412" y="199583"/>
                </a:lnTo>
                <a:lnTo>
                  <a:pt x="1959381" y="199759"/>
                </a:lnTo>
                <a:lnTo>
                  <a:pt x="1960350" y="199935"/>
                </a:lnTo>
                <a:lnTo>
                  <a:pt x="1961231" y="200112"/>
                </a:lnTo>
                <a:lnTo>
                  <a:pt x="1962200" y="200288"/>
                </a:lnTo>
                <a:lnTo>
                  <a:pt x="1963082" y="200553"/>
                </a:lnTo>
                <a:lnTo>
                  <a:pt x="1964051" y="200729"/>
                </a:lnTo>
                <a:lnTo>
                  <a:pt x="1965020" y="200906"/>
                </a:lnTo>
                <a:lnTo>
                  <a:pt x="1965901" y="201082"/>
                </a:lnTo>
                <a:lnTo>
                  <a:pt x="1966870" y="201347"/>
                </a:lnTo>
                <a:lnTo>
                  <a:pt x="1967751" y="201523"/>
                </a:lnTo>
                <a:lnTo>
                  <a:pt x="1968720" y="201788"/>
                </a:lnTo>
                <a:lnTo>
                  <a:pt x="1969601" y="201964"/>
                </a:lnTo>
                <a:lnTo>
                  <a:pt x="1970570" y="202140"/>
                </a:lnTo>
                <a:lnTo>
                  <a:pt x="1971539" y="202405"/>
                </a:lnTo>
                <a:lnTo>
                  <a:pt x="1972420" y="202582"/>
                </a:lnTo>
                <a:lnTo>
                  <a:pt x="1973389" y="202846"/>
                </a:lnTo>
                <a:lnTo>
                  <a:pt x="1974270" y="203111"/>
                </a:lnTo>
                <a:lnTo>
                  <a:pt x="1975239" y="203287"/>
                </a:lnTo>
                <a:lnTo>
                  <a:pt x="1976208" y="203552"/>
                </a:lnTo>
                <a:lnTo>
                  <a:pt x="1977089" y="203728"/>
                </a:lnTo>
                <a:lnTo>
                  <a:pt x="1978058" y="203993"/>
                </a:lnTo>
                <a:lnTo>
                  <a:pt x="1978939" y="204169"/>
                </a:lnTo>
                <a:lnTo>
                  <a:pt x="1979908" y="204434"/>
                </a:lnTo>
                <a:lnTo>
                  <a:pt x="1980877" y="204610"/>
                </a:lnTo>
                <a:lnTo>
                  <a:pt x="1981759" y="204787"/>
                </a:lnTo>
                <a:lnTo>
                  <a:pt x="1982728" y="205052"/>
                </a:lnTo>
                <a:lnTo>
                  <a:pt x="1983609" y="205228"/>
                </a:lnTo>
                <a:lnTo>
                  <a:pt x="1984578" y="205493"/>
                </a:lnTo>
                <a:lnTo>
                  <a:pt x="1985547" y="205669"/>
                </a:lnTo>
                <a:lnTo>
                  <a:pt x="1986428" y="205845"/>
                </a:lnTo>
                <a:lnTo>
                  <a:pt x="1987397" y="206022"/>
                </a:lnTo>
                <a:lnTo>
                  <a:pt x="1988278" y="206198"/>
                </a:lnTo>
                <a:lnTo>
                  <a:pt x="1989247" y="206463"/>
                </a:lnTo>
                <a:lnTo>
                  <a:pt x="1990128" y="206639"/>
                </a:lnTo>
                <a:lnTo>
                  <a:pt x="1991097" y="206815"/>
                </a:lnTo>
                <a:lnTo>
                  <a:pt x="1992066" y="206904"/>
                </a:lnTo>
                <a:lnTo>
                  <a:pt x="1992947" y="207080"/>
                </a:lnTo>
                <a:lnTo>
                  <a:pt x="1993916" y="207257"/>
                </a:lnTo>
                <a:lnTo>
                  <a:pt x="1994797" y="207433"/>
                </a:lnTo>
                <a:lnTo>
                  <a:pt x="1995766" y="207521"/>
                </a:lnTo>
                <a:lnTo>
                  <a:pt x="1996735" y="207698"/>
                </a:lnTo>
                <a:lnTo>
                  <a:pt x="1997616" y="207786"/>
                </a:lnTo>
                <a:lnTo>
                  <a:pt x="1998585" y="207962"/>
                </a:lnTo>
                <a:lnTo>
                  <a:pt x="1999467" y="208051"/>
                </a:lnTo>
                <a:lnTo>
                  <a:pt x="2000435" y="208139"/>
                </a:lnTo>
                <a:lnTo>
                  <a:pt x="2001405" y="208315"/>
                </a:lnTo>
                <a:lnTo>
                  <a:pt x="2002286" y="208404"/>
                </a:lnTo>
                <a:lnTo>
                  <a:pt x="2003255" y="208492"/>
                </a:lnTo>
                <a:lnTo>
                  <a:pt x="2004136" y="208492"/>
                </a:lnTo>
                <a:lnTo>
                  <a:pt x="2005105" y="208580"/>
                </a:lnTo>
                <a:lnTo>
                  <a:pt x="2006074" y="208669"/>
                </a:lnTo>
                <a:lnTo>
                  <a:pt x="2006955" y="208669"/>
                </a:lnTo>
                <a:lnTo>
                  <a:pt x="2007924" y="208757"/>
                </a:lnTo>
                <a:lnTo>
                  <a:pt x="2008805" y="208757"/>
                </a:lnTo>
                <a:lnTo>
                  <a:pt x="2009774" y="208845"/>
                </a:lnTo>
                <a:lnTo>
                  <a:pt x="2010655" y="208845"/>
                </a:lnTo>
                <a:lnTo>
                  <a:pt x="2011624" y="208845"/>
                </a:lnTo>
                <a:lnTo>
                  <a:pt x="2012593" y="208845"/>
                </a:lnTo>
                <a:lnTo>
                  <a:pt x="2013474" y="208845"/>
                </a:lnTo>
                <a:lnTo>
                  <a:pt x="2014443" y="208757"/>
                </a:lnTo>
                <a:lnTo>
                  <a:pt x="2015324" y="208757"/>
                </a:lnTo>
                <a:lnTo>
                  <a:pt x="2016293" y="208757"/>
                </a:lnTo>
                <a:lnTo>
                  <a:pt x="2017262" y="208669"/>
                </a:lnTo>
                <a:lnTo>
                  <a:pt x="2018143" y="208580"/>
                </a:lnTo>
                <a:lnTo>
                  <a:pt x="2019113" y="208580"/>
                </a:lnTo>
                <a:lnTo>
                  <a:pt x="2019994" y="208492"/>
                </a:lnTo>
                <a:lnTo>
                  <a:pt x="2020963" y="208404"/>
                </a:lnTo>
                <a:lnTo>
                  <a:pt x="2021932" y="208315"/>
                </a:lnTo>
                <a:lnTo>
                  <a:pt x="2022813" y="208227"/>
                </a:lnTo>
                <a:lnTo>
                  <a:pt x="2023782" y="208139"/>
                </a:lnTo>
                <a:lnTo>
                  <a:pt x="2024663" y="207962"/>
                </a:lnTo>
                <a:lnTo>
                  <a:pt x="2025632" y="207874"/>
                </a:lnTo>
                <a:lnTo>
                  <a:pt x="2026513" y="207698"/>
                </a:lnTo>
                <a:lnTo>
                  <a:pt x="2027482" y="207609"/>
                </a:lnTo>
                <a:lnTo>
                  <a:pt x="2028451" y="207433"/>
                </a:lnTo>
                <a:lnTo>
                  <a:pt x="2029332" y="207257"/>
                </a:lnTo>
                <a:lnTo>
                  <a:pt x="2030301" y="207080"/>
                </a:lnTo>
                <a:lnTo>
                  <a:pt x="2031182" y="206904"/>
                </a:lnTo>
                <a:lnTo>
                  <a:pt x="2032151" y="206727"/>
                </a:lnTo>
                <a:lnTo>
                  <a:pt x="2033120" y="206551"/>
                </a:lnTo>
                <a:lnTo>
                  <a:pt x="2034001" y="206375"/>
                </a:lnTo>
                <a:lnTo>
                  <a:pt x="2034970" y="206198"/>
                </a:lnTo>
                <a:lnTo>
                  <a:pt x="2035851" y="206022"/>
                </a:lnTo>
                <a:lnTo>
                  <a:pt x="2036820" y="205757"/>
                </a:lnTo>
                <a:lnTo>
                  <a:pt x="2037790" y="205581"/>
                </a:lnTo>
                <a:lnTo>
                  <a:pt x="2038671" y="205405"/>
                </a:lnTo>
                <a:lnTo>
                  <a:pt x="2039640" y="205140"/>
                </a:lnTo>
                <a:lnTo>
                  <a:pt x="2040521" y="204963"/>
                </a:lnTo>
                <a:lnTo>
                  <a:pt x="2041490" y="204699"/>
                </a:lnTo>
                <a:lnTo>
                  <a:pt x="2042459" y="204434"/>
                </a:lnTo>
                <a:lnTo>
                  <a:pt x="2043340" y="204258"/>
                </a:lnTo>
                <a:lnTo>
                  <a:pt x="2044309" y="203993"/>
                </a:lnTo>
                <a:lnTo>
                  <a:pt x="2045190" y="203728"/>
                </a:lnTo>
                <a:lnTo>
                  <a:pt x="2046159" y="203464"/>
                </a:lnTo>
                <a:lnTo>
                  <a:pt x="2047040" y="203287"/>
                </a:lnTo>
                <a:lnTo>
                  <a:pt x="2048009" y="203023"/>
                </a:lnTo>
                <a:lnTo>
                  <a:pt x="2048978" y="202758"/>
                </a:lnTo>
                <a:lnTo>
                  <a:pt x="2049859" y="202493"/>
                </a:lnTo>
                <a:lnTo>
                  <a:pt x="2050828" y="202229"/>
                </a:lnTo>
                <a:lnTo>
                  <a:pt x="2051709" y="201964"/>
                </a:lnTo>
                <a:lnTo>
                  <a:pt x="2052678" y="201699"/>
                </a:lnTo>
                <a:lnTo>
                  <a:pt x="2053647" y="201434"/>
                </a:lnTo>
                <a:lnTo>
                  <a:pt x="2054528" y="201258"/>
                </a:lnTo>
                <a:lnTo>
                  <a:pt x="2055497" y="200993"/>
                </a:lnTo>
                <a:lnTo>
                  <a:pt x="2056379" y="200729"/>
                </a:lnTo>
                <a:lnTo>
                  <a:pt x="2057348" y="200464"/>
                </a:lnTo>
                <a:lnTo>
                  <a:pt x="2058317" y="200199"/>
                </a:lnTo>
                <a:lnTo>
                  <a:pt x="2059198" y="199935"/>
                </a:lnTo>
                <a:lnTo>
                  <a:pt x="2060167" y="199758"/>
                </a:lnTo>
                <a:lnTo>
                  <a:pt x="2061048" y="199494"/>
                </a:lnTo>
                <a:lnTo>
                  <a:pt x="2062017" y="199229"/>
                </a:lnTo>
                <a:lnTo>
                  <a:pt x="2062898" y="199053"/>
                </a:lnTo>
                <a:lnTo>
                  <a:pt x="2063867" y="198788"/>
                </a:lnTo>
                <a:lnTo>
                  <a:pt x="2064836" y="198523"/>
                </a:lnTo>
                <a:lnTo>
                  <a:pt x="2065717" y="198347"/>
                </a:lnTo>
                <a:lnTo>
                  <a:pt x="2066686" y="198082"/>
                </a:lnTo>
                <a:lnTo>
                  <a:pt x="2067567" y="197906"/>
                </a:lnTo>
                <a:lnTo>
                  <a:pt x="2068536" y="197729"/>
                </a:lnTo>
                <a:lnTo>
                  <a:pt x="2069505" y="197465"/>
                </a:lnTo>
                <a:lnTo>
                  <a:pt x="2070386" y="197288"/>
                </a:lnTo>
                <a:lnTo>
                  <a:pt x="2071355" y="197112"/>
                </a:lnTo>
                <a:lnTo>
                  <a:pt x="2072236" y="196936"/>
                </a:lnTo>
                <a:lnTo>
                  <a:pt x="2073205" y="196759"/>
                </a:lnTo>
                <a:lnTo>
                  <a:pt x="2074174" y="196583"/>
                </a:lnTo>
                <a:lnTo>
                  <a:pt x="2075056" y="196406"/>
                </a:lnTo>
                <a:lnTo>
                  <a:pt x="2076025" y="196230"/>
                </a:lnTo>
                <a:lnTo>
                  <a:pt x="2076906" y="196142"/>
                </a:lnTo>
                <a:lnTo>
                  <a:pt x="2077875" y="195965"/>
                </a:lnTo>
                <a:lnTo>
                  <a:pt x="2078844" y="195789"/>
                </a:lnTo>
                <a:lnTo>
                  <a:pt x="2079725" y="195701"/>
                </a:lnTo>
                <a:lnTo>
                  <a:pt x="2080694" y="195612"/>
                </a:lnTo>
                <a:lnTo>
                  <a:pt x="2081575" y="195436"/>
                </a:lnTo>
                <a:lnTo>
                  <a:pt x="2082544" y="195348"/>
                </a:lnTo>
                <a:lnTo>
                  <a:pt x="2083425" y="195259"/>
                </a:lnTo>
                <a:lnTo>
                  <a:pt x="2084394" y="195171"/>
                </a:lnTo>
                <a:lnTo>
                  <a:pt x="2085363" y="195083"/>
                </a:lnTo>
                <a:lnTo>
                  <a:pt x="2086244" y="194994"/>
                </a:lnTo>
                <a:lnTo>
                  <a:pt x="2087213" y="194906"/>
                </a:lnTo>
                <a:lnTo>
                  <a:pt x="2088094" y="194906"/>
                </a:lnTo>
                <a:lnTo>
                  <a:pt x="2089063" y="194818"/>
                </a:lnTo>
                <a:lnTo>
                  <a:pt x="2090032" y="194818"/>
                </a:lnTo>
                <a:lnTo>
                  <a:pt x="2090913" y="194818"/>
                </a:lnTo>
                <a:lnTo>
                  <a:pt x="2091882" y="194729"/>
                </a:lnTo>
                <a:lnTo>
                  <a:pt x="2092763" y="194729"/>
                </a:lnTo>
                <a:lnTo>
                  <a:pt x="2093733" y="194729"/>
                </a:lnTo>
                <a:lnTo>
                  <a:pt x="2094702" y="194729"/>
                </a:lnTo>
                <a:lnTo>
                  <a:pt x="2095583" y="194729"/>
                </a:lnTo>
                <a:lnTo>
                  <a:pt x="2096552" y="194818"/>
                </a:lnTo>
                <a:lnTo>
                  <a:pt x="2097433" y="194818"/>
                </a:lnTo>
                <a:lnTo>
                  <a:pt x="2098402" y="194818"/>
                </a:lnTo>
                <a:lnTo>
                  <a:pt x="2099371" y="194906"/>
                </a:lnTo>
                <a:lnTo>
                  <a:pt x="2100252" y="194906"/>
                </a:lnTo>
                <a:lnTo>
                  <a:pt x="2101221" y="194994"/>
                </a:lnTo>
                <a:lnTo>
                  <a:pt x="2102102" y="195083"/>
                </a:lnTo>
                <a:lnTo>
                  <a:pt x="2103071" y="195171"/>
                </a:lnTo>
                <a:lnTo>
                  <a:pt x="2103952" y="195259"/>
                </a:lnTo>
                <a:lnTo>
                  <a:pt x="2104921" y="195348"/>
                </a:lnTo>
                <a:lnTo>
                  <a:pt x="2105890" y="195436"/>
                </a:lnTo>
                <a:lnTo>
                  <a:pt x="2106771" y="195524"/>
                </a:lnTo>
                <a:lnTo>
                  <a:pt x="2107740" y="195613"/>
                </a:lnTo>
                <a:lnTo>
                  <a:pt x="2108621" y="195789"/>
                </a:lnTo>
                <a:lnTo>
                  <a:pt x="2109590" y="195877"/>
                </a:lnTo>
                <a:lnTo>
                  <a:pt x="2110559" y="196054"/>
                </a:lnTo>
                <a:lnTo>
                  <a:pt x="2111441" y="196142"/>
                </a:lnTo>
                <a:lnTo>
                  <a:pt x="2112409" y="196318"/>
                </a:lnTo>
                <a:lnTo>
                  <a:pt x="2113291" y="196495"/>
                </a:lnTo>
                <a:lnTo>
                  <a:pt x="2114260" y="196583"/>
                </a:lnTo>
                <a:lnTo>
                  <a:pt x="2115229" y="196759"/>
                </a:lnTo>
                <a:lnTo>
                  <a:pt x="2116110" y="196936"/>
                </a:lnTo>
                <a:lnTo>
                  <a:pt x="2117079" y="197112"/>
                </a:lnTo>
                <a:lnTo>
                  <a:pt x="2117960" y="197289"/>
                </a:lnTo>
                <a:lnTo>
                  <a:pt x="2118929" y="197465"/>
                </a:lnTo>
                <a:lnTo>
                  <a:pt x="2119810" y="197641"/>
                </a:lnTo>
                <a:lnTo>
                  <a:pt x="2120779" y="197818"/>
                </a:lnTo>
                <a:lnTo>
                  <a:pt x="2121748" y="197994"/>
                </a:lnTo>
                <a:lnTo>
                  <a:pt x="2122629" y="198170"/>
                </a:lnTo>
                <a:lnTo>
                  <a:pt x="2123598" y="198347"/>
                </a:lnTo>
                <a:lnTo>
                  <a:pt x="2124479" y="198611"/>
                </a:lnTo>
                <a:lnTo>
                  <a:pt x="2125448" y="198788"/>
                </a:lnTo>
                <a:lnTo>
                  <a:pt x="2126417" y="198964"/>
                </a:lnTo>
                <a:lnTo>
                  <a:pt x="2127298" y="199141"/>
                </a:lnTo>
                <a:lnTo>
                  <a:pt x="2128267" y="199405"/>
                </a:lnTo>
                <a:lnTo>
                  <a:pt x="2129149" y="199582"/>
                </a:lnTo>
                <a:lnTo>
                  <a:pt x="2130117" y="199758"/>
                </a:lnTo>
                <a:lnTo>
                  <a:pt x="2131087" y="199934"/>
                </a:lnTo>
                <a:lnTo>
                  <a:pt x="2131968" y="200199"/>
                </a:lnTo>
                <a:lnTo>
                  <a:pt x="2132937" y="200375"/>
                </a:lnTo>
                <a:lnTo>
                  <a:pt x="2133818" y="200552"/>
                </a:lnTo>
                <a:lnTo>
                  <a:pt x="2134787" y="200728"/>
                </a:lnTo>
                <a:lnTo>
                  <a:pt x="2135756" y="200993"/>
                </a:lnTo>
                <a:lnTo>
                  <a:pt x="2136637" y="201169"/>
                </a:lnTo>
                <a:lnTo>
                  <a:pt x="2137606" y="201346"/>
                </a:lnTo>
                <a:lnTo>
                  <a:pt x="2138487" y="201522"/>
                </a:lnTo>
                <a:lnTo>
                  <a:pt x="2139456" y="201698"/>
                </a:lnTo>
                <a:lnTo>
                  <a:pt x="2140337" y="201875"/>
                </a:lnTo>
                <a:lnTo>
                  <a:pt x="2141306" y="202051"/>
                </a:lnTo>
                <a:lnTo>
                  <a:pt x="2142275" y="202316"/>
                </a:lnTo>
                <a:lnTo>
                  <a:pt x="2143156" y="202492"/>
                </a:lnTo>
                <a:lnTo>
                  <a:pt x="2144125" y="202580"/>
                </a:lnTo>
                <a:lnTo>
                  <a:pt x="2145006" y="202757"/>
                </a:lnTo>
                <a:lnTo>
                  <a:pt x="2145975" y="202933"/>
                </a:lnTo>
                <a:lnTo>
                  <a:pt x="2146944" y="203110"/>
                </a:lnTo>
                <a:lnTo>
                  <a:pt x="2147825" y="203286"/>
                </a:lnTo>
                <a:lnTo>
                  <a:pt x="2148794" y="203374"/>
                </a:lnTo>
                <a:lnTo>
                  <a:pt x="2149676" y="203551"/>
                </a:lnTo>
                <a:lnTo>
                  <a:pt x="2150645" y="203727"/>
                </a:lnTo>
                <a:lnTo>
                  <a:pt x="2151614" y="203815"/>
                </a:lnTo>
                <a:lnTo>
                  <a:pt x="2152495" y="203992"/>
                </a:lnTo>
                <a:lnTo>
                  <a:pt x="2153464" y="204080"/>
                </a:lnTo>
                <a:lnTo>
                  <a:pt x="2154345" y="204168"/>
                </a:lnTo>
                <a:lnTo>
                  <a:pt x="2155314" y="204345"/>
                </a:lnTo>
                <a:lnTo>
                  <a:pt x="2156195" y="204433"/>
                </a:lnTo>
                <a:lnTo>
                  <a:pt x="2157164" y="204521"/>
                </a:lnTo>
                <a:lnTo>
                  <a:pt x="2158133" y="204610"/>
                </a:lnTo>
                <a:lnTo>
                  <a:pt x="2159014" y="204698"/>
                </a:lnTo>
                <a:lnTo>
                  <a:pt x="2159983" y="204786"/>
                </a:lnTo>
                <a:lnTo>
                  <a:pt x="2160864" y="204875"/>
                </a:lnTo>
                <a:lnTo>
                  <a:pt x="2161833" y="204875"/>
                </a:lnTo>
                <a:lnTo>
                  <a:pt x="2162802" y="204963"/>
                </a:lnTo>
                <a:lnTo>
                  <a:pt x="2163683" y="204963"/>
                </a:lnTo>
                <a:lnTo>
                  <a:pt x="2164652" y="205051"/>
                </a:lnTo>
                <a:lnTo>
                  <a:pt x="2165533" y="205051"/>
                </a:lnTo>
                <a:lnTo>
                  <a:pt x="2166502" y="205140"/>
                </a:lnTo>
                <a:lnTo>
                  <a:pt x="2167471" y="205140"/>
                </a:lnTo>
                <a:lnTo>
                  <a:pt x="2168353" y="205140"/>
                </a:lnTo>
                <a:lnTo>
                  <a:pt x="2169322" y="205140"/>
                </a:lnTo>
                <a:lnTo>
                  <a:pt x="2170203" y="205140"/>
                </a:lnTo>
                <a:lnTo>
                  <a:pt x="2171172" y="205140"/>
                </a:lnTo>
                <a:lnTo>
                  <a:pt x="2172141" y="205140"/>
                </a:lnTo>
                <a:lnTo>
                  <a:pt x="2173022" y="205140"/>
                </a:lnTo>
                <a:lnTo>
                  <a:pt x="2173991" y="205051"/>
                </a:lnTo>
                <a:lnTo>
                  <a:pt x="2174872" y="205051"/>
                </a:lnTo>
                <a:lnTo>
                  <a:pt x="2175841" y="205051"/>
                </a:lnTo>
                <a:lnTo>
                  <a:pt x="2176722" y="204963"/>
                </a:lnTo>
                <a:lnTo>
                  <a:pt x="2177691" y="204875"/>
                </a:lnTo>
                <a:lnTo>
                  <a:pt x="2178660" y="204875"/>
                </a:lnTo>
                <a:lnTo>
                  <a:pt x="2179541" y="204786"/>
                </a:lnTo>
                <a:lnTo>
                  <a:pt x="2180510" y="204698"/>
                </a:lnTo>
                <a:lnTo>
                  <a:pt x="2181391" y="204610"/>
                </a:lnTo>
                <a:lnTo>
                  <a:pt x="2182360" y="204521"/>
                </a:lnTo>
                <a:lnTo>
                  <a:pt x="2183329" y="204433"/>
                </a:lnTo>
                <a:lnTo>
                  <a:pt x="2184210" y="204345"/>
                </a:lnTo>
                <a:lnTo>
                  <a:pt x="2185179" y="204256"/>
                </a:lnTo>
                <a:lnTo>
                  <a:pt x="2186061" y="204168"/>
                </a:lnTo>
                <a:lnTo>
                  <a:pt x="2187030" y="204080"/>
                </a:lnTo>
                <a:lnTo>
                  <a:pt x="2187999" y="203991"/>
                </a:lnTo>
                <a:lnTo>
                  <a:pt x="2188880" y="203815"/>
                </a:lnTo>
                <a:lnTo>
                  <a:pt x="2189849" y="203727"/>
                </a:lnTo>
                <a:lnTo>
                  <a:pt x="2190730" y="203550"/>
                </a:lnTo>
                <a:lnTo>
                  <a:pt x="2191699" y="203462"/>
                </a:lnTo>
                <a:lnTo>
                  <a:pt x="2192580" y="203286"/>
                </a:lnTo>
                <a:lnTo>
                  <a:pt x="2193549" y="203197"/>
                </a:lnTo>
                <a:lnTo>
                  <a:pt x="2194518" y="203021"/>
                </a:lnTo>
                <a:lnTo>
                  <a:pt x="2195399" y="202933"/>
                </a:lnTo>
                <a:lnTo>
                  <a:pt x="2196368" y="202756"/>
                </a:lnTo>
                <a:lnTo>
                  <a:pt x="2197249" y="202580"/>
                </a:lnTo>
                <a:lnTo>
                  <a:pt x="2198218" y="202492"/>
                </a:lnTo>
                <a:lnTo>
                  <a:pt x="2199187" y="202315"/>
                </a:lnTo>
                <a:lnTo>
                  <a:pt x="2200068" y="202139"/>
                </a:lnTo>
                <a:lnTo>
                  <a:pt x="2201037" y="202051"/>
                </a:lnTo>
                <a:lnTo>
                  <a:pt x="2201918" y="201874"/>
                </a:lnTo>
                <a:lnTo>
                  <a:pt x="2202887" y="201698"/>
                </a:lnTo>
                <a:lnTo>
                  <a:pt x="2203856" y="201521"/>
                </a:lnTo>
                <a:lnTo>
                  <a:pt x="2204737" y="201433"/>
                </a:lnTo>
                <a:lnTo>
                  <a:pt x="2205707" y="201257"/>
                </a:lnTo>
                <a:lnTo>
                  <a:pt x="2206588" y="201080"/>
                </a:lnTo>
                <a:lnTo>
                  <a:pt x="2207557" y="200904"/>
                </a:lnTo>
                <a:lnTo>
                  <a:pt x="2208526" y="200816"/>
                </a:lnTo>
                <a:lnTo>
                  <a:pt x="2209407" y="200639"/>
                </a:lnTo>
                <a:lnTo>
                  <a:pt x="2210376" y="200463"/>
                </a:lnTo>
                <a:lnTo>
                  <a:pt x="2211257" y="200287"/>
                </a:lnTo>
                <a:lnTo>
                  <a:pt x="2212226" y="200198"/>
                </a:lnTo>
                <a:lnTo>
                  <a:pt x="2213107" y="200022"/>
                </a:lnTo>
                <a:lnTo>
                  <a:pt x="2214076" y="199846"/>
                </a:lnTo>
                <a:lnTo>
                  <a:pt x="2215045" y="199757"/>
                </a:lnTo>
                <a:lnTo>
                  <a:pt x="2215926" y="199581"/>
                </a:lnTo>
                <a:lnTo>
                  <a:pt x="2216895" y="199492"/>
                </a:lnTo>
                <a:lnTo>
                  <a:pt x="2217776" y="199316"/>
                </a:lnTo>
                <a:lnTo>
                  <a:pt x="2218745" y="199228"/>
                </a:lnTo>
                <a:lnTo>
                  <a:pt x="2219714" y="199051"/>
                </a:lnTo>
                <a:lnTo>
                  <a:pt x="2220595" y="198963"/>
                </a:lnTo>
                <a:lnTo>
                  <a:pt x="2221564" y="198875"/>
                </a:lnTo>
                <a:lnTo>
                  <a:pt x="2222445" y="198787"/>
                </a:lnTo>
                <a:lnTo>
                  <a:pt x="2223415" y="198610"/>
                </a:lnTo>
                <a:lnTo>
                  <a:pt x="2224383" y="198522"/>
                </a:lnTo>
                <a:lnTo>
                  <a:pt x="2225265" y="198434"/>
                </a:lnTo>
                <a:lnTo>
                  <a:pt x="2226234" y="198345"/>
                </a:lnTo>
                <a:lnTo>
                  <a:pt x="2227115" y="198257"/>
                </a:lnTo>
                <a:lnTo>
                  <a:pt x="2228084" y="198169"/>
                </a:lnTo>
                <a:lnTo>
                  <a:pt x="2229053" y="198080"/>
                </a:lnTo>
                <a:lnTo>
                  <a:pt x="2229934" y="197992"/>
                </a:lnTo>
                <a:lnTo>
                  <a:pt x="2230903" y="197992"/>
                </a:lnTo>
                <a:lnTo>
                  <a:pt x="2231784" y="197904"/>
                </a:lnTo>
                <a:lnTo>
                  <a:pt x="2232753" y="197815"/>
                </a:lnTo>
                <a:lnTo>
                  <a:pt x="2233634" y="197815"/>
                </a:lnTo>
                <a:lnTo>
                  <a:pt x="2234603" y="197815"/>
                </a:lnTo>
                <a:lnTo>
                  <a:pt x="2235572" y="197727"/>
                </a:lnTo>
                <a:lnTo>
                  <a:pt x="2236453" y="197727"/>
                </a:lnTo>
                <a:lnTo>
                  <a:pt x="2237422" y="197727"/>
                </a:lnTo>
                <a:lnTo>
                  <a:pt x="2238303" y="197639"/>
                </a:lnTo>
                <a:lnTo>
                  <a:pt x="2239272" y="197639"/>
                </a:lnTo>
                <a:lnTo>
                  <a:pt x="2240241" y="197639"/>
                </a:lnTo>
                <a:lnTo>
                  <a:pt x="2241122" y="197639"/>
                </a:lnTo>
                <a:lnTo>
                  <a:pt x="2242091" y="197639"/>
                </a:lnTo>
                <a:lnTo>
                  <a:pt x="2242973" y="197727"/>
                </a:lnTo>
                <a:lnTo>
                  <a:pt x="2243942" y="197727"/>
                </a:lnTo>
                <a:lnTo>
                  <a:pt x="2244911" y="197727"/>
                </a:lnTo>
                <a:lnTo>
                  <a:pt x="2245792" y="197815"/>
                </a:lnTo>
                <a:lnTo>
                  <a:pt x="2246761" y="197815"/>
                </a:lnTo>
                <a:lnTo>
                  <a:pt x="2247642" y="197904"/>
                </a:lnTo>
                <a:lnTo>
                  <a:pt x="2248611" y="197904"/>
                </a:lnTo>
                <a:lnTo>
                  <a:pt x="2249492" y="197992"/>
                </a:lnTo>
                <a:lnTo>
                  <a:pt x="2250461" y="198080"/>
                </a:lnTo>
                <a:lnTo>
                  <a:pt x="2251430" y="198080"/>
                </a:lnTo>
                <a:lnTo>
                  <a:pt x="2252311" y="198169"/>
                </a:lnTo>
                <a:lnTo>
                  <a:pt x="2253280" y="198257"/>
                </a:lnTo>
                <a:lnTo>
                  <a:pt x="2254161" y="198345"/>
                </a:lnTo>
                <a:lnTo>
                  <a:pt x="2255130" y="198434"/>
                </a:lnTo>
                <a:lnTo>
                  <a:pt x="2256099" y="198610"/>
                </a:lnTo>
                <a:lnTo>
                  <a:pt x="2256980" y="198698"/>
                </a:lnTo>
                <a:lnTo>
                  <a:pt x="2257949" y="198787"/>
                </a:lnTo>
                <a:lnTo>
                  <a:pt x="2258830" y="198875"/>
                </a:lnTo>
                <a:lnTo>
                  <a:pt x="2259799" y="199051"/>
                </a:lnTo>
                <a:lnTo>
                  <a:pt x="2260768" y="199140"/>
                </a:lnTo>
                <a:lnTo>
                  <a:pt x="2261650" y="199316"/>
                </a:lnTo>
                <a:lnTo>
                  <a:pt x="2262619" y="199404"/>
                </a:lnTo>
                <a:lnTo>
                  <a:pt x="2263500" y="199581"/>
                </a:lnTo>
                <a:lnTo>
                  <a:pt x="2264469" y="199669"/>
                </a:lnTo>
                <a:lnTo>
                  <a:pt x="2265438" y="199845"/>
                </a:lnTo>
                <a:lnTo>
                  <a:pt x="2266319" y="200022"/>
                </a:lnTo>
                <a:lnTo>
                  <a:pt x="2267288" y="200110"/>
                </a:lnTo>
                <a:lnTo>
                  <a:pt x="2268169" y="200286"/>
                </a:lnTo>
                <a:lnTo>
                  <a:pt x="2269138" y="200463"/>
                </a:lnTo>
                <a:lnTo>
                  <a:pt x="2270019" y="200639"/>
                </a:lnTo>
                <a:lnTo>
                  <a:pt x="2270988" y="200727"/>
                </a:lnTo>
                <a:lnTo>
                  <a:pt x="2271957" y="200904"/>
                </a:lnTo>
                <a:lnTo>
                  <a:pt x="2272838" y="201080"/>
                </a:lnTo>
                <a:lnTo>
                  <a:pt x="2273807" y="201256"/>
                </a:lnTo>
                <a:lnTo>
                  <a:pt x="2274688" y="201433"/>
                </a:lnTo>
                <a:lnTo>
                  <a:pt x="2275657" y="201609"/>
                </a:lnTo>
                <a:lnTo>
                  <a:pt x="2276626" y="201786"/>
                </a:lnTo>
                <a:lnTo>
                  <a:pt x="2277507" y="201962"/>
                </a:lnTo>
                <a:lnTo>
                  <a:pt x="2278476" y="202138"/>
                </a:lnTo>
                <a:lnTo>
                  <a:pt x="2279358" y="202315"/>
                </a:lnTo>
                <a:lnTo>
                  <a:pt x="2280327" y="202403"/>
                </a:lnTo>
                <a:lnTo>
                  <a:pt x="2281296" y="202579"/>
                </a:lnTo>
                <a:lnTo>
                  <a:pt x="2282177" y="202756"/>
                </a:lnTo>
                <a:lnTo>
                  <a:pt x="2283146" y="202932"/>
                </a:lnTo>
                <a:lnTo>
                  <a:pt x="2284027" y="203108"/>
                </a:lnTo>
                <a:lnTo>
                  <a:pt x="2284996" y="203285"/>
                </a:lnTo>
                <a:lnTo>
                  <a:pt x="2285965" y="203461"/>
                </a:lnTo>
                <a:lnTo>
                  <a:pt x="2286846" y="203638"/>
                </a:lnTo>
                <a:lnTo>
                  <a:pt x="2287815" y="203814"/>
                </a:lnTo>
                <a:lnTo>
                  <a:pt x="2288696" y="203902"/>
                </a:lnTo>
                <a:lnTo>
                  <a:pt x="2289665" y="204079"/>
                </a:lnTo>
                <a:lnTo>
                  <a:pt x="2290546" y="204255"/>
                </a:lnTo>
                <a:lnTo>
                  <a:pt x="2291515" y="204431"/>
                </a:lnTo>
                <a:lnTo>
                  <a:pt x="2292484" y="204520"/>
                </a:lnTo>
                <a:lnTo>
                  <a:pt x="2293365" y="204696"/>
                </a:lnTo>
                <a:lnTo>
                  <a:pt x="2294334" y="204784"/>
                </a:lnTo>
                <a:lnTo>
                  <a:pt x="2295215" y="204961"/>
                </a:lnTo>
                <a:lnTo>
                  <a:pt x="2296184" y="205049"/>
                </a:lnTo>
                <a:lnTo>
                  <a:pt x="2297153" y="205225"/>
                </a:lnTo>
                <a:lnTo>
                  <a:pt x="2298034" y="205314"/>
                </a:lnTo>
                <a:lnTo>
                  <a:pt x="2299003" y="205490"/>
                </a:lnTo>
                <a:lnTo>
                  <a:pt x="2299885" y="205578"/>
                </a:lnTo>
                <a:lnTo>
                  <a:pt x="2300854" y="205667"/>
                </a:lnTo>
                <a:lnTo>
                  <a:pt x="2301823" y="205755"/>
                </a:lnTo>
                <a:lnTo>
                  <a:pt x="2302704" y="205843"/>
                </a:lnTo>
                <a:lnTo>
                  <a:pt x="2303673" y="205932"/>
                </a:lnTo>
                <a:lnTo>
                  <a:pt x="2304554" y="206020"/>
                </a:lnTo>
                <a:lnTo>
                  <a:pt x="2305523" y="206108"/>
                </a:lnTo>
                <a:lnTo>
                  <a:pt x="2306404" y="206197"/>
                </a:lnTo>
                <a:lnTo>
                  <a:pt x="2307373" y="206285"/>
                </a:lnTo>
                <a:lnTo>
                  <a:pt x="2308342" y="206373"/>
                </a:lnTo>
                <a:lnTo>
                  <a:pt x="2309223" y="206373"/>
                </a:lnTo>
                <a:lnTo>
                  <a:pt x="2310192" y="206462"/>
                </a:lnTo>
                <a:lnTo>
                  <a:pt x="2311073" y="206462"/>
                </a:lnTo>
                <a:lnTo>
                  <a:pt x="2312042" y="206550"/>
                </a:lnTo>
                <a:lnTo>
                  <a:pt x="2313011" y="206550"/>
                </a:lnTo>
                <a:lnTo>
                  <a:pt x="2313892" y="206550"/>
                </a:lnTo>
                <a:lnTo>
                  <a:pt x="2314861" y="206638"/>
                </a:lnTo>
                <a:lnTo>
                  <a:pt x="2315742" y="206638"/>
                </a:lnTo>
                <a:lnTo>
                  <a:pt x="2316711" y="206638"/>
                </a:lnTo>
                <a:lnTo>
                  <a:pt x="2317681" y="206638"/>
                </a:lnTo>
                <a:lnTo>
                  <a:pt x="2318562" y="206638"/>
                </a:lnTo>
                <a:lnTo>
                  <a:pt x="2319531" y="206638"/>
                </a:lnTo>
                <a:lnTo>
                  <a:pt x="2320412" y="206638"/>
                </a:lnTo>
                <a:lnTo>
                  <a:pt x="2321381" y="206550"/>
                </a:lnTo>
                <a:lnTo>
                  <a:pt x="2322350" y="206550"/>
                </a:lnTo>
                <a:lnTo>
                  <a:pt x="2323231" y="206462"/>
                </a:lnTo>
                <a:lnTo>
                  <a:pt x="2324200" y="206462"/>
                </a:lnTo>
                <a:lnTo>
                  <a:pt x="2325081" y="206373"/>
                </a:lnTo>
                <a:lnTo>
                  <a:pt x="2326050" y="206373"/>
                </a:lnTo>
                <a:lnTo>
                  <a:pt x="2326931" y="206285"/>
                </a:lnTo>
                <a:lnTo>
                  <a:pt x="2327900" y="206197"/>
                </a:lnTo>
                <a:lnTo>
                  <a:pt x="2328869" y="206108"/>
                </a:lnTo>
                <a:lnTo>
                  <a:pt x="2329750" y="206020"/>
                </a:lnTo>
                <a:lnTo>
                  <a:pt x="2330719" y="205932"/>
                </a:lnTo>
                <a:lnTo>
                  <a:pt x="2331600" y="205843"/>
                </a:lnTo>
                <a:lnTo>
                  <a:pt x="2332569" y="205755"/>
                </a:lnTo>
              </a:path>
            </a:pathLst>
          </a:custGeom>
          <a:ln w="970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8969475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9435987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9902499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369011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0835523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1302035" y="3938610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6894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8969475" y="4805504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8969475" y="4389836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8969475" y="3974168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8969475" y="4805504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8969475" y="3938610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9433784" y="4779938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9900297" y="4779938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10366809" y="4779938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10833320" y="4779938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9433784" y="393863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9900296" y="393863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10366809" y="393863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10833320" y="3938632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8949528" y="4858709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8"/>
                </a:lnTo>
                <a:lnTo>
                  <a:pt x="1814" y="46057"/>
                </a:lnTo>
                <a:lnTo>
                  <a:pt x="8484" y="54439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30633" y="50910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6"/>
                </a:lnTo>
                <a:lnTo>
                  <a:pt x="30404" y="5646"/>
                </a:lnTo>
                <a:lnTo>
                  <a:pt x="29823" y="4764"/>
                </a:lnTo>
                <a:lnTo>
                  <a:pt x="27981" y="3000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4" y="5646"/>
                </a:moveTo>
                <a:lnTo>
                  <a:pt x="21048" y="5646"/>
                </a:lnTo>
                <a:lnTo>
                  <a:pt x="23691" y="7146"/>
                </a:lnTo>
                <a:lnTo>
                  <a:pt x="25805" y="10146"/>
                </a:lnTo>
                <a:lnTo>
                  <a:pt x="27929" y="13058"/>
                </a:lnTo>
                <a:lnTo>
                  <a:pt x="28863" y="18440"/>
                </a:lnTo>
                <a:lnTo>
                  <a:pt x="28971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692" y="50822"/>
                </a:lnTo>
                <a:lnTo>
                  <a:pt x="32616" y="47910"/>
                </a:lnTo>
                <a:lnTo>
                  <a:pt x="33946" y="43940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11"/>
                </a:lnTo>
                <a:lnTo>
                  <a:pt x="32730" y="9176"/>
                </a:lnTo>
                <a:lnTo>
                  <a:pt x="30404" y="56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9416040" y="4859680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79">
                <a:moveTo>
                  <a:pt x="7110" y="39440"/>
                </a:moveTo>
                <a:lnTo>
                  <a:pt x="0" y="39969"/>
                </a:lnTo>
                <a:lnTo>
                  <a:pt x="449" y="44646"/>
                </a:lnTo>
                <a:lnTo>
                  <a:pt x="2264" y="48351"/>
                </a:lnTo>
                <a:lnTo>
                  <a:pt x="8607" y="53998"/>
                </a:lnTo>
                <a:lnTo>
                  <a:pt x="12695" y="55410"/>
                </a:lnTo>
                <a:lnTo>
                  <a:pt x="23823" y="55410"/>
                </a:lnTo>
                <a:lnTo>
                  <a:pt x="28642" y="53204"/>
                </a:lnTo>
                <a:lnTo>
                  <a:pt x="31275" y="49851"/>
                </a:lnTo>
                <a:lnTo>
                  <a:pt x="15004" y="49851"/>
                </a:lnTo>
                <a:lnTo>
                  <a:pt x="12687" y="48969"/>
                </a:lnTo>
                <a:lnTo>
                  <a:pt x="8854" y="45440"/>
                </a:lnTo>
                <a:lnTo>
                  <a:pt x="7629" y="42881"/>
                </a:lnTo>
                <a:lnTo>
                  <a:pt x="7110" y="39440"/>
                </a:lnTo>
                <a:close/>
              </a:path>
              <a:path w="36829" h="55879">
                <a:moveTo>
                  <a:pt x="32535" y="23823"/>
                </a:moveTo>
                <a:lnTo>
                  <a:pt x="21101" y="23823"/>
                </a:lnTo>
                <a:lnTo>
                  <a:pt x="23937" y="24970"/>
                </a:lnTo>
                <a:lnTo>
                  <a:pt x="26105" y="27175"/>
                </a:lnTo>
                <a:lnTo>
                  <a:pt x="28272" y="29469"/>
                </a:lnTo>
                <a:lnTo>
                  <a:pt x="29356" y="32469"/>
                </a:lnTo>
                <a:lnTo>
                  <a:pt x="29234" y="40763"/>
                </a:lnTo>
                <a:lnTo>
                  <a:pt x="28228" y="43675"/>
                </a:lnTo>
                <a:lnTo>
                  <a:pt x="23717" y="48616"/>
                </a:lnTo>
                <a:lnTo>
                  <a:pt x="20968" y="49851"/>
                </a:lnTo>
                <a:lnTo>
                  <a:pt x="31275" y="49851"/>
                </a:lnTo>
                <a:lnTo>
                  <a:pt x="35083" y="45087"/>
                </a:lnTo>
                <a:lnTo>
                  <a:pt x="36536" y="40763"/>
                </a:lnTo>
                <a:lnTo>
                  <a:pt x="36536" y="30528"/>
                </a:lnTo>
                <a:lnTo>
                  <a:pt x="34889" y="26205"/>
                </a:lnTo>
                <a:lnTo>
                  <a:pt x="32535" y="23823"/>
                </a:lnTo>
                <a:close/>
              </a:path>
              <a:path w="36829" h="55879">
                <a:moveTo>
                  <a:pt x="33946" y="0"/>
                </a:moveTo>
                <a:lnTo>
                  <a:pt x="6546" y="0"/>
                </a:lnTo>
                <a:lnTo>
                  <a:pt x="1207" y="28411"/>
                </a:lnTo>
                <a:lnTo>
                  <a:pt x="7559" y="29205"/>
                </a:lnTo>
                <a:lnTo>
                  <a:pt x="8563" y="27616"/>
                </a:lnTo>
                <a:lnTo>
                  <a:pt x="9938" y="26381"/>
                </a:lnTo>
                <a:lnTo>
                  <a:pt x="11691" y="25322"/>
                </a:lnTo>
                <a:lnTo>
                  <a:pt x="13444" y="24352"/>
                </a:lnTo>
                <a:lnTo>
                  <a:pt x="15418" y="23823"/>
                </a:lnTo>
                <a:lnTo>
                  <a:pt x="32535" y="23823"/>
                </a:lnTo>
                <a:lnTo>
                  <a:pt x="30058" y="21352"/>
                </a:lnTo>
                <a:lnTo>
                  <a:pt x="8986" y="21352"/>
                </a:lnTo>
                <a:lnTo>
                  <a:pt x="11955" y="6529"/>
                </a:lnTo>
                <a:lnTo>
                  <a:pt x="33946" y="6529"/>
                </a:lnTo>
                <a:lnTo>
                  <a:pt x="33946" y="0"/>
                </a:lnTo>
                <a:close/>
              </a:path>
              <a:path w="36829" h="55879">
                <a:moveTo>
                  <a:pt x="24211" y="17911"/>
                </a:moveTo>
                <a:lnTo>
                  <a:pt x="15761" y="17911"/>
                </a:lnTo>
                <a:lnTo>
                  <a:pt x="12290" y="19058"/>
                </a:lnTo>
                <a:lnTo>
                  <a:pt x="8986" y="21352"/>
                </a:lnTo>
                <a:lnTo>
                  <a:pt x="30058" y="21352"/>
                </a:lnTo>
                <a:lnTo>
                  <a:pt x="28272" y="19587"/>
                </a:lnTo>
                <a:lnTo>
                  <a:pt x="24211" y="179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9864614" y="4858709"/>
            <a:ext cx="74930" cy="56515"/>
          </a:xfrm>
          <a:custGeom>
            <a:avLst/>
            <a:gdLst/>
            <a:ahLst/>
            <a:cxnLst/>
            <a:rect l="l" t="t" r="r" b="b"/>
            <a:pathLst>
              <a:path w="74929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4929" h="56514">
                <a:moveTo>
                  <a:pt x="20264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4" y="0"/>
                </a:lnTo>
                <a:close/>
              </a:path>
              <a:path w="74929" h="56514">
                <a:moveTo>
                  <a:pt x="59822" y="0"/>
                </a:moveTo>
                <a:lnTo>
                  <a:pt x="38941" y="21705"/>
                </a:lnTo>
                <a:lnTo>
                  <a:pt x="38942" y="38558"/>
                </a:lnTo>
                <a:lnTo>
                  <a:pt x="60880" y="56381"/>
                </a:lnTo>
                <a:lnTo>
                  <a:pt x="64227" y="55322"/>
                </a:lnTo>
                <a:lnTo>
                  <a:pt x="69514" y="50910"/>
                </a:lnTo>
                <a:lnTo>
                  <a:pt x="53743" y="50822"/>
                </a:lnTo>
                <a:lnTo>
                  <a:pt x="51188" y="49322"/>
                </a:lnTo>
                <a:lnTo>
                  <a:pt x="46959" y="43322"/>
                </a:lnTo>
                <a:lnTo>
                  <a:pt x="45902" y="37322"/>
                </a:lnTo>
                <a:lnTo>
                  <a:pt x="45902" y="19146"/>
                </a:lnTo>
                <a:lnTo>
                  <a:pt x="47047" y="12970"/>
                </a:lnTo>
                <a:lnTo>
                  <a:pt x="49338" y="9617"/>
                </a:lnTo>
                <a:lnTo>
                  <a:pt x="51188" y="6970"/>
                </a:lnTo>
                <a:lnTo>
                  <a:pt x="53655" y="5646"/>
                </a:lnTo>
                <a:lnTo>
                  <a:pt x="69320" y="5646"/>
                </a:lnTo>
                <a:lnTo>
                  <a:pt x="68721" y="4764"/>
                </a:lnTo>
                <a:lnTo>
                  <a:pt x="66870" y="3000"/>
                </a:lnTo>
                <a:lnTo>
                  <a:pt x="64668" y="1853"/>
                </a:lnTo>
                <a:lnTo>
                  <a:pt x="62465" y="617"/>
                </a:lnTo>
                <a:lnTo>
                  <a:pt x="59822" y="0"/>
                </a:lnTo>
                <a:close/>
              </a:path>
              <a:path w="74929" h="56514">
                <a:moveTo>
                  <a:pt x="69320" y="5646"/>
                </a:moveTo>
                <a:lnTo>
                  <a:pt x="59998" y="5646"/>
                </a:lnTo>
                <a:lnTo>
                  <a:pt x="62553" y="7146"/>
                </a:lnTo>
                <a:lnTo>
                  <a:pt x="64668" y="10146"/>
                </a:lnTo>
                <a:lnTo>
                  <a:pt x="66870" y="13058"/>
                </a:lnTo>
                <a:lnTo>
                  <a:pt x="67805" y="18440"/>
                </a:lnTo>
                <a:lnTo>
                  <a:pt x="67912" y="37322"/>
                </a:lnTo>
                <a:lnTo>
                  <a:pt x="66870" y="43322"/>
                </a:lnTo>
                <a:lnTo>
                  <a:pt x="64668" y="46322"/>
                </a:lnTo>
                <a:lnTo>
                  <a:pt x="62553" y="49322"/>
                </a:lnTo>
                <a:lnTo>
                  <a:pt x="59998" y="50822"/>
                </a:lnTo>
                <a:lnTo>
                  <a:pt x="69573" y="50822"/>
                </a:lnTo>
                <a:lnTo>
                  <a:pt x="71540" y="47910"/>
                </a:lnTo>
                <a:lnTo>
                  <a:pt x="72862" y="43940"/>
                </a:lnTo>
                <a:lnTo>
                  <a:pt x="74183" y="39881"/>
                </a:lnTo>
                <a:lnTo>
                  <a:pt x="74800" y="34675"/>
                </a:lnTo>
                <a:lnTo>
                  <a:pt x="74714" y="21705"/>
                </a:lnTo>
                <a:lnTo>
                  <a:pt x="74448" y="18440"/>
                </a:lnTo>
                <a:lnTo>
                  <a:pt x="73566" y="15176"/>
                </a:lnTo>
                <a:lnTo>
                  <a:pt x="72773" y="11911"/>
                </a:lnTo>
                <a:lnTo>
                  <a:pt x="71628" y="9176"/>
                </a:lnTo>
                <a:lnTo>
                  <a:pt x="70218" y="6970"/>
                </a:lnTo>
                <a:lnTo>
                  <a:pt x="69320" y="56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0331126" y="4858709"/>
            <a:ext cx="75565" cy="56515"/>
          </a:xfrm>
          <a:custGeom>
            <a:avLst/>
            <a:gdLst/>
            <a:ahLst/>
            <a:cxnLst/>
            <a:rect l="l" t="t" r="r" b="b"/>
            <a:pathLst>
              <a:path w="75565" h="56514">
                <a:moveTo>
                  <a:pt x="20263" y="12264"/>
                </a:moveTo>
                <a:lnTo>
                  <a:pt x="13567" y="12264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64"/>
                </a:lnTo>
                <a:close/>
              </a:path>
              <a:path w="75565" h="56514">
                <a:moveTo>
                  <a:pt x="20263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52"/>
                </a:lnTo>
                <a:lnTo>
                  <a:pt x="9955" y="7411"/>
                </a:lnTo>
                <a:lnTo>
                  <a:pt x="7048" y="9970"/>
                </a:lnTo>
                <a:lnTo>
                  <a:pt x="3788" y="12087"/>
                </a:lnTo>
                <a:lnTo>
                  <a:pt x="0" y="13852"/>
                </a:lnTo>
                <a:lnTo>
                  <a:pt x="0" y="20470"/>
                </a:lnTo>
                <a:lnTo>
                  <a:pt x="13567" y="12264"/>
                </a:lnTo>
                <a:lnTo>
                  <a:pt x="20263" y="12264"/>
                </a:lnTo>
                <a:lnTo>
                  <a:pt x="20263" y="0"/>
                </a:lnTo>
                <a:close/>
              </a:path>
              <a:path w="75565" h="56514">
                <a:moveTo>
                  <a:pt x="45990" y="40410"/>
                </a:moveTo>
                <a:lnTo>
                  <a:pt x="38941" y="40940"/>
                </a:lnTo>
                <a:lnTo>
                  <a:pt x="39382" y="45616"/>
                </a:lnTo>
                <a:lnTo>
                  <a:pt x="41144" y="49322"/>
                </a:lnTo>
                <a:lnTo>
                  <a:pt x="47487" y="54969"/>
                </a:lnTo>
                <a:lnTo>
                  <a:pt x="51628" y="56381"/>
                </a:lnTo>
                <a:lnTo>
                  <a:pt x="62729" y="56381"/>
                </a:lnTo>
                <a:lnTo>
                  <a:pt x="67575" y="54175"/>
                </a:lnTo>
                <a:lnTo>
                  <a:pt x="70201" y="50822"/>
                </a:lnTo>
                <a:lnTo>
                  <a:pt x="53919" y="50822"/>
                </a:lnTo>
                <a:lnTo>
                  <a:pt x="51628" y="49940"/>
                </a:lnTo>
                <a:lnTo>
                  <a:pt x="47752" y="46410"/>
                </a:lnTo>
                <a:lnTo>
                  <a:pt x="46518" y="43852"/>
                </a:lnTo>
                <a:lnTo>
                  <a:pt x="45990" y="40410"/>
                </a:lnTo>
                <a:close/>
              </a:path>
              <a:path w="75565" h="56514">
                <a:moveTo>
                  <a:pt x="71452" y="24793"/>
                </a:moveTo>
                <a:lnTo>
                  <a:pt x="59998" y="24793"/>
                </a:lnTo>
                <a:lnTo>
                  <a:pt x="62818" y="25940"/>
                </a:lnTo>
                <a:lnTo>
                  <a:pt x="65020" y="28146"/>
                </a:lnTo>
                <a:lnTo>
                  <a:pt x="67223" y="30440"/>
                </a:lnTo>
                <a:lnTo>
                  <a:pt x="68280" y="33440"/>
                </a:lnTo>
                <a:lnTo>
                  <a:pt x="68156" y="41734"/>
                </a:lnTo>
                <a:lnTo>
                  <a:pt x="67135" y="44646"/>
                </a:lnTo>
                <a:lnTo>
                  <a:pt x="64844" y="47116"/>
                </a:lnTo>
                <a:lnTo>
                  <a:pt x="62641" y="49587"/>
                </a:lnTo>
                <a:lnTo>
                  <a:pt x="59910" y="50822"/>
                </a:lnTo>
                <a:lnTo>
                  <a:pt x="70201" y="50822"/>
                </a:lnTo>
                <a:lnTo>
                  <a:pt x="71170" y="49587"/>
                </a:lnTo>
                <a:lnTo>
                  <a:pt x="74007" y="46058"/>
                </a:lnTo>
                <a:lnTo>
                  <a:pt x="75416" y="41734"/>
                </a:lnTo>
                <a:lnTo>
                  <a:pt x="75416" y="31499"/>
                </a:lnTo>
                <a:lnTo>
                  <a:pt x="73831" y="27176"/>
                </a:lnTo>
                <a:lnTo>
                  <a:pt x="71452" y="24793"/>
                </a:lnTo>
                <a:close/>
              </a:path>
              <a:path w="75565" h="56514">
                <a:moveTo>
                  <a:pt x="72861" y="970"/>
                </a:moveTo>
                <a:lnTo>
                  <a:pt x="45461" y="970"/>
                </a:lnTo>
                <a:lnTo>
                  <a:pt x="40087" y="29381"/>
                </a:lnTo>
                <a:lnTo>
                  <a:pt x="46430" y="30175"/>
                </a:lnTo>
                <a:lnTo>
                  <a:pt x="47487" y="28587"/>
                </a:lnTo>
                <a:lnTo>
                  <a:pt x="48809" y="27352"/>
                </a:lnTo>
                <a:lnTo>
                  <a:pt x="50571" y="26293"/>
                </a:lnTo>
                <a:lnTo>
                  <a:pt x="52333" y="25323"/>
                </a:lnTo>
                <a:lnTo>
                  <a:pt x="54360" y="24793"/>
                </a:lnTo>
                <a:lnTo>
                  <a:pt x="71452" y="24793"/>
                </a:lnTo>
                <a:lnTo>
                  <a:pt x="68944" y="22323"/>
                </a:lnTo>
                <a:lnTo>
                  <a:pt x="47928" y="22323"/>
                </a:lnTo>
                <a:lnTo>
                  <a:pt x="50835" y="7500"/>
                </a:lnTo>
                <a:lnTo>
                  <a:pt x="72861" y="7500"/>
                </a:lnTo>
                <a:lnTo>
                  <a:pt x="72861" y="970"/>
                </a:lnTo>
                <a:close/>
              </a:path>
              <a:path w="75565" h="56514">
                <a:moveTo>
                  <a:pt x="63082" y="18882"/>
                </a:moveTo>
                <a:lnTo>
                  <a:pt x="54624" y="18882"/>
                </a:lnTo>
                <a:lnTo>
                  <a:pt x="51188" y="20029"/>
                </a:lnTo>
                <a:lnTo>
                  <a:pt x="47928" y="22323"/>
                </a:lnTo>
                <a:lnTo>
                  <a:pt x="68944" y="22323"/>
                </a:lnTo>
                <a:lnTo>
                  <a:pt x="67135" y="20558"/>
                </a:lnTo>
                <a:lnTo>
                  <a:pt x="63082" y="1888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0791559" y="4858709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79" h="56514">
                <a:moveTo>
                  <a:pt x="33025" y="5646"/>
                </a:moveTo>
                <a:lnTo>
                  <a:pt x="22114" y="5646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5"/>
                </a:lnTo>
                <a:lnTo>
                  <a:pt x="29426" y="12529"/>
                </a:lnTo>
                <a:lnTo>
                  <a:pt x="29426" y="17734"/>
                </a:lnTo>
                <a:lnTo>
                  <a:pt x="28369" y="20470"/>
                </a:lnTo>
                <a:lnTo>
                  <a:pt x="26254" y="23381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0"/>
                </a:lnTo>
                <a:lnTo>
                  <a:pt x="3259" y="45793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69"/>
                </a:lnTo>
                <a:lnTo>
                  <a:pt x="9427" y="48969"/>
                </a:lnTo>
                <a:lnTo>
                  <a:pt x="10220" y="47734"/>
                </a:lnTo>
                <a:lnTo>
                  <a:pt x="24933" y="34234"/>
                </a:lnTo>
                <a:lnTo>
                  <a:pt x="28457" y="30970"/>
                </a:lnTo>
                <a:lnTo>
                  <a:pt x="36351" y="17734"/>
                </a:lnTo>
                <a:lnTo>
                  <a:pt x="36273" y="10764"/>
                </a:lnTo>
                <a:lnTo>
                  <a:pt x="34801" y="7323"/>
                </a:lnTo>
                <a:lnTo>
                  <a:pt x="33025" y="5646"/>
                </a:lnTo>
                <a:close/>
              </a:path>
              <a:path w="81279" h="56514">
                <a:moveTo>
                  <a:pt x="24492" y="0"/>
                </a:moveTo>
                <a:lnTo>
                  <a:pt x="13920" y="0"/>
                </a:lnTo>
                <a:lnTo>
                  <a:pt x="9779" y="1411"/>
                </a:lnTo>
                <a:lnTo>
                  <a:pt x="6695" y="4146"/>
                </a:lnTo>
                <a:lnTo>
                  <a:pt x="3612" y="6794"/>
                </a:lnTo>
                <a:lnTo>
                  <a:pt x="1761" y="10764"/>
                </a:lnTo>
                <a:lnTo>
                  <a:pt x="1321" y="15970"/>
                </a:lnTo>
                <a:lnTo>
                  <a:pt x="8281" y="16676"/>
                </a:lnTo>
                <a:lnTo>
                  <a:pt x="8281" y="13235"/>
                </a:lnTo>
                <a:lnTo>
                  <a:pt x="9250" y="10499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6"/>
                </a:lnTo>
                <a:lnTo>
                  <a:pt x="33025" y="5646"/>
                </a:lnTo>
                <a:lnTo>
                  <a:pt x="28633" y="1499"/>
                </a:lnTo>
                <a:lnTo>
                  <a:pt x="24492" y="0"/>
                </a:lnTo>
                <a:close/>
              </a:path>
              <a:path w="81279" h="56514">
                <a:moveTo>
                  <a:pt x="65901" y="0"/>
                </a:moveTo>
                <a:lnTo>
                  <a:pt x="45021" y="21705"/>
                </a:lnTo>
                <a:lnTo>
                  <a:pt x="45021" y="38558"/>
                </a:lnTo>
                <a:lnTo>
                  <a:pt x="66959" y="56381"/>
                </a:lnTo>
                <a:lnTo>
                  <a:pt x="70307" y="55322"/>
                </a:lnTo>
                <a:lnTo>
                  <a:pt x="75593" y="50910"/>
                </a:lnTo>
                <a:lnTo>
                  <a:pt x="59822" y="50822"/>
                </a:lnTo>
                <a:lnTo>
                  <a:pt x="57267" y="49322"/>
                </a:lnTo>
                <a:lnTo>
                  <a:pt x="53038" y="43322"/>
                </a:lnTo>
                <a:lnTo>
                  <a:pt x="51981" y="37322"/>
                </a:lnTo>
                <a:lnTo>
                  <a:pt x="51981" y="28234"/>
                </a:lnTo>
                <a:lnTo>
                  <a:pt x="51981" y="19146"/>
                </a:lnTo>
                <a:lnTo>
                  <a:pt x="53126" y="12970"/>
                </a:lnTo>
                <a:lnTo>
                  <a:pt x="55417" y="9617"/>
                </a:lnTo>
                <a:lnTo>
                  <a:pt x="57267" y="6970"/>
                </a:lnTo>
                <a:lnTo>
                  <a:pt x="59734" y="5646"/>
                </a:lnTo>
                <a:lnTo>
                  <a:pt x="75399" y="5646"/>
                </a:lnTo>
                <a:lnTo>
                  <a:pt x="74800" y="4764"/>
                </a:lnTo>
                <a:lnTo>
                  <a:pt x="72950" y="3000"/>
                </a:lnTo>
                <a:lnTo>
                  <a:pt x="70747" y="1853"/>
                </a:lnTo>
                <a:lnTo>
                  <a:pt x="68545" y="617"/>
                </a:lnTo>
                <a:lnTo>
                  <a:pt x="65901" y="0"/>
                </a:lnTo>
                <a:close/>
              </a:path>
              <a:path w="81279" h="56514">
                <a:moveTo>
                  <a:pt x="75399" y="5646"/>
                </a:moveTo>
                <a:lnTo>
                  <a:pt x="66078" y="5646"/>
                </a:lnTo>
                <a:lnTo>
                  <a:pt x="68633" y="7146"/>
                </a:lnTo>
                <a:lnTo>
                  <a:pt x="70747" y="10146"/>
                </a:lnTo>
                <a:lnTo>
                  <a:pt x="72950" y="13058"/>
                </a:lnTo>
                <a:lnTo>
                  <a:pt x="73884" y="18440"/>
                </a:lnTo>
                <a:lnTo>
                  <a:pt x="73992" y="37322"/>
                </a:lnTo>
                <a:lnTo>
                  <a:pt x="72950" y="43322"/>
                </a:lnTo>
                <a:lnTo>
                  <a:pt x="70747" y="46322"/>
                </a:lnTo>
                <a:lnTo>
                  <a:pt x="68633" y="49322"/>
                </a:lnTo>
                <a:lnTo>
                  <a:pt x="66078" y="50822"/>
                </a:lnTo>
                <a:lnTo>
                  <a:pt x="75653" y="50822"/>
                </a:lnTo>
                <a:lnTo>
                  <a:pt x="77620" y="47910"/>
                </a:lnTo>
                <a:lnTo>
                  <a:pt x="78941" y="43940"/>
                </a:lnTo>
                <a:lnTo>
                  <a:pt x="80263" y="39881"/>
                </a:lnTo>
                <a:lnTo>
                  <a:pt x="80879" y="34675"/>
                </a:lnTo>
                <a:lnTo>
                  <a:pt x="80793" y="21705"/>
                </a:lnTo>
                <a:lnTo>
                  <a:pt x="80527" y="18440"/>
                </a:lnTo>
                <a:lnTo>
                  <a:pt x="79646" y="15176"/>
                </a:lnTo>
                <a:lnTo>
                  <a:pt x="78853" y="11911"/>
                </a:lnTo>
                <a:lnTo>
                  <a:pt x="77707" y="9176"/>
                </a:lnTo>
                <a:lnTo>
                  <a:pt x="76298" y="6970"/>
                </a:lnTo>
                <a:lnTo>
                  <a:pt x="75399" y="56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1258071" y="4858709"/>
            <a:ext cx="81915" cy="56515"/>
          </a:xfrm>
          <a:custGeom>
            <a:avLst/>
            <a:gdLst/>
            <a:ahLst/>
            <a:cxnLst/>
            <a:rect l="l" t="t" r="r" b="b"/>
            <a:pathLst>
              <a:path w="81915" h="56514">
                <a:moveTo>
                  <a:pt x="33025" y="5646"/>
                </a:moveTo>
                <a:lnTo>
                  <a:pt x="22114" y="5646"/>
                </a:lnTo>
                <a:lnTo>
                  <a:pt x="24669" y="6529"/>
                </a:lnTo>
                <a:lnTo>
                  <a:pt x="26519" y="8382"/>
                </a:lnTo>
                <a:lnTo>
                  <a:pt x="28457" y="10235"/>
                </a:lnTo>
                <a:lnTo>
                  <a:pt x="29426" y="12529"/>
                </a:lnTo>
                <a:lnTo>
                  <a:pt x="29426" y="17734"/>
                </a:lnTo>
                <a:lnTo>
                  <a:pt x="28369" y="20470"/>
                </a:lnTo>
                <a:lnTo>
                  <a:pt x="26255" y="23381"/>
                </a:lnTo>
                <a:lnTo>
                  <a:pt x="24140" y="26205"/>
                </a:lnTo>
                <a:lnTo>
                  <a:pt x="20087" y="30087"/>
                </a:lnTo>
                <a:lnTo>
                  <a:pt x="14096" y="35028"/>
                </a:lnTo>
                <a:lnTo>
                  <a:pt x="10211" y="38293"/>
                </a:lnTo>
                <a:lnTo>
                  <a:pt x="7312" y="40940"/>
                </a:lnTo>
                <a:lnTo>
                  <a:pt x="5286" y="43410"/>
                </a:lnTo>
                <a:lnTo>
                  <a:pt x="3259" y="45793"/>
                </a:lnTo>
                <a:lnTo>
                  <a:pt x="1761" y="48263"/>
                </a:lnTo>
                <a:lnTo>
                  <a:pt x="792" y="50734"/>
                </a:lnTo>
                <a:lnTo>
                  <a:pt x="264" y="52234"/>
                </a:lnTo>
                <a:lnTo>
                  <a:pt x="0" y="53822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969"/>
                </a:lnTo>
                <a:lnTo>
                  <a:pt x="9426" y="48969"/>
                </a:lnTo>
                <a:lnTo>
                  <a:pt x="10219" y="47734"/>
                </a:lnTo>
                <a:lnTo>
                  <a:pt x="24933" y="34234"/>
                </a:lnTo>
                <a:lnTo>
                  <a:pt x="28457" y="30970"/>
                </a:lnTo>
                <a:lnTo>
                  <a:pt x="36351" y="17734"/>
                </a:lnTo>
                <a:lnTo>
                  <a:pt x="36273" y="10764"/>
                </a:lnTo>
                <a:lnTo>
                  <a:pt x="34801" y="7323"/>
                </a:lnTo>
                <a:lnTo>
                  <a:pt x="33025" y="5646"/>
                </a:lnTo>
                <a:close/>
              </a:path>
              <a:path w="81915" h="56514">
                <a:moveTo>
                  <a:pt x="24492" y="0"/>
                </a:moveTo>
                <a:lnTo>
                  <a:pt x="13920" y="0"/>
                </a:lnTo>
                <a:lnTo>
                  <a:pt x="9779" y="1411"/>
                </a:lnTo>
                <a:lnTo>
                  <a:pt x="6695" y="4146"/>
                </a:lnTo>
                <a:lnTo>
                  <a:pt x="3612" y="6794"/>
                </a:lnTo>
                <a:lnTo>
                  <a:pt x="1761" y="10764"/>
                </a:lnTo>
                <a:lnTo>
                  <a:pt x="1321" y="15970"/>
                </a:lnTo>
                <a:lnTo>
                  <a:pt x="8281" y="16676"/>
                </a:lnTo>
                <a:lnTo>
                  <a:pt x="8281" y="13235"/>
                </a:lnTo>
                <a:lnTo>
                  <a:pt x="9250" y="10499"/>
                </a:lnTo>
                <a:lnTo>
                  <a:pt x="11189" y="8558"/>
                </a:lnTo>
                <a:lnTo>
                  <a:pt x="13215" y="6617"/>
                </a:lnTo>
                <a:lnTo>
                  <a:pt x="15770" y="5646"/>
                </a:lnTo>
                <a:lnTo>
                  <a:pt x="33025" y="5646"/>
                </a:lnTo>
                <a:lnTo>
                  <a:pt x="28633" y="1499"/>
                </a:lnTo>
                <a:lnTo>
                  <a:pt x="24492" y="0"/>
                </a:lnTo>
                <a:close/>
              </a:path>
              <a:path w="81915" h="56514">
                <a:moveTo>
                  <a:pt x="52069" y="40411"/>
                </a:moveTo>
                <a:lnTo>
                  <a:pt x="45021" y="40940"/>
                </a:lnTo>
                <a:lnTo>
                  <a:pt x="45461" y="45616"/>
                </a:lnTo>
                <a:lnTo>
                  <a:pt x="47224" y="49322"/>
                </a:lnTo>
                <a:lnTo>
                  <a:pt x="53567" y="54969"/>
                </a:lnTo>
                <a:lnTo>
                  <a:pt x="57708" y="56381"/>
                </a:lnTo>
                <a:lnTo>
                  <a:pt x="68809" y="56381"/>
                </a:lnTo>
                <a:lnTo>
                  <a:pt x="73655" y="54175"/>
                </a:lnTo>
                <a:lnTo>
                  <a:pt x="76281" y="50822"/>
                </a:lnTo>
                <a:lnTo>
                  <a:pt x="59999" y="50822"/>
                </a:lnTo>
                <a:lnTo>
                  <a:pt x="57708" y="49940"/>
                </a:lnTo>
                <a:lnTo>
                  <a:pt x="53831" y="46410"/>
                </a:lnTo>
                <a:lnTo>
                  <a:pt x="52598" y="43852"/>
                </a:lnTo>
                <a:lnTo>
                  <a:pt x="52069" y="40411"/>
                </a:lnTo>
                <a:close/>
              </a:path>
              <a:path w="81915" h="56514">
                <a:moveTo>
                  <a:pt x="77531" y="24793"/>
                </a:moveTo>
                <a:lnTo>
                  <a:pt x="66078" y="24793"/>
                </a:lnTo>
                <a:lnTo>
                  <a:pt x="68897" y="25940"/>
                </a:lnTo>
                <a:lnTo>
                  <a:pt x="71100" y="28146"/>
                </a:lnTo>
                <a:lnTo>
                  <a:pt x="73303" y="30440"/>
                </a:lnTo>
                <a:lnTo>
                  <a:pt x="74360" y="33440"/>
                </a:lnTo>
                <a:lnTo>
                  <a:pt x="74236" y="41734"/>
                </a:lnTo>
                <a:lnTo>
                  <a:pt x="73214" y="44646"/>
                </a:lnTo>
                <a:lnTo>
                  <a:pt x="70924" y="47116"/>
                </a:lnTo>
                <a:lnTo>
                  <a:pt x="68721" y="49587"/>
                </a:lnTo>
                <a:lnTo>
                  <a:pt x="65990" y="50822"/>
                </a:lnTo>
                <a:lnTo>
                  <a:pt x="76281" y="50822"/>
                </a:lnTo>
                <a:lnTo>
                  <a:pt x="77250" y="49587"/>
                </a:lnTo>
                <a:lnTo>
                  <a:pt x="80086" y="46058"/>
                </a:lnTo>
                <a:lnTo>
                  <a:pt x="81496" y="41734"/>
                </a:lnTo>
                <a:lnTo>
                  <a:pt x="81496" y="31499"/>
                </a:lnTo>
                <a:lnTo>
                  <a:pt x="79910" y="27176"/>
                </a:lnTo>
                <a:lnTo>
                  <a:pt x="77531" y="24793"/>
                </a:lnTo>
                <a:close/>
              </a:path>
              <a:path w="81915" h="56514">
                <a:moveTo>
                  <a:pt x="78941" y="970"/>
                </a:moveTo>
                <a:lnTo>
                  <a:pt x="51541" y="970"/>
                </a:lnTo>
                <a:lnTo>
                  <a:pt x="46166" y="29381"/>
                </a:lnTo>
                <a:lnTo>
                  <a:pt x="52510" y="30176"/>
                </a:lnTo>
                <a:lnTo>
                  <a:pt x="53567" y="28587"/>
                </a:lnTo>
                <a:lnTo>
                  <a:pt x="54889" y="27352"/>
                </a:lnTo>
                <a:lnTo>
                  <a:pt x="56651" y="26293"/>
                </a:lnTo>
                <a:lnTo>
                  <a:pt x="58413" y="25323"/>
                </a:lnTo>
                <a:lnTo>
                  <a:pt x="60439" y="24793"/>
                </a:lnTo>
                <a:lnTo>
                  <a:pt x="77531" y="24793"/>
                </a:lnTo>
                <a:lnTo>
                  <a:pt x="75024" y="22323"/>
                </a:lnTo>
                <a:lnTo>
                  <a:pt x="54007" y="22323"/>
                </a:lnTo>
                <a:lnTo>
                  <a:pt x="56915" y="7500"/>
                </a:lnTo>
                <a:lnTo>
                  <a:pt x="78941" y="7500"/>
                </a:lnTo>
                <a:lnTo>
                  <a:pt x="78941" y="970"/>
                </a:lnTo>
                <a:close/>
              </a:path>
              <a:path w="81915" h="56514">
                <a:moveTo>
                  <a:pt x="69161" y="18882"/>
                </a:moveTo>
                <a:lnTo>
                  <a:pt x="60703" y="18882"/>
                </a:lnTo>
                <a:lnTo>
                  <a:pt x="57267" y="20029"/>
                </a:lnTo>
                <a:lnTo>
                  <a:pt x="54007" y="22323"/>
                </a:lnTo>
                <a:lnTo>
                  <a:pt x="75024" y="22323"/>
                </a:lnTo>
                <a:lnTo>
                  <a:pt x="73214" y="20558"/>
                </a:lnTo>
                <a:lnTo>
                  <a:pt x="69161" y="1888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8969475" y="3936404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4">
                <a:moveTo>
                  <a:pt x="0" y="0"/>
                </a:moveTo>
                <a:lnTo>
                  <a:pt x="0" y="869099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11302035" y="3936404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4">
                <a:moveTo>
                  <a:pt x="0" y="0"/>
                </a:moveTo>
                <a:lnTo>
                  <a:pt x="0" y="869099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8969475" y="4803298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8969475" y="4387631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8969475" y="3971962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1276485" y="4803298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11276485" y="4387631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11276485" y="3971962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8874552" y="4782034"/>
            <a:ext cx="64135" cy="55880"/>
          </a:xfrm>
          <a:custGeom>
            <a:avLst/>
            <a:gdLst/>
            <a:ahLst/>
            <a:cxnLst/>
            <a:rect l="l" t="t" r="r" b="b"/>
            <a:pathLst>
              <a:path w="64134" h="55879">
                <a:moveTo>
                  <a:pt x="20783" y="31058"/>
                </a:moveTo>
                <a:lnTo>
                  <a:pt x="0" y="31058"/>
                </a:lnTo>
                <a:lnTo>
                  <a:pt x="0" y="37940"/>
                </a:lnTo>
                <a:lnTo>
                  <a:pt x="20783" y="37940"/>
                </a:lnTo>
                <a:lnTo>
                  <a:pt x="20783" y="31058"/>
                </a:lnTo>
                <a:close/>
              </a:path>
              <a:path w="64134" h="55879">
                <a:moveTo>
                  <a:pt x="34246" y="39440"/>
                </a:moveTo>
                <a:lnTo>
                  <a:pt x="27136" y="39969"/>
                </a:lnTo>
                <a:lnTo>
                  <a:pt x="27594" y="44646"/>
                </a:lnTo>
                <a:lnTo>
                  <a:pt x="29400" y="48351"/>
                </a:lnTo>
                <a:lnTo>
                  <a:pt x="35743" y="53998"/>
                </a:lnTo>
                <a:lnTo>
                  <a:pt x="39831" y="55410"/>
                </a:lnTo>
                <a:lnTo>
                  <a:pt x="50959" y="55410"/>
                </a:lnTo>
                <a:lnTo>
                  <a:pt x="55778" y="53204"/>
                </a:lnTo>
                <a:lnTo>
                  <a:pt x="58411" y="49851"/>
                </a:lnTo>
                <a:lnTo>
                  <a:pt x="42140" y="49851"/>
                </a:lnTo>
                <a:lnTo>
                  <a:pt x="39823" y="48969"/>
                </a:lnTo>
                <a:lnTo>
                  <a:pt x="35990" y="45439"/>
                </a:lnTo>
                <a:lnTo>
                  <a:pt x="34765" y="42881"/>
                </a:lnTo>
                <a:lnTo>
                  <a:pt x="34246" y="39440"/>
                </a:lnTo>
                <a:close/>
              </a:path>
              <a:path w="64134" h="55879">
                <a:moveTo>
                  <a:pt x="59671" y="23822"/>
                </a:moveTo>
                <a:lnTo>
                  <a:pt x="48237" y="23822"/>
                </a:lnTo>
                <a:lnTo>
                  <a:pt x="51074" y="24970"/>
                </a:lnTo>
                <a:lnTo>
                  <a:pt x="53241" y="27175"/>
                </a:lnTo>
                <a:lnTo>
                  <a:pt x="55408" y="29469"/>
                </a:lnTo>
                <a:lnTo>
                  <a:pt x="56492" y="32469"/>
                </a:lnTo>
                <a:lnTo>
                  <a:pt x="56371" y="40763"/>
                </a:lnTo>
                <a:lnTo>
                  <a:pt x="55373" y="43675"/>
                </a:lnTo>
                <a:lnTo>
                  <a:pt x="50862" y="48616"/>
                </a:lnTo>
                <a:lnTo>
                  <a:pt x="48104" y="49851"/>
                </a:lnTo>
                <a:lnTo>
                  <a:pt x="58411" y="49851"/>
                </a:lnTo>
                <a:lnTo>
                  <a:pt x="62219" y="45087"/>
                </a:lnTo>
                <a:lnTo>
                  <a:pt x="63672" y="40763"/>
                </a:lnTo>
                <a:lnTo>
                  <a:pt x="63672" y="30528"/>
                </a:lnTo>
                <a:lnTo>
                  <a:pt x="62025" y="26205"/>
                </a:lnTo>
                <a:lnTo>
                  <a:pt x="59671" y="23822"/>
                </a:lnTo>
                <a:close/>
              </a:path>
              <a:path w="64134" h="55879">
                <a:moveTo>
                  <a:pt x="61082" y="0"/>
                </a:moveTo>
                <a:lnTo>
                  <a:pt x="33682" y="0"/>
                </a:lnTo>
                <a:lnTo>
                  <a:pt x="28343" y="28411"/>
                </a:lnTo>
                <a:lnTo>
                  <a:pt x="34695" y="29205"/>
                </a:lnTo>
                <a:lnTo>
                  <a:pt x="35699" y="27616"/>
                </a:lnTo>
                <a:lnTo>
                  <a:pt x="37074" y="26381"/>
                </a:lnTo>
                <a:lnTo>
                  <a:pt x="38827" y="25322"/>
                </a:lnTo>
                <a:lnTo>
                  <a:pt x="40580" y="24352"/>
                </a:lnTo>
                <a:lnTo>
                  <a:pt x="42554" y="23822"/>
                </a:lnTo>
                <a:lnTo>
                  <a:pt x="59671" y="23822"/>
                </a:lnTo>
                <a:lnTo>
                  <a:pt x="57194" y="21352"/>
                </a:lnTo>
                <a:lnTo>
                  <a:pt x="36122" y="21352"/>
                </a:lnTo>
                <a:lnTo>
                  <a:pt x="39091" y="6529"/>
                </a:lnTo>
                <a:lnTo>
                  <a:pt x="61082" y="6529"/>
                </a:lnTo>
                <a:lnTo>
                  <a:pt x="61082" y="0"/>
                </a:lnTo>
                <a:close/>
              </a:path>
              <a:path w="64134" h="55879">
                <a:moveTo>
                  <a:pt x="51347" y="17911"/>
                </a:moveTo>
                <a:lnTo>
                  <a:pt x="42897" y="17911"/>
                </a:lnTo>
                <a:lnTo>
                  <a:pt x="39426" y="19058"/>
                </a:lnTo>
                <a:lnTo>
                  <a:pt x="36122" y="21352"/>
                </a:lnTo>
                <a:lnTo>
                  <a:pt x="57194" y="21352"/>
                </a:lnTo>
                <a:lnTo>
                  <a:pt x="55408" y="19587"/>
                </a:lnTo>
                <a:lnTo>
                  <a:pt x="51347" y="179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8901731" y="4365395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8"/>
                </a:lnTo>
                <a:lnTo>
                  <a:pt x="1814" y="46057"/>
                </a:lnTo>
                <a:lnTo>
                  <a:pt x="5453" y="50646"/>
                </a:lnTo>
                <a:lnTo>
                  <a:pt x="8484" y="54528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27990" y="53116"/>
                </a:lnTo>
                <a:lnTo>
                  <a:pt x="30633" y="50998"/>
                </a:lnTo>
                <a:lnTo>
                  <a:pt x="30747" y="50822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6"/>
                </a:lnTo>
                <a:lnTo>
                  <a:pt x="30404" y="5646"/>
                </a:lnTo>
                <a:lnTo>
                  <a:pt x="29823" y="4764"/>
                </a:lnTo>
                <a:lnTo>
                  <a:pt x="27981" y="3000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4" y="5646"/>
                </a:moveTo>
                <a:lnTo>
                  <a:pt x="21048" y="5646"/>
                </a:lnTo>
                <a:lnTo>
                  <a:pt x="23691" y="7146"/>
                </a:lnTo>
                <a:lnTo>
                  <a:pt x="27929" y="13146"/>
                </a:lnTo>
                <a:lnTo>
                  <a:pt x="28861" y="18440"/>
                </a:lnTo>
                <a:lnTo>
                  <a:pt x="28971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747" y="50822"/>
                </a:lnTo>
                <a:lnTo>
                  <a:pt x="32616" y="47910"/>
                </a:lnTo>
                <a:lnTo>
                  <a:pt x="35276" y="39969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99"/>
                </a:lnTo>
                <a:lnTo>
                  <a:pt x="32730" y="9264"/>
                </a:lnTo>
                <a:lnTo>
                  <a:pt x="31276" y="6970"/>
                </a:lnTo>
                <a:lnTo>
                  <a:pt x="30404" y="56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8901731" y="3950786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79">
                <a:moveTo>
                  <a:pt x="7110" y="39352"/>
                </a:moveTo>
                <a:lnTo>
                  <a:pt x="0" y="39969"/>
                </a:lnTo>
                <a:lnTo>
                  <a:pt x="449" y="44557"/>
                </a:lnTo>
                <a:lnTo>
                  <a:pt x="2264" y="48351"/>
                </a:lnTo>
                <a:lnTo>
                  <a:pt x="5436" y="51175"/>
                </a:lnTo>
                <a:lnTo>
                  <a:pt x="8607" y="53910"/>
                </a:lnTo>
                <a:lnTo>
                  <a:pt x="12695" y="55322"/>
                </a:lnTo>
                <a:lnTo>
                  <a:pt x="23823" y="55322"/>
                </a:lnTo>
                <a:lnTo>
                  <a:pt x="28642" y="53116"/>
                </a:lnTo>
                <a:lnTo>
                  <a:pt x="31275" y="49763"/>
                </a:lnTo>
                <a:lnTo>
                  <a:pt x="15004" y="49763"/>
                </a:lnTo>
                <a:lnTo>
                  <a:pt x="12686" y="48881"/>
                </a:lnTo>
                <a:lnTo>
                  <a:pt x="10775" y="47116"/>
                </a:lnTo>
                <a:lnTo>
                  <a:pt x="8854" y="45440"/>
                </a:lnTo>
                <a:lnTo>
                  <a:pt x="7629" y="42793"/>
                </a:lnTo>
                <a:lnTo>
                  <a:pt x="7110" y="39352"/>
                </a:lnTo>
                <a:close/>
              </a:path>
              <a:path w="36829" h="55879">
                <a:moveTo>
                  <a:pt x="32561" y="23822"/>
                </a:moveTo>
                <a:lnTo>
                  <a:pt x="21100" y="23822"/>
                </a:lnTo>
                <a:lnTo>
                  <a:pt x="23937" y="24881"/>
                </a:lnTo>
                <a:lnTo>
                  <a:pt x="26105" y="27175"/>
                </a:lnTo>
                <a:lnTo>
                  <a:pt x="28272" y="29381"/>
                </a:lnTo>
                <a:lnTo>
                  <a:pt x="29356" y="32469"/>
                </a:lnTo>
                <a:lnTo>
                  <a:pt x="29234" y="40675"/>
                </a:lnTo>
                <a:lnTo>
                  <a:pt x="28228" y="43587"/>
                </a:lnTo>
                <a:lnTo>
                  <a:pt x="23717" y="48528"/>
                </a:lnTo>
                <a:lnTo>
                  <a:pt x="20968" y="49763"/>
                </a:lnTo>
                <a:lnTo>
                  <a:pt x="31275" y="49763"/>
                </a:lnTo>
                <a:lnTo>
                  <a:pt x="35083" y="44998"/>
                </a:lnTo>
                <a:lnTo>
                  <a:pt x="36536" y="40675"/>
                </a:lnTo>
                <a:lnTo>
                  <a:pt x="36536" y="30440"/>
                </a:lnTo>
                <a:lnTo>
                  <a:pt x="34889" y="26117"/>
                </a:lnTo>
                <a:lnTo>
                  <a:pt x="32561" y="23822"/>
                </a:lnTo>
                <a:close/>
              </a:path>
              <a:path w="36829" h="55879">
                <a:moveTo>
                  <a:pt x="33946" y="0"/>
                </a:moveTo>
                <a:lnTo>
                  <a:pt x="6546" y="0"/>
                </a:lnTo>
                <a:lnTo>
                  <a:pt x="1207" y="28322"/>
                </a:lnTo>
                <a:lnTo>
                  <a:pt x="7559" y="29116"/>
                </a:lnTo>
                <a:lnTo>
                  <a:pt x="8563" y="27528"/>
                </a:lnTo>
                <a:lnTo>
                  <a:pt x="9938" y="26293"/>
                </a:lnTo>
                <a:lnTo>
                  <a:pt x="11691" y="25323"/>
                </a:lnTo>
                <a:lnTo>
                  <a:pt x="13444" y="24263"/>
                </a:lnTo>
                <a:lnTo>
                  <a:pt x="15418" y="23822"/>
                </a:lnTo>
                <a:lnTo>
                  <a:pt x="32561" y="23822"/>
                </a:lnTo>
                <a:lnTo>
                  <a:pt x="30011" y="21264"/>
                </a:lnTo>
                <a:lnTo>
                  <a:pt x="8986" y="21264"/>
                </a:lnTo>
                <a:lnTo>
                  <a:pt x="11955" y="6441"/>
                </a:lnTo>
                <a:lnTo>
                  <a:pt x="33946" y="6441"/>
                </a:lnTo>
                <a:lnTo>
                  <a:pt x="33946" y="0"/>
                </a:lnTo>
                <a:close/>
              </a:path>
              <a:path w="36829" h="55879">
                <a:moveTo>
                  <a:pt x="24211" y="17823"/>
                </a:moveTo>
                <a:lnTo>
                  <a:pt x="15761" y="17823"/>
                </a:lnTo>
                <a:lnTo>
                  <a:pt x="12290" y="18970"/>
                </a:lnTo>
                <a:lnTo>
                  <a:pt x="8986" y="21264"/>
                </a:lnTo>
                <a:lnTo>
                  <a:pt x="30011" y="21264"/>
                </a:lnTo>
                <a:lnTo>
                  <a:pt x="28272" y="19499"/>
                </a:lnTo>
                <a:lnTo>
                  <a:pt x="24211" y="178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8771760" y="4216722"/>
            <a:ext cx="62230" cy="307975"/>
          </a:xfrm>
          <a:custGeom>
            <a:avLst/>
            <a:gdLst/>
            <a:ahLst/>
            <a:cxnLst/>
            <a:rect l="l" t="t" r="r" b="b"/>
            <a:pathLst>
              <a:path w="62229" h="307975">
                <a:moveTo>
                  <a:pt x="22686" y="261259"/>
                </a:moveTo>
                <a:lnTo>
                  <a:pt x="0" y="307670"/>
                </a:lnTo>
                <a:lnTo>
                  <a:pt x="60615" y="307670"/>
                </a:lnTo>
                <a:lnTo>
                  <a:pt x="60615" y="299641"/>
                </a:lnTo>
                <a:lnTo>
                  <a:pt x="7154" y="299641"/>
                </a:lnTo>
                <a:lnTo>
                  <a:pt x="7273" y="278729"/>
                </a:lnTo>
                <a:lnTo>
                  <a:pt x="15242" y="269553"/>
                </a:lnTo>
                <a:lnTo>
                  <a:pt x="34210" y="269553"/>
                </a:lnTo>
                <a:lnTo>
                  <a:pt x="27048" y="262935"/>
                </a:lnTo>
                <a:lnTo>
                  <a:pt x="22686" y="261259"/>
                </a:lnTo>
                <a:close/>
              </a:path>
              <a:path w="62229" h="307975">
                <a:moveTo>
                  <a:pt x="34210" y="269553"/>
                </a:moveTo>
                <a:lnTo>
                  <a:pt x="21277" y="269553"/>
                </a:lnTo>
                <a:lnTo>
                  <a:pt x="23990" y="270700"/>
                </a:lnTo>
                <a:lnTo>
                  <a:pt x="25920" y="272818"/>
                </a:lnTo>
                <a:lnTo>
                  <a:pt x="27849" y="275024"/>
                </a:lnTo>
                <a:lnTo>
                  <a:pt x="28818" y="278729"/>
                </a:lnTo>
                <a:lnTo>
                  <a:pt x="28818" y="299641"/>
                </a:lnTo>
                <a:lnTo>
                  <a:pt x="7154" y="299641"/>
                </a:lnTo>
                <a:lnTo>
                  <a:pt x="60615" y="299641"/>
                </a:lnTo>
                <a:lnTo>
                  <a:pt x="35972" y="299640"/>
                </a:lnTo>
                <a:lnTo>
                  <a:pt x="35972" y="275465"/>
                </a:lnTo>
                <a:lnTo>
                  <a:pt x="34210" y="269553"/>
                </a:lnTo>
                <a:close/>
              </a:path>
              <a:path w="62229" h="307975">
                <a:moveTo>
                  <a:pt x="40563" y="212289"/>
                </a:moveTo>
                <a:lnTo>
                  <a:pt x="31329" y="212289"/>
                </a:lnTo>
                <a:lnTo>
                  <a:pt x="25700" y="214142"/>
                </a:lnTo>
                <a:lnTo>
                  <a:pt x="17708" y="221554"/>
                </a:lnTo>
                <a:lnTo>
                  <a:pt x="15709" y="226407"/>
                </a:lnTo>
                <a:lnTo>
                  <a:pt x="15818" y="238583"/>
                </a:lnTo>
                <a:lnTo>
                  <a:pt x="17753" y="243259"/>
                </a:lnTo>
                <a:lnTo>
                  <a:pt x="21832" y="247053"/>
                </a:lnTo>
                <a:lnTo>
                  <a:pt x="25911" y="250936"/>
                </a:lnTo>
                <a:lnTo>
                  <a:pt x="31647" y="252789"/>
                </a:lnTo>
                <a:lnTo>
                  <a:pt x="46166" y="252789"/>
                </a:lnTo>
                <a:lnTo>
                  <a:pt x="51717" y="250936"/>
                </a:lnTo>
                <a:lnTo>
                  <a:pt x="57789" y="245112"/>
                </a:lnTo>
                <a:lnTo>
                  <a:pt x="40563" y="245112"/>
                </a:lnTo>
                <a:lnTo>
                  <a:pt x="40563" y="244671"/>
                </a:lnTo>
                <a:lnTo>
                  <a:pt x="34439" y="244671"/>
                </a:lnTo>
                <a:lnTo>
                  <a:pt x="30607" y="244407"/>
                </a:lnTo>
                <a:lnTo>
                  <a:pt x="27550" y="243171"/>
                </a:lnTo>
                <a:lnTo>
                  <a:pt x="25259" y="240789"/>
                </a:lnTo>
                <a:lnTo>
                  <a:pt x="22977" y="238495"/>
                </a:lnTo>
                <a:lnTo>
                  <a:pt x="21832" y="235583"/>
                </a:lnTo>
                <a:lnTo>
                  <a:pt x="21832" y="228436"/>
                </a:lnTo>
                <a:lnTo>
                  <a:pt x="23259" y="225348"/>
                </a:lnTo>
                <a:lnTo>
                  <a:pt x="26234" y="222878"/>
                </a:lnTo>
                <a:lnTo>
                  <a:pt x="27973" y="221378"/>
                </a:lnTo>
                <a:lnTo>
                  <a:pt x="30748" y="220495"/>
                </a:lnTo>
                <a:lnTo>
                  <a:pt x="34439" y="220142"/>
                </a:lnTo>
                <a:lnTo>
                  <a:pt x="40563" y="220142"/>
                </a:lnTo>
                <a:lnTo>
                  <a:pt x="40563" y="212289"/>
                </a:lnTo>
                <a:close/>
              </a:path>
              <a:path w="62229" h="307975">
                <a:moveTo>
                  <a:pt x="47426" y="212554"/>
                </a:moveTo>
                <a:lnTo>
                  <a:pt x="46475" y="220231"/>
                </a:lnTo>
                <a:lnTo>
                  <a:pt x="49620" y="221378"/>
                </a:lnTo>
                <a:lnTo>
                  <a:pt x="51902" y="222878"/>
                </a:lnTo>
                <a:lnTo>
                  <a:pt x="54774" y="226760"/>
                </a:lnTo>
                <a:lnTo>
                  <a:pt x="55488" y="229054"/>
                </a:lnTo>
                <a:lnTo>
                  <a:pt x="55451" y="235583"/>
                </a:lnTo>
                <a:lnTo>
                  <a:pt x="54210" y="238583"/>
                </a:lnTo>
                <a:lnTo>
                  <a:pt x="51646" y="240965"/>
                </a:lnTo>
                <a:lnTo>
                  <a:pt x="49082" y="243436"/>
                </a:lnTo>
                <a:lnTo>
                  <a:pt x="45382" y="244848"/>
                </a:lnTo>
                <a:lnTo>
                  <a:pt x="40563" y="245112"/>
                </a:lnTo>
                <a:lnTo>
                  <a:pt x="57789" y="245112"/>
                </a:lnTo>
                <a:lnTo>
                  <a:pt x="59537" y="243436"/>
                </a:lnTo>
                <a:lnTo>
                  <a:pt x="59663" y="243259"/>
                </a:lnTo>
                <a:lnTo>
                  <a:pt x="61506" y="238583"/>
                </a:lnTo>
                <a:lnTo>
                  <a:pt x="61507" y="226407"/>
                </a:lnTo>
                <a:lnTo>
                  <a:pt x="60369" y="222524"/>
                </a:lnTo>
                <a:lnTo>
                  <a:pt x="55408" y="215995"/>
                </a:lnTo>
                <a:lnTo>
                  <a:pt x="51919" y="213701"/>
                </a:lnTo>
                <a:lnTo>
                  <a:pt x="47426" y="212554"/>
                </a:lnTo>
                <a:close/>
              </a:path>
              <a:path w="62229" h="307975">
                <a:moveTo>
                  <a:pt x="40563" y="220142"/>
                </a:moveTo>
                <a:lnTo>
                  <a:pt x="34439" y="220142"/>
                </a:lnTo>
                <a:lnTo>
                  <a:pt x="34439" y="244671"/>
                </a:lnTo>
                <a:lnTo>
                  <a:pt x="40563" y="244671"/>
                </a:lnTo>
                <a:lnTo>
                  <a:pt x="40563" y="220142"/>
                </a:lnTo>
                <a:close/>
              </a:path>
              <a:path w="62229" h="307975">
                <a:moveTo>
                  <a:pt x="18105" y="177967"/>
                </a:moveTo>
                <a:lnTo>
                  <a:pt x="16510" y="180525"/>
                </a:lnTo>
                <a:lnTo>
                  <a:pt x="15709" y="183084"/>
                </a:lnTo>
                <a:lnTo>
                  <a:pt x="15791" y="187584"/>
                </a:lnTo>
                <a:lnTo>
                  <a:pt x="23356" y="195084"/>
                </a:lnTo>
                <a:lnTo>
                  <a:pt x="16704" y="195084"/>
                </a:lnTo>
                <a:lnTo>
                  <a:pt x="16704" y="201790"/>
                </a:lnTo>
                <a:lnTo>
                  <a:pt x="60615" y="201790"/>
                </a:lnTo>
                <a:lnTo>
                  <a:pt x="60615" y="194378"/>
                </a:lnTo>
                <a:lnTo>
                  <a:pt x="34484" y="194378"/>
                </a:lnTo>
                <a:lnTo>
                  <a:pt x="31585" y="193937"/>
                </a:lnTo>
                <a:lnTo>
                  <a:pt x="27206" y="192613"/>
                </a:lnTo>
                <a:lnTo>
                  <a:pt x="25849" y="191643"/>
                </a:lnTo>
                <a:lnTo>
                  <a:pt x="24871" y="190319"/>
                </a:lnTo>
                <a:lnTo>
                  <a:pt x="23893" y="189084"/>
                </a:lnTo>
                <a:lnTo>
                  <a:pt x="23400" y="187584"/>
                </a:lnTo>
                <a:lnTo>
                  <a:pt x="23400" y="184143"/>
                </a:lnTo>
                <a:lnTo>
                  <a:pt x="23937" y="182290"/>
                </a:lnTo>
                <a:lnTo>
                  <a:pt x="25012" y="180525"/>
                </a:lnTo>
                <a:lnTo>
                  <a:pt x="18105" y="177967"/>
                </a:lnTo>
                <a:close/>
              </a:path>
              <a:path w="62229" h="307975">
                <a:moveTo>
                  <a:pt x="57349" y="107644"/>
                </a:moveTo>
                <a:lnTo>
                  <a:pt x="42589" y="107644"/>
                </a:lnTo>
                <a:lnTo>
                  <a:pt x="47726" y="108880"/>
                </a:lnTo>
                <a:lnTo>
                  <a:pt x="50404" y="111350"/>
                </a:lnTo>
                <a:lnTo>
                  <a:pt x="53073" y="113909"/>
                </a:lnTo>
                <a:lnTo>
                  <a:pt x="54413" y="118144"/>
                </a:lnTo>
                <a:lnTo>
                  <a:pt x="54413" y="127497"/>
                </a:lnTo>
                <a:lnTo>
                  <a:pt x="53734" y="130409"/>
                </a:lnTo>
                <a:lnTo>
                  <a:pt x="51038" y="135173"/>
                </a:lnTo>
                <a:lnTo>
                  <a:pt x="49109" y="136850"/>
                </a:lnTo>
                <a:lnTo>
                  <a:pt x="44122" y="138791"/>
                </a:lnTo>
                <a:lnTo>
                  <a:pt x="40246" y="139320"/>
                </a:lnTo>
                <a:lnTo>
                  <a:pt x="0" y="139320"/>
                </a:lnTo>
                <a:lnTo>
                  <a:pt x="0" y="147350"/>
                </a:lnTo>
                <a:lnTo>
                  <a:pt x="41444" y="147350"/>
                </a:lnTo>
                <a:lnTo>
                  <a:pt x="61646" y="128997"/>
                </a:lnTo>
                <a:lnTo>
                  <a:pt x="61646" y="117439"/>
                </a:lnTo>
                <a:lnTo>
                  <a:pt x="60527" y="112762"/>
                </a:lnTo>
                <a:lnTo>
                  <a:pt x="57349" y="107644"/>
                </a:lnTo>
                <a:close/>
              </a:path>
              <a:path w="62229" h="307975">
                <a:moveTo>
                  <a:pt x="41109" y="99615"/>
                </a:moveTo>
                <a:lnTo>
                  <a:pt x="0" y="99615"/>
                </a:lnTo>
                <a:lnTo>
                  <a:pt x="0" y="107644"/>
                </a:lnTo>
                <a:lnTo>
                  <a:pt x="57349" y="107644"/>
                </a:lnTo>
                <a:lnTo>
                  <a:pt x="41109" y="99615"/>
                </a:lnTo>
                <a:close/>
              </a:path>
              <a:path w="62229" h="307975">
                <a:moveTo>
                  <a:pt x="60615" y="49587"/>
                </a:moveTo>
                <a:lnTo>
                  <a:pt x="22422" y="51263"/>
                </a:lnTo>
                <a:lnTo>
                  <a:pt x="15709" y="62028"/>
                </a:lnTo>
                <a:lnTo>
                  <a:pt x="15709" y="70763"/>
                </a:lnTo>
                <a:lnTo>
                  <a:pt x="18123" y="75439"/>
                </a:lnTo>
                <a:lnTo>
                  <a:pt x="22942" y="78616"/>
                </a:lnTo>
                <a:lnTo>
                  <a:pt x="16704" y="78616"/>
                </a:lnTo>
                <a:lnTo>
                  <a:pt x="16704" y="85321"/>
                </a:lnTo>
                <a:lnTo>
                  <a:pt x="60615" y="85321"/>
                </a:lnTo>
                <a:lnTo>
                  <a:pt x="60615" y="77910"/>
                </a:lnTo>
                <a:lnTo>
                  <a:pt x="31012" y="77910"/>
                </a:lnTo>
                <a:lnTo>
                  <a:pt x="27189" y="76763"/>
                </a:lnTo>
                <a:lnTo>
                  <a:pt x="25180" y="74469"/>
                </a:lnTo>
                <a:lnTo>
                  <a:pt x="23162" y="72087"/>
                </a:lnTo>
                <a:lnTo>
                  <a:pt x="22158" y="69351"/>
                </a:lnTo>
                <a:lnTo>
                  <a:pt x="22158" y="64234"/>
                </a:lnTo>
                <a:lnTo>
                  <a:pt x="22607" y="62469"/>
                </a:lnTo>
                <a:lnTo>
                  <a:pt x="23506" y="61057"/>
                </a:lnTo>
                <a:lnTo>
                  <a:pt x="24404" y="59557"/>
                </a:lnTo>
                <a:lnTo>
                  <a:pt x="25603" y="58499"/>
                </a:lnTo>
                <a:lnTo>
                  <a:pt x="27100" y="57969"/>
                </a:lnTo>
                <a:lnTo>
                  <a:pt x="28607" y="57352"/>
                </a:lnTo>
                <a:lnTo>
                  <a:pt x="30871" y="57087"/>
                </a:lnTo>
                <a:lnTo>
                  <a:pt x="60615" y="57087"/>
                </a:lnTo>
                <a:lnTo>
                  <a:pt x="60615" y="49587"/>
                </a:lnTo>
                <a:close/>
              </a:path>
              <a:path w="62229" h="307975">
                <a:moveTo>
                  <a:pt x="8554" y="29293"/>
                </a:moveTo>
                <a:lnTo>
                  <a:pt x="0" y="29293"/>
                </a:lnTo>
                <a:lnTo>
                  <a:pt x="0" y="36705"/>
                </a:lnTo>
                <a:lnTo>
                  <a:pt x="8554" y="36705"/>
                </a:lnTo>
                <a:lnTo>
                  <a:pt x="8554" y="29293"/>
                </a:lnTo>
                <a:close/>
              </a:path>
              <a:path w="62229" h="307975">
                <a:moveTo>
                  <a:pt x="60615" y="29293"/>
                </a:moveTo>
                <a:lnTo>
                  <a:pt x="16704" y="29293"/>
                </a:lnTo>
                <a:lnTo>
                  <a:pt x="16704" y="36705"/>
                </a:lnTo>
                <a:lnTo>
                  <a:pt x="60615" y="36705"/>
                </a:lnTo>
                <a:lnTo>
                  <a:pt x="60615" y="29293"/>
                </a:lnTo>
                <a:close/>
              </a:path>
              <a:path w="62229" h="307975">
                <a:moveTo>
                  <a:pt x="22493" y="15970"/>
                </a:moveTo>
                <a:lnTo>
                  <a:pt x="16704" y="15970"/>
                </a:lnTo>
                <a:lnTo>
                  <a:pt x="16704" y="21440"/>
                </a:lnTo>
                <a:lnTo>
                  <a:pt x="22493" y="21440"/>
                </a:lnTo>
                <a:lnTo>
                  <a:pt x="22493" y="15970"/>
                </a:lnTo>
                <a:close/>
              </a:path>
              <a:path w="62229" h="307975">
                <a:moveTo>
                  <a:pt x="60536" y="0"/>
                </a:moveTo>
                <a:lnTo>
                  <a:pt x="53955" y="1058"/>
                </a:lnTo>
                <a:lnTo>
                  <a:pt x="54148" y="2470"/>
                </a:lnTo>
                <a:lnTo>
                  <a:pt x="54245" y="5470"/>
                </a:lnTo>
                <a:lnTo>
                  <a:pt x="50289" y="8558"/>
                </a:lnTo>
                <a:lnTo>
                  <a:pt x="1365" y="8558"/>
                </a:lnTo>
                <a:lnTo>
                  <a:pt x="5823" y="15970"/>
                </a:lnTo>
                <a:lnTo>
                  <a:pt x="52219" y="15970"/>
                </a:lnTo>
                <a:lnTo>
                  <a:pt x="61143" y="8558"/>
                </a:lnTo>
                <a:lnTo>
                  <a:pt x="61018" y="2470"/>
                </a:lnTo>
                <a:lnTo>
                  <a:pt x="60976" y="2117"/>
                </a:lnTo>
                <a:lnTo>
                  <a:pt x="60536" y="0"/>
                </a:lnTo>
                <a:close/>
              </a:path>
              <a:path w="62229" h="307975">
                <a:moveTo>
                  <a:pt x="22493" y="1058"/>
                </a:moveTo>
                <a:lnTo>
                  <a:pt x="16704" y="1058"/>
                </a:lnTo>
                <a:lnTo>
                  <a:pt x="16704" y="8558"/>
                </a:lnTo>
                <a:lnTo>
                  <a:pt x="22493" y="8558"/>
                </a:lnTo>
                <a:lnTo>
                  <a:pt x="22493" y="10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8981166" y="3879758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1911" y="0"/>
                </a:moveTo>
                <a:lnTo>
                  <a:pt x="1136" y="0"/>
                </a:lnTo>
                <a:lnTo>
                  <a:pt x="775" y="176"/>
                </a:lnTo>
                <a:lnTo>
                  <a:pt x="466" y="529"/>
                </a:lnTo>
                <a:lnTo>
                  <a:pt x="158" y="794"/>
                </a:lnTo>
                <a:lnTo>
                  <a:pt x="0" y="1146"/>
                </a:lnTo>
                <a:lnTo>
                  <a:pt x="0" y="2029"/>
                </a:lnTo>
                <a:lnTo>
                  <a:pt x="132" y="2382"/>
                </a:lnTo>
                <a:lnTo>
                  <a:pt x="16880" y="19146"/>
                </a:lnTo>
                <a:lnTo>
                  <a:pt x="387" y="35557"/>
                </a:lnTo>
                <a:lnTo>
                  <a:pt x="132" y="35910"/>
                </a:lnTo>
                <a:lnTo>
                  <a:pt x="31" y="37145"/>
                </a:lnTo>
                <a:lnTo>
                  <a:pt x="158" y="37498"/>
                </a:lnTo>
                <a:lnTo>
                  <a:pt x="466" y="37763"/>
                </a:lnTo>
                <a:lnTo>
                  <a:pt x="775" y="38116"/>
                </a:lnTo>
                <a:lnTo>
                  <a:pt x="1136" y="38292"/>
                </a:lnTo>
                <a:lnTo>
                  <a:pt x="1964" y="38292"/>
                </a:lnTo>
                <a:lnTo>
                  <a:pt x="2378" y="38116"/>
                </a:lnTo>
                <a:lnTo>
                  <a:pt x="4212" y="36263"/>
                </a:lnTo>
                <a:lnTo>
                  <a:pt x="19206" y="21352"/>
                </a:lnTo>
                <a:lnTo>
                  <a:pt x="23590" y="21352"/>
                </a:lnTo>
                <a:lnTo>
                  <a:pt x="21374" y="19146"/>
                </a:lnTo>
                <a:lnTo>
                  <a:pt x="23577" y="16940"/>
                </a:lnTo>
                <a:lnTo>
                  <a:pt x="19206" y="16940"/>
                </a:lnTo>
                <a:lnTo>
                  <a:pt x="2792" y="440"/>
                </a:lnTo>
                <a:lnTo>
                  <a:pt x="2325" y="176"/>
                </a:lnTo>
                <a:lnTo>
                  <a:pt x="1911" y="0"/>
                </a:lnTo>
                <a:close/>
              </a:path>
              <a:path w="38734" h="38735">
                <a:moveTo>
                  <a:pt x="23590" y="21352"/>
                </a:moveTo>
                <a:lnTo>
                  <a:pt x="19206" y="21352"/>
                </a:lnTo>
                <a:lnTo>
                  <a:pt x="35685" y="37851"/>
                </a:lnTo>
                <a:lnTo>
                  <a:pt x="35902" y="38116"/>
                </a:lnTo>
                <a:lnTo>
                  <a:pt x="36290" y="38292"/>
                </a:lnTo>
                <a:lnTo>
                  <a:pt x="37118" y="38292"/>
                </a:lnTo>
                <a:lnTo>
                  <a:pt x="37479" y="38116"/>
                </a:lnTo>
                <a:lnTo>
                  <a:pt x="37787" y="37851"/>
                </a:lnTo>
                <a:lnTo>
                  <a:pt x="38096" y="37498"/>
                </a:lnTo>
                <a:lnTo>
                  <a:pt x="38254" y="37145"/>
                </a:lnTo>
                <a:lnTo>
                  <a:pt x="38254" y="36263"/>
                </a:lnTo>
                <a:lnTo>
                  <a:pt x="38122" y="35910"/>
                </a:lnTo>
                <a:lnTo>
                  <a:pt x="37867" y="35557"/>
                </a:lnTo>
                <a:lnTo>
                  <a:pt x="23590" y="21352"/>
                </a:lnTo>
                <a:close/>
              </a:path>
              <a:path w="38734" h="38735">
                <a:moveTo>
                  <a:pt x="37118" y="0"/>
                </a:moveTo>
                <a:lnTo>
                  <a:pt x="36343" y="0"/>
                </a:lnTo>
                <a:lnTo>
                  <a:pt x="35955" y="176"/>
                </a:lnTo>
                <a:lnTo>
                  <a:pt x="35541" y="440"/>
                </a:lnTo>
                <a:lnTo>
                  <a:pt x="19206" y="16940"/>
                </a:lnTo>
                <a:lnTo>
                  <a:pt x="23577" y="16940"/>
                </a:lnTo>
                <a:lnTo>
                  <a:pt x="38122" y="2382"/>
                </a:lnTo>
                <a:lnTo>
                  <a:pt x="38254" y="2029"/>
                </a:lnTo>
                <a:lnTo>
                  <a:pt x="38254" y="1146"/>
                </a:lnTo>
                <a:lnTo>
                  <a:pt x="38096" y="794"/>
                </a:lnTo>
                <a:lnTo>
                  <a:pt x="37787" y="440"/>
                </a:lnTo>
                <a:lnTo>
                  <a:pt x="37479" y="176"/>
                </a:lnTo>
                <a:lnTo>
                  <a:pt x="371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9043923" y="3833259"/>
            <a:ext cx="136517" cy="84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9406701" y="3838377"/>
            <a:ext cx="1454785" cy="80010"/>
          </a:xfrm>
          <a:custGeom>
            <a:avLst/>
            <a:gdLst/>
            <a:ahLst/>
            <a:cxnLst/>
            <a:rect l="l" t="t" r="r" b="b"/>
            <a:pathLst>
              <a:path w="1454784" h="80010">
                <a:moveTo>
                  <a:pt x="21048" y="0"/>
                </a:moveTo>
                <a:lnTo>
                  <a:pt x="0" y="31764"/>
                </a:lnTo>
                <a:lnTo>
                  <a:pt x="0" y="46146"/>
                </a:lnTo>
                <a:lnTo>
                  <a:pt x="20924" y="79586"/>
                </a:lnTo>
                <a:lnTo>
                  <a:pt x="18493" y="74292"/>
                </a:lnTo>
                <a:lnTo>
                  <a:pt x="16801" y="70233"/>
                </a:lnTo>
                <a:lnTo>
                  <a:pt x="11118" y="33352"/>
                </a:lnTo>
                <a:lnTo>
                  <a:pt x="11832" y="27176"/>
                </a:lnTo>
                <a:lnTo>
                  <a:pt x="14669" y="15440"/>
                </a:lnTo>
                <a:lnTo>
                  <a:pt x="17268" y="8294"/>
                </a:lnTo>
                <a:lnTo>
                  <a:pt x="21048" y="0"/>
                </a:lnTo>
                <a:close/>
              </a:path>
              <a:path w="1454784" h="80010">
                <a:moveTo>
                  <a:pt x="54747" y="16764"/>
                </a:moveTo>
                <a:lnTo>
                  <a:pt x="28113" y="32470"/>
                </a:lnTo>
                <a:lnTo>
                  <a:pt x="28113" y="46940"/>
                </a:lnTo>
                <a:lnTo>
                  <a:pt x="30025" y="52587"/>
                </a:lnTo>
                <a:lnTo>
                  <a:pt x="37655" y="60704"/>
                </a:lnTo>
                <a:lnTo>
                  <a:pt x="42783" y="62734"/>
                </a:lnTo>
                <a:lnTo>
                  <a:pt x="54836" y="62734"/>
                </a:lnTo>
                <a:lnTo>
                  <a:pt x="59329" y="61322"/>
                </a:lnTo>
                <a:lnTo>
                  <a:pt x="62765" y="58675"/>
                </a:lnTo>
                <a:lnTo>
                  <a:pt x="66113" y="56028"/>
                </a:lnTo>
                <a:lnTo>
                  <a:pt x="67742" y="53204"/>
                </a:lnTo>
                <a:lnTo>
                  <a:pt x="46792" y="53204"/>
                </a:lnTo>
                <a:lnTo>
                  <a:pt x="44439" y="52146"/>
                </a:lnTo>
                <a:lnTo>
                  <a:pt x="42686" y="50028"/>
                </a:lnTo>
                <a:lnTo>
                  <a:pt x="40941" y="47822"/>
                </a:lnTo>
                <a:lnTo>
                  <a:pt x="40060" y="44116"/>
                </a:lnTo>
                <a:lnTo>
                  <a:pt x="40060" y="34234"/>
                </a:lnTo>
                <a:lnTo>
                  <a:pt x="40924" y="30881"/>
                </a:lnTo>
                <a:lnTo>
                  <a:pt x="42729" y="28764"/>
                </a:lnTo>
                <a:lnTo>
                  <a:pt x="44369" y="26911"/>
                </a:lnTo>
                <a:lnTo>
                  <a:pt x="46677" y="25852"/>
                </a:lnTo>
                <a:lnTo>
                  <a:pt x="67496" y="25852"/>
                </a:lnTo>
                <a:lnTo>
                  <a:pt x="65320" y="22499"/>
                </a:lnTo>
                <a:lnTo>
                  <a:pt x="58976" y="17911"/>
                </a:lnTo>
                <a:lnTo>
                  <a:pt x="54747" y="16764"/>
                </a:lnTo>
                <a:close/>
              </a:path>
              <a:path w="1454784" h="80010">
                <a:moveTo>
                  <a:pt x="58095" y="44822"/>
                </a:moveTo>
                <a:lnTo>
                  <a:pt x="57567" y="47910"/>
                </a:lnTo>
                <a:lnTo>
                  <a:pt x="56598" y="50116"/>
                </a:lnTo>
                <a:lnTo>
                  <a:pt x="53751" y="52587"/>
                </a:lnTo>
                <a:lnTo>
                  <a:pt x="51946" y="53204"/>
                </a:lnTo>
                <a:lnTo>
                  <a:pt x="67742" y="53204"/>
                </a:lnTo>
                <a:lnTo>
                  <a:pt x="68404" y="52058"/>
                </a:lnTo>
                <a:lnTo>
                  <a:pt x="69549" y="46763"/>
                </a:lnTo>
                <a:lnTo>
                  <a:pt x="58095" y="44822"/>
                </a:lnTo>
                <a:close/>
              </a:path>
              <a:path w="1454784" h="80010">
                <a:moveTo>
                  <a:pt x="67496" y="25852"/>
                </a:moveTo>
                <a:lnTo>
                  <a:pt x="51752" y="25852"/>
                </a:lnTo>
                <a:lnTo>
                  <a:pt x="53523" y="26470"/>
                </a:lnTo>
                <a:lnTo>
                  <a:pt x="54924" y="27617"/>
                </a:lnTo>
                <a:lnTo>
                  <a:pt x="56245" y="28764"/>
                </a:lnTo>
                <a:lnTo>
                  <a:pt x="57126" y="30528"/>
                </a:lnTo>
                <a:lnTo>
                  <a:pt x="57479" y="32822"/>
                </a:lnTo>
                <a:lnTo>
                  <a:pt x="68930" y="30705"/>
                </a:lnTo>
                <a:lnTo>
                  <a:pt x="67611" y="26029"/>
                </a:lnTo>
                <a:lnTo>
                  <a:pt x="67496" y="25852"/>
                </a:lnTo>
                <a:close/>
              </a:path>
              <a:path w="1454784" h="80010">
                <a:moveTo>
                  <a:pt x="83734" y="0"/>
                </a:moveTo>
                <a:lnTo>
                  <a:pt x="75893" y="0"/>
                </a:lnTo>
                <a:lnTo>
                  <a:pt x="79681" y="8294"/>
                </a:lnTo>
                <a:lnTo>
                  <a:pt x="82236" y="15441"/>
                </a:lnTo>
                <a:lnTo>
                  <a:pt x="85055" y="27176"/>
                </a:lnTo>
                <a:lnTo>
                  <a:pt x="85629" y="32205"/>
                </a:lnTo>
                <a:lnTo>
                  <a:pt x="85670" y="44823"/>
                </a:lnTo>
                <a:lnTo>
                  <a:pt x="85584" y="46322"/>
                </a:lnTo>
                <a:lnTo>
                  <a:pt x="85143" y="49411"/>
                </a:lnTo>
                <a:lnTo>
                  <a:pt x="84791" y="52499"/>
                </a:lnTo>
                <a:lnTo>
                  <a:pt x="75981" y="79586"/>
                </a:lnTo>
                <a:lnTo>
                  <a:pt x="83998" y="79586"/>
                </a:lnTo>
                <a:lnTo>
                  <a:pt x="96949" y="44823"/>
                </a:lnTo>
                <a:lnTo>
                  <a:pt x="96949" y="32205"/>
                </a:lnTo>
                <a:lnTo>
                  <a:pt x="95804" y="25499"/>
                </a:lnTo>
                <a:lnTo>
                  <a:pt x="93425" y="18882"/>
                </a:lnTo>
                <a:lnTo>
                  <a:pt x="91135" y="12176"/>
                </a:lnTo>
                <a:lnTo>
                  <a:pt x="87963" y="5912"/>
                </a:lnTo>
                <a:lnTo>
                  <a:pt x="83734" y="0"/>
                </a:lnTo>
                <a:close/>
              </a:path>
              <a:path w="1454784" h="80010">
                <a:moveTo>
                  <a:pt x="150693" y="970"/>
                </a:moveTo>
                <a:lnTo>
                  <a:pt x="132367" y="970"/>
                </a:lnTo>
                <a:lnTo>
                  <a:pt x="132367" y="61675"/>
                </a:lnTo>
                <a:lnTo>
                  <a:pt x="143733" y="61675"/>
                </a:lnTo>
                <a:lnTo>
                  <a:pt x="143733" y="13941"/>
                </a:lnTo>
                <a:lnTo>
                  <a:pt x="154138" y="13941"/>
                </a:lnTo>
                <a:lnTo>
                  <a:pt x="150693" y="970"/>
                </a:lnTo>
                <a:close/>
              </a:path>
              <a:path w="1454784" h="80010">
                <a:moveTo>
                  <a:pt x="154138" y="13941"/>
                </a:moveTo>
                <a:lnTo>
                  <a:pt x="143733" y="13941"/>
                </a:lnTo>
                <a:lnTo>
                  <a:pt x="155715" y="61675"/>
                </a:lnTo>
                <a:lnTo>
                  <a:pt x="167521" y="61675"/>
                </a:lnTo>
                <a:lnTo>
                  <a:pt x="172349" y="42440"/>
                </a:lnTo>
                <a:lnTo>
                  <a:pt x="161706" y="42440"/>
                </a:lnTo>
                <a:lnTo>
                  <a:pt x="154138" y="13941"/>
                </a:lnTo>
                <a:close/>
              </a:path>
              <a:path w="1454784" h="80010">
                <a:moveTo>
                  <a:pt x="190869" y="13941"/>
                </a:moveTo>
                <a:lnTo>
                  <a:pt x="179503" y="13941"/>
                </a:lnTo>
                <a:lnTo>
                  <a:pt x="179503" y="61675"/>
                </a:lnTo>
                <a:lnTo>
                  <a:pt x="190869" y="61675"/>
                </a:lnTo>
                <a:lnTo>
                  <a:pt x="190869" y="13941"/>
                </a:lnTo>
                <a:close/>
              </a:path>
              <a:path w="1454784" h="80010">
                <a:moveTo>
                  <a:pt x="190869" y="970"/>
                </a:moveTo>
                <a:lnTo>
                  <a:pt x="172543" y="970"/>
                </a:lnTo>
                <a:lnTo>
                  <a:pt x="161706" y="42440"/>
                </a:lnTo>
                <a:lnTo>
                  <a:pt x="172349" y="42440"/>
                </a:lnTo>
                <a:lnTo>
                  <a:pt x="179503" y="13941"/>
                </a:lnTo>
                <a:lnTo>
                  <a:pt x="190869" y="13941"/>
                </a:lnTo>
                <a:lnTo>
                  <a:pt x="190869" y="970"/>
                </a:lnTo>
                <a:close/>
              </a:path>
              <a:path w="1454784" h="80010">
                <a:moveTo>
                  <a:pt x="240288" y="25675"/>
                </a:moveTo>
                <a:lnTo>
                  <a:pt x="224524" y="25675"/>
                </a:lnTo>
                <a:lnTo>
                  <a:pt x="226551" y="26117"/>
                </a:lnTo>
                <a:lnTo>
                  <a:pt x="227696" y="27087"/>
                </a:lnTo>
                <a:lnTo>
                  <a:pt x="228753" y="28058"/>
                </a:lnTo>
                <a:lnTo>
                  <a:pt x="229282" y="29646"/>
                </a:lnTo>
                <a:lnTo>
                  <a:pt x="229282" y="32999"/>
                </a:lnTo>
                <a:lnTo>
                  <a:pt x="227256" y="33881"/>
                </a:lnTo>
                <a:lnTo>
                  <a:pt x="223467" y="34852"/>
                </a:lnTo>
                <a:lnTo>
                  <a:pt x="218005" y="35822"/>
                </a:lnTo>
                <a:lnTo>
                  <a:pt x="214040" y="36616"/>
                </a:lnTo>
                <a:lnTo>
                  <a:pt x="203820" y="43058"/>
                </a:lnTo>
                <a:lnTo>
                  <a:pt x="202586" y="44999"/>
                </a:lnTo>
                <a:lnTo>
                  <a:pt x="202142" y="46852"/>
                </a:lnTo>
                <a:lnTo>
                  <a:pt x="202058" y="53469"/>
                </a:lnTo>
                <a:lnTo>
                  <a:pt x="203291" y="56557"/>
                </a:lnTo>
                <a:lnTo>
                  <a:pt x="208577" y="61498"/>
                </a:lnTo>
                <a:lnTo>
                  <a:pt x="212102" y="62734"/>
                </a:lnTo>
                <a:lnTo>
                  <a:pt x="219150" y="62734"/>
                </a:lnTo>
                <a:lnTo>
                  <a:pt x="221617" y="62204"/>
                </a:lnTo>
                <a:lnTo>
                  <a:pt x="223819" y="61234"/>
                </a:lnTo>
                <a:lnTo>
                  <a:pt x="226110" y="60263"/>
                </a:lnTo>
                <a:lnTo>
                  <a:pt x="228225" y="58851"/>
                </a:lnTo>
                <a:lnTo>
                  <a:pt x="230251" y="56910"/>
                </a:lnTo>
                <a:lnTo>
                  <a:pt x="241391" y="56910"/>
                </a:lnTo>
                <a:lnTo>
                  <a:pt x="240927" y="54528"/>
                </a:lnTo>
                <a:lnTo>
                  <a:pt x="218181" y="54528"/>
                </a:lnTo>
                <a:lnTo>
                  <a:pt x="216683" y="53911"/>
                </a:lnTo>
                <a:lnTo>
                  <a:pt x="215450" y="52676"/>
                </a:lnTo>
                <a:lnTo>
                  <a:pt x="214216" y="51528"/>
                </a:lnTo>
                <a:lnTo>
                  <a:pt x="213688" y="50117"/>
                </a:lnTo>
                <a:lnTo>
                  <a:pt x="227873" y="41116"/>
                </a:lnTo>
                <a:lnTo>
                  <a:pt x="229282" y="40587"/>
                </a:lnTo>
                <a:lnTo>
                  <a:pt x="240691" y="40587"/>
                </a:lnTo>
                <a:lnTo>
                  <a:pt x="240600" y="27705"/>
                </a:lnTo>
                <a:lnTo>
                  <a:pt x="240288" y="25675"/>
                </a:lnTo>
                <a:close/>
              </a:path>
              <a:path w="1454784" h="80010">
                <a:moveTo>
                  <a:pt x="241391" y="56910"/>
                </a:moveTo>
                <a:lnTo>
                  <a:pt x="230251" y="56910"/>
                </a:lnTo>
                <a:lnTo>
                  <a:pt x="230339" y="57087"/>
                </a:lnTo>
                <a:lnTo>
                  <a:pt x="230427" y="57616"/>
                </a:lnTo>
                <a:lnTo>
                  <a:pt x="231044" y="59822"/>
                </a:lnTo>
                <a:lnTo>
                  <a:pt x="231749" y="61675"/>
                </a:lnTo>
                <a:lnTo>
                  <a:pt x="243291" y="61675"/>
                </a:lnTo>
                <a:lnTo>
                  <a:pt x="242233" y="59645"/>
                </a:lnTo>
                <a:lnTo>
                  <a:pt x="241528" y="57616"/>
                </a:lnTo>
                <a:lnTo>
                  <a:pt x="241391" y="56910"/>
                </a:lnTo>
                <a:close/>
              </a:path>
              <a:path w="1454784" h="80010">
                <a:moveTo>
                  <a:pt x="240691" y="40587"/>
                </a:moveTo>
                <a:lnTo>
                  <a:pt x="229282" y="40587"/>
                </a:lnTo>
                <a:lnTo>
                  <a:pt x="229194" y="47558"/>
                </a:lnTo>
                <a:lnTo>
                  <a:pt x="228841" y="48617"/>
                </a:lnTo>
                <a:lnTo>
                  <a:pt x="222234" y="54528"/>
                </a:lnTo>
                <a:lnTo>
                  <a:pt x="240927" y="54528"/>
                </a:lnTo>
                <a:lnTo>
                  <a:pt x="240813" y="53823"/>
                </a:lnTo>
                <a:lnTo>
                  <a:pt x="240728" y="52411"/>
                </a:lnTo>
                <a:lnTo>
                  <a:pt x="240691" y="40587"/>
                </a:lnTo>
                <a:close/>
              </a:path>
              <a:path w="1454784" h="80010">
                <a:moveTo>
                  <a:pt x="227432" y="16764"/>
                </a:moveTo>
                <a:lnTo>
                  <a:pt x="203203" y="29205"/>
                </a:lnTo>
                <a:lnTo>
                  <a:pt x="213776" y="31146"/>
                </a:lnTo>
                <a:lnTo>
                  <a:pt x="214480" y="29116"/>
                </a:lnTo>
                <a:lnTo>
                  <a:pt x="215450" y="27705"/>
                </a:lnTo>
                <a:lnTo>
                  <a:pt x="216595" y="26822"/>
                </a:lnTo>
                <a:lnTo>
                  <a:pt x="217740" y="26028"/>
                </a:lnTo>
                <a:lnTo>
                  <a:pt x="219326" y="25675"/>
                </a:lnTo>
                <a:lnTo>
                  <a:pt x="240288" y="25675"/>
                </a:lnTo>
                <a:lnTo>
                  <a:pt x="240207" y="25146"/>
                </a:lnTo>
                <a:lnTo>
                  <a:pt x="239150" y="23293"/>
                </a:lnTo>
                <a:lnTo>
                  <a:pt x="238181" y="21352"/>
                </a:lnTo>
                <a:lnTo>
                  <a:pt x="236330" y="19764"/>
                </a:lnTo>
                <a:lnTo>
                  <a:pt x="233863" y="18617"/>
                </a:lnTo>
                <a:lnTo>
                  <a:pt x="231308" y="17382"/>
                </a:lnTo>
                <a:lnTo>
                  <a:pt x="227432" y="16764"/>
                </a:lnTo>
                <a:close/>
              </a:path>
              <a:path w="1454784" h="80010">
                <a:moveTo>
                  <a:pt x="277651" y="16764"/>
                </a:moveTo>
                <a:lnTo>
                  <a:pt x="251044" y="32470"/>
                </a:lnTo>
                <a:lnTo>
                  <a:pt x="251044" y="46940"/>
                </a:lnTo>
                <a:lnTo>
                  <a:pt x="252894" y="52587"/>
                </a:lnTo>
                <a:lnTo>
                  <a:pt x="256771" y="56646"/>
                </a:lnTo>
                <a:lnTo>
                  <a:pt x="260559" y="60705"/>
                </a:lnTo>
                <a:lnTo>
                  <a:pt x="265669" y="62734"/>
                </a:lnTo>
                <a:lnTo>
                  <a:pt x="277739" y="62734"/>
                </a:lnTo>
                <a:lnTo>
                  <a:pt x="282233" y="61322"/>
                </a:lnTo>
                <a:lnTo>
                  <a:pt x="285669" y="58675"/>
                </a:lnTo>
                <a:lnTo>
                  <a:pt x="289017" y="56028"/>
                </a:lnTo>
                <a:lnTo>
                  <a:pt x="290646" y="53205"/>
                </a:lnTo>
                <a:lnTo>
                  <a:pt x="269722" y="53205"/>
                </a:lnTo>
                <a:lnTo>
                  <a:pt x="267343" y="52146"/>
                </a:lnTo>
                <a:lnTo>
                  <a:pt x="265581" y="50028"/>
                </a:lnTo>
                <a:lnTo>
                  <a:pt x="263819" y="47823"/>
                </a:lnTo>
                <a:lnTo>
                  <a:pt x="262938" y="44117"/>
                </a:lnTo>
                <a:lnTo>
                  <a:pt x="262938" y="34234"/>
                </a:lnTo>
                <a:lnTo>
                  <a:pt x="263819" y="30882"/>
                </a:lnTo>
                <a:lnTo>
                  <a:pt x="267255" y="26911"/>
                </a:lnTo>
                <a:lnTo>
                  <a:pt x="269634" y="25852"/>
                </a:lnTo>
                <a:lnTo>
                  <a:pt x="290400" y="25852"/>
                </a:lnTo>
                <a:lnTo>
                  <a:pt x="288224" y="22500"/>
                </a:lnTo>
                <a:lnTo>
                  <a:pt x="281880" y="17911"/>
                </a:lnTo>
                <a:lnTo>
                  <a:pt x="277651" y="16764"/>
                </a:lnTo>
                <a:close/>
              </a:path>
              <a:path w="1454784" h="80010">
                <a:moveTo>
                  <a:pt x="281087" y="44823"/>
                </a:moveTo>
                <a:lnTo>
                  <a:pt x="280471" y="47911"/>
                </a:lnTo>
                <a:lnTo>
                  <a:pt x="279501" y="50116"/>
                </a:lnTo>
                <a:lnTo>
                  <a:pt x="276681" y="52587"/>
                </a:lnTo>
                <a:lnTo>
                  <a:pt x="274832" y="53205"/>
                </a:lnTo>
                <a:lnTo>
                  <a:pt x="290646" y="53205"/>
                </a:lnTo>
                <a:lnTo>
                  <a:pt x="291307" y="52058"/>
                </a:lnTo>
                <a:lnTo>
                  <a:pt x="292453" y="46764"/>
                </a:lnTo>
                <a:lnTo>
                  <a:pt x="281087" y="44823"/>
                </a:lnTo>
                <a:close/>
              </a:path>
              <a:path w="1454784" h="80010">
                <a:moveTo>
                  <a:pt x="290400" y="25852"/>
                </a:moveTo>
                <a:lnTo>
                  <a:pt x="274656" y="25852"/>
                </a:lnTo>
                <a:lnTo>
                  <a:pt x="276418" y="26470"/>
                </a:lnTo>
                <a:lnTo>
                  <a:pt x="277827" y="27617"/>
                </a:lnTo>
                <a:lnTo>
                  <a:pt x="279149" y="28764"/>
                </a:lnTo>
                <a:lnTo>
                  <a:pt x="280030" y="30529"/>
                </a:lnTo>
                <a:lnTo>
                  <a:pt x="280382" y="32823"/>
                </a:lnTo>
                <a:lnTo>
                  <a:pt x="291835" y="30705"/>
                </a:lnTo>
                <a:lnTo>
                  <a:pt x="290515" y="26029"/>
                </a:lnTo>
                <a:lnTo>
                  <a:pt x="290400" y="25852"/>
                </a:lnTo>
                <a:close/>
              </a:path>
              <a:path w="1454784" h="80010">
                <a:moveTo>
                  <a:pt x="313686" y="971"/>
                </a:moveTo>
                <a:lnTo>
                  <a:pt x="302056" y="971"/>
                </a:lnTo>
                <a:lnTo>
                  <a:pt x="302056" y="61676"/>
                </a:lnTo>
                <a:lnTo>
                  <a:pt x="313686" y="61676"/>
                </a:lnTo>
                <a:lnTo>
                  <a:pt x="313686" y="35999"/>
                </a:lnTo>
                <a:lnTo>
                  <a:pt x="314038" y="33176"/>
                </a:lnTo>
                <a:lnTo>
                  <a:pt x="314743" y="31323"/>
                </a:lnTo>
                <a:lnTo>
                  <a:pt x="315448" y="29382"/>
                </a:lnTo>
                <a:lnTo>
                  <a:pt x="316505" y="27970"/>
                </a:lnTo>
                <a:lnTo>
                  <a:pt x="318091" y="27088"/>
                </a:lnTo>
                <a:lnTo>
                  <a:pt x="319589" y="26117"/>
                </a:lnTo>
                <a:lnTo>
                  <a:pt x="321263" y="25676"/>
                </a:lnTo>
                <a:lnTo>
                  <a:pt x="341082" y="25676"/>
                </a:lnTo>
                <a:lnTo>
                  <a:pt x="340998" y="25323"/>
                </a:lnTo>
                <a:lnTo>
                  <a:pt x="340293" y="23559"/>
                </a:lnTo>
                <a:lnTo>
                  <a:pt x="340104" y="23294"/>
                </a:lnTo>
                <a:lnTo>
                  <a:pt x="313686" y="23294"/>
                </a:lnTo>
                <a:lnTo>
                  <a:pt x="313686" y="971"/>
                </a:lnTo>
                <a:close/>
              </a:path>
              <a:path w="1454784" h="80010">
                <a:moveTo>
                  <a:pt x="341082" y="25676"/>
                </a:moveTo>
                <a:lnTo>
                  <a:pt x="324875" y="25676"/>
                </a:lnTo>
                <a:lnTo>
                  <a:pt x="326285" y="26029"/>
                </a:lnTo>
                <a:lnTo>
                  <a:pt x="328575" y="27441"/>
                </a:lnTo>
                <a:lnTo>
                  <a:pt x="329280" y="28411"/>
                </a:lnTo>
                <a:lnTo>
                  <a:pt x="329721" y="29735"/>
                </a:lnTo>
                <a:lnTo>
                  <a:pt x="330161" y="30970"/>
                </a:lnTo>
                <a:lnTo>
                  <a:pt x="330362" y="33176"/>
                </a:lnTo>
                <a:lnTo>
                  <a:pt x="330426" y="61675"/>
                </a:lnTo>
                <a:lnTo>
                  <a:pt x="342056" y="61675"/>
                </a:lnTo>
                <a:lnTo>
                  <a:pt x="341997" y="30970"/>
                </a:lnTo>
                <a:lnTo>
                  <a:pt x="341879" y="29029"/>
                </a:lnTo>
                <a:lnTo>
                  <a:pt x="341082" y="25676"/>
                </a:lnTo>
                <a:close/>
              </a:path>
              <a:path w="1454784" h="80010">
                <a:moveTo>
                  <a:pt x="329809" y="16764"/>
                </a:moveTo>
                <a:lnTo>
                  <a:pt x="321879" y="16764"/>
                </a:lnTo>
                <a:lnTo>
                  <a:pt x="317386" y="18970"/>
                </a:lnTo>
                <a:lnTo>
                  <a:pt x="313686" y="23294"/>
                </a:lnTo>
                <a:lnTo>
                  <a:pt x="340104" y="23294"/>
                </a:lnTo>
                <a:lnTo>
                  <a:pt x="338091" y="20470"/>
                </a:lnTo>
                <a:lnTo>
                  <a:pt x="336505" y="19235"/>
                </a:lnTo>
                <a:lnTo>
                  <a:pt x="334302" y="18264"/>
                </a:lnTo>
                <a:lnTo>
                  <a:pt x="332188" y="17205"/>
                </a:lnTo>
                <a:lnTo>
                  <a:pt x="329809" y="16764"/>
                </a:lnTo>
                <a:close/>
              </a:path>
              <a:path w="1454784" h="80010">
                <a:moveTo>
                  <a:pt x="366989" y="971"/>
                </a:moveTo>
                <a:lnTo>
                  <a:pt x="355359" y="971"/>
                </a:lnTo>
                <a:lnTo>
                  <a:pt x="355359" y="11735"/>
                </a:lnTo>
                <a:lnTo>
                  <a:pt x="366989" y="11735"/>
                </a:lnTo>
                <a:lnTo>
                  <a:pt x="366989" y="971"/>
                </a:lnTo>
                <a:close/>
              </a:path>
              <a:path w="1454784" h="80010">
                <a:moveTo>
                  <a:pt x="366989" y="17735"/>
                </a:moveTo>
                <a:lnTo>
                  <a:pt x="355359" y="17735"/>
                </a:lnTo>
                <a:lnTo>
                  <a:pt x="355359" y="61675"/>
                </a:lnTo>
                <a:lnTo>
                  <a:pt x="366989" y="61675"/>
                </a:lnTo>
                <a:lnTo>
                  <a:pt x="366989" y="17735"/>
                </a:lnTo>
                <a:close/>
              </a:path>
              <a:path w="1454784" h="80010">
                <a:moveTo>
                  <a:pt x="418714" y="25676"/>
                </a:moveTo>
                <a:lnTo>
                  <a:pt x="402319" y="25676"/>
                </a:lnTo>
                <a:lnTo>
                  <a:pt x="403640" y="26029"/>
                </a:lnTo>
                <a:lnTo>
                  <a:pt x="404785" y="26823"/>
                </a:lnTo>
                <a:lnTo>
                  <a:pt x="405931" y="27529"/>
                </a:lnTo>
                <a:lnTo>
                  <a:pt x="406724" y="28676"/>
                </a:lnTo>
                <a:lnTo>
                  <a:pt x="407164" y="30087"/>
                </a:lnTo>
                <a:lnTo>
                  <a:pt x="407693" y="31411"/>
                </a:lnTo>
                <a:lnTo>
                  <a:pt x="407874" y="33528"/>
                </a:lnTo>
                <a:lnTo>
                  <a:pt x="407957" y="61675"/>
                </a:lnTo>
                <a:lnTo>
                  <a:pt x="419587" y="61675"/>
                </a:lnTo>
                <a:lnTo>
                  <a:pt x="419468" y="29823"/>
                </a:lnTo>
                <a:lnTo>
                  <a:pt x="419322" y="28411"/>
                </a:lnTo>
                <a:lnTo>
                  <a:pt x="418882" y="26558"/>
                </a:lnTo>
                <a:lnTo>
                  <a:pt x="418714" y="25676"/>
                </a:lnTo>
                <a:close/>
              </a:path>
              <a:path w="1454784" h="80010">
                <a:moveTo>
                  <a:pt x="390336" y="17735"/>
                </a:moveTo>
                <a:lnTo>
                  <a:pt x="379499" y="17735"/>
                </a:lnTo>
                <a:lnTo>
                  <a:pt x="379499" y="61675"/>
                </a:lnTo>
                <a:lnTo>
                  <a:pt x="391129" y="61675"/>
                </a:lnTo>
                <a:lnTo>
                  <a:pt x="391129" y="36881"/>
                </a:lnTo>
                <a:lnTo>
                  <a:pt x="391482" y="33528"/>
                </a:lnTo>
                <a:lnTo>
                  <a:pt x="398706" y="25676"/>
                </a:lnTo>
                <a:lnTo>
                  <a:pt x="418714" y="25676"/>
                </a:lnTo>
                <a:lnTo>
                  <a:pt x="418530" y="24705"/>
                </a:lnTo>
                <a:lnTo>
                  <a:pt x="418265" y="24176"/>
                </a:lnTo>
                <a:lnTo>
                  <a:pt x="390336" y="24176"/>
                </a:lnTo>
                <a:lnTo>
                  <a:pt x="390336" y="17735"/>
                </a:lnTo>
                <a:close/>
              </a:path>
              <a:path w="1454784" h="80010">
                <a:moveTo>
                  <a:pt x="407340" y="16764"/>
                </a:moveTo>
                <a:lnTo>
                  <a:pt x="398970" y="16764"/>
                </a:lnTo>
                <a:lnTo>
                  <a:pt x="394125" y="19235"/>
                </a:lnTo>
                <a:lnTo>
                  <a:pt x="390336" y="24176"/>
                </a:lnTo>
                <a:lnTo>
                  <a:pt x="418265" y="24176"/>
                </a:lnTo>
                <a:lnTo>
                  <a:pt x="407340" y="16764"/>
                </a:lnTo>
                <a:close/>
              </a:path>
              <a:path w="1454784" h="80010">
                <a:moveTo>
                  <a:pt x="456238" y="16764"/>
                </a:moveTo>
                <a:lnTo>
                  <a:pt x="443816" y="16764"/>
                </a:lnTo>
                <a:lnTo>
                  <a:pt x="439058" y="18794"/>
                </a:lnTo>
                <a:lnTo>
                  <a:pt x="435269" y="22941"/>
                </a:lnTo>
                <a:lnTo>
                  <a:pt x="431393" y="27088"/>
                </a:lnTo>
                <a:lnTo>
                  <a:pt x="429601" y="32558"/>
                </a:lnTo>
                <a:lnTo>
                  <a:pt x="429642" y="46499"/>
                </a:lnTo>
                <a:lnTo>
                  <a:pt x="430952" y="51176"/>
                </a:lnTo>
                <a:lnTo>
                  <a:pt x="433860" y="55234"/>
                </a:lnTo>
                <a:lnTo>
                  <a:pt x="437560" y="60175"/>
                </a:lnTo>
                <a:lnTo>
                  <a:pt x="443199" y="62734"/>
                </a:lnTo>
                <a:lnTo>
                  <a:pt x="455622" y="62734"/>
                </a:lnTo>
                <a:lnTo>
                  <a:pt x="459674" y="61587"/>
                </a:lnTo>
                <a:lnTo>
                  <a:pt x="462846" y="59381"/>
                </a:lnTo>
                <a:lnTo>
                  <a:pt x="466106" y="57176"/>
                </a:lnTo>
                <a:lnTo>
                  <a:pt x="468335" y="53999"/>
                </a:lnTo>
                <a:lnTo>
                  <a:pt x="448309" y="53999"/>
                </a:lnTo>
                <a:lnTo>
                  <a:pt x="446018" y="53028"/>
                </a:lnTo>
                <a:lnTo>
                  <a:pt x="444256" y="51087"/>
                </a:lnTo>
                <a:lnTo>
                  <a:pt x="442494" y="49235"/>
                </a:lnTo>
                <a:lnTo>
                  <a:pt x="441525" y="46499"/>
                </a:lnTo>
                <a:lnTo>
                  <a:pt x="441437" y="43058"/>
                </a:lnTo>
                <a:lnTo>
                  <a:pt x="470511" y="43058"/>
                </a:lnTo>
                <a:lnTo>
                  <a:pt x="470653" y="35911"/>
                </a:lnTo>
                <a:lnTo>
                  <a:pt x="441613" y="35911"/>
                </a:lnTo>
                <a:lnTo>
                  <a:pt x="441670" y="32558"/>
                </a:lnTo>
                <a:lnTo>
                  <a:pt x="442406" y="30264"/>
                </a:lnTo>
                <a:lnTo>
                  <a:pt x="445754" y="26558"/>
                </a:lnTo>
                <a:lnTo>
                  <a:pt x="447869" y="25676"/>
                </a:lnTo>
                <a:lnTo>
                  <a:pt x="467302" y="25676"/>
                </a:lnTo>
                <a:lnTo>
                  <a:pt x="461348" y="18882"/>
                </a:lnTo>
                <a:lnTo>
                  <a:pt x="456238" y="16764"/>
                </a:lnTo>
                <a:close/>
              </a:path>
              <a:path w="1454784" h="80010">
                <a:moveTo>
                  <a:pt x="458353" y="47734"/>
                </a:moveTo>
                <a:lnTo>
                  <a:pt x="457736" y="49940"/>
                </a:lnTo>
                <a:lnTo>
                  <a:pt x="456767" y="51528"/>
                </a:lnTo>
                <a:lnTo>
                  <a:pt x="454300" y="53470"/>
                </a:lnTo>
                <a:lnTo>
                  <a:pt x="452802" y="53999"/>
                </a:lnTo>
                <a:lnTo>
                  <a:pt x="468335" y="53999"/>
                </a:lnTo>
                <a:lnTo>
                  <a:pt x="469895" y="49676"/>
                </a:lnTo>
                <a:lnTo>
                  <a:pt x="458353" y="47734"/>
                </a:lnTo>
                <a:close/>
              </a:path>
              <a:path w="1454784" h="80010">
                <a:moveTo>
                  <a:pt x="467302" y="25676"/>
                </a:moveTo>
                <a:lnTo>
                  <a:pt x="452714" y="25676"/>
                </a:lnTo>
                <a:lnTo>
                  <a:pt x="454741" y="26470"/>
                </a:lnTo>
                <a:lnTo>
                  <a:pt x="458089" y="29999"/>
                </a:lnTo>
                <a:lnTo>
                  <a:pt x="458970" y="32558"/>
                </a:lnTo>
                <a:lnTo>
                  <a:pt x="458970" y="35911"/>
                </a:lnTo>
                <a:lnTo>
                  <a:pt x="470653" y="35911"/>
                </a:lnTo>
                <a:lnTo>
                  <a:pt x="470687" y="34146"/>
                </a:lnTo>
                <a:lnTo>
                  <a:pt x="468925" y="27529"/>
                </a:lnTo>
                <a:lnTo>
                  <a:pt x="467302" y="25676"/>
                </a:lnTo>
                <a:close/>
              </a:path>
              <a:path w="1454784" h="80010">
                <a:moveTo>
                  <a:pt x="514035" y="44205"/>
                </a:moveTo>
                <a:lnTo>
                  <a:pt x="502758" y="45617"/>
                </a:lnTo>
                <a:lnTo>
                  <a:pt x="503331" y="50382"/>
                </a:lnTo>
                <a:lnTo>
                  <a:pt x="503418" y="50823"/>
                </a:lnTo>
                <a:lnTo>
                  <a:pt x="505400" y="54794"/>
                </a:lnTo>
                <a:lnTo>
                  <a:pt x="512625" y="61147"/>
                </a:lnTo>
                <a:lnTo>
                  <a:pt x="517206" y="62735"/>
                </a:lnTo>
                <a:lnTo>
                  <a:pt x="528484" y="62735"/>
                </a:lnTo>
                <a:lnTo>
                  <a:pt x="533329" y="60882"/>
                </a:lnTo>
                <a:lnTo>
                  <a:pt x="537206" y="57088"/>
                </a:lnTo>
                <a:lnTo>
                  <a:pt x="541083" y="53382"/>
                </a:lnTo>
                <a:lnTo>
                  <a:pt x="541195" y="53117"/>
                </a:lnTo>
                <a:lnTo>
                  <a:pt x="520378" y="53117"/>
                </a:lnTo>
                <a:lnTo>
                  <a:pt x="518440" y="52323"/>
                </a:lnTo>
                <a:lnTo>
                  <a:pt x="516850" y="50735"/>
                </a:lnTo>
                <a:lnTo>
                  <a:pt x="515356" y="49323"/>
                </a:lnTo>
                <a:lnTo>
                  <a:pt x="514387" y="47117"/>
                </a:lnTo>
                <a:lnTo>
                  <a:pt x="514035" y="44205"/>
                </a:lnTo>
                <a:close/>
              </a:path>
              <a:path w="1454784" h="80010">
                <a:moveTo>
                  <a:pt x="539426" y="33441"/>
                </a:moveTo>
                <a:lnTo>
                  <a:pt x="525312" y="33441"/>
                </a:lnTo>
                <a:lnTo>
                  <a:pt x="527162" y="34323"/>
                </a:lnTo>
                <a:lnTo>
                  <a:pt x="528748" y="36000"/>
                </a:lnTo>
                <a:lnTo>
                  <a:pt x="530334" y="37764"/>
                </a:lnTo>
                <a:lnTo>
                  <a:pt x="531036" y="39794"/>
                </a:lnTo>
                <a:lnTo>
                  <a:pt x="531127" y="46058"/>
                </a:lnTo>
                <a:lnTo>
                  <a:pt x="530334" y="48529"/>
                </a:lnTo>
                <a:lnTo>
                  <a:pt x="528242" y="50823"/>
                </a:lnTo>
                <a:lnTo>
                  <a:pt x="526986" y="52146"/>
                </a:lnTo>
                <a:lnTo>
                  <a:pt x="525048" y="53117"/>
                </a:lnTo>
                <a:lnTo>
                  <a:pt x="541195" y="53117"/>
                </a:lnTo>
                <a:lnTo>
                  <a:pt x="543021" y="48794"/>
                </a:lnTo>
                <a:lnTo>
                  <a:pt x="543021" y="39794"/>
                </a:lnTo>
                <a:lnTo>
                  <a:pt x="541964" y="36706"/>
                </a:lnTo>
                <a:lnTo>
                  <a:pt x="539937" y="34059"/>
                </a:lnTo>
                <a:lnTo>
                  <a:pt x="539426" y="33441"/>
                </a:lnTo>
                <a:close/>
              </a:path>
              <a:path w="1454784" h="80010">
                <a:moveTo>
                  <a:pt x="539362" y="10324"/>
                </a:moveTo>
                <a:lnTo>
                  <a:pt x="523991" y="10324"/>
                </a:lnTo>
                <a:lnTo>
                  <a:pt x="525576" y="10941"/>
                </a:lnTo>
                <a:lnTo>
                  <a:pt x="526810" y="12177"/>
                </a:lnTo>
                <a:lnTo>
                  <a:pt x="528043" y="13323"/>
                </a:lnTo>
                <a:lnTo>
                  <a:pt x="528660" y="15000"/>
                </a:lnTo>
                <a:lnTo>
                  <a:pt x="528660" y="19412"/>
                </a:lnTo>
                <a:lnTo>
                  <a:pt x="527779" y="21353"/>
                </a:lnTo>
                <a:lnTo>
                  <a:pt x="524519" y="24264"/>
                </a:lnTo>
                <a:lnTo>
                  <a:pt x="522140" y="24970"/>
                </a:lnTo>
                <a:lnTo>
                  <a:pt x="518956" y="24970"/>
                </a:lnTo>
                <a:lnTo>
                  <a:pt x="517647" y="34323"/>
                </a:lnTo>
                <a:lnTo>
                  <a:pt x="519762" y="33794"/>
                </a:lnTo>
                <a:lnTo>
                  <a:pt x="521524" y="33441"/>
                </a:lnTo>
                <a:lnTo>
                  <a:pt x="539426" y="33441"/>
                </a:lnTo>
                <a:lnTo>
                  <a:pt x="537823" y="31500"/>
                </a:lnTo>
                <a:lnTo>
                  <a:pt x="535091" y="29824"/>
                </a:lnTo>
                <a:lnTo>
                  <a:pt x="531567" y="29118"/>
                </a:lnTo>
                <a:lnTo>
                  <a:pt x="537382" y="25941"/>
                </a:lnTo>
                <a:lnTo>
                  <a:pt x="538035" y="24970"/>
                </a:lnTo>
                <a:lnTo>
                  <a:pt x="522140" y="24970"/>
                </a:lnTo>
                <a:lnTo>
                  <a:pt x="518969" y="24882"/>
                </a:lnTo>
                <a:lnTo>
                  <a:pt x="538095" y="24882"/>
                </a:lnTo>
                <a:lnTo>
                  <a:pt x="540290" y="21618"/>
                </a:lnTo>
                <a:lnTo>
                  <a:pt x="540290" y="12530"/>
                </a:lnTo>
                <a:lnTo>
                  <a:pt x="539362" y="10324"/>
                </a:lnTo>
                <a:close/>
              </a:path>
              <a:path w="1454784" h="80010">
                <a:moveTo>
                  <a:pt x="528043" y="707"/>
                </a:moveTo>
                <a:lnTo>
                  <a:pt x="506986" y="7854"/>
                </a:lnTo>
                <a:lnTo>
                  <a:pt x="505489" y="9971"/>
                </a:lnTo>
                <a:lnTo>
                  <a:pt x="504343" y="12971"/>
                </a:lnTo>
                <a:lnTo>
                  <a:pt x="503638" y="16589"/>
                </a:lnTo>
                <a:lnTo>
                  <a:pt x="514299" y="18441"/>
                </a:lnTo>
                <a:lnTo>
                  <a:pt x="514652" y="15794"/>
                </a:lnTo>
                <a:lnTo>
                  <a:pt x="515532" y="13765"/>
                </a:lnTo>
                <a:lnTo>
                  <a:pt x="518264" y="11030"/>
                </a:lnTo>
                <a:lnTo>
                  <a:pt x="520026" y="10324"/>
                </a:lnTo>
                <a:lnTo>
                  <a:pt x="539362" y="10324"/>
                </a:lnTo>
                <a:lnTo>
                  <a:pt x="538880" y="9177"/>
                </a:lnTo>
                <a:lnTo>
                  <a:pt x="532625" y="2559"/>
                </a:lnTo>
                <a:lnTo>
                  <a:pt x="528043" y="707"/>
                </a:lnTo>
                <a:close/>
              </a:path>
              <a:path w="1454784" h="80010">
                <a:moveTo>
                  <a:pt x="585664" y="49499"/>
                </a:moveTo>
                <a:lnTo>
                  <a:pt x="574474" y="49499"/>
                </a:lnTo>
                <a:lnTo>
                  <a:pt x="574474" y="61676"/>
                </a:lnTo>
                <a:lnTo>
                  <a:pt x="585664" y="61676"/>
                </a:lnTo>
                <a:lnTo>
                  <a:pt x="585664" y="49499"/>
                </a:lnTo>
                <a:close/>
              </a:path>
              <a:path w="1454784" h="80010">
                <a:moveTo>
                  <a:pt x="585664" y="706"/>
                </a:moveTo>
                <a:lnTo>
                  <a:pt x="575972" y="706"/>
                </a:lnTo>
                <a:lnTo>
                  <a:pt x="549629" y="39264"/>
                </a:lnTo>
                <a:lnTo>
                  <a:pt x="549629" y="49499"/>
                </a:lnTo>
                <a:lnTo>
                  <a:pt x="593241" y="49499"/>
                </a:lnTo>
                <a:lnTo>
                  <a:pt x="593241" y="39264"/>
                </a:lnTo>
                <a:lnTo>
                  <a:pt x="560554" y="39264"/>
                </a:lnTo>
                <a:lnTo>
                  <a:pt x="574474" y="18529"/>
                </a:lnTo>
                <a:lnTo>
                  <a:pt x="585664" y="18529"/>
                </a:lnTo>
                <a:lnTo>
                  <a:pt x="585664" y="706"/>
                </a:lnTo>
                <a:close/>
              </a:path>
              <a:path w="1454784" h="80010">
                <a:moveTo>
                  <a:pt x="585664" y="18529"/>
                </a:moveTo>
                <a:lnTo>
                  <a:pt x="574474" y="18529"/>
                </a:lnTo>
                <a:lnTo>
                  <a:pt x="574474" y="39264"/>
                </a:lnTo>
                <a:lnTo>
                  <a:pt x="585664" y="39264"/>
                </a:lnTo>
                <a:lnTo>
                  <a:pt x="585664" y="18529"/>
                </a:lnTo>
                <a:close/>
              </a:path>
              <a:path w="1454784" h="80010">
                <a:moveTo>
                  <a:pt x="624165" y="33882"/>
                </a:moveTo>
                <a:lnTo>
                  <a:pt x="601346" y="33882"/>
                </a:lnTo>
                <a:lnTo>
                  <a:pt x="601346" y="45529"/>
                </a:lnTo>
                <a:lnTo>
                  <a:pt x="624165" y="45529"/>
                </a:lnTo>
                <a:lnTo>
                  <a:pt x="624165" y="33882"/>
                </a:lnTo>
                <a:close/>
              </a:path>
              <a:path w="1454784" h="80010">
                <a:moveTo>
                  <a:pt x="667409" y="10412"/>
                </a:moveTo>
                <a:lnTo>
                  <a:pt x="651389" y="10412"/>
                </a:lnTo>
                <a:lnTo>
                  <a:pt x="653328" y="11117"/>
                </a:lnTo>
                <a:lnTo>
                  <a:pt x="656059" y="13853"/>
                </a:lnTo>
                <a:lnTo>
                  <a:pt x="656764" y="15882"/>
                </a:lnTo>
                <a:lnTo>
                  <a:pt x="656764" y="20823"/>
                </a:lnTo>
                <a:lnTo>
                  <a:pt x="655971" y="23206"/>
                </a:lnTo>
                <a:lnTo>
                  <a:pt x="654385" y="25588"/>
                </a:lnTo>
                <a:lnTo>
                  <a:pt x="653240" y="27353"/>
                </a:lnTo>
                <a:lnTo>
                  <a:pt x="649980" y="30617"/>
                </a:lnTo>
                <a:lnTo>
                  <a:pt x="644782" y="35558"/>
                </a:lnTo>
                <a:lnTo>
                  <a:pt x="638262" y="41558"/>
                </a:lnTo>
                <a:lnTo>
                  <a:pt x="633857" y="46411"/>
                </a:lnTo>
                <a:lnTo>
                  <a:pt x="631654" y="50117"/>
                </a:lnTo>
                <a:lnTo>
                  <a:pt x="629451" y="53734"/>
                </a:lnTo>
                <a:lnTo>
                  <a:pt x="628130" y="57617"/>
                </a:lnTo>
                <a:lnTo>
                  <a:pt x="627689" y="61675"/>
                </a:lnTo>
                <a:lnTo>
                  <a:pt x="668482" y="61675"/>
                </a:lnTo>
                <a:lnTo>
                  <a:pt x="668482" y="50911"/>
                </a:lnTo>
                <a:lnTo>
                  <a:pt x="645398" y="50911"/>
                </a:lnTo>
                <a:lnTo>
                  <a:pt x="646015" y="49852"/>
                </a:lnTo>
                <a:lnTo>
                  <a:pt x="654737" y="40940"/>
                </a:lnTo>
                <a:lnTo>
                  <a:pt x="658350" y="37587"/>
                </a:lnTo>
                <a:lnTo>
                  <a:pt x="660905" y="35029"/>
                </a:lnTo>
                <a:lnTo>
                  <a:pt x="662314" y="33176"/>
                </a:lnTo>
                <a:lnTo>
                  <a:pt x="664429" y="30529"/>
                </a:lnTo>
                <a:lnTo>
                  <a:pt x="666015" y="27882"/>
                </a:lnTo>
                <a:lnTo>
                  <a:pt x="667953" y="22941"/>
                </a:lnTo>
                <a:lnTo>
                  <a:pt x="668390" y="20823"/>
                </a:lnTo>
                <a:lnTo>
                  <a:pt x="668482" y="12882"/>
                </a:lnTo>
                <a:lnTo>
                  <a:pt x="667409" y="10412"/>
                </a:lnTo>
                <a:close/>
              </a:path>
              <a:path w="1454784" h="80010">
                <a:moveTo>
                  <a:pt x="655178" y="706"/>
                </a:moveTo>
                <a:lnTo>
                  <a:pt x="629099" y="18706"/>
                </a:lnTo>
                <a:lnTo>
                  <a:pt x="640641" y="19853"/>
                </a:lnTo>
                <a:lnTo>
                  <a:pt x="640905" y="16500"/>
                </a:lnTo>
                <a:lnTo>
                  <a:pt x="641698" y="14029"/>
                </a:lnTo>
                <a:lnTo>
                  <a:pt x="644605" y="11117"/>
                </a:lnTo>
                <a:lnTo>
                  <a:pt x="646544" y="10412"/>
                </a:lnTo>
                <a:lnTo>
                  <a:pt x="667409" y="10412"/>
                </a:lnTo>
                <a:lnTo>
                  <a:pt x="666720" y="8823"/>
                </a:lnTo>
                <a:lnTo>
                  <a:pt x="659935" y="2382"/>
                </a:lnTo>
                <a:lnTo>
                  <a:pt x="655178" y="706"/>
                </a:lnTo>
                <a:close/>
              </a:path>
              <a:path w="1454784" h="80010">
                <a:moveTo>
                  <a:pt x="703018" y="706"/>
                </a:moveTo>
                <a:lnTo>
                  <a:pt x="691477" y="706"/>
                </a:lnTo>
                <a:lnTo>
                  <a:pt x="686983" y="2206"/>
                </a:lnTo>
                <a:lnTo>
                  <a:pt x="683812" y="5206"/>
                </a:lnTo>
                <a:lnTo>
                  <a:pt x="680640" y="8118"/>
                </a:lnTo>
                <a:lnTo>
                  <a:pt x="679054" y="11912"/>
                </a:lnTo>
                <a:lnTo>
                  <a:pt x="679104" y="19235"/>
                </a:lnTo>
                <a:lnTo>
                  <a:pt x="679759" y="21529"/>
                </a:lnTo>
                <a:lnTo>
                  <a:pt x="681193" y="23912"/>
                </a:lnTo>
                <a:lnTo>
                  <a:pt x="682490" y="25941"/>
                </a:lnTo>
                <a:lnTo>
                  <a:pt x="684693" y="27705"/>
                </a:lnTo>
                <a:lnTo>
                  <a:pt x="687688" y="28941"/>
                </a:lnTo>
                <a:lnTo>
                  <a:pt x="684164" y="30441"/>
                </a:lnTo>
                <a:lnTo>
                  <a:pt x="681609" y="32559"/>
                </a:lnTo>
                <a:lnTo>
                  <a:pt x="680023" y="35294"/>
                </a:lnTo>
                <a:lnTo>
                  <a:pt x="678349" y="38029"/>
                </a:lnTo>
                <a:lnTo>
                  <a:pt x="677580" y="40941"/>
                </a:lnTo>
                <a:lnTo>
                  <a:pt x="677556" y="50293"/>
                </a:lnTo>
                <a:lnTo>
                  <a:pt x="679671" y="54970"/>
                </a:lnTo>
                <a:lnTo>
                  <a:pt x="684076" y="58411"/>
                </a:lnTo>
                <a:lnTo>
                  <a:pt x="687688" y="61323"/>
                </a:lnTo>
                <a:lnTo>
                  <a:pt x="692270" y="62823"/>
                </a:lnTo>
                <a:lnTo>
                  <a:pt x="703723" y="62823"/>
                </a:lnTo>
                <a:lnTo>
                  <a:pt x="708481" y="61058"/>
                </a:lnTo>
                <a:lnTo>
                  <a:pt x="712005" y="57528"/>
                </a:lnTo>
                <a:lnTo>
                  <a:pt x="715617" y="53999"/>
                </a:lnTo>
                <a:lnTo>
                  <a:pt x="715859" y="53382"/>
                </a:lnTo>
                <a:lnTo>
                  <a:pt x="695177" y="53382"/>
                </a:lnTo>
                <a:lnTo>
                  <a:pt x="693063" y="52499"/>
                </a:lnTo>
                <a:lnTo>
                  <a:pt x="691477" y="50735"/>
                </a:lnTo>
                <a:lnTo>
                  <a:pt x="689803" y="48970"/>
                </a:lnTo>
                <a:lnTo>
                  <a:pt x="689065" y="46587"/>
                </a:lnTo>
                <a:lnTo>
                  <a:pt x="689010" y="43235"/>
                </a:lnTo>
                <a:lnTo>
                  <a:pt x="689010" y="40941"/>
                </a:lnTo>
                <a:lnTo>
                  <a:pt x="689715" y="38823"/>
                </a:lnTo>
                <a:lnTo>
                  <a:pt x="691124" y="36882"/>
                </a:lnTo>
                <a:lnTo>
                  <a:pt x="692446" y="34941"/>
                </a:lnTo>
                <a:lnTo>
                  <a:pt x="694560" y="33882"/>
                </a:lnTo>
                <a:lnTo>
                  <a:pt x="714110" y="33882"/>
                </a:lnTo>
                <a:lnTo>
                  <a:pt x="713062" y="32294"/>
                </a:lnTo>
                <a:lnTo>
                  <a:pt x="710507" y="30264"/>
                </a:lnTo>
                <a:lnTo>
                  <a:pt x="707071" y="28941"/>
                </a:lnTo>
                <a:lnTo>
                  <a:pt x="709714" y="27794"/>
                </a:lnTo>
                <a:lnTo>
                  <a:pt x="711829" y="26117"/>
                </a:lnTo>
                <a:lnTo>
                  <a:pt x="712787" y="24617"/>
                </a:lnTo>
                <a:lnTo>
                  <a:pt x="695089" y="24617"/>
                </a:lnTo>
                <a:lnTo>
                  <a:pt x="693327" y="23912"/>
                </a:lnTo>
                <a:lnTo>
                  <a:pt x="692005" y="22676"/>
                </a:lnTo>
                <a:lnTo>
                  <a:pt x="690684" y="21353"/>
                </a:lnTo>
                <a:lnTo>
                  <a:pt x="690067" y="19588"/>
                </a:lnTo>
                <a:lnTo>
                  <a:pt x="690067" y="17206"/>
                </a:lnTo>
                <a:lnTo>
                  <a:pt x="690103" y="15000"/>
                </a:lnTo>
                <a:lnTo>
                  <a:pt x="690772" y="13323"/>
                </a:lnTo>
                <a:lnTo>
                  <a:pt x="693415" y="10676"/>
                </a:lnTo>
                <a:lnTo>
                  <a:pt x="695177" y="9971"/>
                </a:lnTo>
                <a:lnTo>
                  <a:pt x="714630" y="9971"/>
                </a:lnTo>
                <a:lnTo>
                  <a:pt x="713855" y="8118"/>
                </a:lnTo>
                <a:lnTo>
                  <a:pt x="710683" y="5206"/>
                </a:lnTo>
                <a:lnTo>
                  <a:pt x="707512" y="2206"/>
                </a:lnTo>
                <a:lnTo>
                  <a:pt x="703018" y="706"/>
                </a:lnTo>
                <a:close/>
              </a:path>
              <a:path w="1454784" h="80010">
                <a:moveTo>
                  <a:pt x="714110" y="33882"/>
                </a:moveTo>
                <a:lnTo>
                  <a:pt x="699847" y="33882"/>
                </a:lnTo>
                <a:lnTo>
                  <a:pt x="701873" y="34764"/>
                </a:lnTo>
                <a:lnTo>
                  <a:pt x="705133" y="38205"/>
                </a:lnTo>
                <a:lnTo>
                  <a:pt x="705926" y="40499"/>
                </a:lnTo>
                <a:lnTo>
                  <a:pt x="705926" y="46587"/>
                </a:lnTo>
                <a:lnTo>
                  <a:pt x="705133" y="49146"/>
                </a:lnTo>
                <a:lnTo>
                  <a:pt x="703547" y="50823"/>
                </a:lnTo>
                <a:lnTo>
                  <a:pt x="701961" y="52587"/>
                </a:lnTo>
                <a:lnTo>
                  <a:pt x="700023" y="53382"/>
                </a:lnTo>
                <a:lnTo>
                  <a:pt x="715859" y="53382"/>
                </a:lnTo>
                <a:lnTo>
                  <a:pt x="717379" y="49500"/>
                </a:lnTo>
                <a:lnTo>
                  <a:pt x="717379" y="40499"/>
                </a:lnTo>
                <a:lnTo>
                  <a:pt x="716498" y="37500"/>
                </a:lnTo>
                <a:lnTo>
                  <a:pt x="714110" y="33882"/>
                </a:lnTo>
                <a:close/>
              </a:path>
              <a:path w="1454784" h="80010">
                <a:moveTo>
                  <a:pt x="714630" y="9971"/>
                </a:moveTo>
                <a:lnTo>
                  <a:pt x="699583" y="9971"/>
                </a:lnTo>
                <a:lnTo>
                  <a:pt x="701257" y="10676"/>
                </a:lnTo>
                <a:lnTo>
                  <a:pt x="702578" y="11912"/>
                </a:lnTo>
                <a:lnTo>
                  <a:pt x="703900" y="13235"/>
                </a:lnTo>
                <a:lnTo>
                  <a:pt x="704516" y="15000"/>
                </a:lnTo>
                <a:lnTo>
                  <a:pt x="704487" y="19588"/>
                </a:lnTo>
                <a:lnTo>
                  <a:pt x="703900" y="21353"/>
                </a:lnTo>
                <a:lnTo>
                  <a:pt x="702578" y="22676"/>
                </a:lnTo>
                <a:lnTo>
                  <a:pt x="701256" y="23912"/>
                </a:lnTo>
                <a:lnTo>
                  <a:pt x="699494" y="24617"/>
                </a:lnTo>
                <a:lnTo>
                  <a:pt x="712787" y="24617"/>
                </a:lnTo>
                <a:lnTo>
                  <a:pt x="713358" y="23735"/>
                </a:lnTo>
                <a:lnTo>
                  <a:pt x="714736" y="21706"/>
                </a:lnTo>
                <a:lnTo>
                  <a:pt x="715340" y="19588"/>
                </a:lnTo>
                <a:lnTo>
                  <a:pt x="715441" y="11912"/>
                </a:lnTo>
                <a:lnTo>
                  <a:pt x="714630" y="9971"/>
                </a:lnTo>
                <a:close/>
              </a:path>
              <a:path w="1454784" h="80010">
                <a:moveTo>
                  <a:pt x="761784" y="40764"/>
                </a:moveTo>
                <a:lnTo>
                  <a:pt x="749899" y="41910"/>
                </a:lnTo>
                <a:lnTo>
                  <a:pt x="750683" y="48705"/>
                </a:lnTo>
                <a:lnTo>
                  <a:pt x="753150" y="53910"/>
                </a:lnTo>
                <a:lnTo>
                  <a:pt x="757291" y="57440"/>
                </a:lnTo>
                <a:lnTo>
                  <a:pt x="761344" y="60969"/>
                </a:lnTo>
                <a:lnTo>
                  <a:pt x="767247" y="62822"/>
                </a:lnTo>
                <a:lnTo>
                  <a:pt x="780198" y="62822"/>
                </a:lnTo>
                <a:lnTo>
                  <a:pt x="784603" y="62028"/>
                </a:lnTo>
                <a:lnTo>
                  <a:pt x="788127" y="60528"/>
                </a:lnTo>
                <a:lnTo>
                  <a:pt x="791651" y="59116"/>
                </a:lnTo>
                <a:lnTo>
                  <a:pt x="794383" y="56822"/>
                </a:lnTo>
                <a:lnTo>
                  <a:pt x="796321" y="53822"/>
                </a:lnTo>
                <a:lnTo>
                  <a:pt x="797206" y="52411"/>
                </a:lnTo>
                <a:lnTo>
                  <a:pt x="771299" y="52411"/>
                </a:lnTo>
                <a:lnTo>
                  <a:pt x="768392" y="51529"/>
                </a:lnTo>
                <a:lnTo>
                  <a:pt x="766189" y="49588"/>
                </a:lnTo>
                <a:lnTo>
                  <a:pt x="763987" y="47735"/>
                </a:lnTo>
                <a:lnTo>
                  <a:pt x="762489" y="44823"/>
                </a:lnTo>
                <a:lnTo>
                  <a:pt x="761784" y="40764"/>
                </a:lnTo>
                <a:close/>
              </a:path>
              <a:path w="1454784" h="80010">
                <a:moveTo>
                  <a:pt x="781784" y="1"/>
                </a:moveTo>
                <a:lnTo>
                  <a:pt x="769537" y="1"/>
                </a:lnTo>
                <a:lnTo>
                  <a:pt x="765573" y="706"/>
                </a:lnTo>
                <a:lnTo>
                  <a:pt x="762313" y="2118"/>
                </a:lnTo>
                <a:lnTo>
                  <a:pt x="758965" y="3442"/>
                </a:lnTo>
                <a:lnTo>
                  <a:pt x="752093" y="21706"/>
                </a:lnTo>
                <a:lnTo>
                  <a:pt x="753943" y="25765"/>
                </a:lnTo>
                <a:lnTo>
                  <a:pt x="760286" y="31500"/>
                </a:lnTo>
                <a:lnTo>
                  <a:pt x="764956" y="33529"/>
                </a:lnTo>
                <a:lnTo>
                  <a:pt x="776586" y="36353"/>
                </a:lnTo>
                <a:lnTo>
                  <a:pt x="779846" y="37235"/>
                </a:lnTo>
                <a:lnTo>
                  <a:pt x="783370" y="38558"/>
                </a:lnTo>
                <a:lnTo>
                  <a:pt x="784868" y="39352"/>
                </a:lnTo>
                <a:lnTo>
                  <a:pt x="785660" y="40411"/>
                </a:lnTo>
                <a:lnTo>
                  <a:pt x="786541" y="41382"/>
                </a:lnTo>
                <a:lnTo>
                  <a:pt x="786982" y="42617"/>
                </a:lnTo>
                <a:lnTo>
                  <a:pt x="786982" y="46323"/>
                </a:lnTo>
                <a:lnTo>
                  <a:pt x="785925" y="48264"/>
                </a:lnTo>
                <a:lnTo>
                  <a:pt x="783986" y="49941"/>
                </a:lnTo>
                <a:lnTo>
                  <a:pt x="781960" y="51617"/>
                </a:lnTo>
                <a:lnTo>
                  <a:pt x="778964" y="52411"/>
                </a:lnTo>
                <a:lnTo>
                  <a:pt x="797206" y="52411"/>
                </a:lnTo>
                <a:lnTo>
                  <a:pt x="798259" y="50734"/>
                </a:lnTo>
                <a:lnTo>
                  <a:pt x="799149" y="47735"/>
                </a:lnTo>
                <a:lnTo>
                  <a:pt x="799228" y="40146"/>
                </a:lnTo>
                <a:lnTo>
                  <a:pt x="798347" y="36969"/>
                </a:lnTo>
                <a:lnTo>
                  <a:pt x="770947" y="22411"/>
                </a:lnTo>
                <a:lnTo>
                  <a:pt x="767158" y="21087"/>
                </a:lnTo>
                <a:lnTo>
                  <a:pt x="765573" y="19764"/>
                </a:lnTo>
                <a:lnTo>
                  <a:pt x="764427" y="18705"/>
                </a:lnTo>
                <a:lnTo>
                  <a:pt x="763810" y="17470"/>
                </a:lnTo>
                <a:lnTo>
                  <a:pt x="763810" y="14470"/>
                </a:lnTo>
                <a:lnTo>
                  <a:pt x="764427" y="13234"/>
                </a:lnTo>
                <a:lnTo>
                  <a:pt x="765749" y="12264"/>
                </a:lnTo>
                <a:lnTo>
                  <a:pt x="767775" y="10852"/>
                </a:lnTo>
                <a:lnTo>
                  <a:pt x="770506" y="10146"/>
                </a:lnTo>
                <a:lnTo>
                  <a:pt x="796098" y="10146"/>
                </a:lnTo>
                <a:lnTo>
                  <a:pt x="795264" y="8295"/>
                </a:lnTo>
                <a:lnTo>
                  <a:pt x="791387" y="4942"/>
                </a:lnTo>
                <a:lnTo>
                  <a:pt x="787510" y="1677"/>
                </a:lnTo>
                <a:lnTo>
                  <a:pt x="781784" y="1"/>
                </a:lnTo>
                <a:close/>
              </a:path>
              <a:path w="1454784" h="80010">
                <a:moveTo>
                  <a:pt x="796098" y="10146"/>
                </a:moveTo>
                <a:lnTo>
                  <a:pt x="777555" y="10146"/>
                </a:lnTo>
                <a:lnTo>
                  <a:pt x="780110" y="10764"/>
                </a:lnTo>
                <a:lnTo>
                  <a:pt x="783546" y="13500"/>
                </a:lnTo>
                <a:lnTo>
                  <a:pt x="784691" y="15793"/>
                </a:lnTo>
                <a:lnTo>
                  <a:pt x="785220" y="18882"/>
                </a:lnTo>
                <a:lnTo>
                  <a:pt x="797466" y="18353"/>
                </a:lnTo>
                <a:lnTo>
                  <a:pt x="797290" y="12795"/>
                </a:lnTo>
                <a:lnTo>
                  <a:pt x="796098" y="10146"/>
                </a:lnTo>
                <a:close/>
              </a:path>
              <a:path w="1454784" h="80010">
                <a:moveTo>
                  <a:pt x="821607" y="17735"/>
                </a:moveTo>
                <a:lnTo>
                  <a:pt x="810770" y="17735"/>
                </a:lnTo>
                <a:lnTo>
                  <a:pt x="810770" y="78440"/>
                </a:lnTo>
                <a:lnTo>
                  <a:pt x="822400" y="78440"/>
                </a:lnTo>
                <a:lnTo>
                  <a:pt x="822400" y="56294"/>
                </a:lnTo>
                <a:lnTo>
                  <a:pt x="848450" y="56294"/>
                </a:lnTo>
                <a:lnTo>
                  <a:pt x="850963" y="53470"/>
                </a:lnTo>
                <a:lnTo>
                  <a:pt x="829536" y="53470"/>
                </a:lnTo>
                <a:lnTo>
                  <a:pt x="827157" y="52323"/>
                </a:lnTo>
                <a:lnTo>
                  <a:pt x="823281" y="47558"/>
                </a:lnTo>
                <a:lnTo>
                  <a:pt x="822224" y="43941"/>
                </a:lnTo>
                <a:lnTo>
                  <a:pt x="822223" y="34676"/>
                </a:lnTo>
                <a:lnTo>
                  <a:pt x="823193" y="31411"/>
                </a:lnTo>
                <a:lnTo>
                  <a:pt x="825043" y="29206"/>
                </a:lnTo>
                <a:lnTo>
                  <a:pt x="826981" y="27000"/>
                </a:lnTo>
                <a:lnTo>
                  <a:pt x="829272" y="25941"/>
                </a:lnTo>
                <a:lnTo>
                  <a:pt x="851120" y="25941"/>
                </a:lnTo>
                <a:lnTo>
                  <a:pt x="849552" y="24177"/>
                </a:lnTo>
                <a:lnTo>
                  <a:pt x="821607" y="24177"/>
                </a:lnTo>
                <a:lnTo>
                  <a:pt x="821607" y="17735"/>
                </a:lnTo>
                <a:close/>
              </a:path>
              <a:path w="1454784" h="80010">
                <a:moveTo>
                  <a:pt x="848450" y="56294"/>
                </a:moveTo>
                <a:lnTo>
                  <a:pt x="822400" y="56294"/>
                </a:lnTo>
                <a:lnTo>
                  <a:pt x="824602" y="58588"/>
                </a:lnTo>
                <a:lnTo>
                  <a:pt x="826629" y="60264"/>
                </a:lnTo>
                <a:lnTo>
                  <a:pt x="828567" y="61235"/>
                </a:lnTo>
                <a:lnTo>
                  <a:pt x="830593" y="62205"/>
                </a:lnTo>
                <a:lnTo>
                  <a:pt x="832796" y="62735"/>
                </a:lnTo>
                <a:lnTo>
                  <a:pt x="840285" y="62735"/>
                </a:lnTo>
                <a:lnTo>
                  <a:pt x="844690" y="60705"/>
                </a:lnTo>
                <a:lnTo>
                  <a:pt x="848450" y="56294"/>
                </a:lnTo>
                <a:close/>
              </a:path>
              <a:path w="1454784" h="80010">
                <a:moveTo>
                  <a:pt x="851120" y="25941"/>
                </a:moveTo>
                <a:lnTo>
                  <a:pt x="834910" y="25941"/>
                </a:lnTo>
                <a:lnTo>
                  <a:pt x="837201" y="27088"/>
                </a:lnTo>
                <a:lnTo>
                  <a:pt x="839051" y="29294"/>
                </a:lnTo>
                <a:lnTo>
                  <a:pt x="840813" y="31500"/>
                </a:lnTo>
                <a:lnTo>
                  <a:pt x="841708" y="34676"/>
                </a:lnTo>
                <a:lnTo>
                  <a:pt x="841783" y="44470"/>
                </a:lnTo>
                <a:lnTo>
                  <a:pt x="840902" y="48088"/>
                </a:lnTo>
                <a:lnTo>
                  <a:pt x="839051" y="50205"/>
                </a:lnTo>
                <a:lnTo>
                  <a:pt x="837289" y="52411"/>
                </a:lnTo>
                <a:lnTo>
                  <a:pt x="835087" y="53470"/>
                </a:lnTo>
                <a:lnTo>
                  <a:pt x="850963" y="53470"/>
                </a:lnTo>
                <a:lnTo>
                  <a:pt x="851827" y="52500"/>
                </a:lnTo>
                <a:lnTo>
                  <a:pt x="853589" y="46853"/>
                </a:lnTo>
                <a:lnTo>
                  <a:pt x="853589" y="32294"/>
                </a:lnTo>
                <a:lnTo>
                  <a:pt x="851826" y="26735"/>
                </a:lnTo>
                <a:lnTo>
                  <a:pt x="851120" y="25941"/>
                </a:lnTo>
                <a:close/>
              </a:path>
              <a:path w="1454784" h="80010">
                <a:moveTo>
                  <a:pt x="840373" y="16765"/>
                </a:moveTo>
                <a:lnTo>
                  <a:pt x="832356" y="16765"/>
                </a:lnTo>
                <a:lnTo>
                  <a:pt x="829712" y="17383"/>
                </a:lnTo>
                <a:lnTo>
                  <a:pt x="827334" y="18794"/>
                </a:lnTo>
                <a:lnTo>
                  <a:pt x="824867" y="20206"/>
                </a:lnTo>
                <a:lnTo>
                  <a:pt x="823016" y="21971"/>
                </a:lnTo>
                <a:lnTo>
                  <a:pt x="821607" y="24177"/>
                </a:lnTo>
                <a:lnTo>
                  <a:pt x="849552" y="24177"/>
                </a:lnTo>
                <a:lnTo>
                  <a:pt x="844690" y="18706"/>
                </a:lnTo>
                <a:lnTo>
                  <a:pt x="840373" y="16765"/>
                </a:lnTo>
                <a:close/>
              </a:path>
              <a:path w="1454784" h="80010">
                <a:moveTo>
                  <a:pt x="887685" y="16765"/>
                </a:moveTo>
                <a:lnTo>
                  <a:pt x="875351" y="16765"/>
                </a:lnTo>
                <a:lnTo>
                  <a:pt x="870505" y="18794"/>
                </a:lnTo>
                <a:lnTo>
                  <a:pt x="862928" y="27088"/>
                </a:lnTo>
                <a:lnTo>
                  <a:pt x="861050" y="32559"/>
                </a:lnTo>
                <a:lnTo>
                  <a:pt x="861095" y="46500"/>
                </a:lnTo>
                <a:lnTo>
                  <a:pt x="887156" y="62735"/>
                </a:lnTo>
                <a:lnTo>
                  <a:pt x="891121" y="61588"/>
                </a:lnTo>
                <a:lnTo>
                  <a:pt x="894381" y="59382"/>
                </a:lnTo>
                <a:lnTo>
                  <a:pt x="897553" y="57176"/>
                </a:lnTo>
                <a:lnTo>
                  <a:pt x="899867" y="53999"/>
                </a:lnTo>
                <a:lnTo>
                  <a:pt x="879756" y="53999"/>
                </a:lnTo>
                <a:lnTo>
                  <a:pt x="877553" y="53029"/>
                </a:lnTo>
                <a:lnTo>
                  <a:pt x="873941" y="49235"/>
                </a:lnTo>
                <a:lnTo>
                  <a:pt x="872972" y="46500"/>
                </a:lnTo>
                <a:lnTo>
                  <a:pt x="872884" y="43058"/>
                </a:lnTo>
                <a:lnTo>
                  <a:pt x="902046" y="43058"/>
                </a:lnTo>
                <a:lnTo>
                  <a:pt x="902187" y="35911"/>
                </a:lnTo>
                <a:lnTo>
                  <a:pt x="873148" y="35911"/>
                </a:lnTo>
                <a:lnTo>
                  <a:pt x="873123" y="32559"/>
                </a:lnTo>
                <a:lnTo>
                  <a:pt x="873941" y="30264"/>
                </a:lnTo>
                <a:lnTo>
                  <a:pt x="875527" y="28412"/>
                </a:lnTo>
                <a:lnTo>
                  <a:pt x="877201" y="26559"/>
                </a:lnTo>
                <a:lnTo>
                  <a:pt x="879315" y="25676"/>
                </a:lnTo>
                <a:lnTo>
                  <a:pt x="898749" y="25676"/>
                </a:lnTo>
                <a:lnTo>
                  <a:pt x="892795" y="18882"/>
                </a:lnTo>
                <a:lnTo>
                  <a:pt x="887685" y="16765"/>
                </a:lnTo>
                <a:close/>
              </a:path>
              <a:path w="1454784" h="80010">
                <a:moveTo>
                  <a:pt x="889800" y="47735"/>
                </a:moveTo>
                <a:lnTo>
                  <a:pt x="889183" y="49940"/>
                </a:lnTo>
                <a:lnTo>
                  <a:pt x="888214" y="51529"/>
                </a:lnTo>
                <a:lnTo>
                  <a:pt x="885747" y="53470"/>
                </a:lnTo>
                <a:lnTo>
                  <a:pt x="884249" y="53999"/>
                </a:lnTo>
                <a:lnTo>
                  <a:pt x="899867" y="53999"/>
                </a:lnTo>
                <a:lnTo>
                  <a:pt x="901429" y="49676"/>
                </a:lnTo>
                <a:lnTo>
                  <a:pt x="889800" y="47735"/>
                </a:lnTo>
                <a:close/>
              </a:path>
              <a:path w="1454784" h="80010">
                <a:moveTo>
                  <a:pt x="898749" y="25676"/>
                </a:moveTo>
                <a:lnTo>
                  <a:pt x="884249" y="25676"/>
                </a:lnTo>
                <a:lnTo>
                  <a:pt x="886187" y="26470"/>
                </a:lnTo>
                <a:lnTo>
                  <a:pt x="889535" y="30000"/>
                </a:lnTo>
                <a:lnTo>
                  <a:pt x="890416" y="32559"/>
                </a:lnTo>
                <a:lnTo>
                  <a:pt x="890504" y="35911"/>
                </a:lnTo>
                <a:lnTo>
                  <a:pt x="902187" y="35911"/>
                </a:lnTo>
                <a:lnTo>
                  <a:pt x="902222" y="34147"/>
                </a:lnTo>
                <a:lnTo>
                  <a:pt x="900372" y="27529"/>
                </a:lnTo>
                <a:lnTo>
                  <a:pt x="898749" y="25676"/>
                </a:lnTo>
                <a:close/>
              </a:path>
              <a:path w="1454784" h="80010">
                <a:moveTo>
                  <a:pt x="936142" y="16765"/>
                </a:moveTo>
                <a:lnTo>
                  <a:pt x="909593" y="32559"/>
                </a:lnTo>
                <a:lnTo>
                  <a:pt x="909634" y="46500"/>
                </a:lnTo>
                <a:lnTo>
                  <a:pt x="935614" y="62735"/>
                </a:lnTo>
                <a:lnTo>
                  <a:pt x="939666" y="61588"/>
                </a:lnTo>
                <a:lnTo>
                  <a:pt x="942838" y="59382"/>
                </a:lnTo>
                <a:lnTo>
                  <a:pt x="946098" y="57176"/>
                </a:lnTo>
                <a:lnTo>
                  <a:pt x="948327" y="53999"/>
                </a:lnTo>
                <a:lnTo>
                  <a:pt x="928213" y="53999"/>
                </a:lnTo>
                <a:lnTo>
                  <a:pt x="926010" y="53029"/>
                </a:lnTo>
                <a:lnTo>
                  <a:pt x="924248" y="51088"/>
                </a:lnTo>
                <a:lnTo>
                  <a:pt x="922398" y="49235"/>
                </a:lnTo>
                <a:lnTo>
                  <a:pt x="921517" y="46500"/>
                </a:lnTo>
                <a:lnTo>
                  <a:pt x="921429" y="43058"/>
                </a:lnTo>
                <a:lnTo>
                  <a:pt x="950503" y="43058"/>
                </a:lnTo>
                <a:lnTo>
                  <a:pt x="950645" y="35911"/>
                </a:lnTo>
                <a:lnTo>
                  <a:pt x="921605" y="35911"/>
                </a:lnTo>
                <a:lnTo>
                  <a:pt x="921662" y="32559"/>
                </a:lnTo>
                <a:lnTo>
                  <a:pt x="922398" y="30264"/>
                </a:lnTo>
                <a:lnTo>
                  <a:pt x="925746" y="26559"/>
                </a:lnTo>
                <a:lnTo>
                  <a:pt x="927773" y="25676"/>
                </a:lnTo>
                <a:lnTo>
                  <a:pt x="947294" y="25676"/>
                </a:lnTo>
                <a:lnTo>
                  <a:pt x="941341" y="18882"/>
                </a:lnTo>
                <a:lnTo>
                  <a:pt x="936142" y="16765"/>
                </a:lnTo>
                <a:close/>
              </a:path>
              <a:path w="1454784" h="80010">
                <a:moveTo>
                  <a:pt x="938345" y="47734"/>
                </a:moveTo>
                <a:lnTo>
                  <a:pt x="937728" y="49940"/>
                </a:lnTo>
                <a:lnTo>
                  <a:pt x="936759" y="51529"/>
                </a:lnTo>
                <a:lnTo>
                  <a:pt x="934292" y="53470"/>
                </a:lnTo>
                <a:lnTo>
                  <a:pt x="932706" y="53999"/>
                </a:lnTo>
                <a:lnTo>
                  <a:pt x="948327" y="53999"/>
                </a:lnTo>
                <a:lnTo>
                  <a:pt x="949887" y="49676"/>
                </a:lnTo>
                <a:lnTo>
                  <a:pt x="938345" y="47735"/>
                </a:lnTo>
                <a:close/>
              </a:path>
              <a:path w="1454784" h="80010">
                <a:moveTo>
                  <a:pt x="947294" y="25676"/>
                </a:moveTo>
                <a:lnTo>
                  <a:pt x="932706" y="25676"/>
                </a:lnTo>
                <a:lnTo>
                  <a:pt x="934733" y="26470"/>
                </a:lnTo>
                <a:lnTo>
                  <a:pt x="938081" y="30000"/>
                </a:lnTo>
                <a:lnTo>
                  <a:pt x="938874" y="32559"/>
                </a:lnTo>
                <a:lnTo>
                  <a:pt x="938962" y="35911"/>
                </a:lnTo>
                <a:lnTo>
                  <a:pt x="950645" y="35911"/>
                </a:lnTo>
                <a:lnTo>
                  <a:pt x="950679" y="34147"/>
                </a:lnTo>
                <a:lnTo>
                  <a:pt x="948917" y="27529"/>
                </a:lnTo>
                <a:lnTo>
                  <a:pt x="947294" y="25676"/>
                </a:lnTo>
                <a:close/>
              </a:path>
              <a:path w="1454784" h="80010">
                <a:moveTo>
                  <a:pt x="982221" y="16765"/>
                </a:moveTo>
                <a:lnTo>
                  <a:pt x="972001" y="16765"/>
                </a:lnTo>
                <a:lnTo>
                  <a:pt x="967508" y="18706"/>
                </a:lnTo>
                <a:lnTo>
                  <a:pt x="964071" y="22588"/>
                </a:lnTo>
                <a:lnTo>
                  <a:pt x="960547" y="26470"/>
                </a:lnTo>
                <a:lnTo>
                  <a:pt x="958785" y="32118"/>
                </a:lnTo>
                <a:lnTo>
                  <a:pt x="958785" y="46853"/>
                </a:lnTo>
                <a:lnTo>
                  <a:pt x="960635" y="52499"/>
                </a:lnTo>
                <a:lnTo>
                  <a:pt x="967772" y="60705"/>
                </a:lnTo>
                <a:lnTo>
                  <a:pt x="972089" y="62735"/>
                </a:lnTo>
                <a:lnTo>
                  <a:pt x="979666" y="62735"/>
                </a:lnTo>
                <a:lnTo>
                  <a:pt x="982133" y="62117"/>
                </a:lnTo>
                <a:lnTo>
                  <a:pt x="984512" y="60882"/>
                </a:lnTo>
                <a:lnTo>
                  <a:pt x="986979" y="59646"/>
                </a:lnTo>
                <a:lnTo>
                  <a:pt x="989093" y="57793"/>
                </a:lnTo>
                <a:lnTo>
                  <a:pt x="990855" y="55235"/>
                </a:lnTo>
                <a:lnTo>
                  <a:pt x="1001692" y="55235"/>
                </a:lnTo>
                <a:lnTo>
                  <a:pt x="1001692" y="53470"/>
                </a:lnTo>
                <a:lnTo>
                  <a:pt x="977111" y="53470"/>
                </a:lnTo>
                <a:lnTo>
                  <a:pt x="974468" y="51970"/>
                </a:lnTo>
                <a:lnTo>
                  <a:pt x="971296" y="46852"/>
                </a:lnTo>
                <a:lnTo>
                  <a:pt x="970679" y="43500"/>
                </a:lnTo>
                <a:lnTo>
                  <a:pt x="970679" y="34412"/>
                </a:lnTo>
                <a:lnTo>
                  <a:pt x="971560" y="31147"/>
                </a:lnTo>
                <a:lnTo>
                  <a:pt x="973499" y="28941"/>
                </a:lnTo>
                <a:lnTo>
                  <a:pt x="975349" y="26735"/>
                </a:lnTo>
                <a:lnTo>
                  <a:pt x="977640" y="25677"/>
                </a:lnTo>
                <a:lnTo>
                  <a:pt x="1001692" y="25677"/>
                </a:lnTo>
                <a:lnTo>
                  <a:pt x="1001692" y="22853"/>
                </a:lnTo>
                <a:lnTo>
                  <a:pt x="990062" y="22853"/>
                </a:lnTo>
                <a:lnTo>
                  <a:pt x="986450" y="18794"/>
                </a:lnTo>
                <a:lnTo>
                  <a:pt x="982221" y="16765"/>
                </a:lnTo>
                <a:close/>
              </a:path>
              <a:path w="1454784" h="80010">
                <a:moveTo>
                  <a:pt x="1001692" y="55235"/>
                </a:moveTo>
                <a:lnTo>
                  <a:pt x="990855" y="55235"/>
                </a:lnTo>
                <a:lnTo>
                  <a:pt x="990855" y="61676"/>
                </a:lnTo>
                <a:lnTo>
                  <a:pt x="1001692" y="61676"/>
                </a:lnTo>
                <a:lnTo>
                  <a:pt x="1001692" y="55235"/>
                </a:lnTo>
                <a:close/>
              </a:path>
              <a:path w="1454784" h="80010">
                <a:moveTo>
                  <a:pt x="1001692" y="25677"/>
                </a:moveTo>
                <a:lnTo>
                  <a:pt x="983190" y="25677"/>
                </a:lnTo>
                <a:lnTo>
                  <a:pt x="985569" y="26735"/>
                </a:lnTo>
                <a:lnTo>
                  <a:pt x="989181" y="31235"/>
                </a:lnTo>
                <a:lnTo>
                  <a:pt x="989955" y="34412"/>
                </a:lnTo>
                <a:lnTo>
                  <a:pt x="990062" y="44382"/>
                </a:lnTo>
                <a:lnTo>
                  <a:pt x="989181" y="47823"/>
                </a:lnTo>
                <a:lnTo>
                  <a:pt x="987331" y="50117"/>
                </a:lnTo>
                <a:lnTo>
                  <a:pt x="985393" y="52323"/>
                </a:lnTo>
                <a:lnTo>
                  <a:pt x="983102" y="53470"/>
                </a:lnTo>
                <a:lnTo>
                  <a:pt x="1001692" y="53470"/>
                </a:lnTo>
                <a:lnTo>
                  <a:pt x="1001692" y="25677"/>
                </a:lnTo>
                <a:close/>
              </a:path>
              <a:path w="1454784" h="80010">
                <a:moveTo>
                  <a:pt x="1001692" y="971"/>
                </a:moveTo>
                <a:lnTo>
                  <a:pt x="990062" y="971"/>
                </a:lnTo>
                <a:lnTo>
                  <a:pt x="990062" y="22853"/>
                </a:lnTo>
                <a:lnTo>
                  <a:pt x="1001692" y="22853"/>
                </a:lnTo>
                <a:lnTo>
                  <a:pt x="1001692" y="971"/>
                </a:lnTo>
                <a:close/>
              </a:path>
              <a:path w="1454784" h="80010">
                <a:moveTo>
                  <a:pt x="1066360" y="971"/>
                </a:moveTo>
                <a:lnTo>
                  <a:pt x="1038960" y="971"/>
                </a:lnTo>
                <a:lnTo>
                  <a:pt x="1038960" y="61676"/>
                </a:lnTo>
                <a:lnTo>
                  <a:pt x="1066536" y="61676"/>
                </a:lnTo>
                <a:lnTo>
                  <a:pt x="1085105" y="51441"/>
                </a:lnTo>
                <a:lnTo>
                  <a:pt x="1051207" y="51441"/>
                </a:lnTo>
                <a:lnTo>
                  <a:pt x="1051207" y="11295"/>
                </a:lnTo>
                <a:lnTo>
                  <a:pt x="1085033" y="11294"/>
                </a:lnTo>
                <a:lnTo>
                  <a:pt x="1084510" y="10412"/>
                </a:lnTo>
                <a:lnTo>
                  <a:pt x="1079488" y="5030"/>
                </a:lnTo>
                <a:lnTo>
                  <a:pt x="1076404" y="3177"/>
                </a:lnTo>
                <a:lnTo>
                  <a:pt x="1072880" y="2118"/>
                </a:lnTo>
                <a:lnTo>
                  <a:pt x="1070237" y="1412"/>
                </a:lnTo>
                <a:lnTo>
                  <a:pt x="1066360" y="971"/>
                </a:lnTo>
                <a:close/>
              </a:path>
              <a:path w="1454784" h="80010">
                <a:moveTo>
                  <a:pt x="1085033" y="11294"/>
                </a:moveTo>
                <a:lnTo>
                  <a:pt x="1061691" y="11294"/>
                </a:lnTo>
                <a:lnTo>
                  <a:pt x="1065039" y="11471"/>
                </a:lnTo>
                <a:lnTo>
                  <a:pt x="1066801" y="11824"/>
                </a:lnTo>
                <a:lnTo>
                  <a:pt x="1075876" y="20559"/>
                </a:lnTo>
                <a:lnTo>
                  <a:pt x="1076757" y="23118"/>
                </a:lnTo>
                <a:lnTo>
                  <a:pt x="1077057" y="26206"/>
                </a:lnTo>
                <a:lnTo>
                  <a:pt x="1077025" y="36971"/>
                </a:lnTo>
                <a:lnTo>
                  <a:pt x="1076757" y="39794"/>
                </a:lnTo>
                <a:lnTo>
                  <a:pt x="1075876" y="42529"/>
                </a:lnTo>
                <a:lnTo>
                  <a:pt x="1075083" y="45264"/>
                </a:lnTo>
                <a:lnTo>
                  <a:pt x="1074025" y="47205"/>
                </a:lnTo>
                <a:lnTo>
                  <a:pt x="1072704" y="48352"/>
                </a:lnTo>
                <a:lnTo>
                  <a:pt x="1071382" y="49588"/>
                </a:lnTo>
                <a:lnTo>
                  <a:pt x="1069708" y="50382"/>
                </a:lnTo>
                <a:lnTo>
                  <a:pt x="1067770" y="50911"/>
                </a:lnTo>
                <a:lnTo>
                  <a:pt x="1066272" y="51264"/>
                </a:lnTo>
                <a:lnTo>
                  <a:pt x="1063805" y="51441"/>
                </a:lnTo>
                <a:lnTo>
                  <a:pt x="1085105" y="51441"/>
                </a:lnTo>
                <a:lnTo>
                  <a:pt x="1086448" y="49235"/>
                </a:lnTo>
                <a:lnTo>
                  <a:pt x="1089179" y="41206"/>
                </a:lnTo>
                <a:lnTo>
                  <a:pt x="1089796" y="36971"/>
                </a:lnTo>
                <a:lnTo>
                  <a:pt x="1089796" y="26206"/>
                </a:lnTo>
                <a:lnTo>
                  <a:pt x="1089091" y="21441"/>
                </a:lnTo>
                <a:lnTo>
                  <a:pt x="1086448" y="13677"/>
                </a:lnTo>
                <a:lnTo>
                  <a:pt x="1085033" y="11294"/>
                </a:lnTo>
                <a:close/>
              </a:path>
              <a:path w="1454784" h="80010">
                <a:moveTo>
                  <a:pt x="1113496" y="971"/>
                </a:moveTo>
                <a:lnTo>
                  <a:pt x="1101866" y="971"/>
                </a:lnTo>
                <a:lnTo>
                  <a:pt x="1101866" y="11736"/>
                </a:lnTo>
                <a:lnTo>
                  <a:pt x="1113496" y="11736"/>
                </a:lnTo>
                <a:lnTo>
                  <a:pt x="1113496" y="971"/>
                </a:lnTo>
                <a:close/>
              </a:path>
              <a:path w="1454784" h="80010">
                <a:moveTo>
                  <a:pt x="1113496" y="17735"/>
                </a:moveTo>
                <a:lnTo>
                  <a:pt x="1101866" y="17735"/>
                </a:lnTo>
                <a:lnTo>
                  <a:pt x="1101866" y="61676"/>
                </a:lnTo>
                <a:lnTo>
                  <a:pt x="1113496" y="61676"/>
                </a:lnTo>
                <a:lnTo>
                  <a:pt x="1113496" y="17735"/>
                </a:lnTo>
                <a:close/>
              </a:path>
              <a:path w="1454784" h="80010">
                <a:moveTo>
                  <a:pt x="1139134" y="26912"/>
                </a:moveTo>
                <a:lnTo>
                  <a:pt x="1127505" y="26912"/>
                </a:lnTo>
                <a:lnTo>
                  <a:pt x="1127505" y="61676"/>
                </a:lnTo>
                <a:lnTo>
                  <a:pt x="1139134" y="61676"/>
                </a:lnTo>
                <a:lnTo>
                  <a:pt x="1139134" y="26912"/>
                </a:lnTo>
                <a:close/>
              </a:path>
              <a:path w="1454784" h="80010">
                <a:moveTo>
                  <a:pt x="1168121" y="26912"/>
                </a:moveTo>
                <a:lnTo>
                  <a:pt x="1156491" y="26912"/>
                </a:lnTo>
                <a:lnTo>
                  <a:pt x="1156491" y="61676"/>
                </a:lnTo>
                <a:lnTo>
                  <a:pt x="1168121" y="61676"/>
                </a:lnTo>
                <a:lnTo>
                  <a:pt x="1168121" y="26912"/>
                </a:lnTo>
                <a:close/>
              </a:path>
              <a:path w="1454784" h="80010">
                <a:moveTo>
                  <a:pt x="1147769" y="17735"/>
                </a:moveTo>
                <a:lnTo>
                  <a:pt x="1121073" y="17735"/>
                </a:lnTo>
                <a:lnTo>
                  <a:pt x="1121073" y="26912"/>
                </a:lnTo>
                <a:lnTo>
                  <a:pt x="1147769" y="26912"/>
                </a:lnTo>
                <a:lnTo>
                  <a:pt x="1147769" y="17735"/>
                </a:lnTo>
                <a:close/>
              </a:path>
              <a:path w="1454784" h="80010">
                <a:moveTo>
                  <a:pt x="1176843" y="17735"/>
                </a:moveTo>
                <a:lnTo>
                  <a:pt x="1150059" y="17735"/>
                </a:lnTo>
                <a:lnTo>
                  <a:pt x="1150059" y="26912"/>
                </a:lnTo>
                <a:lnTo>
                  <a:pt x="1176843" y="26912"/>
                </a:lnTo>
                <a:lnTo>
                  <a:pt x="1176843" y="17735"/>
                </a:lnTo>
                <a:close/>
              </a:path>
              <a:path w="1454784" h="80010">
                <a:moveTo>
                  <a:pt x="1144333" y="0"/>
                </a:moveTo>
                <a:lnTo>
                  <a:pt x="1127505" y="17735"/>
                </a:lnTo>
                <a:lnTo>
                  <a:pt x="1139134" y="17735"/>
                </a:lnTo>
                <a:lnTo>
                  <a:pt x="1139134" y="12353"/>
                </a:lnTo>
                <a:lnTo>
                  <a:pt x="1139487" y="10853"/>
                </a:lnTo>
                <a:lnTo>
                  <a:pt x="1140192" y="10059"/>
                </a:lnTo>
                <a:lnTo>
                  <a:pt x="1140985" y="9265"/>
                </a:lnTo>
                <a:lnTo>
                  <a:pt x="1142130" y="8912"/>
                </a:lnTo>
                <a:lnTo>
                  <a:pt x="1149299" y="8912"/>
                </a:lnTo>
                <a:lnTo>
                  <a:pt x="1150764" y="1412"/>
                </a:lnTo>
                <a:lnTo>
                  <a:pt x="1147592" y="441"/>
                </a:lnTo>
                <a:lnTo>
                  <a:pt x="1144333" y="0"/>
                </a:lnTo>
                <a:close/>
              </a:path>
              <a:path w="1454784" h="80010">
                <a:moveTo>
                  <a:pt x="1173319" y="0"/>
                </a:moveTo>
                <a:lnTo>
                  <a:pt x="1156491" y="17735"/>
                </a:lnTo>
                <a:lnTo>
                  <a:pt x="1168121" y="17735"/>
                </a:lnTo>
                <a:lnTo>
                  <a:pt x="1168121" y="12353"/>
                </a:lnTo>
                <a:lnTo>
                  <a:pt x="1168473" y="10853"/>
                </a:lnTo>
                <a:lnTo>
                  <a:pt x="1169266" y="10059"/>
                </a:lnTo>
                <a:lnTo>
                  <a:pt x="1169971" y="9265"/>
                </a:lnTo>
                <a:lnTo>
                  <a:pt x="1171204" y="8912"/>
                </a:lnTo>
                <a:lnTo>
                  <a:pt x="1178285" y="8912"/>
                </a:lnTo>
                <a:lnTo>
                  <a:pt x="1179751" y="1412"/>
                </a:lnTo>
                <a:lnTo>
                  <a:pt x="1176579" y="441"/>
                </a:lnTo>
                <a:lnTo>
                  <a:pt x="1173319" y="0"/>
                </a:lnTo>
                <a:close/>
              </a:path>
              <a:path w="1454784" h="80010">
                <a:moveTo>
                  <a:pt x="1149299" y="8912"/>
                </a:moveTo>
                <a:lnTo>
                  <a:pt x="1145566" y="8912"/>
                </a:lnTo>
                <a:lnTo>
                  <a:pt x="1147328" y="9089"/>
                </a:lnTo>
                <a:lnTo>
                  <a:pt x="1149178" y="9530"/>
                </a:lnTo>
                <a:lnTo>
                  <a:pt x="1149299" y="8912"/>
                </a:lnTo>
                <a:close/>
              </a:path>
              <a:path w="1454784" h="80010">
                <a:moveTo>
                  <a:pt x="1178285" y="8912"/>
                </a:moveTo>
                <a:lnTo>
                  <a:pt x="1174552" y="8912"/>
                </a:lnTo>
                <a:lnTo>
                  <a:pt x="1176314" y="9089"/>
                </a:lnTo>
                <a:lnTo>
                  <a:pt x="1178165" y="9530"/>
                </a:lnTo>
                <a:lnTo>
                  <a:pt x="1178285" y="8912"/>
                </a:lnTo>
                <a:close/>
              </a:path>
              <a:path w="1454784" h="80010">
                <a:moveTo>
                  <a:pt x="1207503" y="16765"/>
                </a:moveTo>
                <a:lnTo>
                  <a:pt x="1195081" y="16765"/>
                </a:lnTo>
                <a:lnTo>
                  <a:pt x="1190323" y="18794"/>
                </a:lnTo>
                <a:lnTo>
                  <a:pt x="1186534" y="22941"/>
                </a:lnTo>
                <a:lnTo>
                  <a:pt x="1182658" y="27088"/>
                </a:lnTo>
                <a:lnTo>
                  <a:pt x="1180865" y="32559"/>
                </a:lnTo>
                <a:lnTo>
                  <a:pt x="1180907" y="46500"/>
                </a:lnTo>
                <a:lnTo>
                  <a:pt x="1182217" y="51176"/>
                </a:lnTo>
                <a:lnTo>
                  <a:pt x="1185125" y="55235"/>
                </a:lnTo>
                <a:lnTo>
                  <a:pt x="1188825" y="60176"/>
                </a:lnTo>
                <a:lnTo>
                  <a:pt x="1194464" y="62735"/>
                </a:lnTo>
                <a:lnTo>
                  <a:pt x="1206886" y="62735"/>
                </a:lnTo>
                <a:lnTo>
                  <a:pt x="1210939" y="61588"/>
                </a:lnTo>
                <a:lnTo>
                  <a:pt x="1214111" y="59382"/>
                </a:lnTo>
                <a:lnTo>
                  <a:pt x="1217371" y="57176"/>
                </a:lnTo>
                <a:lnTo>
                  <a:pt x="1219686" y="53999"/>
                </a:lnTo>
                <a:lnTo>
                  <a:pt x="1199574" y="53999"/>
                </a:lnTo>
                <a:lnTo>
                  <a:pt x="1197283" y="53029"/>
                </a:lnTo>
                <a:lnTo>
                  <a:pt x="1195521" y="51088"/>
                </a:lnTo>
                <a:lnTo>
                  <a:pt x="1193759" y="49235"/>
                </a:lnTo>
                <a:lnTo>
                  <a:pt x="1192790" y="46500"/>
                </a:lnTo>
                <a:lnTo>
                  <a:pt x="1192702" y="43058"/>
                </a:lnTo>
                <a:lnTo>
                  <a:pt x="1221776" y="43058"/>
                </a:lnTo>
                <a:lnTo>
                  <a:pt x="1221917" y="35911"/>
                </a:lnTo>
                <a:lnTo>
                  <a:pt x="1192878" y="35911"/>
                </a:lnTo>
                <a:lnTo>
                  <a:pt x="1192934" y="32559"/>
                </a:lnTo>
                <a:lnTo>
                  <a:pt x="1193671" y="30264"/>
                </a:lnTo>
                <a:lnTo>
                  <a:pt x="1197019" y="26559"/>
                </a:lnTo>
                <a:lnTo>
                  <a:pt x="1199133" y="25676"/>
                </a:lnTo>
                <a:lnTo>
                  <a:pt x="1218567" y="25676"/>
                </a:lnTo>
                <a:lnTo>
                  <a:pt x="1212613" y="18882"/>
                </a:lnTo>
                <a:lnTo>
                  <a:pt x="1207503" y="16765"/>
                </a:lnTo>
                <a:close/>
              </a:path>
              <a:path w="1454784" h="80010">
                <a:moveTo>
                  <a:pt x="1209618" y="47735"/>
                </a:moveTo>
                <a:lnTo>
                  <a:pt x="1209001" y="49940"/>
                </a:lnTo>
                <a:lnTo>
                  <a:pt x="1208032" y="51529"/>
                </a:lnTo>
                <a:lnTo>
                  <a:pt x="1205565" y="53470"/>
                </a:lnTo>
                <a:lnTo>
                  <a:pt x="1204067" y="53999"/>
                </a:lnTo>
                <a:lnTo>
                  <a:pt x="1219686" y="53999"/>
                </a:lnTo>
                <a:lnTo>
                  <a:pt x="1221159" y="49676"/>
                </a:lnTo>
                <a:lnTo>
                  <a:pt x="1209618" y="47735"/>
                </a:lnTo>
                <a:close/>
              </a:path>
              <a:path w="1454784" h="80010">
                <a:moveTo>
                  <a:pt x="1218567" y="25676"/>
                </a:moveTo>
                <a:lnTo>
                  <a:pt x="1203979" y="25676"/>
                </a:lnTo>
                <a:lnTo>
                  <a:pt x="1206005" y="26470"/>
                </a:lnTo>
                <a:lnTo>
                  <a:pt x="1209353" y="30000"/>
                </a:lnTo>
                <a:lnTo>
                  <a:pt x="1210235" y="32559"/>
                </a:lnTo>
                <a:lnTo>
                  <a:pt x="1210323" y="35911"/>
                </a:lnTo>
                <a:lnTo>
                  <a:pt x="1221917" y="35911"/>
                </a:lnTo>
                <a:lnTo>
                  <a:pt x="1221952" y="34147"/>
                </a:lnTo>
                <a:lnTo>
                  <a:pt x="1220190" y="27529"/>
                </a:lnTo>
                <a:lnTo>
                  <a:pt x="1218567" y="25676"/>
                </a:lnTo>
                <a:close/>
              </a:path>
              <a:path w="1454784" h="80010">
                <a:moveTo>
                  <a:pt x="1243009" y="17735"/>
                </a:moveTo>
                <a:lnTo>
                  <a:pt x="1232172" y="17735"/>
                </a:lnTo>
                <a:lnTo>
                  <a:pt x="1232172" y="61676"/>
                </a:lnTo>
                <a:lnTo>
                  <a:pt x="1243802" y="61676"/>
                </a:lnTo>
                <a:lnTo>
                  <a:pt x="1243802" y="40676"/>
                </a:lnTo>
                <a:lnTo>
                  <a:pt x="1244154" y="35735"/>
                </a:lnTo>
                <a:lnTo>
                  <a:pt x="1249970" y="27176"/>
                </a:lnTo>
                <a:lnTo>
                  <a:pt x="1257709" y="27176"/>
                </a:lnTo>
                <a:lnTo>
                  <a:pt x="1258840" y="24000"/>
                </a:lnTo>
                <a:lnTo>
                  <a:pt x="1243009" y="24000"/>
                </a:lnTo>
                <a:lnTo>
                  <a:pt x="1243009" y="17735"/>
                </a:lnTo>
                <a:close/>
              </a:path>
              <a:path w="1454784" h="80010">
                <a:moveTo>
                  <a:pt x="1257709" y="27176"/>
                </a:moveTo>
                <a:lnTo>
                  <a:pt x="1253229" y="27176"/>
                </a:lnTo>
                <a:lnTo>
                  <a:pt x="1255079" y="27794"/>
                </a:lnTo>
                <a:lnTo>
                  <a:pt x="1257018" y="29117"/>
                </a:lnTo>
                <a:lnTo>
                  <a:pt x="1257709" y="27176"/>
                </a:lnTo>
                <a:close/>
              </a:path>
              <a:path w="1454784" h="80010">
                <a:moveTo>
                  <a:pt x="1255608" y="16765"/>
                </a:moveTo>
                <a:lnTo>
                  <a:pt x="1251115" y="16765"/>
                </a:lnTo>
                <a:lnTo>
                  <a:pt x="1249441" y="17206"/>
                </a:lnTo>
                <a:lnTo>
                  <a:pt x="1247943" y="18176"/>
                </a:lnTo>
                <a:lnTo>
                  <a:pt x="1246533" y="19059"/>
                </a:lnTo>
                <a:lnTo>
                  <a:pt x="1244859" y="21000"/>
                </a:lnTo>
                <a:lnTo>
                  <a:pt x="1243009" y="24000"/>
                </a:lnTo>
                <a:lnTo>
                  <a:pt x="1258840" y="24000"/>
                </a:lnTo>
                <a:lnTo>
                  <a:pt x="1260630" y="18971"/>
                </a:lnTo>
                <a:lnTo>
                  <a:pt x="1258163" y="17471"/>
                </a:lnTo>
                <a:lnTo>
                  <a:pt x="1255608" y="16765"/>
                </a:lnTo>
                <a:close/>
              </a:path>
              <a:path w="1454784" h="80010">
                <a:moveTo>
                  <a:pt x="1289881" y="16765"/>
                </a:moveTo>
                <a:lnTo>
                  <a:pt x="1263331" y="32559"/>
                </a:lnTo>
                <a:lnTo>
                  <a:pt x="1263372" y="46500"/>
                </a:lnTo>
                <a:lnTo>
                  <a:pt x="1289352" y="62735"/>
                </a:lnTo>
                <a:lnTo>
                  <a:pt x="1293405" y="61588"/>
                </a:lnTo>
                <a:lnTo>
                  <a:pt x="1296577" y="59382"/>
                </a:lnTo>
                <a:lnTo>
                  <a:pt x="1299837" y="57176"/>
                </a:lnTo>
                <a:lnTo>
                  <a:pt x="1302065" y="54000"/>
                </a:lnTo>
                <a:lnTo>
                  <a:pt x="1281951" y="54000"/>
                </a:lnTo>
                <a:lnTo>
                  <a:pt x="1279749" y="53029"/>
                </a:lnTo>
                <a:lnTo>
                  <a:pt x="1277987" y="51088"/>
                </a:lnTo>
                <a:lnTo>
                  <a:pt x="1276136" y="49235"/>
                </a:lnTo>
                <a:lnTo>
                  <a:pt x="1275255" y="46500"/>
                </a:lnTo>
                <a:lnTo>
                  <a:pt x="1275167" y="43059"/>
                </a:lnTo>
                <a:lnTo>
                  <a:pt x="1304242" y="43059"/>
                </a:lnTo>
                <a:lnTo>
                  <a:pt x="1304383" y="35912"/>
                </a:lnTo>
                <a:lnTo>
                  <a:pt x="1275344" y="35912"/>
                </a:lnTo>
                <a:lnTo>
                  <a:pt x="1275400" y="32559"/>
                </a:lnTo>
                <a:lnTo>
                  <a:pt x="1276137" y="30265"/>
                </a:lnTo>
                <a:lnTo>
                  <a:pt x="1279485" y="26559"/>
                </a:lnTo>
                <a:lnTo>
                  <a:pt x="1281511" y="25677"/>
                </a:lnTo>
                <a:lnTo>
                  <a:pt x="1301032" y="25677"/>
                </a:lnTo>
                <a:lnTo>
                  <a:pt x="1295079" y="18883"/>
                </a:lnTo>
                <a:lnTo>
                  <a:pt x="1289881" y="16765"/>
                </a:lnTo>
                <a:close/>
              </a:path>
              <a:path w="1454784" h="80010">
                <a:moveTo>
                  <a:pt x="1292083" y="47735"/>
                </a:moveTo>
                <a:lnTo>
                  <a:pt x="1291467" y="49941"/>
                </a:lnTo>
                <a:lnTo>
                  <a:pt x="1290497" y="51529"/>
                </a:lnTo>
                <a:lnTo>
                  <a:pt x="1288030" y="53470"/>
                </a:lnTo>
                <a:lnTo>
                  <a:pt x="1286445" y="54000"/>
                </a:lnTo>
                <a:lnTo>
                  <a:pt x="1302065" y="54000"/>
                </a:lnTo>
                <a:lnTo>
                  <a:pt x="1303625" y="49676"/>
                </a:lnTo>
                <a:lnTo>
                  <a:pt x="1292083" y="47735"/>
                </a:lnTo>
                <a:close/>
              </a:path>
              <a:path w="1454784" h="80010">
                <a:moveTo>
                  <a:pt x="1301032" y="25677"/>
                </a:moveTo>
                <a:lnTo>
                  <a:pt x="1286445" y="25677"/>
                </a:lnTo>
                <a:lnTo>
                  <a:pt x="1288471" y="26471"/>
                </a:lnTo>
                <a:lnTo>
                  <a:pt x="1291819" y="30000"/>
                </a:lnTo>
                <a:lnTo>
                  <a:pt x="1292612" y="32559"/>
                </a:lnTo>
                <a:lnTo>
                  <a:pt x="1292700" y="35912"/>
                </a:lnTo>
                <a:lnTo>
                  <a:pt x="1304383" y="35912"/>
                </a:lnTo>
                <a:lnTo>
                  <a:pt x="1304418" y="34147"/>
                </a:lnTo>
                <a:lnTo>
                  <a:pt x="1302656" y="27529"/>
                </a:lnTo>
                <a:lnTo>
                  <a:pt x="1301032" y="25677"/>
                </a:lnTo>
                <a:close/>
              </a:path>
              <a:path w="1454784" h="80010">
                <a:moveTo>
                  <a:pt x="1354251" y="25677"/>
                </a:moveTo>
                <a:lnTo>
                  <a:pt x="1337809" y="25677"/>
                </a:lnTo>
                <a:lnTo>
                  <a:pt x="1339219" y="26030"/>
                </a:lnTo>
                <a:lnTo>
                  <a:pt x="1340276" y="26824"/>
                </a:lnTo>
                <a:lnTo>
                  <a:pt x="1343448" y="61676"/>
                </a:lnTo>
                <a:lnTo>
                  <a:pt x="1355078" y="61676"/>
                </a:lnTo>
                <a:lnTo>
                  <a:pt x="1354999" y="29824"/>
                </a:lnTo>
                <a:lnTo>
                  <a:pt x="1354902" y="28412"/>
                </a:lnTo>
                <a:lnTo>
                  <a:pt x="1354251" y="25677"/>
                </a:lnTo>
                <a:close/>
              </a:path>
              <a:path w="1454784" h="80010">
                <a:moveTo>
                  <a:pt x="1325827" y="17735"/>
                </a:moveTo>
                <a:lnTo>
                  <a:pt x="1315079" y="17735"/>
                </a:lnTo>
                <a:lnTo>
                  <a:pt x="1315079" y="61676"/>
                </a:lnTo>
                <a:lnTo>
                  <a:pt x="1326708" y="61676"/>
                </a:lnTo>
                <a:lnTo>
                  <a:pt x="1326708" y="36882"/>
                </a:lnTo>
                <a:lnTo>
                  <a:pt x="1326973" y="33529"/>
                </a:lnTo>
                <a:lnTo>
                  <a:pt x="1327665" y="31412"/>
                </a:lnTo>
                <a:lnTo>
                  <a:pt x="1328118" y="29824"/>
                </a:lnTo>
                <a:lnTo>
                  <a:pt x="1329264" y="28412"/>
                </a:lnTo>
                <a:lnTo>
                  <a:pt x="1330849" y="27265"/>
                </a:lnTo>
                <a:lnTo>
                  <a:pt x="1332435" y="26206"/>
                </a:lnTo>
                <a:lnTo>
                  <a:pt x="1334285" y="25677"/>
                </a:lnTo>
                <a:lnTo>
                  <a:pt x="1354251" y="25677"/>
                </a:lnTo>
                <a:lnTo>
                  <a:pt x="1354021" y="24706"/>
                </a:lnTo>
                <a:lnTo>
                  <a:pt x="1353756" y="24177"/>
                </a:lnTo>
                <a:lnTo>
                  <a:pt x="1325827" y="24177"/>
                </a:lnTo>
                <a:lnTo>
                  <a:pt x="1325827" y="17735"/>
                </a:lnTo>
                <a:close/>
              </a:path>
              <a:path w="1454784" h="80010">
                <a:moveTo>
                  <a:pt x="1342919" y="16765"/>
                </a:moveTo>
                <a:lnTo>
                  <a:pt x="1334550" y="16765"/>
                </a:lnTo>
                <a:lnTo>
                  <a:pt x="1329704" y="19236"/>
                </a:lnTo>
                <a:lnTo>
                  <a:pt x="1325827" y="24177"/>
                </a:lnTo>
                <a:lnTo>
                  <a:pt x="1353756" y="24177"/>
                </a:lnTo>
                <a:lnTo>
                  <a:pt x="1342919" y="16765"/>
                </a:lnTo>
                <a:close/>
              </a:path>
              <a:path w="1454784" h="80010">
                <a:moveTo>
                  <a:pt x="1392522" y="16765"/>
                </a:moveTo>
                <a:lnTo>
                  <a:pt x="1380628" y="16765"/>
                </a:lnTo>
                <a:lnTo>
                  <a:pt x="1375430" y="18794"/>
                </a:lnTo>
                <a:lnTo>
                  <a:pt x="1367765" y="26824"/>
                </a:lnTo>
                <a:lnTo>
                  <a:pt x="1365915" y="32471"/>
                </a:lnTo>
                <a:lnTo>
                  <a:pt x="1365915" y="46941"/>
                </a:lnTo>
                <a:lnTo>
                  <a:pt x="1367765" y="52588"/>
                </a:lnTo>
                <a:lnTo>
                  <a:pt x="1371642" y="56647"/>
                </a:lnTo>
                <a:lnTo>
                  <a:pt x="1375430" y="60705"/>
                </a:lnTo>
                <a:lnTo>
                  <a:pt x="1380540" y="62735"/>
                </a:lnTo>
                <a:lnTo>
                  <a:pt x="1392610" y="62735"/>
                </a:lnTo>
                <a:lnTo>
                  <a:pt x="1397104" y="61323"/>
                </a:lnTo>
                <a:lnTo>
                  <a:pt x="1400452" y="58676"/>
                </a:lnTo>
                <a:lnTo>
                  <a:pt x="1403888" y="56029"/>
                </a:lnTo>
                <a:lnTo>
                  <a:pt x="1405454" y="53205"/>
                </a:lnTo>
                <a:lnTo>
                  <a:pt x="1384593" y="53205"/>
                </a:lnTo>
                <a:lnTo>
                  <a:pt x="1382214" y="52147"/>
                </a:lnTo>
                <a:lnTo>
                  <a:pt x="1380452" y="50029"/>
                </a:lnTo>
                <a:lnTo>
                  <a:pt x="1378690" y="47823"/>
                </a:lnTo>
                <a:lnTo>
                  <a:pt x="1377809" y="44117"/>
                </a:lnTo>
                <a:lnTo>
                  <a:pt x="1377809" y="34235"/>
                </a:lnTo>
                <a:lnTo>
                  <a:pt x="1378690" y="30882"/>
                </a:lnTo>
                <a:lnTo>
                  <a:pt x="1382126" y="26912"/>
                </a:lnTo>
                <a:lnTo>
                  <a:pt x="1384417" y="25853"/>
                </a:lnTo>
                <a:lnTo>
                  <a:pt x="1405270" y="25853"/>
                </a:lnTo>
                <a:lnTo>
                  <a:pt x="1403095" y="22501"/>
                </a:lnTo>
                <a:lnTo>
                  <a:pt x="1396751" y="17912"/>
                </a:lnTo>
                <a:lnTo>
                  <a:pt x="1392522" y="16765"/>
                </a:lnTo>
                <a:close/>
              </a:path>
              <a:path w="1454784" h="80010">
                <a:moveTo>
                  <a:pt x="1395870" y="44823"/>
                </a:moveTo>
                <a:lnTo>
                  <a:pt x="1389703" y="53205"/>
                </a:lnTo>
                <a:lnTo>
                  <a:pt x="1405454" y="53205"/>
                </a:lnTo>
                <a:lnTo>
                  <a:pt x="1406090" y="52059"/>
                </a:lnTo>
                <a:lnTo>
                  <a:pt x="1407324" y="46765"/>
                </a:lnTo>
                <a:lnTo>
                  <a:pt x="1395870" y="44823"/>
                </a:lnTo>
                <a:close/>
              </a:path>
              <a:path w="1454784" h="80010">
                <a:moveTo>
                  <a:pt x="1405270" y="25853"/>
                </a:moveTo>
                <a:lnTo>
                  <a:pt x="1389527" y="25853"/>
                </a:lnTo>
                <a:lnTo>
                  <a:pt x="1391289" y="26471"/>
                </a:lnTo>
                <a:lnTo>
                  <a:pt x="1392610" y="27618"/>
                </a:lnTo>
                <a:lnTo>
                  <a:pt x="1394020" y="28765"/>
                </a:lnTo>
                <a:lnTo>
                  <a:pt x="1394901" y="30529"/>
                </a:lnTo>
                <a:lnTo>
                  <a:pt x="1395253" y="32824"/>
                </a:lnTo>
                <a:lnTo>
                  <a:pt x="1406706" y="30706"/>
                </a:lnTo>
                <a:lnTo>
                  <a:pt x="1405385" y="26030"/>
                </a:lnTo>
                <a:lnTo>
                  <a:pt x="1405270" y="25853"/>
                </a:lnTo>
                <a:close/>
              </a:path>
              <a:path w="1454784" h="80010">
                <a:moveTo>
                  <a:pt x="1440187" y="16765"/>
                </a:moveTo>
                <a:lnTo>
                  <a:pt x="1413637" y="32559"/>
                </a:lnTo>
                <a:lnTo>
                  <a:pt x="1413678" y="46500"/>
                </a:lnTo>
                <a:lnTo>
                  <a:pt x="1439658" y="62735"/>
                </a:lnTo>
                <a:lnTo>
                  <a:pt x="1443711" y="61588"/>
                </a:lnTo>
                <a:lnTo>
                  <a:pt x="1446883" y="59382"/>
                </a:lnTo>
                <a:lnTo>
                  <a:pt x="1450142" y="57176"/>
                </a:lnTo>
                <a:lnTo>
                  <a:pt x="1452371" y="54000"/>
                </a:lnTo>
                <a:lnTo>
                  <a:pt x="1432257" y="54000"/>
                </a:lnTo>
                <a:lnTo>
                  <a:pt x="1430055" y="53029"/>
                </a:lnTo>
                <a:lnTo>
                  <a:pt x="1428293" y="51088"/>
                </a:lnTo>
                <a:lnTo>
                  <a:pt x="1426442" y="49235"/>
                </a:lnTo>
                <a:lnTo>
                  <a:pt x="1425561" y="46500"/>
                </a:lnTo>
                <a:lnTo>
                  <a:pt x="1425473" y="43059"/>
                </a:lnTo>
                <a:lnTo>
                  <a:pt x="1454548" y="43059"/>
                </a:lnTo>
                <a:lnTo>
                  <a:pt x="1454689" y="35912"/>
                </a:lnTo>
                <a:lnTo>
                  <a:pt x="1425649" y="35912"/>
                </a:lnTo>
                <a:lnTo>
                  <a:pt x="1425706" y="32559"/>
                </a:lnTo>
                <a:lnTo>
                  <a:pt x="1426442" y="30265"/>
                </a:lnTo>
                <a:lnTo>
                  <a:pt x="1429790" y="26559"/>
                </a:lnTo>
                <a:lnTo>
                  <a:pt x="1431817" y="25677"/>
                </a:lnTo>
                <a:lnTo>
                  <a:pt x="1451338" y="25677"/>
                </a:lnTo>
                <a:lnTo>
                  <a:pt x="1445385" y="18883"/>
                </a:lnTo>
                <a:lnTo>
                  <a:pt x="1440187" y="16765"/>
                </a:lnTo>
                <a:close/>
              </a:path>
              <a:path w="1454784" h="80010">
                <a:moveTo>
                  <a:pt x="1442389" y="47735"/>
                </a:moveTo>
                <a:lnTo>
                  <a:pt x="1441772" y="49941"/>
                </a:lnTo>
                <a:lnTo>
                  <a:pt x="1440803" y="51529"/>
                </a:lnTo>
                <a:lnTo>
                  <a:pt x="1438336" y="53470"/>
                </a:lnTo>
                <a:lnTo>
                  <a:pt x="1436751" y="54000"/>
                </a:lnTo>
                <a:lnTo>
                  <a:pt x="1452371" y="54000"/>
                </a:lnTo>
                <a:lnTo>
                  <a:pt x="1453931" y="49676"/>
                </a:lnTo>
                <a:lnTo>
                  <a:pt x="1442389" y="47735"/>
                </a:lnTo>
                <a:close/>
              </a:path>
              <a:path w="1454784" h="80010">
                <a:moveTo>
                  <a:pt x="1451338" y="25677"/>
                </a:moveTo>
                <a:lnTo>
                  <a:pt x="1436750" y="25677"/>
                </a:lnTo>
                <a:lnTo>
                  <a:pt x="1438777" y="26471"/>
                </a:lnTo>
                <a:lnTo>
                  <a:pt x="1442125" y="30000"/>
                </a:lnTo>
                <a:lnTo>
                  <a:pt x="1442918" y="32559"/>
                </a:lnTo>
                <a:lnTo>
                  <a:pt x="1443006" y="35912"/>
                </a:lnTo>
                <a:lnTo>
                  <a:pt x="1454689" y="35912"/>
                </a:lnTo>
                <a:lnTo>
                  <a:pt x="1454724" y="34147"/>
                </a:lnTo>
                <a:lnTo>
                  <a:pt x="1452962" y="27529"/>
                </a:lnTo>
                <a:lnTo>
                  <a:pt x="1451338" y="25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8969475" y="3938601"/>
            <a:ext cx="2332990" cy="843915"/>
          </a:xfrm>
          <a:custGeom>
            <a:avLst/>
            <a:gdLst/>
            <a:ahLst/>
            <a:cxnLst/>
            <a:rect l="l" t="t" r="r" b="b"/>
            <a:pathLst>
              <a:path w="2332990" h="843914">
                <a:moveTo>
                  <a:pt x="0" y="451235"/>
                </a:moveTo>
                <a:lnTo>
                  <a:pt x="933" y="451235"/>
                </a:lnTo>
                <a:lnTo>
                  <a:pt x="1867" y="451235"/>
                </a:lnTo>
                <a:lnTo>
                  <a:pt x="2801" y="451235"/>
                </a:lnTo>
                <a:lnTo>
                  <a:pt x="3735" y="451235"/>
                </a:lnTo>
                <a:lnTo>
                  <a:pt x="4669" y="451235"/>
                </a:lnTo>
                <a:lnTo>
                  <a:pt x="5594" y="451235"/>
                </a:lnTo>
                <a:lnTo>
                  <a:pt x="6528" y="451235"/>
                </a:lnTo>
                <a:lnTo>
                  <a:pt x="7462" y="451235"/>
                </a:lnTo>
                <a:lnTo>
                  <a:pt x="8396" y="451235"/>
                </a:lnTo>
                <a:lnTo>
                  <a:pt x="9330" y="451235"/>
                </a:lnTo>
                <a:lnTo>
                  <a:pt x="10264" y="451235"/>
                </a:lnTo>
                <a:lnTo>
                  <a:pt x="11197" y="451235"/>
                </a:lnTo>
                <a:lnTo>
                  <a:pt x="12131" y="451235"/>
                </a:lnTo>
                <a:lnTo>
                  <a:pt x="13065" y="451235"/>
                </a:lnTo>
                <a:lnTo>
                  <a:pt x="13999" y="451235"/>
                </a:lnTo>
                <a:lnTo>
                  <a:pt x="14924" y="451235"/>
                </a:lnTo>
                <a:lnTo>
                  <a:pt x="15858" y="451235"/>
                </a:lnTo>
                <a:lnTo>
                  <a:pt x="16792" y="451235"/>
                </a:lnTo>
                <a:lnTo>
                  <a:pt x="17726" y="451235"/>
                </a:lnTo>
                <a:lnTo>
                  <a:pt x="18660" y="451235"/>
                </a:lnTo>
                <a:lnTo>
                  <a:pt x="19594" y="451235"/>
                </a:lnTo>
                <a:lnTo>
                  <a:pt x="20528" y="451235"/>
                </a:lnTo>
                <a:lnTo>
                  <a:pt x="21462" y="451235"/>
                </a:lnTo>
                <a:lnTo>
                  <a:pt x="22395" y="451235"/>
                </a:lnTo>
                <a:lnTo>
                  <a:pt x="23320" y="451235"/>
                </a:lnTo>
                <a:lnTo>
                  <a:pt x="24254" y="451235"/>
                </a:lnTo>
                <a:lnTo>
                  <a:pt x="25188" y="451235"/>
                </a:lnTo>
                <a:lnTo>
                  <a:pt x="26122" y="451235"/>
                </a:lnTo>
                <a:lnTo>
                  <a:pt x="27056" y="451235"/>
                </a:lnTo>
                <a:lnTo>
                  <a:pt x="27990" y="451235"/>
                </a:lnTo>
                <a:lnTo>
                  <a:pt x="28924" y="451235"/>
                </a:lnTo>
                <a:lnTo>
                  <a:pt x="29858" y="451235"/>
                </a:lnTo>
                <a:lnTo>
                  <a:pt x="30792" y="451235"/>
                </a:lnTo>
                <a:lnTo>
                  <a:pt x="31726" y="451235"/>
                </a:lnTo>
                <a:lnTo>
                  <a:pt x="32659" y="451235"/>
                </a:lnTo>
                <a:lnTo>
                  <a:pt x="33585" y="451235"/>
                </a:lnTo>
                <a:lnTo>
                  <a:pt x="34518" y="451235"/>
                </a:lnTo>
                <a:lnTo>
                  <a:pt x="35452" y="451235"/>
                </a:lnTo>
                <a:lnTo>
                  <a:pt x="36386" y="451235"/>
                </a:lnTo>
                <a:lnTo>
                  <a:pt x="37320" y="451235"/>
                </a:lnTo>
                <a:lnTo>
                  <a:pt x="38254" y="451235"/>
                </a:lnTo>
                <a:lnTo>
                  <a:pt x="39188" y="451235"/>
                </a:lnTo>
                <a:lnTo>
                  <a:pt x="40122" y="451235"/>
                </a:lnTo>
                <a:lnTo>
                  <a:pt x="41056" y="451235"/>
                </a:lnTo>
                <a:lnTo>
                  <a:pt x="41981" y="451235"/>
                </a:lnTo>
                <a:lnTo>
                  <a:pt x="42915" y="451235"/>
                </a:lnTo>
                <a:lnTo>
                  <a:pt x="43849" y="451235"/>
                </a:lnTo>
                <a:lnTo>
                  <a:pt x="44782" y="451235"/>
                </a:lnTo>
                <a:lnTo>
                  <a:pt x="45716" y="451235"/>
                </a:lnTo>
                <a:lnTo>
                  <a:pt x="46650" y="451235"/>
                </a:lnTo>
                <a:lnTo>
                  <a:pt x="47584" y="451235"/>
                </a:lnTo>
                <a:lnTo>
                  <a:pt x="48518" y="451235"/>
                </a:lnTo>
                <a:lnTo>
                  <a:pt x="49452" y="451235"/>
                </a:lnTo>
                <a:lnTo>
                  <a:pt x="50386" y="451235"/>
                </a:lnTo>
                <a:lnTo>
                  <a:pt x="51320" y="451235"/>
                </a:lnTo>
                <a:lnTo>
                  <a:pt x="52245" y="451235"/>
                </a:lnTo>
                <a:lnTo>
                  <a:pt x="53179" y="451235"/>
                </a:lnTo>
                <a:lnTo>
                  <a:pt x="54113" y="451235"/>
                </a:lnTo>
                <a:lnTo>
                  <a:pt x="55047" y="451235"/>
                </a:lnTo>
                <a:lnTo>
                  <a:pt x="55980" y="451235"/>
                </a:lnTo>
                <a:lnTo>
                  <a:pt x="56914" y="451235"/>
                </a:lnTo>
                <a:lnTo>
                  <a:pt x="57848" y="451235"/>
                </a:lnTo>
                <a:lnTo>
                  <a:pt x="58782" y="451235"/>
                </a:lnTo>
                <a:lnTo>
                  <a:pt x="59716" y="451235"/>
                </a:lnTo>
                <a:lnTo>
                  <a:pt x="60641" y="451235"/>
                </a:lnTo>
                <a:lnTo>
                  <a:pt x="61575" y="451235"/>
                </a:lnTo>
                <a:lnTo>
                  <a:pt x="62509" y="451235"/>
                </a:lnTo>
                <a:lnTo>
                  <a:pt x="63443" y="451235"/>
                </a:lnTo>
                <a:lnTo>
                  <a:pt x="64377" y="451235"/>
                </a:lnTo>
                <a:lnTo>
                  <a:pt x="65311" y="451235"/>
                </a:lnTo>
                <a:lnTo>
                  <a:pt x="66244" y="451235"/>
                </a:lnTo>
                <a:lnTo>
                  <a:pt x="67178" y="451235"/>
                </a:lnTo>
                <a:lnTo>
                  <a:pt x="68112" y="451235"/>
                </a:lnTo>
                <a:lnTo>
                  <a:pt x="69046" y="451235"/>
                </a:lnTo>
                <a:lnTo>
                  <a:pt x="69971" y="451235"/>
                </a:lnTo>
                <a:lnTo>
                  <a:pt x="70905" y="451235"/>
                </a:lnTo>
                <a:lnTo>
                  <a:pt x="71839" y="451235"/>
                </a:lnTo>
                <a:lnTo>
                  <a:pt x="72773" y="451235"/>
                </a:lnTo>
                <a:lnTo>
                  <a:pt x="73707" y="451235"/>
                </a:lnTo>
                <a:lnTo>
                  <a:pt x="74641" y="451235"/>
                </a:lnTo>
                <a:lnTo>
                  <a:pt x="75575" y="451235"/>
                </a:lnTo>
                <a:lnTo>
                  <a:pt x="76509" y="451235"/>
                </a:lnTo>
                <a:lnTo>
                  <a:pt x="77442" y="451235"/>
                </a:lnTo>
                <a:lnTo>
                  <a:pt x="78376" y="451235"/>
                </a:lnTo>
                <a:lnTo>
                  <a:pt x="79301" y="451235"/>
                </a:lnTo>
                <a:lnTo>
                  <a:pt x="80235" y="451235"/>
                </a:lnTo>
                <a:lnTo>
                  <a:pt x="81169" y="451235"/>
                </a:lnTo>
                <a:lnTo>
                  <a:pt x="82103" y="451235"/>
                </a:lnTo>
                <a:lnTo>
                  <a:pt x="83037" y="451235"/>
                </a:lnTo>
                <a:lnTo>
                  <a:pt x="83971" y="451235"/>
                </a:lnTo>
                <a:lnTo>
                  <a:pt x="84905" y="451235"/>
                </a:lnTo>
                <a:lnTo>
                  <a:pt x="85839" y="451235"/>
                </a:lnTo>
                <a:lnTo>
                  <a:pt x="86773" y="451235"/>
                </a:lnTo>
                <a:lnTo>
                  <a:pt x="87706" y="451235"/>
                </a:lnTo>
                <a:lnTo>
                  <a:pt x="88640" y="451235"/>
                </a:lnTo>
                <a:lnTo>
                  <a:pt x="89565" y="451235"/>
                </a:lnTo>
                <a:lnTo>
                  <a:pt x="90499" y="451235"/>
                </a:lnTo>
                <a:lnTo>
                  <a:pt x="91433" y="451235"/>
                </a:lnTo>
                <a:lnTo>
                  <a:pt x="92367" y="451235"/>
                </a:lnTo>
                <a:lnTo>
                  <a:pt x="93301" y="451323"/>
                </a:lnTo>
                <a:lnTo>
                  <a:pt x="94235" y="450882"/>
                </a:lnTo>
                <a:lnTo>
                  <a:pt x="95169" y="450794"/>
                </a:lnTo>
                <a:lnTo>
                  <a:pt x="96103" y="450617"/>
                </a:lnTo>
                <a:lnTo>
                  <a:pt x="97037" y="450529"/>
                </a:lnTo>
                <a:lnTo>
                  <a:pt x="97962" y="450353"/>
                </a:lnTo>
                <a:lnTo>
                  <a:pt x="98896" y="450088"/>
                </a:lnTo>
                <a:lnTo>
                  <a:pt x="99830" y="449911"/>
                </a:lnTo>
                <a:lnTo>
                  <a:pt x="100763" y="449559"/>
                </a:lnTo>
                <a:lnTo>
                  <a:pt x="101697" y="449029"/>
                </a:lnTo>
                <a:lnTo>
                  <a:pt x="102631" y="448588"/>
                </a:lnTo>
                <a:lnTo>
                  <a:pt x="103565" y="447882"/>
                </a:lnTo>
                <a:lnTo>
                  <a:pt x="109160" y="442764"/>
                </a:lnTo>
                <a:lnTo>
                  <a:pt x="110094" y="441617"/>
                </a:lnTo>
                <a:lnTo>
                  <a:pt x="125027" y="405883"/>
                </a:lnTo>
                <a:lnTo>
                  <a:pt x="134357" y="365737"/>
                </a:lnTo>
                <a:lnTo>
                  <a:pt x="135282" y="360884"/>
                </a:lnTo>
                <a:lnTo>
                  <a:pt x="136216" y="356031"/>
                </a:lnTo>
                <a:lnTo>
                  <a:pt x="143687" y="312885"/>
                </a:lnTo>
                <a:lnTo>
                  <a:pt x="150216" y="270797"/>
                </a:lnTo>
                <a:lnTo>
                  <a:pt x="151150" y="264621"/>
                </a:lnTo>
                <a:lnTo>
                  <a:pt x="152084" y="258444"/>
                </a:lnTo>
                <a:lnTo>
                  <a:pt x="153018" y="252268"/>
                </a:lnTo>
                <a:lnTo>
                  <a:pt x="153943" y="246091"/>
                </a:lnTo>
                <a:lnTo>
                  <a:pt x="154877" y="239915"/>
                </a:lnTo>
                <a:lnTo>
                  <a:pt x="159546" y="209474"/>
                </a:lnTo>
                <a:lnTo>
                  <a:pt x="160480" y="203474"/>
                </a:lnTo>
                <a:lnTo>
                  <a:pt x="161414" y="197651"/>
                </a:lnTo>
                <a:lnTo>
                  <a:pt x="162348" y="191916"/>
                </a:lnTo>
                <a:lnTo>
                  <a:pt x="163282" y="186180"/>
                </a:lnTo>
                <a:lnTo>
                  <a:pt x="170744" y="145240"/>
                </a:lnTo>
                <a:lnTo>
                  <a:pt x="181008" y="107211"/>
                </a:lnTo>
                <a:lnTo>
                  <a:pt x="190339" y="95917"/>
                </a:lnTo>
                <a:lnTo>
                  <a:pt x="191273" y="96094"/>
                </a:lnTo>
                <a:lnTo>
                  <a:pt x="207132" y="130857"/>
                </a:lnTo>
                <a:lnTo>
                  <a:pt x="210859" y="146122"/>
                </a:lnTo>
                <a:lnTo>
                  <a:pt x="211793" y="150181"/>
                </a:lnTo>
                <a:lnTo>
                  <a:pt x="212727" y="154416"/>
                </a:lnTo>
                <a:lnTo>
                  <a:pt x="213661" y="158739"/>
                </a:lnTo>
                <a:lnTo>
                  <a:pt x="214595" y="163063"/>
                </a:lnTo>
                <a:lnTo>
                  <a:pt x="215528" y="167563"/>
                </a:lnTo>
                <a:lnTo>
                  <a:pt x="216462" y="172063"/>
                </a:lnTo>
                <a:lnTo>
                  <a:pt x="217396" y="176739"/>
                </a:lnTo>
                <a:lnTo>
                  <a:pt x="218330" y="181327"/>
                </a:lnTo>
                <a:lnTo>
                  <a:pt x="219264" y="186092"/>
                </a:lnTo>
                <a:lnTo>
                  <a:pt x="220189" y="190768"/>
                </a:lnTo>
                <a:lnTo>
                  <a:pt x="221123" y="195533"/>
                </a:lnTo>
                <a:lnTo>
                  <a:pt x="222057" y="200385"/>
                </a:lnTo>
                <a:lnTo>
                  <a:pt x="222991" y="205150"/>
                </a:lnTo>
                <a:lnTo>
                  <a:pt x="223925" y="210003"/>
                </a:lnTo>
                <a:lnTo>
                  <a:pt x="224859" y="214856"/>
                </a:lnTo>
                <a:lnTo>
                  <a:pt x="225793" y="219620"/>
                </a:lnTo>
                <a:lnTo>
                  <a:pt x="226727" y="224473"/>
                </a:lnTo>
                <a:lnTo>
                  <a:pt x="227661" y="229238"/>
                </a:lnTo>
                <a:lnTo>
                  <a:pt x="228595" y="234002"/>
                </a:lnTo>
                <a:lnTo>
                  <a:pt x="229520" y="238767"/>
                </a:lnTo>
                <a:lnTo>
                  <a:pt x="230454" y="243532"/>
                </a:lnTo>
                <a:lnTo>
                  <a:pt x="231388" y="248208"/>
                </a:lnTo>
                <a:lnTo>
                  <a:pt x="232322" y="252796"/>
                </a:lnTo>
                <a:lnTo>
                  <a:pt x="233256" y="257384"/>
                </a:lnTo>
                <a:lnTo>
                  <a:pt x="240718" y="291972"/>
                </a:lnTo>
                <a:lnTo>
                  <a:pt x="241652" y="296030"/>
                </a:lnTo>
                <a:lnTo>
                  <a:pt x="249115" y="325236"/>
                </a:lnTo>
                <a:lnTo>
                  <a:pt x="250049" y="328589"/>
                </a:lnTo>
                <a:lnTo>
                  <a:pt x="250983" y="331765"/>
                </a:lnTo>
                <a:lnTo>
                  <a:pt x="251917" y="334941"/>
                </a:lnTo>
                <a:lnTo>
                  <a:pt x="252850" y="338029"/>
                </a:lnTo>
                <a:lnTo>
                  <a:pt x="253784" y="341029"/>
                </a:lnTo>
                <a:lnTo>
                  <a:pt x="254718" y="343941"/>
                </a:lnTo>
                <a:lnTo>
                  <a:pt x="255652" y="346764"/>
                </a:lnTo>
                <a:lnTo>
                  <a:pt x="256586" y="349588"/>
                </a:lnTo>
                <a:lnTo>
                  <a:pt x="261247" y="362646"/>
                </a:lnTo>
                <a:lnTo>
                  <a:pt x="262181" y="365117"/>
                </a:lnTo>
                <a:lnTo>
                  <a:pt x="263115" y="367499"/>
                </a:lnTo>
                <a:lnTo>
                  <a:pt x="264049" y="369881"/>
                </a:lnTo>
                <a:lnTo>
                  <a:pt x="264983" y="372176"/>
                </a:lnTo>
                <a:lnTo>
                  <a:pt x="265908" y="374470"/>
                </a:lnTo>
                <a:lnTo>
                  <a:pt x="266842" y="376764"/>
                </a:lnTo>
                <a:lnTo>
                  <a:pt x="267776" y="378970"/>
                </a:lnTo>
                <a:lnTo>
                  <a:pt x="268710" y="381176"/>
                </a:lnTo>
                <a:lnTo>
                  <a:pt x="269644" y="383381"/>
                </a:lnTo>
                <a:lnTo>
                  <a:pt x="270578" y="385587"/>
                </a:lnTo>
                <a:lnTo>
                  <a:pt x="271511" y="387705"/>
                </a:lnTo>
                <a:lnTo>
                  <a:pt x="272445" y="389911"/>
                </a:lnTo>
                <a:lnTo>
                  <a:pt x="273379" y="392028"/>
                </a:lnTo>
                <a:lnTo>
                  <a:pt x="274313" y="394146"/>
                </a:lnTo>
                <a:lnTo>
                  <a:pt x="275247" y="396351"/>
                </a:lnTo>
                <a:lnTo>
                  <a:pt x="276172" y="398469"/>
                </a:lnTo>
                <a:lnTo>
                  <a:pt x="277106" y="400675"/>
                </a:lnTo>
                <a:lnTo>
                  <a:pt x="278040" y="402792"/>
                </a:lnTo>
                <a:lnTo>
                  <a:pt x="278974" y="404998"/>
                </a:lnTo>
                <a:lnTo>
                  <a:pt x="279908" y="407292"/>
                </a:lnTo>
                <a:lnTo>
                  <a:pt x="280842" y="409498"/>
                </a:lnTo>
                <a:lnTo>
                  <a:pt x="288305" y="428645"/>
                </a:lnTo>
                <a:lnTo>
                  <a:pt x="289239" y="431204"/>
                </a:lnTo>
                <a:lnTo>
                  <a:pt x="298569" y="459615"/>
                </a:lnTo>
                <a:lnTo>
                  <a:pt x="299503" y="462703"/>
                </a:lnTo>
                <a:lnTo>
                  <a:pt x="300437" y="465879"/>
                </a:lnTo>
                <a:lnTo>
                  <a:pt x="301371" y="469144"/>
                </a:lnTo>
                <a:lnTo>
                  <a:pt x="302305" y="472409"/>
                </a:lnTo>
                <a:lnTo>
                  <a:pt x="303230" y="475673"/>
                </a:lnTo>
                <a:lnTo>
                  <a:pt x="304164" y="479026"/>
                </a:lnTo>
                <a:lnTo>
                  <a:pt x="305098" y="482467"/>
                </a:lnTo>
                <a:lnTo>
                  <a:pt x="306032" y="485908"/>
                </a:lnTo>
                <a:lnTo>
                  <a:pt x="306966" y="489349"/>
                </a:lnTo>
                <a:lnTo>
                  <a:pt x="307900" y="492879"/>
                </a:lnTo>
                <a:lnTo>
                  <a:pt x="308833" y="496496"/>
                </a:lnTo>
                <a:lnTo>
                  <a:pt x="309767" y="500026"/>
                </a:lnTo>
                <a:lnTo>
                  <a:pt x="310701" y="503643"/>
                </a:lnTo>
                <a:lnTo>
                  <a:pt x="311635" y="507349"/>
                </a:lnTo>
                <a:lnTo>
                  <a:pt x="312569" y="510967"/>
                </a:lnTo>
                <a:lnTo>
                  <a:pt x="313494" y="514673"/>
                </a:lnTo>
                <a:lnTo>
                  <a:pt x="314428" y="518378"/>
                </a:lnTo>
                <a:lnTo>
                  <a:pt x="315362" y="522172"/>
                </a:lnTo>
                <a:lnTo>
                  <a:pt x="316296" y="525878"/>
                </a:lnTo>
                <a:lnTo>
                  <a:pt x="317230" y="529672"/>
                </a:lnTo>
                <a:lnTo>
                  <a:pt x="318164" y="533378"/>
                </a:lnTo>
                <a:lnTo>
                  <a:pt x="319098" y="537172"/>
                </a:lnTo>
                <a:lnTo>
                  <a:pt x="320032" y="540966"/>
                </a:lnTo>
                <a:lnTo>
                  <a:pt x="320966" y="544672"/>
                </a:lnTo>
                <a:lnTo>
                  <a:pt x="321900" y="548466"/>
                </a:lnTo>
                <a:lnTo>
                  <a:pt x="322825" y="552171"/>
                </a:lnTo>
                <a:lnTo>
                  <a:pt x="323759" y="555965"/>
                </a:lnTo>
                <a:lnTo>
                  <a:pt x="324693" y="559671"/>
                </a:lnTo>
                <a:lnTo>
                  <a:pt x="325627" y="563377"/>
                </a:lnTo>
                <a:lnTo>
                  <a:pt x="326560" y="567083"/>
                </a:lnTo>
                <a:lnTo>
                  <a:pt x="327494" y="570700"/>
                </a:lnTo>
                <a:lnTo>
                  <a:pt x="328428" y="574318"/>
                </a:lnTo>
                <a:lnTo>
                  <a:pt x="329362" y="577935"/>
                </a:lnTo>
                <a:lnTo>
                  <a:pt x="330296" y="581465"/>
                </a:lnTo>
                <a:lnTo>
                  <a:pt x="331230" y="584994"/>
                </a:lnTo>
                <a:lnTo>
                  <a:pt x="332155" y="588523"/>
                </a:lnTo>
                <a:lnTo>
                  <a:pt x="333089" y="591964"/>
                </a:lnTo>
                <a:lnTo>
                  <a:pt x="334023" y="595317"/>
                </a:lnTo>
                <a:lnTo>
                  <a:pt x="334957" y="598670"/>
                </a:lnTo>
                <a:lnTo>
                  <a:pt x="335891" y="602023"/>
                </a:lnTo>
                <a:lnTo>
                  <a:pt x="336825" y="605288"/>
                </a:lnTo>
                <a:lnTo>
                  <a:pt x="337759" y="608464"/>
                </a:lnTo>
                <a:lnTo>
                  <a:pt x="338693" y="611641"/>
                </a:lnTo>
                <a:lnTo>
                  <a:pt x="339627" y="614729"/>
                </a:lnTo>
                <a:lnTo>
                  <a:pt x="340561" y="617729"/>
                </a:lnTo>
                <a:lnTo>
                  <a:pt x="341486" y="620729"/>
                </a:lnTo>
                <a:lnTo>
                  <a:pt x="342420" y="623640"/>
                </a:lnTo>
                <a:lnTo>
                  <a:pt x="343354" y="626552"/>
                </a:lnTo>
                <a:lnTo>
                  <a:pt x="344288" y="629287"/>
                </a:lnTo>
                <a:lnTo>
                  <a:pt x="345221" y="632111"/>
                </a:lnTo>
                <a:lnTo>
                  <a:pt x="346155" y="634758"/>
                </a:lnTo>
                <a:lnTo>
                  <a:pt x="347089" y="637317"/>
                </a:lnTo>
                <a:lnTo>
                  <a:pt x="348023" y="639875"/>
                </a:lnTo>
                <a:lnTo>
                  <a:pt x="352684" y="651699"/>
                </a:lnTo>
                <a:lnTo>
                  <a:pt x="353618" y="653904"/>
                </a:lnTo>
                <a:lnTo>
                  <a:pt x="354552" y="656022"/>
                </a:lnTo>
                <a:lnTo>
                  <a:pt x="355486" y="658051"/>
                </a:lnTo>
                <a:lnTo>
                  <a:pt x="356420" y="660081"/>
                </a:lnTo>
                <a:lnTo>
                  <a:pt x="357354" y="662022"/>
                </a:lnTo>
                <a:lnTo>
                  <a:pt x="358288" y="663963"/>
                </a:lnTo>
                <a:lnTo>
                  <a:pt x="359222" y="665728"/>
                </a:lnTo>
                <a:lnTo>
                  <a:pt x="360147" y="667492"/>
                </a:lnTo>
                <a:lnTo>
                  <a:pt x="361081" y="669257"/>
                </a:lnTo>
                <a:lnTo>
                  <a:pt x="362015" y="670933"/>
                </a:lnTo>
                <a:lnTo>
                  <a:pt x="362949" y="672522"/>
                </a:lnTo>
                <a:lnTo>
                  <a:pt x="363882" y="674110"/>
                </a:lnTo>
                <a:lnTo>
                  <a:pt x="364816" y="675698"/>
                </a:lnTo>
                <a:lnTo>
                  <a:pt x="365750" y="677110"/>
                </a:lnTo>
                <a:lnTo>
                  <a:pt x="366684" y="678610"/>
                </a:lnTo>
                <a:lnTo>
                  <a:pt x="367618" y="679933"/>
                </a:lnTo>
                <a:lnTo>
                  <a:pt x="368552" y="681345"/>
                </a:lnTo>
                <a:lnTo>
                  <a:pt x="369477" y="682580"/>
                </a:lnTo>
                <a:lnTo>
                  <a:pt x="370411" y="683904"/>
                </a:lnTo>
                <a:lnTo>
                  <a:pt x="371345" y="685139"/>
                </a:lnTo>
                <a:lnTo>
                  <a:pt x="372279" y="686286"/>
                </a:lnTo>
                <a:lnTo>
                  <a:pt x="373213" y="687433"/>
                </a:lnTo>
                <a:lnTo>
                  <a:pt x="374147" y="688580"/>
                </a:lnTo>
                <a:lnTo>
                  <a:pt x="375081" y="689639"/>
                </a:lnTo>
                <a:lnTo>
                  <a:pt x="376015" y="690697"/>
                </a:lnTo>
                <a:lnTo>
                  <a:pt x="376949" y="691756"/>
                </a:lnTo>
                <a:lnTo>
                  <a:pt x="377883" y="692727"/>
                </a:lnTo>
                <a:lnTo>
                  <a:pt x="378808" y="693609"/>
                </a:lnTo>
                <a:lnTo>
                  <a:pt x="379742" y="694580"/>
                </a:lnTo>
                <a:lnTo>
                  <a:pt x="380676" y="695374"/>
                </a:lnTo>
                <a:lnTo>
                  <a:pt x="381610" y="696256"/>
                </a:lnTo>
                <a:lnTo>
                  <a:pt x="382543" y="697050"/>
                </a:lnTo>
                <a:lnTo>
                  <a:pt x="383477" y="697844"/>
                </a:lnTo>
                <a:lnTo>
                  <a:pt x="384411" y="698550"/>
                </a:lnTo>
                <a:lnTo>
                  <a:pt x="385345" y="699256"/>
                </a:lnTo>
                <a:lnTo>
                  <a:pt x="386279" y="699874"/>
                </a:lnTo>
                <a:lnTo>
                  <a:pt x="387213" y="700492"/>
                </a:lnTo>
                <a:lnTo>
                  <a:pt x="388138" y="701109"/>
                </a:lnTo>
                <a:lnTo>
                  <a:pt x="389072" y="701639"/>
                </a:lnTo>
                <a:lnTo>
                  <a:pt x="390006" y="702080"/>
                </a:lnTo>
                <a:lnTo>
                  <a:pt x="390940" y="702521"/>
                </a:lnTo>
                <a:lnTo>
                  <a:pt x="391874" y="702962"/>
                </a:lnTo>
                <a:lnTo>
                  <a:pt x="396544" y="704021"/>
                </a:lnTo>
                <a:lnTo>
                  <a:pt x="397469" y="704109"/>
                </a:lnTo>
                <a:lnTo>
                  <a:pt x="411469" y="694668"/>
                </a:lnTo>
                <a:lnTo>
                  <a:pt x="412403" y="693256"/>
                </a:lnTo>
                <a:lnTo>
                  <a:pt x="426394" y="655051"/>
                </a:lnTo>
                <a:lnTo>
                  <a:pt x="434791" y="616140"/>
                </a:lnTo>
                <a:lnTo>
                  <a:pt x="441328" y="577935"/>
                </a:lnTo>
                <a:lnTo>
                  <a:pt x="442262" y="572023"/>
                </a:lnTo>
                <a:lnTo>
                  <a:pt x="447857" y="534083"/>
                </a:lnTo>
                <a:lnTo>
                  <a:pt x="450659" y="513966"/>
                </a:lnTo>
                <a:lnTo>
                  <a:pt x="451593" y="507172"/>
                </a:lnTo>
                <a:lnTo>
                  <a:pt x="452527" y="500289"/>
                </a:lnTo>
                <a:lnTo>
                  <a:pt x="453452" y="493319"/>
                </a:lnTo>
                <a:lnTo>
                  <a:pt x="454386" y="486349"/>
                </a:lnTo>
                <a:lnTo>
                  <a:pt x="455320" y="479378"/>
                </a:lnTo>
                <a:lnTo>
                  <a:pt x="456253" y="472319"/>
                </a:lnTo>
                <a:lnTo>
                  <a:pt x="457187" y="465349"/>
                </a:lnTo>
                <a:lnTo>
                  <a:pt x="458121" y="458290"/>
                </a:lnTo>
                <a:lnTo>
                  <a:pt x="459055" y="451232"/>
                </a:lnTo>
                <a:lnTo>
                  <a:pt x="459989" y="444173"/>
                </a:lnTo>
                <a:lnTo>
                  <a:pt x="460923" y="437114"/>
                </a:lnTo>
                <a:lnTo>
                  <a:pt x="461857" y="430144"/>
                </a:lnTo>
                <a:lnTo>
                  <a:pt x="462782" y="423085"/>
                </a:lnTo>
                <a:lnTo>
                  <a:pt x="463716" y="416203"/>
                </a:lnTo>
                <a:lnTo>
                  <a:pt x="464650" y="409232"/>
                </a:lnTo>
                <a:lnTo>
                  <a:pt x="465584" y="402439"/>
                </a:lnTo>
                <a:lnTo>
                  <a:pt x="466518" y="395556"/>
                </a:lnTo>
                <a:lnTo>
                  <a:pt x="467452" y="388850"/>
                </a:lnTo>
                <a:lnTo>
                  <a:pt x="468386" y="382145"/>
                </a:lnTo>
                <a:lnTo>
                  <a:pt x="469320" y="375615"/>
                </a:lnTo>
                <a:lnTo>
                  <a:pt x="470254" y="369086"/>
                </a:lnTo>
                <a:lnTo>
                  <a:pt x="471188" y="362645"/>
                </a:lnTo>
                <a:lnTo>
                  <a:pt x="472113" y="356292"/>
                </a:lnTo>
                <a:lnTo>
                  <a:pt x="473047" y="350116"/>
                </a:lnTo>
                <a:lnTo>
                  <a:pt x="473981" y="343939"/>
                </a:lnTo>
                <a:lnTo>
                  <a:pt x="480518" y="304499"/>
                </a:lnTo>
                <a:lnTo>
                  <a:pt x="488915" y="264265"/>
                </a:lnTo>
                <a:lnTo>
                  <a:pt x="492686" y="250500"/>
                </a:lnTo>
                <a:lnTo>
                  <a:pt x="493567" y="247500"/>
                </a:lnTo>
                <a:lnTo>
                  <a:pt x="494536" y="244589"/>
                </a:lnTo>
                <a:lnTo>
                  <a:pt x="495417" y="241942"/>
                </a:lnTo>
                <a:lnTo>
                  <a:pt x="496386" y="239383"/>
                </a:lnTo>
                <a:lnTo>
                  <a:pt x="497267" y="237001"/>
                </a:lnTo>
                <a:lnTo>
                  <a:pt x="498236" y="234795"/>
                </a:lnTo>
                <a:lnTo>
                  <a:pt x="499205" y="232766"/>
                </a:lnTo>
                <a:lnTo>
                  <a:pt x="500086" y="230825"/>
                </a:lnTo>
                <a:lnTo>
                  <a:pt x="513214" y="218825"/>
                </a:lnTo>
                <a:lnTo>
                  <a:pt x="514095" y="218913"/>
                </a:lnTo>
                <a:lnTo>
                  <a:pt x="515064" y="219001"/>
                </a:lnTo>
                <a:lnTo>
                  <a:pt x="515945" y="219266"/>
                </a:lnTo>
                <a:lnTo>
                  <a:pt x="516914" y="219531"/>
                </a:lnTo>
                <a:lnTo>
                  <a:pt x="517795" y="219972"/>
                </a:lnTo>
                <a:lnTo>
                  <a:pt x="522465" y="223060"/>
                </a:lnTo>
                <a:lnTo>
                  <a:pt x="523434" y="223854"/>
                </a:lnTo>
                <a:lnTo>
                  <a:pt x="524403" y="224648"/>
                </a:lnTo>
                <a:lnTo>
                  <a:pt x="525284" y="225530"/>
                </a:lnTo>
                <a:lnTo>
                  <a:pt x="526253" y="226501"/>
                </a:lnTo>
                <a:lnTo>
                  <a:pt x="527134" y="227471"/>
                </a:lnTo>
                <a:lnTo>
                  <a:pt x="528103" y="228442"/>
                </a:lnTo>
                <a:lnTo>
                  <a:pt x="529072" y="229412"/>
                </a:lnTo>
                <a:lnTo>
                  <a:pt x="529954" y="230471"/>
                </a:lnTo>
                <a:lnTo>
                  <a:pt x="530923" y="231529"/>
                </a:lnTo>
                <a:lnTo>
                  <a:pt x="531804" y="232677"/>
                </a:lnTo>
                <a:lnTo>
                  <a:pt x="532773" y="233735"/>
                </a:lnTo>
                <a:lnTo>
                  <a:pt x="533654" y="234794"/>
                </a:lnTo>
                <a:lnTo>
                  <a:pt x="534623" y="235941"/>
                </a:lnTo>
                <a:lnTo>
                  <a:pt x="535592" y="237000"/>
                </a:lnTo>
                <a:lnTo>
                  <a:pt x="536473" y="238147"/>
                </a:lnTo>
                <a:lnTo>
                  <a:pt x="537442" y="239206"/>
                </a:lnTo>
                <a:lnTo>
                  <a:pt x="538323" y="240264"/>
                </a:lnTo>
                <a:lnTo>
                  <a:pt x="539293" y="241412"/>
                </a:lnTo>
                <a:lnTo>
                  <a:pt x="540262" y="242470"/>
                </a:lnTo>
                <a:lnTo>
                  <a:pt x="541143" y="243441"/>
                </a:lnTo>
                <a:lnTo>
                  <a:pt x="542112" y="244499"/>
                </a:lnTo>
                <a:lnTo>
                  <a:pt x="542993" y="245470"/>
                </a:lnTo>
                <a:lnTo>
                  <a:pt x="543962" y="246440"/>
                </a:lnTo>
                <a:lnTo>
                  <a:pt x="544931" y="247411"/>
                </a:lnTo>
                <a:lnTo>
                  <a:pt x="545812" y="248381"/>
                </a:lnTo>
                <a:lnTo>
                  <a:pt x="546781" y="249264"/>
                </a:lnTo>
                <a:lnTo>
                  <a:pt x="547662" y="250146"/>
                </a:lnTo>
                <a:lnTo>
                  <a:pt x="548632" y="251028"/>
                </a:lnTo>
                <a:lnTo>
                  <a:pt x="549601" y="251823"/>
                </a:lnTo>
                <a:lnTo>
                  <a:pt x="550482" y="252617"/>
                </a:lnTo>
                <a:lnTo>
                  <a:pt x="551451" y="253411"/>
                </a:lnTo>
                <a:lnTo>
                  <a:pt x="552332" y="254116"/>
                </a:lnTo>
                <a:lnTo>
                  <a:pt x="553301" y="254822"/>
                </a:lnTo>
                <a:lnTo>
                  <a:pt x="554182" y="255528"/>
                </a:lnTo>
                <a:lnTo>
                  <a:pt x="555151" y="256146"/>
                </a:lnTo>
                <a:lnTo>
                  <a:pt x="556120" y="256763"/>
                </a:lnTo>
                <a:lnTo>
                  <a:pt x="557001" y="257381"/>
                </a:lnTo>
                <a:lnTo>
                  <a:pt x="557971" y="257999"/>
                </a:lnTo>
                <a:lnTo>
                  <a:pt x="558852" y="258528"/>
                </a:lnTo>
                <a:lnTo>
                  <a:pt x="559821" y="259057"/>
                </a:lnTo>
                <a:lnTo>
                  <a:pt x="560790" y="259587"/>
                </a:lnTo>
                <a:lnTo>
                  <a:pt x="561671" y="260116"/>
                </a:lnTo>
                <a:lnTo>
                  <a:pt x="562640" y="260557"/>
                </a:lnTo>
                <a:lnTo>
                  <a:pt x="563521" y="261087"/>
                </a:lnTo>
                <a:lnTo>
                  <a:pt x="564490" y="261528"/>
                </a:lnTo>
                <a:lnTo>
                  <a:pt x="565459" y="261969"/>
                </a:lnTo>
                <a:lnTo>
                  <a:pt x="566340" y="262410"/>
                </a:lnTo>
                <a:lnTo>
                  <a:pt x="567310" y="262851"/>
                </a:lnTo>
                <a:lnTo>
                  <a:pt x="568191" y="263292"/>
                </a:lnTo>
                <a:lnTo>
                  <a:pt x="569160" y="263733"/>
                </a:lnTo>
                <a:lnTo>
                  <a:pt x="570041" y="264262"/>
                </a:lnTo>
                <a:lnTo>
                  <a:pt x="571010" y="264703"/>
                </a:lnTo>
                <a:lnTo>
                  <a:pt x="571979" y="265145"/>
                </a:lnTo>
                <a:lnTo>
                  <a:pt x="572860" y="265674"/>
                </a:lnTo>
                <a:lnTo>
                  <a:pt x="573829" y="266203"/>
                </a:lnTo>
                <a:lnTo>
                  <a:pt x="574710" y="266733"/>
                </a:lnTo>
                <a:lnTo>
                  <a:pt x="575680" y="267350"/>
                </a:lnTo>
                <a:lnTo>
                  <a:pt x="576649" y="267968"/>
                </a:lnTo>
                <a:lnTo>
                  <a:pt x="577530" y="268586"/>
                </a:lnTo>
                <a:lnTo>
                  <a:pt x="578499" y="269203"/>
                </a:lnTo>
                <a:lnTo>
                  <a:pt x="579380" y="269997"/>
                </a:lnTo>
                <a:lnTo>
                  <a:pt x="580349" y="270703"/>
                </a:lnTo>
                <a:lnTo>
                  <a:pt x="581318" y="271497"/>
                </a:lnTo>
                <a:lnTo>
                  <a:pt x="582199" y="272380"/>
                </a:lnTo>
                <a:lnTo>
                  <a:pt x="583168" y="273350"/>
                </a:lnTo>
                <a:lnTo>
                  <a:pt x="584049" y="274321"/>
                </a:lnTo>
                <a:lnTo>
                  <a:pt x="585019" y="275291"/>
                </a:lnTo>
                <a:lnTo>
                  <a:pt x="585988" y="276438"/>
                </a:lnTo>
                <a:lnTo>
                  <a:pt x="586869" y="277585"/>
                </a:lnTo>
                <a:lnTo>
                  <a:pt x="587838" y="278821"/>
                </a:lnTo>
                <a:lnTo>
                  <a:pt x="588719" y="280144"/>
                </a:lnTo>
                <a:lnTo>
                  <a:pt x="589688" y="281556"/>
                </a:lnTo>
                <a:lnTo>
                  <a:pt x="590569" y="283056"/>
                </a:lnTo>
                <a:lnTo>
                  <a:pt x="591538" y="284556"/>
                </a:lnTo>
                <a:lnTo>
                  <a:pt x="592507" y="286232"/>
                </a:lnTo>
                <a:lnTo>
                  <a:pt x="593388" y="287997"/>
                </a:lnTo>
                <a:lnTo>
                  <a:pt x="594358" y="289762"/>
                </a:lnTo>
                <a:lnTo>
                  <a:pt x="595239" y="291703"/>
                </a:lnTo>
                <a:lnTo>
                  <a:pt x="596208" y="293733"/>
                </a:lnTo>
                <a:lnTo>
                  <a:pt x="597177" y="295762"/>
                </a:lnTo>
                <a:lnTo>
                  <a:pt x="598058" y="297968"/>
                </a:lnTo>
                <a:lnTo>
                  <a:pt x="599027" y="300262"/>
                </a:lnTo>
                <a:lnTo>
                  <a:pt x="599908" y="302733"/>
                </a:lnTo>
                <a:lnTo>
                  <a:pt x="600877" y="305203"/>
                </a:lnTo>
                <a:lnTo>
                  <a:pt x="601846" y="307762"/>
                </a:lnTo>
                <a:lnTo>
                  <a:pt x="602727" y="310497"/>
                </a:lnTo>
                <a:lnTo>
                  <a:pt x="603697" y="313321"/>
                </a:lnTo>
                <a:lnTo>
                  <a:pt x="604578" y="316232"/>
                </a:lnTo>
                <a:lnTo>
                  <a:pt x="605547" y="319232"/>
                </a:lnTo>
                <a:lnTo>
                  <a:pt x="606428" y="322320"/>
                </a:lnTo>
                <a:lnTo>
                  <a:pt x="607397" y="325585"/>
                </a:lnTo>
                <a:lnTo>
                  <a:pt x="608366" y="328850"/>
                </a:lnTo>
                <a:lnTo>
                  <a:pt x="609247" y="332291"/>
                </a:lnTo>
                <a:lnTo>
                  <a:pt x="610216" y="335820"/>
                </a:lnTo>
                <a:lnTo>
                  <a:pt x="611097" y="339438"/>
                </a:lnTo>
                <a:lnTo>
                  <a:pt x="612066" y="343232"/>
                </a:lnTo>
                <a:lnTo>
                  <a:pt x="613036" y="347026"/>
                </a:lnTo>
                <a:lnTo>
                  <a:pt x="613917" y="350908"/>
                </a:lnTo>
                <a:lnTo>
                  <a:pt x="614886" y="354967"/>
                </a:lnTo>
                <a:lnTo>
                  <a:pt x="615767" y="359114"/>
                </a:lnTo>
                <a:lnTo>
                  <a:pt x="616736" y="363261"/>
                </a:lnTo>
                <a:lnTo>
                  <a:pt x="617705" y="367584"/>
                </a:lnTo>
                <a:lnTo>
                  <a:pt x="618586" y="371907"/>
                </a:lnTo>
                <a:lnTo>
                  <a:pt x="619555" y="376407"/>
                </a:lnTo>
                <a:lnTo>
                  <a:pt x="620436" y="380907"/>
                </a:lnTo>
                <a:lnTo>
                  <a:pt x="621406" y="385584"/>
                </a:lnTo>
                <a:lnTo>
                  <a:pt x="622375" y="390260"/>
                </a:lnTo>
                <a:lnTo>
                  <a:pt x="623256" y="395025"/>
                </a:lnTo>
                <a:lnTo>
                  <a:pt x="624225" y="399878"/>
                </a:lnTo>
                <a:lnTo>
                  <a:pt x="625106" y="404819"/>
                </a:lnTo>
                <a:lnTo>
                  <a:pt x="626075" y="409760"/>
                </a:lnTo>
                <a:lnTo>
                  <a:pt x="626956" y="414789"/>
                </a:lnTo>
                <a:lnTo>
                  <a:pt x="627925" y="419906"/>
                </a:lnTo>
                <a:lnTo>
                  <a:pt x="628894" y="425024"/>
                </a:lnTo>
                <a:lnTo>
                  <a:pt x="629775" y="430230"/>
                </a:lnTo>
                <a:lnTo>
                  <a:pt x="630745" y="435435"/>
                </a:lnTo>
                <a:lnTo>
                  <a:pt x="631626" y="440729"/>
                </a:lnTo>
                <a:lnTo>
                  <a:pt x="632595" y="446024"/>
                </a:lnTo>
                <a:lnTo>
                  <a:pt x="633564" y="451318"/>
                </a:lnTo>
                <a:lnTo>
                  <a:pt x="634445" y="456700"/>
                </a:lnTo>
                <a:lnTo>
                  <a:pt x="635414" y="462170"/>
                </a:lnTo>
                <a:lnTo>
                  <a:pt x="636295" y="467552"/>
                </a:lnTo>
                <a:lnTo>
                  <a:pt x="637264" y="473023"/>
                </a:lnTo>
                <a:lnTo>
                  <a:pt x="638233" y="478493"/>
                </a:lnTo>
                <a:lnTo>
                  <a:pt x="639114" y="483964"/>
                </a:lnTo>
                <a:lnTo>
                  <a:pt x="640084" y="489434"/>
                </a:lnTo>
                <a:lnTo>
                  <a:pt x="640965" y="494905"/>
                </a:lnTo>
                <a:lnTo>
                  <a:pt x="641934" y="500375"/>
                </a:lnTo>
                <a:lnTo>
                  <a:pt x="642903" y="505845"/>
                </a:lnTo>
                <a:lnTo>
                  <a:pt x="643784" y="511316"/>
                </a:lnTo>
                <a:lnTo>
                  <a:pt x="644753" y="516786"/>
                </a:lnTo>
                <a:lnTo>
                  <a:pt x="645634" y="522257"/>
                </a:lnTo>
                <a:lnTo>
                  <a:pt x="646603" y="527727"/>
                </a:lnTo>
                <a:lnTo>
                  <a:pt x="647484" y="533110"/>
                </a:lnTo>
                <a:lnTo>
                  <a:pt x="648453" y="538492"/>
                </a:lnTo>
                <a:lnTo>
                  <a:pt x="649423" y="543874"/>
                </a:lnTo>
                <a:lnTo>
                  <a:pt x="650304" y="549168"/>
                </a:lnTo>
                <a:lnTo>
                  <a:pt x="651273" y="554462"/>
                </a:lnTo>
                <a:lnTo>
                  <a:pt x="652154" y="559756"/>
                </a:lnTo>
                <a:lnTo>
                  <a:pt x="653123" y="564962"/>
                </a:lnTo>
                <a:lnTo>
                  <a:pt x="654092" y="570168"/>
                </a:lnTo>
                <a:lnTo>
                  <a:pt x="654973" y="575285"/>
                </a:lnTo>
                <a:lnTo>
                  <a:pt x="655942" y="580403"/>
                </a:lnTo>
                <a:lnTo>
                  <a:pt x="656823" y="585432"/>
                </a:lnTo>
                <a:lnTo>
                  <a:pt x="657792" y="590462"/>
                </a:lnTo>
                <a:lnTo>
                  <a:pt x="658762" y="595403"/>
                </a:lnTo>
                <a:lnTo>
                  <a:pt x="659643" y="600344"/>
                </a:lnTo>
                <a:lnTo>
                  <a:pt x="660612" y="605196"/>
                </a:lnTo>
                <a:lnTo>
                  <a:pt x="661493" y="609961"/>
                </a:lnTo>
                <a:lnTo>
                  <a:pt x="662462" y="614637"/>
                </a:lnTo>
                <a:lnTo>
                  <a:pt x="663343" y="619314"/>
                </a:lnTo>
                <a:lnTo>
                  <a:pt x="664312" y="623990"/>
                </a:lnTo>
                <a:lnTo>
                  <a:pt x="665281" y="628490"/>
                </a:lnTo>
                <a:lnTo>
                  <a:pt x="666162" y="632990"/>
                </a:lnTo>
                <a:lnTo>
                  <a:pt x="667132" y="637402"/>
                </a:lnTo>
                <a:lnTo>
                  <a:pt x="668013" y="641725"/>
                </a:lnTo>
                <a:lnTo>
                  <a:pt x="668982" y="646049"/>
                </a:lnTo>
                <a:lnTo>
                  <a:pt x="669951" y="650284"/>
                </a:lnTo>
                <a:lnTo>
                  <a:pt x="670832" y="654431"/>
                </a:lnTo>
                <a:lnTo>
                  <a:pt x="671801" y="658490"/>
                </a:lnTo>
                <a:lnTo>
                  <a:pt x="672682" y="662548"/>
                </a:lnTo>
                <a:lnTo>
                  <a:pt x="673651" y="666519"/>
                </a:lnTo>
                <a:lnTo>
                  <a:pt x="674620" y="670401"/>
                </a:lnTo>
                <a:lnTo>
                  <a:pt x="675501" y="674195"/>
                </a:lnTo>
                <a:lnTo>
                  <a:pt x="676471" y="677989"/>
                </a:lnTo>
                <a:lnTo>
                  <a:pt x="677352" y="681607"/>
                </a:lnTo>
                <a:lnTo>
                  <a:pt x="678321" y="685224"/>
                </a:lnTo>
                <a:lnTo>
                  <a:pt x="679290" y="688842"/>
                </a:lnTo>
                <a:lnTo>
                  <a:pt x="680171" y="692283"/>
                </a:lnTo>
                <a:lnTo>
                  <a:pt x="681140" y="695724"/>
                </a:lnTo>
                <a:lnTo>
                  <a:pt x="682021" y="699077"/>
                </a:lnTo>
                <a:lnTo>
                  <a:pt x="682990" y="702342"/>
                </a:lnTo>
                <a:lnTo>
                  <a:pt x="683871" y="705606"/>
                </a:lnTo>
                <a:lnTo>
                  <a:pt x="684840" y="708783"/>
                </a:lnTo>
                <a:lnTo>
                  <a:pt x="685810" y="711871"/>
                </a:lnTo>
                <a:lnTo>
                  <a:pt x="686691" y="714871"/>
                </a:lnTo>
                <a:lnTo>
                  <a:pt x="687660" y="717871"/>
                </a:lnTo>
                <a:lnTo>
                  <a:pt x="688541" y="720782"/>
                </a:lnTo>
                <a:lnTo>
                  <a:pt x="689510" y="723606"/>
                </a:lnTo>
                <a:lnTo>
                  <a:pt x="690479" y="726341"/>
                </a:lnTo>
                <a:lnTo>
                  <a:pt x="691360" y="729076"/>
                </a:lnTo>
                <a:lnTo>
                  <a:pt x="692329" y="731723"/>
                </a:lnTo>
                <a:lnTo>
                  <a:pt x="693210" y="734370"/>
                </a:lnTo>
                <a:lnTo>
                  <a:pt x="694179" y="736841"/>
                </a:lnTo>
                <a:lnTo>
                  <a:pt x="695149" y="739311"/>
                </a:lnTo>
                <a:lnTo>
                  <a:pt x="696030" y="741782"/>
                </a:lnTo>
                <a:lnTo>
                  <a:pt x="696999" y="744076"/>
                </a:lnTo>
                <a:lnTo>
                  <a:pt x="697880" y="746370"/>
                </a:lnTo>
                <a:lnTo>
                  <a:pt x="698849" y="748576"/>
                </a:lnTo>
                <a:lnTo>
                  <a:pt x="699730" y="750782"/>
                </a:lnTo>
                <a:lnTo>
                  <a:pt x="700699" y="752899"/>
                </a:lnTo>
                <a:lnTo>
                  <a:pt x="701668" y="754929"/>
                </a:lnTo>
                <a:lnTo>
                  <a:pt x="702549" y="756958"/>
                </a:lnTo>
                <a:lnTo>
                  <a:pt x="703519" y="758811"/>
                </a:lnTo>
                <a:lnTo>
                  <a:pt x="704400" y="760664"/>
                </a:lnTo>
                <a:lnTo>
                  <a:pt x="705369" y="762517"/>
                </a:lnTo>
                <a:lnTo>
                  <a:pt x="706338" y="764193"/>
                </a:lnTo>
                <a:lnTo>
                  <a:pt x="707219" y="765870"/>
                </a:lnTo>
                <a:lnTo>
                  <a:pt x="708188" y="767546"/>
                </a:lnTo>
                <a:lnTo>
                  <a:pt x="709069" y="769046"/>
                </a:lnTo>
                <a:lnTo>
                  <a:pt x="710038" y="770546"/>
                </a:lnTo>
                <a:lnTo>
                  <a:pt x="711007" y="771958"/>
                </a:lnTo>
                <a:lnTo>
                  <a:pt x="711888" y="773281"/>
                </a:lnTo>
                <a:lnTo>
                  <a:pt x="712858" y="774517"/>
                </a:lnTo>
                <a:lnTo>
                  <a:pt x="713739" y="775752"/>
                </a:lnTo>
                <a:lnTo>
                  <a:pt x="714708" y="776899"/>
                </a:lnTo>
                <a:lnTo>
                  <a:pt x="715677" y="777958"/>
                </a:lnTo>
                <a:lnTo>
                  <a:pt x="716558" y="778928"/>
                </a:lnTo>
                <a:lnTo>
                  <a:pt x="717527" y="779811"/>
                </a:lnTo>
                <a:lnTo>
                  <a:pt x="718408" y="780693"/>
                </a:lnTo>
                <a:lnTo>
                  <a:pt x="719377" y="781399"/>
                </a:lnTo>
                <a:lnTo>
                  <a:pt x="720258" y="782105"/>
                </a:lnTo>
                <a:lnTo>
                  <a:pt x="727747" y="784575"/>
                </a:lnTo>
                <a:lnTo>
                  <a:pt x="728716" y="784487"/>
                </a:lnTo>
                <a:lnTo>
                  <a:pt x="737086" y="779281"/>
                </a:lnTo>
                <a:lnTo>
                  <a:pt x="738055" y="778223"/>
                </a:lnTo>
                <a:lnTo>
                  <a:pt x="738936" y="776987"/>
                </a:lnTo>
                <a:lnTo>
                  <a:pt x="739905" y="775752"/>
                </a:lnTo>
                <a:lnTo>
                  <a:pt x="740787" y="774340"/>
                </a:lnTo>
                <a:lnTo>
                  <a:pt x="745456" y="765693"/>
                </a:lnTo>
                <a:lnTo>
                  <a:pt x="746425" y="763576"/>
                </a:lnTo>
                <a:lnTo>
                  <a:pt x="747395" y="761458"/>
                </a:lnTo>
                <a:lnTo>
                  <a:pt x="748276" y="759164"/>
                </a:lnTo>
                <a:lnTo>
                  <a:pt x="749245" y="756782"/>
                </a:lnTo>
                <a:lnTo>
                  <a:pt x="750126" y="754223"/>
                </a:lnTo>
                <a:lnTo>
                  <a:pt x="751095" y="751664"/>
                </a:lnTo>
                <a:lnTo>
                  <a:pt x="752064" y="748929"/>
                </a:lnTo>
                <a:lnTo>
                  <a:pt x="752945" y="746105"/>
                </a:lnTo>
                <a:lnTo>
                  <a:pt x="753914" y="743194"/>
                </a:lnTo>
                <a:lnTo>
                  <a:pt x="754796" y="740106"/>
                </a:lnTo>
                <a:lnTo>
                  <a:pt x="755765" y="736929"/>
                </a:lnTo>
                <a:lnTo>
                  <a:pt x="756646" y="733664"/>
                </a:lnTo>
                <a:lnTo>
                  <a:pt x="757615" y="730312"/>
                </a:lnTo>
                <a:lnTo>
                  <a:pt x="758584" y="726871"/>
                </a:lnTo>
                <a:lnTo>
                  <a:pt x="759465" y="723253"/>
                </a:lnTo>
                <a:lnTo>
                  <a:pt x="760434" y="719635"/>
                </a:lnTo>
                <a:lnTo>
                  <a:pt x="761315" y="715841"/>
                </a:lnTo>
                <a:lnTo>
                  <a:pt x="762285" y="712047"/>
                </a:lnTo>
                <a:lnTo>
                  <a:pt x="763254" y="708077"/>
                </a:lnTo>
                <a:lnTo>
                  <a:pt x="764135" y="704018"/>
                </a:lnTo>
                <a:lnTo>
                  <a:pt x="765104" y="699871"/>
                </a:lnTo>
                <a:lnTo>
                  <a:pt x="765985" y="695636"/>
                </a:lnTo>
                <a:lnTo>
                  <a:pt x="766954" y="691312"/>
                </a:lnTo>
                <a:lnTo>
                  <a:pt x="767923" y="686901"/>
                </a:lnTo>
                <a:lnTo>
                  <a:pt x="768804" y="682489"/>
                </a:lnTo>
                <a:lnTo>
                  <a:pt x="769774" y="677901"/>
                </a:lnTo>
                <a:lnTo>
                  <a:pt x="770655" y="673313"/>
                </a:lnTo>
                <a:lnTo>
                  <a:pt x="771624" y="668548"/>
                </a:lnTo>
                <a:lnTo>
                  <a:pt x="772593" y="663784"/>
                </a:lnTo>
                <a:lnTo>
                  <a:pt x="773474" y="658931"/>
                </a:lnTo>
                <a:lnTo>
                  <a:pt x="774443" y="654078"/>
                </a:lnTo>
                <a:lnTo>
                  <a:pt x="775324" y="649137"/>
                </a:lnTo>
                <a:lnTo>
                  <a:pt x="776293" y="644107"/>
                </a:lnTo>
                <a:lnTo>
                  <a:pt x="777175" y="638990"/>
                </a:lnTo>
                <a:lnTo>
                  <a:pt x="778144" y="633872"/>
                </a:lnTo>
                <a:lnTo>
                  <a:pt x="779113" y="628755"/>
                </a:lnTo>
                <a:lnTo>
                  <a:pt x="779994" y="623549"/>
                </a:lnTo>
                <a:lnTo>
                  <a:pt x="780963" y="618255"/>
                </a:lnTo>
                <a:lnTo>
                  <a:pt x="781844" y="612961"/>
                </a:lnTo>
                <a:lnTo>
                  <a:pt x="782813" y="607667"/>
                </a:lnTo>
                <a:lnTo>
                  <a:pt x="783783" y="602285"/>
                </a:lnTo>
                <a:lnTo>
                  <a:pt x="784664" y="596902"/>
                </a:lnTo>
                <a:lnTo>
                  <a:pt x="785633" y="591432"/>
                </a:lnTo>
                <a:lnTo>
                  <a:pt x="786514" y="586050"/>
                </a:lnTo>
                <a:lnTo>
                  <a:pt x="787483" y="580579"/>
                </a:lnTo>
                <a:lnTo>
                  <a:pt x="788452" y="575109"/>
                </a:lnTo>
                <a:lnTo>
                  <a:pt x="789333" y="569638"/>
                </a:lnTo>
                <a:lnTo>
                  <a:pt x="790302" y="564168"/>
                </a:lnTo>
                <a:lnTo>
                  <a:pt x="791184" y="558697"/>
                </a:lnTo>
                <a:lnTo>
                  <a:pt x="792153" y="553139"/>
                </a:lnTo>
                <a:lnTo>
                  <a:pt x="793122" y="547668"/>
                </a:lnTo>
                <a:lnTo>
                  <a:pt x="794003" y="542198"/>
                </a:lnTo>
                <a:lnTo>
                  <a:pt x="794972" y="536727"/>
                </a:lnTo>
                <a:lnTo>
                  <a:pt x="795853" y="531257"/>
                </a:lnTo>
                <a:lnTo>
                  <a:pt x="796822" y="525787"/>
                </a:lnTo>
                <a:lnTo>
                  <a:pt x="797703" y="520316"/>
                </a:lnTo>
                <a:lnTo>
                  <a:pt x="798673" y="514934"/>
                </a:lnTo>
                <a:lnTo>
                  <a:pt x="799642" y="509552"/>
                </a:lnTo>
                <a:lnTo>
                  <a:pt x="800523" y="504169"/>
                </a:lnTo>
                <a:lnTo>
                  <a:pt x="801492" y="498787"/>
                </a:lnTo>
                <a:lnTo>
                  <a:pt x="802373" y="493493"/>
                </a:lnTo>
                <a:lnTo>
                  <a:pt x="803342" y="488199"/>
                </a:lnTo>
                <a:lnTo>
                  <a:pt x="804311" y="482905"/>
                </a:lnTo>
                <a:lnTo>
                  <a:pt x="805192" y="477699"/>
                </a:lnTo>
                <a:lnTo>
                  <a:pt x="806162" y="472493"/>
                </a:lnTo>
                <a:lnTo>
                  <a:pt x="807043" y="467376"/>
                </a:lnTo>
                <a:lnTo>
                  <a:pt x="808012" y="462258"/>
                </a:lnTo>
                <a:lnTo>
                  <a:pt x="808981" y="457141"/>
                </a:lnTo>
                <a:lnTo>
                  <a:pt x="809862" y="452111"/>
                </a:lnTo>
                <a:lnTo>
                  <a:pt x="810831" y="447170"/>
                </a:lnTo>
                <a:lnTo>
                  <a:pt x="811712" y="442229"/>
                </a:lnTo>
                <a:lnTo>
                  <a:pt x="812682" y="437288"/>
                </a:lnTo>
                <a:lnTo>
                  <a:pt x="813563" y="432435"/>
                </a:lnTo>
                <a:lnTo>
                  <a:pt x="814532" y="427671"/>
                </a:lnTo>
                <a:lnTo>
                  <a:pt x="815501" y="422906"/>
                </a:lnTo>
                <a:lnTo>
                  <a:pt x="816382" y="418230"/>
                </a:lnTo>
                <a:lnTo>
                  <a:pt x="817351" y="413553"/>
                </a:lnTo>
                <a:lnTo>
                  <a:pt x="818232" y="408965"/>
                </a:lnTo>
                <a:lnTo>
                  <a:pt x="819201" y="404465"/>
                </a:lnTo>
                <a:lnTo>
                  <a:pt x="820171" y="399965"/>
                </a:lnTo>
                <a:lnTo>
                  <a:pt x="821052" y="395465"/>
                </a:lnTo>
                <a:lnTo>
                  <a:pt x="822021" y="391142"/>
                </a:lnTo>
                <a:lnTo>
                  <a:pt x="822902" y="386730"/>
                </a:lnTo>
                <a:lnTo>
                  <a:pt x="823871" y="382495"/>
                </a:lnTo>
                <a:lnTo>
                  <a:pt x="824840" y="378260"/>
                </a:lnTo>
                <a:lnTo>
                  <a:pt x="825721" y="374024"/>
                </a:lnTo>
                <a:lnTo>
                  <a:pt x="826690" y="369877"/>
                </a:lnTo>
                <a:lnTo>
                  <a:pt x="827572" y="365819"/>
                </a:lnTo>
                <a:lnTo>
                  <a:pt x="828541" y="361760"/>
                </a:lnTo>
                <a:lnTo>
                  <a:pt x="829510" y="357789"/>
                </a:lnTo>
                <a:lnTo>
                  <a:pt x="830391" y="353819"/>
                </a:lnTo>
                <a:lnTo>
                  <a:pt x="831360" y="349937"/>
                </a:lnTo>
                <a:lnTo>
                  <a:pt x="832241" y="346143"/>
                </a:lnTo>
                <a:lnTo>
                  <a:pt x="833210" y="342260"/>
                </a:lnTo>
                <a:lnTo>
                  <a:pt x="834091" y="338554"/>
                </a:lnTo>
                <a:lnTo>
                  <a:pt x="835061" y="334848"/>
                </a:lnTo>
                <a:lnTo>
                  <a:pt x="836030" y="331143"/>
                </a:lnTo>
                <a:lnTo>
                  <a:pt x="836911" y="327525"/>
                </a:lnTo>
                <a:lnTo>
                  <a:pt x="837880" y="323907"/>
                </a:lnTo>
                <a:lnTo>
                  <a:pt x="838761" y="320378"/>
                </a:lnTo>
                <a:lnTo>
                  <a:pt x="839730" y="316849"/>
                </a:lnTo>
                <a:lnTo>
                  <a:pt x="840699" y="313319"/>
                </a:lnTo>
                <a:lnTo>
                  <a:pt x="841581" y="309878"/>
                </a:lnTo>
                <a:lnTo>
                  <a:pt x="842550" y="306437"/>
                </a:lnTo>
                <a:lnTo>
                  <a:pt x="843431" y="303084"/>
                </a:lnTo>
                <a:lnTo>
                  <a:pt x="844400" y="299731"/>
                </a:lnTo>
                <a:lnTo>
                  <a:pt x="845369" y="296378"/>
                </a:lnTo>
                <a:lnTo>
                  <a:pt x="846250" y="293114"/>
                </a:lnTo>
                <a:lnTo>
                  <a:pt x="847219" y="289849"/>
                </a:lnTo>
                <a:lnTo>
                  <a:pt x="848100" y="286584"/>
                </a:lnTo>
                <a:lnTo>
                  <a:pt x="849070" y="283408"/>
                </a:lnTo>
                <a:lnTo>
                  <a:pt x="849951" y="280232"/>
                </a:lnTo>
                <a:lnTo>
                  <a:pt x="850920" y="277056"/>
                </a:lnTo>
                <a:lnTo>
                  <a:pt x="851889" y="273879"/>
                </a:lnTo>
                <a:lnTo>
                  <a:pt x="852770" y="270703"/>
                </a:lnTo>
                <a:lnTo>
                  <a:pt x="853739" y="267615"/>
                </a:lnTo>
                <a:lnTo>
                  <a:pt x="854620" y="264527"/>
                </a:lnTo>
                <a:lnTo>
                  <a:pt x="855589" y="261438"/>
                </a:lnTo>
                <a:lnTo>
                  <a:pt x="856559" y="258438"/>
                </a:lnTo>
                <a:lnTo>
                  <a:pt x="857440" y="255350"/>
                </a:lnTo>
                <a:lnTo>
                  <a:pt x="858409" y="252350"/>
                </a:lnTo>
                <a:lnTo>
                  <a:pt x="859290" y="249350"/>
                </a:lnTo>
                <a:lnTo>
                  <a:pt x="860259" y="246350"/>
                </a:lnTo>
                <a:lnTo>
                  <a:pt x="861228" y="243439"/>
                </a:lnTo>
                <a:lnTo>
                  <a:pt x="862109" y="240439"/>
                </a:lnTo>
                <a:lnTo>
                  <a:pt x="863079" y="237527"/>
                </a:lnTo>
                <a:lnTo>
                  <a:pt x="863960" y="234616"/>
                </a:lnTo>
                <a:lnTo>
                  <a:pt x="864929" y="231704"/>
                </a:lnTo>
                <a:lnTo>
                  <a:pt x="865898" y="228793"/>
                </a:lnTo>
                <a:lnTo>
                  <a:pt x="866779" y="225881"/>
                </a:lnTo>
                <a:lnTo>
                  <a:pt x="867748" y="223058"/>
                </a:lnTo>
                <a:lnTo>
                  <a:pt x="868629" y="220146"/>
                </a:lnTo>
                <a:lnTo>
                  <a:pt x="869598" y="217322"/>
                </a:lnTo>
                <a:lnTo>
                  <a:pt x="870479" y="214499"/>
                </a:lnTo>
                <a:lnTo>
                  <a:pt x="871449" y="211675"/>
                </a:lnTo>
                <a:lnTo>
                  <a:pt x="872418" y="208940"/>
                </a:lnTo>
                <a:lnTo>
                  <a:pt x="873299" y="206205"/>
                </a:lnTo>
                <a:lnTo>
                  <a:pt x="874268" y="203381"/>
                </a:lnTo>
                <a:lnTo>
                  <a:pt x="875149" y="200734"/>
                </a:lnTo>
                <a:lnTo>
                  <a:pt x="876118" y="197999"/>
                </a:lnTo>
                <a:lnTo>
                  <a:pt x="877087" y="195352"/>
                </a:lnTo>
                <a:lnTo>
                  <a:pt x="877969" y="192705"/>
                </a:lnTo>
                <a:lnTo>
                  <a:pt x="878938" y="190059"/>
                </a:lnTo>
                <a:lnTo>
                  <a:pt x="879819" y="187412"/>
                </a:lnTo>
                <a:lnTo>
                  <a:pt x="880788" y="184853"/>
                </a:lnTo>
                <a:lnTo>
                  <a:pt x="881757" y="182382"/>
                </a:lnTo>
                <a:lnTo>
                  <a:pt x="882638" y="179823"/>
                </a:lnTo>
                <a:lnTo>
                  <a:pt x="883607" y="177353"/>
                </a:lnTo>
                <a:lnTo>
                  <a:pt x="884488" y="174971"/>
                </a:lnTo>
                <a:lnTo>
                  <a:pt x="885458" y="172588"/>
                </a:lnTo>
                <a:lnTo>
                  <a:pt x="886427" y="170206"/>
                </a:lnTo>
                <a:lnTo>
                  <a:pt x="887308" y="167912"/>
                </a:lnTo>
                <a:lnTo>
                  <a:pt x="888277" y="165706"/>
                </a:lnTo>
                <a:lnTo>
                  <a:pt x="889158" y="163500"/>
                </a:lnTo>
                <a:lnTo>
                  <a:pt x="890127" y="161295"/>
                </a:lnTo>
                <a:lnTo>
                  <a:pt x="891008" y="159177"/>
                </a:lnTo>
                <a:lnTo>
                  <a:pt x="891977" y="157148"/>
                </a:lnTo>
                <a:lnTo>
                  <a:pt x="892947" y="155206"/>
                </a:lnTo>
                <a:lnTo>
                  <a:pt x="893828" y="153265"/>
                </a:lnTo>
                <a:lnTo>
                  <a:pt x="894797" y="151412"/>
                </a:lnTo>
                <a:lnTo>
                  <a:pt x="895678" y="149560"/>
                </a:lnTo>
                <a:lnTo>
                  <a:pt x="896647" y="147883"/>
                </a:lnTo>
                <a:lnTo>
                  <a:pt x="897616" y="146207"/>
                </a:lnTo>
                <a:lnTo>
                  <a:pt x="898497" y="144619"/>
                </a:lnTo>
                <a:lnTo>
                  <a:pt x="899467" y="143030"/>
                </a:lnTo>
                <a:lnTo>
                  <a:pt x="904136" y="136678"/>
                </a:lnTo>
                <a:lnTo>
                  <a:pt x="905017" y="135619"/>
                </a:lnTo>
                <a:lnTo>
                  <a:pt x="905986" y="134736"/>
                </a:lnTo>
                <a:lnTo>
                  <a:pt x="906868" y="133854"/>
                </a:lnTo>
                <a:lnTo>
                  <a:pt x="907837" y="133148"/>
                </a:lnTo>
                <a:lnTo>
                  <a:pt x="913475" y="130678"/>
                </a:lnTo>
                <a:lnTo>
                  <a:pt x="914357" y="130678"/>
                </a:lnTo>
                <a:lnTo>
                  <a:pt x="920876" y="133502"/>
                </a:lnTo>
                <a:lnTo>
                  <a:pt x="921846" y="134296"/>
                </a:lnTo>
                <a:lnTo>
                  <a:pt x="922815" y="135266"/>
                </a:lnTo>
                <a:lnTo>
                  <a:pt x="923696" y="136325"/>
                </a:lnTo>
                <a:lnTo>
                  <a:pt x="924665" y="137560"/>
                </a:lnTo>
                <a:lnTo>
                  <a:pt x="925546" y="138884"/>
                </a:lnTo>
                <a:lnTo>
                  <a:pt x="926515" y="140295"/>
                </a:lnTo>
                <a:lnTo>
                  <a:pt x="927396" y="141884"/>
                </a:lnTo>
                <a:lnTo>
                  <a:pt x="928366" y="143472"/>
                </a:lnTo>
                <a:lnTo>
                  <a:pt x="929335" y="145325"/>
                </a:lnTo>
                <a:lnTo>
                  <a:pt x="930216" y="147177"/>
                </a:lnTo>
                <a:lnTo>
                  <a:pt x="931185" y="149207"/>
                </a:lnTo>
                <a:lnTo>
                  <a:pt x="932066" y="151324"/>
                </a:lnTo>
                <a:lnTo>
                  <a:pt x="933035" y="153530"/>
                </a:lnTo>
                <a:lnTo>
                  <a:pt x="934004" y="155912"/>
                </a:lnTo>
                <a:lnTo>
                  <a:pt x="934885" y="158383"/>
                </a:lnTo>
                <a:lnTo>
                  <a:pt x="935855" y="160942"/>
                </a:lnTo>
                <a:lnTo>
                  <a:pt x="936736" y="163589"/>
                </a:lnTo>
                <a:lnTo>
                  <a:pt x="937705" y="166412"/>
                </a:lnTo>
                <a:lnTo>
                  <a:pt x="938674" y="169236"/>
                </a:lnTo>
                <a:lnTo>
                  <a:pt x="939555" y="172324"/>
                </a:lnTo>
                <a:lnTo>
                  <a:pt x="940524" y="175412"/>
                </a:lnTo>
                <a:lnTo>
                  <a:pt x="941405" y="178589"/>
                </a:lnTo>
                <a:lnTo>
                  <a:pt x="942374" y="181942"/>
                </a:lnTo>
                <a:lnTo>
                  <a:pt x="943256" y="185294"/>
                </a:lnTo>
                <a:lnTo>
                  <a:pt x="944225" y="188824"/>
                </a:lnTo>
                <a:lnTo>
                  <a:pt x="945194" y="192441"/>
                </a:lnTo>
                <a:lnTo>
                  <a:pt x="946075" y="196147"/>
                </a:lnTo>
                <a:lnTo>
                  <a:pt x="947044" y="199941"/>
                </a:lnTo>
                <a:lnTo>
                  <a:pt x="947925" y="203824"/>
                </a:lnTo>
                <a:lnTo>
                  <a:pt x="948894" y="207794"/>
                </a:lnTo>
                <a:lnTo>
                  <a:pt x="949864" y="211853"/>
                </a:lnTo>
                <a:lnTo>
                  <a:pt x="950745" y="216000"/>
                </a:lnTo>
                <a:lnTo>
                  <a:pt x="951714" y="220235"/>
                </a:lnTo>
                <a:lnTo>
                  <a:pt x="952595" y="224558"/>
                </a:lnTo>
                <a:lnTo>
                  <a:pt x="953564" y="228970"/>
                </a:lnTo>
                <a:lnTo>
                  <a:pt x="954533" y="233470"/>
                </a:lnTo>
                <a:lnTo>
                  <a:pt x="955414" y="237970"/>
                </a:lnTo>
                <a:lnTo>
                  <a:pt x="956383" y="242558"/>
                </a:lnTo>
                <a:lnTo>
                  <a:pt x="957265" y="247234"/>
                </a:lnTo>
                <a:lnTo>
                  <a:pt x="958234" y="251999"/>
                </a:lnTo>
                <a:lnTo>
                  <a:pt x="959203" y="256852"/>
                </a:lnTo>
                <a:lnTo>
                  <a:pt x="960084" y="261705"/>
                </a:lnTo>
                <a:lnTo>
                  <a:pt x="961053" y="266646"/>
                </a:lnTo>
                <a:lnTo>
                  <a:pt x="961934" y="271675"/>
                </a:lnTo>
                <a:lnTo>
                  <a:pt x="962903" y="276704"/>
                </a:lnTo>
                <a:lnTo>
                  <a:pt x="963784" y="281822"/>
                </a:lnTo>
                <a:lnTo>
                  <a:pt x="964754" y="287028"/>
                </a:lnTo>
                <a:lnTo>
                  <a:pt x="965723" y="292233"/>
                </a:lnTo>
                <a:lnTo>
                  <a:pt x="966604" y="297439"/>
                </a:lnTo>
                <a:lnTo>
                  <a:pt x="967573" y="302733"/>
                </a:lnTo>
                <a:lnTo>
                  <a:pt x="968454" y="308115"/>
                </a:lnTo>
                <a:lnTo>
                  <a:pt x="969423" y="313497"/>
                </a:lnTo>
                <a:lnTo>
                  <a:pt x="970392" y="318968"/>
                </a:lnTo>
                <a:lnTo>
                  <a:pt x="971273" y="324438"/>
                </a:lnTo>
                <a:lnTo>
                  <a:pt x="972243" y="329909"/>
                </a:lnTo>
                <a:lnTo>
                  <a:pt x="973124" y="335467"/>
                </a:lnTo>
                <a:lnTo>
                  <a:pt x="974093" y="341026"/>
                </a:lnTo>
                <a:lnTo>
                  <a:pt x="975062" y="346585"/>
                </a:lnTo>
                <a:lnTo>
                  <a:pt x="975943" y="352232"/>
                </a:lnTo>
                <a:lnTo>
                  <a:pt x="976912" y="357879"/>
                </a:lnTo>
                <a:lnTo>
                  <a:pt x="977793" y="363526"/>
                </a:lnTo>
                <a:lnTo>
                  <a:pt x="978763" y="369261"/>
                </a:lnTo>
                <a:lnTo>
                  <a:pt x="979644" y="374996"/>
                </a:lnTo>
                <a:lnTo>
                  <a:pt x="980613" y="380732"/>
                </a:lnTo>
                <a:lnTo>
                  <a:pt x="981582" y="386467"/>
                </a:lnTo>
                <a:lnTo>
                  <a:pt x="982463" y="392202"/>
                </a:lnTo>
                <a:lnTo>
                  <a:pt x="983432" y="398025"/>
                </a:lnTo>
                <a:lnTo>
                  <a:pt x="984313" y="403760"/>
                </a:lnTo>
                <a:lnTo>
                  <a:pt x="985282" y="409584"/>
                </a:lnTo>
                <a:lnTo>
                  <a:pt x="986252" y="415407"/>
                </a:lnTo>
                <a:lnTo>
                  <a:pt x="987133" y="421231"/>
                </a:lnTo>
                <a:lnTo>
                  <a:pt x="988102" y="427054"/>
                </a:lnTo>
                <a:lnTo>
                  <a:pt x="988983" y="432878"/>
                </a:lnTo>
                <a:lnTo>
                  <a:pt x="989952" y="438701"/>
                </a:lnTo>
                <a:lnTo>
                  <a:pt x="990921" y="444524"/>
                </a:lnTo>
                <a:lnTo>
                  <a:pt x="991802" y="450348"/>
                </a:lnTo>
                <a:lnTo>
                  <a:pt x="992771" y="456171"/>
                </a:lnTo>
                <a:lnTo>
                  <a:pt x="993653" y="461995"/>
                </a:lnTo>
                <a:lnTo>
                  <a:pt x="994622" y="467818"/>
                </a:lnTo>
                <a:lnTo>
                  <a:pt x="995591" y="473553"/>
                </a:lnTo>
                <a:lnTo>
                  <a:pt x="996472" y="479377"/>
                </a:lnTo>
                <a:lnTo>
                  <a:pt x="997441" y="485200"/>
                </a:lnTo>
                <a:lnTo>
                  <a:pt x="998322" y="490935"/>
                </a:lnTo>
                <a:lnTo>
                  <a:pt x="999291" y="496759"/>
                </a:lnTo>
                <a:lnTo>
                  <a:pt x="1000172" y="502494"/>
                </a:lnTo>
                <a:lnTo>
                  <a:pt x="1001142" y="508229"/>
                </a:lnTo>
                <a:lnTo>
                  <a:pt x="1002111" y="513964"/>
                </a:lnTo>
                <a:lnTo>
                  <a:pt x="1002992" y="519611"/>
                </a:lnTo>
                <a:lnTo>
                  <a:pt x="1003961" y="525346"/>
                </a:lnTo>
                <a:lnTo>
                  <a:pt x="1004842" y="530993"/>
                </a:lnTo>
                <a:lnTo>
                  <a:pt x="1005811" y="536640"/>
                </a:lnTo>
                <a:lnTo>
                  <a:pt x="1006780" y="542287"/>
                </a:lnTo>
                <a:lnTo>
                  <a:pt x="1007662" y="547846"/>
                </a:lnTo>
                <a:lnTo>
                  <a:pt x="1008631" y="553405"/>
                </a:lnTo>
                <a:lnTo>
                  <a:pt x="1009512" y="558963"/>
                </a:lnTo>
                <a:lnTo>
                  <a:pt x="1010481" y="564434"/>
                </a:lnTo>
                <a:lnTo>
                  <a:pt x="1011450" y="569904"/>
                </a:lnTo>
                <a:lnTo>
                  <a:pt x="1012331" y="575375"/>
                </a:lnTo>
                <a:lnTo>
                  <a:pt x="1013300" y="580757"/>
                </a:lnTo>
                <a:lnTo>
                  <a:pt x="1014181" y="586139"/>
                </a:lnTo>
                <a:lnTo>
                  <a:pt x="1015151" y="591521"/>
                </a:lnTo>
                <a:lnTo>
                  <a:pt x="1016120" y="596815"/>
                </a:lnTo>
                <a:lnTo>
                  <a:pt x="1017001" y="602021"/>
                </a:lnTo>
                <a:lnTo>
                  <a:pt x="1017970" y="607227"/>
                </a:lnTo>
                <a:lnTo>
                  <a:pt x="1018851" y="612433"/>
                </a:lnTo>
                <a:lnTo>
                  <a:pt x="1019820" y="617550"/>
                </a:lnTo>
                <a:lnTo>
                  <a:pt x="1020701" y="622580"/>
                </a:lnTo>
                <a:lnTo>
                  <a:pt x="1021670" y="627609"/>
                </a:lnTo>
                <a:lnTo>
                  <a:pt x="1022640" y="632638"/>
                </a:lnTo>
                <a:lnTo>
                  <a:pt x="1023521" y="637491"/>
                </a:lnTo>
                <a:lnTo>
                  <a:pt x="1024490" y="642344"/>
                </a:lnTo>
                <a:lnTo>
                  <a:pt x="1025371" y="647197"/>
                </a:lnTo>
                <a:lnTo>
                  <a:pt x="1026340" y="651962"/>
                </a:lnTo>
                <a:lnTo>
                  <a:pt x="1027309" y="656638"/>
                </a:lnTo>
                <a:lnTo>
                  <a:pt x="1028190" y="661226"/>
                </a:lnTo>
                <a:lnTo>
                  <a:pt x="1029160" y="665814"/>
                </a:lnTo>
                <a:lnTo>
                  <a:pt x="1030041" y="670314"/>
                </a:lnTo>
                <a:lnTo>
                  <a:pt x="1031010" y="674726"/>
                </a:lnTo>
                <a:lnTo>
                  <a:pt x="1031979" y="679049"/>
                </a:lnTo>
                <a:lnTo>
                  <a:pt x="1032860" y="683373"/>
                </a:lnTo>
                <a:lnTo>
                  <a:pt x="1033829" y="687608"/>
                </a:lnTo>
                <a:lnTo>
                  <a:pt x="1034710" y="691755"/>
                </a:lnTo>
                <a:lnTo>
                  <a:pt x="1035679" y="695814"/>
                </a:lnTo>
                <a:lnTo>
                  <a:pt x="1036561" y="699784"/>
                </a:lnTo>
                <a:lnTo>
                  <a:pt x="1037530" y="703667"/>
                </a:lnTo>
                <a:lnTo>
                  <a:pt x="1038499" y="707549"/>
                </a:lnTo>
                <a:lnTo>
                  <a:pt x="1039380" y="711255"/>
                </a:lnTo>
                <a:lnTo>
                  <a:pt x="1040349" y="714872"/>
                </a:lnTo>
                <a:lnTo>
                  <a:pt x="1041230" y="718490"/>
                </a:lnTo>
                <a:lnTo>
                  <a:pt x="1042199" y="721931"/>
                </a:lnTo>
                <a:lnTo>
                  <a:pt x="1043168" y="725372"/>
                </a:lnTo>
                <a:lnTo>
                  <a:pt x="1044050" y="728637"/>
                </a:lnTo>
                <a:lnTo>
                  <a:pt x="1045019" y="731901"/>
                </a:lnTo>
                <a:lnTo>
                  <a:pt x="1045900" y="734989"/>
                </a:lnTo>
                <a:lnTo>
                  <a:pt x="1046869" y="737989"/>
                </a:lnTo>
                <a:lnTo>
                  <a:pt x="1047838" y="740901"/>
                </a:lnTo>
                <a:lnTo>
                  <a:pt x="1048719" y="743813"/>
                </a:lnTo>
                <a:lnTo>
                  <a:pt x="1049688" y="746460"/>
                </a:lnTo>
                <a:lnTo>
                  <a:pt x="1050569" y="749107"/>
                </a:lnTo>
                <a:lnTo>
                  <a:pt x="1051539" y="751666"/>
                </a:lnTo>
                <a:lnTo>
                  <a:pt x="1052508" y="754048"/>
                </a:lnTo>
                <a:lnTo>
                  <a:pt x="1053389" y="756430"/>
                </a:lnTo>
                <a:lnTo>
                  <a:pt x="1054358" y="758636"/>
                </a:lnTo>
                <a:lnTo>
                  <a:pt x="1055239" y="760754"/>
                </a:lnTo>
                <a:lnTo>
                  <a:pt x="1056208" y="762783"/>
                </a:lnTo>
                <a:lnTo>
                  <a:pt x="1057089" y="764724"/>
                </a:lnTo>
                <a:lnTo>
                  <a:pt x="1058059" y="766489"/>
                </a:lnTo>
                <a:lnTo>
                  <a:pt x="1059028" y="768165"/>
                </a:lnTo>
                <a:lnTo>
                  <a:pt x="1059909" y="769754"/>
                </a:lnTo>
                <a:lnTo>
                  <a:pt x="1060878" y="771253"/>
                </a:lnTo>
                <a:lnTo>
                  <a:pt x="1061759" y="772665"/>
                </a:lnTo>
                <a:lnTo>
                  <a:pt x="1062728" y="773900"/>
                </a:lnTo>
                <a:lnTo>
                  <a:pt x="1063697" y="775048"/>
                </a:lnTo>
                <a:lnTo>
                  <a:pt x="1064578" y="776106"/>
                </a:lnTo>
                <a:lnTo>
                  <a:pt x="1065548" y="777077"/>
                </a:lnTo>
                <a:lnTo>
                  <a:pt x="1073037" y="780783"/>
                </a:lnTo>
                <a:lnTo>
                  <a:pt x="1073918" y="780694"/>
                </a:lnTo>
                <a:lnTo>
                  <a:pt x="1074887" y="780606"/>
                </a:lnTo>
                <a:lnTo>
                  <a:pt x="1083257" y="775048"/>
                </a:lnTo>
                <a:lnTo>
                  <a:pt x="1084226" y="773989"/>
                </a:lnTo>
                <a:lnTo>
                  <a:pt x="1089777" y="765607"/>
                </a:lnTo>
                <a:lnTo>
                  <a:pt x="1090746" y="763930"/>
                </a:lnTo>
                <a:lnTo>
                  <a:pt x="1091627" y="762077"/>
                </a:lnTo>
                <a:lnTo>
                  <a:pt x="1092596" y="760224"/>
                </a:lnTo>
                <a:lnTo>
                  <a:pt x="1093477" y="758283"/>
                </a:lnTo>
                <a:lnTo>
                  <a:pt x="1094447" y="756342"/>
                </a:lnTo>
                <a:lnTo>
                  <a:pt x="1095416" y="754224"/>
                </a:lnTo>
                <a:lnTo>
                  <a:pt x="1096297" y="752107"/>
                </a:lnTo>
                <a:lnTo>
                  <a:pt x="1097266" y="749901"/>
                </a:lnTo>
                <a:lnTo>
                  <a:pt x="1098147" y="747607"/>
                </a:lnTo>
                <a:lnTo>
                  <a:pt x="1099116" y="745225"/>
                </a:lnTo>
                <a:lnTo>
                  <a:pt x="1100085" y="742842"/>
                </a:lnTo>
                <a:lnTo>
                  <a:pt x="1100966" y="740284"/>
                </a:lnTo>
                <a:lnTo>
                  <a:pt x="1101936" y="737813"/>
                </a:lnTo>
                <a:lnTo>
                  <a:pt x="1102817" y="735166"/>
                </a:lnTo>
                <a:lnTo>
                  <a:pt x="1103786" y="732519"/>
                </a:lnTo>
                <a:lnTo>
                  <a:pt x="1104755" y="729784"/>
                </a:lnTo>
                <a:lnTo>
                  <a:pt x="1105636" y="727048"/>
                </a:lnTo>
                <a:lnTo>
                  <a:pt x="1106605" y="724225"/>
                </a:lnTo>
                <a:lnTo>
                  <a:pt x="1107486" y="721313"/>
                </a:lnTo>
                <a:lnTo>
                  <a:pt x="1108456" y="718402"/>
                </a:lnTo>
                <a:lnTo>
                  <a:pt x="1109425" y="715402"/>
                </a:lnTo>
                <a:lnTo>
                  <a:pt x="1110306" y="712402"/>
                </a:lnTo>
                <a:lnTo>
                  <a:pt x="1111275" y="709313"/>
                </a:lnTo>
                <a:lnTo>
                  <a:pt x="1112156" y="706225"/>
                </a:lnTo>
                <a:lnTo>
                  <a:pt x="1113125" y="703049"/>
                </a:lnTo>
                <a:lnTo>
                  <a:pt x="1114006" y="699872"/>
                </a:lnTo>
                <a:lnTo>
                  <a:pt x="1114975" y="696696"/>
                </a:lnTo>
                <a:lnTo>
                  <a:pt x="1115945" y="693343"/>
                </a:lnTo>
                <a:lnTo>
                  <a:pt x="1116826" y="690078"/>
                </a:lnTo>
                <a:lnTo>
                  <a:pt x="1117795" y="686726"/>
                </a:lnTo>
                <a:lnTo>
                  <a:pt x="1118676" y="683373"/>
                </a:lnTo>
                <a:lnTo>
                  <a:pt x="1119645" y="679932"/>
                </a:lnTo>
                <a:lnTo>
                  <a:pt x="1120614" y="676490"/>
                </a:lnTo>
                <a:lnTo>
                  <a:pt x="1121495" y="673049"/>
                </a:lnTo>
                <a:lnTo>
                  <a:pt x="1122464" y="669520"/>
                </a:lnTo>
                <a:lnTo>
                  <a:pt x="1123346" y="665991"/>
                </a:lnTo>
                <a:lnTo>
                  <a:pt x="1124315" y="662461"/>
                </a:lnTo>
                <a:lnTo>
                  <a:pt x="1125284" y="658844"/>
                </a:lnTo>
                <a:lnTo>
                  <a:pt x="1126165" y="655226"/>
                </a:lnTo>
                <a:lnTo>
                  <a:pt x="1127134" y="651609"/>
                </a:lnTo>
                <a:lnTo>
                  <a:pt x="1128015" y="647991"/>
                </a:lnTo>
                <a:lnTo>
                  <a:pt x="1128984" y="644285"/>
                </a:lnTo>
                <a:lnTo>
                  <a:pt x="1129865" y="640579"/>
                </a:lnTo>
                <a:lnTo>
                  <a:pt x="1130835" y="636786"/>
                </a:lnTo>
                <a:lnTo>
                  <a:pt x="1131804" y="632992"/>
                </a:lnTo>
                <a:lnTo>
                  <a:pt x="1132685" y="629198"/>
                </a:lnTo>
                <a:lnTo>
                  <a:pt x="1133654" y="625404"/>
                </a:lnTo>
                <a:lnTo>
                  <a:pt x="1134535" y="621610"/>
                </a:lnTo>
                <a:lnTo>
                  <a:pt x="1135504" y="617727"/>
                </a:lnTo>
                <a:lnTo>
                  <a:pt x="1136473" y="613845"/>
                </a:lnTo>
                <a:lnTo>
                  <a:pt x="1137355" y="609963"/>
                </a:lnTo>
                <a:lnTo>
                  <a:pt x="1138324" y="605992"/>
                </a:lnTo>
                <a:lnTo>
                  <a:pt x="1139205" y="602022"/>
                </a:lnTo>
                <a:lnTo>
                  <a:pt x="1140174" y="598051"/>
                </a:lnTo>
                <a:lnTo>
                  <a:pt x="1141143" y="594081"/>
                </a:lnTo>
                <a:lnTo>
                  <a:pt x="1142024" y="590022"/>
                </a:lnTo>
                <a:lnTo>
                  <a:pt x="1142993" y="585963"/>
                </a:lnTo>
                <a:lnTo>
                  <a:pt x="1143874" y="581904"/>
                </a:lnTo>
                <a:lnTo>
                  <a:pt x="1144844" y="577757"/>
                </a:lnTo>
                <a:lnTo>
                  <a:pt x="1145813" y="573610"/>
                </a:lnTo>
                <a:lnTo>
                  <a:pt x="1146694" y="569463"/>
                </a:lnTo>
                <a:lnTo>
                  <a:pt x="1147663" y="565316"/>
                </a:lnTo>
                <a:lnTo>
                  <a:pt x="1148544" y="561081"/>
                </a:lnTo>
                <a:lnTo>
                  <a:pt x="1149513" y="556846"/>
                </a:lnTo>
                <a:lnTo>
                  <a:pt x="1150394" y="552611"/>
                </a:lnTo>
                <a:lnTo>
                  <a:pt x="1151363" y="548287"/>
                </a:lnTo>
                <a:lnTo>
                  <a:pt x="1152333" y="543964"/>
                </a:lnTo>
                <a:lnTo>
                  <a:pt x="1153214" y="539640"/>
                </a:lnTo>
                <a:lnTo>
                  <a:pt x="1154183" y="535229"/>
                </a:lnTo>
                <a:lnTo>
                  <a:pt x="1155064" y="530817"/>
                </a:lnTo>
                <a:lnTo>
                  <a:pt x="1156033" y="526317"/>
                </a:lnTo>
                <a:lnTo>
                  <a:pt x="1157002" y="521906"/>
                </a:lnTo>
                <a:lnTo>
                  <a:pt x="1157883" y="517317"/>
                </a:lnTo>
                <a:lnTo>
                  <a:pt x="1158852" y="512818"/>
                </a:lnTo>
                <a:lnTo>
                  <a:pt x="1159734" y="508229"/>
                </a:lnTo>
                <a:lnTo>
                  <a:pt x="1160703" y="503553"/>
                </a:lnTo>
                <a:lnTo>
                  <a:pt x="1161672" y="498965"/>
                </a:lnTo>
                <a:lnTo>
                  <a:pt x="1162553" y="494200"/>
                </a:lnTo>
                <a:lnTo>
                  <a:pt x="1163522" y="489524"/>
                </a:lnTo>
                <a:lnTo>
                  <a:pt x="1164403" y="484759"/>
                </a:lnTo>
                <a:lnTo>
                  <a:pt x="1165372" y="479907"/>
                </a:lnTo>
                <a:lnTo>
                  <a:pt x="1166342" y="475054"/>
                </a:lnTo>
                <a:lnTo>
                  <a:pt x="1167223" y="470201"/>
                </a:lnTo>
                <a:lnTo>
                  <a:pt x="1168192" y="465260"/>
                </a:lnTo>
                <a:lnTo>
                  <a:pt x="1169073" y="460319"/>
                </a:lnTo>
                <a:lnTo>
                  <a:pt x="1170042" y="455378"/>
                </a:lnTo>
                <a:lnTo>
                  <a:pt x="1170923" y="450348"/>
                </a:lnTo>
                <a:lnTo>
                  <a:pt x="1171892" y="445231"/>
                </a:lnTo>
                <a:lnTo>
                  <a:pt x="1172861" y="440113"/>
                </a:lnTo>
                <a:lnTo>
                  <a:pt x="1173743" y="434995"/>
                </a:lnTo>
                <a:lnTo>
                  <a:pt x="1174712" y="429790"/>
                </a:lnTo>
                <a:lnTo>
                  <a:pt x="1175593" y="424584"/>
                </a:lnTo>
                <a:lnTo>
                  <a:pt x="1176562" y="419290"/>
                </a:lnTo>
                <a:lnTo>
                  <a:pt x="1177531" y="413996"/>
                </a:lnTo>
                <a:lnTo>
                  <a:pt x="1178412" y="408702"/>
                </a:lnTo>
                <a:lnTo>
                  <a:pt x="1179381" y="403320"/>
                </a:lnTo>
                <a:lnTo>
                  <a:pt x="1180262" y="397938"/>
                </a:lnTo>
                <a:lnTo>
                  <a:pt x="1181232" y="392467"/>
                </a:lnTo>
                <a:lnTo>
                  <a:pt x="1182201" y="386997"/>
                </a:lnTo>
                <a:lnTo>
                  <a:pt x="1183082" y="381526"/>
                </a:lnTo>
                <a:lnTo>
                  <a:pt x="1184051" y="375967"/>
                </a:lnTo>
                <a:lnTo>
                  <a:pt x="1184932" y="370409"/>
                </a:lnTo>
                <a:lnTo>
                  <a:pt x="1185901" y="364850"/>
                </a:lnTo>
                <a:lnTo>
                  <a:pt x="1186782" y="359203"/>
                </a:lnTo>
                <a:lnTo>
                  <a:pt x="1187751" y="353556"/>
                </a:lnTo>
                <a:lnTo>
                  <a:pt x="1188721" y="347909"/>
                </a:lnTo>
                <a:lnTo>
                  <a:pt x="1189602" y="342262"/>
                </a:lnTo>
                <a:lnTo>
                  <a:pt x="1190571" y="336526"/>
                </a:lnTo>
                <a:lnTo>
                  <a:pt x="1191452" y="330879"/>
                </a:lnTo>
                <a:lnTo>
                  <a:pt x="1192421" y="325144"/>
                </a:lnTo>
                <a:lnTo>
                  <a:pt x="1193390" y="319409"/>
                </a:lnTo>
                <a:lnTo>
                  <a:pt x="1194271" y="313674"/>
                </a:lnTo>
                <a:lnTo>
                  <a:pt x="1195240" y="307939"/>
                </a:lnTo>
                <a:lnTo>
                  <a:pt x="1196122" y="302204"/>
                </a:lnTo>
                <a:lnTo>
                  <a:pt x="1197091" y="296380"/>
                </a:lnTo>
                <a:lnTo>
                  <a:pt x="1198060" y="290645"/>
                </a:lnTo>
                <a:lnTo>
                  <a:pt x="1198941" y="284910"/>
                </a:lnTo>
                <a:lnTo>
                  <a:pt x="1199910" y="279175"/>
                </a:lnTo>
                <a:lnTo>
                  <a:pt x="1200791" y="273440"/>
                </a:lnTo>
                <a:lnTo>
                  <a:pt x="1201760" y="267793"/>
                </a:lnTo>
                <a:lnTo>
                  <a:pt x="1202730" y="262058"/>
                </a:lnTo>
                <a:lnTo>
                  <a:pt x="1203611" y="256411"/>
                </a:lnTo>
                <a:lnTo>
                  <a:pt x="1204580" y="250763"/>
                </a:lnTo>
                <a:lnTo>
                  <a:pt x="1205461" y="245205"/>
                </a:lnTo>
                <a:lnTo>
                  <a:pt x="1206430" y="239558"/>
                </a:lnTo>
                <a:lnTo>
                  <a:pt x="1207311" y="233999"/>
                </a:lnTo>
                <a:lnTo>
                  <a:pt x="1208280" y="228528"/>
                </a:lnTo>
                <a:lnTo>
                  <a:pt x="1209250" y="223058"/>
                </a:lnTo>
                <a:lnTo>
                  <a:pt x="1210131" y="217676"/>
                </a:lnTo>
                <a:lnTo>
                  <a:pt x="1211100" y="212294"/>
                </a:lnTo>
                <a:lnTo>
                  <a:pt x="1211981" y="207000"/>
                </a:lnTo>
                <a:lnTo>
                  <a:pt x="1212950" y="201706"/>
                </a:lnTo>
                <a:lnTo>
                  <a:pt x="1213919" y="196500"/>
                </a:lnTo>
                <a:lnTo>
                  <a:pt x="1214800" y="191383"/>
                </a:lnTo>
                <a:lnTo>
                  <a:pt x="1215769" y="186353"/>
                </a:lnTo>
                <a:lnTo>
                  <a:pt x="1216650" y="181324"/>
                </a:lnTo>
                <a:lnTo>
                  <a:pt x="1217620" y="176383"/>
                </a:lnTo>
                <a:lnTo>
                  <a:pt x="1218589" y="171618"/>
                </a:lnTo>
                <a:lnTo>
                  <a:pt x="1219470" y="166853"/>
                </a:lnTo>
                <a:lnTo>
                  <a:pt x="1220439" y="162177"/>
                </a:lnTo>
                <a:lnTo>
                  <a:pt x="1221320" y="157589"/>
                </a:lnTo>
                <a:lnTo>
                  <a:pt x="1222289" y="153089"/>
                </a:lnTo>
                <a:lnTo>
                  <a:pt x="1223170" y="148766"/>
                </a:lnTo>
                <a:lnTo>
                  <a:pt x="1224139" y="144442"/>
                </a:lnTo>
                <a:lnTo>
                  <a:pt x="1225109" y="140295"/>
                </a:lnTo>
                <a:lnTo>
                  <a:pt x="1225990" y="136237"/>
                </a:lnTo>
                <a:lnTo>
                  <a:pt x="1226959" y="132266"/>
                </a:lnTo>
                <a:lnTo>
                  <a:pt x="1227840" y="128384"/>
                </a:lnTo>
                <a:lnTo>
                  <a:pt x="1228809" y="124678"/>
                </a:lnTo>
                <a:lnTo>
                  <a:pt x="1229778" y="121060"/>
                </a:lnTo>
                <a:lnTo>
                  <a:pt x="1230659" y="117531"/>
                </a:lnTo>
                <a:lnTo>
                  <a:pt x="1231629" y="114178"/>
                </a:lnTo>
                <a:lnTo>
                  <a:pt x="1232510" y="110913"/>
                </a:lnTo>
                <a:lnTo>
                  <a:pt x="1233479" y="107825"/>
                </a:lnTo>
                <a:lnTo>
                  <a:pt x="1234448" y="104825"/>
                </a:lnTo>
                <a:lnTo>
                  <a:pt x="1235329" y="102002"/>
                </a:lnTo>
                <a:lnTo>
                  <a:pt x="1236298" y="99266"/>
                </a:lnTo>
                <a:lnTo>
                  <a:pt x="1237179" y="96708"/>
                </a:lnTo>
                <a:lnTo>
                  <a:pt x="1238148" y="94237"/>
                </a:lnTo>
                <a:lnTo>
                  <a:pt x="1239118" y="91943"/>
                </a:lnTo>
                <a:lnTo>
                  <a:pt x="1239999" y="89825"/>
                </a:lnTo>
                <a:lnTo>
                  <a:pt x="1240968" y="87796"/>
                </a:lnTo>
                <a:lnTo>
                  <a:pt x="1245638" y="79943"/>
                </a:lnTo>
                <a:lnTo>
                  <a:pt x="1246519" y="78796"/>
                </a:lnTo>
                <a:lnTo>
                  <a:pt x="1247488" y="77826"/>
                </a:lnTo>
                <a:lnTo>
                  <a:pt x="1248369" y="76943"/>
                </a:lnTo>
                <a:lnTo>
                  <a:pt x="1249338" y="76325"/>
                </a:lnTo>
                <a:lnTo>
                  <a:pt x="1250307" y="75708"/>
                </a:lnTo>
                <a:lnTo>
                  <a:pt x="1251188" y="75355"/>
                </a:lnTo>
                <a:lnTo>
                  <a:pt x="1252157" y="75178"/>
                </a:lnTo>
                <a:lnTo>
                  <a:pt x="1253039" y="75090"/>
                </a:lnTo>
                <a:lnTo>
                  <a:pt x="1254008" y="75090"/>
                </a:lnTo>
                <a:lnTo>
                  <a:pt x="1264228" y="85413"/>
                </a:lnTo>
                <a:lnTo>
                  <a:pt x="1265197" y="87178"/>
                </a:lnTo>
                <a:lnTo>
                  <a:pt x="1266166" y="89031"/>
                </a:lnTo>
                <a:lnTo>
                  <a:pt x="1267047" y="91061"/>
                </a:lnTo>
                <a:lnTo>
                  <a:pt x="1268017" y="93266"/>
                </a:lnTo>
                <a:lnTo>
                  <a:pt x="1268898" y="95472"/>
                </a:lnTo>
                <a:lnTo>
                  <a:pt x="1269867" y="97943"/>
                </a:lnTo>
                <a:lnTo>
                  <a:pt x="1270836" y="100413"/>
                </a:lnTo>
                <a:lnTo>
                  <a:pt x="1271717" y="103060"/>
                </a:lnTo>
                <a:lnTo>
                  <a:pt x="1272686" y="105795"/>
                </a:lnTo>
                <a:lnTo>
                  <a:pt x="1273567" y="108707"/>
                </a:lnTo>
                <a:lnTo>
                  <a:pt x="1274537" y="111707"/>
                </a:lnTo>
                <a:lnTo>
                  <a:pt x="1275506" y="114795"/>
                </a:lnTo>
                <a:lnTo>
                  <a:pt x="1276387" y="117971"/>
                </a:lnTo>
                <a:lnTo>
                  <a:pt x="1277356" y="121324"/>
                </a:lnTo>
                <a:lnTo>
                  <a:pt x="1278237" y="124677"/>
                </a:lnTo>
                <a:lnTo>
                  <a:pt x="1279206" y="128207"/>
                </a:lnTo>
                <a:lnTo>
                  <a:pt x="1280087" y="131824"/>
                </a:lnTo>
                <a:lnTo>
                  <a:pt x="1281056" y="135442"/>
                </a:lnTo>
                <a:lnTo>
                  <a:pt x="1282026" y="139236"/>
                </a:lnTo>
                <a:lnTo>
                  <a:pt x="1282907" y="143118"/>
                </a:lnTo>
                <a:lnTo>
                  <a:pt x="1283876" y="147089"/>
                </a:lnTo>
                <a:lnTo>
                  <a:pt x="1284757" y="151147"/>
                </a:lnTo>
                <a:lnTo>
                  <a:pt x="1285726" y="155206"/>
                </a:lnTo>
                <a:lnTo>
                  <a:pt x="1286695" y="159441"/>
                </a:lnTo>
                <a:lnTo>
                  <a:pt x="1287576" y="163677"/>
                </a:lnTo>
                <a:lnTo>
                  <a:pt x="1288545" y="168000"/>
                </a:lnTo>
                <a:lnTo>
                  <a:pt x="1289427" y="172412"/>
                </a:lnTo>
                <a:lnTo>
                  <a:pt x="1290396" y="176912"/>
                </a:lnTo>
                <a:lnTo>
                  <a:pt x="1291365" y="181412"/>
                </a:lnTo>
                <a:lnTo>
                  <a:pt x="1292246" y="186000"/>
                </a:lnTo>
                <a:lnTo>
                  <a:pt x="1293215" y="190676"/>
                </a:lnTo>
                <a:lnTo>
                  <a:pt x="1294096" y="195352"/>
                </a:lnTo>
                <a:lnTo>
                  <a:pt x="1295065" y="200117"/>
                </a:lnTo>
                <a:lnTo>
                  <a:pt x="1296034" y="204970"/>
                </a:lnTo>
                <a:lnTo>
                  <a:pt x="1296916" y="209823"/>
                </a:lnTo>
                <a:lnTo>
                  <a:pt x="1297885" y="214764"/>
                </a:lnTo>
                <a:lnTo>
                  <a:pt x="1298766" y="219705"/>
                </a:lnTo>
                <a:lnTo>
                  <a:pt x="1299735" y="224646"/>
                </a:lnTo>
                <a:lnTo>
                  <a:pt x="1300616" y="229675"/>
                </a:lnTo>
                <a:lnTo>
                  <a:pt x="1301585" y="234792"/>
                </a:lnTo>
                <a:lnTo>
                  <a:pt x="1302554" y="239822"/>
                </a:lnTo>
                <a:lnTo>
                  <a:pt x="1303436" y="245028"/>
                </a:lnTo>
                <a:lnTo>
                  <a:pt x="1304405" y="250145"/>
                </a:lnTo>
                <a:lnTo>
                  <a:pt x="1305286" y="255351"/>
                </a:lnTo>
                <a:lnTo>
                  <a:pt x="1306255" y="260557"/>
                </a:lnTo>
                <a:lnTo>
                  <a:pt x="1307224" y="265851"/>
                </a:lnTo>
                <a:lnTo>
                  <a:pt x="1308105" y="271056"/>
                </a:lnTo>
                <a:lnTo>
                  <a:pt x="1309074" y="276350"/>
                </a:lnTo>
                <a:lnTo>
                  <a:pt x="1309955" y="281644"/>
                </a:lnTo>
                <a:lnTo>
                  <a:pt x="1310925" y="286939"/>
                </a:lnTo>
                <a:lnTo>
                  <a:pt x="1311894" y="292321"/>
                </a:lnTo>
                <a:lnTo>
                  <a:pt x="1312775" y="297703"/>
                </a:lnTo>
                <a:lnTo>
                  <a:pt x="1313744" y="302997"/>
                </a:lnTo>
                <a:lnTo>
                  <a:pt x="1314625" y="308379"/>
                </a:lnTo>
                <a:lnTo>
                  <a:pt x="1315594" y="313761"/>
                </a:lnTo>
                <a:lnTo>
                  <a:pt x="1316475" y="319143"/>
                </a:lnTo>
                <a:lnTo>
                  <a:pt x="1317444" y="324525"/>
                </a:lnTo>
                <a:lnTo>
                  <a:pt x="1318414" y="329907"/>
                </a:lnTo>
                <a:lnTo>
                  <a:pt x="1319295" y="335378"/>
                </a:lnTo>
                <a:lnTo>
                  <a:pt x="1320264" y="340760"/>
                </a:lnTo>
                <a:lnTo>
                  <a:pt x="1321145" y="346142"/>
                </a:lnTo>
                <a:lnTo>
                  <a:pt x="1322114" y="351524"/>
                </a:lnTo>
                <a:lnTo>
                  <a:pt x="1323083" y="356995"/>
                </a:lnTo>
                <a:lnTo>
                  <a:pt x="1323964" y="362377"/>
                </a:lnTo>
                <a:lnTo>
                  <a:pt x="1324933" y="367759"/>
                </a:lnTo>
                <a:lnTo>
                  <a:pt x="1325815" y="373141"/>
                </a:lnTo>
                <a:lnTo>
                  <a:pt x="1326784" y="378611"/>
                </a:lnTo>
                <a:lnTo>
                  <a:pt x="1327753" y="383993"/>
                </a:lnTo>
                <a:lnTo>
                  <a:pt x="1328634" y="389376"/>
                </a:lnTo>
                <a:lnTo>
                  <a:pt x="1329603" y="394758"/>
                </a:lnTo>
                <a:lnTo>
                  <a:pt x="1330484" y="400052"/>
                </a:lnTo>
                <a:lnTo>
                  <a:pt x="1331453" y="405434"/>
                </a:lnTo>
                <a:lnTo>
                  <a:pt x="1332423" y="410816"/>
                </a:lnTo>
                <a:lnTo>
                  <a:pt x="1333304" y="416110"/>
                </a:lnTo>
                <a:lnTo>
                  <a:pt x="1334273" y="421492"/>
                </a:lnTo>
                <a:lnTo>
                  <a:pt x="1335154" y="426786"/>
                </a:lnTo>
                <a:lnTo>
                  <a:pt x="1336123" y="432080"/>
                </a:lnTo>
                <a:lnTo>
                  <a:pt x="1337004" y="437463"/>
                </a:lnTo>
                <a:lnTo>
                  <a:pt x="1337973" y="442668"/>
                </a:lnTo>
                <a:lnTo>
                  <a:pt x="1338942" y="447962"/>
                </a:lnTo>
                <a:lnTo>
                  <a:pt x="1339824" y="453256"/>
                </a:lnTo>
                <a:lnTo>
                  <a:pt x="1340793" y="458550"/>
                </a:lnTo>
                <a:lnTo>
                  <a:pt x="1341674" y="463756"/>
                </a:lnTo>
                <a:lnTo>
                  <a:pt x="1342643" y="468962"/>
                </a:lnTo>
                <a:lnTo>
                  <a:pt x="1343612" y="474168"/>
                </a:lnTo>
                <a:lnTo>
                  <a:pt x="1344493" y="479374"/>
                </a:lnTo>
                <a:lnTo>
                  <a:pt x="1345462" y="484579"/>
                </a:lnTo>
                <a:lnTo>
                  <a:pt x="1346343" y="489785"/>
                </a:lnTo>
                <a:lnTo>
                  <a:pt x="1347313" y="494903"/>
                </a:lnTo>
                <a:lnTo>
                  <a:pt x="1348282" y="500020"/>
                </a:lnTo>
                <a:lnTo>
                  <a:pt x="1349163" y="505138"/>
                </a:lnTo>
                <a:lnTo>
                  <a:pt x="1350132" y="510255"/>
                </a:lnTo>
                <a:lnTo>
                  <a:pt x="1351013" y="515373"/>
                </a:lnTo>
                <a:lnTo>
                  <a:pt x="1351982" y="520490"/>
                </a:lnTo>
                <a:lnTo>
                  <a:pt x="1352863" y="525520"/>
                </a:lnTo>
                <a:lnTo>
                  <a:pt x="1353832" y="530549"/>
                </a:lnTo>
                <a:lnTo>
                  <a:pt x="1354802" y="535578"/>
                </a:lnTo>
                <a:lnTo>
                  <a:pt x="1355683" y="540608"/>
                </a:lnTo>
                <a:lnTo>
                  <a:pt x="1356652" y="545637"/>
                </a:lnTo>
                <a:lnTo>
                  <a:pt x="1357533" y="550578"/>
                </a:lnTo>
                <a:lnTo>
                  <a:pt x="1358502" y="555519"/>
                </a:lnTo>
                <a:lnTo>
                  <a:pt x="1359471" y="560460"/>
                </a:lnTo>
                <a:lnTo>
                  <a:pt x="1360352" y="565401"/>
                </a:lnTo>
                <a:lnTo>
                  <a:pt x="1361322" y="570254"/>
                </a:lnTo>
                <a:lnTo>
                  <a:pt x="1362203" y="575107"/>
                </a:lnTo>
                <a:lnTo>
                  <a:pt x="1363172" y="579960"/>
                </a:lnTo>
                <a:lnTo>
                  <a:pt x="1364141" y="584813"/>
                </a:lnTo>
                <a:lnTo>
                  <a:pt x="1365022" y="589666"/>
                </a:lnTo>
                <a:lnTo>
                  <a:pt x="1365991" y="594430"/>
                </a:lnTo>
                <a:lnTo>
                  <a:pt x="1366872" y="599195"/>
                </a:lnTo>
                <a:lnTo>
                  <a:pt x="1367841" y="603871"/>
                </a:lnTo>
                <a:lnTo>
                  <a:pt x="1368811" y="608636"/>
                </a:lnTo>
                <a:lnTo>
                  <a:pt x="1369692" y="613312"/>
                </a:lnTo>
                <a:lnTo>
                  <a:pt x="1370661" y="617989"/>
                </a:lnTo>
                <a:lnTo>
                  <a:pt x="1371542" y="622577"/>
                </a:lnTo>
                <a:lnTo>
                  <a:pt x="1372511" y="627165"/>
                </a:lnTo>
                <a:lnTo>
                  <a:pt x="1373392" y="631753"/>
                </a:lnTo>
                <a:lnTo>
                  <a:pt x="1374361" y="636253"/>
                </a:lnTo>
                <a:lnTo>
                  <a:pt x="1375331" y="640841"/>
                </a:lnTo>
                <a:lnTo>
                  <a:pt x="1376212" y="645253"/>
                </a:lnTo>
                <a:lnTo>
                  <a:pt x="1377181" y="649753"/>
                </a:lnTo>
                <a:lnTo>
                  <a:pt x="1378062" y="654164"/>
                </a:lnTo>
                <a:lnTo>
                  <a:pt x="1379031" y="658488"/>
                </a:lnTo>
                <a:lnTo>
                  <a:pt x="1380000" y="662811"/>
                </a:lnTo>
                <a:lnTo>
                  <a:pt x="1380881" y="667135"/>
                </a:lnTo>
                <a:lnTo>
                  <a:pt x="1381850" y="671370"/>
                </a:lnTo>
                <a:lnTo>
                  <a:pt x="1382731" y="675605"/>
                </a:lnTo>
                <a:lnTo>
                  <a:pt x="1383701" y="679752"/>
                </a:lnTo>
                <a:lnTo>
                  <a:pt x="1384670" y="683899"/>
                </a:lnTo>
                <a:lnTo>
                  <a:pt x="1385551" y="687958"/>
                </a:lnTo>
                <a:lnTo>
                  <a:pt x="1386520" y="692017"/>
                </a:lnTo>
                <a:lnTo>
                  <a:pt x="1387401" y="696075"/>
                </a:lnTo>
                <a:lnTo>
                  <a:pt x="1388370" y="699958"/>
                </a:lnTo>
                <a:lnTo>
                  <a:pt x="1389339" y="703928"/>
                </a:lnTo>
                <a:lnTo>
                  <a:pt x="1390221" y="707722"/>
                </a:lnTo>
                <a:lnTo>
                  <a:pt x="1391190" y="711516"/>
                </a:lnTo>
                <a:lnTo>
                  <a:pt x="1392071" y="715310"/>
                </a:lnTo>
                <a:lnTo>
                  <a:pt x="1393040" y="719016"/>
                </a:lnTo>
                <a:lnTo>
                  <a:pt x="1393921" y="722634"/>
                </a:lnTo>
                <a:lnTo>
                  <a:pt x="1394890" y="726163"/>
                </a:lnTo>
                <a:lnTo>
                  <a:pt x="1395859" y="729692"/>
                </a:lnTo>
                <a:lnTo>
                  <a:pt x="1396740" y="733221"/>
                </a:lnTo>
                <a:lnTo>
                  <a:pt x="1397710" y="736574"/>
                </a:lnTo>
                <a:lnTo>
                  <a:pt x="1398591" y="739927"/>
                </a:lnTo>
                <a:lnTo>
                  <a:pt x="1399560" y="743192"/>
                </a:lnTo>
                <a:lnTo>
                  <a:pt x="1400529" y="746368"/>
                </a:lnTo>
                <a:lnTo>
                  <a:pt x="1401410" y="749545"/>
                </a:lnTo>
                <a:lnTo>
                  <a:pt x="1402379" y="752633"/>
                </a:lnTo>
                <a:lnTo>
                  <a:pt x="1403260" y="755633"/>
                </a:lnTo>
                <a:lnTo>
                  <a:pt x="1404230" y="758545"/>
                </a:lnTo>
                <a:lnTo>
                  <a:pt x="1405199" y="761456"/>
                </a:lnTo>
                <a:lnTo>
                  <a:pt x="1406080" y="764191"/>
                </a:lnTo>
                <a:lnTo>
                  <a:pt x="1407049" y="766927"/>
                </a:lnTo>
                <a:lnTo>
                  <a:pt x="1407930" y="769574"/>
                </a:lnTo>
                <a:lnTo>
                  <a:pt x="1408899" y="772132"/>
                </a:lnTo>
                <a:lnTo>
                  <a:pt x="1409780" y="774603"/>
                </a:lnTo>
                <a:lnTo>
                  <a:pt x="1410749" y="776985"/>
                </a:lnTo>
                <a:lnTo>
                  <a:pt x="1411719" y="779368"/>
                </a:lnTo>
                <a:lnTo>
                  <a:pt x="1412600" y="781574"/>
                </a:lnTo>
                <a:lnTo>
                  <a:pt x="1413569" y="783779"/>
                </a:lnTo>
                <a:lnTo>
                  <a:pt x="1414450" y="785897"/>
                </a:lnTo>
                <a:lnTo>
                  <a:pt x="1415419" y="787838"/>
                </a:lnTo>
                <a:lnTo>
                  <a:pt x="1416388" y="789779"/>
                </a:lnTo>
                <a:lnTo>
                  <a:pt x="1417269" y="791632"/>
                </a:lnTo>
                <a:lnTo>
                  <a:pt x="1418238" y="793309"/>
                </a:lnTo>
                <a:lnTo>
                  <a:pt x="1419120" y="794985"/>
                </a:lnTo>
                <a:lnTo>
                  <a:pt x="1420089" y="796573"/>
                </a:lnTo>
                <a:lnTo>
                  <a:pt x="1421058" y="798073"/>
                </a:lnTo>
                <a:lnTo>
                  <a:pt x="1421939" y="799485"/>
                </a:lnTo>
                <a:lnTo>
                  <a:pt x="1422908" y="800720"/>
                </a:lnTo>
                <a:lnTo>
                  <a:pt x="1423789" y="801956"/>
                </a:lnTo>
                <a:lnTo>
                  <a:pt x="1424758" y="803103"/>
                </a:lnTo>
                <a:lnTo>
                  <a:pt x="1425728" y="804073"/>
                </a:lnTo>
                <a:lnTo>
                  <a:pt x="1426609" y="805044"/>
                </a:lnTo>
                <a:lnTo>
                  <a:pt x="1427578" y="805926"/>
                </a:lnTo>
                <a:lnTo>
                  <a:pt x="1428459" y="806632"/>
                </a:lnTo>
                <a:lnTo>
                  <a:pt x="1429428" y="807250"/>
                </a:lnTo>
                <a:lnTo>
                  <a:pt x="1430309" y="807867"/>
                </a:lnTo>
                <a:lnTo>
                  <a:pt x="1435948" y="809191"/>
                </a:lnTo>
                <a:lnTo>
                  <a:pt x="1436917" y="809103"/>
                </a:lnTo>
                <a:lnTo>
                  <a:pt x="1437798" y="808838"/>
                </a:lnTo>
                <a:lnTo>
                  <a:pt x="1438767" y="808573"/>
                </a:lnTo>
                <a:lnTo>
                  <a:pt x="1446168" y="802397"/>
                </a:lnTo>
                <a:lnTo>
                  <a:pt x="1447137" y="801250"/>
                </a:lnTo>
                <a:lnTo>
                  <a:pt x="1448107" y="799926"/>
                </a:lnTo>
                <a:lnTo>
                  <a:pt x="1448988" y="798515"/>
                </a:lnTo>
                <a:lnTo>
                  <a:pt x="1449957" y="797015"/>
                </a:lnTo>
                <a:lnTo>
                  <a:pt x="1450838" y="795338"/>
                </a:lnTo>
                <a:lnTo>
                  <a:pt x="1451807" y="793662"/>
                </a:lnTo>
                <a:lnTo>
                  <a:pt x="1452776" y="791809"/>
                </a:lnTo>
                <a:lnTo>
                  <a:pt x="1453657" y="789868"/>
                </a:lnTo>
                <a:lnTo>
                  <a:pt x="1454626" y="787838"/>
                </a:lnTo>
                <a:lnTo>
                  <a:pt x="1455508" y="785721"/>
                </a:lnTo>
                <a:lnTo>
                  <a:pt x="1456477" y="783515"/>
                </a:lnTo>
                <a:lnTo>
                  <a:pt x="1457446" y="781132"/>
                </a:lnTo>
                <a:lnTo>
                  <a:pt x="1458327" y="778750"/>
                </a:lnTo>
                <a:lnTo>
                  <a:pt x="1459296" y="776191"/>
                </a:lnTo>
                <a:lnTo>
                  <a:pt x="1460177" y="773544"/>
                </a:lnTo>
                <a:lnTo>
                  <a:pt x="1461146" y="770809"/>
                </a:lnTo>
                <a:lnTo>
                  <a:pt x="1462116" y="767986"/>
                </a:lnTo>
                <a:lnTo>
                  <a:pt x="1462997" y="764986"/>
                </a:lnTo>
                <a:lnTo>
                  <a:pt x="1463966" y="761986"/>
                </a:lnTo>
                <a:lnTo>
                  <a:pt x="1464847" y="758809"/>
                </a:lnTo>
                <a:lnTo>
                  <a:pt x="1465816" y="755545"/>
                </a:lnTo>
                <a:lnTo>
                  <a:pt x="1466697" y="752192"/>
                </a:lnTo>
                <a:lnTo>
                  <a:pt x="1467666" y="748663"/>
                </a:lnTo>
                <a:lnTo>
                  <a:pt x="1468635" y="745133"/>
                </a:lnTo>
                <a:lnTo>
                  <a:pt x="1469517" y="741427"/>
                </a:lnTo>
                <a:lnTo>
                  <a:pt x="1470486" y="737722"/>
                </a:lnTo>
                <a:lnTo>
                  <a:pt x="1471367" y="733839"/>
                </a:lnTo>
                <a:lnTo>
                  <a:pt x="1472336" y="729869"/>
                </a:lnTo>
                <a:lnTo>
                  <a:pt x="1473305" y="725810"/>
                </a:lnTo>
                <a:lnTo>
                  <a:pt x="1474186" y="721575"/>
                </a:lnTo>
                <a:lnTo>
                  <a:pt x="1475155" y="717340"/>
                </a:lnTo>
                <a:lnTo>
                  <a:pt x="1476036" y="712928"/>
                </a:lnTo>
                <a:lnTo>
                  <a:pt x="1477006" y="708516"/>
                </a:lnTo>
                <a:lnTo>
                  <a:pt x="1477975" y="703928"/>
                </a:lnTo>
                <a:lnTo>
                  <a:pt x="1478856" y="699252"/>
                </a:lnTo>
                <a:lnTo>
                  <a:pt x="1479825" y="694487"/>
                </a:lnTo>
                <a:lnTo>
                  <a:pt x="1480706" y="689635"/>
                </a:lnTo>
                <a:lnTo>
                  <a:pt x="1481675" y="684693"/>
                </a:lnTo>
                <a:lnTo>
                  <a:pt x="1482644" y="679664"/>
                </a:lnTo>
                <a:lnTo>
                  <a:pt x="1483525" y="674546"/>
                </a:lnTo>
                <a:lnTo>
                  <a:pt x="1484495" y="669341"/>
                </a:lnTo>
                <a:lnTo>
                  <a:pt x="1485376" y="664047"/>
                </a:lnTo>
                <a:lnTo>
                  <a:pt x="1486345" y="658664"/>
                </a:lnTo>
                <a:lnTo>
                  <a:pt x="1487226" y="653194"/>
                </a:lnTo>
                <a:lnTo>
                  <a:pt x="1488195" y="647635"/>
                </a:lnTo>
                <a:lnTo>
                  <a:pt x="1489164" y="641988"/>
                </a:lnTo>
                <a:lnTo>
                  <a:pt x="1490045" y="636253"/>
                </a:lnTo>
                <a:lnTo>
                  <a:pt x="1491015" y="630518"/>
                </a:lnTo>
                <a:lnTo>
                  <a:pt x="1491896" y="624606"/>
                </a:lnTo>
                <a:lnTo>
                  <a:pt x="1492865" y="618695"/>
                </a:lnTo>
                <a:lnTo>
                  <a:pt x="1493834" y="612695"/>
                </a:lnTo>
                <a:lnTo>
                  <a:pt x="1494715" y="606607"/>
                </a:lnTo>
                <a:lnTo>
                  <a:pt x="1495684" y="600431"/>
                </a:lnTo>
                <a:lnTo>
                  <a:pt x="1496565" y="594166"/>
                </a:lnTo>
                <a:lnTo>
                  <a:pt x="1497534" y="587901"/>
                </a:lnTo>
                <a:lnTo>
                  <a:pt x="1498504" y="581548"/>
                </a:lnTo>
                <a:lnTo>
                  <a:pt x="1499385" y="575196"/>
                </a:lnTo>
                <a:lnTo>
                  <a:pt x="1500354" y="568755"/>
                </a:lnTo>
                <a:lnTo>
                  <a:pt x="1501235" y="562225"/>
                </a:lnTo>
                <a:lnTo>
                  <a:pt x="1502204" y="555696"/>
                </a:lnTo>
                <a:lnTo>
                  <a:pt x="1503085" y="549078"/>
                </a:lnTo>
                <a:lnTo>
                  <a:pt x="1504054" y="542461"/>
                </a:lnTo>
                <a:lnTo>
                  <a:pt x="1505023" y="535755"/>
                </a:lnTo>
                <a:lnTo>
                  <a:pt x="1505905" y="529050"/>
                </a:lnTo>
                <a:lnTo>
                  <a:pt x="1506874" y="522256"/>
                </a:lnTo>
                <a:lnTo>
                  <a:pt x="1507755" y="515461"/>
                </a:lnTo>
                <a:lnTo>
                  <a:pt x="1508724" y="508667"/>
                </a:lnTo>
                <a:lnTo>
                  <a:pt x="1509693" y="501873"/>
                </a:lnTo>
                <a:lnTo>
                  <a:pt x="1510574" y="494991"/>
                </a:lnTo>
                <a:lnTo>
                  <a:pt x="1511543" y="488109"/>
                </a:lnTo>
                <a:lnTo>
                  <a:pt x="1512424" y="481227"/>
                </a:lnTo>
                <a:lnTo>
                  <a:pt x="1513394" y="474345"/>
                </a:lnTo>
                <a:lnTo>
                  <a:pt x="1514363" y="467462"/>
                </a:lnTo>
                <a:lnTo>
                  <a:pt x="1515244" y="460492"/>
                </a:lnTo>
                <a:lnTo>
                  <a:pt x="1516213" y="453610"/>
                </a:lnTo>
                <a:lnTo>
                  <a:pt x="1517094" y="446728"/>
                </a:lnTo>
                <a:lnTo>
                  <a:pt x="1518063" y="439757"/>
                </a:lnTo>
                <a:lnTo>
                  <a:pt x="1519032" y="432875"/>
                </a:lnTo>
                <a:lnTo>
                  <a:pt x="1519913" y="425993"/>
                </a:lnTo>
                <a:lnTo>
                  <a:pt x="1520883" y="419199"/>
                </a:lnTo>
                <a:lnTo>
                  <a:pt x="1521764" y="412317"/>
                </a:lnTo>
                <a:lnTo>
                  <a:pt x="1522733" y="405523"/>
                </a:lnTo>
                <a:lnTo>
                  <a:pt x="1523614" y="398729"/>
                </a:lnTo>
                <a:lnTo>
                  <a:pt x="1524583" y="391935"/>
                </a:lnTo>
                <a:lnTo>
                  <a:pt x="1525552" y="385229"/>
                </a:lnTo>
                <a:lnTo>
                  <a:pt x="1526433" y="378523"/>
                </a:lnTo>
                <a:lnTo>
                  <a:pt x="1527403" y="371906"/>
                </a:lnTo>
                <a:lnTo>
                  <a:pt x="1528284" y="365288"/>
                </a:lnTo>
                <a:lnTo>
                  <a:pt x="1529253" y="358759"/>
                </a:lnTo>
                <a:lnTo>
                  <a:pt x="1530222" y="352230"/>
                </a:lnTo>
                <a:lnTo>
                  <a:pt x="1531103" y="345789"/>
                </a:lnTo>
                <a:lnTo>
                  <a:pt x="1532072" y="339436"/>
                </a:lnTo>
                <a:lnTo>
                  <a:pt x="1532953" y="333083"/>
                </a:lnTo>
                <a:lnTo>
                  <a:pt x="1533922" y="326819"/>
                </a:lnTo>
                <a:lnTo>
                  <a:pt x="1534892" y="320642"/>
                </a:lnTo>
                <a:lnTo>
                  <a:pt x="1535773" y="314466"/>
                </a:lnTo>
                <a:lnTo>
                  <a:pt x="1536742" y="308378"/>
                </a:lnTo>
                <a:lnTo>
                  <a:pt x="1537623" y="302378"/>
                </a:lnTo>
                <a:lnTo>
                  <a:pt x="1538592" y="296466"/>
                </a:lnTo>
                <a:lnTo>
                  <a:pt x="1539561" y="290643"/>
                </a:lnTo>
                <a:lnTo>
                  <a:pt x="1540442" y="284907"/>
                </a:lnTo>
                <a:lnTo>
                  <a:pt x="1541412" y="279260"/>
                </a:lnTo>
                <a:lnTo>
                  <a:pt x="1542293" y="273613"/>
                </a:lnTo>
                <a:lnTo>
                  <a:pt x="1543262" y="268143"/>
                </a:lnTo>
                <a:lnTo>
                  <a:pt x="1544143" y="262761"/>
                </a:lnTo>
                <a:lnTo>
                  <a:pt x="1545112" y="257379"/>
                </a:lnTo>
                <a:lnTo>
                  <a:pt x="1546081" y="252173"/>
                </a:lnTo>
                <a:lnTo>
                  <a:pt x="1546962" y="247055"/>
                </a:lnTo>
                <a:lnTo>
                  <a:pt x="1547931" y="242026"/>
                </a:lnTo>
                <a:lnTo>
                  <a:pt x="1548812" y="237085"/>
                </a:lnTo>
                <a:lnTo>
                  <a:pt x="1549782" y="232232"/>
                </a:lnTo>
                <a:lnTo>
                  <a:pt x="1550751" y="227468"/>
                </a:lnTo>
                <a:lnTo>
                  <a:pt x="1551632" y="222880"/>
                </a:lnTo>
                <a:lnTo>
                  <a:pt x="1552601" y="218292"/>
                </a:lnTo>
                <a:lnTo>
                  <a:pt x="1553482" y="213880"/>
                </a:lnTo>
                <a:lnTo>
                  <a:pt x="1554451" y="209557"/>
                </a:lnTo>
                <a:lnTo>
                  <a:pt x="1555420" y="205321"/>
                </a:lnTo>
                <a:lnTo>
                  <a:pt x="1556301" y="201262"/>
                </a:lnTo>
                <a:lnTo>
                  <a:pt x="1557271" y="197204"/>
                </a:lnTo>
                <a:lnTo>
                  <a:pt x="1558152" y="193322"/>
                </a:lnTo>
                <a:lnTo>
                  <a:pt x="1559121" y="189528"/>
                </a:lnTo>
                <a:lnTo>
                  <a:pt x="1560002" y="185822"/>
                </a:lnTo>
                <a:lnTo>
                  <a:pt x="1560971" y="182204"/>
                </a:lnTo>
                <a:lnTo>
                  <a:pt x="1561940" y="178763"/>
                </a:lnTo>
                <a:lnTo>
                  <a:pt x="1562821" y="175410"/>
                </a:lnTo>
                <a:lnTo>
                  <a:pt x="1563791" y="172145"/>
                </a:lnTo>
                <a:lnTo>
                  <a:pt x="1564672" y="168969"/>
                </a:lnTo>
                <a:lnTo>
                  <a:pt x="1565641" y="165969"/>
                </a:lnTo>
                <a:lnTo>
                  <a:pt x="1566610" y="162969"/>
                </a:lnTo>
                <a:lnTo>
                  <a:pt x="1567491" y="160146"/>
                </a:lnTo>
                <a:lnTo>
                  <a:pt x="1568460" y="157410"/>
                </a:lnTo>
                <a:lnTo>
                  <a:pt x="1569341" y="154852"/>
                </a:lnTo>
                <a:lnTo>
                  <a:pt x="1570311" y="152293"/>
                </a:lnTo>
                <a:lnTo>
                  <a:pt x="1571280" y="149911"/>
                </a:lnTo>
                <a:lnTo>
                  <a:pt x="1572161" y="147616"/>
                </a:lnTo>
                <a:lnTo>
                  <a:pt x="1573130" y="145322"/>
                </a:lnTo>
                <a:lnTo>
                  <a:pt x="1574011" y="143293"/>
                </a:lnTo>
                <a:lnTo>
                  <a:pt x="1574980" y="141263"/>
                </a:lnTo>
                <a:lnTo>
                  <a:pt x="1575949" y="139322"/>
                </a:lnTo>
                <a:lnTo>
                  <a:pt x="1576830" y="137469"/>
                </a:lnTo>
                <a:lnTo>
                  <a:pt x="1577800" y="135793"/>
                </a:lnTo>
                <a:lnTo>
                  <a:pt x="1578681" y="134116"/>
                </a:lnTo>
                <a:lnTo>
                  <a:pt x="1579650" y="132616"/>
                </a:lnTo>
                <a:lnTo>
                  <a:pt x="1580531" y="131205"/>
                </a:lnTo>
                <a:lnTo>
                  <a:pt x="1581500" y="129793"/>
                </a:lnTo>
                <a:lnTo>
                  <a:pt x="1582469" y="128557"/>
                </a:lnTo>
                <a:lnTo>
                  <a:pt x="1583350" y="127410"/>
                </a:lnTo>
                <a:lnTo>
                  <a:pt x="1584319" y="126263"/>
                </a:lnTo>
                <a:lnTo>
                  <a:pt x="1585200" y="125293"/>
                </a:lnTo>
                <a:lnTo>
                  <a:pt x="1586170" y="124410"/>
                </a:lnTo>
                <a:lnTo>
                  <a:pt x="1587139" y="123528"/>
                </a:lnTo>
                <a:lnTo>
                  <a:pt x="1588020" y="122734"/>
                </a:lnTo>
                <a:lnTo>
                  <a:pt x="1588989" y="122116"/>
                </a:lnTo>
                <a:lnTo>
                  <a:pt x="1589870" y="121499"/>
                </a:lnTo>
                <a:lnTo>
                  <a:pt x="1590839" y="120969"/>
                </a:lnTo>
                <a:lnTo>
                  <a:pt x="1591808" y="120528"/>
                </a:lnTo>
                <a:lnTo>
                  <a:pt x="1592690" y="120087"/>
                </a:lnTo>
                <a:lnTo>
                  <a:pt x="1593659" y="119822"/>
                </a:lnTo>
                <a:lnTo>
                  <a:pt x="1594540" y="119558"/>
                </a:lnTo>
                <a:lnTo>
                  <a:pt x="1595509" y="119381"/>
                </a:lnTo>
                <a:lnTo>
                  <a:pt x="1596390" y="119293"/>
                </a:lnTo>
                <a:lnTo>
                  <a:pt x="1597359" y="119205"/>
                </a:lnTo>
                <a:lnTo>
                  <a:pt x="1598328" y="119293"/>
                </a:lnTo>
                <a:lnTo>
                  <a:pt x="1599209" y="119381"/>
                </a:lnTo>
                <a:lnTo>
                  <a:pt x="1600179" y="119470"/>
                </a:lnTo>
                <a:lnTo>
                  <a:pt x="1601060" y="119734"/>
                </a:lnTo>
                <a:lnTo>
                  <a:pt x="1602029" y="119999"/>
                </a:lnTo>
                <a:lnTo>
                  <a:pt x="1602998" y="120352"/>
                </a:lnTo>
                <a:lnTo>
                  <a:pt x="1603879" y="120705"/>
                </a:lnTo>
                <a:lnTo>
                  <a:pt x="1604848" y="121146"/>
                </a:lnTo>
                <a:lnTo>
                  <a:pt x="1605729" y="121675"/>
                </a:lnTo>
                <a:lnTo>
                  <a:pt x="1606699" y="122205"/>
                </a:lnTo>
                <a:lnTo>
                  <a:pt x="1607668" y="122823"/>
                </a:lnTo>
                <a:lnTo>
                  <a:pt x="1608549" y="123528"/>
                </a:lnTo>
                <a:lnTo>
                  <a:pt x="1609518" y="124234"/>
                </a:lnTo>
                <a:lnTo>
                  <a:pt x="1610399" y="125028"/>
                </a:lnTo>
                <a:lnTo>
                  <a:pt x="1611368" y="125822"/>
                </a:lnTo>
                <a:lnTo>
                  <a:pt x="1612337" y="126705"/>
                </a:lnTo>
                <a:lnTo>
                  <a:pt x="1613218" y="127675"/>
                </a:lnTo>
                <a:lnTo>
                  <a:pt x="1614188" y="128645"/>
                </a:lnTo>
                <a:lnTo>
                  <a:pt x="1615069" y="129616"/>
                </a:lnTo>
                <a:lnTo>
                  <a:pt x="1616038" y="130763"/>
                </a:lnTo>
                <a:lnTo>
                  <a:pt x="1616919" y="131822"/>
                </a:lnTo>
                <a:lnTo>
                  <a:pt x="1617888" y="133057"/>
                </a:lnTo>
                <a:lnTo>
                  <a:pt x="1618857" y="134204"/>
                </a:lnTo>
                <a:lnTo>
                  <a:pt x="1619738" y="135528"/>
                </a:lnTo>
                <a:lnTo>
                  <a:pt x="1620707" y="136851"/>
                </a:lnTo>
                <a:lnTo>
                  <a:pt x="1621589" y="138175"/>
                </a:lnTo>
                <a:lnTo>
                  <a:pt x="1622558" y="139675"/>
                </a:lnTo>
                <a:lnTo>
                  <a:pt x="1623527" y="141086"/>
                </a:lnTo>
                <a:lnTo>
                  <a:pt x="1624408" y="142586"/>
                </a:lnTo>
                <a:lnTo>
                  <a:pt x="1625377" y="144175"/>
                </a:lnTo>
                <a:lnTo>
                  <a:pt x="1626258" y="145763"/>
                </a:lnTo>
                <a:lnTo>
                  <a:pt x="1627227" y="147439"/>
                </a:lnTo>
                <a:lnTo>
                  <a:pt x="1628197" y="149204"/>
                </a:lnTo>
                <a:lnTo>
                  <a:pt x="1629078" y="150969"/>
                </a:lnTo>
                <a:lnTo>
                  <a:pt x="1630047" y="152734"/>
                </a:lnTo>
                <a:lnTo>
                  <a:pt x="1630928" y="154675"/>
                </a:lnTo>
                <a:lnTo>
                  <a:pt x="1631897" y="156527"/>
                </a:lnTo>
                <a:lnTo>
                  <a:pt x="1632866" y="158557"/>
                </a:lnTo>
                <a:lnTo>
                  <a:pt x="1633747" y="160586"/>
                </a:lnTo>
                <a:lnTo>
                  <a:pt x="1634716" y="162616"/>
                </a:lnTo>
                <a:lnTo>
                  <a:pt x="1635598" y="164733"/>
                </a:lnTo>
                <a:lnTo>
                  <a:pt x="1636567" y="166939"/>
                </a:lnTo>
                <a:lnTo>
                  <a:pt x="1637448" y="169233"/>
                </a:lnTo>
                <a:lnTo>
                  <a:pt x="1638417" y="171528"/>
                </a:lnTo>
                <a:lnTo>
                  <a:pt x="1639386" y="173910"/>
                </a:lnTo>
                <a:lnTo>
                  <a:pt x="1640267" y="176292"/>
                </a:lnTo>
                <a:lnTo>
                  <a:pt x="1641236" y="178762"/>
                </a:lnTo>
                <a:lnTo>
                  <a:pt x="1642117" y="181321"/>
                </a:lnTo>
                <a:lnTo>
                  <a:pt x="1643087" y="183968"/>
                </a:lnTo>
                <a:lnTo>
                  <a:pt x="1644056" y="186615"/>
                </a:lnTo>
                <a:lnTo>
                  <a:pt x="1644937" y="189350"/>
                </a:lnTo>
                <a:lnTo>
                  <a:pt x="1645906" y="192174"/>
                </a:lnTo>
                <a:lnTo>
                  <a:pt x="1646787" y="194997"/>
                </a:lnTo>
                <a:lnTo>
                  <a:pt x="1647756" y="197909"/>
                </a:lnTo>
                <a:lnTo>
                  <a:pt x="1648725" y="200997"/>
                </a:lnTo>
                <a:lnTo>
                  <a:pt x="1649606" y="203997"/>
                </a:lnTo>
                <a:lnTo>
                  <a:pt x="1650576" y="207174"/>
                </a:lnTo>
                <a:lnTo>
                  <a:pt x="1651457" y="210438"/>
                </a:lnTo>
                <a:lnTo>
                  <a:pt x="1652426" y="213703"/>
                </a:lnTo>
                <a:lnTo>
                  <a:pt x="1653307" y="217056"/>
                </a:lnTo>
                <a:lnTo>
                  <a:pt x="1654276" y="220497"/>
                </a:lnTo>
                <a:lnTo>
                  <a:pt x="1655245" y="224026"/>
                </a:lnTo>
                <a:lnTo>
                  <a:pt x="1656126" y="227644"/>
                </a:lnTo>
                <a:lnTo>
                  <a:pt x="1657095" y="231350"/>
                </a:lnTo>
                <a:lnTo>
                  <a:pt x="1657977" y="235056"/>
                </a:lnTo>
                <a:lnTo>
                  <a:pt x="1658946" y="238938"/>
                </a:lnTo>
                <a:lnTo>
                  <a:pt x="1659915" y="242820"/>
                </a:lnTo>
                <a:lnTo>
                  <a:pt x="1660796" y="246879"/>
                </a:lnTo>
                <a:lnTo>
                  <a:pt x="1661765" y="250938"/>
                </a:lnTo>
                <a:lnTo>
                  <a:pt x="1662646" y="255084"/>
                </a:lnTo>
                <a:lnTo>
                  <a:pt x="1663615" y="259408"/>
                </a:lnTo>
                <a:lnTo>
                  <a:pt x="1664585" y="263731"/>
                </a:lnTo>
                <a:lnTo>
                  <a:pt x="1665466" y="268143"/>
                </a:lnTo>
                <a:lnTo>
                  <a:pt x="1666435" y="272643"/>
                </a:lnTo>
                <a:lnTo>
                  <a:pt x="1667316" y="277231"/>
                </a:lnTo>
                <a:lnTo>
                  <a:pt x="1668285" y="281907"/>
                </a:lnTo>
                <a:lnTo>
                  <a:pt x="1669254" y="286584"/>
                </a:lnTo>
                <a:lnTo>
                  <a:pt x="1670135" y="291436"/>
                </a:lnTo>
                <a:lnTo>
                  <a:pt x="1671104" y="296377"/>
                </a:lnTo>
                <a:lnTo>
                  <a:pt x="1671986" y="301318"/>
                </a:lnTo>
                <a:lnTo>
                  <a:pt x="1672955" y="306436"/>
                </a:lnTo>
                <a:lnTo>
                  <a:pt x="1673836" y="311553"/>
                </a:lnTo>
                <a:lnTo>
                  <a:pt x="1674805" y="316847"/>
                </a:lnTo>
                <a:lnTo>
                  <a:pt x="1675774" y="322141"/>
                </a:lnTo>
                <a:lnTo>
                  <a:pt x="1676655" y="327524"/>
                </a:lnTo>
                <a:lnTo>
                  <a:pt x="1677624" y="332994"/>
                </a:lnTo>
                <a:lnTo>
                  <a:pt x="1678505" y="338553"/>
                </a:lnTo>
                <a:lnTo>
                  <a:pt x="1679475" y="344111"/>
                </a:lnTo>
                <a:lnTo>
                  <a:pt x="1680444" y="349847"/>
                </a:lnTo>
                <a:lnTo>
                  <a:pt x="1681325" y="355582"/>
                </a:lnTo>
                <a:lnTo>
                  <a:pt x="1682294" y="361405"/>
                </a:lnTo>
                <a:lnTo>
                  <a:pt x="1683175" y="367317"/>
                </a:lnTo>
                <a:lnTo>
                  <a:pt x="1684144" y="373229"/>
                </a:lnTo>
                <a:lnTo>
                  <a:pt x="1685113" y="379229"/>
                </a:lnTo>
                <a:lnTo>
                  <a:pt x="1685994" y="385317"/>
                </a:lnTo>
                <a:lnTo>
                  <a:pt x="1686964" y="391493"/>
                </a:lnTo>
                <a:lnTo>
                  <a:pt x="1687845" y="397670"/>
                </a:lnTo>
                <a:lnTo>
                  <a:pt x="1688814" y="403934"/>
                </a:lnTo>
                <a:lnTo>
                  <a:pt x="1689695" y="410199"/>
                </a:lnTo>
                <a:lnTo>
                  <a:pt x="1690664" y="416551"/>
                </a:lnTo>
                <a:lnTo>
                  <a:pt x="1691633" y="422904"/>
                </a:lnTo>
                <a:lnTo>
                  <a:pt x="1692514" y="429345"/>
                </a:lnTo>
                <a:lnTo>
                  <a:pt x="1693484" y="435786"/>
                </a:lnTo>
                <a:lnTo>
                  <a:pt x="1694365" y="442316"/>
                </a:lnTo>
                <a:lnTo>
                  <a:pt x="1695334" y="448845"/>
                </a:lnTo>
                <a:lnTo>
                  <a:pt x="1696303" y="455462"/>
                </a:lnTo>
                <a:lnTo>
                  <a:pt x="1697184" y="462080"/>
                </a:lnTo>
                <a:lnTo>
                  <a:pt x="1698153" y="468697"/>
                </a:lnTo>
                <a:lnTo>
                  <a:pt x="1699034" y="475315"/>
                </a:lnTo>
                <a:lnTo>
                  <a:pt x="1700003" y="481932"/>
                </a:lnTo>
                <a:lnTo>
                  <a:pt x="1700973" y="488638"/>
                </a:lnTo>
                <a:lnTo>
                  <a:pt x="1701854" y="495344"/>
                </a:lnTo>
                <a:lnTo>
                  <a:pt x="1702823" y="502050"/>
                </a:lnTo>
                <a:lnTo>
                  <a:pt x="1703704" y="508755"/>
                </a:lnTo>
                <a:lnTo>
                  <a:pt x="1704673" y="515461"/>
                </a:lnTo>
                <a:lnTo>
                  <a:pt x="1705642" y="522167"/>
                </a:lnTo>
                <a:lnTo>
                  <a:pt x="1706523" y="528872"/>
                </a:lnTo>
                <a:lnTo>
                  <a:pt x="1707493" y="535578"/>
                </a:lnTo>
                <a:lnTo>
                  <a:pt x="1708374" y="542284"/>
                </a:lnTo>
                <a:lnTo>
                  <a:pt x="1709343" y="548901"/>
                </a:lnTo>
                <a:lnTo>
                  <a:pt x="1710224" y="555607"/>
                </a:lnTo>
                <a:lnTo>
                  <a:pt x="1711193" y="562224"/>
                </a:lnTo>
                <a:lnTo>
                  <a:pt x="1712162" y="568842"/>
                </a:lnTo>
                <a:lnTo>
                  <a:pt x="1713043" y="575459"/>
                </a:lnTo>
                <a:lnTo>
                  <a:pt x="1714012" y="581989"/>
                </a:lnTo>
                <a:lnTo>
                  <a:pt x="1714893" y="588518"/>
                </a:lnTo>
                <a:lnTo>
                  <a:pt x="1715863" y="595047"/>
                </a:lnTo>
                <a:lnTo>
                  <a:pt x="1716832" y="601489"/>
                </a:lnTo>
                <a:lnTo>
                  <a:pt x="1717713" y="607929"/>
                </a:lnTo>
                <a:lnTo>
                  <a:pt x="1718682" y="614282"/>
                </a:lnTo>
                <a:lnTo>
                  <a:pt x="1719563" y="620635"/>
                </a:lnTo>
                <a:lnTo>
                  <a:pt x="1720532" y="626900"/>
                </a:lnTo>
                <a:lnTo>
                  <a:pt x="1721501" y="633164"/>
                </a:lnTo>
                <a:lnTo>
                  <a:pt x="1722383" y="639341"/>
                </a:lnTo>
                <a:lnTo>
                  <a:pt x="1723352" y="645429"/>
                </a:lnTo>
                <a:lnTo>
                  <a:pt x="1724233" y="651429"/>
                </a:lnTo>
                <a:lnTo>
                  <a:pt x="1725202" y="657428"/>
                </a:lnTo>
                <a:lnTo>
                  <a:pt x="1726171" y="663428"/>
                </a:lnTo>
                <a:lnTo>
                  <a:pt x="1727052" y="669252"/>
                </a:lnTo>
                <a:lnTo>
                  <a:pt x="1728021" y="675075"/>
                </a:lnTo>
                <a:lnTo>
                  <a:pt x="1728902" y="680810"/>
                </a:lnTo>
                <a:lnTo>
                  <a:pt x="1729872" y="686457"/>
                </a:lnTo>
                <a:lnTo>
                  <a:pt x="1730753" y="692016"/>
                </a:lnTo>
                <a:lnTo>
                  <a:pt x="1731722" y="697487"/>
                </a:lnTo>
                <a:lnTo>
                  <a:pt x="1732691" y="702869"/>
                </a:lnTo>
                <a:lnTo>
                  <a:pt x="1733572" y="708251"/>
                </a:lnTo>
                <a:lnTo>
                  <a:pt x="1734541" y="713457"/>
                </a:lnTo>
                <a:lnTo>
                  <a:pt x="1735422" y="718662"/>
                </a:lnTo>
                <a:lnTo>
                  <a:pt x="1736392" y="723692"/>
                </a:lnTo>
                <a:lnTo>
                  <a:pt x="1737361" y="728721"/>
                </a:lnTo>
                <a:lnTo>
                  <a:pt x="1738242" y="733574"/>
                </a:lnTo>
                <a:lnTo>
                  <a:pt x="1739211" y="738427"/>
                </a:lnTo>
                <a:lnTo>
                  <a:pt x="1740092" y="743103"/>
                </a:lnTo>
                <a:lnTo>
                  <a:pt x="1741061" y="747780"/>
                </a:lnTo>
                <a:lnTo>
                  <a:pt x="1742030" y="752280"/>
                </a:lnTo>
                <a:lnTo>
                  <a:pt x="1742911" y="756691"/>
                </a:lnTo>
                <a:lnTo>
                  <a:pt x="1743881" y="761015"/>
                </a:lnTo>
                <a:lnTo>
                  <a:pt x="1744762" y="765250"/>
                </a:lnTo>
                <a:lnTo>
                  <a:pt x="1745731" y="769309"/>
                </a:lnTo>
                <a:lnTo>
                  <a:pt x="1746612" y="773367"/>
                </a:lnTo>
                <a:lnTo>
                  <a:pt x="1747581" y="777250"/>
                </a:lnTo>
                <a:lnTo>
                  <a:pt x="1748550" y="781044"/>
                </a:lnTo>
                <a:lnTo>
                  <a:pt x="1749431" y="784750"/>
                </a:lnTo>
                <a:lnTo>
                  <a:pt x="1750400" y="788367"/>
                </a:lnTo>
                <a:lnTo>
                  <a:pt x="1751282" y="791896"/>
                </a:lnTo>
                <a:lnTo>
                  <a:pt x="1752251" y="795249"/>
                </a:lnTo>
                <a:lnTo>
                  <a:pt x="1753220" y="798514"/>
                </a:lnTo>
                <a:lnTo>
                  <a:pt x="1754101" y="801690"/>
                </a:lnTo>
                <a:lnTo>
                  <a:pt x="1755070" y="804690"/>
                </a:lnTo>
                <a:lnTo>
                  <a:pt x="1755951" y="807602"/>
                </a:lnTo>
                <a:lnTo>
                  <a:pt x="1756920" y="810425"/>
                </a:lnTo>
                <a:lnTo>
                  <a:pt x="1757890" y="813161"/>
                </a:lnTo>
                <a:lnTo>
                  <a:pt x="1758771" y="815719"/>
                </a:lnTo>
                <a:lnTo>
                  <a:pt x="1759740" y="818190"/>
                </a:lnTo>
                <a:lnTo>
                  <a:pt x="1760621" y="820572"/>
                </a:lnTo>
                <a:lnTo>
                  <a:pt x="1761590" y="822778"/>
                </a:lnTo>
                <a:lnTo>
                  <a:pt x="1762559" y="824896"/>
                </a:lnTo>
                <a:lnTo>
                  <a:pt x="1763440" y="826837"/>
                </a:lnTo>
                <a:lnTo>
                  <a:pt x="1764409" y="828778"/>
                </a:lnTo>
                <a:lnTo>
                  <a:pt x="1765291" y="830543"/>
                </a:lnTo>
                <a:lnTo>
                  <a:pt x="1766260" y="832131"/>
                </a:lnTo>
                <a:lnTo>
                  <a:pt x="1767141" y="833631"/>
                </a:lnTo>
                <a:lnTo>
                  <a:pt x="1775599" y="841748"/>
                </a:lnTo>
                <a:lnTo>
                  <a:pt x="1776480" y="842101"/>
                </a:lnTo>
                <a:lnTo>
                  <a:pt x="1777449" y="842189"/>
                </a:lnTo>
                <a:lnTo>
                  <a:pt x="1778418" y="842278"/>
                </a:lnTo>
                <a:lnTo>
                  <a:pt x="1779299" y="842189"/>
                </a:lnTo>
                <a:lnTo>
                  <a:pt x="1785819" y="838042"/>
                </a:lnTo>
                <a:lnTo>
                  <a:pt x="1786789" y="836984"/>
                </a:lnTo>
                <a:lnTo>
                  <a:pt x="1787670" y="835749"/>
                </a:lnTo>
                <a:lnTo>
                  <a:pt x="1788639" y="834425"/>
                </a:lnTo>
                <a:lnTo>
                  <a:pt x="1789608" y="833013"/>
                </a:lnTo>
                <a:lnTo>
                  <a:pt x="1790489" y="831425"/>
                </a:lnTo>
                <a:lnTo>
                  <a:pt x="1791458" y="829749"/>
                </a:lnTo>
                <a:lnTo>
                  <a:pt x="1792339" y="827896"/>
                </a:lnTo>
                <a:lnTo>
                  <a:pt x="1793308" y="825955"/>
                </a:lnTo>
                <a:lnTo>
                  <a:pt x="1794278" y="823925"/>
                </a:lnTo>
                <a:lnTo>
                  <a:pt x="1795159" y="821808"/>
                </a:lnTo>
                <a:lnTo>
                  <a:pt x="1796128" y="819514"/>
                </a:lnTo>
                <a:lnTo>
                  <a:pt x="1797009" y="817043"/>
                </a:lnTo>
                <a:lnTo>
                  <a:pt x="1797978" y="814573"/>
                </a:lnTo>
                <a:lnTo>
                  <a:pt x="1798947" y="811925"/>
                </a:lnTo>
                <a:lnTo>
                  <a:pt x="1799828" y="809190"/>
                </a:lnTo>
                <a:lnTo>
                  <a:pt x="1800797" y="806367"/>
                </a:lnTo>
                <a:lnTo>
                  <a:pt x="1801679" y="803367"/>
                </a:lnTo>
                <a:lnTo>
                  <a:pt x="1802648" y="800279"/>
                </a:lnTo>
                <a:lnTo>
                  <a:pt x="1803529" y="797102"/>
                </a:lnTo>
                <a:lnTo>
                  <a:pt x="1804498" y="793838"/>
                </a:lnTo>
                <a:lnTo>
                  <a:pt x="1805467" y="790485"/>
                </a:lnTo>
                <a:lnTo>
                  <a:pt x="1806348" y="786955"/>
                </a:lnTo>
                <a:lnTo>
                  <a:pt x="1807317" y="783426"/>
                </a:lnTo>
                <a:lnTo>
                  <a:pt x="1808198" y="779720"/>
                </a:lnTo>
                <a:lnTo>
                  <a:pt x="1809168" y="775926"/>
                </a:lnTo>
                <a:lnTo>
                  <a:pt x="1810137" y="772044"/>
                </a:lnTo>
                <a:lnTo>
                  <a:pt x="1811018" y="768074"/>
                </a:lnTo>
                <a:lnTo>
                  <a:pt x="1811987" y="764015"/>
                </a:lnTo>
                <a:lnTo>
                  <a:pt x="1812868" y="759780"/>
                </a:lnTo>
                <a:lnTo>
                  <a:pt x="1813837" y="755544"/>
                </a:lnTo>
                <a:lnTo>
                  <a:pt x="1814806" y="751221"/>
                </a:lnTo>
                <a:lnTo>
                  <a:pt x="1815688" y="746809"/>
                </a:lnTo>
                <a:lnTo>
                  <a:pt x="1816657" y="742309"/>
                </a:lnTo>
                <a:lnTo>
                  <a:pt x="1817538" y="737721"/>
                </a:lnTo>
                <a:lnTo>
                  <a:pt x="1818507" y="733045"/>
                </a:lnTo>
                <a:lnTo>
                  <a:pt x="1819476" y="728369"/>
                </a:lnTo>
                <a:lnTo>
                  <a:pt x="1820357" y="723516"/>
                </a:lnTo>
                <a:lnTo>
                  <a:pt x="1821326" y="718663"/>
                </a:lnTo>
                <a:lnTo>
                  <a:pt x="1822207" y="713722"/>
                </a:lnTo>
                <a:lnTo>
                  <a:pt x="1823177" y="708692"/>
                </a:lnTo>
                <a:lnTo>
                  <a:pt x="1824058" y="703663"/>
                </a:lnTo>
                <a:lnTo>
                  <a:pt x="1825027" y="698545"/>
                </a:lnTo>
                <a:lnTo>
                  <a:pt x="1825996" y="693340"/>
                </a:lnTo>
                <a:lnTo>
                  <a:pt x="1826877" y="688046"/>
                </a:lnTo>
                <a:lnTo>
                  <a:pt x="1827846" y="682752"/>
                </a:lnTo>
                <a:lnTo>
                  <a:pt x="1828727" y="677369"/>
                </a:lnTo>
                <a:lnTo>
                  <a:pt x="1829696" y="671987"/>
                </a:lnTo>
                <a:lnTo>
                  <a:pt x="1830666" y="666517"/>
                </a:lnTo>
                <a:lnTo>
                  <a:pt x="1831547" y="661046"/>
                </a:lnTo>
                <a:lnTo>
                  <a:pt x="1832516" y="655487"/>
                </a:lnTo>
                <a:lnTo>
                  <a:pt x="1833397" y="649929"/>
                </a:lnTo>
                <a:lnTo>
                  <a:pt x="1834366" y="644370"/>
                </a:lnTo>
                <a:lnTo>
                  <a:pt x="1835335" y="638635"/>
                </a:lnTo>
                <a:lnTo>
                  <a:pt x="1836216" y="632988"/>
                </a:lnTo>
                <a:lnTo>
                  <a:pt x="1837185" y="627253"/>
                </a:lnTo>
                <a:lnTo>
                  <a:pt x="1838067" y="621518"/>
                </a:lnTo>
                <a:lnTo>
                  <a:pt x="1839036" y="615782"/>
                </a:lnTo>
                <a:lnTo>
                  <a:pt x="1839917" y="609959"/>
                </a:lnTo>
                <a:lnTo>
                  <a:pt x="1840886" y="604224"/>
                </a:lnTo>
                <a:lnTo>
                  <a:pt x="1841855" y="598400"/>
                </a:lnTo>
                <a:lnTo>
                  <a:pt x="1842736" y="592489"/>
                </a:lnTo>
                <a:lnTo>
                  <a:pt x="1843705" y="586665"/>
                </a:lnTo>
                <a:lnTo>
                  <a:pt x="1844586" y="580842"/>
                </a:lnTo>
                <a:lnTo>
                  <a:pt x="1845556" y="574930"/>
                </a:lnTo>
                <a:lnTo>
                  <a:pt x="1846525" y="569019"/>
                </a:lnTo>
                <a:lnTo>
                  <a:pt x="1847406" y="563195"/>
                </a:lnTo>
                <a:lnTo>
                  <a:pt x="1848375" y="557284"/>
                </a:lnTo>
                <a:lnTo>
                  <a:pt x="1849256" y="551372"/>
                </a:lnTo>
                <a:lnTo>
                  <a:pt x="1850225" y="545460"/>
                </a:lnTo>
                <a:lnTo>
                  <a:pt x="1851194" y="539637"/>
                </a:lnTo>
                <a:lnTo>
                  <a:pt x="1852076" y="533725"/>
                </a:lnTo>
                <a:lnTo>
                  <a:pt x="1853045" y="527814"/>
                </a:lnTo>
                <a:lnTo>
                  <a:pt x="1853926" y="521990"/>
                </a:lnTo>
                <a:lnTo>
                  <a:pt x="1854895" y="516167"/>
                </a:lnTo>
                <a:lnTo>
                  <a:pt x="1855864" y="510255"/>
                </a:lnTo>
                <a:lnTo>
                  <a:pt x="1856745" y="504432"/>
                </a:lnTo>
                <a:lnTo>
                  <a:pt x="1857714" y="498608"/>
                </a:lnTo>
                <a:lnTo>
                  <a:pt x="1858595" y="492873"/>
                </a:lnTo>
                <a:lnTo>
                  <a:pt x="1859565" y="487050"/>
                </a:lnTo>
                <a:lnTo>
                  <a:pt x="1860446" y="481315"/>
                </a:lnTo>
                <a:lnTo>
                  <a:pt x="1861415" y="475579"/>
                </a:lnTo>
                <a:lnTo>
                  <a:pt x="1862384" y="469844"/>
                </a:lnTo>
                <a:lnTo>
                  <a:pt x="1863265" y="464197"/>
                </a:lnTo>
                <a:lnTo>
                  <a:pt x="1864234" y="458462"/>
                </a:lnTo>
                <a:lnTo>
                  <a:pt x="1865115" y="452815"/>
                </a:lnTo>
                <a:lnTo>
                  <a:pt x="1866084" y="447257"/>
                </a:lnTo>
                <a:lnTo>
                  <a:pt x="1867053" y="441698"/>
                </a:lnTo>
                <a:lnTo>
                  <a:pt x="1867934" y="436139"/>
                </a:lnTo>
                <a:lnTo>
                  <a:pt x="1868904" y="430580"/>
                </a:lnTo>
                <a:lnTo>
                  <a:pt x="1869785" y="425110"/>
                </a:lnTo>
                <a:lnTo>
                  <a:pt x="1870754" y="419639"/>
                </a:lnTo>
                <a:lnTo>
                  <a:pt x="1871723" y="414257"/>
                </a:lnTo>
                <a:lnTo>
                  <a:pt x="1872604" y="408787"/>
                </a:lnTo>
                <a:lnTo>
                  <a:pt x="1873573" y="403493"/>
                </a:lnTo>
                <a:lnTo>
                  <a:pt x="1874454" y="398111"/>
                </a:lnTo>
                <a:lnTo>
                  <a:pt x="1875423" y="392817"/>
                </a:lnTo>
                <a:lnTo>
                  <a:pt x="1876304" y="387611"/>
                </a:lnTo>
                <a:lnTo>
                  <a:pt x="1877273" y="382405"/>
                </a:lnTo>
                <a:lnTo>
                  <a:pt x="1878242" y="377199"/>
                </a:lnTo>
                <a:lnTo>
                  <a:pt x="1879123" y="372082"/>
                </a:lnTo>
                <a:lnTo>
                  <a:pt x="1880092" y="366964"/>
                </a:lnTo>
                <a:lnTo>
                  <a:pt x="1880973" y="361935"/>
                </a:lnTo>
                <a:lnTo>
                  <a:pt x="1881942" y="356906"/>
                </a:lnTo>
                <a:lnTo>
                  <a:pt x="1882911" y="351876"/>
                </a:lnTo>
                <a:lnTo>
                  <a:pt x="1883792" y="346935"/>
                </a:lnTo>
                <a:lnTo>
                  <a:pt x="1884761" y="341994"/>
                </a:lnTo>
                <a:lnTo>
                  <a:pt x="1885642" y="337142"/>
                </a:lnTo>
                <a:lnTo>
                  <a:pt x="1886611" y="332289"/>
                </a:lnTo>
                <a:lnTo>
                  <a:pt x="1887580" y="327524"/>
                </a:lnTo>
                <a:lnTo>
                  <a:pt x="1888462" y="322759"/>
                </a:lnTo>
                <a:lnTo>
                  <a:pt x="1889431" y="317995"/>
                </a:lnTo>
                <a:lnTo>
                  <a:pt x="1890312" y="313318"/>
                </a:lnTo>
                <a:lnTo>
                  <a:pt x="1891281" y="308642"/>
                </a:lnTo>
                <a:lnTo>
                  <a:pt x="1892250" y="304054"/>
                </a:lnTo>
                <a:lnTo>
                  <a:pt x="1893131" y="299466"/>
                </a:lnTo>
                <a:lnTo>
                  <a:pt x="1894100" y="294966"/>
                </a:lnTo>
                <a:lnTo>
                  <a:pt x="1894981" y="290378"/>
                </a:lnTo>
                <a:lnTo>
                  <a:pt x="1895950" y="285966"/>
                </a:lnTo>
                <a:lnTo>
                  <a:pt x="1896831" y="281466"/>
                </a:lnTo>
                <a:lnTo>
                  <a:pt x="1897800" y="277055"/>
                </a:lnTo>
                <a:lnTo>
                  <a:pt x="1898769" y="272731"/>
                </a:lnTo>
                <a:lnTo>
                  <a:pt x="1899650" y="268408"/>
                </a:lnTo>
                <a:lnTo>
                  <a:pt x="1900619" y="264084"/>
                </a:lnTo>
                <a:lnTo>
                  <a:pt x="1901500" y="259761"/>
                </a:lnTo>
                <a:lnTo>
                  <a:pt x="1902469" y="255526"/>
                </a:lnTo>
                <a:lnTo>
                  <a:pt x="1903438" y="251379"/>
                </a:lnTo>
                <a:lnTo>
                  <a:pt x="1904319" y="247143"/>
                </a:lnTo>
                <a:lnTo>
                  <a:pt x="1905288" y="242997"/>
                </a:lnTo>
                <a:lnTo>
                  <a:pt x="1906169" y="238850"/>
                </a:lnTo>
                <a:lnTo>
                  <a:pt x="1907139" y="234791"/>
                </a:lnTo>
                <a:lnTo>
                  <a:pt x="1908108" y="230732"/>
                </a:lnTo>
                <a:lnTo>
                  <a:pt x="1908989" y="226674"/>
                </a:lnTo>
                <a:lnTo>
                  <a:pt x="1909958" y="222703"/>
                </a:lnTo>
                <a:lnTo>
                  <a:pt x="1910839" y="218732"/>
                </a:lnTo>
                <a:lnTo>
                  <a:pt x="1911808" y="214762"/>
                </a:lnTo>
                <a:lnTo>
                  <a:pt x="1912777" y="210791"/>
                </a:lnTo>
                <a:lnTo>
                  <a:pt x="1913658" y="206909"/>
                </a:lnTo>
                <a:lnTo>
                  <a:pt x="1914627" y="203026"/>
                </a:lnTo>
                <a:lnTo>
                  <a:pt x="1915508" y="199233"/>
                </a:lnTo>
                <a:lnTo>
                  <a:pt x="1916477" y="195350"/>
                </a:lnTo>
                <a:lnTo>
                  <a:pt x="1917358" y="191556"/>
                </a:lnTo>
                <a:lnTo>
                  <a:pt x="1918327" y="187850"/>
                </a:lnTo>
                <a:lnTo>
                  <a:pt x="1919296" y="184056"/>
                </a:lnTo>
                <a:lnTo>
                  <a:pt x="1920177" y="180350"/>
                </a:lnTo>
                <a:lnTo>
                  <a:pt x="1921146" y="176644"/>
                </a:lnTo>
                <a:lnTo>
                  <a:pt x="1922027" y="173027"/>
                </a:lnTo>
                <a:lnTo>
                  <a:pt x="1922996" y="169409"/>
                </a:lnTo>
                <a:lnTo>
                  <a:pt x="1923965" y="165792"/>
                </a:lnTo>
                <a:lnTo>
                  <a:pt x="1924847" y="162262"/>
                </a:lnTo>
                <a:lnTo>
                  <a:pt x="1925815" y="158733"/>
                </a:lnTo>
                <a:lnTo>
                  <a:pt x="1926697" y="155204"/>
                </a:lnTo>
                <a:lnTo>
                  <a:pt x="1927666" y="151763"/>
                </a:lnTo>
                <a:lnTo>
                  <a:pt x="1928635" y="148321"/>
                </a:lnTo>
                <a:lnTo>
                  <a:pt x="1929516" y="144968"/>
                </a:lnTo>
                <a:lnTo>
                  <a:pt x="1930485" y="141615"/>
                </a:lnTo>
                <a:lnTo>
                  <a:pt x="1931366" y="138263"/>
                </a:lnTo>
                <a:lnTo>
                  <a:pt x="1932335" y="134998"/>
                </a:lnTo>
                <a:lnTo>
                  <a:pt x="1933216" y="131733"/>
                </a:lnTo>
                <a:lnTo>
                  <a:pt x="1934185" y="128557"/>
                </a:lnTo>
                <a:lnTo>
                  <a:pt x="1935154" y="125381"/>
                </a:lnTo>
                <a:lnTo>
                  <a:pt x="1936035" y="122293"/>
                </a:lnTo>
                <a:lnTo>
                  <a:pt x="1937004" y="119293"/>
                </a:lnTo>
                <a:lnTo>
                  <a:pt x="1937885" y="116293"/>
                </a:lnTo>
                <a:lnTo>
                  <a:pt x="1938854" y="113293"/>
                </a:lnTo>
                <a:lnTo>
                  <a:pt x="1939823" y="110381"/>
                </a:lnTo>
                <a:lnTo>
                  <a:pt x="1940704" y="107558"/>
                </a:lnTo>
                <a:lnTo>
                  <a:pt x="1941673" y="104823"/>
                </a:lnTo>
                <a:lnTo>
                  <a:pt x="1942554" y="102087"/>
                </a:lnTo>
                <a:lnTo>
                  <a:pt x="1943523" y="99440"/>
                </a:lnTo>
                <a:lnTo>
                  <a:pt x="1944492" y="96882"/>
                </a:lnTo>
                <a:lnTo>
                  <a:pt x="1945374" y="94323"/>
                </a:lnTo>
                <a:lnTo>
                  <a:pt x="1946343" y="91941"/>
                </a:lnTo>
                <a:lnTo>
                  <a:pt x="1947224" y="89558"/>
                </a:lnTo>
                <a:lnTo>
                  <a:pt x="1948193" y="87264"/>
                </a:lnTo>
                <a:lnTo>
                  <a:pt x="1949162" y="85058"/>
                </a:lnTo>
                <a:lnTo>
                  <a:pt x="1950043" y="82853"/>
                </a:lnTo>
                <a:lnTo>
                  <a:pt x="1951012" y="80823"/>
                </a:lnTo>
                <a:lnTo>
                  <a:pt x="1951893" y="78882"/>
                </a:lnTo>
                <a:lnTo>
                  <a:pt x="1952862" y="77029"/>
                </a:lnTo>
                <a:lnTo>
                  <a:pt x="1953743" y="75176"/>
                </a:lnTo>
                <a:lnTo>
                  <a:pt x="1954712" y="73500"/>
                </a:lnTo>
                <a:lnTo>
                  <a:pt x="1955681" y="71912"/>
                </a:lnTo>
                <a:lnTo>
                  <a:pt x="1956562" y="70412"/>
                </a:lnTo>
                <a:lnTo>
                  <a:pt x="1957531" y="69088"/>
                </a:lnTo>
                <a:lnTo>
                  <a:pt x="1958412" y="67765"/>
                </a:lnTo>
                <a:lnTo>
                  <a:pt x="1959381" y="66618"/>
                </a:lnTo>
                <a:lnTo>
                  <a:pt x="1960350" y="65559"/>
                </a:lnTo>
                <a:lnTo>
                  <a:pt x="1961231" y="64588"/>
                </a:lnTo>
                <a:lnTo>
                  <a:pt x="1962200" y="63794"/>
                </a:lnTo>
                <a:lnTo>
                  <a:pt x="1967751" y="61324"/>
                </a:lnTo>
                <a:lnTo>
                  <a:pt x="1968720" y="61324"/>
                </a:lnTo>
                <a:lnTo>
                  <a:pt x="1977089" y="67764"/>
                </a:lnTo>
                <a:lnTo>
                  <a:pt x="1978058" y="69176"/>
                </a:lnTo>
                <a:lnTo>
                  <a:pt x="1978939" y="70764"/>
                </a:lnTo>
                <a:lnTo>
                  <a:pt x="1979908" y="72441"/>
                </a:lnTo>
                <a:lnTo>
                  <a:pt x="1980877" y="74294"/>
                </a:lnTo>
                <a:lnTo>
                  <a:pt x="1981759" y="76323"/>
                </a:lnTo>
                <a:lnTo>
                  <a:pt x="1982728" y="78529"/>
                </a:lnTo>
                <a:lnTo>
                  <a:pt x="1983609" y="80823"/>
                </a:lnTo>
                <a:lnTo>
                  <a:pt x="1984578" y="83294"/>
                </a:lnTo>
                <a:lnTo>
                  <a:pt x="1985547" y="85852"/>
                </a:lnTo>
                <a:lnTo>
                  <a:pt x="1986428" y="88676"/>
                </a:lnTo>
                <a:lnTo>
                  <a:pt x="1987397" y="91588"/>
                </a:lnTo>
                <a:lnTo>
                  <a:pt x="1988278" y="94587"/>
                </a:lnTo>
                <a:lnTo>
                  <a:pt x="1989247" y="97852"/>
                </a:lnTo>
                <a:lnTo>
                  <a:pt x="1990128" y="101205"/>
                </a:lnTo>
                <a:lnTo>
                  <a:pt x="1991097" y="104646"/>
                </a:lnTo>
                <a:lnTo>
                  <a:pt x="1992066" y="108352"/>
                </a:lnTo>
                <a:lnTo>
                  <a:pt x="1992947" y="112146"/>
                </a:lnTo>
                <a:lnTo>
                  <a:pt x="1993916" y="116028"/>
                </a:lnTo>
                <a:lnTo>
                  <a:pt x="1994797" y="120175"/>
                </a:lnTo>
                <a:lnTo>
                  <a:pt x="1995766" y="124322"/>
                </a:lnTo>
                <a:lnTo>
                  <a:pt x="1996735" y="128734"/>
                </a:lnTo>
                <a:lnTo>
                  <a:pt x="1997616" y="133234"/>
                </a:lnTo>
                <a:lnTo>
                  <a:pt x="1998585" y="137822"/>
                </a:lnTo>
                <a:lnTo>
                  <a:pt x="1999467" y="142587"/>
                </a:lnTo>
                <a:lnTo>
                  <a:pt x="2000435" y="147528"/>
                </a:lnTo>
                <a:lnTo>
                  <a:pt x="2001405" y="152557"/>
                </a:lnTo>
                <a:lnTo>
                  <a:pt x="2002286" y="157675"/>
                </a:lnTo>
                <a:lnTo>
                  <a:pt x="2003255" y="162969"/>
                </a:lnTo>
                <a:lnTo>
                  <a:pt x="2004136" y="168351"/>
                </a:lnTo>
                <a:lnTo>
                  <a:pt x="2005105" y="173910"/>
                </a:lnTo>
                <a:lnTo>
                  <a:pt x="2006074" y="179557"/>
                </a:lnTo>
                <a:lnTo>
                  <a:pt x="2006955" y="185292"/>
                </a:lnTo>
                <a:lnTo>
                  <a:pt x="2007924" y="191115"/>
                </a:lnTo>
                <a:lnTo>
                  <a:pt x="2008805" y="197115"/>
                </a:lnTo>
                <a:lnTo>
                  <a:pt x="2009774" y="203203"/>
                </a:lnTo>
                <a:lnTo>
                  <a:pt x="2010655" y="209380"/>
                </a:lnTo>
                <a:lnTo>
                  <a:pt x="2011624" y="215644"/>
                </a:lnTo>
                <a:lnTo>
                  <a:pt x="2012593" y="221997"/>
                </a:lnTo>
                <a:lnTo>
                  <a:pt x="2013474" y="228438"/>
                </a:lnTo>
                <a:lnTo>
                  <a:pt x="2014443" y="235056"/>
                </a:lnTo>
                <a:lnTo>
                  <a:pt x="2015324" y="241673"/>
                </a:lnTo>
                <a:lnTo>
                  <a:pt x="2016293" y="248379"/>
                </a:lnTo>
                <a:lnTo>
                  <a:pt x="2017262" y="255173"/>
                </a:lnTo>
                <a:lnTo>
                  <a:pt x="2018143" y="262055"/>
                </a:lnTo>
                <a:lnTo>
                  <a:pt x="2019113" y="269026"/>
                </a:lnTo>
                <a:lnTo>
                  <a:pt x="2019994" y="275996"/>
                </a:lnTo>
                <a:lnTo>
                  <a:pt x="2020963" y="283055"/>
                </a:lnTo>
                <a:lnTo>
                  <a:pt x="2021932" y="290202"/>
                </a:lnTo>
                <a:lnTo>
                  <a:pt x="2022813" y="297437"/>
                </a:lnTo>
                <a:lnTo>
                  <a:pt x="2023782" y="304672"/>
                </a:lnTo>
                <a:lnTo>
                  <a:pt x="2024663" y="311995"/>
                </a:lnTo>
                <a:lnTo>
                  <a:pt x="2025632" y="319318"/>
                </a:lnTo>
                <a:lnTo>
                  <a:pt x="2026513" y="326730"/>
                </a:lnTo>
                <a:lnTo>
                  <a:pt x="2027482" y="334142"/>
                </a:lnTo>
                <a:lnTo>
                  <a:pt x="2028451" y="341642"/>
                </a:lnTo>
                <a:lnTo>
                  <a:pt x="2029332" y="349053"/>
                </a:lnTo>
                <a:lnTo>
                  <a:pt x="2030301" y="356641"/>
                </a:lnTo>
                <a:lnTo>
                  <a:pt x="2031182" y="364141"/>
                </a:lnTo>
                <a:lnTo>
                  <a:pt x="2032151" y="371729"/>
                </a:lnTo>
                <a:lnTo>
                  <a:pt x="2033120" y="379317"/>
                </a:lnTo>
                <a:lnTo>
                  <a:pt x="2034001" y="386905"/>
                </a:lnTo>
                <a:lnTo>
                  <a:pt x="2034970" y="394493"/>
                </a:lnTo>
                <a:lnTo>
                  <a:pt x="2035851" y="402169"/>
                </a:lnTo>
                <a:lnTo>
                  <a:pt x="2036820" y="409757"/>
                </a:lnTo>
                <a:lnTo>
                  <a:pt x="2037789" y="417345"/>
                </a:lnTo>
                <a:lnTo>
                  <a:pt x="2038671" y="424933"/>
                </a:lnTo>
                <a:lnTo>
                  <a:pt x="2039640" y="432609"/>
                </a:lnTo>
                <a:lnTo>
                  <a:pt x="2040521" y="440197"/>
                </a:lnTo>
                <a:lnTo>
                  <a:pt x="2041490" y="447785"/>
                </a:lnTo>
                <a:lnTo>
                  <a:pt x="2042459" y="455373"/>
                </a:lnTo>
                <a:lnTo>
                  <a:pt x="2043340" y="462873"/>
                </a:lnTo>
                <a:lnTo>
                  <a:pt x="2044309" y="470373"/>
                </a:lnTo>
                <a:lnTo>
                  <a:pt x="2045190" y="477961"/>
                </a:lnTo>
                <a:lnTo>
                  <a:pt x="2046159" y="485373"/>
                </a:lnTo>
                <a:lnTo>
                  <a:pt x="2047040" y="492873"/>
                </a:lnTo>
                <a:lnTo>
                  <a:pt x="2048009" y="500284"/>
                </a:lnTo>
                <a:lnTo>
                  <a:pt x="2048978" y="507608"/>
                </a:lnTo>
                <a:lnTo>
                  <a:pt x="2049859" y="514931"/>
                </a:lnTo>
                <a:lnTo>
                  <a:pt x="2050828" y="522255"/>
                </a:lnTo>
                <a:lnTo>
                  <a:pt x="2051709" y="529490"/>
                </a:lnTo>
                <a:lnTo>
                  <a:pt x="2052678" y="536725"/>
                </a:lnTo>
                <a:lnTo>
                  <a:pt x="2053647" y="543872"/>
                </a:lnTo>
                <a:lnTo>
                  <a:pt x="2054528" y="551019"/>
                </a:lnTo>
                <a:lnTo>
                  <a:pt x="2055497" y="558077"/>
                </a:lnTo>
                <a:lnTo>
                  <a:pt x="2056379" y="565048"/>
                </a:lnTo>
                <a:lnTo>
                  <a:pt x="2057348" y="572018"/>
                </a:lnTo>
                <a:lnTo>
                  <a:pt x="2058317" y="578901"/>
                </a:lnTo>
                <a:lnTo>
                  <a:pt x="2059198" y="585783"/>
                </a:lnTo>
                <a:lnTo>
                  <a:pt x="2060167" y="592488"/>
                </a:lnTo>
                <a:lnTo>
                  <a:pt x="2061048" y="599194"/>
                </a:lnTo>
                <a:lnTo>
                  <a:pt x="2062017" y="605812"/>
                </a:lnTo>
                <a:lnTo>
                  <a:pt x="2062898" y="612429"/>
                </a:lnTo>
                <a:lnTo>
                  <a:pt x="2063867" y="618958"/>
                </a:lnTo>
                <a:lnTo>
                  <a:pt x="2064836" y="625311"/>
                </a:lnTo>
                <a:lnTo>
                  <a:pt x="2065717" y="631664"/>
                </a:lnTo>
                <a:lnTo>
                  <a:pt x="2066686" y="638017"/>
                </a:lnTo>
                <a:lnTo>
                  <a:pt x="2067567" y="644193"/>
                </a:lnTo>
                <a:lnTo>
                  <a:pt x="2068536" y="650281"/>
                </a:lnTo>
                <a:lnTo>
                  <a:pt x="2069505" y="656370"/>
                </a:lnTo>
                <a:lnTo>
                  <a:pt x="2070386" y="662281"/>
                </a:lnTo>
                <a:lnTo>
                  <a:pt x="2071355" y="668193"/>
                </a:lnTo>
                <a:lnTo>
                  <a:pt x="2072236" y="674016"/>
                </a:lnTo>
                <a:lnTo>
                  <a:pt x="2073205" y="679751"/>
                </a:lnTo>
                <a:lnTo>
                  <a:pt x="2074174" y="685310"/>
                </a:lnTo>
                <a:lnTo>
                  <a:pt x="2075056" y="690869"/>
                </a:lnTo>
                <a:lnTo>
                  <a:pt x="2076025" y="696339"/>
                </a:lnTo>
                <a:lnTo>
                  <a:pt x="2076906" y="701722"/>
                </a:lnTo>
                <a:lnTo>
                  <a:pt x="2077875" y="707016"/>
                </a:lnTo>
                <a:lnTo>
                  <a:pt x="2078844" y="712221"/>
                </a:lnTo>
                <a:lnTo>
                  <a:pt x="2079725" y="717251"/>
                </a:lnTo>
                <a:lnTo>
                  <a:pt x="2080694" y="722280"/>
                </a:lnTo>
                <a:lnTo>
                  <a:pt x="2081575" y="727221"/>
                </a:lnTo>
                <a:lnTo>
                  <a:pt x="2082544" y="731986"/>
                </a:lnTo>
                <a:lnTo>
                  <a:pt x="2083425" y="736750"/>
                </a:lnTo>
                <a:lnTo>
                  <a:pt x="2084394" y="741338"/>
                </a:lnTo>
                <a:lnTo>
                  <a:pt x="2085363" y="745927"/>
                </a:lnTo>
                <a:lnTo>
                  <a:pt x="2086244" y="750338"/>
                </a:lnTo>
                <a:lnTo>
                  <a:pt x="2087213" y="754662"/>
                </a:lnTo>
                <a:lnTo>
                  <a:pt x="2088094" y="758897"/>
                </a:lnTo>
                <a:lnTo>
                  <a:pt x="2089063" y="763044"/>
                </a:lnTo>
                <a:lnTo>
                  <a:pt x="2090032" y="767103"/>
                </a:lnTo>
                <a:lnTo>
                  <a:pt x="2090913" y="771073"/>
                </a:lnTo>
                <a:lnTo>
                  <a:pt x="2091882" y="774867"/>
                </a:lnTo>
                <a:lnTo>
                  <a:pt x="2092763" y="778573"/>
                </a:lnTo>
                <a:lnTo>
                  <a:pt x="2093733" y="782279"/>
                </a:lnTo>
                <a:lnTo>
                  <a:pt x="2094702" y="785808"/>
                </a:lnTo>
                <a:lnTo>
                  <a:pt x="2095583" y="789249"/>
                </a:lnTo>
                <a:lnTo>
                  <a:pt x="2096552" y="792514"/>
                </a:lnTo>
                <a:lnTo>
                  <a:pt x="2097433" y="795778"/>
                </a:lnTo>
                <a:lnTo>
                  <a:pt x="2098402" y="798867"/>
                </a:lnTo>
                <a:lnTo>
                  <a:pt x="2099371" y="801955"/>
                </a:lnTo>
                <a:lnTo>
                  <a:pt x="2100252" y="804867"/>
                </a:lnTo>
                <a:lnTo>
                  <a:pt x="2101221" y="807690"/>
                </a:lnTo>
                <a:lnTo>
                  <a:pt x="2102102" y="810337"/>
                </a:lnTo>
                <a:lnTo>
                  <a:pt x="2103071" y="812984"/>
                </a:lnTo>
                <a:lnTo>
                  <a:pt x="2103952" y="815455"/>
                </a:lnTo>
                <a:lnTo>
                  <a:pt x="2104921" y="817837"/>
                </a:lnTo>
                <a:lnTo>
                  <a:pt x="2105890" y="820131"/>
                </a:lnTo>
                <a:lnTo>
                  <a:pt x="2106771" y="822337"/>
                </a:lnTo>
                <a:lnTo>
                  <a:pt x="2107740" y="824366"/>
                </a:lnTo>
                <a:lnTo>
                  <a:pt x="2108621" y="826307"/>
                </a:lnTo>
                <a:lnTo>
                  <a:pt x="2109590" y="828248"/>
                </a:lnTo>
                <a:lnTo>
                  <a:pt x="2110559" y="829925"/>
                </a:lnTo>
                <a:lnTo>
                  <a:pt x="2111441" y="831601"/>
                </a:lnTo>
                <a:lnTo>
                  <a:pt x="2112410" y="833190"/>
                </a:lnTo>
                <a:lnTo>
                  <a:pt x="2113291" y="834601"/>
                </a:lnTo>
                <a:lnTo>
                  <a:pt x="2114260" y="835925"/>
                </a:lnTo>
                <a:lnTo>
                  <a:pt x="2115229" y="837160"/>
                </a:lnTo>
                <a:lnTo>
                  <a:pt x="2116110" y="838307"/>
                </a:lnTo>
                <a:lnTo>
                  <a:pt x="2126417" y="843601"/>
                </a:lnTo>
                <a:lnTo>
                  <a:pt x="2127298" y="843424"/>
                </a:lnTo>
                <a:lnTo>
                  <a:pt x="2133818" y="839454"/>
                </a:lnTo>
                <a:lnTo>
                  <a:pt x="2134787" y="838483"/>
                </a:lnTo>
                <a:lnTo>
                  <a:pt x="2135756" y="837425"/>
                </a:lnTo>
                <a:lnTo>
                  <a:pt x="2136637" y="836277"/>
                </a:lnTo>
                <a:lnTo>
                  <a:pt x="2137606" y="835042"/>
                </a:lnTo>
                <a:lnTo>
                  <a:pt x="2138487" y="833630"/>
                </a:lnTo>
                <a:lnTo>
                  <a:pt x="2139456" y="832219"/>
                </a:lnTo>
                <a:lnTo>
                  <a:pt x="2140337" y="830631"/>
                </a:lnTo>
                <a:lnTo>
                  <a:pt x="2145006" y="821454"/>
                </a:lnTo>
                <a:lnTo>
                  <a:pt x="2145975" y="819337"/>
                </a:lnTo>
                <a:lnTo>
                  <a:pt x="2146944" y="817043"/>
                </a:lnTo>
                <a:lnTo>
                  <a:pt x="2147825" y="814749"/>
                </a:lnTo>
                <a:lnTo>
                  <a:pt x="2148794" y="812366"/>
                </a:lnTo>
                <a:lnTo>
                  <a:pt x="2149676" y="809896"/>
                </a:lnTo>
                <a:lnTo>
                  <a:pt x="2150645" y="807337"/>
                </a:lnTo>
                <a:lnTo>
                  <a:pt x="2151614" y="804690"/>
                </a:lnTo>
                <a:lnTo>
                  <a:pt x="2152495" y="801955"/>
                </a:lnTo>
                <a:lnTo>
                  <a:pt x="2153464" y="799131"/>
                </a:lnTo>
                <a:lnTo>
                  <a:pt x="2154345" y="796220"/>
                </a:lnTo>
                <a:lnTo>
                  <a:pt x="2155314" y="793220"/>
                </a:lnTo>
                <a:lnTo>
                  <a:pt x="2156195" y="790131"/>
                </a:lnTo>
                <a:lnTo>
                  <a:pt x="2157164" y="786955"/>
                </a:lnTo>
                <a:lnTo>
                  <a:pt x="2158133" y="783690"/>
                </a:lnTo>
                <a:lnTo>
                  <a:pt x="2159014" y="780426"/>
                </a:lnTo>
                <a:lnTo>
                  <a:pt x="2159983" y="776985"/>
                </a:lnTo>
                <a:lnTo>
                  <a:pt x="2160864" y="773544"/>
                </a:lnTo>
                <a:lnTo>
                  <a:pt x="2161833" y="770014"/>
                </a:lnTo>
                <a:lnTo>
                  <a:pt x="2162802" y="766397"/>
                </a:lnTo>
                <a:lnTo>
                  <a:pt x="2163683" y="762691"/>
                </a:lnTo>
                <a:lnTo>
                  <a:pt x="2164652" y="758985"/>
                </a:lnTo>
                <a:lnTo>
                  <a:pt x="2165533" y="755103"/>
                </a:lnTo>
                <a:lnTo>
                  <a:pt x="2166502" y="751221"/>
                </a:lnTo>
                <a:lnTo>
                  <a:pt x="2167471" y="747250"/>
                </a:lnTo>
                <a:lnTo>
                  <a:pt x="2168353" y="743191"/>
                </a:lnTo>
                <a:lnTo>
                  <a:pt x="2169322" y="739132"/>
                </a:lnTo>
                <a:lnTo>
                  <a:pt x="2170203" y="734986"/>
                </a:lnTo>
                <a:lnTo>
                  <a:pt x="2171172" y="730750"/>
                </a:lnTo>
                <a:lnTo>
                  <a:pt x="2172141" y="726427"/>
                </a:lnTo>
                <a:lnTo>
                  <a:pt x="2173022" y="722103"/>
                </a:lnTo>
                <a:lnTo>
                  <a:pt x="2173991" y="717692"/>
                </a:lnTo>
                <a:lnTo>
                  <a:pt x="2174872" y="713192"/>
                </a:lnTo>
                <a:lnTo>
                  <a:pt x="2175841" y="708692"/>
                </a:lnTo>
                <a:lnTo>
                  <a:pt x="2176722" y="704104"/>
                </a:lnTo>
                <a:lnTo>
                  <a:pt x="2177691" y="699427"/>
                </a:lnTo>
                <a:lnTo>
                  <a:pt x="2178660" y="694751"/>
                </a:lnTo>
                <a:lnTo>
                  <a:pt x="2179541" y="689986"/>
                </a:lnTo>
                <a:lnTo>
                  <a:pt x="2180510" y="685222"/>
                </a:lnTo>
                <a:lnTo>
                  <a:pt x="2181391" y="680369"/>
                </a:lnTo>
                <a:lnTo>
                  <a:pt x="2182360" y="675428"/>
                </a:lnTo>
                <a:lnTo>
                  <a:pt x="2183329" y="670487"/>
                </a:lnTo>
                <a:lnTo>
                  <a:pt x="2184210" y="665458"/>
                </a:lnTo>
                <a:lnTo>
                  <a:pt x="2185179" y="660428"/>
                </a:lnTo>
                <a:lnTo>
                  <a:pt x="2186061" y="655311"/>
                </a:lnTo>
                <a:lnTo>
                  <a:pt x="2187030" y="650193"/>
                </a:lnTo>
                <a:lnTo>
                  <a:pt x="2187999" y="644987"/>
                </a:lnTo>
                <a:lnTo>
                  <a:pt x="2188880" y="639782"/>
                </a:lnTo>
                <a:lnTo>
                  <a:pt x="2189849" y="634488"/>
                </a:lnTo>
                <a:lnTo>
                  <a:pt x="2190730" y="629105"/>
                </a:lnTo>
                <a:lnTo>
                  <a:pt x="2191699" y="623811"/>
                </a:lnTo>
                <a:lnTo>
                  <a:pt x="2192580" y="618341"/>
                </a:lnTo>
                <a:lnTo>
                  <a:pt x="2193549" y="612870"/>
                </a:lnTo>
                <a:lnTo>
                  <a:pt x="2194518" y="607400"/>
                </a:lnTo>
                <a:lnTo>
                  <a:pt x="2195399" y="601841"/>
                </a:lnTo>
                <a:lnTo>
                  <a:pt x="2196368" y="596282"/>
                </a:lnTo>
                <a:lnTo>
                  <a:pt x="2197249" y="590724"/>
                </a:lnTo>
                <a:lnTo>
                  <a:pt x="2198218" y="585077"/>
                </a:lnTo>
                <a:lnTo>
                  <a:pt x="2199187" y="579342"/>
                </a:lnTo>
                <a:lnTo>
                  <a:pt x="2200068" y="573606"/>
                </a:lnTo>
                <a:lnTo>
                  <a:pt x="2201037" y="567871"/>
                </a:lnTo>
                <a:lnTo>
                  <a:pt x="2201918" y="562048"/>
                </a:lnTo>
                <a:lnTo>
                  <a:pt x="2202887" y="556224"/>
                </a:lnTo>
                <a:lnTo>
                  <a:pt x="2203856" y="550313"/>
                </a:lnTo>
                <a:lnTo>
                  <a:pt x="2204737" y="544401"/>
                </a:lnTo>
                <a:lnTo>
                  <a:pt x="2205707" y="538490"/>
                </a:lnTo>
                <a:lnTo>
                  <a:pt x="2206588" y="532490"/>
                </a:lnTo>
                <a:lnTo>
                  <a:pt x="2207557" y="526490"/>
                </a:lnTo>
                <a:lnTo>
                  <a:pt x="2208526" y="520402"/>
                </a:lnTo>
                <a:lnTo>
                  <a:pt x="2209407" y="514314"/>
                </a:lnTo>
                <a:lnTo>
                  <a:pt x="2210376" y="508225"/>
                </a:lnTo>
                <a:lnTo>
                  <a:pt x="2211257" y="502049"/>
                </a:lnTo>
                <a:lnTo>
                  <a:pt x="2212226" y="495873"/>
                </a:lnTo>
                <a:lnTo>
                  <a:pt x="2213107" y="489697"/>
                </a:lnTo>
                <a:lnTo>
                  <a:pt x="2214076" y="483432"/>
                </a:lnTo>
                <a:lnTo>
                  <a:pt x="2215045" y="477167"/>
                </a:lnTo>
                <a:lnTo>
                  <a:pt x="2215926" y="470903"/>
                </a:lnTo>
                <a:lnTo>
                  <a:pt x="2216895" y="464550"/>
                </a:lnTo>
                <a:lnTo>
                  <a:pt x="2217776" y="458197"/>
                </a:lnTo>
                <a:lnTo>
                  <a:pt x="2218745" y="451756"/>
                </a:lnTo>
                <a:lnTo>
                  <a:pt x="2219714" y="445403"/>
                </a:lnTo>
                <a:lnTo>
                  <a:pt x="2220595" y="438962"/>
                </a:lnTo>
                <a:lnTo>
                  <a:pt x="2221564" y="432433"/>
                </a:lnTo>
                <a:lnTo>
                  <a:pt x="2222445" y="425992"/>
                </a:lnTo>
                <a:lnTo>
                  <a:pt x="2223415" y="419462"/>
                </a:lnTo>
                <a:lnTo>
                  <a:pt x="2224383" y="412933"/>
                </a:lnTo>
                <a:lnTo>
                  <a:pt x="2225265" y="406316"/>
                </a:lnTo>
                <a:lnTo>
                  <a:pt x="2226234" y="399698"/>
                </a:lnTo>
                <a:lnTo>
                  <a:pt x="2227115" y="393169"/>
                </a:lnTo>
                <a:lnTo>
                  <a:pt x="2228084" y="386463"/>
                </a:lnTo>
                <a:lnTo>
                  <a:pt x="2229053" y="379846"/>
                </a:lnTo>
                <a:lnTo>
                  <a:pt x="2229934" y="373228"/>
                </a:lnTo>
                <a:lnTo>
                  <a:pt x="2230903" y="366522"/>
                </a:lnTo>
                <a:lnTo>
                  <a:pt x="2231784" y="359817"/>
                </a:lnTo>
                <a:lnTo>
                  <a:pt x="2232753" y="353111"/>
                </a:lnTo>
                <a:lnTo>
                  <a:pt x="2233634" y="346405"/>
                </a:lnTo>
                <a:lnTo>
                  <a:pt x="2234603" y="339699"/>
                </a:lnTo>
                <a:lnTo>
                  <a:pt x="2235572" y="332905"/>
                </a:lnTo>
                <a:lnTo>
                  <a:pt x="2236453" y="326199"/>
                </a:lnTo>
                <a:lnTo>
                  <a:pt x="2237422" y="319405"/>
                </a:lnTo>
                <a:lnTo>
                  <a:pt x="2238303" y="312700"/>
                </a:lnTo>
                <a:lnTo>
                  <a:pt x="2239272" y="305906"/>
                </a:lnTo>
                <a:lnTo>
                  <a:pt x="2240241" y="299200"/>
                </a:lnTo>
                <a:lnTo>
                  <a:pt x="2241122" y="292406"/>
                </a:lnTo>
                <a:lnTo>
                  <a:pt x="2242091" y="285700"/>
                </a:lnTo>
                <a:lnTo>
                  <a:pt x="2242973" y="278994"/>
                </a:lnTo>
                <a:lnTo>
                  <a:pt x="2243942" y="272289"/>
                </a:lnTo>
                <a:lnTo>
                  <a:pt x="2244911" y="265583"/>
                </a:lnTo>
                <a:lnTo>
                  <a:pt x="2245792" y="258877"/>
                </a:lnTo>
                <a:lnTo>
                  <a:pt x="2246761" y="252171"/>
                </a:lnTo>
                <a:lnTo>
                  <a:pt x="2247642" y="245554"/>
                </a:lnTo>
                <a:lnTo>
                  <a:pt x="2248611" y="238936"/>
                </a:lnTo>
                <a:lnTo>
                  <a:pt x="2249492" y="232319"/>
                </a:lnTo>
                <a:lnTo>
                  <a:pt x="2250461" y="225701"/>
                </a:lnTo>
                <a:lnTo>
                  <a:pt x="2251430" y="219172"/>
                </a:lnTo>
                <a:lnTo>
                  <a:pt x="2252311" y="212731"/>
                </a:lnTo>
                <a:lnTo>
                  <a:pt x="2253280" y="206201"/>
                </a:lnTo>
                <a:lnTo>
                  <a:pt x="2254161" y="199760"/>
                </a:lnTo>
                <a:lnTo>
                  <a:pt x="2255130" y="193407"/>
                </a:lnTo>
                <a:lnTo>
                  <a:pt x="2256099" y="187055"/>
                </a:lnTo>
                <a:lnTo>
                  <a:pt x="2256980" y="180790"/>
                </a:lnTo>
                <a:lnTo>
                  <a:pt x="2257949" y="174614"/>
                </a:lnTo>
                <a:lnTo>
                  <a:pt x="2258830" y="168437"/>
                </a:lnTo>
                <a:lnTo>
                  <a:pt x="2259799" y="162349"/>
                </a:lnTo>
                <a:lnTo>
                  <a:pt x="2260768" y="156261"/>
                </a:lnTo>
                <a:lnTo>
                  <a:pt x="2261650" y="150261"/>
                </a:lnTo>
                <a:lnTo>
                  <a:pt x="2262619" y="144438"/>
                </a:lnTo>
                <a:lnTo>
                  <a:pt x="2263500" y="138614"/>
                </a:lnTo>
                <a:lnTo>
                  <a:pt x="2264469" y="132791"/>
                </a:lnTo>
                <a:lnTo>
                  <a:pt x="2265438" y="127144"/>
                </a:lnTo>
                <a:lnTo>
                  <a:pt x="2266319" y="121585"/>
                </a:lnTo>
                <a:lnTo>
                  <a:pt x="2267288" y="116115"/>
                </a:lnTo>
                <a:lnTo>
                  <a:pt x="2268169" y="110644"/>
                </a:lnTo>
                <a:lnTo>
                  <a:pt x="2269138" y="105350"/>
                </a:lnTo>
                <a:lnTo>
                  <a:pt x="2270019" y="100144"/>
                </a:lnTo>
                <a:lnTo>
                  <a:pt x="2270988" y="95027"/>
                </a:lnTo>
                <a:lnTo>
                  <a:pt x="2271957" y="89998"/>
                </a:lnTo>
                <a:lnTo>
                  <a:pt x="2272838" y="85145"/>
                </a:lnTo>
                <a:lnTo>
                  <a:pt x="2273807" y="80380"/>
                </a:lnTo>
                <a:lnTo>
                  <a:pt x="2274688" y="75704"/>
                </a:lnTo>
                <a:lnTo>
                  <a:pt x="2275657" y="71116"/>
                </a:lnTo>
                <a:lnTo>
                  <a:pt x="2276626" y="66704"/>
                </a:lnTo>
                <a:lnTo>
                  <a:pt x="2277507" y="62381"/>
                </a:lnTo>
                <a:lnTo>
                  <a:pt x="2278476" y="58145"/>
                </a:lnTo>
                <a:lnTo>
                  <a:pt x="2279358" y="54087"/>
                </a:lnTo>
                <a:lnTo>
                  <a:pt x="2280326" y="50204"/>
                </a:lnTo>
                <a:lnTo>
                  <a:pt x="2281296" y="46410"/>
                </a:lnTo>
                <a:lnTo>
                  <a:pt x="2282177" y="42705"/>
                </a:lnTo>
                <a:lnTo>
                  <a:pt x="2283146" y="39175"/>
                </a:lnTo>
                <a:lnTo>
                  <a:pt x="2284027" y="35822"/>
                </a:lnTo>
                <a:lnTo>
                  <a:pt x="2284996" y="32558"/>
                </a:lnTo>
                <a:lnTo>
                  <a:pt x="2285965" y="29469"/>
                </a:lnTo>
                <a:lnTo>
                  <a:pt x="2286846" y="26470"/>
                </a:lnTo>
                <a:lnTo>
                  <a:pt x="2287815" y="23734"/>
                </a:lnTo>
                <a:lnTo>
                  <a:pt x="2292484" y="11999"/>
                </a:lnTo>
                <a:lnTo>
                  <a:pt x="2293365" y="10058"/>
                </a:lnTo>
                <a:lnTo>
                  <a:pt x="2294334" y="8382"/>
                </a:lnTo>
                <a:lnTo>
                  <a:pt x="2295215" y="6793"/>
                </a:lnTo>
                <a:lnTo>
                  <a:pt x="2296184" y="5382"/>
                </a:lnTo>
                <a:lnTo>
                  <a:pt x="2303673" y="0"/>
                </a:lnTo>
                <a:lnTo>
                  <a:pt x="2304554" y="88"/>
                </a:lnTo>
                <a:lnTo>
                  <a:pt x="2313892" y="9441"/>
                </a:lnTo>
                <a:lnTo>
                  <a:pt x="2314861" y="11205"/>
                </a:lnTo>
                <a:lnTo>
                  <a:pt x="2315742" y="13146"/>
                </a:lnTo>
                <a:lnTo>
                  <a:pt x="2316711" y="15264"/>
                </a:lnTo>
                <a:lnTo>
                  <a:pt x="2317680" y="17470"/>
                </a:lnTo>
                <a:lnTo>
                  <a:pt x="2318562" y="19852"/>
                </a:lnTo>
                <a:lnTo>
                  <a:pt x="2319531" y="22411"/>
                </a:lnTo>
                <a:lnTo>
                  <a:pt x="2320412" y="25058"/>
                </a:lnTo>
                <a:lnTo>
                  <a:pt x="2321381" y="27881"/>
                </a:lnTo>
                <a:lnTo>
                  <a:pt x="2322350" y="30793"/>
                </a:lnTo>
                <a:lnTo>
                  <a:pt x="2323231" y="33881"/>
                </a:lnTo>
                <a:lnTo>
                  <a:pt x="2324200" y="37146"/>
                </a:lnTo>
                <a:lnTo>
                  <a:pt x="2325081" y="40499"/>
                </a:lnTo>
                <a:lnTo>
                  <a:pt x="2326050" y="43940"/>
                </a:lnTo>
                <a:lnTo>
                  <a:pt x="2326931" y="47558"/>
                </a:lnTo>
                <a:lnTo>
                  <a:pt x="2327900" y="51263"/>
                </a:lnTo>
                <a:lnTo>
                  <a:pt x="2328869" y="55146"/>
                </a:lnTo>
                <a:lnTo>
                  <a:pt x="2329750" y="59116"/>
                </a:lnTo>
                <a:lnTo>
                  <a:pt x="2330719" y="63175"/>
                </a:lnTo>
                <a:lnTo>
                  <a:pt x="2331600" y="67410"/>
                </a:lnTo>
                <a:lnTo>
                  <a:pt x="2332569" y="71646"/>
                </a:lnTo>
              </a:path>
            </a:pathLst>
          </a:custGeom>
          <a:ln w="1058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969475" y="4163957"/>
            <a:ext cx="2332990" cy="373380"/>
          </a:xfrm>
          <a:custGeom>
            <a:avLst/>
            <a:gdLst/>
            <a:ahLst/>
            <a:cxnLst/>
            <a:rect l="l" t="t" r="r" b="b"/>
            <a:pathLst>
              <a:path w="2332990" h="373379">
                <a:moveTo>
                  <a:pt x="0" y="225878"/>
                </a:moveTo>
                <a:lnTo>
                  <a:pt x="933" y="225878"/>
                </a:lnTo>
                <a:lnTo>
                  <a:pt x="1867" y="225878"/>
                </a:lnTo>
                <a:lnTo>
                  <a:pt x="2801" y="225878"/>
                </a:lnTo>
                <a:lnTo>
                  <a:pt x="3735" y="225878"/>
                </a:lnTo>
                <a:lnTo>
                  <a:pt x="4669" y="225878"/>
                </a:lnTo>
                <a:lnTo>
                  <a:pt x="5594" y="225878"/>
                </a:lnTo>
                <a:lnTo>
                  <a:pt x="6528" y="225878"/>
                </a:lnTo>
                <a:lnTo>
                  <a:pt x="7462" y="225878"/>
                </a:lnTo>
                <a:lnTo>
                  <a:pt x="8396" y="225878"/>
                </a:lnTo>
                <a:lnTo>
                  <a:pt x="9330" y="225878"/>
                </a:lnTo>
                <a:lnTo>
                  <a:pt x="10264" y="225878"/>
                </a:lnTo>
                <a:lnTo>
                  <a:pt x="11197" y="225878"/>
                </a:lnTo>
                <a:lnTo>
                  <a:pt x="12131" y="225878"/>
                </a:lnTo>
                <a:lnTo>
                  <a:pt x="13065" y="225878"/>
                </a:lnTo>
                <a:lnTo>
                  <a:pt x="13999" y="225878"/>
                </a:lnTo>
                <a:lnTo>
                  <a:pt x="14924" y="225878"/>
                </a:lnTo>
                <a:lnTo>
                  <a:pt x="15858" y="225878"/>
                </a:lnTo>
                <a:lnTo>
                  <a:pt x="16792" y="225878"/>
                </a:lnTo>
                <a:lnTo>
                  <a:pt x="17726" y="225878"/>
                </a:lnTo>
                <a:lnTo>
                  <a:pt x="18660" y="225878"/>
                </a:lnTo>
                <a:lnTo>
                  <a:pt x="19594" y="225878"/>
                </a:lnTo>
                <a:lnTo>
                  <a:pt x="20528" y="225878"/>
                </a:lnTo>
                <a:lnTo>
                  <a:pt x="21462" y="225878"/>
                </a:lnTo>
                <a:lnTo>
                  <a:pt x="22395" y="225878"/>
                </a:lnTo>
                <a:lnTo>
                  <a:pt x="23320" y="225878"/>
                </a:lnTo>
                <a:lnTo>
                  <a:pt x="24254" y="225878"/>
                </a:lnTo>
                <a:lnTo>
                  <a:pt x="25188" y="225878"/>
                </a:lnTo>
                <a:lnTo>
                  <a:pt x="26122" y="225878"/>
                </a:lnTo>
                <a:lnTo>
                  <a:pt x="27056" y="225878"/>
                </a:lnTo>
                <a:lnTo>
                  <a:pt x="27990" y="225878"/>
                </a:lnTo>
                <a:lnTo>
                  <a:pt x="28924" y="225878"/>
                </a:lnTo>
                <a:lnTo>
                  <a:pt x="29858" y="225878"/>
                </a:lnTo>
                <a:lnTo>
                  <a:pt x="30792" y="225878"/>
                </a:lnTo>
                <a:lnTo>
                  <a:pt x="31726" y="225878"/>
                </a:lnTo>
                <a:lnTo>
                  <a:pt x="32659" y="225878"/>
                </a:lnTo>
                <a:lnTo>
                  <a:pt x="33585" y="225878"/>
                </a:lnTo>
                <a:lnTo>
                  <a:pt x="34518" y="225878"/>
                </a:lnTo>
                <a:lnTo>
                  <a:pt x="35452" y="225878"/>
                </a:lnTo>
                <a:lnTo>
                  <a:pt x="36386" y="225878"/>
                </a:lnTo>
                <a:lnTo>
                  <a:pt x="37320" y="225878"/>
                </a:lnTo>
                <a:lnTo>
                  <a:pt x="38254" y="225878"/>
                </a:lnTo>
                <a:lnTo>
                  <a:pt x="39188" y="225878"/>
                </a:lnTo>
                <a:lnTo>
                  <a:pt x="40122" y="225878"/>
                </a:lnTo>
                <a:lnTo>
                  <a:pt x="41056" y="225878"/>
                </a:lnTo>
                <a:lnTo>
                  <a:pt x="41981" y="225878"/>
                </a:lnTo>
                <a:lnTo>
                  <a:pt x="42915" y="225878"/>
                </a:lnTo>
                <a:lnTo>
                  <a:pt x="43849" y="225878"/>
                </a:lnTo>
                <a:lnTo>
                  <a:pt x="44782" y="225878"/>
                </a:lnTo>
                <a:lnTo>
                  <a:pt x="45716" y="225878"/>
                </a:lnTo>
                <a:lnTo>
                  <a:pt x="46650" y="225878"/>
                </a:lnTo>
                <a:lnTo>
                  <a:pt x="47584" y="225878"/>
                </a:lnTo>
                <a:lnTo>
                  <a:pt x="48518" y="225878"/>
                </a:lnTo>
                <a:lnTo>
                  <a:pt x="49452" y="225878"/>
                </a:lnTo>
                <a:lnTo>
                  <a:pt x="50386" y="225878"/>
                </a:lnTo>
                <a:lnTo>
                  <a:pt x="51320" y="225878"/>
                </a:lnTo>
                <a:lnTo>
                  <a:pt x="52245" y="225878"/>
                </a:lnTo>
                <a:lnTo>
                  <a:pt x="53179" y="225878"/>
                </a:lnTo>
                <a:lnTo>
                  <a:pt x="54113" y="225878"/>
                </a:lnTo>
                <a:lnTo>
                  <a:pt x="55047" y="225878"/>
                </a:lnTo>
                <a:lnTo>
                  <a:pt x="55980" y="225878"/>
                </a:lnTo>
                <a:lnTo>
                  <a:pt x="56914" y="225878"/>
                </a:lnTo>
                <a:lnTo>
                  <a:pt x="57848" y="225878"/>
                </a:lnTo>
                <a:lnTo>
                  <a:pt x="58782" y="225878"/>
                </a:lnTo>
                <a:lnTo>
                  <a:pt x="59716" y="225878"/>
                </a:lnTo>
                <a:lnTo>
                  <a:pt x="60641" y="225878"/>
                </a:lnTo>
                <a:lnTo>
                  <a:pt x="61575" y="225878"/>
                </a:lnTo>
                <a:lnTo>
                  <a:pt x="62509" y="225878"/>
                </a:lnTo>
                <a:lnTo>
                  <a:pt x="63443" y="225878"/>
                </a:lnTo>
                <a:lnTo>
                  <a:pt x="64377" y="225878"/>
                </a:lnTo>
                <a:lnTo>
                  <a:pt x="65311" y="225878"/>
                </a:lnTo>
                <a:lnTo>
                  <a:pt x="66244" y="225878"/>
                </a:lnTo>
                <a:lnTo>
                  <a:pt x="67178" y="225878"/>
                </a:lnTo>
                <a:lnTo>
                  <a:pt x="68112" y="225878"/>
                </a:lnTo>
                <a:lnTo>
                  <a:pt x="69046" y="225878"/>
                </a:lnTo>
                <a:lnTo>
                  <a:pt x="69971" y="225878"/>
                </a:lnTo>
                <a:lnTo>
                  <a:pt x="70905" y="225878"/>
                </a:lnTo>
                <a:lnTo>
                  <a:pt x="71839" y="225878"/>
                </a:lnTo>
                <a:lnTo>
                  <a:pt x="72773" y="225878"/>
                </a:lnTo>
                <a:lnTo>
                  <a:pt x="73707" y="225878"/>
                </a:lnTo>
                <a:lnTo>
                  <a:pt x="74641" y="225878"/>
                </a:lnTo>
                <a:lnTo>
                  <a:pt x="75575" y="225878"/>
                </a:lnTo>
                <a:lnTo>
                  <a:pt x="76509" y="225878"/>
                </a:lnTo>
                <a:lnTo>
                  <a:pt x="77442" y="225878"/>
                </a:lnTo>
                <a:lnTo>
                  <a:pt x="78376" y="225878"/>
                </a:lnTo>
                <a:lnTo>
                  <a:pt x="79301" y="225878"/>
                </a:lnTo>
                <a:lnTo>
                  <a:pt x="80235" y="225878"/>
                </a:lnTo>
                <a:lnTo>
                  <a:pt x="81169" y="225878"/>
                </a:lnTo>
                <a:lnTo>
                  <a:pt x="82103" y="225878"/>
                </a:lnTo>
                <a:lnTo>
                  <a:pt x="83037" y="225878"/>
                </a:lnTo>
                <a:lnTo>
                  <a:pt x="83971" y="225878"/>
                </a:lnTo>
                <a:lnTo>
                  <a:pt x="84905" y="225878"/>
                </a:lnTo>
                <a:lnTo>
                  <a:pt x="85839" y="225878"/>
                </a:lnTo>
                <a:lnTo>
                  <a:pt x="86773" y="225878"/>
                </a:lnTo>
                <a:lnTo>
                  <a:pt x="87706" y="225878"/>
                </a:lnTo>
                <a:lnTo>
                  <a:pt x="88640" y="225878"/>
                </a:lnTo>
                <a:lnTo>
                  <a:pt x="89565" y="225878"/>
                </a:lnTo>
                <a:lnTo>
                  <a:pt x="90499" y="225878"/>
                </a:lnTo>
                <a:lnTo>
                  <a:pt x="91433" y="225878"/>
                </a:lnTo>
                <a:lnTo>
                  <a:pt x="92367" y="225878"/>
                </a:lnTo>
                <a:lnTo>
                  <a:pt x="93301" y="225966"/>
                </a:lnTo>
                <a:lnTo>
                  <a:pt x="94235" y="226143"/>
                </a:lnTo>
                <a:lnTo>
                  <a:pt x="95169" y="226319"/>
                </a:lnTo>
                <a:lnTo>
                  <a:pt x="96103" y="226407"/>
                </a:lnTo>
                <a:lnTo>
                  <a:pt x="97037" y="226496"/>
                </a:lnTo>
                <a:lnTo>
                  <a:pt x="97962" y="226584"/>
                </a:lnTo>
                <a:lnTo>
                  <a:pt x="98896" y="226584"/>
                </a:lnTo>
                <a:lnTo>
                  <a:pt x="99830" y="226496"/>
                </a:lnTo>
                <a:lnTo>
                  <a:pt x="100763" y="226496"/>
                </a:lnTo>
                <a:lnTo>
                  <a:pt x="101697" y="226319"/>
                </a:lnTo>
                <a:lnTo>
                  <a:pt x="102631" y="226143"/>
                </a:lnTo>
                <a:lnTo>
                  <a:pt x="103565" y="225966"/>
                </a:lnTo>
                <a:lnTo>
                  <a:pt x="104499" y="225613"/>
                </a:lnTo>
                <a:lnTo>
                  <a:pt x="105433" y="225260"/>
                </a:lnTo>
                <a:lnTo>
                  <a:pt x="106367" y="224908"/>
                </a:lnTo>
                <a:lnTo>
                  <a:pt x="107292" y="224378"/>
                </a:lnTo>
                <a:lnTo>
                  <a:pt x="108226" y="223849"/>
                </a:lnTo>
                <a:lnTo>
                  <a:pt x="119424" y="210525"/>
                </a:lnTo>
                <a:lnTo>
                  <a:pt x="120358" y="208849"/>
                </a:lnTo>
                <a:lnTo>
                  <a:pt x="129688" y="185820"/>
                </a:lnTo>
                <a:lnTo>
                  <a:pt x="130622" y="182996"/>
                </a:lnTo>
                <a:lnTo>
                  <a:pt x="137150" y="160055"/>
                </a:lnTo>
                <a:lnTo>
                  <a:pt x="138084" y="156438"/>
                </a:lnTo>
                <a:lnTo>
                  <a:pt x="139018" y="152732"/>
                </a:lnTo>
                <a:lnTo>
                  <a:pt x="139952" y="148938"/>
                </a:lnTo>
                <a:lnTo>
                  <a:pt x="140886" y="145056"/>
                </a:lnTo>
                <a:lnTo>
                  <a:pt x="141820" y="141173"/>
                </a:lnTo>
                <a:lnTo>
                  <a:pt x="142754" y="137203"/>
                </a:lnTo>
                <a:lnTo>
                  <a:pt x="143687" y="133144"/>
                </a:lnTo>
                <a:lnTo>
                  <a:pt x="144621" y="128997"/>
                </a:lnTo>
                <a:lnTo>
                  <a:pt x="145546" y="124850"/>
                </a:lnTo>
                <a:lnTo>
                  <a:pt x="146480" y="120703"/>
                </a:lnTo>
                <a:lnTo>
                  <a:pt x="147414" y="116468"/>
                </a:lnTo>
                <a:lnTo>
                  <a:pt x="148348" y="112233"/>
                </a:lnTo>
                <a:lnTo>
                  <a:pt x="149282" y="107909"/>
                </a:lnTo>
                <a:lnTo>
                  <a:pt x="150216" y="103674"/>
                </a:lnTo>
                <a:lnTo>
                  <a:pt x="151150" y="99351"/>
                </a:lnTo>
                <a:lnTo>
                  <a:pt x="152084" y="95115"/>
                </a:lnTo>
                <a:lnTo>
                  <a:pt x="153018" y="90792"/>
                </a:lnTo>
                <a:lnTo>
                  <a:pt x="153943" y="86556"/>
                </a:lnTo>
                <a:lnTo>
                  <a:pt x="154877" y="82233"/>
                </a:lnTo>
                <a:lnTo>
                  <a:pt x="155810" y="78086"/>
                </a:lnTo>
                <a:lnTo>
                  <a:pt x="156744" y="73851"/>
                </a:lnTo>
                <a:lnTo>
                  <a:pt x="157678" y="69704"/>
                </a:lnTo>
                <a:lnTo>
                  <a:pt x="158612" y="65645"/>
                </a:lnTo>
                <a:lnTo>
                  <a:pt x="159546" y="61675"/>
                </a:lnTo>
                <a:lnTo>
                  <a:pt x="160480" y="57704"/>
                </a:lnTo>
                <a:lnTo>
                  <a:pt x="170744" y="20822"/>
                </a:lnTo>
                <a:lnTo>
                  <a:pt x="184735" y="0"/>
                </a:lnTo>
                <a:lnTo>
                  <a:pt x="185669" y="88"/>
                </a:lnTo>
                <a:lnTo>
                  <a:pt x="203396" y="34675"/>
                </a:lnTo>
                <a:lnTo>
                  <a:pt x="205264" y="41381"/>
                </a:lnTo>
                <a:lnTo>
                  <a:pt x="206198" y="44822"/>
                </a:lnTo>
                <a:lnTo>
                  <a:pt x="207132" y="48440"/>
                </a:lnTo>
                <a:lnTo>
                  <a:pt x="208066" y="52057"/>
                </a:lnTo>
                <a:lnTo>
                  <a:pt x="209000" y="55851"/>
                </a:lnTo>
                <a:lnTo>
                  <a:pt x="209934" y="59645"/>
                </a:lnTo>
                <a:lnTo>
                  <a:pt x="210859" y="63528"/>
                </a:lnTo>
                <a:lnTo>
                  <a:pt x="211793" y="67498"/>
                </a:lnTo>
                <a:lnTo>
                  <a:pt x="212727" y="71469"/>
                </a:lnTo>
                <a:lnTo>
                  <a:pt x="213661" y="75528"/>
                </a:lnTo>
                <a:lnTo>
                  <a:pt x="214595" y="79586"/>
                </a:lnTo>
                <a:lnTo>
                  <a:pt x="215529" y="83733"/>
                </a:lnTo>
                <a:lnTo>
                  <a:pt x="216462" y="87792"/>
                </a:lnTo>
                <a:lnTo>
                  <a:pt x="217396" y="91939"/>
                </a:lnTo>
                <a:lnTo>
                  <a:pt x="218330" y="96086"/>
                </a:lnTo>
                <a:lnTo>
                  <a:pt x="219264" y="100233"/>
                </a:lnTo>
                <a:lnTo>
                  <a:pt x="220189" y="104380"/>
                </a:lnTo>
                <a:lnTo>
                  <a:pt x="221123" y="108527"/>
                </a:lnTo>
                <a:lnTo>
                  <a:pt x="222057" y="112674"/>
                </a:lnTo>
                <a:lnTo>
                  <a:pt x="222991" y="116821"/>
                </a:lnTo>
                <a:lnTo>
                  <a:pt x="223925" y="120879"/>
                </a:lnTo>
                <a:lnTo>
                  <a:pt x="224859" y="124850"/>
                </a:lnTo>
                <a:lnTo>
                  <a:pt x="225793" y="128909"/>
                </a:lnTo>
                <a:lnTo>
                  <a:pt x="234189" y="162350"/>
                </a:lnTo>
                <a:lnTo>
                  <a:pt x="235123" y="165791"/>
                </a:lnTo>
                <a:lnTo>
                  <a:pt x="243520" y="192349"/>
                </a:lnTo>
                <a:lnTo>
                  <a:pt x="244454" y="194908"/>
                </a:lnTo>
                <a:lnTo>
                  <a:pt x="256586" y="220319"/>
                </a:lnTo>
                <a:lnTo>
                  <a:pt x="257511" y="221819"/>
                </a:lnTo>
                <a:lnTo>
                  <a:pt x="258445" y="223142"/>
                </a:lnTo>
                <a:lnTo>
                  <a:pt x="259379" y="224554"/>
                </a:lnTo>
                <a:lnTo>
                  <a:pt x="260313" y="225878"/>
                </a:lnTo>
                <a:lnTo>
                  <a:pt x="264983" y="231701"/>
                </a:lnTo>
                <a:lnTo>
                  <a:pt x="265908" y="232848"/>
                </a:lnTo>
                <a:lnTo>
                  <a:pt x="266842" y="233907"/>
                </a:lnTo>
                <a:lnTo>
                  <a:pt x="267776" y="234966"/>
                </a:lnTo>
                <a:lnTo>
                  <a:pt x="268710" y="235936"/>
                </a:lnTo>
                <a:lnTo>
                  <a:pt x="269644" y="236995"/>
                </a:lnTo>
                <a:lnTo>
                  <a:pt x="270578" y="237966"/>
                </a:lnTo>
                <a:lnTo>
                  <a:pt x="271511" y="239024"/>
                </a:lnTo>
                <a:lnTo>
                  <a:pt x="272445" y="239995"/>
                </a:lnTo>
                <a:lnTo>
                  <a:pt x="273379" y="240965"/>
                </a:lnTo>
                <a:lnTo>
                  <a:pt x="274313" y="242024"/>
                </a:lnTo>
                <a:lnTo>
                  <a:pt x="275247" y="242995"/>
                </a:lnTo>
                <a:lnTo>
                  <a:pt x="276172" y="244054"/>
                </a:lnTo>
                <a:lnTo>
                  <a:pt x="277106" y="245112"/>
                </a:lnTo>
                <a:lnTo>
                  <a:pt x="278040" y="246171"/>
                </a:lnTo>
                <a:lnTo>
                  <a:pt x="278974" y="247230"/>
                </a:lnTo>
                <a:lnTo>
                  <a:pt x="279908" y="248377"/>
                </a:lnTo>
                <a:lnTo>
                  <a:pt x="280842" y="249524"/>
                </a:lnTo>
                <a:lnTo>
                  <a:pt x="281776" y="250671"/>
                </a:lnTo>
                <a:lnTo>
                  <a:pt x="282710" y="251906"/>
                </a:lnTo>
                <a:lnTo>
                  <a:pt x="283644" y="253142"/>
                </a:lnTo>
                <a:lnTo>
                  <a:pt x="284578" y="254377"/>
                </a:lnTo>
                <a:lnTo>
                  <a:pt x="285503" y="255700"/>
                </a:lnTo>
                <a:lnTo>
                  <a:pt x="286437" y="257024"/>
                </a:lnTo>
                <a:lnTo>
                  <a:pt x="287371" y="258435"/>
                </a:lnTo>
                <a:lnTo>
                  <a:pt x="288305" y="259847"/>
                </a:lnTo>
                <a:lnTo>
                  <a:pt x="289239" y="261259"/>
                </a:lnTo>
                <a:lnTo>
                  <a:pt x="290172" y="262759"/>
                </a:lnTo>
                <a:lnTo>
                  <a:pt x="291106" y="264347"/>
                </a:lnTo>
                <a:lnTo>
                  <a:pt x="292040" y="265847"/>
                </a:lnTo>
                <a:lnTo>
                  <a:pt x="292974" y="267524"/>
                </a:lnTo>
                <a:lnTo>
                  <a:pt x="293908" y="269200"/>
                </a:lnTo>
                <a:lnTo>
                  <a:pt x="294833" y="270876"/>
                </a:lnTo>
                <a:lnTo>
                  <a:pt x="295767" y="272641"/>
                </a:lnTo>
                <a:lnTo>
                  <a:pt x="296701" y="274406"/>
                </a:lnTo>
                <a:lnTo>
                  <a:pt x="297635" y="276170"/>
                </a:lnTo>
                <a:lnTo>
                  <a:pt x="298569" y="278023"/>
                </a:lnTo>
                <a:lnTo>
                  <a:pt x="299503" y="279876"/>
                </a:lnTo>
                <a:lnTo>
                  <a:pt x="300437" y="281817"/>
                </a:lnTo>
                <a:lnTo>
                  <a:pt x="301371" y="283759"/>
                </a:lnTo>
                <a:lnTo>
                  <a:pt x="302305" y="285700"/>
                </a:lnTo>
                <a:lnTo>
                  <a:pt x="303230" y="287729"/>
                </a:lnTo>
                <a:lnTo>
                  <a:pt x="304164" y="289758"/>
                </a:lnTo>
                <a:lnTo>
                  <a:pt x="305098" y="291788"/>
                </a:lnTo>
                <a:lnTo>
                  <a:pt x="306032" y="293817"/>
                </a:lnTo>
                <a:lnTo>
                  <a:pt x="306966" y="295935"/>
                </a:lnTo>
                <a:lnTo>
                  <a:pt x="307900" y="297964"/>
                </a:lnTo>
                <a:lnTo>
                  <a:pt x="308833" y="300082"/>
                </a:lnTo>
                <a:lnTo>
                  <a:pt x="309767" y="302111"/>
                </a:lnTo>
                <a:lnTo>
                  <a:pt x="310701" y="304229"/>
                </a:lnTo>
                <a:lnTo>
                  <a:pt x="311635" y="306346"/>
                </a:lnTo>
                <a:lnTo>
                  <a:pt x="312569" y="308376"/>
                </a:lnTo>
                <a:lnTo>
                  <a:pt x="313494" y="310493"/>
                </a:lnTo>
                <a:lnTo>
                  <a:pt x="314428" y="312523"/>
                </a:lnTo>
                <a:lnTo>
                  <a:pt x="315362" y="314552"/>
                </a:lnTo>
                <a:lnTo>
                  <a:pt x="316296" y="316581"/>
                </a:lnTo>
                <a:lnTo>
                  <a:pt x="317230" y="318611"/>
                </a:lnTo>
                <a:lnTo>
                  <a:pt x="318164" y="320552"/>
                </a:lnTo>
                <a:lnTo>
                  <a:pt x="319098" y="322493"/>
                </a:lnTo>
                <a:lnTo>
                  <a:pt x="320032" y="324434"/>
                </a:lnTo>
                <a:lnTo>
                  <a:pt x="320966" y="326287"/>
                </a:lnTo>
                <a:lnTo>
                  <a:pt x="321900" y="328052"/>
                </a:lnTo>
                <a:lnTo>
                  <a:pt x="322825" y="329816"/>
                </a:lnTo>
                <a:lnTo>
                  <a:pt x="337759" y="349228"/>
                </a:lnTo>
                <a:lnTo>
                  <a:pt x="338693" y="349845"/>
                </a:lnTo>
                <a:lnTo>
                  <a:pt x="344288" y="351169"/>
                </a:lnTo>
                <a:lnTo>
                  <a:pt x="345221" y="351081"/>
                </a:lnTo>
                <a:lnTo>
                  <a:pt x="362015" y="336257"/>
                </a:lnTo>
                <a:lnTo>
                  <a:pt x="362949" y="334845"/>
                </a:lnTo>
                <a:lnTo>
                  <a:pt x="363882" y="333434"/>
                </a:lnTo>
                <a:lnTo>
                  <a:pt x="364816" y="331934"/>
                </a:lnTo>
                <a:lnTo>
                  <a:pt x="365750" y="330346"/>
                </a:lnTo>
                <a:lnTo>
                  <a:pt x="366684" y="328757"/>
                </a:lnTo>
                <a:lnTo>
                  <a:pt x="367618" y="327169"/>
                </a:lnTo>
                <a:lnTo>
                  <a:pt x="368552" y="325581"/>
                </a:lnTo>
                <a:lnTo>
                  <a:pt x="369477" y="323905"/>
                </a:lnTo>
                <a:lnTo>
                  <a:pt x="370411" y="322228"/>
                </a:lnTo>
                <a:lnTo>
                  <a:pt x="371345" y="320552"/>
                </a:lnTo>
                <a:lnTo>
                  <a:pt x="372279" y="318875"/>
                </a:lnTo>
                <a:lnTo>
                  <a:pt x="373213" y="317111"/>
                </a:lnTo>
                <a:lnTo>
                  <a:pt x="374147" y="315434"/>
                </a:lnTo>
                <a:lnTo>
                  <a:pt x="375081" y="313670"/>
                </a:lnTo>
                <a:lnTo>
                  <a:pt x="376015" y="311905"/>
                </a:lnTo>
                <a:lnTo>
                  <a:pt x="376949" y="310229"/>
                </a:lnTo>
                <a:lnTo>
                  <a:pt x="377883" y="308464"/>
                </a:lnTo>
                <a:lnTo>
                  <a:pt x="378808" y="306699"/>
                </a:lnTo>
                <a:lnTo>
                  <a:pt x="379742" y="305023"/>
                </a:lnTo>
                <a:lnTo>
                  <a:pt x="380676" y="303258"/>
                </a:lnTo>
                <a:lnTo>
                  <a:pt x="381610" y="301582"/>
                </a:lnTo>
                <a:lnTo>
                  <a:pt x="382543" y="299905"/>
                </a:lnTo>
                <a:lnTo>
                  <a:pt x="383477" y="298141"/>
                </a:lnTo>
                <a:lnTo>
                  <a:pt x="384411" y="296464"/>
                </a:lnTo>
                <a:lnTo>
                  <a:pt x="385345" y="294876"/>
                </a:lnTo>
                <a:lnTo>
                  <a:pt x="386279" y="293200"/>
                </a:lnTo>
                <a:lnTo>
                  <a:pt x="387213" y="291523"/>
                </a:lnTo>
                <a:lnTo>
                  <a:pt x="388138" y="289935"/>
                </a:lnTo>
                <a:lnTo>
                  <a:pt x="389072" y="288347"/>
                </a:lnTo>
                <a:lnTo>
                  <a:pt x="390006" y="286759"/>
                </a:lnTo>
                <a:lnTo>
                  <a:pt x="390940" y="285170"/>
                </a:lnTo>
                <a:lnTo>
                  <a:pt x="391874" y="283582"/>
                </a:lnTo>
                <a:lnTo>
                  <a:pt x="392808" y="282082"/>
                </a:lnTo>
                <a:lnTo>
                  <a:pt x="393742" y="280494"/>
                </a:lnTo>
                <a:lnTo>
                  <a:pt x="394676" y="278994"/>
                </a:lnTo>
                <a:lnTo>
                  <a:pt x="395610" y="277494"/>
                </a:lnTo>
                <a:lnTo>
                  <a:pt x="396544" y="275994"/>
                </a:lnTo>
                <a:lnTo>
                  <a:pt x="397469" y="274494"/>
                </a:lnTo>
                <a:lnTo>
                  <a:pt x="398403" y="272995"/>
                </a:lnTo>
                <a:lnTo>
                  <a:pt x="399337" y="271495"/>
                </a:lnTo>
                <a:lnTo>
                  <a:pt x="400271" y="269995"/>
                </a:lnTo>
                <a:lnTo>
                  <a:pt x="401204" y="268495"/>
                </a:lnTo>
                <a:lnTo>
                  <a:pt x="402138" y="266995"/>
                </a:lnTo>
                <a:lnTo>
                  <a:pt x="403072" y="265495"/>
                </a:lnTo>
                <a:lnTo>
                  <a:pt x="404006" y="263995"/>
                </a:lnTo>
                <a:lnTo>
                  <a:pt x="404940" y="262495"/>
                </a:lnTo>
                <a:lnTo>
                  <a:pt x="405874" y="260995"/>
                </a:lnTo>
                <a:lnTo>
                  <a:pt x="406799" y="259495"/>
                </a:lnTo>
                <a:lnTo>
                  <a:pt x="407733" y="257907"/>
                </a:lnTo>
                <a:lnTo>
                  <a:pt x="408667" y="256319"/>
                </a:lnTo>
                <a:lnTo>
                  <a:pt x="409601" y="254731"/>
                </a:lnTo>
                <a:lnTo>
                  <a:pt x="410535" y="253142"/>
                </a:lnTo>
                <a:lnTo>
                  <a:pt x="411469" y="251466"/>
                </a:lnTo>
                <a:lnTo>
                  <a:pt x="412403" y="249789"/>
                </a:lnTo>
                <a:lnTo>
                  <a:pt x="413337" y="248113"/>
                </a:lnTo>
                <a:lnTo>
                  <a:pt x="414271" y="246348"/>
                </a:lnTo>
                <a:lnTo>
                  <a:pt x="415205" y="244495"/>
                </a:lnTo>
                <a:lnTo>
                  <a:pt x="416130" y="242731"/>
                </a:lnTo>
                <a:lnTo>
                  <a:pt x="417064" y="240790"/>
                </a:lnTo>
                <a:lnTo>
                  <a:pt x="417998" y="238937"/>
                </a:lnTo>
                <a:lnTo>
                  <a:pt x="418931" y="236907"/>
                </a:lnTo>
                <a:lnTo>
                  <a:pt x="419865" y="234966"/>
                </a:lnTo>
                <a:lnTo>
                  <a:pt x="420799" y="232849"/>
                </a:lnTo>
                <a:lnTo>
                  <a:pt x="421733" y="230731"/>
                </a:lnTo>
                <a:lnTo>
                  <a:pt x="422667" y="228525"/>
                </a:lnTo>
                <a:lnTo>
                  <a:pt x="423601" y="226319"/>
                </a:lnTo>
                <a:lnTo>
                  <a:pt x="424535" y="224025"/>
                </a:lnTo>
                <a:lnTo>
                  <a:pt x="425460" y="221643"/>
                </a:lnTo>
                <a:lnTo>
                  <a:pt x="426394" y="219260"/>
                </a:lnTo>
                <a:lnTo>
                  <a:pt x="434791" y="194732"/>
                </a:lnTo>
                <a:lnTo>
                  <a:pt x="435725" y="191732"/>
                </a:lnTo>
                <a:lnTo>
                  <a:pt x="436659" y="188644"/>
                </a:lnTo>
                <a:lnTo>
                  <a:pt x="437592" y="185555"/>
                </a:lnTo>
                <a:lnTo>
                  <a:pt x="438526" y="182379"/>
                </a:lnTo>
                <a:lnTo>
                  <a:pt x="444121" y="162262"/>
                </a:lnTo>
                <a:lnTo>
                  <a:pt x="445055" y="158820"/>
                </a:lnTo>
                <a:lnTo>
                  <a:pt x="445989" y="155291"/>
                </a:lnTo>
                <a:lnTo>
                  <a:pt x="446923" y="151762"/>
                </a:lnTo>
                <a:lnTo>
                  <a:pt x="447857" y="148233"/>
                </a:lnTo>
                <a:lnTo>
                  <a:pt x="448791" y="144615"/>
                </a:lnTo>
                <a:lnTo>
                  <a:pt x="449725" y="141086"/>
                </a:lnTo>
                <a:lnTo>
                  <a:pt x="450659" y="137468"/>
                </a:lnTo>
                <a:lnTo>
                  <a:pt x="451593" y="133850"/>
                </a:lnTo>
                <a:lnTo>
                  <a:pt x="452527" y="130321"/>
                </a:lnTo>
                <a:lnTo>
                  <a:pt x="453452" y="126703"/>
                </a:lnTo>
                <a:lnTo>
                  <a:pt x="454386" y="123174"/>
                </a:lnTo>
                <a:lnTo>
                  <a:pt x="455320" y="119557"/>
                </a:lnTo>
                <a:lnTo>
                  <a:pt x="456253" y="116027"/>
                </a:lnTo>
                <a:lnTo>
                  <a:pt x="457187" y="112498"/>
                </a:lnTo>
                <a:lnTo>
                  <a:pt x="458121" y="109057"/>
                </a:lnTo>
                <a:lnTo>
                  <a:pt x="459055" y="105616"/>
                </a:lnTo>
                <a:lnTo>
                  <a:pt x="459989" y="102174"/>
                </a:lnTo>
                <a:lnTo>
                  <a:pt x="460923" y="98821"/>
                </a:lnTo>
                <a:lnTo>
                  <a:pt x="461857" y="95468"/>
                </a:lnTo>
                <a:lnTo>
                  <a:pt x="462782" y="92204"/>
                </a:lnTo>
                <a:lnTo>
                  <a:pt x="475848" y="54970"/>
                </a:lnTo>
                <a:lnTo>
                  <a:pt x="489849" y="39882"/>
                </a:lnTo>
                <a:lnTo>
                  <a:pt x="490774" y="39970"/>
                </a:lnTo>
                <a:lnTo>
                  <a:pt x="501936" y="50911"/>
                </a:lnTo>
                <a:lnTo>
                  <a:pt x="502906" y="52587"/>
                </a:lnTo>
                <a:lnTo>
                  <a:pt x="503875" y="54352"/>
                </a:lnTo>
                <a:lnTo>
                  <a:pt x="504756" y="56293"/>
                </a:lnTo>
                <a:lnTo>
                  <a:pt x="505725" y="58234"/>
                </a:lnTo>
                <a:lnTo>
                  <a:pt x="506606" y="60352"/>
                </a:lnTo>
                <a:lnTo>
                  <a:pt x="507575" y="62558"/>
                </a:lnTo>
                <a:lnTo>
                  <a:pt x="508544" y="64852"/>
                </a:lnTo>
                <a:lnTo>
                  <a:pt x="509425" y="67234"/>
                </a:lnTo>
                <a:lnTo>
                  <a:pt x="510394" y="69616"/>
                </a:lnTo>
                <a:lnTo>
                  <a:pt x="511275" y="72175"/>
                </a:lnTo>
                <a:lnTo>
                  <a:pt x="512245" y="74734"/>
                </a:lnTo>
                <a:lnTo>
                  <a:pt x="513214" y="77469"/>
                </a:lnTo>
                <a:lnTo>
                  <a:pt x="514095" y="80204"/>
                </a:lnTo>
                <a:lnTo>
                  <a:pt x="515064" y="82939"/>
                </a:lnTo>
                <a:lnTo>
                  <a:pt x="515945" y="85851"/>
                </a:lnTo>
                <a:lnTo>
                  <a:pt x="516914" y="88763"/>
                </a:lnTo>
                <a:lnTo>
                  <a:pt x="517795" y="91674"/>
                </a:lnTo>
                <a:lnTo>
                  <a:pt x="518764" y="94674"/>
                </a:lnTo>
                <a:lnTo>
                  <a:pt x="519733" y="97674"/>
                </a:lnTo>
                <a:lnTo>
                  <a:pt x="520614" y="100762"/>
                </a:lnTo>
                <a:lnTo>
                  <a:pt x="521584" y="103851"/>
                </a:lnTo>
                <a:lnTo>
                  <a:pt x="522465" y="107027"/>
                </a:lnTo>
                <a:lnTo>
                  <a:pt x="523434" y="110115"/>
                </a:lnTo>
                <a:lnTo>
                  <a:pt x="524403" y="113291"/>
                </a:lnTo>
                <a:lnTo>
                  <a:pt x="525284" y="116468"/>
                </a:lnTo>
                <a:lnTo>
                  <a:pt x="526253" y="119644"/>
                </a:lnTo>
                <a:lnTo>
                  <a:pt x="527134" y="122908"/>
                </a:lnTo>
                <a:lnTo>
                  <a:pt x="528103" y="126085"/>
                </a:lnTo>
                <a:lnTo>
                  <a:pt x="529072" y="129261"/>
                </a:lnTo>
                <a:lnTo>
                  <a:pt x="529954" y="132437"/>
                </a:lnTo>
                <a:lnTo>
                  <a:pt x="530923" y="135702"/>
                </a:lnTo>
                <a:lnTo>
                  <a:pt x="531804" y="138790"/>
                </a:lnTo>
                <a:lnTo>
                  <a:pt x="532773" y="141966"/>
                </a:lnTo>
                <a:lnTo>
                  <a:pt x="533654" y="145143"/>
                </a:lnTo>
                <a:lnTo>
                  <a:pt x="534623" y="148231"/>
                </a:lnTo>
                <a:lnTo>
                  <a:pt x="535592" y="151319"/>
                </a:lnTo>
                <a:lnTo>
                  <a:pt x="536473" y="154407"/>
                </a:lnTo>
                <a:lnTo>
                  <a:pt x="537442" y="157496"/>
                </a:lnTo>
                <a:lnTo>
                  <a:pt x="538323" y="160495"/>
                </a:lnTo>
                <a:lnTo>
                  <a:pt x="539293" y="163495"/>
                </a:lnTo>
                <a:lnTo>
                  <a:pt x="540262" y="166407"/>
                </a:lnTo>
                <a:lnTo>
                  <a:pt x="541143" y="169319"/>
                </a:lnTo>
                <a:lnTo>
                  <a:pt x="542112" y="172142"/>
                </a:lnTo>
                <a:lnTo>
                  <a:pt x="542993" y="174966"/>
                </a:lnTo>
                <a:lnTo>
                  <a:pt x="543962" y="177789"/>
                </a:lnTo>
                <a:lnTo>
                  <a:pt x="544931" y="180524"/>
                </a:lnTo>
                <a:lnTo>
                  <a:pt x="545812" y="183171"/>
                </a:lnTo>
                <a:lnTo>
                  <a:pt x="546781" y="185818"/>
                </a:lnTo>
                <a:lnTo>
                  <a:pt x="547662" y="188465"/>
                </a:lnTo>
                <a:lnTo>
                  <a:pt x="548632" y="191024"/>
                </a:lnTo>
                <a:lnTo>
                  <a:pt x="549601" y="193583"/>
                </a:lnTo>
                <a:lnTo>
                  <a:pt x="550482" y="195965"/>
                </a:lnTo>
                <a:lnTo>
                  <a:pt x="551451" y="198435"/>
                </a:lnTo>
                <a:lnTo>
                  <a:pt x="552332" y="200818"/>
                </a:lnTo>
                <a:lnTo>
                  <a:pt x="553301" y="203112"/>
                </a:lnTo>
                <a:lnTo>
                  <a:pt x="554182" y="205406"/>
                </a:lnTo>
                <a:lnTo>
                  <a:pt x="555151" y="207612"/>
                </a:lnTo>
                <a:lnTo>
                  <a:pt x="556120" y="209817"/>
                </a:lnTo>
                <a:lnTo>
                  <a:pt x="557001" y="211935"/>
                </a:lnTo>
                <a:lnTo>
                  <a:pt x="557971" y="214053"/>
                </a:lnTo>
                <a:lnTo>
                  <a:pt x="558852" y="216170"/>
                </a:lnTo>
                <a:lnTo>
                  <a:pt x="559821" y="218200"/>
                </a:lnTo>
                <a:lnTo>
                  <a:pt x="560790" y="220141"/>
                </a:lnTo>
                <a:lnTo>
                  <a:pt x="561671" y="222082"/>
                </a:lnTo>
                <a:lnTo>
                  <a:pt x="562640" y="224023"/>
                </a:lnTo>
                <a:lnTo>
                  <a:pt x="563521" y="225876"/>
                </a:lnTo>
                <a:lnTo>
                  <a:pt x="564490" y="227729"/>
                </a:lnTo>
                <a:lnTo>
                  <a:pt x="565459" y="229494"/>
                </a:lnTo>
                <a:lnTo>
                  <a:pt x="566340" y="231258"/>
                </a:lnTo>
                <a:lnTo>
                  <a:pt x="567310" y="233023"/>
                </a:lnTo>
                <a:lnTo>
                  <a:pt x="568191" y="234788"/>
                </a:lnTo>
                <a:lnTo>
                  <a:pt x="569160" y="236464"/>
                </a:lnTo>
                <a:lnTo>
                  <a:pt x="570041" y="238141"/>
                </a:lnTo>
                <a:lnTo>
                  <a:pt x="571010" y="239817"/>
                </a:lnTo>
                <a:lnTo>
                  <a:pt x="571979" y="241493"/>
                </a:lnTo>
                <a:lnTo>
                  <a:pt x="572860" y="243082"/>
                </a:lnTo>
                <a:lnTo>
                  <a:pt x="573829" y="244758"/>
                </a:lnTo>
                <a:lnTo>
                  <a:pt x="574710" y="246346"/>
                </a:lnTo>
                <a:lnTo>
                  <a:pt x="575680" y="247934"/>
                </a:lnTo>
                <a:lnTo>
                  <a:pt x="576649" y="249522"/>
                </a:lnTo>
                <a:lnTo>
                  <a:pt x="577530" y="251111"/>
                </a:lnTo>
                <a:lnTo>
                  <a:pt x="578499" y="252699"/>
                </a:lnTo>
                <a:lnTo>
                  <a:pt x="579380" y="254287"/>
                </a:lnTo>
                <a:lnTo>
                  <a:pt x="580349" y="255875"/>
                </a:lnTo>
                <a:lnTo>
                  <a:pt x="581318" y="257552"/>
                </a:lnTo>
                <a:lnTo>
                  <a:pt x="582199" y="259140"/>
                </a:lnTo>
                <a:lnTo>
                  <a:pt x="583168" y="260728"/>
                </a:lnTo>
                <a:lnTo>
                  <a:pt x="584049" y="262316"/>
                </a:lnTo>
                <a:lnTo>
                  <a:pt x="585019" y="263992"/>
                </a:lnTo>
                <a:lnTo>
                  <a:pt x="585988" y="265581"/>
                </a:lnTo>
                <a:lnTo>
                  <a:pt x="586869" y="267257"/>
                </a:lnTo>
                <a:lnTo>
                  <a:pt x="587838" y="268933"/>
                </a:lnTo>
                <a:lnTo>
                  <a:pt x="588719" y="270610"/>
                </a:lnTo>
                <a:lnTo>
                  <a:pt x="589688" y="272286"/>
                </a:lnTo>
                <a:lnTo>
                  <a:pt x="590569" y="274051"/>
                </a:lnTo>
                <a:lnTo>
                  <a:pt x="591538" y="275727"/>
                </a:lnTo>
                <a:lnTo>
                  <a:pt x="592507" y="277492"/>
                </a:lnTo>
                <a:lnTo>
                  <a:pt x="593388" y="279257"/>
                </a:lnTo>
                <a:lnTo>
                  <a:pt x="594358" y="281110"/>
                </a:lnTo>
                <a:lnTo>
                  <a:pt x="595239" y="282874"/>
                </a:lnTo>
                <a:lnTo>
                  <a:pt x="596208" y="284727"/>
                </a:lnTo>
                <a:lnTo>
                  <a:pt x="597177" y="286580"/>
                </a:lnTo>
                <a:lnTo>
                  <a:pt x="598058" y="288433"/>
                </a:lnTo>
                <a:lnTo>
                  <a:pt x="599027" y="290286"/>
                </a:lnTo>
                <a:lnTo>
                  <a:pt x="599908" y="292227"/>
                </a:lnTo>
                <a:lnTo>
                  <a:pt x="600877" y="294168"/>
                </a:lnTo>
                <a:lnTo>
                  <a:pt x="601846" y="296110"/>
                </a:lnTo>
                <a:lnTo>
                  <a:pt x="602727" y="298051"/>
                </a:lnTo>
                <a:lnTo>
                  <a:pt x="603697" y="300080"/>
                </a:lnTo>
                <a:lnTo>
                  <a:pt x="604578" y="302021"/>
                </a:lnTo>
                <a:lnTo>
                  <a:pt x="605547" y="304051"/>
                </a:lnTo>
                <a:lnTo>
                  <a:pt x="606428" y="306080"/>
                </a:lnTo>
                <a:lnTo>
                  <a:pt x="607397" y="308109"/>
                </a:lnTo>
                <a:lnTo>
                  <a:pt x="608366" y="310139"/>
                </a:lnTo>
                <a:lnTo>
                  <a:pt x="609247" y="312168"/>
                </a:lnTo>
                <a:lnTo>
                  <a:pt x="610216" y="314197"/>
                </a:lnTo>
                <a:lnTo>
                  <a:pt x="611097" y="316227"/>
                </a:lnTo>
                <a:lnTo>
                  <a:pt x="612066" y="318344"/>
                </a:lnTo>
                <a:lnTo>
                  <a:pt x="613036" y="320374"/>
                </a:lnTo>
                <a:lnTo>
                  <a:pt x="613917" y="322403"/>
                </a:lnTo>
                <a:lnTo>
                  <a:pt x="614886" y="324432"/>
                </a:lnTo>
                <a:lnTo>
                  <a:pt x="615767" y="326462"/>
                </a:lnTo>
                <a:lnTo>
                  <a:pt x="616736" y="328491"/>
                </a:lnTo>
                <a:lnTo>
                  <a:pt x="617705" y="330520"/>
                </a:lnTo>
                <a:lnTo>
                  <a:pt x="618586" y="332461"/>
                </a:lnTo>
                <a:lnTo>
                  <a:pt x="619555" y="334491"/>
                </a:lnTo>
                <a:lnTo>
                  <a:pt x="620436" y="336432"/>
                </a:lnTo>
                <a:lnTo>
                  <a:pt x="621406" y="338373"/>
                </a:lnTo>
                <a:lnTo>
                  <a:pt x="622375" y="340226"/>
                </a:lnTo>
                <a:lnTo>
                  <a:pt x="623256" y="342167"/>
                </a:lnTo>
                <a:lnTo>
                  <a:pt x="624225" y="344020"/>
                </a:lnTo>
                <a:lnTo>
                  <a:pt x="625106" y="345785"/>
                </a:lnTo>
                <a:lnTo>
                  <a:pt x="626075" y="347549"/>
                </a:lnTo>
                <a:lnTo>
                  <a:pt x="626956" y="349314"/>
                </a:lnTo>
                <a:lnTo>
                  <a:pt x="627925" y="350990"/>
                </a:lnTo>
                <a:lnTo>
                  <a:pt x="628894" y="352579"/>
                </a:lnTo>
                <a:lnTo>
                  <a:pt x="629775" y="354255"/>
                </a:lnTo>
                <a:lnTo>
                  <a:pt x="630745" y="355755"/>
                </a:lnTo>
                <a:lnTo>
                  <a:pt x="631626" y="357255"/>
                </a:lnTo>
                <a:lnTo>
                  <a:pt x="632595" y="358667"/>
                </a:lnTo>
                <a:lnTo>
                  <a:pt x="633564" y="360079"/>
                </a:lnTo>
                <a:lnTo>
                  <a:pt x="634445" y="361402"/>
                </a:lnTo>
                <a:lnTo>
                  <a:pt x="635414" y="362637"/>
                </a:lnTo>
                <a:lnTo>
                  <a:pt x="636295" y="363872"/>
                </a:lnTo>
                <a:lnTo>
                  <a:pt x="637264" y="365020"/>
                </a:lnTo>
                <a:lnTo>
                  <a:pt x="638233" y="366078"/>
                </a:lnTo>
                <a:lnTo>
                  <a:pt x="639114" y="367049"/>
                </a:lnTo>
                <a:lnTo>
                  <a:pt x="640084" y="367931"/>
                </a:lnTo>
                <a:lnTo>
                  <a:pt x="640965" y="368814"/>
                </a:lnTo>
                <a:lnTo>
                  <a:pt x="641934" y="369608"/>
                </a:lnTo>
                <a:lnTo>
                  <a:pt x="651273" y="373137"/>
                </a:lnTo>
                <a:lnTo>
                  <a:pt x="652154" y="373049"/>
                </a:lnTo>
                <a:lnTo>
                  <a:pt x="663343" y="366167"/>
                </a:lnTo>
                <a:lnTo>
                  <a:pt x="664312" y="365108"/>
                </a:lnTo>
                <a:lnTo>
                  <a:pt x="665281" y="364049"/>
                </a:lnTo>
                <a:lnTo>
                  <a:pt x="666162" y="362902"/>
                </a:lnTo>
                <a:lnTo>
                  <a:pt x="667132" y="361667"/>
                </a:lnTo>
                <a:lnTo>
                  <a:pt x="668013" y="360432"/>
                </a:lnTo>
                <a:lnTo>
                  <a:pt x="668982" y="359108"/>
                </a:lnTo>
                <a:lnTo>
                  <a:pt x="669951" y="357696"/>
                </a:lnTo>
                <a:lnTo>
                  <a:pt x="670832" y="356285"/>
                </a:lnTo>
                <a:lnTo>
                  <a:pt x="671801" y="354785"/>
                </a:lnTo>
                <a:lnTo>
                  <a:pt x="672682" y="353285"/>
                </a:lnTo>
                <a:lnTo>
                  <a:pt x="673651" y="351785"/>
                </a:lnTo>
                <a:lnTo>
                  <a:pt x="674620" y="350197"/>
                </a:lnTo>
                <a:lnTo>
                  <a:pt x="675501" y="348520"/>
                </a:lnTo>
                <a:lnTo>
                  <a:pt x="676471" y="346844"/>
                </a:lnTo>
                <a:lnTo>
                  <a:pt x="677352" y="345167"/>
                </a:lnTo>
                <a:lnTo>
                  <a:pt x="678321" y="343491"/>
                </a:lnTo>
                <a:lnTo>
                  <a:pt x="679290" y="341726"/>
                </a:lnTo>
                <a:lnTo>
                  <a:pt x="680171" y="339961"/>
                </a:lnTo>
                <a:lnTo>
                  <a:pt x="681140" y="338197"/>
                </a:lnTo>
                <a:lnTo>
                  <a:pt x="682021" y="336344"/>
                </a:lnTo>
                <a:lnTo>
                  <a:pt x="682990" y="334491"/>
                </a:lnTo>
                <a:lnTo>
                  <a:pt x="683871" y="332726"/>
                </a:lnTo>
                <a:lnTo>
                  <a:pt x="684840" y="330873"/>
                </a:lnTo>
                <a:lnTo>
                  <a:pt x="685810" y="329020"/>
                </a:lnTo>
                <a:lnTo>
                  <a:pt x="686691" y="327079"/>
                </a:lnTo>
                <a:lnTo>
                  <a:pt x="687660" y="325226"/>
                </a:lnTo>
                <a:lnTo>
                  <a:pt x="688541" y="323373"/>
                </a:lnTo>
                <a:lnTo>
                  <a:pt x="689510" y="321520"/>
                </a:lnTo>
                <a:lnTo>
                  <a:pt x="690479" y="319667"/>
                </a:lnTo>
                <a:lnTo>
                  <a:pt x="691360" y="317814"/>
                </a:lnTo>
                <a:lnTo>
                  <a:pt x="692329" y="315961"/>
                </a:lnTo>
                <a:lnTo>
                  <a:pt x="693210" y="314108"/>
                </a:lnTo>
                <a:lnTo>
                  <a:pt x="694179" y="312255"/>
                </a:lnTo>
                <a:lnTo>
                  <a:pt x="695149" y="310402"/>
                </a:lnTo>
                <a:lnTo>
                  <a:pt x="696030" y="308638"/>
                </a:lnTo>
                <a:lnTo>
                  <a:pt x="696999" y="306785"/>
                </a:lnTo>
                <a:lnTo>
                  <a:pt x="697880" y="305020"/>
                </a:lnTo>
                <a:lnTo>
                  <a:pt x="698849" y="303256"/>
                </a:lnTo>
                <a:lnTo>
                  <a:pt x="699730" y="301491"/>
                </a:lnTo>
                <a:lnTo>
                  <a:pt x="700699" y="299726"/>
                </a:lnTo>
                <a:lnTo>
                  <a:pt x="701668" y="298050"/>
                </a:lnTo>
                <a:lnTo>
                  <a:pt x="702549" y="296373"/>
                </a:lnTo>
                <a:lnTo>
                  <a:pt x="703518" y="294697"/>
                </a:lnTo>
                <a:lnTo>
                  <a:pt x="704400" y="293020"/>
                </a:lnTo>
                <a:lnTo>
                  <a:pt x="705369" y="291432"/>
                </a:lnTo>
                <a:lnTo>
                  <a:pt x="706338" y="289756"/>
                </a:lnTo>
                <a:lnTo>
                  <a:pt x="707219" y="288168"/>
                </a:lnTo>
                <a:lnTo>
                  <a:pt x="708188" y="286580"/>
                </a:lnTo>
                <a:lnTo>
                  <a:pt x="709069" y="285080"/>
                </a:lnTo>
                <a:lnTo>
                  <a:pt x="710038" y="283580"/>
                </a:lnTo>
                <a:lnTo>
                  <a:pt x="711007" y="281992"/>
                </a:lnTo>
                <a:lnTo>
                  <a:pt x="711888" y="280580"/>
                </a:lnTo>
                <a:lnTo>
                  <a:pt x="712858" y="279080"/>
                </a:lnTo>
                <a:lnTo>
                  <a:pt x="713739" y="277580"/>
                </a:lnTo>
                <a:lnTo>
                  <a:pt x="714708" y="276168"/>
                </a:lnTo>
                <a:lnTo>
                  <a:pt x="715677" y="274756"/>
                </a:lnTo>
                <a:lnTo>
                  <a:pt x="716558" y="273345"/>
                </a:lnTo>
                <a:lnTo>
                  <a:pt x="717527" y="271933"/>
                </a:lnTo>
                <a:lnTo>
                  <a:pt x="718408" y="270521"/>
                </a:lnTo>
                <a:lnTo>
                  <a:pt x="719377" y="269198"/>
                </a:lnTo>
                <a:lnTo>
                  <a:pt x="720258" y="267874"/>
                </a:lnTo>
                <a:lnTo>
                  <a:pt x="721227" y="266462"/>
                </a:lnTo>
                <a:lnTo>
                  <a:pt x="722197" y="265139"/>
                </a:lnTo>
                <a:lnTo>
                  <a:pt x="723078" y="263816"/>
                </a:lnTo>
                <a:lnTo>
                  <a:pt x="724047" y="262492"/>
                </a:lnTo>
                <a:lnTo>
                  <a:pt x="724928" y="261169"/>
                </a:lnTo>
                <a:lnTo>
                  <a:pt x="725897" y="259845"/>
                </a:lnTo>
                <a:lnTo>
                  <a:pt x="726866" y="258522"/>
                </a:lnTo>
                <a:lnTo>
                  <a:pt x="727747" y="257110"/>
                </a:lnTo>
                <a:lnTo>
                  <a:pt x="728716" y="255786"/>
                </a:lnTo>
                <a:lnTo>
                  <a:pt x="729597" y="254463"/>
                </a:lnTo>
                <a:lnTo>
                  <a:pt x="730566" y="253140"/>
                </a:lnTo>
                <a:lnTo>
                  <a:pt x="731536" y="251816"/>
                </a:lnTo>
                <a:lnTo>
                  <a:pt x="732417" y="250404"/>
                </a:lnTo>
                <a:lnTo>
                  <a:pt x="733386" y="248993"/>
                </a:lnTo>
                <a:lnTo>
                  <a:pt x="734267" y="247669"/>
                </a:lnTo>
                <a:lnTo>
                  <a:pt x="735236" y="246257"/>
                </a:lnTo>
                <a:lnTo>
                  <a:pt x="736205" y="244846"/>
                </a:lnTo>
                <a:lnTo>
                  <a:pt x="737086" y="243346"/>
                </a:lnTo>
                <a:lnTo>
                  <a:pt x="738055" y="241934"/>
                </a:lnTo>
                <a:lnTo>
                  <a:pt x="738936" y="240434"/>
                </a:lnTo>
                <a:lnTo>
                  <a:pt x="739905" y="238934"/>
                </a:lnTo>
                <a:lnTo>
                  <a:pt x="740787" y="237434"/>
                </a:lnTo>
                <a:lnTo>
                  <a:pt x="741756" y="235846"/>
                </a:lnTo>
                <a:lnTo>
                  <a:pt x="742725" y="234346"/>
                </a:lnTo>
                <a:lnTo>
                  <a:pt x="743606" y="232758"/>
                </a:lnTo>
                <a:lnTo>
                  <a:pt x="744575" y="231081"/>
                </a:lnTo>
                <a:lnTo>
                  <a:pt x="745456" y="229405"/>
                </a:lnTo>
                <a:lnTo>
                  <a:pt x="746425" y="227728"/>
                </a:lnTo>
                <a:lnTo>
                  <a:pt x="747394" y="226052"/>
                </a:lnTo>
                <a:lnTo>
                  <a:pt x="748276" y="224287"/>
                </a:lnTo>
                <a:lnTo>
                  <a:pt x="749245" y="222523"/>
                </a:lnTo>
                <a:lnTo>
                  <a:pt x="750126" y="220758"/>
                </a:lnTo>
                <a:lnTo>
                  <a:pt x="751095" y="218905"/>
                </a:lnTo>
                <a:lnTo>
                  <a:pt x="752064" y="217052"/>
                </a:lnTo>
                <a:lnTo>
                  <a:pt x="752945" y="215199"/>
                </a:lnTo>
                <a:lnTo>
                  <a:pt x="753914" y="213258"/>
                </a:lnTo>
                <a:lnTo>
                  <a:pt x="754795" y="211317"/>
                </a:lnTo>
                <a:lnTo>
                  <a:pt x="755765" y="209376"/>
                </a:lnTo>
                <a:lnTo>
                  <a:pt x="756646" y="207346"/>
                </a:lnTo>
                <a:lnTo>
                  <a:pt x="757615" y="205317"/>
                </a:lnTo>
                <a:lnTo>
                  <a:pt x="758584" y="203288"/>
                </a:lnTo>
                <a:lnTo>
                  <a:pt x="759465" y="201258"/>
                </a:lnTo>
                <a:lnTo>
                  <a:pt x="760434" y="199141"/>
                </a:lnTo>
                <a:lnTo>
                  <a:pt x="761315" y="197023"/>
                </a:lnTo>
                <a:lnTo>
                  <a:pt x="762285" y="194817"/>
                </a:lnTo>
                <a:lnTo>
                  <a:pt x="763254" y="192700"/>
                </a:lnTo>
                <a:lnTo>
                  <a:pt x="764135" y="190494"/>
                </a:lnTo>
                <a:lnTo>
                  <a:pt x="765104" y="188288"/>
                </a:lnTo>
                <a:lnTo>
                  <a:pt x="765985" y="185994"/>
                </a:lnTo>
                <a:lnTo>
                  <a:pt x="766954" y="183788"/>
                </a:lnTo>
                <a:lnTo>
                  <a:pt x="767923" y="181494"/>
                </a:lnTo>
                <a:lnTo>
                  <a:pt x="768804" y="179288"/>
                </a:lnTo>
                <a:lnTo>
                  <a:pt x="769774" y="176994"/>
                </a:lnTo>
                <a:lnTo>
                  <a:pt x="770655" y="174700"/>
                </a:lnTo>
                <a:lnTo>
                  <a:pt x="771624" y="172406"/>
                </a:lnTo>
                <a:lnTo>
                  <a:pt x="772593" y="170112"/>
                </a:lnTo>
                <a:lnTo>
                  <a:pt x="773474" y="167817"/>
                </a:lnTo>
                <a:lnTo>
                  <a:pt x="774443" y="165523"/>
                </a:lnTo>
                <a:lnTo>
                  <a:pt x="775324" y="163229"/>
                </a:lnTo>
                <a:lnTo>
                  <a:pt x="776293" y="160935"/>
                </a:lnTo>
                <a:lnTo>
                  <a:pt x="777175" y="158729"/>
                </a:lnTo>
                <a:lnTo>
                  <a:pt x="778144" y="156435"/>
                </a:lnTo>
                <a:lnTo>
                  <a:pt x="779113" y="154229"/>
                </a:lnTo>
                <a:lnTo>
                  <a:pt x="779994" y="151935"/>
                </a:lnTo>
                <a:lnTo>
                  <a:pt x="780963" y="149729"/>
                </a:lnTo>
                <a:lnTo>
                  <a:pt x="781844" y="147612"/>
                </a:lnTo>
                <a:lnTo>
                  <a:pt x="782813" y="145406"/>
                </a:lnTo>
                <a:lnTo>
                  <a:pt x="783783" y="143288"/>
                </a:lnTo>
                <a:lnTo>
                  <a:pt x="784664" y="141171"/>
                </a:lnTo>
                <a:lnTo>
                  <a:pt x="785633" y="139053"/>
                </a:lnTo>
                <a:lnTo>
                  <a:pt x="786514" y="137024"/>
                </a:lnTo>
                <a:lnTo>
                  <a:pt x="787483" y="135083"/>
                </a:lnTo>
                <a:lnTo>
                  <a:pt x="788452" y="133053"/>
                </a:lnTo>
                <a:lnTo>
                  <a:pt x="789333" y="131200"/>
                </a:lnTo>
                <a:lnTo>
                  <a:pt x="790302" y="129259"/>
                </a:lnTo>
                <a:lnTo>
                  <a:pt x="791184" y="127494"/>
                </a:lnTo>
                <a:lnTo>
                  <a:pt x="792153" y="125641"/>
                </a:lnTo>
                <a:lnTo>
                  <a:pt x="793122" y="123965"/>
                </a:lnTo>
                <a:lnTo>
                  <a:pt x="794003" y="122289"/>
                </a:lnTo>
                <a:lnTo>
                  <a:pt x="794972" y="120612"/>
                </a:lnTo>
                <a:lnTo>
                  <a:pt x="795853" y="119112"/>
                </a:lnTo>
                <a:lnTo>
                  <a:pt x="796822" y="117612"/>
                </a:lnTo>
                <a:lnTo>
                  <a:pt x="797703" y="116112"/>
                </a:lnTo>
                <a:lnTo>
                  <a:pt x="798673" y="114788"/>
                </a:lnTo>
                <a:lnTo>
                  <a:pt x="799642" y="113465"/>
                </a:lnTo>
                <a:lnTo>
                  <a:pt x="800523" y="112230"/>
                </a:lnTo>
                <a:lnTo>
                  <a:pt x="801492" y="110994"/>
                </a:lnTo>
                <a:lnTo>
                  <a:pt x="802373" y="109935"/>
                </a:lnTo>
                <a:lnTo>
                  <a:pt x="803342" y="108877"/>
                </a:lnTo>
                <a:lnTo>
                  <a:pt x="804311" y="107906"/>
                </a:lnTo>
                <a:lnTo>
                  <a:pt x="805192" y="107024"/>
                </a:lnTo>
                <a:lnTo>
                  <a:pt x="806162" y="106141"/>
                </a:lnTo>
                <a:lnTo>
                  <a:pt x="807043" y="105436"/>
                </a:lnTo>
                <a:lnTo>
                  <a:pt x="808012" y="104730"/>
                </a:lnTo>
                <a:lnTo>
                  <a:pt x="808981" y="104201"/>
                </a:lnTo>
                <a:lnTo>
                  <a:pt x="809862" y="103671"/>
                </a:lnTo>
                <a:lnTo>
                  <a:pt x="814532" y="102171"/>
                </a:lnTo>
                <a:lnTo>
                  <a:pt x="815501" y="102171"/>
                </a:lnTo>
                <a:lnTo>
                  <a:pt x="816382" y="102171"/>
                </a:lnTo>
                <a:lnTo>
                  <a:pt x="817351" y="102260"/>
                </a:lnTo>
                <a:lnTo>
                  <a:pt x="818232" y="102436"/>
                </a:lnTo>
                <a:lnTo>
                  <a:pt x="819201" y="102701"/>
                </a:lnTo>
                <a:lnTo>
                  <a:pt x="820171" y="102965"/>
                </a:lnTo>
                <a:lnTo>
                  <a:pt x="821052" y="103406"/>
                </a:lnTo>
                <a:lnTo>
                  <a:pt x="822021" y="103848"/>
                </a:lnTo>
                <a:lnTo>
                  <a:pt x="822902" y="104377"/>
                </a:lnTo>
                <a:lnTo>
                  <a:pt x="827572" y="108171"/>
                </a:lnTo>
                <a:lnTo>
                  <a:pt x="828541" y="109053"/>
                </a:lnTo>
                <a:lnTo>
                  <a:pt x="829510" y="110112"/>
                </a:lnTo>
                <a:lnTo>
                  <a:pt x="830391" y="111171"/>
                </a:lnTo>
                <a:lnTo>
                  <a:pt x="831360" y="112318"/>
                </a:lnTo>
                <a:lnTo>
                  <a:pt x="832241" y="113465"/>
                </a:lnTo>
                <a:lnTo>
                  <a:pt x="833210" y="114700"/>
                </a:lnTo>
                <a:lnTo>
                  <a:pt x="834091" y="116024"/>
                </a:lnTo>
                <a:lnTo>
                  <a:pt x="835061" y="117347"/>
                </a:lnTo>
                <a:lnTo>
                  <a:pt x="836030" y="118759"/>
                </a:lnTo>
                <a:lnTo>
                  <a:pt x="836911" y="120171"/>
                </a:lnTo>
                <a:lnTo>
                  <a:pt x="837880" y="121671"/>
                </a:lnTo>
                <a:lnTo>
                  <a:pt x="838761" y="123259"/>
                </a:lnTo>
                <a:lnTo>
                  <a:pt x="839730" y="124847"/>
                </a:lnTo>
                <a:lnTo>
                  <a:pt x="840699" y="126435"/>
                </a:lnTo>
                <a:lnTo>
                  <a:pt x="841581" y="128112"/>
                </a:lnTo>
                <a:lnTo>
                  <a:pt x="842550" y="129788"/>
                </a:lnTo>
                <a:lnTo>
                  <a:pt x="843431" y="131553"/>
                </a:lnTo>
                <a:lnTo>
                  <a:pt x="844400" y="133318"/>
                </a:lnTo>
                <a:lnTo>
                  <a:pt x="845369" y="135083"/>
                </a:lnTo>
                <a:lnTo>
                  <a:pt x="846250" y="136935"/>
                </a:lnTo>
                <a:lnTo>
                  <a:pt x="847219" y="138788"/>
                </a:lnTo>
                <a:lnTo>
                  <a:pt x="848100" y="140641"/>
                </a:lnTo>
                <a:lnTo>
                  <a:pt x="849070" y="142582"/>
                </a:lnTo>
                <a:lnTo>
                  <a:pt x="849951" y="144523"/>
                </a:lnTo>
                <a:lnTo>
                  <a:pt x="850920" y="146465"/>
                </a:lnTo>
                <a:lnTo>
                  <a:pt x="851889" y="148406"/>
                </a:lnTo>
                <a:lnTo>
                  <a:pt x="852770" y="150347"/>
                </a:lnTo>
                <a:lnTo>
                  <a:pt x="853739" y="152376"/>
                </a:lnTo>
                <a:lnTo>
                  <a:pt x="854620" y="154317"/>
                </a:lnTo>
                <a:lnTo>
                  <a:pt x="855589" y="156347"/>
                </a:lnTo>
                <a:lnTo>
                  <a:pt x="856559" y="158376"/>
                </a:lnTo>
                <a:lnTo>
                  <a:pt x="857440" y="160406"/>
                </a:lnTo>
                <a:lnTo>
                  <a:pt x="858409" y="162435"/>
                </a:lnTo>
                <a:lnTo>
                  <a:pt x="859290" y="164465"/>
                </a:lnTo>
                <a:lnTo>
                  <a:pt x="860259" y="166494"/>
                </a:lnTo>
                <a:lnTo>
                  <a:pt x="861228" y="168524"/>
                </a:lnTo>
                <a:lnTo>
                  <a:pt x="862109" y="170641"/>
                </a:lnTo>
                <a:lnTo>
                  <a:pt x="863079" y="172671"/>
                </a:lnTo>
                <a:lnTo>
                  <a:pt x="863960" y="174700"/>
                </a:lnTo>
                <a:lnTo>
                  <a:pt x="864929" y="176730"/>
                </a:lnTo>
                <a:lnTo>
                  <a:pt x="865898" y="178759"/>
                </a:lnTo>
                <a:lnTo>
                  <a:pt x="866779" y="180788"/>
                </a:lnTo>
                <a:lnTo>
                  <a:pt x="867748" y="182818"/>
                </a:lnTo>
                <a:lnTo>
                  <a:pt x="868629" y="184848"/>
                </a:lnTo>
                <a:lnTo>
                  <a:pt x="869598" y="186877"/>
                </a:lnTo>
                <a:lnTo>
                  <a:pt x="870480" y="188818"/>
                </a:lnTo>
                <a:lnTo>
                  <a:pt x="871449" y="190848"/>
                </a:lnTo>
                <a:lnTo>
                  <a:pt x="872418" y="192789"/>
                </a:lnTo>
                <a:lnTo>
                  <a:pt x="873299" y="194818"/>
                </a:lnTo>
                <a:lnTo>
                  <a:pt x="874268" y="196759"/>
                </a:lnTo>
                <a:lnTo>
                  <a:pt x="875149" y="198700"/>
                </a:lnTo>
                <a:lnTo>
                  <a:pt x="876118" y="200642"/>
                </a:lnTo>
                <a:lnTo>
                  <a:pt x="877087" y="202583"/>
                </a:lnTo>
                <a:lnTo>
                  <a:pt x="877969" y="204524"/>
                </a:lnTo>
                <a:lnTo>
                  <a:pt x="878938" y="206377"/>
                </a:lnTo>
                <a:lnTo>
                  <a:pt x="879819" y="208318"/>
                </a:lnTo>
                <a:lnTo>
                  <a:pt x="880788" y="210171"/>
                </a:lnTo>
                <a:lnTo>
                  <a:pt x="881757" y="212024"/>
                </a:lnTo>
                <a:lnTo>
                  <a:pt x="882638" y="213877"/>
                </a:lnTo>
                <a:lnTo>
                  <a:pt x="883607" y="215730"/>
                </a:lnTo>
                <a:lnTo>
                  <a:pt x="884488" y="217583"/>
                </a:lnTo>
                <a:lnTo>
                  <a:pt x="885458" y="219348"/>
                </a:lnTo>
                <a:lnTo>
                  <a:pt x="886427" y="221200"/>
                </a:lnTo>
                <a:lnTo>
                  <a:pt x="887308" y="222965"/>
                </a:lnTo>
                <a:lnTo>
                  <a:pt x="888277" y="224730"/>
                </a:lnTo>
                <a:lnTo>
                  <a:pt x="889158" y="226494"/>
                </a:lnTo>
                <a:lnTo>
                  <a:pt x="890127" y="228259"/>
                </a:lnTo>
                <a:lnTo>
                  <a:pt x="891008" y="230024"/>
                </a:lnTo>
                <a:lnTo>
                  <a:pt x="891978" y="231700"/>
                </a:lnTo>
                <a:lnTo>
                  <a:pt x="892947" y="233465"/>
                </a:lnTo>
                <a:lnTo>
                  <a:pt x="893828" y="235141"/>
                </a:lnTo>
                <a:lnTo>
                  <a:pt x="894797" y="236818"/>
                </a:lnTo>
                <a:lnTo>
                  <a:pt x="895678" y="238494"/>
                </a:lnTo>
                <a:lnTo>
                  <a:pt x="896647" y="240171"/>
                </a:lnTo>
                <a:lnTo>
                  <a:pt x="897616" y="241847"/>
                </a:lnTo>
                <a:lnTo>
                  <a:pt x="898497" y="243523"/>
                </a:lnTo>
                <a:lnTo>
                  <a:pt x="899467" y="245112"/>
                </a:lnTo>
                <a:lnTo>
                  <a:pt x="900348" y="246700"/>
                </a:lnTo>
                <a:lnTo>
                  <a:pt x="901317" y="248376"/>
                </a:lnTo>
                <a:lnTo>
                  <a:pt x="902286" y="249964"/>
                </a:lnTo>
                <a:lnTo>
                  <a:pt x="903167" y="251552"/>
                </a:lnTo>
                <a:lnTo>
                  <a:pt x="904136" y="253141"/>
                </a:lnTo>
                <a:lnTo>
                  <a:pt x="905017" y="254641"/>
                </a:lnTo>
                <a:lnTo>
                  <a:pt x="905986" y="256229"/>
                </a:lnTo>
                <a:lnTo>
                  <a:pt x="906868" y="257729"/>
                </a:lnTo>
                <a:lnTo>
                  <a:pt x="907837" y="259317"/>
                </a:lnTo>
                <a:lnTo>
                  <a:pt x="908806" y="260817"/>
                </a:lnTo>
                <a:lnTo>
                  <a:pt x="909687" y="262317"/>
                </a:lnTo>
                <a:lnTo>
                  <a:pt x="910656" y="263817"/>
                </a:lnTo>
                <a:lnTo>
                  <a:pt x="911537" y="265228"/>
                </a:lnTo>
                <a:lnTo>
                  <a:pt x="912506" y="266728"/>
                </a:lnTo>
                <a:lnTo>
                  <a:pt x="913476" y="268228"/>
                </a:lnTo>
                <a:lnTo>
                  <a:pt x="914357" y="269640"/>
                </a:lnTo>
                <a:lnTo>
                  <a:pt x="915326" y="271052"/>
                </a:lnTo>
                <a:lnTo>
                  <a:pt x="916207" y="272464"/>
                </a:lnTo>
                <a:lnTo>
                  <a:pt x="917176" y="273875"/>
                </a:lnTo>
                <a:lnTo>
                  <a:pt x="918145" y="275199"/>
                </a:lnTo>
                <a:lnTo>
                  <a:pt x="919026" y="276611"/>
                </a:lnTo>
                <a:lnTo>
                  <a:pt x="919995" y="277934"/>
                </a:lnTo>
                <a:lnTo>
                  <a:pt x="920877" y="279258"/>
                </a:lnTo>
                <a:lnTo>
                  <a:pt x="921846" y="280581"/>
                </a:lnTo>
                <a:lnTo>
                  <a:pt x="922815" y="281904"/>
                </a:lnTo>
                <a:lnTo>
                  <a:pt x="923696" y="283140"/>
                </a:lnTo>
                <a:lnTo>
                  <a:pt x="924665" y="284375"/>
                </a:lnTo>
                <a:lnTo>
                  <a:pt x="925546" y="285610"/>
                </a:lnTo>
                <a:lnTo>
                  <a:pt x="926515" y="286846"/>
                </a:lnTo>
                <a:lnTo>
                  <a:pt x="927396" y="288081"/>
                </a:lnTo>
                <a:lnTo>
                  <a:pt x="928366" y="289228"/>
                </a:lnTo>
                <a:lnTo>
                  <a:pt x="929335" y="290375"/>
                </a:lnTo>
                <a:lnTo>
                  <a:pt x="930216" y="291522"/>
                </a:lnTo>
                <a:lnTo>
                  <a:pt x="931185" y="292581"/>
                </a:lnTo>
                <a:lnTo>
                  <a:pt x="932066" y="293640"/>
                </a:lnTo>
                <a:lnTo>
                  <a:pt x="933035" y="294698"/>
                </a:lnTo>
                <a:lnTo>
                  <a:pt x="934004" y="295757"/>
                </a:lnTo>
                <a:lnTo>
                  <a:pt x="934885" y="296728"/>
                </a:lnTo>
                <a:lnTo>
                  <a:pt x="935855" y="297698"/>
                </a:lnTo>
                <a:lnTo>
                  <a:pt x="936736" y="298669"/>
                </a:lnTo>
                <a:lnTo>
                  <a:pt x="937705" y="299551"/>
                </a:lnTo>
                <a:lnTo>
                  <a:pt x="938674" y="300434"/>
                </a:lnTo>
                <a:lnTo>
                  <a:pt x="939555" y="301316"/>
                </a:lnTo>
                <a:lnTo>
                  <a:pt x="940524" y="302110"/>
                </a:lnTo>
                <a:lnTo>
                  <a:pt x="941405" y="302904"/>
                </a:lnTo>
                <a:lnTo>
                  <a:pt x="942374" y="303610"/>
                </a:lnTo>
                <a:lnTo>
                  <a:pt x="943256" y="304316"/>
                </a:lnTo>
                <a:lnTo>
                  <a:pt x="944225" y="305022"/>
                </a:lnTo>
                <a:lnTo>
                  <a:pt x="945194" y="305639"/>
                </a:lnTo>
                <a:lnTo>
                  <a:pt x="946075" y="306257"/>
                </a:lnTo>
                <a:lnTo>
                  <a:pt x="947044" y="306875"/>
                </a:lnTo>
                <a:lnTo>
                  <a:pt x="947925" y="307404"/>
                </a:lnTo>
                <a:lnTo>
                  <a:pt x="948894" y="307934"/>
                </a:lnTo>
                <a:lnTo>
                  <a:pt x="949864" y="308375"/>
                </a:lnTo>
                <a:lnTo>
                  <a:pt x="950745" y="308816"/>
                </a:lnTo>
                <a:lnTo>
                  <a:pt x="951714" y="309257"/>
                </a:lnTo>
                <a:lnTo>
                  <a:pt x="952595" y="309610"/>
                </a:lnTo>
                <a:lnTo>
                  <a:pt x="953564" y="309875"/>
                </a:lnTo>
                <a:lnTo>
                  <a:pt x="954533" y="310139"/>
                </a:lnTo>
                <a:lnTo>
                  <a:pt x="955414" y="310404"/>
                </a:lnTo>
                <a:lnTo>
                  <a:pt x="956383" y="310581"/>
                </a:lnTo>
                <a:lnTo>
                  <a:pt x="957265" y="310757"/>
                </a:lnTo>
                <a:lnTo>
                  <a:pt x="958234" y="310934"/>
                </a:lnTo>
                <a:lnTo>
                  <a:pt x="959203" y="311022"/>
                </a:lnTo>
                <a:lnTo>
                  <a:pt x="960084" y="311022"/>
                </a:lnTo>
                <a:lnTo>
                  <a:pt x="961053" y="311022"/>
                </a:lnTo>
                <a:lnTo>
                  <a:pt x="961934" y="311022"/>
                </a:lnTo>
                <a:lnTo>
                  <a:pt x="962903" y="310934"/>
                </a:lnTo>
                <a:lnTo>
                  <a:pt x="963784" y="310845"/>
                </a:lnTo>
                <a:lnTo>
                  <a:pt x="964754" y="310757"/>
                </a:lnTo>
                <a:lnTo>
                  <a:pt x="965723" y="310581"/>
                </a:lnTo>
                <a:lnTo>
                  <a:pt x="966604" y="310316"/>
                </a:lnTo>
                <a:lnTo>
                  <a:pt x="967573" y="310140"/>
                </a:lnTo>
                <a:lnTo>
                  <a:pt x="968454" y="309787"/>
                </a:lnTo>
                <a:lnTo>
                  <a:pt x="969423" y="309522"/>
                </a:lnTo>
                <a:lnTo>
                  <a:pt x="970392" y="309169"/>
                </a:lnTo>
                <a:lnTo>
                  <a:pt x="971273" y="308816"/>
                </a:lnTo>
                <a:lnTo>
                  <a:pt x="972243" y="308375"/>
                </a:lnTo>
                <a:lnTo>
                  <a:pt x="973124" y="307934"/>
                </a:lnTo>
                <a:lnTo>
                  <a:pt x="974093" y="307404"/>
                </a:lnTo>
                <a:lnTo>
                  <a:pt x="975062" y="306963"/>
                </a:lnTo>
                <a:lnTo>
                  <a:pt x="975943" y="306434"/>
                </a:lnTo>
                <a:lnTo>
                  <a:pt x="976912" y="305816"/>
                </a:lnTo>
                <a:lnTo>
                  <a:pt x="977793" y="305287"/>
                </a:lnTo>
                <a:lnTo>
                  <a:pt x="978763" y="304581"/>
                </a:lnTo>
                <a:lnTo>
                  <a:pt x="979644" y="303963"/>
                </a:lnTo>
                <a:lnTo>
                  <a:pt x="980613" y="303346"/>
                </a:lnTo>
                <a:lnTo>
                  <a:pt x="981582" y="302640"/>
                </a:lnTo>
                <a:lnTo>
                  <a:pt x="982463" y="301934"/>
                </a:lnTo>
                <a:lnTo>
                  <a:pt x="983432" y="301140"/>
                </a:lnTo>
                <a:lnTo>
                  <a:pt x="984313" y="300434"/>
                </a:lnTo>
                <a:lnTo>
                  <a:pt x="985282" y="299640"/>
                </a:lnTo>
                <a:lnTo>
                  <a:pt x="986252" y="298846"/>
                </a:lnTo>
                <a:lnTo>
                  <a:pt x="987133" y="298052"/>
                </a:lnTo>
                <a:lnTo>
                  <a:pt x="988102" y="297169"/>
                </a:lnTo>
                <a:lnTo>
                  <a:pt x="988983" y="296287"/>
                </a:lnTo>
                <a:lnTo>
                  <a:pt x="989952" y="295493"/>
                </a:lnTo>
                <a:lnTo>
                  <a:pt x="990921" y="294610"/>
                </a:lnTo>
                <a:lnTo>
                  <a:pt x="991802" y="293728"/>
                </a:lnTo>
                <a:lnTo>
                  <a:pt x="992771" y="292757"/>
                </a:lnTo>
                <a:lnTo>
                  <a:pt x="993653" y="291875"/>
                </a:lnTo>
                <a:lnTo>
                  <a:pt x="994622" y="290993"/>
                </a:lnTo>
                <a:lnTo>
                  <a:pt x="995591" y="290022"/>
                </a:lnTo>
                <a:lnTo>
                  <a:pt x="996472" y="289051"/>
                </a:lnTo>
                <a:lnTo>
                  <a:pt x="997441" y="288169"/>
                </a:lnTo>
                <a:lnTo>
                  <a:pt x="998322" y="287199"/>
                </a:lnTo>
                <a:lnTo>
                  <a:pt x="999291" y="286228"/>
                </a:lnTo>
                <a:lnTo>
                  <a:pt x="1000172" y="285257"/>
                </a:lnTo>
                <a:lnTo>
                  <a:pt x="1001142" y="284287"/>
                </a:lnTo>
                <a:lnTo>
                  <a:pt x="1002111" y="283316"/>
                </a:lnTo>
                <a:lnTo>
                  <a:pt x="1002992" y="282346"/>
                </a:lnTo>
                <a:lnTo>
                  <a:pt x="1003961" y="281375"/>
                </a:lnTo>
                <a:lnTo>
                  <a:pt x="1004842" y="280404"/>
                </a:lnTo>
                <a:lnTo>
                  <a:pt x="1005811" y="279434"/>
                </a:lnTo>
                <a:lnTo>
                  <a:pt x="1006780" y="278375"/>
                </a:lnTo>
                <a:lnTo>
                  <a:pt x="1007662" y="277405"/>
                </a:lnTo>
                <a:lnTo>
                  <a:pt x="1008631" y="276434"/>
                </a:lnTo>
                <a:lnTo>
                  <a:pt x="1009512" y="275463"/>
                </a:lnTo>
                <a:lnTo>
                  <a:pt x="1010481" y="274493"/>
                </a:lnTo>
                <a:lnTo>
                  <a:pt x="1011450" y="273434"/>
                </a:lnTo>
                <a:lnTo>
                  <a:pt x="1012331" y="272464"/>
                </a:lnTo>
                <a:lnTo>
                  <a:pt x="1013300" y="271493"/>
                </a:lnTo>
                <a:lnTo>
                  <a:pt x="1014181" y="270522"/>
                </a:lnTo>
                <a:lnTo>
                  <a:pt x="1015151" y="269552"/>
                </a:lnTo>
                <a:lnTo>
                  <a:pt x="1016120" y="268581"/>
                </a:lnTo>
                <a:lnTo>
                  <a:pt x="1017001" y="267611"/>
                </a:lnTo>
                <a:lnTo>
                  <a:pt x="1017970" y="266552"/>
                </a:lnTo>
                <a:lnTo>
                  <a:pt x="1018851" y="265581"/>
                </a:lnTo>
                <a:lnTo>
                  <a:pt x="1019820" y="264611"/>
                </a:lnTo>
                <a:lnTo>
                  <a:pt x="1020701" y="263640"/>
                </a:lnTo>
                <a:lnTo>
                  <a:pt x="1021670" y="262670"/>
                </a:lnTo>
                <a:lnTo>
                  <a:pt x="1022640" y="261699"/>
                </a:lnTo>
                <a:lnTo>
                  <a:pt x="1023521" y="260729"/>
                </a:lnTo>
                <a:lnTo>
                  <a:pt x="1024490" y="259758"/>
                </a:lnTo>
                <a:lnTo>
                  <a:pt x="1025371" y="258699"/>
                </a:lnTo>
                <a:lnTo>
                  <a:pt x="1026340" y="257729"/>
                </a:lnTo>
                <a:lnTo>
                  <a:pt x="1027309" y="256758"/>
                </a:lnTo>
                <a:lnTo>
                  <a:pt x="1028190" y="255787"/>
                </a:lnTo>
                <a:lnTo>
                  <a:pt x="1029160" y="254729"/>
                </a:lnTo>
                <a:lnTo>
                  <a:pt x="1030041" y="253758"/>
                </a:lnTo>
                <a:lnTo>
                  <a:pt x="1031010" y="252787"/>
                </a:lnTo>
                <a:lnTo>
                  <a:pt x="1031979" y="251729"/>
                </a:lnTo>
                <a:lnTo>
                  <a:pt x="1032860" y="250758"/>
                </a:lnTo>
                <a:lnTo>
                  <a:pt x="1033829" y="249699"/>
                </a:lnTo>
                <a:lnTo>
                  <a:pt x="1034710" y="248641"/>
                </a:lnTo>
                <a:lnTo>
                  <a:pt x="1035679" y="247670"/>
                </a:lnTo>
                <a:lnTo>
                  <a:pt x="1036561" y="246611"/>
                </a:lnTo>
                <a:lnTo>
                  <a:pt x="1037530" y="245553"/>
                </a:lnTo>
                <a:lnTo>
                  <a:pt x="1038499" y="244494"/>
                </a:lnTo>
                <a:lnTo>
                  <a:pt x="1039380" y="243435"/>
                </a:lnTo>
                <a:lnTo>
                  <a:pt x="1040349" y="242288"/>
                </a:lnTo>
                <a:lnTo>
                  <a:pt x="1041230" y="241229"/>
                </a:lnTo>
                <a:lnTo>
                  <a:pt x="1042199" y="240082"/>
                </a:lnTo>
                <a:lnTo>
                  <a:pt x="1043168" y="239023"/>
                </a:lnTo>
                <a:lnTo>
                  <a:pt x="1044050" y="237876"/>
                </a:lnTo>
                <a:lnTo>
                  <a:pt x="1045019" y="236729"/>
                </a:lnTo>
                <a:lnTo>
                  <a:pt x="1045900" y="235494"/>
                </a:lnTo>
                <a:lnTo>
                  <a:pt x="1046869" y="234347"/>
                </a:lnTo>
                <a:lnTo>
                  <a:pt x="1047838" y="233200"/>
                </a:lnTo>
                <a:lnTo>
                  <a:pt x="1048719" y="231965"/>
                </a:lnTo>
                <a:lnTo>
                  <a:pt x="1049688" y="230729"/>
                </a:lnTo>
                <a:lnTo>
                  <a:pt x="1050569" y="229494"/>
                </a:lnTo>
                <a:lnTo>
                  <a:pt x="1051539" y="228259"/>
                </a:lnTo>
                <a:lnTo>
                  <a:pt x="1052508" y="226935"/>
                </a:lnTo>
                <a:lnTo>
                  <a:pt x="1053389" y="225700"/>
                </a:lnTo>
                <a:lnTo>
                  <a:pt x="1054358" y="224377"/>
                </a:lnTo>
                <a:lnTo>
                  <a:pt x="1055239" y="223053"/>
                </a:lnTo>
                <a:lnTo>
                  <a:pt x="1056208" y="221730"/>
                </a:lnTo>
                <a:lnTo>
                  <a:pt x="1057089" y="220318"/>
                </a:lnTo>
                <a:lnTo>
                  <a:pt x="1058059" y="218994"/>
                </a:lnTo>
                <a:lnTo>
                  <a:pt x="1059028" y="217583"/>
                </a:lnTo>
                <a:lnTo>
                  <a:pt x="1059909" y="216171"/>
                </a:lnTo>
                <a:lnTo>
                  <a:pt x="1060878" y="214759"/>
                </a:lnTo>
                <a:lnTo>
                  <a:pt x="1061759" y="213347"/>
                </a:lnTo>
                <a:lnTo>
                  <a:pt x="1062728" y="211847"/>
                </a:lnTo>
                <a:lnTo>
                  <a:pt x="1063697" y="210436"/>
                </a:lnTo>
                <a:lnTo>
                  <a:pt x="1064578" y="208936"/>
                </a:lnTo>
                <a:lnTo>
                  <a:pt x="1065548" y="207436"/>
                </a:lnTo>
                <a:lnTo>
                  <a:pt x="1066429" y="205936"/>
                </a:lnTo>
                <a:lnTo>
                  <a:pt x="1067398" y="204436"/>
                </a:lnTo>
                <a:lnTo>
                  <a:pt x="1068367" y="202848"/>
                </a:lnTo>
                <a:lnTo>
                  <a:pt x="1069248" y="201348"/>
                </a:lnTo>
                <a:lnTo>
                  <a:pt x="1070217" y="199760"/>
                </a:lnTo>
                <a:lnTo>
                  <a:pt x="1071098" y="198171"/>
                </a:lnTo>
                <a:lnTo>
                  <a:pt x="1072067" y="196583"/>
                </a:lnTo>
                <a:lnTo>
                  <a:pt x="1073037" y="194995"/>
                </a:lnTo>
                <a:lnTo>
                  <a:pt x="1073918" y="193407"/>
                </a:lnTo>
                <a:lnTo>
                  <a:pt x="1074887" y="191819"/>
                </a:lnTo>
                <a:lnTo>
                  <a:pt x="1075768" y="190231"/>
                </a:lnTo>
                <a:lnTo>
                  <a:pt x="1076737" y="188643"/>
                </a:lnTo>
                <a:lnTo>
                  <a:pt x="1077618" y="186966"/>
                </a:lnTo>
                <a:lnTo>
                  <a:pt x="1078587" y="185378"/>
                </a:lnTo>
                <a:lnTo>
                  <a:pt x="1079557" y="183790"/>
                </a:lnTo>
                <a:lnTo>
                  <a:pt x="1080438" y="182202"/>
                </a:lnTo>
                <a:lnTo>
                  <a:pt x="1081407" y="180525"/>
                </a:lnTo>
                <a:lnTo>
                  <a:pt x="1082288" y="178937"/>
                </a:lnTo>
                <a:lnTo>
                  <a:pt x="1083257" y="177349"/>
                </a:lnTo>
                <a:lnTo>
                  <a:pt x="1084226" y="175761"/>
                </a:lnTo>
                <a:lnTo>
                  <a:pt x="1085107" y="174173"/>
                </a:lnTo>
                <a:lnTo>
                  <a:pt x="1086076" y="172584"/>
                </a:lnTo>
                <a:lnTo>
                  <a:pt x="1086958" y="170996"/>
                </a:lnTo>
                <a:lnTo>
                  <a:pt x="1087927" y="169496"/>
                </a:lnTo>
                <a:lnTo>
                  <a:pt x="1088896" y="167908"/>
                </a:lnTo>
                <a:lnTo>
                  <a:pt x="1089777" y="166408"/>
                </a:lnTo>
                <a:lnTo>
                  <a:pt x="1090746" y="164908"/>
                </a:lnTo>
                <a:lnTo>
                  <a:pt x="1091627" y="163408"/>
                </a:lnTo>
                <a:lnTo>
                  <a:pt x="1092596" y="161908"/>
                </a:lnTo>
                <a:lnTo>
                  <a:pt x="1093477" y="160496"/>
                </a:lnTo>
                <a:lnTo>
                  <a:pt x="1094447" y="159084"/>
                </a:lnTo>
                <a:lnTo>
                  <a:pt x="1095416" y="157672"/>
                </a:lnTo>
                <a:lnTo>
                  <a:pt x="1096297" y="156261"/>
                </a:lnTo>
                <a:lnTo>
                  <a:pt x="1097266" y="154937"/>
                </a:lnTo>
                <a:lnTo>
                  <a:pt x="1098147" y="153614"/>
                </a:lnTo>
                <a:lnTo>
                  <a:pt x="1099116" y="152290"/>
                </a:lnTo>
                <a:lnTo>
                  <a:pt x="1100085" y="151055"/>
                </a:lnTo>
                <a:lnTo>
                  <a:pt x="1100966" y="149820"/>
                </a:lnTo>
                <a:lnTo>
                  <a:pt x="1101936" y="148584"/>
                </a:lnTo>
                <a:lnTo>
                  <a:pt x="1102817" y="147437"/>
                </a:lnTo>
                <a:lnTo>
                  <a:pt x="1103786" y="146290"/>
                </a:lnTo>
                <a:lnTo>
                  <a:pt x="1104755" y="145231"/>
                </a:lnTo>
                <a:lnTo>
                  <a:pt x="1105636" y="144172"/>
                </a:lnTo>
                <a:lnTo>
                  <a:pt x="1106605" y="143202"/>
                </a:lnTo>
                <a:lnTo>
                  <a:pt x="1107486" y="142232"/>
                </a:lnTo>
                <a:lnTo>
                  <a:pt x="1108456" y="141261"/>
                </a:lnTo>
                <a:lnTo>
                  <a:pt x="1109425" y="140379"/>
                </a:lnTo>
                <a:lnTo>
                  <a:pt x="1110306" y="139585"/>
                </a:lnTo>
                <a:lnTo>
                  <a:pt x="1111275" y="138791"/>
                </a:lnTo>
                <a:lnTo>
                  <a:pt x="1112156" y="137997"/>
                </a:lnTo>
                <a:lnTo>
                  <a:pt x="1113125" y="137291"/>
                </a:lnTo>
                <a:lnTo>
                  <a:pt x="1114006" y="136673"/>
                </a:lnTo>
                <a:lnTo>
                  <a:pt x="1114975" y="136055"/>
                </a:lnTo>
                <a:lnTo>
                  <a:pt x="1115945" y="135526"/>
                </a:lnTo>
                <a:lnTo>
                  <a:pt x="1116826" y="134997"/>
                </a:lnTo>
                <a:lnTo>
                  <a:pt x="1117795" y="134556"/>
                </a:lnTo>
                <a:lnTo>
                  <a:pt x="1118676" y="134115"/>
                </a:lnTo>
                <a:lnTo>
                  <a:pt x="1119645" y="133762"/>
                </a:lnTo>
                <a:lnTo>
                  <a:pt x="1120614" y="133497"/>
                </a:lnTo>
                <a:lnTo>
                  <a:pt x="1121495" y="133232"/>
                </a:lnTo>
                <a:lnTo>
                  <a:pt x="1122464" y="133056"/>
                </a:lnTo>
                <a:lnTo>
                  <a:pt x="1123346" y="132879"/>
                </a:lnTo>
                <a:lnTo>
                  <a:pt x="1124315" y="132791"/>
                </a:lnTo>
                <a:lnTo>
                  <a:pt x="1125284" y="132703"/>
                </a:lnTo>
                <a:lnTo>
                  <a:pt x="1129865" y="133320"/>
                </a:lnTo>
                <a:lnTo>
                  <a:pt x="1130835" y="133585"/>
                </a:lnTo>
                <a:lnTo>
                  <a:pt x="1135504" y="135614"/>
                </a:lnTo>
                <a:lnTo>
                  <a:pt x="1136473" y="136144"/>
                </a:lnTo>
                <a:lnTo>
                  <a:pt x="1137354" y="136761"/>
                </a:lnTo>
                <a:lnTo>
                  <a:pt x="1138324" y="137379"/>
                </a:lnTo>
                <a:lnTo>
                  <a:pt x="1139205" y="138085"/>
                </a:lnTo>
                <a:lnTo>
                  <a:pt x="1144844" y="143114"/>
                </a:lnTo>
                <a:lnTo>
                  <a:pt x="1145813" y="144084"/>
                </a:lnTo>
                <a:lnTo>
                  <a:pt x="1146694" y="145143"/>
                </a:lnTo>
                <a:lnTo>
                  <a:pt x="1147663" y="146114"/>
                </a:lnTo>
                <a:lnTo>
                  <a:pt x="1148544" y="147261"/>
                </a:lnTo>
                <a:lnTo>
                  <a:pt x="1149513" y="148319"/>
                </a:lnTo>
                <a:lnTo>
                  <a:pt x="1150394" y="149467"/>
                </a:lnTo>
                <a:lnTo>
                  <a:pt x="1151363" y="150702"/>
                </a:lnTo>
                <a:lnTo>
                  <a:pt x="1152333" y="151849"/>
                </a:lnTo>
                <a:lnTo>
                  <a:pt x="1153214" y="153084"/>
                </a:lnTo>
                <a:lnTo>
                  <a:pt x="1154183" y="154320"/>
                </a:lnTo>
                <a:lnTo>
                  <a:pt x="1155064" y="155643"/>
                </a:lnTo>
                <a:lnTo>
                  <a:pt x="1156033" y="156967"/>
                </a:lnTo>
                <a:lnTo>
                  <a:pt x="1157002" y="158290"/>
                </a:lnTo>
                <a:lnTo>
                  <a:pt x="1157883" y="159614"/>
                </a:lnTo>
                <a:lnTo>
                  <a:pt x="1158852" y="160937"/>
                </a:lnTo>
                <a:lnTo>
                  <a:pt x="1159734" y="162349"/>
                </a:lnTo>
                <a:lnTo>
                  <a:pt x="1160703" y="163761"/>
                </a:lnTo>
                <a:lnTo>
                  <a:pt x="1161672" y="165172"/>
                </a:lnTo>
                <a:lnTo>
                  <a:pt x="1162553" y="166584"/>
                </a:lnTo>
                <a:lnTo>
                  <a:pt x="1163522" y="167996"/>
                </a:lnTo>
                <a:lnTo>
                  <a:pt x="1164403" y="169408"/>
                </a:lnTo>
                <a:lnTo>
                  <a:pt x="1165372" y="170908"/>
                </a:lnTo>
                <a:lnTo>
                  <a:pt x="1166342" y="172408"/>
                </a:lnTo>
                <a:lnTo>
                  <a:pt x="1167223" y="173820"/>
                </a:lnTo>
                <a:lnTo>
                  <a:pt x="1168192" y="175320"/>
                </a:lnTo>
                <a:lnTo>
                  <a:pt x="1169073" y="176820"/>
                </a:lnTo>
                <a:lnTo>
                  <a:pt x="1170042" y="178320"/>
                </a:lnTo>
                <a:lnTo>
                  <a:pt x="1170923" y="179732"/>
                </a:lnTo>
                <a:lnTo>
                  <a:pt x="1171892" y="181232"/>
                </a:lnTo>
                <a:lnTo>
                  <a:pt x="1172861" y="182732"/>
                </a:lnTo>
                <a:lnTo>
                  <a:pt x="1173743" y="184232"/>
                </a:lnTo>
                <a:lnTo>
                  <a:pt x="1174712" y="185732"/>
                </a:lnTo>
                <a:lnTo>
                  <a:pt x="1175593" y="187144"/>
                </a:lnTo>
                <a:lnTo>
                  <a:pt x="1176562" y="188644"/>
                </a:lnTo>
                <a:lnTo>
                  <a:pt x="1177531" y="190144"/>
                </a:lnTo>
                <a:lnTo>
                  <a:pt x="1178412" y="191556"/>
                </a:lnTo>
                <a:lnTo>
                  <a:pt x="1179381" y="193056"/>
                </a:lnTo>
                <a:lnTo>
                  <a:pt x="1180262" y="194468"/>
                </a:lnTo>
                <a:lnTo>
                  <a:pt x="1181232" y="195968"/>
                </a:lnTo>
                <a:lnTo>
                  <a:pt x="1182201" y="197379"/>
                </a:lnTo>
                <a:lnTo>
                  <a:pt x="1183082" y="198791"/>
                </a:lnTo>
                <a:lnTo>
                  <a:pt x="1184051" y="200203"/>
                </a:lnTo>
                <a:lnTo>
                  <a:pt x="1184932" y="201615"/>
                </a:lnTo>
                <a:lnTo>
                  <a:pt x="1185901" y="203027"/>
                </a:lnTo>
                <a:lnTo>
                  <a:pt x="1186782" y="204350"/>
                </a:lnTo>
                <a:lnTo>
                  <a:pt x="1187751" y="205762"/>
                </a:lnTo>
                <a:lnTo>
                  <a:pt x="1188721" y="207085"/>
                </a:lnTo>
                <a:lnTo>
                  <a:pt x="1189602" y="208409"/>
                </a:lnTo>
                <a:lnTo>
                  <a:pt x="1190571" y="209732"/>
                </a:lnTo>
                <a:lnTo>
                  <a:pt x="1191452" y="211056"/>
                </a:lnTo>
                <a:lnTo>
                  <a:pt x="1192421" y="212379"/>
                </a:lnTo>
                <a:lnTo>
                  <a:pt x="1193390" y="213702"/>
                </a:lnTo>
                <a:lnTo>
                  <a:pt x="1194271" y="214938"/>
                </a:lnTo>
                <a:lnTo>
                  <a:pt x="1195240" y="216173"/>
                </a:lnTo>
                <a:lnTo>
                  <a:pt x="1196122" y="217408"/>
                </a:lnTo>
                <a:lnTo>
                  <a:pt x="1197091" y="218644"/>
                </a:lnTo>
                <a:lnTo>
                  <a:pt x="1198060" y="219879"/>
                </a:lnTo>
                <a:lnTo>
                  <a:pt x="1198941" y="221114"/>
                </a:lnTo>
                <a:lnTo>
                  <a:pt x="1199910" y="222261"/>
                </a:lnTo>
                <a:lnTo>
                  <a:pt x="1200791" y="223408"/>
                </a:lnTo>
                <a:lnTo>
                  <a:pt x="1201760" y="224643"/>
                </a:lnTo>
                <a:lnTo>
                  <a:pt x="1202730" y="225791"/>
                </a:lnTo>
                <a:lnTo>
                  <a:pt x="1203611" y="226849"/>
                </a:lnTo>
                <a:lnTo>
                  <a:pt x="1204580" y="227996"/>
                </a:lnTo>
                <a:lnTo>
                  <a:pt x="1205461" y="229143"/>
                </a:lnTo>
                <a:lnTo>
                  <a:pt x="1206430" y="230202"/>
                </a:lnTo>
                <a:lnTo>
                  <a:pt x="1207311" y="231261"/>
                </a:lnTo>
                <a:lnTo>
                  <a:pt x="1208280" y="232408"/>
                </a:lnTo>
                <a:lnTo>
                  <a:pt x="1209250" y="233467"/>
                </a:lnTo>
                <a:lnTo>
                  <a:pt x="1210131" y="234526"/>
                </a:lnTo>
                <a:lnTo>
                  <a:pt x="1211100" y="235496"/>
                </a:lnTo>
                <a:lnTo>
                  <a:pt x="1211981" y="236555"/>
                </a:lnTo>
                <a:lnTo>
                  <a:pt x="1212950" y="237525"/>
                </a:lnTo>
                <a:lnTo>
                  <a:pt x="1213919" y="238584"/>
                </a:lnTo>
                <a:lnTo>
                  <a:pt x="1214800" y="239555"/>
                </a:lnTo>
                <a:lnTo>
                  <a:pt x="1215769" y="240614"/>
                </a:lnTo>
                <a:lnTo>
                  <a:pt x="1216650" y="241584"/>
                </a:lnTo>
                <a:lnTo>
                  <a:pt x="1217620" y="242555"/>
                </a:lnTo>
                <a:lnTo>
                  <a:pt x="1218589" y="243525"/>
                </a:lnTo>
                <a:lnTo>
                  <a:pt x="1219470" y="244496"/>
                </a:lnTo>
                <a:lnTo>
                  <a:pt x="1220439" y="245378"/>
                </a:lnTo>
                <a:lnTo>
                  <a:pt x="1221320" y="246349"/>
                </a:lnTo>
                <a:lnTo>
                  <a:pt x="1222289" y="247319"/>
                </a:lnTo>
                <a:lnTo>
                  <a:pt x="1223170" y="248202"/>
                </a:lnTo>
                <a:lnTo>
                  <a:pt x="1224139" y="249172"/>
                </a:lnTo>
                <a:lnTo>
                  <a:pt x="1225109" y="250055"/>
                </a:lnTo>
                <a:lnTo>
                  <a:pt x="1225990" y="251025"/>
                </a:lnTo>
                <a:lnTo>
                  <a:pt x="1226959" y="251908"/>
                </a:lnTo>
                <a:lnTo>
                  <a:pt x="1227840" y="252790"/>
                </a:lnTo>
                <a:lnTo>
                  <a:pt x="1228809" y="253672"/>
                </a:lnTo>
                <a:lnTo>
                  <a:pt x="1229778" y="254643"/>
                </a:lnTo>
                <a:lnTo>
                  <a:pt x="1230659" y="255525"/>
                </a:lnTo>
                <a:lnTo>
                  <a:pt x="1231629" y="256408"/>
                </a:lnTo>
                <a:lnTo>
                  <a:pt x="1232510" y="257290"/>
                </a:lnTo>
                <a:lnTo>
                  <a:pt x="1233479" y="258173"/>
                </a:lnTo>
                <a:lnTo>
                  <a:pt x="1234448" y="259055"/>
                </a:lnTo>
                <a:lnTo>
                  <a:pt x="1235329" y="259937"/>
                </a:lnTo>
                <a:lnTo>
                  <a:pt x="1236298" y="260820"/>
                </a:lnTo>
                <a:lnTo>
                  <a:pt x="1237179" y="261614"/>
                </a:lnTo>
                <a:lnTo>
                  <a:pt x="1238149" y="262496"/>
                </a:lnTo>
                <a:lnTo>
                  <a:pt x="1239118" y="263379"/>
                </a:lnTo>
                <a:lnTo>
                  <a:pt x="1239999" y="264261"/>
                </a:lnTo>
                <a:lnTo>
                  <a:pt x="1240968" y="265055"/>
                </a:lnTo>
                <a:lnTo>
                  <a:pt x="1241849" y="265937"/>
                </a:lnTo>
                <a:lnTo>
                  <a:pt x="1242818" y="266732"/>
                </a:lnTo>
                <a:lnTo>
                  <a:pt x="1243699" y="267614"/>
                </a:lnTo>
                <a:lnTo>
                  <a:pt x="1244668" y="268408"/>
                </a:lnTo>
                <a:lnTo>
                  <a:pt x="1245638" y="269290"/>
                </a:lnTo>
                <a:lnTo>
                  <a:pt x="1246519" y="270084"/>
                </a:lnTo>
                <a:lnTo>
                  <a:pt x="1247488" y="270879"/>
                </a:lnTo>
                <a:lnTo>
                  <a:pt x="1248369" y="271673"/>
                </a:lnTo>
                <a:lnTo>
                  <a:pt x="1249338" y="272467"/>
                </a:lnTo>
                <a:lnTo>
                  <a:pt x="1250307" y="273261"/>
                </a:lnTo>
                <a:lnTo>
                  <a:pt x="1251188" y="274055"/>
                </a:lnTo>
                <a:lnTo>
                  <a:pt x="1252157" y="274849"/>
                </a:lnTo>
                <a:lnTo>
                  <a:pt x="1253039" y="275643"/>
                </a:lnTo>
                <a:lnTo>
                  <a:pt x="1254008" y="276349"/>
                </a:lnTo>
                <a:lnTo>
                  <a:pt x="1254977" y="277143"/>
                </a:lnTo>
                <a:lnTo>
                  <a:pt x="1255858" y="277849"/>
                </a:lnTo>
                <a:lnTo>
                  <a:pt x="1256827" y="278643"/>
                </a:lnTo>
                <a:lnTo>
                  <a:pt x="1257708" y="279349"/>
                </a:lnTo>
                <a:lnTo>
                  <a:pt x="1258677" y="280055"/>
                </a:lnTo>
                <a:lnTo>
                  <a:pt x="1259646" y="280761"/>
                </a:lnTo>
                <a:lnTo>
                  <a:pt x="1260528" y="281378"/>
                </a:lnTo>
                <a:lnTo>
                  <a:pt x="1261497" y="282084"/>
                </a:lnTo>
                <a:lnTo>
                  <a:pt x="1262378" y="282790"/>
                </a:lnTo>
                <a:lnTo>
                  <a:pt x="1263347" y="283408"/>
                </a:lnTo>
                <a:lnTo>
                  <a:pt x="1264228" y="284025"/>
                </a:lnTo>
                <a:lnTo>
                  <a:pt x="1265197" y="284643"/>
                </a:lnTo>
                <a:lnTo>
                  <a:pt x="1266166" y="285261"/>
                </a:lnTo>
                <a:lnTo>
                  <a:pt x="1267047" y="285790"/>
                </a:lnTo>
                <a:lnTo>
                  <a:pt x="1268017" y="286408"/>
                </a:lnTo>
                <a:lnTo>
                  <a:pt x="1272686" y="288878"/>
                </a:lnTo>
                <a:lnTo>
                  <a:pt x="1273567" y="289408"/>
                </a:lnTo>
                <a:lnTo>
                  <a:pt x="1274537" y="289761"/>
                </a:lnTo>
                <a:lnTo>
                  <a:pt x="1275506" y="290202"/>
                </a:lnTo>
                <a:lnTo>
                  <a:pt x="1276387" y="290555"/>
                </a:lnTo>
                <a:lnTo>
                  <a:pt x="1277356" y="290996"/>
                </a:lnTo>
                <a:lnTo>
                  <a:pt x="1278237" y="291261"/>
                </a:lnTo>
                <a:lnTo>
                  <a:pt x="1279206" y="291613"/>
                </a:lnTo>
                <a:lnTo>
                  <a:pt x="1280087" y="291878"/>
                </a:lnTo>
                <a:lnTo>
                  <a:pt x="1281056" y="292143"/>
                </a:lnTo>
                <a:lnTo>
                  <a:pt x="1282026" y="292408"/>
                </a:lnTo>
                <a:lnTo>
                  <a:pt x="1282907" y="292672"/>
                </a:lnTo>
                <a:lnTo>
                  <a:pt x="1283876" y="292849"/>
                </a:lnTo>
                <a:lnTo>
                  <a:pt x="1284757" y="293025"/>
                </a:lnTo>
                <a:lnTo>
                  <a:pt x="1285726" y="293202"/>
                </a:lnTo>
                <a:lnTo>
                  <a:pt x="1286695" y="293290"/>
                </a:lnTo>
                <a:lnTo>
                  <a:pt x="1287576" y="293378"/>
                </a:lnTo>
                <a:lnTo>
                  <a:pt x="1288545" y="293466"/>
                </a:lnTo>
                <a:lnTo>
                  <a:pt x="1289427" y="293554"/>
                </a:lnTo>
                <a:lnTo>
                  <a:pt x="1290396" y="293554"/>
                </a:lnTo>
                <a:lnTo>
                  <a:pt x="1291365" y="293554"/>
                </a:lnTo>
                <a:lnTo>
                  <a:pt x="1292246" y="293466"/>
                </a:lnTo>
                <a:lnTo>
                  <a:pt x="1293215" y="293466"/>
                </a:lnTo>
                <a:lnTo>
                  <a:pt x="1294096" y="293378"/>
                </a:lnTo>
                <a:lnTo>
                  <a:pt x="1295065" y="293290"/>
                </a:lnTo>
                <a:lnTo>
                  <a:pt x="1296034" y="293113"/>
                </a:lnTo>
                <a:lnTo>
                  <a:pt x="1296916" y="292937"/>
                </a:lnTo>
                <a:lnTo>
                  <a:pt x="1297885" y="292760"/>
                </a:lnTo>
                <a:lnTo>
                  <a:pt x="1298766" y="292496"/>
                </a:lnTo>
                <a:lnTo>
                  <a:pt x="1299735" y="292319"/>
                </a:lnTo>
                <a:lnTo>
                  <a:pt x="1300616" y="292055"/>
                </a:lnTo>
                <a:lnTo>
                  <a:pt x="1301585" y="291702"/>
                </a:lnTo>
                <a:lnTo>
                  <a:pt x="1302554" y="291437"/>
                </a:lnTo>
                <a:lnTo>
                  <a:pt x="1303436" y="291084"/>
                </a:lnTo>
                <a:lnTo>
                  <a:pt x="1304405" y="290731"/>
                </a:lnTo>
                <a:lnTo>
                  <a:pt x="1305286" y="290290"/>
                </a:lnTo>
                <a:lnTo>
                  <a:pt x="1306255" y="289849"/>
                </a:lnTo>
                <a:lnTo>
                  <a:pt x="1307224" y="289408"/>
                </a:lnTo>
                <a:lnTo>
                  <a:pt x="1308105" y="288966"/>
                </a:lnTo>
                <a:lnTo>
                  <a:pt x="1309074" y="288437"/>
                </a:lnTo>
                <a:lnTo>
                  <a:pt x="1309955" y="287908"/>
                </a:lnTo>
                <a:lnTo>
                  <a:pt x="1310925" y="287378"/>
                </a:lnTo>
                <a:lnTo>
                  <a:pt x="1311894" y="286849"/>
                </a:lnTo>
                <a:lnTo>
                  <a:pt x="1312775" y="286231"/>
                </a:lnTo>
                <a:lnTo>
                  <a:pt x="1313744" y="285614"/>
                </a:lnTo>
                <a:lnTo>
                  <a:pt x="1314625" y="284996"/>
                </a:lnTo>
                <a:lnTo>
                  <a:pt x="1315594" y="284378"/>
                </a:lnTo>
                <a:lnTo>
                  <a:pt x="1316475" y="283672"/>
                </a:lnTo>
                <a:lnTo>
                  <a:pt x="1321145" y="279966"/>
                </a:lnTo>
                <a:lnTo>
                  <a:pt x="1322114" y="279172"/>
                </a:lnTo>
                <a:lnTo>
                  <a:pt x="1323083" y="278378"/>
                </a:lnTo>
                <a:lnTo>
                  <a:pt x="1323964" y="277584"/>
                </a:lnTo>
                <a:lnTo>
                  <a:pt x="1324933" y="276702"/>
                </a:lnTo>
                <a:lnTo>
                  <a:pt x="1325815" y="275819"/>
                </a:lnTo>
                <a:lnTo>
                  <a:pt x="1326784" y="274937"/>
                </a:lnTo>
                <a:lnTo>
                  <a:pt x="1327753" y="274055"/>
                </a:lnTo>
                <a:lnTo>
                  <a:pt x="1328634" y="273172"/>
                </a:lnTo>
                <a:lnTo>
                  <a:pt x="1329603" y="272202"/>
                </a:lnTo>
                <a:lnTo>
                  <a:pt x="1330484" y="271319"/>
                </a:lnTo>
                <a:lnTo>
                  <a:pt x="1331453" y="270349"/>
                </a:lnTo>
                <a:lnTo>
                  <a:pt x="1332423" y="269378"/>
                </a:lnTo>
                <a:lnTo>
                  <a:pt x="1333304" y="268408"/>
                </a:lnTo>
                <a:lnTo>
                  <a:pt x="1334273" y="267437"/>
                </a:lnTo>
                <a:lnTo>
                  <a:pt x="1335154" y="266378"/>
                </a:lnTo>
                <a:lnTo>
                  <a:pt x="1336123" y="265408"/>
                </a:lnTo>
                <a:lnTo>
                  <a:pt x="1337004" y="264349"/>
                </a:lnTo>
                <a:lnTo>
                  <a:pt x="1337973" y="263290"/>
                </a:lnTo>
                <a:lnTo>
                  <a:pt x="1338942" y="262231"/>
                </a:lnTo>
                <a:lnTo>
                  <a:pt x="1339824" y="261173"/>
                </a:lnTo>
                <a:lnTo>
                  <a:pt x="1340793" y="260114"/>
                </a:lnTo>
                <a:lnTo>
                  <a:pt x="1341674" y="259055"/>
                </a:lnTo>
                <a:lnTo>
                  <a:pt x="1342643" y="257908"/>
                </a:lnTo>
                <a:lnTo>
                  <a:pt x="1343612" y="256849"/>
                </a:lnTo>
                <a:lnTo>
                  <a:pt x="1344493" y="255702"/>
                </a:lnTo>
                <a:lnTo>
                  <a:pt x="1345462" y="254643"/>
                </a:lnTo>
                <a:lnTo>
                  <a:pt x="1346343" y="253496"/>
                </a:lnTo>
                <a:lnTo>
                  <a:pt x="1347313" y="252349"/>
                </a:lnTo>
                <a:lnTo>
                  <a:pt x="1348282" y="251202"/>
                </a:lnTo>
                <a:lnTo>
                  <a:pt x="1349163" y="250055"/>
                </a:lnTo>
                <a:lnTo>
                  <a:pt x="1350132" y="248908"/>
                </a:lnTo>
                <a:lnTo>
                  <a:pt x="1351013" y="247761"/>
                </a:lnTo>
                <a:lnTo>
                  <a:pt x="1351982" y="246614"/>
                </a:lnTo>
                <a:lnTo>
                  <a:pt x="1352863" y="245379"/>
                </a:lnTo>
                <a:lnTo>
                  <a:pt x="1353832" y="244232"/>
                </a:lnTo>
                <a:lnTo>
                  <a:pt x="1354802" y="243084"/>
                </a:lnTo>
                <a:lnTo>
                  <a:pt x="1355683" y="241849"/>
                </a:lnTo>
                <a:lnTo>
                  <a:pt x="1356652" y="240702"/>
                </a:lnTo>
                <a:lnTo>
                  <a:pt x="1357533" y="239467"/>
                </a:lnTo>
                <a:lnTo>
                  <a:pt x="1358502" y="238320"/>
                </a:lnTo>
                <a:lnTo>
                  <a:pt x="1359471" y="237084"/>
                </a:lnTo>
                <a:lnTo>
                  <a:pt x="1360352" y="235849"/>
                </a:lnTo>
                <a:lnTo>
                  <a:pt x="1361322" y="234702"/>
                </a:lnTo>
                <a:lnTo>
                  <a:pt x="1362203" y="233467"/>
                </a:lnTo>
                <a:lnTo>
                  <a:pt x="1363172" y="232232"/>
                </a:lnTo>
                <a:lnTo>
                  <a:pt x="1364141" y="231085"/>
                </a:lnTo>
                <a:lnTo>
                  <a:pt x="1365022" y="229849"/>
                </a:lnTo>
                <a:lnTo>
                  <a:pt x="1365991" y="228614"/>
                </a:lnTo>
                <a:lnTo>
                  <a:pt x="1366872" y="227379"/>
                </a:lnTo>
                <a:lnTo>
                  <a:pt x="1367841" y="226232"/>
                </a:lnTo>
                <a:lnTo>
                  <a:pt x="1368811" y="224996"/>
                </a:lnTo>
                <a:lnTo>
                  <a:pt x="1369692" y="223761"/>
                </a:lnTo>
                <a:lnTo>
                  <a:pt x="1370661" y="222526"/>
                </a:lnTo>
                <a:lnTo>
                  <a:pt x="1371542" y="221379"/>
                </a:lnTo>
                <a:lnTo>
                  <a:pt x="1372511" y="220144"/>
                </a:lnTo>
                <a:lnTo>
                  <a:pt x="1373392" y="218908"/>
                </a:lnTo>
                <a:lnTo>
                  <a:pt x="1374361" y="217673"/>
                </a:lnTo>
                <a:lnTo>
                  <a:pt x="1375331" y="216526"/>
                </a:lnTo>
                <a:lnTo>
                  <a:pt x="1376212" y="215291"/>
                </a:lnTo>
                <a:lnTo>
                  <a:pt x="1377181" y="214144"/>
                </a:lnTo>
                <a:lnTo>
                  <a:pt x="1378062" y="212908"/>
                </a:lnTo>
                <a:lnTo>
                  <a:pt x="1379031" y="211761"/>
                </a:lnTo>
                <a:lnTo>
                  <a:pt x="1380000" y="210526"/>
                </a:lnTo>
                <a:lnTo>
                  <a:pt x="1380881" y="209379"/>
                </a:lnTo>
                <a:lnTo>
                  <a:pt x="1381850" y="208144"/>
                </a:lnTo>
                <a:lnTo>
                  <a:pt x="1382731" y="206997"/>
                </a:lnTo>
                <a:lnTo>
                  <a:pt x="1383701" y="205850"/>
                </a:lnTo>
                <a:lnTo>
                  <a:pt x="1384670" y="204702"/>
                </a:lnTo>
                <a:lnTo>
                  <a:pt x="1385551" y="203555"/>
                </a:lnTo>
                <a:lnTo>
                  <a:pt x="1386520" y="202408"/>
                </a:lnTo>
                <a:lnTo>
                  <a:pt x="1387401" y="201261"/>
                </a:lnTo>
                <a:lnTo>
                  <a:pt x="1388370" y="200114"/>
                </a:lnTo>
                <a:lnTo>
                  <a:pt x="1389339" y="199055"/>
                </a:lnTo>
                <a:lnTo>
                  <a:pt x="1390220" y="197908"/>
                </a:lnTo>
                <a:lnTo>
                  <a:pt x="1391190" y="196850"/>
                </a:lnTo>
                <a:lnTo>
                  <a:pt x="1392071" y="195702"/>
                </a:lnTo>
                <a:lnTo>
                  <a:pt x="1393040" y="194644"/>
                </a:lnTo>
                <a:lnTo>
                  <a:pt x="1393921" y="193585"/>
                </a:lnTo>
                <a:lnTo>
                  <a:pt x="1394890" y="192526"/>
                </a:lnTo>
                <a:lnTo>
                  <a:pt x="1395859" y="191467"/>
                </a:lnTo>
                <a:lnTo>
                  <a:pt x="1396740" y="190497"/>
                </a:lnTo>
                <a:lnTo>
                  <a:pt x="1397710" y="189438"/>
                </a:lnTo>
                <a:lnTo>
                  <a:pt x="1398591" y="188468"/>
                </a:lnTo>
                <a:lnTo>
                  <a:pt x="1399560" y="187497"/>
                </a:lnTo>
                <a:lnTo>
                  <a:pt x="1400529" y="186527"/>
                </a:lnTo>
                <a:lnTo>
                  <a:pt x="1401410" y="185556"/>
                </a:lnTo>
                <a:lnTo>
                  <a:pt x="1402379" y="184586"/>
                </a:lnTo>
                <a:lnTo>
                  <a:pt x="1403260" y="183704"/>
                </a:lnTo>
                <a:lnTo>
                  <a:pt x="1404230" y="182733"/>
                </a:lnTo>
                <a:lnTo>
                  <a:pt x="1405199" y="181851"/>
                </a:lnTo>
                <a:lnTo>
                  <a:pt x="1406080" y="181057"/>
                </a:lnTo>
                <a:lnTo>
                  <a:pt x="1407049" y="180174"/>
                </a:lnTo>
                <a:lnTo>
                  <a:pt x="1407930" y="179380"/>
                </a:lnTo>
                <a:lnTo>
                  <a:pt x="1408899" y="178498"/>
                </a:lnTo>
                <a:lnTo>
                  <a:pt x="1409780" y="177704"/>
                </a:lnTo>
                <a:lnTo>
                  <a:pt x="1410749" y="176998"/>
                </a:lnTo>
                <a:lnTo>
                  <a:pt x="1411719" y="176204"/>
                </a:lnTo>
                <a:lnTo>
                  <a:pt x="1412600" y="175498"/>
                </a:lnTo>
                <a:lnTo>
                  <a:pt x="1413569" y="174793"/>
                </a:lnTo>
                <a:lnTo>
                  <a:pt x="1414450" y="174175"/>
                </a:lnTo>
                <a:lnTo>
                  <a:pt x="1415419" y="173469"/>
                </a:lnTo>
                <a:lnTo>
                  <a:pt x="1416388" y="172851"/>
                </a:lnTo>
                <a:lnTo>
                  <a:pt x="1417269" y="172234"/>
                </a:lnTo>
                <a:lnTo>
                  <a:pt x="1418238" y="171704"/>
                </a:lnTo>
                <a:lnTo>
                  <a:pt x="1419119" y="171087"/>
                </a:lnTo>
                <a:lnTo>
                  <a:pt x="1420089" y="170557"/>
                </a:lnTo>
                <a:lnTo>
                  <a:pt x="1421058" y="170116"/>
                </a:lnTo>
                <a:lnTo>
                  <a:pt x="1421939" y="169587"/>
                </a:lnTo>
                <a:lnTo>
                  <a:pt x="1422908" y="169146"/>
                </a:lnTo>
                <a:lnTo>
                  <a:pt x="1423789" y="168793"/>
                </a:lnTo>
                <a:lnTo>
                  <a:pt x="1424758" y="168352"/>
                </a:lnTo>
                <a:lnTo>
                  <a:pt x="1425727" y="167999"/>
                </a:lnTo>
                <a:lnTo>
                  <a:pt x="1426609" y="167646"/>
                </a:lnTo>
                <a:lnTo>
                  <a:pt x="1427578" y="167381"/>
                </a:lnTo>
                <a:lnTo>
                  <a:pt x="1428459" y="167028"/>
                </a:lnTo>
                <a:lnTo>
                  <a:pt x="1429428" y="166852"/>
                </a:lnTo>
                <a:lnTo>
                  <a:pt x="1430309" y="166587"/>
                </a:lnTo>
                <a:lnTo>
                  <a:pt x="1431278" y="166411"/>
                </a:lnTo>
                <a:lnTo>
                  <a:pt x="1432247" y="166234"/>
                </a:lnTo>
                <a:lnTo>
                  <a:pt x="1433128" y="166058"/>
                </a:lnTo>
                <a:lnTo>
                  <a:pt x="1434098" y="165969"/>
                </a:lnTo>
                <a:lnTo>
                  <a:pt x="1434979" y="165881"/>
                </a:lnTo>
                <a:lnTo>
                  <a:pt x="1435948" y="165881"/>
                </a:lnTo>
                <a:lnTo>
                  <a:pt x="1436917" y="165881"/>
                </a:lnTo>
                <a:lnTo>
                  <a:pt x="1437798" y="165881"/>
                </a:lnTo>
                <a:lnTo>
                  <a:pt x="1438767" y="165881"/>
                </a:lnTo>
                <a:lnTo>
                  <a:pt x="1439648" y="165969"/>
                </a:lnTo>
                <a:lnTo>
                  <a:pt x="1440618" y="166058"/>
                </a:lnTo>
                <a:lnTo>
                  <a:pt x="1441587" y="166146"/>
                </a:lnTo>
                <a:lnTo>
                  <a:pt x="1442468" y="166322"/>
                </a:lnTo>
                <a:lnTo>
                  <a:pt x="1443437" y="166499"/>
                </a:lnTo>
                <a:lnTo>
                  <a:pt x="1444318" y="166675"/>
                </a:lnTo>
                <a:lnTo>
                  <a:pt x="1445287" y="166940"/>
                </a:lnTo>
                <a:lnTo>
                  <a:pt x="1446168" y="167205"/>
                </a:lnTo>
                <a:lnTo>
                  <a:pt x="1447137" y="167469"/>
                </a:lnTo>
                <a:lnTo>
                  <a:pt x="1448107" y="167822"/>
                </a:lnTo>
                <a:lnTo>
                  <a:pt x="1448988" y="168175"/>
                </a:lnTo>
                <a:lnTo>
                  <a:pt x="1449957" y="168528"/>
                </a:lnTo>
                <a:lnTo>
                  <a:pt x="1454626" y="170734"/>
                </a:lnTo>
                <a:lnTo>
                  <a:pt x="1455508" y="171175"/>
                </a:lnTo>
                <a:lnTo>
                  <a:pt x="1456477" y="171704"/>
                </a:lnTo>
                <a:lnTo>
                  <a:pt x="1457446" y="172322"/>
                </a:lnTo>
                <a:lnTo>
                  <a:pt x="1458327" y="172851"/>
                </a:lnTo>
                <a:lnTo>
                  <a:pt x="1459296" y="173469"/>
                </a:lnTo>
                <a:lnTo>
                  <a:pt x="1460177" y="174087"/>
                </a:lnTo>
                <a:lnTo>
                  <a:pt x="1461146" y="174704"/>
                </a:lnTo>
                <a:lnTo>
                  <a:pt x="1462116" y="175322"/>
                </a:lnTo>
                <a:lnTo>
                  <a:pt x="1462997" y="176028"/>
                </a:lnTo>
                <a:lnTo>
                  <a:pt x="1463966" y="176646"/>
                </a:lnTo>
                <a:lnTo>
                  <a:pt x="1464847" y="177351"/>
                </a:lnTo>
                <a:lnTo>
                  <a:pt x="1465816" y="178057"/>
                </a:lnTo>
                <a:lnTo>
                  <a:pt x="1466697" y="178763"/>
                </a:lnTo>
                <a:lnTo>
                  <a:pt x="1467666" y="179557"/>
                </a:lnTo>
                <a:lnTo>
                  <a:pt x="1468635" y="180263"/>
                </a:lnTo>
                <a:lnTo>
                  <a:pt x="1469517" y="181057"/>
                </a:lnTo>
                <a:lnTo>
                  <a:pt x="1470486" y="181763"/>
                </a:lnTo>
                <a:lnTo>
                  <a:pt x="1471367" y="182557"/>
                </a:lnTo>
                <a:lnTo>
                  <a:pt x="1472336" y="183351"/>
                </a:lnTo>
                <a:lnTo>
                  <a:pt x="1473305" y="184145"/>
                </a:lnTo>
                <a:lnTo>
                  <a:pt x="1474186" y="185027"/>
                </a:lnTo>
                <a:lnTo>
                  <a:pt x="1475155" y="185821"/>
                </a:lnTo>
                <a:lnTo>
                  <a:pt x="1476036" y="186615"/>
                </a:lnTo>
                <a:lnTo>
                  <a:pt x="1477006" y="187498"/>
                </a:lnTo>
                <a:lnTo>
                  <a:pt x="1477975" y="188292"/>
                </a:lnTo>
                <a:lnTo>
                  <a:pt x="1478856" y="189086"/>
                </a:lnTo>
                <a:lnTo>
                  <a:pt x="1479825" y="189968"/>
                </a:lnTo>
                <a:lnTo>
                  <a:pt x="1480706" y="190850"/>
                </a:lnTo>
                <a:lnTo>
                  <a:pt x="1481675" y="191645"/>
                </a:lnTo>
                <a:lnTo>
                  <a:pt x="1482644" y="192527"/>
                </a:lnTo>
                <a:lnTo>
                  <a:pt x="1483525" y="193409"/>
                </a:lnTo>
                <a:lnTo>
                  <a:pt x="1484495" y="194203"/>
                </a:lnTo>
                <a:lnTo>
                  <a:pt x="1485376" y="195086"/>
                </a:lnTo>
                <a:lnTo>
                  <a:pt x="1486345" y="195968"/>
                </a:lnTo>
                <a:lnTo>
                  <a:pt x="1487226" y="196762"/>
                </a:lnTo>
                <a:lnTo>
                  <a:pt x="1488195" y="197645"/>
                </a:lnTo>
                <a:lnTo>
                  <a:pt x="1489164" y="198527"/>
                </a:lnTo>
                <a:lnTo>
                  <a:pt x="1490045" y="199321"/>
                </a:lnTo>
                <a:lnTo>
                  <a:pt x="1491014" y="200204"/>
                </a:lnTo>
                <a:lnTo>
                  <a:pt x="1491896" y="200998"/>
                </a:lnTo>
                <a:lnTo>
                  <a:pt x="1492865" y="201880"/>
                </a:lnTo>
                <a:lnTo>
                  <a:pt x="1493834" y="202674"/>
                </a:lnTo>
                <a:lnTo>
                  <a:pt x="1494715" y="203556"/>
                </a:lnTo>
                <a:lnTo>
                  <a:pt x="1495684" y="204350"/>
                </a:lnTo>
                <a:lnTo>
                  <a:pt x="1496565" y="205233"/>
                </a:lnTo>
                <a:lnTo>
                  <a:pt x="1497534" y="206027"/>
                </a:lnTo>
                <a:lnTo>
                  <a:pt x="1498504" y="206821"/>
                </a:lnTo>
                <a:lnTo>
                  <a:pt x="1499385" y="207615"/>
                </a:lnTo>
                <a:lnTo>
                  <a:pt x="1500354" y="208409"/>
                </a:lnTo>
                <a:lnTo>
                  <a:pt x="1501235" y="209203"/>
                </a:lnTo>
                <a:lnTo>
                  <a:pt x="1502204" y="209997"/>
                </a:lnTo>
                <a:lnTo>
                  <a:pt x="1503085" y="210791"/>
                </a:lnTo>
                <a:lnTo>
                  <a:pt x="1504054" y="211585"/>
                </a:lnTo>
                <a:lnTo>
                  <a:pt x="1505023" y="212380"/>
                </a:lnTo>
                <a:lnTo>
                  <a:pt x="1505905" y="213174"/>
                </a:lnTo>
                <a:lnTo>
                  <a:pt x="1506874" y="213968"/>
                </a:lnTo>
                <a:lnTo>
                  <a:pt x="1507755" y="214674"/>
                </a:lnTo>
                <a:lnTo>
                  <a:pt x="1508724" y="215468"/>
                </a:lnTo>
                <a:lnTo>
                  <a:pt x="1509693" y="216174"/>
                </a:lnTo>
                <a:lnTo>
                  <a:pt x="1510574" y="216968"/>
                </a:lnTo>
                <a:lnTo>
                  <a:pt x="1511543" y="217673"/>
                </a:lnTo>
                <a:lnTo>
                  <a:pt x="1512424" y="218379"/>
                </a:lnTo>
                <a:lnTo>
                  <a:pt x="1513394" y="219173"/>
                </a:lnTo>
                <a:lnTo>
                  <a:pt x="1514363" y="219879"/>
                </a:lnTo>
                <a:lnTo>
                  <a:pt x="1515244" y="220585"/>
                </a:lnTo>
                <a:lnTo>
                  <a:pt x="1516213" y="221291"/>
                </a:lnTo>
                <a:lnTo>
                  <a:pt x="1517094" y="221997"/>
                </a:lnTo>
                <a:lnTo>
                  <a:pt x="1518063" y="222703"/>
                </a:lnTo>
                <a:lnTo>
                  <a:pt x="1519032" y="223409"/>
                </a:lnTo>
                <a:lnTo>
                  <a:pt x="1519913" y="224115"/>
                </a:lnTo>
                <a:lnTo>
                  <a:pt x="1520883" y="224820"/>
                </a:lnTo>
                <a:lnTo>
                  <a:pt x="1521764" y="225526"/>
                </a:lnTo>
                <a:lnTo>
                  <a:pt x="1522733" y="226232"/>
                </a:lnTo>
                <a:lnTo>
                  <a:pt x="1523614" y="226938"/>
                </a:lnTo>
                <a:lnTo>
                  <a:pt x="1524583" y="227644"/>
                </a:lnTo>
                <a:lnTo>
                  <a:pt x="1525552" y="228262"/>
                </a:lnTo>
                <a:lnTo>
                  <a:pt x="1526433" y="228968"/>
                </a:lnTo>
                <a:lnTo>
                  <a:pt x="1527403" y="229674"/>
                </a:lnTo>
                <a:lnTo>
                  <a:pt x="1528284" y="230379"/>
                </a:lnTo>
                <a:lnTo>
                  <a:pt x="1529253" y="230997"/>
                </a:lnTo>
                <a:lnTo>
                  <a:pt x="1530222" y="231703"/>
                </a:lnTo>
                <a:lnTo>
                  <a:pt x="1531103" y="232409"/>
                </a:lnTo>
                <a:lnTo>
                  <a:pt x="1532072" y="233027"/>
                </a:lnTo>
                <a:lnTo>
                  <a:pt x="1532953" y="233732"/>
                </a:lnTo>
                <a:lnTo>
                  <a:pt x="1533922" y="234438"/>
                </a:lnTo>
                <a:lnTo>
                  <a:pt x="1534892" y="235056"/>
                </a:lnTo>
                <a:lnTo>
                  <a:pt x="1535773" y="235762"/>
                </a:lnTo>
                <a:lnTo>
                  <a:pt x="1536742" y="236468"/>
                </a:lnTo>
                <a:lnTo>
                  <a:pt x="1537623" y="237085"/>
                </a:lnTo>
                <a:lnTo>
                  <a:pt x="1538592" y="237791"/>
                </a:lnTo>
                <a:lnTo>
                  <a:pt x="1539561" y="238497"/>
                </a:lnTo>
                <a:lnTo>
                  <a:pt x="1540442" y="239203"/>
                </a:lnTo>
                <a:lnTo>
                  <a:pt x="1541412" y="239821"/>
                </a:lnTo>
                <a:lnTo>
                  <a:pt x="1542293" y="240527"/>
                </a:lnTo>
                <a:lnTo>
                  <a:pt x="1543262" y="241233"/>
                </a:lnTo>
                <a:lnTo>
                  <a:pt x="1544143" y="241938"/>
                </a:lnTo>
                <a:lnTo>
                  <a:pt x="1545112" y="242556"/>
                </a:lnTo>
                <a:lnTo>
                  <a:pt x="1546081" y="243262"/>
                </a:lnTo>
                <a:lnTo>
                  <a:pt x="1546962" y="243968"/>
                </a:lnTo>
                <a:lnTo>
                  <a:pt x="1547931" y="244674"/>
                </a:lnTo>
                <a:lnTo>
                  <a:pt x="1548812" y="245380"/>
                </a:lnTo>
                <a:lnTo>
                  <a:pt x="1549782" y="246086"/>
                </a:lnTo>
                <a:lnTo>
                  <a:pt x="1550751" y="246703"/>
                </a:lnTo>
                <a:lnTo>
                  <a:pt x="1551632" y="247409"/>
                </a:lnTo>
                <a:lnTo>
                  <a:pt x="1552601" y="248115"/>
                </a:lnTo>
                <a:lnTo>
                  <a:pt x="1553482" y="248821"/>
                </a:lnTo>
                <a:lnTo>
                  <a:pt x="1554451" y="249527"/>
                </a:lnTo>
                <a:lnTo>
                  <a:pt x="1555420" y="250233"/>
                </a:lnTo>
                <a:lnTo>
                  <a:pt x="1556302" y="250850"/>
                </a:lnTo>
                <a:lnTo>
                  <a:pt x="1557271" y="251556"/>
                </a:lnTo>
                <a:lnTo>
                  <a:pt x="1558152" y="252262"/>
                </a:lnTo>
                <a:lnTo>
                  <a:pt x="1559121" y="252968"/>
                </a:lnTo>
                <a:lnTo>
                  <a:pt x="1560002" y="253674"/>
                </a:lnTo>
                <a:lnTo>
                  <a:pt x="1560971" y="254292"/>
                </a:lnTo>
                <a:lnTo>
                  <a:pt x="1561940" y="254998"/>
                </a:lnTo>
                <a:lnTo>
                  <a:pt x="1562821" y="255703"/>
                </a:lnTo>
                <a:lnTo>
                  <a:pt x="1563791" y="256409"/>
                </a:lnTo>
                <a:lnTo>
                  <a:pt x="1564672" y="257027"/>
                </a:lnTo>
                <a:lnTo>
                  <a:pt x="1565641" y="257733"/>
                </a:lnTo>
                <a:lnTo>
                  <a:pt x="1566610" y="258351"/>
                </a:lnTo>
                <a:lnTo>
                  <a:pt x="1567491" y="259057"/>
                </a:lnTo>
                <a:lnTo>
                  <a:pt x="1568460" y="259674"/>
                </a:lnTo>
                <a:lnTo>
                  <a:pt x="1569341" y="260380"/>
                </a:lnTo>
                <a:lnTo>
                  <a:pt x="1570311" y="260998"/>
                </a:lnTo>
                <a:lnTo>
                  <a:pt x="1571280" y="261615"/>
                </a:lnTo>
                <a:lnTo>
                  <a:pt x="1572161" y="262233"/>
                </a:lnTo>
                <a:lnTo>
                  <a:pt x="1573130" y="262851"/>
                </a:lnTo>
                <a:lnTo>
                  <a:pt x="1574011" y="263469"/>
                </a:lnTo>
                <a:lnTo>
                  <a:pt x="1574980" y="264086"/>
                </a:lnTo>
                <a:lnTo>
                  <a:pt x="1575949" y="264704"/>
                </a:lnTo>
                <a:lnTo>
                  <a:pt x="1576830" y="265233"/>
                </a:lnTo>
                <a:lnTo>
                  <a:pt x="1577800" y="265851"/>
                </a:lnTo>
                <a:lnTo>
                  <a:pt x="1578681" y="266380"/>
                </a:lnTo>
                <a:lnTo>
                  <a:pt x="1579650" y="266998"/>
                </a:lnTo>
                <a:lnTo>
                  <a:pt x="1580531" y="267528"/>
                </a:lnTo>
                <a:lnTo>
                  <a:pt x="1581500" y="268057"/>
                </a:lnTo>
                <a:lnTo>
                  <a:pt x="1582469" y="268586"/>
                </a:lnTo>
                <a:lnTo>
                  <a:pt x="1583350" y="269027"/>
                </a:lnTo>
                <a:lnTo>
                  <a:pt x="1584319" y="269557"/>
                </a:lnTo>
                <a:lnTo>
                  <a:pt x="1585201" y="269998"/>
                </a:lnTo>
                <a:lnTo>
                  <a:pt x="1586170" y="270439"/>
                </a:lnTo>
                <a:lnTo>
                  <a:pt x="1587139" y="270969"/>
                </a:lnTo>
                <a:lnTo>
                  <a:pt x="1588020" y="271321"/>
                </a:lnTo>
                <a:lnTo>
                  <a:pt x="1588989" y="271763"/>
                </a:lnTo>
                <a:lnTo>
                  <a:pt x="1589870" y="272204"/>
                </a:lnTo>
                <a:lnTo>
                  <a:pt x="1590839" y="272557"/>
                </a:lnTo>
                <a:lnTo>
                  <a:pt x="1591808" y="272910"/>
                </a:lnTo>
                <a:lnTo>
                  <a:pt x="1592690" y="273262"/>
                </a:lnTo>
                <a:lnTo>
                  <a:pt x="1593659" y="273615"/>
                </a:lnTo>
                <a:lnTo>
                  <a:pt x="1594540" y="273880"/>
                </a:lnTo>
                <a:lnTo>
                  <a:pt x="1595509" y="274145"/>
                </a:lnTo>
                <a:lnTo>
                  <a:pt x="1596390" y="274498"/>
                </a:lnTo>
                <a:lnTo>
                  <a:pt x="1597359" y="274674"/>
                </a:lnTo>
                <a:lnTo>
                  <a:pt x="1598328" y="274939"/>
                </a:lnTo>
                <a:lnTo>
                  <a:pt x="1599210" y="275115"/>
                </a:lnTo>
                <a:lnTo>
                  <a:pt x="1600179" y="275380"/>
                </a:lnTo>
                <a:lnTo>
                  <a:pt x="1601060" y="275468"/>
                </a:lnTo>
                <a:lnTo>
                  <a:pt x="1602029" y="275645"/>
                </a:lnTo>
                <a:lnTo>
                  <a:pt x="1602998" y="275821"/>
                </a:lnTo>
                <a:lnTo>
                  <a:pt x="1603879" y="275909"/>
                </a:lnTo>
                <a:lnTo>
                  <a:pt x="1604848" y="275998"/>
                </a:lnTo>
                <a:lnTo>
                  <a:pt x="1605729" y="275998"/>
                </a:lnTo>
                <a:lnTo>
                  <a:pt x="1606699" y="276086"/>
                </a:lnTo>
                <a:lnTo>
                  <a:pt x="1607668" y="276086"/>
                </a:lnTo>
                <a:lnTo>
                  <a:pt x="1608549" y="276086"/>
                </a:lnTo>
                <a:lnTo>
                  <a:pt x="1609518" y="276086"/>
                </a:lnTo>
                <a:lnTo>
                  <a:pt x="1610399" y="275998"/>
                </a:lnTo>
                <a:lnTo>
                  <a:pt x="1611368" y="275909"/>
                </a:lnTo>
                <a:lnTo>
                  <a:pt x="1612337" y="275821"/>
                </a:lnTo>
                <a:lnTo>
                  <a:pt x="1613218" y="275733"/>
                </a:lnTo>
                <a:lnTo>
                  <a:pt x="1614188" y="275645"/>
                </a:lnTo>
                <a:lnTo>
                  <a:pt x="1615069" y="275468"/>
                </a:lnTo>
                <a:lnTo>
                  <a:pt x="1616038" y="275292"/>
                </a:lnTo>
                <a:lnTo>
                  <a:pt x="1616919" y="275027"/>
                </a:lnTo>
                <a:lnTo>
                  <a:pt x="1617888" y="274851"/>
                </a:lnTo>
                <a:lnTo>
                  <a:pt x="1618857" y="274586"/>
                </a:lnTo>
                <a:lnTo>
                  <a:pt x="1619738" y="274321"/>
                </a:lnTo>
                <a:lnTo>
                  <a:pt x="1620707" y="274057"/>
                </a:lnTo>
                <a:lnTo>
                  <a:pt x="1621589" y="273704"/>
                </a:lnTo>
                <a:lnTo>
                  <a:pt x="1622558" y="273351"/>
                </a:lnTo>
                <a:lnTo>
                  <a:pt x="1623527" y="272998"/>
                </a:lnTo>
                <a:lnTo>
                  <a:pt x="1624408" y="272645"/>
                </a:lnTo>
                <a:lnTo>
                  <a:pt x="1625377" y="272204"/>
                </a:lnTo>
                <a:lnTo>
                  <a:pt x="1626258" y="271851"/>
                </a:lnTo>
                <a:lnTo>
                  <a:pt x="1627227" y="271410"/>
                </a:lnTo>
                <a:lnTo>
                  <a:pt x="1628197" y="270880"/>
                </a:lnTo>
                <a:lnTo>
                  <a:pt x="1629078" y="270439"/>
                </a:lnTo>
                <a:lnTo>
                  <a:pt x="1630047" y="269910"/>
                </a:lnTo>
                <a:lnTo>
                  <a:pt x="1630928" y="269469"/>
                </a:lnTo>
                <a:lnTo>
                  <a:pt x="1631897" y="268851"/>
                </a:lnTo>
                <a:lnTo>
                  <a:pt x="1632866" y="268322"/>
                </a:lnTo>
                <a:lnTo>
                  <a:pt x="1633747" y="267792"/>
                </a:lnTo>
                <a:lnTo>
                  <a:pt x="1634716" y="267175"/>
                </a:lnTo>
                <a:lnTo>
                  <a:pt x="1635598" y="266557"/>
                </a:lnTo>
                <a:lnTo>
                  <a:pt x="1636567" y="265939"/>
                </a:lnTo>
                <a:lnTo>
                  <a:pt x="1637448" y="265321"/>
                </a:lnTo>
                <a:lnTo>
                  <a:pt x="1638417" y="264615"/>
                </a:lnTo>
                <a:lnTo>
                  <a:pt x="1639386" y="263998"/>
                </a:lnTo>
                <a:lnTo>
                  <a:pt x="1640267" y="263292"/>
                </a:lnTo>
                <a:lnTo>
                  <a:pt x="1641236" y="262586"/>
                </a:lnTo>
                <a:lnTo>
                  <a:pt x="1642117" y="261880"/>
                </a:lnTo>
                <a:lnTo>
                  <a:pt x="1643087" y="261086"/>
                </a:lnTo>
                <a:lnTo>
                  <a:pt x="1644056" y="260380"/>
                </a:lnTo>
                <a:lnTo>
                  <a:pt x="1644937" y="259586"/>
                </a:lnTo>
                <a:lnTo>
                  <a:pt x="1645906" y="258880"/>
                </a:lnTo>
                <a:lnTo>
                  <a:pt x="1646787" y="258086"/>
                </a:lnTo>
                <a:lnTo>
                  <a:pt x="1647756" y="257292"/>
                </a:lnTo>
                <a:lnTo>
                  <a:pt x="1648725" y="256410"/>
                </a:lnTo>
                <a:lnTo>
                  <a:pt x="1649606" y="255616"/>
                </a:lnTo>
                <a:lnTo>
                  <a:pt x="1650576" y="254822"/>
                </a:lnTo>
                <a:lnTo>
                  <a:pt x="1651457" y="253939"/>
                </a:lnTo>
                <a:lnTo>
                  <a:pt x="1652426" y="253145"/>
                </a:lnTo>
                <a:lnTo>
                  <a:pt x="1653307" y="252263"/>
                </a:lnTo>
                <a:lnTo>
                  <a:pt x="1654276" y="251380"/>
                </a:lnTo>
                <a:lnTo>
                  <a:pt x="1655245" y="250498"/>
                </a:lnTo>
                <a:lnTo>
                  <a:pt x="1656126" y="249616"/>
                </a:lnTo>
                <a:lnTo>
                  <a:pt x="1657096" y="248733"/>
                </a:lnTo>
                <a:lnTo>
                  <a:pt x="1657977" y="247851"/>
                </a:lnTo>
                <a:lnTo>
                  <a:pt x="1658946" y="246968"/>
                </a:lnTo>
                <a:lnTo>
                  <a:pt x="1659915" y="245998"/>
                </a:lnTo>
                <a:lnTo>
                  <a:pt x="1660796" y="245115"/>
                </a:lnTo>
                <a:lnTo>
                  <a:pt x="1661765" y="244145"/>
                </a:lnTo>
                <a:lnTo>
                  <a:pt x="1662646" y="243262"/>
                </a:lnTo>
                <a:lnTo>
                  <a:pt x="1663615" y="242292"/>
                </a:lnTo>
                <a:lnTo>
                  <a:pt x="1664585" y="241410"/>
                </a:lnTo>
                <a:lnTo>
                  <a:pt x="1665466" y="240439"/>
                </a:lnTo>
                <a:lnTo>
                  <a:pt x="1666435" y="239468"/>
                </a:lnTo>
                <a:lnTo>
                  <a:pt x="1667316" y="238586"/>
                </a:lnTo>
                <a:lnTo>
                  <a:pt x="1668285" y="237615"/>
                </a:lnTo>
                <a:lnTo>
                  <a:pt x="1669254" y="236645"/>
                </a:lnTo>
                <a:lnTo>
                  <a:pt x="1670135" y="235674"/>
                </a:lnTo>
                <a:lnTo>
                  <a:pt x="1671104" y="234704"/>
                </a:lnTo>
                <a:lnTo>
                  <a:pt x="1671986" y="233821"/>
                </a:lnTo>
                <a:lnTo>
                  <a:pt x="1672955" y="232851"/>
                </a:lnTo>
                <a:lnTo>
                  <a:pt x="1673836" y="231880"/>
                </a:lnTo>
                <a:lnTo>
                  <a:pt x="1674805" y="230910"/>
                </a:lnTo>
                <a:lnTo>
                  <a:pt x="1675774" y="229939"/>
                </a:lnTo>
                <a:lnTo>
                  <a:pt x="1676655" y="229057"/>
                </a:lnTo>
                <a:lnTo>
                  <a:pt x="1677624" y="228086"/>
                </a:lnTo>
                <a:lnTo>
                  <a:pt x="1678505" y="227115"/>
                </a:lnTo>
                <a:lnTo>
                  <a:pt x="1679475" y="226145"/>
                </a:lnTo>
                <a:lnTo>
                  <a:pt x="1680444" y="225263"/>
                </a:lnTo>
                <a:lnTo>
                  <a:pt x="1681325" y="224292"/>
                </a:lnTo>
                <a:lnTo>
                  <a:pt x="1682294" y="223321"/>
                </a:lnTo>
                <a:lnTo>
                  <a:pt x="1683175" y="222439"/>
                </a:lnTo>
                <a:lnTo>
                  <a:pt x="1684144" y="221468"/>
                </a:lnTo>
                <a:lnTo>
                  <a:pt x="1685113" y="220586"/>
                </a:lnTo>
                <a:lnTo>
                  <a:pt x="1685994" y="219615"/>
                </a:lnTo>
                <a:lnTo>
                  <a:pt x="1686964" y="218733"/>
                </a:lnTo>
                <a:lnTo>
                  <a:pt x="1687845" y="217762"/>
                </a:lnTo>
                <a:lnTo>
                  <a:pt x="1688814" y="216880"/>
                </a:lnTo>
                <a:lnTo>
                  <a:pt x="1689695" y="215998"/>
                </a:lnTo>
                <a:lnTo>
                  <a:pt x="1690664" y="215115"/>
                </a:lnTo>
                <a:lnTo>
                  <a:pt x="1691633" y="214145"/>
                </a:lnTo>
                <a:lnTo>
                  <a:pt x="1692514" y="213262"/>
                </a:lnTo>
                <a:lnTo>
                  <a:pt x="1693484" y="212380"/>
                </a:lnTo>
                <a:lnTo>
                  <a:pt x="1694365" y="211586"/>
                </a:lnTo>
                <a:lnTo>
                  <a:pt x="1695334" y="210703"/>
                </a:lnTo>
                <a:lnTo>
                  <a:pt x="1696303" y="209821"/>
                </a:lnTo>
                <a:lnTo>
                  <a:pt x="1697184" y="209027"/>
                </a:lnTo>
                <a:lnTo>
                  <a:pt x="1698153" y="208145"/>
                </a:lnTo>
                <a:lnTo>
                  <a:pt x="1699034" y="207351"/>
                </a:lnTo>
                <a:lnTo>
                  <a:pt x="1700003" y="206468"/>
                </a:lnTo>
                <a:lnTo>
                  <a:pt x="1700973" y="205674"/>
                </a:lnTo>
                <a:lnTo>
                  <a:pt x="1701854" y="204880"/>
                </a:lnTo>
                <a:lnTo>
                  <a:pt x="1702823" y="204086"/>
                </a:lnTo>
                <a:lnTo>
                  <a:pt x="1703704" y="203292"/>
                </a:lnTo>
                <a:lnTo>
                  <a:pt x="1704673" y="202498"/>
                </a:lnTo>
                <a:lnTo>
                  <a:pt x="1705642" y="201792"/>
                </a:lnTo>
                <a:lnTo>
                  <a:pt x="1706523" y="200998"/>
                </a:lnTo>
                <a:lnTo>
                  <a:pt x="1707493" y="200292"/>
                </a:lnTo>
                <a:lnTo>
                  <a:pt x="1708374" y="199586"/>
                </a:lnTo>
                <a:lnTo>
                  <a:pt x="1709343" y="198881"/>
                </a:lnTo>
                <a:lnTo>
                  <a:pt x="1710224" y="198175"/>
                </a:lnTo>
                <a:lnTo>
                  <a:pt x="1711193" y="197469"/>
                </a:lnTo>
                <a:lnTo>
                  <a:pt x="1712162" y="196763"/>
                </a:lnTo>
                <a:lnTo>
                  <a:pt x="1713043" y="196146"/>
                </a:lnTo>
                <a:lnTo>
                  <a:pt x="1714012" y="195440"/>
                </a:lnTo>
                <a:lnTo>
                  <a:pt x="1714893" y="194822"/>
                </a:lnTo>
                <a:lnTo>
                  <a:pt x="1715863" y="194205"/>
                </a:lnTo>
                <a:lnTo>
                  <a:pt x="1716832" y="193587"/>
                </a:lnTo>
                <a:lnTo>
                  <a:pt x="1717713" y="192969"/>
                </a:lnTo>
                <a:lnTo>
                  <a:pt x="1718682" y="192440"/>
                </a:lnTo>
                <a:lnTo>
                  <a:pt x="1719563" y="191822"/>
                </a:lnTo>
                <a:lnTo>
                  <a:pt x="1720532" y="191293"/>
                </a:lnTo>
                <a:lnTo>
                  <a:pt x="1721501" y="190763"/>
                </a:lnTo>
                <a:lnTo>
                  <a:pt x="1722383" y="190234"/>
                </a:lnTo>
                <a:lnTo>
                  <a:pt x="1723352" y="189793"/>
                </a:lnTo>
                <a:lnTo>
                  <a:pt x="1724233" y="189263"/>
                </a:lnTo>
                <a:lnTo>
                  <a:pt x="1725202" y="188822"/>
                </a:lnTo>
                <a:lnTo>
                  <a:pt x="1726171" y="188381"/>
                </a:lnTo>
                <a:lnTo>
                  <a:pt x="1727052" y="187940"/>
                </a:lnTo>
                <a:lnTo>
                  <a:pt x="1728021" y="187499"/>
                </a:lnTo>
                <a:lnTo>
                  <a:pt x="1728902" y="187058"/>
                </a:lnTo>
                <a:lnTo>
                  <a:pt x="1729872" y="186705"/>
                </a:lnTo>
                <a:lnTo>
                  <a:pt x="1730753" y="186352"/>
                </a:lnTo>
                <a:lnTo>
                  <a:pt x="1731722" y="185999"/>
                </a:lnTo>
                <a:lnTo>
                  <a:pt x="1732691" y="185646"/>
                </a:lnTo>
                <a:lnTo>
                  <a:pt x="1733572" y="185293"/>
                </a:lnTo>
                <a:lnTo>
                  <a:pt x="1734541" y="185028"/>
                </a:lnTo>
                <a:lnTo>
                  <a:pt x="1735422" y="184764"/>
                </a:lnTo>
                <a:lnTo>
                  <a:pt x="1736392" y="184499"/>
                </a:lnTo>
                <a:lnTo>
                  <a:pt x="1737361" y="184234"/>
                </a:lnTo>
                <a:lnTo>
                  <a:pt x="1738242" y="183970"/>
                </a:lnTo>
                <a:lnTo>
                  <a:pt x="1739211" y="183793"/>
                </a:lnTo>
                <a:lnTo>
                  <a:pt x="1740092" y="183617"/>
                </a:lnTo>
                <a:lnTo>
                  <a:pt x="1741061" y="183441"/>
                </a:lnTo>
                <a:lnTo>
                  <a:pt x="1742030" y="183264"/>
                </a:lnTo>
                <a:lnTo>
                  <a:pt x="1742911" y="183176"/>
                </a:lnTo>
                <a:lnTo>
                  <a:pt x="1743881" y="183088"/>
                </a:lnTo>
                <a:lnTo>
                  <a:pt x="1744762" y="182911"/>
                </a:lnTo>
                <a:lnTo>
                  <a:pt x="1745731" y="182911"/>
                </a:lnTo>
                <a:lnTo>
                  <a:pt x="1746612" y="182823"/>
                </a:lnTo>
                <a:lnTo>
                  <a:pt x="1747581" y="182735"/>
                </a:lnTo>
                <a:lnTo>
                  <a:pt x="1748550" y="182735"/>
                </a:lnTo>
                <a:lnTo>
                  <a:pt x="1749431" y="182735"/>
                </a:lnTo>
                <a:lnTo>
                  <a:pt x="1750400" y="182735"/>
                </a:lnTo>
                <a:lnTo>
                  <a:pt x="1751282" y="182823"/>
                </a:lnTo>
                <a:lnTo>
                  <a:pt x="1752251" y="182823"/>
                </a:lnTo>
                <a:lnTo>
                  <a:pt x="1753220" y="182911"/>
                </a:lnTo>
                <a:lnTo>
                  <a:pt x="1754101" y="182999"/>
                </a:lnTo>
                <a:lnTo>
                  <a:pt x="1755070" y="183088"/>
                </a:lnTo>
                <a:lnTo>
                  <a:pt x="1755951" y="183176"/>
                </a:lnTo>
                <a:lnTo>
                  <a:pt x="1756920" y="183353"/>
                </a:lnTo>
                <a:lnTo>
                  <a:pt x="1757890" y="183529"/>
                </a:lnTo>
                <a:lnTo>
                  <a:pt x="1758771" y="183617"/>
                </a:lnTo>
                <a:lnTo>
                  <a:pt x="1759740" y="183882"/>
                </a:lnTo>
                <a:lnTo>
                  <a:pt x="1760621" y="184058"/>
                </a:lnTo>
                <a:lnTo>
                  <a:pt x="1761590" y="184235"/>
                </a:lnTo>
                <a:lnTo>
                  <a:pt x="1762559" y="184499"/>
                </a:lnTo>
                <a:lnTo>
                  <a:pt x="1763440" y="184764"/>
                </a:lnTo>
                <a:lnTo>
                  <a:pt x="1764409" y="185029"/>
                </a:lnTo>
                <a:lnTo>
                  <a:pt x="1765291" y="185293"/>
                </a:lnTo>
                <a:lnTo>
                  <a:pt x="1766260" y="185558"/>
                </a:lnTo>
                <a:lnTo>
                  <a:pt x="1767141" y="185823"/>
                </a:lnTo>
                <a:lnTo>
                  <a:pt x="1768110" y="186176"/>
                </a:lnTo>
                <a:lnTo>
                  <a:pt x="1769079" y="186529"/>
                </a:lnTo>
                <a:lnTo>
                  <a:pt x="1769960" y="186882"/>
                </a:lnTo>
                <a:lnTo>
                  <a:pt x="1770929" y="187235"/>
                </a:lnTo>
                <a:lnTo>
                  <a:pt x="1771810" y="187588"/>
                </a:lnTo>
                <a:lnTo>
                  <a:pt x="1772780" y="187941"/>
                </a:lnTo>
                <a:lnTo>
                  <a:pt x="1773749" y="188294"/>
                </a:lnTo>
                <a:lnTo>
                  <a:pt x="1774630" y="188735"/>
                </a:lnTo>
                <a:lnTo>
                  <a:pt x="1775599" y="189088"/>
                </a:lnTo>
                <a:lnTo>
                  <a:pt x="1776480" y="189529"/>
                </a:lnTo>
                <a:lnTo>
                  <a:pt x="1777449" y="189970"/>
                </a:lnTo>
                <a:lnTo>
                  <a:pt x="1778418" y="190411"/>
                </a:lnTo>
                <a:lnTo>
                  <a:pt x="1779299" y="190852"/>
                </a:lnTo>
                <a:lnTo>
                  <a:pt x="1780269" y="191293"/>
                </a:lnTo>
                <a:lnTo>
                  <a:pt x="1781150" y="191734"/>
                </a:lnTo>
                <a:lnTo>
                  <a:pt x="1782119" y="192264"/>
                </a:lnTo>
                <a:lnTo>
                  <a:pt x="1783000" y="192705"/>
                </a:lnTo>
                <a:lnTo>
                  <a:pt x="1783969" y="193234"/>
                </a:lnTo>
                <a:lnTo>
                  <a:pt x="1784938" y="193675"/>
                </a:lnTo>
                <a:lnTo>
                  <a:pt x="1785819" y="194205"/>
                </a:lnTo>
                <a:lnTo>
                  <a:pt x="1786788" y="194646"/>
                </a:lnTo>
                <a:lnTo>
                  <a:pt x="1787670" y="195175"/>
                </a:lnTo>
                <a:lnTo>
                  <a:pt x="1788639" y="195704"/>
                </a:lnTo>
                <a:lnTo>
                  <a:pt x="1789608" y="196234"/>
                </a:lnTo>
                <a:lnTo>
                  <a:pt x="1790489" y="196763"/>
                </a:lnTo>
                <a:lnTo>
                  <a:pt x="1791458" y="197204"/>
                </a:lnTo>
                <a:lnTo>
                  <a:pt x="1792339" y="197734"/>
                </a:lnTo>
                <a:lnTo>
                  <a:pt x="1793308" y="198263"/>
                </a:lnTo>
                <a:lnTo>
                  <a:pt x="1794278" y="198792"/>
                </a:lnTo>
                <a:lnTo>
                  <a:pt x="1795159" y="199322"/>
                </a:lnTo>
                <a:lnTo>
                  <a:pt x="1796128" y="199851"/>
                </a:lnTo>
                <a:lnTo>
                  <a:pt x="1797009" y="200469"/>
                </a:lnTo>
                <a:lnTo>
                  <a:pt x="1797978" y="200998"/>
                </a:lnTo>
                <a:lnTo>
                  <a:pt x="1798947" y="201528"/>
                </a:lnTo>
                <a:lnTo>
                  <a:pt x="1799828" y="202057"/>
                </a:lnTo>
                <a:lnTo>
                  <a:pt x="1800797" y="202586"/>
                </a:lnTo>
                <a:lnTo>
                  <a:pt x="1801679" y="203116"/>
                </a:lnTo>
                <a:lnTo>
                  <a:pt x="1802648" y="203645"/>
                </a:lnTo>
                <a:lnTo>
                  <a:pt x="1803529" y="204174"/>
                </a:lnTo>
                <a:lnTo>
                  <a:pt x="1804498" y="204704"/>
                </a:lnTo>
                <a:lnTo>
                  <a:pt x="1805467" y="205322"/>
                </a:lnTo>
                <a:lnTo>
                  <a:pt x="1806348" y="205851"/>
                </a:lnTo>
                <a:lnTo>
                  <a:pt x="1807317" y="206380"/>
                </a:lnTo>
                <a:lnTo>
                  <a:pt x="1808198" y="206910"/>
                </a:lnTo>
                <a:lnTo>
                  <a:pt x="1809168" y="207439"/>
                </a:lnTo>
                <a:lnTo>
                  <a:pt x="1810137" y="207968"/>
                </a:lnTo>
                <a:lnTo>
                  <a:pt x="1811018" y="208498"/>
                </a:lnTo>
                <a:lnTo>
                  <a:pt x="1811987" y="209027"/>
                </a:lnTo>
                <a:lnTo>
                  <a:pt x="1812868" y="209557"/>
                </a:lnTo>
                <a:lnTo>
                  <a:pt x="1813837" y="210086"/>
                </a:lnTo>
                <a:lnTo>
                  <a:pt x="1814806" y="210615"/>
                </a:lnTo>
                <a:lnTo>
                  <a:pt x="1815687" y="211145"/>
                </a:lnTo>
                <a:lnTo>
                  <a:pt x="1816657" y="211674"/>
                </a:lnTo>
                <a:lnTo>
                  <a:pt x="1817538" y="212203"/>
                </a:lnTo>
                <a:lnTo>
                  <a:pt x="1818507" y="212733"/>
                </a:lnTo>
                <a:lnTo>
                  <a:pt x="1819476" y="213262"/>
                </a:lnTo>
                <a:lnTo>
                  <a:pt x="1820357" y="213792"/>
                </a:lnTo>
                <a:lnTo>
                  <a:pt x="1821326" y="214321"/>
                </a:lnTo>
                <a:lnTo>
                  <a:pt x="1822207" y="214762"/>
                </a:lnTo>
                <a:lnTo>
                  <a:pt x="1823177" y="215292"/>
                </a:lnTo>
                <a:lnTo>
                  <a:pt x="1824058" y="215821"/>
                </a:lnTo>
                <a:lnTo>
                  <a:pt x="1825027" y="216350"/>
                </a:lnTo>
                <a:lnTo>
                  <a:pt x="1825996" y="216880"/>
                </a:lnTo>
                <a:lnTo>
                  <a:pt x="1826877" y="217409"/>
                </a:lnTo>
                <a:lnTo>
                  <a:pt x="1827846" y="217850"/>
                </a:lnTo>
                <a:lnTo>
                  <a:pt x="1828727" y="218380"/>
                </a:lnTo>
                <a:lnTo>
                  <a:pt x="1829696" y="218909"/>
                </a:lnTo>
                <a:lnTo>
                  <a:pt x="1830666" y="219438"/>
                </a:lnTo>
                <a:lnTo>
                  <a:pt x="1831547" y="219880"/>
                </a:lnTo>
                <a:lnTo>
                  <a:pt x="1832516" y="220409"/>
                </a:lnTo>
                <a:lnTo>
                  <a:pt x="1833397" y="220938"/>
                </a:lnTo>
                <a:lnTo>
                  <a:pt x="1834366" y="221468"/>
                </a:lnTo>
                <a:lnTo>
                  <a:pt x="1835335" y="221997"/>
                </a:lnTo>
                <a:lnTo>
                  <a:pt x="1836216" y="222438"/>
                </a:lnTo>
                <a:lnTo>
                  <a:pt x="1837185" y="222968"/>
                </a:lnTo>
                <a:lnTo>
                  <a:pt x="1838067" y="223497"/>
                </a:lnTo>
                <a:lnTo>
                  <a:pt x="1839036" y="224026"/>
                </a:lnTo>
                <a:lnTo>
                  <a:pt x="1839917" y="224468"/>
                </a:lnTo>
                <a:lnTo>
                  <a:pt x="1840886" y="224997"/>
                </a:lnTo>
                <a:lnTo>
                  <a:pt x="1841855" y="225526"/>
                </a:lnTo>
                <a:lnTo>
                  <a:pt x="1842736" y="226056"/>
                </a:lnTo>
                <a:lnTo>
                  <a:pt x="1843705" y="226585"/>
                </a:lnTo>
                <a:lnTo>
                  <a:pt x="1844586" y="227026"/>
                </a:lnTo>
                <a:lnTo>
                  <a:pt x="1845556" y="227556"/>
                </a:lnTo>
                <a:lnTo>
                  <a:pt x="1846525" y="228085"/>
                </a:lnTo>
                <a:lnTo>
                  <a:pt x="1847406" y="228614"/>
                </a:lnTo>
                <a:lnTo>
                  <a:pt x="1848375" y="229144"/>
                </a:lnTo>
                <a:lnTo>
                  <a:pt x="1849256" y="229673"/>
                </a:lnTo>
                <a:lnTo>
                  <a:pt x="1850225" y="230203"/>
                </a:lnTo>
                <a:lnTo>
                  <a:pt x="1851194" y="230732"/>
                </a:lnTo>
                <a:lnTo>
                  <a:pt x="1852076" y="231261"/>
                </a:lnTo>
                <a:lnTo>
                  <a:pt x="1853045" y="231791"/>
                </a:lnTo>
                <a:lnTo>
                  <a:pt x="1853926" y="232320"/>
                </a:lnTo>
                <a:lnTo>
                  <a:pt x="1854895" y="232849"/>
                </a:lnTo>
                <a:lnTo>
                  <a:pt x="1855864" y="233379"/>
                </a:lnTo>
                <a:lnTo>
                  <a:pt x="1856745" y="233908"/>
                </a:lnTo>
                <a:lnTo>
                  <a:pt x="1857714" y="234438"/>
                </a:lnTo>
                <a:lnTo>
                  <a:pt x="1858595" y="234967"/>
                </a:lnTo>
                <a:lnTo>
                  <a:pt x="1859565" y="235585"/>
                </a:lnTo>
                <a:lnTo>
                  <a:pt x="1860446" y="236114"/>
                </a:lnTo>
                <a:lnTo>
                  <a:pt x="1861415" y="236644"/>
                </a:lnTo>
                <a:lnTo>
                  <a:pt x="1862384" y="237173"/>
                </a:lnTo>
                <a:lnTo>
                  <a:pt x="1863265" y="237702"/>
                </a:lnTo>
                <a:lnTo>
                  <a:pt x="1864234" y="238320"/>
                </a:lnTo>
                <a:lnTo>
                  <a:pt x="1865115" y="238849"/>
                </a:lnTo>
                <a:lnTo>
                  <a:pt x="1866084" y="239379"/>
                </a:lnTo>
                <a:lnTo>
                  <a:pt x="1867053" y="239908"/>
                </a:lnTo>
                <a:lnTo>
                  <a:pt x="1867934" y="240526"/>
                </a:lnTo>
                <a:lnTo>
                  <a:pt x="1868904" y="241055"/>
                </a:lnTo>
                <a:lnTo>
                  <a:pt x="1869785" y="241585"/>
                </a:lnTo>
                <a:lnTo>
                  <a:pt x="1870754" y="242202"/>
                </a:lnTo>
                <a:lnTo>
                  <a:pt x="1871723" y="242732"/>
                </a:lnTo>
                <a:lnTo>
                  <a:pt x="1872604" y="243261"/>
                </a:lnTo>
                <a:lnTo>
                  <a:pt x="1873573" y="243879"/>
                </a:lnTo>
                <a:lnTo>
                  <a:pt x="1874454" y="244408"/>
                </a:lnTo>
                <a:lnTo>
                  <a:pt x="1875423" y="244937"/>
                </a:lnTo>
                <a:lnTo>
                  <a:pt x="1876304" y="245555"/>
                </a:lnTo>
                <a:lnTo>
                  <a:pt x="1877273" y="246085"/>
                </a:lnTo>
                <a:lnTo>
                  <a:pt x="1878242" y="246614"/>
                </a:lnTo>
                <a:lnTo>
                  <a:pt x="1879123" y="247143"/>
                </a:lnTo>
                <a:lnTo>
                  <a:pt x="1880092" y="247761"/>
                </a:lnTo>
                <a:lnTo>
                  <a:pt x="1880973" y="248290"/>
                </a:lnTo>
                <a:lnTo>
                  <a:pt x="1881942" y="248820"/>
                </a:lnTo>
                <a:lnTo>
                  <a:pt x="1882911" y="249349"/>
                </a:lnTo>
                <a:lnTo>
                  <a:pt x="1883792" y="249879"/>
                </a:lnTo>
                <a:lnTo>
                  <a:pt x="1884761" y="250408"/>
                </a:lnTo>
                <a:lnTo>
                  <a:pt x="1885642" y="250937"/>
                </a:lnTo>
                <a:lnTo>
                  <a:pt x="1886611" y="251467"/>
                </a:lnTo>
                <a:lnTo>
                  <a:pt x="1887580" y="251996"/>
                </a:lnTo>
                <a:lnTo>
                  <a:pt x="1888462" y="252525"/>
                </a:lnTo>
                <a:lnTo>
                  <a:pt x="1889431" y="252967"/>
                </a:lnTo>
                <a:lnTo>
                  <a:pt x="1890312" y="253496"/>
                </a:lnTo>
                <a:lnTo>
                  <a:pt x="1891281" y="253937"/>
                </a:lnTo>
                <a:lnTo>
                  <a:pt x="1892250" y="254467"/>
                </a:lnTo>
                <a:lnTo>
                  <a:pt x="1893131" y="254908"/>
                </a:lnTo>
                <a:lnTo>
                  <a:pt x="1894100" y="255437"/>
                </a:lnTo>
                <a:lnTo>
                  <a:pt x="1894981" y="255878"/>
                </a:lnTo>
                <a:lnTo>
                  <a:pt x="1895950" y="256320"/>
                </a:lnTo>
                <a:lnTo>
                  <a:pt x="1896831" y="256761"/>
                </a:lnTo>
                <a:lnTo>
                  <a:pt x="1897800" y="257202"/>
                </a:lnTo>
                <a:lnTo>
                  <a:pt x="1898769" y="257643"/>
                </a:lnTo>
                <a:lnTo>
                  <a:pt x="1899650" y="258084"/>
                </a:lnTo>
                <a:lnTo>
                  <a:pt x="1900619" y="258437"/>
                </a:lnTo>
                <a:lnTo>
                  <a:pt x="1901500" y="258878"/>
                </a:lnTo>
                <a:lnTo>
                  <a:pt x="1902469" y="259231"/>
                </a:lnTo>
                <a:lnTo>
                  <a:pt x="1903438" y="259584"/>
                </a:lnTo>
                <a:lnTo>
                  <a:pt x="1904319" y="259937"/>
                </a:lnTo>
                <a:lnTo>
                  <a:pt x="1905288" y="260290"/>
                </a:lnTo>
                <a:lnTo>
                  <a:pt x="1906169" y="260643"/>
                </a:lnTo>
                <a:lnTo>
                  <a:pt x="1907139" y="260907"/>
                </a:lnTo>
                <a:lnTo>
                  <a:pt x="1908108" y="261260"/>
                </a:lnTo>
                <a:lnTo>
                  <a:pt x="1908989" y="261525"/>
                </a:lnTo>
                <a:lnTo>
                  <a:pt x="1909958" y="261790"/>
                </a:lnTo>
                <a:lnTo>
                  <a:pt x="1910839" y="262054"/>
                </a:lnTo>
                <a:lnTo>
                  <a:pt x="1911808" y="262319"/>
                </a:lnTo>
                <a:lnTo>
                  <a:pt x="1912777" y="262584"/>
                </a:lnTo>
                <a:lnTo>
                  <a:pt x="1913658" y="262760"/>
                </a:lnTo>
                <a:lnTo>
                  <a:pt x="1914627" y="262937"/>
                </a:lnTo>
                <a:lnTo>
                  <a:pt x="1915508" y="263113"/>
                </a:lnTo>
                <a:lnTo>
                  <a:pt x="1916477" y="263290"/>
                </a:lnTo>
                <a:lnTo>
                  <a:pt x="1917358" y="263466"/>
                </a:lnTo>
                <a:lnTo>
                  <a:pt x="1918327" y="263643"/>
                </a:lnTo>
                <a:lnTo>
                  <a:pt x="1919296" y="263731"/>
                </a:lnTo>
                <a:lnTo>
                  <a:pt x="1920177" y="263819"/>
                </a:lnTo>
                <a:lnTo>
                  <a:pt x="1921146" y="263907"/>
                </a:lnTo>
                <a:lnTo>
                  <a:pt x="1922027" y="263996"/>
                </a:lnTo>
                <a:lnTo>
                  <a:pt x="1922996" y="263996"/>
                </a:lnTo>
                <a:lnTo>
                  <a:pt x="1923965" y="264084"/>
                </a:lnTo>
                <a:lnTo>
                  <a:pt x="1924847" y="264084"/>
                </a:lnTo>
                <a:lnTo>
                  <a:pt x="1925816" y="264084"/>
                </a:lnTo>
                <a:lnTo>
                  <a:pt x="1926697" y="263996"/>
                </a:lnTo>
                <a:lnTo>
                  <a:pt x="1927666" y="263996"/>
                </a:lnTo>
                <a:lnTo>
                  <a:pt x="1928635" y="263907"/>
                </a:lnTo>
                <a:lnTo>
                  <a:pt x="1929516" y="263819"/>
                </a:lnTo>
                <a:lnTo>
                  <a:pt x="1930485" y="263731"/>
                </a:lnTo>
                <a:lnTo>
                  <a:pt x="1931366" y="263643"/>
                </a:lnTo>
                <a:lnTo>
                  <a:pt x="1932335" y="263466"/>
                </a:lnTo>
                <a:lnTo>
                  <a:pt x="1933216" y="263378"/>
                </a:lnTo>
                <a:lnTo>
                  <a:pt x="1934185" y="263202"/>
                </a:lnTo>
                <a:lnTo>
                  <a:pt x="1935154" y="262937"/>
                </a:lnTo>
                <a:lnTo>
                  <a:pt x="1936035" y="262760"/>
                </a:lnTo>
                <a:lnTo>
                  <a:pt x="1937004" y="262584"/>
                </a:lnTo>
                <a:lnTo>
                  <a:pt x="1937885" y="262319"/>
                </a:lnTo>
                <a:lnTo>
                  <a:pt x="1938854" y="262055"/>
                </a:lnTo>
                <a:lnTo>
                  <a:pt x="1939823" y="261790"/>
                </a:lnTo>
                <a:lnTo>
                  <a:pt x="1940704" y="261437"/>
                </a:lnTo>
                <a:lnTo>
                  <a:pt x="1941673" y="261172"/>
                </a:lnTo>
                <a:lnTo>
                  <a:pt x="1942554" y="260819"/>
                </a:lnTo>
                <a:lnTo>
                  <a:pt x="1943524" y="260466"/>
                </a:lnTo>
                <a:lnTo>
                  <a:pt x="1944492" y="260114"/>
                </a:lnTo>
                <a:lnTo>
                  <a:pt x="1945374" y="259672"/>
                </a:lnTo>
                <a:lnTo>
                  <a:pt x="1946343" y="259320"/>
                </a:lnTo>
                <a:lnTo>
                  <a:pt x="1947224" y="258878"/>
                </a:lnTo>
                <a:lnTo>
                  <a:pt x="1948193" y="258437"/>
                </a:lnTo>
                <a:lnTo>
                  <a:pt x="1949162" y="257996"/>
                </a:lnTo>
                <a:lnTo>
                  <a:pt x="1950043" y="257555"/>
                </a:lnTo>
                <a:lnTo>
                  <a:pt x="1951012" y="257114"/>
                </a:lnTo>
                <a:lnTo>
                  <a:pt x="1951893" y="256584"/>
                </a:lnTo>
                <a:lnTo>
                  <a:pt x="1952862" y="256055"/>
                </a:lnTo>
                <a:lnTo>
                  <a:pt x="1953743" y="255526"/>
                </a:lnTo>
                <a:lnTo>
                  <a:pt x="1954712" y="254996"/>
                </a:lnTo>
                <a:lnTo>
                  <a:pt x="1955681" y="254467"/>
                </a:lnTo>
                <a:lnTo>
                  <a:pt x="1956562" y="253937"/>
                </a:lnTo>
                <a:lnTo>
                  <a:pt x="1957531" y="253320"/>
                </a:lnTo>
                <a:lnTo>
                  <a:pt x="1958412" y="252790"/>
                </a:lnTo>
                <a:lnTo>
                  <a:pt x="1959381" y="252173"/>
                </a:lnTo>
                <a:lnTo>
                  <a:pt x="1960350" y="251555"/>
                </a:lnTo>
                <a:lnTo>
                  <a:pt x="1961231" y="250937"/>
                </a:lnTo>
                <a:lnTo>
                  <a:pt x="1962200" y="250319"/>
                </a:lnTo>
                <a:lnTo>
                  <a:pt x="1963082" y="249702"/>
                </a:lnTo>
                <a:lnTo>
                  <a:pt x="1964051" y="249084"/>
                </a:lnTo>
                <a:lnTo>
                  <a:pt x="1965020" y="248378"/>
                </a:lnTo>
                <a:lnTo>
                  <a:pt x="1965901" y="247761"/>
                </a:lnTo>
                <a:lnTo>
                  <a:pt x="1966870" y="247055"/>
                </a:lnTo>
                <a:lnTo>
                  <a:pt x="1967751" y="246349"/>
                </a:lnTo>
                <a:lnTo>
                  <a:pt x="1968720" y="245731"/>
                </a:lnTo>
                <a:lnTo>
                  <a:pt x="1969601" y="245025"/>
                </a:lnTo>
                <a:lnTo>
                  <a:pt x="1970570" y="244319"/>
                </a:lnTo>
                <a:lnTo>
                  <a:pt x="1971539" y="243613"/>
                </a:lnTo>
                <a:lnTo>
                  <a:pt x="1972420" y="242908"/>
                </a:lnTo>
                <a:lnTo>
                  <a:pt x="1973389" y="242202"/>
                </a:lnTo>
                <a:lnTo>
                  <a:pt x="1974270" y="241408"/>
                </a:lnTo>
                <a:lnTo>
                  <a:pt x="1975239" y="240702"/>
                </a:lnTo>
                <a:lnTo>
                  <a:pt x="1976208" y="239996"/>
                </a:lnTo>
                <a:lnTo>
                  <a:pt x="1977089" y="239290"/>
                </a:lnTo>
                <a:lnTo>
                  <a:pt x="1978058" y="238496"/>
                </a:lnTo>
                <a:lnTo>
                  <a:pt x="1978939" y="237790"/>
                </a:lnTo>
                <a:lnTo>
                  <a:pt x="1979908" y="237084"/>
                </a:lnTo>
                <a:lnTo>
                  <a:pt x="1980877" y="236290"/>
                </a:lnTo>
                <a:lnTo>
                  <a:pt x="1981759" y="235584"/>
                </a:lnTo>
                <a:lnTo>
                  <a:pt x="1982728" y="234790"/>
                </a:lnTo>
                <a:lnTo>
                  <a:pt x="1983609" y="234084"/>
                </a:lnTo>
                <a:lnTo>
                  <a:pt x="1984578" y="233290"/>
                </a:lnTo>
                <a:lnTo>
                  <a:pt x="1985547" y="232584"/>
                </a:lnTo>
                <a:lnTo>
                  <a:pt x="1986428" y="231878"/>
                </a:lnTo>
                <a:lnTo>
                  <a:pt x="1987397" y="231084"/>
                </a:lnTo>
                <a:lnTo>
                  <a:pt x="1988278" y="230378"/>
                </a:lnTo>
                <a:lnTo>
                  <a:pt x="1989247" y="229672"/>
                </a:lnTo>
                <a:lnTo>
                  <a:pt x="1990128" y="228878"/>
                </a:lnTo>
                <a:lnTo>
                  <a:pt x="1991097" y="228173"/>
                </a:lnTo>
                <a:lnTo>
                  <a:pt x="1992066" y="227467"/>
                </a:lnTo>
                <a:lnTo>
                  <a:pt x="1992947" y="226761"/>
                </a:lnTo>
                <a:lnTo>
                  <a:pt x="1993916" y="225967"/>
                </a:lnTo>
                <a:lnTo>
                  <a:pt x="1994797" y="225261"/>
                </a:lnTo>
                <a:lnTo>
                  <a:pt x="1995766" y="224555"/>
                </a:lnTo>
                <a:lnTo>
                  <a:pt x="1996735" y="223849"/>
                </a:lnTo>
                <a:lnTo>
                  <a:pt x="1997616" y="223143"/>
                </a:lnTo>
                <a:lnTo>
                  <a:pt x="1998585" y="222437"/>
                </a:lnTo>
                <a:lnTo>
                  <a:pt x="1999467" y="221820"/>
                </a:lnTo>
                <a:lnTo>
                  <a:pt x="2000435" y="221114"/>
                </a:lnTo>
                <a:lnTo>
                  <a:pt x="2001405" y="220408"/>
                </a:lnTo>
                <a:lnTo>
                  <a:pt x="2002286" y="219790"/>
                </a:lnTo>
                <a:lnTo>
                  <a:pt x="2003255" y="219084"/>
                </a:lnTo>
                <a:lnTo>
                  <a:pt x="2004136" y="218466"/>
                </a:lnTo>
                <a:lnTo>
                  <a:pt x="2005105" y="217761"/>
                </a:lnTo>
                <a:lnTo>
                  <a:pt x="2006074" y="217143"/>
                </a:lnTo>
                <a:lnTo>
                  <a:pt x="2006955" y="216525"/>
                </a:lnTo>
                <a:lnTo>
                  <a:pt x="2007924" y="215908"/>
                </a:lnTo>
                <a:lnTo>
                  <a:pt x="2008805" y="215290"/>
                </a:lnTo>
                <a:lnTo>
                  <a:pt x="2009774" y="214672"/>
                </a:lnTo>
                <a:lnTo>
                  <a:pt x="2010655" y="214054"/>
                </a:lnTo>
                <a:lnTo>
                  <a:pt x="2011624" y="213437"/>
                </a:lnTo>
                <a:lnTo>
                  <a:pt x="2012593" y="212907"/>
                </a:lnTo>
                <a:lnTo>
                  <a:pt x="2013474" y="212290"/>
                </a:lnTo>
                <a:lnTo>
                  <a:pt x="2014443" y="211760"/>
                </a:lnTo>
                <a:lnTo>
                  <a:pt x="2015324" y="211231"/>
                </a:lnTo>
                <a:lnTo>
                  <a:pt x="2016293" y="210613"/>
                </a:lnTo>
                <a:lnTo>
                  <a:pt x="2017262" y="210084"/>
                </a:lnTo>
                <a:lnTo>
                  <a:pt x="2018143" y="209554"/>
                </a:lnTo>
                <a:lnTo>
                  <a:pt x="2019113" y="209113"/>
                </a:lnTo>
                <a:lnTo>
                  <a:pt x="2019994" y="208584"/>
                </a:lnTo>
                <a:lnTo>
                  <a:pt x="2020963" y="208054"/>
                </a:lnTo>
                <a:lnTo>
                  <a:pt x="2021932" y="207613"/>
                </a:lnTo>
                <a:lnTo>
                  <a:pt x="2022813" y="207084"/>
                </a:lnTo>
                <a:lnTo>
                  <a:pt x="2023782" y="206643"/>
                </a:lnTo>
                <a:lnTo>
                  <a:pt x="2024663" y="206201"/>
                </a:lnTo>
                <a:lnTo>
                  <a:pt x="2025632" y="205760"/>
                </a:lnTo>
                <a:lnTo>
                  <a:pt x="2026513" y="205319"/>
                </a:lnTo>
                <a:lnTo>
                  <a:pt x="2027482" y="204878"/>
                </a:lnTo>
                <a:lnTo>
                  <a:pt x="2028451" y="204525"/>
                </a:lnTo>
                <a:lnTo>
                  <a:pt x="2029332" y="204084"/>
                </a:lnTo>
                <a:lnTo>
                  <a:pt x="2030301" y="203731"/>
                </a:lnTo>
                <a:lnTo>
                  <a:pt x="2031182" y="203378"/>
                </a:lnTo>
                <a:lnTo>
                  <a:pt x="2032151" y="203025"/>
                </a:lnTo>
                <a:lnTo>
                  <a:pt x="2033120" y="202672"/>
                </a:lnTo>
                <a:lnTo>
                  <a:pt x="2034001" y="202319"/>
                </a:lnTo>
                <a:lnTo>
                  <a:pt x="2034970" y="201966"/>
                </a:lnTo>
                <a:lnTo>
                  <a:pt x="2035851" y="201613"/>
                </a:lnTo>
                <a:lnTo>
                  <a:pt x="2036820" y="201349"/>
                </a:lnTo>
                <a:lnTo>
                  <a:pt x="2037789" y="201084"/>
                </a:lnTo>
                <a:lnTo>
                  <a:pt x="2038671" y="200819"/>
                </a:lnTo>
                <a:lnTo>
                  <a:pt x="2039640" y="200466"/>
                </a:lnTo>
                <a:lnTo>
                  <a:pt x="2040521" y="200202"/>
                </a:lnTo>
                <a:lnTo>
                  <a:pt x="2041490" y="200025"/>
                </a:lnTo>
                <a:lnTo>
                  <a:pt x="2042459" y="199761"/>
                </a:lnTo>
                <a:lnTo>
                  <a:pt x="2043340" y="199496"/>
                </a:lnTo>
                <a:lnTo>
                  <a:pt x="2044309" y="199320"/>
                </a:lnTo>
                <a:lnTo>
                  <a:pt x="2045190" y="199143"/>
                </a:lnTo>
                <a:lnTo>
                  <a:pt x="2046159" y="198967"/>
                </a:lnTo>
                <a:lnTo>
                  <a:pt x="2047040" y="198702"/>
                </a:lnTo>
                <a:lnTo>
                  <a:pt x="2048009" y="198614"/>
                </a:lnTo>
                <a:lnTo>
                  <a:pt x="2048978" y="198437"/>
                </a:lnTo>
                <a:lnTo>
                  <a:pt x="2049859" y="198261"/>
                </a:lnTo>
                <a:lnTo>
                  <a:pt x="2050828" y="198173"/>
                </a:lnTo>
                <a:lnTo>
                  <a:pt x="2051709" y="197996"/>
                </a:lnTo>
                <a:lnTo>
                  <a:pt x="2052678" y="197908"/>
                </a:lnTo>
                <a:lnTo>
                  <a:pt x="2053647" y="197820"/>
                </a:lnTo>
                <a:lnTo>
                  <a:pt x="2054528" y="197731"/>
                </a:lnTo>
                <a:lnTo>
                  <a:pt x="2055497" y="197643"/>
                </a:lnTo>
                <a:lnTo>
                  <a:pt x="2056379" y="197555"/>
                </a:lnTo>
                <a:lnTo>
                  <a:pt x="2057348" y="197466"/>
                </a:lnTo>
                <a:lnTo>
                  <a:pt x="2058317" y="197466"/>
                </a:lnTo>
                <a:lnTo>
                  <a:pt x="2059198" y="197378"/>
                </a:lnTo>
                <a:lnTo>
                  <a:pt x="2060167" y="197378"/>
                </a:lnTo>
                <a:lnTo>
                  <a:pt x="2061048" y="197290"/>
                </a:lnTo>
                <a:lnTo>
                  <a:pt x="2062017" y="197290"/>
                </a:lnTo>
                <a:lnTo>
                  <a:pt x="2062898" y="197290"/>
                </a:lnTo>
                <a:lnTo>
                  <a:pt x="2063867" y="197290"/>
                </a:lnTo>
                <a:lnTo>
                  <a:pt x="2064836" y="197378"/>
                </a:lnTo>
                <a:lnTo>
                  <a:pt x="2065717" y="197378"/>
                </a:lnTo>
                <a:lnTo>
                  <a:pt x="2066686" y="197378"/>
                </a:lnTo>
                <a:lnTo>
                  <a:pt x="2067567" y="197466"/>
                </a:lnTo>
                <a:lnTo>
                  <a:pt x="2068536" y="197466"/>
                </a:lnTo>
                <a:lnTo>
                  <a:pt x="2069505" y="197555"/>
                </a:lnTo>
                <a:lnTo>
                  <a:pt x="2070386" y="197643"/>
                </a:lnTo>
                <a:lnTo>
                  <a:pt x="2071355" y="197731"/>
                </a:lnTo>
                <a:lnTo>
                  <a:pt x="2072236" y="197820"/>
                </a:lnTo>
                <a:lnTo>
                  <a:pt x="2073205" y="197908"/>
                </a:lnTo>
                <a:lnTo>
                  <a:pt x="2074174" y="197996"/>
                </a:lnTo>
                <a:lnTo>
                  <a:pt x="2075056" y="198085"/>
                </a:lnTo>
                <a:lnTo>
                  <a:pt x="2076025" y="198261"/>
                </a:lnTo>
                <a:lnTo>
                  <a:pt x="2076906" y="198349"/>
                </a:lnTo>
                <a:lnTo>
                  <a:pt x="2077875" y="198438"/>
                </a:lnTo>
                <a:lnTo>
                  <a:pt x="2078844" y="198614"/>
                </a:lnTo>
                <a:lnTo>
                  <a:pt x="2079725" y="198790"/>
                </a:lnTo>
                <a:lnTo>
                  <a:pt x="2080694" y="198879"/>
                </a:lnTo>
                <a:lnTo>
                  <a:pt x="2081575" y="199055"/>
                </a:lnTo>
                <a:lnTo>
                  <a:pt x="2082544" y="199231"/>
                </a:lnTo>
                <a:lnTo>
                  <a:pt x="2083425" y="199408"/>
                </a:lnTo>
                <a:lnTo>
                  <a:pt x="2084394" y="199584"/>
                </a:lnTo>
                <a:lnTo>
                  <a:pt x="2085363" y="199761"/>
                </a:lnTo>
                <a:lnTo>
                  <a:pt x="2086244" y="199937"/>
                </a:lnTo>
                <a:lnTo>
                  <a:pt x="2087213" y="200202"/>
                </a:lnTo>
                <a:lnTo>
                  <a:pt x="2088094" y="200378"/>
                </a:lnTo>
                <a:lnTo>
                  <a:pt x="2089063" y="200554"/>
                </a:lnTo>
                <a:lnTo>
                  <a:pt x="2090032" y="200819"/>
                </a:lnTo>
                <a:lnTo>
                  <a:pt x="2090913" y="200996"/>
                </a:lnTo>
                <a:lnTo>
                  <a:pt x="2091882" y="201172"/>
                </a:lnTo>
                <a:lnTo>
                  <a:pt x="2092763" y="201437"/>
                </a:lnTo>
                <a:lnTo>
                  <a:pt x="2093733" y="201701"/>
                </a:lnTo>
                <a:lnTo>
                  <a:pt x="2094702" y="201878"/>
                </a:lnTo>
                <a:lnTo>
                  <a:pt x="2095583" y="202142"/>
                </a:lnTo>
                <a:lnTo>
                  <a:pt x="2096552" y="202407"/>
                </a:lnTo>
                <a:lnTo>
                  <a:pt x="2097433" y="202583"/>
                </a:lnTo>
                <a:lnTo>
                  <a:pt x="2098402" y="202848"/>
                </a:lnTo>
                <a:lnTo>
                  <a:pt x="2099371" y="203113"/>
                </a:lnTo>
                <a:lnTo>
                  <a:pt x="2100252" y="203378"/>
                </a:lnTo>
                <a:lnTo>
                  <a:pt x="2101221" y="203642"/>
                </a:lnTo>
                <a:lnTo>
                  <a:pt x="2102102" y="203907"/>
                </a:lnTo>
                <a:lnTo>
                  <a:pt x="2103071" y="204172"/>
                </a:lnTo>
                <a:lnTo>
                  <a:pt x="2103952" y="204436"/>
                </a:lnTo>
                <a:lnTo>
                  <a:pt x="2104921" y="204701"/>
                </a:lnTo>
                <a:lnTo>
                  <a:pt x="2105890" y="204966"/>
                </a:lnTo>
                <a:lnTo>
                  <a:pt x="2106771" y="205230"/>
                </a:lnTo>
                <a:lnTo>
                  <a:pt x="2107740" y="205583"/>
                </a:lnTo>
                <a:lnTo>
                  <a:pt x="2108621" y="205848"/>
                </a:lnTo>
                <a:lnTo>
                  <a:pt x="2109590" y="206113"/>
                </a:lnTo>
                <a:lnTo>
                  <a:pt x="2110559" y="206377"/>
                </a:lnTo>
                <a:lnTo>
                  <a:pt x="2111441" y="206730"/>
                </a:lnTo>
                <a:lnTo>
                  <a:pt x="2112409" y="206995"/>
                </a:lnTo>
                <a:lnTo>
                  <a:pt x="2113291" y="207260"/>
                </a:lnTo>
                <a:lnTo>
                  <a:pt x="2114260" y="207612"/>
                </a:lnTo>
                <a:lnTo>
                  <a:pt x="2115229" y="207877"/>
                </a:lnTo>
                <a:lnTo>
                  <a:pt x="2116110" y="208142"/>
                </a:lnTo>
                <a:lnTo>
                  <a:pt x="2117079" y="208495"/>
                </a:lnTo>
                <a:lnTo>
                  <a:pt x="2117960" y="208759"/>
                </a:lnTo>
                <a:lnTo>
                  <a:pt x="2118929" y="209112"/>
                </a:lnTo>
                <a:lnTo>
                  <a:pt x="2119810" y="209377"/>
                </a:lnTo>
                <a:lnTo>
                  <a:pt x="2120779" y="209730"/>
                </a:lnTo>
                <a:lnTo>
                  <a:pt x="2121748" y="210083"/>
                </a:lnTo>
                <a:lnTo>
                  <a:pt x="2122629" y="210347"/>
                </a:lnTo>
                <a:lnTo>
                  <a:pt x="2123598" y="210700"/>
                </a:lnTo>
                <a:lnTo>
                  <a:pt x="2124479" y="210965"/>
                </a:lnTo>
                <a:lnTo>
                  <a:pt x="2125448" y="211318"/>
                </a:lnTo>
                <a:lnTo>
                  <a:pt x="2126417" y="211671"/>
                </a:lnTo>
                <a:lnTo>
                  <a:pt x="2127298" y="211935"/>
                </a:lnTo>
                <a:lnTo>
                  <a:pt x="2128267" y="212288"/>
                </a:lnTo>
                <a:lnTo>
                  <a:pt x="2129149" y="212641"/>
                </a:lnTo>
                <a:lnTo>
                  <a:pt x="2130117" y="212994"/>
                </a:lnTo>
                <a:lnTo>
                  <a:pt x="2131087" y="213347"/>
                </a:lnTo>
                <a:lnTo>
                  <a:pt x="2131968" y="213612"/>
                </a:lnTo>
                <a:lnTo>
                  <a:pt x="2132937" y="213964"/>
                </a:lnTo>
                <a:lnTo>
                  <a:pt x="2133818" y="214317"/>
                </a:lnTo>
                <a:lnTo>
                  <a:pt x="2134787" y="214670"/>
                </a:lnTo>
                <a:lnTo>
                  <a:pt x="2135756" y="215023"/>
                </a:lnTo>
                <a:lnTo>
                  <a:pt x="2136637" y="215376"/>
                </a:lnTo>
                <a:lnTo>
                  <a:pt x="2137606" y="215729"/>
                </a:lnTo>
                <a:lnTo>
                  <a:pt x="2138487" y="216082"/>
                </a:lnTo>
                <a:lnTo>
                  <a:pt x="2139456" y="216435"/>
                </a:lnTo>
                <a:lnTo>
                  <a:pt x="2140337" y="216787"/>
                </a:lnTo>
                <a:lnTo>
                  <a:pt x="2141306" y="217140"/>
                </a:lnTo>
                <a:lnTo>
                  <a:pt x="2142275" y="217582"/>
                </a:lnTo>
                <a:lnTo>
                  <a:pt x="2143156" y="217934"/>
                </a:lnTo>
                <a:lnTo>
                  <a:pt x="2144125" y="218287"/>
                </a:lnTo>
                <a:lnTo>
                  <a:pt x="2145006" y="218640"/>
                </a:lnTo>
                <a:lnTo>
                  <a:pt x="2145975" y="219081"/>
                </a:lnTo>
                <a:lnTo>
                  <a:pt x="2146944" y="219434"/>
                </a:lnTo>
                <a:lnTo>
                  <a:pt x="2147825" y="219787"/>
                </a:lnTo>
                <a:lnTo>
                  <a:pt x="2148794" y="220228"/>
                </a:lnTo>
                <a:lnTo>
                  <a:pt x="2149676" y="220581"/>
                </a:lnTo>
                <a:lnTo>
                  <a:pt x="2150645" y="221022"/>
                </a:lnTo>
                <a:lnTo>
                  <a:pt x="2151614" y="221375"/>
                </a:lnTo>
                <a:lnTo>
                  <a:pt x="2152495" y="221816"/>
                </a:lnTo>
                <a:lnTo>
                  <a:pt x="2153464" y="222169"/>
                </a:lnTo>
                <a:lnTo>
                  <a:pt x="2154345" y="222611"/>
                </a:lnTo>
                <a:lnTo>
                  <a:pt x="2155314" y="223052"/>
                </a:lnTo>
                <a:lnTo>
                  <a:pt x="2156195" y="223405"/>
                </a:lnTo>
                <a:lnTo>
                  <a:pt x="2157164" y="223846"/>
                </a:lnTo>
                <a:lnTo>
                  <a:pt x="2158133" y="224287"/>
                </a:lnTo>
                <a:lnTo>
                  <a:pt x="2159014" y="224728"/>
                </a:lnTo>
                <a:lnTo>
                  <a:pt x="2159983" y="225169"/>
                </a:lnTo>
                <a:lnTo>
                  <a:pt x="2160864" y="225522"/>
                </a:lnTo>
                <a:lnTo>
                  <a:pt x="2161833" y="225963"/>
                </a:lnTo>
                <a:lnTo>
                  <a:pt x="2162802" y="226405"/>
                </a:lnTo>
                <a:lnTo>
                  <a:pt x="2163683" y="226846"/>
                </a:lnTo>
                <a:lnTo>
                  <a:pt x="2164652" y="227287"/>
                </a:lnTo>
                <a:lnTo>
                  <a:pt x="2165533" y="227728"/>
                </a:lnTo>
                <a:lnTo>
                  <a:pt x="2166502" y="228258"/>
                </a:lnTo>
                <a:lnTo>
                  <a:pt x="2167471" y="228699"/>
                </a:lnTo>
                <a:lnTo>
                  <a:pt x="2168353" y="229140"/>
                </a:lnTo>
                <a:lnTo>
                  <a:pt x="2169322" y="229581"/>
                </a:lnTo>
                <a:lnTo>
                  <a:pt x="2170203" y="230022"/>
                </a:lnTo>
                <a:lnTo>
                  <a:pt x="2171172" y="230464"/>
                </a:lnTo>
                <a:lnTo>
                  <a:pt x="2172141" y="230993"/>
                </a:lnTo>
                <a:lnTo>
                  <a:pt x="2173022" y="231434"/>
                </a:lnTo>
                <a:lnTo>
                  <a:pt x="2173991" y="231875"/>
                </a:lnTo>
                <a:lnTo>
                  <a:pt x="2174872" y="232405"/>
                </a:lnTo>
                <a:lnTo>
                  <a:pt x="2175841" y="232846"/>
                </a:lnTo>
                <a:lnTo>
                  <a:pt x="2176722" y="233287"/>
                </a:lnTo>
                <a:lnTo>
                  <a:pt x="2177691" y="233816"/>
                </a:lnTo>
                <a:lnTo>
                  <a:pt x="2178660" y="234258"/>
                </a:lnTo>
                <a:lnTo>
                  <a:pt x="2179541" y="234787"/>
                </a:lnTo>
                <a:lnTo>
                  <a:pt x="2180510" y="235228"/>
                </a:lnTo>
                <a:lnTo>
                  <a:pt x="2181391" y="235669"/>
                </a:lnTo>
                <a:lnTo>
                  <a:pt x="2182360" y="236199"/>
                </a:lnTo>
                <a:lnTo>
                  <a:pt x="2183329" y="236640"/>
                </a:lnTo>
                <a:lnTo>
                  <a:pt x="2184210" y="237169"/>
                </a:lnTo>
                <a:lnTo>
                  <a:pt x="2185179" y="237611"/>
                </a:lnTo>
                <a:lnTo>
                  <a:pt x="2186061" y="238052"/>
                </a:lnTo>
                <a:lnTo>
                  <a:pt x="2187030" y="238581"/>
                </a:lnTo>
                <a:lnTo>
                  <a:pt x="2187999" y="239022"/>
                </a:lnTo>
                <a:lnTo>
                  <a:pt x="2188880" y="239552"/>
                </a:lnTo>
                <a:lnTo>
                  <a:pt x="2189849" y="239993"/>
                </a:lnTo>
                <a:lnTo>
                  <a:pt x="2190730" y="240434"/>
                </a:lnTo>
                <a:lnTo>
                  <a:pt x="2191699" y="240964"/>
                </a:lnTo>
                <a:lnTo>
                  <a:pt x="2192580" y="241405"/>
                </a:lnTo>
                <a:lnTo>
                  <a:pt x="2193549" y="241846"/>
                </a:lnTo>
                <a:lnTo>
                  <a:pt x="2194518" y="242287"/>
                </a:lnTo>
                <a:lnTo>
                  <a:pt x="2195399" y="242816"/>
                </a:lnTo>
                <a:lnTo>
                  <a:pt x="2196368" y="243258"/>
                </a:lnTo>
                <a:lnTo>
                  <a:pt x="2197249" y="243699"/>
                </a:lnTo>
                <a:lnTo>
                  <a:pt x="2198218" y="244140"/>
                </a:lnTo>
                <a:lnTo>
                  <a:pt x="2199187" y="244581"/>
                </a:lnTo>
                <a:lnTo>
                  <a:pt x="2200068" y="245022"/>
                </a:lnTo>
                <a:lnTo>
                  <a:pt x="2201037" y="245464"/>
                </a:lnTo>
                <a:lnTo>
                  <a:pt x="2201918" y="245905"/>
                </a:lnTo>
                <a:lnTo>
                  <a:pt x="2202887" y="246258"/>
                </a:lnTo>
                <a:lnTo>
                  <a:pt x="2203856" y="246699"/>
                </a:lnTo>
                <a:lnTo>
                  <a:pt x="2204737" y="247140"/>
                </a:lnTo>
                <a:lnTo>
                  <a:pt x="2205707" y="247493"/>
                </a:lnTo>
                <a:lnTo>
                  <a:pt x="2206588" y="247934"/>
                </a:lnTo>
                <a:lnTo>
                  <a:pt x="2207557" y="248287"/>
                </a:lnTo>
                <a:lnTo>
                  <a:pt x="2208526" y="248640"/>
                </a:lnTo>
                <a:lnTo>
                  <a:pt x="2209407" y="249081"/>
                </a:lnTo>
                <a:lnTo>
                  <a:pt x="2210376" y="249434"/>
                </a:lnTo>
                <a:lnTo>
                  <a:pt x="2211257" y="249787"/>
                </a:lnTo>
                <a:lnTo>
                  <a:pt x="2212226" y="250052"/>
                </a:lnTo>
                <a:lnTo>
                  <a:pt x="2213107" y="250404"/>
                </a:lnTo>
                <a:lnTo>
                  <a:pt x="2214076" y="250757"/>
                </a:lnTo>
                <a:lnTo>
                  <a:pt x="2215045" y="251022"/>
                </a:lnTo>
                <a:lnTo>
                  <a:pt x="2215926" y="251375"/>
                </a:lnTo>
                <a:lnTo>
                  <a:pt x="2216895" y="251640"/>
                </a:lnTo>
                <a:lnTo>
                  <a:pt x="2217776" y="251904"/>
                </a:lnTo>
                <a:lnTo>
                  <a:pt x="2218745" y="252257"/>
                </a:lnTo>
                <a:lnTo>
                  <a:pt x="2219714" y="252434"/>
                </a:lnTo>
                <a:lnTo>
                  <a:pt x="2220595" y="252698"/>
                </a:lnTo>
                <a:lnTo>
                  <a:pt x="2221564" y="252963"/>
                </a:lnTo>
                <a:lnTo>
                  <a:pt x="2222445" y="253140"/>
                </a:lnTo>
                <a:lnTo>
                  <a:pt x="2223415" y="253404"/>
                </a:lnTo>
                <a:lnTo>
                  <a:pt x="2224383" y="253581"/>
                </a:lnTo>
                <a:lnTo>
                  <a:pt x="2225265" y="253757"/>
                </a:lnTo>
                <a:lnTo>
                  <a:pt x="2226234" y="253934"/>
                </a:lnTo>
                <a:lnTo>
                  <a:pt x="2227115" y="254110"/>
                </a:lnTo>
                <a:lnTo>
                  <a:pt x="2228084" y="254287"/>
                </a:lnTo>
                <a:lnTo>
                  <a:pt x="2229053" y="254375"/>
                </a:lnTo>
                <a:lnTo>
                  <a:pt x="2229934" y="254463"/>
                </a:lnTo>
                <a:lnTo>
                  <a:pt x="2230903" y="254640"/>
                </a:lnTo>
                <a:lnTo>
                  <a:pt x="2231784" y="254728"/>
                </a:lnTo>
                <a:lnTo>
                  <a:pt x="2232753" y="254728"/>
                </a:lnTo>
                <a:lnTo>
                  <a:pt x="2233634" y="254816"/>
                </a:lnTo>
                <a:lnTo>
                  <a:pt x="2234603" y="254904"/>
                </a:lnTo>
                <a:lnTo>
                  <a:pt x="2235572" y="254904"/>
                </a:lnTo>
                <a:lnTo>
                  <a:pt x="2236453" y="254904"/>
                </a:lnTo>
                <a:lnTo>
                  <a:pt x="2237422" y="254904"/>
                </a:lnTo>
                <a:lnTo>
                  <a:pt x="2238303" y="254904"/>
                </a:lnTo>
                <a:lnTo>
                  <a:pt x="2239272" y="254904"/>
                </a:lnTo>
                <a:lnTo>
                  <a:pt x="2240241" y="254816"/>
                </a:lnTo>
                <a:lnTo>
                  <a:pt x="2241122" y="254816"/>
                </a:lnTo>
                <a:lnTo>
                  <a:pt x="2242091" y="254728"/>
                </a:lnTo>
                <a:lnTo>
                  <a:pt x="2242973" y="254640"/>
                </a:lnTo>
                <a:lnTo>
                  <a:pt x="2243942" y="254551"/>
                </a:lnTo>
                <a:lnTo>
                  <a:pt x="2244911" y="254375"/>
                </a:lnTo>
                <a:lnTo>
                  <a:pt x="2245792" y="254287"/>
                </a:lnTo>
                <a:lnTo>
                  <a:pt x="2246761" y="254110"/>
                </a:lnTo>
                <a:lnTo>
                  <a:pt x="2247642" y="254022"/>
                </a:lnTo>
                <a:lnTo>
                  <a:pt x="2248611" y="253846"/>
                </a:lnTo>
                <a:lnTo>
                  <a:pt x="2249492" y="253581"/>
                </a:lnTo>
                <a:lnTo>
                  <a:pt x="2250461" y="253404"/>
                </a:lnTo>
                <a:lnTo>
                  <a:pt x="2251430" y="253228"/>
                </a:lnTo>
                <a:lnTo>
                  <a:pt x="2252311" y="252963"/>
                </a:lnTo>
                <a:lnTo>
                  <a:pt x="2253280" y="252698"/>
                </a:lnTo>
                <a:lnTo>
                  <a:pt x="2254161" y="252434"/>
                </a:lnTo>
                <a:lnTo>
                  <a:pt x="2255130" y="252169"/>
                </a:lnTo>
                <a:lnTo>
                  <a:pt x="2256099" y="251904"/>
                </a:lnTo>
                <a:lnTo>
                  <a:pt x="2256980" y="251640"/>
                </a:lnTo>
                <a:lnTo>
                  <a:pt x="2257949" y="251287"/>
                </a:lnTo>
                <a:lnTo>
                  <a:pt x="2258830" y="251022"/>
                </a:lnTo>
                <a:lnTo>
                  <a:pt x="2259799" y="250669"/>
                </a:lnTo>
                <a:lnTo>
                  <a:pt x="2260768" y="250316"/>
                </a:lnTo>
                <a:lnTo>
                  <a:pt x="2261650" y="249963"/>
                </a:lnTo>
                <a:lnTo>
                  <a:pt x="2262619" y="249611"/>
                </a:lnTo>
                <a:lnTo>
                  <a:pt x="2263500" y="249258"/>
                </a:lnTo>
                <a:lnTo>
                  <a:pt x="2264469" y="248817"/>
                </a:lnTo>
                <a:lnTo>
                  <a:pt x="2265438" y="248464"/>
                </a:lnTo>
                <a:lnTo>
                  <a:pt x="2266319" y="248023"/>
                </a:lnTo>
                <a:lnTo>
                  <a:pt x="2267288" y="247670"/>
                </a:lnTo>
                <a:lnTo>
                  <a:pt x="2268169" y="247228"/>
                </a:lnTo>
                <a:lnTo>
                  <a:pt x="2269138" y="246787"/>
                </a:lnTo>
                <a:lnTo>
                  <a:pt x="2270019" y="246346"/>
                </a:lnTo>
                <a:lnTo>
                  <a:pt x="2270988" y="245905"/>
                </a:lnTo>
                <a:lnTo>
                  <a:pt x="2271957" y="245464"/>
                </a:lnTo>
                <a:lnTo>
                  <a:pt x="2272838" y="244934"/>
                </a:lnTo>
                <a:lnTo>
                  <a:pt x="2273807" y="244493"/>
                </a:lnTo>
                <a:lnTo>
                  <a:pt x="2274688" y="243964"/>
                </a:lnTo>
                <a:lnTo>
                  <a:pt x="2275657" y="243523"/>
                </a:lnTo>
                <a:lnTo>
                  <a:pt x="2276626" y="242993"/>
                </a:lnTo>
                <a:lnTo>
                  <a:pt x="2277507" y="242552"/>
                </a:lnTo>
                <a:lnTo>
                  <a:pt x="2278476" y="242023"/>
                </a:lnTo>
                <a:lnTo>
                  <a:pt x="2279358" y="241493"/>
                </a:lnTo>
                <a:lnTo>
                  <a:pt x="2280327" y="241052"/>
                </a:lnTo>
                <a:lnTo>
                  <a:pt x="2281296" y="240523"/>
                </a:lnTo>
                <a:lnTo>
                  <a:pt x="2282177" y="239993"/>
                </a:lnTo>
                <a:lnTo>
                  <a:pt x="2283146" y="239464"/>
                </a:lnTo>
                <a:lnTo>
                  <a:pt x="2284027" y="238934"/>
                </a:lnTo>
                <a:lnTo>
                  <a:pt x="2284996" y="238405"/>
                </a:lnTo>
                <a:lnTo>
                  <a:pt x="2285965" y="237876"/>
                </a:lnTo>
                <a:lnTo>
                  <a:pt x="2286846" y="237346"/>
                </a:lnTo>
                <a:lnTo>
                  <a:pt x="2287815" y="236817"/>
                </a:lnTo>
                <a:lnTo>
                  <a:pt x="2288696" y="236288"/>
                </a:lnTo>
                <a:lnTo>
                  <a:pt x="2289665" y="235758"/>
                </a:lnTo>
                <a:lnTo>
                  <a:pt x="2290546" y="235229"/>
                </a:lnTo>
                <a:lnTo>
                  <a:pt x="2291515" y="234699"/>
                </a:lnTo>
                <a:lnTo>
                  <a:pt x="2292484" y="234170"/>
                </a:lnTo>
                <a:lnTo>
                  <a:pt x="2293365" y="233552"/>
                </a:lnTo>
                <a:lnTo>
                  <a:pt x="2294334" y="233023"/>
                </a:lnTo>
                <a:lnTo>
                  <a:pt x="2295215" y="232494"/>
                </a:lnTo>
                <a:lnTo>
                  <a:pt x="2296184" y="231964"/>
                </a:lnTo>
                <a:lnTo>
                  <a:pt x="2297153" y="231435"/>
                </a:lnTo>
                <a:lnTo>
                  <a:pt x="2298034" y="230905"/>
                </a:lnTo>
                <a:lnTo>
                  <a:pt x="2299003" y="230376"/>
                </a:lnTo>
                <a:lnTo>
                  <a:pt x="2299885" y="229847"/>
                </a:lnTo>
                <a:lnTo>
                  <a:pt x="2300854" y="229317"/>
                </a:lnTo>
                <a:lnTo>
                  <a:pt x="2301823" y="228876"/>
                </a:lnTo>
                <a:lnTo>
                  <a:pt x="2302704" y="228347"/>
                </a:lnTo>
                <a:lnTo>
                  <a:pt x="2303673" y="227817"/>
                </a:lnTo>
                <a:lnTo>
                  <a:pt x="2304554" y="227288"/>
                </a:lnTo>
                <a:lnTo>
                  <a:pt x="2305523" y="226847"/>
                </a:lnTo>
                <a:lnTo>
                  <a:pt x="2306404" y="226317"/>
                </a:lnTo>
                <a:lnTo>
                  <a:pt x="2307373" y="225788"/>
                </a:lnTo>
                <a:lnTo>
                  <a:pt x="2308342" y="225347"/>
                </a:lnTo>
                <a:lnTo>
                  <a:pt x="2309223" y="224817"/>
                </a:lnTo>
                <a:lnTo>
                  <a:pt x="2310192" y="224376"/>
                </a:lnTo>
                <a:lnTo>
                  <a:pt x="2311073" y="223847"/>
                </a:lnTo>
                <a:lnTo>
                  <a:pt x="2312042" y="223406"/>
                </a:lnTo>
                <a:lnTo>
                  <a:pt x="2313011" y="222964"/>
                </a:lnTo>
                <a:lnTo>
                  <a:pt x="2313892" y="222523"/>
                </a:lnTo>
                <a:lnTo>
                  <a:pt x="2314861" y="222082"/>
                </a:lnTo>
                <a:lnTo>
                  <a:pt x="2315742" y="221641"/>
                </a:lnTo>
                <a:lnTo>
                  <a:pt x="2316711" y="221200"/>
                </a:lnTo>
                <a:lnTo>
                  <a:pt x="2317681" y="220759"/>
                </a:lnTo>
                <a:lnTo>
                  <a:pt x="2318562" y="220317"/>
                </a:lnTo>
                <a:lnTo>
                  <a:pt x="2319531" y="219876"/>
                </a:lnTo>
                <a:lnTo>
                  <a:pt x="2320412" y="219435"/>
                </a:lnTo>
                <a:lnTo>
                  <a:pt x="2321381" y="219082"/>
                </a:lnTo>
                <a:lnTo>
                  <a:pt x="2322350" y="218641"/>
                </a:lnTo>
                <a:lnTo>
                  <a:pt x="2323231" y="218288"/>
                </a:lnTo>
                <a:lnTo>
                  <a:pt x="2324200" y="217935"/>
                </a:lnTo>
                <a:lnTo>
                  <a:pt x="2325081" y="217494"/>
                </a:lnTo>
                <a:lnTo>
                  <a:pt x="2326050" y="217141"/>
                </a:lnTo>
                <a:lnTo>
                  <a:pt x="2326931" y="216788"/>
                </a:lnTo>
                <a:lnTo>
                  <a:pt x="2327900" y="216435"/>
                </a:lnTo>
                <a:lnTo>
                  <a:pt x="2328869" y="216082"/>
                </a:lnTo>
                <a:lnTo>
                  <a:pt x="2329750" y="215730"/>
                </a:lnTo>
                <a:lnTo>
                  <a:pt x="2330719" y="215377"/>
                </a:lnTo>
                <a:lnTo>
                  <a:pt x="2331600" y="215024"/>
                </a:lnTo>
                <a:lnTo>
                  <a:pt x="2332569" y="214759"/>
                </a:lnTo>
              </a:path>
            </a:pathLst>
          </a:custGeom>
          <a:ln w="970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969475" y="4188222"/>
            <a:ext cx="2332990" cy="302895"/>
          </a:xfrm>
          <a:custGeom>
            <a:avLst/>
            <a:gdLst/>
            <a:ahLst/>
            <a:cxnLst/>
            <a:rect l="l" t="t" r="r" b="b"/>
            <a:pathLst>
              <a:path w="2332990" h="302895">
                <a:moveTo>
                  <a:pt x="0" y="201613"/>
                </a:moveTo>
                <a:lnTo>
                  <a:pt x="933" y="201613"/>
                </a:lnTo>
                <a:lnTo>
                  <a:pt x="1867" y="201613"/>
                </a:lnTo>
                <a:lnTo>
                  <a:pt x="2801" y="201613"/>
                </a:lnTo>
                <a:lnTo>
                  <a:pt x="3735" y="201613"/>
                </a:lnTo>
                <a:lnTo>
                  <a:pt x="4669" y="201613"/>
                </a:lnTo>
                <a:lnTo>
                  <a:pt x="5594" y="201613"/>
                </a:lnTo>
                <a:lnTo>
                  <a:pt x="6528" y="201613"/>
                </a:lnTo>
                <a:lnTo>
                  <a:pt x="7462" y="201613"/>
                </a:lnTo>
                <a:lnTo>
                  <a:pt x="8396" y="201613"/>
                </a:lnTo>
                <a:lnTo>
                  <a:pt x="9330" y="201613"/>
                </a:lnTo>
                <a:lnTo>
                  <a:pt x="10264" y="201613"/>
                </a:lnTo>
                <a:lnTo>
                  <a:pt x="11197" y="201613"/>
                </a:lnTo>
                <a:lnTo>
                  <a:pt x="12131" y="201613"/>
                </a:lnTo>
                <a:lnTo>
                  <a:pt x="13065" y="201613"/>
                </a:lnTo>
                <a:lnTo>
                  <a:pt x="13999" y="201613"/>
                </a:lnTo>
                <a:lnTo>
                  <a:pt x="14924" y="201613"/>
                </a:lnTo>
                <a:lnTo>
                  <a:pt x="15858" y="201613"/>
                </a:lnTo>
                <a:lnTo>
                  <a:pt x="16792" y="201613"/>
                </a:lnTo>
                <a:lnTo>
                  <a:pt x="17726" y="201613"/>
                </a:lnTo>
                <a:lnTo>
                  <a:pt x="18660" y="201613"/>
                </a:lnTo>
                <a:lnTo>
                  <a:pt x="19594" y="201613"/>
                </a:lnTo>
                <a:lnTo>
                  <a:pt x="20528" y="201613"/>
                </a:lnTo>
                <a:lnTo>
                  <a:pt x="21462" y="201613"/>
                </a:lnTo>
                <a:lnTo>
                  <a:pt x="22395" y="201613"/>
                </a:lnTo>
                <a:lnTo>
                  <a:pt x="23320" y="201613"/>
                </a:lnTo>
                <a:lnTo>
                  <a:pt x="24254" y="201613"/>
                </a:lnTo>
                <a:lnTo>
                  <a:pt x="25188" y="201613"/>
                </a:lnTo>
                <a:lnTo>
                  <a:pt x="26122" y="201613"/>
                </a:lnTo>
                <a:lnTo>
                  <a:pt x="27056" y="201613"/>
                </a:lnTo>
                <a:lnTo>
                  <a:pt x="27990" y="201613"/>
                </a:lnTo>
                <a:lnTo>
                  <a:pt x="28924" y="201613"/>
                </a:lnTo>
                <a:lnTo>
                  <a:pt x="29858" y="201613"/>
                </a:lnTo>
                <a:lnTo>
                  <a:pt x="30792" y="201613"/>
                </a:lnTo>
                <a:lnTo>
                  <a:pt x="31726" y="201613"/>
                </a:lnTo>
                <a:lnTo>
                  <a:pt x="32659" y="201613"/>
                </a:lnTo>
                <a:lnTo>
                  <a:pt x="33585" y="201613"/>
                </a:lnTo>
                <a:lnTo>
                  <a:pt x="34518" y="201613"/>
                </a:lnTo>
                <a:lnTo>
                  <a:pt x="35452" y="201613"/>
                </a:lnTo>
                <a:lnTo>
                  <a:pt x="36386" y="201613"/>
                </a:lnTo>
                <a:lnTo>
                  <a:pt x="37320" y="201613"/>
                </a:lnTo>
                <a:lnTo>
                  <a:pt x="38254" y="201613"/>
                </a:lnTo>
                <a:lnTo>
                  <a:pt x="39188" y="201613"/>
                </a:lnTo>
                <a:lnTo>
                  <a:pt x="40122" y="201613"/>
                </a:lnTo>
                <a:lnTo>
                  <a:pt x="41056" y="201613"/>
                </a:lnTo>
                <a:lnTo>
                  <a:pt x="41981" y="201613"/>
                </a:lnTo>
                <a:lnTo>
                  <a:pt x="42915" y="201613"/>
                </a:lnTo>
                <a:lnTo>
                  <a:pt x="43849" y="201613"/>
                </a:lnTo>
                <a:lnTo>
                  <a:pt x="44782" y="201613"/>
                </a:lnTo>
                <a:lnTo>
                  <a:pt x="45716" y="201613"/>
                </a:lnTo>
                <a:lnTo>
                  <a:pt x="46650" y="201613"/>
                </a:lnTo>
                <a:lnTo>
                  <a:pt x="47584" y="201613"/>
                </a:lnTo>
                <a:lnTo>
                  <a:pt x="48518" y="201613"/>
                </a:lnTo>
                <a:lnTo>
                  <a:pt x="49452" y="201613"/>
                </a:lnTo>
                <a:lnTo>
                  <a:pt x="50386" y="201613"/>
                </a:lnTo>
                <a:lnTo>
                  <a:pt x="51320" y="201613"/>
                </a:lnTo>
                <a:lnTo>
                  <a:pt x="52245" y="201613"/>
                </a:lnTo>
                <a:lnTo>
                  <a:pt x="53179" y="201613"/>
                </a:lnTo>
                <a:lnTo>
                  <a:pt x="54113" y="201613"/>
                </a:lnTo>
                <a:lnTo>
                  <a:pt x="55047" y="201613"/>
                </a:lnTo>
                <a:lnTo>
                  <a:pt x="55980" y="201613"/>
                </a:lnTo>
                <a:lnTo>
                  <a:pt x="56914" y="201613"/>
                </a:lnTo>
                <a:lnTo>
                  <a:pt x="57848" y="201613"/>
                </a:lnTo>
                <a:lnTo>
                  <a:pt x="58782" y="201613"/>
                </a:lnTo>
                <a:lnTo>
                  <a:pt x="59716" y="201613"/>
                </a:lnTo>
                <a:lnTo>
                  <a:pt x="60641" y="201613"/>
                </a:lnTo>
                <a:lnTo>
                  <a:pt x="61575" y="201613"/>
                </a:lnTo>
                <a:lnTo>
                  <a:pt x="62509" y="201613"/>
                </a:lnTo>
                <a:lnTo>
                  <a:pt x="63443" y="201613"/>
                </a:lnTo>
                <a:lnTo>
                  <a:pt x="64377" y="201613"/>
                </a:lnTo>
                <a:lnTo>
                  <a:pt x="65311" y="201613"/>
                </a:lnTo>
                <a:lnTo>
                  <a:pt x="66244" y="201613"/>
                </a:lnTo>
                <a:lnTo>
                  <a:pt x="67178" y="201613"/>
                </a:lnTo>
                <a:lnTo>
                  <a:pt x="68112" y="201613"/>
                </a:lnTo>
                <a:lnTo>
                  <a:pt x="69046" y="201613"/>
                </a:lnTo>
                <a:lnTo>
                  <a:pt x="69971" y="201613"/>
                </a:lnTo>
                <a:lnTo>
                  <a:pt x="70905" y="201613"/>
                </a:lnTo>
                <a:lnTo>
                  <a:pt x="71839" y="201613"/>
                </a:lnTo>
                <a:lnTo>
                  <a:pt x="72773" y="201613"/>
                </a:lnTo>
                <a:lnTo>
                  <a:pt x="73707" y="201613"/>
                </a:lnTo>
                <a:lnTo>
                  <a:pt x="74641" y="201613"/>
                </a:lnTo>
                <a:lnTo>
                  <a:pt x="75575" y="201613"/>
                </a:lnTo>
                <a:lnTo>
                  <a:pt x="76509" y="201613"/>
                </a:lnTo>
                <a:lnTo>
                  <a:pt x="77442" y="201613"/>
                </a:lnTo>
                <a:lnTo>
                  <a:pt x="78376" y="201613"/>
                </a:lnTo>
                <a:lnTo>
                  <a:pt x="79301" y="201613"/>
                </a:lnTo>
                <a:lnTo>
                  <a:pt x="80235" y="201613"/>
                </a:lnTo>
                <a:lnTo>
                  <a:pt x="81169" y="201613"/>
                </a:lnTo>
                <a:lnTo>
                  <a:pt x="82103" y="201613"/>
                </a:lnTo>
                <a:lnTo>
                  <a:pt x="83037" y="201613"/>
                </a:lnTo>
                <a:lnTo>
                  <a:pt x="83971" y="201613"/>
                </a:lnTo>
                <a:lnTo>
                  <a:pt x="84905" y="201613"/>
                </a:lnTo>
                <a:lnTo>
                  <a:pt x="85839" y="201613"/>
                </a:lnTo>
                <a:lnTo>
                  <a:pt x="86773" y="201613"/>
                </a:lnTo>
                <a:lnTo>
                  <a:pt x="87706" y="201613"/>
                </a:lnTo>
                <a:lnTo>
                  <a:pt x="88640" y="201613"/>
                </a:lnTo>
                <a:lnTo>
                  <a:pt x="89565" y="201613"/>
                </a:lnTo>
                <a:lnTo>
                  <a:pt x="90499" y="201613"/>
                </a:lnTo>
                <a:lnTo>
                  <a:pt x="91433" y="201613"/>
                </a:lnTo>
                <a:lnTo>
                  <a:pt x="92367" y="201613"/>
                </a:lnTo>
                <a:lnTo>
                  <a:pt x="93301" y="201702"/>
                </a:lnTo>
                <a:lnTo>
                  <a:pt x="94235" y="202054"/>
                </a:lnTo>
                <a:lnTo>
                  <a:pt x="95169" y="202231"/>
                </a:lnTo>
                <a:lnTo>
                  <a:pt x="96103" y="202496"/>
                </a:lnTo>
                <a:lnTo>
                  <a:pt x="97037" y="202672"/>
                </a:lnTo>
                <a:lnTo>
                  <a:pt x="97962" y="202849"/>
                </a:lnTo>
                <a:lnTo>
                  <a:pt x="98896" y="202937"/>
                </a:lnTo>
                <a:lnTo>
                  <a:pt x="99830" y="203025"/>
                </a:lnTo>
                <a:lnTo>
                  <a:pt x="100763" y="203113"/>
                </a:lnTo>
                <a:lnTo>
                  <a:pt x="101697" y="203113"/>
                </a:lnTo>
                <a:lnTo>
                  <a:pt x="102631" y="203025"/>
                </a:lnTo>
                <a:lnTo>
                  <a:pt x="103565" y="202937"/>
                </a:lnTo>
                <a:lnTo>
                  <a:pt x="104499" y="202672"/>
                </a:lnTo>
                <a:lnTo>
                  <a:pt x="105433" y="202496"/>
                </a:lnTo>
                <a:lnTo>
                  <a:pt x="106367" y="202231"/>
                </a:lnTo>
                <a:lnTo>
                  <a:pt x="107292" y="201878"/>
                </a:lnTo>
                <a:lnTo>
                  <a:pt x="108226" y="201437"/>
                </a:lnTo>
                <a:lnTo>
                  <a:pt x="109160" y="200996"/>
                </a:lnTo>
                <a:lnTo>
                  <a:pt x="114763" y="196672"/>
                </a:lnTo>
                <a:lnTo>
                  <a:pt x="115697" y="195702"/>
                </a:lnTo>
                <a:lnTo>
                  <a:pt x="132489" y="161908"/>
                </a:lnTo>
                <a:lnTo>
                  <a:pt x="133423" y="159173"/>
                </a:lnTo>
                <a:lnTo>
                  <a:pt x="134357" y="156261"/>
                </a:lnTo>
                <a:lnTo>
                  <a:pt x="135282" y="153262"/>
                </a:lnTo>
                <a:lnTo>
                  <a:pt x="136216" y="150262"/>
                </a:lnTo>
                <a:lnTo>
                  <a:pt x="137150" y="147085"/>
                </a:lnTo>
                <a:lnTo>
                  <a:pt x="138084" y="143909"/>
                </a:lnTo>
                <a:lnTo>
                  <a:pt x="139018" y="140645"/>
                </a:lnTo>
                <a:lnTo>
                  <a:pt x="139952" y="137203"/>
                </a:lnTo>
                <a:lnTo>
                  <a:pt x="140886" y="133762"/>
                </a:lnTo>
                <a:lnTo>
                  <a:pt x="141820" y="130321"/>
                </a:lnTo>
                <a:lnTo>
                  <a:pt x="142754" y="126703"/>
                </a:lnTo>
                <a:lnTo>
                  <a:pt x="143687" y="123086"/>
                </a:lnTo>
                <a:lnTo>
                  <a:pt x="144621" y="119468"/>
                </a:lnTo>
                <a:lnTo>
                  <a:pt x="145546" y="115762"/>
                </a:lnTo>
                <a:lnTo>
                  <a:pt x="146480" y="111968"/>
                </a:lnTo>
                <a:lnTo>
                  <a:pt x="147414" y="108174"/>
                </a:lnTo>
                <a:lnTo>
                  <a:pt x="148348" y="104380"/>
                </a:lnTo>
                <a:lnTo>
                  <a:pt x="149282" y="100498"/>
                </a:lnTo>
                <a:lnTo>
                  <a:pt x="150216" y="96616"/>
                </a:lnTo>
                <a:lnTo>
                  <a:pt x="151150" y="92733"/>
                </a:lnTo>
                <a:lnTo>
                  <a:pt x="152084" y="88851"/>
                </a:lnTo>
                <a:lnTo>
                  <a:pt x="153018" y="85057"/>
                </a:lnTo>
                <a:lnTo>
                  <a:pt x="153943" y="81175"/>
                </a:lnTo>
                <a:lnTo>
                  <a:pt x="158612" y="62205"/>
                </a:lnTo>
                <a:lnTo>
                  <a:pt x="159546" y="58499"/>
                </a:lnTo>
                <a:lnTo>
                  <a:pt x="165141" y="37940"/>
                </a:lnTo>
                <a:lnTo>
                  <a:pt x="166075" y="34764"/>
                </a:lnTo>
                <a:lnTo>
                  <a:pt x="183801" y="353"/>
                </a:lnTo>
                <a:lnTo>
                  <a:pt x="185669" y="0"/>
                </a:lnTo>
                <a:lnTo>
                  <a:pt x="186603" y="88"/>
                </a:lnTo>
                <a:lnTo>
                  <a:pt x="196868" y="11470"/>
                </a:lnTo>
                <a:lnTo>
                  <a:pt x="197801" y="13323"/>
                </a:lnTo>
                <a:lnTo>
                  <a:pt x="198735" y="15440"/>
                </a:lnTo>
                <a:lnTo>
                  <a:pt x="199669" y="17558"/>
                </a:lnTo>
                <a:lnTo>
                  <a:pt x="200603" y="19852"/>
                </a:lnTo>
                <a:lnTo>
                  <a:pt x="208066" y="41910"/>
                </a:lnTo>
                <a:lnTo>
                  <a:pt x="209000" y="44998"/>
                </a:lnTo>
                <a:lnTo>
                  <a:pt x="209934" y="48263"/>
                </a:lnTo>
                <a:lnTo>
                  <a:pt x="210859" y="51439"/>
                </a:lnTo>
                <a:lnTo>
                  <a:pt x="211793" y="54792"/>
                </a:lnTo>
                <a:lnTo>
                  <a:pt x="212727" y="58145"/>
                </a:lnTo>
                <a:lnTo>
                  <a:pt x="213661" y="61498"/>
                </a:lnTo>
                <a:lnTo>
                  <a:pt x="214595" y="64851"/>
                </a:lnTo>
                <a:lnTo>
                  <a:pt x="215529" y="68292"/>
                </a:lnTo>
                <a:lnTo>
                  <a:pt x="216462" y="71733"/>
                </a:lnTo>
                <a:lnTo>
                  <a:pt x="217396" y="75262"/>
                </a:lnTo>
                <a:lnTo>
                  <a:pt x="218330" y="78704"/>
                </a:lnTo>
                <a:lnTo>
                  <a:pt x="219264" y="82145"/>
                </a:lnTo>
                <a:lnTo>
                  <a:pt x="220189" y="85674"/>
                </a:lnTo>
                <a:lnTo>
                  <a:pt x="221123" y="89115"/>
                </a:lnTo>
                <a:lnTo>
                  <a:pt x="222057" y="92557"/>
                </a:lnTo>
                <a:lnTo>
                  <a:pt x="222991" y="95998"/>
                </a:lnTo>
                <a:lnTo>
                  <a:pt x="223925" y="99351"/>
                </a:lnTo>
                <a:lnTo>
                  <a:pt x="224859" y="102704"/>
                </a:lnTo>
                <a:lnTo>
                  <a:pt x="225793" y="106057"/>
                </a:lnTo>
                <a:lnTo>
                  <a:pt x="226727" y="109321"/>
                </a:lnTo>
                <a:lnTo>
                  <a:pt x="227661" y="112586"/>
                </a:lnTo>
                <a:lnTo>
                  <a:pt x="228595" y="115762"/>
                </a:lnTo>
                <a:lnTo>
                  <a:pt x="229520" y="118938"/>
                </a:lnTo>
                <a:lnTo>
                  <a:pt x="230454" y="122027"/>
                </a:lnTo>
                <a:lnTo>
                  <a:pt x="231388" y="125115"/>
                </a:lnTo>
                <a:lnTo>
                  <a:pt x="232322" y="128115"/>
                </a:lnTo>
                <a:lnTo>
                  <a:pt x="233256" y="131026"/>
                </a:lnTo>
                <a:lnTo>
                  <a:pt x="234189" y="133850"/>
                </a:lnTo>
                <a:lnTo>
                  <a:pt x="235123" y="136673"/>
                </a:lnTo>
                <a:lnTo>
                  <a:pt x="236057" y="139409"/>
                </a:lnTo>
                <a:lnTo>
                  <a:pt x="236991" y="142055"/>
                </a:lnTo>
                <a:lnTo>
                  <a:pt x="237925" y="144614"/>
                </a:lnTo>
                <a:lnTo>
                  <a:pt x="238850" y="147173"/>
                </a:lnTo>
                <a:lnTo>
                  <a:pt x="239784" y="149555"/>
                </a:lnTo>
                <a:lnTo>
                  <a:pt x="240718" y="151938"/>
                </a:lnTo>
                <a:lnTo>
                  <a:pt x="241652" y="154232"/>
                </a:lnTo>
                <a:lnTo>
                  <a:pt x="242586" y="156526"/>
                </a:lnTo>
                <a:lnTo>
                  <a:pt x="243520" y="158643"/>
                </a:lnTo>
                <a:lnTo>
                  <a:pt x="244454" y="160761"/>
                </a:lnTo>
                <a:lnTo>
                  <a:pt x="245388" y="162702"/>
                </a:lnTo>
                <a:lnTo>
                  <a:pt x="250983" y="173379"/>
                </a:lnTo>
                <a:lnTo>
                  <a:pt x="251917" y="174967"/>
                </a:lnTo>
                <a:lnTo>
                  <a:pt x="252850" y="176467"/>
                </a:lnTo>
                <a:lnTo>
                  <a:pt x="253784" y="177879"/>
                </a:lnTo>
                <a:lnTo>
                  <a:pt x="254718" y="179290"/>
                </a:lnTo>
                <a:lnTo>
                  <a:pt x="255652" y="180614"/>
                </a:lnTo>
                <a:lnTo>
                  <a:pt x="256586" y="181937"/>
                </a:lnTo>
                <a:lnTo>
                  <a:pt x="257511" y="183172"/>
                </a:lnTo>
                <a:lnTo>
                  <a:pt x="258445" y="184320"/>
                </a:lnTo>
                <a:lnTo>
                  <a:pt x="259379" y="185555"/>
                </a:lnTo>
                <a:lnTo>
                  <a:pt x="260313" y="186702"/>
                </a:lnTo>
                <a:lnTo>
                  <a:pt x="261247" y="187761"/>
                </a:lnTo>
                <a:lnTo>
                  <a:pt x="262181" y="188819"/>
                </a:lnTo>
                <a:lnTo>
                  <a:pt x="263115" y="189878"/>
                </a:lnTo>
                <a:lnTo>
                  <a:pt x="264049" y="190937"/>
                </a:lnTo>
                <a:lnTo>
                  <a:pt x="264983" y="191907"/>
                </a:lnTo>
                <a:lnTo>
                  <a:pt x="265908" y="192966"/>
                </a:lnTo>
                <a:lnTo>
                  <a:pt x="266842" y="193937"/>
                </a:lnTo>
                <a:lnTo>
                  <a:pt x="267776" y="194907"/>
                </a:lnTo>
                <a:lnTo>
                  <a:pt x="268710" y="195878"/>
                </a:lnTo>
                <a:lnTo>
                  <a:pt x="269644" y="196849"/>
                </a:lnTo>
                <a:lnTo>
                  <a:pt x="270578" y="197819"/>
                </a:lnTo>
                <a:lnTo>
                  <a:pt x="271511" y="198790"/>
                </a:lnTo>
                <a:lnTo>
                  <a:pt x="272445" y="199760"/>
                </a:lnTo>
                <a:lnTo>
                  <a:pt x="273379" y="200731"/>
                </a:lnTo>
                <a:lnTo>
                  <a:pt x="274313" y="201790"/>
                </a:lnTo>
                <a:lnTo>
                  <a:pt x="275247" y="202760"/>
                </a:lnTo>
                <a:lnTo>
                  <a:pt x="276172" y="203819"/>
                </a:lnTo>
                <a:lnTo>
                  <a:pt x="277106" y="204878"/>
                </a:lnTo>
                <a:lnTo>
                  <a:pt x="278040" y="206025"/>
                </a:lnTo>
                <a:lnTo>
                  <a:pt x="278974" y="207084"/>
                </a:lnTo>
                <a:lnTo>
                  <a:pt x="279908" y="208231"/>
                </a:lnTo>
                <a:lnTo>
                  <a:pt x="280842" y="209466"/>
                </a:lnTo>
                <a:lnTo>
                  <a:pt x="281776" y="210613"/>
                </a:lnTo>
                <a:lnTo>
                  <a:pt x="282710" y="211848"/>
                </a:lnTo>
                <a:lnTo>
                  <a:pt x="283644" y="213172"/>
                </a:lnTo>
                <a:lnTo>
                  <a:pt x="284578" y="214495"/>
                </a:lnTo>
                <a:lnTo>
                  <a:pt x="285503" y="215819"/>
                </a:lnTo>
                <a:lnTo>
                  <a:pt x="286437" y="217230"/>
                </a:lnTo>
                <a:lnTo>
                  <a:pt x="287371" y="218642"/>
                </a:lnTo>
                <a:lnTo>
                  <a:pt x="288305" y="220054"/>
                </a:lnTo>
                <a:lnTo>
                  <a:pt x="289239" y="221554"/>
                </a:lnTo>
                <a:lnTo>
                  <a:pt x="290172" y="223142"/>
                </a:lnTo>
                <a:lnTo>
                  <a:pt x="291106" y="224642"/>
                </a:lnTo>
                <a:lnTo>
                  <a:pt x="292040" y="226318"/>
                </a:lnTo>
                <a:lnTo>
                  <a:pt x="292974" y="227906"/>
                </a:lnTo>
                <a:lnTo>
                  <a:pt x="293908" y="229671"/>
                </a:lnTo>
                <a:lnTo>
                  <a:pt x="294833" y="231348"/>
                </a:lnTo>
                <a:lnTo>
                  <a:pt x="295767" y="233112"/>
                </a:lnTo>
                <a:lnTo>
                  <a:pt x="296701" y="234877"/>
                </a:lnTo>
                <a:lnTo>
                  <a:pt x="297635" y="236730"/>
                </a:lnTo>
                <a:lnTo>
                  <a:pt x="298569" y="238583"/>
                </a:lnTo>
                <a:lnTo>
                  <a:pt x="299503" y="240436"/>
                </a:lnTo>
                <a:lnTo>
                  <a:pt x="300437" y="242289"/>
                </a:lnTo>
                <a:lnTo>
                  <a:pt x="301371" y="244230"/>
                </a:lnTo>
                <a:lnTo>
                  <a:pt x="302305" y="246171"/>
                </a:lnTo>
                <a:lnTo>
                  <a:pt x="303230" y="248112"/>
                </a:lnTo>
                <a:lnTo>
                  <a:pt x="304164" y="250053"/>
                </a:lnTo>
                <a:lnTo>
                  <a:pt x="305098" y="252083"/>
                </a:lnTo>
                <a:lnTo>
                  <a:pt x="306032" y="254112"/>
                </a:lnTo>
                <a:lnTo>
                  <a:pt x="306966" y="256053"/>
                </a:lnTo>
                <a:lnTo>
                  <a:pt x="307900" y="258083"/>
                </a:lnTo>
                <a:lnTo>
                  <a:pt x="308833" y="260024"/>
                </a:lnTo>
                <a:lnTo>
                  <a:pt x="309767" y="262053"/>
                </a:lnTo>
                <a:lnTo>
                  <a:pt x="310701" y="264082"/>
                </a:lnTo>
                <a:lnTo>
                  <a:pt x="311635" y="266023"/>
                </a:lnTo>
                <a:lnTo>
                  <a:pt x="312569" y="267965"/>
                </a:lnTo>
                <a:lnTo>
                  <a:pt x="313494" y="269906"/>
                </a:lnTo>
                <a:lnTo>
                  <a:pt x="314428" y="271847"/>
                </a:lnTo>
                <a:lnTo>
                  <a:pt x="315362" y="273700"/>
                </a:lnTo>
                <a:lnTo>
                  <a:pt x="316296" y="275553"/>
                </a:lnTo>
                <a:lnTo>
                  <a:pt x="317230" y="277406"/>
                </a:lnTo>
                <a:lnTo>
                  <a:pt x="318164" y="279170"/>
                </a:lnTo>
                <a:lnTo>
                  <a:pt x="319098" y="280935"/>
                </a:lnTo>
                <a:lnTo>
                  <a:pt x="320032" y="282612"/>
                </a:lnTo>
                <a:lnTo>
                  <a:pt x="320966" y="284288"/>
                </a:lnTo>
                <a:lnTo>
                  <a:pt x="321900" y="285876"/>
                </a:lnTo>
                <a:lnTo>
                  <a:pt x="322825" y="287464"/>
                </a:lnTo>
                <a:lnTo>
                  <a:pt x="323759" y="288964"/>
                </a:lnTo>
                <a:lnTo>
                  <a:pt x="324693" y="290376"/>
                </a:lnTo>
                <a:lnTo>
                  <a:pt x="325627" y="291699"/>
                </a:lnTo>
                <a:lnTo>
                  <a:pt x="326560" y="293023"/>
                </a:lnTo>
                <a:lnTo>
                  <a:pt x="327494" y="294258"/>
                </a:lnTo>
                <a:lnTo>
                  <a:pt x="328428" y="295405"/>
                </a:lnTo>
                <a:lnTo>
                  <a:pt x="329362" y="296464"/>
                </a:lnTo>
                <a:lnTo>
                  <a:pt x="330296" y="297435"/>
                </a:lnTo>
                <a:lnTo>
                  <a:pt x="331230" y="298405"/>
                </a:lnTo>
                <a:lnTo>
                  <a:pt x="340561" y="302817"/>
                </a:lnTo>
                <a:lnTo>
                  <a:pt x="341486" y="302817"/>
                </a:lnTo>
                <a:lnTo>
                  <a:pt x="353618" y="294611"/>
                </a:lnTo>
                <a:lnTo>
                  <a:pt x="354552" y="293464"/>
                </a:lnTo>
                <a:lnTo>
                  <a:pt x="355486" y="292317"/>
                </a:lnTo>
                <a:lnTo>
                  <a:pt x="356420" y="290993"/>
                </a:lnTo>
                <a:lnTo>
                  <a:pt x="357354" y="289670"/>
                </a:lnTo>
                <a:lnTo>
                  <a:pt x="358288" y="288346"/>
                </a:lnTo>
                <a:lnTo>
                  <a:pt x="359222" y="286935"/>
                </a:lnTo>
                <a:lnTo>
                  <a:pt x="360147" y="285435"/>
                </a:lnTo>
                <a:lnTo>
                  <a:pt x="361081" y="283935"/>
                </a:lnTo>
                <a:lnTo>
                  <a:pt x="362015" y="282435"/>
                </a:lnTo>
                <a:lnTo>
                  <a:pt x="362949" y="280847"/>
                </a:lnTo>
                <a:lnTo>
                  <a:pt x="363882" y="279258"/>
                </a:lnTo>
                <a:lnTo>
                  <a:pt x="364816" y="277582"/>
                </a:lnTo>
                <a:lnTo>
                  <a:pt x="365750" y="275994"/>
                </a:lnTo>
                <a:lnTo>
                  <a:pt x="366684" y="274317"/>
                </a:lnTo>
                <a:lnTo>
                  <a:pt x="367618" y="272641"/>
                </a:lnTo>
                <a:lnTo>
                  <a:pt x="368552" y="270964"/>
                </a:lnTo>
                <a:lnTo>
                  <a:pt x="369477" y="269288"/>
                </a:lnTo>
                <a:lnTo>
                  <a:pt x="370411" y="267523"/>
                </a:lnTo>
                <a:lnTo>
                  <a:pt x="371345" y="265847"/>
                </a:lnTo>
                <a:lnTo>
                  <a:pt x="372279" y="264170"/>
                </a:lnTo>
                <a:lnTo>
                  <a:pt x="373213" y="262494"/>
                </a:lnTo>
                <a:lnTo>
                  <a:pt x="374147" y="260817"/>
                </a:lnTo>
                <a:lnTo>
                  <a:pt x="375081" y="259229"/>
                </a:lnTo>
                <a:lnTo>
                  <a:pt x="376015" y="257553"/>
                </a:lnTo>
                <a:lnTo>
                  <a:pt x="376949" y="255965"/>
                </a:lnTo>
                <a:lnTo>
                  <a:pt x="377883" y="254377"/>
                </a:lnTo>
                <a:lnTo>
                  <a:pt x="378808" y="252788"/>
                </a:lnTo>
                <a:lnTo>
                  <a:pt x="379742" y="251288"/>
                </a:lnTo>
                <a:lnTo>
                  <a:pt x="380676" y="249788"/>
                </a:lnTo>
                <a:lnTo>
                  <a:pt x="381610" y="248289"/>
                </a:lnTo>
                <a:lnTo>
                  <a:pt x="382543" y="246877"/>
                </a:lnTo>
                <a:lnTo>
                  <a:pt x="383477" y="245465"/>
                </a:lnTo>
                <a:lnTo>
                  <a:pt x="384411" y="244142"/>
                </a:lnTo>
                <a:lnTo>
                  <a:pt x="385345" y="242818"/>
                </a:lnTo>
                <a:lnTo>
                  <a:pt x="386279" y="241495"/>
                </a:lnTo>
                <a:lnTo>
                  <a:pt x="387213" y="240259"/>
                </a:lnTo>
                <a:lnTo>
                  <a:pt x="388138" y="239112"/>
                </a:lnTo>
                <a:lnTo>
                  <a:pt x="389072" y="237877"/>
                </a:lnTo>
                <a:lnTo>
                  <a:pt x="390006" y="236818"/>
                </a:lnTo>
                <a:lnTo>
                  <a:pt x="390940" y="235671"/>
                </a:lnTo>
                <a:lnTo>
                  <a:pt x="391874" y="234701"/>
                </a:lnTo>
                <a:lnTo>
                  <a:pt x="392808" y="233642"/>
                </a:lnTo>
                <a:lnTo>
                  <a:pt x="393742" y="232760"/>
                </a:lnTo>
                <a:lnTo>
                  <a:pt x="394676" y="231789"/>
                </a:lnTo>
                <a:lnTo>
                  <a:pt x="395610" y="230907"/>
                </a:lnTo>
                <a:lnTo>
                  <a:pt x="396544" y="230113"/>
                </a:lnTo>
                <a:lnTo>
                  <a:pt x="397469" y="229230"/>
                </a:lnTo>
                <a:lnTo>
                  <a:pt x="398403" y="228524"/>
                </a:lnTo>
                <a:lnTo>
                  <a:pt x="399337" y="227730"/>
                </a:lnTo>
                <a:lnTo>
                  <a:pt x="400271" y="227024"/>
                </a:lnTo>
                <a:lnTo>
                  <a:pt x="404940" y="223759"/>
                </a:lnTo>
                <a:lnTo>
                  <a:pt x="405874" y="223142"/>
                </a:lnTo>
                <a:lnTo>
                  <a:pt x="406799" y="222524"/>
                </a:lnTo>
                <a:lnTo>
                  <a:pt x="407733" y="221995"/>
                </a:lnTo>
                <a:lnTo>
                  <a:pt x="408667" y="221377"/>
                </a:lnTo>
                <a:lnTo>
                  <a:pt x="409601" y="220848"/>
                </a:lnTo>
                <a:lnTo>
                  <a:pt x="410535" y="220230"/>
                </a:lnTo>
                <a:lnTo>
                  <a:pt x="411469" y="219612"/>
                </a:lnTo>
                <a:lnTo>
                  <a:pt x="412403" y="218994"/>
                </a:lnTo>
                <a:lnTo>
                  <a:pt x="413337" y="218465"/>
                </a:lnTo>
                <a:lnTo>
                  <a:pt x="414271" y="217759"/>
                </a:lnTo>
                <a:lnTo>
                  <a:pt x="415205" y="217141"/>
                </a:lnTo>
                <a:lnTo>
                  <a:pt x="416130" y="216524"/>
                </a:lnTo>
                <a:lnTo>
                  <a:pt x="417064" y="215818"/>
                </a:lnTo>
                <a:lnTo>
                  <a:pt x="417998" y="215024"/>
                </a:lnTo>
                <a:lnTo>
                  <a:pt x="418931" y="214318"/>
                </a:lnTo>
                <a:lnTo>
                  <a:pt x="419865" y="213524"/>
                </a:lnTo>
                <a:lnTo>
                  <a:pt x="420799" y="212730"/>
                </a:lnTo>
                <a:lnTo>
                  <a:pt x="421733" y="211847"/>
                </a:lnTo>
                <a:lnTo>
                  <a:pt x="422667" y="210877"/>
                </a:lnTo>
                <a:lnTo>
                  <a:pt x="423601" y="209994"/>
                </a:lnTo>
                <a:lnTo>
                  <a:pt x="424535" y="208936"/>
                </a:lnTo>
                <a:lnTo>
                  <a:pt x="425460" y="207877"/>
                </a:lnTo>
                <a:lnTo>
                  <a:pt x="426394" y="206818"/>
                </a:lnTo>
                <a:lnTo>
                  <a:pt x="427328" y="205671"/>
                </a:lnTo>
                <a:lnTo>
                  <a:pt x="428262" y="204436"/>
                </a:lnTo>
                <a:lnTo>
                  <a:pt x="429196" y="203201"/>
                </a:lnTo>
                <a:lnTo>
                  <a:pt x="430130" y="201877"/>
                </a:lnTo>
                <a:lnTo>
                  <a:pt x="431064" y="200465"/>
                </a:lnTo>
                <a:lnTo>
                  <a:pt x="431998" y="199054"/>
                </a:lnTo>
                <a:lnTo>
                  <a:pt x="432932" y="197554"/>
                </a:lnTo>
                <a:lnTo>
                  <a:pt x="433866" y="195966"/>
                </a:lnTo>
                <a:lnTo>
                  <a:pt x="434791" y="194289"/>
                </a:lnTo>
                <a:lnTo>
                  <a:pt x="435725" y="192613"/>
                </a:lnTo>
                <a:lnTo>
                  <a:pt x="441328" y="181231"/>
                </a:lnTo>
                <a:lnTo>
                  <a:pt x="442262" y="179201"/>
                </a:lnTo>
                <a:lnTo>
                  <a:pt x="443196" y="176995"/>
                </a:lnTo>
                <a:lnTo>
                  <a:pt x="444121" y="174789"/>
                </a:lnTo>
                <a:lnTo>
                  <a:pt x="445055" y="172584"/>
                </a:lnTo>
                <a:lnTo>
                  <a:pt x="445989" y="170289"/>
                </a:lnTo>
                <a:lnTo>
                  <a:pt x="446923" y="167995"/>
                </a:lnTo>
                <a:lnTo>
                  <a:pt x="447857" y="165613"/>
                </a:lnTo>
                <a:lnTo>
                  <a:pt x="448791" y="163143"/>
                </a:lnTo>
                <a:lnTo>
                  <a:pt x="449725" y="160672"/>
                </a:lnTo>
                <a:lnTo>
                  <a:pt x="450659" y="158202"/>
                </a:lnTo>
                <a:lnTo>
                  <a:pt x="451593" y="155731"/>
                </a:lnTo>
                <a:lnTo>
                  <a:pt x="452527" y="153172"/>
                </a:lnTo>
                <a:lnTo>
                  <a:pt x="453452" y="150613"/>
                </a:lnTo>
                <a:lnTo>
                  <a:pt x="454386" y="148054"/>
                </a:lnTo>
                <a:lnTo>
                  <a:pt x="455320" y="145496"/>
                </a:lnTo>
                <a:lnTo>
                  <a:pt x="456253" y="142937"/>
                </a:lnTo>
                <a:lnTo>
                  <a:pt x="457187" y="140290"/>
                </a:lnTo>
                <a:lnTo>
                  <a:pt x="458121" y="137731"/>
                </a:lnTo>
                <a:lnTo>
                  <a:pt x="459055" y="135084"/>
                </a:lnTo>
                <a:lnTo>
                  <a:pt x="459989" y="132525"/>
                </a:lnTo>
                <a:lnTo>
                  <a:pt x="460923" y="129967"/>
                </a:lnTo>
                <a:lnTo>
                  <a:pt x="461857" y="127408"/>
                </a:lnTo>
                <a:lnTo>
                  <a:pt x="462782" y="124849"/>
                </a:lnTo>
                <a:lnTo>
                  <a:pt x="463716" y="122378"/>
                </a:lnTo>
                <a:lnTo>
                  <a:pt x="464650" y="119819"/>
                </a:lnTo>
                <a:lnTo>
                  <a:pt x="465584" y="117437"/>
                </a:lnTo>
                <a:lnTo>
                  <a:pt x="466518" y="114967"/>
                </a:lnTo>
                <a:lnTo>
                  <a:pt x="467452" y="112672"/>
                </a:lnTo>
                <a:lnTo>
                  <a:pt x="468386" y="110290"/>
                </a:lnTo>
                <a:lnTo>
                  <a:pt x="469320" y="107996"/>
                </a:lnTo>
                <a:lnTo>
                  <a:pt x="470254" y="105790"/>
                </a:lnTo>
                <a:lnTo>
                  <a:pt x="471188" y="103673"/>
                </a:lnTo>
                <a:lnTo>
                  <a:pt x="472113" y="101555"/>
                </a:lnTo>
                <a:lnTo>
                  <a:pt x="489849" y="77644"/>
                </a:lnTo>
                <a:lnTo>
                  <a:pt x="490774" y="77290"/>
                </a:lnTo>
                <a:lnTo>
                  <a:pt x="491716" y="77114"/>
                </a:lnTo>
                <a:lnTo>
                  <a:pt x="492686" y="77114"/>
                </a:lnTo>
                <a:lnTo>
                  <a:pt x="493567" y="77114"/>
                </a:lnTo>
                <a:lnTo>
                  <a:pt x="502906" y="83025"/>
                </a:lnTo>
                <a:lnTo>
                  <a:pt x="503875" y="84084"/>
                </a:lnTo>
                <a:lnTo>
                  <a:pt x="504756" y="85320"/>
                </a:lnTo>
                <a:lnTo>
                  <a:pt x="505725" y="86555"/>
                </a:lnTo>
                <a:lnTo>
                  <a:pt x="506606" y="87878"/>
                </a:lnTo>
                <a:lnTo>
                  <a:pt x="507575" y="89378"/>
                </a:lnTo>
                <a:lnTo>
                  <a:pt x="508544" y="90879"/>
                </a:lnTo>
                <a:lnTo>
                  <a:pt x="509425" y="92467"/>
                </a:lnTo>
                <a:lnTo>
                  <a:pt x="510394" y="94055"/>
                </a:lnTo>
                <a:lnTo>
                  <a:pt x="511275" y="95820"/>
                </a:lnTo>
                <a:lnTo>
                  <a:pt x="512245" y="97584"/>
                </a:lnTo>
                <a:lnTo>
                  <a:pt x="513214" y="99437"/>
                </a:lnTo>
                <a:lnTo>
                  <a:pt x="514095" y="101290"/>
                </a:lnTo>
                <a:lnTo>
                  <a:pt x="515064" y="103231"/>
                </a:lnTo>
                <a:lnTo>
                  <a:pt x="515945" y="105172"/>
                </a:lnTo>
                <a:lnTo>
                  <a:pt x="516914" y="107202"/>
                </a:lnTo>
                <a:lnTo>
                  <a:pt x="517795" y="109319"/>
                </a:lnTo>
                <a:lnTo>
                  <a:pt x="518764" y="111437"/>
                </a:lnTo>
                <a:lnTo>
                  <a:pt x="519733" y="113554"/>
                </a:lnTo>
                <a:lnTo>
                  <a:pt x="520614" y="115672"/>
                </a:lnTo>
                <a:lnTo>
                  <a:pt x="521584" y="117878"/>
                </a:lnTo>
                <a:lnTo>
                  <a:pt x="522465" y="120084"/>
                </a:lnTo>
                <a:lnTo>
                  <a:pt x="523434" y="122289"/>
                </a:lnTo>
                <a:lnTo>
                  <a:pt x="524403" y="124495"/>
                </a:lnTo>
                <a:lnTo>
                  <a:pt x="525284" y="126789"/>
                </a:lnTo>
                <a:lnTo>
                  <a:pt x="526253" y="128995"/>
                </a:lnTo>
                <a:lnTo>
                  <a:pt x="527134" y="131289"/>
                </a:lnTo>
                <a:lnTo>
                  <a:pt x="528103" y="133584"/>
                </a:lnTo>
                <a:lnTo>
                  <a:pt x="529072" y="135789"/>
                </a:lnTo>
                <a:lnTo>
                  <a:pt x="529954" y="138084"/>
                </a:lnTo>
                <a:lnTo>
                  <a:pt x="530923" y="140289"/>
                </a:lnTo>
                <a:lnTo>
                  <a:pt x="531804" y="142495"/>
                </a:lnTo>
                <a:lnTo>
                  <a:pt x="532773" y="144701"/>
                </a:lnTo>
                <a:lnTo>
                  <a:pt x="533654" y="146907"/>
                </a:lnTo>
                <a:lnTo>
                  <a:pt x="534623" y="149024"/>
                </a:lnTo>
                <a:lnTo>
                  <a:pt x="535592" y="151230"/>
                </a:lnTo>
                <a:lnTo>
                  <a:pt x="536473" y="153260"/>
                </a:lnTo>
                <a:lnTo>
                  <a:pt x="537442" y="155377"/>
                </a:lnTo>
                <a:lnTo>
                  <a:pt x="538323" y="157407"/>
                </a:lnTo>
                <a:lnTo>
                  <a:pt x="539293" y="159436"/>
                </a:lnTo>
                <a:lnTo>
                  <a:pt x="540262" y="161466"/>
                </a:lnTo>
                <a:lnTo>
                  <a:pt x="541143" y="163407"/>
                </a:lnTo>
                <a:lnTo>
                  <a:pt x="542112" y="165260"/>
                </a:lnTo>
                <a:lnTo>
                  <a:pt x="542993" y="167112"/>
                </a:lnTo>
                <a:lnTo>
                  <a:pt x="543962" y="168965"/>
                </a:lnTo>
                <a:lnTo>
                  <a:pt x="544931" y="170730"/>
                </a:lnTo>
                <a:lnTo>
                  <a:pt x="545812" y="172495"/>
                </a:lnTo>
                <a:lnTo>
                  <a:pt x="546781" y="174171"/>
                </a:lnTo>
                <a:lnTo>
                  <a:pt x="547662" y="175848"/>
                </a:lnTo>
                <a:lnTo>
                  <a:pt x="548632" y="177436"/>
                </a:lnTo>
                <a:lnTo>
                  <a:pt x="549601" y="179024"/>
                </a:lnTo>
                <a:lnTo>
                  <a:pt x="550482" y="180524"/>
                </a:lnTo>
                <a:lnTo>
                  <a:pt x="551451" y="182024"/>
                </a:lnTo>
                <a:lnTo>
                  <a:pt x="552332" y="183436"/>
                </a:lnTo>
                <a:lnTo>
                  <a:pt x="553301" y="184759"/>
                </a:lnTo>
                <a:lnTo>
                  <a:pt x="554182" y="186171"/>
                </a:lnTo>
                <a:lnTo>
                  <a:pt x="555151" y="187406"/>
                </a:lnTo>
                <a:lnTo>
                  <a:pt x="556120" y="188641"/>
                </a:lnTo>
                <a:lnTo>
                  <a:pt x="557001" y="189877"/>
                </a:lnTo>
                <a:lnTo>
                  <a:pt x="557971" y="191024"/>
                </a:lnTo>
                <a:lnTo>
                  <a:pt x="558852" y="192171"/>
                </a:lnTo>
                <a:lnTo>
                  <a:pt x="559821" y="193230"/>
                </a:lnTo>
                <a:lnTo>
                  <a:pt x="560790" y="194288"/>
                </a:lnTo>
                <a:lnTo>
                  <a:pt x="561671" y="195347"/>
                </a:lnTo>
                <a:lnTo>
                  <a:pt x="562640" y="196318"/>
                </a:lnTo>
                <a:lnTo>
                  <a:pt x="563521" y="197200"/>
                </a:lnTo>
                <a:lnTo>
                  <a:pt x="564490" y="198171"/>
                </a:lnTo>
                <a:lnTo>
                  <a:pt x="565459" y="199053"/>
                </a:lnTo>
                <a:lnTo>
                  <a:pt x="566340" y="199847"/>
                </a:lnTo>
                <a:lnTo>
                  <a:pt x="567310" y="200730"/>
                </a:lnTo>
                <a:lnTo>
                  <a:pt x="568191" y="201524"/>
                </a:lnTo>
                <a:lnTo>
                  <a:pt x="569160" y="202318"/>
                </a:lnTo>
                <a:lnTo>
                  <a:pt x="570041" y="203112"/>
                </a:lnTo>
                <a:lnTo>
                  <a:pt x="571010" y="203818"/>
                </a:lnTo>
                <a:lnTo>
                  <a:pt x="571979" y="204612"/>
                </a:lnTo>
                <a:lnTo>
                  <a:pt x="572860" y="205318"/>
                </a:lnTo>
                <a:lnTo>
                  <a:pt x="573829" y="206023"/>
                </a:lnTo>
                <a:lnTo>
                  <a:pt x="574710" y="206729"/>
                </a:lnTo>
                <a:lnTo>
                  <a:pt x="575680" y="207435"/>
                </a:lnTo>
                <a:lnTo>
                  <a:pt x="576649" y="208141"/>
                </a:lnTo>
                <a:lnTo>
                  <a:pt x="577530" y="208847"/>
                </a:lnTo>
                <a:lnTo>
                  <a:pt x="578499" y="209553"/>
                </a:lnTo>
                <a:lnTo>
                  <a:pt x="579380" y="210259"/>
                </a:lnTo>
                <a:lnTo>
                  <a:pt x="580349" y="210965"/>
                </a:lnTo>
                <a:lnTo>
                  <a:pt x="581318" y="211671"/>
                </a:lnTo>
                <a:lnTo>
                  <a:pt x="582199" y="212376"/>
                </a:lnTo>
                <a:lnTo>
                  <a:pt x="583168" y="213170"/>
                </a:lnTo>
                <a:lnTo>
                  <a:pt x="584049" y="213876"/>
                </a:lnTo>
                <a:lnTo>
                  <a:pt x="585019" y="214670"/>
                </a:lnTo>
                <a:lnTo>
                  <a:pt x="585988" y="215465"/>
                </a:lnTo>
                <a:lnTo>
                  <a:pt x="586869" y="216259"/>
                </a:lnTo>
                <a:lnTo>
                  <a:pt x="587838" y="217053"/>
                </a:lnTo>
                <a:lnTo>
                  <a:pt x="588719" y="217847"/>
                </a:lnTo>
                <a:lnTo>
                  <a:pt x="589688" y="218729"/>
                </a:lnTo>
                <a:lnTo>
                  <a:pt x="590569" y="219611"/>
                </a:lnTo>
                <a:lnTo>
                  <a:pt x="591538" y="220494"/>
                </a:lnTo>
                <a:lnTo>
                  <a:pt x="592507" y="221464"/>
                </a:lnTo>
                <a:lnTo>
                  <a:pt x="593388" y="222435"/>
                </a:lnTo>
                <a:lnTo>
                  <a:pt x="594358" y="223406"/>
                </a:lnTo>
                <a:lnTo>
                  <a:pt x="595239" y="224376"/>
                </a:lnTo>
                <a:lnTo>
                  <a:pt x="596208" y="225435"/>
                </a:lnTo>
                <a:lnTo>
                  <a:pt x="597177" y="226494"/>
                </a:lnTo>
                <a:lnTo>
                  <a:pt x="598058" y="227552"/>
                </a:lnTo>
                <a:lnTo>
                  <a:pt x="599027" y="228700"/>
                </a:lnTo>
                <a:lnTo>
                  <a:pt x="599908" y="229758"/>
                </a:lnTo>
                <a:lnTo>
                  <a:pt x="600877" y="230994"/>
                </a:lnTo>
                <a:lnTo>
                  <a:pt x="601846" y="232141"/>
                </a:lnTo>
                <a:lnTo>
                  <a:pt x="602727" y="233376"/>
                </a:lnTo>
                <a:lnTo>
                  <a:pt x="603697" y="234611"/>
                </a:lnTo>
                <a:lnTo>
                  <a:pt x="604578" y="235846"/>
                </a:lnTo>
                <a:lnTo>
                  <a:pt x="605547" y="237082"/>
                </a:lnTo>
                <a:lnTo>
                  <a:pt x="606428" y="238405"/>
                </a:lnTo>
                <a:lnTo>
                  <a:pt x="607397" y="239729"/>
                </a:lnTo>
                <a:lnTo>
                  <a:pt x="608366" y="241052"/>
                </a:lnTo>
                <a:lnTo>
                  <a:pt x="609247" y="242375"/>
                </a:lnTo>
                <a:lnTo>
                  <a:pt x="610216" y="243787"/>
                </a:lnTo>
                <a:lnTo>
                  <a:pt x="611097" y="245111"/>
                </a:lnTo>
                <a:lnTo>
                  <a:pt x="612066" y="246522"/>
                </a:lnTo>
                <a:lnTo>
                  <a:pt x="613036" y="247934"/>
                </a:lnTo>
                <a:lnTo>
                  <a:pt x="613917" y="249346"/>
                </a:lnTo>
                <a:lnTo>
                  <a:pt x="614886" y="250758"/>
                </a:lnTo>
                <a:lnTo>
                  <a:pt x="615767" y="252170"/>
                </a:lnTo>
                <a:lnTo>
                  <a:pt x="616736" y="253581"/>
                </a:lnTo>
                <a:lnTo>
                  <a:pt x="617705" y="254993"/>
                </a:lnTo>
                <a:lnTo>
                  <a:pt x="618586" y="256317"/>
                </a:lnTo>
                <a:lnTo>
                  <a:pt x="619555" y="257728"/>
                </a:lnTo>
                <a:lnTo>
                  <a:pt x="620436" y="259140"/>
                </a:lnTo>
                <a:lnTo>
                  <a:pt x="621406" y="260464"/>
                </a:lnTo>
                <a:lnTo>
                  <a:pt x="622375" y="261875"/>
                </a:lnTo>
                <a:lnTo>
                  <a:pt x="623256" y="263199"/>
                </a:lnTo>
                <a:lnTo>
                  <a:pt x="624225" y="264522"/>
                </a:lnTo>
                <a:lnTo>
                  <a:pt x="625106" y="265846"/>
                </a:lnTo>
                <a:lnTo>
                  <a:pt x="626075" y="267081"/>
                </a:lnTo>
                <a:lnTo>
                  <a:pt x="626956" y="268404"/>
                </a:lnTo>
                <a:lnTo>
                  <a:pt x="627925" y="269640"/>
                </a:lnTo>
                <a:lnTo>
                  <a:pt x="628894" y="270787"/>
                </a:lnTo>
                <a:lnTo>
                  <a:pt x="629775" y="271934"/>
                </a:lnTo>
                <a:lnTo>
                  <a:pt x="630745" y="273081"/>
                </a:lnTo>
                <a:lnTo>
                  <a:pt x="631626" y="274140"/>
                </a:lnTo>
                <a:lnTo>
                  <a:pt x="632595" y="275198"/>
                </a:lnTo>
                <a:lnTo>
                  <a:pt x="633564" y="276257"/>
                </a:lnTo>
                <a:lnTo>
                  <a:pt x="634445" y="277139"/>
                </a:lnTo>
                <a:lnTo>
                  <a:pt x="635414" y="278110"/>
                </a:lnTo>
                <a:lnTo>
                  <a:pt x="636295" y="278992"/>
                </a:lnTo>
                <a:lnTo>
                  <a:pt x="637264" y="279787"/>
                </a:lnTo>
                <a:lnTo>
                  <a:pt x="638233" y="280581"/>
                </a:lnTo>
                <a:lnTo>
                  <a:pt x="639114" y="281286"/>
                </a:lnTo>
                <a:lnTo>
                  <a:pt x="640084" y="281904"/>
                </a:lnTo>
                <a:lnTo>
                  <a:pt x="640965" y="282522"/>
                </a:lnTo>
                <a:lnTo>
                  <a:pt x="641934" y="283051"/>
                </a:lnTo>
                <a:lnTo>
                  <a:pt x="642903" y="283581"/>
                </a:lnTo>
                <a:lnTo>
                  <a:pt x="643784" y="284022"/>
                </a:lnTo>
                <a:lnTo>
                  <a:pt x="644753" y="284375"/>
                </a:lnTo>
                <a:lnTo>
                  <a:pt x="645634" y="284728"/>
                </a:lnTo>
                <a:lnTo>
                  <a:pt x="650304" y="285434"/>
                </a:lnTo>
                <a:lnTo>
                  <a:pt x="651273" y="285434"/>
                </a:lnTo>
                <a:lnTo>
                  <a:pt x="659643" y="282522"/>
                </a:lnTo>
                <a:lnTo>
                  <a:pt x="660612" y="281992"/>
                </a:lnTo>
                <a:lnTo>
                  <a:pt x="661493" y="281375"/>
                </a:lnTo>
                <a:lnTo>
                  <a:pt x="662462" y="280669"/>
                </a:lnTo>
                <a:lnTo>
                  <a:pt x="663343" y="279963"/>
                </a:lnTo>
                <a:lnTo>
                  <a:pt x="664312" y="279169"/>
                </a:lnTo>
                <a:lnTo>
                  <a:pt x="665281" y="278375"/>
                </a:lnTo>
                <a:lnTo>
                  <a:pt x="666162" y="277581"/>
                </a:lnTo>
                <a:lnTo>
                  <a:pt x="667132" y="276698"/>
                </a:lnTo>
                <a:lnTo>
                  <a:pt x="668013" y="275728"/>
                </a:lnTo>
                <a:lnTo>
                  <a:pt x="668982" y="274845"/>
                </a:lnTo>
                <a:lnTo>
                  <a:pt x="669951" y="273875"/>
                </a:lnTo>
                <a:lnTo>
                  <a:pt x="670832" y="272904"/>
                </a:lnTo>
                <a:lnTo>
                  <a:pt x="671801" y="271846"/>
                </a:lnTo>
                <a:lnTo>
                  <a:pt x="672682" y="270787"/>
                </a:lnTo>
                <a:lnTo>
                  <a:pt x="673651" y="269728"/>
                </a:lnTo>
                <a:lnTo>
                  <a:pt x="674620" y="268669"/>
                </a:lnTo>
                <a:lnTo>
                  <a:pt x="675501" y="267611"/>
                </a:lnTo>
                <a:lnTo>
                  <a:pt x="676471" y="266463"/>
                </a:lnTo>
                <a:lnTo>
                  <a:pt x="677352" y="265405"/>
                </a:lnTo>
                <a:lnTo>
                  <a:pt x="678321" y="264258"/>
                </a:lnTo>
                <a:lnTo>
                  <a:pt x="679290" y="263199"/>
                </a:lnTo>
                <a:lnTo>
                  <a:pt x="680171" y="262052"/>
                </a:lnTo>
                <a:lnTo>
                  <a:pt x="681140" y="260993"/>
                </a:lnTo>
                <a:lnTo>
                  <a:pt x="682021" y="259846"/>
                </a:lnTo>
                <a:lnTo>
                  <a:pt x="682990" y="258787"/>
                </a:lnTo>
                <a:lnTo>
                  <a:pt x="683871" y="257640"/>
                </a:lnTo>
                <a:lnTo>
                  <a:pt x="684840" y="256581"/>
                </a:lnTo>
                <a:lnTo>
                  <a:pt x="685810" y="255523"/>
                </a:lnTo>
                <a:lnTo>
                  <a:pt x="686691" y="254464"/>
                </a:lnTo>
                <a:lnTo>
                  <a:pt x="687660" y="253493"/>
                </a:lnTo>
                <a:lnTo>
                  <a:pt x="688541" y="252435"/>
                </a:lnTo>
                <a:lnTo>
                  <a:pt x="689510" y="251464"/>
                </a:lnTo>
                <a:lnTo>
                  <a:pt x="690479" y="250493"/>
                </a:lnTo>
                <a:lnTo>
                  <a:pt x="691360" y="249523"/>
                </a:lnTo>
                <a:lnTo>
                  <a:pt x="692329" y="248640"/>
                </a:lnTo>
                <a:lnTo>
                  <a:pt x="693210" y="247758"/>
                </a:lnTo>
                <a:lnTo>
                  <a:pt x="694179" y="246876"/>
                </a:lnTo>
                <a:lnTo>
                  <a:pt x="695149" y="246082"/>
                </a:lnTo>
                <a:lnTo>
                  <a:pt x="696030" y="245287"/>
                </a:lnTo>
                <a:lnTo>
                  <a:pt x="700699" y="241846"/>
                </a:lnTo>
                <a:lnTo>
                  <a:pt x="701668" y="241229"/>
                </a:lnTo>
                <a:lnTo>
                  <a:pt x="702549" y="240699"/>
                </a:lnTo>
                <a:lnTo>
                  <a:pt x="703518" y="240170"/>
                </a:lnTo>
                <a:lnTo>
                  <a:pt x="704400" y="239729"/>
                </a:lnTo>
                <a:lnTo>
                  <a:pt x="705369" y="239287"/>
                </a:lnTo>
                <a:lnTo>
                  <a:pt x="706338" y="238846"/>
                </a:lnTo>
                <a:lnTo>
                  <a:pt x="712858" y="236993"/>
                </a:lnTo>
                <a:lnTo>
                  <a:pt x="713739" y="236817"/>
                </a:lnTo>
                <a:lnTo>
                  <a:pt x="714708" y="236729"/>
                </a:lnTo>
                <a:lnTo>
                  <a:pt x="715677" y="236640"/>
                </a:lnTo>
                <a:lnTo>
                  <a:pt x="716558" y="236552"/>
                </a:lnTo>
                <a:lnTo>
                  <a:pt x="717527" y="236552"/>
                </a:lnTo>
                <a:lnTo>
                  <a:pt x="718408" y="236464"/>
                </a:lnTo>
                <a:lnTo>
                  <a:pt x="719377" y="236464"/>
                </a:lnTo>
                <a:lnTo>
                  <a:pt x="720258" y="236464"/>
                </a:lnTo>
                <a:lnTo>
                  <a:pt x="721227" y="236464"/>
                </a:lnTo>
                <a:lnTo>
                  <a:pt x="722197" y="236552"/>
                </a:lnTo>
                <a:lnTo>
                  <a:pt x="723078" y="236552"/>
                </a:lnTo>
                <a:lnTo>
                  <a:pt x="724047" y="236640"/>
                </a:lnTo>
                <a:lnTo>
                  <a:pt x="724928" y="236640"/>
                </a:lnTo>
                <a:lnTo>
                  <a:pt x="725897" y="236729"/>
                </a:lnTo>
                <a:lnTo>
                  <a:pt x="726866" y="236817"/>
                </a:lnTo>
                <a:lnTo>
                  <a:pt x="727747" y="236905"/>
                </a:lnTo>
                <a:lnTo>
                  <a:pt x="728716" y="236905"/>
                </a:lnTo>
                <a:lnTo>
                  <a:pt x="729597" y="236993"/>
                </a:lnTo>
                <a:lnTo>
                  <a:pt x="730566" y="236993"/>
                </a:lnTo>
                <a:lnTo>
                  <a:pt x="731536" y="237081"/>
                </a:lnTo>
                <a:lnTo>
                  <a:pt x="732417" y="237081"/>
                </a:lnTo>
                <a:lnTo>
                  <a:pt x="733386" y="237081"/>
                </a:lnTo>
                <a:lnTo>
                  <a:pt x="734267" y="237081"/>
                </a:lnTo>
                <a:lnTo>
                  <a:pt x="735236" y="237081"/>
                </a:lnTo>
                <a:lnTo>
                  <a:pt x="736205" y="236993"/>
                </a:lnTo>
                <a:lnTo>
                  <a:pt x="737086" y="236905"/>
                </a:lnTo>
                <a:lnTo>
                  <a:pt x="738055" y="236817"/>
                </a:lnTo>
                <a:lnTo>
                  <a:pt x="738936" y="236729"/>
                </a:lnTo>
                <a:lnTo>
                  <a:pt x="739905" y="236552"/>
                </a:lnTo>
                <a:lnTo>
                  <a:pt x="740787" y="236376"/>
                </a:lnTo>
                <a:lnTo>
                  <a:pt x="741756" y="236199"/>
                </a:lnTo>
                <a:lnTo>
                  <a:pt x="750126" y="232493"/>
                </a:lnTo>
                <a:lnTo>
                  <a:pt x="751095" y="231876"/>
                </a:lnTo>
                <a:lnTo>
                  <a:pt x="752064" y="231258"/>
                </a:lnTo>
                <a:lnTo>
                  <a:pt x="752945" y="230552"/>
                </a:lnTo>
                <a:lnTo>
                  <a:pt x="753914" y="229758"/>
                </a:lnTo>
                <a:lnTo>
                  <a:pt x="754795" y="228964"/>
                </a:lnTo>
                <a:lnTo>
                  <a:pt x="755765" y="228170"/>
                </a:lnTo>
                <a:lnTo>
                  <a:pt x="756646" y="227199"/>
                </a:lnTo>
                <a:lnTo>
                  <a:pt x="757615" y="226317"/>
                </a:lnTo>
                <a:lnTo>
                  <a:pt x="758584" y="225346"/>
                </a:lnTo>
                <a:lnTo>
                  <a:pt x="759465" y="224288"/>
                </a:lnTo>
                <a:lnTo>
                  <a:pt x="760434" y="223229"/>
                </a:lnTo>
                <a:lnTo>
                  <a:pt x="761315" y="222082"/>
                </a:lnTo>
                <a:lnTo>
                  <a:pt x="762285" y="220935"/>
                </a:lnTo>
                <a:lnTo>
                  <a:pt x="763254" y="219699"/>
                </a:lnTo>
                <a:lnTo>
                  <a:pt x="764135" y="218464"/>
                </a:lnTo>
                <a:lnTo>
                  <a:pt x="765104" y="217141"/>
                </a:lnTo>
                <a:lnTo>
                  <a:pt x="765985" y="215817"/>
                </a:lnTo>
                <a:lnTo>
                  <a:pt x="766954" y="214494"/>
                </a:lnTo>
                <a:lnTo>
                  <a:pt x="767923" y="213082"/>
                </a:lnTo>
                <a:lnTo>
                  <a:pt x="768804" y="211670"/>
                </a:lnTo>
                <a:lnTo>
                  <a:pt x="769774" y="210170"/>
                </a:lnTo>
                <a:lnTo>
                  <a:pt x="770655" y="208670"/>
                </a:lnTo>
                <a:lnTo>
                  <a:pt x="771624" y="207170"/>
                </a:lnTo>
                <a:lnTo>
                  <a:pt x="772593" y="205582"/>
                </a:lnTo>
                <a:lnTo>
                  <a:pt x="773474" y="203994"/>
                </a:lnTo>
                <a:lnTo>
                  <a:pt x="774443" y="202406"/>
                </a:lnTo>
                <a:lnTo>
                  <a:pt x="775324" y="200818"/>
                </a:lnTo>
                <a:lnTo>
                  <a:pt x="776293" y="199141"/>
                </a:lnTo>
                <a:lnTo>
                  <a:pt x="777175" y="197465"/>
                </a:lnTo>
                <a:lnTo>
                  <a:pt x="778144" y="195788"/>
                </a:lnTo>
                <a:lnTo>
                  <a:pt x="779113" y="194112"/>
                </a:lnTo>
                <a:lnTo>
                  <a:pt x="779994" y="192436"/>
                </a:lnTo>
                <a:lnTo>
                  <a:pt x="780963" y="190759"/>
                </a:lnTo>
                <a:lnTo>
                  <a:pt x="781844" y="188994"/>
                </a:lnTo>
                <a:lnTo>
                  <a:pt x="782813" y="187318"/>
                </a:lnTo>
                <a:lnTo>
                  <a:pt x="783783" y="185642"/>
                </a:lnTo>
                <a:lnTo>
                  <a:pt x="784664" y="183877"/>
                </a:lnTo>
                <a:lnTo>
                  <a:pt x="785633" y="182200"/>
                </a:lnTo>
                <a:lnTo>
                  <a:pt x="786514" y="180524"/>
                </a:lnTo>
                <a:lnTo>
                  <a:pt x="787483" y="178848"/>
                </a:lnTo>
                <a:lnTo>
                  <a:pt x="788452" y="177171"/>
                </a:lnTo>
                <a:lnTo>
                  <a:pt x="789333" y="175495"/>
                </a:lnTo>
                <a:lnTo>
                  <a:pt x="790302" y="173907"/>
                </a:lnTo>
                <a:lnTo>
                  <a:pt x="791184" y="172318"/>
                </a:lnTo>
                <a:lnTo>
                  <a:pt x="792153" y="170730"/>
                </a:lnTo>
                <a:lnTo>
                  <a:pt x="793122" y="169142"/>
                </a:lnTo>
                <a:lnTo>
                  <a:pt x="794003" y="167554"/>
                </a:lnTo>
                <a:lnTo>
                  <a:pt x="794972" y="166054"/>
                </a:lnTo>
                <a:lnTo>
                  <a:pt x="795853" y="164642"/>
                </a:lnTo>
                <a:lnTo>
                  <a:pt x="796822" y="163142"/>
                </a:lnTo>
                <a:lnTo>
                  <a:pt x="797703" y="161730"/>
                </a:lnTo>
                <a:lnTo>
                  <a:pt x="798673" y="160407"/>
                </a:lnTo>
                <a:lnTo>
                  <a:pt x="799642" y="159083"/>
                </a:lnTo>
                <a:lnTo>
                  <a:pt x="800523" y="157760"/>
                </a:lnTo>
                <a:lnTo>
                  <a:pt x="801492" y="156525"/>
                </a:lnTo>
                <a:lnTo>
                  <a:pt x="802373" y="155289"/>
                </a:lnTo>
                <a:lnTo>
                  <a:pt x="803342" y="154142"/>
                </a:lnTo>
                <a:lnTo>
                  <a:pt x="804311" y="152995"/>
                </a:lnTo>
                <a:lnTo>
                  <a:pt x="805192" y="151936"/>
                </a:lnTo>
                <a:lnTo>
                  <a:pt x="806162" y="150966"/>
                </a:lnTo>
                <a:lnTo>
                  <a:pt x="807043" y="149995"/>
                </a:lnTo>
                <a:lnTo>
                  <a:pt x="808012" y="149025"/>
                </a:lnTo>
                <a:lnTo>
                  <a:pt x="808981" y="148143"/>
                </a:lnTo>
                <a:lnTo>
                  <a:pt x="809862" y="147349"/>
                </a:lnTo>
                <a:lnTo>
                  <a:pt x="810831" y="146643"/>
                </a:lnTo>
                <a:lnTo>
                  <a:pt x="811712" y="145937"/>
                </a:lnTo>
                <a:lnTo>
                  <a:pt x="812682" y="145231"/>
                </a:lnTo>
                <a:lnTo>
                  <a:pt x="813563" y="144614"/>
                </a:lnTo>
                <a:lnTo>
                  <a:pt x="814532" y="144084"/>
                </a:lnTo>
                <a:lnTo>
                  <a:pt x="815501" y="143643"/>
                </a:lnTo>
                <a:lnTo>
                  <a:pt x="816382" y="143202"/>
                </a:lnTo>
                <a:lnTo>
                  <a:pt x="822021" y="141702"/>
                </a:lnTo>
                <a:lnTo>
                  <a:pt x="822902" y="141614"/>
                </a:lnTo>
                <a:lnTo>
                  <a:pt x="823871" y="141614"/>
                </a:lnTo>
                <a:lnTo>
                  <a:pt x="824840" y="141614"/>
                </a:lnTo>
                <a:lnTo>
                  <a:pt x="825721" y="141702"/>
                </a:lnTo>
                <a:lnTo>
                  <a:pt x="826690" y="141879"/>
                </a:lnTo>
                <a:lnTo>
                  <a:pt x="827572" y="142055"/>
                </a:lnTo>
                <a:lnTo>
                  <a:pt x="828541" y="142231"/>
                </a:lnTo>
                <a:lnTo>
                  <a:pt x="829510" y="142496"/>
                </a:lnTo>
                <a:lnTo>
                  <a:pt x="830391" y="142849"/>
                </a:lnTo>
                <a:lnTo>
                  <a:pt x="831360" y="143202"/>
                </a:lnTo>
                <a:lnTo>
                  <a:pt x="832241" y="143555"/>
                </a:lnTo>
                <a:lnTo>
                  <a:pt x="833210" y="143996"/>
                </a:lnTo>
                <a:lnTo>
                  <a:pt x="834091" y="144437"/>
                </a:lnTo>
                <a:lnTo>
                  <a:pt x="835061" y="144967"/>
                </a:lnTo>
                <a:lnTo>
                  <a:pt x="836030" y="145496"/>
                </a:lnTo>
                <a:lnTo>
                  <a:pt x="836911" y="146025"/>
                </a:lnTo>
                <a:lnTo>
                  <a:pt x="837880" y="146643"/>
                </a:lnTo>
                <a:lnTo>
                  <a:pt x="838761" y="147261"/>
                </a:lnTo>
                <a:lnTo>
                  <a:pt x="839730" y="147878"/>
                </a:lnTo>
                <a:lnTo>
                  <a:pt x="840699" y="148584"/>
                </a:lnTo>
                <a:lnTo>
                  <a:pt x="841581" y="149290"/>
                </a:lnTo>
                <a:lnTo>
                  <a:pt x="842550" y="149996"/>
                </a:lnTo>
                <a:lnTo>
                  <a:pt x="843431" y="150790"/>
                </a:lnTo>
                <a:lnTo>
                  <a:pt x="844400" y="151495"/>
                </a:lnTo>
                <a:lnTo>
                  <a:pt x="845369" y="152290"/>
                </a:lnTo>
                <a:lnTo>
                  <a:pt x="846250" y="153084"/>
                </a:lnTo>
                <a:lnTo>
                  <a:pt x="847219" y="153878"/>
                </a:lnTo>
                <a:lnTo>
                  <a:pt x="848100" y="154760"/>
                </a:lnTo>
                <a:lnTo>
                  <a:pt x="849070" y="155554"/>
                </a:lnTo>
                <a:lnTo>
                  <a:pt x="849951" y="156437"/>
                </a:lnTo>
                <a:lnTo>
                  <a:pt x="850920" y="157231"/>
                </a:lnTo>
                <a:lnTo>
                  <a:pt x="851889" y="158113"/>
                </a:lnTo>
                <a:lnTo>
                  <a:pt x="852770" y="158995"/>
                </a:lnTo>
                <a:lnTo>
                  <a:pt x="853739" y="159878"/>
                </a:lnTo>
                <a:lnTo>
                  <a:pt x="854620" y="160760"/>
                </a:lnTo>
                <a:lnTo>
                  <a:pt x="855589" y="161643"/>
                </a:lnTo>
                <a:lnTo>
                  <a:pt x="856559" y="162525"/>
                </a:lnTo>
                <a:lnTo>
                  <a:pt x="857440" y="163407"/>
                </a:lnTo>
                <a:lnTo>
                  <a:pt x="858409" y="164201"/>
                </a:lnTo>
                <a:lnTo>
                  <a:pt x="859290" y="165084"/>
                </a:lnTo>
                <a:lnTo>
                  <a:pt x="860259" y="165966"/>
                </a:lnTo>
                <a:lnTo>
                  <a:pt x="861228" y="166849"/>
                </a:lnTo>
                <a:lnTo>
                  <a:pt x="862109" y="167731"/>
                </a:lnTo>
                <a:lnTo>
                  <a:pt x="863079" y="168525"/>
                </a:lnTo>
                <a:lnTo>
                  <a:pt x="863960" y="169407"/>
                </a:lnTo>
                <a:lnTo>
                  <a:pt x="864929" y="170201"/>
                </a:lnTo>
                <a:lnTo>
                  <a:pt x="865898" y="171084"/>
                </a:lnTo>
                <a:lnTo>
                  <a:pt x="866779" y="171878"/>
                </a:lnTo>
                <a:lnTo>
                  <a:pt x="867748" y="172672"/>
                </a:lnTo>
                <a:lnTo>
                  <a:pt x="868629" y="173466"/>
                </a:lnTo>
                <a:lnTo>
                  <a:pt x="869598" y="174260"/>
                </a:lnTo>
                <a:lnTo>
                  <a:pt x="870480" y="175054"/>
                </a:lnTo>
                <a:lnTo>
                  <a:pt x="871449" y="175848"/>
                </a:lnTo>
                <a:lnTo>
                  <a:pt x="872418" y="176554"/>
                </a:lnTo>
                <a:lnTo>
                  <a:pt x="873299" y="177348"/>
                </a:lnTo>
                <a:lnTo>
                  <a:pt x="874268" y="178054"/>
                </a:lnTo>
                <a:lnTo>
                  <a:pt x="875149" y="178848"/>
                </a:lnTo>
                <a:lnTo>
                  <a:pt x="876118" y="179554"/>
                </a:lnTo>
                <a:lnTo>
                  <a:pt x="877087" y="180260"/>
                </a:lnTo>
                <a:lnTo>
                  <a:pt x="877969" y="180966"/>
                </a:lnTo>
                <a:lnTo>
                  <a:pt x="878938" y="181671"/>
                </a:lnTo>
                <a:lnTo>
                  <a:pt x="879819" y="182289"/>
                </a:lnTo>
                <a:lnTo>
                  <a:pt x="880788" y="182995"/>
                </a:lnTo>
                <a:lnTo>
                  <a:pt x="881757" y="183701"/>
                </a:lnTo>
                <a:lnTo>
                  <a:pt x="882638" y="184319"/>
                </a:lnTo>
                <a:lnTo>
                  <a:pt x="883607" y="184936"/>
                </a:lnTo>
                <a:lnTo>
                  <a:pt x="884488" y="185642"/>
                </a:lnTo>
                <a:lnTo>
                  <a:pt x="885458" y="186260"/>
                </a:lnTo>
                <a:lnTo>
                  <a:pt x="886427" y="186878"/>
                </a:lnTo>
                <a:lnTo>
                  <a:pt x="887308" y="187495"/>
                </a:lnTo>
                <a:lnTo>
                  <a:pt x="888277" y="188113"/>
                </a:lnTo>
                <a:lnTo>
                  <a:pt x="889158" y="188731"/>
                </a:lnTo>
                <a:lnTo>
                  <a:pt x="890127" y="189260"/>
                </a:lnTo>
                <a:lnTo>
                  <a:pt x="891008" y="189878"/>
                </a:lnTo>
                <a:lnTo>
                  <a:pt x="891978" y="190496"/>
                </a:lnTo>
                <a:lnTo>
                  <a:pt x="892947" y="191113"/>
                </a:lnTo>
                <a:lnTo>
                  <a:pt x="893828" y="191643"/>
                </a:lnTo>
                <a:lnTo>
                  <a:pt x="894797" y="192260"/>
                </a:lnTo>
                <a:lnTo>
                  <a:pt x="895678" y="192790"/>
                </a:lnTo>
                <a:lnTo>
                  <a:pt x="896647" y="193407"/>
                </a:lnTo>
                <a:lnTo>
                  <a:pt x="897616" y="193937"/>
                </a:lnTo>
                <a:lnTo>
                  <a:pt x="898497" y="194554"/>
                </a:lnTo>
                <a:lnTo>
                  <a:pt x="899467" y="195084"/>
                </a:lnTo>
                <a:lnTo>
                  <a:pt x="900348" y="195702"/>
                </a:lnTo>
                <a:lnTo>
                  <a:pt x="901317" y="196231"/>
                </a:lnTo>
                <a:lnTo>
                  <a:pt x="902286" y="196849"/>
                </a:lnTo>
                <a:lnTo>
                  <a:pt x="903167" y="197378"/>
                </a:lnTo>
                <a:lnTo>
                  <a:pt x="904136" y="197996"/>
                </a:lnTo>
                <a:lnTo>
                  <a:pt x="905017" y="198525"/>
                </a:lnTo>
                <a:lnTo>
                  <a:pt x="905986" y="199143"/>
                </a:lnTo>
                <a:lnTo>
                  <a:pt x="906868" y="199760"/>
                </a:lnTo>
                <a:lnTo>
                  <a:pt x="907837" y="200290"/>
                </a:lnTo>
                <a:lnTo>
                  <a:pt x="908806" y="200908"/>
                </a:lnTo>
                <a:lnTo>
                  <a:pt x="909687" y="201437"/>
                </a:lnTo>
                <a:lnTo>
                  <a:pt x="910656" y="202055"/>
                </a:lnTo>
                <a:lnTo>
                  <a:pt x="911537" y="202672"/>
                </a:lnTo>
                <a:lnTo>
                  <a:pt x="912506" y="203202"/>
                </a:lnTo>
                <a:lnTo>
                  <a:pt x="913476" y="203819"/>
                </a:lnTo>
                <a:lnTo>
                  <a:pt x="914357" y="204437"/>
                </a:lnTo>
                <a:lnTo>
                  <a:pt x="915326" y="204966"/>
                </a:lnTo>
                <a:lnTo>
                  <a:pt x="916207" y="205584"/>
                </a:lnTo>
                <a:lnTo>
                  <a:pt x="917176" y="206202"/>
                </a:lnTo>
                <a:lnTo>
                  <a:pt x="918145" y="206731"/>
                </a:lnTo>
                <a:lnTo>
                  <a:pt x="919026" y="207349"/>
                </a:lnTo>
                <a:lnTo>
                  <a:pt x="919995" y="207967"/>
                </a:lnTo>
                <a:lnTo>
                  <a:pt x="920876" y="208496"/>
                </a:lnTo>
                <a:lnTo>
                  <a:pt x="921846" y="209114"/>
                </a:lnTo>
                <a:lnTo>
                  <a:pt x="922815" y="209731"/>
                </a:lnTo>
                <a:lnTo>
                  <a:pt x="923696" y="210261"/>
                </a:lnTo>
                <a:lnTo>
                  <a:pt x="924665" y="210879"/>
                </a:lnTo>
                <a:lnTo>
                  <a:pt x="925546" y="211408"/>
                </a:lnTo>
                <a:lnTo>
                  <a:pt x="926515" y="212026"/>
                </a:lnTo>
                <a:lnTo>
                  <a:pt x="927396" y="212555"/>
                </a:lnTo>
                <a:lnTo>
                  <a:pt x="928366" y="213084"/>
                </a:lnTo>
                <a:lnTo>
                  <a:pt x="929335" y="213702"/>
                </a:lnTo>
                <a:lnTo>
                  <a:pt x="930216" y="214231"/>
                </a:lnTo>
                <a:lnTo>
                  <a:pt x="931185" y="214761"/>
                </a:lnTo>
                <a:lnTo>
                  <a:pt x="932066" y="215290"/>
                </a:lnTo>
                <a:lnTo>
                  <a:pt x="933035" y="215820"/>
                </a:lnTo>
                <a:lnTo>
                  <a:pt x="934004" y="216261"/>
                </a:lnTo>
                <a:lnTo>
                  <a:pt x="934885" y="216790"/>
                </a:lnTo>
                <a:lnTo>
                  <a:pt x="935855" y="217231"/>
                </a:lnTo>
                <a:lnTo>
                  <a:pt x="936736" y="217761"/>
                </a:lnTo>
                <a:lnTo>
                  <a:pt x="937705" y="218202"/>
                </a:lnTo>
                <a:lnTo>
                  <a:pt x="938674" y="218643"/>
                </a:lnTo>
                <a:lnTo>
                  <a:pt x="939555" y="219084"/>
                </a:lnTo>
                <a:lnTo>
                  <a:pt x="940524" y="219525"/>
                </a:lnTo>
                <a:lnTo>
                  <a:pt x="941405" y="219878"/>
                </a:lnTo>
                <a:lnTo>
                  <a:pt x="942374" y="220231"/>
                </a:lnTo>
                <a:lnTo>
                  <a:pt x="943256" y="220672"/>
                </a:lnTo>
                <a:lnTo>
                  <a:pt x="944225" y="221025"/>
                </a:lnTo>
                <a:lnTo>
                  <a:pt x="945194" y="221290"/>
                </a:lnTo>
                <a:lnTo>
                  <a:pt x="946075" y="221643"/>
                </a:lnTo>
                <a:lnTo>
                  <a:pt x="947044" y="221908"/>
                </a:lnTo>
                <a:lnTo>
                  <a:pt x="947925" y="222172"/>
                </a:lnTo>
                <a:lnTo>
                  <a:pt x="948894" y="222437"/>
                </a:lnTo>
                <a:lnTo>
                  <a:pt x="949864" y="222702"/>
                </a:lnTo>
                <a:lnTo>
                  <a:pt x="950745" y="222878"/>
                </a:lnTo>
                <a:lnTo>
                  <a:pt x="951714" y="223055"/>
                </a:lnTo>
                <a:lnTo>
                  <a:pt x="952595" y="223231"/>
                </a:lnTo>
                <a:lnTo>
                  <a:pt x="953564" y="223408"/>
                </a:lnTo>
                <a:lnTo>
                  <a:pt x="954533" y="223496"/>
                </a:lnTo>
                <a:lnTo>
                  <a:pt x="955414" y="223584"/>
                </a:lnTo>
                <a:lnTo>
                  <a:pt x="956383" y="223672"/>
                </a:lnTo>
                <a:lnTo>
                  <a:pt x="957265" y="223760"/>
                </a:lnTo>
                <a:lnTo>
                  <a:pt x="958234" y="223760"/>
                </a:lnTo>
                <a:lnTo>
                  <a:pt x="959203" y="223760"/>
                </a:lnTo>
                <a:lnTo>
                  <a:pt x="960084" y="223760"/>
                </a:lnTo>
                <a:lnTo>
                  <a:pt x="961053" y="223760"/>
                </a:lnTo>
                <a:lnTo>
                  <a:pt x="961934" y="223672"/>
                </a:lnTo>
                <a:lnTo>
                  <a:pt x="962903" y="223672"/>
                </a:lnTo>
                <a:lnTo>
                  <a:pt x="963784" y="223496"/>
                </a:lnTo>
                <a:lnTo>
                  <a:pt x="964754" y="223407"/>
                </a:lnTo>
                <a:lnTo>
                  <a:pt x="965723" y="223319"/>
                </a:lnTo>
                <a:lnTo>
                  <a:pt x="966604" y="223143"/>
                </a:lnTo>
                <a:lnTo>
                  <a:pt x="967573" y="222966"/>
                </a:lnTo>
                <a:lnTo>
                  <a:pt x="968454" y="222790"/>
                </a:lnTo>
                <a:lnTo>
                  <a:pt x="969423" y="222525"/>
                </a:lnTo>
                <a:lnTo>
                  <a:pt x="970392" y="222349"/>
                </a:lnTo>
                <a:lnTo>
                  <a:pt x="971273" y="222084"/>
                </a:lnTo>
                <a:lnTo>
                  <a:pt x="972243" y="221819"/>
                </a:lnTo>
                <a:lnTo>
                  <a:pt x="973124" y="221554"/>
                </a:lnTo>
                <a:lnTo>
                  <a:pt x="974093" y="221202"/>
                </a:lnTo>
                <a:lnTo>
                  <a:pt x="975062" y="220937"/>
                </a:lnTo>
                <a:lnTo>
                  <a:pt x="975943" y="220584"/>
                </a:lnTo>
                <a:lnTo>
                  <a:pt x="976912" y="220231"/>
                </a:lnTo>
                <a:lnTo>
                  <a:pt x="977793" y="219967"/>
                </a:lnTo>
                <a:lnTo>
                  <a:pt x="978763" y="219525"/>
                </a:lnTo>
                <a:lnTo>
                  <a:pt x="979644" y="219172"/>
                </a:lnTo>
                <a:lnTo>
                  <a:pt x="980613" y="218820"/>
                </a:lnTo>
                <a:lnTo>
                  <a:pt x="981582" y="218467"/>
                </a:lnTo>
                <a:lnTo>
                  <a:pt x="982463" y="218114"/>
                </a:lnTo>
                <a:lnTo>
                  <a:pt x="983432" y="217673"/>
                </a:lnTo>
                <a:lnTo>
                  <a:pt x="984313" y="217320"/>
                </a:lnTo>
                <a:lnTo>
                  <a:pt x="985282" y="216879"/>
                </a:lnTo>
                <a:lnTo>
                  <a:pt x="986252" y="216526"/>
                </a:lnTo>
                <a:lnTo>
                  <a:pt x="987133" y="216084"/>
                </a:lnTo>
                <a:lnTo>
                  <a:pt x="988102" y="215732"/>
                </a:lnTo>
                <a:lnTo>
                  <a:pt x="988983" y="215290"/>
                </a:lnTo>
                <a:lnTo>
                  <a:pt x="989952" y="214938"/>
                </a:lnTo>
                <a:lnTo>
                  <a:pt x="990921" y="214496"/>
                </a:lnTo>
                <a:lnTo>
                  <a:pt x="991802" y="214144"/>
                </a:lnTo>
                <a:lnTo>
                  <a:pt x="992771" y="213791"/>
                </a:lnTo>
                <a:lnTo>
                  <a:pt x="993653" y="213349"/>
                </a:lnTo>
                <a:lnTo>
                  <a:pt x="994622" y="212997"/>
                </a:lnTo>
                <a:lnTo>
                  <a:pt x="995591" y="212644"/>
                </a:lnTo>
                <a:lnTo>
                  <a:pt x="996472" y="212291"/>
                </a:lnTo>
                <a:lnTo>
                  <a:pt x="997441" y="212026"/>
                </a:lnTo>
                <a:lnTo>
                  <a:pt x="998322" y="211673"/>
                </a:lnTo>
                <a:lnTo>
                  <a:pt x="999291" y="211320"/>
                </a:lnTo>
                <a:lnTo>
                  <a:pt x="1000172" y="211056"/>
                </a:lnTo>
                <a:lnTo>
                  <a:pt x="1001142" y="210791"/>
                </a:lnTo>
                <a:lnTo>
                  <a:pt x="1002111" y="210526"/>
                </a:lnTo>
                <a:lnTo>
                  <a:pt x="1002992" y="210262"/>
                </a:lnTo>
                <a:lnTo>
                  <a:pt x="1003961" y="209997"/>
                </a:lnTo>
                <a:lnTo>
                  <a:pt x="1004842" y="209732"/>
                </a:lnTo>
                <a:lnTo>
                  <a:pt x="1005811" y="209556"/>
                </a:lnTo>
                <a:lnTo>
                  <a:pt x="1006780" y="209379"/>
                </a:lnTo>
                <a:lnTo>
                  <a:pt x="1007662" y="209203"/>
                </a:lnTo>
                <a:lnTo>
                  <a:pt x="1008631" y="209026"/>
                </a:lnTo>
                <a:lnTo>
                  <a:pt x="1009512" y="208938"/>
                </a:lnTo>
                <a:lnTo>
                  <a:pt x="1010481" y="208762"/>
                </a:lnTo>
                <a:lnTo>
                  <a:pt x="1011450" y="208673"/>
                </a:lnTo>
                <a:lnTo>
                  <a:pt x="1012331" y="208585"/>
                </a:lnTo>
                <a:lnTo>
                  <a:pt x="1013300" y="208497"/>
                </a:lnTo>
                <a:lnTo>
                  <a:pt x="1014181" y="208497"/>
                </a:lnTo>
                <a:lnTo>
                  <a:pt x="1015151" y="208497"/>
                </a:lnTo>
                <a:lnTo>
                  <a:pt x="1016120" y="208497"/>
                </a:lnTo>
                <a:lnTo>
                  <a:pt x="1017001" y="208497"/>
                </a:lnTo>
                <a:lnTo>
                  <a:pt x="1017970" y="208497"/>
                </a:lnTo>
                <a:lnTo>
                  <a:pt x="1018851" y="208585"/>
                </a:lnTo>
                <a:lnTo>
                  <a:pt x="1019806" y="208585"/>
                </a:lnTo>
                <a:lnTo>
                  <a:pt x="1020687" y="208673"/>
                </a:lnTo>
                <a:lnTo>
                  <a:pt x="1021656" y="208762"/>
                </a:lnTo>
                <a:lnTo>
                  <a:pt x="1022626" y="208938"/>
                </a:lnTo>
                <a:lnTo>
                  <a:pt x="1023507" y="209026"/>
                </a:lnTo>
                <a:lnTo>
                  <a:pt x="1024476" y="209203"/>
                </a:lnTo>
                <a:lnTo>
                  <a:pt x="1025357" y="209291"/>
                </a:lnTo>
                <a:lnTo>
                  <a:pt x="1026326" y="209467"/>
                </a:lnTo>
                <a:lnTo>
                  <a:pt x="1027295" y="209644"/>
                </a:lnTo>
                <a:lnTo>
                  <a:pt x="1028176" y="209909"/>
                </a:lnTo>
                <a:lnTo>
                  <a:pt x="1029146" y="210085"/>
                </a:lnTo>
                <a:lnTo>
                  <a:pt x="1030027" y="210262"/>
                </a:lnTo>
                <a:lnTo>
                  <a:pt x="1030996" y="210526"/>
                </a:lnTo>
                <a:lnTo>
                  <a:pt x="1031965" y="210703"/>
                </a:lnTo>
                <a:lnTo>
                  <a:pt x="1032846" y="210967"/>
                </a:lnTo>
                <a:lnTo>
                  <a:pt x="1033815" y="211232"/>
                </a:lnTo>
                <a:lnTo>
                  <a:pt x="1034696" y="211497"/>
                </a:lnTo>
                <a:lnTo>
                  <a:pt x="1035665" y="211762"/>
                </a:lnTo>
                <a:lnTo>
                  <a:pt x="1036547" y="211938"/>
                </a:lnTo>
                <a:lnTo>
                  <a:pt x="1037516" y="212203"/>
                </a:lnTo>
                <a:lnTo>
                  <a:pt x="1038485" y="212467"/>
                </a:lnTo>
                <a:lnTo>
                  <a:pt x="1039366" y="212732"/>
                </a:lnTo>
                <a:lnTo>
                  <a:pt x="1040335" y="212997"/>
                </a:lnTo>
                <a:lnTo>
                  <a:pt x="1041216" y="213262"/>
                </a:lnTo>
                <a:lnTo>
                  <a:pt x="1042185" y="213438"/>
                </a:lnTo>
                <a:lnTo>
                  <a:pt x="1043154" y="213703"/>
                </a:lnTo>
                <a:lnTo>
                  <a:pt x="1044036" y="213967"/>
                </a:lnTo>
                <a:lnTo>
                  <a:pt x="1045005" y="214144"/>
                </a:lnTo>
                <a:lnTo>
                  <a:pt x="1045886" y="214409"/>
                </a:lnTo>
                <a:lnTo>
                  <a:pt x="1046855" y="214585"/>
                </a:lnTo>
                <a:lnTo>
                  <a:pt x="1047824" y="214762"/>
                </a:lnTo>
                <a:lnTo>
                  <a:pt x="1048705" y="214938"/>
                </a:lnTo>
                <a:lnTo>
                  <a:pt x="1049674" y="215115"/>
                </a:lnTo>
                <a:lnTo>
                  <a:pt x="1050555" y="215291"/>
                </a:lnTo>
                <a:lnTo>
                  <a:pt x="1051525" y="215379"/>
                </a:lnTo>
                <a:lnTo>
                  <a:pt x="1052494" y="215467"/>
                </a:lnTo>
                <a:lnTo>
                  <a:pt x="1053375" y="215644"/>
                </a:lnTo>
                <a:lnTo>
                  <a:pt x="1054344" y="215644"/>
                </a:lnTo>
                <a:lnTo>
                  <a:pt x="1055225" y="215732"/>
                </a:lnTo>
                <a:lnTo>
                  <a:pt x="1056194" y="215820"/>
                </a:lnTo>
                <a:lnTo>
                  <a:pt x="1057075" y="215820"/>
                </a:lnTo>
                <a:lnTo>
                  <a:pt x="1058045" y="215820"/>
                </a:lnTo>
                <a:lnTo>
                  <a:pt x="1059014" y="215732"/>
                </a:lnTo>
                <a:lnTo>
                  <a:pt x="1059895" y="215732"/>
                </a:lnTo>
                <a:lnTo>
                  <a:pt x="1060864" y="215644"/>
                </a:lnTo>
                <a:lnTo>
                  <a:pt x="1061745" y="215556"/>
                </a:lnTo>
                <a:lnTo>
                  <a:pt x="1062714" y="215379"/>
                </a:lnTo>
                <a:lnTo>
                  <a:pt x="1063683" y="215203"/>
                </a:lnTo>
                <a:lnTo>
                  <a:pt x="1064564" y="215026"/>
                </a:lnTo>
                <a:lnTo>
                  <a:pt x="1065534" y="214850"/>
                </a:lnTo>
                <a:lnTo>
                  <a:pt x="1066415" y="214585"/>
                </a:lnTo>
                <a:lnTo>
                  <a:pt x="1067384" y="214320"/>
                </a:lnTo>
                <a:lnTo>
                  <a:pt x="1068353" y="214056"/>
                </a:lnTo>
                <a:lnTo>
                  <a:pt x="1069234" y="213703"/>
                </a:lnTo>
                <a:lnTo>
                  <a:pt x="1070203" y="213438"/>
                </a:lnTo>
                <a:lnTo>
                  <a:pt x="1071084" y="212997"/>
                </a:lnTo>
                <a:lnTo>
                  <a:pt x="1072053" y="212644"/>
                </a:lnTo>
                <a:lnTo>
                  <a:pt x="1073023" y="212203"/>
                </a:lnTo>
                <a:lnTo>
                  <a:pt x="1073904" y="211762"/>
                </a:lnTo>
                <a:lnTo>
                  <a:pt x="1074873" y="211320"/>
                </a:lnTo>
                <a:lnTo>
                  <a:pt x="1075754" y="210791"/>
                </a:lnTo>
                <a:lnTo>
                  <a:pt x="1076723" y="210262"/>
                </a:lnTo>
                <a:lnTo>
                  <a:pt x="1077604" y="209732"/>
                </a:lnTo>
                <a:lnTo>
                  <a:pt x="1078573" y="209115"/>
                </a:lnTo>
                <a:lnTo>
                  <a:pt x="1079543" y="208497"/>
                </a:lnTo>
                <a:lnTo>
                  <a:pt x="1080424" y="207879"/>
                </a:lnTo>
                <a:lnTo>
                  <a:pt x="1081393" y="207262"/>
                </a:lnTo>
                <a:lnTo>
                  <a:pt x="1082274" y="206556"/>
                </a:lnTo>
                <a:lnTo>
                  <a:pt x="1083243" y="205850"/>
                </a:lnTo>
                <a:lnTo>
                  <a:pt x="1084212" y="205144"/>
                </a:lnTo>
                <a:lnTo>
                  <a:pt x="1085093" y="204438"/>
                </a:lnTo>
                <a:lnTo>
                  <a:pt x="1086062" y="203644"/>
                </a:lnTo>
                <a:lnTo>
                  <a:pt x="1086944" y="202938"/>
                </a:lnTo>
                <a:lnTo>
                  <a:pt x="1087913" y="202144"/>
                </a:lnTo>
                <a:lnTo>
                  <a:pt x="1088882" y="201350"/>
                </a:lnTo>
                <a:lnTo>
                  <a:pt x="1089763" y="200556"/>
                </a:lnTo>
                <a:lnTo>
                  <a:pt x="1090732" y="199673"/>
                </a:lnTo>
                <a:lnTo>
                  <a:pt x="1091613" y="198879"/>
                </a:lnTo>
                <a:lnTo>
                  <a:pt x="1092582" y="197997"/>
                </a:lnTo>
                <a:lnTo>
                  <a:pt x="1093463" y="197203"/>
                </a:lnTo>
                <a:lnTo>
                  <a:pt x="1094433" y="196321"/>
                </a:lnTo>
                <a:lnTo>
                  <a:pt x="1095402" y="195438"/>
                </a:lnTo>
                <a:lnTo>
                  <a:pt x="1096283" y="194556"/>
                </a:lnTo>
                <a:lnTo>
                  <a:pt x="1097252" y="193673"/>
                </a:lnTo>
                <a:lnTo>
                  <a:pt x="1098133" y="192791"/>
                </a:lnTo>
                <a:lnTo>
                  <a:pt x="1099102" y="191909"/>
                </a:lnTo>
                <a:lnTo>
                  <a:pt x="1100071" y="191026"/>
                </a:lnTo>
                <a:lnTo>
                  <a:pt x="1100952" y="190144"/>
                </a:lnTo>
                <a:lnTo>
                  <a:pt x="1101922" y="189261"/>
                </a:lnTo>
                <a:lnTo>
                  <a:pt x="1102803" y="188379"/>
                </a:lnTo>
                <a:lnTo>
                  <a:pt x="1103772" y="187585"/>
                </a:lnTo>
                <a:lnTo>
                  <a:pt x="1104741" y="186703"/>
                </a:lnTo>
                <a:lnTo>
                  <a:pt x="1105622" y="185820"/>
                </a:lnTo>
                <a:lnTo>
                  <a:pt x="1106591" y="185026"/>
                </a:lnTo>
                <a:lnTo>
                  <a:pt x="1107472" y="184144"/>
                </a:lnTo>
                <a:lnTo>
                  <a:pt x="1108442" y="183350"/>
                </a:lnTo>
                <a:lnTo>
                  <a:pt x="1109411" y="182556"/>
                </a:lnTo>
                <a:lnTo>
                  <a:pt x="1110292" y="181762"/>
                </a:lnTo>
                <a:lnTo>
                  <a:pt x="1111261" y="180967"/>
                </a:lnTo>
                <a:lnTo>
                  <a:pt x="1112142" y="180173"/>
                </a:lnTo>
                <a:lnTo>
                  <a:pt x="1113111" y="179468"/>
                </a:lnTo>
                <a:lnTo>
                  <a:pt x="1117781" y="176027"/>
                </a:lnTo>
                <a:lnTo>
                  <a:pt x="1118662" y="175321"/>
                </a:lnTo>
                <a:lnTo>
                  <a:pt x="1119631" y="174791"/>
                </a:lnTo>
                <a:lnTo>
                  <a:pt x="1120600" y="174174"/>
                </a:lnTo>
                <a:lnTo>
                  <a:pt x="1121481" y="173644"/>
                </a:lnTo>
                <a:lnTo>
                  <a:pt x="1122450" y="173115"/>
                </a:lnTo>
                <a:lnTo>
                  <a:pt x="1123332" y="172586"/>
                </a:lnTo>
                <a:lnTo>
                  <a:pt x="1124301" y="172145"/>
                </a:lnTo>
                <a:lnTo>
                  <a:pt x="1125270" y="171703"/>
                </a:lnTo>
                <a:lnTo>
                  <a:pt x="1126151" y="171262"/>
                </a:lnTo>
                <a:lnTo>
                  <a:pt x="1127120" y="170909"/>
                </a:lnTo>
                <a:lnTo>
                  <a:pt x="1128001" y="170556"/>
                </a:lnTo>
                <a:lnTo>
                  <a:pt x="1128970" y="170203"/>
                </a:lnTo>
                <a:lnTo>
                  <a:pt x="1129851" y="169939"/>
                </a:lnTo>
                <a:lnTo>
                  <a:pt x="1130821" y="169674"/>
                </a:lnTo>
                <a:lnTo>
                  <a:pt x="1131790" y="169409"/>
                </a:lnTo>
                <a:lnTo>
                  <a:pt x="1132671" y="169145"/>
                </a:lnTo>
                <a:lnTo>
                  <a:pt x="1133640" y="168968"/>
                </a:lnTo>
                <a:lnTo>
                  <a:pt x="1134521" y="168880"/>
                </a:lnTo>
                <a:lnTo>
                  <a:pt x="1135490" y="168704"/>
                </a:lnTo>
                <a:lnTo>
                  <a:pt x="1136459" y="168615"/>
                </a:lnTo>
                <a:lnTo>
                  <a:pt x="1137340" y="168527"/>
                </a:lnTo>
                <a:lnTo>
                  <a:pt x="1138310" y="168527"/>
                </a:lnTo>
                <a:lnTo>
                  <a:pt x="1139191" y="168527"/>
                </a:lnTo>
                <a:lnTo>
                  <a:pt x="1140160" y="168527"/>
                </a:lnTo>
                <a:lnTo>
                  <a:pt x="1141129" y="168527"/>
                </a:lnTo>
                <a:lnTo>
                  <a:pt x="1142010" y="168615"/>
                </a:lnTo>
                <a:lnTo>
                  <a:pt x="1142979" y="168704"/>
                </a:lnTo>
                <a:lnTo>
                  <a:pt x="1143860" y="168880"/>
                </a:lnTo>
                <a:lnTo>
                  <a:pt x="1148530" y="169850"/>
                </a:lnTo>
                <a:lnTo>
                  <a:pt x="1149499" y="170115"/>
                </a:lnTo>
                <a:lnTo>
                  <a:pt x="1150380" y="170380"/>
                </a:lnTo>
                <a:lnTo>
                  <a:pt x="1151349" y="170644"/>
                </a:lnTo>
                <a:lnTo>
                  <a:pt x="1152319" y="170997"/>
                </a:lnTo>
                <a:lnTo>
                  <a:pt x="1153200" y="171350"/>
                </a:lnTo>
                <a:lnTo>
                  <a:pt x="1154169" y="171703"/>
                </a:lnTo>
                <a:lnTo>
                  <a:pt x="1155050" y="172056"/>
                </a:lnTo>
                <a:lnTo>
                  <a:pt x="1156019" y="172498"/>
                </a:lnTo>
                <a:lnTo>
                  <a:pt x="1156988" y="172851"/>
                </a:lnTo>
                <a:lnTo>
                  <a:pt x="1157869" y="173292"/>
                </a:lnTo>
                <a:lnTo>
                  <a:pt x="1158839" y="173733"/>
                </a:lnTo>
                <a:lnTo>
                  <a:pt x="1159720" y="174174"/>
                </a:lnTo>
                <a:lnTo>
                  <a:pt x="1160689" y="174615"/>
                </a:lnTo>
                <a:lnTo>
                  <a:pt x="1161658" y="175144"/>
                </a:lnTo>
                <a:lnTo>
                  <a:pt x="1162539" y="175585"/>
                </a:lnTo>
                <a:lnTo>
                  <a:pt x="1163508" y="176115"/>
                </a:lnTo>
                <a:lnTo>
                  <a:pt x="1164389" y="176556"/>
                </a:lnTo>
                <a:lnTo>
                  <a:pt x="1165358" y="177085"/>
                </a:lnTo>
                <a:lnTo>
                  <a:pt x="1166328" y="177614"/>
                </a:lnTo>
                <a:lnTo>
                  <a:pt x="1167209" y="178144"/>
                </a:lnTo>
                <a:lnTo>
                  <a:pt x="1168178" y="178673"/>
                </a:lnTo>
                <a:lnTo>
                  <a:pt x="1169059" y="179203"/>
                </a:lnTo>
                <a:lnTo>
                  <a:pt x="1170028" y="179644"/>
                </a:lnTo>
                <a:lnTo>
                  <a:pt x="1170909" y="180173"/>
                </a:lnTo>
                <a:lnTo>
                  <a:pt x="1171878" y="180702"/>
                </a:lnTo>
                <a:lnTo>
                  <a:pt x="1172847" y="181232"/>
                </a:lnTo>
                <a:lnTo>
                  <a:pt x="1173729" y="181761"/>
                </a:lnTo>
                <a:lnTo>
                  <a:pt x="1174698" y="182291"/>
                </a:lnTo>
                <a:lnTo>
                  <a:pt x="1175579" y="182820"/>
                </a:lnTo>
                <a:lnTo>
                  <a:pt x="1176548" y="183349"/>
                </a:lnTo>
                <a:lnTo>
                  <a:pt x="1177517" y="183879"/>
                </a:lnTo>
                <a:lnTo>
                  <a:pt x="1178398" y="184408"/>
                </a:lnTo>
                <a:lnTo>
                  <a:pt x="1179367" y="184938"/>
                </a:lnTo>
                <a:lnTo>
                  <a:pt x="1180248" y="185379"/>
                </a:lnTo>
                <a:lnTo>
                  <a:pt x="1181218" y="185908"/>
                </a:lnTo>
                <a:lnTo>
                  <a:pt x="1182187" y="186349"/>
                </a:lnTo>
                <a:lnTo>
                  <a:pt x="1183068" y="186879"/>
                </a:lnTo>
                <a:lnTo>
                  <a:pt x="1184037" y="187320"/>
                </a:lnTo>
                <a:lnTo>
                  <a:pt x="1184918" y="187849"/>
                </a:lnTo>
                <a:lnTo>
                  <a:pt x="1185887" y="188290"/>
                </a:lnTo>
                <a:lnTo>
                  <a:pt x="1186768" y="188732"/>
                </a:lnTo>
                <a:lnTo>
                  <a:pt x="1187738" y="189173"/>
                </a:lnTo>
                <a:lnTo>
                  <a:pt x="1188707" y="189614"/>
                </a:lnTo>
                <a:lnTo>
                  <a:pt x="1189588" y="190055"/>
                </a:lnTo>
                <a:lnTo>
                  <a:pt x="1190557" y="190496"/>
                </a:lnTo>
                <a:lnTo>
                  <a:pt x="1191438" y="190849"/>
                </a:lnTo>
                <a:lnTo>
                  <a:pt x="1192407" y="191291"/>
                </a:lnTo>
                <a:lnTo>
                  <a:pt x="1193376" y="191643"/>
                </a:lnTo>
                <a:lnTo>
                  <a:pt x="1194257" y="192085"/>
                </a:lnTo>
                <a:lnTo>
                  <a:pt x="1195227" y="192437"/>
                </a:lnTo>
                <a:lnTo>
                  <a:pt x="1196108" y="192790"/>
                </a:lnTo>
                <a:lnTo>
                  <a:pt x="1197077" y="193143"/>
                </a:lnTo>
                <a:lnTo>
                  <a:pt x="1198046" y="193496"/>
                </a:lnTo>
                <a:lnTo>
                  <a:pt x="1198927" y="193849"/>
                </a:lnTo>
                <a:lnTo>
                  <a:pt x="1199896" y="194202"/>
                </a:lnTo>
                <a:lnTo>
                  <a:pt x="1200777" y="194467"/>
                </a:lnTo>
                <a:lnTo>
                  <a:pt x="1201746" y="194819"/>
                </a:lnTo>
                <a:lnTo>
                  <a:pt x="1202716" y="195084"/>
                </a:lnTo>
                <a:lnTo>
                  <a:pt x="1203597" y="195349"/>
                </a:lnTo>
                <a:lnTo>
                  <a:pt x="1204566" y="195702"/>
                </a:lnTo>
                <a:lnTo>
                  <a:pt x="1205447" y="195966"/>
                </a:lnTo>
                <a:lnTo>
                  <a:pt x="1206416" y="196231"/>
                </a:lnTo>
                <a:lnTo>
                  <a:pt x="1207297" y="196496"/>
                </a:lnTo>
                <a:lnTo>
                  <a:pt x="1208266" y="196760"/>
                </a:lnTo>
                <a:lnTo>
                  <a:pt x="1209236" y="197025"/>
                </a:lnTo>
                <a:lnTo>
                  <a:pt x="1210117" y="197202"/>
                </a:lnTo>
                <a:lnTo>
                  <a:pt x="1211086" y="197466"/>
                </a:lnTo>
                <a:lnTo>
                  <a:pt x="1211967" y="197731"/>
                </a:lnTo>
                <a:lnTo>
                  <a:pt x="1212936" y="197907"/>
                </a:lnTo>
                <a:lnTo>
                  <a:pt x="1213905" y="198172"/>
                </a:lnTo>
                <a:lnTo>
                  <a:pt x="1214786" y="198349"/>
                </a:lnTo>
                <a:lnTo>
                  <a:pt x="1215755" y="198613"/>
                </a:lnTo>
                <a:lnTo>
                  <a:pt x="1216637" y="198790"/>
                </a:lnTo>
                <a:lnTo>
                  <a:pt x="1217606" y="198966"/>
                </a:lnTo>
                <a:lnTo>
                  <a:pt x="1218575" y="199231"/>
                </a:lnTo>
                <a:lnTo>
                  <a:pt x="1219456" y="199408"/>
                </a:lnTo>
                <a:lnTo>
                  <a:pt x="1220425" y="199584"/>
                </a:lnTo>
                <a:lnTo>
                  <a:pt x="1221306" y="199849"/>
                </a:lnTo>
                <a:lnTo>
                  <a:pt x="1222275" y="200025"/>
                </a:lnTo>
                <a:lnTo>
                  <a:pt x="1223156" y="200202"/>
                </a:lnTo>
                <a:lnTo>
                  <a:pt x="1224126" y="200378"/>
                </a:lnTo>
                <a:lnTo>
                  <a:pt x="1225095" y="200555"/>
                </a:lnTo>
                <a:lnTo>
                  <a:pt x="1225976" y="200819"/>
                </a:lnTo>
                <a:lnTo>
                  <a:pt x="1226945" y="200996"/>
                </a:lnTo>
                <a:lnTo>
                  <a:pt x="1227826" y="201172"/>
                </a:lnTo>
                <a:lnTo>
                  <a:pt x="1228795" y="201349"/>
                </a:lnTo>
                <a:lnTo>
                  <a:pt x="1229764" y="201526"/>
                </a:lnTo>
                <a:lnTo>
                  <a:pt x="1230645" y="201790"/>
                </a:lnTo>
                <a:lnTo>
                  <a:pt x="1231615" y="201967"/>
                </a:lnTo>
                <a:lnTo>
                  <a:pt x="1232496" y="202143"/>
                </a:lnTo>
                <a:lnTo>
                  <a:pt x="1233465" y="202320"/>
                </a:lnTo>
                <a:lnTo>
                  <a:pt x="1234434" y="202584"/>
                </a:lnTo>
                <a:lnTo>
                  <a:pt x="1235315" y="202761"/>
                </a:lnTo>
                <a:lnTo>
                  <a:pt x="1236284" y="202937"/>
                </a:lnTo>
                <a:lnTo>
                  <a:pt x="1237165" y="203202"/>
                </a:lnTo>
                <a:lnTo>
                  <a:pt x="1238134" y="203379"/>
                </a:lnTo>
                <a:lnTo>
                  <a:pt x="1239104" y="203555"/>
                </a:lnTo>
                <a:lnTo>
                  <a:pt x="1239985" y="203820"/>
                </a:lnTo>
                <a:lnTo>
                  <a:pt x="1240954" y="203996"/>
                </a:lnTo>
                <a:lnTo>
                  <a:pt x="1241835" y="204261"/>
                </a:lnTo>
                <a:lnTo>
                  <a:pt x="1242804" y="204437"/>
                </a:lnTo>
                <a:lnTo>
                  <a:pt x="1243685" y="204614"/>
                </a:lnTo>
                <a:lnTo>
                  <a:pt x="1244654" y="204879"/>
                </a:lnTo>
                <a:lnTo>
                  <a:pt x="1245624" y="205055"/>
                </a:lnTo>
                <a:lnTo>
                  <a:pt x="1246505" y="205320"/>
                </a:lnTo>
                <a:lnTo>
                  <a:pt x="1247474" y="205585"/>
                </a:lnTo>
                <a:lnTo>
                  <a:pt x="1248355" y="205761"/>
                </a:lnTo>
                <a:lnTo>
                  <a:pt x="1249324" y="206026"/>
                </a:lnTo>
                <a:lnTo>
                  <a:pt x="1250293" y="206202"/>
                </a:lnTo>
                <a:lnTo>
                  <a:pt x="1251174" y="206467"/>
                </a:lnTo>
                <a:lnTo>
                  <a:pt x="1252143" y="206643"/>
                </a:lnTo>
                <a:lnTo>
                  <a:pt x="1253025" y="206908"/>
                </a:lnTo>
                <a:lnTo>
                  <a:pt x="1253994" y="207173"/>
                </a:lnTo>
                <a:lnTo>
                  <a:pt x="1254963" y="207349"/>
                </a:lnTo>
                <a:lnTo>
                  <a:pt x="1255844" y="207614"/>
                </a:lnTo>
                <a:lnTo>
                  <a:pt x="1256813" y="207791"/>
                </a:lnTo>
                <a:lnTo>
                  <a:pt x="1257694" y="208055"/>
                </a:lnTo>
                <a:lnTo>
                  <a:pt x="1258663" y="208232"/>
                </a:lnTo>
                <a:lnTo>
                  <a:pt x="1259632" y="208496"/>
                </a:lnTo>
                <a:lnTo>
                  <a:pt x="1260514" y="208673"/>
                </a:lnTo>
                <a:lnTo>
                  <a:pt x="1261483" y="208938"/>
                </a:lnTo>
                <a:lnTo>
                  <a:pt x="1262364" y="209114"/>
                </a:lnTo>
                <a:lnTo>
                  <a:pt x="1263333" y="209379"/>
                </a:lnTo>
                <a:lnTo>
                  <a:pt x="1264214" y="209555"/>
                </a:lnTo>
                <a:lnTo>
                  <a:pt x="1265183" y="209732"/>
                </a:lnTo>
                <a:lnTo>
                  <a:pt x="1266152" y="209997"/>
                </a:lnTo>
                <a:lnTo>
                  <a:pt x="1267033" y="210173"/>
                </a:lnTo>
                <a:lnTo>
                  <a:pt x="1268003" y="210350"/>
                </a:lnTo>
                <a:lnTo>
                  <a:pt x="1268884" y="210526"/>
                </a:lnTo>
                <a:lnTo>
                  <a:pt x="1269853" y="210702"/>
                </a:lnTo>
                <a:lnTo>
                  <a:pt x="1270822" y="210967"/>
                </a:lnTo>
                <a:lnTo>
                  <a:pt x="1271703" y="211144"/>
                </a:lnTo>
                <a:lnTo>
                  <a:pt x="1272672" y="211232"/>
                </a:lnTo>
                <a:lnTo>
                  <a:pt x="1273553" y="211408"/>
                </a:lnTo>
                <a:lnTo>
                  <a:pt x="1274523" y="211585"/>
                </a:lnTo>
                <a:lnTo>
                  <a:pt x="1275492" y="211761"/>
                </a:lnTo>
                <a:lnTo>
                  <a:pt x="1276373" y="211938"/>
                </a:lnTo>
                <a:lnTo>
                  <a:pt x="1277342" y="212026"/>
                </a:lnTo>
                <a:lnTo>
                  <a:pt x="1278223" y="212203"/>
                </a:lnTo>
                <a:lnTo>
                  <a:pt x="1279192" y="212291"/>
                </a:lnTo>
                <a:lnTo>
                  <a:pt x="1280073" y="212379"/>
                </a:lnTo>
                <a:lnTo>
                  <a:pt x="1281042" y="212555"/>
                </a:lnTo>
                <a:lnTo>
                  <a:pt x="1282012" y="212644"/>
                </a:lnTo>
                <a:lnTo>
                  <a:pt x="1282893" y="212732"/>
                </a:lnTo>
                <a:lnTo>
                  <a:pt x="1283862" y="212820"/>
                </a:lnTo>
                <a:lnTo>
                  <a:pt x="1284743" y="212908"/>
                </a:lnTo>
                <a:lnTo>
                  <a:pt x="1285712" y="212996"/>
                </a:lnTo>
                <a:lnTo>
                  <a:pt x="1286681" y="213085"/>
                </a:lnTo>
                <a:lnTo>
                  <a:pt x="1287562" y="213173"/>
                </a:lnTo>
                <a:lnTo>
                  <a:pt x="1288531" y="213173"/>
                </a:lnTo>
                <a:lnTo>
                  <a:pt x="1289413" y="213261"/>
                </a:lnTo>
                <a:lnTo>
                  <a:pt x="1290382" y="213349"/>
                </a:lnTo>
                <a:lnTo>
                  <a:pt x="1291351" y="213349"/>
                </a:lnTo>
                <a:lnTo>
                  <a:pt x="1292232" y="213437"/>
                </a:lnTo>
                <a:lnTo>
                  <a:pt x="1293201" y="213437"/>
                </a:lnTo>
                <a:lnTo>
                  <a:pt x="1294082" y="213437"/>
                </a:lnTo>
                <a:lnTo>
                  <a:pt x="1295051" y="213437"/>
                </a:lnTo>
                <a:lnTo>
                  <a:pt x="1296021" y="213526"/>
                </a:lnTo>
                <a:lnTo>
                  <a:pt x="1296902" y="213526"/>
                </a:lnTo>
                <a:lnTo>
                  <a:pt x="1297871" y="213526"/>
                </a:lnTo>
                <a:lnTo>
                  <a:pt x="1298752" y="213526"/>
                </a:lnTo>
                <a:lnTo>
                  <a:pt x="1299721" y="213526"/>
                </a:lnTo>
                <a:lnTo>
                  <a:pt x="1300602" y="213437"/>
                </a:lnTo>
                <a:lnTo>
                  <a:pt x="1301571" y="213437"/>
                </a:lnTo>
                <a:lnTo>
                  <a:pt x="1302540" y="213437"/>
                </a:lnTo>
                <a:lnTo>
                  <a:pt x="1303422" y="213437"/>
                </a:lnTo>
                <a:lnTo>
                  <a:pt x="1304391" y="213437"/>
                </a:lnTo>
                <a:lnTo>
                  <a:pt x="1305272" y="213349"/>
                </a:lnTo>
                <a:lnTo>
                  <a:pt x="1306241" y="213349"/>
                </a:lnTo>
                <a:lnTo>
                  <a:pt x="1307210" y="213349"/>
                </a:lnTo>
                <a:lnTo>
                  <a:pt x="1308091" y="213261"/>
                </a:lnTo>
                <a:lnTo>
                  <a:pt x="1309060" y="213261"/>
                </a:lnTo>
                <a:lnTo>
                  <a:pt x="1309941" y="213173"/>
                </a:lnTo>
                <a:lnTo>
                  <a:pt x="1310911" y="213173"/>
                </a:lnTo>
                <a:lnTo>
                  <a:pt x="1311880" y="213173"/>
                </a:lnTo>
                <a:lnTo>
                  <a:pt x="1312761" y="213085"/>
                </a:lnTo>
                <a:lnTo>
                  <a:pt x="1313730" y="213085"/>
                </a:lnTo>
                <a:lnTo>
                  <a:pt x="1314611" y="212996"/>
                </a:lnTo>
                <a:lnTo>
                  <a:pt x="1315580" y="212996"/>
                </a:lnTo>
                <a:lnTo>
                  <a:pt x="1316461" y="212908"/>
                </a:lnTo>
                <a:lnTo>
                  <a:pt x="1317430" y="212908"/>
                </a:lnTo>
                <a:lnTo>
                  <a:pt x="1318400" y="212908"/>
                </a:lnTo>
                <a:lnTo>
                  <a:pt x="1319281" y="212820"/>
                </a:lnTo>
                <a:lnTo>
                  <a:pt x="1320250" y="212820"/>
                </a:lnTo>
                <a:lnTo>
                  <a:pt x="1321131" y="212820"/>
                </a:lnTo>
                <a:lnTo>
                  <a:pt x="1322100" y="212732"/>
                </a:lnTo>
                <a:lnTo>
                  <a:pt x="1323069" y="212732"/>
                </a:lnTo>
                <a:lnTo>
                  <a:pt x="1323950" y="212732"/>
                </a:lnTo>
                <a:lnTo>
                  <a:pt x="1324920" y="212732"/>
                </a:lnTo>
                <a:lnTo>
                  <a:pt x="1325801" y="212732"/>
                </a:lnTo>
                <a:lnTo>
                  <a:pt x="1326770" y="212644"/>
                </a:lnTo>
                <a:lnTo>
                  <a:pt x="1327739" y="212644"/>
                </a:lnTo>
                <a:lnTo>
                  <a:pt x="1328620" y="212644"/>
                </a:lnTo>
                <a:lnTo>
                  <a:pt x="1329589" y="212644"/>
                </a:lnTo>
                <a:lnTo>
                  <a:pt x="1330470" y="212644"/>
                </a:lnTo>
                <a:lnTo>
                  <a:pt x="1331439" y="212732"/>
                </a:lnTo>
                <a:lnTo>
                  <a:pt x="1332409" y="212732"/>
                </a:lnTo>
                <a:lnTo>
                  <a:pt x="1333290" y="212732"/>
                </a:lnTo>
                <a:lnTo>
                  <a:pt x="1334259" y="212732"/>
                </a:lnTo>
                <a:lnTo>
                  <a:pt x="1335140" y="212732"/>
                </a:lnTo>
                <a:lnTo>
                  <a:pt x="1336109" y="212820"/>
                </a:lnTo>
                <a:lnTo>
                  <a:pt x="1336990" y="212820"/>
                </a:lnTo>
                <a:lnTo>
                  <a:pt x="1337959" y="212820"/>
                </a:lnTo>
                <a:lnTo>
                  <a:pt x="1338928" y="212908"/>
                </a:lnTo>
                <a:lnTo>
                  <a:pt x="1339810" y="212908"/>
                </a:lnTo>
                <a:lnTo>
                  <a:pt x="1340779" y="212996"/>
                </a:lnTo>
                <a:lnTo>
                  <a:pt x="1341660" y="212996"/>
                </a:lnTo>
                <a:lnTo>
                  <a:pt x="1342629" y="213085"/>
                </a:lnTo>
                <a:lnTo>
                  <a:pt x="1343598" y="213085"/>
                </a:lnTo>
                <a:lnTo>
                  <a:pt x="1344479" y="213173"/>
                </a:lnTo>
                <a:lnTo>
                  <a:pt x="1345448" y="213173"/>
                </a:lnTo>
                <a:lnTo>
                  <a:pt x="1346329" y="213261"/>
                </a:lnTo>
                <a:lnTo>
                  <a:pt x="1347299" y="213349"/>
                </a:lnTo>
                <a:lnTo>
                  <a:pt x="1348268" y="213349"/>
                </a:lnTo>
                <a:lnTo>
                  <a:pt x="1349149" y="213437"/>
                </a:lnTo>
                <a:lnTo>
                  <a:pt x="1350118" y="213437"/>
                </a:lnTo>
                <a:lnTo>
                  <a:pt x="1350999" y="213526"/>
                </a:lnTo>
                <a:lnTo>
                  <a:pt x="1351968" y="213614"/>
                </a:lnTo>
                <a:lnTo>
                  <a:pt x="1352849" y="213614"/>
                </a:lnTo>
                <a:lnTo>
                  <a:pt x="1353819" y="213702"/>
                </a:lnTo>
                <a:lnTo>
                  <a:pt x="1354788" y="213702"/>
                </a:lnTo>
                <a:lnTo>
                  <a:pt x="1355669" y="213790"/>
                </a:lnTo>
                <a:lnTo>
                  <a:pt x="1356638" y="213790"/>
                </a:lnTo>
                <a:lnTo>
                  <a:pt x="1357519" y="213878"/>
                </a:lnTo>
                <a:lnTo>
                  <a:pt x="1358488" y="213878"/>
                </a:lnTo>
                <a:lnTo>
                  <a:pt x="1359457" y="213878"/>
                </a:lnTo>
                <a:lnTo>
                  <a:pt x="1360338" y="213966"/>
                </a:lnTo>
                <a:lnTo>
                  <a:pt x="1361308" y="213966"/>
                </a:lnTo>
                <a:lnTo>
                  <a:pt x="1362189" y="213966"/>
                </a:lnTo>
                <a:lnTo>
                  <a:pt x="1363158" y="213966"/>
                </a:lnTo>
                <a:lnTo>
                  <a:pt x="1364127" y="213966"/>
                </a:lnTo>
                <a:lnTo>
                  <a:pt x="1365008" y="213966"/>
                </a:lnTo>
                <a:lnTo>
                  <a:pt x="1365977" y="213966"/>
                </a:lnTo>
                <a:lnTo>
                  <a:pt x="1366858" y="213966"/>
                </a:lnTo>
                <a:lnTo>
                  <a:pt x="1367827" y="213966"/>
                </a:lnTo>
                <a:lnTo>
                  <a:pt x="1368797" y="213878"/>
                </a:lnTo>
                <a:lnTo>
                  <a:pt x="1369678" y="213878"/>
                </a:lnTo>
                <a:lnTo>
                  <a:pt x="1370647" y="213790"/>
                </a:lnTo>
                <a:lnTo>
                  <a:pt x="1371528" y="213702"/>
                </a:lnTo>
                <a:lnTo>
                  <a:pt x="1372497" y="213702"/>
                </a:lnTo>
                <a:lnTo>
                  <a:pt x="1373378" y="213614"/>
                </a:lnTo>
                <a:lnTo>
                  <a:pt x="1374347" y="213526"/>
                </a:lnTo>
                <a:lnTo>
                  <a:pt x="1375317" y="213349"/>
                </a:lnTo>
                <a:lnTo>
                  <a:pt x="1376198" y="213261"/>
                </a:lnTo>
                <a:lnTo>
                  <a:pt x="1377167" y="213173"/>
                </a:lnTo>
                <a:lnTo>
                  <a:pt x="1378048" y="212996"/>
                </a:lnTo>
                <a:lnTo>
                  <a:pt x="1379017" y="212820"/>
                </a:lnTo>
                <a:lnTo>
                  <a:pt x="1379986" y="212731"/>
                </a:lnTo>
                <a:lnTo>
                  <a:pt x="1380867" y="212555"/>
                </a:lnTo>
                <a:lnTo>
                  <a:pt x="1381836" y="212378"/>
                </a:lnTo>
                <a:lnTo>
                  <a:pt x="1382718" y="212114"/>
                </a:lnTo>
                <a:lnTo>
                  <a:pt x="1383687" y="211937"/>
                </a:lnTo>
                <a:lnTo>
                  <a:pt x="1384656" y="211761"/>
                </a:lnTo>
                <a:lnTo>
                  <a:pt x="1385537" y="211496"/>
                </a:lnTo>
                <a:lnTo>
                  <a:pt x="1386506" y="211231"/>
                </a:lnTo>
                <a:lnTo>
                  <a:pt x="1387387" y="210967"/>
                </a:lnTo>
                <a:lnTo>
                  <a:pt x="1388356" y="210702"/>
                </a:lnTo>
                <a:lnTo>
                  <a:pt x="1389325" y="210437"/>
                </a:lnTo>
                <a:lnTo>
                  <a:pt x="1390207" y="210173"/>
                </a:lnTo>
                <a:lnTo>
                  <a:pt x="1391176" y="209820"/>
                </a:lnTo>
                <a:lnTo>
                  <a:pt x="1392057" y="209555"/>
                </a:lnTo>
                <a:lnTo>
                  <a:pt x="1393026" y="209202"/>
                </a:lnTo>
                <a:lnTo>
                  <a:pt x="1393907" y="208937"/>
                </a:lnTo>
                <a:lnTo>
                  <a:pt x="1394876" y="208585"/>
                </a:lnTo>
                <a:lnTo>
                  <a:pt x="1395845" y="208232"/>
                </a:lnTo>
                <a:lnTo>
                  <a:pt x="1396726" y="207879"/>
                </a:lnTo>
                <a:lnTo>
                  <a:pt x="1397696" y="207438"/>
                </a:lnTo>
                <a:lnTo>
                  <a:pt x="1398577" y="207085"/>
                </a:lnTo>
                <a:lnTo>
                  <a:pt x="1399546" y="206732"/>
                </a:lnTo>
                <a:lnTo>
                  <a:pt x="1400515" y="206291"/>
                </a:lnTo>
                <a:lnTo>
                  <a:pt x="1401396" y="205938"/>
                </a:lnTo>
                <a:lnTo>
                  <a:pt x="1402365" y="205497"/>
                </a:lnTo>
                <a:lnTo>
                  <a:pt x="1403246" y="205055"/>
                </a:lnTo>
                <a:lnTo>
                  <a:pt x="1404216" y="204614"/>
                </a:lnTo>
                <a:lnTo>
                  <a:pt x="1405185" y="204261"/>
                </a:lnTo>
                <a:lnTo>
                  <a:pt x="1406066" y="203820"/>
                </a:lnTo>
                <a:lnTo>
                  <a:pt x="1407035" y="203379"/>
                </a:lnTo>
                <a:lnTo>
                  <a:pt x="1407916" y="202938"/>
                </a:lnTo>
                <a:lnTo>
                  <a:pt x="1408885" y="202497"/>
                </a:lnTo>
                <a:lnTo>
                  <a:pt x="1409766" y="202055"/>
                </a:lnTo>
                <a:lnTo>
                  <a:pt x="1410735" y="201614"/>
                </a:lnTo>
                <a:lnTo>
                  <a:pt x="1411705" y="201085"/>
                </a:lnTo>
                <a:lnTo>
                  <a:pt x="1412586" y="200644"/>
                </a:lnTo>
                <a:lnTo>
                  <a:pt x="1413555" y="200202"/>
                </a:lnTo>
                <a:lnTo>
                  <a:pt x="1414436" y="199761"/>
                </a:lnTo>
                <a:lnTo>
                  <a:pt x="1415405" y="199320"/>
                </a:lnTo>
                <a:lnTo>
                  <a:pt x="1416374" y="198879"/>
                </a:lnTo>
                <a:lnTo>
                  <a:pt x="1417255" y="198438"/>
                </a:lnTo>
                <a:lnTo>
                  <a:pt x="1418224" y="197997"/>
                </a:lnTo>
                <a:lnTo>
                  <a:pt x="1419106" y="197555"/>
                </a:lnTo>
                <a:lnTo>
                  <a:pt x="1420075" y="197114"/>
                </a:lnTo>
                <a:lnTo>
                  <a:pt x="1421044" y="196761"/>
                </a:lnTo>
                <a:lnTo>
                  <a:pt x="1421925" y="196320"/>
                </a:lnTo>
                <a:lnTo>
                  <a:pt x="1422894" y="195879"/>
                </a:lnTo>
                <a:lnTo>
                  <a:pt x="1423775" y="195526"/>
                </a:lnTo>
                <a:lnTo>
                  <a:pt x="1424744" y="195085"/>
                </a:lnTo>
                <a:lnTo>
                  <a:pt x="1425713" y="194732"/>
                </a:lnTo>
                <a:lnTo>
                  <a:pt x="1426595" y="194291"/>
                </a:lnTo>
                <a:lnTo>
                  <a:pt x="1427564" y="193938"/>
                </a:lnTo>
                <a:lnTo>
                  <a:pt x="1428445" y="193585"/>
                </a:lnTo>
                <a:lnTo>
                  <a:pt x="1429414" y="193232"/>
                </a:lnTo>
                <a:lnTo>
                  <a:pt x="1430295" y="192879"/>
                </a:lnTo>
                <a:lnTo>
                  <a:pt x="1431264" y="192615"/>
                </a:lnTo>
                <a:lnTo>
                  <a:pt x="1432233" y="192262"/>
                </a:lnTo>
                <a:lnTo>
                  <a:pt x="1433114" y="191997"/>
                </a:lnTo>
                <a:lnTo>
                  <a:pt x="1434084" y="191644"/>
                </a:lnTo>
                <a:lnTo>
                  <a:pt x="1434965" y="191379"/>
                </a:lnTo>
                <a:lnTo>
                  <a:pt x="1435934" y="191115"/>
                </a:lnTo>
                <a:lnTo>
                  <a:pt x="1436903" y="190850"/>
                </a:lnTo>
                <a:lnTo>
                  <a:pt x="1437784" y="190585"/>
                </a:lnTo>
                <a:lnTo>
                  <a:pt x="1438753" y="190409"/>
                </a:lnTo>
                <a:lnTo>
                  <a:pt x="1439634" y="190232"/>
                </a:lnTo>
                <a:lnTo>
                  <a:pt x="1440604" y="189968"/>
                </a:lnTo>
                <a:lnTo>
                  <a:pt x="1441573" y="189791"/>
                </a:lnTo>
                <a:lnTo>
                  <a:pt x="1442454" y="189615"/>
                </a:lnTo>
                <a:lnTo>
                  <a:pt x="1443423" y="189526"/>
                </a:lnTo>
                <a:lnTo>
                  <a:pt x="1444304" y="189350"/>
                </a:lnTo>
                <a:lnTo>
                  <a:pt x="1445273" y="189262"/>
                </a:lnTo>
                <a:lnTo>
                  <a:pt x="1446154" y="189174"/>
                </a:lnTo>
                <a:lnTo>
                  <a:pt x="1447123" y="189085"/>
                </a:lnTo>
                <a:lnTo>
                  <a:pt x="1448093" y="188997"/>
                </a:lnTo>
                <a:lnTo>
                  <a:pt x="1448974" y="188909"/>
                </a:lnTo>
                <a:lnTo>
                  <a:pt x="1449943" y="188909"/>
                </a:lnTo>
                <a:lnTo>
                  <a:pt x="1450824" y="188821"/>
                </a:lnTo>
                <a:lnTo>
                  <a:pt x="1451793" y="188821"/>
                </a:lnTo>
                <a:lnTo>
                  <a:pt x="1452762" y="188821"/>
                </a:lnTo>
                <a:lnTo>
                  <a:pt x="1453643" y="188821"/>
                </a:lnTo>
                <a:lnTo>
                  <a:pt x="1454612" y="188821"/>
                </a:lnTo>
                <a:lnTo>
                  <a:pt x="1455494" y="188909"/>
                </a:lnTo>
                <a:lnTo>
                  <a:pt x="1456463" y="188909"/>
                </a:lnTo>
                <a:lnTo>
                  <a:pt x="1457432" y="188997"/>
                </a:lnTo>
                <a:lnTo>
                  <a:pt x="1458313" y="189085"/>
                </a:lnTo>
                <a:lnTo>
                  <a:pt x="1459282" y="189174"/>
                </a:lnTo>
                <a:lnTo>
                  <a:pt x="1460163" y="189262"/>
                </a:lnTo>
                <a:lnTo>
                  <a:pt x="1461132" y="189350"/>
                </a:lnTo>
                <a:lnTo>
                  <a:pt x="1462101" y="189526"/>
                </a:lnTo>
                <a:lnTo>
                  <a:pt x="1462983" y="189615"/>
                </a:lnTo>
                <a:lnTo>
                  <a:pt x="1463952" y="189791"/>
                </a:lnTo>
                <a:lnTo>
                  <a:pt x="1464833" y="189968"/>
                </a:lnTo>
                <a:lnTo>
                  <a:pt x="1465802" y="190056"/>
                </a:lnTo>
                <a:lnTo>
                  <a:pt x="1466683" y="190232"/>
                </a:lnTo>
                <a:lnTo>
                  <a:pt x="1467652" y="190409"/>
                </a:lnTo>
                <a:lnTo>
                  <a:pt x="1468621" y="190585"/>
                </a:lnTo>
                <a:lnTo>
                  <a:pt x="1469503" y="190850"/>
                </a:lnTo>
                <a:lnTo>
                  <a:pt x="1470472" y="191027"/>
                </a:lnTo>
                <a:lnTo>
                  <a:pt x="1471353" y="191203"/>
                </a:lnTo>
                <a:lnTo>
                  <a:pt x="1472322" y="191380"/>
                </a:lnTo>
                <a:lnTo>
                  <a:pt x="1473291" y="191644"/>
                </a:lnTo>
                <a:lnTo>
                  <a:pt x="1474172" y="191821"/>
                </a:lnTo>
                <a:lnTo>
                  <a:pt x="1475141" y="192085"/>
                </a:lnTo>
                <a:lnTo>
                  <a:pt x="1476022" y="192262"/>
                </a:lnTo>
                <a:lnTo>
                  <a:pt x="1476992" y="192527"/>
                </a:lnTo>
                <a:lnTo>
                  <a:pt x="1477961" y="192703"/>
                </a:lnTo>
                <a:lnTo>
                  <a:pt x="1478842" y="192968"/>
                </a:lnTo>
                <a:lnTo>
                  <a:pt x="1479811" y="193232"/>
                </a:lnTo>
                <a:lnTo>
                  <a:pt x="1480692" y="193409"/>
                </a:lnTo>
                <a:lnTo>
                  <a:pt x="1481661" y="193674"/>
                </a:lnTo>
                <a:lnTo>
                  <a:pt x="1482630" y="193850"/>
                </a:lnTo>
                <a:lnTo>
                  <a:pt x="1483511" y="194115"/>
                </a:lnTo>
                <a:lnTo>
                  <a:pt x="1484481" y="194380"/>
                </a:lnTo>
                <a:lnTo>
                  <a:pt x="1485362" y="194556"/>
                </a:lnTo>
                <a:lnTo>
                  <a:pt x="1486331" y="194821"/>
                </a:lnTo>
                <a:lnTo>
                  <a:pt x="1487212" y="194997"/>
                </a:lnTo>
                <a:lnTo>
                  <a:pt x="1488181" y="195174"/>
                </a:lnTo>
                <a:lnTo>
                  <a:pt x="1489150" y="195438"/>
                </a:lnTo>
                <a:lnTo>
                  <a:pt x="1490031" y="195615"/>
                </a:lnTo>
                <a:lnTo>
                  <a:pt x="1491001" y="195791"/>
                </a:lnTo>
                <a:lnTo>
                  <a:pt x="1491882" y="196056"/>
                </a:lnTo>
                <a:lnTo>
                  <a:pt x="1492851" y="196233"/>
                </a:lnTo>
                <a:lnTo>
                  <a:pt x="1493820" y="196409"/>
                </a:lnTo>
                <a:lnTo>
                  <a:pt x="1494701" y="196586"/>
                </a:lnTo>
                <a:lnTo>
                  <a:pt x="1495670" y="196762"/>
                </a:lnTo>
                <a:lnTo>
                  <a:pt x="1496551" y="196850"/>
                </a:lnTo>
                <a:lnTo>
                  <a:pt x="1497520" y="197027"/>
                </a:lnTo>
                <a:lnTo>
                  <a:pt x="1498490" y="197203"/>
                </a:lnTo>
                <a:lnTo>
                  <a:pt x="1499371" y="197380"/>
                </a:lnTo>
                <a:lnTo>
                  <a:pt x="1500340" y="197468"/>
                </a:lnTo>
                <a:lnTo>
                  <a:pt x="1501221" y="197645"/>
                </a:lnTo>
                <a:lnTo>
                  <a:pt x="1502190" y="197733"/>
                </a:lnTo>
                <a:lnTo>
                  <a:pt x="1503071" y="197821"/>
                </a:lnTo>
                <a:lnTo>
                  <a:pt x="1504040" y="197909"/>
                </a:lnTo>
                <a:lnTo>
                  <a:pt x="1505010" y="198086"/>
                </a:lnTo>
                <a:lnTo>
                  <a:pt x="1505891" y="198174"/>
                </a:lnTo>
                <a:lnTo>
                  <a:pt x="1506860" y="198174"/>
                </a:lnTo>
                <a:lnTo>
                  <a:pt x="1507741" y="198262"/>
                </a:lnTo>
                <a:lnTo>
                  <a:pt x="1508710" y="198350"/>
                </a:lnTo>
                <a:lnTo>
                  <a:pt x="1509679" y="198438"/>
                </a:lnTo>
                <a:lnTo>
                  <a:pt x="1510560" y="198438"/>
                </a:lnTo>
                <a:lnTo>
                  <a:pt x="1511529" y="198527"/>
                </a:lnTo>
                <a:lnTo>
                  <a:pt x="1512410" y="198527"/>
                </a:lnTo>
                <a:lnTo>
                  <a:pt x="1513380" y="198615"/>
                </a:lnTo>
                <a:lnTo>
                  <a:pt x="1514349" y="198615"/>
                </a:lnTo>
                <a:lnTo>
                  <a:pt x="1515230" y="198615"/>
                </a:lnTo>
                <a:lnTo>
                  <a:pt x="1516199" y="198615"/>
                </a:lnTo>
                <a:lnTo>
                  <a:pt x="1517080" y="198703"/>
                </a:lnTo>
                <a:lnTo>
                  <a:pt x="1518049" y="198703"/>
                </a:lnTo>
                <a:lnTo>
                  <a:pt x="1519018" y="198703"/>
                </a:lnTo>
                <a:lnTo>
                  <a:pt x="1519900" y="198615"/>
                </a:lnTo>
                <a:lnTo>
                  <a:pt x="1520869" y="198615"/>
                </a:lnTo>
                <a:lnTo>
                  <a:pt x="1521750" y="198615"/>
                </a:lnTo>
                <a:lnTo>
                  <a:pt x="1522719" y="198615"/>
                </a:lnTo>
                <a:lnTo>
                  <a:pt x="1523600" y="198615"/>
                </a:lnTo>
                <a:lnTo>
                  <a:pt x="1524569" y="198527"/>
                </a:lnTo>
                <a:lnTo>
                  <a:pt x="1525538" y="198527"/>
                </a:lnTo>
                <a:lnTo>
                  <a:pt x="1526419" y="198527"/>
                </a:lnTo>
                <a:lnTo>
                  <a:pt x="1527389" y="198438"/>
                </a:lnTo>
                <a:lnTo>
                  <a:pt x="1528270" y="198438"/>
                </a:lnTo>
                <a:lnTo>
                  <a:pt x="1529239" y="198438"/>
                </a:lnTo>
                <a:lnTo>
                  <a:pt x="1530208" y="198350"/>
                </a:lnTo>
                <a:lnTo>
                  <a:pt x="1531089" y="198350"/>
                </a:lnTo>
                <a:lnTo>
                  <a:pt x="1532058" y="198262"/>
                </a:lnTo>
                <a:lnTo>
                  <a:pt x="1532939" y="198262"/>
                </a:lnTo>
                <a:lnTo>
                  <a:pt x="1533908" y="198174"/>
                </a:lnTo>
                <a:lnTo>
                  <a:pt x="1534878" y="198174"/>
                </a:lnTo>
                <a:lnTo>
                  <a:pt x="1535759" y="198086"/>
                </a:lnTo>
                <a:lnTo>
                  <a:pt x="1536728" y="198086"/>
                </a:lnTo>
                <a:lnTo>
                  <a:pt x="1537609" y="198086"/>
                </a:lnTo>
                <a:lnTo>
                  <a:pt x="1538578" y="197997"/>
                </a:lnTo>
                <a:lnTo>
                  <a:pt x="1539547" y="197997"/>
                </a:lnTo>
                <a:lnTo>
                  <a:pt x="1540428" y="197997"/>
                </a:lnTo>
                <a:lnTo>
                  <a:pt x="1541398" y="197909"/>
                </a:lnTo>
                <a:lnTo>
                  <a:pt x="1542279" y="197909"/>
                </a:lnTo>
                <a:lnTo>
                  <a:pt x="1543248" y="197909"/>
                </a:lnTo>
                <a:lnTo>
                  <a:pt x="1544129" y="197909"/>
                </a:lnTo>
                <a:lnTo>
                  <a:pt x="1545098" y="197909"/>
                </a:lnTo>
                <a:lnTo>
                  <a:pt x="1546067" y="197909"/>
                </a:lnTo>
                <a:lnTo>
                  <a:pt x="1546948" y="197909"/>
                </a:lnTo>
                <a:lnTo>
                  <a:pt x="1547917" y="197909"/>
                </a:lnTo>
                <a:lnTo>
                  <a:pt x="1548799" y="197909"/>
                </a:lnTo>
                <a:lnTo>
                  <a:pt x="1549768" y="197909"/>
                </a:lnTo>
                <a:lnTo>
                  <a:pt x="1550737" y="197909"/>
                </a:lnTo>
                <a:lnTo>
                  <a:pt x="1551618" y="197997"/>
                </a:lnTo>
                <a:lnTo>
                  <a:pt x="1552587" y="197997"/>
                </a:lnTo>
                <a:lnTo>
                  <a:pt x="1553468" y="197997"/>
                </a:lnTo>
                <a:lnTo>
                  <a:pt x="1554437" y="198086"/>
                </a:lnTo>
                <a:lnTo>
                  <a:pt x="1555406" y="198086"/>
                </a:lnTo>
                <a:lnTo>
                  <a:pt x="1556288" y="198174"/>
                </a:lnTo>
                <a:lnTo>
                  <a:pt x="1557257" y="198262"/>
                </a:lnTo>
                <a:lnTo>
                  <a:pt x="1558138" y="198262"/>
                </a:lnTo>
                <a:lnTo>
                  <a:pt x="1559107" y="198350"/>
                </a:lnTo>
                <a:lnTo>
                  <a:pt x="1559988" y="198438"/>
                </a:lnTo>
                <a:lnTo>
                  <a:pt x="1560957" y="198527"/>
                </a:lnTo>
                <a:lnTo>
                  <a:pt x="1561926" y="198615"/>
                </a:lnTo>
                <a:lnTo>
                  <a:pt x="1562807" y="198703"/>
                </a:lnTo>
                <a:lnTo>
                  <a:pt x="1563777" y="198791"/>
                </a:lnTo>
                <a:lnTo>
                  <a:pt x="1564658" y="198879"/>
                </a:lnTo>
                <a:lnTo>
                  <a:pt x="1565627" y="199056"/>
                </a:lnTo>
                <a:lnTo>
                  <a:pt x="1566596" y="199144"/>
                </a:lnTo>
                <a:lnTo>
                  <a:pt x="1567477" y="199232"/>
                </a:lnTo>
                <a:lnTo>
                  <a:pt x="1568446" y="199409"/>
                </a:lnTo>
                <a:lnTo>
                  <a:pt x="1569327" y="199497"/>
                </a:lnTo>
                <a:lnTo>
                  <a:pt x="1570297" y="199673"/>
                </a:lnTo>
                <a:lnTo>
                  <a:pt x="1571266" y="199762"/>
                </a:lnTo>
                <a:lnTo>
                  <a:pt x="1572147" y="199938"/>
                </a:lnTo>
                <a:lnTo>
                  <a:pt x="1573116" y="200026"/>
                </a:lnTo>
                <a:lnTo>
                  <a:pt x="1573997" y="200203"/>
                </a:lnTo>
                <a:lnTo>
                  <a:pt x="1574966" y="200379"/>
                </a:lnTo>
                <a:lnTo>
                  <a:pt x="1575935" y="200556"/>
                </a:lnTo>
                <a:lnTo>
                  <a:pt x="1576816" y="200644"/>
                </a:lnTo>
                <a:lnTo>
                  <a:pt x="1577786" y="200820"/>
                </a:lnTo>
                <a:lnTo>
                  <a:pt x="1578667" y="200997"/>
                </a:lnTo>
                <a:lnTo>
                  <a:pt x="1579636" y="201173"/>
                </a:lnTo>
                <a:lnTo>
                  <a:pt x="1580517" y="201350"/>
                </a:lnTo>
                <a:lnTo>
                  <a:pt x="1581486" y="201526"/>
                </a:lnTo>
                <a:lnTo>
                  <a:pt x="1582455" y="201703"/>
                </a:lnTo>
                <a:lnTo>
                  <a:pt x="1583336" y="201880"/>
                </a:lnTo>
                <a:lnTo>
                  <a:pt x="1584305" y="202056"/>
                </a:lnTo>
                <a:lnTo>
                  <a:pt x="1585187" y="202232"/>
                </a:lnTo>
                <a:lnTo>
                  <a:pt x="1586156" y="202409"/>
                </a:lnTo>
                <a:lnTo>
                  <a:pt x="1587125" y="202497"/>
                </a:lnTo>
                <a:lnTo>
                  <a:pt x="1588006" y="202674"/>
                </a:lnTo>
                <a:lnTo>
                  <a:pt x="1588975" y="202850"/>
                </a:lnTo>
                <a:lnTo>
                  <a:pt x="1589856" y="203027"/>
                </a:lnTo>
                <a:lnTo>
                  <a:pt x="1590825" y="203203"/>
                </a:lnTo>
                <a:lnTo>
                  <a:pt x="1591794" y="203380"/>
                </a:lnTo>
                <a:lnTo>
                  <a:pt x="1592676" y="203556"/>
                </a:lnTo>
                <a:lnTo>
                  <a:pt x="1593645" y="203733"/>
                </a:lnTo>
                <a:lnTo>
                  <a:pt x="1594526" y="203909"/>
                </a:lnTo>
                <a:lnTo>
                  <a:pt x="1595495" y="204086"/>
                </a:lnTo>
                <a:lnTo>
                  <a:pt x="1596376" y="204174"/>
                </a:lnTo>
                <a:lnTo>
                  <a:pt x="1597345" y="204350"/>
                </a:lnTo>
                <a:lnTo>
                  <a:pt x="1598314" y="204527"/>
                </a:lnTo>
                <a:lnTo>
                  <a:pt x="1599196" y="204703"/>
                </a:lnTo>
                <a:lnTo>
                  <a:pt x="1600165" y="204792"/>
                </a:lnTo>
                <a:lnTo>
                  <a:pt x="1601046" y="204968"/>
                </a:lnTo>
                <a:lnTo>
                  <a:pt x="1602015" y="205145"/>
                </a:lnTo>
                <a:lnTo>
                  <a:pt x="1602984" y="205233"/>
                </a:lnTo>
                <a:lnTo>
                  <a:pt x="1603865" y="205409"/>
                </a:lnTo>
                <a:lnTo>
                  <a:pt x="1604834" y="205497"/>
                </a:lnTo>
                <a:lnTo>
                  <a:pt x="1605715" y="205674"/>
                </a:lnTo>
                <a:lnTo>
                  <a:pt x="1606685" y="205762"/>
                </a:lnTo>
                <a:lnTo>
                  <a:pt x="1607654" y="205850"/>
                </a:lnTo>
                <a:lnTo>
                  <a:pt x="1608535" y="206027"/>
                </a:lnTo>
                <a:lnTo>
                  <a:pt x="1609504" y="206115"/>
                </a:lnTo>
                <a:lnTo>
                  <a:pt x="1610385" y="206203"/>
                </a:lnTo>
                <a:lnTo>
                  <a:pt x="1611354" y="206291"/>
                </a:lnTo>
                <a:lnTo>
                  <a:pt x="1612323" y="206468"/>
                </a:lnTo>
                <a:lnTo>
                  <a:pt x="1613204" y="206556"/>
                </a:lnTo>
                <a:lnTo>
                  <a:pt x="1614174" y="206644"/>
                </a:lnTo>
                <a:lnTo>
                  <a:pt x="1615055" y="206732"/>
                </a:lnTo>
                <a:lnTo>
                  <a:pt x="1616024" y="206821"/>
                </a:lnTo>
                <a:lnTo>
                  <a:pt x="1616905" y="206909"/>
                </a:lnTo>
                <a:lnTo>
                  <a:pt x="1617874" y="206909"/>
                </a:lnTo>
                <a:lnTo>
                  <a:pt x="1618843" y="206997"/>
                </a:lnTo>
                <a:lnTo>
                  <a:pt x="1619724" y="207085"/>
                </a:lnTo>
                <a:lnTo>
                  <a:pt x="1620693" y="207173"/>
                </a:lnTo>
                <a:lnTo>
                  <a:pt x="1621575" y="207173"/>
                </a:lnTo>
                <a:lnTo>
                  <a:pt x="1622544" y="207262"/>
                </a:lnTo>
                <a:lnTo>
                  <a:pt x="1623513" y="207350"/>
                </a:lnTo>
                <a:lnTo>
                  <a:pt x="1624394" y="207350"/>
                </a:lnTo>
                <a:lnTo>
                  <a:pt x="1625363" y="207438"/>
                </a:lnTo>
                <a:lnTo>
                  <a:pt x="1626244" y="207438"/>
                </a:lnTo>
                <a:lnTo>
                  <a:pt x="1627213" y="207526"/>
                </a:lnTo>
                <a:lnTo>
                  <a:pt x="1628183" y="207526"/>
                </a:lnTo>
                <a:lnTo>
                  <a:pt x="1629064" y="207526"/>
                </a:lnTo>
                <a:lnTo>
                  <a:pt x="1630033" y="207614"/>
                </a:lnTo>
                <a:lnTo>
                  <a:pt x="1630914" y="207614"/>
                </a:lnTo>
                <a:lnTo>
                  <a:pt x="1631883" y="207614"/>
                </a:lnTo>
                <a:lnTo>
                  <a:pt x="1632852" y="207702"/>
                </a:lnTo>
                <a:lnTo>
                  <a:pt x="1633733" y="207702"/>
                </a:lnTo>
                <a:lnTo>
                  <a:pt x="1634702" y="207702"/>
                </a:lnTo>
                <a:lnTo>
                  <a:pt x="1635584" y="207702"/>
                </a:lnTo>
                <a:lnTo>
                  <a:pt x="1636553" y="207702"/>
                </a:lnTo>
                <a:lnTo>
                  <a:pt x="1637434" y="207702"/>
                </a:lnTo>
                <a:lnTo>
                  <a:pt x="1638403" y="207791"/>
                </a:lnTo>
                <a:lnTo>
                  <a:pt x="1639372" y="207791"/>
                </a:lnTo>
                <a:lnTo>
                  <a:pt x="1640253" y="207791"/>
                </a:lnTo>
                <a:lnTo>
                  <a:pt x="1641222" y="207791"/>
                </a:lnTo>
                <a:lnTo>
                  <a:pt x="1642103" y="207791"/>
                </a:lnTo>
                <a:lnTo>
                  <a:pt x="1643073" y="207791"/>
                </a:lnTo>
                <a:lnTo>
                  <a:pt x="1644042" y="207791"/>
                </a:lnTo>
                <a:lnTo>
                  <a:pt x="1644923" y="207791"/>
                </a:lnTo>
                <a:lnTo>
                  <a:pt x="1645892" y="207791"/>
                </a:lnTo>
                <a:lnTo>
                  <a:pt x="1646773" y="207791"/>
                </a:lnTo>
                <a:lnTo>
                  <a:pt x="1647742" y="207791"/>
                </a:lnTo>
                <a:lnTo>
                  <a:pt x="1648711" y="207791"/>
                </a:lnTo>
                <a:lnTo>
                  <a:pt x="1649592" y="207702"/>
                </a:lnTo>
                <a:lnTo>
                  <a:pt x="1650562" y="207702"/>
                </a:lnTo>
                <a:lnTo>
                  <a:pt x="1651443" y="207702"/>
                </a:lnTo>
                <a:lnTo>
                  <a:pt x="1652412" y="207702"/>
                </a:lnTo>
                <a:lnTo>
                  <a:pt x="1653293" y="207702"/>
                </a:lnTo>
                <a:lnTo>
                  <a:pt x="1654262" y="207702"/>
                </a:lnTo>
                <a:lnTo>
                  <a:pt x="1655231" y="207702"/>
                </a:lnTo>
                <a:lnTo>
                  <a:pt x="1656112" y="207614"/>
                </a:lnTo>
                <a:lnTo>
                  <a:pt x="1657082" y="207614"/>
                </a:lnTo>
                <a:lnTo>
                  <a:pt x="1657963" y="207614"/>
                </a:lnTo>
                <a:lnTo>
                  <a:pt x="1658932" y="207614"/>
                </a:lnTo>
                <a:lnTo>
                  <a:pt x="1659901" y="207614"/>
                </a:lnTo>
                <a:lnTo>
                  <a:pt x="1660782" y="207526"/>
                </a:lnTo>
                <a:lnTo>
                  <a:pt x="1661751" y="207526"/>
                </a:lnTo>
                <a:lnTo>
                  <a:pt x="1662632" y="207526"/>
                </a:lnTo>
                <a:lnTo>
                  <a:pt x="1663601" y="207526"/>
                </a:lnTo>
                <a:lnTo>
                  <a:pt x="1664571" y="207438"/>
                </a:lnTo>
                <a:lnTo>
                  <a:pt x="1665452" y="207438"/>
                </a:lnTo>
                <a:lnTo>
                  <a:pt x="1666421" y="207438"/>
                </a:lnTo>
                <a:lnTo>
                  <a:pt x="1667302" y="207350"/>
                </a:lnTo>
                <a:lnTo>
                  <a:pt x="1668271" y="207350"/>
                </a:lnTo>
                <a:lnTo>
                  <a:pt x="1669240" y="207350"/>
                </a:lnTo>
                <a:lnTo>
                  <a:pt x="1670121" y="207262"/>
                </a:lnTo>
                <a:lnTo>
                  <a:pt x="1671091" y="207262"/>
                </a:lnTo>
                <a:lnTo>
                  <a:pt x="1671972" y="207173"/>
                </a:lnTo>
                <a:lnTo>
                  <a:pt x="1672941" y="207173"/>
                </a:lnTo>
                <a:lnTo>
                  <a:pt x="1673822" y="207085"/>
                </a:lnTo>
                <a:lnTo>
                  <a:pt x="1674791" y="207085"/>
                </a:lnTo>
                <a:lnTo>
                  <a:pt x="1675760" y="206997"/>
                </a:lnTo>
                <a:lnTo>
                  <a:pt x="1676641" y="206997"/>
                </a:lnTo>
                <a:lnTo>
                  <a:pt x="1677610" y="206909"/>
                </a:lnTo>
                <a:lnTo>
                  <a:pt x="1678491" y="206821"/>
                </a:lnTo>
                <a:lnTo>
                  <a:pt x="1679461" y="206821"/>
                </a:lnTo>
                <a:lnTo>
                  <a:pt x="1680430" y="206732"/>
                </a:lnTo>
                <a:lnTo>
                  <a:pt x="1681311" y="206644"/>
                </a:lnTo>
                <a:lnTo>
                  <a:pt x="1682280" y="206556"/>
                </a:lnTo>
                <a:lnTo>
                  <a:pt x="1683161" y="206556"/>
                </a:lnTo>
                <a:lnTo>
                  <a:pt x="1684130" y="206468"/>
                </a:lnTo>
                <a:lnTo>
                  <a:pt x="1685099" y="206380"/>
                </a:lnTo>
                <a:lnTo>
                  <a:pt x="1685981" y="206292"/>
                </a:lnTo>
                <a:lnTo>
                  <a:pt x="1686950" y="206203"/>
                </a:lnTo>
                <a:lnTo>
                  <a:pt x="1687831" y="206115"/>
                </a:lnTo>
                <a:lnTo>
                  <a:pt x="1688800" y="206027"/>
                </a:lnTo>
                <a:lnTo>
                  <a:pt x="1689681" y="205939"/>
                </a:lnTo>
                <a:lnTo>
                  <a:pt x="1690650" y="205762"/>
                </a:lnTo>
                <a:lnTo>
                  <a:pt x="1691619" y="205674"/>
                </a:lnTo>
                <a:lnTo>
                  <a:pt x="1692500" y="205586"/>
                </a:lnTo>
                <a:lnTo>
                  <a:pt x="1693470" y="205498"/>
                </a:lnTo>
                <a:lnTo>
                  <a:pt x="1694351" y="205321"/>
                </a:lnTo>
                <a:lnTo>
                  <a:pt x="1695320" y="205233"/>
                </a:lnTo>
                <a:lnTo>
                  <a:pt x="1696289" y="205057"/>
                </a:lnTo>
                <a:lnTo>
                  <a:pt x="1697170" y="204968"/>
                </a:lnTo>
                <a:lnTo>
                  <a:pt x="1698139" y="204792"/>
                </a:lnTo>
                <a:lnTo>
                  <a:pt x="1699020" y="204704"/>
                </a:lnTo>
                <a:lnTo>
                  <a:pt x="1699990" y="204527"/>
                </a:lnTo>
                <a:lnTo>
                  <a:pt x="1700959" y="204439"/>
                </a:lnTo>
                <a:lnTo>
                  <a:pt x="1701840" y="204263"/>
                </a:lnTo>
                <a:lnTo>
                  <a:pt x="1702809" y="204086"/>
                </a:lnTo>
                <a:lnTo>
                  <a:pt x="1703690" y="203910"/>
                </a:lnTo>
                <a:lnTo>
                  <a:pt x="1704659" y="203821"/>
                </a:lnTo>
                <a:lnTo>
                  <a:pt x="1705628" y="203645"/>
                </a:lnTo>
                <a:lnTo>
                  <a:pt x="1706509" y="203468"/>
                </a:lnTo>
                <a:lnTo>
                  <a:pt x="1707479" y="203292"/>
                </a:lnTo>
                <a:lnTo>
                  <a:pt x="1708360" y="203115"/>
                </a:lnTo>
                <a:lnTo>
                  <a:pt x="1709329" y="202939"/>
                </a:lnTo>
                <a:lnTo>
                  <a:pt x="1710210" y="202762"/>
                </a:lnTo>
                <a:lnTo>
                  <a:pt x="1711179" y="202586"/>
                </a:lnTo>
                <a:lnTo>
                  <a:pt x="1712148" y="202409"/>
                </a:lnTo>
                <a:lnTo>
                  <a:pt x="1713029" y="202233"/>
                </a:lnTo>
                <a:lnTo>
                  <a:pt x="1713998" y="201968"/>
                </a:lnTo>
                <a:lnTo>
                  <a:pt x="1714880" y="201792"/>
                </a:lnTo>
                <a:lnTo>
                  <a:pt x="1715849" y="201615"/>
                </a:lnTo>
                <a:lnTo>
                  <a:pt x="1716818" y="201439"/>
                </a:lnTo>
                <a:lnTo>
                  <a:pt x="1717699" y="201262"/>
                </a:lnTo>
                <a:lnTo>
                  <a:pt x="1718668" y="201086"/>
                </a:lnTo>
                <a:lnTo>
                  <a:pt x="1719549" y="200821"/>
                </a:lnTo>
                <a:lnTo>
                  <a:pt x="1720518" y="200644"/>
                </a:lnTo>
                <a:lnTo>
                  <a:pt x="1721487" y="200468"/>
                </a:lnTo>
                <a:lnTo>
                  <a:pt x="1722369" y="200291"/>
                </a:lnTo>
                <a:lnTo>
                  <a:pt x="1723338" y="200115"/>
                </a:lnTo>
                <a:lnTo>
                  <a:pt x="1724219" y="199850"/>
                </a:lnTo>
                <a:lnTo>
                  <a:pt x="1725188" y="199674"/>
                </a:lnTo>
                <a:lnTo>
                  <a:pt x="1726157" y="199497"/>
                </a:lnTo>
                <a:lnTo>
                  <a:pt x="1727038" y="199321"/>
                </a:lnTo>
                <a:lnTo>
                  <a:pt x="1728007" y="199144"/>
                </a:lnTo>
                <a:lnTo>
                  <a:pt x="1728888" y="198968"/>
                </a:lnTo>
                <a:lnTo>
                  <a:pt x="1729858" y="198791"/>
                </a:lnTo>
                <a:lnTo>
                  <a:pt x="1730739" y="198615"/>
                </a:lnTo>
                <a:lnTo>
                  <a:pt x="1731708" y="198350"/>
                </a:lnTo>
                <a:lnTo>
                  <a:pt x="1732677" y="198173"/>
                </a:lnTo>
                <a:lnTo>
                  <a:pt x="1733558" y="198085"/>
                </a:lnTo>
                <a:lnTo>
                  <a:pt x="1734527" y="197909"/>
                </a:lnTo>
                <a:lnTo>
                  <a:pt x="1735408" y="197732"/>
                </a:lnTo>
                <a:lnTo>
                  <a:pt x="1736378" y="197556"/>
                </a:lnTo>
                <a:lnTo>
                  <a:pt x="1737347" y="197379"/>
                </a:lnTo>
                <a:lnTo>
                  <a:pt x="1738228" y="197203"/>
                </a:lnTo>
                <a:lnTo>
                  <a:pt x="1739197" y="197115"/>
                </a:lnTo>
                <a:lnTo>
                  <a:pt x="1740078" y="196938"/>
                </a:lnTo>
                <a:lnTo>
                  <a:pt x="1741047" y="196850"/>
                </a:lnTo>
                <a:lnTo>
                  <a:pt x="1742016" y="196673"/>
                </a:lnTo>
                <a:lnTo>
                  <a:pt x="1742897" y="196585"/>
                </a:lnTo>
                <a:lnTo>
                  <a:pt x="1743867" y="196409"/>
                </a:lnTo>
                <a:lnTo>
                  <a:pt x="1744748" y="196320"/>
                </a:lnTo>
                <a:lnTo>
                  <a:pt x="1745717" y="196232"/>
                </a:lnTo>
                <a:lnTo>
                  <a:pt x="1746598" y="196144"/>
                </a:lnTo>
                <a:lnTo>
                  <a:pt x="1747567" y="195968"/>
                </a:lnTo>
                <a:lnTo>
                  <a:pt x="1748536" y="195879"/>
                </a:lnTo>
                <a:lnTo>
                  <a:pt x="1749417" y="195791"/>
                </a:lnTo>
                <a:lnTo>
                  <a:pt x="1750386" y="195791"/>
                </a:lnTo>
                <a:lnTo>
                  <a:pt x="1751268" y="195703"/>
                </a:lnTo>
                <a:lnTo>
                  <a:pt x="1752237" y="195615"/>
                </a:lnTo>
                <a:lnTo>
                  <a:pt x="1753206" y="195527"/>
                </a:lnTo>
                <a:lnTo>
                  <a:pt x="1754087" y="195527"/>
                </a:lnTo>
                <a:lnTo>
                  <a:pt x="1755056" y="195438"/>
                </a:lnTo>
                <a:lnTo>
                  <a:pt x="1755937" y="195438"/>
                </a:lnTo>
                <a:lnTo>
                  <a:pt x="1756906" y="195350"/>
                </a:lnTo>
                <a:lnTo>
                  <a:pt x="1757875" y="195350"/>
                </a:lnTo>
                <a:lnTo>
                  <a:pt x="1758757" y="195350"/>
                </a:lnTo>
                <a:lnTo>
                  <a:pt x="1759726" y="195350"/>
                </a:lnTo>
                <a:lnTo>
                  <a:pt x="1760607" y="195350"/>
                </a:lnTo>
                <a:lnTo>
                  <a:pt x="1761576" y="195350"/>
                </a:lnTo>
                <a:lnTo>
                  <a:pt x="1762545" y="195350"/>
                </a:lnTo>
                <a:lnTo>
                  <a:pt x="1763426" y="195350"/>
                </a:lnTo>
                <a:lnTo>
                  <a:pt x="1764395" y="195350"/>
                </a:lnTo>
                <a:lnTo>
                  <a:pt x="1765277" y="195438"/>
                </a:lnTo>
                <a:lnTo>
                  <a:pt x="1766246" y="195438"/>
                </a:lnTo>
                <a:lnTo>
                  <a:pt x="1767127" y="195438"/>
                </a:lnTo>
                <a:lnTo>
                  <a:pt x="1768096" y="195527"/>
                </a:lnTo>
                <a:lnTo>
                  <a:pt x="1769065" y="195615"/>
                </a:lnTo>
                <a:lnTo>
                  <a:pt x="1769946" y="195615"/>
                </a:lnTo>
                <a:lnTo>
                  <a:pt x="1770915" y="195703"/>
                </a:lnTo>
                <a:lnTo>
                  <a:pt x="1771796" y="195791"/>
                </a:lnTo>
                <a:lnTo>
                  <a:pt x="1772766" y="195791"/>
                </a:lnTo>
                <a:lnTo>
                  <a:pt x="1773735" y="195879"/>
                </a:lnTo>
                <a:lnTo>
                  <a:pt x="1774616" y="195968"/>
                </a:lnTo>
                <a:lnTo>
                  <a:pt x="1775585" y="196056"/>
                </a:lnTo>
                <a:lnTo>
                  <a:pt x="1776466" y="196144"/>
                </a:lnTo>
                <a:lnTo>
                  <a:pt x="1777435" y="196232"/>
                </a:lnTo>
                <a:lnTo>
                  <a:pt x="1778404" y="196320"/>
                </a:lnTo>
                <a:lnTo>
                  <a:pt x="1779285" y="196409"/>
                </a:lnTo>
                <a:lnTo>
                  <a:pt x="1780255" y="196585"/>
                </a:lnTo>
                <a:lnTo>
                  <a:pt x="1781136" y="196673"/>
                </a:lnTo>
                <a:lnTo>
                  <a:pt x="1782105" y="196761"/>
                </a:lnTo>
                <a:lnTo>
                  <a:pt x="1782986" y="196850"/>
                </a:lnTo>
                <a:lnTo>
                  <a:pt x="1783955" y="196938"/>
                </a:lnTo>
                <a:lnTo>
                  <a:pt x="1784924" y="197114"/>
                </a:lnTo>
                <a:lnTo>
                  <a:pt x="1785805" y="197202"/>
                </a:lnTo>
                <a:lnTo>
                  <a:pt x="1786774" y="197291"/>
                </a:lnTo>
                <a:lnTo>
                  <a:pt x="1787656" y="197379"/>
                </a:lnTo>
                <a:lnTo>
                  <a:pt x="1788625" y="197555"/>
                </a:lnTo>
                <a:lnTo>
                  <a:pt x="1789594" y="197644"/>
                </a:lnTo>
                <a:lnTo>
                  <a:pt x="1790475" y="197732"/>
                </a:lnTo>
                <a:lnTo>
                  <a:pt x="1791444" y="197908"/>
                </a:lnTo>
                <a:lnTo>
                  <a:pt x="1792325" y="197996"/>
                </a:lnTo>
                <a:lnTo>
                  <a:pt x="1793294" y="198085"/>
                </a:lnTo>
                <a:lnTo>
                  <a:pt x="1794264" y="198173"/>
                </a:lnTo>
                <a:lnTo>
                  <a:pt x="1795145" y="198349"/>
                </a:lnTo>
                <a:lnTo>
                  <a:pt x="1796114" y="198437"/>
                </a:lnTo>
                <a:lnTo>
                  <a:pt x="1796995" y="198526"/>
                </a:lnTo>
                <a:lnTo>
                  <a:pt x="1797964" y="198614"/>
                </a:lnTo>
                <a:lnTo>
                  <a:pt x="1798933" y="198702"/>
                </a:lnTo>
                <a:lnTo>
                  <a:pt x="1799814" y="198790"/>
                </a:lnTo>
                <a:lnTo>
                  <a:pt x="1800784" y="198878"/>
                </a:lnTo>
                <a:lnTo>
                  <a:pt x="1801665" y="198967"/>
                </a:lnTo>
                <a:lnTo>
                  <a:pt x="1802634" y="199055"/>
                </a:lnTo>
                <a:lnTo>
                  <a:pt x="1803515" y="199143"/>
                </a:lnTo>
                <a:lnTo>
                  <a:pt x="1804484" y="199231"/>
                </a:lnTo>
                <a:lnTo>
                  <a:pt x="1805453" y="199319"/>
                </a:lnTo>
                <a:lnTo>
                  <a:pt x="1806334" y="199407"/>
                </a:lnTo>
                <a:lnTo>
                  <a:pt x="1807303" y="199496"/>
                </a:lnTo>
                <a:lnTo>
                  <a:pt x="1808184" y="199496"/>
                </a:lnTo>
                <a:lnTo>
                  <a:pt x="1809154" y="199584"/>
                </a:lnTo>
                <a:lnTo>
                  <a:pt x="1810123" y="199672"/>
                </a:lnTo>
                <a:lnTo>
                  <a:pt x="1811004" y="199672"/>
                </a:lnTo>
                <a:lnTo>
                  <a:pt x="1811973" y="199760"/>
                </a:lnTo>
                <a:lnTo>
                  <a:pt x="1812854" y="199760"/>
                </a:lnTo>
                <a:lnTo>
                  <a:pt x="1813823" y="199848"/>
                </a:lnTo>
                <a:lnTo>
                  <a:pt x="1814792" y="199848"/>
                </a:lnTo>
                <a:lnTo>
                  <a:pt x="1815673" y="199848"/>
                </a:lnTo>
                <a:lnTo>
                  <a:pt x="1816643" y="199937"/>
                </a:lnTo>
                <a:lnTo>
                  <a:pt x="1817524" y="199937"/>
                </a:lnTo>
                <a:lnTo>
                  <a:pt x="1818493" y="199937"/>
                </a:lnTo>
                <a:lnTo>
                  <a:pt x="1819462" y="199937"/>
                </a:lnTo>
                <a:lnTo>
                  <a:pt x="1820343" y="199937"/>
                </a:lnTo>
                <a:lnTo>
                  <a:pt x="1821312" y="199937"/>
                </a:lnTo>
                <a:lnTo>
                  <a:pt x="1822193" y="199937"/>
                </a:lnTo>
                <a:lnTo>
                  <a:pt x="1823163" y="199937"/>
                </a:lnTo>
                <a:lnTo>
                  <a:pt x="1824044" y="199937"/>
                </a:lnTo>
                <a:lnTo>
                  <a:pt x="1825013" y="199848"/>
                </a:lnTo>
                <a:lnTo>
                  <a:pt x="1825982" y="199848"/>
                </a:lnTo>
                <a:lnTo>
                  <a:pt x="1826863" y="199848"/>
                </a:lnTo>
                <a:lnTo>
                  <a:pt x="1827832" y="199760"/>
                </a:lnTo>
                <a:lnTo>
                  <a:pt x="1828713" y="199760"/>
                </a:lnTo>
                <a:lnTo>
                  <a:pt x="1829682" y="199760"/>
                </a:lnTo>
                <a:lnTo>
                  <a:pt x="1830652" y="199672"/>
                </a:lnTo>
                <a:lnTo>
                  <a:pt x="1831533" y="199672"/>
                </a:lnTo>
                <a:lnTo>
                  <a:pt x="1832502" y="199584"/>
                </a:lnTo>
                <a:lnTo>
                  <a:pt x="1833383" y="199584"/>
                </a:lnTo>
                <a:lnTo>
                  <a:pt x="1834352" y="199496"/>
                </a:lnTo>
                <a:lnTo>
                  <a:pt x="1835321" y="199407"/>
                </a:lnTo>
                <a:lnTo>
                  <a:pt x="1836202" y="199407"/>
                </a:lnTo>
                <a:lnTo>
                  <a:pt x="1837172" y="199319"/>
                </a:lnTo>
                <a:lnTo>
                  <a:pt x="1838053" y="199231"/>
                </a:lnTo>
                <a:lnTo>
                  <a:pt x="1839022" y="199231"/>
                </a:lnTo>
                <a:lnTo>
                  <a:pt x="1839903" y="199143"/>
                </a:lnTo>
                <a:lnTo>
                  <a:pt x="1840872" y="199055"/>
                </a:lnTo>
                <a:lnTo>
                  <a:pt x="1841841" y="198967"/>
                </a:lnTo>
                <a:lnTo>
                  <a:pt x="1842722" y="198967"/>
                </a:lnTo>
                <a:lnTo>
                  <a:pt x="1843691" y="198878"/>
                </a:lnTo>
                <a:lnTo>
                  <a:pt x="1844572" y="198790"/>
                </a:lnTo>
                <a:lnTo>
                  <a:pt x="1845542" y="198702"/>
                </a:lnTo>
                <a:lnTo>
                  <a:pt x="1846511" y="198702"/>
                </a:lnTo>
                <a:lnTo>
                  <a:pt x="1847392" y="198614"/>
                </a:lnTo>
                <a:lnTo>
                  <a:pt x="1848361" y="198526"/>
                </a:lnTo>
                <a:lnTo>
                  <a:pt x="1849242" y="198437"/>
                </a:lnTo>
                <a:lnTo>
                  <a:pt x="1850211" y="198437"/>
                </a:lnTo>
                <a:lnTo>
                  <a:pt x="1851180" y="198349"/>
                </a:lnTo>
                <a:lnTo>
                  <a:pt x="1852062" y="198261"/>
                </a:lnTo>
                <a:lnTo>
                  <a:pt x="1853031" y="198261"/>
                </a:lnTo>
                <a:lnTo>
                  <a:pt x="1853912" y="198173"/>
                </a:lnTo>
                <a:lnTo>
                  <a:pt x="1854881" y="198173"/>
                </a:lnTo>
                <a:lnTo>
                  <a:pt x="1855850" y="198085"/>
                </a:lnTo>
                <a:lnTo>
                  <a:pt x="1856731" y="198085"/>
                </a:lnTo>
                <a:lnTo>
                  <a:pt x="1857700" y="197997"/>
                </a:lnTo>
                <a:lnTo>
                  <a:pt x="1858581" y="197997"/>
                </a:lnTo>
                <a:lnTo>
                  <a:pt x="1859551" y="197908"/>
                </a:lnTo>
                <a:lnTo>
                  <a:pt x="1860432" y="197908"/>
                </a:lnTo>
                <a:lnTo>
                  <a:pt x="1861401" y="197908"/>
                </a:lnTo>
                <a:lnTo>
                  <a:pt x="1862370" y="197820"/>
                </a:lnTo>
                <a:lnTo>
                  <a:pt x="1863251" y="197820"/>
                </a:lnTo>
                <a:lnTo>
                  <a:pt x="1864220" y="197820"/>
                </a:lnTo>
                <a:lnTo>
                  <a:pt x="1865101" y="197820"/>
                </a:lnTo>
                <a:lnTo>
                  <a:pt x="1866070" y="197820"/>
                </a:lnTo>
                <a:lnTo>
                  <a:pt x="1867039" y="197732"/>
                </a:lnTo>
                <a:lnTo>
                  <a:pt x="1867920" y="197732"/>
                </a:lnTo>
                <a:lnTo>
                  <a:pt x="1868890" y="197820"/>
                </a:lnTo>
                <a:lnTo>
                  <a:pt x="1869771" y="197820"/>
                </a:lnTo>
                <a:lnTo>
                  <a:pt x="1870740" y="197820"/>
                </a:lnTo>
                <a:lnTo>
                  <a:pt x="1871709" y="197820"/>
                </a:lnTo>
                <a:lnTo>
                  <a:pt x="1872590" y="197820"/>
                </a:lnTo>
                <a:lnTo>
                  <a:pt x="1873559" y="197908"/>
                </a:lnTo>
                <a:lnTo>
                  <a:pt x="1874440" y="197908"/>
                </a:lnTo>
                <a:lnTo>
                  <a:pt x="1875409" y="197908"/>
                </a:lnTo>
                <a:lnTo>
                  <a:pt x="1876290" y="197997"/>
                </a:lnTo>
                <a:lnTo>
                  <a:pt x="1877259" y="197997"/>
                </a:lnTo>
                <a:lnTo>
                  <a:pt x="1878228" y="198085"/>
                </a:lnTo>
                <a:lnTo>
                  <a:pt x="1879109" y="198173"/>
                </a:lnTo>
                <a:lnTo>
                  <a:pt x="1880078" y="198173"/>
                </a:lnTo>
                <a:lnTo>
                  <a:pt x="1880959" y="198261"/>
                </a:lnTo>
                <a:lnTo>
                  <a:pt x="1881928" y="198349"/>
                </a:lnTo>
                <a:lnTo>
                  <a:pt x="1882897" y="198437"/>
                </a:lnTo>
                <a:lnTo>
                  <a:pt x="1883778" y="198437"/>
                </a:lnTo>
                <a:lnTo>
                  <a:pt x="1884747" y="198526"/>
                </a:lnTo>
                <a:lnTo>
                  <a:pt x="1885628" y="198614"/>
                </a:lnTo>
                <a:lnTo>
                  <a:pt x="1886597" y="198702"/>
                </a:lnTo>
                <a:lnTo>
                  <a:pt x="1887566" y="198790"/>
                </a:lnTo>
                <a:lnTo>
                  <a:pt x="1888448" y="198967"/>
                </a:lnTo>
                <a:lnTo>
                  <a:pt x="1889417" y="199055"/>
                </a:lnTo>
                <a:lnTo>
                  <a:pt x="1890298" y="199143"/>
                </a:lnTo>
                <a:lnTo>
                  <a:pt x="1891267" y="199231"/>
                </a:lnTo>
                <a:lnTo>
                  <a:pt x="1892236" y="199319"/>
                </a:lnTo>
                <a:lnTo>
                  <a:pt x="1893117" y="199496"/>
                </a:lnTo>
                <a:lnTo>
                  <a:pt x="1894086" y="199584"/>
                </a:lnTo>
                <a:lnTo>
                  <a:pt x="1894967" y="199672"/>
                </a:lnTo>
                <a:lnTo>
                  <a:pt x="1895936" y="199849"/>
                </a:lnTo>
                <a:lnTo>
                  <a:pt x="1896817" y="199937"/>
                </a:lnTo>
                <a:lnTo>
                  <a:pt x="1897786" y="200025"/>
                </a:lnTo>
                <a:lnTo>
                  <a:pt x="1898755" y="200202"/>
                </a:lnTo>
                <a:lnTo>
                  <a:pt x="1899636" y="200290"/>
                </a:lnTo>
                <a:lnTo>
                  <a:pt x="1900605" y="200466"/>
                </a:lnTo>
                <a:lnTo>
                  <a:pt x="1901486" y="200555"/>
                </a:lnTo>
                <a:lnTo>
                  <a:pt x="1902455" y="200731"/>
                </a:lnTo>
                <a:lnTo>
                  <a:pt x="1903424" y="200819"/>
                </a:lnTo>
                <a:lnTo>
                  <a:pt x="1904305" y="200996"/>
                </a:lnTo>
                <a:lnTo>
                  <a:pt x="1905274" y="201084"/>
                </a:lnTo>
                <a:lnTo>
                  <a:pt x="1906156" y="201260"/>
                </a:lnTo>
                <a:lnTo>
                  <a:pt x="1907125" y="201349"/>
                </a:lnTo>
                <a:lnTo>
                  <a:pt x="1908094" y="201525"/>
                </a:lnTo>
                <a:lnTo>
                  <a:pt x="1908975" y="201702"/>
                </a:lnTo>
                <a:lnTo>
                  <a:pt x="1909944" y="201790"/>
                </a:lnTo>
                <a:lnTo>
                  <a:pt x="1910825" y="201966"/>
                </a:lnTo>
                <a:lnTo>
                  <a:pt x="1911794" y="202055"/>
                </a:lnTo>
                <a:lnTo>
                  <a:pt x="1912763" y="202231"/>
                </a:lnTo>
                <a:lnTo>
                  <a:pt x="1913644" y="202319"/>
                </a:lnTo>
                <a:lnTo>
                  <a:pt x="1914613" y="202496"/>
                </a:lnTo>
                <a:lnTo>
                  <a:pt x="1915494" y="202584"/>
                </a:lnTo>
                <a:lnTo>
                  <a:pt x="1916463" y="202760"/>
                </a:lnTo>
                <a:lnTo>
                  <a:pt x="1917344" y="202849"/>
                </a:lnTo>
                <a:lnTo>
                  <a:pt x="1918313" y="203025"/>
                </a:lnTo>
                <a:lnTo>
                  <a:pt x="1919282" y="203113"/>
                </a:lnTo>
                <a:lnTo>
                  <a:pt x="1920163" y="203201"/>
                </a:lnTo>
                <a:lnTo>
                  <a:pt x="1921132" y="203378"/>
                </a:lnTo>
                <a:lnTo>
                  <a:pt x="1922013" y="203466"/>
                </a:lnTo>
                <a:lnTo>
                  <a:pt x="1922982" y="203554"/>
                </a:lnTo>
                <a:lnTo>
                  <a:pt x="1923951" y="203731"/>
                </a:lnTo>
                <a:lnTo>
                  <a:pt x="1924833" y="203819"/>
                </a:lnTo>
                <a:lnTo>
                  <a:pt x="1925802" y="203907"/>
                </a:lnTo>
                <a:lnTo>
                  <a:pt x="1926683" y="203995"/>
                </a:lnTo>
                <a:lnTo>
                  <a:pt x="1927652" y="204172"/>
                </a:lnTo>
                <a:lnTo>
                  <a:pt x="1928621" y="204260"/>
                </a:lnTo>
                <a:lnTo>
                  <a:pt x="1929502" y="204348"/>
                </a:lnTo>
                <a:lnTo>
                  <a:pt x="1930471" y="204436"/>
                </a:lnTo>
                <a:lnTo>
                  <a:pt x="1931352" y="204525"/>
                </a:lnTo>
                <a:lnTo>
                  <a:pt x="1932321" y="204613"/>
                </a:lnTo>
                <a:lnTo>
                  <a:pt x="1933202" y="204701"/>
                </a:lnTo>
                <a:lnTo>
                  <a:pt x="1934171" y="204789"/>
                </a:lnTo>
                <a:lnTo>
                  <a:pt x="1935140" y="204877"/>
                </a:lnTo>
                <a:lnTo>
                  <a:pt x="1936021" y="204966"/>
                </a:lnTo>
                <a:lnTo>
                  <a:pt x="1936990" y="204966"/>
                </a:lnTo>
                <a:lnTo>
                  <a:pt x="1937871" y="205054"/>
                </a:lnTo>
                <a:lnTo>
                  <a:pt x="1938840" y="205142"/>
                </a:lnTo>
                <a:lnTo>
                  <a:pt x="1939809" y="205230"/>
                </a:lnTo>
                <a:lnTo>
                  <a:pt x="1940690" y="205230"/>
                </a:lnTo>
                <a:lnTo>
                  <a:pt x="1941659" y="205318"/>
                </a:lnTo>
                <a:lnTo>
                  <a:pt x="1942541" y="205406"/>
                </a:lnTo>
                <a:lnTo>
                  <a:pt x="1943509" y="205406"/>
                </a:lnTo>
                <a:lnTo>
                  <a:pt x="1944479" y="205495"/>
                </a:lnTo>
                <a:lnTo>
                  <a:pt x="1945360" y="205495"/>
                </a:lnTo>
                <a:lnTo>
                  <a:pt x="1946329" y="205583"/>
                </a:lnTo>
                <a:lnTo>
                  <a:pt x="1947210" y="205583"/>
                </a:lnTo>
                <a:lnTo>
                  <a:pt x="1948179" y="205671"/>
                </a:lnTo>
                <a:lnTo>
                  <a:pt x="1949148" y="205671"/>
                </a:lnTo>
                <a:lnTo>
                  <a:pt x="1950029" y="205671"/>
                </a:lnTo>
                <a:lnTo>
                  <a:pt x="1950998" y="205759"/>
                </a:lnTo>
                <a:lnTo>
                  <a:pt x="1951879" y="205759"/>
                </a:lnTo>
                <a:lnTo>
                  <a:pt x="1952848" y="205759"/>
                </a:lnTo>
                <a:lnTo>
                  <a:pt x="1953729" y="205759"/>
                </a:lnTo>
                <a:lnTo>
                  <a:pt x="1954698" y="205847"/>
                </a:lnTo>
                <a:lnTo>
                  <a:pt x="1955667" y="205847"/>
                </a:lnTo>
                <a:lnTo>
                  <a:pt x="1956548" y="205847"/>
                </a:lnTo>
                <a:lnTo>
                  <a:pt x="1957517" y="205847"/>
                </a:lnTo>
                <a:lnTo>
                  <a:pt x="1958398" y="205847"/>
                </a:lnTo>
                <a:lnTo>
                  <a:pt x="1959367" y="205847"/>
                </a:lnTo>
                <a:lnTo>
                  <a:pt x="1960336" y="205847"/>
                </a:lnTo>
                <a:lnTo>
                  <a:pt x="1961217" y="205847"/>
                </a:lnTo>
                <a:lnTo>
                  <a:pt x="1962186" y="205847"/>
                </a:lnTo>
                <a:lnTo>
                  <a:pt x="1963068" y="205847"/>
                </a:lnTo>
                <a:lnTo>
                  <a:pt x="1964037" y="205847"/>
                </a:lnTo>
                <a:lnTo>
                  <a:pt x="1965006" y="205847"/>
                </a:lnTo>
                <a:lnTo>
                  <a:pt x="1965887" y="205847"/>
                </a:lnTo>
                <a:lnTo>
                  <a:pt x="1966856" y="205847"/>
                </a:lnTo>
                <a:lnTo>
                  <a:pt x="1967737" y="205759"/>
                </a:lnTo>
                <a:lnTo>
                  <a:pt x="1968706" y="205759"/>
                </a:lnTo>
                <a:lnTo>
                  <a:pt x="1969587" y="205759"/>
                </a:lnTo>
                <a:lnTo>
                  <a:pt x="1970556" y="205759"/>
                </a:lnTo>
                <a:lnTo>
                  <a:pt x="1971525" y="205671"/>
                </a:lnTo>
                <a:lnTo>
                  <a:pt x="1972406" y="205671"/>
                </a:lnTo>
                <a:lnTo>
                  <a:pt x="1973375" y="205671"/>
                </a:lnTo>
                <a:lnTo>
                  <a:pt x="1974256" y="205671"/>
                </a:lnTo>
                <a:lnTo>
                  <a:pt x="1975225" y="205583"/>
                </a:lnTo>
                <a:lnTo>
                  <a:pt x="1976194" y="205583"/>
                </a:lnTo>
                <a:lnTo>
                  <a:pt x="1977075" y="205583"/>
                </a:lnTo>
                <a:lnTo>
                  <a:pt x="1978044" y="205495"/>
                </a:lnTo>
                <a:lnTo>
                  <a:pt x="1978925" y="205495"/>
                </a:lnTo>
                <a:lnTo>
                  <a:pt x="1979894" y="205406"/>
                </a:lnTo>
                <a:lnTo>
                  <a:pt x="1980863" y="205406"/>
                </a:lnTo>
                <a:lnTo>
                  <a:pt x="1981745" y="205318"/>
                </a:lnTo>
                <a:lnTo>
                  <a:pt x="1982714" y="205318"/>
                </a:lnTo>
                <a:lnTo>
                  <a:pt x="1983595" y="205318"/>
                </a:lnTo>
                <a:lnTo>
                  <a:pt x="1984564" y="205230"/>
                </a:lnTo>
                <a:lnTo>
                  <a:pt x="1985533" y="205230"/>
                </a:lnTo>
                <a:lnTo>
                  <a:pt x="1986414" y="205142"/>
                </a:lnTo>
                <a:lnTo>
                  <a:pt x="1987383" y="205054"/>
                </a:lnTo>
                <a:lnTo>
                  <a:pt x="1988264" y="205054"/>
                </a:lnTo>
                <a:lnTo>
                  <a:pt x="1989233" y="204966"/>
                </a:lnTo>
                <a:lnTo>
                  <a:pt x="1990114" y="204966"/>
                </a:lnTo>
                <a:lnTo>
                  <a:pt x="1991083" y="204877"/>
                </a:lnTo>
                <a:lnTo>
                  <a:pt x="1992052" y="204877"/>
                </a:lnTo>
                <a:lnTo>
                  <a:pt x="1992933" y="204789"/>
                </a:lnTo>
                <a:lnTo>
                  <a:pt x="1993902" y="204701"/>
                </a:lnTo>
                <a:lnTo>
                  <a:pt x="1994783" y="204701"/>
                </a:lnTo>
                <a:lnTo>
                  <a:pt x="1995752" y="204613"/>
                </a:lnTo>
                <a:lnTo>
                  <a:pt x="1996721" y="204525"/>
                </a:lnTo>
                <a:lnTo>
                  <a:pt x="1997602" y="204525"/>
                </a:lnTo>
                <a:lnTo>
                  <a:pt x="1998571" y="204436"/>
                </a:lnTo>
                <a:lnTo>
                  <a:pt x="1999453" y="204348"/>
                </a:lnTo>
                <a:lnTo>
                  <a:pt x="2000422" y="204260"/>
                </a:lnTo>
                <a:lnTo>
                  <a:pt x="2001391" y="204260"/>
                </a:lnTo>
                <a:lnTo>
                  <a:pt x="2002272" y="204172"/>
                </a:lnTo>
                <a:lnTo>
                  <a:pt x="2003241" y="204084"/>
                </a:lnTo>
                <a:lnTo>
                  <a:pt x="2004122" y="203996"/>
                </a:lnTo>
                <a:lnTo>
                  <a:pt x="2005091" y="203996"/>
                </a:lnTo>
                <a:lnTo>
                  <a:pt x="2006060" y="203907"/>
                </a:lnTo>
                <a:lnTo>
                  <a:pt x="2006941" y="203819"/>
                </a:lnTo>
                <a:lnTo>
                  <a:pt x="2007910" y="203731"/>
                </a:lnTo>
                <a:lnTo>
                  <a:pt x="2008791" y="203643"/>
                </a:lnTo>
                <a:lnTo>
                  <a:pt x="2009760" y="203555"/>
                </a:lnTo>
                <a:lnTo>
                  <a:pt x="2010641" y="203466"/>
                </a:lnTo>
                <a:lnTo>
                  <a:pt x="2011610" y="203466"/>
                </a:lnTo>
                <a:lnTo>
                  <a:pt x="2012579" y="203378"/>
                </a:lnTo>
                <a:lnTo>
                  <a:pt x="2013460" y="203290"/>
                </a:lnTo>
                <a:lnTo>
                  <a:pt x="2014429" y="203202"/>
                </a:lnTo>
                <a:lnTo>
                  <a:pt x="2015310" y="203114"/>
                </a:lnTo>
                <a:lnTo>
                  <a:pt x="2016279" y="203026"/>
                </a:lnTo>
                <a:lnTo>
                  <a:pt x="2017248" y="202937"/>
                </a:lnTo>
                <a:lnTo>
                  <a:pt x="2018129" y="202849"/>
                </a:lnTo>
                <a:lnTo>
                  <a:pt x="2019099" y="202761"/>
                </a:lnTo>
                <a:lnTo>
                  <a:pt x="2019980" y="202673"/>
                </a:lnTo>
                <a:lnTo>
                  <a:pt x="2020949" y="202585"/>
                </a:lnTo>
                <a:lnTo>
                  <a:pt x="2021918" y="202496"/>
                </a:lnTo>
                <a:lnTo>
                  <a:pt x="2022799" y="202408"/>
                </a:lnTo>
                <a:lnTo>
                  <a:pt x="2023768" y="202320"/>
                </a:lnTo>
                <a:lnTo>
                  <a:pt x="2024649" y="202232"/>
                </a:lnTo>
                <a:lnTo>
                  <a:pt x="2025618" y="202144"/>
                </a:lnTo>
                <a:lnTo>
                  <a:pt x="2026499" y="202055"/>
                </a:lnTo>
                <a:lnTo>
                  <a:pt x="2027468" y="201967"/>
                </a:lnTo>
                <a:lnTo>
                  <a:pt x="2028437" y="201879"/>
                </a:lnTo>
                <a:lnTo>
                  <a:pt x="2029318" y="201791"/>
                </a:lnTo>
                <a:lnTo>
                  <a:pt x="2030287" y="201703"/>
                </a:lnTo>
                <a:lnTo>
                  <a:pt x="2031168" y="201615"/>
                </a:lnTo>
                <a:lnTo>
                  <a:pt x="2032137" y="201526"/>
                </a:lnTo>
                <a:lnTo>
                  <a:pt x="2033106" y="201438"/>
                </a:lnTo>
                <a:lnTo>
                  <a:pt x="2033987" y="201350"/>
                </a:lnTo>
                <a:lnTo>
                  <a:pt x="2034956" y="201262"/>
                </a:lnTo>
                <a:lnTo>
                  <a:pt x="2035837" y="201174"/>
                </a:lnTo>
                <a:lnTo>
                  <a:pt x="2036807" y="201085"/>
                </a:lnTo>
                <a:lnTo>
                  <a:pt x="2037775" y="200997"/>
                </a:lnTo>
                <a:lnTo>
                  <a:pt x="2038657" y="200909"/>
                </a:lnTo>
                <a:lnTo>
                  <a:pt x="2039626" y="200821"/>
                </a:lnTo>
                <a:lnTo>
                  <a:pt x="2040507" y="200733"/>
                </a:lnTo>
                <a:lnTo>
                  <a:pt x="2041476" y="200645"/>
                </a:lnTo>
                <a:lnTo>
                  <a:pt x="2042445" y="200645"/>
                </a:lnTo>
                <a:lnTo>
                  <a:pt x="2043326" y="200556"/>
                </a:lnTo>
                <a:lnTo>
                  <a:pt x="2044295" y="200468"/>
                </a:lnTo>
                <a:lnTo>
                  <a:pt x="2045176" y="200380"/>
                </a:lnTo>
                <a:lnTo>
                  <a:pt x="2046145" y="200292"/>
                </a:lnTo>
                <a:lnTo>
                  <a:pt x="2047026" y="200204"/>
                </a:lnTo>
                <a:lnTo>
                  <a:pt x="2047995" y="200204"/>
                </a:lnTo>
                <a:lnTo>
                  <a:pt x="2048964" y="200115"/>
                </a:lnTo>
                <a:lnTo>
                  <a:pt x="2049845" y="200027"/>
                </a:lnTo>
                <a:lnTo>
                  <a:pt x="2050814" y="200027"/>
                </a:lnTo>
                <a:lnTo>
                  <a:pt x="2051695" y="199939"/>
                </a:lnTo>
                <a:lnTo>
                  <a:pt x="2052664" y="199851"/>
                </a:lnTo>
                <a:lnTo>
                  <a:pt x="2053633" y="199851"/>
                </a:lnTo>
                <a:lnTo>
                  <a:pt x="2054515" y="199763"/>
                </a:lnTo>
                <a:lnTo>
                  <a:pt x="2055483" y="199763"/>
                </a:lnTo>
                <a:lnTo>
                  <a:pt x="2056365" y="199674"/>
                </a:lnTo>
                <a:lnTo>
                  <a:pt x="2057334" y="199674"/>
                </a:lnTo>
                <a:lnTo>
                  <a:pt x="2058303" y="199586"/>
                </a:lnTo>
                <a:lnTo>
                  <a:pt x="2059184" y="199586"/>
                </a:lnTo>
                <a:lnTo>
                  <a:pt x="2060153" y="199498"/>
                </a:lnTo>
                <a:lnTo>
                  <a:pt x="2061034" y="199498"/>
                </a:lnTo>
                <a:lnTo>
                  <a:pt x="2062003" y="199498"/>
                </a:lnTo>
                <a:lnTo>
                  <a:pt x="2062884" y="199410"/>
                </a:lnTo>
                <a:lnTo>
                  <a:pt x="2063853" y="199410"/>
                </a:lnTo>
                <a:lnTo>
                  <a:pt x="2064822" y="199410"/>
                </a:lnTo>
                <a:lnTo>
                  <a:pt x="2065703" y="199410"/>
                </a:lnTo>
                <a:lnTo>
                  <a:pt x="2066672" y="199410"/>
                </a:lnTo>
                <a:lnTo>
                  <a:pt x="2067553" y="199322"/>
                </a:lnTo>
                <a:lnTo>
                  <a:pt x="2068522" y="199322"/>
                </a:lnTo>
                <a:lnTo>
                  <a:pt x="2069491" y="199322"/>
                </a:lnTo>
                <a:lnTo>
                  <a:pt x="2070372" y="199322"/>
                </a:lnTo>
                <a:lnTo>
                  <a:pt x="2071341" y="199322"/>
                </a:lnTo>
                <a:lnTo>
                  <a:pt x="2072222" y="199410"/>
                </a:lnTo>
                <a:lnTo>
                  <a:pt x="2073191" y="199410"/>
                </a:lnTo>
                <a:lnTo>
                  <a:pt x="2077861" y="199498"/>
                </a:lnTo>
                <a:lnTo>
                  <a:pt x="2078830" y="199498"/>
                </a:lnTo>
                <a:lnTo>
                  <a:pt x="2079711" y="199498"/>
                </a:lnTo>
                <a:lnTo>
                  <a:pt x="2080680" y="199586"/>
                </a:lnTo>
                <a:lnTo>
                  <a:pt x="2081561" y="199586"/>
                </a:lnTo>
                <a:lnTo>
                  <a:pt x="2082530" y="199586"/>
                </a:lnTo>
                <a:lnTo>
                  <a:pt x="2083411" y="199674"/>
                </a:lnTo>
                <a:lnTo>
                  <a:pt x="2084380" y="199674"/>
                </a:lnTo>
                <a:lnTo>
                  <a:pt x="2085349" y="199763"/>
                </a:lnTo>
                <a:lnTo>
                  <a:pt x="2086230" y="199763"/>
                </a:lnTo>
                <a:lnTo>
                  <a:pt x="2087199" y="199851"/>
                </a:lnTo>
                <a:lnTo>
                  <a:pt x="2088080" y="199851"/>
                </a:lnTo>
                <a:lnTo>
                  <a:pt x="2089049" y="199939"/>
                </a:lnTo>
                <a:lnTo>
                  <a:pt x="2090018" y="200027"/>
                </a:lnTo>
                <a:lnTo>
                  <a:pt x="2090899" y="200027"/>
                </a:lnTo>
                <a:lnTo>
                  <a:pt x="2091868" y="200115"/>
                </a:lnTo>
                <a:lnTo>
                  <a:pt x="2092750" y="200204"/>
                </a:lnTo>
                <a:lnTo>
                  <a:pt x="2093719" y="200204"/>
                </a:lnTo>
                <a:lnTo>
                  <a:pt x="2094678" y="200290"/>
                </a:lnTo>
                <a:lnTo>
                  <a:pt x="2095559" y="200290"/>
                </a:lnTo>
                <a:lnTo>
                  <a:pt x="2096528" y="200378"/>
                </a:lnTo>
                <a:lnTo>
                  <a:pt x="2097409" y="200466"/>
                </a:lnTo>
                <a:lnTo>
                  <a:pt x="2098378" y="200466"/>
                </a:lnTo>
                <a:lnTo>
                  <a:pt x="2099347" y="200555"/>
                </a:lnTo>
                <a:lnTo>
                  <a:pt x="2100228" y="200643"/>
                </a:lnTo>
                <a:lnTo>
                  <a:pt x="2101198" y="200643"/>
                </a:lnTo>
                <a:lnTo>
                  <a:pt x="2102079" y="200731"/>
                </a:lnTo>
                <a:lnTo>
                  <a:pt x="2103048" y="200819"/>
                </a:lnTo>
                <a:lnTo>
                  <a:pt x="2103929" y="200819"/>
                </a:lnTo>
                <a:lnTo>
                  <a:pt x="2104898" y="200907"/>
                </a:lnTo>
                <a:lnTo>
                  <a:pt x="2105867" y="200996"/>
                </a:lnTo>
                <a:lnTo>
                  <a:pt x="2106748" y="200996"/>
                </a:lnTo>
                <a:lnTo>
                  <a:pt x="2107717" y="201084"/>
                </a:lnTo>
                <a:lnTo>
                  <a:pt x="2108598" y="201084"/>
                </a:lnTo>
                <a:lnTo>
                  <a:pt x="2109567" y="201172"/>
                </a:lnTo>
                <a:lnTo>
                  <a:pt x="2110536" y="201260"/>
                </a:lnTo>
                <a:lnTo>
                  <a:pt x="2111417" y="201260"/>
                </a:lnTo>
                <a:lnTo>
                  <a:pt x="2112386" y="201348"/>
                </a:lnTo>
                <a:lnTo>
                  <a:pt x="2113267" y="201348"/>
                </a:lnTo>
                <a:lnTo>
                  <a:pt x="2114236" y="201436"/>
                </a:lnTo>
                <a:lnTo>
                  <a:pt x="2115205" y="201436"/>
                </a:lnTo>
                <a:lnTo>
                  <a:pt x="2116086" y="201436"/>
                </a:lnTo>
                <a:lnTo>
                  <a:pt x="2117055" y="201525"/>
                </a:lnTo>
                <a:lnTo>
                  <a:pt x="2117936" y="201525"/>
                </a:lnTo>
                <a:lnTo>
                  <a:pt x="2118906" y="201525"/>
                </a:lnTo>
                <a:lnTo>
                  <a:pt x="2119787" y="201613"/>
                </a:lnTo>
                <a:lnTo>
                  <a:pt x="2120756" y="201613"/>
                </a:lnTo>
                <a:lnTo>
                  <a:pt x="2121725" y="201613"/>
                </a:lnTo>
                <a:lnTo>
                  <a:pt x="2122606" y="201613"/>
                </a:lnTo>
                <a:lnTo>
                  <a:pt x="2123575" y="201613"/>
                </a:lnTo>
                <a:lnTo>
                  <a:pt x="2124456" y="201701"/>
                </a:lnTo>
                <a:lnTo>
                  <a:pt x="2125425" y="201701"/>
                </a:lnTo>
                <a:lnTo>
                  <a:pt x="2126394" y="201701"/>
                </a:lnTo>
                <a:lnTo>
                  <a:pt x="2127275" y="201701"/>
                </a:lnTo>
                <a:lnTo>
                  <a:pt x="2128244" y="201701"/>
                </a:lnTo>
                <a:lnTo>
                  <a:pt x="2129125" y="201701"/>
                </a:lnTo>
                <a:lnTo>
                  <a:pt x="2130094" y="201701"/>
                </a:lnTo>
                <a:lnTo>
                  <a:pt x="2131063" y="201613"/>
                </a:lnTo>
                <a:lnTo>
                  <a:pt x="2131944" y="201613"/>
                </a:lnTo>
                <a:lnTo>
                  <a:pt x="2132913" y="201613"/>
                </a:lnTo>
                <a:lnTo>
                  <a:pt x="2133794" y="201613"/>
                </a:lnTo>
                <a:lnTo>
                  <a:pt x="2134763" y="201613"/>
                </a:lnTo>
                <a:lnTo>
                  <a:pt x="2135732" y="201525"/>
                </a:lnTo>
                <a:lnTo>
                  <a:pt x="2136613" y="201525"/>
                </a:lnTo>
                <a:lnTo>
                  <a:pt x="2137582" y="201525"/>
                </a:lnTo>
                <a:lnTo>
                  <a:pt x="2138464" y="201436"/>
                </a:lnTo>
                <a:lnTo>
                  <a:pt x="2139433" y="201436"/>
                </a:lnTo>
                <a:lnTo>
                  <a:pt x="2140314" y="201348"/>
                </a:lnTo>
                <a:lnTo>
                  <a:pt x="2141283" y="201348"/>
                </a:lnTo>
                <a:lnTo>
                  <a:pt x="2142252" y="201260"/>
                </a:lnTo>
                <a:lnTo>
                  <a:pt x="2143133" y="201260"/>
                </a:lnTo>
                <a:lnTo>
                  <a:pt x="2144102" y="201172"/>
                </a:lnTo>
                <a:lnTo>
                  <a:pt x="2144983" y="201172"/>
                </a:lnTo>
                <a:lnTo>
                  <a:pt x="2145952" y="201084"/>
                </a:lnTo>
                <a:lnTo>
                  <a:pt x="2146921" y="200996"/>
                </a:lnTo>
                <a:lnTo>
                  <a:pt x="2147802" y="200996"/>
                </a:lnTo>
                <a:lnTo>
                  <a:pt x="2148771" y="200907"/>
                </a:lnTo>
                <a:lnTo>
                  <a:pt x="2149652" y="200819"/>
                </a:lnTo>
                <a:lnTo>
                  <a:pt x="2150621" y="200819"/>
                </a:lnTo>
                <a:lnTo>
                  <a:pt x="2151590" y="200731"/>
                </a:lnTo>
                <a:lnTo>
                  <a:pt x="2152471" y="200643"/>
                </a:lnTo>
                <a:lnTo>
                  <a:pt x="2153440" y="200555"/>
                </a:lnTo>
                <a:lnTo>
                  <a:pt x="2154321" y="200555"/>
                </a:lnTo>
                <a:lnTo>
                  <a:pt x="2155290" y="200466"/>
                </a:lnTo>
                <a:lnTo>
                  <a:pt x="2156171" y="200378"/>
                </a:lnTo>
                <a:lnTo>
                  <a:pt x="2157141" y="200290"/>
                </a:lnTo>
                <a:lnTo>
                  <a:pt x="2158110" y="200290"/>
                </a:lnTo>
                <a:lnTo>
                  <a:pt x="2158991" y="200202"/>
                </a:lnTo>
                <a:lnTo>
                  <a:pt x="2159960" y="200114"/>
                </a:lnTo>
                <a:lnTo>
                  <a:pt x="2160841" y="200025"/>
                </a:lnTo>
                <a:lnTo>
                  <a:pt x="2161810" y="199937"/>
                </a:lnTo>
                <a:lnTo>
                  <a:pt x="2162779" y="199937"/>
                </a:lnTo>
                <a:lnTo>
                  <a:pt x="2163660" y="199849"/>
                </a:lnTo>
                <a:lnTo>
                  <a:pt x="2164629" y="199761"/>
                </a:lnTo>
                <a:lnTo>
                  <a:pt x="2165510" y="199761"/>
                </a:lnTo>
                <a:lnTo>
                  <a:pt x="2166479" y="199673"/>
                </a:lnTo>
                <a:lnTo>
                  <a:pt x="2167448" y="199585"/>
                </a:lnTo>
                <a:lnTo>
                  <a:pt x="2168329" y="199496"/>
                </a:lnTo>
                <a:lnTo>
                  <a:pt x="2169298" y="199496"/>
                </a:lnTo>
                <a:lnTo>
                  <a:pt x="2170179" y="199408"/>
                </a:lnTo>
                <a:lnTo>
                  <a:pt x="2171148" y="199408"/>
                </a:lnTo>
                <a:lnTo>
                  <a:pt x="2172117" y="199320"/>
                </a:lnTo>
                <a:lnTo>
                  <a:pt x="2172998" y="199232"/>
                </a:lnTo>
                <a:lnTo>
                  <a:pt x="2173972" y="199232"/>
                </a:lnTo>
                <a:lnTo>
                  <a:pt x="2174853" y="199144"/>
                </a:lnTo>
                <a:lnTo>
                  <a:pt x="2175822" y="199144"/>
                </a:lnTo>
                <a:lnTo>
                  <a:pt x="2176703" y="199055"/>
                </a:lnTo>
                <a:lnTo>
                  <a:pt x="2177672" y="199055"/>
                </a:lnTo>
                <a:lnTo>
                  <a:pt x="2178641" y="199055"/>
                </a:lnTo>
                <a:lnTo>
                  <a:pt x="2179522" y="198967"/>
                </a:lnTo>
                <a:lnTo>
                  <a:pt x="2180491" y="198967"/>
                </a:lnTo>
                <a:lnTo>
                  <a:pt x="2181372" y="198967"/>
                </a:lnTo>
                <a:lnTo>
                  <a:pt x="2182341" y="198879"/>
                </a:lnTo>
                <a:lnTo>
                  <a:pt x="2183311" y="198879"/>
                </a:lnTo>
                <a:lnTo>
                  <a:pt x="2184192" y="198879"/>
                </a:lnTo>
                <a:lnTo>
                  <a:pt x="2185161" y="198879"/>
                </a:lnTo>
                <a:lnTo>
                  <a:pt x="2186042" y="198879"/>
                </a:lnTo>
                <a:lnTo>
                  <a:pt x="2187011" y="198879"/>
                </a:lnTo>
                <a:lnTo>
                  <a:pt x="2187980" y="198879"/>
                </a:lnTo>
                <a:lnTo>
                  <a:pt x="2188861" y="198879"/>
                </a:lnTo>
                <a:lnTo>
                  <a:pt x="2189830" y="198879"/>
                </a:lnTo>
                <a:lnTo>
                  <a:pt x="2190711" y="198879"/>
                </a:lnTo>
                <a:lnTo>
                  <a:pt x="2191680" y="198879"/>
                </a:lnTo>
                <a:lnTo>
                  <a:pt x="2192561" y="198879"/>
                </a:lnTo>
                <a:lnTo>
                  <a:pt x="2193530" y="198967"/>
                </a:lnTo>
                <a:lnTo>
                  <a:pt x="2194499" y="198967"/>
                </a:lnTo>
                <a:lnTo>
                  <a:pt x="2195380" y="198967"/>
                </a:lnTo>
                <a:lnTo>
                  <a:pt x="2196349" y="198967"/>
                </a:lnTo>
                <a:lnTo>
                  <a:pt x="2197230" y="199055"/>
                </a:lnTo>
                <a:lnTo>
                  <a:pt x="2198199" y="199055"/>
                </a:lnTo>
                <a:lnTo>
                  <a:pt x="2199168" y="199144"/>
                </a:lnTo>
                <a:lnTo>
                  <a:pt x="2200049" y="199144"/>
                </a:lnTo>
                <a:lnTo>
                  <a:pt x="2201018" y="199232"/>
                </a:lnTo>
                <a:lnTo>
                  <a:pt x="2201900" y="199232"/>
                </a:lnTo>
                <a:lnTo>
                  <a:pt x="2202869" y="199320"/>
                </a:lnTo>
                <a:lnTo>
                  <a:pt x="2203838" y="199408"/>
                </a:lnTo>
                <a:lnTo>
                  <a:pt x="2204719" y="199408"/>
                </a:lnTo>
                <a:lnTo>
                  <a:pt x="2205688" y="199496"/>
                </a:lnTo>
                <a:lnTo>
                  <a:pt x="2206569" y="199585"/>
                </a:lnTo>
                <a:lnTo>
                  <a:pt x="2207538" y="199673"/>
                </a:lnTo>
                <a:lnTo>
                  <a:pt x="2208507" y="199673"/>
                </a:lnTo>
                <a:lnTo>
                  <a:pt x="2209388" y="199761"/>
                </a:lnTo>
                <a:lnTo>
                  <a:pt x="2210357" y="199849"/>
                </a:lnTo>
                <a:lnTo>
                  <a:pt x="2211238" y="199937"/>
                </a:lnTo>
                <a:lnTo>
                  <a:pt x="2212207" y="200025"/>
                </a:lnTo>
                <a:lnTo>
                  <a:pt x="2213088" y="200114"/>
                </a:lnTo>
                <a:lnTo>
                  <a:pt x="2214057" y="200202"/>
                </a:lnTo>
                <a:lnTo>
                  <a:pt x="2215026" y="200290"/>
                </a:lnTo>
                <a:lnTo>
                  <a:pt x="2215907" y="200378"/>
                </a:lnTo>
                <a:lnTo>
                  <a:pt x="2216876" y="200466"/>
                </a:lnTo>
                <a:lnTo>
                  <a:pt x="2217757" y="200555"/>
                </a:lnTo>
                <a:lnTo>
                  <a:pt x="2218726" y="200643"/>
                </a:lnTo>
                <a:lnTo>
                  <a:pt x="2219695" y="200731"/>
                </a:lnTo>
                <a:lnTo>
                  <a:pt x="2220576" y="200819"/>
                </a:lnTo>
                <a:lnTo>
                  <a:pt x="2221546" y="200907"/>
                </a:lnTo>
                <a:lnTo>
                  <a:pt x="2222427" y="200996"/>
                </a:lnTo>
                <a:lnTo>
                  <a:pt x="2223396" y="201084"/>
                </a:lnTo>
                <a:lnTo>
                  <a:pt x="2224365" y="201172"/>
                </a:lnTo>
                <a:lnTo>
                  <a:pt x="2225246" y="201260"/>
                </a:lnTo>
                <a:lnTo>
                  <a:pt x="2226215" y="201348"/>
                </a:lnTo>
                <a:lnTo>
                  <a:pt x="2227096" y="201525"/>
                </a:lnTo>
                <a:lnTo>
                  <a:pt x="2228065" y="201613"/>
                </a:lnTo>
                <a:lnTo>
                  <a:pt x="2229034" y="201701"/>
                </a:lnTo>
                <a:lnTo>
                  <a:pt x="2229915" y="201789"/>
                </a:lnTo>
                <a:lnTo>
                  <a:pt x="2230884" y="201878"/>
                </a:lnTo>
                <a:lnTo>
                  <a:pt x="2231765" y="201966"/>
                </a:lnTo>
                <a:lnTo>
                  <a:pt x="2232734" y="202054"/>
                </a:lnTo>
                <a:lnTo>
                  <a:pt x="2233615" y="202142"/>
                </a:lnTo>
                <a:lnTo>
                  <a:pt x="2234584" y="202230"/>
                </a:lnTo>
                <a:lnTo>
                  <a:pt x="2235553" y="202318"/>
                </a:lnTo>
                <a:lnTo>
                  <a:pt x="2236434" y="202407"/>
                </a:lnTo>
                <a:lnTo>
                  <a:pt x="2237403" y="202495"/>
                </a:lnTo>
                <a:lnTo>
                  <a:pt x="2238284" y="202583"/>
                </a:lnTo>
                <a:lnTo>
                  <a:pt x="2239254" y="202671"/>
                </a:lnTo>
                <a:lnTo>
                  <a:pt x="2240223" y="202759"/>
                </a:lnTo>
                <a:lnTo>
                  <a:pt x="2241104" y="202848"/>
                </a:lnTo>
                <a:lnTo>
                  <a:pt x="2242073" y="202936"/>
                </a:lnTo>
                <a:lnTo>
                  <a:pt x="2242954" y="203024"/>
                </a:lnTo>
                <a:lnTo>
                  <a:pt x="2243923" y="203112"/>
                </a:lnTo>
                <a:lnTo>
                  <a:pt x="2244892" y="203200"/>
                </a:lnTo>
                <a:lnTo>
                  <a:pt x="2245773" y="203200"/>
                </a:lnTo>
                <a:lnTo>
                  <a:pt x="2246742" y="203288"/>
                </a:lnTo>
                <a:lnTo>
                  <a:pt x="2247623" y="203377"/>
                </a:lnTo>
                <a:lnTo>
                  <a:pt x="2248592" y="203465"/>
                </a:lnTo>
                <a:lnTo>
                  <a:pt x="2249473" y="203465"/>
                </a:lnTo>
                <a:lnTo>
                  <a:pt x="2250442" y="203553"/>
                </a:lnTo>
                <a:lnTo>
                  <a:pt x="2251411" y="203641"/>
                </a:lnTo>
                <a:lnTo>
                  <a:pt x="2252292" y="203641"/>
                </a:lnTo>
                <a:lnTo>
                  <a:pt x="2253261" y="203729"/>
                </a:lnTo>
                <a:lnTo>
                  <a:pt x="2254142" y="203729"/>
                </a:lnTo>
                <a:lnTo>
                  <a:pt x="2255111" y="203818"/>
                </a:lnTo>
                <a:lnTo>
                  <a:pt x="2256080" y="203818"/>
                </a:lnTo>
                <a:lnTo>
                  <a:pt x="2256961" y="203906"/>
                </a:lnTo>
                <a:lnTo>
                  <a:pt x="2257930" y="203906"/>
                </a:lnTo>
                <a:lnTo>
                  <a:pt x="2258812" y="203994"/>
                </a:lnTo>
                <a:lnTo>
                  <a:pt x="2259781" y="203994"/>
                </a:lnTo>
                <a:lnTo>
                  <a:pt x="2260750" y="204082"/>
                </a:lnTo>
                <a:lnTo>
                  <a:pt x="2261631" y="204082"/>
                </a:lnTo>
                <a:lnTo>
                  <a:pt x="2262600" y="204082"/>
                </a:lnTo>
                <a:lnTo>
                  <a:pt x="2263481" y="204082"/>
                </a:lnTo>
                <a:lnTo>
                  <a:pt x="2264450" y="204170"/>
                </a:lnTo>
                <a:lnTo>
                  <a:pt x="2265419" y="204170"/>
                </a:lnTo>
                <a:lnTo>
                  <a:pt x="2266300" y="204170"/>
                </a:lnTo>
                <a:lnTo>
                  <a:pt x="2267269" y="204170"/>
                </a:lnTo>
                <a:lnTo>
                  <a:pt x="2268150" y="204170"/>
                </a:lnTo>
                <a:lnTo>
                  <a:pt x="2269119" y="204170"/>
                </a:lnTo>
                <a:lnTo>
                  <a:pt x="2270000" y="204170"/>
                </a:lnTo>
                <a:lnTo>
                  <a:pt x="2270969" y="204259"/>
                </a:lnTo>
                <a:lnTo>
                  <a:pt x="2271938" y="204259"/>
                </a:lnTo>
                <a:lnTo>
                  <a:pt x="2272819" y="204259"/>
                </a:lnTo>
                <a:lnTo>
                  <a:pt x="2273788" y="204170"/>
                </a:lnTo>
                <a:lnTo>
                  <a:pt x="2274669" y="204170"/>
                </a:lnTo>
                <a:lnTo>
                  <a:pt x="2275638" y="204170"/>
                </a:lnTo>
                <a:lnTo>
                  <a:pt x="2276607" y="204170"/>
                </a:lnTo>
                <a:lnTo>
                  <a:pt x="2277489" y="204170"/>
                </a:lnTo>
                <a:lnTo>
                  <a:pt x="2278458" y="204170"/>
                </a:lnTo>
                <a:lnTo>
                  <a:pt x="2279339" y="204170"/>
                </a:lnTo>
                <a:lnTo>
                  <a:pt x="2280308" y="204082"/>
                </a:lnTo>
                <a:lnTo>
                  <a:pt x="2281277" y="204082"/>
                </a:lnTo>
                <a:lnTo>
                  <a:pt x="2282158" y="204082"/>
                </a:lnTo>
                <a:lnTo>
                  <a:pt x="2283127" y="204082"/>
                </a:lnTo>
                <a:lnTo>
                  <a:pt x="2284008" y="203994"/>
                </a:lnTo>
                <a:lnTo>
                  <a:pt x="2284977" y="203994"/>
                </a:lnTo>
                <a:lnTo>
                  <a:pt x="2285946" y="203994"/>
                </a:lnTo>
                <a:lnTo>
                  <a:pt x="2286827" y="203906"/>
                </a:lnTo>
                <a:lnTo>
                  <a:pt x="2287796" y="203906"/>
                </a:lnTo>
                <a:lnTo>
                  <a:pt x="2288677" y="203906"/>
                </a:lnTo>
                <a:lnTo>
                  <a:pt x="2289646" y="203818"/>
                </a:lnTo>
                <a:lnTo>
                  <a:pt x="2290527" y="203818"/>
                </a:lnTo>
                <a:lnTo>
                  <a:pt x="2291496" y="203729"/>
                </a:lnTo>
                <a:lnTo>
                  <a:pt x="2292465" y="203729"/>
                </a:lnTo>
                <a:lnTo>
                  <a:pt x="2293346" y="203641"/>
                </a:lnTo>
                <a:lnTo>
                  <a:pt x="2294315" y="203641"/>
                </a:lnTo>
                <a:lnTo>
                  <a:pt x="2295197" y="203553"/>
                </a:lnTo>
                <a:lnTo>
                  <a:pt x="2296166" y="203553"/>
                </a:lnTo>
                <a:lnTo>
                  <a:pt x="2297135" y="203465"/>
                </a:lnTo>
                <a:lnTo>
                  <a:pt x="2298016" y="203465"/>
                </a:lnTo>
                <a:lnTo>
                  <a:pt x="2298985" y="203377"/>
                </a:lnTo>
                <a:lnTo>
                  <a:pt x="2299866" y="203377"/>
                </a:lnTo>
                <a:lnTo>
                  <a:pt x="2300835" y="203288"/>
                </a:lnTo>
                <a:lnTo>
                  <a:pt x="2301804" y="203288"/>
                </a:lnTo>
                <a:lnTo>
                  <a:pt x="2302685" y="203200"/>
                </a:lnTo>
                <a:lnTo>
                  <a:pt x="2303654" y="203200"/>
                </a:lnTo>
                <a:lnTo>
                  <a:pt x="2304535" y="203112"/>
                </a:lnTo>
                <a:lnTo>
                  <a:pt x="2305504" y="203112"/>
                </a:lnTo>
                <a:lnTo>
                  <a:pt x="2306385" y="203024"/>
                </a:lnTo>
                <a:lnTo>
                  <a:pt x="2307354" y="202936"/>
                </a:lnTo>
                <a:lnTo>
                  <a:pt x="2308323" y="202936"/>
                </a:lnTo>
                <a:lnTo>
                  <a:pt x="2309204" y="202848"/>
                </a:lnTo>
                <a:lnTo>
                  <a:pt x="2310173" y="202848"/>
                </a:lnTo>
                <a:lnTo>
                  <a:pt x="2311054" y="202759"/>
                </a:lnTo>
                <a:lnTo>
                  <a:pt x="2312023" y="202671"/>
                </a:lnTo>
                <a:lnTo>
                  <a:pt x="2312992" y="202671"/>
                </a:lnTo>
                <a:lnTo>
                  <a:pt x="2313874" y="202583"/>
                </a:lnTo>
                <a:lnTo>
                  <a:pt x="2314842" y="202583"/>
                </a:lnTo>
                <a:lnTo>
                  <a:pt x="2315724" y="202495"/>
                </a:lnTo>
                <a:lnTo>
                  <a:pt x="2316693" y="202495"/>
                </a:lnTo>
                <a:lnTo>
                  <a:pt x="2317662" y="202407"/>
                </a:lnTo>
                <a:lnTo>
                  <a:pt x="2318543" y="202318"/>
                </a:lnTo>
                <a:lnTo>
                  <a:pt x="2319512" y="202318"/>
                </a:lnTo>
                <a:lnTo>
                  <a:pt x="2320393" y="202230"/>
                </a:lnTo>
                <a:lnTo>
                  <a:pt x="2321362" y="202230"/>
                </a:lnTo>
                <a:lnTo>
                  <a:pt x="2322331" y="202142"/>
                </a:lnTo>
                <a:lnTo>
                  <a:pt x="2323212" y="202054"/>
                </a:lnTo>
                <a:lnTo>
                  <a:pt x="2324181" y="202054"/>
                </a:lnTo>
                <a:lnTo>
                  <a:pt x="2325062" y="201966"/>
                </a:lnTo>
                <a:lnTo>
                  <a:pt x="2326031" y="201966"/>
                </a:lnTo>
                <a:lnTo>
                  <a:pt x="2326912" y="201878"/>
                </a:lnTo>
                <a:lnTo>
                  <a:pt x="2327881" y="201878"/>
                </a:lnTo>
                <a:lnTo>
                  <a:pt x="2328850" y="201789"/>
                </a:lnTo>
                <a:lnTo>
                  <a:pt x="2329731" y="201789"/>
                </a:lnTo>
                <a:lnTo>
                  <a:pt x="2330700" y="201701"/>
                </a:lnTo>
                <a:lnTo>
                  <a:pt x="2331582" y="201613"/>
                </a:lnTo>
                <a:lnTo>
                  <a:pt x="2332560" y="201613"/>
                </a:lnTo>
              </a:path>
            </a:pathLst>
          </a:custGeom>
          <a:ln w="970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8969475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9435987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9902499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0369012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10835523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11302035" y="5156232"/>
            <a:ext cx="0" cy="860425"/>
          </a:xfrm>
          <a:custGeom>
            <a:avLst/>
            <a:gdLst/>
            <a:ahLst/>
            <a:cxnLst/>
            <a:rect l="l" t="t" r="r" b="b"/>
            <a:pathLst>
              <a:path h="860425">
                <a:moveTo>
                  <a:pt x="0" y="860285"/>
                </a:moveTo>
                <a:lnTo>
                  <a:pt x="0" y="0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8969475" y="6016518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8969475" y="5801449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8969475" y="5586371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8969475" y="5371346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8969475" y="515623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2332560" y="0"/>
                </a:moveTo>
                <a:lnTo>
                  <a:pt x="0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8969475" y="6016509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8969475" y="5156232"/>
            <a:ext cx="2334895" cy="0"/>
          </a:xfrm>
          <a:custGeom>
            <a:avLst/>
            <a:gdLst/>
            <a:ahLst/>
            <a:cxnLst/>
            <a:rect l="l" t="t" r="r" b="b"/>
            <a:pathLst>
              <a:path w="2334895">
                <a:moveTo>
                  <a:pt x="0" y="0"/>
                </a:moveTo>
                <a:lnTo>
                  <a:pt x="2334762" y="0"/>
                </a:lnTo>
              </a:path>
            </a:pathLst>
          </a:custGeom>
          <a:ln w="441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9433784" y="5990944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9900297" y="5990944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0366809" y="5990944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10833320" y="5990944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9433784" y="5156255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9900297" y="5156255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0366809" y="5156255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10833320" y="5156255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5565"/>
                </a:moveTo>
                <a:lnTo>
                  <a:pt x="4405" y="25565"/>
                </a:lnTo>
                <a:lnTo>
                  <a:pt x="4405" y="0"/>
                </a:lnTo>
                <a:lnTo>
                  <a:pt x="0" y="0"/>
                </a:lnTo>
                <a:lnTo>
                  <a:pt x="0" y="255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8949528" y="6069740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8"/>
                </a:lnTo>
                <a:lnTo>
                  <a:pt x="1814" y="46040"/>
                </a:lnTo>
                <a:lnTo>
                  <a:pt x="8484" y="54448"/>
                </a:lnTo>
                <a:lnTo>
                  <a:pt x="12660" y="56354"/>
                </a:lnTo>
                <a:lnTo>
                  <a:pt x="22008" y="56354"/>
                </a:lnTo>
                <a:lnTo>
                  <a:pt x="25347" y="55269"/>
                </a:lnTo>
                <a:lnTo>
                  <a:pt x="30633" y="50928"/>
                </a:lnTo>
                <a:lnTo>
                  <a:pt x="30730" y="50778"/>
                </a:lnTo>
                <a:lnTo>
                  <a:pt x="14863" y="50778"/>
                </a:lnTo>
                <a:lnTo>
                  <a:pt x="12246" y="49278"/>
                </a:lnTo>
                <a:lnTo>
                  <a:pt x="8017" y="43287"/>
                </a:lnTo>
                <a:lnTo>
                  <a:pt x="6960" y="37252"/>
                </a:lnTo>
                <a:lnTo>
                  <a:pt x="6965" y="19111"/>
                </a:lnTo>
                <a:lnTo>
                  <a:pt x="8123" y="12926"/>
                </a:lnTo>
                <a:lnTo>
                  <a:pt x="10449" y="9564"/>
                </a:lnTo>
                <a:lnTo>
                  <a:pt x="12308" y="6926"/>
                </a:lnTo>
                <a:lnTo>
                  <a:pt x="14783" y="5611"/>
                </a:lnTo>
                <a:lnTo>
                  <a:pt x="30411" y="5611"/>
                </a:lnTo>
                <a:lnTo>
                  <a:pt x="29823" y="4702"/>
                </a:lnTo>
                <a:lnTo>
                  <a:pt x="27981" y="2982"/>
                </a:lnTo>
                <a:lnTo>
                  <a:pt x="23523" y="591"/>
                </a:lnTo>
                <a:lnTo>
                  <a:pt x="20924" y="0"/>
                </a:lnTo>
                <a:close/>
              </a:path>
              <a:path w="36195" h="56514">
                <a:moveTo>
                  <a:pt x="30411" y="5611"/>
                </a:moveTo>
                <a:lnTo>
                  <a:pt x="21048" y="5611"/>
                </a:lnTo>
                <a:lnTo>
                  <a:pt x="23691" y="7102"/>
                </a:lnTo>
                <a:lnTo>
                  <a:pt x="27929" y="13076"/>
                </a:lnTo>
                <a:lnTo>
                  <a:pt x="28858" y="18379"/>
                </a:lnTo>
                <a:lnTo>
                  <a:pt x="28983" y="37252"/>
                </a:lnTo>
                <a:lnTo>
                  <a:pt x="27929" y="43252"/>
                </a:lnTo>
                <a:lnTo>
                  <a:pt x="23691" y="49278"/>
                </a:lnTo>
                <a:lnTo>
                  <a:pt x="21074" y="50778"/>
                </a:lnTo>
                <a:lnTo>
                  <a:pt x="30730" y="50778"/>
                </a:lnTo>
                <a:lnTo>
                  <a:pt x="32616" y="47849"/>
                </a:lnTo>
                <a:lnTo>
                  <a:pt x="35276" y="39899"/>
                </a:lnTo>
                <a:lnTo>
                  <a:pt x="35937" y="34666"/>
                </a:lnTo>
                <a:lnTo>
                  <a:pt x="35837" y="21670"/>
                </a:lnTo>
                <a:lnTo>
                  <a:pt x="35523" y="18379"/>
                </a:lnTo>
                <a:lnTo>
                  <a:pt x="33867" y="11929"/>
                </a:lnTo>
                <a:lnTo>
                  <a:pt x="32730" y="9193"/>
                </a:lnTo>
                <a:lnTo>
                  <a:pt x="30411" y="56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9416040" y="6070720"/>
            <a:ext cx="36830" cy="55880"/>
          </a:xfrm>
          <a:custGeom>
            <a:avLst/>
            <a:gdLst/>
            <a:ahLst/>
            <a:cxnLst/>
            <a:rect l="l" t="t" r="r" b="b"/>
            <a:pathLst>
              <a:path w="36829" h="55879">
                <a:moveTo>
                  <a:pt x="7109" y="39378"/>
                </a:moveTo>
                <a:lnTo>
                  <a:pt x="0" y="39978"/>
                </a:lnTo>
                <a:lnTo>
                  <a:pt x="449" y="44619"/>
                </a:lnTo>
                <a:lnTo>
                  <a:pt x="2264" y="48343"/>
                </a:lnTo>
                <a:lnTo>
                  <a:pt x="8607" y="53972"/>
                </a:lnTo>
                <a:lnTo>
                  <a:pt x="12695" y="55375"/>
                </a:lnTo>
                <a:lnTo>
                  <a:pt x="23823" y="55375"/>
                </a:lnTo>
                <a:lnTo>
                  <a:pt x="28642" y="53143"/>
                </a:lnTo>
                <a:lnTo>
                  <a:pt x="31283" y="49799"/>
                </a:lnTo>
                <a:lnTo>
                  <a:pt x="15003" y="49798"/>
                </a:lnTo>
                <a:lnTo>
                  <a:pt x="12686" y="48934"/>
                </a:lnTo>
                <a:lnTo>
                  <a:pt x="8854" y="45440"/>
                </a:lnTo>
                <a:lnTo>
                  <a:pt x="7629" y="42837"/>
                </a:lnTo>
                <a:lnTo>
                  <a:pt x="7109" y="39378"/>
                </a:lnTo>
                <a:close/>
              </a:path>
              <a:path w="36829" h="55879">
                <a:moveTo>
                  <a:pt x="32555" y="23831"/>
                </a:moveTo>
                <a:lnTo>
                  <a:pt x="21100" y="23831"/>
                </a:lnTo>
                <a:lnTo>
                  <a:pt x="23937" y="24943"/>
                </a:lnTo>
                <a:lnTo>
                  <a:pt x="28272" y="29408"/>
                </a:lnTo>
                <a:lnTo>
                  <a:pt x="29356" y="32461"/>
                </a:lnTo>
                <a:lnTo>
                  <a:pt x="29243" y="40719"/>
                </a:lnTo>
                <a:lnTo>
                  <a:pt x="28228" y="43657"/>
                </a:lnTo>
                <a:lnTo>
                  <a:pt x="23717" y="48572"/>
                </a:lnTo>
                <a:lnTo>
                  <a:pt x="20968" y="49799"/>
                </a:lnTo>
                <a:lnTo>
                  <a:pt x="31283" y="49799"/>
                </a:lnTo>
                <a:lnTo>
                  <a:pt x="35082" y="45034"/>
                </a:lnTo>
                <a:lnTo>
                  <a:pt x="36536" y="40719"/>
                </a:lnTo>
                <a:lnTo>
                  <a:pt x="36536" y="30475"/>
                </a:lnTo>
                <a:lnTo>
                  <a:pt x="34889" y="26187"/>
                </a:lnTo>
                <a:lnTo>
                  <a:pt x="32555" y="23831"/>
                </a:lnTo>
                <a:close/>
              </a:path>
              <a:path w="36829" h="55879">
                <a:moveTo>
                  <a:pt x="33946" y="0"/>
                </a:moveTo>
                <a:lnTo>
                  <a:pt x="6545" y="0"/>
                </a:lnTo>
                <a:lnTo>
                  <a:pt x="1206" y="28349"/>
                </a:lnTo>
                <a:lnTo>
                  <a:pt x="7559" y="29169"/>
                </a:lnTo>
                <a:lnTo>
                  <a:pt x="8563" y="27590"/>
                </a:lnTo>
                <a:lnTo>
                  <a:pt x="9937" y="26302"/>
                </a:lnTo>
                <a:lnTo>
                  <a:pt x="13444" y="24325"/>
                </a:lnTo>
                <a:lnTo>
                  <a:pt x="15417" y="23831"/>
                </a:lnTo>
                <a:lnTo>
                  <a:pt x="32555" y="23831"/>
                </a:lnTo>
                <a:lnTo>
                  <a:pt x="30055" y="21308"/>
                </a:lnTo>
                <a:lnTo>
                  <a:pt x="8986" y="21308"/>
                </a:lnTo>
                <a:lnTo>
                  <a:pt x="11955" y="6476"/>
                </a:lnTo>
                <a:lnTo>
                  <a:pt x="33946" y="6476"/>
                </a:lnTo>
                <a:lnTo>
                  <a:pt x="33946" y="0"/>
                </a:lnTo>
                <a:close/>
              </a:path>
              <a:path w="36829" h="55879">
                <a:moveTo>
                  <a:pt x="24210" y="17840"/>
                </a:moveTo>
                <a:lnTo>
                  <a:pt x="15761" y="17840"/>
                </a:lnTo>
                <a:lnTo>
                  <a:pt x="12290" y="18996"/>
                </a:lnTo>
                <a:lnTo>
                  <a:pt x="8986" y="21308"/>
                </a:lnTo>
                <a:lnTo>
                  <a:pt x="30055" y="21308"/>
                </a:lnTo>
                <a:lnTo>
                  <a:pt x="28272" y="19508"/>
                </a:lnTo>
                <a:lnTo>
                  <a:pt x="24210" y="1784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9864614" y="6069740"/>
            <a:ext cx="74930" cy="56515"/>
          </a:xfrm>
          <a:custGeom>
            <a:avLst/>
            <a:gdLst/>
            <a:ahLst/>
            <a:cxnLst/>
            <a:rect l="l" t="t" r="r" b="b"/>
            <a:pathLst>
              <a:path w="74929" h="56514">
                <a:moveTo>
                  <a:pt x="20263" y="12237"/>
                </a:moveTo>
                <a:lnTo>
                  <a:pt x="13567" y="12237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37"/>
                </a:lnTo>
                <a:close/>
              </a:path>
              <a:path w="74929" h="56514">
                <a:moveTo>
                  <a:pt x="20264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44"/>
                </a:lnTo>
                <a:lnTo>
                  <a:pt x="9955" y="7376"/>
                </a:lnTo>
                <a:lnTo>
                  <a:pt x="7048" y="9908"/>
                </a:lnTo>
                <a:lnTo>
                  <a:pt x="3788" y="12070"/>
                </a:lnTo>
                <a:lnTo>
                  <a:pt x="0" y="13852"/>
                </a:lnTo>
                <a:lnTo>
                  <a:pt x="0" y="20399"/>
                </a:lnTo>
                <a:lnTo>
                  <a:pt x="13567" y="12237"/>
                </a:lnTo>
                <a:lnTo>
                  <a:pt x="20263" y="12237"/>
                </a:lnTo>
                <a:lnTo>
                  <a:pt x="20264" y="0"/>
                </a:lnTo>
                <a:close/>
              </a:path>
              <a:path w="74929" h="56514">
                <a:moveTo>
                  <a:pt x="59822" y="0"/>
                </a:moveTo>
                <a:lnTo>
                  <a:pt x="38941" y="21670"/>
                </a:lnTo>
                <a:lnTo>
                  <a:pt x="38942" y="38558"/>
                </a:lnTo>
                <a:lnTo>
                  <a:pt x="60880" y="56354"/>
                </a:lnTo>
                <a:lnTo>
                  <a:pt x="64227" y="55269"/>
                </a:lnTo>
                <a:lnTo>
                  <a:pt x="69514" y="50928"/>
                </a:lnTo>
                <a:lnTo>
                  <a:pt x="69612" y="50778"/>
                </a:lnTo>
                <a:lnTo>
                  <a:pt x="53743" y="50778"/>
                </a:lnTo>
                <a:lnTo>
                  <a:pt x="51188" y="49278"/>
                </a:lnTo>
                <a:lnTo>
                  <a:pt x="46959" y="43287"/>
                </a:lnTo>
                <a:lnTo>
                  <a:pt x="45902" y="37252"/>
                </a:lnTo>
                <a:lnTo>
                  <a:pt x="45906" y="19111"/>
                </a:lnTo>
                <a:lnTo>
                  <a:pt x="47047" y="12926"/>
                </a:lnTo>
                <a:lnTo>
                  <a:pt x="49338" y="9564"/>
                </a:lnTo>
                <a:lnTo>
                  <a:pt x="51188" y="6926"/>
                </a:lnTo>
                <a:lnTo>
                  <a:pt x="53655" y="5611"/>
                </a:lnTo>
                <a:lnTo>
                  <a:pt x="69328" y="5611"/>
                </a:lnTo>
                <a:lnTo>
                  <a:pt x="68721" y="4702"/>
                </a:lnTo>
                <a:lnTo>
                  <a:pt x="66870" y="2982"/>
                </a:lnTo>
                <a:lnTo>
                  <a:pt x="62465" y="591"/>
                </a:lnTo>
                <a:lnTo>
                  <a:pt x="59822" y="0"/>
                </a:lnTo>
                <a:close/>
              </a:path>
              <a:path w="74929" h="56514">
                <a:moveTo>
                  <a:pt x="69328" y="5611"/>
                </a:moveTo>
                <a:lnTo>
                  <a:pt x="59998" y="5611"/>
                </a:lnTo>
                <a:lnTo>
                  <a:pt x="62553" y="7102"/>
                </a:lnTo>
                <a:lnTo>
                  <a:pt x="64668" y="10085"/>
                </a:lnTo>
                <a:lnTo>
                  <a:pt x="66870" y="13076"/>
                </a:lnTo>
                <a:lnTo>
                  <a:pt x="67799" y="18379"/>
                </a:lnTo>
                <a:lnTo>
                  <a:pt x="67925" y="37252"/>
                </a:lnTo>
                <a:lnTo>
                  <a:pt x="66870" y="43252"/>
                </a:lnTo>
                <a:lnTo>
                  <a:pt x="64668" y="46260"/>
                </a:lnTo>
                <a:lnTo>
                  <a:pt x="62553" y="49278"/>
                </a:lnTo>
                <a:lnTo>
                  <a:pt x="59998" y="50778"/>
                </a:lnTo>
                <a:lnTo>
                  <a:pt x="69612" y="50778"/>
                </a:lnTo>
                <a:lnTo>
                  <a:pt x="71540" y="47849"/>
                </a:lnTo>
                <a:lnTo>
                  <a:pt x="74183" y="39899"/>
                </a:lnTo>
                <a:lnTo>
                  <a:pt x="74800" y="34666"/>
                </a:lnTo>
                <a:lnTo>
                  <a:pt x="74715" y="21670"/>
                </a:lnTo>
                <a:lnTo>
                  <a:pt x="74448" y="18379"/>
                </a:lnTo>
                <a:lnTo>
                  <a:pt x="73566" y="15149"/>
                </a:lnTo>
                <a:lnTo>
                  <a:pt x="72773" y="11929"/>
                </a:lnTo>
                <a:lnTo>
                  <a:pt x="71628" y="9193"/>
                </a:lnTo>
                <a:lnTo>
                  <a:pt x="70207" y="6926"/>
                </a:lnTo>
                <a:lnTo>
                  <a:pt x="69328" y="56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0331126" y="6069740"/>
            <a:ext cx="75565" cy="56515"/>
          </a:xfrm>
          <a:custGeom>
            <a:avLst/>
            <a:gdLst/>
            <a:ahLst/>
            <a:cxnLst/>
            <a:rect l="l" t="t" r="r" b="b"/>
            <a:pathLst>
              <a:path w="75565" h="56514">
                <a:moveTo>
                  <a:pt x="20263" y="12237"/>
                </a:moveTo>
                <a:lnTo>
                  <a:pt x="13567" y="12237"/>
                </a:lnTo>
                <a:lnTo>
                  <a:pt x="13567" y="55410"/>
                </a:lnTo>
                <a:lnTo>
                  <a:pt x="20263" y="55410"/>
                </a:lnTo>
                <a:lnTo>
                  <a:pt x="20263" y="12237"/>
                </a:lnTo>
                <a:close/>
              </a:path>
              <a:path w="75565" h="56514">
                <a:moveTo>
                  <a:pt x="20263" y="0"/>
                </a:moveTo>
                <a:lnTo>
                  <a:pt x="15946" y="0"/>
                </a:lnTo>
                <a:lnTo>
                  <a:pt x="14801" y="2382"/>
                </a:lnTo>
                <a:lnTo>
                  <a:pt x="12775" y="4844"/>
                </a:lnTo>
                <a:lnTo>
                  <a:pt x="9955" y="7376"/>
                </a:lnTo>
                <a:lnTo>
                  <a:pt x="7048" y="9908"/>
                </a:lnTo>
                <a:lnTo>
                  <a:pt x="3788" y="12070"/>
                </a:lnTo>
                <a:lnTo>
                  <a:pt x="0" y="13852"/>
                </a:lnTo>
                <a:lnTo>
                  <a:pt x="0" y="20399"/>
                </a:lnTo>
                <a:lnTo>
                  <a:pt x="13567" y="12237"/>
                </a:lnTo>
                <a:lnTo>
                  <a:pt x="20263" y="12237"/>
                </a:lnTo>
                <a:lnTo>
                  <a:pt x="20263" y="0"/>
                </a:lnTo>
                <a:close/>
              </a:path>
              <a:path w="75565" h="56514">
                <a:moveTo>
                  <a:pt x="45990" y="40358"/>
                </a:moveTo>
                <a:lnTo>
                  <a:pt x="38941" y="40958"/>
                </a:lnTo>
                <a:lnTo>
                  <a:pt x="39382" y="45599"/>
                </a:lnTo>
                <a:lnTo>
                  <a:pt x="41144" y="49322"/>
                </a:lnTo>
                <a:lnTo>
                  <a:pt x="47487" y="54951"/>
                </a:lnTo>
                <a:lnTo>
                  <a:pt x="51628" y="56354"/>
                </a:lnTo>
                <a:lnTo>
                  <a:pt x="62729" y="56354"/>
                </a:lnTo>
                <a:lnTo>
                  <a:pt x="67575" y="54122"/>
                </a:lnTo>
                <a:lnTo>
                  <a:pt x="70210" y="50778"/>
                </a:lnTo>
                <a:lnTo>
                  <a:pt x="53919" y="50778"/>
                </a:lnTo>
                <a:lnTo>
                  <a:pt x="51628" y="49913"/>
                </a:lnTo>
                <a:lnTo>
                  <a:pt x="47752" y="46419"/>
                </a:lnTo>
                <a:lnTo>
                  <a:pt x="46518" y="43816"/>
                </a:lnTo>
                <a:lnTo>
                  <a:pt x="45990" y="40358"/>
                </a:lnTo>
                <a:close/>
              </a:path>
              <a:path w="75565" h="56514">
                <a:moveTo>
                  <a:pt x="71469" y="24811"/>
                </a:moveTo>
                <a:lnTo>
                  <a:pt x="59998" y="24811"/>
                </a:lnTo>
                <a:lnTo>
                  <a:pt x="62818" y="25923"/>
                </a:lnTo>
                <a:lnTo>
                  <a:pt x="67223" y="30387"/>
                </a:lnTo>
                <a:lnTo>
                  <a:pt x="68280" y="33440"/>
                </a:lnTo>
                <a:lnTo>
                  <a:pt x="68165" y="41699"/>
                </a:lnTo>
                <a:lnTo>
                  <a:pt x="67135" y="44637"/>
                </a:lnTo>
                <a:lnTo>
                  <a:pt x="64844" y="47090"/>
                </a:lnTo>
                <a:lnTo>
                  <a:pt x="62641" y="49551"/>
                </a:lnTo>
                <a:lnTo>
                  <a:pt x="59910" y="50778"/>
                </a:lnTo>
                <a:lnTo>
                  <a:pt x="70210" y="50778"/>
                </a:lnTo>
                <a:lnTo>
                  <a:pt x="74007" y="46013"/>
                </a:lnTo>
                <a:lnTo>
                  <a:pt x="75416" y="41699"/>
                </a:lnTo>
                <a:lnTo>
                  <a:pt x="75416" y="31455"/>
                </a:lnTo>
                <a:lnTo>
                  <a:pt x="73831" y="27167"/>
                </a:lnTo>
                <a:lnTo>
                  <a:pt x="71469" y="24811"/>
                </a:lnTo>
                <a:close/>
              </a:path>
              <a:path w="75565" h="56514">
                <a:moveTo>
                  <a:pt x="38941" y="40957"/>
                </a:moveTo>
                <a:close/>
              </a:path>
              <a:path w="75565" h="56514">
                <a:moveTo>
                  <a:pt x="72861" y="979"/>
                </a:moveTo>
                <a:lnTo>
                  <a:pt x="45461" y="979"/>
                </a:lnTo>
                <a:lnTo>
                  <a:pt x="40087" y="29328"/>
                </a:lnTo>
                <a:lnTo>
                  <a:pt x="46430" y="30149"/>
                </a:lnTo>
                <a:lnTo>
                  <a:pt x="47487" y="28570"/>
                </a:lnTo>
                <a:lnTo>
                  <a:pt x="48809" y="27281"/>
                </a:lnTo>
                <a:lnTo>
                  <a:pt x="52333" y="25305"/>
                </a:lnTo>
                <a:lnTo>
                  <a:pt x="54360" y="24811"/>
                </a:lnTo>
                <a:lnTo>
                  <a:pt x="71469" y="24811"/>
                </a:lnTo>
                <a:lnTo>
                  <a:pt x="68939" y="22287"/>
                </a:lnTo>
                <a:lnTo>
                  <a:pt x="47928" y="22287"/>
                </a:lnTo>
                <a:lnTo>
                  <a:pt x="50835" y="7455"/>
                </a:lnTo>
                <a:lnTo>
                  <a:pt x="72861" y="7455"/>
                </a:lnTo>
                <a:lnTo>
                  <a:pt x="72861" y="979"/>
                </a:lnTo>
                <a:close/>
              </a:path>
              <a:path w="75565" h="56514">
                <a:moveTo>
                  <a:pt x="63082" y="18820"/>
                </a:moveTo>
                <a:lnTo>
                  <a:pt x="54624" y="18820"/>
                </a:lnTo>
                <a:lnTo>
                  <a:pt x="51188" y="19976"/>
                </a:lnTo>
                <a:lnTo>
                  <a:pt x="47928" y="22287"/>
                </a:lnTo>
                <a:lnTo>
                  <a:pt x="68939" y="22287"/>
                </a:lnTo>
                <a:lnTo>
                  <a:pt x="67135" y="20487"/>
                </a:lnTo>
                <a:lnTo>
                  <a:pt x="63082" y="188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10791559" y="6069740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79" h="56514">
                <a:moveTo>
                  <a:pt x="32986" y="5611"/>
                </a:moveTo>
                <a:lnTo>
                  <a:pt x="22114" y="5611"/>
                </a:lnTo>
                <a:lnTo>
                  <a:pt x="24669" y="6529"/>
                </a:lnTo>
                <a:lnTo>
                  <a:pt x="26519" y="8373"/>
                </a:lnTo>
                <a:lnTo>
                  <a:pt x="28457" y="10217"/>
                </a:lnTo>
                <a:lnTo>
                  <a:pt x="29426" y="12485"/>
                </a:lnTo>
                <a:lnTo>
                  <a:pt x="29426" y="17726"/>
                </a:lnTo>
                <a:lnTo>
                  <a:pt x="28369" y="20443"/>
                </a:lnTo>
                <a:lnTo>
                  <a:pt x="24122" y="26214"/>
                </a:lnTo>
                <a:lnTo>
                  <a:pt x="20087" y="30087"/>
                </a:lnTo>
                <a:lnTo>
                  <a:pt x="14096" y="35011"/>
                </a:lnTo>
                <a:lnTo>
                  <a:pt x="10184" y="38284"/>
                </a:lnTo>
                <a:lnTo>
                  <a:pt x="0" y="53778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899"/>
                </a:lnTo>
                <a:lnTo>
                  <a:pt x="9427" y="48899"/>
                </a:lnTo>
                <a:lnTo>
                  <a:pt x="10220" y="47672"/>
                </a:lnTo>
                <a:lnTo>
                  <a:pt x="11101" y="46446"/>
                </a:lnTo>
                <a:lnTo>
                  <a:pt x="13392" y="44010"/>
                </a:lnTo>
                <a:lnTo>
                  <a:pt x="16034" y="41699"/>
                </a:lnTo>
                <a:lnTo>
                  <a:pt x="24933" y="34163"/>
                </a:lnTo>
                <a:lnTo>
                  <a:pt x="28457" y="30934"/>
                </a:lnTo>
                <a:lnTo>
                  <a:pt x="36347" y="17726"/>
                </a:lnTo>
                <a:lnTo>
                  <a:pt x="36294" y="10764"/>
                </a:lnTo>
                <a:lnTo>
                  <a:pt x="34801" y="7341"/>
                </a:lnTo>
                <a:lnTo>
                  <a:pt x="32986" y="5611"/>
                </a:lnTo>
                <a:close/>
              </a:path>
              <a:path w="81279" h="56514">
                <a:moveTo>
                  <a:pt x="24493" y="0"/>
                </a:moveTo>
                <a:lnTo>
                  <a:pt x="1321" y="15961"/>
                </a:lnTo>
                <a:lnTo>
                  <a:pt x="8281" y="16676"/>
                </a:lnTo>
                <a:lnTo>
                  <a:pt x="8281" y="13208"/>
                </a:lnTo>
                <a:lnTo>
                  <a:pt x="9250" y="10499"/>
                </a:lnTo>
                <a:lnTo>
                  <a:pt x="11189" y="8541"/>
                </a:lnTo>
                <a:lnTo>
                  <a:pt x="13215" y="6591"/>
                </a:lnTo>
                <a:lnTo>
                  <a:pt x="15770" y="5611"/>
                </a:lnTo>
                <a:lnTo>
                  <a:pt x="32986" y="5611"/>
                </a:lnTo>
                <a:lnTo>
                  <a:pt x="28633" y="1464"/>
                </a:lnTo>
                <a:lnTo>
                  <a:pt x="24493" y="0"/>
                </a:lnTo>
                <a:close/>
              </a:path>
              <a:path w="81279" h="56514">
                <a:moveTo>
                  <a:pt x="65901" y="0"/>
                </a:moveTo>
                <a:lnTo>
                  <a:pt x="45021" y="21670"/>
                </a:lnTo>
                <a:lnTo>
                  <a:pt x="45021" y="38558"/>
                </a:lnTo>
                <a:lnTo>
                  <a:pt x="66959" y="56354"/>
                </a:lnTo>
                <a:lnTo>
                  <a:pt x="70307" y="55269"/>
                </a:lnTo>
                <a:lnTo>
                  <a:pt x="75593" y="50928"/>
                </a:lnTo>
                <a:lnTo>
                  <a:pt x="75692" y="50778"/>
                </a:lnTo>
                <a:lnTo>
                  <a:pt x="59822" y="50778"/>
                </a:lnTo>
                <a:lnTo>
                  <a:pt x="57267" y="49278"/>
                </a:lnTo>
                <a:lnTo>
                  <a:pt x="53038" y="43287"/>
                </a:lnTo>
                <a:lnTo>
                  <a:pt x="51981" y="37252"/>
                </a:lnTo>
                <a:lnTo>
                  <a:pt x="51986" y="19111"/>
                </a:lnTo>
                <a:lnTo>
                  <a:pt x="53126" y="12926"/>
                </a:lnTo>
                <a:lnTo>
                  <a:pt x="55417" y="9564"/>
                </a:lnTo>
                <a:lnTo>
                  <a:pt x="57267" y="6926"/>
                </a:lnTo>
                <a:lnTo>
                  <a:pt x="59734" y="5611"/>
                </a:lnTo>
                <a:lnTo>
                  <a:pt x="75407" y="5611"/>
                </a:lnTo>
                <a:lnTo>
                  <a:pt x="74800" y="4702"/>
                </a:lnTo>
                <a:lnTo>
                  <a:pt x="72950" y="2982"/>
                </a:lnTo>
                <a:lnTo>
                  <a:pt x="68545" y="591"/>
                </a:lnTo>
                <a:lnTo>
                  <a:pt x="65901" y="0"/>
                </a:lnTo>
                <a:close/>
              </a:path>
              <a:path w="81279" h="56514">
                <a:moveTo>
                  <a:pt x="75407" y="5611"/>
                </a:moveTo>
                <a:lnTo>
                  <a:pt x="66078" y="5611"/>
                </a:lnTo>
                <a:lnTo>
                  <a:pt x="68633" y="7102"/>
                </a:lnTo>
                <a:lnTo>
                  <a:pt x="70747" y="10085"/>
                </a:lnTo>
                <a:lnTo>
                  <a:pt x="72950" y="13076"/>
                </a:lnTo>
                <a:lnTo>
                  <a:pt x="73879" y="18379"/>
                </a:lnTo>
                <a:lnTo>
                  <a:pt x="74004" y="37252"/>
                </a:lnTo>
                <a:lnTo>
                  <a:pt x="72950" y="43252"/>
                </a:lnTo>
                <a:lnTo>
                  <a:pt x="70747" y="46260"/>
                </a:lnTo>
                <a:lnTo>
                  <a:pt x="68633" y="49278"/>
                </a:lnTo>
                <a:lnTo>
                  <a:pt x="66078" y="50778"/>
                </a:lnTo>
                <a:lnTo>
                  <a:pt x="75692" y="50778"/>
                </a:lnTo>
                <a:lnTo>
                  <a:pt x="77620" y="47849"/>
                </a:lnTo>
                <a:lnTo>
                  <a:pt x="80263" y="39899"/>
                </a:lnTo>
                <a:lnTo>
                  <a:pt x="80879" y="34666"/>
                </a:lnTo>
                <a:lnTo>
                  <a:pt x="80794" y="21670"/>
                </a:lnTo>
                <a:lnTo>
                  <a:pt x="80527" y="18379"/>
                </a:lnTo>
                <a:lnTo>
                  <a:pt x="79646" y="15149"/>
                </a:lnTo>
                <a:lnTo>
                  <a:pt x="78853" y="11929"/>
                </a:lnTo>
                <a:lnTo>
                  <a:pt x="77707" y="9193"/>
                </a:lnTo>
                <a:lnTo>
                  <a:pt x="76286" y="6926"/>
                </a:lnTo>
                <a:lnTo>
                  <a:pt x="75407" y="56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1258071" y="6069740"/>
            <a:ext cx="81915" cy="56515"/>
          </a:xfrm>
          <a:custGeom>
            <a:avLst/>
            <a:gdLst/>
            <a:ahLst/>
            <a:cxnLst/>
            <a:rect l="l" t="t" r="r" b="b"/>
            <a:pathLst>
              <a:path w="81915" h="56514">
                <a:moveTo>
                  <a:pt x="32986" y="5611"/>
                </a:moveTo>
                <a:lnTo>
                  <a:pt x="22114" y="5611"/>
                </a:lnTo>
                <a:lnTo>
                  <a:pt x="24669" y="6529"/>
                </a:lnTo>
                <a:lnTo>
                  <a:pt x="26519" y="8373"/>
                </a:lnTo>
                <a:lnTo>
                  <a:pt x="28457" y="10217"/>
                </a:lnTo>
                <a:lnTo>
                  <a:pt x="29426" y="12485"/>
                </a:lnTo>
                <a:lnTo>
                  <a:pt x="29426" y="17726"/>
                </a:lnTo>
                <a:lnTo>
                  <a:pt x="28369" y="20443"/>
                </a:lnTo>
                <a:lnTo>
                  <a:pt x="24122" y="26214"/>
                </a:lnTo>
                <a:lnTo>
                  <a:pt x="20087" y="30087"/>
                </a:lnTo>
                <a:lnTo>
                  <a:pt x="14096" y="35011"/>
                </a:lnTo>
                <a:lnTo>
                  <a:pt x="10185" y="38284"/>
                </a:lnTo>
                <a:lnTo>
                  <a:pt x="0" y="53778"/>
                </a:lnTo>
                <a:lnTo>
                  <a:pt x="0" y="55410"/>
                </a:lnTo>
                <a:lnTo>
                  <a:pt x="36475" y="55410"/>
                </a:lnTo>
                <a:lnTo>
                  <a:pt x="36475" y="48899"/>
                </a:lnTo>
                <a:lnTo>
                  <a:pt x="9426" y="48899"/>
                </a:lnTo>
                <a:lnTo>
                  <a:pt x="10219" y="47672"/>
                </a:lnTo>
                <a:lnTo>
                  <a:pt x="11100" y="46446"/>
                </a:lnTo>
                <a:lnTo>
                  <a:pt x="13391" y="44010"/>
                </a:lnTo>
                <a:lnTo>
                  <a:pt x="16035" y="41699"/>
                </a:lnTo>
                <a:lnTo>
                  <a:pt x="24933" y="34163"/>
                </a:lnTo>
                <a:lnTo>
                  <a:pt x="28457" y="30934"/>
                </a:lnTo>
                <a:lnTo>
                  <a:pt x="36347" y="17726"/>
                </a:lnTo>
                <a:lnTo>
                  <a:pt x="36294" y="10764"/>
                </a:lnTo>
                <a:lnTo>
                  <a:pt x="34801" y="7341"/>
                </a:lnTo>
                <a:lnTo>
                  <a:pt x="32986" y="5611"/>
                </a:lnTo>
                <a:close/>
              </a:path>
              <a:path w="81915" h="56514">
                <a:moveTo>
                  <a:pt x="24492" y="0"/>
                </a:moveTo>
                <a:lnTo>
                  <a:pt x="1321" y="15961"/>
                </a:lnTo>
                <a:lnTo>
                  <a:pt x="8281" y="16676"/>
                </a:lnTo>
                <a:lnTo>
                  <a:pt x="8281" y="13208"/>
                </a:lnTo>
                <a:lnTo>
                  <a:pt x="9250" y="10499"/>
                </a:lnTo>
                <a:lnTo>
                  <a:pt x="11189" y="8541"/>
                </a:lnTo>
                <a:lnTo>
                  <a:pt x="13215" y="6591"/>
                </a:lnTo>
                <a:lnTo>
                  <a:pt x="15770" y="5611"/>
                </a:lnTo>
                <a:lnTo>
                  <a:pt x="32986" y="5611"/>
                </a:lnTo>
                <a:lnTo>
                  <a:pt x="28633" y="1464"/>
                </a:lnTo>
                <a:lnTo>
                  <a:pt x="24492" y="0"/>
                </a:lnTo>
                <a:close/>
              </a:path>
              <a:path w="81915" h="56514">
                <a:moveTo>
                  <a:pt x="52069" y="40358"/>
                </a:moveTo>
                <a:lnTo>
                  <a:pt x="45021" y="40957"/>
                </a:lnTo>
                <a:lnTo>
                  <a:pt x="45461" y="45599"/>
                </a:lnTo>
                <a:lnTo>
                  <a:pt x="47224" y="49322"/>
                </a:lnTo>
                <a:lnTo>
                  <a:pt x="53567" y="54951"/>
                </a:lnTo>
                <a:lnTo>
                  <a:pt x="57708" y="56354"/>
                </a:lnTo>
                <a:lnTo>
                  <a:pt x="68809" y="56354"/>
                </a:lnTo>
                <a:lnTo>
                  <a:pt x="73655" y="54122"/>
                </a:lnTo>
                <a:lnTo>
                  <a:pt x="76289" y="50778"/>
                </a:lnTo>
                <a:lnTo>
                  <a:pt x="59999" y="50778"/>
                </a:lnTo>
                <a:lnTo>
                  <a:pt x="57708" y="49913"/>
                </a:lnTo>
                <a:lnTo>
                  <a:pt x="53831" y="46419"/>
                </a:lnTo>
                <a:lnTo>
                  <a:pt x="52598" y="43816"/>
                </a:lnTo>
                <a:lnTo>
                  <a:pt x="52069" y="40358"/>
                </a:lnTo>
                <a:close/>
              </a:path>
              <a:path w="81915" h="56514">
                <a:moveTo>
                  <a:pt x="77548" y="24811"/>
                </a:moveTo>
                <a:lnTo>
                  <a:pt x="66078" y="24811"/>
                </a:lnTo>
                <a:lnTo>
                  <a:pt x="68897" y="25923"/>
                </a:lnTo>
                <a:lnTo>
                  <a:pt x="73303" y="30387"/>
                </a:lnTo>
                <a:lnTo>
                  <a:pt x="74360" y="33440"/>
                </a:lnTo>
                <a:lnTo>
                  <a:pt x="74245" y="41699"/>
                </a:lnTo>
                <a:lnTo>
                  <a:pt x="73214" y="44637"/>
                </a:lnTo>
                <a:lnTo>
                  <a:pt x="70924" y="47090"/>
                </a:lnTo>
                <a:lnTo>
                  <a:pt x="68721" y="49551"/>
                </a:lnTo>
                <a:lnTo>
                  <a:pt x="65990" y="50778"/>
                </a:lnTo>
                <a:lnTo>
                  <a:pt x="76289" y="50778"/>
                </a:lnTo>
                <a:lnTo>
                  <a:pt x="80086" y="46013"/>
                </a:lnTo>
                <a:lnTo>
                  <a:pt x="81496" y="41699"/>
                </a:lnTo>
                <a:lnTo>
                  <a:pt x="81496" y="31455"/>
                </a:lnTo>
                <a:lnTo>
                  <a:pt x="79910" y="27167"/>
                </a:lnTo>
                <a:lnTo>
                  <a:pt x="77548" y="24811"/>
                </a:lnTo>
                <a:close/>
              </a:path>
              <a:path w="81915" h="56514">
                <a:moveTo>
                  <a:pt x="78941" y="979"/>
                </a:moveTo>
                <a:lnTo>
                  <a:pt x="51541" y="979"/>
                </a:lnTo>
                <a:lnTo>
                  <a:pt x="46166" y="29328"/>
                </a:lnTo>
                <a:lnTo>
                  <a:pt x="52510" y="30149"/>
                </a:lnTo>
                <a:lnTo>
                  <a:pt x="53567" y="28570"/>
                </a:lnTo>
                <a:lnTo>
                  <a:pt x="54889" y="27281"/>
                </a:lnTo>
                <a:lnTo>
                  <a:pt x="58413" y="25305"/>
                </a:lnTo>
                <a:lnTo>
                  <a:pt x="60439" y="24811"/>
                </a:lnTo>
                <a:lnTo>
                  <a:pt x="77548" y="24811"/>
                </a:lnTo>
                <a:lnTo>
                  <a:pt x="75019" y="22287"/>
                </a:lnTo>
                <a:lnTo>
                  <a:pt x="54007" y="22287"/>
                </a:lnTo>
                <a:lnTo>
                  <a:pt x="56915" y="7455"/>
                </a:lnTo>
                <a:lnTo>
                  <a:pt x="78941" y="7455"/>
                </a:lnTo>
                <a:lnTo>
                  <a:pt x="78941" y="979"/>
                </a:lnTo>
                <a:close/>
              </a:path>
              <a:path w="81915" h="56514">
                <a:moveTo>
                  <a:pt x="69161" y="18820"/>
                </a:moveTo>
                <a:lnTo>
                  <a:pt x="60703" y="18820"/>
                </a:lnTo>
                <a:lnTo>
                  <a:pt x="57267" y="19976"/>
                </a:lnTo>
                <a:lnTo>
                  <a:pt x="54007" y="22287"/>
                </a:lnTo>
                <a:lnTo>
                  <a:pt x="75019" y="22287"/>
                </a:lnTo>
                <a:lnTo>
                  <a:pt x="73214" y="20487"/>
                </a:lnTo>
                <a:lnTo>
                  <a:pt x="69161" y="188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9975802" y="6180112"/>
            <a:ext cx="311150" cy="80010"/>
          </a:xfrm>
          <a:custGeom>
            <a:avLst/>
            <a:gdLst/>
            <a:ahLst/>
            <a:cxnLst/>
            <a:rect l="l" t="t" r="r" b="b"/>
            <a:pathLst>
              <a:path w="311150" h="80010">
                <a:moveTo>
                  <a:pt x="28017" y="8196"/>
                </a:moveTo>
                <a:lnTo>
                  <a:pt x="19999" y="8196"/>
                </a:lnTo>
                <a:lnTo>
                  <a:pt x="19999" y="61737"/>
                </a:lnTo>
                <a:lnTo>
                  <a:pt x="28017" y="61737"/>
                </a:lnTo>
                <a:lnTo>
                  <a:pt x="28017" y="8196"/>
                </a:lnTo>
                <a:close/>
              </a:path>
              <a:path w="311150" h="80010">
                <a:moveTo>
                  <a:pt x="48104" y="1032"/>
                </a:moveTo>
                <a:lnTo>
                  <a:pt x="0" y="1032"/>
                </a:lnTo>
                <a:lnTo>
                  <a:pt x="0" y="8196"/>
                </a:lnTo>
                <a:lnTo>
                  <a:pt x="48104" y="8196"/>
                </a:lnTo>
                <a:lnTo>
                  <a:pt x="48104" y="1032"/>
                </a:lnTo>
                <a:close/>
              </a:path>
              <a:path w="311150" h="80010">
                <a:moveTo>
                  <a:pt x="61144" y="1032"/>
                </a:moveTo>
                <a:lnTo>
                  <a:pt x="53743" y="1032"/>
                </a:lnTo>
                <a:lnTo>
                  <a:pt x="53743" y="9608"/>
                </a:lnTo>
                <a:lnTo>
                  <a:pt x="61144" y="9608"/>
                </a:lnTo>
                <a:lnTo>
                  <a:pt x="61144" y="1032"/>
                </a:lnTo>
                <a:close/>
              </a:path>
              <a:path w="311150" h="80010">
                <a:moveTo>
                  <a:pt x="61144" y="17761"/>
                </a:moveTo>
                <a:lnTo>
                  <a:pt x="53743" y="17761"/>
                </a:lnTo>
                <a:lnTo>
                  <a:pt x="53743" y="61737"/>
                </a:lnTo>
                <a:lnTo>
                  <a:pt x="61144" y="61737"/>
                </a:lnTo>
                <a:lnTo>
                  <a:pt x="61144" y="17761"/>
                </a:lnTo>
                <a:close/>
              </a:path>
              <a:path w="311150" h="80010">
                <a:moveTo>
                  <a:pt x="79734" y="17761"/>
                </a:moveTo>
                <a:lnTo>
                  <a:pt x="73038" y="17761"/>
                </a:lnTo>
                <a:lnTo>
                  <a:pt x="73038" y="61737"/>
                </a:lnTo>
                <a:lnTo>
                  <a:pt x="80527" y="61736"/>
                </a:lnTo>
                <a:lnTo>
                  <a:pt x="80527" y="34922"/>
                </a:lnTo>
                <a:lnTo>
                  <a:pt x="80879" y="31861"/>
                </a:lnTo>
                <a:lnTo>
                  <a:pt x="82472" y="27599"/>
                </a:lnTo>
                <a:lnTo>
                  <a:pt x="83787" y="25993"/>
                </a:lnTo>
                <a:lnTo>
                  <a:pt x="87058" y="23937"/>
                </a:lnTo>
                <a:lnTo>
                  <a:pt x="79734" y="23937"/>
                </a:lnTo>
                <a:lnTo>
                  <a:pt x="79734" y="17761"/>
                </a:lnTo>
                <a:close/>
              </a:path>
              <a:path w="311150" h="80010">
                <a:moveTo>
                  <a:pt x="131503" y="23231"/>
                </a:moveTo>
                <a:lnTo>
                  <a:pt x="119028" y="23231"/>
                </a:lnTo>
                <a:lnTo>
                  <a:pt x="120526" y="23628"/>
                </a:lnTo>
                <a:lnTo>
                  <a:pt x="121915" y="24476"/>
                </a:lnTo>
                <a:lnTo>
                  <a:pt x="123081" y="25234"/>
                </a:lnTo>
                <a:lnTo>
                  <a:pt x="123962" y="26284"/>
                </a:lnTo>
                <a:lnTo>
                  <a:pt x="124406" y="27608"/>
                </a:lnTo>
                <a:lnTo>
                  <a:pt x="124931" y="28914"/>
                </a:lnTo>
                <a:lnTo>
                  <a:pt x="125196" y="31058"/>
                </a:lnTo>
                <a:lnTo>
                  <a:pt x="125196" y="61737"/>
                </a:lnTo>
                <a:lnTo>
                  <a:pt x="132596" y="61737"/>
                </a:lnTo>
                <a:lnTo>
                  <a:pt x="132514" y="26284"/>
                </a:lnTo>
                <a:lnTo>
                  <a:pt x="131503" y="23231"/>
                </a:lnTo>
                <a:close/>
              </a:path>
              <a:path w="311150" h="80010">
                <a:moveTo>
                  <a:pt x="105010" y="23231"/>
                </a:moveTo>
                <a:lnTo>
                  <a:pt x="94095" y="23231"/>
                </a:lnTo>
                <a:lnTo>
                  <a:pt x="96121" y="24061"/>
                </a:lnTo>
                <a:lnTo>
                  <a:pt x="97355" y="25711"/>
                </a:lnTo>
                <a:lnTo>
                  <a:pt x="98500" y="27370"/>
                </a:lnTo>
                <a:lnTo>
                  <a:pt x="99117" y="29858"/>
                </a:lnTo>
                <a:lnTo>
                  <a:pt x="99117" y="61736"/>
                </a:lnTo>
                <a:lnTo>
                  <a:pt x="106606" y="61736"/>
                </a:lnTo>
                <a:lnTo>
                  <a:pt x="106606" y="31667"/>
                </a:lnTo>
                <a:lnTo>
                  <a:pt x="107575" y="28375"/>
                </a:lnTo>
                <a:lnTo>
                  <a:pt x="109715" y="26284"/>
                </a:lnTo>
                <a:lnTo>
                  <a:pt x="111498" y="24476"/>
                </a:lnTo>
                <a:lnTo>
                  <a:pt x="105460" y="24476"/>
                </a:lnTo>
                <a:lnTo>
                  <a:pt x="105010" y="23231"/>
                </a:lnTo>
                <a:close/>
              </a:path>
              <a:path w="311150" h="80010">
                <a:moveTo>
                  <a:pt x="123345" y="16773"/>
                </a:moveTo>
                <a:lnTo>
                  <a:pt x="113390" y="16773"/>
                </a:lnTo>
                <a:lnTo>
                  <a:pt x="108896" y="19340"/>
                </a:lnTo>
                <a:lnTo>
                  <a:pt x="105460" y="24476"/>
                </a:lnTo>
                <a:lnTo>
                  <a:pt x="111498" y="24476"/>
                </a:lnTo>
                <a:lnTo>
                  <a:pt x="111716" y="24255"/>
                </a:lnTo>
                <a:lnTo>
                  <a:pt x="114271" y="23231"/>
                </a:lnTo>
                <a:lnTo>
                  <a:pt x="131503" y="23231"/>
                </a:lnTo>
                <a:lnTo>
                  <a:pt x="131363" y="22808"/>
                </a:lnTo>
                <a:lnTo>
                  <a:pt x="128732" y="20046"/>
                </a:lnTo>
                <a:lnTo>
                  <a:pt x="126693" y="17982"/>
                </a:lnTo>
                <a:lnTo>
                  <a:pt x="123345" y="16773"/>
                </a:lnTo>
                <a:close/>
              </a:path>
              <a:path w="311150" h="80010">
                <a:moveTo>
                  <a:pt x="96297" y="16773"/>
                </a:moveTo>
                <a:lnTo>
                  <a:pt x="79734" y="23937"/>
                </a:lnTo>
                <a:lnTo>
                  <a:pt x="87058" y="23937"/>
                </a:lnTo>
                <a:lnTo>
                  <a:pt x="87311" y="23778"/>
                </a:lnTo>
                <a:lnTo>
                  <a:pt x="89249" y="23231"/>
                </a:lnTo>
                <a:lnTo>
                  <a:pt x="105010" y="23231"/>
                </a:lnTo>
                <a:lnTo>
                  <a:pt x="104579" y="22040"/>
                </a:lnTo>
                <a:lnTo>
                  <a:pt x="103081" y="20152"/>
                </a:lnTo>
                <a:lnTo>
                  <a:pt x="101055" y="18802"/>
                </a:lnTo>
                <a:lnTo>
                  <a:pt x="98941" y="17443"/>
                </a:lnTo>
                <a:lnTo>
                  <a:pt x="96297" y="16773"/>
                </a:lnTo>
                <a:close/>
              </a:path>
              <a:path w="311150" h="80010">
                <a:moveTo>
                  <a:pt x="169600" y="16773"/>
                </a:moveTo>
                <a:lnTo>
                  <a:pt x="143357" y="47575"/>
                </a:lnTo>
                <a:lnTo>
                  <a:pt x="145107" y="52834"/>
                </a:lnTo>
                <a:lnTo>
                  <a:pt x="148896" y="56795"/>
                </a:lnTo>
                <a:lnTo>
                  <a:pt x="152596" y="60757"/>
                </a:lnTo>
                <a:lnTo>
                  <a:pt x="157706" y="62734"/>
                </a:lnTo>
                <a:lnTo>
                  <a:pt x="169248" y="62734"/>
                </a:lnTo>
                <a:lnTo>
                  <a:pt x="173477" y="61489"/>
                </a:lnTo>
                <a:lnTo>
                  <a:pt x="179881" y="56610"/>
                </a:lnTo>
                <a:lnTo>
                  <a:pt x="160526" y="56610"/>
                </a:lnTo>
                <a:lnTo>
                  <a:pt x="157442" y="55322"/>
                </a:lnTo>
                <a:lnTo>
                  <a:pt x="154975" y="52754"/>
                </a:lnTo>
                <a:lnTo>
                  <a:pt x="152596" y="50187"/>
                </a:lnTo>
                <a:lnTo>
                  <a:pt x="151187" y="46490"/>
                </a:lnTo>
                <a:lnTo>
                  <a:pt x="150922" y="41655"/>
                </a:lnTo>
                <a:lnTo>
                  <a:pt x="183697" y="41655"/>
                </a:lnTo>
                <a:lnTo>
                  <a:pt x="183697" y="35531"/>
                </a:lnTo>
                <a:lnTo>
                  <a:pt x="151363" y="35531"/>
                </a:lnTo>
                <a:lnTo>
                  <a:pt x="151539" y="31693"/>
                </a:lnTo>
                <a:lnTo>
                  <a:pt x="152860" y="28631"/>
                </a:lnTo>
                <a:lnTo>
                  <a:pt x="155239" y="26337"/>
                </a:lnTo>
                <a:lnTo>
                  <a:pt x="157530" y="24043"/>
                </a:lnTo>
                <a:lnTo>
                  <a:pt x="160437" y="22896"/>
                </a:lnTo>
                <a:lnTo>
                  <a:pt x="178257" y="22896"/>
                </a:lnTo>
                <a:lnTo>
                  <a:pt x="174446" y="18776"/>
                </a:lnTo>
                <a:lnTo>
                  <a:pt x="169600" y="16773"/>
                </a:lnTo>
                <a:close/>
              </a:path>
              <a:path w="311150" h="80010">
                <a:moveTo>
                  <a:pt x="175768" y="47575"/>
                </a:moveTo>
                <a:lnTo>
                  <a:pt x="166957" y="56610"/>
                </a:lnTo>
                <a:lnTo>
                  <a:pt x="179881" y="56610"/>
                </a:lnTo>
                <a:lnTo>
                  <a:pt x="182287" y="53028"/>
                </a:lnTo>
                <a:lnTo>
                  <a:pt x="183433" y="48528"/>
                </a:lnTo>
                <a:lnTo>
                  <a:pt x="175768" y="47575"/>
                </a:lnTo>
                <a:close/>
              </a:path>
              <a:path w="311150" h="80010">
                <a:moveTo>
                  <a:pt x="178257" y="22896"/>
                </a:moveTo>
                <a:lnTo>
                  <a:pt x="167574" y="22896"/>
                </a:lnTo>
                <a:lnTo>
                  <a:pt x="170657" y="24334"/>
                </a:lnTo>
                <a:lnTo>
                  <a:pt x="173036" y="27202"/>
                </a:lnTo>
                <a:lnTo>
                  <a:pt x="174622" y="29055"/>
                </a:lnTo>
                <a:lnTo>
                  <a:pt x="175503" y="31825"/>
                </a:lnTo>
                <a:lnTo>
                  <a:pt x="175856" y="35531"/>
                </a:lnTo>
                <a:lnTo>
                  <a:pt x="183697" y="35531"/>
                </a:lnTo>
                <a:lnTo>
                  <a:pt x="183697" y="32408"/>
                </a:lnTo>
                <a:lnTo>
                  <a:pt x="181847" y="26778"/>
                </a:lnTo>
                <a:lnTo>
                  <a:pt x="178257" y="22896"/>
                </a:lnTo>
                <a:close/>
              </a:path>
              <a:path w="311150" h="80010">
                <a:moveTo>
                  <a:pt x="237969" y="0"/>
                </a:moveTo>
                <a:lnTo>
                  <a:pt x="217970" y="33184"/>
                </a:lnTo>
                <a:lnTo>
                  <a:pt x="217970" y="47204"/>
                </a:lnTo>
                <a:lnTo>
                  <a:pt x="219379" y="54413"/>
                </a:lnTo>
                <a:lnTo>
                  <a:pt x="222287" y="61366"/>
                </a:lnTo>
                <a:lnTo>
                  <a:pt x="225106" y="68328"/>
                </a:lnTo>
                <a:lnTo>
                  <a:pt x="228542" y="74398"/>
                </a:lnTo>
                <a:lnTo>
                  <a:pt x="232683" y="79586"/>
                </a:lnTo>
                <a:lnTo>
                  <a:pt x="237969" y="79586"/>
                </a:lnTo>
                <a:lnTo>
                  <a:pt x="232585" y="69645"/>
                </a:lnTo>
                <a:lnTo>
                  <a:pt x="228729" y="59699"/>
                </a:lnTo>
                <a:lnTo>
                  <a:pt x="226410" y="49749"/>
                </a:lnTo>
                <a:lnTo>
                  <a:pt x="225635" y="39793"/>
                </a:lnTo>
                <a:lnTo>
                  <a:pt x="225635" y="34578"/>
                </a:lnTo>
                <a:lnTo>
                  <a:pt x="226251" y="29390"/>
                </a:lnTo>
                <a:lnTo>
                  <a:pt x="227397" y="24220"/>
                </a:lnTo>
                <a:lnTo>
                  <a:pt x="228366" y="20081"/>
                </a:lnTo>
                <a:lnTo>
                  <a:pt x="229687" y="16111"/>
                </a:lnTo>
                <a:lnTo>
                  <a:pt x="231361" y="12299"/>
                </a:lnTo>
                <a:lnTo>
                  <a:pt x="232419" y="9838"/>
                </a:lnTo>
                <a:lnTo>
                  <a:pt x="234621" y="5744"/>
                </a:lnTo>
                <a:lnTo>
                  <a:pt x="237969" y="0"/>
                </a:lnTo>
                <a:close/>
              </a:path>
              <a:path w="311150" h="80010">
                <a:moveTo>
                  <a:pt x="251890" y="47452"/>
                </a:moveTo>
                <a:lnTo>
                  <a:pt x="244489" y="48616"/>
                </a:lnTo>
                <a:lnTo>
                  <a:pt x="245281" y="53284"/>
                </a:lnTo>
                <a:lnTo>
                  <a:pt x="247220" y="56795"/>
                </a:lnTo>
                <a:lnTo>
                  <a:pt x="253211" y="61551"/>
                </a:lnTo>
                <a:lnTo>
                  <a:pt x="257528" y="62734"/>
                </a:lnTo>
                <a:lnTo>
                  <a:pt x="266691" y="62734"/>
                </a:lnTo>
                <a:lnTo>
                  <a:pt x="269774" y="62134"/>
                </a:lnTo>
                <a:lnTo>
                  <a:pt x="275237" y="59734"/>
                </a:lnTo>
                <a:lnTo>
                  <a:pt x="277351" y="58031"/>
                </a:lnTo>
                <a:lnTo>
                  <a:pt x="278267" y="56610"/>
                </a:lnTo>
                <a:lnTo>
                  <a:pt x="259819" y="56610"/>
                </a:lnTo>
                <a:lnTo>
                  <a:pt x="257176" y="55816"/>
                </a:lnTo>
                <a:lnTo>
                  <a:pt x="255326" y="54246"/>
                </a:lnTo>
                <a:lnTo>
                  <a:pt x="253387" y="52675"/>
                </a:lnTo>
                <a:lnTo>
                  <a:pt x="252242" y="50407"/>
                </a:lnTo>
                <a:lnTo>
                  <a:pt x="251890" y="47452"/>
                </a:lnTo>
                <a:close/>
              </a:path>
              <a:path w="311150" h="80010">
                <a:moveTo>
                  <a:pt x="265369" y="16773"/>
                </a:moveTo>
                <a:lnTo>
                  <a:pt x="259643" y="16773"/>
                </a:lnTo>
                <a:lnTo>
                  <a:pt x="257440" y="17064"/>
                </a:lnTo>
                <a:lnTo>
                  <a:pt x="255502" y="17664"/>
                </a:lnTo>
                <a:lnTo>
                  <a:pt x="253475" y="18255"/>
                </a:lnTo>
                <a:lnTo>
                  <a:pt x="251890" y="18979"/>
                </a:lnTo>
                <a:lnTo>
                  <a:pt x="250744" y="19835"/>
                </a:lnTo>
                <a:lnTo>
                  <a:pt x="249158" y="20937"/>
                </a:lnTo>
                <a:lnTo>
                  <a:pt x="247925" y="22323"/>
                </a:lnTo>
                <a:lnTo>
                  <a:pt x="246163" y="25667"/>
                </a:lnTo>
                <a:lnTo>
                  <a:pt x="245827" y="27052"/>
                </a:lnTo>
                <a:lnTo>
                  <a:pt x="245827" y="31984"/>
                </a:lnTo>
                <a:lnTo>
                  <a:pt x="246251" y="33564"/>
                </a:lnTo>
                <a:lnTo>
                  <a:pt x="247396" y="35346"/>
                </a:lnTo>
                <a:lnTo>
                  <a:pt x="248453" y="37119"/>
                </a:lnTo>
                <a:lnTo>
                  <a:pt x="250076" y="38531"/>
                </a:lnTo>
                <a:lnTo>
                  <a:pt x="254268" y="40534"/>
                </a:lnTo>
                <a:lnTo>
                  <a:pt x="258057" y="41725"/>
                </a:lnTo>
                <a:lnTo>
                  <a:pt x="267652" y="44152"/>
                </a:lnTo>
                <a:lnTo>
                  <a:pt x="270127" y="44972"/>
                </a:lnTo>
                <a:lnTo>
                  <a:pt x="271096" y="45634"/>
                </a:lnTo>
                <a:lnTo>
                  <a:pt x="272594" y="46596"/>
                </a:lnTo>
                <a:lnTo>
                  <a:pt x="273299" y="47928"/>
                </a:lnTo>
                <a:lnTo>
                  <a:pt x="273299" y="51484"/>
                </a:lnTo>
                <a:lnTo>
                  <a:pt x="272506" y="53125"/>
                </a:lnTo>
                <a:lnTo>
                  <a:pt x="269158" y="55913"/>
                </a:lnTo>
                <a:lnTo>
                  <a:pt x="266603" y="56610"/>
                </a:lnTo>
                <a:lnTo>
                  <a:pt x="278267" y="56610"/>
                </a:lnTo>
                <a:lnTo>
                  <a:pt x="278779" y="55816"/>
                </a:lnTo>
                <a:lnTo>
                  <a:pt x="280259" y="53646"/>
                </a:lnTo>
                <a:lnTo>
                  <a:pt x="280911" y="51484"/>
                </a:lnTo>
                <a:lnTo>
                  <a:pt x="274228" y="38514"/>
                </a:lnTo>
                <a:lnTo>
                  <a:pt x="272241" y="37631"/>
                </a:lnTo>
                <a:lnTo>
                  <a:pt x="268541" y="36484"/>
                </a:lnTo>
                <a:lnTo>
                  <a:pt x="259642" y="34075"/>
                </a:lnTo>
                <a:lnTo>
                  <a:pt x="257440" y="33440"/>
                </a:lnTo>
                <a:lnTo>
                  <a:pt x="252946" y="27052"/>
                </a:lnTo>
                <a:lnTo>
                  <a:pt x="253651" y="25728"/>
                </a:lnTo>
                <a:lnTo>
                  <a:pt x="255149" y="24599"/>
                </a:lnTo>
                <a:lnTo>
                  <a:pt x="256559" y="23461"/>
                </a:lnTo>
                <a:lnTo>
                  <a:pt x="259026" y="22896"/>
                </a:lnTo>
                <a:lnTo>
                  <a:pt x="277167" y="22896"/>
                </a:lnTo>
                <a:lnTo>
                  <a:pt x="275501" y="20602"/>
                </a:lnTo>
                <a:lnTo>
                  <a:pt x="273563" y="19252"/>
                </a:lnTo>
                <a:lnTo>
                  <a:pt x="268365" y="17267"/>
                </a:lnTo>
                <a:lnTo>
                  <a:pt x="265369" y="16773"/>
                </a:lnTo>
                <a:close/>
              </a:path>
              <a:path w="311150" h="80010">
                <a:moveTo>
                  <a:pt x="277167" y="22896"/>
                </a:moveTo>
                <a:lnTo>
                  <a:pt x="265369" y="22896"/>
                </a:lnTo>
                <a:lnTo>
                  <a:pt x="267572" y="23531"/>
                </a:lnTo>
                <a:lnTo>
                  <a:pt x="270744" y="26073"/>
                </a:lnTo>
                <a:lnTo>
                  <a:pt x="271713" y="27837"/>
                </a:lnTo>
                <a:lnTo>
                  <a:pt x="272065" y="30105"/>
                </a:lnTo>
                <a:lnTo>
                  <a:pt x="279290" y="29108"/>
                </a:lnTo>
                <a:lnTo>
                  <a:pt x="278849" y="26267"/>
                </a:lnTo>
                <a:lnTo>
                  <a:pt x="277968" y="23999"/>
                </a:lnTo>
                <a:lnTo>
                  <a:pt x="277167" y="22896"/>
                </a:lnTo>
                <a:close/>
              </a:path>
              <a:path w="311150" h="80010">
                <a:moveTo>
                  <a:pt x="295942" y="0"/>
                </a:moveTo>
                <a:lnTo>
                  <a:pt x="290655" y="0"/>
                </a:lnTo>
                <a:lnTo>
                  <a:pt x="294003" y="5796"/>
                </a:lnTo>
                <a:lnTo>
                  <a:pt x="296206" y="9935"/>
                </a:lnTo>
                <a:lnTo>
                  <a:pt x="297263" y="12423"/>
                </a:lnTo>
                <a:lnTo>
                  <a:pt x="298937" y="16235"/>
                </a:lnTo>
                <a:lnTo>
                  <a:pt x="300259" y="20205"/>
                </a:lnTo>
                <a:lnTo>
                  <a:pt x="301228" y="24352"/>
                </a:lnTo>
                <a:lnTo>
                  <a:pt x="302373" y="29452"/>
                </a:lnTo>
                <a:lnTo>
                  <a:pt x="302990" y="34605"/>
                </a:lnTo>
                <a:lnTo>
                  <a:pt x="302990" y="39793"/>
                </a:lnTo>
                <a:lnTo>
                  <a:pt x="302215" y="49749"/>
                </a:lnTo>
                <a:lnTo>
                  <a:pt x="299895" y="59699"/>
                </a:lnTo>
                <a:lnTo>
                  <a:pt x="296039" y="69645"/>
                </a:lnTo>
                <a:lnTo>
                  <a:pt x="290655" y="79586"/>
                </a:lnTo>
                <a:lnTo>
                  <a:pt x="295942" y="79586"/>
                </a:lnTo>
                <a:lnTo>
                  <a:pt x="300082" y="74398"/>
                </a:lnTo>
                <a:lnTo>
                  <a:pt x="303518" y="68328"/>
                </a:lnTo>
                <a:lnTo>
                  <a:pt x="306338" y="61366"/>
                </a:lnTo>
                <a:lnTo>
                  <a:pt x="309245" y="54413"/>
                </a:lnTo>
                <a:lnTo>
                  <a:pt x="310655" y="47204"/>
                </a:lnTo>
                <a:lnTo>
                  <a:pt x="310655" y="33184"/>
                </a:lnTo>
                <a:lnTo>
                  <a:pt x="309598" y="26884"/>
                </a:lnTo>
                <a:lnTo>
                  <a:pt x="305016" y="13887"/>
                </a:lnTo>
                <a:lnTo>
                  <a:pt x="301140" y="6926"/>
                </a:lnTo>
                <a:lnTo>
                  <a:pt x="2959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8969475" y="5154027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1302035" y="5154027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0"/>
                </a:moveTo>
                <a:lnTo>
                  <a:pt x="0" y="862482"/>
                </a:lnTo>
              </a:path>
            </a:pathLst>
          </a:custGeom>
          <a:ln w="440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8969475" y="6014303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8969475" y="5799234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969475" y="5584165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8969475" y="5369140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8969475" y="5154026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11276485" y="6014303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11276485" y="5799234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11276485" y="5584165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11276485" y="5369140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1276485" y="5154026"/>
            <a:ext cx="26034" cy="4445"/>
          </a:xfrm>
          <a:custGeom>
            <a:avLst/>
            <a:gdLst/>
            <a:ahLst/>
            <a:cxnLst/>
            <a:rect l="l" t="t" r="r" b="b"/>
            <a:pathLst>
              <a:path w="26034" h="4445">
                <a:moveTo>
                  <a:pt x="0" y="4411"/>
                </a:moveTo>
                <a:lnTo>
                  <a:pt x="25528" y="4411"/>
                </a:lnTo>
                <a:lnTo>
                  <a:pt x="25528" y="0"/>
                </a:lnTo>
                <a:lnTo>
                  <a:pt x="0" y="0"/>
                </a:lnTo>
                <a:lnTo>
                  <a:pt x="0" y="44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762219" y="5992095"/>
            <a:ext cx="173355" cy="56515"/>
          </a:xfrm>
          <a:custGeom>
            <a:avLst/>
            <a:gdLst/>
            <a:ahLst/>
            <a:cxnLst/>
            <a:rect l="l" t="t" r="r" b="b"/>
            <a:pathLst>
              <a:path w="173354" h="56514">
                <a:moveTo>
                  <a:pt x="20783" y="32037"/>
                </a:moveTo>
                <a:lnTo>
                  <a:pt x="0" y="32037"/>
                </a:lnTo>
                <a:lnTo>
                  <a:pt x="0" y="38849"/>
                </a:lnTo>
                <a:lnTo>
                  <a:pt x="20783" y="38849"/>
                </a:lnTo>
                <a:lnTo>
                  <a:pt x="20783" y="32037"/>
                </a:lnTo>
                <a:close/>
              </a:path>
              <a:path w="173354" h="56514">
                <a:moveTo>
                  <a:pt x="48060" y="0"/>
                </a:moveTo>
                <a:lnTo>
                  <a:pt x="27136" y="21670"/>
                </a:lnTo>
                <a:lnTo>
                  <a:pt x="27136" y="38558"/>
                </a:lnTo>
                <a:lnTo>
                  <a:pt x="28959" y="46040"/>
                </a:lnTo>
                <a:lnTo>
                  <a:pt x="35620" y="54448"/>
                </a:lnTo>
                <a:lnTo>
                  <a:pt x="39796" y="56354"/>
                </a:lnTo>
                <a:lnTo>
                  <a:pt x="49144" y="56354"/>
                </a:lnTo>
                <a:lnTo>
                  <a:pt x="52483" y="55269"/>
                </a:lnTo>
                <a:lnTo>
                  <a:pt x="57769" y="50928"/>
                </a:lnTo>
                <a:lnTo>
                  <a:pt x="57866" y="50778"/>
                </a:lnTo>
                <a:lnTo>
                  <a:pt x="41999" y="50778"/>
                </a:lnTo>
                <a:lnTo>
                  <a:pt x="39391" y="49278"/>
                </a:lnTo>
                <a:lnTo>
                  <a:pt x="35153" y="43287"/>
                </a:lnTo>
                <a:lnTo>
                  <a:pt x="34096" y="37252"/>
                </a:lnTo>
                <a:lnTo>
                  <a:pt x="34101" y="19111"/>
                </a:lnTo>
                <a:lnTo>
                  <a:pt x="35259" y="12926"/>
                </a:lnTo>
                <a:lnTo>
                  <a:pt x="37585" y="9564"/>
                </a:lnTo>
                <a:lnTo>
                  <a:pt x="39444" y="6926"/>
                </a:lnTo>
                <a:lnTo>
                  <a:pt x="41928" y="5611"/>
                </a:lnTo>
                <a:lnTo>
                  <a:pt x="57547" y="5611"/>
                </a:lnTo>
                <a:lnTo>
                  <a:pt x="56959" y="4702"/>
                </a:lnTo>
                <a:lnTo>
                  <a:pt x="55118" y="2982"/>
                </a:lnTo>
                <a:lnTo>
                  <a:pt x="50659" y="591"/>
                </a:lnTo>
                <a:lnTo>
                  <a:pt x="48060" y="0"/>
                </a:lnTo>
                <a:close/>
              </a:path>
              <a:path w="173354" h="56514">
                <a:moveTo>
                  <a:pt x="57547" y="5611"/>
                </a:moveTo>
                <a:lnTo>
                  <a:pt x="48193" y="5611"/>
                </a:lnTo>
                <a:lnTo>
                  <a:pt x="50827" y="7102"/>
                </a:lnTo>
                <a:lnTo>
                  <a:pt x="55065" y="13076"/>
                </a:lnTo>
                <a:lnTo>
                  <a:pt x="55994" y="18379"/>
                </a:lnTo>
                <a:lnTo>
                  <a:pt x="56119" y="37252"/>
                </a:lnTo>
                <a:lnTo>
                  <a:pt x="55065" y="43252"/>
                </a:lnTo>
                <a:lnTo>
                  <a:pt x="50827" y="49278"/>
                </a:lnTo>
                <a:lnTo>
                  <a:pt x="48210" y="50778"/>
                </a:lnTo>
                <a:lnTo>
                  <a:pt x="57866" y="50778"/>
                </a:lnTo>
                <a:lnTo>
                  <a:pt x="59752" y="47849"/>
                </a:lnTo>
                <a:lnTo>
                  <a:pt x="62413" y="39899"/>
                </a:lnTo>
                <a:lnTo>
                  <a:pt x="63073" y="34667"/>
                </a:lnTo>
                <a:lnTo>
                  <a:pt x="62973" y="21670"/>
                </a:lnTo>
                <a:lnTo>
                  <a:pt x="62659" y="18379"/>
                </a:lnTo>
                <a:lnTo>
                  <a:pt x="61003" y="11929"/>
                </a:lnTo>
                <a:lnTo>
                  <a:pt x="59866" y="9193"/>
                </a:lnTo>
                <a:lnTo>
                  <a:pt x="57547" y="5611"/>
                </a:lnTo>
                <a:close/>
              </a:path>
              <a:path w="173354" h="56514">
                <a:moveTo>
                  <a:pt x="82738" y="47699"/>
                </a:moveTo>
                <a:lnTo>
                  <a:pt x="75029" y="47699"/>
                </a:lnTo>
                <a:lnTo>
                  <a:pt x="75029" y="55410"/>
                </a:lnTo>
                <a:lnTo>
                  <a:pt x="82738" y="55410"/>
                </a:lnTo>
                <a:lnTo>
                  <a:pt x="82738" y="47699"/>
                </a:lnTo>
                <a:close/>
              </a:path>
              <a:path w="173354" h="56514">
                <a:moveTo>
                  <a:pt x="114183" y="0"/>
                </a:moveTo>
                <a:lnTo>
                  <a:pt x="93258" y="38558"/>
                </a:lnTo>
                <a:lnTo>
                  <a:pt x="95073" y="46040"/>
                </a:lnTo>
                <a:lnTo>
                  <a:pt x="101742" y="54448"/>
                </a:lnTo>
                <a:lnTo>
                  <a:pt x="105918" y="56354"/>
                </a:lnTo>
                <a:lnTo>
                  <a:pt x="115266" y="56354"/>
                </a:lnTo>
                <a:lnTo>
                  <a:pt x="118605" y="55269"/>
                </a:lnTo>
                <a:lnTo>
                  <a:pt x="123892" y="50928"/>
                </a:lnTo>
                <a:lnTo>
                  <a:pt x="123988" y="50778"/>
                </a:lnTo>
                <a:lnTo>
                  <a:pt x="108121" y="50778"/>
                </a:lnTo>
                <a:lnTo>
                  <a:pt x="105504" y="49278"/>
                </a:lnTo>
                <a:lnTo>
                  <a:pt x="101275" y="43287"/>
                </a:lnTo>
                <a:lnTo>
                  <a:pt x="100209" y="37252"/>
                </a:lnTo>
                <a:lnTo>
                  <a:pt x="100214" y="19111"/>
                </a:lnTo>
                <a:lnTo>
                  <a:pt x="101381" y="12926"/>
                </a:lnTo>
                <a:lnTo>
                  <a:pt x="103707" y="9564"/>
                </a:lnTo>
                <a:lnTo>
                  <a:pt x="105566" y="6926"/>
                </a:lnTo>
                <a:lnTo>
                  <a:pt x="108042" y="5611"/>
                </a:lnTo>
                <a:lnTo>
                  <a:pt x="123669" y="5611"/>
                </a:lnTo>
                <a:lnTo>
                  <a:pt x="123081" y="4702"/>
                </a:lnTo>
                <a:lnTo>
                  <a:pt x="121240" y="2982"/>
                </a:lnTo>
                <a:lnTo>
                  <a:pt x="116782" y="591"/>
                </a:lnTo>
                <a:lnTo>
                  <a:pt x="114183" y="0"/>
                </a:lnTo>
                <a:close/>
              </a:path>
              <a:path w="173354" h="56514">
                <a:moveTo>
                  <a:pt x="123669" y="5611"/>
                </a:moveTo>
                <a:lnTo>
                  <a:pt x="114306" y="5611"/>
                </a:lnTo>
                <a:lnTo>
                  <a:pt x="116949" y="7102"/>
                </a:lnTo>
                <a:lnTo>
                  <a:pt x="121178" y="13076"/>
                </a:lnTo>
                <a:lnTo>
                  <a:pt x="122115" y="18379"/>
                </a:lnTo>
                <a:lnTo>
                  <a:pt x="122241" y="37252"/>
                </a:lnTo>
                <a:lnTo>
                  <a:pt x="121178" y="43252"/>
                </a:lnTo>
                <a:lnTo>
                  <a:pt x="116949" y="49278"/>
                </a:lnTo>
                <a:lnTo>
                  <a:pt x="114332" y="50778"/>
                </a:lnTo>
                <a:lnTo>
                  <a:pt x="123988" y="50778"/>
                </a:lnTo>
                <a:lnTo>
                  <a:pt x="125874" y="47849"/>
                </a:lnTo>
                <a:lnTo>
                  <a:pt x="128535" y="39899"/>
                </a:lnTo>
                <a:lnTo>
                  <a:pt x="129196" y="34667"/>
                </a:lnTo>
                <a:lnTo>
                  <a:pt x="129095" y="21670"/>
                </a:lnTo>
                <a:lnTo>
                  <a:pt x="128782" y="18379"/>
                </a:lnTo>
                <a:lnTo>
                  <a:pt x="127125" y="11929"/>
                </a:lnTo>
                <a:lnTo>
                  <a:pt x="125989" y="9193"/>
                </a:lnTo>
                <a:lnTo>
                  <a:pt x="123669" y="5611"/>
                </a:lnTo>
                <a:close/>
              </a:path>
              <a:path w="173354" h="56514">
                <a:moveTo>
                  <a:pt x="165812" y="42202"/>
                </a:moveTo>
                <a:lnTo>
                  <a:pt x="159045" y="42202"/>
                </a:lnTo>
                <a:lnTo>
                  <a:pt x="159045" y="55410"/>
                </a:lnTo>
                <a:lnTo>
                  <a:pt x="165812" y="55410"/>
                </a:lnTo>
                <a:lnTo>
                  <a:pt x="165812" y="42202"/>
                </a:lnTo>
                <a:close/>
              </a:path>
              <a:path w="173354" h="56514">
                <a:moveTo>
                  <a:pt x="165812" y="220"/>
                </a:moveTo>
                <a:lnTo>
                  <a:pt x="160279" y="220"/>
                </a:lnTo>
                <a:lnTo>
                  <a:pt x="135134" y="35990"/>
                </a:lnTo>
                <a:lnTo>
                  <a:pt x="135134" y="42202"/>
                </a:lnTo>
                <a:lnTo>
                  <a:pt x="173248" y="42202"/>
                </a:lnTo>
                <a:lnTo>
                  <a:pt x="173248" y="35990"/>
                </a:lnTo>
                <a:lnTo>
                  <a:pt x="141786" y="35990"/>
                </a:lnTo>
                <a:lnTo>
                  <a:pt x="159045" y="11108"/>
                </a:lnTo>
                <a:lnTo>
                  <a:pt x="165812" y="11108"/>
                </a:lnTo>
                <a:lnTo>
                  <a:pt x="165812" y="220"/>
                </a:lnTo>
                <a:close/>
              </a:path>
              <a:path w="173354" h="56514">
                <a:moveTo>
                  <a:pt x="165812" y="11108"/>
                </a:moveTo>
                <a:lnTo>
                  <a:pt x="159045" y="11108"/>
                </a:lnTo>
                <a:lnTo>
                  <a:pt x="159045" y="35990"/>
                </a:lnTo>
                <a:lnTo>
                  <a:pt x="173248" y="35990"/>
                </a:lnTo>
                <a:lnTo>
                  <a:pt x="165812" y="35990"/>
                </a:lnTo>
                <a:lnTo>
                  <a:pt x="165812" y="1110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762219" y="5777026"/>
            <a:ext cx="173355" cy="56515"/>
          </a:xfrm>
          <a:custGeom>
            <a:avLst/>
            <a:gdLst/>
            <a:ahLst/>
            <a:cxnLst/>
            <a:rect l="l" t="t" r="r" b="b"/>
            <a:pathLst>
              <a:path w="173354" h="56514">
                <a:moveTo>
                  <a:pt x="20783" y="32037"/>
                </a:moveTo>
                <a:lnTo>
                  <a:pt x="0" y="32037"/>
                </a:lnTo>
                <a:lnTo>
                  <a:pt x="0" y="38849"/>
                </a:lnTo>
                <a:lnTo>
                  <a:pt x="20783" y="38849"/>
                </a:lnTo>
                <a:lnTo>
                  <a:pt x="20783" y="32037"/>
                </a:lnTo>
                <a:close/>
              </a:path>
              <a:path w="173354" h="56514">
                <a:moveTo>
                  <a:pt x="48060" y="0"/>
                </a:moveTo>
                <a:lnTo>
                  <a:pt x="27136" y="21670"/>
                </a:lnTo>
                <a:lnTo>
                  <a:pt x="27136" y="38558"/>
                </a:lnTo>
                <a:lnTo>
                  <a:pt x="28959" y="46040"/>
                </a:lnTo>
                <a:lnTo>
                  <a:pt x="35620" y="54448"/>
                </a:lnTo>
                <a:lnTo>
                  <a:pt x="39796" y="56354"/>
                </a:lnTo>
                <a:lnTo>
                  <a:pt x="49144" y="56354"/>
                </a:lnTo>
                <a:lnTo>
                  <a:pt x="52483" y="55269"/>
                </a:lnTo>
                <a:lnTo>
                  <a:pt x="57769" y="50928"/>
                </a:lnTo>
                <a:lnTo>
                  <a:pt x="57866" y="50778"/>
                </a:lnTo>
                <a:lnTo>
                  <a:pt x="41999" y="50778"/>
                </a:lnTo>
                <a:lnTo>
                  <a:pt x="39391" y="49278"/>
                </a:lnTo>
                <a:lnTo>
                  <a:pt x="35153" y="43287"/>
                </a:lnTo>
                <a:lnTo>
                  <a:pt x="34096" y="37252"/>
                </a:lnTo>
                <a:lnTo>
                  <a:pt x="34101" y="19111"/>
                </a:lnTo>
                <a:lnTo>
                  <a:pt x="35259" y="12926"/>
                </a:lnTo>
                <a:lnTo>
                  <a:pt x="37585" y="9564"/>
                </a:lnTo>
                <a:lnTo>
                  <a:pt x="39444" y="6926"/>
                </a:lnTo>
                <a:lnTo>
                  <a:pt x="41928" y="5611"/>
                </a:lnTo>
                <a:lnTo>
                  <a:pt x="57547" y="5611"/>
                </a:lnTo>
                <a:lnTo>
                  <a:pt x="56959" y="4702"/>
                </a:lnTo>
                <a:lnTo>
                  <a:pt x="55118" y="2982"/>
                </a:lnTo>
                <a:lnTo>
                  <a:pt x="50659" y="591"/>
                </a:lnTo>
                <a:lnTo>
                  <a:pt x="48060" y="0"/>
                </a:lnTo>
                <a:close/>
              </a:path>
              <a:path w="173354" h="56514">
                <a:moveTo>
                  <a:pt x="57547" y="5611"/>
                </a:moveTo>
                <a:lnTo>
                  <a:pt x="48193" y="5611"/>
                </a:lnTo>
                <a:lnTo>
                  <a:pt x="50827" y="7102"/>
                </a:lnTo>
                <a:lnTo>
                  <a:pt x="55065" y="13076"/>
                </a:lnTo>
                <a:lnTo>
                  <a:pt x="55994" y="18379"/>
                </a:lnTo>
                <a:lnTo>
                  <a:pt x="56119" y="37252"/>
                </a:lnTo>
                <a:lnTo>
                  <a:pt x="55065" y="43252"/>
                </a:lnTo>
                <a:lnTo>
                  <a:pt x="50827" y="49278"/>
                </a:lnTo>
                <a:lnTo>
                  <a:pt x="48210" y="50778"/>
                </a:lnTo>
                <a:lnTo>
                  <a:pt x="57866" y="50778"/>
                </a:lnTo>
                <a:lnTo>
                  <a:pt x="59752" y="47849"/>
                </a:lnTo>
                <a:lnTo>
                  <a:pt x="62413" y="39899"/>
                </a:lnTo>
                <a:lnTo>
                  <a:pt x="63073" y="34667"/>
                </a:lnTo>
                <a:lnTo>
                  <a:pt x="62973" y="21670"/>
                </a:lnTo>
                <a:lnTo>
                  <a:pt x="62659" y="18379"/>
                </a:lnTo>
                <a:lnTo>
                  <a:pt x="61003" y="11929"/>
                </a:lnTo>
                <a:lnTo>
                  <a:pt x="59866" y="9193"/>
                </a:lnTo>
                <a:lnTo>
                  <a:pt x="57547" y="5611"/>
                </a:lnTo>
                <a:close/>
              </a:path>
              <a:path w="173354" h="56514">
                <a:moveTo>
                  <a:pt x="82738" y="47699"/>
                </a:moveTo>
                <a:lnTo>
                  <a:pt x="75029" y="47699"/>
                </a:lnTo>
                <a:lnTo>
                  <a:pt x="75029" y="55410"/>
                </a:lnTo>
                <a:lnTo>
                  <a:pt x="82738" y="55410"/>
                </a:lnTo>
                <a:lnTo>
                  <a:pt x="82738" y="47699"/>
                </a:lnTo>
                <a:close/>
              </a:path>
              <a:path w="173354" h="56514">
                <a:moveTo>
                  <a:pt x="114183" y="0"/>
                </a:moveTo>
                <a:lnTo>
                  <a:pt x="93258" y="38558"/>
                </a:lnTo>
                <a:lnTo>
                  <a:pt x="95073" y="46040"/>
                </a:lnTo>
                <a:lnTo>
                  <a:pt x="101742" y="54448"/>
                </a:lnTo>
                <a:lnTo>
                  <a:pt x="105918" y="56354"/>
                </a:lnTo>
                <a:lnTo>
                  <a:pt x="115266" y="56354"/>
                </a:lnTo>
                <a:lnTo>
                  <a:pt x="118605" y="55269"/>
                </a:lnTo>
                <a:lnTo>
                  <a:pt x="123892" y="50928"/>
                </a:lnTo>
                <a:lnTo>
                  <a:pt x="123988" y="50778"/>
                </a:lnTo>
                <a:lnTo>
                  <a:pt x="108121" y="50778"/>
                </a:lnTo>
                <a:lnTo>
                  <a:pt x="105504" y="49278"/>
                </a:lnTo>
                <a:lnTo>
                  <a:pt x="101275" y="43287"/>
                </a:lnTo>
                <a:lnTo>
                  <a:pt x="100209" y="37252"/>
                </a:lnTo>
                <a:lnTo>
                  <a:pt x="100214" y="19111"/>
                </a:lnTo>
                <a:lnTo>
                  <a:pt x="101381" y="12926"/>
                </a:lnTo>
                <a:lnTo>
                  <a:pt x="103707" y="9564"/>
                </a:lnTo>
                <a:lnTo>
                  <a:pt x="105566" y="6926"/>
                </a:lnTo>
                <a:lnTo>
                  <a:pt x="108042" y="5611"/>
                </a:lnTo>
                <a:lnTo>
                  <a:pt x="123669" y="5611"/>
                </a:lnTo>
                <a:lnTo>
                  <a:pt x="123081" y="4702"/>
                </a:lnTo>
                <a:lnTo>
                  <a:pt x="121240" y="2982"/>
                </a:lnTo>
                <a:lnTo>
                  <a:pt x="116782" y="591"/>
                </a:lnTo>
                <a:lnTo>
                  <a:pt x="114183" y="0"/>
                </a:lnTo>
                <a:close/>
              </a:path>
              <a:path w="173354" h="56514">
                <a:moveTo>
                  <a:pt x="123669" y="5611"/>
                </a:moveTo>
                <a:lnTo>
                  <a:pt x="114306" y="5611"/>
                </a:lnTo>
                <a:lnTo>
                  <a:pt x="116949" y="7102"/>
                </a:lnTo>
                <a:lnTo>
                  <a:pt x="121178" y="13076"/>
                </a:lnTo>
                <a:lnTo>
                  <a:pt x="122115" y="18379"/>
                </a:lnTo>
                <a:lnTo>
                  <a:pt x="122241" y="37252"/>
                </a:lnTo>
                <a:lnTo>
                  <a:pt x="121178" y="43252"/>
                </a:lnTo>
                <a:lnTo>
                  <a:pt x="116949" y="49278"/>
                </a:lnTo>
                <a:lnTo>
                  <a:pt x="114332" y="50778"/>
                </a:lnTo>
                <a:lnTo>
                  <a:pt x="123988" y="50778"/>
                </a:lnTo>
                <a:lnTo>
                  <a:pt x="125874" y="47849"/>
                </a:lnTo>
                <a:lnTo>
                  <a:pt x="128535" y="39899"/>
                </a:lnTo>
                <a:lnTo>
                  <a:pt x="129196" y="34667"/>
                </a:lnTo>
                <a:lnTo>
                  <a:pt x="129095" y="21670"/>
                </a:lnTo>
                <a:lnTo>
                  <a:pt x="128782" y="18379"/>
                </a:lnTo>
                <a:lnTo>
                  <a:pt x="127125" y="11929"/>
                </a:lnTo>
                <a:lnTo>
                  <a:pt x="125989" y="9193"/>
                </a:lnTo>
                <a:lnTo>
                  <a:pt x="123669" y="5611"/>
                </a:lnTo>
                <a:close/>
              </a:path>
              <a:path w="173354" h="56514">
                <a:moveTo>
                  <a:pt x="169479" y="5611"/>
                </a:moveTo>
                <a:lnTo>
                  <a:pt x="158587" y="5611"/>
                </a:lnTo>
                <a:lnTo>
                  <a:pt x="161089" y="6529"/>
                </a:lnTo>
                <a:lnTo>
                  <a:pt x="164922" y="10217"/>
                </a:lnTo>
                <a:lnTo>
                  <a:pt x="165882" y="12485"/>
                </a:lnTo>
                <a:lnTo>
                  <a:pt x="165882" y="17726"/>
                </a:lnTo>
                <a:lnTo>
                  <a:pt x="164834" y="20443"/>
                </a:lnTo>
                <a:lnTo>
                  <a:pt x="160604" y="26214"/>
                </a:lnTo>
                <a:lnTo>
                  <a:pt x="156570" y="30087"/>
                </a:lnTo>
                <a:lnTo>
                  <a:pt x="146728" y="38169"/>
                </a:lnTo>
                <a:lnTo>
                  <a:pt x="143777" y="40957"/>
                </a:lnTo>
                <a:lnTo>
                  <a:pt x="139689" y="45775"/>
                </a:lnTo>
                <a:lnTo>
                  <a:pt x="138209" y="48219"/>
                </a:lnTo>
                <a:lnTo>
                  <a:pt x="136702" y="52216"/>
                </a:lnTo>
                <a:lnTo>
                  <a:pt x="136438" y="53778"/>
                </a:lnTo>
                <a:lnTo>
                  <a:pt x="136491" y="55410"/>
                </a:lnTo>
                <a:lnTo>
                  <a:pt x="172913" y="55410"/>
                </a:lnTo>
                <a:lnTo>
                  <a:pt x="172913" y="48899"/>
                </a:lnTo>
                <a:lnTo>
                  <a:pt x="145883" y="48899"/>
                </a:lnTo>
                <a:lnTo>
                  <a:pt x="146640" y="47672"/>
                </a:lnTo>
                <a:lnTo>
                  <a:pt x="147592" y="46446"/>
                </a:lnTo>
                <a:lnTo>
                  <a:pt x="149891" y="44010"/>
                </a:lnTo>
                <a:lnTo>
                  <a:pt x="152499" y="41699"/>
                </a:lnTo>
                <a:lnTo>
                  <a:pt x="161424" y="34163"/>
                </a:lnTo>
                <a:lnTo>
                  <a:pt x="164895" y="30934"/>
                </a:lnTo>
                <a:lnTo>
                  <a:pt x="169092" y="26196"/>
                </a:lnTo>
                <a:lnTo>
                  <a:pt x="170578" y="23964"/>
                </a:lnTo>
                <a:lnTo>
                  <a:pt x="172384" y="19702"/>
                </a:lnTo>
                <a:lnTo>
                  <a:pt x="172793" y="17726"/>
                </a:lnTo>
                <a:lnTo>
                  <a:pt x="172744" y="10764"/>
                </a:lnTo>
                <a:lnTo>
                  <a:pt x="171292" y="7341"/>
                </a:lnTo>
                <a:lnTo>
                  <a:pt x="169479" y="5611"/>
                </a:lnTo>
                <a:close/>
              </a:path>
              <a:path w="173354" h="56514">
                <a:moveTo>
                  <a:pt x="160948" y="0"/>
                </a:moveTo>
                <a:lnTo>
                  <a:pt x="137768" y="15961"/>
                </a:lnTo>
                <a:lnTo>
                  <a:pt x="144720" y="16676"/>
                </a:lnTo>
                <a:lnTo>
                  <a:pt x="144746" y="13208"/>
                </a:lnTo>
                <a:lnTo>
                  <a:pt x="145733" y="10499"/>
                </a:lnTo>
                <a:lnTo>
                  <a:pt x="149645" y="6591"/>
                </a:lnTo>
                <a:lnTo>
                  <a:pt x="152252" y="5611"/>
                </a:lnTo>
                <a:lnTo>
                  <a:pt x="169479" y="5611"/>
                </a:lnTo>
                <a:lnTo>
                  <a:pt x="165133" y="1464"/>
                </a:lnTo>
                <a:lnTo>
                  <a:pt x="1609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901731" y="5561930"/>
            <a:ext cx="36195" cy="56515"/>
          </a:xfrm>
          <a:custGeom>
            <a:avLst/>
            <a:gdLst/>
            <a:ahLst/>
            <a:cxnLst/>
            <a:rect l="l" t="t" r="r" b="b"/>
            <a:pathLst>
              <a:path w="36195" h="56514">
                <a:moveTo>
                  <a:pt x="20924" y="0"/>
                </a:moveTo>
                <a:lnTo>
                  <a:pt x="0" y="38558"/>
                </a:lnTo>
                <a:lnTo>
                  <a:pt x="1814" y="46057"/>
                </a:lnTo>
                <a:lnTo>
                  <a:pt x="8484" y="54440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30633" y="50910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6"/>
                </a:lnTo>
                <a:lnTo>
                  <a:pt x="30404" y="5646"/>
                </a:lnTo>
                <a:lnTo>
                  <a:pt x="29823" y="4764"/>
                </a:lnTo>
                <a:lnTo>
                  <a:pt x="27981" y="2999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36195" h="56514">
                <a:moveTo>
                  <a:pt x="30404" y="5646"/>
                </a:moveTo>
                <a:lnTo>
                  <a:pt x="21048" y="5646"/>
                </a:lnTo>
                <a:lnTo>
                  <a:pt x="23691" y="7146"/>
                </a:lnTo>
                <a:lnTo>
                  <a:pt x="25805" y="10146"/>
                </a:lnTo>
                <a:lnTo>
                  <a:pt x="27929" y="13058"/>
                </a:lnTo>
                <a:lnTo>
                  <a:pt x="28863" y="18440"/>
                </a:lnTo>
                <a:lnTo>
                  <a:pt x="28971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692" y="50822"/>
                </a:lnTo>
                <a:lnTo>
                  <a:pt x="32616" y="47910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11"/>
                </a:lnTo>
                <a:lnTo>
                  <a:pt x="32730" y="9176"/>
                </a:lnTo>
                <a:lnTo>
                  <a:pt x="30404" y="564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89399" y="5346905"/>
            <a:ext cx="146050" cy="56515"/>
          </a:xfrm>
          <a:custGeom>
            <a:avLst/>
            <a:gdLst/>
            <a:ahLst/>
            <a:cxnLst/>
            <a:rect l="l" t="t" r="r" b="b"/>
            <a:pathLst>
              <a:path w="146050" h="56514">
                <a:moveTo>
                  <a:pt x="6960" y="28146"/>
                </a:moveTo>
                <a:lnTo>
                  <a:pt x="0" y="28146"/>
                </a:lnTo>
                <a:lnTo>
                  <a:pt x="0" y="38558"/>
                </a:lnTo>
                <a:lnTo>
                  <a:pt x="1814" y="46057"/>
                </a:lnTo>
                <a:lnTo>
                  <a:pt x="8484" y="54440"/>
                </a:lnTo>
                <a:lnTo>
                  <a:pt x="12660" y="56293"/>
                </a:lnTo>
                <a:lnTo>
                  <a:pt x="22008" y="56293"/>
                </a:lnTo>
                <a:lnTo>
                  <a:pt x="25347" y="55234"/>
                </a:lnTo>
                <a:lnTo>
                  <a:pt x="27990" y="53116"/>
                </a:lnTo>
                <a:lnTo>
                  <a:pt x="30633" y="50910"/>
                </a:lnTo>
                <a:lnTo>
                  <a:pt x="30747" y="50734"/>
                </a:lnTo>
                <a:lnTo>
                  <a:pt x="14863" y="50734"/>
                </a:lnTo>
                <a:lnTo>
                  <a:pt x="12246" y="49234"/>
                </a:lnTo>
                <a:lnTo>
                  <a:pt x="8017" y="43234"/>
                </a:lnTo>
                <a:lnTo>
                  <a:pt x="6960" y="37234"/>
                </a:lnTo>
                <a:lnTo>
                  <a:pt x="6960" y="28146"/>
                </a:lnTo>
                <a:close/>
              </a:path>
              <a:path w="146050" h="56514">
                <a:moveTo>
                  <a:pt x="30382" y="5558"/>
                </a:moveTo>
                <a:lnTo>
                  <a:pt x="21048" y="5558"/>
                </a:lnTo>
                <a:lnTo>
                  <a:pt x="23691" y="7058"/>
                </a:lnTo>
                <a:lnTo>
                  <a:pt x="27929" y="13058"/>
                </a:lnTo>
                <a:lnTo>
                  <a:pt x="28861" y="18352"/>
                </a:lnTo>
                <a:lnTo>
                  <a:pt x="28986" y="37234"/>
                </a:lnTo>
                <a:lnTo>
                  <a:pt x="27929" y="43234"/>
                </a:lnTo>
                <a:lnTo>
                  <a:pt x="23691" y="49234"/>
                </a:lnTo>
                <a:lnTo>
                  <a:pt x="21074" y="50734"/>
                </a:lnTo>
                <a:lnTo>
                  <a:pt x="30747" y="50734"/>
                </a:lnTo>
                <a:lnTo>
                  <a:pt x="32616" y="47822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617"/>
                </a:lnTo>
                <a:lnTo>
                  <a:pt x="35523" y="18352"/>
                </a:lnTo>
                <a:lnTo>
                  <a:pt x="33867" y="11911"/>
                </a:lnTo>
                <a:lnTo>
                  <a:pt x="32730" y="9176"/>
                </a:lnTo>
                <a:lnTo>
                  <a:pt x="31221" y="6882"/>
                </a:lnTo>
                <a:lnTo>
                  <a:pt x="30382" y="5558"/>
                </a:lnTo>
                <a:close/>
              </a:path>
              <a:path w="146050" h="56514">
                <a:moveTo>
                  <a:pt x="20924" y="0"/>
                </a:moveTo>
                <a:lnTo>
                  <a:pt x="0" y="21617"/>
                </a:lnTo>
                <a:lnTo>
                  <a:pt x="0" y="28146"/>
                </a:lnTo>
                <a:lnTo>
                  <a:pt x="6960" y="28146"/>
                </a:lnTo>
                <a:lnTo>
                  <a:pt x="6976" y="19058"/>
                </a:lnTo>
                <a:lnTo>
                  <a:pt x="8123" y="12882"/>
                </a:lnTo>
                <a:lnTo>
                  <a:pt x="12308" y="6882"/>
                </a:lnTo>
                <a:lnTo>
                  <a:pt x="14783" y="5558"/>
                </a:lnTo>
                <a:lnTo>
                  <a:pt x="30382" y="5558"/>
                </a:lnTo>
                <a:lnTo>
                  <a:pt x="29823" y="4676"/>
                </a:lnTo>
                <a:lnTo>
                  <a:pt x="27981" y="3000"/>
                </a:lnTo>
                <a:lnTo>
                  <a:pt x="25752" y="1764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146050" h="56514">
                <a:moveTo>
                  <a:pt x="55593" y="47646"/>
                </a:moveTo>
                <a:lnTo>
                  <a:pt x="47893" y="47646"/>
                </a:lnTo>
                <a:lnTo>
                  <a:pt x="47893" y="55410"/>
                </a:lnTo>
                <a:lnTo>
                  <a:pt x="55593" y="55410"/>
                </a:lnTo>
                <a:lnTo>
                  <a:pt x="55593" y="47646"/>
                </a:lnTo>
                <a:close/>
              </a:path>
              <a:path w="146050" h="56514">
                <a:moveTo>
                  <a:pt x="87047" y="0"/>
                </a:moveTo>
                <a:lnTo>
                  <a:pt x="66122" y="38558"/>
                </a:lnTo>
                <a:lnTo>
                  <a:pt x="67937" y="46057"/>
                </a:lnTo>
                <a:lnTo>
                  <a:pt x="74606" y="54440"/>
                </a:lnTo>
                <a:lnTo>
                  <a:pt x="78773" y="56293"/>
                </a:lnTo>
                <a:lnTo>
                  <a:pt x="88121" y="56293"/>
                </a:lnTo>
                <a:lnTo>
                  <a:pt x="91461" y="55234"/>
                </a:lnTo>
                <a:lnTo>
                  <a:pt x="94112" y="53116"/>
                </a:lnTo>
                <a:lnTo>
                  <a:pt x="96756" y="50910"/>
                </a:lnTo>
                <a:lnTo>
                  <a:pt x="96869" y="50734"/>
                </a:lnTo>
                <a:lnTo>
                  <a:pt x="80985" y="50734"/>
                </a:lnTo>
                <a:lnTo>
                  <a:pt x="78368" y="49234"/>
                </a:lnTo>
                <a:lnTo>
                  <a:pt x="74139" y="43234"/>
                </a:lnTo>
                <a:lnTo>
                  <a:pt x="73073" y="37234"/>
                </a:lnTo>
                <a:lnTo>
                  <a:pt x="73090" y="19058"/>
                </a:lnTo>
                <a:lnTo>
                  <a:pt x="74245" y="12882"/>
                </a:lnTo>
                <a:lnTo>
                  <a:pt x="78430" y="6882"/>
                </a:lnTo>
                <a:lnTo>
                  <a:pt x="80906" y="5558"/>
                </a:lnTo>
                <a:lnTo>
                  <a:pt x="96504" y="5558"/>
                </a:lnTo>
                <a:lnTo>
                  <a:pt x="95945" y="4676"/>
                </a:lnTo>
                <a:lnTo>
                  <a:pt x="94104" y="3000"/>
                </a:lnTo>
                <a:lnTo>
                  <a:pt x="91875" y="1764"/>
                </a:lnTo>
                <a:lnTo>
                  <a:pt x="89637" y="617"/>
                </a:lnTo>
                <a:lnTo>
                  <a:pt x="87047" y="0"/>
                </a:lnTo>
                <a:close/>
              </a:path>
              <a:path w="146050" h="56514">
                <a:moveTo>
                  <a:pt x="96504" y="5558"/>
                </a:moveTo>
                <a:lnTo>
                  <a:pt x="87170" y="5558"/>
                </a:lnTo>
                <a:lnTo>
                  <a:pt x="89813" y="7058"/>
                </a:lnTo>
                <a:lnTo>
                  <a:pt x="94042" y="13058"/>
                </a:lnTo>
                <a:lnTo>
                  <a:pt x="94983" y="18352"/>
                </a:lnTo>
                <a:lnTo>
                  <a:pt x="95108" y="37234"/>
                </a:lnTo>
                <a:lnTo>
                  <a:pt x="94042" y="43234"/>
                </a:lnTo>
                <a:lnTo>
                  <a:pt x="89813" y="49234"/>
                </a:lnTo>
                <a:lnTo>
                  <a:pt x="87196" y="50734"/>
                </a:lnTo>
                <a:lnTo>
                  <a:pt x="96869" y="50734"/>
                </a:lnTo>
                <a:lnTo>
                  <a:pt x="98738" y="47822"/>
                </a:lnTo>
                <a:lnTo>
                  <a:pt x="101390" y="39881"/>
                </a:lnTo>
                <a:lnTo>
                  <a:pt x="102059" y="34675"/>
                </a:lnTo>
                <a:lnTo>
                  <a:pt x="101958" y="21617"/>
                </a:lnTo>
                <a:lnTo>
                  <a:pt x="101645" y="18352"/>
                </a:lnTo>
                <a:lnTo>
                  <a:pt x="99989" y="11911"/>
                </a:lnTo>
                <a:lnTo>
                  <a:pt x="98852" y="9176"/>
                </a:lnTo>
                <a:lnTo>
                  <a:pt x="97343" y="6882"/>
                </a:lnTo>
                <a:lnTo>
                  <a:pt x="96504" y="5558"/>
                </a:lnTo>
                <a:close/>
              </a:path>
              <a:path w="146050" h="56514">
                <a:moveTo>
                  <a:pt x="142292" y="5558"/>
                </a:moveTo>
                <a:lnTo>
                  <a:pt x="131451" y="5558"/>
                </a:lnTo>
                <a:lnTo>
                  <a:pt x="133953" y="6529"/>
                </a:lnTo>
                <a:lnTo>
                  <a:pt x="137786" y="10235"/>
                </a:lnTo>
                <a:lnTo>
                  <a:pt x="138746" y="12441"/>
                </a:lnTo>
                <a:lnTo>
                  <a:pt x="138746" y="17735"/>
                </a:lnTo>
                <a:lnTo>
                  <a:pt x="137698" y="20470"/>
                </a:lnTo>
                <a:lnTo>
                  <a:pt x="135592" y="23293"/>
                </a:lnTo>
                <a:lnTo>
                  <a:pt x="133486" y="26205"/>
                </a:lnTo>
                <a:lnTo>
                  <a:pt x="129434" y="30087"/>
                </a:lnTo>
                <a:lnTo>
                  <a:pt x="123451" y="35028"/>
                </a:lnTo>
                <a:lnTo>
                  <a:pt x="119583" y="38117"/>
                </a:lnTo>
                <a:lnTo>
                  <a:pt x="116641" y="40940"/>
                </a:lnTo>
                <a:lnTo>
                  <a:pt x="109302" y="53734"/>
                </a:lnTo>
                <a:lnTo>
                  <a:pt x="109355" y="55410"/>
                </a:lnTo>
                <a:lnTo>
                  <a:pt x="145777" y="55410"/>
                </a:lnTo>
                <a:lnTo>
                  <a:pt x="145777" y="48881"/>
                </a:lnTo>
                <a:lnTo>
                  <a:pt x="118746" y="48881"/>
                </a:lnTo>
                <a:lnTo>
                  <a:pt x="119504" y="47646"/>
                </a:lnTo>
                <a:lnTo>
                  <a:pt x="129425" y="38293"/>
                </a:lnTo>
                <a:lnTo>
                  <a:pt x="134288" y="34146"/>
                </a:lnTo>
                <a:lnTo>
                  <a:pt x="145644" y="17735"/>
                </a:lnTo>
                <a:lnTo>
                  <a:pt x="145622" y="10764"/>
                </a:lnTo>
                <a:lnTo>
                  <a:pt x="144156" y="7323"/>
                </a:lnTo>
                <a:lnTo>
                  <a:pt x="142292" y="5558"/>
                </a:lnTo>
                <a:close/>
              </a:path>
              <a:path w="146050" h="56514">
                <a:moveTo>
                  <a:pt x="133812" y="0"/>
                </a:moveTo>
                <a:lnTo>
                  <a:pt x="110632" y="15970"/>
                </a:lnTo>
                <a:lnTo>
                  <a:pt x="117583" y="16676"/>
                </a:lnTo>
                <a:lnTo>
                  <a:pt x="117610" y="13235"/>
                </a:lnTo>
                <a:lnTo>
                  <a:pt x="118597" y="10499"/>
                </a:lnTo>
                <a:lnTo>
                  <a:pt x="120553" y="8558"/>
                </a:lnTo>
                <a:lnTo>
                  <a:pt x="122508" y="6529"/>
                </a:lnTo>
                <a:lnTo>
                  <a:pt x="125116" y="5558"/>
                </a:lnTo>
                <a:lnTo>
                  <a:pt x="142292" y="5558"/>
                </a:lnTo>
                <a:lnTo>
                  <a:pt x="141081" y="4411"/>
                </a:lnTo>
                <a:lnTo>
                  <a:pt x="137997" y="1411"/>
                </a:lnTo>
                <a:lnTo>
                  <a:pt x="1338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789399" y="5131792"/>
            <a:ext cx="146685" cy="56515"/>
          </a:xfrm>
          <a:custGeom>
            <a:avLst/>
            <a:gdLst/>
            <a:ahLst/>
            <a:cxnLst/>
            <a:rect l="l" t="t" r="r" b="b"/>
            <a:pathLst>
              <a:path w="146684" h="56514">
                <a:moveTo>
                  <a:pt x="20924" y="0"/>
                </a:moveTo>
                <a:lnTo>
                  <a:pt x="0" y="21705"/>
                </a:lnTo>
                <a:lnTo>
                  <a:pt x="0" y="38558"/>
                </a:lnTo>
                <a:lnTo>
                  <a:pt x="1814" y="46057"/>
                </a:lnTo>
                <a:lnTo>
                  <a:pt x="8484" y="54439"/>
                </a:lnTo>
                <a:lnTo>
                  <a:pt x="12660" y="56381"/>
                </a:lnTo>
                <a:lnTo>
                  <a:pt x="22008" y="56381"/>
                </a:lnTo>
                <a:lnTo>
                  <a:pt x="25347" y="55322"/>
                </a:lnTo>
                <a:lnTo>
                  <a:pt x="30633" y="50910"/>
                </a:lnTo>
                <a:lnTo>
                  <a:pt x="14863" y="50822"/>
                </a:lnTo>
                <a:lnTo>
                  <a:pt x="12246" y="49322"/>
                </a:lnTo>
                <a:lnTo>
                  <a:pt x="8017" y="43322"/>
                </a:lnTo>
                <a:lnTo>
                  <a:pt x="6960" y="37322"/>
                </a:lnTo>
                <a:lnTo>
                  <a:pt x="6960" y="19146"/>
                </a:lnTo>
                <a:lnTo>
                  <a:pt x="8123" y="12970"/>
                </a:lnTo>
                <a:lnTo>
                  <a:pt x="12308" y="6970"/>
                </a:lnTo>
                <a:lnTo>
                  <a:pt x="14783" y="5646"/>
                </a:lnTo>
                <a:lnTo>
                  <a:pt x="30404" y="5646"/>
                </a:lnTo>
                <a:lnTo>
                  <a:pt x="29823" y="4764"/>
                </a:lnTo>
                <a:lnTo>
                  <a:pt x="27981" y="3000"/>
                </a:lnTo>
                <a:lnTo>
                  <a:pt x="25752" y="1852"/>
                </a:lnTo>
                <a:lnTo>
                  <a:pt x="23523" y="617"/>
                </a:lnTo>
                <a:lnTo>
                  <a:pt x="20924" y="0"/>
                </a:lnTo>
                <a:close/>
              </a:path>
              <a:path w="146684" h="56514">
                <a:moveTo>
                  <a:pt x="30404" y="5646"/>
                </a:moveTo>
                <a:lnTo>
                  <a:pt x="21048" y="5646"/>
                </a:lnTo>
                <a:lnTo>
                  <a:pt x="23691" y="7146"/>
                </a:lnTo>
                <a:lnTo>
                  <a:pt x="25805" y="10146"/>
                </a:lnTo>
                <a:lnTo>
                  <a:pt x="27929" y="13058"/>
                </a:lnTo>
                <a:lnTo>
                  <a:pt x="28863" y="18440"/>
                </a:lnTo>
                <a:lnTo>
                  <a:pt x="28970" y="37322"/>
                </a:lnTo>
                <a:lnTo>
                  <a:pt x="27929" y="43322"/>
                </a:lnTo>
                <a:lnTo>
                  <a:pt x="23691" y="49322"/>
                </a:lnTo>
                <a:lnTo>
                  <a:pt x="21074" y="50822"/>
                </a:lnTo>
                <a:lnTo>
                  <a:pt x="30692" y="50822"/>
                </a:lnTo>
                <a:lnTo>
                  <a:pt x="32616" y="47910"/>
                </a:lnTo>
                <a:lnTo>
                  <a:pt x="33946" y="43940"/>
                </a:lnTo>
                <a:lnTo>
                  <a:pt x="35276" y="39881"/>
                </a:lnTo>
                <a:lnTo>
                  <a:pt x="35937" y="34675"/>
                </a:lnTo>
                <a:lnTo>
                  <a:pt x="35836" y="21705"/>
                </a:lnTo>
                <a:lnTo>
                  <a:pt x="35523" y="18440"/>
                </a:lnTo>
                <a:lnTo>
                  <a:pt x="33867" y="11911"/>
                </a:lnTo>
                <a:lnTo>
                  <a:pt x="32730" y="9176"/>
                </a:lnTo>
                <a:lnTo>
                  <a:pt x="30404" y="5646"/>
                </a:lnTo>
                <a:close/>
              </a:path>
              <a:path w="146684" h="56514">
                <a:moveTo>
                  <a:pt x="55593" y="47734"/>
                </a:moveTo>
                <a:lnTo>
                  <a:pt x="47893" y="47734"/>
                </a:lnTo>
                <a:lnTo>
                  <a:pt x="47893" y="55410"/>
                </a:lnTo>
                <a:lnTo>
                  <a:pt x="55593" y="55410"/>
                </a:lnTo>
                <a:lnTo>
                  <a:pt x="55593" y="47734"/>
                </a:lnTo>
                <a:close/>
              </a:path>
              <a:path w="146684" h="56514">
                <a:moveTo>
                  <a:pt x="87047" y="0"/>
                </a:moveTo>
                <a:lnTo>
                  <a:pt x="66122" y="38558"/>
                </a:lnTo>
                <a:lnTo>
                  <a:pt x="67937" y="46057"/>
                </a:lnTo>
                <a:lnTo>
                  <a:pt x="74606" y="54439"/>
                </a:lnTo>
                <a:lnTo>
                  <a:pt x="78773" y="56381"/>
                </a:lnTo>
                <a:lnTo>
                  <a:pt x="88121" y="56381"/>
                </a:lnTo>
                <a:lnTo>
                  <a:pt x="91461" y="55322"/>
                </a:lnTo>
                <a:lnTo>
                  <a:pt x="96756" y="50910"/>
                </a:lnTo>
                <a:lnTo>
                  <a:pt x="80985" y="50822"/>
                </a:lnTo>
                <a:lnTo>
                  <a:pt x="78368" y="49322"/>
                </a:lnTo>
                <a:lnTo>
                  <a:pt x="74139" y="43322"/>
                </a:lnTo>
                <a:lnTo>
                  <a:pt x="73073" y="37322"/>
                </a:lnTo>
                <a:lnTo>
                  <a:pt x="73073" y="19146"/>
                </a:lnTo>
                <a:lnTo>
                  <a:pt x="74245" y="12970"/>
                </a:lnTo>
                <a:lnTo>
                  <a:pt x="78430" y="6970"/>
                </a:lnTo>
                <a:lnTo>
                  <a:pt x="80906" y="5646"/>
                </a:lnTo>
                <a:lnTo>
                  <a:pt x="96526" y="5646"/>
                </a:lnTo>
                <a:lnTo>
                  <a:pt x="95945" y="4764"/>
                </a:lnTo>
                <a:lnTo>
                  <a:pt x="94104" y="3000"/>
                </a:lnTo>
                <a:lnTo>
                  <a:pt x="91875" y="1852"/>
                </a:lnTo>
                <a:lnTo>
                  <a:pt x="89637" y="617"/>
                </a:lnTo>
                <a:lnTo>
                  <a:pt x="87047" y="0"/>
                </a:lnTo>
                <a:close/>
              </a:path>
              <a:path w="146684" h="56514">
                <a:moveTo>
                  <a:pt x="96526" y="5646"/>
                </a:moveTo>
                <a:lnTo>
                  <a:pt x="87170" y="5646"/>
                </a:lnTo>
                <a:lnTo>
                  <a:pt x="89813" y="7146"/>
                </a:lnTo>
                <a:lnTo>
                  <a:pt x="91927" y="10146"/>
                </a:lnTo>
                <a:lnTo>
                  <a:pt x="94042" y="13058"/>
                </a:lnTo>
                <a:lnTo>
                  <a:pt x="94984" y="18440"/>
                </a:lnTo>
                <a:lnTo>
                  <a:pt x="95093" y="37322"/>
                </a:lnTo>
                <a:lnTo>
                  <a:pt x="94042" y="43322"/>
                </a:lnTo>
                <a:lnTo>
                  <a:pt x="89813" y="49322"/>
                </a:lnTo>
                <a:lnTo>
                  <a:pt x="87196" y="50822"/>
                </a:lnTo>
                <a:lnTo>
                  <a:pt x="96814" y="50822"/>
                </a:lnTo>
                <a:lnTo>
                  <a:pt x="98738" y="47910"/>
                </a:lnTo>
                <a:lnTo>
                  <a:pt x="100068" y="43940"/>
                </a:lnTo>
                <a:lnTo>
                  <a:pt x="101390" y="39881"/>
                </a:lnTo>
                <a:lnTo>
                  <a:pt x="102059" y="34675"/>
                </a:lnTo>
                <a:lnTo>
                  <a:pt x="101958" y="21705"/>
                </a:lnTo>
                <a:lnTo>
                  <a:pt x="101645" y="18440"/>
                </a:lnTo>
                <a:lnTo>
                  <a:pt x="99989" y="11911"/>
                </a:lnTo>
                <a:lnTo>
                  <a:pt x="98852" y="9176"/>
                </a:lnTo>
                <a:lnTo>
                  <a:pt x="96526" y="5646"/>
                </a:lnTo>
                <a:close/>
              </a:path>
              <a:path w="146684" h="56514">
                <a:moveTo>
                  <a:pt x="138667" y="42263"/>
                </a:moveTo>
                <a:lnTo>
                  <a:pt x="131909" y="42263"/>
                </a:lnTo>
                <a:lnTo>
                  <a:pt x="131909" y="55410"/>
                </a:lnTo>
                <a:lnTo>
                  <a:pt x="138667" y="55410"/>
                </a:lnTo>
                <a:lnTo>
                  <a:pt x="138667" y="42263"/>
                </a:lnTo>
                <a:close/>
              </a:path>
              <a:path w="146684" h="56514">
                <a:moveTo>
                  <a:pt x="138667" y="264"/>
                </a:moveTo>
                <a:lnTo>
                  <a:pt x="133143" y="264"/>
                </a:lnTo>
                <a:lnTo>
                  <a:pt x="107998" y="35999"/>
                </a:lnTo>
                <a:lnTo>
                  <a:pt x="107998" y="42263"/>
                </a:lnTo>
                <a:lnTo>
                  <a:pt x="146112" y="42263"/>
                </a:lnTo>
                <a:lnTo>
                  <a:pt x="146112" y="35999"/>
                </a:lnTo>
                <a:lnTo>
                  <a:pt x="114650" y="35999"/>
                </a:lnTo>
                <a:lnTo>
                  <a:pt x="131909" y="11117"/>
                </a:lnTo>
                <a:lnTo>
                  <a:pt x="138667" y="11117"/>
                </a:lnTo>
                <a:lnTo>
                  <a:pt x="138667" y="264"/>
                </a:lnTo>
                <a:close/>
              </a:path>
              <a:path w="146684" h="56514">
                <a:moveTo>
                  <a:pt x="138667" y="11117"/>
                </a:moveTo>
                <a:lnTo>
                  <a:pt x="131909" y="11117"/>
                </a:lnTo>
                <a:lnTo>
                  <a:pt x="131909" y="35999"/>
                </a:lnTo>
                <a:lnTo>
                  <a:pt x="146112" y="35999"/>
                </a:lnTo>
                <a:lnTo>
                  <a:pt x="138667" y="35999"/>
                </a:lnTo>
                <a:lnTo>
                  <a:pt x="138667" y="111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8777249" y="5531666"/>
            <a:ext cx="60960" cy="97155"/>
          </a:xfrm>
          <a:custGeom>
            <a:avLst/>
            <a:gdLst/>
            <a:ahLst/>
            <a:cxnLst/>
            <a:rect l="l" t="t" r="r" b="b"/>
            <a:pathLst>
              <a:path w="60959" h="97154">
                <a:moveTo>
                  <a:pt x="60615" y="88762"/>
                </a:moveTo>
                <a:lnTo>
                  <a:pt x="0" y="88762"/>
                </a:lnTo>
                <a:lnTo>
                  <a:pt x="0" y="96792"/>
                </a:lnTo>
                <a:lnTo>
                  <a:pt x="60615" y="96792"/>
                </a:lnTo>
                <a:lnTo>
                  <a:pt x="60615" y="88762"/>
                </a:lnTo>
                <a:close/>
              </a:path>
              <a:path w="60959" h="97154">
                <a:moveTo>
                  <a:pt x="32043" y="57263"/>
                </a:moveTo>
                <a:lnTo>
                  <a:pt x="24889" y="57263"/>
                </a:lnTo>
                <a:lnTo>
                  <a:pt x="24889" y="88762"/>
                </a:lnTo>
                <a:lnTo>
                  <a:pt x="32043" y="88762"/>
                </a:lnTo>
                <a:lnTo>
                  <a:pt x="32043" y="57263"/>
                </a:lnTo>
                <a:close/>
              </a:path>
              <a:path w="60959" h="97154">
                <a:moveTo>
                  <a:pt x="60615" y="49234"/>
                </a:moveTo>
                <a:lnTo>
                  <a:pt x="0" y="49234"/>
                </a:lnTo>
                <a:lnTo>
                  <a:pt x="0" y="57263"/>
                </a:lnTo>
                <a:lnTo>
                  <a:pt x="60615" y="57263"/>
                </a:lnTo>
                <a:lnTo>
                  <a:pt x="60615" y="49234"/>
                </a:lnTo>
                <a:close/>
              </a:path>
              <a:path w="60959" h="97154">
                <a:moveTo>
                  <a:pt x="32871" y="10941"/>
                </a:moveTo>
                <a:lnTo>
                  <a:pt x="22493" y="10941"/>
                </a:lnTo>
                <a:lnTo>
                  <a:pt x="54580" y="38911"/>
                </a:lnTo>
                <a:lnTo>
                  <a:pt x="60615" y="38911"/>
                </a:lnTo>
                <a:lnTo>
                  <a:pt x="60615" y="29734"/>
                </a:lnTo>
                <a:lnTo>
                  <a:pt x="54580" y="29734"/>
                </a:lnTo>
                <a:lnTo>
                  <a:pt x="49488" y="25146"/>
                </a:lnTo>
                <a:lnTo>
                  <a:pt x="32871" y="10941"/>
                </a:lnTo>
                <a:close/>
              </a:path>
              <a:path w="60959" h="97154">
                <a:moveTo>
                  <a:pt x="21620" y="1323"/>
                </a:moveTo>
                <a:lnTo>
                  <a:pt x="16704" y="1323"/>
                </a:lnTo>
                <a:lnTo>
                  <a:pt x="16704" y="37234"/>
                </a:lnTo>
                <a:lnTo>
                  <a:pt x="22739" y="37234"/>
                </a:lnTo>
                <a:lnTo>
                  <a:pt x="22660" y="14117"/>
                </a:lnTo>
                <a:lnTo>
                  <a:pt x="22493" y="10941"/>
                </a:lnTo>
                <a:lnTo>
                  <a:pt x="32871" y="10941"/>
                </a:lnTo>
                <a:lnTo>
                  <a:pt x="21620" y="1323"/>
                </a:lnTo>
                <a:close/>
              </a:path>
              <a:path w="60959" h="97154">
                <a:moveTo>
                  <a:pt x="60615" y="0"/>
                </a:moveTo>
                <a:lnTo>
                  <a:pt x="54201" y="0"/>
                </a:lnTo>
                <a:lnTo>
                  <a:pt x="54282" y="25146"/>
                </a:lnTo>
                <a:lnTo>
                  <a:pt x="54333" y="26381"/>
                </a:lnTo>
                <a:lnTo>
                  <a:pt x="54580" y="29734"/>
                </a:lnTo>
                <a:lnTo>
                  <a:pt x="60615" y="29734"/>
                </a:lnTo>
                <a:lnTo>
                  <a:pt x="606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258025" y="5055999"/>
            <a:ext cx="1744345" cy="80010"/>
          </a:xfrm>
          <a:custGeom>
            <a:avLst/>
            <a:gdLst/>
            <a:ahLst/>
            <a:cxnLst/>
            <a:rect l="l" t="t" r="r" b="b"/>
            <a:pathLst>
              <a:path w="1744345" h="80010">
                <a:moveTo>
                  <a:pt x="21048" y="0"/>
                </a:moveTo>
                <a:lnTo>
                  <a:pt x="0" y="31764"/>
                </a:lnTo>
                <a:lnTo>
                  <a:pt x="0" y="46146"/>
                </a:lnTo>
                <a:lnTo>
                  <a:pt x="20924" y="79586"/>
                </a:lnTo>
                <a:lnTo>
                  <a:pt x="18493" y="74292"/>
                </a:lnTo>
                <a:lnTo>
                  <a:pt x="16801" y="70234"/>
                </a:lnTo>
                <a:lnTo>
                  <a:pt x="11118" y="33352"/>
                </a:lnTo>
                <a:lnTo>
                  <a:pt x="11832" y="27176"/>
                </a:lnTo>
                <a:lnTo>
                  <a:pt x="14669" y="15441"/>
                </a:lnTo>
                <a:lnTo>
                  <a:pt x="17268" y="8294"/>
                </a:lnTo>
                <a:lnTo>
                  <a:pt x="21048" y="0"/>
                </a:lnTo>
                <a:close/>
              </a:path>
              <a:path w="1744345" h="80010">
                <a:moveTo>
                  <a:pt x="51505" y="16764"/>
                </a:moveTo>
                <a:lnTo>
                  <a:pt x="41250" y="16764"/>
                </a:lnTo>
                <a:lnTo>
                  <a:pt x="36827" y="18705"/>
                </a:lnTo>
                <a:lnTo>
                  <a:pt x="29823" y="26470"/>
                </a:lnTo>
                <a:lnTo>
                  <a:pt x="28070" y="32117"/>
                </a:lnTo>
                <a:lnTo>
                  <a:pt x="28070" y="46852"/>
                </a:lnTo>
                <a:lnTo>
                  <a:pt x="29876" y="52499"/>
                </a:lnTo>
                <a:lnTo>
                  <a:pt x="33470" y="56557"/>
                </a:lnTo>
                <a:lnTo>
                  <a:pt x="37065" y="60704"/>
                </a:lnTo>
                <a:lnTo>
                  <a:pt x="41391" y="62734"/>
                </a:lnTo>
                <a:lnTo>
                  <a:pt x="48915" y="62734"/>
                </a:lnTo>
                <a:lnTo>
                  <a:pt x="51373" y="62116"/>
                </a:lnTo>
                <a:lnTo>
                  <a:pt x="56254" y="59646"/>
                </a:lnTo>
                <a:lnTo>
                  <a:pt x="58369" y="57793"/>
                </a:lnTo>
                <a:lnTo>
                  <a:pt x="60157" y="55234"/>
                </a:lnTo>
                <a:lnTo>
                  <a:pt x="70950" y="55234"/>
                </a:lnTo>
                <a:lnTo>
                  <a:pt x="70950" y="53469"/>
                </a:lnTo>
                <a:lnTo>
                  <a:pt x="46378" y="53469"/>
                </a:lnTo>
                <a:lnTo>
                  <a:pt x="43761" y="51969"/>
                </a:lnTo>
                <a:lnTo>
                  <a:pt x="41884" y="48969"/>
                </a:lnTo>
                <a:lnTo>
                  <a:pt x="40589" y="46852"/>
                </a:lnTo>
                <a:lnTo>
                  <a:pt x="39937" y="43499"/>
                </a:lnTo>
                <a:lnTo>
                  <a:pt x="39937" y="34410"/>
                </a:lnTo>
                <a:lnTo>
                  <a:pt x="40871" y="31146"/>
                </a:lnTo>
                <a:lnTo>
                  <a:pt x="44589" y="26734"/>
                </a:lnTo>
                <a:lnTo>
                  <a:pt x="46897" y="25675"/>
                </a:lnTo>
                <a:lnTo>
                  <a:pt x="70950" y="25675"/>
                </a:lnTo>
                <a:lnTo>
                  <a:pt x="70950" y="22852"/>
                </a:lnTo>
                <a:lnTo>
                  <a:pt x="59338" y="22852"/>
                </a:lnTo>
                <a:lnTo>
                  <a:pt x="55752" y="18793"/>
                </a:lnTo>
                <a:lnTo>
                  <a:pt x="51505" y="16764"/>
                </a:lnTo>
                <a:close/>
              </a:path>
              <a:path w="1744345" h="80010">
                <a:moveTo>
                  <a:pt x="70950" y="55234"/>
                </a:moveTo>
                <a:lnTo>
                  <a:pt x="60157" y="55234"/>
                </a:lnTo>
                <a:lnTo>
                  <a:pt x="60157" y="61675"/>
                </a:lnTo>
                <a:lnTo>
                  <a:pt x="70950" y="61675"/>
                </a:lnTo>
                <a:lnTo>
                  <a:pt x="70950" y="55234"/>
                </a:lnTo>
                <a:close/>
              </a:path>
              <a:path w="1744345" h="80010">
                <a:moveTo>
                  <a:pt x="70950" y="25675"/>
                </a:moveTo>
                <a:lnTo>
                  <a:pt x="52501" y="25675"/>
                </a:lnTo>
                <a:lnTo>
                  <a:pt x="54827" y="26734"/>
                </a:lnTo>
                <a:lnTo>
                  <a:pt x="56642" y="28940"/>
                </a:lnTo>
                <a:lnTo>
                  <a:pt x="58466" y="31234"/>
                </a:lnTo>
                <a:lnTo>
                  <a:pt x="59262" y="34410"/>
                </a:lnTo>
                <a:lnTo>
                  <a:pt x="59373" y="44381"/>
                </a:lnTo>
                <a:lnTo>
                  <a:pt x="58439" y="47822"/>
                </a:lnTo>
                <a:lnTo>
                  <a:pt x="56562" y="50116"/>
                </a:lnTo>
                <a:lnTo>
                  <a:pt x="54686" y="52322"/>
                </a:lnTo>
                <a:lnTo>
                  <a:pt x="52413" y="53469"/>
                </a:lnTo>
                <a:lnTo>
                  <a:pt x="70950" y="53469"/>
                </a:lnTo>
                <a:lnTo>
                  <a:pt x="70950" y="25675"/>
                </a:lnTo>
                <a:close/>
              </a:path>
              <a:path w="1744345" h="80010">
                <a:moveTo>
                  <a:pt x="70950" y="970"/>
                </a:moveTo>
                <a:lnTo>
                  <a:pt x="59338" y="970"/>
                </a:lnTo>
                <a:lnTo>
                  <a:pt x="59338" y="22852"/>
                </a:lnTo>
                <a:lnTo>
                  <a:pt x="70950" y="22852"/>
                </a:lnTo>
                <a:lnTo>
                  <a:pt x="70950" y="970"/>
                </a:lnTo>
                <a:close/>
              </a:path>
              <a:path w="1744345" h="80010">
                <a:moveTo>
                  <a:pt x="88571" y="0"/>
                </a:moveTo>
                <a:lnTo>
                  <a:pt x="80668" y="0"/>
                </a:lnTo>
                <a:lnTo>
                  <a:pt x="84448" y="8294"/>
                </a:lnTo>
                <a:lnTo>
                  <a:pt x="87038" y="15440"/>
                </a:lnTo>
                <a:lnTo>
                  <a:pt x="89848" y="27176"/>
                </a:lnTo>
                <a:lnTo>
                  <a:pt x="90422" y="32205"/>
                </a:lnTo>
                <a:lnTo>
                  <a:pt x="90454" y="44822"/>
                </a:lnTo>
                <a:lnTo>
                  <a:pt x="90359" y="46322"/>
                </a:lnTo>
                <a:lnTo>
                  <a:pt x="80756" y="79586"/>
                </a:lnTo>
                <a:lnTo>
                  <a:pt x="88774" y="79586"/>
                </a:lnTo>
                <a:lnTo>
                  <a:pt x="93513" y="72351"/>
                </a:lnTo>
                <a:lnTo>
                  <a:pt x="96923" y="65028"/>
                </a:lnTo>
                <a:lnTo>
                  <a:pt x="100809" y="51087"/>
                </a:lnTo>
                <a:lnTo>
                  <a:pt x="101716" y="44822"/>
                </a:lnTo>
                <a:lnTo>
                  <a:pt x="101716" y="32205"/>
                </a:lnTo>
                <a:lnTo>
                  <a:pt x="100562" y="25499"/>
                </a:lnTo>
                <a:lnTo>
                  <a:pt x="98262" y="18882"/>
                </a:lnTo>
                <a:lnTo>
                  <a:pt x="95963" y="12176"/>
                </a:lnTo>
                <a:lnTo>
                  <a:pt x="92729" y="5911"/>
                </a:lnTo>
                <a:lnTo>
                  <a:pt x="88571" y="0"/>
                </a:lnTo>
                <a:close/>
              </a:path>
              <a:path w="1744345" h="80010">
                <a:moveTo>
                  <a:pt x="149601" y="970"/>
                </a:moveTo>
                <a:lnTo>
                  <a:pt x="137363" y="970"/>
                </a:lnTo>
                <a:lnTo>
                  <a:pt x="137363" y="61675"/>
                </a:lnTo>
                <a:lnTo>
                  <a:pt x="149601" y="61675"/>
                </a:lnTo>
                <a:lnTo>
                  <a:pt x="149601" y="35117"/>
                </a:lnTo>
                <a:lnTo>
                  <a:pt x="185820" y="35117"/>
                </a:lnTo>
                <a:lnTo>
                  <a:pt x="185820" y="24882"/>
                </a:lnTo>
                <a:lnTo>
                  <a:pt x="149601" y="24882"/>
                </a:lnTo>
                <a:lnTo>
                  <a:pt x="149601" y="970"/>
                </a:lnTo>
                <a:close/>
              </a:path>
              <a:path w="1744345" h="80010">
                <a:moveTo>
                  <a:pt x="185820" y="35117"/>
                </a:moveTo>
                <a:lnTo>
                  <a:pt x="173583" y="35117"/>
                </a:lnTo>
                <a:lnTo>
                  <a:pt x="173583" y="61675"/>
                </a:lnTo>
                <a:lnTo>
                  <a:pt x="185820" y="61675"/>
                </a:lnTo>
                <a:lnTo>
                  <a:pt x="185820" y="35117"/>
                </a:lnTo>
                <a:close/>
              </a:path>
              <a:path w="1744345" h="80010">
                <a:moveTo>
                  <a:pt x="185820" y="970"/>
                </a:moveTo>
                <a:lnTo>
                  <a:pt x="173583" y="970"/>
                </a:lnTo>
                <a:lnTo>
                  <a:pt x="173583" y="24882"/>
                </a:lnTo>
                <a:lnTo>
                  <a:pt x="185820" y="24882"/>
                </a:lnTo>
                <a:lnTo>
                  <a:pt x="185820" y="970"/>
                </a:lnTo>
                <a:close/>
              </a:path>
              <a:path w="1744345" h="80010">
                <a:moveTo>
                  <a:pt x="207388" y="970"/>
                </a:moveTo>
                <a:lnTo>
                  <a:pt x="194093" y="970"/>
                </a:lnTo>
                <a:lnTo>
                  <a:pt x="215758" y="61675"/>
                </a:lnTo>
                <a:lnTo>
                  <a:pt x="228798" y="61675"/>
                </a:lnTo>
                <a:lnTo>
                  <a:pt x="234428" y="45969"/>
                </a:lnTo>
                <a:lnTo>
                  <a:pt x="222718" y="45969"/>
                </a:lnTo>
                <a:lnTo>
                  <a:pt x="207388" y="970"/>
                </a:lnTo>
                <a:close/>
              </a:path>
              <a:path w="1744345" h="80010">
                <a:moveTo>
                  <a:pt x="250559" y="970"/>
                </a:moveTo>
                <a:lnTo>
                  <a:pt x="237520" y="970"/>
                </a:lnTo>
                <a:lnTo>
                  <a:pt x="222718" y="45969"/>
                </a:lnTo>
                <a:lnTo>
                  <a:pt x="234428" y="45969"/>
                </a:lnTo>
                <a:lnTo>
                  <a:pt x="250559" y="970"/>
                </a:lnTo>
                <a:close/>
              </a:path>
              <a:path w="1744345" h="80010">
                <a:moveTo>
                  <a:pt x="285801" y="970"/>
                </a:moveTo>
                <a:lnTo>
                  <a:pt x="258401" y="970"/>
                </a:lnTo>
                <a:lnTo>
                  <a:pt x="258401" y="61675"/>
                </a:lnTo>
                <a:lnTo>
                  <a:pt x="285977" y="61675"/>
                </a:lnTo>
                <a:lnTo>
                  <a:pt x="304546" y="51440"/>
                </a:lnTo>
                <a:lnTo>
                  <a:pt x="270647" y="51440"/>
                </a:lnTo>
                <a:lnTo>
                  <a:pt x="270647" y="11293"/>
                </a:lnTo>
                <a:lnTo>
                  <a:pt x="304562" y="11293"/>
                </a:lnTo>
                <a:lnTo>
                  <a:pt x="304039" y="10411"/>
                </a:lnTo>
                <a:lnTo>
                  <a:pt x="301484" y="7764"/>
                </a:lnTo>
                <a:lnTo>
                  <a:pt x="298929" y="5029"/>
                </a:lnTo>
                <a:lnTo>
                  <a:pt x="295933" y="3176"/>
                </a:lnTo>
                <a:lnTo>
                  <a:pt x="292321" y="2117"/>
                </a:lnTo>
                <a:lnTo>
                  <a:pt x="289678" y="1411"/>
                </a:lnTo>
                <a:lnTo>
                  <a:pt x="285801" y="970"/>
                </a:lnTo>
                <a:close/>
              </a:path>
              <a:path w="1744345" h="80010">
                <a:moveTo>
                  <a:pt x="304562" y="11293"/>
                </a:moveTo>
                <a:lnTo>
                  <a:pt x="270647" y="11293"/>
                </a:lnTo>
                <a:lnTo>
                  <a:pt x="281131" y="11294"/>
                </a:lnTo>
                <a:lnTo>
                  <a:pt x="284479" y="11470"/>
                </a:lnTo>
                <a:lnTo>
                  <a:pt x="295316" y="20558"/>
                </a:lnTo>
                <a:lnTo>
                  <a:pt x="296197" y="23117"/>
                </a:lnTo>
                <a:lnTo>
                  <a:pt x="296498" y="26205"/>
                </a:lnTo>
                <a:lnTo>
                  <a:pt x="296466" y="36970"/>
                </a:lnTo>
                <a:lnTo>
                  <a:pt x="296197" y="39793"/>
                </a:lnTo>
                <a:lnTo>
                  <a:pt x="295316" y="42528"/>
                </a:lnTo>
                <a:lnTo>
                  <a:pt x="294523" y="45263"/>
                </a:lnTo>
                <a:lnTo>
                  <a:pt x="293466" y="47205"/>
                </a:lnTo>
                <a:lnTo>
                  <a:pt x="292145" y="48352"/>
                </a:lnTo>
                <a:lnTo>
                  <a:pt x="290823" y="49587"/>
                </a:lnTo>
                <a:lnTo>
                  <a:pt x="289149" y="50381"/>
                </a:lnTo>
                <a:lnTo>
                  <a:pt x="287211" y="50910"/>
                </a:lnTo>
                <a:lnTo>
                  <a:pt x="285713" y="51263"/>
                </a:lnTo>
                <a:lnTo>
                  <a:pt x="283246" y="51440"/>
                </a:lnTo>
                <a:lnTo>
                  <a:pt x="304546" y="51440"/>
                </a:lnTo>
                <a:lnTo>
                  <a:pt x="305889" y="49234"/>
                </a:lnTo>
                <a:lnTo>
                  <a:pt x="308620" y="41205"/>
                </a:lnTo>
                <a:lnTo>
                  <a:pt x="309237" y="36970"/>
                </a:lnTo>
                <a:lnTo>
                  <a:pt x="309237" y="26205"/>
                </a:lnTo>
                <a:lnTo>
                  <a:pt x="308620" y="21440"/>
                </a:lnTo>
                <a:lnTo>
                  <a:pt x="305977" y="13676"/>
                </a:lnTo>
                <a:lnTo>
                  <a:pt x="304562" y="11293"/>
                </a:lnTo>
                <a:close/>
              </a:path>
              <a:path w="1744345" h="80010">
                <a:moveTo>
                  <a:pt x="355051" y="0"/>
                </a:moveTo>
                <a:lnTo>
                  <a:pt x="339192" y="0"/>
                </a:lnTo>
                <a:lnTo>
                  <a:pt x="332320" y="2735"/>
                </a:lnTo>
                <a:lnTo>
                  <a:pt x="327122" y="8382"/>
                </a:lnTo>
                <a:lnTo>
                  <a:pt x="321924" y="13940"/>
                </a:lnTo>
                <a:lnTo>
                  <a:pt x="319281" y="21793"/>
                </a:lnTo>
                <a:lnTo>
                  <a:pt x="319281" y="41469"/>
                </a:lnTo>
                <a:lnTo>
                  <a:pt x="321924" y="48969"/>
                </a:lnTo>
                <a:lnTo>
                  <a:pt x="332232" y="59998"/>
                </a:lnTo>
                <a:lnTo>
                  <a:pt x="338840" y="62734"/>
                </a:lnTo>
                <a:lnTo>
                  <a:pt x="353377" y="62734"/>
                </a:lnTo>
                <a:lnTo>
                  <a:pt x="358751" y="61145"/>
                </a:lnTo>
                <a:lnTo>
                  <a:pt x="362980" y="57881"/>
                </a:lnTo>
                <a:lnTo>
                  <a:pt x="367209" y="54704"/>
                </a:lnTo>
                <a:lnTo>
                  <a:pt x="368751" y="52234"/>
                </a:lnTo>
                <a:lnTo>
                  <a:pt x="342364" y="52234"/>
                </a:lnTo>
                <a:lnTo>
                  <a:pt x="338840" y="50646"/>
                </a:lnTo>
                <a:lnTo>
                  <a:pt x="336020" y="47381"/>
                </a:lnTo>
                <a:lnTo>
                  <a:pt x="333289" y="44116"/>
                </a:lnTo>
                <a:lnTo>
                  <a:pt x="331880" y="38646"/>
                </a:lnTo>
                <a:lnTo>
                  <a:pt x="331880" y="23734"/>
                </a:lnTo>
                <a:lnTo>
                  <a:pt x="333289" y="18529"/>
                </a:lnTo>
                <a:lnTo>
                  <a:pt x="336109" y="15264"/>
                </a:lnTo>
                <a:lnTo>
                  <a:pt x="338928" y="12088"/>
                </a:lnTo>
                <a:lnTo>
                  <a:pt x="342540" y="10411"/>
                </a:lnTo>
                <a:lnTo>
                  <a:pt x="369148" y="10411"/>
                </a:lnTo>
                <a:lnTo>
                  <a:pt x="368443" y="9176"/>
                </a:lnTo>
                <a:lnTo>
                  <a:pt x="361130" y="2117"/>
                </a:lnTo>
                <a:lnTo>
                  <a:pt x="355051" y="0"/>
                </a:lnTo>
                <a:close/>
              </a:path>
              <a:path w="1744345" h="80010">
                <a:moveTo>
                  <a:pt x="360249" y="39352"/>
                </a:moveTo>
                <a:lnTo>
                  <a:pt x="359192" y="43852"/>
                </a:lnTo>
                <a:lnTo>
                  <a:pt x="357518" y="47116"/>
                </a:lnTo>
                <a:lnTo>
                  <a:pt x="352848" y="51263"/>
                </a:lnTo>
                <a:lnTo>
                  <a:pt x="350029" y="52234"/>
                </a:lnTo>
                <a:lnTo>
                  <a:pt x="368751" y="52234"/>
                </a:lnTo>
                <a:lnTo>
                  <a:pt x="370293" y="49763"/>
                </a:lnTo>
                <a:lnTo>
                  <a:pt x="372055" y="43146"/>
                </a:lnTo>
                <a:lnTo>
                  <a:pt x="360249" y="39352"/>
                </a:lnTo>
                <a:close/>
              </a:path>
              <a:path w="1744345" h="80010">
                <a:moveTo>
                  <a:pt x="369148" y="10411"/>
                </a:moveTo>
                <a:lnTo>
                  <a:pt x="350293" y="10411"/>
                </a:lnTo>
                <a:lnTo>
                  <a:pt x="353025" y="11382"/>
                </a:lnTo>
                <a:lnTo>
                  <a:pt x="355315" y="13146"/>
                </a:lnTo>
                <a:lnTo>
                  <a:pt x="357606" y="14999"/>
                </a:lnTo>
                <a:lnTo>
                  <a:pt x="359104" y="17470"/>
                </a:lnTo>
                <a:lnTo>
                  <a:pt x="359809" y="20646"/>
                </a:lnTo>
                <a:lnTo>
                  <a:pt x="371967" y="17735"/>
                </a:lnTo>
                <a:lnTo>
                  <a:pt x="370557" y="12882"/>
                </a:lnTo>
                <a:lnTo>
                  <a:pt x="369148" y="10411"/>
                </a:lnTo>
                <a:close/>
              </a:path>
              <a:path w="1744345" h="80010">
                <a:moveTo>
                  <a:pt x="478661" y="16764"/>
                </a:moveTo>
                <a:lnTo>
                  <a:pt x="466327" y="16764"/>
                </a:lnTo>
                <a:lnTo>
                  <a:pt x="461481" y="18793"/>
                </a:lnTo>
                <a:lnTo>
                  <a:pt x="453904" y="27087"/>
                </a:lnTo>
                <a:lnTo>
                  <a:pt x="452026" y="32558"/>
                </a:lnTo>
                <a:lnTo>
                  <a:pt x="452071" y="46499"/>
                </a:lnTo>
                <a:lnTo>
                  <a:pt x="478133" y="62734"/>
                </a:lnTo>
                <a:lnTo>
                  <a:pt x="482097" y="61587"/>
                </a:lnTo>
                <a:lnTo>
                  <a:pt x="485357" y="59381"/>
                </a:lnTo>
                <a:lnTo>
                  <a:pt x="488529" y="57175"/>
                </a:lnTo>
                <a:lnTo>
                  <a:pt x="490844" y="53999"/>
                </a:lnTo>
                <a:lnTo>
                  <a:pt x="470732" y="53999"/>
                </a:lnTo>
                <a:lnTo>
                  <a:pt x="468529" y="53028"/>
                </a:lnTo>
                <a:lnTo>
                  <a:pt x="464917" y="49234"/>
                </a:lnTo>
                <a:lnTo>
                  <a:pt x="463948" y="46499"/>
                </a:lnTo>
                <a:lnTo>
                  <a:pt x="463860" y="43057"/>
                </a:lnTo>
                <a:lnTo>
                  <a:pt x="493022" y="43057"/>
                </a:lnTo>
                <a:lnTo>
                  <a:pt x="493164" y="35911"/>
                </a:lnTo>
                <a:lnTo>
                  <a:pt x="464124" y="35911"/>
                </a:lnTo>
                <a:lnTo>
                  <a:pt x="464099" y="32558"/>
                </a:lnTo>
                <a:lnTo>
                  <a:pt x="464917" y="30264"/>
                </a:lnTo>
                <a:lnTo>
                  <a:pt x="466503" y="28411"/>
                </a:lnTo>
                <a:lnTo>
                  <a:pt x="468177" y="26558"/>
                </a:lnTo>
                <a:lnTo>
                  <a:pt x="470292" y="25676"/>
                </a:lnTo>
                <a:lnTo>
                  <a:pt x="489725" y="25676"/>
                </a:lnTo>
                <a:lnTo>
                  <a:pt x="483771" y="18882"/>
                </a:lnTo>
                <a:lnTo>
                  <a:pt x="478661" y="16764"/>
                </a:lnTo>
                <a:close/>
              </a:path>
              <a:path w="1744345" h="80010">
                <a:moveTo>
                  <a:pt x="434521" y="11293"/>
                </a:moveTo>
                <a:lnTo>
                  <a:pt x="422275" y="11293"/>
                </a:lnTo>
                <a:lnTo>
                  <a:pt x="422275" y="61675"/>
                </a:lnTo>
                <a:lnTo>
                  <a:pt x="434521" y="61675"/>
                </a:lnTo>
                <a:lnTo>
                  <a:pt x="434521" y="11293"/>
                </a:lnTo>
                <a:close/>
              </a:path>
              <a:path w="1744345" h="80010">
                <a:moveTo>
                  <a:pt x="480776" y="47734"/>
                </a:moveTo>
                <a:lnTo>
                  <a:pt x="480159" y="49940"/>
                </a:lnTo>
                <a:lnTo>
                  <a:pt x="479190" y="51528"/>
                </a:lnTo>
                <a:lnTo>
                  <a:pt x="476723" y="53469"/>
                </a:lnTo>
                <a:lnTo>
                  <a:pt x="475225" y="53999"/>
                </a:lnTo>
                <a:lnTo>
                  <a:pt x="490844" y="53999"/>
                </a:lnTo>
                <a:lnTo>
                  <a:pt x="492406" y="49675"/>
                </a:lnTo>
                <a:lnTo>
                  <a:pt x="480776" y="47734"/>
                </a:lnTo>
                <a:close/>
              </a:path>
              <a:path w="1744345" h="80010">
                <a:moveTo>
                  <a:pt x="489725" y="25676"/>
                </a:moveTo>
                <a:lnTo>
                  <a:pt x="475225" y="25676"/>
                </a:lnTo>
                <a:lnTo>
                  <a:pt x="477164" y="26470"/>
                </a:lnTo>
                <a:lnTo>
                  <a:pt x="480512" y="29999"/>
                </a:lnTo>
                <a:lnTo>
                  <a:pt x="481393" y="32558"/>
                </a:lnTo>
                <a:lnTo>
                  <a:pt x="481481" y="35911"/>
                </a:lnTo>
                <a:lnTo>
                  <a:pt x="464124" y="35911"/>
                </a:lnTo>
                <a:lnTo>
                  <a:pt x="493164" y="35911"/>
                </a:lnTo>
                <a:lnTo>
                  <a:pt x="493199" y="34146"/>
                </a:lnTo>
                <a:lnTo>
                  <a:pt x="491348" y="27528"/>
                </a:lnTo>
                <a:lnTo>
                  <a:pt x="489725" y="25676"/>
                </a:lnTo>
                <a:close/>
              </a:path>
              <a:path w="1744345" h="80010">
                <a:moveTo>
                  <a:pt x="452494" y="970"/>
                </a:moveTo>
                <a:lnTo>
                  <a:pt x="404301" y="970"/>
                </a:lnTo>
                <a:lnTo>
                  <a:pt x="404301" y="11293"/>
                </a:lnTo>
                <a:lnTo>
                  <a:pt x="452494" y="11293"/>
                </a:lnTo>
                <a:lnTo>
                  <a:pt x="452494" y="970"/>
                </a:lnTo>
                <a:close/>
              </a:path>
              <a:path w="1744345" h="80010">
                <a:moveTo>
                  <a:pt x="514167" y="17735"/>
                </a:moveTo>
                <a:lnTo>
                  <a:pt x="503419" y="17735"/>
                </a:lnTo>
                <a:lnTo>
                  <a:pt x="503419" y="61675"/>
                </a:lnTo>
                <a:lnTo>
                  <a:pt x="514960" y="61675"/>
                </a:lnTo>
                <a:lnTo>
                  <a:pt x="514961" y="40675"/>
                </a:lnTo>
                <a:lnTo>
                  <a:pt x="515313" y="35734"/>
                </a:lnTo>
                <a:lnTo>
                  <a:pt x="521128" y="27175"/>
                </a:lnTo>
                <a:lnTo>
                  <a:pt x="528938" y="27175"/>
                </a:lnTo>
                <a:lnTo>
                  <a:pt x="530042" y="23999"/>
                </a:lnTo>
                <a:lnTo>
                  <a:pt x="514167" y="23999"/>
                </a:lnTo>
                <a:lnTo>
                  <a:pt x="514167" y="17735"/>
                </a:lnTo>
                <a:close/>
              </a:path>
              <a:path w="1744345" h="80010">
                <a:moveTo>
                  <a:pt x="528938" y="27175"/>
                </a:moveTo>
                <a:lnTo>
                  <a:pt x="524476" y="27175"/>
                </a:lnTo>
                <a:lnTo>
                  <a:pt x="526238" y="27793"/>
                </a:lnTo>
                <a:lnTo>
                  <a:pt x="528264" y="29117"/>
                </a:lnTo>
                <a:lnTo>
                  <a:pt x="528938" y="27175"/>
                </a:lnTo>
                <a:close/>
              </a:path>
              <a:path w="1744345" h="80010">
                <a:moveTo>
                  <a:pt x="526855" y="16764"/>
                </a:moveTo>
                <a:lnTo>
                  <a:pt x="522273" y="16764"/>
                </a:lnTo>
                <a:lnTo>
                  <a:pt x="520599" y="17205"/>
                </a:lnTo>
                <a:lnTo>
                  <a:pt x="519189" y="18176"/>
                </a:lnTo>
                <a:lnTo>
                  <a:pt x="517692" y="19058"/>
                </a:lnTo>
                <a:lnTo>
                  <a:pt x="516018" y="20999"/>
                </a:lnTo>
                <a:lnTo>
                  <a:pt x="514167" y="23999"/>
                </a:lnTo>
                <a:lnTo>
                  <a:pt x="530042" y="23999"/>
                </a:lnTo>
                <a:lnTo>
                  <a:pt x="531788" y="18970"/>
                </a:lnTo>
                <a:lnTo>
                  <a:pt x="529410" y="17470"/>
                </a:lnTo>
                <a:lnTo>
                  <a:pt x="526855" y="16764"/>
                </a:lnTo>
                <a:close/>
              </a:path>
              <a:path w="1744345" h="80010">
                <a:moveTo>
                  <a:pt x="547647" y="17735"/>
                </a:moveTo>
                <a:lnTo>
                  <a:pt x="536986" y="17735"/>
                </a:lnTo>
                <a:lnTo>
                  <a:pt x="536986" y="61675"/>
                </a:lnTo>
                <a:lnTo>
                  <a:pt x="548616" y="61675"/>
                </a:lnTo>
                <a:lnTo>
                  <a:pt x="548616" y="36087"/>
                </a:lnTo>
                <a:lnTo>
                  <a:pt x="548880" y="33087"/>
                </a:lnTo>
                <a:lnTo>
                  <a:pt x="555664" y="25675"/>
                </a:lnTo>
                <a:lnTo>
                  <a:pt x="600838" y="25675"/>
                </a:lnTo>
                <a:lnTo>
                  <a:pt x="600031" y="23735"/>
                </a:lnTo>
                <a:lnTo>
                  <a:pt x="573726" y="23734"/>
                </a:lnTo>
                <a:lnTo>
                  <a:pt x="547647" y="23734"/>
                </a:lnTo>
                <a:lnTo>
                  <a:pt x="547647" y="17735"/>
                </a:lnTo>
                <a:close/>
              </a:path>
              <a:path w="1744345" h="80010">
                <a:moveTo>
                  <a:pt x="582096" y="25675"/>
                </a:moveTo>
                <a:lnTo>
                  <a:pt x="558924" y="25675"/>
                </a:lnTo>
                <a:lnTo>
                  <a:pt x="560070" y="25940"/>
                </a:lnTo>
                <a:lnTo>
                  <a:pt x="561832" y="27175"/>
                </a:lnTo>
                <a:lnTo>
                  <a:pt x="562448" y="28058"/>
                </a:lnTo>
                <a:lnTo>
                  <a:pt x="563329" y="30528"/>
                </a:lnTo>
                <a:lnTo>
                  <a:pt x="563390" y="31499"/>
                </a:lnTo>
                <a:lnTo>
                  <a:pt x="563506" y="61675"/>
                </a:lnTo>
                <a:lnTo>
                  <a:pt x="575136" y="61675"/>
                </a:lnTo>
                <a:lnTo>
                  <a:pt x="575167" y="36087"/>
                </a:lnTo>
                <a:lnTo>
                  <a:pt x="575400" y="33440"/>
                </a:lnTo>
                <a:lnTo>
                  <a:pt x="576189" y="31234"/>
                </a:lnTo>
                <a:lnTo>
                  <a:pt x="576721" y="29558"/>
                </a:lnTo>
                <a:lnTo>
                  <a:pt x="577779" y="28146"/>
                </a:lnTo>
                <a:lnTo>
                  <a:pt x="579188" y="27087"/>
                </a:lnTo>
                <a:lnTo>
                  <a:pt x="580598" y="26117"/>
                </a:lnTo>
                <a:lnTo>
                  <a:pt x="582096" y="25675"/>
                </a:lnTo>
                <a:close/>
              </a:path>
              <a:path w="1744345" h="80010">
                <a:moveTo>
                  <a:pt x="600838" y="25675"/>
                </a:moveTo>
                <a:lnTo>
                  <a:pt x="585972" y="25675"/>
                </a:lnTo>
                <a:lnTo>
                  <a:pt x="587646" y="26469"/>
                </a:lnTo>
                <a:lnTo>
                  <a:pt x="589497" y="29381"/>
                </a:lnTo>
                <a:lnTo>
                  <a:pt x="589827" y="31499"/>
                </a:lnTo>
                <a:lnTo>
                  <a:pt x="589937" y="61675"/>
                </a:lnTo>
                <a:lnTo>
                  <a:pt x="601567" y="61675"/>
                </a:lnTo>
                <a:lnTo>
                  <a:pt x="601567" y="29381"/>
                </a:lnTo>
                <a:lnTo>
                  <a:pt x="601126" y="26381"/>
                </a:lnTo>
                <a:lnTo>
                  <a:pt x="600838" y="25675"/>
                </a:lnTo>
                <a:close/>
              </a:path>
              <a:path w="1744345" h="80010">
                <a:moveTo>
                  <a:pt x="590378" y="16764"/>
                </a:moveTo>
                <a:lnTo>
                  <a:pt x="573726" y="23735"/>
                </a:lnTo>
                <a:lnTo>
                  <a:pt x="600031" y="23735"/>
                </a:lnTo>
                <a:lnTo>
                  <a:pt x="599276" y="21970"/>
                </a:lnTo>
                <a:lnTo>
                  <a:pt x="597602" y="20029"/>
                </a:lnTo>
                <a:lnTo>
                  <a:pt x="595311" y="18705"/>
                </a:lnTo>
                <a:lnTo>
                  <a:pt x="593109" y="17382"/>
                </a:lnTo>
                <a:lnTo>
                  <a:pt x="590378" y="16764"/>
                </a:lnTo>
                <a:close/>
              </a:path>
              <a:path w="1744345" h="80010">
                <a:moveTo>
                  <a:pt x="564122" y="16764"/>
                </a:moveTo>
                <a:lnTo>
                  <a:pt x="556017" y="16764"/>
                </a:lnTo>
                <a:lnTo>
                  <a:pt x="551524" y="19058"/>
                </a:lnTo>
                <a:lnTo>
                  <a:pt x="547647" y="23734"/>
                </a:lnTo>
                <a:lnTo>
                  <a:pt x="573726" y="23734"/>
                </a:lnTo>
                <a:lnTo>
                  <a:pt x="564122" y="16764"/>
                </a:lnTo>
                <a:close/>
              </a:path>
              <a:path w="1744345" h="80010">
                <a:moveTo>
                  <a:pt x="627029" y="970"/>
                </a:moveTo>
                <a:lnTo>
                  <a:pt x="615399" y="970"/>
                </a:lnTo>
                <a:lnTo>
                  <a:pt x="615399" y="11735"/>
                </a:lnTo>
                <a:lnTo>
                  <a:pt x="627029" y="11735"/>
                </a:lnTo>
                <a:lnTo>
                  <a:pt x="627029" y="970"/>
                </a:lnTo>
                <a:close/>
              </a:path>
              <a:path w="1744345" h="80010">
                <a:moveTo>
                  <a:pt x="627029" y="17735"/>
                </a:moveTo>
                <a:lnTo>
                  <a:pt x="615399" y="17735"/>
                </a:lnTo>
                <a:lnTo>
                  <a:pt x="615399" y="61675"/>
                </a:lnTo>
                <a:lnTo>
                  <a:pt x="627029" y="61675"/>
                </a:lnTo>
                <a:lnTo>
                  <a:pt x="627029" y="17735"/>
                </a:lnTo>
                <a:close/>
              </a:path>
              <a:path w="1744345" h="80010">
                <a:moveTo>
                  <a:pt x="650376" y="17735"/>
                </a:moveTo>
                <a:lnTo>
                  <a:pt x="639539" y="17735"/>
                </a:lnTo>
                <a:lnTo>
                  <a:pt x="639539" y="61675"/>
                </a:lnTo>
                <a:lnTo>
                  <a:pt x="651169" y="61675"/>
                </a:lnTo>
                <a:lnTo>
                  <a:pt x="651169" y="36881"/>
                </a:lnTo>
                <a:lnTo>
                  <a:pt x="651434" y="33529"/>
                </a:lnTo>
                <a:lnTo>
                  <a:pt x="658746" y="25676"/>
                </a:lnTo>
                <a:lnTo>
                  <a:pt x="678712" y="25676"/>
                </a:lnTo>
                <a:lnTo>
                  <a:pt x="678482" y="24705"/>
                </a:lnTo>
                <a:lnTo>
                  <a:pt x="678247" y="24176"/>
                </a:lnTo>
                <a:lnTo>
                  <a:pt x="650376" y="24176"/>
                </a:lnTo>
                <a:lnTo>
                  <a:pt x="650376" y="17735"/>
                </a:lnTo>
                <a:close/>
              </a:path>
              <a:path w="1744345" h="80010">
                <a:moveTo>
                  <a:pt x="678712" y="25676"/>
                </a:moveTo>
                <a:lnTo>
                  <a:pt x="662359" y="25676"/>
                </a:lnTo>
                <a:lnTo>
                  <a:pt x="663680" y="26029"/>
                </a:lnTo>
                <a:lnTo>
                  <a:pt x="665883" y="27529"/>
                </a:lnTo>
                <a:lnTo>
                  <a:pt x="666676" y="28676"/>
                </a:lnTo>
                <a:lnTo>
                  <a:pt x="667204" y="30087"/>
                </a:lnTo>
                <a:lnTo>
                  <a:pt x="667733" y="31411"/>
                </a:lnTo>
                <a:lnTo>
                  <a:pt x="667854" y="33529"/>
                </a:lnTo>
                <a:lnTo>
                  <a:pt x="667909" y="61675"/>
                </a:lnTo>
                <a:lnTo>
                  <a:pt x="679539" y="61675"/>
                </a:lnTo>
                <a:lnTo>
                  <a:pt x="679460" y="29823"/>
                </a:lnTo>
                <a:lnTo>
                  <a:pt x="679362" y="28411"/>
                </a:lnTo>
                <a:lnTo>
                  <a:pt x="678712" y="25676"/>
                </a:lnTo>
                <a:close/>
              </a:path>
              <a:path w="1744345" h="80010">
                <a:moveTo>
                  <a:pt x="667380" y="16764"/>
                </a:moveTo>
                <a:lnTo>
                  <a:pt x="659010" y="16764"/>
                </a:lnTo>
                <a:lnTo>
                  <a:pt x="654165" y="19235"/>
                </a:lnTo>
                <a:lnTo>
                  <a:pt x="650376" y="24176"/>
                </a:lnTo>
                <a:lnTo>
                  <a:pt x="678247" y="24176"/>
                </a:lnTo>
                <a:lnTo>
                  <a:pt x="667380" y="16764"/>
                </a:lnTo>
                <a:close/>
              </a:path>
              <a:path w="1744345" h="80010">
                <a:moveTo>
                  <a:pt x="728152" y="25676"/>
                </a:moveTo>
                <a:lnTo>
                  <a:pt x="712314" y="25676"/>
                </a:lnTo>
                <a:lnTo>
                  <a:pt x="714428" y="26117"/>
                </a:lnTo>
                <a:lnTo>
                  <a:pt x="715485" y="27087"/>
                </a:lnTo>
                <a:lnTo>
                  <a:pt x="716631" y="28058"/>
                </a:lnTo>
                <a:lnTo>
                  <a:pt x="717159" y="29646"/>
                </a:lnTo>
                <a:lnTo>
                  <a:pt x="717159" y="32999"/>
                </a:lnTo>
                <a:lnTo>
                  <a:pt x="715045" y="33881"/>
                </a:lnTo>
                <a:lnTo>
                  <a:pt x="711256" y="34852"/>
                </a:lnTo>
                <a:lnTo>
                  <a:pt x="705882" y="35823"/>
                </a:lnTo>
                <a:lnTo>
                  <a:pt x="701829" y="36617"/>
                </a:lnTo>
                <a:lnTo>
                  <a:pt x="689847" y="53469"/>
                </a:lnTo>
                <a:lnTo>
                  <a:pt x="691169" y="56557"/>
                </a:lnTo>
                <a:lnTo>
                  <a:pt x="693812" y="59028"/>
                </a:lnTo>
                <a:lnTo>
                  <a:pt x="696367" y="61498"/>
                </a:lnTo>
                <a:lnTo>
                  <a:pt x="699979" y="62734"/>
                </a:lnTo>
                <a:lnTo>
                  <a:pt x="707027" y="62734"/>
                </a:lnTo>
                <a:lnTo>
                  <a:pt x="709406" y="62204"/>
                </a:lnTo>
                <a:lnTo>
                  <a:pt x="713988" y="60263"/>
                </a:lnTo>
                <a:lnTo>
                  <a:pt x="716102" y="58851"/>
                </a:lnTo>
                <a:lnTo>
                  <a:pt x="718041" y="56910"/>
                </a:lnTo>
                <a:lnTo>
                  <a:pt x="729238" y="56910"/>
                </a:lnTo>
                <a:lnTo>
                  <a:pt x="728965" y="55763"/>
                </a:lnTo>
                <a:lnTo>
                  <a:pt x="728719" y="54528"/>
                </a:lnTo>
                <a:lnTo>
                  <a:pt x="706058" y="54528"/>
                </a:lnTo>
                <a:lnTo>
                  <a:pt x="704473" y="53910"/>
                </a:lnTo>
                <a:lnTo>
                  <a:pt x="703327" y="52675"/>
                </a:lnTo>
                <a:lnTo>
                  <a:pt x="702094" y="51528"/>
                </a:lnTo>
                <a:lnTo>
                  <a:pt x="701477" y="50116"/>
                </a:lnTo>
                <a:lnTo>
                  <a:pt x="701477" y="46852"/>
                </a:lnTo>
                <a:lnTo>
                  <a:pt x="702270" y="45440"/>
                </a:lnTo>
                <a:lnTo>
                  <a:pt x="703768" y="44381"/>
                </a:lnTo>
                <a:lnTo>
                  <a:pt x="704737" y="43764"/>
                </a:lnTo>
                <a:lnTo>
                  <a:pt x="706851" y="43058"/>
                </a:lnTo>
                <a:lnTo>
                  <a:pt x="715662" y="41117"/>
                </a:lnTo>
                <a:lnTo>
                  <a:pt x="717160" y="40587"/>
                </a:lnTo>
                <a:lnTo>
                  <a:pt x="728480" y="40587"/>
                </a:lnTo>
                <a:lnTo>
                  <a:pt x="728412" y="27705"/>
                </a:lnTo>
                <a:lnTo>
                  <a:pt x="728152" y="25676"/>
                </a:lnTo>
                <a:close/>
              </a:path>
              <a:path w="1744345" h="80010">
                <a:moveTo>
                  <a:pt x="729238" y="56910"/>
                </a:moveTo>
                <a:lnTo>
                  <a:pt x="718041" y="56910"/>
                </a:lnTo>
                <a:lnTo>
                  <a:pt x="718129" y="57087"/>
                </a:lnTo>
                <a:lnTo>
                  <a:pt x="718305" y="57616"/>
                </a:lnTo>
                <a:lnTo>
                  <a:pt x="718922" y="59822"/>
                </a:lnTo>
                <a:lnTo>
                  <a:pt x="719274" y="60969"/>
                </a:lnTo>
                <a:lnTo>
                  <a:pt x="719626" y="61675"/>
                </a:lnTo>
                <a:lnTo>
                  <a:pt x="731080" y="61675"/>
                </a:lnTo>
                <a:lnTo>
                  <a:pt x="730111" y="59645"/>
                </a:lnTo>
                <a:lnTo>
                  <a:pt x="729406" y="57616"/>
                </a:lnTo>
                <a:lnTo>
                  <a:pt x="729238" y="56910"/>
                </a:lnTo>
                <a:close/>
              </a:path>
              <a:path w="1744345" h="80010">
                <a:moveTo>
                  <a:pt x="728480" y="40587"/>
                </a:moveTo>
                <a:lnTo>
                  <a:pt x="717160" y="40587"/>
                </a:lnTo>
                <a:lnTo>
                  <a:pt x="717051" y="46852"/>
                </a:lnTo>
                <a:lnTo>
                  <a:pt x="716983" y="47558"/>
                </a:lnTo>
                <a:lnTo>
                  <a:pt x="710023" y="54528"/>
                </a:lnTo>
                <a:lnTo>
                  <a:pt x="728719" y="54528"/>
                </a:lnTo>
                <a:lnTo>
                  <a:pt x="728602" y="53822"/>
                </a:lnTo>
                <a:lnTo>
                  <a:pt x="728533" y="52675"/>
                </a:lnTo>
                <a:lnTo>
                  <a:pt x="728480" y="40587"/>
                </a:lnTo>
                <a:close/>
              </a:path>
              <a:path w="1744345" h="80010">
                <a:moveTo>
                  <a:pt x="715309" y="16764"/>
                </a:moveTo>
                <a:lnTo>
                  <a:pt x="691081" y="29205"/>
                </a:lnTo>
                <a:lnTo>
                  <a:pt x="701565" y="31146"/>
                </a:lnTo>
                <a:lnTo>
                  <a:pt x="702358" y="29117"/>
                </a:lnTo>
                <a:lnTo>
                  <a:pt x="703239" y="27705"/>
                </a:lnTo>
                <a:lnTo>
                  <a:pt x="704384" y="26823"/>
                </a:lnTo>
                <a:lnTo>
                  <a:pt x="705618" y="26028"/>
                </a:lnTo>
                <a:lnTo>
                  <a:pt x="707204" y="25676"/>
                </a:lnTo>
                <a:lnTo>
                  <a:pt x="728152" y="25676"/>
                </a:lnTo>
                <a:lnTo>
                  <a:pt x="728084" y="25146"/>
                </a:lnTo>
                <a:lnTo>
                  <a:pt x="727027" y="23293"/>
                </a:lnTo>
                <a:lnTo>
                  <a:pt x="725970" y="21352"/>
                </a:lnTo>
                <a:lnTo>
                  <a:pt x="724207" y="19764"/>
                </a:lnTo>
                <a:lnTo>
                  <a:pt x="721653" y="18617"/>
                </a:lnTo>
                <a:lnTo>
                  <a:pt x="719098" y="17382"/>
                </a:lnTo>
                <a:lnTo>
                  <a:pt x="715309" y="16764"/>
                </a:lnTo>
                <a:close/>
              </a:path>
              <a:path w="1744345" h="80010">
                <a:moveTo>
                  <a:pt x="753018" y="970"/>
                </a:moveTo>
                <a:lnTo>
                  <a:pt x="741388" y="970"/>
                </a:lnTo>
                <a:lnTo>
                  <a:pt x="741388" y="61675"/>
                </a:lnTo>
                <a:lnTo>
                  <a:pt x="753018" y="61675"/>
                </a:lnTo>
                <a:lnTo>
                  <a:pt x="753018" y="970"/>
                </a:lnTo>
                <a:close/>
              </a:path>
              <a:path w="1744345" h="80010">
                <a:moveTo>
                  <a:pt x="831607" y="970"/>
                </a:moveTo>
                <a:lnTo>
                  <a:pt x="790022" y="970"/>
                </a:lnTo>
                <a:lnTo>
                  <a:pt x="790022" y="61675"/>
                </a:lnTo>
                <a:lnTo>
                  <a:pt x="802268" y="61675"/>
                </a:lnTo>
                <a:lnTo>
                  <a:pt x="802268" y="35911"/>
                </a:lnTo>
                <a:lnTo>
                  <a:pt x="827554" y="35911"/>
                </a:lnTo>
                <a:lnTo>
                  <a:pt x="827554" y="25676"/>
                </a:lnTo>
                <a:lnTo>
                  <a:pt x="802268" y="25676"/>
                </a:lnTo>
                <a:lnTo>
                  <a:pt x="802268" y="11294"/>
                </a:lnTo>
                <a:lnTo>
                  <a:pt x="831607" y="11294"/>
                </a:lnTo>
                <a:lnTo>
                  <a:pt x="831607" y="970"/>
                </a:lnTo>
                <a:close/>
              </a:path>
              <a:path w="1744345" h="80010">
                <a:moveTo>
                  <a:pt x="853457" y="17735"/>
                </a:moveTo>
                <a:lnTo>
                  <a:pt x="842708" y="17735"/>
                </a:lnTo>
                <a:lnTo>
                  <a:pt x="842708" y="61675"/>
                </a:lnTo>
                <a:lnTo>
                  <a:pt x="854338" y="61675"/>
                </a:lnTo>
                <a:lnTo>
                  <a:pt x="854338" y="40675"/>
                </a:lnTo>
                <a:lnTo>
                  <a:pt x="854602" y="35734"/>
                </a:lnTo>
                <a:lnTo>
                  <a:pt x="855307" y="33352"/>
                </a:lnTo>
                <a:lnTo>
                  <a:pt x="855924" y="31058"/>
                </a:lnTo>
                <a:lnTo>
                  <a:pt x="856805" y="29381"/>
                </a:lnTo>
                <a:lnTo>
                  <a:pt x="859096" y="27617"/>
                </a:lnTo>
                <a:lnTo>
                  <a:pt x="860417" y="27176"/>
                </a:lnTo>
                <a:lnTo>
                  <a:pt x="868245" y="27176"/>
                </a:lnTo>
                <a:lnTo>
                  <a:pt x="869375" y="23999"/>
                </a:lnTo>
                <a:lnTo>
                  <a:pt x="853457" y="23999"/>
                </a:lnTo>
                <a:lnTo>
                  <a:pt x="853457" y="17735"/>
                </a:lnTo>
                <a:close/>
              </a:path>
              <a:path w="1744345" h="80010">
                <a:moveTo>
                  <a:pt x="868245" y="27176"/>
                </a:moveTo>
                <a:lnTo>
                  <a:pt x="863765" y="27176"/>
                </a:lnTo>
                <a:lnTo>
                  <a:pt x="865615" y="27793"/>
                </a:lnTo>
                <a:lnTo>
                  <a:pt x="867554" y="29117"/>
                </a:lnTo>
                <a:lnTo>
                  <a:pt x="868245" y="27176"/>
                </a:lnTo>
                <a:close/>
              </a:path>
              <a:path w="1744345" h="80010">
                <a:moveTo>
                  <a:pt x="866144" y="16764"/>
                </a:moveTo>
                <a:lnTo>
                  <a:pt x="861651" y="16764"/>
                </a:lnTo>
                <a:lnTo>
                  <a:pt x="859977" y="17205"/>
                </a:lnTo>
                <a:lnTo>
                  <a:pt x="858479" y="18176"/>
                </a:lnTo>
                <a:lnTo>
                  <a:pt x="856981" y="19058"/>
                </a:lnTo>
                <a:lnTo>
                  <a:pt x="855307" y="20999"/>
                </a:lnTo>
                <a:lnTo>
                  <a:pt x="853457" y="23999"/>
                </a:lnTo>
                <a:lnTo>
                  <a:pt x="869375" y="23999"/>
                </a:lnTo>
                <a:lnTo>
                  <a:pt x="871166" y="18970"/>
                </a:lnTo>
                <a:lnTo>
                  <a:pt x="868699" y="17470"/>
                </a:lnTo>
                <a:lnTo>
                  <a:pt x="866144" y="16764"/>
                </a:lnTo>
                <a:close/>
              </a:path>
              <a:path w="1744345" h="80010">
                <a:moveTo>
                  <a:pt x="900417" y="16764"/>
                </a:moveTo>
                <a:lnTo>
                  <a:pt x="888082" y="16764"/>
                </a:lnTo>
                <a:lnTo>
                  <a:pt x="883236" y="18793"/>
                </a:lnTo>
                <a:lnTo>
                  <a:pt x="875659" y="27087"/>
                </a:lnTo>
                <a:lnTo>
                  <a:pt x="873782" y="32558"/>
                </a:lnTo>
                <a:lnTo>
                  <a:pt x="873826" y="46499"/>
                </a:lnTo>
                <a:lnTo>
                  <a:pt x="899888" y="62734"/>
                </a:lnTo>
                <a:lnTo>
                  <a:pt x="903853" y="61587"/>
                </a:lnTo>
                <a:lnTo>
                  <a:pt x="907112" y="59381"/>
                </a:lnTo>
                <a:lnTo>
                  <a:pt x="910284" y="57175"/>
                </a:lnTo>
                <a:lnTo>
                  <a:pt x="912599" y="53999"/>
                </a:lnTo>
                <a:lnTo>
                  <a:pt x="892487" y="53999"/>
                </a:lnTo>
                <a:lnTo>
                  <a:pt x="890285" y="53028"/>
                </a:lnTo>
                <a:lnTo>
                  <a:pt x="886672" y="49234"/>
                </a:lnTo>
                <a:lnTo>
                  <a:pt x="885703" y="46499"/>
                </a:lnTo>
                <a:lnTo>
                  <a:pt x="885615" y="43058"/>
                </a:lnTo>
                <a:lnTo>
                  <a:pt x="914777" y="43058"/>
                </a:lnTo>
                <a:lnTo>
                  <a:pt x="914919" y="35911"/>
                </a:lnTo>
                <a:lnTo>
                  <a:pt x="885879" y="35911"/>
                </a:lnTo>
                <a:lnTo>
                  <a:pt x="885854" y="32558"/>
                </a:lnTo>
                <a:lnTo>
                  <a:pt x="886672" y="30264"/>
                </a:lnTo>
                <a:lnTo>
                  <a:pt x="888258" y="28411"/>
                </a:lnTo>
                <a:lnTo>
                  <a:pt x="889932" y="26558"/>
                </a:lnTo>
                <a:lnTo>
                  <a:pt x="892047" y="25676"/>
                </a:lnTo>
                <a:lnTo>
                  <a:pt x="911480" y="25676"/>
                </a:lnTo>
                <a:lnTo>
                  <a:pt x="905527" y="18882"/>
                </a:lnTo>
                <a:lnTo>
                  <a:pt x="900417" y="16764"/>
                </a:lnTo>
                <a:close/>
              </a:path>
              <a:path w="1744345" h="80010">
                <a:moveTo>
                  <a:pt x="902531" y="47734"/>
                </a:moveTo>
                <a:lnTo>
                  <a:pt x="901914" y="49940"/>
                </a:lnTo>
                <a:lnTo>
                  <a:pt x="901033" y="51528"/>
                </a:lnTo>
                <a:lnTo>
                  <a:pt x="899712" y="52499"/>
                </a:lnTo>
                <a:lnTo>
                  <a:pt x="898478" y="53469"/>
                </a:lnTo>
                <a:lnTo>
                  <a:pt x="896980" y="53999"/>
                </a:lnTo>
                <a:lnTo>
                  <a:pt x="912599" y="53999"/>
                </a:lnTo>
                <a:lnTo>
                  <a:pt x="914161" y="49675"/>
                </a:lnTo>
                <a:lnTo>
                  <a:pt x="902531" y="47734"/>
                </a:lnTo>
                <a:close/>
              </a:path>
              <a:path w="1744345" h="80010">
                <a:moveTo>
                  <a:pt x="911480" y="25676"/>
                </a:moveTo>
                <a:lnTo>
                  <a:pt x="896980" y="25676"/>
                </a:lnTo>
                <a:lnTo>
                  <a:pt x="899007" y="26470"/>
                </a:lnTo>
                <a:lnTo>
                  <a:pt x="900593" y="28235"/>
                </a:lnTo>
                <a:lnTo>
                  <a:pt x="902267" y="29999"/>
                </a:lnTo>
                <a:lnTo>
                  <a:pt x="903148" y="32558"/>
                </a:lnTo>
                <a:lnTo>
                  <a:pt x="903236" y="35911"/>
                </a:lnTo>
                <a:lnTo>
                  <a:pt x="885879" y="35911"/>
                </a:lnTo>
                <a:lnTo>
                  <a:pt x="914919" y="35911"/>
                </a:lnTo>
                <a:lnTo>
                  <a:pt x="914954" y="34146"/>
                </a:lnTo>
                <a:lnTo>
                  <a:pt x="913103" y="27529"/>
                </a:lnTo>
                <a:lnTo>
                  <a:pt x="911480" y="25676"/>
                </a:lnTo>
                <a:close/>
              </a:path>
              <a:path w="1744345" h="80010">
                <a:moveTo>
                  <a:pt x="965966" y="56293"/>
                </a:moveTo>
                <a:lnTo>
                  <a:pt x="954336" y="56293"/>
                </a:lnTo>
                <a:lnTo>
                  <a:pt x="954336" y="78439"/>
                </a:lnTo>
                <a:lnTo>
                  <a:pt x="965966" y="78439"/>
                </a:lnTo>
                <a:lnTo>
                  <a:pt x="965966" y="56293"/>
                </a:lnTo>
                <a:close/>
              </a:path>
              <a:path w="1744345" h="80010">
                <a:moveTo>
                  <a:pt x="944909" y="16764"/>
                </a:moveTo>
                <a:lnTo>
                  <a:pt x="936716" y="16764"/>
                </a:lnTo>
                <a:lnTo>
                  <a:pt x="932222" y="18705"/>
                </a:lnTo>
                <a:lnTo>
                  <a:pt x="928698" y="22676"/>
                </a:lnTo>
                <a:lnTo>
                  <a:pt x="925086" y="26646"/>
                </a:lnTo>
                <a:lnTo>
                  <a:pt x="923324" y="32117"/>
                </a:lnTo>
                <a:lnTo>
                  <a:pt x="923324" y="46764"/>
                </a:lnTo>
                <a:lnTo>
                  <a:pt x="925262" y="52675"/>
                </a:lnTo>
                <a:lnTo>
                  <a:pt x="932222" y="60793"/>
                </a:lnTo>
                <a:lnTo>
                  <a:pt x="936363" y="62734"/>
                </a:lnTo>
                <a:lnTo>
                  <a:pt x="943940" y="62734"/>
                </a:lnTo>
                <a:lnTo>
                  <a:pt x="946407" y="62116"/>
                </a:lnTo>
                <a:lnTo>
                  <a:pt x="948698" y="60969"/>
                </a:lnTo>
                <a:lnTo>
                  <a:pt x="950900" y="59822"/>
                </a:lnTo>
                <a:lnTo>
                  <a:pt x="952839" y="58322"/>
                </a:lnTo>
                <a:lnTo>
                  <a:pt x="954336" y="56293"/>
                </a:lnTo>
                <a:lnTo>
                  <a:pt x="965966" y="56293"/>
                </a:lnTo>
                <a:lnTo>
                  <a:pt x="965966" y="53469"/>
                </a:lnTo>
                <a:lnTo>
                  <a:pt x="942002" y="53469"/>
                </a:lnTo>
                <a:lnTo>
                  <a:pt x="939711" y="52411"/>
                </a:lnTo>
                <a:lnTo>
                  <a:pt x="937949" y="50293"/>
                </a:lnTo>
                <a:lnTo>
                  <a:pt x="936099" y="48175"/>
                </a:lnTo>
                <a:lnTo>
                  <a:pt x="935218" y="44646"/>
                </a:lnTo>
                <a:lnTo>
                  <a:pt x="935284" y="34676"/>
                </a:lnTo>
                <a:lnTo>
                  <a:pt x="936099" y="31411"/>
                </a:lnTo>
                <a:lnTo>
                  <a:pt x="938037" y="29205"/>
                </a:lnTo>
                <a:lnTo>
                  <a:pt x="939887" y="26999"/>
                </a:lnTo>
                <a:lnTo>
                  <a:pt x="942266" y="25852"/>
                </a:lnTo>
                <a:lnTo>
                  <a:pt x="965966" y="25852"/>
                </a:lnTo>
                <a:lnTo>
                  <a:pt x="965966" y="24264"/>
                </a:lnTo>
                <a:lnTo>
                  <a:pt x="955217" y="24264"/>
                </a:lnTo>
                <a:lnTo>
                  <a:pt x="953632" y="21705"/>
                </a:lnTo>
                <a:lnTo>
                  <a:pt x="951693" y="19852"/>
                </a:lnTo>
                <a:lnTo>
                  <a:pt x="949579" y="18617"/>
                </a:lnTo>
                <a:lnTo>
                  <a:pt x="947376" y="17382"/>
                </a:lnTo>
                <a:lnTo>
                  <a:pt x="944909" y="16764"/>
                </a:lnTo>
                <a:close/>
              </a:path>
              <a:path w="1744345" h="80010">
                <a:moveTo>
                  <a:pt x="965966" y="25852"/>
                </a:moveTo>
                <a:lnTo>
                  <a:pt x="947817" y="25852"/>
                </a:lnTo>
                <a:lnTo>
                  <a:pt x="950107" y="26911"/>
                </a:lnTo>
                <a:lnTo>
                  <a:pt x="953808" y="31323"/>
                </a:lnTo>
                <a:lnTo>
                  <a:pt x="954689" y="34676"/>
                </a:lnTo>
                <a:lnTo>
                  <a:pt x="954689" y="43940"/>
                </a:lnTo>
                <a:lnTo>
                  <a:pt x="953719" y="47470"/>
                </a:lnTo>
                <a:lnTo>
                  <a:pt x="951693" y="49940"/>
                </a:lnTo>
                <a:lnTo>
                  <a:pt x="949667" y="52322"/>
                </a:lnTo>
                <a:lnTo>
                  <a:pt x="947288" y="53469"/>
                </a:lnTo>
                <a:lnTo>
                  <a:pt x="965966" y="53469"/>
                </a:lnTo>
                <a:lnTo>
                  <a:pt x="965966" y="25852"/>
                </a:lnTo>
                <a:close/>
              </a:path>
              <a:path w="1744345" h="80010">
                <a:moveTo>
                  <a:pt x="965966" y="17735"/>
                </a:moveTo>
                <a:lnTo>
                  <a:pt x="955217" y="17735"/>
                </a:lnTo>
                <a:lnTo>
                  <a:pt x="955217" y="24264"/>
                </a:lnTo>
                <a:lnTo>
                  <a:pt x="965966" y="24264"/>
                </a:lnTo>
                <a:lnTo>
                  <a:pt x="965966" y="17735"/>
                </a:lnTo>
                <a:close/>
              </a:path>
              <a:path w="1744345" h="80010">
                <a:moveTo>
                  <a:pt x="990283" y="17735"/>
                </a:moveTo>
                <a:lnTo>
                  <a:pt x="978653" y="17735"/>
                </a:lnTo>
                <a:lnTo>
                  <a:pt x="978667" y="49763"/>
                </a:lnTo>
                <a:lnTo>
                  <a:pt x="979182" y="52940"/>
                </a:lnTo>
                <a:lnTo>
                  <a:pt x="996186" y="62734"/>
                </a:lnTo>
                <a:lnTo>
                  <a:pt x="998917" y="62028"/>
                </a:lnTo>
                <a:lnTo>
                  <a:pt x="1001560" y="60704"/>
                </a:lnTo>
                <a:lnTo>
                  <a:pt x="1004115" y="59293"/>
                </a:lnTo>
                <a:lnTo>
                  <a:pt x="1006230" y="57440"/>
                </a:lnTo>
                <a:lnTo>
                  <a:pt x="1007816" y="55146"/>
                </a:lnTo>
                <a:lnTo>
                  <a:pt x="1018653" y="55146"/>
                </a:lnTo>
                <a:lnTo>
                  <a:pt x="1018653" y="53822"/>
                </a:lnTo>
                <a:lnTo>
                  <a:pt x="995833" y="53822"/>
                </a:lnTo>
                <a:lnTo>
                  <a:pt x="994424" y="53469"/>
                </a:lnTo>
                <a:lnTo>
                  <a:pt x="993278" y="52587"/>
                </a:lnTo>
                <a:lnTo>
                  <a:pt x="992133" y="51793"/>
                </a:lnTo>
                <a:lnTo>
                  <a:pt x="991340" y="50734"/>
                </a:lnTo>
                <a:lnTo>
                  <a:pt x="990988" y="49322"/>
                </a:lnTo>
                <a:lnTo>
                  <a:pt x="990547" y="47911"/>
                </a:lnTo>
                <a:lnTo>
                  <a:pt x="990283" y="44117"/>
                </a:lnTo>
                <a:lnTo>
                  <a:pt x="990283" y="17735"/>
                </a:lnTo>
                <a:close/>
              </a:path>
              <a:path w="1744345" h="80010">
                <a:moveTo>
                  <a:pt x="1018653" y="55146"/>
                </a:moveTo>
                <a:lnTo>
                  <a:pt x="1007816" y="55146"/>
                </a:lnTo>
                <a:lnTo>
                  <a:pt x="1007816" y="61675"/>
                </a:lnTo>
                <a:lnTo>
                  <a:pt x="1018653" y="61675"/>
                </a:lnTo>
                <a:lnTo>
                  <a:pt x="1018653" y="55146"/>
                </a:lnTo>
                <a:close/>
              </a:path>
              <a:path w="1744345" h="80010">
                <a:moveTo>
                  <a:pt x="1018653" y="17735"/>
                </a:moveTo>
                <a:lnTo>
                  <a:pt x="1007023" y="17735"/>
                </a:lnTo>
                <a:lnTo>
                  <a:pt x="1006921" y="44117"/>
                </a:lnTo>
                <a:lnTo>
                  <a:pt x="1006758" y="46499"/>
                </a:lnTo>
                <a:lnTo>
                  <a:pt x="999534" y="53822"/>
                </a:lnTo>
                <a:lnTo>
                  <a:pt x="1018653" y="53822"/>
                </a:lnTo>
                <a:lnTo>
                  <a:pt x="1018653" y="17735"/>
                </a:lnTo>
                <a:close/>
              </a:path>
              <a:path w="1744345" h="80010">
                <a:moveTo>
                  <a:pt x="1055480" y="16764"/>
                </a:moveTo>
                <a:lnTo>
                  <a:pt x="1028930" y="32558"/>
                </a:lnTo>
                <a:lnTo>
                  <a:pt x="1028971" y="46499"/>
                </a:lnTo>
                <a:lnTo>
                  <a:pt x="1054951" y="62734"/>
                </a:lnTo>
                <a:lnTo>
                  <a:pt x="1059004" y="61587"/>
                </a:lnTo>
                <a:lnTo>
                  <a:pt x="1062176" y="59381"/>
                </a:lnTo>
                <a:lnTo>
                  <a:pt x="1065436" y="57175"/>
                </a:lnTo>
                <a:lnTo>
                  <a:pt x="1067664" y="53999"/>
                </a:lnTo>
                <a:lnTo>
                  <a:pt x="1047550" y="53999"/>
                </a:lnTo>
                <a:lnTo>
                  <a:pt x="1045348" y="53028"/>
                </a:lnTo>
                <a:lnTo>
                  <a:pt x="1043586" y="51087"/>
                </a:lnTo>
                <a:lnTo>
                  <a:pt x="1041736" y="49234"/>
                </a:lnTo>
                <a:lnTo>
                  <a:pt x="1040854" y="46499"/>
                </a:lnTo>
                <a:lnTo>
                  <a:pt x="1040766" y="43058"/>
                </a:lnTo>
                <a:lnTo>
                  <a:pt x="1069841" y="43058"/>
                </a:lnTo>
                <a:lnTo>
                  <a:pt x="1069982" y="35911"/>
                </a:lnTo>
                <a:lnTo>
                  <a:pt x="1040943" y="35911"/>
                </a:lnTo>
                <a:lnTo>
                  <a:pt x="1041000" y="32558"/>
                </a:lnTo>
                <a:lnTo>
                  <a:pt x="1041736" y="30264"/>
                </a:lnTo>
                <a:lnTo>
                  <a:pt x="1045084" y="26558"/>
                </a:lnTo>
                <a:lnTo>
                  <a:pt x="1047110" y="25676"/>
                </a:lnTo>
                <a:lnTo>
                  <a:pt x="1066631" y="25676"/>
                </a:lnTo>
                <a:lnTo>
                  <a:pt x="1060678" y="18882"/>
                </a:lnTo>
                <a:lnTo>
                  <a:pt x="1055480" y="16764"/>
                </a:lnTo>
                <a:close/>
              </a:path>
              <a:path w="1744345" h="80010">
                <a:moveTo>
                  <a:pt x="1057683" y="47734"/>
                </a:moveTo>
                <a:lnTo>
                  <a:pt x="1057066" y="49940"/>
                </a:lnTo>
                <a:lnTo>
                  <a:pt x="1056097" y="51528"/>
                </a:lnTo>
                <a:lnTo>
                  <a:pt x="1053630" y="53469"/>
                </a:lnTo>
                <a:lnTo>
                  <a:pt x="1052044" y="53999"/>
                </a:lnTo>
                <a:lnTo>
                  <a:pt x="1067664" y="53999"/>
                </a:lnTo>
                <a:lnTo>
                  <a:pt x="1069224" y="49675"/>
                </a:lnTo>
                <a:lnTo>
                  <a:pt x="1057683" y="47734"/>
                </a:lnTo>
                <a:close/>
              </a:path>
              <a:path w="1744345" h="80010">
                <a:moveTo>
                  <a:pt x="1066631" y="25676"/>
                </a:moveTo>
                <a:lnTo>
                  <a:pt x="1052044" y="25676"/>
                </a:lnTo>
                <a:lnTo>
                  <a:pt x="1054070" y="26470"/>
                </a:lnTo>
                <a:lnTo>
                  <a:pt x="1055744" y="28235"/>
                </a:lnTo>
                <a:lnTo>
                  <a:pt x="1057330" y="29999"/>
                </a:lnTo>
                <a:lnTo>
                  <a:pt x="1058211" y="32558"/>
                </a:lnTo>
                <a:lnTo>
                  <a:pt x="1058299" y="35911"/>
                </a:lnTo>
                <a:lnTo>
                  <a:pt x="1040943" y="35911"/>
                </a:lnTo>
                <a:lnTo>
                  <a:pt x="1069982" y="35911"/>
                </a:lnTo>
                <a:lnTo>
                  <a:pt x="1070017" y="34146"/>
                </a:lnTo>
                <a:lnTo>
                  <a:pt x="1068255" y="27529"/>
                </a:lnTo>
                <a:lnTo>
                  <a:pt x="1066631" y="25676"/>
                </a:lnTo>
                <a:close/>
              </a:path>
              <a:path w="1744345" h="80010">
                <a:moveTo>
                  <a:pt x="1091426" y="17735"/>
                </a:moveTo>
                <a:lnTo>
                  <a:pt x="1080678" y="17735"/>
                </a:lnTo>
                <a:lnTo>
                  <a:pt x="1080678" y="61675"/>
                </a:lnTo>
                <a:lnTo>
                  <a:pt x="1092308" y="61675"/>
                </a:lnTo>
                <a:lnTo>
                  <a:pt x="1092308" y="36881"/>
                </a:lnTo>
                <a:lnTo>
                  <a:pt x="1092572" y="33529"/>
                </a:lnTo>
                <a:lnTo>
                  <a:pt x="1093264" y="31411"/>
                </a:lnTo>
                <a:lnTo>
                  <a:pt x="1093717" y="29823"/>
                </a:lnTo>
                <a:lnTo>
                  <a:pt x="1094863" y="28411"/>
                </a:lnTo>
                <a:lnTo>
                  <a:pt x="1096448" y="27264"/>
                </a:lnTo>
                <a:lnTo>
                  <a:pt x="1098034" y="26205"/>
                </a:lnTo>
                <a:lnTo>
                  <a:pt x="1099884" y="25676"/>
                </a:lnTo>
                <a:lnTo>
                  <a:pt x="1119851" y="25676"/>
                </a:lnTo>
                <a:lnTo>
                  <a:pt x="1119620" y="24705"/>
                </a:lnTo>
                <a:lnTo>
                  <a:pt x="1119355" y="24176"/>
                </a:lnTo>
                <a:lnTo>
                  <a:pt x="1091426" y="24176"/>
                </a:lnTo>
                <a:lnTo>
                  <a:pt x="1091426" y="17735"/>
                </a:lnTo>
                <a:close/>
              </a:path>
              <a:path w="1744345" h="80010">
                <a:moveTo>
                  <a:pt x="1119851" y="25676"/>
                </a:moveTo>
                <a:lnTo>
                  <a:pt x="1103409" y="25676"/>
                </a:lnTo>
                <a:lnTo>
                  <a:pt x="1104818" y="26029"/>
                </a:lnTo>
                <a:lnTo>
                  <a:pt x="1105876" y="26823"/>
                </a:lnTo>
                <a:lnTo>
                  <a:pt x="1109047" y="61675"/>
                </a:lnTo>
                <a:lnTo>
                  <a:pt x="1120677" y="61675"/>
                </a:lnTo>
                <a:lnTo>
                  <a:pt x="1120598" y="29823"/>
                </a:lnTo>
                <a:lnTo>
                  <a:pt x="1120501" y="28411"/>
                </a:lnTo>
                <a:lnTo>
                  <a:pt x="1119851" y="25676"/>
                </a:lnTo>
                <a:close/>
              </a:path>
              <a:path w="1744345" h="80010">
                <a:moveTo>
                  <a:pt x="1108519" y="16764"/>
                </a:moveTo>
                <a:lnTo>
                  <a:pt x="1100061" y="16764"/>
                </a:lnTo>
                <a:lnTo>
                  <a:pt x="1095303" y="19235"/>
                </a:lnTo>
                <a:lnTo>
                  <a:pt x="1091426" y="24176"/>
                </a:lnTo>
                <a:lnTo>
                  <a:pt x="1119355" y="24176"/>
                </a:lnTo>
                <a:lnTo>
                  <a:pt x="1108519" y="16764"/>
                </a:lnTo>
                <a:close/>
              </a:path>
              <a:path w="1744345" h="80010">
                <a:moveTo>
                  <a:pt x="1158121" y="16764"/>
                </a:moveTo>
                <a:lnTo>
                  <a:pt x="1146227" y="16764"/>
                </a:lnTo>
                <a:lnTo>
                  <a:pt x="1141029" y="18794"/>
                </a:lnTo>
                <a:lnTo>
                  <a:pt x="1133364" y="26823"/>
                </a:lnTo>
                <a:lnTo>
                  <a:pt x="1131514" y="32470"/>
                </a:lnTo>
                <a:lnTo>
                  <a:pt x="1131514" y="46940"/>
                </a:lnTo>
                <a:lnTo>
                  <a:pt x="1133364" y="52587"/>
                </a:lnTo>
                <a:lnTo>
                  <a:pt x="1137241" y="56646"/>
                </a:lnTo>
                <a:lnTo>
                  <a:pt x="1141029" y="60705"/>
                </a:lnTo>
                <a:lnTo>
                  <a:pt x="1146139" y="62734"/>
                </a:lnTo>
                <a:lnTo>
                  <a:pt x="1158210" y="62734"/>
                </a:lnTo>
                <a:lnTo>
                  <a:pt x="1162703" y="61322"/>
                </a:lnTo>
                <a:lnTo>
                  <a:pt x="1166051" y="58675"/>
                </a:lnTo>
                <a:lnTo>
                  <a:pt x="1169487" y="56028"/>
                </a:lnTo>
                <a:lnTo>
                  <a:pt x="1171053" y="53205"/>
                </a:lnTo>
                <a:lnTo>
                  <a:pt x="1150104" y="53205"/>
                </a:lnTo>
                <a:lnTo>
                  <a:pt x="1147813" y="52146"/>
                </a:lnTo>
                <a:lnTo>
                  <a:pt x="1146051" y="50028"/>
                </a:lnTo>
                <a:lnTo>
                  <a:pt x="1144289" y="47822"/>
                </a:lnTo>
                <a:lnTo>
                  <a:pt x="1143408" y="44117"/>
                </a:lnTo>
                <a:lnTo>
                  <a:pt x="1143408" y="34235"/>
                </a:lnTo>
                <a:lnTo>
                  <a:pt x="1144289" y="30882"/>
                </a:lnTo>
                <a:lnTo>
                  <a:pt x="1146043" y="28764"/>
                </a:lnTo>
                <a:lnTo>
                  <a:pt x="1147725" y="26911"/>
                </a:lnTo>
                <a:lnTo>
                  <a:pt x="1150016" y="25852"/>
                </a:lnTo>
                <a:lnTo>
                  <a:pt x="1170870" y="25852"/>
                </a:lnTo>
                <a:lnTo>
                  <a:pt x="1168694" y="22500"/>
                </a:lnTo>
                <a:lnTo>
                  <a:pt x="1162350" y="17911"/>
                </a:lnTo>
                <a:lnTo>
                  <a:pt x="1158121" y="16764"/>
                </a:lnTo>
                <a:close/>
              </a:path>
              <a:path w="1744345" h="80010">
                <a:moveTo>
                  <a:pt x="1161470" y="44822"/>
                </a:moveTo>
                <a:lnTo>
                  <a:pt x="1160941" y="47911"/>
                </a:lnTo>
                <a:lnTo>
                  <a:pt x="1159884" y="50117"/>
                </a:lnTo>
                <a:lnTo>
                  <a:pt x="1157064" y="52587"/>
                </a:lnTo>
                <a:lnTo>
                  <a:pt x="1155302" y="53205"/>
                </a:lnTo>
                <a:lnTo>
                  <a:pt x="1171053" y="53205"/>
                </a:lnTo>
                <a:lnTo>
                  <a:pt x="1171690" y="52058"/>
                </a:lnTo>
                <a:lnTo>
                  <a:pt x="1172923" y="46764"/>
                </a:lnTo>
                <a:lnTo>
                  <a:pt x="1161470" y="44822"/>
                </a:lnTo>
                <a:close/>
              </a:path>
              <a:path w="1744345" h="80010">
                <a:moveTo>
                  <a:pt x="1170870" y="25852"/>
                </a:moveTo>
                <a:lnTo>
                  <a:pt x="1155126" y="25852"/>
                </a:lnTo>
                <a:lnTo>
                  <a:pt x="1156888" y="26470"/>
                </a:lnTo>
                <a:lnTo>
                  <a:pt x="1158210" y="27617"/>
                </a:lnTo>
                <a:lnTo>
                  <a:pt x="1159619" y="28764"/>
                </a:lnTo>
                <a:lnTo>
                  <a:pt x="1160500" y="30529"/>
                </a:lnTo>
                <a:lnTo>
                  <a:pt x="1160853" y="32823"/>
                </a:lnTo>
                <a:lnTo>
                  <a:pt x="1172305" y="30705"/>
                </a:lnTo>
                <a:lnTo>
                  <a:pt x="1170985" y="26029"/>
                </a:lnTo>
                <a:lnTo>
                  <a:pt x="1170870" y="25852"/>
                </a:lnTo>
                <a:close/>
              </a:path>
              <a:path w="1744345" h="80010">
                <a:moveTo>
                  <a:pt x="1194156" y="971"/>
                </a:moveTo>
                <a:lnTo>
                  <a:pt x="1182526" y="971"/>
                </a:lnTo>
                <a:lnTo>
                  <a:pt x="1182526" y="11735"/>
                </a:lnTo>
                <a:lnTo>
                  <a:pt x="1194156" y="11735"/>
                </a:lnTo>
                <a:lnTo>
                  <a:pt x="1194156" y="971"/>
                </a:lnTo>
                <a:close/>
              </a:path>
              <a:path w="1744345" h="80010">
                <a:moveTo>
                  <a:pt x="1194156" y="17735"/>
                </a:moveTo>
                <a:lnTo>
                  <a:pt x="1182526" y="17735"/>
                </a:lnTo>
                <a:lnTo>
                  <a:pt x="1182526" y="61675"/>
                </a:lnTo>
                <a:lnTo>
                  <a:pt x="1194156" y="61675"/>
                </a:lnTo>
                <a:lnTo>
                  <a:pt x="1194156" y="17735"/>
                </a:lnTo>
                <a:close/>
              </a:path>
              <a:path w="1744345" h="80010">
                <a:moveTo>
                  <a:pt x="1230015" y="16764"/>
                </a:moveTo>
                <a:lnTo>
                  <a:pt x="1203465" y="32558"/>
                </a:lnTo>
                <a:lnTo>
                  <a:pt x="1203506" y="46499"/>
                </a:lnTo>
                <a:lnTo>
                  <a:pt x="1229486" y="62734"/>
                </a:lnTo>
                <a:lnTo>
                  <a:pt x="1233539" y="61587"/>
                </a:lnTo>
                <a:lnTo>
                  <a:pt x="1236710" y="59381"/>
                </a:lnTo>
                <a:lnTo>
                  <a:pt x="1239970" y="57175"/>
                </a:lnTo>
                <a:lnTo>
                  <a:pt x="1242199" y="53999"/>
                </a:lnTo>
                <a:lnTo>
                  <a:pt x="1222085" y="53999"/>
                </a:lnTo>
                <a:lnTo>
                  <a:pt x="1219883" y="53028"/>
                </a:lnTo>
                <a:lnTo>
                  <a:pt x="1218120" y="51087"/>
                </a:lnTo>
                <a:lnTo>
                  <a:pt x="1216270" y="49234"/>
                </a:lnTo>
                <a:lnTo>
                  <a:pt x="1215389" y="46499"/>
                </a:lnTo>
                <a:lnTo>
                  <a:pt x="1215301" y="43058"/>
                </a:lnTo>
                <a:lnTo>
                  <a:pt x="1244376" y="43058"/>
                </a:lnTo>
                <a:lnTo>
                  <a:pt x="1244517" y="35911"/>
                </a:lnTo>
                <a:lnTo>
                  <a:pt x="1215477" y="35911"/>
                </a:lnTo>
                <a:lnTo>
                  <a:pt x="1215534" y="32558"/>
                </a:lnTo>
                <a:lnTo>
                  <a:pt x="1216270" y="30264"/>
                </a:lnTo>
                <a:lnTo>
                  <a:pt x="1219618" y="26558"/>
                </a:lnTo>
                <a:lnTo>
                  <a:pt x="1221645" y="25676"/>
                </a:lnTo>
                <a:lnTo>
                  <a:pt x="1241166" y="25676"/>
                </a:lnTo>
                <a:lnTo>
                  <a:pt x="1235213" y="18882"/>
                </a:lnTo>
                <a:lnTo>
                  <a:pt x="1230015" y="16764"/>
                </a:lnTo>
                <a:close/>
              </a:path>
              <a:path w="1744345" h="80010">
                <a:moveTo>
                  <a:pt x="1232217" y="47734"/>
                </a:moveTo>
                <a:lnTo>
                  <a:pt x="1231600" y="49940"/>
                </a:lnTo>
                <a:lnTo>
                  <a:pt x="1230631" y="51528"/>
                </a:lnTo>
                <a:lnTo>
                  <a:pt x="1228164" y="53470"/>
                </a:lnTo>
                <a:lnTo>
                  <a:pt x="1226578" y="53999"/>
                </a:lnTo>
                <a:lnTo>
                  <a:pt x="1242199" y="53999"/>
                </a:lnTo>
                <a:lnTo>
                  <a:pt x="1243759" y="49675"/>
                </a:lnTo>
                <a:lnTo>
                  <a:pt x="1232217" y="47734"/>
                </a:lnTo>
                <a:close/>
              </a:path>
              <a:path w="1744345" h="80010">
                <a:moveTo>
                  <a:pt x="1241166" y="25676"/>
                </a:moveTo>
                <a:lnTo>
                  <a:pt x="1226579" y="25676"/>
                </a:lnTo>
                <a:lnTo>
                  <a:pt x="1228605" y="26470"/>
                </a:lnTo>
                <a:lnTo>
                  <a:pt x="1230279" y="28235"/>
                </a:lnTo>
                <a:lnTo>
                  <a:pt x="1231865" y="29999"/>
                </a:lnTo>
                <a:lnTo>
                  <a:pt x="1232746" y="32558"/>
                </a:lnTo>
                <a:lnTo>
                  <a:pt x="1232834" y="35911"/>
                </a:lnTo>
                <a:lnTo>
                  <a:pt x="1215477" y="35911"/>
                </a:lnTo>
                <a:lnTo>
                  <a:pt x="1244517" y="35911"/>
                </a:lnTo>
                <a:lnTo>
                  <a:pt x="1244552" y="34146"/>
                </a:lnTo>
                <a:lnTo>
                  <a:pt x="1242790" y="27529"/>
                </a:lnTo>
                <a:lnTo>
                  <a:pt x="1241166" y="25676"/>
                </a:lnTo>
                <a:close/>
              </a:path>
              <a:path w="1744345" h="80010">
                <a:moveTo>
                  <a:pt x="1262878" y="47381"/>
                </a:moveTo>
                <a:lnTo>
                  <a:pt x="1251160" y="49146"/>
                </a:lnTo>
                <a:lnTo>
                  <a:pt x="1252217" y="53293"/>
                </a:lnTo>
                <a:lnTo>
                  <a:pt x="1254508" y="56646"/>
                </a:lnTo>
                <a:lnTo>
                  <a:pt x="1258032" y="59028"/>
                </a:lnTo>
                <a:lnTo>
                  <a:pt x="1261468" y="61499"/>
                </a:lnTo>
                <a:lnTo>
                  <a:pt x="1266226" y="62734"/>
                </a:lnTo>
                <a:lnTo>
                  <a:pt x="1278824" y="62734"/>
                </a:lnTo>
                <a:lnTo>
                  <a:pt x="1283758" y="61234"/>
                </a:lnTo>
                <a:lnTo>
                  <a:pt x="1287194" y="58323"/>
                </a:lnTo>
                <a:lnTo>
                  <a:pt x="1290542" y="55411"/>
                </a:lnTo>
                <a:lnTo>
                  <a:pt x="1291100" y="54264"/>
                </a:lnTo>
                <a:lnTo>
                  <a:pt x="1269485" y="54264"/>
                </a:lnTo>
                <a:lnTo>
                  <a:pt x="1267371" y="53734"/>
                </a:lnTo>
                <a:lnTo>
                  <a:pt x="1265873" y="52499"/>
                </a:lnTo>
                <a:lnTo>
                  <a:pt x="1264375" y="51352"/>
                </a:lnTo>
                <a:lnTo>
                  <a:pt x="1263318" y="49675"/>
                </a:lnTo>
                <a:lnTo>
                  <a:pt x="1262878" y="47381"/>
                </a:lnTo>
                <a:close/>
              </a:path>
              <a:path w="1744345" h="80010">
                <a:moveTo>
                  <a:pt x="1277239" y="16765"/>
                </a:moveTo>
                <a:lnTo>
                  <a:pt x="1264992" y="16765"/>
                </a:lnTo>
                <a:lnTo>
                  <a:pt x="1260322" y="18000"/>
                </a:lnTo>
                <a:lnTo>
                  <a:pt x="1257327" y="20647"/>
                </a:lnTo>
                <a:lnTo>
                  <a:pt x="1254331" y="23205"/>
                </a:lnTo>
                <a:lnTo>
                  <a:pt x="1252746" y="26382"/>
                </a:lnTo>
                <a:lnTo>
                  <a:pt x="1252746" y="34499"/>
                </a:lnTo>
                <a:lnTo>
                  <a:pt x="1254508" y="37764"/>
                </a:lnTo>
                <a:lnTo>
                  <a:pt x="1260499" y="41823"/>
                </a:lnTo>
                <a:lnTo>
                  <a:pt x="1266490" y="43764"/>
                </a:lnTo>
                <a:lnTo>
                  <a:pt x="1277855" y="46235"/>
                </a:lnTo>
                <a:lnTo>
                  <a:pt x="1279089" y="46764"/>
                </a:lnTo>
                <a:lnTo>
                  <a:pt x="1279706" y="47293"/>
                </a:lnTo>
                <a:lnTo>
                  <a:pt x="1280234" y="47911"/>
                </a:lnTo>
                <a:lnTo>
                  <a:pt x="1280498" y="48617"/>
                </a:lnTo>
                <a:lnTo>
                  <a:pt x="1280498" y="50822"/>
                </a:lnTo>
                <a:lnTo>
                  <a:pt x="1280058" y="51881"/>
                </a:lnTo>
                <a:lnTo>
                  <a:pt x="1279001" y="52675"/>
                </a:lnTo>
                <a:lnTo>
                  <a:pt x="1277503" y="53734"/>
                </a:lnTo>
                <a:lnTo>
                  <a:pt x="1275212" y="54264"/>
                </a:lnTo>
                <a:lnTo>
                  <a:pt x="1291100" y="54264"/>
                </a:lnTo>
                <a:lnTo>
                  <a:pt x="1292216" y="51970"/>
                </a:lnTo>
                <a:lnTo>
                  <a:pt x="1292216" y="44293"/>
                </a:lnTo>
                <a:lnTo>
                  <a:pt x="1290983" y="41382"/>
                </a:lnTo>
                <a:lnTo>
                  <a:pt x="1286137" y="37235"/>
                </a:lnTo>
                <a:lnTo>
                  <a:pt x="1281820" y="35558"/>
                </a:lnTo>
                <a:lnTo>
                  <a:pt x="1269397" y="32735"/>
                </a:lnTo>
                <a:lnTo>
                  <a:pt x="1265785" y="31588"/>
                </a:lnTo>
                <a:lnTo>
                  <a:pt x="1264728" y="30882"/>
                </a:lnTo>
                <a:lnTo>
                  <a:pt x="1263935" y="30264"/>
                </a:lnTo>
                <a:lnTo>
                  <a:pt x="1263582" y="29558"/>
                </a:lnTo>
                <a:lnTo>
                  <a:pt x="1263582" y="27794"/>
                </a:lnTo>
                <a:lnTo>
                  <a:pt x="1264023" y="27000"/>
                </a:lnTo>
                <a:lnTo>
                  <a:pt x="1264904" y="26382"/>
                </a:lnTo>
                <a:lnTo>
                  <a:pt x="1266225" y="25500"/>
                </a:lnTo>
                <a:lnTo>
                  <a:pt x="1268428" y="25058"/>
                </a:lnTo>
                <a:lnTo>
                  <a:pt x="1289729" y="25058"/>
                </a:lnTo>
                <a:lnTo>
                  <a:pt x="1289573" y="24529"/>
                </a:lnTo>
                <a:lnTo>
                  <a:pt x="1287635" y="21617"/>
                </a:lnTo>
                <a:lnTo>
                  <a:pt x="1284639" y="19676"/>
                </a:lnTo>
                <a:lnTo>
                  <a:pt x="1281732" y="17735"/>
                </a:lnTo>
                <a:lnTo>
                  <a:pt x="1277239" y="16765"/>
                </a:lnTo>
                <a:close/>
              </a:path>
              <a:path w="1744345" h="80010">
                <a:moveTo>
                  <a:pt x="1289729" y="25058"/>
                </a:moveTo>
                <a:lnTo>
                  <a:pt x="1273891" y="25058"/>
                </a:lnTo>
                <a:lnTo>
                  <a:pt x="1275741" y="25588"/>
                </a:lnTo>
                <a:lnTo>
                  <a:pt x="1278384" y="27353"/>
                </a:lnTo>
                <a:lnTo>
                  <a:pt x="1279265" y="28676"/>
                </a:lnTo>
                <a:lnTo>
                  <a:pt x="1279706" y="30441"/>
                </a:lnTo>
                <a:lnTo>
                  <a:pt x="1290719" y="28411"/>
                </a:lnTo>
                <a:lnTo>
                  <a:pt x="1289729" y="25058"/>
                </a:lnTo>
                <a:close/>
              </a:path>
              <a:path w="1744345" h="80010">
                <a:moveTo>
                  <a:pt x="1355475" y="971"/>
                </a:moveTo>
                <a:lnTo>
                  <a:pt x="1328075" y="971"/>
                </a:lnTo>
                <a:lnTo>
                  <a:pt x="1328075" y="61675"/>
                </a:lnTo>
                <a:lnTo>
                  <a:pt x="1355563" y="61675"/>
                </a:lnTo>
                <a:lnTo>
                  <a:pt x="1374185" y="51440"/>
                </a:lnTo>
                <a:lnTo>
                  <a:pt x="1340321" y="51440"/>
                </a:lnTo>
                <a:lnTo>
                  <a:pt x="1340321" y="11294"/>
                </a:lnTo>
                <a:lnTo>
                  <a:pt x="1374148" y="11294"/>
                </a:lnTo>
                <a:lnTo>
                  <a:pt x="1373624" y="10412"/>
                </a:lnTo>
                <a:lnTo>
                  <a:pt x="1371069" y="7765"/>
                </a:lnTo>
                <a:lnTo>
                  <a:pt x="1368515" y="5029"/>
                </a:lnTo>
                <a:lnTo>
                  <a:pt x="1365519" y="3176"/>
                </a:lnTo>
                <a:lnTo>
                  <a:pt x="1361907" y="2118"/>
                </a:lnTo>
                <a:lnTo>
                  <a:pt x="1359263" y="1412"/>
                </a:lnTo>
                <a:lnTo>
                  <a:pt x="1355475" y="971"/>
                </a:lnTo>
                <a:close/>
              </a:path>
              <a:path w="1744345" h="80010">
                <a:moveTo>
                  <a:pt x="1374148" y="11294"/>
                </a:moveTo>
                <a:lnTo>
                  <a:pt x="1340321" y="11294"/>
                </a:lnTo>
                <a:lnTo>
                  <a:pt x="1350805" y="11294"/>
                </a:lnTo>
                <a:lnTo>
                  <a:pt x="1354153" y="11470"/>
                </a:lnTo>
                <a:lnTo>
                  <a:pt x="1366159" y="26205"/>
                </a:lnTo>
                <a:lnTo>
                  <a:pt x="1366119" y="36970"/>
                </a:lnTo>
                <a:lnTo>
                  <a:pt x="1361730" y="48352"/>
                </a:lnTo>
                <a:lnTo>
                  <a:pt x="1360497" y="49587"/>
                </a:lnTo>
                <a:lnTo>
                  <a:pt x="1358823" y="50381"/>
                </a:lnTo>
                <a:lnTo>
                  <a:pt x="1356797" y="50911"/>
                </a:lnTo>
                <a:lnTo>
                  <a:pt x="1355299" y="51264"/>
                </a:lnTo>
                <a:lnTo>
                  <a:pt x="1352832" y="51440"/>
                </a:lnTo>
                <a:lnTo>
                  <a:pt x="1374185" y="51440"/>
                </a:lnTo>
                <a:lnTo>
                  <a:pt x="1375475" y="49234"/>
                </a:lnTo>
                <a:lnTo>
                  <a:pt x="1378206" y="41205"/>
                </a:lnTo>
                <a:lnTo>
                  <a:pt x="1378823" y="36970"/>
                </a:lnTo>
                <a:lnTo>
                  <a:pt x="1378823" y="26205"/>
                </a:lnTo>
                <a:lnTo>
                  <a:pt x="1378206" y="21441"/>
                </a:lnTo>
                <a:lnTo>
                  <a:pt x="1375563" y="13676"/>
                </a:lnTo>
                <a:lnTo>
                  <a:pt x="1374148" y="11294"/>
                </a:lnTo>
                <a:close/>
              </a:path>
              <a:path w="1744345" h="80010">
                <a:moveTo>
                  <a:pt x="1402611" y="971"/>
                </a:moveTo>
                <a:lnTo>
                  <a:pt x="1390981" y="971"/>
                </a:lnTo>
                <a:lnTo>
                  <a:pt x="1390981" y="11735"/>
                </a:lnTo>
                <a:lnTo>
                  <a:pt x="1402611" y="11735"/>
                </a:lnTo>
                <a:lnTo>
                  <a:pt x="1402611" y="971"/>
                </a:lnTo>
                <a:close/>
              </a:path>
              <a:path w="1744345" h="80010">
                <a:moveTo>
                  <a:pt x="1402611" y="17735"/>
                </a:moveTo>
                <a:lnTo>
                  <a:pt x="1390981" y="17735"/>
                </a:lnTo>
                <a:lnTo>
                  <a:pt x="1390981" y="61675"/>
                </a:lnTo>
                <a:lnTo>
                  <a:pt x="1402611" y="61675"/>
                </a:lnTo>
                <a:lnTo>
                  <a:pt x="1402611" y="17735"/>
                </a:lnTo>
                <a:close/>
              </a:path>
              <a:path w="1744345" h="80010">
                <a:moveTo>
                  <a:pt x="1428161" y="26911"/>
                </a:moveTo>
                <a:lnTo>
                  <a:pt x="1416531" y="26911"/>
                </a:lnTo>
                <a:lnTo>
                  <a:pt x="1416531" y="61675"/>
                </a:lnTo>
                <a:lnTo>
                  <a:pt x="1428161" y="61675"/>
                </a:lnTo>
                <a:lnTo>
                  <a:pt x="1428161" y="26911"/>
                </a:lnTo>
                <a:close/>
              </a:path>
              <a:path w="1744345" h="80010">
                <a:moveTo>
                  <a:pt x="1457236" y="26911"/>
                </a:moveTo>
                <a:lnTo>
                  <a:pt x="1445606" y="26911"/>
                </a:lnTo>
                <a:lnTo>
                  <a:pt x="1445606" y="61675"/>
                </a:lnTo>
                <a:lnTo>
                  <a:pt x="1457236" y="61675"/>
                </a:lnTo>
                <a:lnTo>
                  <a:pt x="1457236" y="26911"/>
                </a:lnTo>
                <a:close/>
              </a:path>
              <a:path w="1744345" h="80010">
                <a:moveTo>
                  <a:pt x="1433359" y="0"/>
                </a:moveTo>
                <a:lnTo>
                  <a:pt x="1417765" y="6176"/>
                </a:lnTo>
                <a:lnTo>
                  <a:pt x="1416972" y="7941"/>
                </a:lnTo>
                <a:lnTo>
                  <a:pt x="1416631" y="10059"/>
                </a:lnTo>
                <a:lnTo>
                  <a:pt x="1416531" y="17735"/>
                </a:lnTo>
                <a:lnTo>
                  <a:pt x="1410100" y="17735"/>
                </a:lnTo>
                <a:lnTo>
                  <a:pt x="1410100" y="26911"/>
                </a:lnTo>
                <a:lnTo>
                  <a:pt x="1436884" y="26911"/>
                </a:lnTo>
                <a:lnTo>
                  <a:pt x="1436884" y="17735"/>
                </a:lnTo>
                <a:lnTo>
                  <a:pt x="1428161" y="17735"/>
                </a:lnTo>
                <a:lnTo>
                  <a:pt x="1428161" y="12353"/>
                </a:lnTo>
                <a:lnTo>
                  <a:pt x="1428514" y="10853"/>
                </a:lnTo>
                <a:lnTo>
                  <a:pt x="1429307" y="10059"/>
                </a:lnTo>
                <a:lnTo>
                  <a:pt x="1430011" y="9265"/>
                </a:lnTo>
                <a:lnTo>
                  <a:pt x="1431245" y="8912"/>
                </a:lnTo>
                <a:lnTo>
                  <a:pt x="1438326" y="8912"/>
                </a:lnTo>
                <a:lnTo>
                  <a:pt x="1439791" y="1412"/>
                </a:lnTo>
                <a:lnTo>
                  <a:pt x="1436619" y="441"/>
                </a:lnTo>
                <a:lnTo>
                  <a:pt x="1433359" y="0"/>
                </a:lnTo>
                <a:close/>
              </a:path>
              <a:path w="1744345" h="80010">
                <a:moveTo>
                  <a:pt x="1462434" y="0"/>
                </a:moveTo>
                <a:lnTo>
                  <a:pt x="1446751" y="6176"/>
                </a:lnTo>
                <a:lnTo>
                  <a:pt x="1445958" y="7941"/>
                </a:lnTo>
                <a:lnTo>
                  <a:pt x="1445685" y="10059"/>
                </a:lnTo>
                <a:lnTo>
                  <a:pt x="1445606" y="17735"/>
                </a:lnTo>
                <a:lnTo>
                  <a:pt x="1439174" y="17735"/>
                </a:lnTo>
                <a:lnTo>
                  <a:pt x="1439174" y="26911"/>
                </a:lnTo>
                <a:lnTo>
                  <a:pt x="1465870" y="26911"/>
                </a:lnTo>
                <a:lnTo>
                  <a:pt x="1465870" y="17735"/>
                </a:lnTo>
                <a:lnTo>
                  <a:pt x="1457236" y="17735"/>
                </a:lnTo>
                <a:lnTo>
                  <a:pt x="1457236" y="12353"/>
                </a:lnTo>
                <a:lnTo>
                  <a:pt x="1457588" y="10853"/>
                </a:lnTo>
                <a:lnTo>
                  <a:pt x="1458293" y="10059"/>
                </a:lnTo>
                <a:lnTo>
                  <a:pt x="1459086" y="9265"/>
                </a:lnTo>
                <a:lnTo>
                  <a:pt x="1460231" y="8912"/>
                </a:lnTo>
                <a:lnTo>
                  <a:pt x="1467400" y="8912"/>
                </a:lnTo>
                <a:lnTo>
                  <a:pt x="1468865" y="1412"/>
                </a:lnTo>
                <a:lnTo>
                  <a:pt x="1465694" y="441"/>
                </a:lnTo>
                <a:lnTo>
                  <a:pt x="1462434" y="0"/>
                </a:lnTo>
                <a:close/>
              </a:path>
              <a:path w="1744345" h="80010">
                <a:moveTo>
                  <a:pt x="1438326" y="8912"/>
                </a:moveTo>
                <a:lnTo>
                  <a:pt x="1434593" y="8912"/>
                </a:lnTo>
                <a:lnTo>
                  <a:pt x="1436355" y="9088"/>
                </a:lnTo>
                <a:lnTo>
                  <a:pt x="1438205" y="9529"/>
                </a:lnTo>
                <a:lnTo>
                  <a:pt x="1438326" y="8912"/>
                </a:lnTo>
                <a:close/>
              </a:path>
              <a:path w="1744345" h="80010">
                <a:moveTo>
                  <a:pt x="1467400" y="8912"/>
                </a:moveTo>
                <a:lnTo>
                  <a:pt x="1463667" y="8912"/>
                </a:lnTo>
                <a:lnTo>
                  <a:pt x="1465429" y="9088"/>
                </a:lnTo>
                <a:lnTo>
                  <a:pt x="1467279" y="9529"/>
                </a:lnTo>
                <a:lnTo>
                  <a:pt x="1467400" y="8912"/>
                </a:lnTo>
                <a:close/>
              </a:path>
              <a:path w="1744345" h="80010">
                <a:moveTo>
                  <a:pt x="1496530" y="16764"/>
                </a:moveTo>
                <a:lnTo>
                  <a:pt x="1484195" y="16764"/>
                </a:lnTo>
                <a:lnTo>
                  <a:pt x="1479349" y="18794"/>
                </a:lnTo>
                <a:lnTo>
                  <a:pt x="1471773" y="27088"/>
                </a:lnTo>
                <a:lnTo>
                  <a:pt x="1469895" y="32558"/>
                </a:lnTo>
                <a:lnTo>
                  <a:pt x="1469939" y="46499"/>
                </a:lnTo>
                <a:lnTo>
                  <a:pt x="1496001" y="62734"/>
                </a:lnTo>
                <a:lnTo>
                  <a:pt x="1499966" y="61587"/>
                </a:lnTo>
                <a:lnTo>
                  <a:pt x="1503226" y="59381"/>
                </a:lnTo>
                <a:lnTo>
                  <a:pt x="1506398" y="57175"/>
                </a:lnTo>
                <a:lnTo>
                  <a:pt x="1508712" y="53999"/>
                </a:lnTo>
                <a:lnTo>
                  <a:pt x="1488601" y="53999"/>
                </a:lnTo>
                <a:lnTo>
                  <a:pt x="1486398" y="53028"/>
                </a:lnTo>
                <a:lnTo>
                  <a:pt x="1482786" y="49234"/>
                </a:lnTo>
                <a:lnTo>
                  <a:pt x="1481905" y="46499"/>
                </a:lnTo>
                <a:lnTo>
                  <a:pt x="1481816" y="43058"/>
                </a:lnTo>
                <a:lnTo>
                  <a:pt x="1510891" y="43058"/>
                </a:lnTo>
                <a:lnTo>
                  <a:pt x="1511032" y="35911"/>
                </a:lnTo>
                <a:lnTo>
                  <a:pt x="1481993" y="35911"/>
                </a:lnTo>
                <a:lnTo>
                  <a:pt x="1482049" y="32558"/>
                </a:lnTo>
                <a:lnTo>
                  <a:pt x="1482786" y="30264"/>
                </a:lnTo>
                <a:lnTo>
                  <a:pt x="1484460" y="28411"/>
                </a:lnTo>
                <a:lnTo>
                  <a:pt x="1486046" y="26558"/>
                </a:lnTo>
                <a:lnTo>
                  <a:pt x="1488160" y="25676"/>
                </a:lnTo>
                <a:lnTo>
                  <a:pt x="1507631" y="25676"/>
                </a:lnTo>
                <a:lnTo>
                  <a:pt x="1505517" y="23205"/>
                </a:lnTo>
                <a:lnTo>
                  <a:pt x="1501728" y="18882"/>
                </a:lnTo>
                <a:lnTo>
                  <a:pt x="1496530" y="16764"/>
                </a:lnTo>
                <a:close/>
              </a:path>
              <a:path w="1744345" h="80010">
                <a:moveTo>
                  <a:pt x="1498733" y="47734"/>
                </a:moveTo>
                <a:lnTo>
                  <a:pt x="1498028" y="49940"/>
                </a:lnTo>
                <a:lnTo>
                  <a:pt x="1497147" y="51528"/>
                </a:lnTo>
                <a:lnTo>
                  <a:pt x="1494680" y="53470"/>
                </a:lnTo>
                <a:lnTo>
                  <a:pt x="1493094" y="53999"/>
                </a:lnTo>
                <a:lnTo>
                  <a:pt x="1508712" y="53999"/>
                </a:lnTo>
                <a:lnTo>
                  <a:pt x="1510274" y="49675"/>
                </a:lnTo>
                <a:lnTo>
                  <a:pt x="1498733" y="47734"/>
                </a:lnTo>
                <a:close/>
              </a:path>
              <a:path w="1744345" h="80010">
                <a:moveTo>
                  <a:pt x="1507631" y="25676"/>
                </a:moveTo>
                <a:lnTo>
                  <a:pt x="1493094" y="25676"/>
                </a:lnTo>
                <a:lnTo>
                  <a:pt x="1495120" y="26470"/>
                </a:lnTo>
                <a:lnTo>
                  <a:pt x="1496706" y="28235"/>
                </a:lnTo>
                <a:lnTo>
                  <a:pt x="1498380" y="29999"/>
                </a:lnTo>
                <a:lnTo>
                  <a:pt x="1499261" y="32558"/>
                </a:lnTo>
                <a:lnTo>
                  <a:pt x="1499349" y="35911"/>
                </a:lnTo>
                <a:lnTo>
                  <a:pt x="1481993" y="35911"/>
                </a:lnTo>
                <a:lnTo>
                  <a:pt x="1511032" y="35911"/>
                </a:lnTo>
                <a:lnTo>
                  <a:pt x="1511067" y="34146"/>
                </a:lnTo>
                <a:lnTo>
                  <a:pt x="1509217" y="27529"/>
                </a:lnTo>
                <a:lnTo>
                  <a:pt x="1507631" y="25676"/>
                </a:lnTo>
                <a:close/>
              </a:path>
              <a:path w="1744345" h="80010">
                <a:moveTo>
                  <a:pt x="1532036" y="17735"/>
                </a:moveTo>
                <a:lnTo>
                  <a:pt x="1521287" y="17735"/>
                </a:lnTo>
                <a:lnTo>
                  <a:pt x="1521287" y="61675"/>
                </a:lnTo>
                <a:lnTo>
                  <a:pt x="1532917" y="61675"/>
                </a:lnTo>
                <a:lnTo>
                  <a:pt x="1532917" y="40676"/>
                </a:lnTo>
                <a:lnTo>
                  <a:pt x="1533181" y="35735"/>
                </a:lnTo>
                <a:lnTo>
                  <a:pt x="1533886" y="33352"/>
                </a:lnTo>
                <a:lnTo>
                  <a:pt x="1534503" y="31058"/>
                </a:lnTo>
                <a:lnTo>
                  <a:pt x="1535384" y="29382"/>
                </a:lnTo>
                <a:lnTo>
                  <a:pt x="1537675" y="27617"/>
                </a:lnTo>
                <a:lnTo>
                  <a:pt x="1538996" y="27176"/>
                </a:lnTo>
                <a:lnTo>
                  <a:pt x="1546824" y="27176"/>
                </a:lnTo>
                <a:lnTo>
                  <a:pt x="1547955" y="24000"/>
                </a:lnTo>
                <a:lnTo>
                  <a:pt x="1532036" y="24000"/>
                </a:lnTo>
                <a:lnTo>
                  <a:pt x="1532036" y="17735"/>
                </a:lnTo>
                <a:close/>
              </a:path>
              <a:path w="1744345" h="80010">
                <a:moveTo>
                  <a:pt x="1546824" y="27176"/>
                </a:moveTo>
                <a:lnTo>
                  <a:pt x="1542344" y="27176"/>
                </a:lnTo>
                <a:lnTo>
                  <a:pt x="1544194" y="27794"/>
                </a:lnTo>
                <a:lnTo>
                  <a:pt x="1546133" y="29117"/>
                </a:lnTo>
                <a:lnTo>
                  <a:pt x="1546824" y="27176"/>
                </a:lnTo>
                <a:close/>
              </a:path>
              <a:path w="1744345" h="80010">
                <a:moveTo>
                  <a:pt x="1544723" y="16764"/>
                </a:moveTo>
                <a:lnTo>
                  <a:pt x="1540230" y="16764"/>
                </a:lnTo>
                <a:lnTo>
                  <a:pt x="1538556" y="17206"/>
                </a:lnTo>
                <a:lnTo>
                  <a:pt x="1537058" y="18176"/>
                </a:lnTo>
                <a:lnTo>
                  <a:pt x="1535560" y="19059"/>
                </a:lnTo>
                <a:lnTo>
                  <a:pt x="1533886" y="21000"/>
                </a:lnTo>
                <a:lnTo>
                  <a:pt x="1532036" y="24000"/>
                </a:lnTo>
                <a:lnTo>
                  <a:pt x="1547955" y="24000"/>
                </a:lnTo>
                <a:lnTo>
                  <a:pt x="1549745" y="18970"/>
                </a:lnTo>
                <a:lnTo>
                  <a:pt x="1547278" y="17470"/>
                </a:lnTo>
                <a:lnTo>
                  <a:pt x="1544723" y="16764"/>
                </a:lnTo>
                <a:close/>
              </a:path>
              <a:path w="1744345" h="80010">
                <a:moveTo>
                  <a:pt x="1578996" y="16764"/>
                </a:moveTo>
                <a:lnTo>
                  <a:pt x="1566661" y="16764"/>
                </a:lnTo>
                <a:lnTo>
                  <a:pt x="1561815" y="18794"/>
                </a:lnTo>
                <a:lnTo>
                  <a:pt x="1554239" y="27088"/>
                </a:lnTo>
                <a:lnTo>
                  <a:pt x="1552361" y="32558"/>
                </a:lnTo>
                <a:lnTo>
                  <a:pt x="1552405" y="46499"/>
                </a:lnTo>
                <a:lnTo>
                  <a:pt x="1578467" y="62734"/>
                </a:lnTo>
                <a:lnTo>
                  <a:pt x="1582432" y="61587"/>
                </a:lnTo>
                <a:lnTo>
                  <a:pt x="1585692" y="59381"/>
                </a:lnTo>
                <a:lnTo>
                  <a:pt x="1588863" y="57175"/>
                </a:lnTo>
                <a:lnTo>
                  <a:pt x="1591178" y="53999"/>
                </a:lnTo>
                <a:lnTo>
                  <a:pt x="1571066" y="53999"/>
                </a:lnTo>
                <a:lnTo>
                  <a:pt x="1568864" y="53028"/>
                </a:lnTo>
                <a:lnTo>
                  <a:pt x="1565251" y="49234"/>
                </a:lnTo>
                <a:lnTo>
                  <a:pt x="1564282" y="46499"/>
                </a:lnTo>
                <a:lnTo>
                  <a:pt x="1564194" y="43058"/>
                </a:lnTo>
                <a:lnTo>
                  <a:pt x="1593357" y="43058"/>
                </a:lnTo>
                <a:lnTo>
                  <a:pt x="1593498" y="35911"/>
                </a:lnTo>
                <a:lnTo>
                  <a:pt x="1564458" y="35911"/>
                </a:lnTo>
                <a:lnTo>
                  <a:pt x="1564433" y="32558"/>
                </a:lnTo>
                <a:lnTo>
                  <a:pt x="1565251" y="30264"/>
                </a:lnTo>
                <a:lnTo>
                  <a:pt x="1566837" y="28411"/>
                </a:lnTo>
                <a:lnTo>
                  <a:pt x="1568511" y="26558"/>
                </a:lnTo>
                <a:lnTo>
                  <a:pt x="1570626" y="25676"/>
                </a:lnTo>
                <a:lnTo>
                  <a:pt x="1590059" y="25676"/>
                </a:lnTo>
                <a:lnTo>
                  <a:pt x="1584106" y="18882"/>
                </a:lnTo>
                <a:lnTo>
                  <a:pt x="1578996" y="16764"/>
                </a:lnTo>
                <a:close/>
              </a:path>
              <a:path w="1744345" h="80010">
                <a:moveTo>
                  <a:pt x="1581110" y="47734"/>
                </a:moveTo>
                <a:lnTo>
                  <a:pt x="1580494" y="49940"/>
                </a:lnTo>
                <a:lnTo>
                  <a:pt x="1579612" y="51528"/>
                </a:lnTo>
                <a:lnTo>
                  <a:pt x="1578291" y="52499"/>
                </a:lnTo>
                <a:lnTo>
                  <a:pt x="1577057" y="53470"/>
                </a:lnTo>
                <a:lnTo>
                  <a:pt x="1575560" y="53999"/>
                </a:lnTo>
                <a:lnTo>
                  <a:pt x="1591178" y="53999"/>
                </a:lnTo>
                <a:lnTo>
                  <a:pt x="1592740" y="49675"/>
                </a:lnTo>
                <a:lnTo>
                  <a:pt x="1581110" y="47734"/>
                </a:lnTo>
                <a:close/>
              </a:path>
              <a:path w="1744345" h="80010">
                <a:moveTo>
                  <a:pt x="1590059" y="25676"/>
                </a:moveTo>
                <a:lnTo>
                  <a:pt x="1575560" y="25676"/>
                </a:lnTo>
                <a:lnTo>
                  <a:pt x="1577586" y="26470"/>
                </a:lnTo>
                <a:lnTo>
                  <a:pt x="1579172" y="28235"/>
                </a:lnTo>
                <a:lnTo>
                  <a:pt x="1580846" y="29999"/>
                </a:lnTo>
                <a:lnTo>
                  <a:pt x="1581727" y="32558"/>
                </a:lnTo>
                <a:lnTo>
                  <a:pt x="1581815" y="35911"/>
                </a:lnTo>
                <a:lnTo>
                  <a:pt x="1564458" y="35911"/>
                </a:lnTo>
                <a:lnTo>
                  <a:pt x="1593498" y="35911"/>
                </a:lnTo>
                <a:lnTo>
                  <a:pt x="1593533" y="34146"/>
                </a:lnTo>
                <a:lnTo>
                  <a:pt x="1591683" y="27529"/>
                </a:lnTo>
                <a:lnTo>
                  <a:pt x="1590059" y="25676"/>
                </a:lnTo>
                <a:close/>
              </a:path>
              <a:path w="1744345" h="80010">
                <a:moveTo>
                  <a:pt x="1614942" y="17735"/>
                </a:moveTo>
                <a:lnTo>
                  <a:pt x="1604105" y="17735"/>
                </a:lnTo>
                <a:lnTo>
                  <a:pt x="1604105" y="61675"/>
                </a:lnTo>
                <a:lnTo>
                  <a:pt x="1615735" y="61675"/>
                </a:lnTo>
                <a:lnTo>
                  <a:pt x="1615735" y="36882"/>
                </a:lnTo>
                <a:lnTo>
                  <a:pt x="1616087" y="33529"/>
                </a:lnTo>
                <a:lnTo>
                  <a:pt x="1623312" y="25676"/>
                </a:lnTo>
                <a:lnTo>
                  <a:pt x="1643278" y="25676"/>
                </a:lnTo>
                <a:lnTo>
                  <a:pt x="1643047" y="24705"/>
                </a:lnTo>
                <a:lnTo>
                  <a:pt x="1642812" y="24176"/>
                </a:lnTo>
                <a:lnTo>
                  <a:pt x="1614942" y="24176"/>
                </a:lnTo>
                <a:lnTo>
                  <a:pt x="1614942" y="17735"/>
                </a:lnTo>
                <a:close/>
              </a:path>
              <a:path w="1744345" h="80010">
                <a:moveTo>
                  <a:pt x="1643278" y="25676"/>
                </a:moveTo>
                <a:lnTo>
                  <a:pt x="1626924" y="25676"/>
                </a:lnTo>
                <a:lnTo>
                  <a:pt x="1628246" y="26029"/>
                </a:lnTo>
                <a:lnTo>
                  <a:pt x="1630448" y="27529"/>
                </a:lnTo>
                <a:lnTo>
                  <a:pt x="1631329" y="28676"/>
                </a:lnTo>
                <a:lnTo>
                  <a:pt x="1631770" y="30088"/>
                </a:lnTo>
                <a:lnTo>
                  <a:pt x="1632298" y="31411"/>
                </a:lnTo>
                <a:lnTo>
                  <a:pt x="1632480" y="33529"/>
                </a:lnTo>
                <a:lnTo>
                  <a:pt x="1632563" y="61675"/>
                </a:lnTo>
                <a:lnTo>
                  <a:pt x="1644193" y="61675"/>
                </a:lnTo>
                <a:lnTo>
                  <a:pt x="1644074" y="29823"/>
                </a:lnTo>
                <a:lnTo>
                  <a:pt x="1643928" y="28411"/>
                </a:lnTo>
                <a:lnTo>
                  <a:pt x="1643278" y="25676"/>
                </a:lnTo>
                <a:close/>
              </a:path>
              <a:path w="1744345" h="80010">
                <a:moveTo>
                  <a:pt x="1631946" y="16764"/>
                </a:moveTo>
                <a:lnTo>
                  <a:pt x="1623576" y="16764"/>
                </a:lnTo>
                <a:lnTo>
                  <a:pt x="1618731" y="19235"/>
                </a:lnTo>
                <a:lnTo>
                  <a:pt x="1614942" y="24176"/>
                </a:lnTo>
                <a:lnTo>
                  <a:pt x="1642812" y="24176"/>
                </a:lnTo>
                <a:lnTo>
                  <a:pt x="1631946" y="16764"/>
                </a:lnTo>
                <a:close/>
              </a:path>
              <a:path w="1744345" h="80010">
                <a:moveTo>
                  <a:pt x="1681548" y="16765"/>
                </a:moveTo>
                <a:lnTo>
                  <a:pt x="1654941" y="32470"/>
                </a:lnTo>
                <a:lnTo>
                  <a:pt x="1654941" y="46940"/>
                </a:lnTo>
                <a:lnTo>
                  <a:pt x="1656879" y="52587"/>
                </a:lnTo>
                <a:lnTo>
                  <a:pt x="1664456" y="60705"/>
                </a:lnTo>
                <a:lnTo>
                  <a:pt x="1669654" y="62734"/>
                </a:lnTo>
                <a:lnTo>
                  <a:pt x="1681724" y="62734"/>
                </a:lnTo>
                <a:lnTo>
                  <a:pt x="1686218" y="61322"/>
                </a:lnTo>
                <a:lnTo>
                  <a:pt x="1692914" y="56028"/>
                </a:lnTo>
                <a:lnTo>
                  <a:pt x="1694543" y="53205"/>
                </a:lnTo>
                <a:lnTo>
                  <a:pt x="1673619" y="53205"/>
                </a:lnTo>
                <a:lnTo>
                  <a:pt x="1671240" y="52146"/>
                </a:lnTo>
                <a:lnTo>
                  <a:pt x="1667804" y="47823"/>
                </a:lnTo>
                <a:lnTo>
                  <a:pt x="1666923" y="44117"/>
                </a:lnTo>
                <a:lnTo>
                  <a:pt x="1666923" y="34235"/>
                </a:lnTo>
                <a:lnTo>
                  <a:pt x="1667716" y="30882"/>
                </a:lnTo>
                <a:lnTo>
                  <a:pt x="1669559" y="28764"/>
                </a:lnTo>
                <a:lnTo>
                  <a:pt x="1671241" y="26911"/>
                </a:lnTo>
                <a:lnTo>
                  <a:pt x="1673531" y="25853"/>
                </a:lnTo>
                <a:lnTo>
                  <a:pt x="1694297" y="25853"/>
                </a:lnTo>
                <a:lnTo>
                  <a:pt x="1692121" y="22500"/>
                </a:lnTo>
                <a:lnTo>
                  <a:pt x="1689037" y="20206"/>
                </a:lnTo>
                <a:lnTo>
                  <a:pt x="1685865" y="17912"/>
                </a:lnTo>
                <a:lnTo>
                  <a:pt x="1681548" y="16765"/>
                </a:lnTo>
                <a:close/>
              </a:path>
              <a:path w="1744345" h="80010">
                <a:moveTo>
                  <a:pt x="1684984" y="44823"/>
                </a:moveTo>
                <a:lnTo>
                  <a:pt x="1684367" y="47911"/>
                </a:lnTo>
                <a:lnTo>
                  <a:pt x="1683399" y="50117"/>
                </a:lnTo>
                <a:lnTo>
                  <a:pt x="1680579" y="52587"/>
                </a:lnTo>
                <a:lnTo>
                  <a:pt x="1678817" y="53205"/>
                </a:lnTo>
                <a:lnTo>
                  <a:pt x="1694543" y="53205"/>
                </a:lnTo>
                <a:lnTo>
                  <a:pt x="1695204" y="52058"/>
                </a:lnTo>
                <a:lnTo>
                  <a:pt x="1696350" y="46764"/>
                </a:lnTo>
                <a:lnTo>
                  <a:pt x="1684984" y="44823"/>
                </a:lnTo>
                <a:close/>
              </a:path>
              <a:path w="1744345" h="80010">
                <a:moveTo>
                  <a:pt x="1694297" y="25853"/>
                </a:moveTo>
                <a:lnTo>
                  <a:pt x="1678553" y="25853"/>
                </a:lnTo>
                <a:lnTo>
                  <a:pt x="1680315" y="26470"/>
                </a:lnTo>
                <a:lnTo>
                  <a:pt x="1681725" y="27617"/>
                </a:lnTo>
                <a:lnTo>
                  <a:pt x="1683047" y="28764"/>
                </a:lnTo>
                <a:lnTo>
                  <a:pt x="1683928" y="30529"/>
                </a:lnTo>
                <a:lnTo>
                  <a:pt x="1684368" y="32823"/>
                </a:lnTo>
                <a:lnTo>
                  <a:pt x="1695821" y="30705"/>
                </a:lnTo>
                <a:lnTo>
                  <a:pt x="1694412" y="26029"/>
                </a:lnTo>
                <a:lnTo>
                  <a:pt x="1694297" y="25853"/>
                </a:lnTo>
                <a:close/>
              </a:path>
              <a:path w="1744345" h="80010">
                <a:moveTo>
                  <a:pt x="1729302" y="16764"/>
                </a:moveTo>
                <a:lnTo>
                  <a:pt x="1716967" y="16764"/>
                </a:lnTo>
                <a:lnTo>
                  <a:pt x="1712121" y="18794"/>
                </a:lnTo>
                <a:lnTo>
                  <a:pt x="1704544" y="27088"/>
                </a:lnTo>
                <a:lnTo>
                  <a:pt x="1702667" y="32558"/>
                </a:lnTo>
                <a:lnTo>
                  <a:pt x="1702711" y="46499"/>
                </a:lnTo>
                <a:lnTo>
                  <a:pt x="1728773" y="62734"/>
                </a:lnTo>
                <a:lnTo>
                  <a:pt x="1732737" y="61587"/>
                </a:lnTo>
                <a:lnTo>
                  <a:pt x="1735997" y="59381"/>
                </a:lnTo>
                <a:lnTo>
                  <a:pt x="1739169" y="57175"/>
                </a:lnTo>
                <a:lnTo>
                  <a:pt x="1741483" y="53999"/>
                </a:lnTo>
                <a:lnTo>
                  <a:pt x="1721372" y="53999"/>
                </a:lnTo>
                <a:lnTo>
                  <a:pt x="1719170" y="53028"/>
                </a:lnTo>
                <a:lnTo>
                  <a:pt x="1715557" y="49234"/>
                </a:lnTo>
                <a:lnTo>
                  <a:pt x="1714588" y="46499"/>
                </a:lnTo>
                <a:lnTo>
                  <a:pt x="1714500" y="43058"/>
                </a:lnTo>
                <a:lnTo>
                  <a:pt x="1743663" y="43058"/>
                </a:lnTo>
                <a:lnTo>
                  <a:pt x="1743804" y="35911"/>
                </a:lnTo>
                <a:lnTo>
                  <a:pt x="1714764" y="35911"/>
                </a:lnTo>
                <a:lnTo>
                  <a:pt x="1714739" y="32558"/>
                </a:lnTo>
                <a:lnTo>
                  <a:pt x="1715557" y="30264"/>
                </a:lnTo>
                <a:lnTo>
                  <a:pt x="1717143" y="28411"/>
                </a:lnTo>
                <a:lnTo>
                  <a:pt x="1718817" y="26558"/>
                </a:lnTo>
                <a:lnTo>
                  <a:pt x="1720931" y="25676"/>
                </a:lnTo>
                <a:lnTo>
                  <a:pt x="1740365" y="25676"/>
                </a:lnTo>
                <a:lnTo>
                  <a:pt x="1734412" y="18882"/>
                </a:lnTo>
                <a:lnTo>
                  <a:pt x="1729302" y="16764"/>
                </a:lnTo>
                <a:close/>
              </a:path>
              <a:path w="1744345" h="80010">
                <a:moveTo>
                  <a:pt x="1731416" y="47734"/>
                </a:moveTo>
                <a:lnTo>
                  <a:pt x="1725866" y="53999"/>
                </a:lnTo>
                <a:lnTo>
                  <a:pt x="1741483" y="53999"/>
                </a:lnTo>
                <a:lnTo>
                  <a:pt x="1743046" y="49675"/>
                </a:lnTo>
                <a:lnTo>
                  <a:pt x="1731416" y="47734"/>
                </a:lnTo>
                <a:close/>
              </a:path>
              <a:path w="1744345" h="80010">
                <a:moveTo>
                  <a:pt x="1740365" y="25676"/>
                </a:moveTo>
                <a:lnTo>
                  <a:pt x="1725865" y="25676"/>
                </a:lnTo>
                <a:lnTo>
                  <a:pt x="1727803" y="26470"/>
                </a:lnTo>
                <a:lnTo>
                  <a:pt x="1731151" y="29999"/>
                </a:lnTo>
                <a:lnTo>
                  <a:pt x="1732032" y="32558"/>
                </a:lnTo>
                <a:lnTo>
                  <a:pt x="1732120" y="35911"/>
                </a:lnTo>
                <a:lnTo>
                  <a:pt x="1714764" y="35911"/>
                </a:lnTo>
                <a:lnTo>
                  <a:pt x="1743804" y="35911"/>
                </a:lnTo>
                <a:lnTo>
                  <a:pt x="1743839" y="34146"/>
                </a:lnTo>
                <a:lnTo>
                  <a:pt x="1741989" y="27529"/>
                </a:lnTo>
                <a:lnTo>
                  <a:pt x="1740365" y="25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8969475" y="5232291"/>
            <a:ext cx="2332990" cy="715645"/>
          </a:xfrm>
          <a:custGeom>
            <a:avLst/>
            <a:gdLst/>
            <a:ahLst/>
            <a:cxnLst/>
            <a:rect l="l" t="t" r="r" b="b"/>
            <a:pathLst>
              <a:path w="2332990" h="715645">
                <a:moveTo>
                  <a:pt x="0" y="354080"/>
                </a:moveTo>
                <a:lnTo>
                  <a:pt x="933" y="354080"/>
                </a:lnTo>
                <a:lnTo>
                  <a:pt x="1867" y="354080"/>
                </a:lnTo>
                <a:lnTo>
                  <a:pt x="2801" y="354080"/>
                </a:lnTo>
                <a:lnTo>
                  <a:pt x="3735" y="354080"/>
                </a:lnTo>
                <a:lnTo>
                  <a:pt x="4669" y="354080"/>
                </a:lnTo>
                <a:lnTo>
                  <a:pt x="5594" y="354080"/>
                </a:lnTo>
                <a:lnTo>
                  <a:pt x="6528" y="354080"/>
                </a:lnTo>
                <a:lnTo>
                  <a:pt x="7462" y="354080"/>
                </a:lnTo>
                <a:lnTo>
                  <a:pt x="8396" y="354080"/>
                </a:lnTo>
                <a:lnTo>
                  <a:pt x="9330" y="354080"/>
                </a:lnTo>
                <a:lnTo>
                  <a:pt x="10264" y="354080"/>
                </a:lnTo>
                <a:lnTo>
                  <a:pt x="11197" y="354080"/>
                </a:lnTo>
                <a:lnTo>
                  <a:pt x="12131" y="354080"/>
                </a:lnTo>
                <a:lnTo>
                  <a:pt x="13065" y="354080"/>
                </a:lnTo>
                <a:lnTo>
                  <a:pt x="13999" y="354080"/>
                </a:lnTo>
                <a:lnTo>
                  <a:pt x="14924" y="354080"/>
                </a:lnTo>
                <a:lnTo>
                  <a:pt x="15858" y="354080"/>
                </a:lnTo>
                <a:lnTo>
                  <a:pt x="16792" y="354080"/>
                </a:lnTo>
                <a:lnTo>
                  <a:pt x="17726" y="354080"/>
                </a:lnTo>
                <a:lnTo>
                  <a:pt x="18660" y="354080"/>
                </a:lnTo>
                <a:lnTo>
                  <a:pt x="19594" y="354080"/>
                </a:lnTo>
                <a:lnTo>
                  <a:pt x="20528" y="354080"/>
                </a:lnTo>
                <a:lnTo>
                  <a:pt x="21462" y="354080"/>
                </a:lnTo>
                <a:lnTo>
                  <a:pt x="22395" y="354080"/>
                </a:lnTo>
                <a:lnTo>
                  <a:pt x="23320" y="354080"/>
                </a:lnTo>
                <a:lnTo>
                  <a:pt x="24254" y="354080"/>
                </a:lnTo>
                <a:lnTo>
                  <a:pt x="25188" y="354080"/>
                </a:lnTo>
                <a:lnTo>
                  <a:pt x="26122" y="354080"/>
                </a:lnTo>
                <a:lnTo>
                  <a:pt x="27056" y="354080"/>
                </a:lnTo>
                <a:lnTo>
                  <a:pt x="27990" y="354080"/>
                </a:lnTo>
                <a:lnTo>
                  <a:pt x="28924" y="354080"/>
                </a:lnTo>
                <a:lnTo>
                  <a:pt x="29858" y="354080"/>
                </a:lnTo>
                <a:lnTo>
                  <a:pt x="30792" y="354080"/>
                </a:lnTo>
                <a:lnTo>
                  <a:pt x="31726" y="354080"/>
                </a:lnTo>
                <a:lnTo>
                  <a:pt x="32659" y="354080"/>
                </a:lnTo>
                <a:lnTo>
                  <a:pt x="33585" y="354080"/>
                </a:lnTo>
                <a:lnTo>
                  <a:pt x="34518" y="354080"/>
                </a:lnTo>
                <a:lnTo>
                  <a:pt x="35452" y="354080"/>
                </a:lnTo>
                <a:lnTo>
                  <a:pt x="36386" y="354080"/>
                </a:lnTo>
                <a:lnTo>
                  <a:pt x="37320" y="354080"/>
                </a:lnTo>
                <a:lnTo>
                  <a:pt x="38254" y="354080"/>
                </a:lnTo>
                <a:lnTo>
                  <a:pt x="39188" y="354080"/>
                </a:lnTo>
                <a:lnTo>
                  <a:pt x="40122" y="354080"/>
                </a:lnTo>
                <a:lnTo>
                  <a:pt x="41056" y="354080"/>
                </a:lnTo>
                <a:lnTo>
                  <a:pt x="41981" y="354080"/>
                </a:lnTo>
                <a:lnTo>
                  <a:pt x="42915" y="354080"/>
                </a:lnTo>
                <a:lnTo>
                  <a:pt x="43849" y="354080"/>
                </a:lnTo>
                <a:lnTo>
                  <a:pt x="44782" y="354080"/>
                </a:lnTo>
                <a:lnTo>
                  <a:pt x="45716" y="354080"/>
                </a:lnTo>
                <a:lnTo>
                  <a:pt x="46650" y="354080"/>
                </a:lnTo>
                <a:lnTo>
                  <a:pt x="47584" y="354080"/>
                </a:lnTo>
                <a:lnTo>
                  <a:pt x="48518" y="354080"/>
                </a:lnTo>
                <a:lnTo>
                  <a:pt x="49452" y="354080"/>
                </a:lnTo>
                <a:lnTo>
                  <a:pt x="50386" y="354080"/>
                </a:lnTo>
                <a:lnTo>
                  <a:pt x="51320" y="354080"/>
                </a:lnTo>
                <a:lnTo>
                  <a:pt x="52245" y="354080"/>
                </a:lnTo>
                <a:lnTo>
                  <a:pt x="53179" y="354080"/>
                </a:lnTo>
                <a:lnTo>
                  <a:pt x="54113" y="354080"/>
                </a:lnTo>
                <a:lnTo>
                  <a:pt x="55047" y="354080"/>
                </a:lnTo>
                <a:lnTo>
                  <a:pt x="55980" y="354080"/>
                </a:lnTo>
                <a:lnTo>
                  <a:pt x="56914" y="354080"/>
                </a:lnTo>
                <a:lnTo>
                  <a:pt x="57848" y="354080"/>
                </a:lnTo>
                <a:lnTo>
                  <a:pt x="58782" y="354080"/>
                </a:lnTo>
                <a:lnTo>
                  <a:pt x="59716" y="354080"/>
                </a:lnTo>
                <a:lnTo>
                  <a:pt x="60641" y="354080"/>
                </a:lnTo>
                <a:lnTo>
                  <a:pt x="61575" y="354080"/>
                </a:lnTo>
                <a:lnTo>
                  <a:pt x="62509" y="354080"/>
                </a:lnTo>
                <a:lnTo>
                  <a:pt x="63443" y="354080"/>
                </a:lnTo>
                <a:lnTo>
                  <a:pt x="64377" y="354080"/>
                </a:lnTo>
                <a:lnTo>
                  <a:pt x="65311" y="354080"/>
                </a:lnTo>
                <a:lnTo>
                  <a:pt x="66244" y="354080"/>
                </a:lnTo>
                <a:lnTo>
                  <a:pt x="67178" y="354080"/>
                </a:lnTo>
                <a:lnTo>
                  <a:pt x="68112" y="354080"/>
                </a:lnTo>
                <a:lnTo>
                  <a:pt x="69046" y="354080"/>
                </a:lnTo>
                <a:lnTo>
                  <a:pt x="69971" y="354080"/>
                </a:lnTo>
                <a:lnTo>
                  <a:pt x="70905" y="354080"/>
                </a:lnTo>
                <a:lnTo>
                  <a:pt x="71839" y="354080"/>
                </a:lnTo>
                <a:lnTo>
                  <a:pt x="72773" y="354080"/>
                </a:lnTo>
                <a:lnTo>
                  <a:pt x="73707" y="354080"/>
                </a:lnTo>
                <a:lnTo>
                  <a:pt x="74641" y="354080"/>
                </a:lnTo>
                <a:lnTo>
                  <a:pt x="75575" y="354080"/>
                </a:lnTo>
                <a:lnTo>
                  <a:pt x="76509" y="354080"/>
                </a:lnTo>
                <a:lnTo>
                  <a:pt x="77442" y="354080"/>
                </a:lnTo>
                <a:lnTo>
                  <a:pt x="78376" y="354080"/>
                </a:lnTo>
                <a:lnTo>
                  <a:pt x="79301" y="354080"/>
                </a:lnTo>
                <a:lnTo>
                  <a:pt x="80235" y="354080"/>
                </a:lnTo>
                <a:lnTo>
                  <a:pt x="81169" y="354080"/>
                </a:lnTo>
                <a:lnTo>
                  <a:pt x="82103" y="354080"/>
                </a:lnTo>
                <a:lnTo>
                  <a:pt x="83037" y="354080"/>
                </a:lnTo>
                <a:lnTo>
                  <a:pt x="83971" y="354080"/>
                </a:lnTo>
                <a:lnTo>
                  <a:pt x="84905" y="354080"/>
                </a:lnTo>
                <a:lnTo>
                  <a:pt x="85839" y="354080"/>
                </a:lnTo>
                <a:lnTo>
                  <a:pt x="86773" y="354080"/>
                </a:lnTo>
                <a:lnTo>
                  <a:pt x="87706" y="354080"/>
                </a:lnTo>
                <a:lnTo>
                  <a:pt x="88640" y="354080"/>
                </a:lnTo>
                <a:lnTo>
                  <a:pt x="89565" y="354080"/>
                </a:lnTo>
                <a:lnTo>
                  <a:pt x="90499" y="354080"/>
                </a:lnTo>
                <a:lnTo>
                  <a:pt x="91433" y="354080"/>
                </a:lnTo>
                <a:lnTo>
                  <a:pt x="92367" y="354080"/>
                </a:lnTo>
                <a:lnTo>
                  <a:pt x="93301" y="137643"/>
                </a:lnTo>
                <a:lnTo>
                  <a:pt x="94235" y="249788"/>
                </a:lnTo>
                <a:lnTo>
                  <a:pt x="95169" y="274846"/>
                </a:lnTo>
                <a:lnTo>
                  <a:pt x="96103" y="289051"/>
                </a:lnTo>
                <a:lnTo>
                  <a:pt x="97037" y="296992"/>
                </a:lnTo>
                <a:lnTo>
                  <a:pt x="97962" y="300610"/>
                </a:lnTo>
                <a:lnTo>
                  <a:pt x="98896" y="301404"/>
                </a:lnTo>
                <a:lnTo>
                  <a:pt x="99830" y="300345"/>
                </a:lnTo>
                <a:lnTo>
                  <a:pt x="100763" y="282699"/>
                </a:lnTo>
                <a:lnTo>
                  <a:pt x="101697" y="287551"/>
                </a:lnTo>
                <a:lnTo>
                  <a:pt x="102631" y="281905"/>
                </a:lnTo>
                <a:lnTo>
                  <a:pt x="103565" y="279169"/>
                </a:lnTo>
                <a:lnTo>
                  <a:pt x="104499" y="289316"/>
                </a:lnTo>
                <a:lnTo>
                  <a:pt x="105433" y="278640"/>
                </a:lnTo>
                <a:lnTo>
                  <a:pt x="106367" y="273169"/>
                </a:lnTo>
                <a:lnTo>
                  <a:pt x="107292" y="266817"/>
                </a:lnTo>
                <a:lnTo>
                  <a:pt x="108226" y="260905"/>
                </a:lnTo>
                <a:lnTo>
                  <a:pt x="109160" y="254993"/>
                </a:lnTo>
                <a:lnTo>
                  <a:pt x="110094" y="249258"/>
                </a:lnTo>
                <a:lnTo>
                  <a:pt x="111027" y="243523"/>
                </a:lnTo>
                <a:lnTo>
                  <a:pt x="111961" y="237788"/>
                </a:lnTo>
                <a:lnTo>
                  <a:pt x="112895" y="232141"/>
                </a:lnTo>
                <a:lnTo>
                  <a:pt x="113829" y="226494"/>
                </a:lnTo>
                <a:lnTo>
                  <a:pt x="120358" y="188024"/>
                </a:lnTo>
                <a:lnTo>
                  <a:pt x="123159" y="172583"/>
                </a:lnTo>
                <a:lnTo>
                  <a:pt x="124093" y="167554"/>
                </a:lnTo>
                <a:lnTo>
                  <a:pt x="132489" y="127937"/>
                </a:lnTo>
                <a:lnTo>
                  <a:pt x="146480" y="91673"/>
                </a:lnTo>
                <a:lnTo>
                  <a:pt x="150216" y="89556"/>
                </a:lnTo>
                <a:lnTo>
                  <a:pt x="151150" y="89556"/>
                </a:lnTo>
                <a:lnTo>
                  <a:pt x="169810" y="123084"/>
                </a:lnTo>
                <a:lnTo>
                  <a:pt x="173537" y="134731"/>
                </a:lnTo>
                <a:lnTo>
                  <a:pt x="174471" y="137731"/>
                </a:lnTo>
                <a:lnTo>
                  <a:pt x="175405" y="140819"/>
                </a:lnTo>
                <a:lnTo>
                  <a:pt x="176339" y="143819"/>
                </a:lnTo>
                <a:lnTo>
                  <a:pt x="177273" y="146819"/>
                </a:lnTo>
                <a:lnTo>
                  <a:pt x="178207" y="149908"/>
                </a:lnTo>
                <a:lnTo>
                  <a:pt x="179140" y="152907"/>
                </a:lnTo>
                <a:lnTo>
                  <a:pt x="180074" y="155907"/>
                </a:lnTo>
                <a:lnTo>
                  <a:pt x="181008" y="158819"/>
                </a:lnTo>
                <a:lnTo>
                  <a:pt x="181942" y="161731"/>
                </a:lnTo>
                <a:lnTo>
                  <a:pt x="182867" y="164643"/>
                </a:lnTo>
                <a:lnTo>
                  <a:pt x="183801" y="167466"/>
                </a:lnTo>
                <a:lnTo>
                  <a:pt x="188471" y="180436"/>
                </a:lnTo>
                <a:lnTo>
                  <a:pt x="189405" y="182819"/>
                </a:lnTo>
                <a:lnTo>
                  <a:pt x="190339" y="185113"/>
                </a:lnTo>
                <a:lnTo>
                  <a:pt x="191273" y="187230"/>
                </a:lnTo>
                <a:lnTo>
                  <a:pt x="192198" y="189348"/>
                </a:lnTo>
                <a:lnTo>
                  <a:pt x="209000" y="206995"/>
                </a:lnTo>
                <a:lnTo>
                  <a:pt x="209934" y="206906"/>
                </a:lnTo>
                <a:lnTo>
                  <a:pt x="210859" y="206730"/>
                </a:lnTo>
                <a:lnTo>
                  <a:pt x="211793" y="206553"/>
                </a:lnTo>
                <a:lnTo>
                  <a:pt x="212727" y="206201"/>
                </a:lnTo>
                <a:lnTo>
                  <a:pt x="213661" y="205848"/>
                </a:lnTo>
                <a:lnTo>
                  <a:pt x="214595" y="205318"/>
                </a:lnTo>
                <a:lnTo>
                  <a:pt x="215529" y="204789"/>
                </a:lnTo>
                <a:lnTo>
                  <a:pt x="216462" y="204260"/>
                </a:lnTo>
                <a:lnTo>
                  <a:pt x="217396" y="203642"/>
                </a:lnTo>
                <a:lnTo>
                  <a:pt x="218330" y="202936"/>
                </a:lnTo>
                <a:lnTo>
                  <a:pt x="219264" y="202230"/>
                </a:lnTo>
                <a:lnTo>
                  <a:pt x="220189" y="201436"/>
                </a:lnTo>
                <a:lnTo>
                  <a:pt x="221123" y="200642"/>
                </a:lnTo>
                <a:lnTo>
                  <a:pt x="222057" y="199848"/>
                </a:lnTo>
                <a:lnTo>
                  <a:pt x="222991" y="199054"/>
                </a:lnTo>
                <a:lnTo>
                  <a:pt x="223925" y="198171"/>
                </a:lnTo>
                <a:lnTo>
                  <a:pt x="224859" y="197377"/>
                </a:lnTo>
                <a:lnTo>
                  <a:pt x="225793" y="196583"/>
                </a:lnTo>
                <a:lnTo>
                  <a:pt x="226727" y="195701"/>
                </a:lnTo>
                <a:lnTo>
                  <a:pt x="227661" y="194907"/>
                </a:lnTo>
                <a:lnTo>
                  <a:pt x="228595" y="194201"/>
                </a:lnTo>
                <a:lnTo>
                  <a:pt x="229520" y="193407"/>
                </a:lnTo>
                <a:lnTo>
                  <a:pt x="230454" y="192701"/>
                </a:lnTo>
                <a:lnTo>
                  <a:pt x="231388" y="191995"/>
                </a:lnTo>
                <a:lnTo>
                  <a:pt x="232322" y="191377"/>
                </a:lnTo>
                <a:lnTo>
                  <a:pt x="233256" y="190848"/>
                </a:lnTo>
                <a:lnTo>
                  <a:pt x="234189" y="190319"/>
                </a:lnTo>
                <a:lnTo>
                  <a:pt x="235123" y="189877"/>
                </a:lnTo>
                <a:lnTo>
                  <a:pt x="236057" y="189525"/>
                </a:lnTo>
                <a:lnTo>
                  <a:pt x="236991" y="189172"/>
                </a:lnTo>
                <a:lnTo>
                  <a:pt x="237925" y="188907"/>
                </a:lnTo>
                <a:lnTo>
                  <a:pt x="238850" y="188819"/>
                </a:lnTo>
                <a:lnTo>
                  <a:pt x="239784" y="188731"/>
                </a:lnTo>
                <a:lnTo>
                  <a:pt x="240718" y="188731"/>
                </a:lnTo>
                <a:lnTo>
                  <a:pt x="241652" y="188819"/>
                </a:lnTo>
                <a:lnTo>
                  <a:pt x="242586" y="188995"/>
                </a:lnTo>
                <a:lnTo>
                  <a:pt x="243520" y="189348"/>
                </a:lnTo>
                <a:lnTo>
                  <a:pt x="244454" y="189701"/>
                </a:lnTo>
                <a:lnTo>
                  <a:pt x="261247" y="215995"/>
                </a:lnTo>
                <a:lnTo>
                  <a:pt x="262181" y="218465"/>
                </a:lnTo>
                <a:lnTo>
                  <a:pt x="263115" y="221112"/>
                </a:lnTo>
                <a:lnTo>
                  <a:pt x="264049" y="223936"/>
                </a:lnTo>
                <a:lnTo>
                  <a:pt x="264983" y="226759"/>
                </a:lnTo>
                <a:lnTo>
                  <a:pt x="271511" y="249700"/>
                </a:lnTo>
                <a:lnTo>
                  <a:pt x="272445" y="253318"/>
                </a:lnTo>
                <a:lnTo>
                  <a:pt x="278974" y="281199"/>
                </a:lnTo>
                <a:lnTo>
                  <a:pt x="279908" y="285435"/>
                </a:lnTo>
                <a:lnTo>
                  <a:pt x="280842" y="289758"/>
                </a:lnTo>
                <a:lnTo>
                  <a:pt x="281776" y="294258"/>
                </a:lnTo>
                <a:lnTo>
                  <a:pt x="282710" y="298670"/>
                </a:lnTo>
                <a:lnTo>
                  <a:pt x="283644" y="303258"/>
                </a:lnTo>
                <a:lnTo>
                  <a:pt x="284578" y="307846"/>
                </a:lnTo>
                <a:lnTo>
                  <a:pt x="285503" y="312522"/>
                </a:lnTo>
                <a:lnTo>
                  <a:pt x="286437" y="317199"/>
                </a:lnTo>
                <a:lnTo>
                  <a:pt x="287371" y="321963"/>
                </a:lnTo>
                <a:lnTo>
                  <a:pt x="288305" y="326728"/>
                </a:lnTo>
                <a:lnTo>
                  <a:pt x="289239" y="331669"/>
                </a:lnTo>
                <a:lnTo>
                  <a:pt x="290172" y="336522"/>
                </a:lnTo>
                <a:lnTo>
                  <a:pt x="291106" y="341463"/>
                </a:lnTo>
                <a:lnTo>
                  <a:pt x="292040" y="346404"/>
                </a:lnTo>
                <a:lnTo>
                  <a:pt x="292974" y="351433"/>
                </a:lnTo>
                <a:lnTo>
                  <a:pt x="293908" y="356462"/>
                </a:lnTo>
                <a:lnTo>
                  <a:pt x="294833" y="361580"/>
                </a:lnTo>
                <a:lnTo>
                  <a:pt x="295767" y="366698"/>
                </a:lnTo>
                <a:lnTo>
                  <a:pt x="296701" y="371815"/>
                </a:lnTo>
                <a:lnTo>
                  <a:pt x="297635" y="376933"/>
                </a:lnTo>
                <a:lnTo>
                  <a:pt x="298569" y="382138"/>
                </a:lnTo>
                <a:lnTo>
                  <a:pt x="299503" y="387344"/>
                </a:lnTo>
                <a:lnTo>
                  <a:pt x="300437" y="392550"/>
                </a:lnTo>
                <a:lnTo>
                  <a:pt x="301371" y="397756"/>
                </a:lnTo>
                <a:lnTo>
                  <a:pt x="302305" y="402961"/>
                </a:lnTo>
                <a:lnTo>
                  <a:pt x="303230" y="408255"/>
                </a:lnTo>
                <a:lnTo>
                  <a:pt x="304164" y="413461"/>
                </a:lnTo>
                <a:lnTo>
                  <a:pt x="305098" y="418667"/>
                </a:lnTo>
                <a:lnTo>
                  <a:pt x="306032" y="423961"/>
                </a:lnTo>
                <a:lnTo>
                  <a:pt x="306966" y="429167"/>
                </a:lnTo>
                <a:lnTo>
                  <a:pt x="307900" y="434372"/>
                </a:lnTo>
                <a:lnTo>
                  <a:pt x="308833" y="439666"/>
                </a:lnTo>
                <a:lnTo>
                  <a:pt x="309767" y="444872"/>
                </a:lnTo>
                <a:lnTo>
                  <a:pt x="310701" y="449990"/>
                </a:lnTo>
                <a:lnTo>
                  <a:pt x="311635" y="455195"/>
                </a:lnTo>
                <a:lnTo>
                  <a:pt x="312569" y="460313"/>
                </a:lnTo>
                <a:lnTo>
                  <a:pt x="313494" y="465519"/>
                </a:lnTo>
                <a:lnTo>
                  <a:pt x="314428" y="470548"/>
                </a:lnTo>
                <a:lnTo>
                  <a:pt x="315362" y="475666"/>
                </a:lnTo>
                <a:lnTo>
                  <a:pt x="316296" y="480695"/>
                </a:lnTo>
                <a:lnTo>
                  <a:pt x="317230" y="485636"/>
                </a:lnTo>
                <a:lnTo>
                  <a:pt x="318164" y="490577"/>
                </a:lnTo>
                <a:lnTo>
                  <a:pt x="319098" y="495518"/>
                </a:lnTo>
                <a:lnTo>
                  <a:pt x="320032" y="500371"/>
                </a:lnTo>
                <a:lnTo>
                  <a:pt x="320966" y="505224"/>
                </a:lnTo>
                <a:lnTo>
                  <a:pt x="321900" y="509900"/>
                </a:lnTo>
                <a:lnTo>
                  <a:pt x="322825" y="514629"/>
                </a:lnTo>
                <a:lnTo>
                  <a:pt x="331230" y="553708"/>
                </a:lnTo>
                <a:lnTo>
                  <a:pt x="341486" y="591163"/>
                </a:lnTo>
                <a:lnTo>
                  <a:pt x="360147" y="619566"/>
                </a:lnTo>
                <a:lnTo>
                  <a:pt x="361081" y="619495"/>
                </a:lnTo>
                <a:lnTo>
                  <a:pt x="381610" y="585754"/>
                </a:lnTo>
                <a:lnTo>
                  <a:pt x="393742" y="546314"/>
                </a:lnTo>
                <a:lnTo>
                  <a:pt x="395610" y="539767"/>
                </a:lnTo>
                <a:lnTo>
                  <a:pt x="396544" y="536485"/>
                </a:lnTo>
                <a:lnTo>
                  <a:pt x="404006" y="510518"/>
                </a:lnTo>
                <a:lnTo>
                  <a:pt x="404940" y="507341"/>
                </a:lnTo>
                <a:lnTo>
                  <a:pt x="405874" y="504253"/>
                </a:lnTo>
                <a:lnTo>
                  <a:pt x="406799" y="501165"/>
                </a:lnTo>
                <a:lnTo>
                  <a:pt x="407733" y="498077"/>
                </a:lnTo>
                <a:lnTo>
                  <a:pt x="412403" y="483430"/>
                </a:lnTo>
                <a:lnTo>
                  <a:pt x="413337" y="480607"/>
                </a:lnTo>
                <a:lnTo>
                  <a:pt x="418932" y="464901"/>
                </a:lnTo>
                <a:lnTo>
                  <a:pt x="419865" y="462431"/>
                </a:lnTo>
                <a:lnTo>
                  <a:pt x="426394" y="446637"/>
                </a:lnTo>
                <a:lnTo>
                  <a:pt x="427328" y="444519"/>
                </a:lnTo>
                <a:lnTo>
                  <a:pt x="432932" y="432784"/>
                </a:lnTo>
                <a:lnTo>
                  <a:pt x="433866" y="430843"/>
                </a:lnTo>
                <a:lnTo>
                  <a:pt x="434791" y="429078"/>
                </a:lnTo>
                <a:lnTo>
                  <a:pt x="435725" y="427225"/>
                </a:lnTo>
                <a:lnTo>
                  <a:pt x="436659" y="425372"/>
                </a:lnTo>
                <a:lnTo>
                  <a:pt x="437592" y="423608"/>
                </a:lnTo>
                <a:lnTo>
                  <a:pt x="438526" y="421843"/>
                </a:lnTo>
                <a:lnTo>
                  <a:pt x="439460" y="419990"/>
                </a:lnTo>
                <a:lnTo>
                  <a:pt x="440394" y="418226"/>
                </a:lnTo>
                <a:lnTo>
                  <a:pt x="441328" y="416461"/>
                </a:lnTo>
                <a:lnTo>
                  <a:pt x="442262" y="414696"/>
                </a:lnTo>
                <a:lnTo>
                  <a:pt x="443196" y="412843"/>
                </a:lnTo>
                <a:lnTo>
                  <a:pt x="444121" y="411079"/>
                </a:lnTo>
                <a:lnTo>
                  <a:pt x="445055" y="409226"/>
                </a:lnTo>
                <a:lnTo>
                  <a:pt x="445989" y="407373"/>
                </a:lnTo>
                <a:lnTo>
                  <a:pt x="446923" y="405520"/>
                </a:lnTo>
                <a:lnTo>
                  <a:pt x="447857" y="403667"/>
                </a:lnTo>
                <a:lnTo>
                  <a:pt x="448791" y="401726"/>
                </a:lnTo>
                <a:lnTo>
                  <a:pt x="449725" y="399785"/>
                </a:lnTo>
                <a:lnTo>
                  <a:pt x="450659" y="397844"/>
                </a:lnTo>
                <a:lnTo>
                  <a:pt x="451593" y="395814"/>
                </a:lnTo>
                <a:lnTo>
                  <a:pt x="452527" y="393785"/>
                </a:lnTo>
                <a:lnTo>
                  <a:pt x="453452" y="391667"/>
                </a:lnTo>
                <a:lnTo>
                  <a:pt x="454386" y="389550"/>
                </a:lnTo>
                <a:lnTo>
                  <a:pt x="455320" y="387432"/>
                </a:lnTo>
                <a:lnTo>
                  <a:pt x="456253" y="385138"/>
                </a:lnTo>
                <a:lnTo>
                  <a:pt x="457187" y="382932"/>
                </a:lnTo>
                <a:lnTo>
                  <a:pt x="458121" y="380550"/>
                </a:lnTo>
                <a:lnTo>
                  <a:pt x="459055" y="378168"/>
                </a:lnTo>
                <a:lnTo>
                  <a:pt x="459989" y="375786"/>
                </a:lnTo>
                <a:lnTo>
                  <a:pt x="460923" y="373315"/>
                </a:lnTo>
                <a:lnTo>
                  <a:pt x="461857" y="370756"/>
                </a:lnTo>
                <a:lnTo>
                  <a:pt x="462782" y="368109"/>
                </a:lnTo>
                <a:lnTo>
                  <a:pt x="463716" y="365462"/>
                </a:lnTo>
                <a:lnTo>
                  <a:pt x="464650" y="362727"/>
                </a:lnTo>
                <a:lnTo>
                  <a:pt x="465584" y="359903"/>
                </a:lnTo>
                <a:lnTo>
                  <a:pt x="466518" y="357080"/>
                </a:lnTo>
                <a:lnTo>
                  <a:pt x="467452" y="354168"/>
                </a:lnTo>
                <a:lnTo>
                  <a:pt x="468386" y="351168"/>
                </a:lnTo>
                <a:lnTo>
                  <a:pt x="469320" y="348168"/>
                </a:lnTo>
                <a:lnTo>
                  <a:pt x="470254" y="345080"/>
                </a:lnTo>
                <a:lnTo>
                  <a:pt x="471188" y="341904"/>
                </a:lnTo>
                <a:lnTo>
                  <a:pt x="472113" y="338639"/>
                </a:lnTo>
                <a:lnTo>
                  <a:pt x="473047" y="335375"/>
                </a:lnTo>
                <a:lnTo>
                  <a:pt x="473981" y="332022"/>
                </a:lnTo>
                <a:lnTo>
                  <a:pt x="474914" y="328669"/>
                </a:lnTo>
                <a:lnTo>
                  <a:pt x="475848" y="325139"/>
                </a:lnTo>
                <a:lnTo>
                  <a:pt x="476782" y="321698"/>
                </a:lnTo>
                <a:lnTo>
                  <a:pt x="477716" y="318081"/>
                </a:lnTo>
                <a:lnTo>
                  <a:pt x="478650" y="314463"/>
                </a:lnTo>
                <a:lnTo>
                  <a:pt x="479584" y="310757"/>
                </a:lnTo>
                <a:lnTo>
                  <a:pt x="480518" y="307052"/>
                </a:lnTo>
                <a:lnTo>
                  <a:pt x="481443" y="303258"/>
                </a:lnTo>
                <a:lnTo>
                  <a:pt x="482377" y="299464"/>
                </a:lnTo>
                <a:lnTo>
                  <a:pt x="483311" y="295581"/>
                </a:lnTo>
                <a:lnTo>
                  <a:pt x="484245" y="291699"/>
                </a:lnTo>
                <a:lnTo>
                  <a:pt x="485179" y="287817"/>
                </a:lnTo>
                <a:lnTo>
                  <a:pt x="486113" y="283846"/>
                </a:lnTo>
                <a:lnTo>
                  <a:pt x="487047" y="279787"/>
                </a:lnTo>
                <a:lnTo>
                  <a:pt x="487981" y="275729"/>
                </a:lnTo>
                <a:lnTo>
                  <a:pt x="488915" y="271670"/>
                </a:lnTo>
                <a:lnTo>
                  <a:pt x="489849" y="267611"/>
                </a:lnTo>
                <a:lnTo>
                  <a:pt x="490774" y="263552"/>
                </a:lnTo>
                <a:lnTo>
                  <a:pt x="491716" y="259405"/>
                </a:lnTo>
                <a:lnTo>
                  <a:pt x="492686" y="255259"/>
                </a:lnTo>
                <a:lnTo>
                  <a:pt x="493567" y="251112"/>
                </a:lnTo>
                <a:lnTo>
                  <a:pt x="494536" y="246965"/>
                </a:lnTo>
                <a:lnTo>
                  <a:pt x="495417" y="242818"/>
                </a:lnTo>
                <a:lnTo>
                  <a:pt x="496386" y="238671"/>
                </a:lnTo>
                <a:lnTo>
                  <a:pt x="497267" y="234524"/>
                </a:lnTo>
                <a:lnTo>
                  <a:pt x="498236" y="230377"/>
                </a:lnTo>
                <a:lnTo>
                  <a:pt x="499205" y="226230"/>
                </a:lnTo>
                <a:lnTo>
                  <a:pt x="500086" y="222083"/>
                </a:lnTo>
                <a:lnTo>
                  <a:pt x="501055" y="217936"/>
                </a:lnTo>
                <a:lnTo>
                  <a:pt x="501936" y="213877"/>
                </a:lnTo>
                <a:lnTo>
                  <a:pt x="502906" y="209818"/>
                </a:lnTo>
                <a:lnTo>
                  <a:pt x="503875" y="205759"/>
                </a:lnTo>
                <a:lnTo>
                  <a:pt x="504756" y="201700"/>
                </a:lnTo>
                <a:lnTo>
                  <a:pt x="505725" y="197730"/>
                </a:lnTo>
                <a:lnTo>
                  <a:pt x="506606" y="193759"/>
                </a:lnTo>
                <a:lnTo>
                  <a:pt x="507575" y="189877"/>
                </a:lnTo>
                <a:lnTo>
                  <a:pt x="508544" y="185995"/>
                </a:lnTo>
                <a:lnTo>
                  <a:pt x="509425" y="182201"/>
                </a:lnTo>
                <a:lnTo>
                  <a:pt x="510394" y="178407"/>
                </a:lnTo>
                <a:lnTo>
                  <a:pt x="511275" y="174701"/>
                </a:lnTo>
                <a:lnTo>
                  <a:pt x="512245" y="170995"/>
                </a:lnTo>
                <a:lnTo>
                  <a:pt x="513214" y="167378"/>
                </a:lnTo>
                <a:lnTo>
                  <a:pt x="514095" y="163760"/>
                </a:lnTo>
                <a:lnTo>
                  <a:pt x="515064" y="160319"/>
                </a:lnTo>
                <a:lnTo>
                  <a:pt x="515945" y="156878"/>
                </a:lnTo>
                <a:lnTo>
                  <a:pt x="516914" y="153437"/>
                </a:lnTo>
                <a:lnTo>
                  <a:pt x="517795" y="150172"/>
                </a:lnTo>
                <a:lnTo>
                  <a:pt x="518764" y="146908"/>
                </a:lnTo>
                <a:lnTo>
                  <a:pt x="519733" y="143731"/>
                </a:lnTo>
                <a:lnTo>
                  <a:pt x="520614" y="140643"/>
                </a:lnTo>
                <a:lnTo>
                  <a:pt x="521584" y="137643"/>
                </a:lnTo>
                <a:lnTo>
                  <a:pt x="522465" y="134731"/>
                </a:lnTo>
                <a:lnTo>
                  <a:pt x="523434" y="131908"/>
                </a:lnTo>
                <a:lnTo>
                  <a:pt x="524403" y="129173"/>
                </a:lnTo>
                <a:lnTo>
                  <a:pt x="525284" y="126437"/>
                </a:lnTo>
                <a:lnTo>
                  <a:pt x="526253" y="123879"/>
                </a:lnTo>
                <a:lnTo>
                  <a:pt x="527134" y="121320"/>
                </a:lnTo>
                <a:lnTo>
                  <a:pt x="528103" y="118938"/>
                </a:lnTo>
                <a:lnTo>
                  <a:pt x="529072" y="116644"/>
                </a:lnTo>
                <a:lnTo>
                  <a:pt x="529954" y="114350"/>
                </a:lnTo>
                <a:lnTo>
                  <a:pt x="530923" y="112232"/>
                </a:lnTo>
                <a:lnTo>
                  <a:pt x="531804" y="110203"/>
                </a:lnTo>
                <a:lnTo>
                  <a:pt x="532773" y="108261"/>
                </a:lnTo>
                <a:lnTo>
                  <a:pt x="540262" y="96438"/>
                </a:lnTo>
                <a:lnTo>
                  <a:pt x="541143" y="95379"/>
                </a:lnTo>
                <a:lnTo>
                  <a:pt x="549601" y="91144"/>
                </a:lnTo>
                <a:lnTo>
                  <a:pt x="550482" y="91232"/>
                </a:lnTo>
                <a:lnTo>
                  <a:pt x="557001" y="95027"/>
                </a:lnTo>
                <a:lnTo>
                  <a:pt x="557971" y="95997"/>
                </a:lnTo>
                <a:lnTo>
                  <a:pt x="558852" y="97056"/>
                </a:lnTo>
                <a:lnTo>
                  <a:pt x="559821" y="98291"/>
                </a:lnTo>
                <a:lnTo>
                  <a:pt x="560790" y="99615"/>
                </a:lnTo>
                <a:lnTo>
                  <a:pt x="561671" y="101115"/>
                </a:lnTo>
                <a:lnTo>
                  <a:pt x="562640" y="102615"/>
                </a:lnTo>
                <a:lnTo>
                  <a:pt x="563521" y="104291"/>
                </a:lnTo>
                <a:lnTo>
                  <a:pt x="564490" y="106056"/>
                </a:lnTo>
                <a:lnTo>
                  <a:pt x="565459" y="107909"/>
                </a:lnTo>
                <a:lnTo>
                  <a:pt x="566340" y="109938"/>
                </a:lnTo>
                <a:lnTo>
                  <a:pt x="567310" y="112056"/>
                </a:lnTo>
                <a:lnTo>
                  <a:pt x="568191" y="114261"/>
                </a:lnTo>
                <a:lnTo>
                  <a:pt x="569160" y="116555"/>
                </a:lnTo>
                <a:lnTo>
                  <a:pt x="570041" y="119026"/>
                </a:lnTo>
                <a:lnTo>
                  <a:pt x="571010" y="121496"/>
                </a:lnTo>
                <a:lnTo>
                  <a:pt x="571979" y="124144"/>
                </a:lnTo>
                <a:lnTo>
                  <a:pt x="572860" y="126879"/>
                </a:lnTo>
                <a:lnTo>
                  <a:pt x="573829" y="129790"/>
                </a:lnTo>
                <a:lnTo>
                  <a:pt x="574710" y="132702"/>
                </a:lnTo>
                <a:lnTo>
                  <a:pt x="575680" y="135790"/>
                </a:lnTo>
                <a:lnTo>
                  <a:pt x="576649" y="138879"/>
                </a:lnTo>
                <a:lnTo>
                  <a:pt x="577530" y="142143"/>
                </a:lnTo>
                <a:lnTo>
                  <a:pt x="578499" y="145496"/>
                </a:lnTo>
                <a:lnTo>
                  <a:pt x="579380" y="148937"/>
                </a:lnTo>
                <a:lnTo>
                  <a:pt x="580349" y="152467"/>
                </a:lnTo>
                <a:lnTo>
                  <a:pt x="581318" y="156084"/>
                </a:lnTo>
                <a:lnTo>
                  <a:pt x="582199" y="159790"/>
                </a:lnTo>
                <a:lnTo>
                  <a:pt x="583168" y="163584"/>
                </a:lnTo>
                <a:lnTo>
                  <a:pt x="584049" y="167466"/>
                </a:lnTo>
                <a:lnTo>
                  <a:pt x="585019" y="171437"/>
                </a:lnTo>
                <a:lnTo>
                  <a:pt x="585988" y="175495"/>
                </a:lnTo>
                <a:lnTo>
                  <a:pt x="586869" y="179642"/>
                </a:lnTo>
                <a:lnTo>
                  <a:pt x="587838" y="183789"/>
                </a:lnTo>
                <a:lnTo>
                  <a:pt x="588719" y="188113"/>
                </a:lnTo>
                <a:lnTo>
                  <a:pt x="589688" y="192436"/>
                </a:lnTo>
                <a:lnTo>
                  <a:pt x="590569" y="196848"/>
                </a:lnTo>
                <a:lnTo>
                  <a:pt x="591538" y="201348"/>
                </a:lnTo>
                <a:lnTo>
                  <a:pt x="592507" y="205936"/>
                </a:lnTo>
                <a:lnTo>
                  <a:pt x="593388" y="210524"/>
                </a:lnTo>
                <a:lnTo>
                  <a:pt x="594358" y="215201"/>
                </a:lnTo>
                <a:lnTo>
                  <a:pt x="595239" y="219965"/>
                </a:lnTo>
                <a:lnTo>
                  <a:pt x="596208" y="224730"/>
                </a:lnTo>
                <a:lnTo>
                  <a:pt x="597177" y="229583"/>
                </a:lnTo>
                <a:lnTo>
                  <a:pt x="598058" y="234436"/>
                </a:lnTo>
                <a:lnTo>
                  <a:pt x="599027" y="239377"/>
                </a:lnTo>
                <a:lnTo>
                  <a:pt x="599908" y="244318"/>
                </a:lnTo>
                <a:lnTo>
                  <a:pt x="600877" y="249347"/>
                </a:lnTo>
                <a:lnTo>
                  <a:pt x="601846" y="254376"/>
                </a:lnTo>
                <a:lnTo>
                  <a:pt x="602727" y="259406"/>
                </a:lnTo>
                <a:lnTo>
                  <a:pt x="603697" y="264523"/>
                </a:lnTo>
                <a:lnTo>
                  <a:pt x="604578" y="269641"/>
                </a:lnTo>
                <a:lnTo>
                  <a:pt x="605547" y="274758"/>
                </a:lnTo>
                <a:lnTo>
                  <a:pt x="606428" y="279964"/>
                </a:lnTo>
                <a:lnTo>
                  <a:pt x="607397" y="285082"/>
                </a:lnTo>
                <a:lnTo>
                  <a:pt x="608366" y="290287"/>
                </a:lnTo>
                <a:lnTo>
                  <a:pt x="609247" y="295405"/>
                </a:lnTo>
                <a:lnTo>
                  <a:pt x="610216" y="300611"/>
                </a:lnTo>
                <a:lnTo>
                  <a:pt x="611097" y="305817"/>
                </a:lnTo>
                <a:lnTo>
                  <a:pt x="612066" y="311022"/>
                </a:lnTo>
                <a:lnTo>
                  <a:pt x="613036" y="316140"/>
                </a:lnTo>
                <a:lnTo>
                  <a:pt x="613917" y="321346"/>
                </a:lnTo>
                <a:lnTo>
                  <a:pt x="614886" y="326463"/>
                </a:lnTo>
                <a:lnTo>
                  <a:pt x="615767" y="331581"/>
                </a:lnTo>
                <a:lnTo>
                  <a:pt x="616736" y="336698"/>
                </a:lnTo>
                <a:lnTo>
                  <a:pt x="617705" y="341816"/>
                </a:lnTo>
                <a:lnTo>
                  <a:pt x="618586" y="346845"/>
                </a:lnTo>
                <a:lnTo>
                  <a:pt x="619555" y="351963"/>
                </a:lnTo>
                <a:lnTo>
                  <a:pt x="620436" y="356904"/>
                </a:lnTo>
                <a:lnTo>
                  <a:pt x="621406" y="361845"/>
                </a:lnTo>
                <a:lnTo>
                  <a:pt x="622375" y="366786"/>
                </a:lnTo>
                <a:lnTo>
                  <a:pt x="623256" y="371727"/>
                </a:lnTo>
                <a:lnTo>
                  <a:pt x="624225" y="376580"/>
                </a:lnTo>
                <a:lnTo>
                  <a:pt x="625106" y="381344"/>
                </a:lnTo>
                <a:lnTo>
                  <a:pt x="626075" y="386109"/>
                </a:lnTo>
                <a:lnTo>
                  <a:pt x="626956" y="390785"/>
                </a:lnTo>
                <a:lnTo>
                  <a:pt x="627925" y="395374"/>
                </a:lnTo>
                <a:lnTo>
                  <a:pt x="628894" y="399962"/>
                </a:lnTo>
                <a:lnTo>
                  <a:pt x="629775" y="404550"/>
                </a:lnTo>
                <a:lnTo>
                  <a:pt x="630745" y="408961"/>
                </a:lnTo>
                <a:lnTo>
                  <a:pt x="631626" y="413373"/>
                </a:lnTo>
                <a:lnTo>
                  <a:pt x="632595" y="417697"/>
                </a:lnTo>
                <a:lnTo>
                  <a:pt x="633564" y="422020"/>
                </a:lnTo>
                <a:lnTo>
                  <a:pt x="634445" y="426255"/>
                </a:lnTo>
                <a:lnTo>
                  <a:pt x="635414" y="430402"/>
                </a:lnTo>
                <a:lnTo>
                  <a:pt x="636295" y="434461"/>
                </a:lnTo>
                <a:lnTo>
                  <a:pt x="637264" y="438431"/>
                </a:lnTo>
                <a:lnTo>
                  <a:pt x="638233" y="442314"/>
                </a:lnTo>
                <a:lnTo>
                  <a:pt x="639114" y="446196"/>
                </a:lnTo>
                <a:lnTo>
                  <a:pt x="640084" y="449990"/>
                </a:lnTo>
                <a:lnTo>
                  <a:pt x="640965" y="453696"/>
                </a:lnTo>
                <a:lnTo>
                  <a:pt x="641934" y="457313"/>
                </a:lnTo>
                <a:lnTo>
                  <a:pt x="642903" y="460843"/>
                </a:lnTo>
                <a:lnTo>
                  <a:pt x="643784" y="464372"/>
                </a:lnTo>
                <a:lnTo>
                  <a:pt x="644753" y="467725"/>
                </a:lnTo>
                <a:lnTo>
                  <a:pt x="645634" y="471078"/>
                </a:lnTo>
                <a:lnTo>
                  <a:pt x="646603" y="474342"/>
                </a:lnTo>
                <a:lnTo>
                  <a:pt x="647484" y="477519"/>
                </a:lnTo>
                <a:lnTo>
                  <a:pt x="648453" y="480607"/>
                </a:lnTo>
                <a:lnTo>
                  <a:pt x="649423" y="483607"/>
                </a:lnTo>
                <a:lnTo>
                  <a:pt x="650304" y="486607"/>
                </a:lnTo>
                <a:lnTo>
                  <a:pt x="651273" y="489430"/>
                </a:lnTo>
                <a:lnTo>
                  <a:pt x="652154" y="492254"/>
                </a:lnTo>
                <a:lnTo>
                  <a:pt x="653123" y="494989"/>
                </a:lnTo>
                <a:lnTo>
                  <a:pt x="654092" y="497636"/>
                </a:lnTo>
                <a:lnTo>
                  <a:pt x="654973" y="500195"/>
                </a:lnTo>
                <a:lnTo>
                  <a:pt x="655942" y="502754"/>
                </a:lnTo>
                <a:lnTo>
                  <a:pt x="656823" y="505136"/>
                </a:lnTo>
                <a:lnTo>
                  <a:pt x="657792" y="507518"/>
                </a:lnTo>
                <a:lnTo>
                  <a:pt x="658762" y="509812"/>
                </a:lnTo>
                <a:lnTo>
                  <a:pt x="659643" y="512098"/>
                </a:lnTo>
                <a:lnTo>
                  <a:pt x="660612" y="514286"/>
                </a:lnTo>
                <a:lnTo>
                  <a:pt x="661493" y="516403"/>
                </a:lnTo>
                <a:lnTo>
                  <a:pt x="662462" y="518468"/>
                </a:lnTo>
                <a:lnTo>
                  <a:pt x="663343" y="520471"/>
                </a:lnTo>
                <a:lnTo>
                  <a:pt x="664312" y="522412"/>
                </a:lnTo>
                <a:lnTo>
                  <a:pt x="665281" y="524309"/>
                </a:lnTo>
                <a:lnTo>
                  <a:pt x="666162" y="526144"/>
                </a:lnTo>
                <a:lnTo>
                  <a:pt x="667132" y="527935"/>
                </a:lnTo>
                <a:lnTo>
                  <a:pt x="668013" y="529674"/>
                </a:lnTo>
                <a:lnTo>
                  <a:pt x="668982" y="531359"/>
                </a:lnTo>
                <a:lnTo>
                  <a:pt x="669951" y="533000"/>
                </a:lnTo>
                <a:lnTo>
                  <a:pt x="670832" y="534597"/>
                </a:lnTo>
                <a:lnTo>
                  <a:pt x="671801" y="536159"/>
                </a:lnTo>
                <a:lnTo>
                  <a:pt x="672682" y="537676"/>
                </a:lnTo>
                <a:lnTo>
                  <a:pt x="673651" y="539150"/>
                </a:lnTo>
                <a:lnTo>
                  <a:pt x="674620" y="540597"/>
                </a:lnTo>
                <a:lnTo>
                  <a:pt x="675501" y="542000"/>
                </a:lnTo>
                <a:lnTo>
                  <a:pt x="676471" y="543376"/>
                </a:lnTo>
                <a:lnTo>
                  <a:pt x="677352" y="544717"/>
                </a:lnTo>
                <a:lnTo>
                  <a:pt x="678321" y="546032"/>
                </a:lnTo>
                <a:lnTo>
                  <a:pt x="679290" y="547311"/>
                </a:lnTo>
                <a:lnTo>
                  <a:pt x="680171" y="548573"/>
                </a:lnTo>
                <a:lnTo>
                  <a:pt x="681140" y="549808"/>
                </a:lnTo>
                <a:lnTo>
                  <a:pt x="682021" y="551017"/>
                </a:lnTo>
                <a:lnTo>
                  <a:pt x="682990" y="552208"/>
                </a:lnTo>
                <a:lnTo>
                  <a:pt x="683871" y="553382"/>
                </a:lnTo>
                <a:lnTo>
                  <a:pt x="684840" y="554538"/>
                </a:lnTo>
                <a:lnTo>
                  <a:pt x="685810" y="555667"/>
                </a:lnTo>
                <a:lnTo>
                  <a:pt x="686691" y="556788"/>
                </a:lnTo>
                <a:lnTo>
                  <a:pt x="687660" y="557891"/>
                </a:lnTo>
                <a:lnTo>
                  <a:pt x="688541" y="558985"/>
                </a:lnTo>
                <a:lnTo>
                  <a:pt x="689510" y="560061"/>
                </a:lnTo>
                <a:lnTo>
                  <a:pt x="690479" y="561129"/>
                </a:lnTo>
                <a:lnTo>
                  <a:pt x="691360" y="562188"/>
                </a:lnTo>
                <a:lnTo>
                  <a:pt x="692329" y="563238"/>
                </a:lnTo>
                <a:lnTo>
                  <a:pt x="693210" y="564279"/>
                </a:lnTo>
                <a:lnTo>
                  <a:pt x="694179" y="565311"/>
                </a:lnTo>
                <a:lnTo>
                  <a:pt x="695149" y="566335"/>
                </a:lnTo>
                <a:lnTo>
                  <a:pt x="696030" y="567349"/>
                </a:lnTo>
                <a:lnTo>
                  <a:pt x="696999" y="568364"/>
                </a:lnTo>
                <a:lnTo>
                  <a:pt x="697880" y="569361"/>
                </a:lnTo>
                <a:lnTo>
                  <a:pt x="698849" y="570358"/>
                </a:lnTo>
                <a:lnTo>
                  <a:pt x="699730" y="571355"/>
                </a:lnTo>
                <a:lnTo>
                  <a:pt x="700699" y="572334"/>
                </a:lnTo>
                <a:lnTo>
                  <a:pt x="701668" y="573314"/>
                </a:lnTo>
                <a:lnTo>
                  <a:pt x="702549" y="574293"/>
                </a:lnTo>
                <a:lnTo>
                  <a:pt x="703518" y="575255"/>
                </a:lnTo>
                <a:lnTo>
                  <a:pt x="704400" y="576217"/>
                </a:lnTo>
                <a:lnTo>
                  <a:pt x="705369" y="577170"/>
                </a:lnTo>
                <a:lnTo>
                  <a:pt x="706338" y="578114"/>
                </a:lnTo>
                <a:lnTo>
                  <a:pt x="707219" y="579049"/>
                </a:lnTo>
                <a:lnTo>
                  <a:pt x="708188" y="579976"/>
                </a:lnTo>
                <a:lnTo>
                  <a:pt x="709069" y="580893"/>
                </a:lnTo>
                <a:lnTo>
                  <a:pt x="710038" y="581802"/>
                </a:lnTo>
                <a:lnTo>
                  <a:pt x="711007" y="582702"/>
                </a:lnTo>
                <a:lnTo>
                  <a:pt x="711888" y="583584"/>
                </a:lnTo>
                <a:lnTo>
                  <a:pt x="712858" y="584458"/>
                </a:lnTo>
                <a:lnTo>
                  <a:pt x="713739" y="585314"/>
                </a:lnTo>
                <a:lnTo>
                  <a:pt x="714708" y="586152"/>
                </a:lnTo>
                <a:lnTo>
                  <a:pt x="715677" y="586981"/>
                </a:lnTo>
                <a:lnTo>
                  <a:pt x="716558" y="587784"/>
                </a:lnTo>
                <a:lnTo>
                  <a:pt x="717527" y="588578"/>
                </a:lnTo>
                <a:lnTo>
                  <a:pt x="718408" y="589337"/>
                </a:lnTo>
                <a:lnTo>
                  <a:pt x="719377" y="590087"/>
                </a:lnTo>
                <a:lnTo>
                  <a:pt x="720258" y="590810"/>
                </a:lnTo>
                <a:lnTo>
                  <a:pt x="721227" y="591499"/>
                </a:lnTo>
                <a:lnTo>
                  <a:pt x="722197" y="592169"/>
                </a:lnTo>
                <a:lnTo>
                  <a:pt x="723078" y="592813"/>
                </a:lnTo>
                <a:lnTo>
                  <a:pt x="724047" y="593422"/>
                </a:lnTo>
                <a:lnTo>
                  <a:pt x="724928" y="594005"/>
                </a:lnTo>
                <a:lnTo>
                  <a:pt x="725897" y="594552"/>
                </a:lnTo>
                <a:lnTo>
                  <a:pt x="726866" y="595063"/>
                </a:lnTo>
                <a:lnTo>
                  <a:pt x="727747" y="595540"/>
                </a:lnTo>
                <a:lnTo>
                  <a:pt x="728716" y="595981"/>
                </a:lnTo>
                <a:lnTo>
                  <a:pt x="737086" y="597922"/>
                </a:lnTo>
                <a:lnTo>
                  <a:pt x="738055" y="597887"/>
                </a:lnTo>
                <a:lnTo>
                  <a:pt x="748276" y="593466"/>
                </a:lnTo>
                <a:lnTo>
                  <a:pt x="749245" y="592663"/>
                </a:lnTo>
                <a:lnTo>
                  <a:pt x="750126" y="591781"/>
                </a:lnTo>
                <a:lnTo>
                  <a:pt x="751095" y="590837"/>
                </a:lnTo>
                <a:lnTo>
                  <a:pt x="752064" y="589813"/>
                </a:lnTo>
                <a:lnTo>
                  <a:pt x="752945" y="588719"/>
                </a:lnTo>
                <a:lnTo>
                  <a:pt x="753914" y="587546"/>
                </a:lnTo>
                <a:lnTo>
                  <a:pt x="754795" y="586293"/>
                </a:lnTo>
                <a:lnTo>
                  <a:pt x="755765" y="584969"/>
                </a:lnTo>
                <a:lnTo>
                  <a:pt x="756646" y="583567"/>
                </a:lnTo>
                <a:lnTo>
                  <a:pt x="757615" y="582084"/>
                </a:lnTo>
                <a:lnTo>
                  <a:pt x="758584" y="580531"/>
                </a:lnTo>
                <a:lnTo>
                  <a:pt x="759465" y="578890"/>
                </a:lnTo>
                <a:lnTo>
                  <a:pt x="760434" y="577170"/>
                </a:lnTo>
                <a:lnTo>
                  <a:pt x="761315" y="575378"/>
                </a:lnTo>
                <a:lnTo>
                  <a:pt x="762285" y="573499"/>
                </a:lnTo>
                <a:lnTo>
                  <a:pt x="763254" y="571540"/>
                </a:lnTo>
                <a:lnTo>
                  <a:pt x="764135" y="569502"/>
                </a:lnTo>
                <a:lnTo>
                  <a:pt x="765104" y="567384"/>
                </a:lnTo>
                <a:lnTo>
                  <a:pt x="765985" y="565187"/>
                </a:lnTo>
                <a:lnTo>
                  <a:pt x="766954" y="562902"/>
                </a:lnTo>
                <a:lnTo>
                  <a:pt x="767923" y="560546"/>
                </a:lnTo>
                <a:lnTo>
                  <a:pt x="768804" y="558102"/>
                </a:lnTo>
                <a:lnTo>
                  <a:pt x="769774" y="555588"/>
                </a:lnTo>
                <a:lnTo>
                  <a:pt x="770655" y="552985"/>
                </a:lnTo>
                <a:lnTo>
                  <a:pt x="771624" y="550311"/>
                </a:lnTo>
                <a:lnTo>
                  <a:pt x="772593" y="547550"/>
                </a:lnTo>
                <a:lnTo>
                  <a:pt x="773474" y="544717"/>
                </a:lnTo>
                <a:lnTo>
                  <a:pt x="774443" y="541797"/>
                </a:lnTo>
                <a:lnTo>
                  <a:pt x="775324" y="538806"/>
                </a:lnTo>
                <a:lnTo>
                  <a:pt x="776293" y="535744"/>
                </a:lnTo>
                <a:lnTo>
                  <a:pt x="777175" y="532594"/>
                </a:lnTo>
                <a:lnTo>
                  <a:pt x="778144" y="529373"/>
                </a:lnTo>
                <a:lnTo>
                  <a:pt x="779113" y="526082"/>
                </a:lnTo>
                <a:lnTo>
                  <a:pt x="779994" y="522712"/>
                </a:lnTo>
                <a:lnTo>
                  <a:pt x="780963" y="519271"/>
                </a:lnTo>
                <a:lnTo>
                  <a:pt x="781844" y="515759"/>
                </a:lnTo>
                <a:lnTo>
                  <a:pt x="782813" y="512168"/>
                </a:lnTo>
                <a:lnTo>
                  <a:pt x="783783" y="508489"/>
                </a:lnTo>
                <a:lnTo>
                  <a:pt x="784664" y="504783"/>
                </a:lnTo>
                <a:lnTo>
                  <a:pt x="785633" y="500989"/>
                </a:lnTo>
                <a:lnTo>
                  <a:pt x="786514" y="497106"/>
                </a:lnTo>
                <a:lnTo>
                  <a:pt x="787483" y="493224"/>
                </a:lnTo>
                <a:lnTo>
                  <a:pt x="788452" y="489254"/>
                </a:lnTo>
                <a:lnTo>
                  <a:pt x="789333" y="485195"/>
                </a:lnTo>
                <a:lnTo>
                  <a:pt x="790302" y="481048"/>
                </a:lnTo>
                <a:lnTo>
                  <a:pt x="791184" y="476813"/>
                </a:lnTo>
                <a:lnTo>
                  <a:pt x="792153" y="472577"/>
                </a:lnTo>
                <a:lnTo>
                  <a:pt x="793122" y="468342"/>
                </a:lnTo>
                <a:lnTo>
                  <a:pt x="794003" y="463931"/>
                </a:lnTo>
                <a:lnTo>
                  <a:pt x="794972" y="459519"/>
                </a:lnTo>
                <a:lnTo>
                  <a:pt x="795853" y="455107"/>
                </a:lnTo>
                <a:lnTo>
                  <a:pt x="796822" y="450519"/>
                </a:lnTo>
                <a:lnTo>
                  <a:pt x="797703" y="445931"/>
                </a:lnTo>
                <a:lnTo>
                  <a:pt x="798673" y="441343"/>
                </a:lnTo>
                <a:lnTo>
                  <a:pt x="799642" y="436666"/>
                </a:lnTo>
                <a:lnTo>
                  <a:pt x="800523" y="431902"/>
                </a:lnTo>
                <a:lnTo>
                  <a:pt x="801492" y="427137"/>
                </a:lnTo>
                <a:lnTo>
                  <a:pt x="802373" y="422373"/>
                </a:lnTo>
                <a:lnTo>
                  <a:pt x="803342" y="417520"/>
                </a:lnTo>
                <a:lnTo>
                  <a:pt x="804311" y="412579"/>
                </a:lnTo>
                <a:lnTo>
                  <a:pt x="805192" y="407638"/>
                </a:lnTo>
                <a:lnTo>
                  <a:pt x="806162" y="402697"/>
                </a:lnTo>
                <a:lnTo>
                  <a:pt x="807043" y="397667"/>
                </a:lnTo>
                <a:lnTo>
                  <a:pt x="808012" y="392638"/>
                </a:lnTo>
                <a:lnTo>
                  <a:pt x="808981" y="387609"/>
                </a:lnTo>
                <a:lnTo>
                  <a:pt x="809862" y="382491"/>
                </a:lnTo>
                <a:lnTo>
                  <a:pt x="810831" y="377374"/>
                </a:lnTo>
                <a:lnTo>
                  <a:pt x="811712" y="372168"/>
                </a:lnTo>
                <a:lnTo>
                  <a:pt x="812682" y="366962"/>
                </a:lnTo>
                <a:lnTo>
                  <a:pt x="813563" y="361756"/>
                </a:lnTo>
                <a:lnTo>
                  <a:pt x="814532" y="356551"/>
                </a:lnTo>
                <a:lnTo>
                  <a:pt x="815501" y="351257"/>
                </a:lnTo>
                <a:lnTo>
                  <a:pt x="816382" y="346051"/>
                </a:lnTo>
                <a:lnTo>
                  <a:pt x="817351" y="340757"/>
                </a:lnTo>
                <a:lnTo>
                  <a:pt x="818232" y="335463"/>
                </a:lnTo>
                <a:lnTo>
                  <a:pt x="819201" y="330169"/>
                </a:lnTo>
                <a:lnTo>
                  <a:pt x="820171" y="324787"/>
                </a:lnTo>
                <a:lnTo>
                  <a:pt x="821052" y="319493"/>
                </a:lnTo>
                <a:lnTo>
                  <a:pt x="822021" y="314199"/>
                </a:lnTo>
                <a:lnTo>
                  <a:pt x="822902" y="308816"/>
                </a:lnTo>
                <a:lnTo>
                  <a:pt x="823871" y="303522"/>
                </a:lnTo>
                <a:lnTo>
                  <a:pt x="824840" y="298140"/>
                </a:lnTo>
                <a:lnTo>
                  <a:pt x="825721" y="292846"/>
                </a:lnTo>
                <a:lnTo>
                  <a:pt x="826690" y="287552"/>
                </a:lnTo>
                <a:lnTo>
                  <a:pt x="827572" y="282170"/>
                </a:lnTo>
                <a:lnTo>
                  <a:pt x="828541" y="276876"/>
                </a:lnTo>
                <a:lnTo>
                  <a:pt x="829510" y="271582"/>
                </a:lnTo>
                <a:lnTo>
                  <a:pt x="830391" y="266376"/>
                </a:lnTo>
                <a:lnTo>
                  <a:pt x="831360" y="261082"/>
                </a:lnTo>
                <a:lnTo>
                  <a:pt x="832241" y="255876"/>
                </a:lnTo>
                <a:lnTo>
                  <a:pt x="833210" y="250671"/>
                </a:lnTo>
                <a:lnTo>
                  <a:pt x="834091" y="245465"/>
                </a:lnTo>
                <a:lnTo>
                  <a:pt x="835061" y="240259"/>
                </a:lnTo>
                <a:lnTo>
                  <a:pt x="836030" y="235142"/>
                </a:lnTo>
                <a:lnTo>
                  <a:pt x="836911" y="230024"/>
                </a:lnTo>
                <a:lnTo>
                  <a:pt x="837880" y="224995"/>
                </a:lnTo>
                <a:lnTo>
                  <a:pt x="838761" y="219965"/>
                </a:lnTo>
                <a:lnTo>
                  <a:pt x="839730" y="214936"/>
                </a:lnTo>
                <a:lnTo>
                  <a:pt x="840699" y="209995"/>
                </a:lnTo>
                <a:lnTo>
                  <a:pt x="841581" y="205054"/>
                </a:lnTo>
                <a:lnTo>
                  <a:pt x="842550" y="200201"/>
                </a:lnTo>
                <a:lnTo>
                  <a:pt x="843431" y="195348"/>
                </a:lnTo>
                <a:lnTo>
                  <a:pt x="844400" y="190583"/>
                </a:lnTo>
                <a:lnTo>
                  <a:pt x="845369" y="185907"/>
                </a:lnTo>
                <a:lnTo>
                  <a:pt x="846250" y="181231"/>
                </a:lnTo>
                <a:lnTo>
                  <a:pt x="847219" y="176643"/>
                </a:lnTo>
                <a:lnTo>
                  <a:pt x="848100" y="172054"/>
                </a:lnTo>
                <a:lnTo>
                  <a:pt x="849070" y="167555"/>
                </a:lnTo>
                <a:lnTo>
                  <a:pt x="849951" y="163143"/>
                </a:lnTo>
                <a:lnTo>
                  <a:pt x="850920" y="158819"/>
                </a:lnTo>
                <a:lnTo>
                  <a:pt x="851889" y="154496"/>
                </a:lnTo>
                <a:lnTo>
                  <a:pt x="852770" y="150261"/>
                </a:lnTo>
                <a:lnTo>
                  <a:pt x="853739" y="146114"/>
                </a:lnTo>
                <a:lnTo>
                  <a:pt x="854620" y="142055"/>
                </a:lnTo>
                <a:lnTo>
                  <a:pt x="855589" y="138084"/>
                </a:lnTo>
                <a:lnTo>
                  <a:pt x="856559" y="134114"/>
                </a:lnTo>
                <a:lnTo>
                  <a:pt x="857440" y="130320"/>
                </a:lnTo>
                <a:lnTo>
                  <a:pt x="858409" y="126526"/>
                </a:lnTo>
                <a:lnTo>
                  <a:pt x="859290" y="122820"/>
                </a:lnTo>
                <a:lnTo>
                  <a:pt x="860259" y="119291"/>
                </a:lnTo>
                <a:lnTo>
                  <a:pt x="861228" y="115762"/>
                </a:lnTo>
                <a:lnTo>
                  <a:pt x="862109" y="112321"/>
                </a:lnTo>
                <a:lnTo>
                  <a:pt x="863078" y="109056"/>
                </a:lnTo>
                <a:lnTo>
                  <a:pt x="863960" y="105791"/>
                </a:lnTo>
                <a:lnTo>
                  <a:pt x="864929" y="102615"/>
                </a:lnTo>
                <a:lnTo>
                  <a:pt x="865898" y="99615"/>
                </a:lnTo>
                <a:lnTo>
                  <a:pt x="866779" y="96615"/>
                </a:lnTo>
                <a:lnTo>
                  <a:pt x="867748" y="93792"/>
                </a:lnTo>
                <a:lnTo>
                  <a:pt x="868629" y="91056"/>
                </a:lnTo>
                <a:lnTo>
                  <a:pt x="869598" y="88409"/>
                </a:lnTo>
                <a:lnTo>
                  <a:pt x="870479" y="85851"/>
                </a:lnTo>
                <a:lnTo>
                  <a:pt x="871449" y="83380"/>
                </a:lnTo>
                <a:lnTo>
                  <a:pt x="872418" y="81086"/>
                </a:lnTo>
                <a:lnTo>
                  <a:pt x="873299" y="78792"/>
                </a:lnTo>
                <a:lnTo>
                  <a:pt x="874268" y="76674"/>
                </a:lnTo>
                <a:lnTo>
                  <a:pt x="875149" y="74645"/>
                </a:lnTo>
                <a:lnTo>
                  <a:pt x="876118" y="72704"/>
                </a:lnTo>
                <a:lnTo>
                  <a:pt x="877087" y="70851"/>
                </a:lnTo>
                <a:lnTo>
                  <a:pt x="877969" y="69174"/>
                </a:lnTo>
                <a:lnTo>
                  <a:pt x="878938" y="67586"/>
                </a:lnTo>
                <a:lnTo>
                  <a:pt x="879819" y="66086"/>
                </a:lnTo>
                <a:lnTo>
                  <a:pt x="880788" y="64763"/>
                </a:lnTo>
                <a:lnTo>
                  <a:pt x="881757" y="63528"/>
                </a:lnTo>
                <a:lnTo>
                  <a:pt x="882638" y="62381"/>
                </a:lnTo>
                <a:lnTo>
                  <a:pt x="891977" y="57087"/>
                </a:lnTo>
                <a:lnTo>
                  <a:pt x="892947" y="57087"/>
                </a:lnTo>
                <a:lnTo>
                  <a:pt x="893828" y="57263"/>
                </a:lnTo>
                <a:lnTo>
                  <a:pt x="894797" y="57440"/>
                </a:lnTo>
                <a:lnTo>
                  <a:pt x="905017" y="66527"/>
                </a:lnTo>
                <a:lnTo>
                  <a:pt x="905986" y="67939"/>
                </a:lnTo>
                <a:lnTo>
                  <a:pt x="906868" y="69439"/>
                </a:lnTo>
                <a:lnTo>
                  <a:pt x="907837" y="71027"/>
                </a:lnTo>
                <a:lnTo>
                  <a:pt x="908806" y="72704"/>
                </a:lnTo>
                <a:lnTo>
                  <a:pt x="909687" y="74468"/>
                </a:lnTo>
                <a:lnTo>
                  <a:pt x="910656" y="76321"/>
                </a:lnTo>
                <a:lnTo>
                  <a:pt x="911537" y="78263"/>
                </a:lnTo>
                <a:lnTo>
                  <a:pt x="912506" y="80204"/>
                </a:lnTo>
                <a:lnTo>
                  <a:pt x="913475" y="82321"/>
                </a:lnTo>
                <a:lnTo>
                  <a:pt x="914357" y="84439"/>
                </a:lnTo>
                <a:lnTo>
                  <a:pt x="915326" y="86645"/>
                </a:lnTo>
                <a:lnTo>
                  <a:pt x="916207" y="88939"/>
                </a:lnTo>
                <a:lnTo>
                  <a:pt x="917176" y="91321"/>
                </a:lnTo>
                <a:lnTo>
                  <a:pt x="918145" y="93704"/>
                </a:lnTo>
                <a:lnTo>
                  <a:pt x="919026" y="96174"/>
                </a:lnTo>
                <a:lnTo>
                  <a:pt x="919995" y="98733"/>
                </a:lnTo>
                <a:lnTo>
                  <a:pt x="920876" y="101380"/>
                </a:lnTo>
                <a:lnTo>
                  <a:pt x="921846" y="104027"/>
                </a:lnTo>
                <a:lnTo>
                  <a:pt x="922815" y="106762"/>
                </a:lnTo>
                <a:lnTo>
                  <a:pt x="923696" y="109586"/>
                </a:lnTo>
                <a:lnTo>
                  <a:pt x="924665" y="112409"/>
                </a:lnTo>
                <a:lnTo>
                  <a:pt x="925546" y="115321"/>
                </a:lnTo>
                <a:lnTo>
                  <a:pt x="926515" y="118233"/>
                </a:lnTo>
                <a:lnTo>
                  <a:pt x="927396" y="121232"/>
                </a:lnTo>
                <a:lnTo>
                  <a:pt x="928366" y="124321"/>
                </a:lnTo>
                <a:lnTo>
                  <a:pt x="929335" y="127409"/>
                </a:lnTo>
                <a:lnTo>
                  <a:pt x="930216" y="130497"/>
                </a:lnTo>
                <a:lnTo>
                  <a:pt x="931185" y="133674"/>
                </a:lnTo>
                <a:lnTo>
                  <a:pt x="932066" y="136938"/>
                </a:lnTo>
                <a:lnTo>
                  <a:pt x="933035" y="140203"/>
                </a:lnTo>
                <a:lnTo>
                  <a:pt x="934004" y="143467"/>
                </a:lnTo>
                <a:lnTo>
                  <a:pt x="934885" y="146820"/>
                </a:lnTo>
                <a:lnTo>
                  <a:pt x="935855" y="150173"/>
                </a:lnTo>
                <a:lnTo>
                  <a:pt x="936736" y="153526"/>
                </a:lnTo>
                <a:lnTo>
                  <a:pt x="937705" y="156967"/>
                </a:lnTo>
                <a:lnTo>
                  <a:pt x="938674" y="160408"/>
                </a:lnTo>
                <a:lnTo>
                  <a:pt x="939555" y="163849"/>
                </a:lnTo>
                <a:lnTo>
                  <a:pt x="940524" y="167379"/>
                </a:lnTo>
                <a:lnTo>
                  <a:pt x="941405" y="170908"/>
                </a:lnTo>
                <a:lnTo>
                  <a:pt x="942374" y="174437"/>
                </a:lnTo>
                <a:lnTo>
                  <a:pt x="943256" y="177967"/>
                </a:lnTo>
                <a:lnTo>
                  <a:pt x="944225" y="181584"/>
                </a:lnTo>
                <a:lnTo>
                  <a:pt x="945194" y="185202"/>
                </a:lnTo>
                <a:lnTo>
                  <a:pt x="946075" y="188819"/>
                </a:lnTo>
                <a:lnTo>
                  <a:pt x="947044" y="192437"/>
                </a:lnTo>
                <a:lnTo>
                  <a:pt x="947925" y="196143"/>
                </a:lnTo>
                <a:lnTo>
                  <a:pt x="948894" y="199760"/>
                </a:lnTo>
                <a:lnTo>
                  <a:pt x="949864" y="203466"/>
                </a:lnTo>
                <a:lnTo>
                  <a:pt x="950745" y="207172"/>
                </a:lnTo>
                <a:lnTo>
                  <a:pt x="951714" y="210878"/>
                </a:lnTo>
                <a:lnTo>
                  <a:pt x="952595" y="214584"/>
                </a:lnTo>
                <a:lnTo>
                  <a:pt x="953564" y="218289"/>
                </a:lnTo>
                <a:lnTo>
                  <a:pt x="954533" y="221995"/>
                </a:lnTo>
                <a:lnTo>
                  <a:pt x="955414" y="225789"/>
                </a:lnTo>
                <a:lnTo>
                  <a:pt x="956383" y="229495"/>
                </a:lnTo>
                <a:lnTo>
                  <a:pt x="957265" y="233289"/>
                </a:lnTo>
                <a:lnTo>
                  <a:pt x="958234" y="236995"/>
                </a:lnTo>
                <a:lnTo>
                  <a:pt x="959203" y="240789"/>
                </a:lnTo>
                <a:lnTo>
                  <a:pt x="960084" y="244494"/>
                </a:lnTo>
                <a:lnTo>
                  <a:pt x="961053" y="248288"/>
                </a:lnTo>
                <a:lnTo>
                  <a:pt x="961934" y="252082"/>
                </a:lnTo>
                <a:lnTo>
                  <a:pt x="962903" y="255788"/>
                </a:lnTo>
                <a:lnTo>
                  <a:pt x="963784" y="259582"/>
                </a:lnTo>
                <a:lnTo>
                  <a:pt x="964754" y="263288"/>
                </a:lnTo>
                <a:lnTo>
                  <a:pt x="965723" y="267082"/>
                </a:lnTo>
                <a:lnTo>
                  <a:pt x="966604" y="270876"/>
                </a:lnTo>
                <a:lnTo>
                  <a:pt x="967573" y="274582"/>
                </a:lnTo>
                <a:lnTo>
                  <a:pt x="968454" y="278376"/>
                </a:lnTo>
                <a:lnTo>
                  <a:pt x="969423" y="282170"/>
                </a:lnTo>
                <a:lnTo>
                  <a:pt x="970392" y="285876"/>
                </a:lnTo>
                <a:lnTo>
                  <a:pt x="971273" y="289670"/>
                </a:lnTo>
                <a:lnTo>
                  <a:pt x="972243" y="293376"/>
                </a:lnTo>
                <a:lnTo>
                  <a:pt x="973124" y="297170"/>
                </a:lnTo>
                <a:lnTo>
                  <a:pt x="974093" y="300875"/>
                </a:lnTo>
                <a:lnTo>
                  <a:pt x="975062" y="304669"/>
                </a:lnTo>
                <a:lnTo>
                  <a:pt x="975943" y="308375"/>
                </a:lnTo>
                <a:lnTo>
                  <a:pt x="976912" y="312169"/>
                </a:lnTo>
                <a:lnTo>
                  <a:pt x="977793" y="315875"/>
                </a:lnTo>
                <a:lnTo>
                  <a:pt x="978763" y="319669"/>
                </a:lnTo>
                <a:lnTo>
                  <a:pt x="979644" y="323375"/>
                </a:lnTo>
                <a:lnTo>
                  <a:pt x="980613" y="327081"/>
                </a:lnTo>
                <a:lnTo>
                  <a:pt x="981582" y="330786"/>
                </a:lnTo>
                <a:lnTo>
                  <a:pt x="982463" y="334581"/>
                </a:lnTo>
                <a:lnTo>
                  <a:pt x="983432" y="338286"/>
                </a:lnTo>
                <a:lnTo>
                  <a:pt x="984313" y="341992"/>
                </a:lnTo>
                <a:lnTo>
                  <a:pt x="985282" y="345698"/>
                </a:lnTo>
                <a:lnTo>
                  <a:pt x="986252" y="349404"/>
                </a:lnTo>
                <a:lnTo>
                  <a:pt x="987133" y="353109"/>
                </a:lnTo>
                <a:lnTo>
                  <a:pt x="988102" y="356904"/>
                </a:lnTo>
                <a:lnTo>
                  <a:pt x="988983" y="360609"/>
                </a:lnTo>
                <a:lnTo>
                  <a:pt x="989952" y="364315"/>
                </a:lnTo>
                <a:lnTo>
                  <a:pt x="990921" y="368021"/>
                </a:lnTo>
                <a:lnTo>
                  <a:pt x="991802" y="371727"/>
                </a:lnTo>
                <a:lnTo>
                  <a:pt x="992771" y="375432"/>
                </a:lnTo>
                <a:lnTo>
                  <a:pt x="993653" y="379138"/>
                </a:lnTo>
                <a:lnTo>
                  <a:pt x="994622" y="382844"/>
                </a:lnTo>
                <a:lnTo>
                  <a:pt x="995591" y="386550"/>
                </a:lnTo>
                <a:lnTo>
                  <a:pt x="996472" y="390256"/>
                </a:lnTo>
                <a:lnTo>
                  <a:pt x="997441" y="393961"/>
                </a:lnTo>
                <a:lnTo>
                  <a:pt x="998322" y="397667"/>
                </a:lnTo>
                <a:lnTo>
                  <a:pt x="999291" y="401373"/>
                </a:lnTo>
                <a:lnTo>
                  <a:pt x="1000172" y="405079"/>
                </a:lnTo>
                <a:lnTo>
                  <a:pt x="1001142" y="408785"/>
                </a:lnTo>
                <a:lnTo>
                  <a:pt x="1002111" y="412490"/>
                </a:lnTo>
                <a:lnTo>
                  <a:pt x="1002992" y="416196"/>
                </a:lnTo>
                <a:lnTo>
                  <a:pt x="1003961" y="419902"/>
                </a:lnTo>
                <a:lnTo>
                  <a:pt x="1004842" y="423608"/>
                </a:lnTo>
                <a:lnTo>
                  <a:pt x="1005811" y="427314"/>
                </a:lnTo>
                <a:lnTo>
                  <a:pt x="1006780" y="431019"/>
                </a:lnTo>
                <a:lnTo>
                  <a:pt x="1007662" y="434725"/>
                </a:lnTo>
                <a:lnTo>
                  <a:pt x="1008631" y="438431"/>
                </a:lnTo>
                <a:lnTo>
                  <a:pt x="1009512" y="442137"/>
                </a:lnTo>
                <a:lnTo>
                  <a:pt x="1010481" y="445931"/>
                </a:lnTo>
                <a:lnTo>
                  <a:pt x="1011450" y="449637"/>
                </a:lnTo>
                <a:lnTo>
                  <a:pt x="1012331" y="453342"/>
                </a:lnTo>
                <a:lnTo>
                  <a:pt x="1013300" y="457048"/>
                </a:lnTo>
                <a:lnTo>
                  <a:pt x="1014181" y="460754"/>
                </a:lnTo>
                <a:lnTo>
                  <a:pt x="1015151" y="464460"/>
                </a:lnTo>
                <a:lnTo>
                  <a:pt x="1016120" y="468165"/>
                </a:lnTo>
                <a:lnTo>
                  <a:pt x="1017001" y="471871"/>
                </a:lnTo>
                <a:lnTo>
                  <a:pt x="1017970" y="475577"/>
                </a:lnTo>
                <a:lnTo>
                  <a:pt x="1018851" y="479283"/>
                </a:lnTo>
                <a:lnTo>
                  <a:pt x="1019820" y="482989"/>
                </a:lnTo>
                <a:lnTo>
                  <a:pt x="1020701" y="486694"/>
                </a:lnTo>
                <a:lnTo>
                  <a:pt x="1021670" y="490312"/>
                </a:lnTo>
                <a:lnTo>
                  <a:pt x="1022640" y="494018"/>
                </a:lnTo>
                <a:lnTo>
                  <a:pt x="1023521" y="497724"/>
                </a:lnTo>
                <a:lnTo>
                  <a:pt x="1024490" y="501341"/>
                </a:lnTo>
                <a:lnTo>
                  <a:pt x="1025371" y="505047"/>
                </a:lnTo>
                <a:lnTo>
                  <a:pt x="1026340" y="508665"/>
                </a:lnTo>
                <a:lnTo>
                  <a:pt x="1027309" y="512318"/>
                </a:lnTo>
                <a:lnTo>
                  <a:pt x="1028190" y="515953"/>
                </a:lnTo>
                <a:lnTo>
                  <a:pt x="1029160" y="519570"/>
                </a:lnTo>
                <a:lnTo>
                  <a:pt x="1030041" y="523170"/>
                </a:lnTo>
                <a:lnTo>
                  <a:pt x="1031010" y="526761"/>
                </a:lnTo>
                <a:lnTo>
                  <a:pt x="1031979" y="530335"/>
                </a:lnTo>
                <a:lnTo>
                  <a:pt x="1032860" y="533891"/>
                </a:lnTo>
                <a:lnTo>
                  <a:pt x="1033829" y="537438"/>
                </a:lnTo>
                <a:lnTo>
                  <a:pt x="1034710" y="540958"/>
                </a:lnTo>
                <a:lnTo>
                  <a:pt x="1035679" y="544452"/>
                </a:lnTo>
                <a:lnTo>
                  <a:pt x="1036561" y="547929"/>
                </a:lnTo>
                <a:lnTo>
                  <a:pt x="1037530" y="551387"/>
                </a:lnTo>
                <a:lnTo>
                  <a:pt x="1038499" y="554811"/>
                </a:lnTo>
                <a:lnTo>
                  <a:pt x="1039380" y="558217"/>
                </a:lnTo>
                <a:lnTo>
                  <a:pt x="1040349" y="561587"/>
                </a:lnTo>
                <a:lnTo>
                  <a:pt x="1041230" y="564931"/>
                </a:lnTo>
                <a:lnTo>
                  <a:pt x="1042199" y="568249"/>
                </a:lnTo>
                <a:lnTo>
                  <a:pt x="1043168" y="571522"/>
                </a:lnTo>
                <a:lnTo>
                  <a:pt x="1044050" y="574769"/>
                </a:lnTo>
                <a:lnTo>
                  <a:pt x="1045019" y="577972"/>
                </a:lnTo>
                <a:lnTo>
                  <a:pt x="1045900" y="581140"/>
                </a:lnTo>
                <a:lnTo>
                  <a:pt x="1046869" y="584272"/>
                </a:lnTo>
                <a:lnTo>
                  <a:pt x="1047838" y="587351"/>
                </a:lnTo>
                <a:lnTo>
                  <a:pt x="1048719" y="590395"/>
                </a:lnTo>
                <a:lnTo>
                  <a:pt x="1049688" y="593395"/>
                </a:lnTo>
                <a:lnTo>
                  <a:pt x="1050569" y="596342"/>
                </a:lnTo>
                <a:lnTo>
                  <a:pt x="1051539" y="599236"/>
                </a:lnTo>
                <a:lnTo>
                  <a:pt x="1052508" y="602078"/>
                </a:lnTo>
                <a:lnTo>
                  <a:pt x="1053389" y="604875"/>
                </a:lnTo>
                <a:lnTo>
                  <a:pt x="1054358" y="607610"/>
                </a:lnTo>
                <a:lnTo>
                  <a:pt x="1055239" y="610283"/>
                </a:lnTo>
                <a:lnTo>
                  <a:pt x="1056208" y="612904"/>
                </a:lnTo>
                <a:lnTo>
                  <a:pt x="1057089" y="615463"/>
                </a:lnTo>
                <a:lnTo>
                  <a:pt x="1058059" y="617960"/>
                </a:lnTo>
                <a:lnTo>
                  <a:pt x="1059028" y="620386"/>
                </a:lnTo>
                <a:lnTo>
                  <a:pt x="1059909" y="622742"/>
                </a:lnTo>
                <a:lnTo>
                  <a:pt x="1060878" y="625036"/>
                </a:lnTo>
                <a:lnTo>
                  <a:pt x="1061759" y="627259"/>
                </a:lnTo>
                <a:lnTo>
                  <a:pt x="1062728" y="629403"/>
                </a:lnTo>
                <a:lnTo>
                  <a:pt x="1063697" y="631477"/>
                </a:lnTo>
                <a:lnTo>
                  <a:pt x="1064578" y="633471"/>
                </a:lnTo>
                <a:lnTo>
                  <a:pt x="1065548" y="635386"/>
                </a:lnTo>
                <a:lnTo>
                  <a:pt x="1066429" y="637221"/>
                </a:lnTo>
                <a:lnTo>
                  <a:pt x="1067398" y="638968"/>
                </a:lnTo>
                <a:lnTo>
                  <a:pt x="1068367" y="640636"/>
                </a:lnTo>
                <a:lnTo>
                  <a:pt x="1069248" y="642215"/>
                </a:lnTo>
                <a:lnTo>
                  <a:pt x="1070217" y="643706"/>
                </a:lnTo>
                <a:lnTo>
                  <a:pt x="1071098" y="645100"/>
                </a:lnTo>
                <a:lnTo>
                  <a:pt x="1072067" y="646397"/>
                </a:lnTo>
                <a:lnTo>
                  <a:pt x="1073037" y="647606"/>
                </a:lnTo>
                <a:lnTo>
                  <a:pt x="1073918" y="648718"/>
                </a:lnTo>
                <a:lnTo>
                  <a:pt x="1074887" y="649732"/>
                </a:lnTo>
                <a:lnTo>
                  <a:pt x="1083257" y="654356"/>
                </a:lnTo>
                <a:lnTo>
                  <a:pt x="1084226" y="654347"/>
                </a:lnTo>
                <a:lnTo>
                  <a:pt x="1096297" y="644174"/>
                </a:lnTo>
                <a:lnTo>
                  <a:pt x="1097266" y="642603"/>
                </a:lnTo>
                <a:lnTo>
                  <a:pt x="1098147" y="640927"/>
                </a:lnTo>
                <a:lnTo>
                  <a:pt x="1099116" y="639144"/>
                </a:lnTo>
                <a:lnTo>
                  <a:pt x="1100085" y="637247"/>
                </a:lnTo>
                <a:lnTo>
                  <a:pt x="1100966" y="635236"/>
                </a:lnTo>
                <a:lnTo>
                  <a:pt x="1101936" y="633118"/>
                </a:lnTo>
                <a:lnTo>
                  <a:pt x="1102817" y="630895"/>
                </a:lnTo>
                <a:lnTo>
                  <a:pt x="1103786" y="628565"/>
                </a:lnTo>
                <a:lnTo>
                  <a:pt x="1104755" y="626121"/>
                </a:lnTo>
                <a:lnTo>
                  <a:pt x="1105636" y="623571"/>
                </a:lnTo>
                <a:lnTo>
                  <a:pt x="1106605" y="620924"/>
                </a:lnTo>
                <a:lnTo>
                  <a:pt x="1107486" y="618171"/>
                </a:lnTo>
                <a:lnTo>
                  <a:pt x="1108456" y="615313"/>
                </a:lnTo>
                <a:lnTo>
                  <a:pt x="1109425" y="612348"/>
                </a:lnTo>
                <a:lnTo>
                  <a:pt x="1110306" y="609277"/>
                </a:lnTo>
                <a:lnTo>
                  <a:pt x="1111275" y="606110"/>
                </a:lnTo>
                <a:lnTo>
                  <a:pt x="1112156" y="602836"/>
                </a:lnTo>
                <a:lnTo>
                  <a:pt x="1113125" y="599466"/>
                </a:lnTo>
                <a:lnTo>
                  <a:pt x="1114006" y="595998"/>
                </a:lnTo>
                <a:lnTo>
                  <a:pt x="1114975" y="592434"/>
                </a:lnTo>
                <a:lnTo>
                  <a:pt x="1115945" y="588781"/>
                </a:lnTo>
                <a:lnTo>
                  <a:pt x="1116826" y="585040"/>
                </a:lnTo>
                <a:lnTo>
                  <a:pt x="1117795" y="581201"/>
                </a:lnTo>
                <a:lnTo>
                  <a:pt x="1118676" y="577275"/>
                </a:lnTo>
                <a:lnTo>
                  <a:pt x="1119645" y="573269"/>
                </a:lnTo>
                <a:lnTo>
                  <a:pt x="1120614" y="569175"/>
                </a:lnTo>
                <a:lnTo>
                  <a:pt x="1121495" y="565002"/>
                </a:lnTo>
                <a:lnTo>
                  <a:pt x="1122464" y="560749"/>
                </a:lnTo>
                <a:lnTo>
                  <a:pt x="1123346" y="556417"/>
                </a:lnTo>
                <a:lnTo>
                  <a:pt x="1124315" y="552014"/>
                </a:lnTo>
                <a:lnTo>
                  <a:pt x="1125284" y="547540"/>
                </a:lnTo>
                <a:lnTo>
                  <a:pt x="1126165" y="542988"/>
                </a:lnTo>
                <a:lnTo>
                  <a:pt x="1127134" y="538373"/>
                </a:lnTo>
                <a:lnTo>
                  <a:pt x="1128015" y="533697"/>
                </a:lnTo>
                <a:lnTo>
                  <a:pt x="1128984" y="528950"/>
                </a:lnTo>
                <a:lnTo>
                  <a:pt x="1129865" y="524141"/>
                </a:lnTo>
                <a:lnTo>
                  <a:pt x="1130835" y="519279"/>
                </a:lnTo>
                <a:lnTo>
                  <a:pt x="1131804" y="514356"/>
                </a:lnTo>
                <a:lnTo>
                  <a:pt x="1132685" y="509371"/>
                </a:lnTo>
                <a:lnTo>
                  <a:pt x="1133654" y="504341"/>
                </a:lnTo>
                <a:lnTo>
                  <a:pt x="1134535" y="499312"/>
                </a:lnTo>
                <a:lnTo>
                  <a:pt x="1135504" y="494194"/>
                </a:lnTo>
                <a:lnTo>
                  <a:pt x="1136473" y="488989"/>
                </a:lnTo>
                <a:lnTo>
                  <a:pt x="1137355" y="483783"/>
                </a:lnTo>
                <a:lnTo>
                  <a:pt x="1138324" y="478577"/>
                </a:lnTo>
                <a:lnTo>
                  <a:pt x="1139205" y="473283"/>
                </a:lnTo>
                <a:lnTo>
                  <a:pt x="1140174" y="467989"/>
                </a:lnTo>
                <a:lnTo>
                  <a:pt x="1141143" y="462695"/>
                </a:lnTo>
                <a:lnTo>
                  <a:pt x="1142024" y="457313"/>
                </a:lnTo>
                <a:lnTo>
                  <a:pt x="1142993" y="451931"/>
                </a:lnTo>
                <a:lnTo>
                  <a:pt x="1143874" y="446548"/>
                </a:lnTo>
                <a:lnTo>
                  <a:pt x="1144844" y="441078"/>
                </a:lnTo>
                <a:lnTo>
                  <a:pt x="1145813" y="435696"/>
                </a:lnTo>
                <a:lnTo>
                  <a:pt x="1146694" y="430225"/>
                </a:lnTo>
                <a:lnTo>
                  <a:pt x="1147663" y="424755"/>
                </a:lnTo>
                <a:lnTo>
                  <a:pt x="1148544" y="419284"/>
                </a:lnTo>
                <a:lnTo>
                  <a:pt x="1149513" y="413814"/>
                </a:lnTo>
                <a:lnTo>
                  <a:pt x="1150394" y="408343"/>
                </a:lnTo>
                <a:lnTo>
                  <a:pt x="1151363" y="402873"/>
                </a:lnTo>
                <a:lnTo>
                  <a:pt x="1152333" y="397402"/>
                </a:lnTo>
                <a:lnTo>
                  <a:pt x="1153214" y="391932"/>
                </a:lnTo>
                <a:lnTo>
                  <a:pt x="1154183" y="386461"/>
                </a:lnTo>
                <a:lnTo>
                  <a:pt x="1155064" y="381079"/>
                </a:lnTo>
                <a:lnTo>
                  <a:pt x="1156033" y="375608"/>
                </a:lnTo>
                <a:lnTo>
                  <a:pt x="1157002" y="370226"/>
                </a:lnTo>
                <a:lnTo>
                  <a:pt x="1157883" y="364756"/>
                </a:lnTo>
                <a:lnTo>
                  <a:pt x="1158852" y="359373"/>
                </a:lnTo>
                <a:lnTo>
                  <a:pt x="1159734" y="354079"/>
                </a:lnTo>
                <a:lnTo>
                  <a:pt x="1160703" y="348697"/>
                </a:lnTo>
                <a:lnTo>
                  <a:pt x="1161672" y="343403"/>
                </a:lnTo>
                <a:lnTo>
                  <a:pt x="1162553" y="338197"/>
                </a:lnTo>
                <a:lnTo>
                  <a:pt x="1163522" y="332903"/>
                </a:lnTo>
                <a:lnTo>
                  <a:pt x="1164403" y="327698"/>
                </a:lnTo>
                <a:lnTo>
                  <a:pt x="1165372" y="322492"/>
                </a:lnTo>
                <a:lnTo>
                  <a:pt x="1166342" y="317374"/>
                </a:lnTo>
                <a:lnTo>
                  <a:pt x="1167223" y="312257"/>
                </a:lnTo>
                <a:lnTo>
                  <a:pt x="1168192" y="307227"/>
                </a:lnTo>
                <a:lnTo>
                  <a:pt x="1169073" y="302198"/>
                </a:lnTo>
                <a:lnTo>
                  <a:pt x="1170042" y="297257"/>
                </a:lnTo>
                <a:lnTo>
                  <a:pt x="1170923" y="292316"/>
                </a:lnTo>
                <a:lnTo>
                  <a:pt x="1171892" y="287463"/>
                </a:lnTo>
                <a:lnTo>
                  <a:pt x="1172861" y="282610"/>
                </a:lnTo>
                <a:lnTo>
                  <a:pt x="1173743" y="277846"/>
                </a:lnTo>
                <a:lnTo>
                  <a:pt x="1174712" y="273169"/>
                </a:lnTo>
                <a:lnTo>
                  <a:pt x="1175593" y="268493"/>
                </a:lnTo>
                <a:lnTo>
                  <a:pt x="1176562" y="263817"/>
                </a:lnTo>
                <a:lnTo>
                  <a:pt x="1177531" y="259317"/>
                </a:lnTo>
                <a:lnTo>
                  <a:pt x="1178412" y="254817"/>
                </a:lnTo>
                <a:lnTo>
                  <a:pt x="1179381" y="250317"/>
                </a:lnTo>
                <a:lnTo>
                  <a:pt x="1180262" y="245993"/>
                </a:lnTo>
                <a:lnTo>
                  <a:pt x="1181232" y="241582"/>
                </a:lnTo>
                <a:lnTo>
                  <a:pt x="1182201" y="237347"/>
                </a:lnTo>
                <a:lnTo>
                  <a:pt x="1183082" y="233111"/>
                </a:lnTo>
                <a:lnTo>
                  <a:pt x="1184051" y="228964"/>
                </a:lnTo>
                <a:lnTo>
                  <a:pt x="1184932" y="224906"/>
                </a:lnTo>
                <a:lnTo>
                  <a:pt x="1185901" y="220935"/>
                </a:lnTo>
                <a:lnTo>
                  <a:pt x="1186782" y="216965"/>
                </a:lnTo>
                <a:lnTo>
                  <a:pt x="1187751" y="213082"/>
                </a:lnTo>
                <a:lnTo>
                  <a:pt x="1188721" y="209200"/>
                </a:lnTo>
                <a:lnTo>
                  <a:pt x="1189602" y="205406"/>
                </a:lnTo>
                <a:lnTo>
                  <a:pt x="1190571" y="201700"/>
                </a:lnTo>
                <a:lnTo>
                  <a:pt x="1191452" y="198083"/>
                </a:lnTo>
                <a:lnTo>
                  <a:pt x="1192421" y="194553"/>
                </a:lnTo>
                <a:lnTo>
                  <a:pt x="1193390" y="191024"/>
                </a:lnTo>
                <a:lnTo>
                  <a:pt x="1194271" y="187583"/>
                </a:lnTo>
                <a:lnTo>
                  <a:pt x="1195240" y="184230"/>
                </a:lnTo>
                <a:lnTo>
                  <a:pt x="1196122" y="180877"/>
                </a:lnTo>
                <a:lnTo>
                  <a:pt x="1197091" y="177613"/>
                </a:lnTo>
                <a:lnTo>
                  <a:pt x="1198060" y="174436"/>
                </a:lnTo>
                <a:lnTo>
                  <a:pt x="1198941" y="171348"/>
                </a:lnTo>
                <a:lnTo>
                  <a:pt x="1199910" y="168260"/>
                </a:lnTo>
                <a:lnTo>
                  <a:pt x="1200791" y="165260"/>
                </a:lnTo>
                <a:lnTo>
                  <a:pt x="1201760" y="162348"/>
                </a:lnTo>
                <a:lnTo>
                  <a:pt x="1202730" y="159436"/>
                </a:lnTo>
                <a:lnTo>
                  <a:pt x="1203611" y="156613"/>
                </a:lnTo>
                <a:lnTo>
                  <a:pt x="1204580" y="153878"/>
                </a:lnTo>
                <a:lnTo>
                  <a:pt x="1205461" y="151142"/>
                </a:lnTo>
                <a:lnTo>
                  <a:pt x="1206430" y="148495"/>
                </a:lnTo>
                <a:lnTo>
                  <a:pt x="1207311" y="145937"/>
                </a:lnTo>
                <a:lnTo>
                  <a:pt x="1208280" y="143466"/>
                </a:lnTo>
                <a:lnTo>
                  <a:pt x="1209250" y="140996"/>
                </a:lnTo>
                <a:lnTo>
                  <a:pt x="1210131" y="138613"/>
                </a:lnTo>
                <a:lnTo>
                  <a:pt x="1211100" y="136231"/>
                </a:lnTo>
                <a:lnTo>
                  <a:pt x="1211981" y="133937"/>
                </a:lnTo>
                <a:lnTo>
                  <a:pt x="1212950" y="131731"/>
                </a:lnTo>
                <a:lnTo>
                  <a:pt x="1213919" y="129525"/>
                </a:lnTo>
                <a:lnTo>
                  <a:pt x="1214800" y="127408"/>
                </a:lnTo>
                <a:lnTo>
                  <a:pt x="1215769" y="125290"/>
                </a:lnTo>
                <a:lnTo>
                  <a:pt x="1216650" y="123261"/>
                </a:lnTo>
                <a:lnTo>
                  <a:pt x="1217620" y="121319"/>
                </a:lnTo>
                <a:lnTo>
                  <a:pt x="1218589" y="119378"/>
                </a:lnTo>
                <a:lnTo>
                  <a:pt x="1219470" y="117525"/>
                </a:lnTo>
                <a:lnTo>
                  <a:pt x="1220439" y="115672"/>
                </a:lnTo>
                <a:lnTo>
                  <a:pt x="1221320" y="113908"/>
                </a:lnTo>
                <a:lnTo>
                  <a:pt x="1222289" y="112143"/>
                </a:lnTo>
                <a:lnTo>
                  <a:pt x="1223170" y="110467"/>
                </a:lnTo>
                <a:lnTo>
                  <a:pt x="1224139" y="108790"/>
                </a:lnTo>
                <a:lnTo>
                  <a:pt x="1225109" y="107202"/>
                </a:lnTo>
                <a:lnTo>
                  <a:pt x="1225990" y="105614"/>
                </a:lnTo>
                <a:lnTo>
                  <a:pt x="1226959" y="104114"/>
                </a:lnTo>
                <a:lnTo>
                  <a:pt x="1227840" y="102702"/>
                </a:lnTo>
                <a:lnTo>
                  <a:pt x="1228809" y="101202"/>
                </a:lnTo>
                <a:lnTo>
                  <a:pt x="1229778" y="99879"/>
                </a:lnTo>
                <a:lnTo>
                  <a:pt x="1230659" y="98467"/>
                </a:lnTo>
                <a:lnTo>
                  <a:pt x="1231629" y="97232"/>
                </a:lnTo>
                <a:lnTo>
                  <a:pt x="1232510" y="95908"/>
                </a:lnTo>
                <a:lnTo>
                  <a:pt x="1233479" y="94673"/>
                </a:lnTo>
                <a:lnTo>
                  <a:pt x="1234448" y="93526"/>
                </a:lnTo>
                <a:lnTo>
                  <a:pt x="1235329" y="92379"/>
                </a:lnTo>
                <a:lnTo>
                  <a:pt x="1236298" y="91232"/>
                </a:lnTo>
                <a:lnTo>
                  <a:pt x="1237179" y="90173"/>
                </a:lnTo>
                <a:lnTo>
                  <a:pt x="1238148" y="89114"/>
                </a:lnTo>
                <a:lnTo>
                  <a:pt x="1239118" y="88056"/>
                </a:lnTo>
                <a:lnTo>
                  <a:pt x="1239999" y="87085"/>
                </a:lnTo>
                <a:lnTo>
                  <a:pt x="1240968" y="86203"/>
                </a:lnTo>
                <a:lnTo>
                  <a:pt x="1241849" y="85320"/>
                </a:lnTo>
                <a:lnTo>
                  <a:pt x="1242818" y="84438"/>
                </a:lnTo>
                <a:lnTo>
                  <a:pt x="1243699" y="83644"/>
                </a:lnTo>
                <a:lnTo>
                  <a:pt x="1244668" y="82850"/>
                </a:lnTo>
                <a:lnTo>
                  <a:pt x="1245638" y="82056"/>
                </a:lnTo>
                <a:lnTo>
                  <a:pt x="1252157" y="77820"/>
                </a:lnTo>
                <a:lnTo>
                  <a:pt x="1253039" y="77379"/>
                </a:lnTo>
                <a:lnTo>
                  <a:pt x="1254008" y="76938"/>
                </a:lnTo>
                <a:lnTo>
                  <a:pt x="1254977" y="76585"/>
                </a:lnTo>
                <a:lnTo>
                  <a:pt x="1255858" y="76232"/>
                </a:lnTo>
                <a:lnTo>
                  <a:pt x="1256827" y="75879"/>
                </a:lnTo>
                <a:lnTo>
                  <a:pt x="1257708" y="75614"/>
                </a:lnTo>
                <a:lnTo>
                  <a:pt x="1258677" y="75438"/>
                </a:lnTo>
                <a:lnTo>
                  <a:pt x="1259646" y="75261"/>
                </a:lnTo>
                <a:lnTo>
                  <a:pt x="1260528" y="75085"/>
                </a:lnTo>
                <a:lnTo>
                  <a:pt x="1261497" y="74997"/>
                </a:lnTo>
                <a:lnTo>
                  <a:pt x="1262378" y="74997"/>
                </a:lnTo>
                <a:lnTo>
                  <a:pt x="1263347" y="74997"/>
                </a:lnTo>
                <a:lnTo>
                  <a:pt x="1264228" y="75085"/>
                </a:lnTo>
                <a:lnTo>
                  <a:pt x="1265197" y="75173"/>
                </a:lnTo>
                <a:lnTo>
                  <a:pt x="1266166" y="75350"/>
                </a:lnTo>
                <a:lnTo>
                  <a:pt x="1271717" y="77379"/>
                </a:lnTo>
                <a:lnTo>
                  <a:pt x="1272686" y="77908"/>
                </a:lnTo>
                <a:lnTo>
                  <a:pt x="1278237" y="82408"/>
                </a:lnTo>
                <a:lnTo>
                  <a:pt x="1279206" y="83379"/>
                </a:lnTo>
                <a:lnTo>
                  <a:pt x="1280087" y="84438"/>
                </a:lnTo>
                <a:lnTo>
                  <a:pt x="1281056" y="85585"/>
                </a:lnTo>
                <a:lnTo>
                  <a:pt x="1282026" y="86820"/>
                </a:lnTo>
                <a:lnTo>
                  <a:pt x="1282907" y="88055"/>
                </a:lnTo>
                <a:lnTo>
                  <a:pt x="1283876" y="89379"/>
                </a:lnTo>
                <a:lnTo>
                  <a:pt x="1284757" y="90790"/>
                </a:lnTo>
                <a:lnTo>
                  <a:pt x="1285726" y="92290"/>
                </a:lnTo>
                <a:lnTo>
                  <a:pt x="1286695" y="93879"/>
                </a:lnTo>
                <a:lnTo>
                  <a:pt x="1287576" y="95555"/>
                </a:lnTo>
                <a:lnTo>
                  <a:pt x="1288545" y="97320"/>
                </a:lnTo>
                <a:lnTo>
                  <a:pt x="1289427" y="99173"/>
                </a:lnTo>
                <a:lnTo>
                  <a:pt x="1290396" y="101114"/>
                </a:lnTo>
                <a:lnTo>
                  <a:pt x="1291365" y="103055"/>
                </a:lnTo>
                <a:lnTo>
                  <a:pt x="1292246" y="105173"/>
                </a:lnTo>
                <a:lnTo>
                  <a:pt x="1293215" y="107378"/>
                </a:lnTo>
                <a:lnTo>
                  <a:pt x="1294096" y="109672"/>
                </a:lnTo>
                <a:lnTo>
                  <a:pt x="1295065" y="112055"/>
                </a:lnTo>
                <a:lnTo>
                  <a:pt x="1296034" y="114437"/>
                </a:lnTo>
                <a:lnTo>
                  <a:pt x="1296916" y="116996"/>
                </a:lnTo>
                <a:lnTo>
                  <a:pt x="1297885" y="119643"/>
                </a:lnTo>
                <a:lnTo>
                  <a:pt x="1298766" y="122378"/>
                </a:lnTo>
                <a:lnTo>
                  <a:pt x="1299735" y="125290"/>
                </a:lnTo>
                <a:lnTo>
                  <a:pt x="1300616" y="128202"/>
                </a:lnTo>
                <a:lnTo>
                  <a:pt x="1301585" y="131201"/>
                </a:lnTo>
                <a:lnTo>
                  <a:pt x="1302554" y="134378"/>
                </a:lnTo>
                <a:lnTo>
                  <a:pt x="1303436" y="137554"/>
                </a:lnTo>
                <a:lnTo>
                  <a:pt x="1304405" y="140907"/>
                </a:lnTo>
                <a:lnTo>
                  <a:pt x="1305286" y="144348"/>
                </a:lnTo>
                <a:lnTo>
                  <a:pt x="1306255" y="147878"/>
                </a:lnTo>
                <a:lnTo>
                  <a:pt x="1307224" y="151495"/>
                </a:lnTo>
                <a:lnTo>
                  <a:pt x="1308105" y="155289"/>
                </a:lnTo>
                <a:lnTo>
                  <a:pt x="1309074" y="159083"/>
                </a:lnTo>
                <a:lnTo>
                  <a:pt x="1309955" y="163054"/>
                </a:lnTo>
                <a:lnTo>
                  <a:pt x="1310925" y="167024"/>
                </a:lnTo>
                <a:lnTo>
                  <a:pt x="1311894" y="171171"/>
                </a:lnTo>
                <a:lnTo>
                  <a:pt x="1312775" y="175406"/>
                </a:lnTo>
                <a:lnTo>
                  <a:pt x="1313744" y="179730"/>
                </a:lnTo>
                <a:lnTo>
                  <a:pt x="1314625" y="184230"/>
                </a:lnTo>
                <a:lnTo>
                  <a:pt x="1315594" y="188729"/>
                </a:lnTo>
                <a:lnTo>
                  <a:pt x="1316475" y="193318"/>
                </a:lnTo>
                <a:lnTo>
                  <a:pt x="1317444" y="198082"/>
                </a:lnTo>
                <a:lnTo>
                  <a:pt x="1318414" y="202935"/>
                </a:lnTo>
                <a:lnTo>
                  <a:pt x="1319295" y="207788"/>
                </a:lnTo>
                <a:lnTo>
                  <a:pt x="1320264" y="212817"/>
                </a:lnTo>
                <a:lnTo>
                  <a:pt x="1321145" y="217935"/>
                </a:lnTo>
                <a:lnTo>
                  <a:pt x="1322114" y="223141"/>
                </a:lnTo>
                <a:lnTo>
                  <a:pt x="1323083" y="228435"/>
                </a:lnTo>
                <a:lnTo>
                  <a:pt x="1323964" y="233729"/>
                </a:lnTo>
                <a:lnTo>
                  <a:pt x="1324933" y="239199"/>
                </a:lnTo>
                <a:lnTo>
                  <a:pt x="1325815" y="244758"/>
                </a:lnTo>
                <a:lnTo>
                  <a:pt x="1326784" y="250405"/>
                </a:lnTo>
                <a:lnTo>
                  <a:pt x="1327753" y="256052"/>
                </a:lnTo>
                <a:lnTo>
                  <a:pt x="1328634" y="261875"/>
                </a:lnTo>
                <a:lnTo>
                  <a:pt x="1329603" y="267699"/>
                </a:lnTo>
                <a:lnTo>
                  <a:pt x="1330484" y="273610"/>
                </a:lnTo>
                <a:lnTo>
                  <a:pt x="1331453" y="279610"/>
                </a:lnTo>
                <a:lnTo>
                  <a:pt x="1332423" y="285698"/>
                </a:lnTo>
                <a:lnTo>
                  <a:pt x="1333304" y="291786"/>
                </a:lnTo>
                <a:lnTo>
                  <a:pt x="1334273" y="297963"/>
                </a:lnTo>
                <a:lnTo>
                  <a:pt x="1335154" y="304227"/>
                </a:lnTo>
                <a:lnTo>
                  <a:pt x="1336123" y="310492"/>
                </a:lnTo>
                <a:lnTo>
                  <a:pt x="1337004" y="316845"/>
                </a:lnTo>
                <a:lnTo>
                  <a:pt x="1337973" y="323286"/>
                </a:lnTo>
                <a:lnTo>
                  <a:pt x="1338942" y="329727"/>
                </a:lnTo>
                <a:lnTo>
                  <a:pt x="1339824" y="336256"/>
                </a:lnTo>
                <a:lnTo>
                  <a:pt x="1340793" y="342785"/>
                </a:lnTo>
                <a:lnTo>
                  <a:pt x="1341674" y="349315"/>
                </a:lnTo>
                <a:lnTo>
                  <a:pt x="1342643" y="355932"/>
                </a:lnTo>
                <a:lnTo>
                  <a:pt x="1343612" y="362550"/>
                </a:lnTo>
                <a:lnTo>
                  <a:pt x="1344493" y="369167"/>
                </a:lnTo>
                <a:lnTo>
                  <a:pt x="1345462" y="375873"/>
                </a:lnTo>
                <a:lnTo>
                  <a:pt x="1346343" y="382579"/>
                </a:lnTo>
                <a:lnTo>
                  <a:pt x="1347313" y="389196"/>
                </a:lnTo>
                <a:lnTo>
                  <a:pt x="1348282" y="395990"/>
                </a:lnTo>
                <a:lnTo>
                  <a:pt x="1349163" y="402696"/>
                </a:lnTo>
                <a:lnTo>
                  <a:pt x="1350132" y="409402"/>
                </a:lnTo>
                <a:lnTo>
                  <a:pt x="1351013" y="416108"/>
                </a:lnTo>
                <a:lnTo>
                  <a:pt x="1351982" y="422813"/>
                </a:lnTo>
                <a:lnTo>
                  <a:pt x="1352863" y="429431"/>
                </a:lnTo>
                <a:lnTo>
                  <a:pt x="1353832" y="436137"/>
                </a:lnTo>
                <a:lnTo>
                  <a:pt x="1354802" y="442754"/>
                </a:lnTo>
                <a:lnTo>
                  <a:pt x="1355683" y="449460"/>
                </a:lnTo>
                <a:lnTo>
                  <a:pt x="1356652" y="455989"/>
                </a:lnTo>
                <a:lnTo>
                  <a:pt x="1357533" y="462607"/>
                </a:lnTo>
                <a:lnTo>
                  <a:pt x="1358502" y="469136"/>
                </a:lnTo>
                <a:lnTo>
                  <a:pt x="1359471" y="475577"/>
                </a:lnTo>
                <a:lnTo>
                  <a:pt x="1360352" y="482018"/>
                </a:lnTo>
                <a:lnTo>
                  <a:pt x="1361322" y="488459"/>
                </a:lnTo>
                <a:lnTo>
                  <a:pt x="1362203" y="494812"/>
                </a:lnTo>
                <a:lnTo>
                  <a:pt x="1363172" y="501077"/>
                </a:lnTo>
                <a:lnTo>
                  <a:pt x="1364141" y="507341"/>
                </a:lnTo>
                <a:lnTo>
                  <a:pt x="1365022" y="513464"/>
                </a:lnTo>
                <a:lnTo>
                  <a:pt x="1365991" y="519561"/>
                </a:lnTo>
                <a:lnTo>
                  <a:pt x="1366872" y="525579"/>
                </a:lnTo>
                <a:lnTo>
                  <a:pt x="1367841" y="531517"/>
                </a:lnTo>
                <a:lnTo>
                  <a:pt x="1368811" y="537385"/>
                </a:lnTo>
                <a:lnTo>
                  <a:pt x="1369692" y="543164"/>
                </a:lnTo>
                <a:lnTo>
                  <a:pt x="1370661" y="548846"/>
                </a:lnTo>
                <a:lnTo>
                  <a:pt x="1371542" y="554449"/>
                </a:lnTo>
                <a:lnTo>
                  <a:pt x="1372511" y="559955"/>
                </a:lnTo>
                <a:lnTo>
                  <a:pt x="1373392" y="565363"/>
                </a:lnTo>
                <a:lnTo>
                  <a:pt x="1374361" y="570675"/>
                </a:lnTo>
                <a:lnTo>
                  <a:pt x="1375331" y="575881"/>
                </a:lnTo>
                <a:lnTo>
                  <a:pt x="1376212" y="580981"/>
                </a:lnTo>
                <a:lnTo>
                  <a:pt x="1377181" y="585975"/>
                </a:lnTo>
                <a:lnTo>
                  <a:pt x="1378062" y="590845"/>
                </a:lnTo>
                <a:lnTo>
                  <a:pt x="1379031" y="595610"/>
                </a:lnTo>
                <a:lnTo>
                  <a:pt x="1380000" y="600260"/>
                </a:lnTo>
                <a:lnTo>
                  <a:pt x="1380881" y="604786"/>
                </a:lnTo>
                <a:lnTo>
                  <a:pt x="1381850" y="609198"/>
                </a:lnTo>
                <a:lnTo>
                  <a:pt x="1382731" y="613477"/>
                </a:lnTo>
                <a:lnTo>
                  <a:pt x="1383701" y="617633"/>
                </a:lnTo>
                <a:lnTo>
                  <a:pt x="1384670" y="621656"/>
                </a:lnTo>
                <a:lnTo>
                  <a:pt x="1385551" y="625556"/>
                </a:lnTo>
                <a:lnTo>
                  <a:pt x="1386520" y="629324"/>
                </a:lnTo>
                <a:lnTo>
                  <a:pt x="1387401" y="632950"/>
                </a:lnTo>
                <a:lnTo>
                  <a:pt x="1388370" y="636436"/>
                </a:lnTo>
                <a:lnTo>
                  <a:pt x="1389339" y="639780"/>
                </a:lnTo>
                <a:lnTo>
                  <a:pt x="1390221" y="642991"/>
                </a:lnTo>
                <a:lnTo>
                  <a:pt x="1391190" y="646053"/>
                </a:lnTo>
                <a:lnTo>
                  <a:pt x="1392071" y="648982"/>
                </a:lnTo>
                <a:lnTo>
                  <a:pt x="1393040" y="651771"/>
                </a:lnTo>
                <a:lnTo>
                  <a:pt x="1393921" y="654418"/>
                </a:lnTo>
                <a:lnTo>
                  <a:pt x="1394890" y="656923"/>
                </a:lnTo>
                <a:lnTo>
                  <a:pt x="1395859" y="659288"/>
                </a:lnTo>
                <a:lnTo>
                  <a:pt x="1396740" y="661511"/>
                </a:lnTo>
                <a:lnTo>
                  <a:pt x="1397710" y="663594"/>
                </a:lnTo>
                <a:lnTo>
                  <a:pt x="1398591" y="665535"/>
                </a:lnTo>
                <a:lnTo>
                  <a:pt x="1399560" y="667326"/>
                </a:lnTo>
                <a:lnTo>
                  <a:pt x="1400529" y="668985"/>
                </a:lnTo>
                <a:lnTo>
                  <a:pt x="1401410" y="670503"/>
                </a:lnTo>
                <a:lnTo>
                  <a:pt x="1402379" y="671879"/>
                </a:lnTo>
                <a:lnTo>
                  <a:pt x="1411719" y="678143"/>
                </a:lnTo>
                <a:lnTo>
                  <a:pt x="1412600" y="678046"/>
                </a:lnTo>
                <a:lnTo>
                  <a:pt x="1421939" y="670538"/>
                </a:lnTo>
                <a:lnTo>
                  <a:pt x="1422908" y="669179"/>
                </a:lnTo>
                <a:lnTo>
                  <a:pt x="1423789" y="667723"/>
                </a:lnTo>
                <a:lnTo>
                  <a:pt x="1424758" y="666170"/>
                </a:lnTo>
                <a:lnTo>
                  <a:pt x="1425727" y="664520"/>
                </a:lnTo>
                <a:lnTo>
                  <a:pt x="1426609" y="662782"/>
                </a:lnTo>
                <a:lnTo>
                  <a:pt x="1427578" y="660956"/>
                </a:lnTo>
                <a:lnTo>
                  <a:pt x="1428459" y="659041"/>
                </a:lnTo>
                <a:lnTo>
                  <a:pt x="1429428" y="657038"/>
                </a:lnTo>
                <a:lnTo>
                  <a:pt x="1430309" y="654964"/>
                </a:lnTo>
                <a:lnTo>
                  <a:pt x="1431278" y="652803"/>
                </a:lnTo>
                <a:lnTo>
                  <a:pt x="1432247" y="650579"/>
                </a:lnTo>
                <a:lnTo>
                  <a:pt x="1433129" y="648276"/>
                </a:lnTo>
                <a:lnTo>
                  <a:pt x="1434098" y="645903"/>
                </a:lnTo>
                <a:lnTo>
                  <a:pt x="1434979" y="643468"/>
                </a:lnTo>
                <a:lnTo>
                  <a:pt x="1435948" y="640971"/>
                </a:lnTo>
                <a:lnTo>
                  <a:pt x="1436917" y="638412"/>
                </a:lnTo>
                <a:lnTo>
                  <a:pt x="1437798" y="635800"/>
                </a:lnTo>
                <a:lnTo>
                  <a:pt x="1438767" y="633127"/>
                </a:lnTo>
                <a:lnTo>
                  <a:pt x="1439648" y="630409"/>
                </a:lnTo>
                <a:lnTo>
                  <a:pt x="1440618" y="627647"/>
                </a:lnTo>
                <a:lnTo>
                  <a:pt x="1441587" y="624824"/>
                </a:lnTo>
                <a:lnTo>
                  <a:pt x="1442468" y="621956"/>
                </a:lnTo>
                <a:lnTo>
                  <a:pt x="1443437" y="619045"/>
                </a:lnTo>
                <a:lnTo>
                  <a:pt x="1444318" y="616098"/>
                </a:lnTo>
                <a:lnTo>
                  <a:pt x="1445287" y="613107"/>
                </a:lnTo>
                <a:lnTo>
                  <a:pt x="1446168" y="610089"/>
                </a:lnTo>
                <a:lnTo>
                  <a:pt x="1447137" y="607036"/>
                </a:lnTo>
                <a:lnTo>
                  <a:pt x="1448107" y="603948"/>
                </a:lnTo>
                <a:lnTo>
                  <a:pt x="1448988" y="600842"/>
                </a:lnTo>
                <a:lnTo>
                  <a:pt x="1449957" y="597710"/>
                </a:lnTo>
                <a:lnTo>
                  <a:pt x="1450838" y="594551"/>
                </a:lnTo>
                <a:lnTo>
                  <a:pt x="1451807" y="591383"/>
                </a:lnTo>
                <a:lnTo>
                  <a:pt x="1452776" y="588189"/>
                </a:lnTo>
                <a:lnTo>
                  <a:pt x="1453657" y="584986"/>
                </a:lnTo>
                <a:lnTo>
                  <a:pt x="1454626" y="581766"/>
                </a:lnTo>
                <a:lnTo>
                  <a:pt x="1455508" y="578537"/>
                </a:lnTo>
                <a:lnTo>
                  <a:pt x="1456477" y="575298"/>
                </a:lnTo>
                <a:lnTo>
                  <a:pt x="1457446" y="572060"/>
                </a:lnTo>
                <a:lnTo>
                  <a:pt x="1458327" y="568805"/>
                </a:lnTo>
                <a:lnTo>
                  <a:pt x="1459296" y="565549"/>
                </a:lnTo>
                <a:lnTo>
                  <a:pt x="1460177" y="562293"/>
                </a:lnTo>
                <a:lnTo>
                  <a:pt x="1461146" y="559037"/>
                </a:lnTo>
                <a:lnTo>
                  <a:pt x="1462116" y="555781"/>
                </a:lnTo>
                <a:lnTo>
                  <a:pt x="1462997" y="552525"/>
                </a:lnTo>
                <a:lnTo>
                  <a:pt x="1463966" y="549269"/>
                </a:lnTo>
                <a:lnTo>
                  <a:pt x="1464847" y="546022"/>
                </a:lnTo>
                <a:lnTo>
                  <a:pt x="1465816" y="542776"/>
                </a:lnTo>
                <a:lnTo>
                  <a:pt x="1466697" y="539537"/>
                </a:lnTo>
                <a:lnTo>
                  <a:pt x="1467666" y="536308"/>
                </a:lnTo>
                <a:lnTo>
                  <a:pt x="1468635" y="533079"/>
                </a:lnTo>
                <a:lnTo>
                  <a:pt x="1469517" y="529867"/>
                </a:lnTo>
                <a:lnTo>
                  <a:pt x="1470486" y="526655"/>
                </a:lnTo>
                <a:lnTo>
                  <a:pt x="1471367" y="523452"/>
                </a:lnTo>
                <a:lnTo>
                  <a:pt x="1472336" y="520267"/>
                </a:lnTo>
                <a:lnTo>
                  <a:pt x="1473305" y="517082"/>
                </a:lnTo>
                <a:lnTo>
                  <a:pt x="1474186" y="513914"/>
                </a:lnTo>
                <a:lnTo>
                  <a:pt x="1475155" y="510756"/>
                </a:lnTo>
                <a:lnTo>
                  <a:pt x="1476036" y="507606"/>
                </a:lnTo>
                <a:lnTo>
                  <a:pt x="1477006" y="504429"/>
                </a:lnTo>
                <a:lnTo>
                  <a:pt x="1477975" y="501341"/>
                </a:lnTo>
                <a:lnTo>
                  <a:pt x="1478856" y="498165"/>
                </a:lnTo>
                <a:lnTo>
                  <a:pt x="1479825" y="495077"/>
                </a:lnTo>
                <a:lnTo>
                  <a:pt x="1480706" y="491988"/>
                </a:lnTo>
                <a:lnTo>
                  <a:pt x="1481675" y="488900"/>
                </a:lnTo>
                <a:lnTo>
                  <a:pt x="1482644" y="485812"/>
                </a:lnTo>
                <a:lnTo>
                  <a:pt x="1483525" y="482724"/>
                </a:lnTo>
                <a:lnTo>
                  <a:pt x="1484495" y="479636"/>
                </a:lnTo>
                <a:lnTo>
                  <a:pt x="1485376" y="476548"/>
                </a:lnTo>
                <a:lnTo>
                  <a:pt x="1486345" y="473548"/>
                </a:lnTo>
                <a:lnTo>
                  <a:pt x="1487226" y="470460"/>
                </a:lnTo>
                <a:lnTo>
                  <a:pt x="1488195" y="467371"/>
                </a:lnTo>
                <a:lnTo>
                  <a:pt x="1489164" y="464371"/>
                </a:lnTo>
                <a:lnTo>
                  <a:pt x="1490045" y="461283"/>
                </a:lnTo>
                <a:lnTo>
                  <a:pt x="1491015" y="458283"/>
                </a:lnTo>
                <a:lnTo>
                  <a:pt x="1491896" y="455195"/>
                </a:lnTo>
                <a:lnTo>
                  <a:pt x="1492865" y="452195"/>
                </a:lnTo>
                <a:lnTo>
                  <a:pt x="1493834" y="449107"/>
                </a:lnTo>
                <a:lnTo>
                  <a:pt x="1494715" y="446019"/>
                </a:lnTo>
                <a:lnTo>
                  <a:pt x="1495684" y="443019"/>
                </a:lnTo>
                <a:lnTo>
                  <a:pt x="1496565" y="439931"/>
                </a:lnTo>
                <a:lnTo>
                  <a:pt x="1497534" y="436843"/>
                </a:lnTo>
                <a:lnTo>
                  <a:pt x="1498504" y="433755"/>
                </a:lnTo>
                <a:lnTo>
                  <a:pt x="1499385" y="430666"/>
                </a:lnTo>
                <a:lnTo>
                  <a:pt x="1500354" y="427578"/>
                </a:lnTo>
                <a:lnTo>
                  <a:pt x="1501235" y="424402"/>
                </a:lnTo>
                <a:lnTo>
                  <a:pt x="1502204" y="421314"/>
                </a:lnTo>
                <a:lnTo>
                  <a:pt x="1503085" y="418137"/>
                </a:lnTo>
                <a:lnTo>
                  <a:pt x="1504054" y="414961"/>
                </a:lnTo>
                <a:lnTo>
                  <a:pt x="1505023" y="411785"/>
                </a:lnTo>
                <a:lnTo>
                  <a:pt x="1505905" y="408608"/>
                </a:lnTo>
                <a:lnTo>
                  <a:pt x="1506874" y="405343"/>
                </a:lnTo>
                <a:lnTo>
                  <a:pt x="1507755" y="402167"/>
                </a:lnTo>
                <a:lnTo>
                  <a:pt x="1508724" y="398902"/>
                </a:lnTo>
                <a:lnTo>
                  <a:pt x="1509693" y="395550"/>
                </a:lnTo>
                <a:lnTo>
                  <a:pt x="1510574" y="392285"/>
                </a:lnTo>
                <a:lnTo>
                  <a:pt x="1511543" y="388932"/>
                </a:lnTo>
                <a:lnTo>
                  <a:pt x="1512424" y="385579"/>
                </a:lnTo>
                <a:lnTo>
                  <a:pt x="1513394" y="382138"/>
                </a:lnTo>
                <a:lnTo>
                  <a:pt x="1514363" y="378697"/>
                </a:lnTo>
                <a:lnTo>
                  <a:pt x="1515244" y="375256"/>
                </a:lnTo>
                <a:lnTo>
                  <a:pt x="1516213" y="371815"/>
                </a:lnTo>
                <a:lnTo>
                  <a:pt x="1517094" y="368285"/>
                </a:lnTo>
                <a:lnTo>
                  <a:pt x="1518063" y="364668"/>
                </a:lnTo>
                <a:lnTo>
                  <a:pt x="1519032" y="361138"/>
                </a:lnTo>
                <a:lnTo>
                  <a:pt x="1519913" y="357521"/>
                </a:lnTo>
                <a:lnTo>
                  <a:pt x="1520883" y="353815"/>
                </a:lnTo>
                <a:lnTo>
                  <a:pt x="1521764" y="350109"/>
                </a:lnTo>
                <a:lnTo>
                  <a:pt x="1522733" y="346403"/>
                </a:lnTo>
                <a:lnTo>
                  <a:pt x="1523614" y="342609"/>
                </a:lnTo>
                <a:lnTo>
                  <a:pt x="1524583" y="338815"/>
                </a:lnTo>
                <a:lnTo>
                  <a:pt x="1525552" y="335021"/>
                </a:lnTo>
                <a:lnTo>
                  <a:pt x="1526433" y="331139"/>
                </a:lnTo>
                <a:lnTo>
                  <a:pt x="1527403" y="327169"/>
                </a:lnTo>
                <a:lnTo>
                  <a:pt x="1528284" y="323286"/>
                </a:lnTo>
                <a:lnTo>
                  <a:pt x="1529253" y="319228"/>
                </a:lnTo>
                <a:lnTo>
                  <a:pt x="1530222" y="315257"/>
                </a:lnTo>
                <a:lnTo>
                  <a:pt x="1531103" y="311110"/>
                </a:lnTo>
                <a:lnTo>
                  <a:pt x="1532072" y="307051"/>
                </a:lnTo>
                <a:lnTo>
                  <a:pt x="1532953" y="302904"/>
                </a:lnTo>
                <a:lnTo>
                  <a:pt x="1533922" y="298669"/>
                </a:lnTo>
                <a:lnTo>
                  <a:pt x="1534892" y="294434"/>
                </a:lnTo>
                <a:lnTo>
                  <a:pt x="1535773" y="290199"/>
                </a:lnTo>
                <a:lnTo>
                  <a:pt x="1536742" y="285875"/>
                </a:lnTo>
                <a:lnTo>
                  <a:pt x="1537623" y="281552"/>
                </a:lnTo>
                <a:lnTo>
                  <a:pt x="1538592" y="277228"/>
                </a:lnTo>
                <a:lnTo>
                  <a:pt x="1539561" y="272817"/>
                </a:lnTo>
                <a:lnTo>
                  <a:pt x="1540442" y="268405"/>
                </a:lnTo>
                <a:lnTo>
                  <a:pt x="1541412" y="263905"/>
                </a:lnTo>
                <a:lnTo>
                  <a:pt x="1542293" y="259405"/>
                </a:lnTo>
                <a:lnTo>
                  <a:pt x="1543262" y="254905"/>
                </a:lnTo>
                <a:lnTo>
                  <a:pt x="1544143" y="250317"/>
                </a:lnTo>
                <a:lnTo>
                  <a:pt x="1545112" y="245729"/>
                </a:lnTo>
                <a:lnTo>
                  <a:pt x="1546081" y="241141"/>
                </a:lnTo>
                <a:lnTo>
                  <a:pt x="1546962" y="236464"/>
                </a:lnTo>
                <a:lnTo>
                  <a:pt x="1547931" y="231788"/>
                </a:lnTo>
                <a:lnTo>
                  <a:pt x="1548812" y="227112"/>
                </a:lnTo>
                <a:lnTo>
                  <a:pt x="1549782" y="222435"/>
                </a:lnTo>
                <a:lnTo>
                  <a:pt x="1550751" y="217671"/>
                </a:lnTo>
                <a:lnTo>
                  <a:pt x="1551632" y="212994"/>
                </a:lnTo>
                <a:lnTo>
                  <a:pt x="1552601" y="208230"/>
                </a:lnTo>
                <a:lnTo>
                  <a:pt x="1553482" y="203465"/>
                </a:lnTo>
                <a:lnTo>
                  <a:pt x="1554451" y="198612"/>
                </a:lnTo>
                <a:lnTo>
                  <a:pt x="1555420" y="193848"/>
                </a:lnTo>
                <a:lnTo>
                  <a:pt x="1556302" y="189083"/>
                </a:lnTo>
                <a:lnTo>
                  <a:pt x="1557271" y="184230"/>
                </a:lnTo>
                <a:lnTo>
                  <a:pt x="1558152" y="179466"/>
                </a:lnTo>
                <a:lnTo>
                  <a:pt x="1559121" y="174701"/>
                </a:lnTo>
                <a:lnTo>
                  <a:pt x="1560002" y="169848"/>
                </a:lnTo>
                <a:lnTo>
                  <a:pt x="1560971" y="165084"/>
                </a:lnTo>
                <a:lnTo>
                  <a:pt x="1561940" y="160319"/>
                </a:lnTo>
                <a:lnTo>
                  <a:pt x="1562821" y="155466"/>
                </a:lnTo>
                <a:lnTo>
                  <a:pt x="1563791" y="150702"/>
                </a:lnTo>
                <a:lnTo>
                  <a:pt x="1564672" y="146026"/>
                </a:lnTo>
                <a:lnTo>
                  <a:pt x="1565641" y="141261"/>
                </a:lnTo>
                <a:lnTo>
                  <a:pt x="1566610" y="136585"/>
                </a:lnTo>
                <a:lnTo>
                  <a:pt x="1567491" y="131908"/>
                </a:lnTo>
                <a:lnTo>
                  <a:pt x="1568460" y="127232"/>
                </a:lnTo>
                <a:lnTo>
                  <a:pt x="1569341" y="122556"/>
                </a:lnTo>
                <a:lnTo>
                  <a:pt x="1570311" y="117967"/>
                </a:lnTo>
                <a:lnTo>
                  <a:pt x="1571280" y="113379"/>
                </a:lnTo>
                <a:lnTo>
                  <a:pt x="1572161" y="108879"/>
                </a:lnTo>
                <a:lnTo>
                  <a:pt x="1573130" y="104379"/>
                </a:lnTo>
                <a:lnTo>
                  <a:pt x="1574011" y="99968"/>
                </a:lnTo>
                <a:lnTo>
                  <a:pt x="1574980" y="95556"/>
                </a:lnTo>
                <a:lnTo>
                  <a:pt x="1575949" y="91233"/>
                </a:lnTo>
                <a:lnTo>
                  <a:pt x="1576830" y="86997"/>
                </a:lnTo>
                <a:lnTo>
                  <a:pt x="1577800" y="82762"/>
                </a:lnTo>
                <a:lnTo>
                  <a:pt x="1578681" y="78615"/>
                </a:lnTo>
                <a:lnTo>
                  <a:pt x="1579650" y="74468"/>
                </a:lnTo>
                <a:lnTo>
                  <a:pt x="1580531" y="70410"/>
                </a:lnTo>
                <a:lnTo>
                  <a:pt x="1581500" y="66439"/>
                </a:lnTo>
                <a:lnTo>
                  <a:pt x="1582469" y="62557"/>
                </a:lnTo>
                <a:lnTo>
                  <a:pt x="1583350" y="58763"/>
                </a:lnTo>
                <a:lnTo>
                  <a:pt x="1584319" y="55057"/>
                </a:lnTo>
                <a:lnTo>
                  <a:pt x="1585200" y="51351"/>
                </a:lnTo>
                <a:lnTo>
                  <a:pt x="1586170" y="47822"/>
                </a:lnTo>
                <a:lnTo>
                  <a:pt x="1587139" y="44293"/>
                </a:lnTo>
                <a:lnTo>
                  <a:pt x="1588020" y="41028"/>
                </a:lnTo>
                <a:lnTo>
                  <a:pt x="1588989" y="37763"/>
                </a:lnTo>
                <a:lnTo>
                  <a:pt x="1589870" y="34764"/>
                </a:lnTo>
                <a:lnTo>
                  <a:pt x="1590839" y="31764"/>
                </a:lnTo>
                <a:lnTo>
                  <a:pt x="1591808" y="28940"/>
                </a:lnTo>
                <a:lnTo>
                  <a:pt x="1592690" y="26293"/>
                </a:lnTo>
                <a:lnTo>
                  <a:pt x="1593659" y="23734"/>
                </a:lnTo>
                <a:lnTo>
                  <a:pt x="1594540" y="21264"/>
                </a:lnTo>
                <a:lnTo>
                  <a:pt x="1595509" y="18881"/>
                </a:lnTo>
                <a:lnTo>
                  <a:pt x="1600179" y="9176"/>
                </a:lnTo>
                <a:lnTo>
                  <a:pt x="1601060" y="7588"/>
                </a:lnTo>
                <a:lnTo>
                  <a:pt x="1602029" y="6176"/>
                </a:lnTo>
                <a:lnTo>
                  <a:pt x="1602998" y="4941"/>
                </a:lnTo>
                <a:lnTo>
                  <a:pt x="1603879" y="3793"/>
                </a:lnTo>
                <a:lnTo>
                  <a:pt x="1610399" y="0"/>
                </a:lnTo>
                <a:lnTo>
                  <a:pt x="1611368" y="88"/>
                </a:lnTo>
                <a:lnTo>
                  <a:pt x="1624408" y="17470"/>
                </a:lnTo>
                <a:lnTo>
                  <a:pt x="1625377" y="19852"/>
                </a:lnTo>
                <a:lnTo>
                  <a:pt x="1626258" y="22322"/>
                </a:lnTo>
                <a:lnTo>
                  <a:pt x="1627227" y="25058"/>
                </a:lnTo>
                <a:lnTo>
                  <a:pt x="1628197" y="27881"/>
                </a:lnTo>
                <a:lnTo>
                  <a:pt x="1629078" y="30793"/>
                </a:lnTo>
                <a:lnTo>
                  <a:pt x="1630047" y="33881"/>
                </a:lnTo>
                <a:lnTo>
                  <a:pt x="1630928" y="37146"/>
                </a:lnTo>
                <a:lnTo>
                  <a:pt x="1631897" y="40499"/>
                </a:lnTo>
                <a:lnTo>
                  <a:pt x="1632866" y="44028"/>
                </a:lnTo>
                <a:lnTo>
                  <a:pt x="1633747" y="47646"/>
                </a:lnTo>
                <a:lnTo>
                  <a:pt x="1634716" y="51351"/>
                </a:lnTo>
                <a:lnTo>
                  <a:pt x="1635598" y="55234"/>
                </a:lnTo>
                <a:lnTo>
                  <a:pt x="1636567" y="59292"/>
                </a:lnTo>
                <a:lnTo>
                  <a:pt x="1637448" y="63439"/>
                </a:lnTo>
                <a:lnTo>
                  <a:pt x="1638417" y="67763"/>
                </a:lnTo>
                <a:lnTo>
                  <a:pt x="1639386" y="72175"/>
                </a:lnTo>
                <a:lnTo>
                  <a:pt x="1640267" y="76851"/>
                </a:lnTo>
                <a:lnTo>
                  <a:pt x="1641236" y="81615"/>
                </a:lnTo>
                <a:lnTo>
                  <a:pt x="1642117" y="86468"/>
                </a:lnTo>
                <a:lnTo>
                  <a:pt x="1643087" y="91409"/>
                </a:lnTo>
                <a:lnTo>
                  <a:pt x="1644056" y="96527"/>
                </a:lnTo>
                <a:lnTo>
                  <a:pt x="1644937" y="101733"/>
                </a:lnTo>
                <a:lnTo>
                  <a:pt x="1645906" y="107027"/>
                </a:lnTo>
                <a:lnTo>
                  <a:pt x="1646787" y="112409"/>
                </a:lnTo>
                <a:lnTo>
                  <a:pt x="1647756" y="117879"/>
                </a:lnTo>
                <a:lnTo>
                  <a:pt x="1648725" y="123526"/>
                </a:lnTo>
                <a:lnTo>
                  <a:pt x="1649606" y="129173"/>
                </a:lnTo>
                <a:lnTo>
                  <a:pt x="1650576" y="134908"/>
                </a:lnTo>
                <a:lnTo>
                  <a:pt x="1651457" y="140732"/>
                </a:lnTo>
                <a:lnTo>
                  <a:pt x="1652426" y="146644"/>
                </a:lnTo>
                <a:lnTo>
                  <a:pt x="1653307" y="152643"/>
                </a:lnTo>
                <a:lnTo>
                  <a:pt x="1654276" y="158643"/>
                </a:lnTo>
                <a:lnTo>
                  <a:pt x="1655245" y="164731"/>
                </a:lnTo>
                <a:lnTo>
                  <a:pt x="1656126" y="170908"/>
                </a:lnTo>
                <a:lnTo>
                  <a:pt x="1657095" y="177172"/>
                </a:lnTo>
                <a:lnTo>
                  <a:pt x="1657977" y="183437"/>
                </a:lnTo>
                <a:lnTo>
                  <a:pt x="1658946" y="189702"/>
                </a:lnTo>
                <a:lnTo>
                  <a:pt x="1659915" y="196054"/>
                </a:lnTo>
                <a:lnTo>
                  <a:pt x="1660796" y="202495"/>
                </a:lnTo>
                <a:lnTo>
                  <a:pt x="1661765" y="208936"/>
                </a:lnTo>
                <a:lnTo>
                  <a:pt x="1662646" y="215377"/>
                </a:lnTo>
                <a:lnTo>
                  <a:pt x="1663615" y="221907"/>
                </a:lnTo>
                <a:lnTo>
                  <a:pt x="1664585" y="228436"/>
                </a:lnTo>
                <a:lnTo>
                  <a:pt x="1665466" y="234965"/>
                </a:lnTo>
                <a:lnTo>
                  <a:pt x="1666435" y="241583"/>
                </a:lnTo>
                <a:lnTo>
                  <a:pt x="1667316" y="248112"/>
                </a:lnTo>
                <a:lnTo>
                  <a:pt x="1668285" y="254730"/>
                </a:lnTo>
                <a:lnTo>
                  <a:pt x="1669254" y="261347"/>
                </a:lnTo>
                <a:lnTo>
                  <a:pt x="1670135" y="267877"/>
                </a:lnTo>
                <a:lnTo>
                  <a:pt x="1671104" y="274494"/>
                </a:lnTo>
                <a:lnTo>
                  <a:pt x="1671986" y="281112"/>
                </a:lnTo>
                <a:lnTo>
                  <a:pt x="1672955" y="287641"/>
                </a:lnTo>
                <a:lnTo>
                  <a:pt x="1673836" y="294258"/>
                </a:lnTo>
                <a:lnTo>
                  <a:pt x="1674805" y="300788"/>
                </a:lnTo>
                <a:lnTo>
                  <a:pt x="1675774" y="307317"/>
                </a:lnTo>
                <a:lnTo>
                  <a:pt x="1676655" y="313846"/>
                </a:lnTo>
                <a:lnTo>
                  <a:pt x="1677624" y="320287"/>
                </a:lnTo>
                <a:lnTo>
                  <a:pt x="1678505" y="326728"/>
                </a:lnTo>
                <a:lnTo>
                  <a:pt x="1679475" y="333169"/>
                </a:lnTo>
                <a:lnTo>
                  <a:pt x="1680444" y="339610"/>
                </a:lnTo>
                <a:lnTo>
                  <a:pt x="1681325" y="345875"/>
                </a:lnTo>
                <a:lnTo>
                  <a:pt x="1682294" y="352228"/>
                </a:lnTo>
                <a:lnTo>
                  <a:pt x="1683175" y="358492"/>
                </a:lnTo>
                <a:lnTo>
                  <a:pt x="1684144" y="364669"/>
                </a:lnTo>
                <a:lnTo>
                  <a:pt x="1685113" y="370845"/>
                </a:lnTo>
                <a:lnTo>
                  <a:pt x="1685994" y="376933"/>
                </a:lnTo>
                <a:lnTo>
                  <a:pt x="1686964" y="383021"/>
                </a:lnTo>
                <a:lnTo>
                  <a:pt x="1687845" y="388933"/>
                </a:lnTo>
                <a:lnTo>
                  <a:pt x="1688814" y="394933"/>
                </a:lnTo>
                <a:lnTo>
                  <a:pt x="1689695" y="400756"/>
                </a:lnTo>
                <a:lnTo>
                  <a:pt x="1690664" y="406580"/>
                </a:lnTo>
                <a:lnTo>
                  <a:pt x="1691633" y="412315"/>
                </a:lnTo>
                <a:lnTo>
                  <a:pt x="1692514" y="417962"/>
                </a:lnTo>
                <a:lnTo>
                  <a:pt x="1693484" y="423520"/>
                </a:lnTo>
                <a:lnTo>
                  <a:pt x="1694365" y="429079"/>
                </a:lnTo>
                <a:lnTo>
                  <a:pt x="1695334" y="434550"/>
                </a:lnTo>
                <a:lnTo>
                  <a:pt x="1696303" y="439844"/>
                </a:lnTo>
                <a:lnTo>
                  <a:pt x="1697184" y="445138"/>
                </a:lnTo>
                <a:lnTo>
                  <a:pt x="1698153" y="450343"/>
                </a:lnTo>
                <a:lnTo>
                  <a:pt x="1699034" y="455461"/>
                </a:lnTo>
                <a:lnTo>
                  <a:pt x="1700003" y="460579"/>
                </a:lnTo>
                <a:lnTo>
                  <a:pt x="1700973" y="465520"/>
                </a:lnTo>
                <a:lnTo>
                  <a:pt x="1701854" y="470372"/>
                </a:lnTo>
                <a:lnTo>
                  <a:pt x="1702823" y="475137"/>
                </a:lnTo>
                <a:lnTo>
                  <a:pt x="1703704" y="479902"/>
                </a:lnTo>
                <a:lnTo>
                  <a:pt x="1704673" y="484490"/>
                </a:lnTo>
                <a:lnTo>
                  <a:pt x="1705642" y="489078"/>
                </a:lnTo>
                <a:lnTo>
                  <a:pt x="1706523" y="493490"/>
                </a:lnTo>
                <a:lnTo>
                  <a:pt x="1707493" y="497901"/>
                </a:lnTo>
                <a:lnTo>
                  <a:pt x="1708374" y="502137"/>
                </a:lnTo>
                <a:lnTo>
                  <a:pt x="1709343" y="506283"/>
                </a:lnTo>
                <a:lnTo>
                  <a:pt x="1710224" y="510430"/>
                </a:lnTo>
                <a:lnTo>
                  <a:pt x="1711193" y="514436"/>
                </a:lnTo>
                <a:lnTo>
                  <a:pt x="1712162" y="518363"/>
                </a:lnTo>
                <a:lnTo>
                  <a:pt x="1713043" y="522201"/>
                </a:lnTo>
                <a:lnTo>
                  <a:pt x="1714012" y="525951"/>
                </a:lnTo>
                <a:lnTo>
                  <a:pt x="1714893" y="529612"/>
                </a:lnTo>
                <a:lnTo>
                  <a:pt x="1715863" y="533186"/>
                </a:lnTo>
                <a:lnTo>
                  <a:pt x="1716832" y="536680"/>
                </a:lnTo>
                <a:lnTo>
                  <a:pt x="1717713" y="540086"/>
                </a:lnTo>
                <a:lnTo>
                  <a:pt x="1718682" y="543403"/>
                </a:lnTo>
                <a:lnTo>
                  <a:pt x="1719563" y="546642"/>
                </a:lnTo>
                <a:lnTo>
                  <a:pt x="1720532" y="549791"/>
                </a:lnTo>
                <a:lnTo>
                  <a:pt x="1721501" y="552871"/>
                </a:lnTo>
                <a:lnTo>
                  <a:pt x="1722383" y="555853"/>
                </a:lnTo>
                <a:lnTo>
                  <a:pt x="1723352" y="558765"/>
                </a:lnTo>
                <a:lnTo>
                  <a:pt x="1724233" y="561597"/>
                </a:lnTo>
                <a:lnTo>
                  <a:pt x="1725202" y="564350"/>
                </a:lnTo>
                <a:lnTo>
                  <a:pt x="1726171" y="567023"/>
                </a:lnTo>
                <a:lnTo>
                  <a:pt x="1727052" y="569626"/>
                </a:lnTo>
                <a:lnTo>
                  <a:pt x="1728021" y="572150"/>
                </a:lnTo>
                <a:lnTo>
                  <a:pt x="1728902" y="574603"/>
                </a:lnTo>
                <a:lnTo>
                  <a:pt x="1729872" y="576976"/>
                </a:lnTo>
                <a:lnTo>
                  <a:pt x="1730753" y="579288"/>
                </a:lnTo>
                <a:lnTo>
                  <a:pt x="1731722" y="581520"/>
                </a:lnTo>
                <a:lnTo>
                  <a:pt x="1732691" y="583691"/>
                </a:lnTo>
                <a:lnTo>
                  <a:pt x="1733572" y="585800"/>
                </a:lnTo>
                <a:lnTo>
                  <a:pt x="1734541" y="587838"/>
                </a:lnTo>
                <a:lnTo>
                  <a:pt x="1735422" y="589814"/>
                </a:lnTo>
                <a:lnTo>
                  <a:pt x="1736392" y="591720"/>
                </a:lnTo>
                <a:lnTo>
                  <a:pt x="1737361" y="593573"/>
                </a:lnTo>
                <a:lnTo>
                  <a:pt x="1738242" y="595364"/>
                </a:lnTo>
                <a:lnTo>
                  <a:pt x="1739211" y="597093"/>
                </a:lnTo>
                <a:lnTo>
                  <a:pt x="1740092" y="598770"/>
                </a:lnTo>
                <a:lnTo>
                  <a:pt x="1741061" y="600393"/>
                </a:lnTo>
                <a:lnTo>
                  <a:pt x="1742030" y="601964"/>
                </a:lnTo>
                <a:lnTo>
                  <a:pt x="1742911" y="603473"/>
                </a:lnTo>
                <a:lnTo>
                  <a:pt x="1743881" y="604937"/>
                </a:lnTo>
                <a:lnTo>
                  <a:pt x="1744762" y="606358"/>
                </a:lnTo>
                <a:lnTo>
                  <a:pt x="1745731" y="607717"/>
                </a:lnTo>
                <a:lnTo>
                  <a:pt x="1746612" y="609040"/>
                </a:lnTo>
                <a:lnTo>
                  <a:pt x="1747581" y="610311"/>
                </a:lnTo>
                <a:lnTo>
                  <a:pt x="1748550" y="611546"/>
                </a:lnTo>
                <a:lnTo>
                  <a:pt x="1749431" y="612728"/>
                </a:lnTo>
                <a:lnTo>
                  <a:pt x="1750400" y="613875"/>
                </a:lnTo>
                <a:lnTo>
                  <a:pt x="1751282" y="614978"/>
                </a:lnTo>
                <a:lnTo>
                  <a:pt x="1752251" y="616046"/>
                </a:lnTo>
                <a:lnTo>
                  <a:pt x="1753220" y="617070"/>
                </a:lnTo>
                <a:lnTo>
                  <a:pt x="1754101" y="618058"/>
                </a:lnTo>
                <a:lnTo>
                  <a:pt x="1755070" y="619011"/>
                </a:lnTo>
                <a:lnTo>
                  <a:pt x="1755951" y="619937"/>
                </a:lnTo>
                <a:lnTo>
                  <a:pt x="1756920" y="620820"/>
                </a:lnTo>
                <a:lnTo>
                  <a:pt x="1757890" y="621667"/>
                </a:lnTo>
                <a:lnTo>
                  <a:pt x="1758771" y="622487"/>
                </a:lnTo>
                <a:lnTo>
                  <a:pt x="1759740" y="623272"/>
                </a:lnTo>
                <a:lnTo>
                  <a:pt x="1760621" y="624031"/>
                </a:lnTo>
                <a:lnTo>
                  <a:pt x="1761590" y="624755"/>
                </a:lnTo>
                <a:lnTo>
                  <a:pt x="1762559" y="625452"/>
                </a:lnTo>
                <a:lnTo>
                  <a:pt x="1763440" y="626113"/>
                </a:lnTo>
                <a:lnTo>
                  <a:pt x="1764409" y="626749"/>
                </a:lnTo>
                <a:lnTo>
                  <a:pt x="1765291" y="627358"/>
                </a:lnTo>
                <a:lnTo>
                  <a:pt x="1766260" y="627940"/>
                </a:lnTo>
                <a:lnTo>
                  <a:pt x="1767141" y="628487"/>
                </a:lnTo>
                <a:lnTo>
                  <a:pt x="1768110" y="629016"/>
                </a:lnTo>
                <a:lnTo>
                  <a:pt x="1769079" y="629510"/>
                </a:lnTo>
                <a:lnTo>
                  <a:pt x="1769960" y="629978"/>
                </a:lnTo>
                <a:lnTo>
                  <a:pt x="1770929" y="630419"/>
                </a:lnTo>
                <a:lnTo>
                  <a:pt x="1771810" y="630834"/>
                </a:lnTo>
                <a:lnTo>
                  <a:pt x="1772780" y="631222"/>
                </a:lnTo>
                <a:lnTo>
                  <a:pt x="1773749" y="631584"/>
                </a:lnTo>
                <a:lnTo>
                  <a:pt x="1774630" y="631910"/>
                </a:lnTo>
                <a:lnTo>
                  <a:pt x="1775599" y="632210"/>
                </a:lnTo>
                <a:lnTo>
                  <a:pt x="1776480" y="632484"/>
                </a:lnTo>
                <a:lnTo>
                  <a:pt x="1783969" y="633560"/>
                </a:lnTo>
                <a:lnTo>
                  <a:pt x="1784938" y="633552"/>
                </a:lnTo>
                <a:lnTo>
                  <a:pt x="1797009" y="629643"/>
                </a:lnTo>
                <a:lnTo>
                  <a:pt x="1797978" y="629016"/>
                </a:lnTo>
                <a:lnTo>
                  <a:pt x="1798947" y="628328"/>
                </a:lnTo>
                <a:lnTo>
                  <a:pt x="1799828" y="627587"/>
                </a:lnTo>
                <a:lnTo>
                  <a:pt x="1800797" y="626793"/>
                </a:lnTo>
                <a:lnTo>
                  <a:pt x="1801679" y="625946"/>
                </a:lnTo>
                <a:lnTo>
                  <a:pt x="1802648" y="625028"/>
                </a:lnTo>
                <a:lnTo>
                  <a:pt x="1803529" y="624058"/>
                </a:lnTo>
                <a:lnTo>
                  <a:pt x="1804498" y="623017"/>
                </a:lnTo>
                <a:lnTo>
                  <a:pt x="1805467" y="621922"/>
                </a:lnTo>
                <a:lnTo>
                  <a:pt x="1806348" y="620758"/>
                </a:lnTo>
                <a:lnTo>
                  <a:pt x="1807317" y="619522"/>
                </a:lnTo>
                <a:lnTo>
                  <a:pt x="1808198" y="618225"/>
                </a:lnTo>
                <a:lnTo>
                  <a:pt x="1809168" y="616849"/>
                </a:lnTo>
                <a:lnTo>
                  <a:pt x="1810137" y="615411"/>
                </a:lnTo>
                <a:lnTo>
                  <a:pt x="1811018" y="613902"/>
                </a:lnTo>
                <a:lnTo>
                  <a:pt x="1811987" y="612314"/>
                </a:lnTo>
                <a:lnTo>
                  <a:pt x="1812868" y="610655"/>
                </a:lnTo>
                <a:lnTo>
                  <a:pt x="1813837" y="608917"/>
                </a:lnTo>
                <a:lnTo>
                  <a:pt x="1814806" y="607099"/>
                </a:lnTo>
                <a:lnTo>
                  <a:pt x="1815687" y="605211"/>
                </a:lnTo>
                <a:lnTo>
                  <a:pt x="1816657" y="603235"/>
                </a:lnTo>
                <a:lnTo>
                  <a:pt x="1817538" y="601187"/>
                </a:lnTo>
                <a:lnTo>
                  <a:pt x="1818507" y="599052"/>
                </a:lnTo>
                <a:lnTo>
                  <a:pt x="1819476" y="596838"/>
                </a:lnTo>
                <a:lnTo>
                  <a:pt x="1820357" y="594535"/>
                </a:lnTo>
                <a:lnTo>
                  <a:pt x="1821326" y="592152"/>
                </a:lnTo>
                <a:lnTo>
                  <a:pt x="1822207" y="589682"/>
                </a:lnTo>
                <a:lnTo>
                  <a:pt x="1823177" y="587132"/>
                </a:lnTo>
                <a:lnTo>
                  <a:pt x="1824058" y="584485"/>
                </a:lnTo>
                <a:lnTo>
                  <a:pt x="1825027" y="581759"/>
                </a:lnTo>
                <a:lnTo>
                  <a:pt x="1825996" y="578944"/>
                </a:lnTo>
                <a:lnTo>
                  <a:pt x="1826877" y="576041"/>
                </a:lnTo>
                <a:lnTo>
                  <a:pt x="1827846" y="573050"/>
                </a:lnTo>
                <a:lnTo>
                  <a:pt x="1828727" y="569971"/>
                </a:lnTo>
                <a:lnTo>
                  <a:pt x="1829696" y="566794"/>
                </a:lnTo>
                <a:lnTo>
                  <a:pt x="1830666" y="563538"/>
                </a:lnTo>
                <a:lnTo>
                  <a:pt x="1831547" y="560185"/>
                </a:lnTo>
                <a:lnTo>
                  <a:pt x="1832516" y="556744"/>
                </a:lnTo>
                <a:lnTo>
                  <a:pt x="1833397" y="553215"/>
                </a:lnTo>
                <a:lnTo>
                  <a:pt x="1834366" y="549597"/>
                </a:lnTo>
                <a:lnTo>
                  <a:pt x="1835335" y="545892"/>
                </a:lnTo>
                <a:lnTo>
                  <a:pt x="1836216" y="542089"/>
                </a:lnTo>
                <a:lnTo>
                  <a:pt x="1837185" y="538198"/>
                </a:lnTo>
                <a:lnTo>
                  <a:pt x="1838067" y="534227"/>
                </a:lnTo>
                <a:lnTo>
                  <a:pt x="1839036" y="530160"/>
                </a:lnTo>
                <a:lnTo>
                  <a:pt x="1839917" y="526013"/>
                </a:lnTo>
                <a:lnTo>
                  <a:pt x="1840886" y="521769"/>
                </a:lnTo>
                <a:lnTo>
                  <a:pt x="1841855" y="517445"/>
                </a:lnTo>
                <a:lnTo>
                  <a:pt x="1842736" y="513033"/>
                </a:lnTo>
                <a:lnTo>
                  <a:pt x="1843705" y="508578"/>
                </a:lnTo>
                <a:lnTo>
                  <a:pt x="1844586" y="503990"/>
                </a:lnTo>
                <a:lnTo>
                  <a:pt x="1845556" y="499313"/>
                </a:lnTo>
                <a:lnTo>
                  <a:pt x="1846525" y="494549"/>
                </a:lnTo>
                <a:lnTo>
                  <a:pt x="1847406" y="489696"/>
                </a:lnTo>
                <a:lnTo>
                  <a:pt x="1848375" y="484843"/>
                </a:lnTo>
                <a:lnTo>
                  <a:pt x="1849256" y="479814"/>
                </a:lnTo>
                <a:lnTo>
                  <a:pt x="1850225" y="474784"/>
                </a:lnTo>
                <a:lnTo>
                  <a:pt x="1851194" y="469667"/>
                </a:lnTo>
                <a:lnTo>
                  <a:pt x="1852076" y="464461"/>
                </a:lnTo>
                <a:lnTo>
                  <a:pt x="1853045" y="459167"/>
                </a:lnTo>
                <a:lnTo>
                  <a:pt x="1853926" y="453785"/>
                </a:lnTo>
                <a:lnTo>
                  <a:pt x="1854895" y="448402"/>
                </a:lnTo>
                <a:lnTo>
                  <a:pt x="1855864" y="442844"/>
                </a:lnTo>
                <a:lnTo>
                  <a:pt x="1856745" y="437285"/>
                </a:lnTo>
                <a:lnTo>
                  <a:pt x="1857714" y="431726"/>
                </a:lnTo>
                <a:lnTo>
                  <a:pt x="1858595" y="425991"/>
                </a:lnTo>
                <a:lnTo>
                  <a:pt x="1859565" y="420256"/>
                </a:lnTo>
                <a:lnTo>
                  <a:pt x="1860446" y="414521"/>
                </a:lnTo>
                <a:lnTo>
                  <a:pt x="1861415" y="408609"/>
                </a:lnTo>
                <a:lnTo>
                  <a:pt x="1862384" y="402698"/>
                </a:lnTo>
                <a:lnTo>
                  <a:pt x="1863265" y="396786"/>
                </a:lnTo>
                <a:lnTo>
                  <a:pt x="1864234" y="390786"/>
                </a:lnTo>
                <a:lnTo>
                  <a:pt x="1865115" y="384698"/>
                </a:lnTo>
                <a:lnTo>
                  <a:pt x="1866084" y="378610"/>
                </a:lnTo>
                <a:lnTo>
                  <a:pt x="1867053" y="372522"/>
                </a:lnTo>
                <a:lnTo>
                  <a:pt x="1867934" y="366345"/>
                </a:lnTo>
                <a:lnTo>
                  <a:pt x="1868904" y="360081"/>
                </a:lnTo>
                <a:lnTo>
                  <a:pt x="1869785" y="353904"/>
                </a:lnTo>
                <a:lnTo>
                  <a:pt x="1870754" y="347640"/>
                </a:lnTo>
                <a:lnTo>
                  <a:pt x="1871723" y="341287"/>
                </a:lnTo>
                <a:lnTo>
                  <a:pt x="1872604" y="335022"/>
                </a:lnTo>
                <a:lnTo>
                  <a:pt x="1873573" y="328670"/>
                </a:lnTo>
                <a:lnTo>
                  <a:pt x="1874454" y="322317"/>
                </a:lnTo>
                <a:lnTo>
                  <a:pt x="1875423" y="315964"/>
                </a:lnTo>
                <a:lnTo>
                  <a:pt x="1876304" y="309523"/>
                </a:lnTo>
                <a:lnTo>
                  <a:pt x="1877273" y="303170"/>
                </a:lnTo>
                <a:lnTo>
                  <a:pt x="1878242" y="296729"/>
                </a:lnTo>
                <a:lnTo>
                  <a:pt x="1879123" y="290288"/>
                </a:lnTo>
                <a:lnTo>
                  <a:pt x="1880092" y="283935"/>
                </a:lnTo>
                <a:lnTo>
                  <a:pt x="1880973" y="277494"/>
                </a:lnTo>
                <a:lnTo>
                  <a:pt x="1881942" y="271141"/>
                </a:lnTo>
                <a:lnTo>
                  <a:pt x="1882911" y="264700"/>
                </a:lnTo>
                <a:lnTo>
                  <a:pt x="1883792" y="258347"/>
                </a:lnTo>
                <a:lnTo>
                  <a:pt x="1884761" y="251995"/>
                </a:lnTo>
                <a:lnTo>
                  <a:pt x="1885642" y="245642"/>
                </a:lnTo>
                <a:lnTo>
                  <a:pt x="1886611" y="239289"/>
                </a:lnTo>
                <a:lnTo>
                  <a:pt x="1887580" y="232936"/>
                </a:lnTo>
                <a:lnTo>
                  <a:pt x="1888462" y="226671"/>
                </a:lnTo>
                <a:lnTo>
                  <a:pt x="1889431" y="220407"/>
                </a:lnTo>
                <a:lnTo>
                  <a:pt x="1890312" y="214230"/>
                </a:lnTo>
                <a:lnTo>
                  <a:pt x="1891281" y="208054"/>
                </a:lnTo>
                <a:lnTo>
                  <a:pt x="1892250" y="201878"/>
                </a:lnTo>
                <a:lnTo>
                  <a:pt x="1893131" y="195790"/>
                </a:lnTo>
                <a:lnTo>
                  <a:pt x="1894100" y="189702"/>
                </a:lnTo>
                <a:lnTo>
                  <a:pt x="1894981" y="183702"/>
                </a:lnTo>
                <a:lnTo>
                  <a:pt x="1895950" y="177790"/>
                </a:lnTo>
                <a:lnTo>
                  <a:pt x="1896831" y="171878"/>
                </a:lnTo>
                <a:lnTo>
                  <a:pt x="1897800" y="166055"/>
                </a:lnTo>
                <a:lnTo>
                  <a:pt x="1898769" y="160232"/>
                </a:lnTo>
                <a:lnTo>
                  <a:pt x="1899650" y="154496"/>
                </a:lnTo>
                <a:lnTo>
                  <a:pt x="1900619" y="148850"/>
                </a:lnTo>
                <a:lnTo>
                  <a:pt x="1901500" y="143203"/>
                </a:lnTo>
                <a:lnTo>
                  <a:pt x="1902469" y="137732"/>
                </a:lnTo>
                <a:lnTo>
                  <a:pt x="1903438" y="132262"/>
                </a:lnTo>
                <a:lnTo>
                  <a:pt x="1904319" y="126879"/>
                </a:lnTo>
                <a:lnTo>
                  <a:pt x="1905288" y="121585"/>
                </a:lnTo>
                <a:lnTo>
                  <a:pt x="1906169" y="116380"/>
                </a:lnTo>
                <a:lnTo>
                  <a:pt x="1907139" y="111262"/>
                </a:lnTo>
                <a:lnTo>
                  <a:pt x="1908108" y="106233"/>
                </a:lnTo>
                <a:lnTo>
                  <a:pt x="1908989" y="101203"/>
                </a:lnTo>
                <a:lnTo>
                  <a:pt x="1909958" y="96350"/>
                </a:lnTo>
                <a:lnTo>
                  <a:pt x="1910839" y="91586"/>
                </a:lnTo>
                <a:lnTo>
                  <a:pt x="1911808" y="86910"/>
                </a:lnTo>
                <a:lnTo>
                  <a:pt x="1912777" y="82321"/>
                </a:lnTo>
                <a:lnTo>
                  <a:pt x="1913658" y="77822"/>
                </a:lnTo>
                <a:lnTo>
                  <a:pt x="1914627" y="73410"/>
                </a:lnTo>
                <a:lnTo>
                  <a:pt x="1915508" y="69175"/>
                </a:lnTo>
                <a:lnTo>
                  <a:pt x="1916477" y="64940"/>
                </a:lnTo>
                <a:lnTo>
                  <a:pt x="1917358" y="60969"/>
                </a:lnTo>
                <a:lnTo>
                  <a:pt x="1918327" y="57175"/>
                </a:lnTo>
                <a:lnTo>
                  <a:pt x="1919296" y="53469"/>
                </a:lnTo>
                <a:lnTo>
                  <a:pt x="1920177" y="49852"/>
                </a:lnTo>
                <a:lnTo>
                  <a:pt x="1921146" y="46411"/>
                </a:lnTo>
                <a:lnTo>
                  <a:pt x="1922027" y="43146"/>
                </a:lnTo>
                <a:lnTo>
                  <a:pt x="1922996" y="39881"/>
                </a:lnTo>
                <a:lnTo>
                  <a:pt x="1923965" y="36881"/>
                </a:lnTo>
                <a:lnTo>
                  <a:pt x="1924847" y="33882"/>
                </a:lnTo>
                <a:lnTo>
                  <a:pt x="1925815" y="31058"/>
                </a:lnTo>
                <a:lnTo>
                  <a:pt x="1926697" y="28411"/>
                </a:lnTo>
                <a:lnTo>
                  <a:pt x="1927666" y="25852"/>
                </a:lnTo>
                <a:lnTo>
                  <a:pt x="1928635" y="23382"/>
                </a:lnTo>
                <a:lnTo>
                  <a:pt x="1929516" y="21088"/>
                </a:lnTo>
                <a:lnTo>
                  <a:pt x="1930485" y="18970"/>
                </a:lnTo>
                <a:lnTo>
                  <a:pt x="1931366" y="16941"/>
                </a:lnTo>
                <a:lnTo>
                  <a:pt x="1932335" y="15000"/>
                </a:lnTo>
                <a:lnTo>
                  <a:pt x="1943523" y="2470"/>
                </a:lnTo>
                <a:lnTo>
                  <a:pt x="1944492" y="2206"/>
                </a:lnTo>
                <a:lnTo>
                  <a:pt x="1961231" y="19058"/>
                </a:lnTo>
                <a:lnTo>
                  <a:pt x="1962200" y="21000"/>
                </a:lnTo>
                <a:lnTo>
                  <a:pt x="1963082" y="23029"/>
                </a:lnTo>
                <a:lnTo>
                  <a:pt x="1964051" y="25058"/>
                </a:lnTo>
                <a:lnTo>
                  <a:pt x="1965020" y="27264"/>
                </a:lnTo>
                <a:lnTo>
                  <a:pt x="1965901" y="29558"/>
                </a:lnTo>
                <a:lnTo>
                  <a:pt x="1966870" y="31940"/>
                </a:lnTo>
                <a:lnTo>
                  <a:pt x="1967751" y="34411"/>
                </a:lnTo>
                <a:lnTo>
                  <a:pt x="1968720" y="36881"/>
                </a:lnTo>
                <a:lnTo>
                  <a:pt x="1969601" y="39440"/>
                </a:lnTo>
                <a:lnTo>
                  <a:pt x="1970570" y="42175"/>
                </a:lnTo>
                <a:lnTo>
                  <a:pt x="1971539" y="44999"/>
                </a:lnTo>
                <a:lnTo>
                  <a:pt x="1972420" y="47911"/>
                </a:lnTo>
                <a:lnTo>
                  <a:pt x="1973389" y="50822"/>
                </a:lnTo>
                <a:lnTo>
                  <a:pt x="1974270" y="53911"/>
                </a:lnTo>
                <a:lnTo>
                  <a:pt x="1975239" y="57087"/>
                </a:lnTo>
                <a:lnTo>
                  <a:pt x="1976208" y="60263"/>
                </a:lnTo>
                <a:lnTo>
                  <a:pt x="1977089" y="63528"/>
                </a:lnTo>
                <a:lnTo>
                  <a:pt x="1978058" y="66793"/>
                </a:lnTo>
                <a:lnTo>
                  <a:pt x="1978939" y="70234"/>
                </a:lnTo>
                <a:lnTo>
                  <a:pt x="1979908" y="73675"/>
                </a:lnTo>
                <a:lnTo>
                  <a:pt x="1980877" y="77116"/>
                </a:lnTo>
                <a:lnTo>
                  <a:pt x="1981759" y="80645"/>
                </a:lnTo>
                <a:lnTo>
                  <a:pt x="1982728" y="84263"/>
                </a:lnTo>
                <a:lnTo>
                  <a:pt x="1983609" y="87880"/>
                </a:lnTo>
                <a:lnTo>
                  <a:pt x="1984578" y="91498"/>
                </a:lnTo>
                <a:lnTo>
                  <a:pt x="1985547" y="95204"/>
                </a:lnTo>
                <a:lnTo>
                  <a:pt x="1986428" y="98998"/>
                </a:lnTo>
                <a:lnTo>
                  <a:pt x="1987397" y="102792"/>
                </a:lnTo>
                <a:lnTo>
                  <a:pt x="1988278" y="106586"/>
                </a:lnTo>
                <a:lnTo>
                  <a:pt x="1989247" y="110468"/>
                </a:lnTo>
                <a:lnTo>
                  <a:pt x="1990128" y="114350"/>
                </a:lnTo>
                <a:lnTo>
                  <a:pt x="1991097" y="118321"/>
                </a:lnTo>
                <a:lnTo>
                  <a:pt x="1992066" y="122203"/>
                </a:lnTo>
                <a:lnTo>
                  <a:pt x="1992947" y="126262"/>
                </a:lnTo>
                <a:lnTo>
                  <a:pt x="1993916" y="130232"/>
                </a:lnTo>
                <a:lnTo>
                  <a:pt x="1994797" y="134291"/>
                </a:lnTo>
                <a:lnTo>
                  <a:pt x="1995766" y="138350"/>
                </a:lnTo>
                <a:lnTo>
                  <a:pt x="1996735" y="142409"/>
                </a:lnTo>
                <a:lnTo>
                  <a:pt x="1997616" y="146556"/>
                </a:lnTo>
                <a:lnTo>
                  <a:pt x="1998585" y="150615"/>
                </a:lnTo>
                <a:lnTo>
                  <a:pt x="1999467" y="154762"/>
                </a:lnTo>
                <a:lnTo>
                  <a:pt x="2000435" y="158997"/>
                </a:lnTo>
                <a:lnTo>
                  <a:pt x="2001405" y="163144"/>
                </a:lnTo>
                <a:lnTo>
                  <a:pt x="2002286" y="167379"/>
                </a:lnTo>
                <a:lnTo>
                  <a:pt x="2003255" y="171526"/>
                </a:lnTo>
                <a:lnTo>
                  <a:pt x="2004136" y="175761"/>
                </a:lnTo>
                <a:lnTo>
                  <a:pt x="2005105" y="179996"/>
                </a:lnTo>
                <a:lnTo>
                  <a:pt x="2006074" y="184320"/>
                </a:lnTo>
                <a:lnTo>
                  <a:pt x="2006955" y="188555"/>
                </a:lnTo>
                <a:lnTo>
                  <a:pt x="2007924" y="192878"/>
                </a:lnTo>
                <a:lnTo>
                  <a:pt x="2008805" y="197114"/>
                </a:lnTo>
                <a:lnTo>
                  <a:pt x="2009774" y="201437"/>
                </a:lnTo>
                <a:lnTo>
                  <a:pt x="2010655" y="205761"/>
                </a:lnTo>
                <a:lnTo>
                  <a:pt x="2011624" y="210084"/>
                </a:lnTo>
                <a:lnTo>
                  <a:pt x="2012593" y="214408"/>
                </a:lnTo>
                <a:lnTo>
                  <a:pt x="2013474" y="218731"/>
                </a:lnTo>
                <a:lnTo>
                  <a:pt x="2014443" y="223143"/>
                </a:lnTo>
                <a:lnTo>
                  <a:pt x="2015324" y="227466"/>
                </a:lnTo>
                <a:lnTo>
                  <a:pt x="2016293" y="231878"/>
                </a:lnTo>
                <a:lnTo>
                  <a:pt x="2017262" y="236201"/>
                </a:lnTo>
                <a:lnTo>
                  <a:pt x="2018143" y="240613"/>
                </a:lnTo>
                <a:lnTo>
                  <a:pt x="2019113" y="245025"/>
                </a:lnTo>
                <a:lnTo>
                  <a:pt x="2019994" y="249436"/>
                </a:lnTo>
                <a:lnTo>
                  <a:pt x="2020963" y="253848"/>
                </a:lnTo>
                <a:lnTo>
                  <a:pt x="2021932" y="258260"/>
                </a:lnTo>
                <a:lnTo>
                  <a:pt x="2022813" y="262760"/>
                </a:lnTo>
                <a:lnTo>
                  <a:pt x="2023782" y="267171"/>
                </a:lnTo>
                <a:lnTo>
                  <a:pt x="2024663" y="271583"/>
                </a:lnTo>
                <a:lnTo>
                  <a:pt x="2025632" y="276083"/>
                </a:lnTo>
                <a:lnTo>
                  <a:pt x="2026513" y="280583"/>
                </a:lnTo>
                <a:lnTo>
                  <a:pt x="2027482" y="285083"/>
                </a:lnTo>
                <a:lnTo>
                  <a:pt x="2028451" y="289583"/>
                </a:lnTo>
                <a:lnTo>
                  <a:pt x="2029332" y="294083"/>
                </a:lnTo>
                <a:lnTo>
                  <a:pt x="2030301" y="298582"/>
                </a:lnTo>
                <a:lnTo>
                  <a:pt x="2031182" y="303082"/>
                </a:lnTo>
                <a:lnTo>
                  <a:pt x="2032151" y="307671"/>
                </a:lnTo>
                <a:lnTo>
                  <a:pt x="2033120" y="312170"/>
                </a:lnTo>
                <a:lnTo>
                  <a:pt x="2034001" y="316759"/>
                </a:lnTo>
                <a:lnTo>
                  <a:pt x="2034970" y="321347"/>
                </a:lnTo>
                <a:lnTo>
                  <a:pt x="2035851" y="325935"/>
                </a:lnTo>
                <a:lnTo>
                  <a:pt x="2036820" y="330523"/>
                </a:lnTo>
                <a:lnTo>
                  <a:pt x="2037789" y="335111"/>
                </a:lnTo>
                <a:lnTo>
                  <a:pt x="2038671" y="339699"/>
                </a:lnTo>
                <a:lnTo>
                  <a:pt x="2039640" y="344375"/>
                </a:lnTo>
                <a:lnTo>
                  <a:pt x="2040521" y="349052"/>
                </a:lnTo>
                <a:lnTo>
                  <a:pt x="2041490" y="353728"/>
                </a:lnTo>
                <a:lnTo>
                  <a:pt x="2042459" y="358405"/>
                </a:lnTo>
                <a:lnTo>
                  <a:pt x="2043340" y="363081"/>
                </a:lnTo>
                <a:lnTo>
                  <a:pt x="2044309" y="367846"/>
                </a:lnTo>
                <a:lnTo>
                  <a:pt x="2045190" y="372522"/>
                </a:lnTo>
                <a:lnTo>
                  <a:pt x="2046159" y="377287"/>
                </a:lnTo>
                <a:lnTo>
                  <a:pt x="2047040" y="382051"/>
                </a:lnTo>
                <a:lnTo>
                  <a:pt x="2048009" y="386816"/>
                </a:lnTo>
                <a:lnTo>
                  <a:pt x="2048978" y="391580"/>
                </a:lnTo>
                <a:lnTo>
                  <a:pt x="2049859" y="396433"/>
                </a:lnTo>
                <a:lnTo>
                  <a:pt x="2050828" y="401198"/>
                </a:lnTo>
                <a:lnTo>
                  <a:pt x="2051709" y="406051"/>
                </a:lnTo>
                <a:lnTo>
                  <a:pt x="2052678" y="410904"/>
                </a:lnTo>
                <a:lnTo>
                  <a:pt x="2053647" y="415757"/>
                </a:lnTo>
                <a:lnTo>
                  <a:pt x="2054528" y="420609"/>
                </a:lnTo>
                <a:lnTo>
                  <a:pt x="2055497" y="425550"/>
                </a:lnTo>
                <a:lnTo>
                  <a:pt x="2056379" y="430403"/>
                </a:lnTo>
                <a:lnTo>
                  <a:pt x="2057348" y="435344"/>
                </a:lnTo>
                <a:lnTo>
                  <a:pt x="2058317" y="440285"/>
                </a:lnTo>
                <a:lnTo>
                  <a:pt x="2059198" y="445226"/>
                </a:lnTo>
                <a:lnTo>
                  <a:pt x="2060167" y="450168"/>
                </a:lnTo>
                <a:lnTo>
                  <a:pt x="2061048" y="455109"/>
                </a:lnTo>
                <a:lnTo>
                  <a:pt x="2062017" y="460050"/>
                </a:lnTo>
                <a:lnTo>
                  <a:pt x="2062898" y="465079"/>
                </a:lnTo>
                <a:lnTo>
                  <a:pt x="2063867" y="470020"/>
                </a:lnTo>
                <a:lnTo>
                  <a:pt x="2064836" y="474961"/>
                </a:lnTo>
                <a:lnTo>
                  <a:pt x="2065717" y="479990"/>
                </a:lnTo>
                <a:lnTo>
                  <a:pt x="2066686" y="485020"/>
                </a:lnTo>
                <a:lnTo>
                  <a:pt x="2067567" y="489961"/>
                </a:lnTo>
                <a:lnTo>
                  <a:pt x="2068536" y="494990"/>
                </a:lnTo>
                <a:lnTo>
                  <a:pt x="2069505" y="499931"/>
                </a:lnTo>
                <a:lnTo>
                  <a:pt x="2070386" y="504960"/>
                </a:lnTo>
                <a:lnTo>
                  <a:pt x="2071355" y="509901"/>
                </a:lnTo>
                <a:lnTo>
                  <a:pt x="2072236" y="514922"/>
                </a:lnTo>
                <a:lnTo>
                  <a:pt x="2073205" y="519898"/>
                </a:lnTo>
                <a:lnTo>
                  <a:pt x="2074174" y="524857"/>
                </a:lnTo>
                <a:lnTo>
                  <a:pt x="2075056" y="529816"/>
                </a:lnTo>
                <a:lnTo>
                  <a:pt x="2076025" y="534757"/>
                </a:lnTo>
                <a:lnTo>
                  <a:pt x="2076906" y="539680"/>
                </a:lnTo>
                <a:lnTo>
                  <a:pt x="2077875" y="544586"/>
                </a:lnTo>
                <a:lnTo>
                  <a:pt x="2078844" y="549474"/>
                </a:lnTo>
                <a:lnTo>
                  <a:pt x="2079725" y="554345"/>
                </a:lnTo>
                <a:lnTo>
                  <a:pt x="2080694" y="559189"/>
                </a:lnTo>
                <a:lnTo>
                  <a:pt x="2081575" y="564006"/>
                </a:lnTo>
                <a:lnTo>
                  <a:pt x="2082544" y="568797"/>
                </a:lnTo>
                <a:lnTo>
                  <a:pt x="2083425" y="573553"/>
                </a:lnTo>
                <a:lnTo>
                  <a:pt x="2084394" y="578282"/>
                </a:lnTo>
                <a:lnTo>
                  <a:pt x="2085363" y="582968"/>
                </a:lnTo>
                <a:lnTo>
                  <a:pt x="2086244" y="587626"/>
                </a:lnTo>
                <a:lnTo>
                  <a:pt x="2087213" y="592232"/>
                </a:lnTo>
                <a:lnTo>
                  <a:pt x="2088094" y="596803"/>
                </a:lnTo>
                <a:lnTo>
                  <a:pt x="2089063" y="601329"/>
                </a:lnTo>
                <a:lnTo>
                  <a:pt x="2090032" y="605802"/>
                </a:lnTo>
                <a:lnTo>
                  <a:pt x="2090913" y="610232"/>
                </a:lnTo>
                <a:lnTo>
                  <a:pt x="2091882" y="614599"/>
                </a:lnTo>
                <a:lnTo>
                  <a:pt x="2092763" y="618914"/>
                </a:lnTo>
                <a:lnTo>
                  <a:pt x="2093733" y="623176"/>
                </a:lnTo>
                <a:lnTo>
                  <a:pt x="2094702" y="627367"/>
                </a:lnTo>
                <a:lnTo>
                  <a:pt x="2095583" y="631496"/>
                </a:lnTo>
                <a:lnTo>
                  <a:pt x="2096552" y="635555"/>
                </a:lnTo>
                <a:lnTo>
                  <a:pt x="2097433" y="639552"/>
                </a:lnTo>
                <a:lnTo>
                  <a:pt x="2098402" y="643469"/>
                </a:lnTo>
                <a:lnTo>
                  <a:pt x="2099371" y="647316"/>
                </a:lnTo>
                <a:lnTo>
                  <a:pt x="2100252" y="651084"/>
                </a:lnTo>
                <a:lnTo>
                  <a:pt x="2101221" y="654754"/>
                </a:lnTo>
                <a:lnTo>
                  <a:pt x="2102102" y="658346"/>
                </a:lnTo>
                <a:lnTo>
                  <a:pt x="2103071" y="661840"/>
                </a:lnTo>
                <a:lnTo>
                  <a:pt x="2103952" y="665245"/>
                </a:lnTo>
                <a:lnTo>
                  <a:pt x="2104921" y="668554"/>
                </a:lnTo>
                <a:lnTo>
                  <a:pt x="2105890" y="671775"/>
                </a:lnTo>
                <a:lnTo>
                  <a:pt x="2106771" y="674898"/>
                </a:lnTo>
                <a:lnTo>
                  <a:pt x="2107740" y="677916"/>
                </a:lnTo>
                <a:lnTo>
                  <a:pt x="2108621" y="680845"/>
                </a:lnTo>
                <a:lnTo>
                  <a:pt x="2109590" y="683660"/>
                </a:lnTo>
                <a:lnTo>
                  <a:pt x="2110559" y="686369"/>
                </a:lnTo>
                <a:lnTo>
                  <a:pt x="2111441" y="688980"/>
                </a:lnTo>
                <a:lnTo>
                  <a:pt x="2112410" y="691468"/>
                </a:lnTo>
                <a:lnTo>
                  <a:pt x="2113291" y="693851"/>
                </a:lnTo>
                <a:lnTo>
                  <a:pt x="2114260" y="696118"/>
                </a:lnTo>
                <a:lnTo>
                  <a:pt x="2115229" y="698271"/>
                </a:lnTo>
                <a:lnTo>
                  <a:pt x="2116110" y="700301"/>
                </a:lnTo>
                <a:lnTo>
                  <a:pt x="2117079" y="702215"/>
                </a:lnTo>
                <a:lnTo>
                  <a:pt x="2117960" y="704006"/>
                </a:lnTo>
                <a:lnTo>
                  <a:pt x="2118929" y="705674"/>
                </a:lnTo>
                <a:lnTo>
                  <a:pt x="2130117" y="715609"/>
                </a:lnTo>
                <a:lnTo>
                  <a:pt x="2131087" y="715574"/>
                </a:lnTo>
                <a:lnTo>
                  <a:pt x="2143156" y="702559"/>
                </a:lnTo>
                <a:lnTo>
                  <a:pt x="2144125" y="700609"/>
                </a:lnTo>
                <a:lnTo>
                  <a:pt x="2145006" y="698536"/>
                </a:lnTo>
                <a:lnTo>
                  <a:pt x="2145975" y="696321"/>
                </a:lnTo>
                <a:lnTo>
                  <a:pt x="2146944" y="693983"/>
                </a:lnTo>
                <a:lnTo>
                  <a:pt x="2147825" y="691513"/>
                </a:lnTo>
                <a:lnTo>
                  <a:pt x="2148794" y="688919"/>
                </a:lnTo>
                <a:lnTo>
                  <a:pt x="2149676" y="686201"/>
                </a:lnTo>
                <a:lnTo>
                  <a:pt x="2150645" y="683360"/>
                </a:lnTo>
                <a:lnTo>
                  <a:pt x="2151614" y="680395"/>
                </a:lnTo>
                <a:lnTo>
                  <a:pt x="2152495" y="677307"/>
                </a:lnTo>
                <a:lnTo>
                  <a:pt x="2153464" y="674104"/>
                </a:lnTo>
                <a:lnTo>
                  <a:pt x="2154345" y="670787"/>
                </a:lnTo>
                <a:lnTo>
                  <a:pt x="2155314" y="667346"/>
                </a:lnTo>
                <a:lnTo>
                  <a:pt x="2156195" y="663799"/>
                </a:lnTo>
                <a:lnTo>
                  <a:pt x="2157164" y="660128"/>
                </a:lnTo>
                <a:lnTo>
                  <a:pt x="2158133" y="656360"/>
                </a:lnTo>
                <a:lnTo>
                  <a:pt x="2159014" y="652478"/>
                </a:lnTo>
                <a:lnTo>
                  <a:pt x="2159983" y="648499"/>
                </a:lnTo>
                <a:lnTo>
                  <a:pt x="2160864" y="644414"/>
                </a:lnTo>
                <a:lnTo>
                  <a:pt x="2161833" y="640231"/>
                </a:lnTo>
                <a:lnTo>
                  <a:pt x="2162802" y="635943"/>
                </a:lnTo>
                <a:lnTo>
                  <a:pt x="2163683" y="631567"/>
                </a:lnTo>
                <a:lnTo>
                  <a:pt x="2164652" y="627102"/>
                </a:lnTo>
                <a:lnTo>
                  <a:pt x="2165533" y="622541"/>
                </a:lnTo>
                <a:lnTo>
                  <a:pt x="2166502" y="617891"/>
                </a:lnTo>
                <a:lnTo>
                  <a:pt x="2167471" y="613161"/>
                </a:lnTo>
                <a:lnTo>
                  <a:pt x="2168353" y="608353"/>
                </a:lnTo>
                <a:lnTo>
                  <a:pt x="2169322" y="603465"/>
                </a:lnTo>
                <a:lnTo>
                  <a:pt x="2170203" y="598479"/>
                </a:lnTo>
                <a:lnTo>
                  <a:pt x="2171172" y="593424"/>
                </a:lnTo>
                <a:lnTo>
                  <a:pt x="2172141" y="588288"/>
                </a:lnTo>
                <a:lnTo>
                  <a:pt x="2173022" y="583074"/>
                </a:lnTo>
                <a:lnTo>
                  <a:pt x="2173991" y="577789"/>
                </a:lnTo>
                <a:lnTo>
                  <a:pt x="2174872" y="572442"/>
                </a:lnTo>
                <a:lnTo>
                  <a:pt x="2175841" y="567024"/>
                </a:lnTo>
                <a:lnTo>
                  <a:pt x="2176722" y="561545"/>
                </a:lnTo>
                <a:lnTo>
                  <a:pt x="2177691" y="556012"/>
                </a:lnTo>
                <a:lnTo>
                  <a:pt x="2178660" y="550427"/>
                </a:lnTo>
                <a:lnTo>
                  <a:pt x="2179541" y="544789"/>
                </a:lnTo>
                <a:lnTo>
                  <a:pt x="2180510" y="539098"/>
                </a:lnTo>
                <a:lnTo>
                  <a:pt x="2181391" y="533363"/>
                </a:lnTo>
                <a:lnTo>
                  <a:pt x="2182360" y="527584"/>
                </a:lnTo>
                <a:lnTo>
                  <a:pt x="2183329" y="521760"/>
                </a:lnTo>
                <a:lnTo>
                  <a:pt x="2184210" y="515901"/>
                </a:lnTo>
                <a:lnTo>
                  <a:pt x="2185179" y="509990"/>
                </a:lnTo>
                <a:lnTo>
                  <a:pt x="2186061" y="504078"/>
                </a:lnTo>
                <a:lnTo>
                  <a:pt x="2187030" y="498078"/>
                </a:lnTo>
                <a:lnTo>
                  <a:pt x="2187999" y="492167"/>
                </a:lnTo>
                <a:lnTo>
                  <a:pt x="2188880" y="486167"/>
                </a:lnTo>
                <a:lnTo>
                  <a:pt x="2189849" y="480079"/>
                </a:lnTo>
                <a:lnTo>
                  <a:pt x="2190730" y="474079"/>
                </a:lnTo>
                <a:lnTo>
                  <a:pt x="2191699" y="467991"/>
                </a:lnTo>
                <a:lnTo>
                  <a:pt x="2192580" y="461903"/>
                </a:lnTo>
                <a:lnTo>
                  <a:pt x="2193549" y="455814"/>
                </a:lnTo>
                <a:lnTo>
                  <a:pt x="2194518" y="449726"/>
                </a:lnTo>
                <a:lnTo>
                  <a:pt x="2195399" y="443638"/>
                </a:lnTo>
                <a:lnTo>
                  <a:pt x="2196368" y="437462"/>
                </a:lnTo>
                <a:lnTo>
                  <a:pt x="2197249" y="431374"/>
                </a:lnTo>
                <a:lnTo>
                  <a:pt x="2198218" y="425286"/>
                </a:lnTo>
                <a:lnTo>
                  <a:pt x="2199187" y="419109"/>
                </a:lnTo>
                <a:lnTo>
                  <a:pt x="2200068" y="413021"/>
                </a:lnTo>
                <a:lnTo>
                  <a:pt x="2201037" y="406933"/>
                </a:lnTo>
                <a:lnTo>
                  <a:pt x="2201918" y="400845"/>
                </a:lnTo>
                <a:lnTo>
                  <a:pt x="2202887" y="394757"/>
                </a:lnTo>
                <a:lnTo>
                  <a:pt x="2203856" y="388757"/>
                </a:lnTo>
                <a:lnTo>
                  <a:pt x="2204737" y="382669"/>
                </a:lnTo>
                <a:lnTo>
                  <a:pt x="2205707" y="376669"/>
                </a:lnTo>
                <a:lnTo>
                  <a:pt x="2206588" y="370669"/>
                </a:lnTo>
                <a:lnTo>
                  <a:pt x="2207557" y="364669"/>
                </a:lnTo>
                <a:lnTo>
                  <a:pt x="2208526" y="358757"/>
                </a:lnTo>
                <a:lnTo>
                  <a:pt x="2209407" y="352846"/>
                </a:lnTo>
                <a:lnTo>
                  <a:pt x="2210376" y="346934"/>
                </a:lnTo>
                <a:lnTo>
                  <a:pt x="2211257" y="341023"/>
                </a:lnTo>
                <a:lnTo>
                  <a:pt x="2212226" y="335199"/>
                </a:lnTo>
                <a:lnTo>
                  <a:pt x="2213107" y="329376"/>
                </a:lnTo>
                <a:lnTo>
                  <a:pt x="2214076" y="323640"/>
                </a:lnTo>
                <a:lnTo>
                  <a:pt x="2215045" y="317905"/>
                </a:lnTo>
                <a:lnTo>
                  <a:pt x="2215926" y="312170"/>
                </a:lnTo>
                <a:lnTo>
                  <a:pt x="2216895" y="306523"/>
                </a:lnTo>
                <a:lnTo>
                  <a:pt x="2217776" y="300876"/>
                </a:lnTo>
                <a:lnTo>
                  <a:pt x="2218745" y="295317"/>
                </a:lnTo>
                <a:lnTo>
                  <a:pt x="2219714" y="289847"/>
                </a:lnTo>
                <a:lnTo>
                  <a:pt x="2220595" y="284288"/>
                </a:lnTo>
                <a:lnTo>
                  <a:pt x="2221564" y="278906"/>
                </a:lnTo>
                <a:lnTo>
                  <a:pt x="2222445" y="273524"/>
                </a:lnTo>
                <a:lnTo>
                  <a:pt x="2223414" y="268142"/>
                </a:lnTo>
                <a:lnTo>
                  <a:pt x="2224383" y="262847"/>
                </a:lnTo>
                <a:lnTo>
                  <a:pt x="2225265" y="257553"/>
                </a:lnTo>
                <a:lnTo>
                  <a:pt x="2226234" y="252348"/>
                </a:lnTo>
                <a:lnTo>
                  <a:pt x="2227115" y="247230"/>
                </a:lnTo>
                <a:lnTo>
                  <a:pt x="2228084" y="242113"/>
                </a:lnTo>
                <a:lnTo>
                  <a:pt x="2229053" y="237083"/>
                </a:lnTo>
                <a:lnTo>
                  <a:pt x="2229934" y="232054"/>
                </a:lnTo>
                <a:lnTo>
                  <a:pt x="2230903" y="227113"/>
                </a:lnTo>
                <a:lnTo>
                  <a:pt x="2231784" y="222260"/>
                </a:lnTo>
                <a:lnTo>
                  <a:pt x="2232753" y="217407"/>
                </a:lnTo>
                <a:lnTo>
                  <a:pt x="2233634" y="212642"/>
                </a:lnTo>
                <a:lnTo>
                  <a:pt x="2234603" y="207966"/>
                </a:lnTo>
                <a:lnTo>
                  <a:pt x="2235572" y="203290"/>
                </a:lnTo>
                <a:lnTo>
                  <a:pt x="2236453" y="198613"/>
                </a:lnTo>
                <a:lnTo>
                  <a:pt x="2237422" y="194114"/>
                </a:lnTo>
                <a:lnTo>
                  <a:pt x="2238303" y="189614"/>
                </a:lnTo>
                <a:lnTo>
                  <a:pt x="2239272" y="185114"/>
                </a:lnTo>
                <a:lnTo>
                  <a:pt x="2240241" y="180790"/>
                </a:lnTo>
                <a:lnTo>
                  <a:pt x="2241122" y="176467"/>
                </a:lnTo>
                <a:lnTo>
                  <a:pt x="2242091" y="172143"/>
                </a:lnTo>
                <a:lnTo>
                  <a:pt x="2242973" y="167908"/>
                </a:lnTo>
                <a:lnTo>
                  <a:pt x="2243942" y="163761"/>
                </a:lnTo>
                <a:lnTo>
                  <a:pt x="2244911" y="159702"/>
                </a:lnTo>
                <a:lnTo>
                  <a:pt x="2245792" y="155644"/>
                </a:lnTo>
                <a:lnTo>
                  <a:pt x="2246761" y="151585"/>
                </a:lnTo>
                <a:lnTo>
                  <a:pt x="2247642" y="147702"/>
                </a:lnTo>
                <a:lnTo>
                  <a:pt x="2248611" y="143820"/>
                </a:lnTo>
                <a:lnTo>
                  <a:pt x="2249492" y="139938"/>
                </a:lnTo>
                <a:lnTo>
                  <a:pt x="2250461" y="136144"/>
                </a:lnTo>
                <a:lnTo>
                  <a:pt x="2251430" y="132438"/>
                </a:lnTo>
                <a:lnTo>
                  <a:pt x="2252311" y="128821"/>
                </a:lnTo>
                <a:lnTo>
                  <a:pt x="2253280" y="125203"/>
                </a:lnTo>
                <a:lnTo>
                  <a:pt x="2254161" y="121585"/>
                </a:lnTo>
                <a:lnTo>
                  <a:pt x="2255130" y="118144"/>
                </a:lnTo>
                <a:lnTo>
                  <a:pt x="2256099" y="114703"/>
                </a:lnTo>
                <a:lnTo>
                  <a:pt x="2256980" y="111262"/>
                </a:lnTo>
                <a:lnTo>
                  <a:pt x="2257949" y="107909"/>
                </a:lnTo>
                <a:lnTo>
                  <a:pt x="2258830" y="104644"/>
                </a:lnTo>
                <a:lnTo>
                  <a:pt x="2259799" y="101380"/>
                </a:lnTo>
                <a:lnTo>
                  <a:pt x="2260768" y="98203"/>
                </a:lnTo>
                <a:lnTo>
                  <a:pt x="2261650" y="95027"/>
                </a:lnTo>
                <a:lnTo>
                  <a:pt x="2262619" y="91939"/>
                </a:lnTo>
                <a:lnTo>
                  <a:pt x="2263500" y="88939"/>
                </a:lnTo>
                <a:lnTo>
                  <a:pt x="2264469" y="85939"/>
                </a:lnTo>
                <a:lnTo>
                  <a:pt x="2265438" y="83027"/>
                </a:lnTo>
                <a:lnTo>
                  <a:pt x="2266319" y="80116"/>
                </a:lnTo>
                <a:lnTo>
                  <a:pt x="2267288" y="77292"/>
                </a:lnTo>
                <a:lnTo>
                  <a:pt x="2268169" y="74469"/>
                </a:lnTo>
                <a:lnTo>
                  <a:pt x="2269138" y="71733"/>
                </a:lnTo>
                <a:lnTo>
                  <a:pt x="2270019" y="68998"/>
                </a:lnTo>
                <a:lnTo>
                  <a:pt x="2270988" y="66351"/>
                </a:lnTo>
                <a:lnTo>
                  <a:pt x="2271957" y="63792"/>
                </a:lnTo>
                <a:lnTo>
                  <a:pt x="2272838" y="61234"/>
                </a:lnTo>
                <a:lnTo>
                  <a:pt x="2273807" y="58763"/>
                </a:lnTo>
                <a:lnTo>
                  <a:pt x="2274688" y="56293"/>
                </a:lnTo>
                <a:lnTo>
                  <a:pt x="2275657" y="53910"/>
                </a:lnTo>
                <a:lnTo>
                  <a:pt x="2276626" y="51528"/>
                </a:lnTo>
                <a:lnTo>
                  <a:pt x="2277507" y="49234"/>
                </a:lnTo>
                <a:lnTo>
                  <a:pt x="2278476" y="46940"/>
                </a:lnTo>
                <a:lnTo>
                  <a:pt x="2279358" y="44734"/>
                </a:lnTo>
                <a:lnTo>
                  <a:pt x="2280326" y="42528"/>
                </a:lnTo>
                <a:lnTo>
                  <a:pt x="2281296" y="40410"/>
                </a:lnTo>
                <a:lnTo>
                  <a:pt x="2282177" y="38381"/>
                </a:lnTo>
                <a:lnTo>
                  <a:pt x="2283146" y="36352"/>
                </a:lnTo>
                <a:lnTo>
                  <a:pt x="2284027" y="34322"/>
                </a:lnTo>
                <a:lnTo>
                  <a:pt x="2284996" y="32470"/>
                </a:lnTo>
                <a:lnTo>
                  <a:pt x="2285965" y="30617"/>
                </a:lnTo>
                <a:lnTo>
                  <a:pt x="2286846" y="28764"/>
                </a:lnTo>
                <a:lnTo>
                  <a:pt x="2287815" y="27087"/>
                </a:lnTo>
                <a:lnTo>
                  <a:pt x="2288696" y="25411"/>
                </a:lnTo>
                <a:lnTo>
                  <a:pt x="2289665" y="23734"/>
                </a:lnTo>
                <a:lnTo>
                  <a:pt x="2290546" y="22234"/>
                </a:lnTo>
                <a:lnTo>
                  <a:pt x="2291515" y="20734"/>
                </a:lnTo>
                <a:lnTo>
                  <a:pt x="2292484" y="19234"/>
                </a:lnTo>
                <a:lnTo>
                  <a:pt x="2293365" y="17823"/>
                </a:lnTo>
                <a:lnTo>
                  <a:pt x="2294334" y="16499"/>
                </a:lnTo>
                <a:lnTo>
                  <a:pt x="2295215" y="15176"/>
                </a:lnTo>
                <a:lnTo>
                  <a:pt x="2296184" y="14029"/>
                </a:lnTo>
                <a:lnTo>
                  <a:pt x="2297153" y="12793"/>
                </a:lnTo>
                <a:lnTo>
                  <a:pt x="2298034" y="11735"/>
                </a:lnTo>
                <a:lnTo>
                  <a:pt x="2299003" y="10676"/>
                </a:lnTo>
                <a:lnTo>
                  <a:pt x="2299885" y="9705"/>
                </a:lnTo>
                <a:lnTo>
                  <a:pt x="2300854" y="8735"/>
                </a:lnTo>
                <a:lnTo>
                  <a:pt x="2301823" y="7852"/>
                </a:lnTo>
                <a:lnTo>
                  <a:pt x="2302704" y="7058"/>
                </a:lnTo>
                <a:lnTo>
                  <a:pt x="2303673" y="6352"/>
                </a:lnTo>
                <a:lnTo>
                  <a:pt x="2304554" y="5646"/>
                </a:lnTo>
                <a:lnTo>
                  <a:pt x="2305523" y="5117"/>
                </a:lnTo>
                <a:lnTo>
                  <a:pt x="2306404" y="4588"/>
                </a:lnTo>
                <a:lnTo>
                  <a:pt x="2307373" y="4147"/>
                </a:lnTo>
                <a:lnTo>
                  <a:pt x="2312042" y="2911"/>
                </a:lnTo>
                <a:lnTo>
                  <a:pt x="2313011" y="2911"/>
                </a:lnTo>
                <a:lnTo>
                  <a:pt x="2313892" y="2999"/>
                </a:lnTo>
                <a:lnTo>
                  <a:pt x="2314861" y="3088"/>
                </a:lnTo>
                <a:lnTo>
                  <a:pt x="2315742" y="3352"/>
                </a:lnTo>
                <a:lnTo>
                  <a:pt x="2316711" y="3617"/>
                </a:lnTo>
                <a:lnTo>
                  <a:pt x="2317680" y="4058"/>
                </a:lnTo>
                <a:lnTo>
                  <a:pt x="2318562" y="4499"/>
                </a:lnTo>
                <a:lnTo>
                  <a:pt x="2319531" y="5029"/>
                </a:lnTo>
                <a:lnTo>
                  <a:pt x="2320412" y="5735"/>
                </a:lnTo>
                <a:lnTo>
                  <a:pt x="2321381" y="6441"/>
                </a:lnTo>
                <a:lnTo>
                  <a:pt x="2322350" y="7235"/>
                </a:lnTo>
                <a:lnTo>
                  <a:pt x="2323231" y="8117"/>
                </a:lnTo>
                <a:lnTo>
                  <a:pt x="2324200" y="9176"/>
                </a:lnTo>
                <a:lnTo>
                  <a:pt x="2325081" y="10235"/>
                </a:lnTo>
                <a:lnTo>
                  <a:pt x="2326050" y="11382"/>
                </a:lnTo>
                <a:lnTo>
                  <a:pt x="2326931" y="12705"/>
                </a:lnTo>
                <a:lnTo>
                  <a:pt x="2327900" y="14028"/>
                </a:lnTo>
                <a:lnTo>
                  <a:pt x="2328869" y="15528"/>
                </a:lnTo>
                <a:lnTo>
                  <a:pt x="2329750" y="17117"/>
                </a:lnTo>
                <a:lnTo>
                  <a:pt x="2330719" y="18793"/>
                </a:lnTo>
                <a:lnTo>
                  <a:pt x="2331600" y="20470"/>
                </a:lnTo>
                <a:lnTo>
                  <a:pt x="2332569" y="75527"/>
                </a:lnTo>
              </a:path>
            </a:pathLst>
          </a:custGeom>
          <a:ln w="10586">
            <a:solidFill>
              <a:srgbClr val="F0C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969475" y="5430727"/>
            <a:ext cx="2332990" cy="278130"/>
          </a:xfrm>
          <a:custGeom>
            <a:avLst/>
            <a:gdLst/>
            <a:ahLst/>
            <a:cxnLst/>
            <a:rect l="l" t="t" r="r" b="b"/>
            <a:pathLst>
              <a:path w="2332990" h="278129">
                <a:moveTo>
                  <a:pt x="0" y="155643"/>
                </a:moveTo>
                <a:lnTo>
                  <a:pt x="933" y="155643"/>
                </a:lnTo>
                <a:lnTo>
                  <a:pt x="1867" y="155643"/>
                </a:lnTo>
                <a:lnTo>
                  <a:pt x="2801" y="155643"/>
                </a:lnTo>
                <a:lnTo>
                  <a:pt x="3735" y="155643"/>
                </a:lnTo>
                <a:lnTo>
                  <a:pt x="4669" y="155643"/>
                </a:lnTo>
                <a:lnTo>
                  <a:pt x="5594" y="155643"/>
                </a:lnTo>
                <a:lnTo>
                  <a:pt x="6528" y="155643"/>
                </a:lnTo>
                <a:lnTo>
                  <a:pt x="7462" y="155643"/>
                </a:lnTo>
                <a:lnTo>
                  <a:pt x="8396" y="155643"/>
                </a:lnTo>
                <a:lnTo>
                  <a:pt x="9330" y="155643"/>
                </a:lnTo>
                <a:lnTo>
                  <a:pt x="10264" y="155643"/>
                </a:lnTo>
                <a:lnTo>
                  <a:pt x="11197" y="155643"/>
                </a:lnTo>
                <a:lnTo>
                  <a:pt x="12131" y="155643"/>
                </a:lnTo>
                <a:lnTo>
                  <a:pt x="13065" y="155643"/>
                </a:lnTo>
                <a:lnTo>
                  <a:pt x="13999" y="155643"/>
                </a:lnTo>
                <a:lnTo>
                  <a:pt x="14924" y="155643"/>
                </a:lnTo>
                <a:lnTo>
                  <a:pt x="15858" y="155643"/>
                </a:lnTo>
                <a:lnTo>
                  <a:pt x="16792" y="155643"/>
                </a:lnTo>
                <a:lnTo>
                  <a:pt x="17726" y="155643"/>
                </a:lnTo>
                <a:lnTo>
                  <a:pt x="18660" y="155643"/>
                </a:lnTo>
                <a:lnTo>
                  <a:pt x="19594" y="155643"/>
                </a:lnTo>
                <a:lnTo>
                  <a:pt x="20528" y="155643"/>
                </a:lnTo>
                <a:lnTo>
                  <a:pt x="21462" y="155643"/>
                </a:lnTo>
                <a:lnTo>
                  <a:pt x="22395" y="155643"/>
                </a:lnTo>
                <a:lnTo>
                  <a:pt x="23320" y="155643"/>
                </a:lnTo>
                <a:lnTo>
                  <a:pt x="24254" y="155643"/>
                </a:lnTo>
                <a:lnTo>
                  <a:pt x="25188" y="155643"/>
                </a:lnTo>
                <a:lnTo>
                  <a:pt x="26122" y="155643"/>
                </a:lnTo>
                <a:lnTo>
                  <a:pt x="27056" y="155643"/>
                </a:lnTo>
                <a:lnTo>
                  <a:pt x="27990" y="155643"/>
                </a:lnTo>
                <a:lnTo>
                  <a:pt x="28924" y="155643"/>
                </a:lnTo>
                <a:lnTo>
                  <a:pt x="29858" y="155643"/>
                </a:lnTo>
                <a:lnTo>
                  <a:pt x="30792" y="155643"/>
                </a:lnTo>
                <a:lnTo>
                  <a:pt x="31726" y="155643"/>
                </a:lnTo>
                <a:lnTo>
                  <a:pt x="32659" y="155643"/>
                </a:lnTo>
                <a:lnTo>
                  <a:pt x="33585" y="155643"/>
                </a:lnTo>
                <a:lnTo>
                  <a:pt x="34518" y="155643"/>
                </a:lnTo>
                <a:lnTo>
                  <a:pt x="35452" y="155643"/>
                </a:lnTo>
                <a:lnTo>
                  <a:pt x="36386" y="155643"/>
                </a:lnTo>
                <a:lnTo>
                  <a:pt x="37320" y="155643"/>
                </a:lnTo>
                <a:lnTo>
                  <a:pt x="38254" y="155643"/>
                </a:lnTo>
                <a:lnTo>
                  <a:pt x="39188" y="155643"/>
                </a:lnTo>
                <a:lnTo>
                  <a:pt x="40122" y="155643"/>
                </a:lnTo>
                <a:lnTo>
                  <a:pt x="41056" y="155643"/>
                </a:lnTo>
                <a:lnTo>
                  <a:pt x="41981" y="155643"/>
                </a:lnTo>
                <a:lnTo>
                  <a:pt x="42915" y="155643"/>
                </a:lnTo>
                <a:lnTo>
                  <a:pt x="43849" y="155643"/>
                </a:lnTo>
                <a:lnTo>
                  <a:pt x="44782" y="155643"/>
                </a:lnTo>
                <a:lnTo>
                  <a:pt x="45716" y="155643"/>
                </a:lnTo>
                <a:lnTo>
                  <a:pt x="46650" y="155643"/>
                </a:lnTo>
                <a:lnTo>
                  <a:pt x="47584" y="155643"/>
                </a:lnTo>
                <a:lnTo>
                  <a:pt x="48518" y="155643"/>
                </a:lnTo>
                <a:lnTo>
                  <a:pt x="49452" y="155643"/>
                </a:lnTo>
                <a:lnTo>
                  <a:pt x="50386" y="155643"/>
                </a:lnTo>
                <a:lnTo>
                  <a:pt x="51320" y="155643"/>
                </a:lnTo>
                <a:lnTo>
                  <a:pt x="52245" y="155643"/>
                </a:lnTo>
                <a:lnTo>
                  <a:pt x="53179" y="155643"/>
                </a:lnTo>
                <a:lnTo>
                  <a:pt x="54113" y="155643"/>
                </a:lnTo>
                <a:lnTo>
                  <a:pt x="55047" y="155643"/>
                </a:lnTo>
                <a:lnTo>
                  <a:pt x="55980" y="155643"/>
                </a:lnTo>
                <a:lnTo>
                  <a:pt x="56914" y="155643"/>
                </a:lnTo>
                <a:lnTo>
                  <a:pt x="57848" y="155643"/>
                </a:lnTo>
                <a:lnTo>
                  <a:pt x="58782" y="155643"/>
                </a:lnTo>
                <a:lnTo>
                  <a:pt x="59716" y="155643"/>
                </a:lnTo>
                <a:lnTo>
                  <a:pt x="60641" y="155643"/>
                </a:lnTo>
                <a:lnTo>
                  <a:pt x="61575" y="155643"/>
                </a:lnTo>
                <a:lnTo>
                  <a:pt x="62509" y="155643"/>
                </a:lnTo>
                <a:lnTo>
                  <a:pt x="63443" y="155643"/>
                </a:lnTo>
                <a:lnTo>
                  <a:pt x="64377" y="155643"/>
                </a:lnTo>
                <a:lnTo>
                  <a:pt x="65311" y="155643"/>
                </a:lnTo>
                <a:lnTo>
                  <a:pt x="66244" y="155643"/>
                </a:lnTo>
                <a:lnTo>
                  <a:pt x="67178" y="155643"/>
                </a:lnTo>
                <a:lnTo>
                  <a:pt x="68112" y="155643"/>
                </a:lnTo>
                <a:lnTo>
                  <a:pt x="69046" y="155643"/>
                </a:lnTo>
                <a:lnTo>
                  <a:pt x="69971" y="155643"/>
                </a:lnTo>
                <a:lnTo>
                  <a:pt x="70905" y="155643"/>
                </a:lnTo>
                <a:lnTo>
                  <a:pt x="71839" y="155643"/>
                </a:lnTo>
                <a:lnTo>
                  <a:pt x="72773" y="155643"/>
                </a:lnTo>
                <a:lnTo>
                  <a:pt x="73707" y="155643"/>
                </a:lnTo>
                <a:lnTo>
                  <a:pt x="74641" y="155643"/>
                </a:lnTo>
                <a:lnTo>
                  <a:pt x="75575" y="155643"/>
                </a:lnTo>
                <a:lnTo>
                  <a:pt x="76509" y="155643"/>
                </a:lnTo>
                <a:lnTo>
                  <a:pt x="77442" y="155643"/>
                </a:lnTo>
                <a:lnTo>
                  <a:pt x="78376" y="155643"/>
                </a:lnTo>
                <a:lnTo>
                  <a:pt x="79301" y="155643"/>
                </a:lnTo>
                <a:lnTo>
                  <a:pt x="80235" y="155643"/>
                </a:lnTo>
                <a:lnTo>
                  <a:pt x="81169" y="155643"/>
                </a:lnTo>
                <a:lnTo>
                  <a:pt x="82103" y="155643"/>
                </a:lnTo>
                <a:lnTo>
                  <a:pt x="83037" y="155643"/>
                </a:lnTo>
                <a:lnTo>
                  <a:pt x="83971" y="155643"/>
                </a:lnTo>
                <a:lnTo>
                  <a:pt x="84905" y="155643"/>
                </a:lnTo>
                <a:lnTo>
                  <a:pt x="85839" y="155643"/>
                </a:lnTo>
                <a:lnTo>
                  <a:pt x="86773" y="155643"/>
                </a:lnTo>
                <a:lnTo>
                  <a:pt x="87706" y="155643"/>
                </a:lnTo>
                <a:lnTo>
                  <a:pt x="88640" y="155643"/>
                </a:lnTo>
                <a:lnTo>
                  <a:pt x="89565" y="155643"/>
                </a:lnTo>
                <a:lnTo>
                  <a:pt x="90499" y="155643"/>
                </a:lnTo>
                <a:lnTo>
                  <a:pt x="91433" y="155643"/>
                </a:lnTo>
                <a:lnTo>
                  <a:pt x="92367" y="155643"/>
                </a:lnTo>
                <a:lnTo>
                  <a:pt x="93301" y="62469"/>
                </a:lnTo>
                <a:lnTo>
                  <a:pt x="94235" y="83910"/>
                </a:lnTo>
                <a:lnTo>
                  <a:pt x="95169" y="101115"/>
                </a:lnTo>
                <a:lnTo>
                  <a:pt x="99830" y="121144"/>
                </a:lnTo>
                <a:lnTo>
                  <a:pt x="100763" y="119468"/>
                </a:lnTo>
                <a:lnTo>
                  <a:pt x="101697" y="117527"/>
                </a:lnTo>
                <a:lnTo>
                  <a:pt x="102631" y="115585"/>
                </a:lnTo>
                <a:lnTo>
                  <a:pt x="103565" y="112762"/>
                </a:lnTo>
                <a:lnTo>
                  <a:pt x="104499" y="111174"/>
                </a:lnTo>
                <a:lnTo>
                  <a:pt x="105433" y="108262"/>
                </a:lnTo>
                <a:lnTo>
                  <a:pt x="106367" y="105086"/>
                </a:lnTo>
                <a:lnTo>
                  <a:pt x="107292" y="101821"/>
                </a:lnTo>
                <a:lnTo>
                  <a:pt x="108226" y="98468"/>
                </a:lnTo>
                <a:lnTo>
                  <a:pt x="109160" y="95115"/>
                </a:lnTo>
                <a:lnTo>
                  <a:pt x="110094" y="91586"/>
                </a:lnTo>
                <a:lnTo>
                  <a:pt x="111027" y="88057"/>
                </a:lnTo>
                <a:lnTo>
                  <a:pt x="111961" y="84527"/>
                </a:lnTo>
                <a:lnTo>
                  <a:pt x="112895" y="80998"/>
                </a:lnTo>
                <a:lnTo>
                  <a:pt x="113829" y="77469"/>
                </a:lnTo>
                <a:lnTo>
                  <a:pt x="114763" y="73939"/>
                </a:lnTo>
                <a:lnTo>
                  <a:pt x="115697" y="70498"/>
                </a:lnTo>
                <a:lnTo>
                  <a:pt x="116631" y="66969"/>
                </a:lnTo>
                <a:lnTo>
                  <a:pt x="117556" y="63528"/>
                </a:lnTo>
                <a:lnTo>
                  <a:pt x="118490" y="60087"/>
                </a:lnTo>
                <a:lnTo>
                  <a:pt x="119424" y="56734"/>
                </a:lnTo>
                <a:lnTo>
                  <a:pt x="120358" y="53381"/>
                </a:lnTo>
                <a:lnTo>
                  <a:pt x="132489" y="16764"/>
                </a:lnTo>
                <a:lnTo>
                  <a:pt x="146480" y="0"/>
                </a:lnTo>
                <a:lnTo>
                  <a:pt x="147414" y="88"/>
                </a:lnTo>
                <a:lnTo>
                  <a:pt x="155810" y="7940"/>
                </a:lnTo>
                <a:lnTo>
                  <a:pt x="156744" y="9440"/>
                </a:lnTo>
                <a:lnTo>
                  <a:pt x="165141" y="28587"/>
                </a:lnTo>
                <a:lnTo>
                  <a:pt x="166075" y="31057"/>
                </a:lnTo>
                <a:lnTo>
                  <a:pt x="167008" y="33704"/>
                </a:lnTo>
                <a:lnTo>
                  <a:pt x="167942" y="36352"/>
                </a:lnTo>
                <a:lnTo>
                  <a:pt x="168876" y="39087"/>
                </a:lnTo>
                <a:lnTo>
                  <a:pt x="169810" y="41822"/>
                </a:lnTo>
                <a:lnTo>
                  <a:pt x="170744" y="44645"/>
                </a:lnTo>
                <a:lnTo>
                  <a:pt x="171678" y="47469"/>
                </a:lnTo>
                <a:lnTo>
                  <a:pt x="172603" y="50293"/>
                </a:lnTo>
                <a:lnTo>
                  <a:pt x="173537" y="53116"/>
                </a:lnTo>
                <a:lnTo>
                  <a:pt x="174471" y="55940"/>
                </a:lnTo>
                <a:lnTo>
                  <a:pt x="175405" y="58763"/>
                </a:lnTo>
                <a:lnTo>
                  <a:pt x="176339" y="61587"/>
                </a:lnTo>
                <a:lnTo>
                  <a:pt x="177273" y="64410"/>
                </a:lnTo>
                <a:lnTo>
                  <a:pt x="178207" y="67145"/>
                </a:lnTo>
                <a:lnTo>
                  <a:pt x="179140" y="69881"/>
                </a:lnTo>
                <a:lnTo>
                  <a:pt x="180074" y="72616"/>
                </a:lnTo>
                <a:lnTo>
                  <a:pt x="181008" y="75263"/>
                </a:lnTo>
                <a:lnTo>
                  <a:pt x="181942" y="77822"/>
                </a:lnTo>
                <a:lnTo>
                  <a:pt x="182867" y="80381"/>
                </a:lnTo>
                <a:lnTo>
                  <a:pt x="190339" y="97586"/>
                </a:lnTo>
                <a:lnTo>
                  <a:pt x="191273" y="99351"/>
                </a:lnTo>
                <a:lnTo>
                  <a:pt x="199669" y="109674"/>
                </a:lnTo>
                <a:lnTo>
                  <a:pt x="200603" y="110292"/>
                </a:lnTo>
                <a:lnTo>
                  <a:pt x="205264" y="111350"/>
                </a:lnTo>
                <a:lnTo>
                  <a:pt x="206198" y="111262"/>
                </a:lnTo>
                <a:lnTo>
                  <a:pt x="207132" y="111086"/>
                </a:lnTo>
                <a:lnTo>
                  <a:pt x="208066" y="110821"/>
                </a:lnTo>
                <a:lnTo>
                  <a:pt x="209000" y="110380"/>
                </a:lnTo>
                <a:lnTo>
                  <a:pt x="209934" y="109939"/>
                </a:lnTo>
                <a:lnTo>
                  <a:pt x="210859" y="109321"/>
                </a:lnTo>
                <a:lnTo>
                  <a:pt x="211793" y="108703"/>
                </a:lnTo>
                <a:lnTo>
                  <a:pt x="212727" y="107998"/>
                </a:lnTo>
                <a:lnTo>
                  <a:pt x="213661" y="107203"/>
                </a:lnTo>
                <a:lnTo>
                  <a:pt x="214595" y="106409"/>
                </a:lnTo>
                <a:lnTo>
                  <a:pt x="215529" y="105527"/>
                </a:lnTo>
                <a:lnTo>
                  <a:pt x="216462" y="104556"/>
                </a:lnTo>
                <a:lnTo>
                  <a:pt x="217396" y="103586"/>
                </a:lnTo>
                <a:lnTo>
                  <a:pt x="222057" y="98115"/>
                </a:lnTo>
                <a:lnTo>
                  <a:pt x="222991" y="97057"/>
                </a:lnTo>
                <a:lnTo>
                  <a:pt x="223925" y="95910"/>
                </a:lnTo>
                <a:lnTo>
                  <a:pt x="224859" y="94763"/>
                </a:lnTo>
                <a:lnTo>
                  <a:pt x="225793" y="93704"/>
                </a:lnTo>
                <a:lnTo>
                  <a:pt x="226727" y="92557"/>
                </a:lnTo>
                <a:lnTo>
                  <a:pt x="227661" y="91498"/>
                </a:lnTo>
                <a:lnTo>
                  <a:pt x="228595" y="90439"/>
                </a:lnTo>
                <a:lnTo>
                  <a:pt x="229520" y="89468"/>
                </a:lnTo>
                <a:lnTo>
                  <a:pt x="230454" y="88498"/>
                </a:lnTo>
                <a:lnTo>
                  <a:pt x="231388" y="87527"/>
                </a:lnTo>
                <a:lnTo>
                  <a:pt x="232322" y="86645"/>
                </a:lnTo>
                <a:lnTo>
                  <a:pt x="236991" y="83204"/>
                </a:lnTo>
                <a:lnTo>
                  <a:pt x="237925" y="82675"/>
                </a:lnTo>
                <a:lnTo>
                  <a:pt x="238850" y="82322"/>
                </a:lnTo>
                <a:lnTo>
                  <a:pt x="239784" y="81969"/>
                </a:lnTo>
                <a:lnTo>
                  <a:pt x="240718" y="81704"/>
                </a:lnTo>
                <a:lnTo>
                  <a:pt x="241652" y="81616"/>
                </a:lnTo>
                <a:lnTo>
                  <a:pt x="242586" y="81528"/>
                </a:lnTo>
                <a:lnTo>
                  <a:pt x="248181" y="83116"/>
                </a:lnTo>
                <a:lnTo>
                  <a:pt x="249115" y="83645"/>
                </a:lnTo>
                <a:lnTo>
                  <a:pt x="250049" y="84351"/>
                </a:lnTo>
                <a:lnTo>
                  <a:pt x="250983" y="85145"/>
                </a:lnTo>
                <a:lnTo>
                  <a:pt x="251917" y="86116"/>
                </a:lnTo>
                <a:lnTo>
                  <a:pt x="252850" y="87086"/>
                </a:lnTo>
                <a:lnTo>
                  <a:pt x="253784" y="88145"/>
                </a:lnTo>
                <a:lnTo>
                  <a:pt x="254718" y="89380"/>
                </a:lnTo>
                <a:lnTo>
                  <a:pt x="255652" y="90616"/>
                </a:lnTo>
                <a:lnTo>
                  <a:pt x="256586" y="92027"/>
                </a:lnTo>
                <a:lnTo>
                  <a:pt x="257511" y="93439"/>
                </a:lnTo>
                <a:lnTo>
                  <a:pt x="258445" y="95027"/>
                </a:lnTo>
                <a:lnTo>
                  <a:pt x="259379" y="96704"/>
                </a:lnTo>
                <a:lnTo>
                  <a:pt x="260313" y="98380"/>
                </a:lnTo>
                <a:lnTo>
                  <a:pt x="261247" y="100233"/>
                </a:lnTo>
                <a:lnTo>
                  <a:pt x="262181" y="102086"/>
                </a:lnTo>
                <a:lnTo>
                  <a:pt x="263115" y="104027"/>
                </a:lnTo>
                <a:lnTo>
                  <a:pt x="264049" y="106145"/>
                </a:lnTo>
                <a:lnTo>
                  <a:pt x="264983" y="108262"/>
                </a:lnTo>
                <a:lnTo>
                  <a:pt x="265908" y="110380"/>
                </a:lnTo>
                <a:lnTo>
                  <a:pt x="266842" y="112674"/>
                </a:lnTo>
                <a:lnTo>
                  <a:pt x="267776" y="114968"/>
                </a:lnTo>
                <a:lnTo>
                  <a:pt x="268710" y="117350"/>
                </a:lnTo>
                <a:lnTo>
                  <a:pt x="269644" y="119821"/>
                </a:lnTo>
                <a:lnTo>
                  <a:pt x="270578" y="122291"/>
                </a:lnTo>
                <a:lnTo>
                  <a:pt x="271511" y="124762"/>
                </a:lnTo>
                <a:lnTo>
                  <a:pt x="272445" y="127409"/>
                </a:lnTo>
                <a:lnTo>
                  <a:pt x="273379" y="129968"/>
                </a:lnTo>
                <a:lnTo>
                  <a:pt x="274313" y="132703"/>
                </a:lnTo>
                <a:lnTo>
                  <a:pt x="275247" y="135350"/>
                </a:lnTo>
                <a:lnTo>
                  <a:pt x="276172" y="138085"/>
                </a:lnTo>
                <a:lnTo>
                  <a:pt x="277106" y="140909"/>
                </a:lnTo>
                <a:lnTo>
                  <a:pt x="278040" y="143644"/>
                </a:lnTo>
                <a:lnTo>
                  <a:pt x="278974" y="146467"/>
                </a:lnTo>
                <a:lnTo>
                  <a:pt x="279908" y="149291"/>
                </a:lnTo>
                <a:lnTo>
                  <a:pt x="280842" y="152203"/>
                </a:lnTo>
                <a:lnTo>
                  <a:pt x="281776" y="155026"/>
                </a:lnTo>
                <a:lnTo>
                  <a:pt x="282710" y="157938"/>
                </a:lnTo>
                <a:lnTo>
                  <a:pt x="283644" y="160761"/>
                </a:lnTo>
                <a:lnTo>
                  <a:pt x="284578" y="163673"/>
                </a:lnTo>
                <a:lnTo>
                  <a:pt x="285503" y="166585"/>
                </a:lnTo>
                <a:lnTo>
                  <a:pt x="286437" y="169496"/>
                </a:lnTo>
                <a:lnTo>
                  <a:pt x="287371" y="172408"/>
                </a:lnTo>
                <a:lnTo>
                  <a:pt x="288305" y="175232"/>
                </a:lnTo>
                <a:lnTo>
                  <a:pt x="289239" y="178143"/>
                </a:lnTo>
                <a:lnTo>
                  <a:pt x="290172" y="181055"/>
                </a:lnTo>
                <a:lnTo>
                  <a:pt x="291106" y="183879"/>
                </a:lnTo>
                <a:lnTo>
                  <a:pt x="292040" y="186702"/>
                </a:lnTo>
                <a:lnTo>
                  <a:pt x="292974" y="189525"/>
                </a:lnTo>
                <a:lnTo>
                  <a:pt x="293908" y="192349"/>
                </a:lnTo>
                <a:lnTo>
                  <a:pt x="294833" y="195172"/>
                </a:lnTo>
                <a:lnTo>
                  <a:pt x="295767" y="197908"/>
                </a:lnTo>
                <a:lnTo>
                  <a:pt x="296701" y="200643"/>
                </a:lnTo>
                <a:lnTo>
                  <a:pt x="297635" y="203378"/>
                </a:lnTo>
                <a:lnTo>
                  <a:pt x="298569" y="206113"/>
                </a:lnTo>
                <a:lnTo>
                  <a:pt x="299503" y="208760"/>
                </a:lnTo>
                <a:lnTo>
                  <a:pt x="300437" y="211407"/>
                </a:lnTo>
                <a:lnTo>
                  <a:pt x="301371" y="213966"/>
                </a:lnTo>
                <a:lnTo>
                  <a:pt x="302305" y="216525"/>
                </a:lnTo>
                <a:lnTo>
                  <a:pt x="303230" y="219084"/>
                </a:lnTo>
                <a:lnTo>
                  <a:pt x="304164" y="221554"/>
                </a:lnTo>
                <a:lnTo>
                  <a:pt x="305098" y="224025"/>
                </a:lnTo>
                <a:lnTo>
                  <a:pt x="306032" y="226407"/>
                </a:lnTo>
                <a:lnTo>
                  <a:pt x="306966" y="228789"/>
                </a:lnTo>
                <a:lnTo>
                  <a:pt x="307900" y="231172"/>
                </a:lnTo>
                <a:lnTo>
                  <a:pt x="308833" y="233377"/>
                </a:lnTo>
                <a:lnTo>
                  <a:pt x="309767" y="235671"/>
                </a:lnTo>
                <a:lnTo>
                  <a:pt x="310701" y="237877"/>
                </a:lnTo>
                <a:lnTo>
                  <a:pt x="315362" y="248112"/>
                </a:lnTo>
                <a:lnTo>
                  <a:pt x="316296" y="250054"/>
                </a:lnTo>
                <a:lnTo>
                  <a:pt x="317230" y="251906"/>
                </a:lnTo>
                <a:lnTo>
                  <a:pt x="318164" y="253671"/>
                </a:lnTo>
                <a:lnTo>
                  <a:pt x="319098" y="255436"/>
                </a:lnTo>
                <a:lnTo>
                  <a:pt x="320032" y="257112"/>
                </a:lnTo>
                <a:lnTo>
                  <a:pt x="320966" y="258700"/>
                </a:lnTo>
                <a:lnTo>
                  <a:pt x="321900" y="260289"/>
                </a:lnTo>
                <a:lnTo>
                  <a:pt x="322825" y="261789"/>
                </a:lnTo>
                <a:lnTo>
                  <a:pt x="323759" y="263200"/>
                </a:lnTo>
                <a:lnTo>
                  <a:pt x="324693" y="264612"/>
                </a:lnTo>
                <a:lnTo>
                  <a:pt x="325627" y="265936"/>
                </a:lnTo>
                <a:lnTo>
                  <a:pt x="326560" y="267259"/>
                </a:lnTo>
                <a:lnTo>
                  <a:pt x="327494" y="268406"/>
                </a:lnTo>
                <a:lnTo>
                  <a:pt x="328428" y="269553"/>
                </a:lnTo>
                <a:lnTo>
                  <a:pt x="329362" y="270612"/>
                </a:lnTo>
                <a:lnTo>
                  <a:pt x="330296" y="271583"/>
                </a:lnTo>
                <a:lnTo>
                  <a:pt x="331230" y="272553"/>
                </a:lnTo>
                <a:lnTo>
                  <a:pt x="337759" y="277053"/>
                </a:lnTo>
                <a:lnTo>
                  <a:pt x="338693" y="277406"/>
                </a:lnTo>
                <a:lnTo>
                  <a:pt x="343354" y="278112"/>
                </a:lnTo>
                <a:lnTo>
                  <a:pt x="344288" y="277935"/>
                </a:lnTo>
                <a:lnTo>
                  <a:pt x="345221" y="277759"/>
                </a:lnTo>
                <a:lnTo>
                  <a:pt x="353618" y="272465"/>
                </a:lnTo>
                <a:lnTo>
                  <a:pt x="354552" y="271494"/>
                </a:lnTo>
                <a:lnTo>
                  <a:pt x="355486" y="270435"/>
                </a:lnTo>
                <a:lnTo>
                  <a:pt x="356420" y="269288"/>
                </a:lnTo>
                <a:lnTo>
                  <a:pt x="357354" y="268141"/>
                </a:lnTo>
                <a:lnTo>
                  <a:pt x="358288" y="266818"/>
                </a:lnTo>
                <a:lnTo>
                  <a:pt x="359222" y="265494"/>
                </a:lnTo>
                <a:lnTo>
                  <a:pt x="360147" y="263994"/>
                </a:lnTo>
                <a:lnTo>
                  <a:pt x="361081" y="262495"/>
                </a:lnTo>
                <a:lnTo>
                  <a:pt x="362015" y="260995"/>
                </a:lnTo>
                <a:lnTo>
                  <a:pt x="362949" y="259318"/>
                </a:lnTo>
                <a:lnTo>
                  <a:pt x="375081" y="232672"/>
                </a:lnTo>
                <a:lnTo>
                  <a:pt x="376015" y="230289"/>
                </a:lnTo>
                <a:lnTo>
                  <a:pt x="376949" y="227907"/>
                </a:lnTo>
                <a:lnTo>
                  <a:pt x="377883" y="225436"/>
                </a:lnTo>
                <a:lnTo>
                  <a:pt x="378808" y="222966"/>
                </a:lnTo>
                <a:lnTo>
                  <a:pt x="379742" y="220495"/>
                </a:lnTo>
                <a:lnTo>
                  <a:pt x="380676" y="217937"/>
                </a:lnTo>
                <a:lnTo>
                  <a:pt x="381610" y="215466"/>
                </a:lnTo>
                <a:lnTo>
                  <a:pt x="382543" y="212907"/>
                </a:lnTo>
                <a:lnTo>
                  <a:pt x="383477" y="210349"/>
                </a:lnTo>
                <a:lnTo>
                  <a:pt x="384411" y="207790"/>
                </a:lnTo>
                <a:lnTo>
                  <a:pt x="385345" y="205231"/>
                </a:lnTo>
                <a:lnTo>
                  <a:pt x="386279" y="202672"/>
                </a:lnTo>
                <a:lnTo>
                  <a:pt x="387213" y="200025"/>
                </a:lnTo>
                <a:lnTo>
                  <a:pt x="388138" y="197466"/>
                </a:lnTo>
                <a:lnTo>
                  <a:pt x="389072" y="194908"/>
                </a:lnTo>
                <a:lnTo>
                  <a:pt x="390006" y="192349"/>
                </a:lnTo>
                <a:lnTo>
                  <a:pt x="390940" y="189878"/>
                </a:lnTo>
                <a:lnTo>
                  <a:pt x="391874" y="187320"/>
                </a:lnTo>
                <a:lnTo>
                  <a:pt x="392808" y="184849"/>
                </a:lnTo>
                <a:lnTo>
                  <a:pt x="393742" y="182290"/>
                </a:lnTo>
                <a:lnTo>
                  <a:pt x="394676" y="179908"/>
                </a:lnTo>
                <a:lnTo>
                  <a:pt x="395610" y="177437"/>
                </a:lnTo>
                <a:lnTo>
                  <a:pt x="396544" y="175055"/>
                </a:lnTo>
                <a:lnTo>
                  <a:pt x="397469" y="172673"/>
                </a:lnTo>
                <a:lnTo>
                  <a:pt x="398403" y="170291"/>
                </a:lnTo>
                <a:lnTo>
                  <a:pt x="399337" y="167997"/>
                </a:lnTo>
                <a:lnTo>
                  <a:pt x="400271" y="165791"/>
                </a:lnTo>
                <a:lnTo>
                  <a:pt x="401204" y="163585"/>
                </a:lnTo>
                <a:lnTo>
                  <a:pt x="402138" y="161379"/>
                </a:lnTo>
                <a:lnTo>
                  <a:pt x="403072" y="159261"/>
                </a:lnTo>
                <a:lnTo>
                  <a:pt x="404006" y="157144"/>
                </a:lnTo>
                <a:lnTo>
                  <a:pt x="404940" y="155114"/>
                </a:lnTo>
                <a:lnTo>
                  <a:pt x="405874" y="153085"/>
                </a:lnTo>
                <a:lnTo>
                  <a:pt x="406799" y="151144"/>
                </a:lnTo>
                <a:lnTo>
                  <a:pt x="407733" y="149291"/>
                </a:lnTo>
                <a:lnTo>
                  <a:pt x="408667" y="147438"/>
                </a:lnTo>
                <a:lnTo>
                  <a:pt x="409601" y="145673"/>
                </a:lnTo>
                <a:lnTo>
                  <a:pt x="410535" y="143909"/>
                </a:lnTo>
                <a:lnTo>
                  <a:pt x="411469" y="142232"/>
                </a:lnTo>
                <a:lnTo>
                  <a:pt x="412403" y="140556"/>
                </a:lnTo>
                <a:lnTo>
                  <a:pt x="413337" y="139056"/>
                </a:lnTo>
                <a:lnTo>
                  <a:pt x="414271" y="137468"/>
                </a:lnTo>
                <a:lnTo>
                  <a:pt x="415205" y="136056"/>
                </a:lnTo>
                <a:lnTo>
                  <a:pt x="419865" y="129527"/>
                </a:lnTo>
                <a:lnTo>
                  <a:pt x="420799" y="128291"/>
                </a:lnTo>
                <a:lnTo>
                  <a:pt x="421733" y="127233"/>
                </a:lnTo>
                <a:lnTo>
                  <a:pt x="422667" y="126174"/>
                </a:lnTo>
                <a:lnTo>
                  <a:pt x="423601" y="125115"/>
                </a:lnTo>
                <a:lnTo>
                  <a:pt x="428262" y="120703"/>
                </a:lnTo>
                <a:lnTo>
                  <a:pt x="429196" y="119909"/>
                </a:lnTo>
                <a:lnTo>
                  <a:pt x="430130" y="119203"/>
                </a:lnTo>
                <a:lnTo>
                  <a:pt x="431064" y="118497"/>
                </a:lnTo>
                <a:lnTo>
                  <a:pt x="431998" y="117792"/>
                </a:lnTo>
                <a:lnTo>
                  <a:pt x="432932" y="117174"/>
                </a:lnTo>
                <a:lnTo>
                  <a:pt x="433866" y="116556"/>
                </a:lnTo>
                <a:lnTo>
                  <a:pt x="434791" y="115939"/>
                </a:lnTo>
                <a:lnTo>
                  <a:pt x="435725" y="115409"/>
                </a:lnTo>
                <a:lnTo>
                  <a:pt x="436659" y="114792"/>
                </a:lnTo>
                <a:lnTo>
                  <a:pt x="437592" y="114262"/>
                </a:lnTo>
                <a:lnTo>
                  <a:pt x="438526" y="113733"/>
                </a:lnTo>
                <a:lnTo>
                  <a:pt x="439460" y="113204"/>
                </a:lnTo>
                <a:lnTo>
                  <a:pt x="440394" y="112674"/>
                </a:lnTo>
                <a:lnTo>
                  <a:pt x="441328" y="112233"/>
                </a:lnTo>
                <a:lnTo>
                  <a:pt x="442262" y="111704"/>
                </a:lnTo>
                <a:lnTo>
                  <a:pt x="443196" y="111174"/>
                </a:lnTo>
                <a:lnTo>
                  <a:pt x="444121" y="110733"/>
                </a:lnTo>
                <a:lnTo>
                  <a:pt x="445055" y="110204"/>
                </a:lnTo>
                <a:lnTo>
                  <a:pt x="445989" y="109674"/>
                </a:lnTo>
                <a:lnTo>
                  <a:pt x="446923" y="109233"/>
                </a:lnTo>
                <a:lnTo>
                  <a:pt x="447857" y="108704"/>
                </a:lnTo>
                <a:lnTo>
                  <a:pt x="448791" y="108174"/>
                </a:lnTo>
                <a:lnTo>
                  <a:pt x="449725" y="107645"/>
                </a:lnTo>
                <a:lnTo>
                  <a:pt x="450659" y="107116"/>
                </a:lnTo>
                <a:lnTo>
                  <a:pt x="451593" y="106586"/>
                </a:lnTo>
                <a:lnTo>
                  <a:pt x="452527" y="105969"/>
                </a:lnTo>
                <a:lnTo>
                  <a:pt x="453452" y="105439"/>
                </a:lnTo>
                <a:lnTo>
                  <a:pt x="454386" y="104822"/>
                </a:lnTo>
                <a:lnTo>
                  <a:pt x="455320" y="104204"/>
                </a:lnTo>
                <a:lnTo>
                  <a:pt x="456253" y="103498"/>
                </a:lnTo>
                <a:lnTo>
                  <a:pt x="457187" y="102880"/>
                </a:lnTo>
                <a:lnTo>
                  <a:pt x="458121" y="102174"/>
                </a:lnTo>
                <a:lnTo>
                  <a:pt x="459055" y="101469"/>
                </a:lnTo>
                <a:lnTo>
                  <a:pt x="459989" y="100763"/>
                </a:lnTo>
                <a:lnTo>
                  <a:pt x="460923" y="99969"/>
                </a:lnTo>
                <a:lnTo>
                  <a:pt x="461857" y="99263"/>
                </a:lnTo>
                <a:lnTo>
                  <a:pt x="462782" y="98469"/>
                </a:lnTo>
                <a:lnTo>
                  <a:pt x="463716" y="97586"/>
                </a:lnTo>
                <a:lnTo>
                  <a:pt x="464650" y="96792"/>
                </a:lnTo>
                <a:lnTo>
                  <a:pt x="465584" y="95910"/>
                </a:lnTo>
                <a:lnTo>
                  <a:pt x="466518" y="95028"/>
                </a:lnTo>
                <a:lnTo>
                  <a:pt x="467452" y="94145"/>
                </a:lnTo>
                <a:lnTo>
                  <a:pt x="468386" y="93175"/>
                </a:lnTo>
                <a:lnTo>
                  <a:pt x="469320" y="92204"/>
                </a:lnTo>
                <a:lnTo>
                  <a:pt x="470254" y="91234"/>
                </a:lnTo>
                <a:lnTo>
                  <a:pt x="471188" y="90263"/>
                </a:lnTo>
                <a:lnTo>
                  <a:pt x="472113" y="89292"/>
                </a:lnTo>
                <a:lnTo>
                  <a:pt x="473047" y="88234"/>
                </a:lnTo>
                <a:lnTo>
                  <a:pt x="473981" y="87263"/>
                </a:lnTo>
                <a:lnTo>
                  <a:pt x="474914" y="86204"/>
                </a:lnTo>
                <a:lnTo>
                  <a:pt x="475848" y="85145"/>
                </a:lnTo>
                <a:lnTo>
                  <a:pt x="476782" y="84087"/>
                </a:lnTo>
                <a:lnTo>
                  <a:pt x="477716" y="83028"/>
                </a:lnTo>
                <a:lnTo>
                  <a:pt x="478650" y="81969"/>
                </a:lnTo>
                <a:lnTo>
                  <a:pt x="479584" y="80822"/>
                </a:lnTo>
                <a:lnTo>
                  <a:pt x="480518" y="79763"/>
                </a:lnTo>
                <a:lnTo>
                  <a:pt x="481443" y="78704"/>
                </a:lnTo>
                <a:lnTo>
                  <a:pt x="482377" y="77557"/>
                </a:lnTo>
                <a:lnTo>
                  <a:pt x="483311" y="76498"/>
                </a:lnTo>
                <a:lnTo>
                  <a:pt x="484245" y="75440"/>
                </a:lnTo>
                <a:lnTo>
                  <a:pt x="485179" y="74381"/>
                </a:lnTo>
                <a:lnTo>
                  <a:pt x="486113" y="73322"/>
                </a:lnTo>
                <a:lnTo>
                  <a:pt x="487047" y="72263"/>
                </a:lnTo>
                <a:lnTo>
                  <a:pt x="487981" y="71204"/>
                </a:lnTo>
                <a:lnTo>
                  <a:pt x="488915" y="70234"/>
                </a:lnTo>
                <a:lnTo>
                  <a:pt x="489849" y="69175"/>
                </a:lnTo>
                <a:lnTo>
                  <a:pt x="490774" y="68204"/>
                </a:lnTo>
                <a:lnTo>
                  <a:pt x="491716" y="67234"/>
                </a:lnTo>
                <a:lnTo>
                  <a:pt x="492686" y="66351"/>
                </a:lnTo>
                <a:lnTo>
                  <a:pt x="493567" y="65469"/>
                </a:lnTo>
                <a:lnTo>
                  <a:pt x="494536" y="64587"/>
                </a:lnTo>
                <a:lnTo>
                  <a:pt x="495417" y="63704"/>
                </a:lnTo>
                <a:lnTo>
                  <a:pt x="496386" y="62910"/>
                </a:lnTo>
                <a:lnTo>
                  <a:pt x="497267" y="62116"/>
                </a:lnTo>
                <a:lnTo>
                  <a:pt x="498236" y="61410"/>
                </a:lnTo>
                <a:lnTo>
                  <a:pt x="499205" y="60704"/>
                </a:lnTo>
                <a:lnTo>
                  <a:pt x="500086" y="59999"/>
                </a:lnTo>
                <a:lnTo>
                  <a:pt x="505725" y="56999"/>
                </a:lnTo>
                <a:lnTo>
                  <a:pt x="506606" y="56646"/>
                </a:lnTo>
                <a:lnTo>
                  <a:pt x="507575" y="56293"/>
                </a:lnTo>
                <a:lnTo>
                  <a:pt x="508544" y="56116"/>
                </a:lnTo>
                <a:lnTo>
                  <a:pt x="509425" y="55940"/>
                </a:lnTo>
                <a:lnTo>
                  <a:pt x="510394" y="55763"/>
                </a:lnTo>
                <a:lnTo>
                  <a:pt x="511275" y="55675"/>
                </a:lnTo>
                <a:lnTo>
                  <a:pt x="512245" y="55675"/>
                </a:lnTo>
                <a:lnTo>
                  <a:pt x="517795" y="56822"/>
                </a:lnTo>
                <a:lnTo>
                  <a:pt x="518764" y="57175"/>
                </a:lnTo>
                <a:lnTo>
                  <a:pt x="519733" y="57616"/>
                </a:lnTo>
                <a:lnTo>
                  <a:pt x="520614" y="58146"/>
                </a:lnTo>
                <a:lnTo>
                  <a:pt x="521584" y="58675"/>
                </a:lnTo>
                <a:lnTo>
                  <a:pt x="522465" y="59293"/>
                </a:lnTo>
                <a:lnTo>
                  <a:pt x="523434" y="59999"/>
                </a:lnTo>
                <a:lnTo>
                  <a:pt x="524403" y="60704"/>
                </a:lnTo>
                <a:lnTo>
                  <a:pt x="525284" y="61499"/>
                </a:lnTo>
                <a:lnTo>
                  <a:pt x="526253" y="62381"/>
                </a:lnTo>
                <a:lnTo>
                  <a:pt x="527134" y="63263"/>
                </a:lnTo>
                <a:lnTo>
                  <a:pt x="528103" y="64234"/>
                </a:lnTo>
                <a:lnTo>
                  <a:pt x="529072" y="65204"/>
                </a:lnTo>
                <a:lnTo>
                  <a:pt x="529954" y="66263"/>
                </a:lnTo>
                <a:lnTo>
                  <a:pt x="530923" y="67410"/>
                </a:lnTo>
                <a:lnTo>
                  <a:pt x="531804" y="68557"/>
                </a:lnTo>
                <a:lnTo>
                  <a:pt x="532773" y="69793"/>
                </a:lnTo>
                <a:lnTo>
                  <a:pt x="533654" y="71028"/>
                </a:lnTo>
                <a:lnTo>
                  <a:pt x="534623" y="72351"/>
                </a:lnTo>
                <a:lnTo>
                  <a:pt x="535592" y="73675"/>
                </a:lnTo>
                <a:lnTo>
                  <a:pt x="536473" y="75087"/>
                </a:lnTo>
                <a:lnTo>
                  <a:pt x="537442" y="76498"/>
                </a:lnTo>
                <a:lnTo>
                  <a:pt x="538323" y="77998"/>
                </a:lnTo>
                <a:lnTo>
                  <a:pt x="539293" y="79587"/>
                </a:lnTo>
                <a:lnTo>
                  <a:pt x="540262" y="81087"/>
                </a:lnTo>
                <a:lnTo>
                  <a:pt x="541143" y="82763"/>
                </a:lnTo>
                <a:lnTo>
                  <a:pt x="542112" y="84351"/>
                </a:lnTo>
                <a:lnTo>
                  <a:pt x="542993" y="86028"/>
                </a:lnTo>
                <a:lnTo>
                  <a:pt x="543962" y="87792"/>
                </a:lnTo>
                <a:lnTo>
                  <a:pt x="544931" y="89557"/>
                </a:lnTo>
                <a:lnTo>
                  <a:pt x="545812" y="91322"/>
                </a:lnTo>
                <a:lnTo>
                  <a:pt x="546781" y="93174"/>
                </a:lnTo>
                <a:lnTo>
                  <a:pt x="547662" y="95027"/>
                </a:lnTo>
                <a:lnTo>
                  <a:pt x="548632" y="96880"/>
                </a:lnTo>
                <a:lnTo>
                  <a:pt x="549601" y="98821"/>
                </a:lnTo>
                <a:lnTo>
                  <a:pt x="550482" y="100763"/>
                </a:lnTo>
                <a:lnTo>
                  <a:pt x="551451" y="102704"/>
                </a:lnTo>
                <a:lnTo>
                  <a:pt x="552332" y="104733"/>
                </a:lnTo>
                <a:lnTo>
                  <a:pt x="553301" y="106763"/>
                </a:lnTo>
                <a:lnTo>
                  <a:pt x="554182" y="108792"/>
                </a:lnTo>
                <a:lnTo>
                  <a:pt x="555151" y="110821"/>
                </a:lnTo>
                <a:lnTo>
                  <a:pt x="556120" y="112851"/>
                </a:lnTo>
                <a:lnTo>
                  <a:pt x="557001" y="114968"/>
                </a:lnTo>
                <a:lnTo>
                  <a:pt x="557971" y="117086"/>
                </a:lnTo>
                <a:lnTo>
                  <a:pt x="558852" y="119203"/>
                </a:lnTo>
                <a:lnTo>
                  <a:pt x="559821" y="121321"/>
                </a:lnTo>
                <a:lnTo>
                  <a:pt x="560790" y="123527"/>
                </a:lnTo>
                <a:lnTo>
                  <a:pt x="561671" y="125644"/>
                </a:lnTo>
                <a:lnTo>
                  <a:pt x="562640" y="127850"/>
                </a:lnTo>
                <a:lnTo>
                  <a:pt x="563521" y="130056"/>
                </a:lnTo>
                <a:lnTo>
                  <a:pt x="564490" y="132174"/>
                </a:lnTo>
                <a:lnTo>
                  <a:pt x="565459" y="134380"/>
                </a:lnTo>
                <a:lnTo>
                  <a:pt x="566340" y="136585"/>
                </a:lnTo>
                <a:lnTo>
                  <a:pt x="567310" y="138880"/>
                </a:lnTo>
                <a:lnTo>
                  <a:pt x="568191" y="141085"/>
                </a:lnTo>
                <a:lnTo>
                  <a:pt x="569160" y="143291"/>
                </a:lnTo>
                <a:lnTo>
                  <a:pt x="570041" y="145497"/>
                </a:lnTo>
                <a:lnTo>
                  <a:pt x="571010" y="147703"/>
                </a:lnTo>
                <a:lnTo>
                  <a:pt x="571979" y="149997"/>
                </a:lnTo>
                <a:lnTo>
                  <a:pt x="572860" y="152203"/>
                </a:lnTo>
                <a:lnTo>
                  <a:pt x="573829" y="154409"/>
                </a:lnTo>
                <a:lnTo>
                  <a:pt x="574710" y="156614"/>
                </a:lnTo>
                <a:lnTo>
                  <a:pt x="575680" y="158909"/>
                </a:lnTo>
                <a:lnTo>
                  <a:pt x="576649" y="161114"/>
                </a:lnTo>
                <a:lnTo>
                  <a:pt x="577530" y="163320"/>
                </a:lnTo>
                <a:lnTo>
                  <a:pt x="578499" y="165526"/>
                </a:lnTo>
                <a:lnTo>
                  <a:pt x="579380" y="167732"/>
                </a:lnTo>
                <a:lnTo>
                  <a:pt x="580349" y="169938"/>
                </a:lnTo>
                <a:lnTo>
                  <a:pt x="581318" y="172055"/>
                </a:lnTo>
                <a:lnTo>
                  <a:pt x="582199" y="174261"/>
                </a:lnTo>
                <a:lnTo>
                  <a:pt x="583168" y="176467"/>
                </a:lnTo>
                <a:lnTo>
                  <a:pt x="584049" y="178585"/>
                </a:lnTo>
                <a:lnTo>
                  <a:pt x="585019" y="180702"/>
                </a:lnTo>
                <a:lnTo>
                  <a:pt x="585988" y="182820"/>
                </a:lnTo>
                <a:lnTo>
                  <a:pt x="586869" y="184937"/>
                </a:lnTo>
                <a:lnTo>
                  <a:pt x="587838" y="187055"/>
                </a:lnTo>
                <a:lnTo>
                  <a:pt x="588719" y="189173"/>
                </a:lnTo>
                <a:lnTo>
                  <a:pt x="589688" y="191202"/>
                </a:lnTo>
                <a:lnTo>
                  <a:pt x="590569" y="193231"/>
                </a:lnTo>
                <a:lnTo>
                  <a:pt x="591538" y="195261"/>
                </a:lnTo>
                <a:lnTo>
                  <a:pt x="592507" y="197290"/>
                </a:lnTo>
                <a:lnTo>
                  <a:pt x="593388" y="199231"/>
                </a:lnTo>
                <a:lnTo>
                  <a:pt x="594358" y="201261"/>
                </a:lnTo>
                <a:lnTo>
                  <a:pt x="595239" y="203202"/>
                </a:lnTo>
                <a:lnTo>
                  <a:pt x="596208" y="205055"/>
                </a:lnTo>
                <a:lnTo>
                  <a:pt x="597177" y="206996"/>
                </a:lnTo>
                <a:lnTo>
                  <a:pt x="598058" y="208849"/>
                </a:lnTo>
                <a:lnTo>
                  <a:pt x="599027" y="210702"/>
                </a:lnTo>
                <a:lnTo>
                  <a:pt x="599908" y="212466"/>
                </a:lnTo>
                <a:lnTo>
                  <a:pt x="600877" y="214231"/>
                </a:lnTo>
                <a:lnTo>
                  <a:pt x="601846" y="215996"/>
                </a:lnTo>
                <a:lnTo>
                  <a:pt x="602727" y="217760"/>
                </a:lnTo>
                <a:lnTo>
                  <a:pt x="603697" y="219437"/>
                </a:lnTo>
                <a:lnTo>
                  <a:pt x="604578" y="221113"/>
                </a:lnTo>
                <a:lnTo>
                  <a:pt x="605547" y="222701"/>
                </a:lnTo>
                <a:lnTo>
                  <a:pt x="606428" y="224290"/>
                </a:lnTo>
                <a:lnTo>
                  <a:pt x="607397" y="225878"/>
                </a:lnTo>
                <a:lnTo>
                  <a:pt x="608366" y="227378"/>
                </a:lnTo>
                <a:lnTo>
                  <a:pt x="609247" y="228878"/>
                </a:lnTo>
                <a:lnTo>
                  <a:pt x="610216" y="230289"/>
                </a:lnTo>
                <a:lnTo>
                  <a:pt x="611097" y="231701"/>
                </a:lnTo>
                <a:lnTo>
                  <a:pt x="612066" y="233025"/>
                </a:lnTo>
                <a:lnTo>
                  <a:pt x="613036" y="234348"/>
                </a:lnTo>
                <a:lnTo>
                  <a:pt x="613917" y="235672"/>
                </a:lnTo>
                <a:lnTo>
                  <a:pt x="614886" y="236907"/>
                </a:lnTo>
                <a:lnTo>
                  <a:pt x="615767" y="238054"/>
                </a:lnTo>
                <a:lnTo>
                  <a:pt x="616736" y="239201"/>
                </a:lnTo>
                <a:lnTo>
                  <a:pt x="617705" y="240348"/>
                </a:lnTo>
                <a:lnTo>
                  <a:pt x="618586" y="241407"/>
                </a:lnTo>
                <a:lnTo>
                  <a:pt x="619555" y="242377"/>
                </a:lnTo>
                <a:lnTo>
                  <a:pt x="620436" y="243348"/>
                </a:lnTo>
                <a:lnTo>
                  <a:pt x="621406" y="244319"/>
                </a:lnTo>
                <a:lnTo>
                  <a:pt x="622375" y="245201"/>
                </a:lnTo>
                <a:lnTo>
                  <a:pt x="623256" y="245995"/>
                </a:lnTo>
                <a:lnTo>
                  <a:pt x="624225" y="246789"/>
                </a:lnTo>
                <a:lnTo>
                  <a:pt x="625106" y="247583"/>
                </a:lnTo>
                <a:lnTo>
                  <a:pt x="626075" y="248201"/>
                </a:lnTo>
                <a:lnTo>
                  <a:pt x="626956" y="248907"/>
                </a:lnTo>
                <a:lnTo>
                  <a:pt x="627925" y="249436"/>
                </a:lnTo>
                <a:lnTo>
                  <a:pt x="628894" y="250054"/>
                </a:lnTo>
                <a:lnTo>
                  <a:pt x="629775" y="250495"/>
                </a:lnTo>
                <a:lnTo>
                  <a:pt x="630745" y="250936"/>
                </a:lnTo>
                <a:lnTo>
                  <a:pt x="631626" y="251377"/>
                </a:lnTo>
                <a:lnTo>
                  <a:pt x="632595" y="251730"/>
                </a:lnTo>
                <a:lnTo>
                  <a:pt x="633564" y="251995"/>
                </a:lnTo>
                <a:lnTo>
                  <a:pt x="634445" y="252260"/>
                </a:lnTo>
                <a:lnTo>
                  <a:pt x="635414" y="252436"/>
                </a:lnTo>
                <a:lnTo>
                  <a:pt x="636295" y="252612"/>
                </a:lnTo>
                <a:lnTo>
                  <a:pt x="637264" y="252789"/>
                </a:lnTo>
                <a:lnTo>
                  <a:pt x="638233" y="252789"/>
                </a:lnTo>
                <a:lnTo>
                  <a:pt x="639114" y="252877"/>
                </a:lnTo>
                <a:lnTo>
                  <a:pt x="640084" y="252789"/>
                </a:lnTo>
                <a:lnTo>
                  <a:pt x="640965" y="252789"/>
                </a:lnTo>
                <a:lnTo>
                  <a:pt x="641934" y="252612"/>
                </a:lnTo>
                <a:lnTo>
                  <a:pt x="642903" y="252436"/>
                </a:lnTo>
                <a:lnTo>
                  <a:pt x="643784" y="252260"/>
                </a:lnTo>
                <a:lnTo>
                  <a:pt x="644753" y="251995"/>
                </a:lnTo>
                <a:lnTo>
                  <a:pt x="645634" y="251730"/>
                </a:lnTo>
                <a:lnTo>
                  <a:pt x="646603" y="251466"/>
                </a:lnTo>
                <a:lnTo>
                  <a:pt x="647484" y="251024"/>
                </a:lnTo>
                <a:lnTo>
                  <a:pt x="648453" y="250671"/>
                </a:lnTo>
                <a:lnTo>
                  <a:pt x="649423" y="250230"/>
                </a:lnTo>
                <a:lnTo>
                  <a:pt x="650304" y="249701"/>
                </a:lnTo>
                <a:lnTo>
                  <a:pt x="651273" y="249260"/>
                </a:lnTo>
                <a:lnTo>
                  <a:pt x="652154" y="248642"/>
                </a:lnTo>
                <a:lnTo>
                  <a:pt x="657792" y="244671"/>
                </a:lnTo>
                <a:lnTo>
                  <a:pt x="658762" y="243966"/>
                </a:lnTo>
                <a:lnTo>
                  <a:pt x="659643" y="243172"/>
                </a:lnTo>
                <a:lnTo>
                  <a:pt x="660612" y="242377"/>
                </a:lnTo>
                <a:lnTo>
                  <a:pt x="661493" y="241495"/>
                </a:lnTo>
                <a:lnTo>
                  <a:pt x="662462" y="240613"/>
                </a:lnTo>
                <a:lnTo>
                  <a:pt x="663343" y="239730"/>
                </a:lnTo>
                <a:lnTo>
                  <a:pt x="664312" y="238848"/>
                </a:lnTo>
                <a:lnTo>
                  <a:pt x="665281" y="237966"/>
                </a:lnTo>
                <a:lnTo>
                  <a:pt x="666162" y="236995"/>
                </a:lnTo>
                <a:lnTo>
                  <a:pt x="667132" y="236025"/>
                </a:lnTo>
                <a:lnTo>
                  <a:pt x="668013" y="235054"/>
                </a:lnTo>
                <a:lnTo>
                  <a:pt x="668982" y="234084"/>
                </a:lnTo>
                <a:lnTo>
                  <a:pt x="669951" y="233113"/>
                </a:lnTo>
                <a:lnTo>
                  <a:pt x="670832" y="232142"/>
                </a:lnTo>
                <a:lnTo>
                  <a:pt x="671801" y="231084"/>
                </a:lnTo>
                <a:lnTo>
                  <a:pt x="672682" y="230025"/>
                </a:lnTo>
                <a:lnTo>
                  <a:pt x="673651" y="229054"/>
                </a:lnTo>
                <a:lnTo>
                  <a:pt x="674620" y="227995"/>
                </a:lnTo>
                <a:lnTo>
                  <a:pt x="675501" y="226937"/>
                </a:lnTo>
                <a:lnTo>
                  <a:pt x="676471" y="225878"/>
                </a:lnTo>
                <a:lnTo>
                  <a:pt x="677352" y="224819"/>
                </a:lnTo>
                <a:lnTo>
                  <a:pt x="678321" y="223760"/>
                </a:lnTo>
                <a:lnTo>
                  <a:pt x="679290" y="222701"/>
                </a:lnTo>
                <a:lnTo>
                  <a:pt x="680171" y="221554"/>
                </a:lnTo>
                <a:lnTo>
                  <a:pt x="681140" y="220495"/>
                </a:lnTo>
                <a:lnTo>
                  <a:pt x="682021" y="219437"/>
                </a:lnTo>
                <a:lnTo>
                  <a:pt x="682990" y="218378"/>
                </a:lnTo>
                <a:lnTo>
                  <a:pt x="683871" y="217319"/>
                </a:lnTo>
                <a:lnTo>
                  <a:pt x="684840" y="216172"/>
                </a:lnTo>
                <a:lnTo>
                  <a:pt x="685810" y="215113"/>
                </a:lnTo>
                <a:lnTo>
                  <a:pt x="686691" y="214054"/>
                </a:lnTo>
                <a:lnTo>
                  <a:pt x="687660" y="212995"/>
                </a:lnTo>
                <a:lnTo>
                  <a:pt x="688541" y="211937"/>
                </a:lnTo>
                <a:lnTo>
                  <a:pt x="689510" y="210878"/>
                </a:lnTo>
                <a:lnTo>
                  <a:pt x="690479" y="209819"/>
                </a:lnTo>
                <a:lnTo>
                  <a:pt x="691360" y="208760"/>
                </a:lnTo>
                <a:lnTo>
                  <a:pt x="692329" y="207701"/>
                </a:lnTo>
                <a:lnTo>
                  <a:pt x="693210" y="206642"/>
                </a:lnTo>
                <a:lnTo>
                  <a:pt x="694179" y="205584"/>
                </a:lnTo>
                <a:lnTo>
                  <a:pt x="695149" y="204525"/>
                </a:lnTo>
                <a:lnTo>
                  <a:pt x="696030" y="203466"/>
                </a:lnTo>
                <a:lnTo>
                  <a:pt x="696999" y="202495"/>
                </a:lnTo>
                <a:lnTo>
                  <a:pt x="697880" y="201437"/>
                </a:lnTo>
                <a:lnTo>
                  <a:pt x="698849" y="200466"/>
                </a:lnTo>
                <a:lnTo>
                  <a:pt x="699730" y="199407"/>
                </a:lnTo>
                <a:lnTo>
                  <a:pt x="700699" y="198437"/>
                </a:lnTo>
                <a:lnTo>
                  <a:pt x="701668" y="197378"/>
                </a:lnTo>
                <a:lnTo>
                  <a:pt x="702549" y="196407"/>
                </a:lnTo>
                <a:lnTo>
                  <a:pt x="703518" y="195348"/>
                </a:lnTo>
                <a:lnTo>
                  <a:pt x="704400" y="194378"/>
                </a:lnTo>
                <a:lnTo>
                  <a:pt x="705369" y="193407"/>
                </a:lnTo>
                <a:lnTo>
                  <a:pt x="706338" y="192437"/>
                </a:lnTo>
                <a:lnTo>
                  <a:pt x="707219" y="191466"/>
                </a:lnTo>
                <a:lnTo>
                  <a:pt x="708188" y="190407"/>
                </a:lnTo>
                <a:lnTo>
                  <a:pt x="709069" y="189437"/>
                </a:lnTo>
                <a:lnTo>
                  <a:pt x="710038" y="188466"/>
                </a:lnTo>
                <a:lnTo>
                  <a:pt x="711007" y="187496"/>
                </a:lnTo>
                <a:lnTo>
                  <a:pt x="711888" y="186525"/>
                </a:lnTo>
                <a:lnTo>
                  <a:pt x="712858" y="185554"/>
                </a:lnTo>
                <a:lnTo>
                  <a:pt x="713739" y="184584"/>
                </a:lnTo>
                <a:lnTo>
                  <a:pt x="714708" y="183613"/>
                </a:lnTo>
                <a:lnTo>
                  <a:pt x="715677" y="182643"/>
                </a:lnTo>
                <a:lnTo>
                  <a:pt x="716558" y="181672"/>
                </a:lnTo>
                <a:lnTo>
                  <a:pt x="717527" y="180702"/>
                </a:lnTo>
                <a:lnTo>
                  <a:pt x="718408" y="179731"/>
                </a:lnTo>
                <a:lnTo>
                  <a:pt x="719377" y="178760"/>
                </a:lnTo>
                <a:lnTo>
                  <a:pt x="720258" y="177790"/>
                </a:lnTo>
                <a:lnTo>
                  <a:pt x="721227" y="176819"/>
                </a:lnTo>
                <a:lnTo>
                  <a:pt x="722197" y="175849"/>
                </a:lnTo>
                <a:lnTo>
                  <a:pt x="723078" y="174878"/>
                </a:lnTo>
                <a:lnTo>
                  <a:pt x="724047" y="173908"/>
                </a:lnTo>
                <a:lnTo>
                  <a:pt x="724928" y="172849"/>
                </a:lnTo>
                <a:lnTo>
                  <a:pt x="725897" y="171878"/>
                </a:lnTo>
                <a:lnTo>
                  <a:pt x="726866" y="170908"/>
                </a:lnTo>
                <a:lnTo>
                  <a:pt x="727747" y="169937"/>
                </a:lnTo>
                <a:lnTo>
                  <a:pt x="728716" y="168878"/>
                </a:lnTo>
                <a:lnTo>
                  <a:pt x="729597" y="167908"/>
                </a:lnTo>
                <a:lnTo>
                  <a:pt x="730566" y="166937"/>
                </a:lnTo>
                <a:lnTo>
                  <a:pt x="731536" y="165878"/>
                </a:lnTo>
                <a:lnTo>
                  <a:pt x="732417" y="164819"/>
                </a:lnTo>
                <a:lnTo>
                  <a:pt x="733386" y="163849"/>
                </a:lnTo>
                <a:lnTo>
                  <a:pt x="734267" y="162790"/>
                </a:lnTo>
                <a:lnTo>
                  <a:pt x="735236" y="161819"/>
                </a:lnTo>
                <a:lnTo>
                  <a:pt x="736205" y="160761"/>
                </a:lnTo>
                <a:lnTo>
                  <a:pt x="737086" y="159702"/>
                </a:lnTo>
                <a:lnTo>
                  <a:pt x="738055" y="158643"/>
                </a:lnTo>
                <a:lnTo>
                  <a:pt x="738936" y="157584"/>
                </a:lnTo>
                <a:lnTo>
                  <a:pt x="739905" y="156525"/>
                </a:lnTo>
                <a:lnTo>
                  <a:pt x="740787" y="155466"/>
                </a:lnTo>
                <a:lnTo>
                  <a:pt x="741756" y="154408"/>
                </a:lnTo>
                <a:lnTo>
                  <a:pt x="742725" y="153349"/>
                </a:lnTo>
                <a:lnTo>
                  <a:pt x="743606" y="152290"/>
                </a:lnTo>
                <a:lnTo>
                  <a:pt x="744575" y="151143"/>
                </a:lnTo>
                <a:lnTo>
                  <a:pt x="745456" y="150084"/>
                </a:lnTo>
                <a:lnTo>
                  <a:pt x="746425" y="149025"/>
                </a:lnTo>
                <a:lnTo>
                  <a:pt x="747394" y="147878"/>
                </a:lnTo>
                <a:lnTo>
                  <a:pt x="748276" y="146819"/>
                </a:lnTo>
                <a:lnTo>
                  <a:pt x="749245" y="145672"/>
                </a:lnTo>
                <a:lnTo>
                  <a:pt x="750126" y="144614"/>
                </a:lnTo>
                <a:lnTo>
                  <a:pt x="751095" y="143467"/>
                </a:lnTo>
                <a:lnTo>
                  <a:pt x="752064" y="142408"/>
                </a:lnTo>
                <a:lnTo>
                  <a:pt x="752945" y="141261"/>
                </a:lnTo>
                <a:lnTo>
                  <a:pt x="753914" y="140202"/>
                </a:lnTo>
                <a:lnTo>
                  <a:pt x="754795" y="139055"/>
                </a:lnTo>
                <a:lnTo>
                  <a:pt x="755765" y="137996"/>
                </a:lnTo>
                <a:lnTo>
                  <a:pt x="756646" y="136849"/>
                </a:lnTo>
                <a:lnTo>
                  <a:pt x="757615" y="135702"/>
                </a:lnTo>
                <a:lnTo>
                  <a:pt x="758584" y="134643"/>
                </a:lnTo>
                <a:lnTo>
                  <a:pt x="759465" y="133496"/>
                </a:lnTo>
                <a:lnTo>
                  <a:pt x="760434" y="132437"/>
                </a:lnTo>
                <a:lnTo>
                  <a:pt x="761315" y="131290"/>
                </a:lnTo>
                <a:lnTo>
                  <a:pt x="762285" y="130232"/>
                </a:lnTo>
                <a:lnTo>
                  <a:pt x="763254" y="129085"/>
                </a:lnTo>
                <a:lnTo>
                  <a:pt x="764135" y="128026"/>
                </a:lnTo>
                <a:lnTo>
                  <a:pt x="765104" y="126967"/>
                </a:lnTo>
                <a:lnTo>
                  <a:pt x="765985" y="125820"/>
                </a:lnTo>
                <a:lnTo>
                  <a:pt x="766954" y="124761"/>
                </a:lnTo>
                <a:lnTo>
                  <a:pt x="767923" y="123702"/>
                </a:lnTo>
                <a:lnTo>
                  <a:pt x="768804" y="122643"/>
                </a:lnTo>
                <a:lnTo>
                  <a:pt x="769774" y="121585"/>
                </a:lnTo>
                <a:lnTo>
                  <a:pt x="770655" y="120526"/>
                </a:lnTo>
                <a:lnTo>
                  <a:pt x="771624" y="119467"/>
                </a:lnTo>
                <a:lnTo>
                  <a:pt x="772593" y="118496"/>
                </a:lnTo>
                <a:lnTo>
                  <a:pt x="773474" y="117438"/>
                </a:lnTo>
                <a:lnTo>
                  <a:pt x="774443" y="116467"/>
                </a:lnTo>
                <a:lnTo>
                  <a:pt x="775324" y="115408"/>
                </a:lnTo>
                <a:lnTo>
                  <a:pt x="776293" y="114438"/>
                </a:lnTo>
                <a:lnTo>
                  <a:pt x="777175" y="113467"/>
                </a:lnTo>
                <a:lnTo>
                  <a:pt x="778144" y="112496"/>
                </a:lnTo>
                <a:lnTo>
                  <a:pt x="779113" y="111526"/>
                </a:lnTo>
                <a:lnTo>
                  <a:pt x="779994" y="110555"/>
                </a:lnTo>
                <a:lnTo>
                  <a:pt x="780963" y="109673"/>
                </a:lnTo>
                <a:lnTo>
                  <a:pt x="781844" y="108702"/>
                </a:lnTo>
                <a:lnTo>
                  <a:pt x="782813" y="107820"/>
                </a:lnTo>
                <a:lnTo>
                  <a:pt x="783783" y="106938"/>
                </a:lnTo>
                <a:lnTo>
                  <a:pt x="784664" y="106055"/>
                </a:lnTo>
                <a:lnTo>
                  <a:pt x="785633" y="105173"/>
                </a:lnTo>
                <a:lnTo>
                  <a:pt x="786514" y="104291"/>
                </a:lnTo>
                <a:lnTo>
                  <a:pt x="787483" y="103497"/>
                </a:lnTo>
                <a:lnTo>
                  <a:pt x="788452" y="102703"/>
                </a:lnTo>
                <a:lnTo>
                  <a:pt x="789333" y="101820"/>
                </a:lnTo>
                <a:lnTo>
                  <a:pt x="790302" y="101114"/>
                </a:lnTo>
                <a:lnTo>
                  <a:pt x="791184" y="100320"/>
                </a:lnTo>
                <a:lnTo>
                  <a:pt x="792153" y="99526"/>
                </a:lnTo>
                <a:lnTo>
                  <a:pt x="793122" y="98820"/>
                </a:lnTo>
                <a:lnTo>
                  <a:pt x="794003" y="98114"/>
                </a:lnTo>
                <a:lnTo>
                  <a:pt x="794972" y="97409"/>
                </a:lnTo>
                <a:lnTo>
                  <a:pt x="795853" y="96703"/>
                </a:lnTo>
                <a:lnTo>
                  <a:pt x="796822" y="95997"/>
                </a:lnTo>
                <a:lnTo>
                  <a:pt x="797703" y="95379"/>
                </a:lnTo>
                <a:lnTo>
                  <a:pt x="798673" y="94762"/>
                </a:lnTo>
                <a:lnTo>
                  <a:pt x="799642" y="94144"/>
                </a:lnTo>
                <a:lnTo>
                  <a:pt x="800523" y="93526"/>
                </a:lnTo>
                <a:lnTo>
                  <a:pt x="801492" y="92909"/>
                </a:lnTo>
                <a:lnTo>
                  <a:pt x="802373" y="92379"/>
                </a:lnTo>
                <a:lnTo>
                  <a:pt x="803342" y="91850"/>
                </a:lnTo>
                <a:lnTo>
                  <a:pt x="804311" y="91321"/>
                </a:lnTo>
                <a:lnTo>
                  <a:pt x="805192" y="90791"/>
                </a:lnTo>
                <a:lnTo>
                  <a:pt x="806162" y="90350"/>
                </a:lnTo>
                <a:lnTo>
                  <a:pt x="807043" y="89821"/>
                </a:lnTo>
                <a:lnTo>
                  <a:pt x="808012" y="89379"/>
                </a:lnTo>
                <a:lnTo>
                  <a:pt x="808981" y="88938"/>
                </a:lnTo>
                <a:lnTo>
                  <a:pt x="809862" y="88585"/>
                </a:lnTo>
                <a:lnTo>
                  <a:pt x="810831" y="88144"/>
                </a:lnTo>
                <a:lnTo>
                  <a:pt x="811712" y="87791"/>
                </a:lnTo>
                <a:lnTo>
                  <a:pt x="812682" y="87438"/>
                </a:lnTo>
                <a:lnTo>
                  <a:pt x="813563" y="87085"/>
                </a:lnTo>
                <a:lnTo>
                  <a:pt x="814532" y="86821"/>
                </a:lnTo>
                <a:lnTo>
                  <a:pt x="815501" y="86556"/>
                </a:lnTo>
                <a:lnTo>
                  <a:pt x="816382" y="86291"/>
                </a:lnTo>
                <a:lnTo>
                  <a:pt x="817351" y="86026"/>
                </a:lnTo>
                <a:lnTo>
                  <a:pt x="818232" y="85762"/>
                </a:lnTo>
                <a:lnTo>
                  <a:pt x="819201" y="85585"/>
                </a:lnTo>
                <a:lnTo>
                  <a:pt x="820171" y="85409"/>
                </a:lnTo>
                <a:lnTo>
                  <a:pt x="821052" y="85232"/>
                </a:lnTo>
                <a:lnTo>
                  <a:pt x="822021" y="85056"/>
                </a:lnTo>
                <a:lnTo>
                  <a:pt x="822902" y="84968"/>
                </a:lnTo>
                <a:lnTo>
                  <a:pt x="823871" y="84880"/>
                </a:lnTo>
                <a:lnTo>
                  <a:pt x="824840" y="84791"/>
                </a:lnTo>
                <a:lnTo>
                  <a:pt x="825721" y="84703"/>
                </a:lnTo>
                <a:lnTo>
                  <a:pt x="826690" y="84703"/>
                </a:lnTo>
                <a:lnTo>
                  <a:pt x="827572" y="84703"/>
                </a:lnTo>
                <a:lnTo>
                  <a:pt x="828541" y="84703"/>
                </a:lnTo>
                <a:lnTo>
                  <a:pt x="829510" y="84703"/>
                </a:lnTo>
                <a:lnTo>
                  <a:pt x="830391" y="84791"/>
                </a:lnTo>
                <a:lnTo>
                  <a:pt x="831360" y="84880"/>
                </a:lnTo>
                <a:lnTo>
                  <a:pt x="832241" y="84968"/>
                </a:lnTo>
                <a:lnTo>
                  <a:pt x="833210" y="85144"/>
                </a:lnTo>
                <a:lnTo>
                  <a:pt x="834091" y="85232"/>
                </a:lnTo>
                <a:lnTo>
                  <a:pt x="835061" y="85497"/>
                </a:lnTo>
                <a:lnTo>
                  <a:pt x="836030" y="85674"/>
                </a:lnTo>
                <a:lnTo>
                  <a:pt x="836911" y="85850"/>
                </a:lnTo>
                <a:lnTo>
                  <a:pt x="837880" y="86115"/>
                </a:lnTo>
                <a:lnTo>
                  <a:pt x="838761" y="86379"/>
                </a:lnTo>
                <a:lnTo>
                  <a:pt x="839730" y="86732"/>
                </a:lnTo>
                <a:lnTo>
                  <a:pt x="840699" y="87085"/>
                </a:lnTo>
                <a:lnTo>
                  <a:pt x="841581" y="87438"/>
                </a:lnTo>
                <a:lnTo>
                  <a:pt x="842550" y="87791"/>
                </a:lnTo>
                <a:lnTo>
                  <a:pt x="843431" y="88232"/>
                </a:lnTo>
                <a:lnTo>
                  <a:pt x="844400" y="88674"/>
                </a:lnTo>
                <a:lnTo>
                  <a:pt x="845369" y="89115"/>
                </a:lnTo>
                <a:lnTo>
                  <a:pt x="846250" y="89644"/>
                </a:lnTo>
                <a:lnTo>
                  <a:pt x="847219" y="90174"/>
                </a:lnTo>
                <a:lnTo>
                  <a:pt x="848100" y="90703"/>
                </a:lnTo>
                <a:lnTo>
                  <a:pt x="849070" y="91232"/>
                </a:lnTo>
                <a:lnTo>
                  <a:pt x="849951" y="91850"/>
                </a:lnTo>
                <a:lnTo>
                  <a:pt x="850920" y="92468"/>
                </a:lnTo>
                <a:lnTo>
                  <a:pt x="851889" y="93173"/>
                </a:lnTo>
                <a:lnTo>
                  <a:pt x="852770" y="93879"/>
                </a:lnTo>
                <a:lnTo>
                  <a:pt x="853739" y="94585"/>
                </a:lnTo>
                <a:lnTo>
                  <a:pt x="854620" y="95379"/>
                </a:lnTo>
                <a:lnTo>
                  <a:pt x="855589" y="96085"/>
                </a:lnTo>
                <a:lnTo>
                  <a:pt x="856559" y="96879"/>
                </a:lnTo>
                <a:lnTo>
                  <a:pt x="857440" y="97762"/>
                </a:lnTo>
                <a:lnTo>
                  <a:pt x="858409" y="98644"/>
                </a:lnTo>
                <a:lnTo>
                  <a:pt x="859290" y="99526"/>
                </a:lnTo>
                <a:lnTo>
                  <a:pt x="860259" y="100409"/>
                </a:lnTo>
                <a:lnTo>
                  <a:pt x="861228" y="101379"/>
                </a:lnTo>
                <a:lnTo>
                  <a:pt x="862109" y="102350"/>
                </a:lnTo>
                <a:lnTo>
                  <a:pt x="863079" y="103408"/>
                </a:lnTo>
                <a:lnTo>
                  <a:pt x="863960" y="104467"/>
                </a:lnTo>
                <a:lnTo>
                  <a:pt x="864929" y="105526"/>
                </a:lnTo>
                <a:lnTo>
                  <a:pt x="865898" y="106585"/>
                </a:lnTo>
                <a:lnTo>
                  <a:pt x="866779" y="107732"/>
                </a:lnTo>
                <a:lnTo>
                  <a:pt x="867748" y="108879"/>
                </a:lnTo>
                <a:lnTo>
                  <a:pt x="868629" y="110026"/>
                </a:lnTo>
                <a:lnTo>
                  <a:pt x="869598" y="111261"/>
                </a:lnTo>
                <a:lnTo>
                  <a:pt x="870480" y="112497"/>
                </a:lnTo>
                <a:lnTo>
                  <a:pt x="871449" y="113732"/>
                </a:lnTo>
                <a:lnTo>
                  <a:pt x="872418" y="115055"/>
                </a:lnTo>
                <a:lnTo>
                  <a:pt x="873299" y="116379"/>
                </a:lnTo>
                <a:lnTo>
                  <a:pt x="874268" y="117702"/>
                </a:lnTo>
                <a:lnTo>
                  <a:pt x="875149" y="119026"/>
                </a:lnTo>
                <a:lnTo>
                  <a:pt x="876118" y="120438"/>
                </a:lnTo>
                <a:lnTo>
                  <a:pt x="877087" y="121849"/>
                </a:lnTo>
                <a:lnTo>
                  <a:pt x="877969" y="123261"/>
                </a:lnTo>
                <a:lnTo>
                  <a:pt x="878938" y="124673"/>
                </a:lnTo>
                <a:lnTo>
                  <a:pt x="879819" y="126173"/>
                </a:lnTo>
                <a:lnTo>
                  <a:pt x="880788" y="127673"/>
                </a:lnTo>
                <a:lnTo>
                  <a:pt x="881757" y="129173"/>
                </a:lnTo>
                <a:lnTo>
                  <a:pt x="882638" y="130673"/>
                </a:lnTo>
                <a:lnTo>
                  <a:pt x="883607" y="132261"/>
                </a:lnTo>
                <a:lnTo>
                  <a:pt x="884488" y="133849"/>
                </a:lnTo>
                <a:lnTo>
                  <a:pt x="885458" y="135437"/>
                </a:lnTo>
                <a:lnTo>
                  <a:pt x="886427" y="137026"/>
                </a:lnTo>
                <a:lnTo>
                  <a:pt x="887308" y="138614"/>
                </a:lnTo>
                <a:lnTo>
                  <a:pt x="888277" y="140202"/>
                </a:lnTo>
                <a:lnTo>
                  <a:pt x="889158" y="141878"/>
                </a:lnTo>
                <a:lnTo>
                  <a:pt x="890127" y="143555"/>
                </a:lnTo>
                <a:lnTo>
                  <a:pt x="891008" y="145231"/>
                </a:lnTo>
                <a:lnTo>
                  <a:pt x="891978" y="146820"/>
                </a:lnTo>
                <a:lnTo>
                  <a:pt x="892947" y="148496"/>
                </a:lnTo>
                <a:lnTo>
                  <a:pt x="893828" y="150261"/>
                </a:lnTo>
                <a:lnTo>
                  <a:pt x="894797" y="151937"/>
                </a:lnTo>
                <a:lnTo>
                  <a:pt x="895678" y="153614"/>
                </a:lnTo>
                <a:lnTo>
                  <a:pt x="896647" y="155290"/>
                </a:lnTo>
                <a:lnTo>
                  <a:pt x="897616" y="157055"/>
                </a:lnTo>
                <a:lnTo>
                  <a:pt x="898497" y="158731"/>
                </a:lnTo>
                <a:lnTo>
                  <a:pt x="899467" y="160408"/>
                </a:lnTo>
                <a:lnTo>
                  <a:pt x="900348" y="162172"/>
                </a:lnTo>
                <a:lnTo>
                  <a:pt x="901317" y="163849"/>
                </a:lnTo>
                <a:lnTo>
                  <a:pt x="902286" y="165525"/>
                </a:lnTo>
                <a:lnTo>
                  <a:pt x="903167" y="167202"/>
                </a:lnTo>
                <a:lnTo>
                  <a:pt x="904136" y="168966"/>
                </a:lnTo>
                <a:lnTo>
                  <a:pt x="905017" y="170643"/>
                </a:lnTo>
                <a:lnTo>
                  <a:pt x="905986" y="172319"/>
                </a:lnTo>
                <a:lnTo>
                  <a:pt x="906868" y="173907"/>
                </a:lnTo>
                <a:lnTo>
                  <a:pt x="907837" y="175584"/>
                </a:lnTo>
                <a:lnTo>
                  <a:pt x="908806" y="177260"/>
                </a:lnTo>
                <a:lnTo>
                  <a:pt x="909687" y="178848"/>
                </a:lnTo>
                <a:lnTo>
                  <a:pt x="910656" y="180525"/>
                </a:lnTo>
                <a:lnTo>
                  <a:pt x="911537" y="182113"/>
                </a:lnTo>
                <a:lnTo>
                  <a:pt x="912506" y="183701"/>
                </a:lnTo>
                <a:lnTo>
                  <a:pt x="913476" y="185290"/>
                </a:lnTo>
                <a:lnTo>
                  <a:pt x="914357" y="186790"/>
                </a:lnTo>
                <a:lnTo>
                  <a:pt x="915326" y="188378"/>
                </a:lnTo>
                <a:lnTo>
                  <a:pt x="916207" y="189878"/>
                </a:lnTo>
                <a:lnTo>
                  <a:pt x="917176" y="191378"/>
                </a:lnTo>
                <a:lnTo>
                  <a:pt x="918145" y="192878"/>
                </a:lnTo>
                <a:lnTo>
                  <a:pt x="919026" y="194289"/>
                </a:lnTo>
                <a:lnTo>
                  <a:pt x="919995" y="195701"/>
                </a:lnTo>
                <a:lnTo>
                  <a:pt x="920877" y="197113"/>
                </a:lnTo>
                <a:lnTo>
                  <a:pt x="921846" y="198525"/>
                </a:lnTo>
                <a:lnTo>
                  <a:pt x="922815" y="199848"/>
                </a:lnTo>
                <a:lnTo>
                  <a:pt x="923696" y="201172"/>
                </a:lnTo>
                <a:lnTo>
                  <a:pt x="924665" y="202495"/>
                </a:lnTo>
                <a:lnTo>
                  <a:pt x="925546" y="203730"/>
                </a:lnTo>
                <a:lnTo>
                  <a:pt x="926515" y="204966"/>
                </a:lnTo>
                <a:lnTo>
                  <a:pt x="927396" y="206113"/>
                </a:lnTo>
                <a:lnTo>
                  <a:pt x="928366" y="207348"/>
                </a:lnTo>
                <a:lnTo>
                  <a:pt x="929335" y="208407"/>
                </a:lnTo>
                <a:lnTo>
                  <a:pt x="930216" y="209554"/>
                </a:lnTo>
                <a:lnTo>
                  <a:pt x="931185" y="210613"/>
                </a:lnTo>
                <a:lnTo>
                  <a:pt x="932066" y="211672"/>
                </a:lnTo>
                <a:lnTo>
                  <a:pt x="933035" y="212642"/>
                </a:lnTo>
                <a:lnTo>
                  <a:pt x="934004" y="213613"/>
                </a:lnTo>
                <a:lnTo>
                  <a:pt x="934885" y="214495"/>
                </a:lnTo>
                <a:lnTo>
                  <a:pt x="935855" y="215377"/>
                </a:lnTo>
                <a:lnTo>
                  <a:pt x="936736" y="216260"/>
                </a:lnTo>
                <a:lnTo>
                  <a:pt x="937705" y="217054"/>
                </a:lnTo>
                <a:lnTo>
                  <a:pt x="938674" y="217848"/>
                </a:lnTo>
                <a:lnTo>
                  <a:pt x="939555" y="218554"/>
                </a:lnTo>
                <a:lnTo>
                  <a:pt x="940524" y="219260"/>
                </a:lnTo>
                <a:lnTo>
                  <a:pt x="941405" y="219965"/>
                </a:lnTo>
                <a:lnTo>
                  <a:pt x="942374" y="220583"/>
                </a:lnTo>
                <a:lnTo>
                  <a:pt x="943256" y="221112"/>
                </a:lnTo>
                <a:lnTo>
                  <a:pt x="944225" y="221730"/>
                </a:lnTo>
                <a:lnTo>
                  <a:pt x="945194" y="222171"/>
                </a:lnTo>
                <a:lnTo>
                  <a:pt x="946075" y="222612"/>
                </a:lnTo>
                <a:lnTo>
                  <a:pt x="947044" y="223054"/>
                </a:lnTo>
                <a:lnTo>
                  <a:pt x="947925" y="223495"/>
                </a:lnTo>
                <a:lnTo>
                  <a:pt x="948894" y="223848"/>
                </a:lnTo>
                <a:lnTo>
                  <a:pt x="949864" y="224112"/>
                </a:lnTo>
                <a:lnTo>
                  <a:pt x="950745" y="224377"/>
                </a:lnTo>
                <a:lnTo>
                  <a:pt x="951714" y="224642"/>
                </a:lnTo>
                <a:lnTo>
                  <a:pt x="952595" y="224818"/>
                </a:lnTo>
                <a:lnTo>
                  <a:pt x="953564" y="224907"/>
                </a:lnTo>
                <a:lnTo>
                  <a:pt x="954533" y="224995"/>
                </a:lnTo>
                <a:lnTo>
                  <a:pt x="955414" y="225083"/>
                </a:lnTo>
                <a:lnTo>
                  <a:pt x="956383" y="225171"/>
                </a:lnTo>
                <a:lnTo>
                  <a:pt x="957265" y="225171"/>
                </a:lnTo>
                <a:lnTo>
                  <a:pt x="958234" y="225083"/>
                </a:lnTo>
                <a:lnTo>
                  <a:pt x="959203" y="224995"/>
                </a:lnTo>
                <a:lnTo>
                  <a:pt x="963784" y="224024"/>
                </a:lnTo>
                <a:lnTo>
                  <a:pt x="964754" y="223760"/>
                </a:lnTo>
                <a:lnTo>
                  <a:pt x="965723" y="223407"/>
                </a:lnTo>
                <a:lnTo>
                  <a:pt x="966604" y="223054"/>
                </a:lnTo>
                <a:lnTo>
                  <a:pt x="967573" y="222613"/>
                </a:lnTo>
                <a:lnTo>
                  <a:pt x="968454" y="222260"/>
                </a:lnTo>
                <a:lnTo>
                  <a:pt x="969423" y="221730"/>
                </a:lnTo>
                <a:lnTo>
                  <a:pt x="970392" y="221289"/>
                </a:lnTo>
                <a:lnTo>
                  <a:pt x="971273" y="220760"/>
                </a:lnTo>
                <a:lnTo>
                  <a:pt x="972243" y="220230"/>
                </a:lnTo>
                <a:lnTo>
                  <a:pt x="973124" y="219613"/>
                </a:lnTo>
                <a:lnTo>
                  <a:pt x="974093" y="218995"/>
                </a:lnTo>
                <a:lnTo>
                  <a:pt x="975062" y="218377"/>
                </a:lnTo>
                <a:lnTo>
                  <a:pt x="975943" y="217671"/>
                </a:lnTo>
                <a:lnTo>
                  <a:pt x="976912" y="217054"/>
                </a:lnTo>
                <a:lnTo>
                  <a:pt x="977793" y="216260"/>
                </a:lnTo>
                <a:lnTo>
                  <a:pt x="978763" y="215554"/>
                </a:lnTo>
                <a:lnTo>
                  <a:pt x="979644" y="214760"/>
                </a:lnTo>
                <a:lnTo>
                  <a:pt x="980613" y="214054"/>
                </a:lnTo>
                <a:lnTo>
                  <a:pt x="981582" y="213260"/>
                </a:lnTo>
                <a:lnTo>
                  <a:pt x="982463" y="212378"/>
                </a:lnTo>
                <a:lnTo>
                  <a:pt x="983432" y="211583"/>
                </a:lnTo>
                <a:lnTo>
                  <a:pt x="984313" y="210701"/>
                </a:lnTo>
                <a:lnTo>
                  <a:pt x="985282" y="209819"/>
                </a:lnTo>
                <a:lnTo>
                  <a:pt x="986252" y="208936"/>
                </a:lnTo>
                <a:lnTo>
                  <a:pt x="987133" y="207966"/>
                </a:lnTo>
                <a:lnTo>
                  <a:pt x="988102" y="207084"/>
                </a:lnTo>
                <a:lnTo>
                  <a:pt x="988983" y="206113"/>
                </a:lnTo>
                <a:lnTo>
                  <a:pt x="989952" y="205142"/>
                </a:lnTo>
                <a:lnTo>
                  <a:pt x="990921" y="204172"/>
                </a:lnTo>
                <a:lnTo>
                  <a:pt x="991802" y="203201"/>
                </a:lnTo>
                <a:lnTo>
                  <a:pt x="992771" y="202231"/>
                </a:lnTo>
                <a:lnTo>
                  <a:pt x="993653" y="201172"/>
                </a:lnTo>
                <a:lnTo>
                  <a:pt x="994622" y="200201"/>
                </a:lnTo>
                <a:lnTo>
                  <a:pt x="995591" y="199143"/>
                </a:lnTo>
                <a:lnTo>
                  <a:pt x="996472" y="198172"/>
                </a:lnTo>
                <a:lnTo>
                  <a:pt x="997441" y="197113"/>
                </a:lnTo>
                <a:lnTo>
                  <a:pt x="998322" y="196054"/>
                </a:lnTo>
                <a:lnTo>
                  <a:pt x="999291" y="194995"/>
                </a:lnTo>
                <a:lnTo>
                  <a:pt x="1000172" y="193937"/>
                </a:lnTo>
                <a:lnTo>
                  <a:pt x="1001142" y="192878"/>
                </a:lnTo>
                <a:lnTo>
                  <a:pt x="1002111" y="191819"/>
                </a:lnTo>
                <a:lnTo>
                  <a:pt x="1002992" y="190760"/>
                </a:lnTo>
                <a:lnTo>
                  <a:pt x="1003961" y="189790"/>
                </a:lnTo>
                <a:lnTo>
                  <a:pt x="1004842" y="188731"/>
                </a:lnTo>
                <a:lnTo>
                  <a:pt x="1005811" y="187672"/>
                </a:lnTo>
                <a:lnTo>
                  <a:pt x="1006780" y="186613"/>
                </a:lnTo>
                <a:lnTo>
                  <a:pt x="1007662" y="185554"/>
                </a:lnTo>
                <a:lnTo>
                  <a:pt x="1008631" y="184495"/>
                </a:lnTo>
                <a:lnTo>
                  <a:pt x="1009512" y="183437"/>
                </a:lnTo>
                <a:lnTo>
                  <a:pt x="1010481" y="182378"/>
                </a:lnTo>
                <a:lnTo>
                  <a:pt x="1011450" y="181407"/>
                </a:lnTo>
                <a:lnTo>
                  <a:pt x="1012331" y="180348"/>
                </a:lnTo>
                <a:lnTo>
                  <a:pt x="1013300" y="179290"/>
                </a:lnTo>
                <a:lnTo>
                  <a:pt x="1014181" y="178319"/>
                </a:lnTo>
                <a:lnTo>
                  <a:pt x="1015151" y="177348"/>
                </a:lnTo>
                <a:lnTo>
                  <a:pt x="1016120" y="176290"/>
                </a:lnTo>
                <a:lnTo>
                  <a:pt x="1017001" y="175319"/>
                </a:lnTo>
                <a:lnTo>
                  <a:pt x="1017970" y="174348"/>
                </a:lnTo>
                <a:lnTo>
                  <a:pt x="1018851" y="173378"/>
                </a:lnTo>
                <a:lnTo>
                  <a:pt x="1019820" y="172407"/>
                </a:lnTo>
                <a:lnTo>
                  <a:pt x="1020701" y="171437"/>
                </a:lnTo>
                <a:lnTo>
                  <a:pt x="1021670" y="170554"/>
                </a:lnTo>
                <a:lnTo>
                  <a:pt x="1022640" y="169584"/>
                </a:lnTo>
                <a:lnTo>
                  <a:pt x="1023521" y="168702"/>
                </a:lnTo>
                <a:lnTo>
                  <a:pt x="1024490" y="167819"/>
                </a:lnTo>
                <a:lnTo>
                  <a:pt x="1025371" y="166937"/>
                </a:lnTo>
                <a:lnTo>
                  <a:pt x="1026340" y="166055"/>
                </a:lnTo>
                <a:lnTo>
                  <a:pt x="1027309" y="165172"/>
                </a:lnTo>
                <a:lnTo>
                  <a:pt x="1028190" y="164378"/>
                </a:lnTo>
                <a:lnTo>
                  <a:pt x="1029160" y="163496"/>
                </a:lnTo>
                <a:lnTo>
                  <a:pt x="1030041" y="162702"/>
                </a:lnTo>
                <a:lnTo>
                  <a:pt x="1031010" y="161908"/>
                </a:lnTo>
                <a:lnTo>
                  <a:pt x="1031979" y="161114"/>
                </a:lnTo>
                <a:lnTo>
                  <a:pt x="1032860" y="160320"/>
                </a:lnTo>
                <a:lnTo>
                  <a:pt x="1033829" y="159525"/>
                </a:lnTo>
                <a:lnTo>
                  <a:pt x="1034710" y="158820"/>
                </a:lnTo>
                <a:lnTo>
                  <a:pt x="1035679" y="158114"/>
                </a:lnTo>
                <a:lnTo>
                  <a:pt x="1036561" y="157408"/>
                </a:lnTo>
                <a:lnTo>
                  <a:pt x="1037530" y="156702"/>
                </a:lnTo>
                <a:lnTo>
                  <a:pt x="1038499" y="155996"/>
                </a:lnTo>
                <a:lnTo>
                  <a:pt x="1039380" y="155290"/>
                </a:lnTo>
                <a:lnTo>
                  <a:pt x="1040349" y="154673"/>
                </a:lnTo>
                <a:lnTo>
                  <a:pt x="1041230" y="153967"/>
                </a:lnTo>
                <a:lnTo>
                  <a:pt x="1042199" y="153349"/>
                </a:lnTo>
                <a:lnTo>
                  <a:pt x="1043168" y="152731"/>
                </a:lnTo>
                <a:lnTo>
                  <a:pt x="1044050" y="152114"/>
                </a:lnTo>
                <a:lnTo>
                  <a:pt x="1045019" y="151584"/>
                </a:lnTo>
                <a:lnTo>
                  <a:pt x="1045900" y="150967"/>
                </a:lnTo>
                <a:lnTo>
                  <a:pt x="1046869" y="150437"/>
                </a:lnTo>
                <a:lnTo>
                  <a:pt x="1047838" y="149820"/>
                </a:lnTo>
                <a:lnTo>
                  <a:pt x="1048719" y="149290"/>
                </a:lnTo>
                <a:lnTo>
                  <a:pt x="1049688" y="148761"/>
                </a:lnTo>
                <a:lnTo>
                  <a:pt x="1050569" y="148232"/>
                </a:lnTo>
                <a:lnTo>
                  <a:pt x="1051539" y="147790"/>
                </a:lnTo>
                <a:lnTo>
                  <a:pt x="1052508" y="147261"/>
                </a:lnTo>
                <a:lnTo>
                  <a:pt x="1053389" y="146732"/>
                </a:lnTo>
                <a:lnTo>
                  <a:pt x="1054358" y="146290"/>
                </a:lnTo>
                <a:lnTo>
                  <a:pt x="1055239" y="145849"/>
                </a:lnTo>
                <a:lnTo>
                  <a:pt x="1056208" y="145320"/>
                </a:lnTo>
                <a:lnTo>
                  <a:pt x="1057089" y="144879"/>
                </a:lnTo>
                <a:lnTo>
                  <a:pt x="1058059" y="144437"/>
                </a:lnTo>
                <a:lnTo>
                  <a:pt x="1059028" y="143996"/>
                </a:lnTo>
                <a:lnTo>
                  <a:pt x="1059909" y="143555"/>
                </a:lnTo>
                <a:lnTo>
                  <a:pt x="1060878" y="143202"/>
                </a:lnTo>
                <a:lnTo>
                  <a:pt x="1061759" y="142761"/>
                </a:lnTo>
                <a:lnTo>
                  <a:pt x="1062728" y="142320"/>
                </a:lnTo>
                <a:lnTo>
                  <a:pt x="1063697" y="141967"/>
                </a:lnTo>
                <a:lnTo>
                  <a:pt x="1064578" y="141526"/>
                </a:lnTo>
                <a:lnTo>
                  <a:pt x="1065548" y="141084"/>
                </a:lnTo>
                <a:lnTo>
                  <a:pt x="1066429" y="140731"/>
                </a:lnTo>
                <a:lnTo>
                  <a:pt x="1067398" y="140290"/>
                </a:lnTo>
                <a:lnTo>
                  <a:pt x="1068367" y="139937"/>
                </a:lnTo>
                <a:lnTo>
                  <a:pt x="1069248" y="139496"/>
                </a:lnTo>
                <a:lnTo>
                  <a:pt x="1070217" y="139143"/>
                </a:lnTo>
                <a:lnTo>
                  <a:pt x="1071098" y="138702"/>
                </a:lnTo>
                <a:lnTo>
                  <a:pt x="1072067" y="138349"/>
                </a:lnTo>
                <a:lnTo>
                  <a:pt x="1073037" y="137908"/>
                </a:lnTo>
                <a:lnTo>
                  <a:pt x="1073918" y="137555"/>
                </a:lnTo>
                <a:lnTo>
                  <a:pt x="1074887" y="137114"/>
                </a:lnTo>
                <a:lnTo>
                  <a:pt x="1075768" y="136761"/>
                </a:lnTo>
                <a:lnTo>
                  <a:pt x="1076737" y="136320"/>
                </a:lnTo>
                <a:lnTo>
                  <a:pt x="1077618" y="135967"/>
                </a:lnTo>
                <a:lnTo>
                  <a:pt x="1078587" y="135525"/>
                </a:lnTo>
                <a:lnTo>
                  <a:pt x="1079557" y="135084"/>
                </a:lnTo>
                <a:lnTo>
                  <a:pt x="1080438" y="134731"/>
                </a:lnTo>
                <a:lnTo>
                  <a:pt x="1081407" y="134290"/>
                </a:lnTo>
                <a:lnTo>
                  <a:pt x="1082288" y="133849"/>
                </a:lnTo>
                <a:lnTo>
                  <a:pt x="1083257" y="133408"/>
                </a:lnTo>
                <a:lnTo>
                  <a:pt x="1084226" y="132967"/>
                </a:lnTo>
                <a:lnTo>
                  <a:pt x="1085107" y="132525"/>
                </a:lnTo>
                <a:lnTo>
                  <a:pt x="1086076" y="132084"/>
                </a:lnTo>
                <a:lnTo>
                  <a:pt x="1086958" y="131643"/>
                </a:lnTo>
                <a:lnTo>
                  <a:pt x="1087927" y="131202"/>
                </a:lnTo>
                <a:lnTo>
                  <a:pt x="1088896" y="130672"/>
                </a:lnTo>
                <a:lnTo>
                  <a:pt x="1089777" y="130231"/>
                </a:lnTo>
                <a:lnTo>
                  <a:pt x="1090746" y="129702"/>
                </a:lnTo>
                <a:lnTo>
                  <a:pt x="1091627" y="129261"/>
                </a:lnTo>
                <a:lnTo>
                  <a:pt x="1092596" y="128731"/>
                </a:lnTo>
                <a:lnTo>
                  <a:pt x="1093477" y="128202"/>
                </a:lnTo>
                <a:lnTo>
                  <a:pt x="1094447" y="127673"/>
                </a:lnTo>
                <a:lnTo>
                  <a:pt x="1095416" y="127143"/>
                </a:lnTo>
                <a:lnTo>
                  <a:pt x="1096297" y="126614"/>
                </a:lnTo>
                <a:lnTo>
                  <a:pt x="1097266" y="126084"/>
                </a:lnTo>
                <a:lnTo>
                  <a:pt x="1098147" y="125555"/>
                </a:lnTo>
                <a:lnTo>
                  <a:pt x="1099116" y="125026"/>
                </a:lnTo>
                <a:lnTo>
                  <a:pt x="1100085" y="124496"/>
                </a:lnTo>
                <a:lnTo>
                  <a:pt x="1100966" y="123879"/>
                </a:lnTo>
                <a:lnTo>
                  <a:pt x="1101936" y="123349"/>
                </a:lnTo>
                <a:lnTo>
                  <a:pt x="1102817" y="122732"/>
                </a:lnTo>
                <a:lnTo>
                  <a:pt x="1103786" y="122114"/>
                </a:lnTo>
                <a:lnTo>
                  <a:pt x="1104755" y="121585"/>
                </a:lnTo>
                <a:lnTo>
                  <a:pt x="1105636" y="120967"/>
                </a:lnTo>
                <a:lnTo>
                  <a:pt x="1106605" y="120349"/>
                </a:lnTo>
                <a:lnTo>
                  <a:pt x="1107486" y="119732"/>
                </a:lnTo>
                <a:lnTo>
                  <a:pt x="1108456" y="119114"/>
                </a:lnTo>
                <a:lnTo>
                  <a:pt x="1109425" y="118496"/>
                </a:lnTo>
                <a:lnTo>
                  <a:pt x="1110306" y="117879"/>
                </a:lnTo>
                <a:lnTo>
                  <a:pt x="1111275" y="117261"/>
                </a:lnTo>
                <a:lnTo>
                  <a:pt x="1112156" y="116644"/>
                </a:lnTo>
                <a:lnTo>
                  <a:pt x="1113125" y="116026"/>
                </a:lnTo>
                <a:lnTo>
                  <a:pt x="1114006" y="115408"/>
                </a:lnTo>
                <a:lnTo>
                  <a:pt x="1114975" y="114791"/>
                </a:lnTo>
                <a:lnTo>
                  <a:pt x="1115945" y="114173"/>
                </a:lnTo>
                <a:lnTo>
                  <a:pt x="1116826" y="113555"/>
                </a:lnTo>
                <a:lnTo>
                  <a:pt x="1117795" y="112938"/>
                </a:lnTo>
                <a:lnTo>
                  <a:pt x="1118676" y="112320"/>
                </a:lnTo>
                <a:lnTo>
                  <a:pt x="1119645" y="111702"/>
                </a:lnTo>
                <a:lnTo>
                  <a:pt x="1120614" y="111085"/>
                </a:lnTo>
                <a:lnTo>
                  <a:pt x="1121495" y="110467"/>
                </a:lnTo>
                <a:lnTo>
                  <a:pt x="1122464" y="109850"/>
                </a:lnTo>
                <a:lnTo>
                  <a:pt x="1123346" y="109232"/>
                </a:lnTo>
                <a:lnTo>
                  <a:pt x="1124315" y="108703"/>
                </a:lnTo>
                <a:lnTo>
                  <a:pt x="1125284" y="108085"/>
                </a:lnTo>
                <a:lnTo>
                  <a:pt x="1126165" y="107556"/>
                </a:lnTo>
                <a:lnTo>
                  <a:pt x="1127134" y="106938"/>
                </a:lnTo>
                <a:lnTo>
                  <a:pt x="1128015" y="106409"/>
                </a:lnTo>
                <a:lnTo>
                  <a:pt x="1128984" y="105879"/>
                </a:lnTo>
                <a:lnTo>
                  <a:pt x="1129865" y="105350"/>
                </a:lnTo>
                <a:lnTo>
                  <a:pt x="1130835" y="104820"/>
                </a:lnTo>
                <a:lnTo>
                  <a:pt x="1131804" y="104291"/>
                </a:lnTo>
                <a:lnTo>
                  <a:pt x="1132685" y="103850"/>
                </a:lnTo>
                <a:lnTo>
                  <a:pt x="1133654" y="103320"/>
                </a:lnTo>
                <a:lnTo>
                  <a:pt x="1134535" y="102879"/>
                </a:lnTo>
                <a:lnTo>
                  <a:pt x="1135504" y="102438"/>
                </a:lnTo>
                <a:lnTo>
                  <a:pt x="1136473" y="102085"/>
                </a:lnTo>
                <a:lnTo>
                  <a:pt x="1137354" y="101644"/>
                </a:lnTo>
                <a:lnTo>
                  <a:pt x="1138324" y="101291"/>
                </a:lnTo>
                <a:lnTo>
                  <a:pt x="1139205" y="100938"/>
                </a:lnTo>
                <a:lnTo>
                  <a:pt x="1140174" y="100585"/>
                </a:lnTo>
                <a:lnTo>
                  <a:pt x="1141143" y="100232"/>
                </a:lnTo>
                <a:lnTo>
                  <a:pt x="1142024" y="99967"/>
                </a:lnTo>
                <a:lnTo>
                  <a:pt x="1142993" y="99703"/>
                </a:lnTo>
                <a:lnTo>
                  <a:pt x="1143874" y="99438"/>
                </a:lnTo>
                <a:lnTo>
                  <a:pt x="1144844" y="99262"/>
                </a:lnTo>
                <a:lnTo>
                  <a:pt x="1145813" y="99085"/>
                </a:lnTo>
                <a:lnTo>
                  <a:pt x="1146694" y="98909"/>
                </a:lnTo>
                <a:lnTo>
                  <a:pt x="1147663" y="98732"/>
                </a:lnTo>
                <a:lnTo>
                  <a:pt x="1148544" y="98644"/>
                </a:lnTo>
                <a:lnTo>
                  <a:pt x="1149513" y="98556"/>
                </a:lnTo>
                <a:lnTo>
                  <a:pt x="1150394" y="98556"/>
                </a:lnTo>
                <a:lnTo>
                  <a:pt x="1151363" y="98556"/>
                </a:lnTo>
                <a:lnTo>
                  <a:pt x="1152333" y="98556"/>
                </a:lnTo>
                <a:lnTo>
                  <a:pt x="1153214" y="98556"/>
                </a:lnTo>
                <a:lnTo>
                  <a:pt x="1154183" y="98644"/>
                </a:lnTo>
                <a:lnTo>
                  <a:pt x="1155064" y="98821"/>
                </a:lnTo>
                <a:lnTo>
                  <a:pt x="1156033" y="98909"/>
                </a:lnTo>
                <a:lnTo>
                  <a:pt x="1157002" y="99085"/>
                </a:lnTo>
                <a:lnTo>
                  <a:pt x="1157883" y="99350"/>
                </a:lnTo>
                <a:lnTo>
                  <a:pt x="1158852" y="99615"/>
                </a:lnTo>
                <a:lnTo>
                  <a:pt x="1159734" y="99879"/>
                </a:lnTo>
                <a:lnTo>
                  <a:pt x="1160703" y="100144"/>
                </a:lnTo>
                <a:lnTo>
                  <a:pt x="1161672" y="100497"/>
                </a:lnTo>
                <a:lnTo>
                  <a:pt x="1162553" y="100938"/>
                </a:lnTo>
                <a:lnTo>
                  <a:pt x="1163522" y="101291"/>
                </a:lnTo>
                <a:lnTo>
                  <a:pt x="1164403" y="101732"/>
                </a:lnTo>
                <a:lnTo>
                  <a:pt x="1170923" y="105967"/>
                </a:lnTo>
                <a:lnTo>
                  <a:pt x="1171892" y="106673"/>
                </a:lnTo>
                <a:lnTo>
                  <a:pt x="1172861" y="107467"/>
                </a:lnTo>
                <a:lnTo>
                  <a:pt x="1173743" y="108261"/>
                </a:lnTo>
                <a:lnTo>
                  <a:pt x="1174712" y="109055"/>
                </a:lnTo>
                <a:lnTo>
                  <a:pt x="1175593" y="109938"/>
                </a:lnTo>
                <a:lnTo>
                  <a:pt x="1176562" y="110820"/>
                </a:lnTo>
                <a:lnTo>
                  <a:pt x="1177531" y="111791"/>
                </a:lnTo>
                <a:lnTo>
                  <a:pt x="1178412" y="112673"/>
                </a:lnTo>
                <a:lnTo>
                  <a:pt x="1179381" y="113732"/>
                </a:lnTo>
                <a:lnTo>
                  <a:pt x="1180262" y="114702"/>
                </a:lnTo>
                <a:lnTo>
                  <a:pt x="1181232" y="115761"/>
                </a:lnTo>
                <a:lnTo>
                  <a:pt x="1182201" y="116820"/>
                </a:lnTo>
                <a:lnTo>
                  <a:pt x="1183082" y="117967"/>
                </a:lnTo>
                <a:lnTo>
                  <a:pt x="1184051" y="119114"/>
                </a:lnTo>
                <a:lnTo>
                  <a:pt x="1184932" y="120261"/>
                </a:lnTo>
                <a:lnTo>
                  <a:pt x="1185901" y="121408"/>
                </a:lnTo>
                <a:lnTo>
                  <a:pt x="1186782" y="122643"/>
                </a:lnTo>
                <a:lnTo>
                  <a:pt x="1187751" y="123879"/>
                </a:lnTo>
                <a:lnTo>
                  <a:pt x="1188721" y="125114"/>
                </a:lnTo>
                <a:lnTo>
                  <a:pt x="1189602" y="126437"/>
                </a:lnTo>
                <a:lnTo>
                  <a:pt x="1190571" y="127761"/>
                </a:lnTo>
                <a:lnTo>
                  <a:pt x="1191452" y="129084"/>
                </a:lnTo>
                <a:lnTo>
                  <a:pt x="1192421" y="130408"/>
                </a:lnTo>
                <a:lnTo>
                  <a:pt x="1193390" y="131732"/>
                </a:lnTo>
                <a:lnTo>
                  <a:pt x="1194271" y="133143"/>
                </a:lnTo>
                <a:lnTo>
                  <a:pt x="1195240" y="134555"/>
                </a:lnTo>
                <a:lnTo>
                  <a:pt x="1196122" y="135967"/>
                </a:lnTo>
                <a:lnTo>
                  <a:pt x="1197091" y="137379"/>
                </a:lnTo>
                <a:lnTo>
                  <a:pt x="1198060" y="138790"/>
                </a:lnTo>
                <a:lnTo>
                  <a:pt x="1198941" y="140202"/>
                </a:lnTo>
                <a:lnTo>
                  <a:pt x="1199910" y="141702"/>
                </a:lnTo>
                <a:lnTo>
                  <a:pt x="1200791" y="143114"/>
                </a:lnTo>
                <a:lnTo>
                  <a:pt x="1201760" y="144614"/>
                </a:lnTo>
                <a:lnTo>
                  <a:pt x="1202730" y="146114"/>
                </a:lnTo>
                <a:lnTo>
                  <a:pt x="1203611" y="147526"/>
                </a:lnTo>
                <a:lnTo>
                  <a:pt x="1204580" y="149025"/>
                </a:lnTo>
                <a:lnTo>
                  <a:pt x="1205461" y="150525"/>
                </a:lnTo>
                <a:lnTo>
                  <a:pt x="1206430" y="152025"/>
                </a:lnTo>
                <a:lnTo>
                  <a:pt x="1207311" y="153525"/>
                </a:lnTo>
                <a:lnTo>
                  <a:pt x="1208280" y="155025"/>
                </a:lnTo>
                <a:lnTo>
                  <a:pt x="1209250" y="156525"/>
                </a:lnTo>
                <a:lnTo>
                  <a:pt x="1210131" y="157937"/>
                </a:lnTo>
                <a:lnTo>
                  <a:pt x="1211100" y="159437"/>
                </a:lnTo>
                <a:lnTo>
                  <a:pt x="1211981" y="160937"/>
                </a:lnTo>
                <a:lnTo>
                  <a:pt x="1212950" y="162349"/>
                </a:lnTo>
                <a:lnTo>
                  <a:pt x="1213919" y="163849"/>
                </a:lnTo>
                <a:lnTo>
                  <a:pt x="1214800" y="165260"/>
                </a:lnTo>
                <a:lnTo>
                  <a:pt x="1215769" y="166760"/>
                </a:lnTo>
                <a:lnTo>
                  <a:pt x="1216650" y="168172"/>
                </a:lnTo>
                <a:lnTo>
                  <a:pt x="1217620" y="169584"/>
                </a:lnTo>
                <a:lnTo>
                  <a:pt x="1218589" y="170996"/>
                </a:lnTo>
                <a:lnTo>
                  <a:pt x="1219470" y="172319"/>
                </a:lnTo>
                <a:lnTo>
                  <a:pt x="1220439" y="173731"/>
                </a:lnTo>
                <a:lnTo>
                  <a:pt x="1221320" y="175054"/>
                </a:lnTo>
                <a:lnTo>
                  <a:pt x="1222289" y="176378"/>
                </a:lnTo>
                <a:lnTo>
                  <a:pt x="1223170" y="177701"/>
                </a:lnTo>
                <a:lnTo>
                  <a:pt x="1224139" y="179025"/>
                </a:lnTo>
                <a:lnTo>
                  <a:pt x="1225109" y="180260"/>
                </a:lnTo>
                <a:lnTo>
                  <a:pt x="1225990" y="181496"/>
                </a:lnTo>
                <a:lnTo>
                  <a:pt x="1226959" y="182731"/>
                </a:lnTo>
                <a:lnTo>
                  <a:pt x="1227840" y="183966"/>
                </a:lnTo>
                <a:lnTo>
                  <a:pt x="1228809" y="185113"/>
                </a:lnTo>
                <a:lnTo>
                  <a:pt x="1229778" y="186260"/>
                </a:lnTo>
                <a:lnTo>
                  <a:pt x="1230659" y="187407"/>
                </a:lnTo>
                <a:lnTo>
                  <a:pt x="1231629" y="188466"/>
                </a:lnTo>
                <a:lnTo>
                  <a:pt x="1232510" y="189525"/>
                </a:lnTo>
                <a:lnTo>
                  <a:pt x="1233479" y="190584"/>
                </a:lnTo>
                <a:lnTo>
                  <a:pt x="1234448" y="191642"/>
                </a:lnTo>
                <a:lnTo>
                  <a:pt x="1235329" y="192613"/>
                </a:lnTo>
                <a:lnTo>
                  <a:pt x="1236298" y="193584"/>
                </a:lnTo>
                <a:lnTo>
                  <a:pt x="1237179" y="194466"/>
                </a:lnTo>
                <a:lnTo>
                  <a:pt x="1238149" y="195348"/>
                </a:lnTo>
                <a:lnTo>
                  <a:pt x="1239118" y="196231"/>
                </a:lnTo>
                <a:lnTo>
                  <a:pt x="1239999" y="197025"/>
                </a:lnTo>
                <a:lnTo>
                  <a:pt x="1240968" y="197819"/>
                </a:lnTo>
                <a:lnTo>
                  <a:pt x="1241849" y="198613"/>
                </a:lnTo>
                <a:lnTo>
                  <a:pt x="1242818" y="199319"/>
                </a:lnTo>
                <a:lnTo>
                  <a:pt x="1243699" y="200025"/>
                </a:lnTo>
                <a:lnTo>
                  <a:pt x="1244668" y="200730"/>
                </a:lnTo>
                <a:lnTo>
                  <a:pt x="1245638" y="201348"/>
                </a:lnTo>
                <a:lnTo>
                  <a:pt x="1246519" y="201877"/>
                </a:lnTo>
                <a:lnTo>
                  <a:pt x="1247488" y="202495"/>
                </a:lnTo>
                <a:lnTo>
                  <a:pt x="1248369" y="203024"/>
                </a:lnTo>
                <a:lnTo>
                  <a:pt x="1249338" y="203466"/>
                </a:lnTo>
                <a:lnTo>
                  <a:pt x="1250307" y="203907"/>
                </a:lnTo>
                <a:lnTo>
                  <a:pt x="1251188" y="204348"/>
                </a:lnTo>
                <a:lnTo>
                  <a:pt x="1252157" y="204789"/>
                </a:lnTo>
                <a:lnTo>
                  <a:pt x="1253039" y="205142"/>
                </a:lnTo>
                <a:lnTo>
                  <a:pt x="1254008" y="205407"/>
                </a:lnTo>
                <a:lnTo>
                  <a:pt x="1254977" y="205760"/>
                </a:lnTo>
                <a:lnTo>
                  <a:pt x="1255858" y="206024"/>
                </a:lnTo>
                <a:lnTo>
                  <a:pt x="1256827" y="206201"/>
                </a:lnTo>
                <a:lnTo>
                  <a:pt x="1257708" y="206377"/>
                </a:lnTo>
                <a:lnTo>
                  <a:pt x="1258677" y="206554"/>
                </a:lnTo>
                <a:lnTo>
                  <a:pt x="1259646" y="206642"/>
                </a:lnTo>
                <a:lnTo>
                  <a:pt x="1260528" y="206730"/>
                </a:lnTo>
                <a:lnTo>
                  <a:pt x="1261497" y="206819"/>
                </a:lnTo>
                <a:lnTo>
                  <a:pt x="1262378" y="206819"/>
                </a:lnTo>
                <a:lnTo>
                  <a:pt x="1263347" y="206819"/>
                </a:lnTo>
                <a:lnTo>
                  <a:pt x="1264228" y="206819"/>
                </a:lnTo>
                <a:lnTo>
                  <a:pt x="1265197" y="206819"/>
                </a:lnTo>
                <a:lnTo>
                  <a:pt x="1266166" y="206730"/>
                </a:lnTo>
                <a:lnTo>
                  <a:pt x="1267047" y="206554"/>
                </a:lnTo>
                <a:lnTo>
                  <a:pt x="1268017" y="206466"/>
                </a:lnTo>
                <a:lnTo>
                  <a:pt x="1268898" y="206289"/>
                </a:lnTo>
                <a:lnTo>
                  <a:pt x="1269867" y="206024"/>
                </a:lnTo>
                <a:lnTo>
                  <a:pt x="1270836" y="205848"/>
                </a:lnTo>
                <a:lnTo>
                  <a:pt x="1271717" y="205583"/>
                </a:lnTo>
                <a:lnTo>
                  <a:pt x="1272686" y="205319"/>
                </a:lnTo>
                <a:lnTo>
                  <a:pt x="1273567" y="205054"/>
                </a:lnTo>
                <a:lnTo>
                  <a:pt x="1274537" y="204701"/>
                </a:lnTo>
                <a:lnTo>
                  <a:pt x="1275506" y="204348"/>
                </a:lnTo>
                <a:lnTo>
                  <a:pt x="1276387" y="203995"/>
                </a:lnTo>
                <a:lnTo>
                  <a:pt x="1277356" y="203642"/>
                </a:lnTo>
                <a:lnTo>
                  <a:pt x="1278237" y="203289"/>
                </a:lnTo>
                <a:lnTo>
                  <a:pt x="1279206" y="202848"/>
                </a:lnTo>
                <a:lnTo>
                  <a:pt x="1280087" y="202407"/>
                </a:lnTo>
                <a:lnTo>
                  <a:pt x="1281056" y="201966"/>
                </a:lnTo>
                <a:lnTo>
                  <a:pt x="1282026" y="201524"/>
                </a:lnTo>
                <a:lnTo>
                  <a:pt x="1282907" y="200995"/>
                </a:lnTo>
                <a:lnTo>
                  <a:pt x="1283876" y="200466"/>
                </a:lnTo>
                <a:lnTo>
                  <a:pt x="1284757" y="200025"/>
                </a:lnTo>
                <a:lnTo>
                  <a:pt x="1285726" y="199495"/>
                </a:lnTo>
                <a:lnTo>
                  <a:pt x="1286695" y="198966"/>
                </a:lnTo>
                <a:lnTo>
                  <a:pt x="1287576" y="198348"/>
                </a:lnTo>
                <a:lnTo>
                  <a:pt x="1288545" y="197819"/>
                </a:lnTo>
                <a:lnTo>
                  <a:pt x="1289427" y="197289"/>
                </a:lnTo>
                <a:lnTo>
                  <a:pt x="1290396" y="196672"/>
                </a:lnTo>
                <a:lnTo>
                  <a:pt x="1291365" y="196142"/>
                </a:lnTo>
                <a:lnTo>
                  <a:pt x="1292246" y="195525"/>
                </a:lnTo>
                <a:lnTo>
                  <a:pt x="1293215" y="194907"/>
                </a:lnTo>
                <a:lnTo>
                  <a:pt x="1294096" y="194289"/>
                </a:lnTo>
                <a:lnTo>
                  <a:pt x="1295065" y="193672"/>
                </a:lnTo>
                <a:lnTo>
                  <a:pt x="1296034" y="193142"/>
                </a:lnTo>
                <a:lnTo>
                  <a:pt x="1296916" y="192525"/>
                </a:lnTo>
                <a:lnTo>
                  <a:pt x="1297885" y="191907"/>
                </a:lnTo>
                <a:lnTo>
                  <a:pt x="1298766" y="191290"/>
                </a:lnTo>
                <a:lnTo>
                  <a:pt x="1299735" y="190672"/>
                </a:lnTo>
                <a:lnTo>
                  <a:pt x="1300616" y="190054"/>
                </a:lnTo>
                <a:lnTo>
                  <a:pt x="1301585" y="189437"/>
                </a:lnTo>
                <a:lnTo>
                  <a:pt x="1302554" y="188819"/>
                </a:lnTo>
                <a:lnTo>
                  <a:pt x="1303436" y="188201"/>
                </a:lnTo>
                <a:lnTo>
                  <a:pt x="1304405" y="187584"/>
                </a:lnTo>
                <a:lnTo>
                  <a:pt x="1305286" y="186966"/>
                </a:lnTo>
                <a:lnTo>
                  <a:pt x="1306255" y="186348"/>
                </a:lnTo>
                <a:lnTo>
                  <a:pt x="1307224" y="185731"/>
                </a:lnTo>
                <a:lnTo>
                  <a:pt x="1308105" y="185201"/>
                </a:lnTo>
                <a:lnTo>
                  <a:pt x="1309074" y="184584"/>
                </a:lnTo>
                <a:lnTo>
                  <a:pt x="1309955" y="183966"/>
                </a:lnTo>
                <a:lnTo>
                  <a:pt x="1310925" y="183437"/>
                </a:lnTo>
                <a:lnTo>
                  <a:pt x="1311894" y="182819"/>
                </a:lnTo>
                <a:lnTo>
                  <a:pt x="1312775" y="182290"/>
                </a:lnTo>
                <a:lnTo>
                  <a:pt x="1313744" y="181672"/>
                </a:lnTo>
                <a:lnTo>
                  <a:pt x="1314625" y="181143"/>
                </a:lnTo>
                <a:lnTo>
                  <a:pt x="1315594" y="180613"/>
                </a:lnTo>
                <a:lnTo>
                  <a:pt x="1316475" y="180084"/>
                </a:lnTo>
                <a:lnTo>
                  <a:pt x="1317444" y="179555"/>
                </a:lnTo>
                <a:lnTo>
                  <a:pt x="1318414" y="179025"/>
                </a:lnTo>
                <a:lnTo>
                  <a:pt x="1319295" y="178496"/>
                </a:lnTo>
                <a:lnTo>
                  <a:pt x="1320264" y="178055"/>
                </a:lnTo>
                <a:lnTo>
                  <a:pt x="1321145" y="177525"/>
                </a:lnTo>
                <a:lnTo>
                  <a:pt x="1322114" y="176996"/>
                </a:lnTo>
                <a:lnTo>
                  <a:pt x="1323083" y="176555"/>
                </a:lnTo>
                <a:lnTo>
                  <a:pt x="1323964" y="176114"/>
                </a:lnTo>
                <a:lnTo>
                  <a:pt x="1324933" y="175672"/>
                </a:lnTo>
                <a:lnTo>
                  <a:pt x="1325815" y="175231"/>
                </a:lnTo>
                <a:lnTo>
                  <a:pt x="1326784" y="174790"/>
                </a:lnTo>
                <a:lnTo>
                  <a:pt x="1327753" y="174349"/>
                </a:lnTo>
                <a:lnTo>
                  <a:pt x="1328634" y="173908"/>
                </a:lnTo>
                <a:lnTo>
                  <a:pt x="1329603" y="173466"/>
                </a:lnTo>
                <a:lnTo>
                  <a:pt x="1330484" y="173113"/>
                </a:lnTo>
                <a:lnTo>
                  <a:pt x="1331453" y="172672"/>
                </a:lnTo>
                <a:lnTo>
                  <a:pt x="1332423" y="172319"/>
                </a:lnTo>
                <a:lnTo>
                  <a:pt x="1333304" y="171966"/>
                </a:lnTo>
                <a:lnTo>
                  <a:pt x="1334273" y="171613"/>
                </a:lnTo>
                <a:lnTo>
                  <a:pt x="1335154" y="171172"/>
                </a:lnTo>
                <a:lnTo>
                  <a:pt x="1336123" y="170819"/>
                </a:lnTo>
                <a:lnTo>
                  <a:pt x="1337004" y="170555"/>
                </a:lnTo>
                <a:lnTo>
                  <a:pt x="1337973" y="170202"/>
                </a:lnTo>
                <a:lnTo>
                  <a:pt x="1338942" y="169849"/>
                </a:lnTo>
                <a:lnTo>
                  <a:pt x="1339824" y="169496"/>
                </a:lnTo>
                <a:lnTo>
                  <a:pt x="1340793" y="169231"/>
                </a:lnTo>
                <a:lnTo>
                  <a:pt x="1341674" y="168878"/>
                </a:lnTo>
                <a:lnTo>
                  <a:pt x="1342643" y="168613"/>
                </a:lnTo>
                <a:lnTo>
                  <a:pt x="1343612" y="168261"/>
                </a:lnTo>
                <a:lnTo>
                  <a:pt x="1344493" y="167996"/>
                </a:lnTo>
                <a:lnTo>
                  <a:pt x="1345462" y="167643"/>
                </a:lnTo>
                <a:lnTo>
                  <a:pt x="1346343" y="167378"/>
                </a:lnTo>
                <a:lnTo>
                  <a:pt x="1347313" y="167114"/>
                </a:lnTo>
                <a:lnTo>
                  <a:pt x="1348282" y="166849"/>
                </a:lnTo>
                <a:lnTo>
                  <a:pt x="1349163" y="166496"/>
                </a:lnTo>
                <a:lnTo>
                  <a:pt x="1350132" y="166231"/>
                </a:lnTo>
                <a:lnTo>
                  <a:pt x="1351013" y="165967"/>
                </a:lnTo>
                <a:lnTo>
                  <a:pt x="1351982" y="165702"/>
                </a:lnTo>
                <a:lnTo>
                  <a:pt x="1352863" y="165437"/>
                </a:lnTo>
                <a:lnTo>
                  <a:pt x="1353832" y="165084"/>
                </a:lnTo>
                <a:lnTo>
                  <a:pt x="1354802" y="164819"/>
                </a:lnTo>
                <a:lnTo>
                  <a:pt x="1355683" y="164555"/>
                </a:lnTo>
                <a:lnTo>
                  <a:pt x="1356652" y="164290"/>
                </a:lnTo>
                <a:lnTo>
                  <a:pt x="1357533" y="163937"/>
                </a:lnTo>
                <a:lnTo>
                  <a:pt x="1358502" y="163672"/>
                </a:lnTo>
                <a:lnTo>
                  <a:pt x="1359471" y="163408"/>
                </a:lnTo>
                <a:lnTo>
                  <a:pt x="1360352" y="163055"/>
                </a:lnTo>
                <a:lnTo>
                  <a:pt x="1361322" y="162790"/>
                </a:lnTo>
                <a:lnTo>
                  <a:pt x="1362203" y="162525"/>
                </a:lnTo>
                <a:lnTo>
                  <a:pt x="1363172" y="162173"/>
                </a:lnTo>
                <a:lnTo>
                  <a:pt x="1364141" y="161820"/>
                </a:lnTo>
                <a:lnTo>
                  <a:pt x="1365022" y="161555"/>
                </a:lnTo>
                <a:lnTo>
                  <a:pt x="1365991" y="161202"/>
                </a:lnTo>
                <a:lnTo>
                  <a:pt x="1366872" y="160849"/>
                </a:lnTo>
                <a:lnTo>
                  <a:pt x="1367841" y="160496"/>
                </a:lnTo>
                <a:lnTo>
                  <a:pt x="1368811" y="160143"/>
                </a:lnTo>
                <a:lnTo>
                  <a:pt x="1369692" y="159790"/>
                </a:lnTo>
                <a:lnTo>
                  <a:pt x="1370661" y="159437"/>
                </a:lnTo>
                <a:lnTo>
                  <a:pt x="1371542" y="159084"/>
                </a:lnTo>
                <a:lnTo>
                  <a:pt x="1372511" y="158643"/>
                </a:lnTo>
                <a:lnTo>
                  <a:pt x="1373392" y="158290"/>
                </a:lnTo>
                <a:lnTo>
                  <a:pt x="1374361" y="157849"/>
                </a:lnTo>
                <a:lnTo>
                  <a:pt x="1375331" y="157496"/>
                </a:lnTo>
                <a:lnTo>
                  <a:pt x="1376212" y="157055"/>
                </a:lnTo>
                <a:lnTo>
                  <a:pt x="1377181" y="156614"/>
                </a:lnTo>
                <a:lnTo>
                  <a:pt x="1378062" y="156172"/>
                </a:lnTo>
                <a:lnTo>
                  <a:pt x="1379031" y="155731"/>
                </a:lnTo>
                <a:lnTo>
                  <a:pt x="1380000" y="155202"/>
                </a:lnTo>
                <a:lnTo>
                  <a:pt x="1380881" y="154761"/>
                </a:lnTo>
                <a:lnTo>
                  <a:pt x="1381850" y="154319"/>
                </a:lnTo>
                <a:lnTo>
                  <a:pt x="1382731" y="153790"/>
                </a:lnTo>
                <a:lnTo>
                  <a:pt x="1383701" y="153261"/>
                </a:lnTo>
                <a:lnTo>
                  <a:pt x="1384670" y="152731"/>
                </a:lnTo>
                <a:lnTo>
                  <a:pt x="1385551" y="152202"/>
                </a:lnTo>
                <a:lnTo>
                  <a:pt x="1386520" y="151673"/>
                </a:lnTo>
                <a:lnTo>
                  <a:pt x="1387401" y="151143"/>
                </a:lnTo>
                <a:lnTo>
                  <a:pt x="1388370" y="150526"/>
                </a:lnTo>
                <a:lnTo>
                  <a:pt x="1389339" y="149996"/>
                </a:lnTo>
                <a:lnTo>
                  <a:pt x="1390220" y="149379"/>
                </a:lnTo>
                <a:lnTo>
                  <a:pt x="1391190" y="148761"/>
                </a:lnTo>
                <a:lnTo>
                  <a:pt x="1392071" y="148143"/>
                </a:lnTo>
                <a:lnTo>
                  <a:pt x="1393040" y="147526"/>
                </a:lnTo>
                <a:lnTo>
                  <a:pt x="1393921" y="146908"/>
                </a:lnTo>
                <a:lnTo>
                  <a:pt x="1394890" y="146290"/>
                </a:lnTo>
                <a:lnTo>
                  <a:pt x="1395859" y="145673"/>
                </a:lnTo>
                <a:lnTo>
                  <a:pt x="1396740" y="144967"/>
                </a:lnTo>
                <a:lnTo>
                  <a:pt x="1397710" y="144349"/>
                </a:lnTo>
                <a:lnTo>
                  <a:pt x="1398591" y="143643"/>
                </a:lnTo>
                <a:lnTo>
                  <a:pt x="1399560" y="142937"/>
                </a:lnTo>
                <a:lnTo>
                  <a:pt x="1400529" y="142232"/>
                </a:lnTo>
                <a:lnTo>
                  <a:pt x="1401410" y="141526"/>
                </a:lnTo>
                <a:lnTo>
                  <a:pt x="1402379" y="140820"/>
                </a:lnTo>
                <a:lnTo>
                  <a:pt x="1403260" y="140114"/>
                </a:lnTo>
                <a:lnTo>
                  <a:pt x="1404230" y="139408"/>
                </a:lnTo>
                <a:lnTo>
                  <a:pt x="1405199" y="138702"/>
                </a:lnTo>
                <a:lnTo>
                  <a:pt x="1406080" y="137996"/>
                </a:lnTo>
                <a:lnTo>
                  <a:pt x="1407049" y="137202"/>
                </a:lnTo>
                <a:lnTo>
                  <a:pt x="1407930" y="136496"/>
                </a:lnTo>
                <a:lnTo>
                  <a:pt x="1408899" y="135790"/>
                </a:lnTo>
                <a:lnTo>
                  <a:pt x="1409780" y="134996"/>
                </a:lnTo>
                <a:lnTo>
                  <a:pt x="1410749" y="134291"/>
                </a:lnTo>
                <a:lnTo>
                  <a:pt x="1411719" y="133496"/>
                </a:lnTo>
                <a:lnTo>
                  <a:pt x="1412600" y="132791"/>
                </a:lnTo>
                <a:lnTo>
                  <a:pt x="1413569" y="131996"/>
                </a:lnTo>
                <a:lnTo>
                  <a:pt x="1414450" y="131291"/>
                </a:lnTo>
                <a:lnTo>
                  <a:pt x="1415419" y="130585"/>
                </a:lnTo>
                <a:lnTo>
                  <a:pt x="1416388" y="129791"/>
                </a:lnTo>
                <a:lnTo>
                  <a:pt x="1417269" y="129085"/>
                </a:lnTo>
                <a:lnTo>
                  <a:pt x="1418238" y="128291"/>
                </a:lnTo>
                <a:lnTo>
                  <a:pt x="1419119" y="127585"/>
                </a:lnTo>
                <a:lnTo>
                  <a:pt x="1420089" y="126879"/>
                </a:lnTo>
                <a:lnTo>
                  <a:pt x="1421058" y="126085"/>
                </a:lnTo>
                <a:lnTo>
                  <a:pt x="1421939" y="125379"/>
                </a:lnTo>
                <a:lnTo>
                  <a:pt x="1422908" y="124673"/>
                </a:lnTo>
                <a:lnTo>
                  <a:pt x="1423789" y="123967"/>
                </a:lnTo>
                <a:lnTo>
                  <a:pt x="1424758" y="123261"/>
                </a:lnTo>
                <a:lnTo>
                  <a:pt x="1425727" y="122644"/>
                </a:lnTo>
                <a:lnTo>
                  <a:pt x="1426609" y="121938"/>
                </a:lnTo>
                <a:lnTo>
                  <a:pt x="1427578" y="121232"/>
                </a:lnTo>
                <a:lnTo>
                  <a:pt x="1428459" y="120614"/>
                </a:lnTo>
                <a:lnTo>
                  <a:pt x="1429428" y="119997"/>
                </a:lnTo>
                <a:lnTo>
                  <a:pt x="1430309" y="119379"/>
                </a:lnTo>
                <a:lnTo>
                  <a:pt x="1431278" y="118761"/>
                </a:lnTo>
                <a:lnTo>
                  <a:pt x="1432247" y="118144"/>
                </a:lnTo>
                <a:lnTo>
                  <a:pt x="1433129" y="117526"/>
                </a:lnTo>
                <a:lnTo>
                  <a:pt x="1434098" y="116997"/>
                </a:lnTo>
                <a:lnTo>
                  <a:pt x="1434979" y="116379"/>
                </a:lnTo>
                <a:lnTo>
                  <a:pt x="1435948" y="115850"/>
                </a:lnTo>
                <a:lnTo>
                  <a:pt x="1436917" y="115320"/>
                </a:lnTo>
                <a:lnTo>
                  <a:pt x="1437798" y="114879"/>
                </a:lnTo>
                <a:lnTo>
                  <a:pt x="1438767" y="114350"/>
                </a:lnTo>
                <a:lnTo>
                  <a:pt x="1439648" y="113909"/>
                </a:lnTo>
                <a:lnTo>
                  <a:pt x="1440618" y="113467"/>
                </a:lnTo>
                <a:lnTo>
                  <a:pt x="1441587" y="113026"/>
                </a:lnTo>
                <a:lnTo>
                  <a:pt x="1442468" y="112673"/>
                </a:lnTo>
                <a:lnTo>
                  <a:pt x="1443437" y="112320"/>
                </a:lnTo>
                <a:lnTo>
                  <a:pt x="1444318" y="111967"/>
                </a:lnTo>
                <a:lnTo>
                  <a:pt x="1445287" y="111614"/>
                </a:lnTo>
                <a:lnTo>
                  <a:pt x="1446168" y="111261"/>
                </a:lnTo>
                <a:lnTo>
                  <a:pt x="1447137" y="110997"/>
                </a:lnTo>
                <a:lnTo>
                  <a:pt x="1448107" y="110732"/>
                </a:lnTo>
                <a:lnTo>
                  <a:pt x="1448988" y="110556"/>
                </a:lnTo>
                <a:lnTo>
                  <a:pt x="1449957" y="110291"/>
                </a:lnTo>
                <a:lnTo>
                  <a:pt x="1450838" y="110115"/>
                </a:lnTo>
                <a:lnTo>
                  <a:pt x="1451807" y="109938"/>
                </a:lnTo>
                <a:lnTo>
                  <a:pt x="1452776" y="109850"/>
                </a:lnTo>
                <a:lnTo>
                  <a:pt x="1453657" y="109762"/>
                </a:lnTo>
                <a:lnTo>
                  <a:pt x="1454626" y="109673"/>
                </a:lnTo>
                <a:lnTo>
                  <a:pt x="1455508" y="109585"/>
                </a:lnTo>
                <a:lnTo>
                  <a:pt x="1456477" y="109585"/>
                </a:lnTo>
                <a:lnTo>
                  <a:pt x="1457446" y="109585"/>
                </a:lnTo>
                <a:lnTo>
                  <a:pt x="1458327" y="109673"/>
                </a:lnTo>
                <a:lnTo>
                  <a:pt x="1459296" y="109673"/>
                </a:lnTo>
                <a:lnTo>
                  <a:pt x="1460177" y="109762"/>
                </a:lnTo>
                <a:lnTo>
                  <a:pt x="1461146" y="109938"/>
                </a:lnTo>
                <a:lnTo>
                  <a:pt x="1462116" y="110026"/>
                </a:lnTo>
                <a:lnTo>
                  <a:pt x="1462997" y="110291"/>
                </a:lnTo>
                <a:lnTo>
                  <a:pt x="1463966" y="110467"/>
                </a:lnTo>
                <a:lnTo>
                  <a:pt x="1464847" y="110732"/>
                </a:lnTo>
                <a:lnTo>
                  <a:pt x="1465816" y="110997"/>
                </a:lnTo>
                <a:lnTo>
                  <a:pt x="1466697" y="111261"/>
                </a:lnTo>
                <a:lnTo>
                  <a:pt x="1467666" y="111526"/>
                </a:lnTo>
                <a:lnTo>
                  <a:pt x="1468635" y="111879"/>
                </a:lnTo>
                <a:lnTo>
                  <a:pt x="1469517" y="112320"/>
                </a:lnTo>
                <a:lnTo>
                  <a:pt x="1470486" y="112673"/>
                </a:lnTo>
                <a:lnTo>
                  <a:pt x="1471367" y="113114"/>
                </a:lnTo>
                <a:lnTo>
                  <a:pt x="1472336" y="113556"/>
                </a:lnTo>
                <a:lnTo>
                  <a:pt x="1473305" y="114085"/>
                </a:lnTo>
                <a:lnTo>
                  <a:pt x="1474186" y="114614"/>
                </a:lnTo>
                <a:lnTo>
                  <a:pt x="1475155" y="115144"/>
                </a:lnTo>
                <a:lnTo>
                  <a:pt x="1476036" y="115673"/>
                </a:lnTo>
                <a:lnTo>
                  <a:pt x="1477006" y="116291"/>
                </a:lnTo>
                <a:lnTo>
                  <a:pt x="1477975" y="116908"/>
                </a:lnTo>
                <a:lnTo>
                  <a:pt x="1478856" y="117526"/>
                </a:lnTo>
                <a:lnTo>
                  <a:pt x="1479825" y="118144"/>
                </a:lnTo>
                <a:lnTo>
                  <a:pt x="1480706" y="118850"/>
                </a:lnTo>
                <a:lnTo>
                  <a:pt x="1481675" y="119555"/>
                </a:lnTo>
                <a:lnTo>
                  <a:pt x="1482644" y="120261"/>
                </a:lnTo>
                <a:lnTo>
                  <a:pt x="1483525" y="121055"/>
                </a:lnTo>
                <a:lnTo>
                  <a:pt x="1484495" y="121761"/>
                </a:lnTo>
                <a:lnTo>
                  <a:pt x="1485376" y="122555"/>
                </a:lnTo>
                <a:lnTo>
                  <a:pt x="1486345" y="123349"/>
                </a:lnTo>
                <a:lnTo>
                  <a:pt x="1487226" y="124232"/>
                </a:lnTo>
                <a:lnTo>
                  <a:pt x="1488195" y="125026"/>
                </a:lnTo>
                <a:lnTo>
                  <a:pt x="1489164" y="125908"/>
                </a:lnTo>
                <a:lnTo>
                  <a:pt x="1490045" y="126790"/>
                </a:lnTo>
                <a:lnTo>
                  <a:pt x="1491014" y="127673"/>
                </a:lnTo>
                <a:lnTo>
                  <a:pt x="1491896" y="128643"/>
                </a:lnTo>
                <a:lnTo>
                  <a:pt x="1492865" y="129526"/>
                </a:lnTo>
                <a:lnTo>
                  <a:pt x="1493834" y="130496"/>
                </a:lnTo>
                <a:lnTo>
                  <a:pt x="1494715" y="131379"/>
                </a:lnTo>
                <a:lnTo>
                  <a:pt x="1495684" y="132349"/>
                </a:lnTo>
                <a:lnTo>
                  <a:pt x="1496565" y="133320"/>
                </a:lnTo>
                <a:lnTo>
                  <a:pt x="1497534" y="134379"/>
                </a:lnTo>
                <a:lnTo>
                  <a:pt x="1498504" y="135349"/>
                </a:lnTo>
                <a:lnTo>
                  <a:pt x="1499385" y="136320"/>
                </a:lnTo>
                <a:lnTo>
                  <a:pt x="1500354" y="137379"/>
                </a:lnTo>
                <a:lnTo>
                  <a:pt x="1501235" y="138349"/>
                </a:lnTo>
                <a:lnTo>
                  <a:pt x="1502204" y="139408"/>
                </a:lnTo>
                <a:lnTo>
                  <a:pt x="1503085" y="140379"/>
                </a:lnTo>
                <a:lnTo>
                  <a:pt x="1504054" y="141437"/>
                </a:lnTo>
                <a:lnTo>
                  <a:pt x="1505023" y="142496"/>
                </a:lnTo>
                <a:lnTo>
                  <a:pt x="1505905" y="143467"/>
                </a:lnTo>
                <a:lnTo>
                  <a:pt x="1506874" y="144526"/>
                </a:lnTo>
                <a:lnTo>
                  <a:pt x="1507755" y="145584"/>
                </a:lnTo>
                <a:lnTo>
                  <a:pt x="1508724" y="146643"/>
                </a:lnTo>
                <a:lnTo>
                  <a:pt x="1509693" y="147614"/>
                </a:lnTo>
                <a:lnTo>
                  <a:pt x="1510574" y="148673"/>
                </a:lnTo>
                <a:lnTo>
                  <a:pt x="1511543" y="149731"/>
                </a:lnTo>
                <a:lnTo>
                  <a:pt x="1512424" y="150790"/>
                </a:lnTo>
                <a:lnTo>
                  <a:pt x="1513394" y="151761"/>
                </a:lnTo>
                <a:lnTo>
                  <a:pt x="1514363" y="152820"/>
                </a:lnTo>
                <a:lnTo>
                  <a:pt x="1515244" y="153790"/>
                </a:lnTo>
                <a:lnTo>
                  <a:pt x="1516213" y="154849"/>
                </a:lnTo>
                <a:lnTo>
                  <a:pt x="1517094" y="155820"/>
                </a:lnTo>
                <a:lnTo>
                  <a:pt x="1518063" y="156790"/>
                </a:lnTo>
                <a:lnTo>
                  <a:pt x="1519032" y="157761"/>
                </a:lnTo>
                <a:lnTo>
                  <a:pt x="1519913" y="158731"/>
                </a:lnTo>
                <a:lnTo>
                  <a:pt x="1520883" y="159702"/>
                </a:lnTo>
                <a:lnTo>
                  <a:pt x="1521764" y="160673"/>
                </a:lnTo>
                <a:lnTo>
                  <a:pt x="1522733" y="161555"/>
                </a:lnTo>
                <a:lnTo>
                  <a:pt x="1523614" y="162525"/>
                </a:lnTo>
                <a:lnTo>
                  <a:pt x="1524583" y="163408"/>
                </a:lnTo>
                <a:lnTo>
                  <a:pt x="1525552" y="164290"/>
                </a:lnTo>
                <a:lnTo>
                  <a:pt x="1526433" y="165172"/>
                </a:lnTo>
                <a:lnTo>
                  <a:pt x="1527403" y="166055"/>
                </a:lnTo>
                <a:lnTo>
                  <a:pt x="1528284" y="166937"/>
                </a:lnTo>
                <a:lnTo>
                  <a:pt x="1529253" y="167731"/>
                </a:lnTo>
                <a:lnTo>
                  <a:pt x="1530222" y="168613"/>
                </a:lnTo>
                <a:lnTo>
                  <a:pt x="1531103" y="169407"/>
                </a:lnTo>
                <a:lnTo>
                  <a:pt x="1532072" y="170202"/>
                </a:lnTo>
                <a:lnTo>
                  <a:pt x="1532953" y="170907"/>
                </a:lnTo>
                <a:lnTo>
                  <a:pt x="1533922" y="171702"/>
                </a:lnTo>
                <a:lnTo>
                  <a:pt x="1534892" y="172407"/>
                </a:lnTo>
                <a:lnTo>
                  <a:pt x="1535773" y="173113"/>
                </a:lnTo>
                <a:lnTo>
                  <a:pt x="1536742" y="173819"/>
                </a:lnTo>
                <a:lnTo>
                  <a:pt x="1537623" y="174525"/>
                </a:lnTo>
                <a:lnTo>
                  <a:pt x="1538592" y="175143"/>
                </a:lnTo>
                <a:lnTo>
                  <a:pt x="1539561" y="175760"/>
                </a:lnTo>
                <a:lnTo>
                  <a:pt x="1540442" y="176378"/>
                </a:lnTo>
                <a:lnTo>
                  <a:pt x="1541412" y="176996"/>
                </a:lnTo>
                <a:lnTo>
                  <a:pt x="1542293" y="177613"/>
                </a:lnTo>
                <a:lnTo>
                  <a:pt x="1543262" y="178143"/>
                </a:lnTo>
                <a:lnTo>
                  <a:pt x="1544143" y="178672"/>
                </a:lnTo>
                <a:lnTo>
                  <a:pt x="1545112" y="179201"/>
                </a:lnTo>
                <a:lnTo>
                  <a:pt x="1546081" y="179643"/>
                </a:lnTo>
                <a:lnTo>
                  <a:pt x="1546962" y="180172"/>
                </a:lnTo>
                <a:lnTo>
                  <a:pt x="1547931" y="180613"/>
                </a:lnTo>
                <a:lnTo>
                  <a:pt x="1548812" y="180966"/>
                </a:lnTo>
                <a:lnTo>
                  <a:pt x="1549782" y="181407"/>
                </a:lnTo>
                <a:lnTo>
                  <a:pt x="1550751" y="181760"/>
                </a:lnTo>
                <a:lnTo>
                  <a:pt x="1551632" y="182113"/>
                </a:lnTo>
                <a:lnTo>
                  <a:pt x="1552601" y="182466"/>
                </a:lnTo>
                <a:lnTo>
                  <a:pt x="1553482" y="182819"/>
                </a:lnTo>
                <a:lnTo>
                  <a:pt x="1554451" y="183084"/>
                </a:lnTo>
                <a:lnTo>
                  <a:pt x="1555420" y="183437"/>
                </a:lnTo>
                <a:lnTo>
                  <a:pt x="1556302" y="183701"/>
                </a:lnTo>
                <a:lnTo>
                  <a:pt x="1557271" y="183878"/>
                </a:lnTo>
                <a:lnTo>
                  <a:pt x="1558152" y="184142"/>
                </a:lnTo>
                <a:lnTo>
                  <a:pt x="1559121" y="184319"/>
                </a:lnTo>
                <a:lnTo>
                  <a:pt x="1560002" y="184495"/>
                </a:lnTo>
                <a:lnTo>
                  <a:pt x="1560971" y="184672"/>
                </a:lnTo>
                <a:lnTo>
                  <a:pt x="1561940" y="184848"/>
                </a:lnTo>
                <a:lnTo>
                  <a:pt x="1562821" y="184936"/>
                </a:lnTo>
                <a:lnTo>
                  <a:pt x="1563791" y="185025"/>
                </a:lnTo>
                <a:lnTo>
                  <a:pt x="1564672" y="185201"/>
                </a:lnTo>
                <a:lnTo>
                  <a:pt x="1565641" y="185201"/>
                </a:lnTo>
                <a:lnTo>
                  <a:pt x="1566610" y="185289"/>
                </a:lnTo>
                <a:lnTo>
                  <a:pt x="1567491" y="185378"/>
                </a:lnTo>
                <a:lnTo>
                  <a:pt x="1568460" y="185378"/>
                </a:lnTo>
                <a:lnTo>
                  <a:pt x="1569341" y="185378"/>
                </a:lnTo>
                <a:lnTo>
                  <a:pt x="1570311" y="185378"/>
                </a:lnTo>
                <a:lnTo>
                  <a:pt x="1571280" y="185378"/>
                </a:lnTo>
                <a:lnTo>
                  <a:pt x="1572161" y="185378"/>
                </a:lnTo>
                <a:lnTo>
                  <a:pt x="1573130" y="185289"/>
                </a:lnTo>
                <a:lnTo>
                  <a:pt x="1574011" y="185201"/>
                </a:lnTo>
                <a:lnTo>
                  <a:pt x="1574980" y="185201"/>
                </a:lnTo>
                <a:lnTo>
                  <a:pt x="1575949" y="185113"/>
                </a:lnTo>
                <a:lnTo>
                  <a:pt x="1576830" y="185025"/>
                </a:lnTo>
                <a:lnTo>
                  <a:pt x="1577800" y="184936"/>
                </a:lnTo>
                <a:lnTo>
                  <a:pt x="1578681" y="184760"/>
                </a:lnTo>
                <a:lnTo>
                  <a:pt x="1579650" y="184672"/>
                </a:lnTo>
                <a:lnTo>
                  <a:pt x="1580531" y="184495"/>
                </a:lnTo>
                <a:lnTo>
                  <a:pt x="1581500" y="184407"/>
                </a:lnTo>
                <a:lnTo>
                  <a:pt x="1582469" y="184231"/>
                </a:lnTo>
                <a:lnTo>
                  <a:pt x="1583350" y="184054"/>
                </a:lnTo>
                <a:lnTo>
                  <a:pt x="1584319" y="183878"/>
                </a:lnTo>
                <a:lnTo>
                  <a:pt x="1585201" y="183789"/>
                </a:lnTo>
                <a:lnTo>
                  <a:pt x="1586170" y="183613"/>
                </a:lnTo>
                <a:lnTo>
                  <a:pt x="1587139" y="183348"/>
                </a:lnTo>
                <a:lnTo>
                  <a:pt x="1588020" y="183172"/>
                </a:lnTo>
                <a:lnTo>
                  <a:pt x="1588989" y="182995"/>
                </a:lnTo>
                <a:lnTo>
                  <a:pt x="1589870" y="182819"/>
                </a:lnTo>
                <a:lnTo>
                  <a:pt x="1590839" y="182643"/>
                </a:lnTo>
                <a:lnTo>
                  <a:pt x="1591808" y="182378"/>
                </a:lnTo>
                <a:lnTo>
                  <a:pt x="1592690" y="182201"/>
                </a:lnTo>
                <a:lnTo>
                  <a:pt x="1593659" y="182025"/>
                </a:lnTo>
                <a:lnTo>
                  <a:pt x="1594540" y="181760"/>
                </a:lnTo>
                <a:lnTo>
                  <a:pt x="1595509" y="181584"/>
                </a:lnTo>
                <a:lnTo>
                  <a:pt x="1596390" y="181319"/>
                </a:lnTo>
                <a:lnTo>
                  <a:pt x="1597359" y="181143"/>
                </a:lnTo>
                <a:lnTo>
                  <a:pt x="1598328" y="180878"/>
                </a:lnTo>
                <a:lnTo>
                  <a:pt x="1599210" y="180702"/>
                </a:lnTo>
                <a:lnTo>
                  <a:pt x="1600179" y="180437"/>
                </a:lnTo>
                <a:lnTo>
                  <a:pt x="1601060" y="180261"/>
                </a:lnTo>
                <a:lnTo>
                  <a:pt x="1602029" y="179996"/>
                </a:lnTo>
                <a:lnTo>
                  <a:pt x="1602998" y="179819"/>
                </a:lnTo>
                <a:lnTo>
                  <a:pt x="1603879" y="179643"/>
                </a:lnTo>
                <a:lnTo>
                  <a:pt x="1604848" y="179378"/>
                </a:lnTo>
                <a:lnTo>
                  <a:pt x="1605729" y="179202"/>
                </a:lnTo>
                <a:lnTo>
                  <a:pt x="1606699" y="178937"/>
                </a:lnTo>
                <a:lnTo>
                  <a:pt x="1607668" y="178761"/>
                </a:lnTo>
                <a:lnTo>
                  <a:pt x="1608549" y="178584"/>
                </a:lnTo>
                <a:lnTo>
                  <a:pt x="1609518" y="178408"/>
                </a:lnTo>
                <a:lnTo>
                  <a:pt x="1610399" y="178143"/>
                </a:lnTo>
                <a:lnTo>
                  <a:pt x="1611368" y="177967"/>
                </a:lnTo>
                <a:lnTo>
                  <a:pt x="1612337" y="177790"/>
                </a:lnTo>
                <a:lnTo>
                  <a:pt x="1613218" y="177614"/>
                </a:lnTo>
                <a:lnTo>
                  <a:pt x="1614188" y="177437"/>
                </a:lnTo>
                <a:lnTo>
                  <a:pt x="1615069" y="177261"/>
                </a:lnTo>
                <a:lnTo>
                  <a:pt x="1616038" y="177084"/>
                </a:lnTo>
                <a:lnTo>
                  <a:pt x="1616919" y="176908"/>
                </a:lnTo>
                <a:lnTo>
                  <a:pt x="1617888" y="176732"/>
                </a:lnTo>
                <a:lnTo>
                  <a:pt x="1618857" y="176555"/>
                </a:lnTo>
                <a:lnTo>
                  <a:pt x="1619738" y="176379"/>
                </a:lnTo>
                <a:lnTo>
                  <a:pt x="1620707" y="176290"/>
                </a:lnTo>
                <a:lnTo>
                  <a:pt x="1621589" y="176114"/>
                </a:lnTo>
                <a:lnTo>
                  <a:pt x="1622558" y="175938"/>
                </a:lnTo>
                <a:lnTo>
                  <a:pt x="1623527" y="175849"/>
                </a:lnTo>
                <a:lnTo>
                  <a:pt x="1624408" y="175673"/>
                </a:lnTo>
                <a:lnTo>
                  <a:pt x="1625377" y="175496"/>
                </a:lnTo>
                <a:lnTo>
                  <a:pt x="1626258" y="175408"/>
                </a:lnTo>
                <a:lnTo>
                  <a:pt x="1627227" y="175232"/>
                </a:lnTo>
                <a:lnTo>
                  <a:pt x="1628197" y="175144"/>
                </a:lnTo>
                <a:lnTo>
                  <a:pt x="1629078" y="175055"/>
                </a:lnTo>
                <a:lnTo>
                  <a:pt x="1630047" y="174879"/>
                </a:lnTo>
                <a:lnTo>
                  <a:pt x="1630928" y="174791"/>
                </a:lnTo>
                <a:lnTo>
                  <a:pt x="1631897" y="174702"/>
                </a:lnTo>
                <a:lnTo>
                  <a:pt x="1632866" y="174526"/>
                </a:lnTo>
                <a:lnTo>
                  <a:pt x="1633747" y="174438"/>
                </a:lnTo>
                <a:lnTo>
                  <a:pt x="1634716" y="174349"/>
                </a:lnTo>
                <a:lnTo>
                  <a:pt x="1635598" y="174261"/>
                </a:lnTo>
                <a:lnTo>
                  <a:pt x="1636567" y="174085"/>
                </a:lnTo>
                <a:lnTo>
                  <a:pt x="1637448" y="173996"/>
                </a:lnTo>
                <a:lnTo>
                  <a:pt x="1638417" y="173908"/>
                </a:lnTo>
                <a:lnTo>
                  <a:pt x="1639386" y="173820"/>
                </a:lnTo>
                <a:lnTo>
                  <a:pt x="1640267" y="173644"/>
                </a:lnTo>
                <a:lnTo>
                  <a:pt x="1641236" y="173555"/>
                </a:lnTo>
                <a:lnTo>
                  <a:pt x="1642117" y="173467"/>
                </a:lnTo>
                <a:lnTo>
                  <a:pt x="1643087" y="173379"/>
                </a:lnTo>
                <a:lnTo>
                  <a:pt x="1644056" y="173202"/>
                </a:lnTo>
                <a:lnTo>
                  <a:pt x="1644937" y="173114"/>
                </a:lnTo>
                <a:lnTo>
                  <a:pt x="1645906" y="173026"/>
                </a:lnTo>
                <a:lnTo>
                  <a:pt x="1646787" y="172938"/>
                </a:lnTo>
                <a:lnTo>
                  <a:pt x="1647756" y="172761"/>
                </a:lnTo>
                <a:lnTo>
                  <a:pt x="1648725" y="172673"/>
                </a:lnTo>
                <a:lnTo>
                  <a:pt x="1649606" y="172496"/>
                </a:lnTo>
                <a:lnTo>
                  <a:pt x="1650576" y="172408"/>
                </a:lnTo>
                <a:lnTo>
                  <a:pt x="1651457" y="172232"/>
                </a:lnTo>
                <a:lnTo>
                  <a:pt x="1652426" y="172144"/>
                </a:lnTo>
                <a:lnTo>
                  <a:pt x="1653307" y="171967"/>
                </a:lnTo>
                <a:lnTo>
                  <a:pt x="1654276" y="171879"/>
                </a:lnTo>
                <a:lnTo>
                  <a:pt x="1655245" y="171702"/>
                </a:lnTo>
                <a:lnTo>
                  <a:pt x="1656126" y="171526"/>
                </a:lnTo>
                <a:lnTo>
                  <a:pt x="1657096" y="171350"/>
                </a:lnTo>
                <a:lnTo>
                  <a:pt x="1657977" y="171173"/>
                </a:lnTo>
                <a:lnTo>
                  <a:pt x="1658946" y="170997"/>
                </a:lnTo>
                <a:lnTo>
                  <a:pt x="1659915" y="170820"/>
                </a:lnTo>
                <a:lnTo>
                  <a:pt x="1660796" y="170644"/>
                </a:lnTo>
                <a:lnTo>
                  <a:pt x="1661765" y="170379"/>
                </a:lnTo>
                <a:lnTo>
                  <a:pt x="1662646" y="170203"/>
                </a:lnTo>
                <a:lnTo>
                  <a:pt x="1663615" y="170026"/>
                </a:lnTo>
                <a:lnTo>
                  <a:pt x="1664585" y="169762"/>
                </a:lnTo>
                <a:lnTo>
                  <a:pt x="1665466" y="169497"/>
                </a:lnTo>
                <a:lnTo>
                  <a:pt x="1666435" y="169320"/>
                </a:lnTo>
                <a:lnTo>
                  <a:pt x="1667316" y="169056"/>
                </a:lnTo>
                <a:lnTo>
                  <a:pt x="1668285" y="168791"/>
                </a:lnTo>
                <a:lnTo>
                  <a:pt x="1669254" y="168526"/>
                </a:lnTo>
                <a:lnTo>
                  <a:pt x="1670135" y="168173"/>
                </a:lnTo>
                <a:lnTo>
                  <a:pt x="1671104" y="167909"/>
                </a:lnTo>
                <a:lnTo>
                  <a:pt x="1671986" y="167556"/>
                </a:lnTo>
                <a:lnTo>
                  <a:pt x="1672955" y="167291"/>
                </a:lnTo>
                <a:lnTo>
                  <a:pt x="1673836" y="166938"/>
                </a:lnTo>
                <a:lnTo>
                  <a:pt x="1674805" y="166585"/>
                </a:lnTo>
                <a:lnTo>
                  <a:pt x="1675774" y="166232"/>
                </a:lnTo>
                <a:lnTo>
                  <a:pt x="1676655" y="165879"/>
                </a:lnTo>
                <a:lnTo>
                  <a:pt x="1677624" y="165526"/>
                </a:lnTo>
                <a:lnTo>
                  <a:pt x="1678505" y="165173"/>
                </a:lnTo>
                <a:lnTo>
                  <a:pt x="1679475" y="164732"/>
                </a:lnTo>
                <a:lnTo>
                  <a:pt x="1680444" y="164379"/>
                </a:lnTo>
                <a:lnTo>
                  <a:pt x="1681325" y="163938"/>
                </a:lnTo>
                <a:lnTo>
                  <a:pt x="1682294" y="163497"/>
                </a:lnTo>
                <a:lnTo>
                  <a:pt x="1683175" y="163056"/>
                </a:lnTo>
                <a:lnTo>
                  <a:pt x="1684144" y="162614"/>
                </a:lnTo>
                <a:lnTo>
                  <a:pt x="1685113" y="162173"/>
                </a:lnTo>
                <a:lnTo>
                  <a:pt x="1685994" y="161644"/>
                </a:lnTo>
                <a:lnTo>
                  <a:pt x="1686964" y="161203"/>
                </a:lnTo>
                <a:lnTo>
                  <a:pt x="1687845" y="160673"/>
                </a:lnTo>
                <a:lnTo>
                  <a:pt x="1688814" y="160144"/>
                </a:lnTo>
                <a:lnTo>
                  <a:pt x="1689695" y="159615"/>
                </a:lnTo>
                <a:lnTo>
                  <a:pt x="1690664" y="159085"/>
                </a:lnTo>
                <a:lnTo>
                  <a:pt x="1691633" y="158556"/>
                </a:lnTo>
                <a:lnTo>
                  <a:pt x="1692514" y="158026"/>
                </a:lnTo>
                <a:lnTo>
                  <a:pt x="1693484" y="157497"/>
                </a:lnTo>
                <a:lnTo>
                  <a:pt x="1694365" y="156879"/>
                </a:lnTo>
                <a:lnTo>
                  <a:pt x="1695334" y="156350"/>
                </a:lnTo>
                <a:lnTo>
                  <a:pt x="1696303" y="155732"/>
                </a:lnTo>
                <a:lnTo>
                  <a:pt x="1697184" y="155115"/>
                </a:lnTo>
                <a:lnTo>
                  <a:pt x="1698153" y="154497"/>
                </a:lnTo>
                <a:lnTo>
                  <a:pt x="1699034" y="153880"/>
                </a:lnTo>
                <a:lnTo>
                  <a:pt x="1700003" y="153262"/>
                </a:lnTo>
                <a:lnTo>
                  <a:pt x="1700973" y="152644"/>
                </a:lnTo>
                <a:lnTo>
                  <a:pt x="1701854" y="152027"/>
                </a:lnTo>
                <a:lnTo>
                  <a:pt x="1702823" y="151409"/>
                </a:lnTo>
                <a:lnTo>
                  <a:pt x="1703704" y="150703"/>
                </a:lnTo>
                <a:lnTo>
                  <a:pt x="1704673" y="150085"/>
                </a:lnTo>
                <a:lnTo>
                  <a:pt x="1705642" y="149380"/>
                </a:lnTo>
                <a:lnTo>
                  <a:pt x="1706523" y="148762"/>
                </a:lnTo>
                <a:lnTo>
                  <a:pt x="1707493" y="148056"/>
                </a:lnTo>
                <a:lnTo>
                  <a:pt x="1708374" y="147438"/>
                </a:lnTo>
                <a:lnTo>
                  <a:pt x="1709343" y="146733"/>
                </a:lnTo>
                <a:lnTo>
                  <a:pt x="1710224" y="146027"/>
                </a:lnTo>
                <a:lnTo>
                  <a:pt x="1711193" y="145321"/>
                </a:lnTo>
                <a:lnTo>
                  <a:pt x="1712162" y="144703"/>
                </a:lnTo>
                <a:lnTo>
                  <a:pt x="1713043" y="143997"/>
                </a:lnTo>
                <a:lnTo>
                  <a:pt x="1714012" y="143291"/>
                </a:lnTo>
                <a:lnTo>
                  <a:pt x="1714893" y="142586"/>
                </a:lnTo>
                <a:lnTo>
                  <a:pt x="1715863" y="141880"/>
                </a:lnTo>
                <a:lnTo>
                  <a:pt x="1716832" y="141174"/>
                </a:lnTo>
                <a:lnTo>
                  <a:pt x="1717713" y="140556"/>
                </a:lnTo>
                <a:lnTo>
                  <a:pt x="1718682" y="139850"/>
                </a:lnTo>
                <a:lnTo>
                  <a:pt x="1719563" y="139144"/>
                </a:lnTo>
                <a:lnTo>
                  <a:pt x="1720532" y="138438"/>
                </a:lnTo>
                <a:lnTo>
                  <a:pt x="1721501" y="137821"/>
                </a:lnTo>
                <a:lnTo>
                  <a:pt x="1722383" y="137115"/>
                </a:lnTo>
                <a:lnTo>
                  <a:pt x="1723352" y="136409"/>
                </a:lnTo>
                <a:lnTo>
                  <a:pt x="1724233" y="135791"/>
                </a:lnTo>
                <a:lnTo>
                  <a:pt x="1725202" y="135086"/>
                </a:lnTo>
                <a:lnTo>
                  <a:pt x="1726171" y="134468"/>
                </a:lnTo>
                <a:lnTo>
                  <a:pt x="1727052" y="133850"/>
                </a:lnTo>
                <a:lnTo>
                  <a:pt x="1728021" y="133144"/>
                </a:lnTo>
                <a:lnTo>
                  <a:pt x="1728902" y="132527"/>
                </a:lnTo>
                <a:lnTo>
                  <a:pt x="1729872" y="131909"/>
                </a:lnTo>
                <a:lnTo>
                  <a:pt x="1730753" y="131291"/>
                </a:lnTo>
                <a:lnTo>
                  <a:pt x="1731722" y="130674"/>
                </a:lnTo>
                <a:lnTo>
                  <a:pt x="1732691" y="130144"/>
                </a:lnTo>
                <a:lnTo>
                  <a:pt x="1733572" y="129527"/>
                </a:lnTo>
                <a:lnTo>
                  <a:pt x="1734541" y="128997"/>
                </a:lnTo>
                <a:lnTo>
                  <a:pt x="1735422" y="128380"/>
                </a:lnTo>
                <a:lnTo>
                  <a:pt x="1736392" y="127850"/>
                </a:lnTo>
                <a:lnTo>
                  <a:pt x="1737361" y="127321"/>
                </a:lnTo>
                <a:lnTo>
                  <a:pt x="1738242" y="126792"/>
                </a:lnTo>
                <a:lnTo>
                  <a:pt x="1739211" y="126262"/>
                </a:lnTo>
                <a:lnTo>
                  <a:pt x="1740092" y="125821"/>
                </a:lnTo>
                <a:lnTo>
                  <a:pt x="1741061" y="125380"/>
                </a:lnTo>
                <a:lnTo>
                  <a:pt x="1742030" y="124851"/>
                </a:lnTo>
                <a:lnTo>
                  <a:pt x="1742911" y="124409"/>
                </a:lnTo>
                <a:lnTo>
                  <a:pt x="1743881" y="124056"/>
                </a:lnTo>
                <a:lnTo>
                  <a:pt x="1744762" y="123615"/>
                </a:lnTo>
                <a:lnTo>
                  <a:pt x="1749431" y="121851"/>
                </a:lnTo>
                <a:lnTo>
                  <a:pt x="1750400" y="121498"/>
                </a:lnTo>
                <a:lnTo>
                  <a:pt x="1751282" y="121233"/>
                </a:lnTo>
                <a:lnTo>
                  <a:pt x="1752251" y="120968"/>
                </a:lnTo>
                <a:lnTo>
                  <a:pt x="1753220" y="120792"/>
                </a:lnTo>
                <a:lnTo>
                  <a:pt x="1754101" y="120527"/>
                </a:lnTo>
                <a:lnTo>
                  <a:pt x="1755070" y="120351"/>
                </a:lnTo>
                <a:lnTo>
                  <a:pt x="1755951" y="120174"/>
                </a:lnTo>
                <a:lnTo>
                  <a:pt x="1756920" y="119998"/>
                </a:lnTo>
                <a:lnTo>
                  <a:pt x="1757890" y="119909"/>
                </a:lnTo>
                <a:lnTo>
                  <a:pt x="1758771" y="119733"/>
                </a:lnTo>
                <a:lnTo>
                  <a:pt x="1759740" y="119645"/>
                </a:lnTo>
                <a:lnTo>
                  <a:pt x="1760621" y="119645"/>
                </a:lnTo>
                <a:lnTo>
                  <a:pt x="1761590" y="119557"/>
                </a:lnTo>
                <a:lnTo>
                  <a:pt x="1762559" y="119557"/>
                </a:lnTo>
                <a:lnTo>
                  <a:pt x="1763440" y="119557"/>
                </a:lnTo>
                <a:lnTo>
                  <a:pt x="1764409" y="119557"/>
                </a:lnTo>
                <a:lnTo>
                  <a:pt x="1765291" y="119645"/>
                </a:lnTo>
                <a:lnTo>
                  <a:pt x="1766260" y="119645"/>
                </a:lnTo>
                <a:lnTo>
                  <a:pt x="1767141" y="119733"/>
                </a:lnTo>
                <a:lnTo>
                  <a:pt x="1768110" y="119821"/>
                </a:lnTo>
                <a:lnTo>
                  <a:pt x="1769079" y="119998"/>
                </a:lnTo>
                <a:lnTo>
                  <a:pt x="1769960" y="120174"/>
                </a:lnTo>
                <a:lnTo>
                  <a:pt x="1770929" y="120351"/>
                </a:lnTo>
                <a:lnTo>
                  <a:pt x="1771810" y="120527"/>
                </a:lnTo>
                <a:lnTo>
                  <a:pt x="1772780" y="120704"/>
                </a:lnTo>
                <a:lnTo>
                  <a:pt x="1773749" y="120968"/>
                </a:lnTo>
                <a:lnTo>
                  <a:pt x="1774630" y="121233"/>
                </a:lnTo>
                <a:lnTo>
                  <a:pt x="1775599" y="121498"/>
                </a:lnTo>
                <a:lnTo>
                  <a:pt x="1776480" y="121762"/>
                </a:lnTo>
                <a:lnTo>
                  <a:pt x="1777449" y="122115"/>
                </a:lnTo>
                <a:lnTo>
                  <a:pt x="1778418" y="122468"/>
                </a:lnTo>
                <a:lnTo>
                  <a:pt x="1779299" y="122821"/>
                </a:lnTo>
                <a:lnTo>
                  <a:pt x="1780269" y="123174"/>
                </a:lnTo>
                <a:lnTo>
                  <a:pt x="1781150" y="123615"/>
                </a:lnTo>
                <a:lnTo>
                  <a:pt x="1782119" y="123968"/>
                </a:lnTo>
                <a:lnTo>
                  <a:pt x="1783000" y="124409"/>
                </a:lnTo>
                <a:lnTo>
                  <a:pt x="1783969" y="124851"/>
                </a:lnTo>
                <a:lnTo>
                  <a:pt x="1784938" y="125380"/>
                </a:lnTo>
                <a:lnTo>
                  <a:pt x="1785819" y="125821"/>
                </a:lnTo>
                <a:lnTo>
                  <a:pt x="1786788" y="126351"/>
                </a:lnTo>
                <a:lnTo>
                  <a:pt x="1787670" y="126880"/>
                </a:lnTo>
                <a:lnTo>
                  <a:pt x="1788639" y="127409"/>
                </a:lnTo>
                <a:lnTo>
                  <a:pt x="1789608" y="127939"/>
                </a:lnTo>
                <a:lnTo>
                  <a:pt x="1790489" y="128468"/>
                </a:lnTo>
                <a:lnTo>
                  <a:pt x="1791458" y="129086"/>
                </a:lnTo>
                <a:lnTo>
                  <a:pt x="1792339" y="129615"/>
                </a:lnTo>
                <a:lnTo>
                  <a:pt x="1793308" y="130233"/>
                </a:lnTo>
                <a:lnTo>
                  <a:pt x="1794278" y="130850"/>
                </a:lnTo>
                <a:lnTo>
                  <a:pt x="1795159" y="131468"/>
                </a:lnTo>
                <a:lnTo>
                  <a:pt x="1796128" y="132086"/>
                </a:lnTo>
                <a:lnTo>
                  <a:pt x="1797009" y="132703"/>
                </a:lnTo>
                <a:lnTo>
                  <a:pt x="1797978" y="133409"/>
                </a:lnTo>
                <a:lnTo>
                  <a:pt x="1798947" y="134027"/>
                </a:lnTo>
                <a:lnTo>
                  <a:pt x="1799828" y="134733"/>
                </a:lnTo>
                <a:lnTo>
                  <a:pt x="1800797" y="135438"/>
                </a:lnTo>
                <a:lnTo>
                  <a:pt x="1801679" y="136144"/>
                </a:lnTo>
                <a:lnTo>
                  <a:pt x="1802648" y="136762"/>
                </a:lnTo>
                <a:lnTo>
                  <a:pt x="1803529" y="137468"/>
                </a:lnTo>
                <a:lnTo>
                  <a:pt x="1804498" y="138174"/>
                </a:lnTo>
                <a:lnTo>
                  <a:pt x="1805467" y="138880"/>
                </a:lnTo>
                <a:lnTo>
                  <a:pt x="1806348" y="139586"/>
                </a:lnTo>
                <a:lnTo>
                  <a:pt x="1807317" y="140380"/>
                </a:lnTo>
                <a:lnTo>
                  <a:pt x="1808198" y="141085"/>
                </a:lnTo>
                <a:lnTo>
                  <a:pt x="1809168" y="141791"/>
                </a:lnTo>
                <a:lnTo>
                  <a:pt x="1810137" y="142497"/>
                </a:lnTo>
                <a:lnTo>
                  <a:pt x="1811018" y="143203"/>
                </a:lnTo>
                <a:lnTo>
                  <a:pt x="1811987" y="143997"/>
                </a:lnTo>
                <a:lnTo>
                  <a:pt x="1812868" y="144703"/>
                </a:lnTo>
                <a:lnTo>
                  <a:pt x="1813837" y="145409"/>
                </a:lnTo>
                <a:lnTo>
                  <a:pt x="1814806" y="146115"/>
                </a:lnTo>
                <a:lnTo>
                  <a:pt x="1815687" y="146821"/>
                </a:lnTo>
                <a:lnTo>
                  <a:pt x="1816657" y="147615"/>
                </a:lnTo>
                <a:lnTo>
                  <a:pt x="1817538" y="148321"/>
                </a:lnTo>
                <a:lnTo>
                  <a:pt x="1818507" y="149027"/>
                </a:lnTo>
                <a:lnTo>
                  <a:pt x="1819476" y="149732"/>
                </a:lnTo>
                <a:lnTo>
                  <a:pt x="1820357" y="150438"/>
                </a:lnTo>
                <a:lnTo>
                  <a:pt x="1821326" y="151144"/>
                </a:lnTo>
                <a:lnTo>
                  <a:pt x="1822207" y="151850"/>
                </a:lnTo>
                <a:lnTo>
                  <a:pt x="1823177" y="152468"/>
                </a:lnTo>
                <a:lnTo>
                  <a:pt x="1824058" y="153174"/>
                </a:lnTo>
                <a:lnTo>
                  <a:pt x="1825027" y="153880"/>
                </a:lnTo>
                <a:lnTo>
                  <a:pt x="1825996" y="154497"/>
                </a:lnTo>
                <a:lnTo>
                  <a:pt x="1826877" y="155203"/>
                </a:lnTo>
                <a:lnTo>
                  <a:pt x="1827846" y="155821"/>
                </a:lnTo>
                <a:lnTo>
                  <a:pt x="1828727" y="156438"/>
                </a:lnTo>
                <a:lnTo>
                  <a:pt x="1829696" y="157056"/>
                </a:lnTo>
                <a:lnTo>
                  <a:pt x="1830666" y="157674"/>
                </a:lnTo>
                <a:lnTo>
                  <a:pt x="1831547" y="158291"/>
                </a:lnTo>
                <a:lnTo>
                  <a:pt x="1832516" y="158909"/>
                </a:lnTo>
                <a:lnTo>
                  <a:pt x="1833397" y="159526"/>
                </a:lnTo>
                <a:lnTo>
                  <a:pt x="1834366" y="160056"/>
                </a:lnTo>
                <a:lnTo>
                  <a:pt x="1835335" y="160673"/>
                </a:lnTo>
                <a:lnTo>
                  <a:pt x="1836216" y="161203"/>
                </a:lnTo>
                <a:lnTo>
                  <a:pt x="1837185" y="161732"/>
                </a:lnTo>
                <a:lnTo>
                  <a:pt x="1838067" y="162262"/>
                </a:lnTo>
                <a:lnTo>
                  <a:pt x="1839036" y="162791"/>
                </a:lnTo>
                <a:lnTo>
                  <a:pt x="1839917" y="163320"/>
                </a:lnTo>
                <a:lnTo>
                  <a:pt x="1840886" y="163762"/>
                </a:lnTo>
                <a:lnTo>
                  <a:pt x="1841855" y="164291"/>
                </a:lnTo>
                <a:lnTo>
                  <a:pt x="1842736" y="164732"/>
                </a:lnTo>
                <a:lnTo>
                  <a:pt x="1843705" y="165173"/>
                </a:lnTo>
                <a:lnTo>
                  <a:pt x="1844586" y="165615"/>
                </a:lnTo>
                <a:lnTo>
                  <a:pt x="1845556" y="166056"/>
                </a:lnTo>
                <a:lnTo>
                  <a:pt x="1846525" y="166409"/>
                </a:lnTo>
                <a:lnTo>
                  <a:pt x="1847406" y="166850"/>
                </a:lnTo>
                <a:lnTo>
                  <a:pt x="1848375" y="167203"/>
                </a:lnTo>
                <a:lnTo>
                  <a:pt x="1849256" y="167556"/>
                </a:lnTo>
                <a:lnTo>
                  <a:pt x="1850225" y="167909"/>
                </a:lnTo>
                <a:lnTo>
                  <a:pt x="1851194" y="168262"/>
                </a:lnTo>
                <a:lnTo>
                  <a:pt x="1852076" y="168615"/>
                </a:lnTo>
                <a:lnTo>
                  <a:pt x="1853045" y="168879"/>
                </a:lnTo>
                <a:lnTo>
                  <a:pt x="1853926" y="169232"/>
                </a:lnTo>
                <a:lnTo>
                  <a:pt x="1854895" y="169497"/>
                </a:lnTo>
                <a:lnTo>
                  <a:pt x="1855864" y="169762"/>
                </a:lnTo>
                <a:lnTo>
                  <a:pt x="1856745" y="170026"/>
                </a:lnTo>
                <a:lnTo>
                  <a:pt x="1857714" y="170291"/>
                </a:lnTo>
                <a:lnTo>
                  <a:pt x="1858595" y="170467"/>
                </a:lnTo>
                <a:lnTo>
                  <a:pt x="1859565" y="170732"/>
                </a:lnTo>
                <a:lnTo>
                  <a:pt x="1860446" y="170909"/>
                </a:lnTo>
                <a:lnTo>
                  <a:pt x="1861415" y="171085"/>
                </a:lnTo>
                <a:lnTo>
                  <a:pt x="1862384" y="171261"/>
                </a:lnTo>
                <a:lnTo>
                  <a:pt x="1863265" y="171438"/>
                </a:lnTo>
                <a:lnTo>
                  <a:pt x="1864234" y="171614"/>
                </a:lnTo>
                <a:lnTo>
                  <a:pt x="1865115" y="171791"/>
                </a:lnTo>
                <a:lnTo>
                  <a:pt x="1866084" y="171879"/>
                </a:lnTo>
                <a:lnTo>
                  <a:pt x="1867053" y="172055"/>
                </a:lnTo>
                <a:lnTo>
                  <a:pt x="1867934" y="172144"/>
                </a:lnTo>
                <a:lnTo>
                  <a:pt x="1868904" y="172232"/>
                </a:lnTo>
                <a:lnTo>
                  <a:pt x="1869785" y="172320"/>
                </a:lnTo>
                <a:lnTo>
                  <a:pt x="1870754" y="172408"/>
                </a:lnTo>
                <a:lnTo>
                  <a:pt x="1871723" y="172497"/>
                </a:lnTo>
                <a:lnTo>
                  <a:pt x="1872604" y="172585"/>
                </a:lnTo>
                <a:lnTo>
                  <a:pt x="1873573" y="172585"/>
                </a:lnTo>
                <a:lnTo>
                  <a:pt x="1874454" y="172673"/>
                </a:lnTo>
                <a:lnTo>
                  <a:pt x="1875423" y="172673"/>
                </a:lnTo>
                <a:lnTo>
                  <a:pt x="1876304" y="172673"/>
                </a:lnTo>
                <a:lnTo>
                  <a:pt x="1877273" y="172761"/>
                </a:lnTo>
                <a:lnTo>
                  <a:pt x="1878242" y="172761"/>
                </a:lnTo>
                <a:lnTo>
                  <a:pt x="1879123" y="172761"/>
                </a:lnTo>
                <a:lnTo>
                  <a:pt x="1880092" y="172761"/>
                </a:lnTo>
                <a:lnTo>
                  <a:pt x="1880973" y="172761"/>
                </a:lnTo>
                <a:lnTo>
                  <a:pt x="1881942" y="172761"/>
                </a:lnTo>
                <a:lnTo>
                  <a:pt x="1882911" y="172673"/>
                </a:lnTo>
                <a:lnTo>
                  <a:pt x="1883792" y="172673"/>
                </a:lnTo>
                <a:lnTo>
                  <a:pt x="1884761" y="172673"/>
                </a:lnTo>
                <a:lnTo>
                  <a:pt x="1885642" y="172585"/>
                </a:lnTo>
                <a:lnTo>
                  <a:pt x="1886611" y="172585"/>
                </a:lnTo>
                <a:lnTo>
                  <a:pt x="1887580" y="172585"/>
                </a:lnTo>
                <a:lnTo>
                  <a:pt x="1888462" y="172497"/>
                </a:lnTo>
                <a:lnTo>
                  <a:pt x="1889431" y="172497"/>
                </a:lnTo>
                <a:lnTo>
                  <a:pt x="1890312" y="172408"/>
                </a:lnTo>
                <a:lnTo>
                  <a:pt x="1891281" y="172320"/>
                </a:lnTo>
                <a:lnTo>
                  <a:pt x="1892250" y="172320"/>
                </a:lnTo>
                <a:lnTo>
                  <a:pt x="1893131" y="172232"/>
                </a:lnTo>
                <a:lnTo>
                  <a:pt x="1894100" y="172232"/>
                </a:lnTo>
                <a:lnTo>
                  <a:pt x="1894981" y="172144"/>
                </a:lnTo>
                <a:lnTo>
                  <a:pt x="1895950" y="172055"/>
                </a:lnTo>
                <a:lnTo>
                  <a:pt x="1896831" y="172055"/>
                </a:lnTo>
                <a:lnTo>
                  <a:pt x="1897800" y="171967"/>
                </a:lnTo>
                <a:lnTo>
                  <a:pt x="1898769" y="171967"/>
                </a:lnTo>
                <a:lnTo>
                  <a:pt x="1899650" y="171879"/>
                </a:lnTo>
                <a:lnTo>
                  <a:pt x="1900619" y="171791"/>
                </a:lnTo>
                <a:lnTo>
                  <a:pt x="1901500" y="171791"/>
                </a:lnTo>
                <a:lnTo>
                  <a:pt x="1902469" y="171702"/>
                </a:lnTo>
                <a:lnTo>
                  <a:pt x="1903438" y="171702"/>
                </a:lnTo>
                <a:lnTo>
                  <a:pt x="1904319" y="171614"/>
                </a:lnTo>
                <a:lnTo>
                  <a:pt x="1905288" y="171614"/>
                </a:lnTo>
                <a:lnTo>
                  <a:pt x="1906169" y="171526"/>
                </a:lnTo>
                <a:lnTo>
                  <a:pt x="1907139" y="171526"/>
                </a:lnTo>
                <a:lnTo>
                  <a:pt x="1908108" y="171438"/>
                </a:lnTo>
                <a:lnTo>
                  <a:pt x="1908989" y="171438"/>
                </a:lnTo>
                <a:lnTo>
                  <a:pt x="1909958" y="171438"/>
                </a:lnTo>
                <a:lnTo>
                  <a:pt x="1910839" y="171349"/>
                </a:lnTo>
                <a:lnTo>
                  <a:pt x="1911808" y="171349"/>
                </a:lnTo>
                <a:lnTo>
                  <a:pt x="1912777" y="171349"/>
                </a:lnTo>
                <a:lnTo>
                  <a:pt x="1913658" y="171349"/>
                </a:lnTo>
                <a:lnTo>
                  <a:pt x="1914627" y="171349"/>
                </a:lnTo>
                <a:lnTo>
                  <a:pt x="1915508" y="171261"/>
                </a:lnTo>
                <a:lnTo>
                  <a:pt x="1916477" y="171261"/>
                </a:lnTo>
                <a:lnTo>
                  <a:pt x="1917358" y="171261"/>
                </a:lnTo>
                <a:lnTo>
                  <a:pt x="1918327" y="171261"/>
                </a:lnTo>
                <a:lnTo>
                  <a:pt x="1919296" y="171261"/>
                </a:lnTo>
                <a:lnTo>
                  <a:pt x="1920177" y="171349"/>
                </a:lnTo>
                <a:lnTo>
                  <a:pt x="1921146" y="171349"/>
                </a:lnTo>
                <a:lnTo>
                  <a:pt x="1922027" y="171349"/>
                </a:lnTo>
                <a:lnTo>
                  <a:pt x="1922996" y="171349"/>
                </a:lnTo>
                <a:lnTo>
                  <a:pt x="1923965" y="171349"/>
                </a:lnTo>
                <a:lnTo>
                  <a:pt x="1924847" y="171438"/>
                </a:lnTo>
                <a:lnTo>
                  <a:pt x="1925816" y="171438"/>
                </a:lnTo>
                <a:lnTo>
                  <a:pt x="1926697" y="171438"/>
                </a:lnTo>
                <a:lnTo>
                  <a:pt x="1927666" y="171526"/>
                </a:lnTo>
                <a:lnTo>
                  <a:pt x="1928635" y="171526"/>
                </a:lnTo>
                <a:lnTo>
                  <a:pt x="1929516" y="171614"/>
                </a:lnTo>
                <a:lnTo>
                  <a:pt x="1930485" y="171614"/>
                </a:lnTo>
                <a:lnTo>
                  <a:pt x="1931366" y="171702"/>
                </a:lnTo>
                <a:lnTo>
                  <a:pt x="1932335" y="171702"/>
                </a:lnTo>
                <a:lnTo>
                  <a:pt x="1933216" y="171791"/>
                </a:lnTo>
                <a:lnTo>
                  <a:pt x="1934185" y="171791"/>
                </a:lnTo>
                <a:lnTo>
                  <a:pt x="1935154" y="171879"/>
                </a:lnTo>
                <a:lnTo>
                  <a:pt x="1936035" y="171967"/>
                </a:lnTo>
                <a:lnTo>
                  <a:pt x="1937004" y="171967"/>
                </a:lnTo>
                <a:lnTo>
                  <a:pt x="1937885" y="172055"/>
                </a:lnTo>
                <a:lnTo>
                  <a:pt x="1938854" y="172055"/>
                </a:lnTo>
                <a:lnTo>
                  <a:pt x="1939823" y="172144"/>
                </a:lnTo>
                <a:lnTo>
                  <a:pt x="1940704" y="172232"/>
                </a:lnTo>
                <a:lnTo>
                  <a:pt x="1941673" y="172232"/>
                </a:lnTo>
                <a:lnTo>
                  <a:pt x="1942554" y="172320"/>
                </a:lnTo>
                <a:lnTo>
                  <a:pt x="1943523" y="172408"/>
                </a:lnTo>
                <a:lnTo>
                  <a:pt x="1944492" y="172408"/>
                </a:lnTo>
                <a:lnTo>
                  <a:pt x="1945374" y="172497"/>
                </a:lnTo>
                <a:lnTo>
                  <a:pt x="1946343" y="172497"/>
                </a:lnTo>
                <a:lnTo>
                  <a:pt x="1947224" y="172585"/>
                </a:lnTo>
                <a:lnTo>
                  <a:pt x="1948193" y="172585"/>
                </a:lnTo>
                <a:lnTo>
                  <a:pt x="1949162" y="172673"/>
                </a:lnTo>
                <a:lnTo>
                  <a:pt x="1950043" y="172673"/>
                </a:lnTo>
                <a:lnTo>
                  <a:pt x="1951012" y="172673"/>
                </a:lnTo>
                <a:lnTo>
                  <a:pt x="1951893" y="172761"/>
                </a:lnTo>
                <a:lnTo>
                  <a:pt x="1952862" y="172761"/>
                </a:lnTo>
                <a:lnTo>
                  <a:pt x="1953743" y="172761"/>
                </a:lnTo>
                <a:lnTo>
                  <a:pt x="1954712" y="172761"/>
                </a:lnTo>
                <a:lnTo>
                  <a:pt x="1955681" y="172850"/>
                </a:lnTo>
                <a:lnTo>
                  <a:pt x="1956562" y="172850"/>
                </a:lnTo>
                <a:lnTo>
                  <a:pt x="1957531" y="172850"/>
                </a:lnTo>
                <a:lnTo>
                  <a:pt x="1958412" y="172761"/>
                </a:lnTo>
                <a:lnTo>
                  <a:pt x="1959381" y="172761"/>
                </a:lnTo>
                <a:lnTo>
                  <a:pt x="1960350" y="172761"/>
                </a:lnTo>
                <a:lnTo>
                  <a:pt x="1961231" y="172761"/>
                </a:lnTo>
                <a:lnTo>
                  <a:pt x="1962200" y="172673"/>
                </a:lnTo>
                <a:lnTo>
                  <a:pt x="1963082" y="172673"/>
                </a:lnTo>
                <a:lnTo>
                  <a:pt x="1964051" y="172585"/>
                </a:lnTo>
                <a:lnTo>
                  <a:pt x="1965020" y="172497"/>
                </a:lnTo>
                <a:lnTo>
                  <a:pt x="1965901" y="172408"/>
                </a:lnTo>
                <a:lnTo>
                  <a:pt x="1966870" y="172320"/>
                </a:lnTo>
                <a:lnTo>
                  <a:pt x="1967751" y="172232"/>
                </a:lnTo>
                <a:lnTo>
                  <a:pt x="1968720" y="172144"/>
                </a:lnTo>
                <a:lnTo>
                  <a:pt x="1969601" y="172055"/>
                </a:lnTo>
                <a:lnTo>
                  <a:pt x="1970570" y="171967"/>
                </a:lnTo>
                <a:lnTo>
                  <a:pt x="1971539" y="171791"/>
                </a:lnTo>
                <a:lnTo>
                  <a:pt x="1972420" y="171614"/>
                </a:lnTo>
                <a:lnTo>
                  <a:pt x="1973389" y="171526"/>
                </a:lnTo>
                <a:lnTo>
                  <a:pt x="1974270" y="171350"/>
                </a:lnTo>
                <a:lnTo>
                  <a:pt x="1975239" y="171173"/>
                </a:lnTo>
                <a:lnTo>
                  <a:pt x="1976208" y="170997"/>
                </a:lnTo>
                <a:lnTo>
                  <a:pt x="1977089" y="170732"/>
                </a:lnTo>
                <a:lnTo>
                  <a:pt x="1978058" y="170556"/>
                </a:lnTo>
                <a:lnTo>
                  <a:pt x="1978939" y="170291"/>
                </a:lnTo>
                <a:lnTo>
                  <a:pt x="1979908" y="170114"/>
                </a:lnTo>
                <a:lnTo>
                  <a:pt x="1980877" y="169850"/>
                </a:lnTo>
                <a:lnTo>
                  <a:pt x="1981759" y="169585"/>
                </a:lnTo>
                <a:lnTo>
                  <a:pt x="1982728" y="169320"/>
                </a:lnTo>
                <a:lnTo>
                  <a:pt x="1983609" y="169056"/>
                </a:lnTo>
                <a:lnTo>
                  <a:pt x="1984578" y="168703"/>
                </a:lnTo>
                <a:lnTo>
                  <a:pt x="1985547" y="168438"/>
                </a:lnTo>
                <a:lnTo>
                  <a:pt x="1986428" y="168085"/>
                </a:lnTo>
                <a:lnTo>
                  <a:pt x="1987397" y="167820"/>
                </a:lnTo>
                <a:lnTo>
                  <a:pt x="1988278" y="167468"/>
                </a:lnTo>
                <a:lnTo>
                  <a:pt x="1989247" y="167115"/>
                </a:lnTo>
                <a:lnTo>
                  <a:pt x="1990128" y="166673"/>
                </a:lnTo>
                <a:lnTo>
                  <a:pt x="1991097" y="166320"/>
                </a:lnTo>
                <a:lnTo>
                  <a:pt x="1992066" y="165967"/>
                </a:lnTo>
                <a:lnTo>
                  <a:pt x="1992947" y="165526"/>
                </a:lnTo>
                <a:lnTo>
                  <a:pt x="1993916" y="165085"/>
                </a:lnTo>
                <a:lnTo>
                  <a:pt x="1994797" y="164732"/>
                </a:lnTo>
                <a:lnTo>
                  <a:pt x="1995766" y="164291"/>
                </a:lnTo>
                <a:lnTo>
                  <a:pt x="1996735" y="163850"/>
                </a:lnTo>
                <a:lnTo>
                  <a:pt x="1997616" y="163320"/>
                </a:lnTo>
                <a:lnTo>
                  <a:pt x="1998585" y="162879"/>
                </a:lnTo>
                <a:lnTo>
                  <a:pt x="1999467" y="162438"/>
                </a:lnTo>
                <a:lnTo>
                  <a:pt x="2000435" y="161909"/>
                </a:lnTo>
                <a:lnTo>
                  <a:pt x="2001405" y="161467"/>
                </a:lnTo>
                <a:lnTo>
                  <a:pt x="2002286" y="160938"/>
                </a:lnTo>
                <a:lnTo>
                  <a:pt x="2003255" y="160409"/>
                </a:lnTo>
                <a:lnTo>
                  <a:pt x="2004136" y="159879"/>
                </a:lnTo>
                <a:lnTo>
                  <a:pt x="2005105" y="159350"/>
                </a:lnTo>
                <a:lnTo>
                  <a:pt x="2006074" y="158821"/>
                </a:lnTo>
                <a:lnTo>
                  <a:pt x="2006955" y="158291"/>
                </a:lnTo>
                <a:lnTo>
                  <a:pt x="2007924" y="157674"/>
                </a:lnTo>
                <a:lnTo>
                  <a:pt x="2008805" y="157144"/>
                </a:lnTo>
                <a:lnTo>
                  <a:pt x="2009774" y="156526"/>
                </a:lnTo>
                <a:lnTo>
                  <a:pt x="2010655" y="155997"/>
                </a:lnTo>
                <a:lnTo>
                  <a:pt x="2011624" y="155379"/>
                </a:lnTo>
                <a:lnTo>
                  <a:pt x="2012593" y="154850"/>
                </a:lnTo>
                <a:lnTo>
                  <a:pt x="2013474" y="154232"/>
                </a:lnTo>
                <a:lnTo>
                  <a:pt x="2014443" y="153615"/>
                </a:lnTo>
                <a:lnTo>
                  <a:pt x="2015324" y="153085"/>
                </a:lnTo>
                <a:lnTo>
                  <a:pt x="2016293" y="152468"/>
                </a:lnTo>
                <a:lnTo>
                  <a:pt x="2017262" y="151850"/>
                </a:lnTo>
                <a:lnTo>
                  <a:pt x="2018143" y="151233"/>
                </a:lnTo>
                <a:lnTo>
                  <a:pt x="2019113" y="150615"/>
                </a:lnTo>
                <a:lnTo>
                  <a:pt x="2019994" y="149997"/>
                </a:lnTo>
                <a:lnTo>
                  <a:pt x="2020963" y="149380"/>
                </a:lnTo>
                <a:lnTo>
                  <a:pt x="2021932" y="148762"/>
                </a:lnTo>
                <a:lnTo>
                  <a:pt x="2022813" y="148144"/>
                </a:lnTo>
                <a:lnTo>
                  <a:pt x="2023782" y="147527"/>
                </a:lnTo>
                <a:lnTo>
                  <a:pt x="2024663" y="146909"/>
                </a:lnTo>
                <a:lnTo>
                  <a:pt x="2025632" y="146380"/>
                </a:lnTo>
                <a:lnTo>
                  <a:pt x="2026513" y="145762"/>
                </a:lnTo>
                <a:lnTo>
                  <a:pt x="2027482" y="145145"/>
                </a:lnTo>
                <a:lnTo>
                  <a:pt x="2028451" y="144527"/>
                </a:lnTo>
                <a:lnTo>
                  <a:pt x="2029332" y="143909"/>
                </a:lnTo>
                <a:lnTo>
                  <a:pt x="2030301" y="143380"/>
                </a:lnTo>
                <a:lnTo>
                  <a:pt x="2031182" y="142762"/>
                </a:lnTo>
                <a:lnTo>
                  <a:pt x="2032151" y="142145"/>
                </a:lnTo>
                <a:lnTo>
                  <a:pt x="2033120" y="141615"/>
                </a:lnTo>
                <a:lnTo>
                  <a:pt x="2034001" y="140998"/>
                </a:lnTo>
                <a:lnTo>
                  <a:pt x="2034970" y="140468"/>
                </a:lnTo>
                <a:lnTo>
                  <a:pt x="2035851" y="139939"/>
                </a:lnTo>
                <a:lnTo>
                  <a:pt x="2036820" y="139409"/>
                </a:lnTo>
                <a:lnTo>
                  <a:pt x="2037789" y="138880"/>
                </a:lnTo>
                <a:lnTo>
                  <a:pt x="2038671" y="138351"/>
                </a:lnTo>
                <a:lnTo>
                  <a:pt x="2039640" y="137821"/>
                </a:lnTo>
                <a:lnTo>
                  <a:pt x="2040521" y="137292"/>
                </a:lnTo>
                <a:lnTo>
                  <a:pt x="2041490" y="136763"/>
                </a:lnTo>
                <a:lnTo>
                  <a:pt x="2042459" y="136321"/>
                </a:lnTo>
                <a:lnTo>
                  <a:pt x="2043340" y="135792"/>
                </a:lnTo>
                <a:lnTo>
                  <a:pt x="2044309" y="135351"/>
                </a:lnTo>
                <a:lnTo>
                  <a:pt x="2045190" y="134910"/>
                </a:lnTo>
                <a:lnTo>
                  <a:pt x="2046159" y="134468"/>
                </a:lnTo>
                <a:lnTo>
                  <a:pt x="2047040" y="134027"/>
                </a:lnTo>
                <a:lnTo>
                  <a:pt x="2048009" y="133674"/>
                </a:lnTo>
                <a:lnTo>
                  <a:pt x="2048978" y="133233"/>
                </a:lnTo>
                <a:lnTo>
                  <a:pt x="2049859" y="132880"/>
                </a:lnTo>
                <a:lnTo>
                  <a:pt x="2050828" y="132527"/>
                </a:lnTo>
                <a:lnTo>
                  <a:pt x="2051709" y="132086"/>
                </a:lnTo>
                <a:lnTo>
                  <a:pt x="2052678" y="131821"/>
                </a:lnTo>
                <a:lnTo>
                  <a:pt x="2053647" y="131468"/>
                </a:lnTo>
                <a:lnTo>
                  <a:pt x="2054528" y="131115"/>
                </a:lnTo>
                <a:lnTo>
                  <a:pt x="2055497" y="130851"/>
                </a:lnTo>
                <a:lnTo>
                  <a:pt x="2056379" y="130586"/>
                </a:lnTo>
                <a:lnTo>
                  <a:pt x="2057348" y="130321"/>
                </a:lnTo>
                <a:lnTo>
                  <a:pt x="2058317" y="130057"/>
                </a:lnTo>
                <a:lnTo>
                  <a:pt x="2059198" y="129880"/>
                </a:lnTo>
                <a:lnTo>
                  <a:pt x="2060167" y="129616"/>
                </a:lnTo>
                <a:lnTo>
                  <a:pt x="2061048" y="129439"/>
                </a:lnTo>
                <a:lnTo>
                  <a:pt x="2062017" y="129263"/>
                </a:lnTo>
                <a:lnTo>
                  <a:pt x="2062898" y="129086"/>
                </a:lnTo>
                <a:lnTo>
                  <a:pt x="2063867" y="128998"/>
                </a:lnTo>
                <a:lnTo>
                  <a:pt x="2064836" y="128910"/>
                </a:lnTo>
                <a:lnTo>
                  <a:pt x="2065717" y="128733"/>
                </a:lnTo>
                <a:lnTo>
                  <a:pt x="2066686" y="128645"/>
                </a:lnTo>
                <a:lnTo>
                  <a:pt x="2067567" y="128645"/>
                </a:lnTo>
                <a:lnTo>
                  <a:pt x="2068536" y="128557"/>
                </a:lnTo>
                <a:lnTo>
                  <a:pt x="2069505" y="128557"/>
                </a:lnTo>
                <a:lnTo>
                  <a:pt x="2070386" y="128557"/>
                </a:lnTo>
                <a:lnTo>
                  <a:pt x="2071355" y="128557"/>
                </a:lnTo>
                <a:lnTo>
                  <a:pt x="2072236" y="128557"/>
                </a:lnTo>
                <a:lnTo>
                  <a:pt x="2073205" y="128557"/>
                </a:lnTo>
                <a:lnTo>
                  <a:pt x="2074174" y="128645"/>
                </a:lnTo>
                <a:lnTo>
                  <a:pt x="2075056" y="128733"/>
                </a:lnTo>
                <a:lnTo>
                  <a:pt x="2076025" y="128822"/>
                </a:lnTo>
                <a:lnTo>
                  <a:pt x="2076906" y="128910"/>
                </a:lnTo>
                <a:lnTo>
                  <a:pt x="2077875" y="129086"/>
                </a:lnTo>
                <a:lnTo>
                  <a:pt x="2078844" y="129174"/>
                </a:lnTo>
                <a:lnTo>
                  <a:pt x="2079725" y="129351"/>
                </a:lnTo>
                <a:lnTo>
                  <a:pt x="2080694" y="129527"/>
                </a:lnTo>
                <a:lnTo>
                  <a:pt x="2081575" y="129704"/>
                </a:lnTo>
                <a:lnTo>
                  <a:pt x="2082544" y="129880"/>
                </a:lnTo>
                <a:lnTo>
                  <a:pt x="2083425" y="130145"/>
                </a:lnTo>
                <a:lnTo>
                  <a:pt x="2084394" y="130410"/>
                </a:lnTo>
                <a:lnTo>
                  <a:pt x="2085363" y="130674"/>
                </a:lnTo>
                <a:lnTo>
                  <a:pt x="2086244" y="130939"/>
                </a:lnTo>
                <a:lnTo>
                  <a:pt x="2087213" y="131204"/>
                </a:lnTo>
                <a:lnTo>
                  <a:pt x="2088094" y="131468"/>
                </a:lnTo>
                <a:lnTo>
                  <a:pt x="2089063" y="131821"/>
                </a:lnTo>
                <a:lnTo>
                  <a:pt x="2090032" y="132086"/>
                </a:lnTo>
                <a:lnTo>
                  <a:pt x="2090913" y="132439"/>
                </a:lnTo>
                <a:lnTo>
                  <a:pt x="2091882" y="132792"/>
                </a:lnTo>
                <a:lnTo>
                  <a:pt x="2092763" y="133145"/>
                </a:lnTo>
                <a:lnTo>
                  <a:pt x="2093733" y="133586"/>
                </a:lnTo>
                <a:lnTo>
                  <a:pt x="2094702" y="133939"/>
                </a:lnTo>
                <a:lnTo>
                  <a:pt x="2095583" y="134292"/>
                </a:lnTo>
                <a:lnTo>
                  <a:pt x="2096552" y="134733"/>
                </a:lnTo>
                <a:lnTo>
                  <a:pt x="2097433" y="135174"/>
                </a:lnTo>
                <a:lnTo>
                  <a:pt x="2098402" y="135527"/>
                </a:lnTo>
                <a:lnTo>
                  <a:pt x="2099371" y="135968"/>
                </a:lnTo>
                <a:lnTo>
                  <a:pt x="2100252" y="136410"/>
                </a:lnTo>
                <a:lnTo>
                  <a:pt x="2101221" y="136851"/>
                </a:lnTo>
                <a:lnTo>
                  <a:pt x="2102102" y="137380"/>
                </a:lnTo>
                <a:lnTo>
                  <a:pt x="2103071" y="137821"/>
                </a:lnTo>
                <a:lnTo>
                  <a:pt x="2103952" y="138263"/>
                </a:lnTo>
                <a:lnTo>
                  <a:pt x="2104921" y="138792"/>
                </a:lnTo>
                <a:lnTo>
                  <a:pt x="2105890" y="139233"/>
                </a:lnTo>
                <a:lnTo>
                  <a:pt x="2106771" y="139763"/>
                </a:lnTo>
                <a:lnTo>
                  <a:pt x="2107740" y="140204"/>
                </a:lnTo>
                <a:lnTo>
                  <a:pt x="2108621" y="140733"/>
                </a:lnTo>
                <a:lnTo>
                  <a:pt x="2109590" y="141174"/>
                </a:lnTo>
                <a:lnTo>
                  <a:pt x="2110559" y="141704"/>
                </a:lnTo>
                <a:lnTo>
                  <a:pt x="2111441" y="142233"/>
                </a:lnTo>
                <a:lnTo>
                  <a:pt x="2112409" y="142762"/>
                </a:lnTo>
                <a:lnTo>
                  <a:pt x="2113291" y="143204"/>
                </a:lnTo>
                <a:lnTo>
                  <a:pt x="2114260" y="143733"/>
                </a:lnTo>
                <a:lnTo>
                  <a:pt x="2115229" y="144262"/>
                </a:lnTo>
                <a:lnTo>
                  <a:pt x="2116110" y="144792"/>
                </a:lnTo>
                <a:lnTo>
                  <a:pt x="2117079" y="145233"/>
                </a:lnTo>
                <a:lnTo>
                  <a:pt x="2117960" y="145762"/>
                </a:lnTo>
                <a:lnTo>
                  <a:pt x="2118929" y="146292"/>
                </a:lnTo>
                <a:lnTo>
                  <a:pt x="2119810" y="146821"/>
                </a:lnTo>
                <a:lnTo>
                  <a:pt x="2120779" y="147262"/>
                </a:lnTo>
                <a:lnTo>
                  <a:pt x="2121748" y="147792"/>
                </a:lnTo>
                <a:lnTo>
                  <a:pt x="2122629" y="148321"/>
                </a:lnTo>
                <a:lnTo>
                  <a:pt x="2123598" y="148762"/>
                </a:lnTo>
                <a:lnTo>
                  <a:pt x="2124479" y="149292"/>
                </a:lnTo>
                <a:lnTo>
                  <a:pt x="2125448" y="149733"/>
                </a:lnTo>
                <a:lnTo>
                  <a:pt x="2126417" y="150262"/>
                </a:lnTo>
                <a:lnTo>
                  <a:pt x="2127298" y="150703"/>
                </a:lnTo>
                <a:lnTo>
                  <a:pt x="2128267" y="151145"/>
                </a:lnTo>
                <a:lnTo>
                  <a:pt x="2129149" y="151674"/>
                </a:lnTo>
                <a:lnTo>
                  <a:pt x="2130117" y="152115"/>
                </a:lnTo>
                <a:lnTo>
                  <a:pt x="2131087" y="152556"/>
                </a:lnTo>
                <a:lnTo>
                  <a:pt x="2131968" y="152998"/>
                </a:lnTo>
                <a:lnTo>
                  <a:pt x="2132937" y="153439"/>
                </a:lnTo>
                <a:lnTo>
                  <a:pt x="2133818" y="153880"/>
                </a:lnTo>
                <a:lnTo>
                  <a:pt x="2134787" y="154233"/>
                </a:lnTo>
                <a:lnTo>
                  <a:pt x="2135756" y="154674"/>
                </a:lnTo>
                <a:lnTo>
                  <a:pt x="2136637" y="155115"/>
                </a:lnTo>
                <a:lnTo>
                  <a:pt x="2137606" y="155468"/>
                </a:lnTo>
                <a:lnTo>
                  <a:pt x="2138487" y="155909"/>
                </a:lnTo>
                <a:lnTo>
                  <a:pt x="2139456" y="156262"/>
                </a:lnTo>
                <a:lnTo>
                  <a:pt x="2140337" y="156615"/>
                </a:lnTo>
                <a:lnTo>
                  <a:pt x="2141306" y="156968"/>
                </a:lnTo>
                <a:lnTo>
                  <a:pt x="2142275" y="157321"/>
                </a:lnTo>
                <a:lnTo>
                  <a:pt x="2143156" y="157674"/>
                </a:lnTo>
                <a:lnTo>
                  <a:pt x="2144125" y="158027"/>
                </a:lnTo>
                <a:lnTo>
                  <a:pt x="2145006" y="158380"/>
                </a:lnTo>
                <a:lnTo>
                  <a:pt x="2145975" y="158645"/>
                </a:lnTo>
                <a:lnTo>
                  <a:pt x="2146944" y="158998"/>
                </a:lnTo>
                <a:lnTo>
                  <a:pt x="2147825" y="159262"/>
                </a:lnTo>
                <a:lnTo>
                  <a:pt x="2148794" y="159527"/>
                </a:lnTo>
                <a:lnTo>
                  <a:pt x="2149676" y="159792"/>
                </a:lnTo>
                <a:lnTo>
                  <a:pt x="2150645" y="160056"/>
                </a:lnTo>
                <a:lnTo>
                  <a:pt x="2151614" y="160321"/>
                </a:lnTo>
                <a:lnTo>
                  <a:pt x="2152495" y="160586"/>
                </a:lnTo>
                <a:lnTo>
                  <a:pt x="2153464" y="160762"/>
                </a:lnTo>
                <a:lnTo>
                  <a:pt x="2154345" y="161027"/>
                </a:lnTo>
                <a:lnTo>
                  <a:pt x="2155314" y="161203"/>
                </a:lnTo>
                <a:lnTo>
                  <a:pt x="2156195" y="161468"/>
                </a:lnTo>
                <a:lnTo>
                  <a:pt x="2157164" y="161644"/>
                </a:lnTo>
                <a:lnTo>
                  <a:pt x="2158133" y="161821"/>
                </a:lnTo>
                <a:lnTo>
                  <a:pt x="2159014" y="161997"/>
                </a:lnTo>
                <a:lnTo>
                  <a:pt x="2159983" y="162174"/>
                </a:lnTo>
                <a:lnTo>
                  <a:pt x="2160864" y="162350"/>
                </a:lnTo>
                <a:lnTo>
                  <a:pt x="2161833" y="162527"/>
                </a:lnTo>
                <a:lnTo>
                  <a:pt x="2162802" y="162615"/>
                </a:lnTo>
                <a:lnTo>
                  <a:pt x="2163683" y="162791"/>
                </a:lnTo>
                <a:lnTo>
                  <a:pt x="2164652" y="162880"/>
                </a:lnTo>
                <a:lnTo>
                  <a:pt x="2165533" y="162968"/>
                </a:lnTo>
                <a:lnTo>
                  <a:pt x="2166502" y="163144"/>
                </a:lnTo>
                <a:lnTo>
                  <a:pt x="2167471" y="163233"/>
                </a:lnTo>
                <a:lnTo>
                  <a:pt x="2168353" y="163321"/>
                </a:lnTo>
                <a:lnTo>
                  <a:pt x="2169322" y="163409"/>
                </a:lnTo>
                <a:lnTo>
                  <a:pt x="2170203" y="163497"/>
                </a:lnTo>
                <a:lnTo>
                  <a:pt x="2171172" y="163586"/>
                </a:lnTo>
                <a:lnTo>
                  <a:pt x="2172141" y="163586"/>
                </a:lnTo>
                <a:lnTo>
                  <a:pt x="2173022" y="163674"/>
                </a:lnTo>
                <a:lnTo>
                  <a:pt x="2173991" y="163762"/>
                </a:lnTo>
                <a:lnTo>
                  <a:pt x="2174872" y="163762"/>
                </a:lnTo>
                <a:lnTo>
                  <a:pt x="2175841" y="163850"/>
                </a:lnTo>
                <a:lnTo>
                  <a:pt x="2176722" y="163850"/>
                </a:lnTo>
                <a:lnTo>
                  <a:pt x="2177691" y="163939"/>
                </a:lnTo>
                <a:lnTo>
                  <a:pt x="2178660" y="163939"/>
                </a:lnTo>
                <a:lnTo>
                  <a:pt x="2179541" y="163939"/>
                </a:lnTo>
                <a:lnTo>
                  <a:pt x="2180510" y="164027"/>
                </a:lnTo>
                <a:lnTo>
                  <a:pt x="2181391" y="164027"/>
                </a:lnTo>
                <a:lnTo>
                  <a:pt x="2182360" y="164027"/>
                </a:lnTo>
                <a:lnTo>
                  <a:pt x="2183329" y="164027"/>
                </a:lnTo>
                <a:lnTo>
                  <a:pt x="2184210" y="164027"/>
                </a:lnTo>
                <a:lnTo>
                  <a:pt x="2185179" y="164115"/>
                </a:lnTo>
                <a:lnTo>
                  <a:pt x="2186061" y="164115"/>
                </a:lnTo>
                <a:lnTo>
                  <a:pt x="2187030" y="164115"/>
                </a:lnTo>
                <a:lnTo>
                  <a:pt x="2187999" y="164115"/>
                </a:lnTo>
                <a:lnTo>
                  <a:pt x="2188880" y="164115"/>
                </a:lnTo>
                <a:lnTo>
                  <a:pt x="2189849" y="164115"/>
                </a:lnTo>
                <a:lnTo>
                  <a:pt x="2190730" y="164115"/>
                </a:lnTo>
                <a:lnTo>
                  <a:pt x="2191699" y="164115"/>
                </a:lnTo>
                <a:lnTo>
                  <a:pt x="2192580" y="164115"/>
                </a:lnTo>
                <a:lnTo>
                  <a:pt x="2193549" y="164115"/>
                </a:lnTo>
                <a:lnTo>
                  <a:pt x="2194518" y="164115"/>
                </a:lnTo>
                <a:lnTo>
                  <a:pt x="2195399" y="164115"/>
                </a:lnTo>
                <a:lnTo>
                  <a:pt x="2196368" y="164203"/>
                </a:lnTo>
                <a:lnTo>
                  <a:pt x="2197249" y="164203"/>
                </a:lnTo>
                <a:lnTo>
                  <a:pt x="2198218" y="164203"/>
                </a:lnTo>
                <a:lnTo>
                  <a:pt x="2199187" y="164203"/>
                </a:lnTo>
                <a:lnTo>
                  <a:pt x="2200068" y="164203"/>
                </a:lnTo>
                <a:lnTo>
                  <a:pt x="2201037" y="164292"/>
                </a:lnTo>
                <a:lnTo>
                  <a:pt x="2201918" y="164292"/>
                </a:lnTo>
                <a:lnTo>
                  <a:pt x="2202887" y="164292"/>
                </a:lnTo>
                <a:lnTo>
                  <a:pt x="2203856" y="164292"/>
                </a:lnTo>
                <a:lnTo>
                  <a:pt x="2204737" y="164380"/>
                </a:lnTo>
                <a:lnTo>
                  <a:pt x="2205707" y="164380"/>
                </a:lnTo>
                <a:lnTo>
                  <a:pt x="2206588" y="164468"/>
                </a:lnTo>
                <a:lnTo>
                  <a:pt x="2207557" y="164468"/>
                </a:lnTo>
                <a:lnTo>
                  <a:pt x="2208526" y="164556"/>
                </a:lnTo>
                <a:lnTo>
                  <a:pt x="2209407" y="164556"/>
                </a:lnTo>
                <a:lnTo>
                  <a:pt x="2210376" y="164645"/>
                </a:lnTo>
                <a:lnTo>
                  <a:pt x="2211257" y="164733"/>
                </a:lnTo>
                <a:lnTo>
                  <a:pt x="2212226" y="164733"/>
                </a:lnTo>
                <a:lnTo>
                  <a:pt x="2213107" y="164821"/>
                </a:lnTo>
                <a:lnTo>
                  <a:pt x="2214076" y="164909"/>
                </a:lnTo>
                <a:lnTo>
                  <a:pt x="2215045" y="164998"/>
                </a:lnTo>
                <a:lnTo>
                  <a:pt x="2215926" y="165086"/>
                </a:lnTo>
                <a:lnTo>
                  <a:pt x="2216895" y="165174"/>
                </a:lnTo>
                <a:lnTo>
                  <a:pt x="2217776" y="165262"/>
                </a:lnTo>
                <a:lnTo>
                  <a:pt x="2218745" y="165351"/>
                </a:lnTo>
                <a:lnTo>
                  <a:pt x="2219714" y="165439"/>
                </a:lnTo>
                <a:lnTo>
                  <a:pt x="2220595" y="165527"/>
                </a:lnTo>
                <a:lnTo>
                  <a:pt x="2221564" y="165615"/>
                </a:lnTo>
                <a:lnTo>
                  <a:pt x="2222445" y="165792"/>
                </a:lnTo>
                <a:lnTo>
                  <a:pt x="2223415" y="165880"/>
                </a:lnTo>
                <a:lnTo>
                  <a:pt x="2224383" y="165968"/>
                </a:lnTo>
                <a:lnTo>
                  <a:pt x="2225265" y="166145"/>
                </a:lnTo>
                <a:lnTo>
                  <a:pt x="2226234" y="166233"/>
                </a:lnTo>
                <a:lnTo>
                  <a:pt x="2227115" y="166409"/>
                </a:lnTo>
                <a:lnTo>
                  <a:pt x="2228084" y="166498"/>
                </a:lnTo>
                <a:lnTo>
                  <a:pt x="2229053" y="166674"/>
                </a:lnTo>
                <a:lnTo>
                  <a:pt x="2229934" y="166851"/>
                </a:lnTo>
                <a:lnTo>
                  <a:pt x="2230903" y="166939"/>
                </a:lnTo>
                <a:lnTo>
                  <a:pt x="2231784" y="167115"/>
                </a:lnTo>
                <a:lnTo>
                  <a:pt x="2232753" y="167292"/>
                </a:lnTo>
                <a:lnTo>
                  <a:pt x="2233634" y="167380"/>
                </a:lnTo>
                <a:lnTo>
                  <a:pt x="2234603" y="167556"/>
                </a:lnTo>
                <a:lnTo>
                  <a:pt x="2235572" y="167733"/>
                </a:lnTo>
                <a:lnTo>
                  <a:pt x="2236453" y="167909"/>
                </a:lnTo>
                <a:lnTo>
                  <a:pt x="2237422" y="167997"/>
                </a:lnTo>
                <a:lnTo>
                  <a:pt x="2238303" y="168174"/>
                </a:lnTo>
                <a:lnTo>
                  <a:pt x="2239272" y="168350"/>
                </a:lnTo>
                <a:lnTo>
                  <a:pt x="2240241" y="168527"/>
                </a:lnTo>
                <a:lnTo>
                  <a:pt x="2241122" y="168703"/>
                </a:lnTo>
                <a:lnTo>
                  <a:pt x="2242091" y="168880"/>
                </a:lnTo>
                <a:lnTo>
                  <a:pt x="2242973" y="168968"/>
                </a:lnTo>
                <a:lnTo>
                  <a:pt x="2243942" y="169144"/>
                </a:lnTo>
                <a:lnTo>
                  <a:pt x="2244911" y="169321"/>
                </a:lnTo>
                <a:lnTo>
                  <a:pt x="2245792" y="169497"/>
                </a:lnTo>
                <a:lnTo>
                  <a:pt x="2246761" y="169674"/>
                </a:lnTo>
                <a:lnTo>
                  <a:pt x="2247642" y="169762"/>
                </a:lnTo>
                <a:lnTo>
                  <a:pt x="2248611" y="169938"/>
                </a:lnTo>
                <a:lnTo>
                  <a:pt x="2249492" y="170115"/>
                </a:lnTo>
                <a:lnTo>
                  <a:pt x="2250461" y="170203"/>
                </a:lnTo>
                <a:lnTo>
                  <a:pt x="2251430" y="170380"/>
                </a:lnTo>
                <a:lnTo>
                  <a:pt x="2252311" y="170556"/>
                </a:lnTo>
                <a:lnTo>
                  <a:pt x="2253280" y="170644"/>
                </a:lnTo>
                <a:lnTo>
                  <a:pt x="2254161" y="170821"/>
                </a:lnTo>
                <a:lnTo>
                  <a:pt x="2255130" y="170909"/>
                </a:lnTo>
                <a:lnTo>
                  <a:pt x="2256099" y="170997"/>
                </a:lnTo>
                <a:lnTo>
                  <a:pt x="2256980" y="171174"/>
                </a:lnTo>
                <a:lnTo>
                  <a:pt x="2257949" y="171262"/>
                </a:lnTo>
                <a:lnTo>
                  <a:pt x="2258830" y="171350"/>
                </a:lnTo>
                <a:lnTo>
                  <a:pt x="2259799" y="171438"/>
                </a:lnTo>
                <a:lnTo>
                  <a:pt x="2260768" y="171527"/>
                </a:lnTo>
                <a:lnTo>
                  <a:pt x="2261650" y="171615"/>
                </a:lnTo>
                <a:lnTo>
                  <a:pt x="2262619" y="171703"/>
                </a:lnTo>
                <a:lnTo>
                  <a:pt x="2263500" y="171791"/>
                </a:lnTo>
                <a:lnTo>
                  <a:pt x="2264469" y="171791"/>
                </a:lnTo>
                <a:lnTo>
                  <a:pt x="2265438" y="171880"/>
                </a:lnTo>
                <a:lnTo>
                  <a:pt x="2266319" y="171880"/>
                </a:lnTo>
                <a:lnTo>
                  <a:pt x="2267288" y="171968"/>
                </a:lnTo>
                <a:lnTo>
                  <a:pt x="2268169" y="171968"/>
                </a:lnTo>
                <a:lnTo>
                  <a:pt x="2269138" y="171968"/>
                </a:lnTo>
                <a:lnTo>
                  <a:pt x="2270019" y="171968"/>
                </a:lnTo>
                <a:lnTo>
                  <a:pt x="2270988" y="171968"/>
                </a:lnTo>
                <a:lnTo>
                  <a:pt x="2271957" y="171968"/>
                </a:lnTo>
                <a:lnTo>
                  <a:pt x="2272838" y="171968"/>
                </a:lnTo>
                <a:lnTo>
                  <a:pt x="2273807" y="171968"/>
                </a:lnTo>
                <a:lnTo>
                  <a:pt x="2274688" y="171880"/>
                </a:lnTo>
                <a:lnTo>
                  <a:pt x="2275657" y="171791"/>
                </a:lnTo>
                <a:lnTo>
                  <a:pt x="2276626" y="171791"/>
                </a:lnTo>
                <a:lnTo>
                  <a:pt x="2277507" y="171703"/>
                </a:lnTo>
                <a:lnTo>
                  <a:pt x="2278476" y="171615"/>
                </a:lnTo>
                <a:lnTo>
                  <a:pt x="2279358" y="171527"/>
                </a:lnTo>
                <a:lnTo>
                  <a:pt x="2280327" y="171350"/>
                </a:lnTo>
                <a:lnTo>
                  <a:pt x="2281296" y="171262"/>
                </a:lnTo>
                <a:lnTo>
                  <a:pt x="2282177" y="171174"/>
                </a:lnTo>
                <a:lnTo>
                  <a:pt x="2283146" y="170997"/>
                </a:lnTo>
                <a:lnTo>
                  <a:pt x="2284027" y="170821"/>
                </a:lnTo>
                <a:lnTo>
                  <a:pt x="2284996" y="170644"/>
                </a:lnTo>
                <a:lnTo>
                  <a:pt x="2285965" y="170468"/>
                </a:lnTo>
                <a:lnTo>
                  <a:pt x="2286846" y="170291"/>
                </a:lnTo>
                <a:lnTo>
                  <a:pt x="2287815" y="170115"/>
                </a:lnTo>
                <a:lnTo>
                  <a:pt x="2288696" y="169850"/>
                </a:lnTo>
                <a:lnTo>
                  <a:pt x="2289665" y="169586"/>
                </a:lnTo>
                <a:lnTo>
                  <a:pt x="2290546" y="169409"/>
                </a:lnTo>
                <a:lnTo>
                  <a:pt x="2291515" y="169145"/>
                </a:lnTo>
                <a:lnTo>
                  <a:pt x="2292484" y="168880"/>
                </a:lnTo>
                <a:lnTo>
                  <a:pt x="2293365" y="168615"/>
                </a:lnTo>
                <a:lnTo>
                  <a:pt x="2294334" y="168262"/>
                </a:lnTo>
                <a:lnTo>
                  <a:pt x="2295215" y="167997"/>
                </a:lnTo>
                <a:lnTo>
                  <a:pt x="2296184" y="167733"/>
                </a:lnTo>
                <a:lnTo>
                  <a:pt x="2297153" y="167380"/>
                </a:lnTo>
                <a:lnTo>
                  <a:pt x="2298034" y="167027"/>
                </a:lnTo>
                <a:lnTo>
                  <a:pt x="2299003" y="166674"/>
                </a:lnTo>
                <a:lnTo>
                  <a:pt x="2299885" y="166321"/>
                </a:lnTo>
                <a:lnTo>
                  <a:pt x="2300854" y="165968"/>
                </a:lnTo>
                <a:lnTo>
                  <a:pt x="2301823" y="165615"/>
                </a:lnTo>
                <a:lnTo>
                  <a:pt x="2302704" y="165262"/>
                </a:lnTo>
                <a:lnTo>
                  <a:pt x="2303673" y="164821"/>
                </a:lnTo>
                <a:lnTo>
                  <a:pt x="2304554" y="164468"/>
                </a:lnTo>
                <a:lnTo>
                  <a:pt x="2305523" y="164027"/>
                </a:lnTo>
                <a:lnTo>
                  <a:pt x="2306404" y="163586"/>
                </a:lnTo>
                <a:lnTo>
                  <a:pt x="2307373" y="163144"/>
                </a:lnTo>
                <a:lnTo>
                  <a:pt x="2308342" y="162703"/>
                </a:lnTo>
                <a:lnTo>
                  <a:pt x="2309223" y="162262"/>
                </a:lnTo>
                <a:lnTo>
                  <a:pt x="2310192" y="161821"/>
                </a:lnTo>
                <a:lnTo>
                  <a:pt x="2311073" y="161380"/>
                </a:lnTo>
                <a:lnTo>
                  <a:pt x="2312042" y="160939"/>
                </a:lnTo>
                <a:lnTo>
                  <a:pt x="2313011" y="160409"/>
                </a:lnTo>
                <a:lnTo>
                  <a:pt x="2313892" y="159968"/>
                </a:lnTo>
                <a:lnTo>
                  <a:pt x="2314861" y="159527"/>
                </a:lnTo>
                <a:lnTo>
                  <a:pt x="2315742" y="158997"/>
                </a:lnTo>
                <a:lnTo>
                  <a:pt x="2316711" y="158468"/>
                </a:lnTo>
                <a:lnTo>
                  <a:pt x="2317681" y="158027"/>
                </a:lnTo>
                <a:lnTo>
                  <a:pt x="2318562" y="157497"/>
                </a:lnTo>
                <a:lnTo>
                  <a:pt x="2319531" y="156968"/>
                </a:lnTo>
                <a:lnTo>
                  <a:pt x="2320412" y="156527"/>
                </a:lnTo>
                <a:lnTo>
                  <a:pt x="2321381" y="155997"/>
                </a:lnTo>
                <a:lnTo>
                  <a:pt x="2322350" y="155468"/>
                </a:lnTo>
                <a:lnTo>
                  <a:pt x="2323231" y="154939"/>
                </a:lnTo>
                <a:lnTo>
                  <a:pt x="2324200" y="154409"/>
                </a:lnTo>
                <a:lnTo>
                  <a:pt x="2325081" y="153880"/>
                </a:lnTo>
                <a:lnTo>
                  <a:pt x="2326050" y="153439"/>
                </a:lnTo>
                <a:lnTo>
                  <a:pt x="2326931" y="152909"/>
                </a:lnTo>
                <a:lnTo>
                  <a:pt x="2327900" y="152380"/>
                </a:lnTo>
                <a:lnTo>
                  <a:pt x="2328869" y="151851"/>
                </a:lnTo>
                <a:lnTo>
                  <a:pt x="2329750" y="151321"/>
                </a:lnTo>
                <a:lnTo>
                  <a:pt x="2330719" y="150792"/>
                </a:lnTo>
                <a:lnTo>
                  <a:pt x="2331600" y="150351"/>
                </a:lnTo>
                <a:lnTo>
                  <a:pt x="2332569" y="149557"/>
                </a:lnTo>
              </a:path>
            </a:pathLst>
          </a:custGeom>
          <a:ln w="9705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8969475" y="5460285"/>
            <a:ext cx="2332990" cy="200660"/>
          </a:xfrm>
          <a:custGeom>
            <a:avLst/>
            <a:gdLst/>
            <a:ahLst/>
            <a:cxnLst/>
            <a:rect l="l" t="t" r="r" b="b"/>
            <a:pathLst>
              <a:path w="2332990" h="200660">
                <a:moveTo>
                  <a:pt x="0" y="126085"/>
                </a:moveTo>
                <a:lnTo>
                  <a:pt x="933" y="126085"/>
                </a:lnTo>
                <a:lnTo>
                  <a:pt x="1867" y="126085"/>
                </a:lnTo>
                <a:lnTo>
                  <a:pt x="2801" y="126085"/>
                </a:lnTo>
                <a:lnTo>
                  <a:pt x="3735" y="126085"/>
                </a:lnTo>
                <a:lnTo>
                  <a:pt x="4669" y="126085"/>
                </a:lnTo>
                <a:lnTo>
                  <a:pt x="5594" y="126085"/>
                </a:lnTo>
                <a:lnTo>
                  <a:pt x="6528" y="126085"/>
                </a:lnTo>
                <a:lnTo>
                  <a:pt x="7462" y="126085"/>
                </a:lnTo>
                <a:lnTo>
                  <a:pt x="8396" y="126085"/>
                </a:lnTo>
                <a:lnTo>
                  <a:pt x="9330" y="126085"/>
                </a:lnTo>
                <a:lnTo>
                  <a:pt x="10264" y="126085"/>
                </a:lnTo>
                <a:lnTo>
                  <a:pt x="11197" y="126085"/>
                </a:lnTo>
                <a:lnTo>
                  <a:pt x="12131" y="126085"/>
                </a:lnTo>
                <a:lnTo>
                  <a:pt x="13065" y="126085"/>
                </a:lnTo>
                <a:lnTo>
                  <a:pt x="13999" y="126085"/>
                </a:lnTo>
                <a:lnTo>
                  <a:pt x="14924" y="126085"/>
                </a:lnTo>
                <a:lnTo>
                  <a:pt x="15858" y="126085"/>
                </a:lnTo>
                <a:lnTo>
                  <a:pt x="16792" y="126085"/>
                </a:lnTo>
                <a:lnTo>
                  <a:pt x="17726" y="126085"/>
                </a:lnTo>
                <a:lnTo>
                  <a:pt x="18660" y="126085"/>
                </a:lnTo>
                <a:lnTo>
                  <a:pt x="19594" y="126085"/>
                </a:lnTo>
                <a:lnTo>
                  <a:pt x="20528" y="126085"/>
                </a:lnTo>
                <a:lnTo>
                  <a:pt x="21462" y="126085"/>
                </a:lnTo>
                <a:lnTo>
                  <a:pt x="22395" y="126085"/>
                </a:lnTo>
                <a:lnTo>
                  <a:pt x="23320" y="126085"/>
                </a:lnTo>
                <a:lnTo>
                  <a:pt x="24254" y="126085"/>
                </a:lnTo>
                <a:lnTo>
                  <a:pt x="25188" y="126085"/>
                </a:lnTo>
                <a:lnTo>
                  <a:pt x="26122" y="126085"/>
                </a:lnTo>
                <a:lnTo>
                  <a:pt x="27056" y="126085"/>
                </a:lnTo>
                <a:lnTo>
                  <a:pt x="27990" y="126085"/>
                </a:lnTo>
                <a:lnTo>
                  <a:pt x="28924" y="126085"/>
                </a:lnTo>
                <a:lnTo>
                  <a:pt x="29858" y="126085"/>
                </a:lnTo>
                <a:lnTo>
                  <a:pt x="30792" y="126085"/>
                </a:lnTo>
                <a:lnTo>
                  <a:pt x="31726" y="126085"/>
                </a:lnTo>
                <a:lnTo>
                  <a:pt x="32659" y="126085"/>
                </a:lnTo>
                <a:lnTo>
                  <a:pt x="33585" y="126085"/>
                </a:lnTo>
                <a:lnTo>
                  <a:pt x="34518" y="126085"/>
                </a:lnTo>
                <a:lnTo>
                  <a:pt x="35452" y="126085"/>
                </a:lnTo>
                <a:lnTo>
                  <a:pt x="36386" y="126085"/>
                </a:lnTo>
                <a:lnTo>
                  <a:pt x="37320" y="126085"/>
                </a:lnTo>
                <a:lnTo>
                  <a:pt x="38254" y="126085"/>
                </a:lnTo>
                <a:lnTo>
                  <a:pt x="39188" y="126085"/>
                </a:lnTo>
                <a:lnTo>
                  <a:pt x="40122" y="126085"/>
                </a:lnTo>
                <a:lnTo>
                  <a:pt x="41056" y="126085"/>
                </a:lnTo>
                <a:lnTo>
                  <a:pt x="41981" y="126085"/>
                </a:lnTo>
                <a:lnTo>
                  <a:pt x="42915" y="126085"/>
                </a:lnTo>
                <a:lnTo>
                  <a:pt x="43849" y="126085"/>
                </a:lnTo>
                <a:lnTo>
                  <a:pt x="44782" y="126085"/>
                </a:lnTo>
                <a:lnTo>
                  <a:pt x="45716" y="126085"/>
                </a:lnTo>
                <a:lnTo>
                  <a:pt x="46650" y="126085"/>
                </a:lnTo>
                <a:lnTo>
                  <a:pt x="47584" y="126085"/>
                </a:lnTo>
                <a:lnTo>
                  <a:pt x="48518" y="126085"/>
                </a:lnTo>
                <a:lnTo>
                  <a:pt x="49452" y="126085"/>
                </a:lnTo>
                <a:lnTo>
                  <a:pt x="50386" y="126085"/>
                </a:lnTo>
                <a:lnTo>
                  <a:pt x="51320" y="126085"/>
                </a:lnTo>
                <a:lnTo>
                  <a:pt x="52245" y="126085"/>
                </a:lnTo>
                <a:lnTo>
                  <a:pt x="53179" y="126085"/>
                </a:lnTo>
                <a:lnTo>
                  <a:pt x="54113" y="126085"/>
                </a:lnTo>
                <a:lnTo>
                  <a:pt x="55047" y="126085"/>
                </a:lnTo>
                <a:lnTo>
                  <a:pt x="55980" y="126085"/>
                </a:lnTo>
                <a:lnTo>
                  <a:pt x="56914" y="126085"/>
                </a:lnTo>
                <a:lnTo>
                  <a:pt x="57848" y="126085"/>
                </a:lnTo>
                <a:lnTo>
                  <a:pt x="58782" y="126085"/>
                </a:lnTo>
                <a:lnTo>
                  <a:pt x="59716" y="126085"/>
                </a:lnTo>
                <a:lnTo>
                  <a:pt x="60641" y="126085"/>
                </a:lnTo>
                <a:lnTo>
                  <a:pt x="61575" y="126085"/>
                </a:lnTo>
                <a:lnTo>
                  <a:pt x="62509" y="126085"/>
                </a:lnTo>
                <a:lnTo>
                  <a:pt x="63443" y="126085"/>
                </a:lnTo>
                <a:lnTo>
                  <a:pt x="64377" y="126085"/>
                </a:lnTo>
                <a:lnTo>
                  <a:pt x="65311" y="126085"/>
                </a:lnTo>
                <a:lnTo>
                  <a:pt x="66244" y="126085"/>
                </a:lnTo>
                <a:lnTo>
                  <a:pt x="67178" y="126085"/>
                </a:lnTo>
                <a:lnTo>
                  <a:pt x="68112" y="126085"/>
                </a:lnTo>
                <a:lnTo>
                  <a:pt x="69046" y="126085"/>
                </a:lnTo>
                <a:lnTo>
                  <a:pt x="69971" y="126085"/>
                </a:lnTo>
                <a:lnTo>
                  <a:pt x="70905" y="126085"/>
                </a:lnTo>
                <a:lnTo>
                  <a:pt x="71839" y="126085"/>
                </a:lnTo>
                <a:lnTo>
                  <a:pt x="72773" y="126085"/>
                </a:lnTo>
                <a:lnTo>
                  <a:pt x="73707" y="126085"/>
                </a:lnTo>
                <a:lnTo>
                  <a:pt x="74641" y="126085"/>
                </a:lnTo>
                <a:lnTo>
                  <a:pt x="75575" y="126085"/>
                </a:lnTo>
                <a:lnTo>
                  <a:pt x="76509" y="126085"/>
                </a:lnTo>
                <a:lnTo>
                  <a:pt x="77442" y="126085"/>
                </a:lnTo>
                <a:lnTo>
                  <a:pt x="78376" y="126085"/>
                </a:lnTo>
                <a:lnTo>
                  <a:pt x="79301" y="126085"/>
                </a:lnTo>
                <a:lnTo>
                  <a:pt x="80235" y="126085"/>
                </a:lnTo>
                <a:lnTo>
                  <a:pt x="81169" y="126085"/>
                </a:lnTo>
                <a:lnTo>
                  <a:pt x="82103" y="126085"/>
                </a:lnTo>
                <a:lnTo>
                  <a:pt x="83037" y="126085"/>
                </a:lnTo>
                <a:lnTo>
                  <a:pt x="83971" y="126085"/>
                </a:lnTo>
                <a:lnTo>
                  <a:pt x="84905" y="126085"/>
                </a:lnTo>
                <a:lnTo>
                  <a:pt x="85839" y="126085"/>
                </a:lnTo>
                <a:lnTo>
                  <a:pt x="86773" y="126085"/>
                </a:lnTo>
                <a:lnTo>
                  <a:pt x="87706" y="126085"/>
                </a:lnTo>
                <a:lnTo>
                  <a:pt x="88640" y="126085"/>
                </a:lnTo>
                <a:lnTo>
                  <a:pt x="89565" y="126085"/>
                </a:lnTo>
                <a:lnTo>
                  <a:pt x="90499" y="126085"/>
                </a:lnTo>
                <a:lnTo>
                  <a:pt x="91433" y="126085"/>
                </a:lnTo>
                <a:lnTo>
                  <a:pt x="92367" y="126085"/>
                </a:lnTo>
                <a:lnTo>
                  <a:pt x="93301" y="44028"/>
                </a:lnTo>
                <a:lnTo>
                  <a:pt x="94235" y="58763"/>
                </a:lnTo>
                <a:lnTo>
                  <a:pt x="95169" y="89556"/>
                </a:lnTo>
                <a:lnTo>
                  <a:pt x="96103" y="97233"/>
                </a:lnTo>
                <a:lnTo>
                  <a:pt x="97037" y="100674"/>
                </a:lnTo>
                <a:lnTo>
                  <a:pt x="97962" y="102350"/>
                </a:lnTo>
                <a:lnTo>
                  <a:pt x="98896" y="103056"/>
                </a:lnTo>
                <a:lnTo>
                  <a:pt x="99830" y="102880"/>
                </a:lnTo>
                <a:lnTo>
                  <a:pt x="100763" y="90351"/>
                </a:lnTo>
                <a:lnTo>
                  <a:pt x="101697" y="87792"/>
                </a:lnTo>
                <a:lnTo>
                  <a:pt x="102631" y="88851"/>
                </a:lnTo>
                <a:lnTo>
                  <a:pt x="103565" y="84704"/>
                </a:lnTo>
                <a:lnTo>
                  <a:pt x="104499" y="94939"/>
                </a:lnTo>
                <a:lnTo>
                  <a:pt x="105433" y="93792"/>
                </a:lnTo>
                <a:lnTo>
                  <a:pt x="106367" y="91233"/>
                </a:lnTo>
                <a:lnTo>
                  <a:pt x="107292" y="88586"/>
                </a:lnTo>
                <a:lnTo>
                  <a:pt x="108226" y="85763"/>
                </a:lnTo>
                <a:lnTo>
                  <a:pt x="109160" y="83027"/>
                </a:lnTo>
                <a:lnTo>
                  <a:pt x="110094" y="80116"/>
                </a:lnTo>
                <a:lnTo>
                  <a:pt x="111027" y="77292"/>
                </a:lnTo>
                <a:lnTo>
                  <a:pt x="111961" y="74380"/>
                </a:lnTo>
                <a:lnTo>
                  <a:pt x="112895" y="71469"/>
                </a:lnTo>
                <a:lnTo>
                  <a:pt x="113829" y="68557"/>
                </a:lnTo>
                <a:lnTo>
                  <a:pt x="114763" y="65645"/>
                </a:lnTo>
                <a:lnTo>
                  <a:pt x="115697" y="62734"/>
                </a:lnTo>
                <a:lnTo>
                  <a:pt x="116631" y="59734"/>
                </a:lnTo>
                <a:lnTo>
                  <a:pt x="117556" y="56910"/>
                </a:lnTo>
                <a:lnTo>
                  <a:pt x="118490" y="53998"/>
                </a:lnTo>
                <a:lnTo>
                  <a:pt x="119424" y="51087"/>
                </a:lnTo>
                <a:lnTo>
                  <a:pt x="120358" y="48263"/>
                </a:lnTo>
                <a:lnTo>
                  <a:pt x="121292" y="45528"/>
                </a:lnTo>
                <a:lnTo>
                  <a:pt x="122225" y="42705"/>
                </a:lnTo>
                <a:lnTo>
                  <a:pt x="134357" y="12617"/>
                </a:lnTo>
                <a:lnTo>
                  <a:pt x="135282" y="10852"/>
                </a:lnTo>
                <a:lnTo>
                  <a:pt x="136216" y="9264"/>
                </a:lnTo>
                <a:lnTo>
                  <a:pt x="137150" y="7852"/>
                </a:lnTo>
                <a:lnTo>
                  <a:pt x="138084" y="6441"/>
                </a:lnTo>
                <a:lnTo>
                  <a:pt x="147414" y="0"/>
                </a:lnTo>
                <a:lnTo>
                  <a:pt x="148348" y="88"/>
                </a:lnTo>
                <a:lnTo>
                  <a:pt x="155810" y="5470"/>
                </a:lnTo>
                <a:lnTo>
                  <a:pt x="156744" y="6617"/>
                </a:lnTo>
                <a:lnTo>
                  <a:pt x="157678" y="7941"/>
                </a:lnTo>
                <a:lnTo>
                  <a:pt x="158612" y="9441"/>
                </a:lnTo>
                <a:lnTo>
                  <a:pt x="159546" y="10941"/>
                </a:lnTo>
                <a:lnTo>
                  <a:pt x="160480" y="12529"/>
                </a:lnTo>
                <a:lnTo>
                  <a:pt x="161414" y="14205"/>
                </a:lnTo>
                <a:lnTo>
                  <a:pt x="162348" y="16058"/>
                </a:lnTo>
                <a:lnTo>
                  <a:pt x="163282" y="17911"/>
                </a:lnTo>
                <a:lnTo>
                  <a:pt x="164207" y="19852"/>
                </a:lnTo>
                <a:lnTo>
                  <a:pt x="165141" y="21882"/>
                </a:lnTo>
                <a:lnTo>
                  <a:pt x="166075" y="23911"/>
                </a:lnTo>
                <a:lnTo>
                  <a:pt x="167008" y="26117"/>
                </a:lnTo>
                <a:lnTo>
                  <a:pt x="167942" y="28234"/>
                </a:lnTo>
                <a:lnTo>
                  <a:pt x="168876" y="30528"/>
                </a:lnTo>
                <a:lnTo>
                  <a:pt x="169810" y="32734"/>
                </a:lnTo>
                <a:lnTo>
                  <a:pt x="170744" y="35028"/>
                </a:lnTo>
                <a:lnTo>
                  <a:pt x="171678" y="37322"/>
                </a:lnTo>
                <a:lnTo>
                  <a:pt x="172603" y="39705"/>
                </a:lnTo>
                <a:lnTo>
                  <a:pt x="173537" y="41999"/>
                </a:lnTo>
                <a:lnTo>
                  <a:pt x="174471" y="44381"/>
                </a:lnTo>
                <a:lnTo>
                  <a:pt x="175405" y="46763"/>
                </a:lnTo>
                <a:lnTo>
                  <a:pt x="176339" y="49057"/>
                </a:lnTo>
                <a:lnTo>
                  <a:pt x="177273" y="51351"/>
                </a:lnTo>
                <a:lnTo>
                  <a:pt x="178207" y="53645"/>
                </a:lnTo>
                <a:lnTo>
                  <a:pt x="179140" y="55940"/>
                </a:lnTo>
                <a:lnTo>
                  <a:pt x="180074" y="58145"/>
                </a:lnTo>
                <a:lnTo>
                  <a:pt x="181008" y="60351"/>
                </a:lnTo>
                <a:lnTo>
                  <a:pt x="181942" y="62557"/>
                </a:lnTo>
                <a:lnTo>
                  <a:pt x="182867" y="64587"/>
                </a:lnTo>
                <a:lnTo>
                  <a:pt x="183801" y="66616"/>
                </a:lnTo>
                <a:lnTo>
                  <a:pt x="184735" y="68645"/>
                </a:lnTo>
                <a:lnTo>
                  <a:pt x="185669" y="70498"/>
                </a:lnTo>
                <a:lnTo>
                  <a:pt x="193132" y="82674"/>
                </a:lnTo>
                <a:lnTo>
                  <a:pt x="194066" y="83821"/>
                </a:lnTo>
                <a:lnTo>
                  <a:pt x="203396" y="89027"/>
                </a:lnTo>
                <a:lnTo>
                  <a:pt x="204330" y="88939"/>
                </a:lnTo>
                <a:lnTo>
                  <a:pt x="205264" y="88763"/>
                </a:lnTo>
                <a:lnTo>
                  <a:pt x="206198" y="88586"/>
                </a:lnTo>
                <a:lnTo>
                  <a:pt x="207132" y="88233"/>
                </a:lnTo>
                <a:lnTo>
                  <a:pt x="208066" y="87880"/>
                </a:lnTo>
                <a:lnTo>
                  <a:pt x="209000" y="87351"/>
                </a:lnTo>
                <a:lnTo>
                  <a:pt x="209934" y="86821"/>
                </a:lnTo>
                <a:lnTo>
                  <a:pt x="210859" y="86116"/>
                </a:lnTo>
                <a:lnTo>
                  <a:pt x="211793" y="85410"/>
                </a:lnTo>
                <a:lnTo>
                  <a:pt x="212727" y="84704"/>
                </a:lnTo>
                <a:lnTo>
                  <a:pt x="213661" y="83821"/>
                </a:lnTo>
                <a:lnTo>
                  <a:pt x="214595" y="82939"/>
                </a:lnTo>
                <a:lnTo>
                  <a:pt x="215529" y="82057"/>
                </a:lnTo>
                <a:lnTo>
                  <a:pt x="216462" y="81086"/>
                </a:lnTo>
                <a:lnTo>
                  <a:pt x="217396" y="80027"/>
                </a:lnTo>
                <a:lnTo>
                  <a:pt x="218330" y="79057"/>
                </a:lnTo>
                <a:lnTo>
                  <a:pt x="219264" y="77910"/>
                </a:lnTo>
                <a:lnTo>
                  <a:pt x="220189" y="76851"/>
                </a:lnTo>
                <a:lnTo>
                  <a:pt x="221123" y="75792"/>
                </a:lnTo>
                <a:lnTo>
                  <a:pt x="222057" y="74645"/>
                </a:lnTo>
                <a:lnTo>
                  <a:pt x="222991" y="73586"/>
                </a:lnTo>
                <a:lnTo>
                  <a:pt x="223925" y="72439"/>
                </a:lnTo>
                <a:lnTo>
                  <a:pt x="224859" y="71381"/>
                </a:lnTo>
                <a:lnTo>
                  <a:pt x="225793" y="70234"/>
                </a:lnTo>
                <a:lnTo>
                  <a:pt x="226727" y="69175"/>
                </a:lnTo>
                <a:lnTo>
                  <a:pt x="227661" y="68116"/>
                </a:lnTo>
                <a:lnTo>
                  <a:pt x="228595" y="67145"/>
                </a:lnTo>
                <a:lnTo>
                  <a:pt x="229520" y="66175"/>
                </a:lnTo>
                <a:lnTo>
                  <a:pt x="235123" y="61322"/>
                </a:lnTo>
                <a:lnTo>
                  <a:pt x="236057" y="60704"/>
                </a:lnTo>
                <a:lnTo>
                  <a:pt x="236991" y="60087"/>
                </a:lnTo>
                <a:lnTo>
                  <a:pt x="237925" y="59646"/>
                </a:lnTo>
                <a:lnTo>
                  <a:pt x="238850" y="59204"/>
                </a:lnTo>
                <a:lnTo>
                  <a:pt x="239784" y="58940"/>
                </a:lnTo>
                <a:lnTo>
                  <a:pt x="240718" y="58675"/>
                </a:lnTo>
                <a:lnTo>
                  <a:pt x="241652" y="58498"/>
                </a:lnTo>
                <a:lnTo>
                  <a:pt x="242586" y="58410"/>
                </a:lnTo>
                <a:lnTo>
                  <a:pt x="243520" y="58410"/>
                </a:lnTo>
                <a:lnTo>
                  <a:pt x="244454" y="58498"/>
                </a:lnTo>
                <a:lnTo>
                  <a:pt x="254718" y="65292"/>
                </a:lnTo>
                <a:lnTo>
                  <a:pt x="255652" y="66351"/>
                </a:lnTo>
                <a:lnTo>
                  <a:pt x="256586" y="67587"/>
                </a:lnTo>
                <a:lnTo>
                  <a:pt x="257511" y="68910"/>
                </a:lnTo>
                <a:lnTo>
                  <a:pt x="258445" y="70234"/>
                </a:lnTo>
                <a:lnTo>
                  <a:pt x="259379" y="71734"/>
                </a:lnTo>
                <a:lnTo>
                  <a:pt x="260313" y="73233"/>
                </a:lnTo>
                <a:lnTo>
                  <a:pt x="261247" y="74822"/>
                </a:lnTo>
                <a:lnTo>
                  <a:pt x="262181" y="76410"/>
                </a:lnTo>
                <a:lnTo>
                  <a:pt x="263115" y="78175"/>
                </a:lnTo>
                <a:lnTo>
                  <a:pt x="264049" y="79939"/>
                </a:lnTo>
                <a:lnTo>
                  <a:pt x="264983" y="81704"/>
                </a:lnTo>
                <a:lnTo>
                  <a:pt x="265908" y="83645"/>
                </a:lnTo>
                <a:lnTo>
                  <a:pt x="266842" y="85586"/>
                </a:lnTo>
                <a:lnTo>
                  <a:pt x="267776" y="87527"/>
                </a:lnTo>
                <a:lnTo>
                  <a:pt x="268710" y="89557"/>
                </a:lnTo>
                <a:lnTo>
                  <a:pt x="269644" y="91674"/>
                </a:lnTo>
                <a:lnTo>
                  <a:pt x="270578" y="93792"/>
                </a:lnTo>
                <a:lnTo>
                  <a:pt x="271511" y="95909"/>
                </a:lnTo>
                <a:lnTo>
                  <a:pt x="272445" y="98027"/>
                </a:lnTo>
                <a:lnTo>
                  <a:pt x="273379" y="100233"/>
                </a:lnTo>
                <a:lnTo>
                  <a:pt x="274313" y="102527"/>
                </a:lnTo>
                <a:lnTo>
                  <a:pt x="275247" y="104733"/>
                </a:lnTo>
                <a:lnTo>
                  <a:pt x="276172" y="107027"/>
                </a:lnTo>
                <a:lnTo>
                  <a:pt x="277106" y="109321"/>
                </a:lnTo>
                <a:lnTo>
                  <a:pt x="278040" y="111615"/>
                </a:lnTo>
                <a:lnTo>
                  <a:pt x="278974" y="113909"/>
                </a:lnTo>
                <a:lnTo>
                  <a:pt x="279908" y="116203"/>
                </a:lnTo>
                <a:lnTo>
                  <a:pt x="280842" y="118497"/>
                </a:lnTo>
                <a:lnTo>
                  <a:pt x="281776" y="120791"/>
                </a:lnTo>
                <a:lnTo>
                  <a:pt x="282710" y="123085"/>
                </a:lnTo>
                <a:lnTo>
                  <a:pt x="283644" y="125380"/>
                </a:lnTo>
                <a:lnTo>
                  <a:pt x="284578" y="127674"/>
                </a:lnTo>
                <a:lnTo>
                  <a:pt x="285503" y="129968"/>
                </a:lnTo>
                <a:lnTo>
                  <a:pt x="286437" y="132262"/>
                </a:lnTo>
                <a:lnTo>
                  <a:pt x="287371" y="134468"/>
                </a:lnTo>
                <a:lnTo>
                  <a:pt x="288305" y="136762"/>
                </a:lnTo>
                <a:lnTo>
                  <a:pt x="289239" y="138968"/>
                </a:lnTo>
                <a:lnTo>
                  <a:pt x="290172" y="141173"/>
                </a:lnTo>
                <a:lnTo>
                  <a:pt x="291106" y="143291"/>
                </a:lnTo>
                <a:lnTo>
                  <a:pt x="292040" y="145409"/>
                </a:lnTo>
                <a:lnTo>
                  <a:pt x="292974" y="147526"/>
                </a:lnTo>
                <a:lnTo>
                  <a:pt x="293908" y="149644"/>
                </a:lnTo>
                <a:lnTo>
                  <a:pt x="294833" y="151673"/>
                </a:lnTo>
                <a:lnTo>
                  <a:pt x="295767" y="153703"/>
                </a:lnTo>
                <a:lnTo>
                  <a:pt x="296701" y="155644"/>
                </a:lnTo>
                <a:lnTo>
                  <a:pt x="297635" y="157585"/>
                </a:lnTo>
                <a:lnTo>
                  <a:pt x="298569" y="159526"/>
                </a:lnTo>
                <a:lnTo>
                  <a:pt x="299503" y="161379"/>
                </a:lnTo>
                <a:lnTo>
                  <a:pt x="300437" y="163144"/>
                </a:lnTo>
                <a:lnTo>
                  <a:pt x="301371" y="164996"/>
                </a:lnTo>
                <a:lnTo>
                  <a:pt x="302305" y="166673"/>
                </a:lnTo>
                <a:lnTo>
                  <a:pt x="303230" y="168349"/>
                </a:lnTo>
                <a:lnTo>
                  <a:pt x="304164" y="170026"/>
                </a:lnTo>
                <a:lnTo>
                  <a:pt x="305098" y="171614"/>
                </a:lnTo>
                <a:lnTo>
                  <a:pt x="306032" y="173202"/>
                </a:lnTo>
                <a:lnTo>
                  <a:pt x="306966" y="174702"/>
                </a:lnTo>
                <a:lnTo>
                  <a:pt x="307900" y="176202"/>
                </a:lnTo>
                <a:lnTo>
                  <a:pt x="308833" y="177614"/>
                </a:lnTo>
                <a:lnTo>
                  <a:pt x="309767" y="179026"/>
                </a:lnTo>
                <a:lnTo>
                  <a:pt x="310701" y="180349"/>
                </a:lnTo>
                <a:lnTo>
                  <a:pt x="311635" y="181673"/>
                </a:lnTo>
                <a:lnTo>
                  <a:pt x="312569" y="182908"/>
                </a:lnTo>
                <a:lnTo>
                  <a:pt x="313494" y="184143"/>
                </a:lnTo>
                <a:lnTo>
                  <a:pt x="314428" y="185290"/>
                </a:lnTo>
                <a:lnTo>
                  <a:pt x="315362" y="186349"/>
                </a:lnTo>
                <a:lnTo>
                  <a:pt x="316296" y="187408"/>
                </a:lnTo>
                <a:lnTo>
                  <a:pt x="317230" y="188467"/>
                </a:lnTo>
                <a:lnTo>
                  <a:pt x="318164" y="189437"/>
                </a:lnTo>
                <a:lnTo>
                  <a:pt x="319098" y="190320"/>
                </a:lnTo>
                <a:lnTo>
                  <a:pt x="320032" y="191202"/>
                </a:lnTo>
                <a:lnTo>
                  <a:pt x="320966" y="192084"/>
                </a:lnTo>
                <a:lnTo>
                  <a:pt x="321900" y="192878"/>
                </a:lnTo>
                <a:lnTo>
                  <a:pt x="322825" y="193584"/>
                </a:lnTo>
                <a:lnTo>
                  <a:pt x="323759" y="194378"/>
                </a:lnTo>
                <a:lnTo>
                  <a:pt x="324693" y="194996"/>
                </a:lnTo>
                <a:lnTo>
                  <a:pt x="325627" y="195614"/>
                </a:lnTo>
                <a:lnTo>
                  <a:pt x="326560" y="196231"/>
                </a:lnTo>
                <a:lnTo>
                  <a:pt x="327494" y="196761"/>
                </a:lnTo>
                <a:lnTo>
                  <a:pt x="328428" y="197290"/>
                </a:lnTo>
                <a:lnTo>
                  <a:pt x="329362" y="197731"/>
                </a:lnTo>
                <a:lnTo>
                  <a:pt x="330296" y="198172"/>
                </a:lnTo>
                <a:lnTo>
                  <a:pt x="331230" y="198614"/>
                </a:lnTo>
                <a:lnTo>
                  <a:pt x="332155" y="198967"/>
                </a:lnTo>
                <a:lnTo>
                  <a:pt x="333089" y="199231"/>
                </a:lnTo>
                <a:lnTo>
                  <a:pt x="334023" y="199584"/>
                </a:lnTo>
                <a:lnTo>
                  <a:pt x="334957" y="199761"/>
                </a:lnTo>
                <a:lnTo>
                  <a:pt x="335891" y="200025"/>
                </a:lnTo>
                <a:lnTo>
                  <a:pt x="336825" y="200202"/>
                </a:lnTo>
                <a:lnTo>
                  <a:pt x="337759" y="200290"/>
                </a:lnTo>
                <a:lnTo>
                  <a:pt x="338693" y="200378"/>
                </a:lnTo>
                <a:lnTo>
                  <a:pt x="339627" y="200466"/>
                </a:lnTo>
                <a:lnTo>
                  <a:pt x="340561" y="200466"/>
                </a:lnTo>
                <a:lnTo>
                  <a:pt x="341486" y="200466"/>
                </a:lnTo>
                <a:lnTo>
                  <a:pt x="342420" y="200466"/>
                </a:lnTo>
                <a:lnTo>
                  <a:pt x="343354" y="200378"/>
                </a:lnTo>
                <a:lnTo>
                  <a:pt x="344288" y="200290"/>
                </a:lnTo>
                <a:lnTo>
                  <a:pt x="345221" y="200114"/>
                </a:lnTo>
                <a:lnTo>
                  <a:pt x="346155" y="199937"/>
                </a:lnTo>
                <a:lnTo>
                  <a:pt x="347089" y="199672"/>
                </a:lnTo>
                <a:lnTo>
                  <a:pt x="348023" y="199408"/>
                </a:lnTo>
                <a:lnTo>
                  <a:pt x="348957" y="199143"/>
                </a:lnTo>
                <a:lnTo>
                  <a:pt x="349882" y="198878"/>
                </a:lnTo>
                <a:lnTo>
                  <a:pt x="350816" y="198437"/>
                </a:lnTo>
                <a:lnTo>
                  <a:pt x="351750" y="198084"/>
                </a:lnTo>
                <a:lnTo>
                  <a:pt x="356420" y="195525"/>
                </a:lnTo>
                <a:lnTo>
                  <a:pt x="357354" y="194996"/>
                </a:lnTo>
                <a:lnTo>
                  <a:pt x="358288" y="194290"/>
                </a:lnTo>
                <a:lnTo>
                  <a:pt x="359222" y="193584"/>
                </a:lnTo>
                <a:lnTo>
                  <a:pt x="360147" y="192878"/>
                </a:lnTo>
                <a:lnTo>
                  <a:pt x="361081" y="192172"/>
                </a:lnTo>
                <a:lnTo>
                  <a:pt x="362015" y="191378"/>
                </a:lnTo>
                <a:lnTo>
                  <a:pt x="362949" y="190584"/>
                </a:lnTo>
                <a:lnTo>
                  <a:pt x="363882" y="189702"/>
                </a:lnTo>
                <a:lnTo>
                  <a:pt x="364816" y="188820"/>
                </a:lnTo>
                <a:lnTo>
                  <a:pt x="365750" y="187849"/>
                </a:lnTo>
                <a:lnTo>
                  <a:pt x="366684" y="186879"/>
                </a:lnTo>
                <a:lnTo>
                  <a:pt x="367618" y="185908"/>
                </a:lnTo>
                <a:lnTo>
                  <a:pt x="368552" y="184937"/>
                </a:lnTo>
                <a:lnTo>
                  <a:pt x="369477" y="183879"/>
                </a:lnTo>
                <a:lnTo>
                  <a:pt x="370411" y="182820"/>
                </a:lnTo>
                <a:lnTo>
                  <a:pt x="371345" y="181673"/>
                </a:lnTo>
                <a:lnTo>
                  <a:pt x="372279" y="180526"/>
                </a:lnTo>
                <a:lnTo>
                  <a:pt x="373213" y="179379"/>
                </a:lnTo>
                <a:lnTo>
                  <a:pt x="374147" y="178143"/>
                </a:lnTo>
                <a:lnTo>
                  <a:pt x="375081" y="176996"/>
                </a:lnTo>
                <a:lnTo>
                  <a:pt x="376015" y="175761"/>
                </a:lnTo>
                <a:lnTo>
                  <a:pt x="376949" y="174526"/>
                </a:lnTo>
                <a:lnTo>
                  <a:pt x="377883" y="173202"/>
                </a:lnTo>
                <a:lnTo>
                  <a:pt x="378808" y="171879"/>
                </a:lnTo>
                <a:lnTo>
                  <a:pt x="379742" y="170644"/>
                </a:lnTo>
                <a:lnTo>
                  <a:pt x="380676" y="169320"/>
                </a:lnTo>
                <a:lnTo>
                  <a:pt x="381610" y="167997"/>
                </a:lnTo>
                <a:lnTo>
                  <a:pt x="382543" y="166585"/>
                </a:lnTo>
                <a:lnTo>
                  <a:pt x="383477" y="165261"/>
                </a:lnTo>
                <a:lnTo>
                  <a:pt x="384411" y="163850"/>
                </a:lnTo>
                <a:lnTo>
                  <a:pt x="385345" y="162526"/>
                </a:lnTo>
                <a:lnTo>
                  <a:pt x="386279" y="161114"/>
                </a:lnTo>
                <a:lnTo>
                  <a:pt x="387213" y="159791"/>
                </a:lnTo>
                <a:lnTo>
                  <a:pt x="388138" y="158379"/>
                </a:lnTo>
                <a:lnTo>
                  <a:pt x="389072" y="156967"/>
                </a:lnTo>
                <a:lnTo>
                  <a:pt x="390006" y="155644"/>
                </a:lnTo>
                <a:lnTo>
                  <a:pt x="390940" y="154232"/>
                </a:lnTo>
                <a:lnTo>
                  <a:pt x="391874" y="152908"/>
                </a:lnTo>
                <a:lnTo>
                  <a:pt x="392808" y="151497"/>
                </a:lnTo>
                <a:lnTo>
                  <a:pt x="393742" y="150173"/>
                </a:lnTo>
                <a:lnTo>
                  <a:pt x="394676" y="148850"/>
                </a:lnTo>
                <a:lnTo>
                  <a:pt x="395610" y="147526"/>
                </a:lnTo>
                <a:lnTo>
                  <a:pt x="396544" y="146203"/>
                </a:lnTo>
                <a:lnTo>
                  <a:pt x="397469" y="144879"/>
                </a:lnTo>
                <a:lnTo>
                  <a:pt x="398403" y="143644"/>
                </a:lnTo>
                <a:lnTo>
                  <a:pt x="399337" y="142320"/>
                </a:lnTo>
                <a:lnTo>
                  <a:pt x="400271" y="141085"/>
                </a:lnTo>
                <a:lnTo>
                  <a:pt x="401204" y="139938"/>
                </a:lnTo>
                <a:lnTo>
                  <a:pt x="402138" y="138703"/>
                </a:lnTo>
                <a:lnTo>
                  <a:pt x="403072" y="137467"/>
                </a:lnTo>
                <a:lnTo>
                  <a:pt x="404006" y="136320"/>
                </a:lnTo>
                <a:lnTo>
                  <a:pt x="404940" y="135262"/>
                </a:lnTo>
                <a:lnTo>
                  <a:pt x="405874" y="134115"/>
                </a:lnTo>
                <a:lnTo>
                  <a:pt x="406799" y="133056"/>
                </a:lnTo>
                <a:lnTo>
                  <a:pt x="407733" y="131997"/>
                </a:lnTo>
                <a:lnTo>
                  <a:pt x="408667" y="130938"/>
                </a:lnTo>
                <a:lnTo>
                  <a:pt x="409601" y="129968"/>
                </a:lnTo>
                <a:lnTo>
                  <a:pt x="410535" y="128909"/>
                </a:lnTo>
                <a:lnTo>
                  <a:pt x="411469" y="128026"/>
                </a:lnTo>
                <a:lnTo>
                  <a:pt x="412403" y="127056"/>
                </a:lnTo>
                <a:lnTo>
                  <a:pt x="413337" y="126174"/>
                </a:lnTo>
                <a:lnTo>
                  <a:pt x="414271" y="125291"/>
                </a:lnTo>
                <a:lnTo>
                  <a:pt x="415205" y="124497"/>
                </a:lnTo>
                <a:lnTo>
                  <a:pt x="416130" y="123615"/>
                </a:lnTo>
                <a:lnTo>
                  <a:pt x="417064" y="122821"/>
                </a:lnTo>
                <a:lnTo>
                  <a:pt x="417998" y="122115"/>
                </a:lnTo>
                <a:lnTo>
                  <a:pt x="418931" y="121321"/>
                </a:lnTo>
                <a:lnTo>
                  <a:pt x="419865" y="120615"/>
                </a:lnTo>
                <a:lnTo>
                  <a:pt x="420799" y="119909"/>
                </a:lnTo>
                <a:lnTo>
                  <a:pt x="421733" y="119291"/>
                </a:lnTo>
                <a:lnTo>
                  <a:pt x="422667" y="118586"/>
                </a:lnTo>
                <a:lnTo>
                  <a:pt x="423601" y="117968"/>
                </a:lnTo>
                <a:lnTo>
                  <a:pt x="424535" y="117438"/>
                </a:lnTo>
                <a:lnTo>
                  <a:pt x="425460" y="116821"/>
                </a:lnTo>
                <a:lnTo>
                  <a:pt x="426394" y="116203"/>
                </a:lnTo>
                <a:lnTo>
                  <a:pt x="427328" y="115674"/>
                </a:lnTo>
                <a:lnTo>
                  <a:pt x="428262" y="115144"/>
                </a:lnTo>
                <a:lnTo>
                  <a:pt x="429196" y="114615"/>
                </a:lnTo>
                <a:lnTo>
                  <a:pt x="430130" y="114174"/>
                </a:lnTo>
                <a:lnTo>
                  <a:pt x="431064" y="113645"/>
                </a:lnTo>
                <a:lnTo>
                  <a:pt x="431998" y="113203"/>
                </a:lnTo>
                <a:lnTo>
                  <a:pt x="432932" y="112674"/>
                </a:lnTo>
                <a:lnTo>
                  <a:pt x="433866" y="112233"/>
                </a:lnTo>
                <a:lnTo>
                  <a:pt x="434791" y="111792"/>
                </a:lnTo>
                <a:lnTo>
                  <a:pt x="435725" y="111350"/>
                </a:lnTo>
                <a:lnTo>
                  <a:pt x="436659" y="110909"/>
                </a:lnTo>
                <a:lnTo>
                  <a:pt x="437592" y="110468"/>
                </a:lnTo>
                <a:lnTo>
                  <a:pt x="438526" y="110027"/>
                </a:lnTo>
                <a:lnTo>
                  <a:pt x="439460" y="109586"/>
                </a:lnTo>
                <a:lnTo>
                  <a:pt x="440394" y="109144"/>
                </a:lnTo>
                <a:lnTo>
                  <a:pt x="441328" y="108703"/>
                </a:lnTo>
                <a:lnTo>
                  <a:pt x="442262" y="108262"/>
                </a:lnTo>
                <a:lnTo>
                  <a:pt x="443196" y="107821"/>
                </a:lnTo>
                <a:lnTo>
                  <a:pt x="444121" y="107380"/>
                </a:lnTo>
                <a:lnTo>
                  <a:pt x="445055" y="106938"/>
                </a:lnTo>
                <a:lnTo>
                  <a:pt x="445989" y="106409"/>
                </a:lnTo>
                <a:lnTo>
                  <a:pt x="446923" y="105968"/>
                </a:lnTo>
                <a:lnTo>
                  <a:pt x="447857" y="105438"/>
                </a:lnTo>
                <a:lnTo>
                  <a:pt x="448791" y="104997"/>
                </a:lnTo>
                <a:lnTo>
                  <a:pt x="449725" y="104468"/>
                </a:lnTo>
                <a:lnTo>
                  <a:pt x="450659" y="103939"/>
                </a:lnTo>
                <a:lnTo>
                  <a:pt x="451593" y="103497"/>
                </a:lnTo>
                <a:lnTo>
                  <a:pt x="452527" y="102880"/>
                </a:lnTo>
                <a:lnTo>
                  <a:pt x="453452" y="102350"/>
                </a:lnTo>
                <a:lnTo>
                  <a:pt x="454386" y="101821"/>
                </a:lnTo>
                <a:lnTo>
                  <a:pt x="455320" y="101203"/>
                </a:lnTo>
                <a:lnTo>
                  <a:pt x="460923" y="97498"/>
                </a:lnTo>
                <a:lnTo>
                  <a:pt x="461857" y="96880"/>
                </a:lnTo>
                <a:lnTo>
                  <a:pt x="462782" y="96174"/>
                </a:lnTo>
                <a:lnTo>
                  <a:pt x="463716" y="95468"/>
                </a:lnTo>
                <a:lnTo>
                  <a:pt x="464650" y="94762"/>
                </a:lnTo>
                <a:lnTo>
                  <a:pt x="465584" y="94056"/>
                </a:lnTo>
                <a:lnTo>
                  <a:pt x="466518" y="93350"/>
                </a:lnTo>
                <a:lnTo>
                  <a:pt x="467452" y="92556"/>
                </a:lnTo>
                <a:lnTo>
                  <a:pt x="468386" y="91851"/>
                </a:lnTo>
                <a:lnTo>
                  <a:pt x="469320" y="91056"/>
                </a:lnTo>
                <a:lnTo>
                  <a:pt x="470254" y="90351"/>
                </a:lnTo>
                <a:lnTo>
                  <a:pt x="471188" y="89556"/>
                </a:lnTo>
                <a:lnTo>
                  <a:pt x="472113" y="88762"/>
                </a:lnTo>
                <a:lnTo>
                  <a:pt x="473047" y="87968"/>
                </a:lnTo>
                <a:lnTo>
                  <a:pt x="473981" y="87174"/>
                </a:lnTo>
                <a:lnTo>
                  <a:pt x="474914" y="86380"/>
                </a:lnTo>
                <a:lnTo>
                  <a:pt x="475848" y="85586"/>
                </a:lnTo>
                <a:lnTo>
                  <a:pt x="476782" y="84880"/>
                </a:lnTo>
                <a:lnTo>
                  <a:pt x="477716" y="84086"/>
                </a:lnTo>
                <a:lnTo>
                  <a:pt x="478650" y="83292"/>
                </a:lnTo>
                <a:lnTo>
                  <a:pt x="479584" y="82498"/>
                </a:lnTo>
                <a:lnTo>
                  <a:pt x="480518" y="81704"/>
                </a:lnTo>
                <a:lnTo>
                  <a:pt x="481443" y="80998"/>
                </a:lnTo>
                <a:lnTo>
                  <a:pt x="482377" y="80204"/>
                </a:lnTo>
                <a:lnTo>
                  <a:pt x="483311" y="79410"/>
                </a:lnTo>
                <a:lnTo>
                  <a:pt x="484245" y="78704"/>
                </a:lnTo>
                <a:lnTo>
                  <a:pt x="485179" y="77998"/>
                </a:lnTo>
                <a:lnTo>
                  <a:pt x="486113" y="77292"/>
                </a:lnTo>
                <a:lnTo>
                  <a:pt x="487047" y="76586"/>
                </a:lnTo>
                <a:lnTo>
                  <a:pt x="487981" y="75881"/>
                </a:lnTo>
                <a:lnTo>
                  <a:pt x="488915" y="75263"/>
                </a:lnTo>
                <a:lnTo>
                  <a:pt x="489849" y="74557"/>
                </a:lnTo>
                <a:lnTo>
                  <a:pt x="490774" y="73939"/>
                </a:lnTo>
                <a:lnTo>
                  <a:pt x="491716" y="73410"/>
                </a:lnTo>
                <a:lnTo>
                  <a:pt x="492686" y="72792"/>
                </a:lnTo>
                <a:lnTo>
                  <a:pt x="493567" y="72263"/>
                </a:lnTo>
                <a:lnTo>
                  <a:pt x="494536" y="71734"/>
                </a:lnTo>
                <a:lnTo>
                  <a:pt x="495417" y="71204"/>
                </a:lnTo>
                <a:lnTo>
                  <a:pt x="496386" y="70763"/>
                </a:lnTo>
                <a:lnTo>
                  <a:pt x="497267" y="70234"/>
                </a:lnTo>
                <a:lnTo>
                  <a:pt x="498236" y="69881"/>
                </a:lnTo>
                <a:lnTo>
                  <a:pt x="508544" y="67322"/>
                </a:lnTo>
                <a:lnTo>
                  <a:pt x="509425" y="67322"/>
                </a:lnTo>
                <a:lnTo>
                  <a:pt x="510394" y="67322"/>
                </a:lnTo>
                <a:lnTo>
                  <a:pt x="511275" y="67410"/>
                </a:lnTo>
                <a:lnTo>
                  <a:pt x="512245" y="67410"/>
                </a:lnTo>
                <a:lnTo>
                  <a:pt x="513214" y="67587"/>
                </a:lnTo>
                <a:lnTo>
                  <a:pt x="514095" y="67763"/>
                </a:lnTo>
                <a:lnTo>
                  <a:pt x="515064" y="67939"/>
                </a:lnTo>
                <a:lnTo>
                  <a:pt x="523434" y="71116"/>
                </a:lnTo>
                <a:lnTo>
                  <a:pt x="524403" y="71557"/>
                </a:lnTo>
                <a:lnTo>
                  <a:pt x="525284" y="72175"/>
                </a:lnTo>
                <a:lnTo>
                  <a:pt x="526253" y="72704"/>
                </a:lnTo>
                <a:lnTo>
                  <a:pt x="527134" y="73322"/>
                </a:lnTo>
                <a:lnTo>
                  <a:pt x="528103" y="73939"/>
                </a:lnTo>
                <a:lnTo>
                  <a:pt x="529072" y="74557"/>
                </a:lnTo>
                <a:lnTo>
                  <a:pt x="529954" y="75263"/>
                </a:lnTo>
                <a:lnTo>
                  <a:pt x="530923" y="75969"/>
                </a:lnTo>
                <a:lnTo>
                  <a:pt x="531804" y="76675"/>
                </a:lnTo>
                <a:lnTo>
                  <a:pt x="532773" y="77381"/>
                </a:lnTo>
                <a:lnTo>
                  <a:pt x="533654" y="78175"/>
                </a:lnTo>
                <a:lnTo>
                  <a:pt x="534623" y="78969"/>
                </a:lnTo>
                <a:lnTo>
                  <a:pt x="535592" y="79763"/>
                </a:lnTo>
                <a:lnTo>
                  <a:pt x="536473" y="80557"/>
                </a:lnTo>
                <a:lnTo>
                  <a:pt x="537442" y="81439"/>
                </a:lnTo>
                <a:lnTo>
                  <a:pt x="538323" y="82321"/>
                </a:lnTo>
                <a:lnTo>
                  <a:pt x="539293" y="83204"/>
                </a:lnTo>
                <a:lnTo>
                  <a:pt x="540262" y="84086"/>
                </a:lnTo>
                <a:lnTo>
                  <a:pt x="541143" y="84968"/>
                </a:lnTo>
                <a:lnTo>
                  <a:pt x="542112" y="85851"/>
                </a:lnTo>
                <a:lnTo>
                  <a:pt x="542993" y="86821"/>
                </a:lnTo>
                <a:lnTo>
                  <a:pt x="543962" y="87792"/>
                </a:lnTo>
                <a:lnTo>
                  <a:pt x="544931" y="88762"/>
                </a:lnTo>
                <a:lnTo>
                  <a:pt x="545812" y="89645"/>
                </a:lnTo>
                <a:lnTo>
                  <a:pt x="546781" y="90615"/>
                </a:lnTo>
                <a:lnTo>
                  <a:pt x="547662" y="91674"/>
                </a:lnTo>
                <a:lnTo>
                  <a:pt x="548632" y="92645"/>
                </a:lnTo>
                <a:lnTo>
                  <a:pt x="549601" y="93615"/>
                </a:lnTo>
                <a:lnTo>
                  <a:pt x="550482" y="94586"/>
                </a:lnTo>
                <a:lnTo>
                  <a:pt x="551451" y="95645"/>
                </a:lnTo>
                <a:lnTo>
                  <a:pt x="552332" y="96615"/>
                </a:lnTo>
                <a:lnTo>
                  <a:pt x="553301" y="97674"/>
                </a:lnTo>
                <a:lnTo>
                  <a:pt x="554182" y="98733"/>
                </a:lnTo>
                <a:lnTo>
                  <a:pt x="555151" y="99704"/>
                </a:lnTo>
                <a:lnTo>
                  <a:pt x="556120" y="100762"/>
                </a:lnTo>
                <a:lnTo>
                  <a:pt x="557001" y="101733"/>
                </a:lnTo>
                <a:lnTo>
                  <a:pt x="557971" y="102792"/>
                </a:lnTo>
                <a:lnTo>
                  <a:pt x="558852" y="103851"/>
                </a:lnTo>
                <a:lnTo>
                  <a:pt x="559821" y="104909"/>
                </a:lnTo>
                <a:lnTo>
                  <a:pt x="560790" y="105880"/>
                </a:lnTo>
                <a:lnTo>
                  <a:pt x="561671" y="106939"/>
                </a:lnTo>
                <a:lnTo>
                  <a:pt x="562640" y="107998"/>
                </a:lnTo>
                <a:lnTo>
                  <a:pt x="563521" y="108968"/>
                </a:lnTo>
                <a:lnTo>
                  <a:pt x="564490" y="110027"/>
                </a:lnTo>
                <a:lnTo>
                  <a:pt x="565459" y="111086"/>
                </a:lnTo>
                <a:lnTo>
                  <a:pt x="566340" y="112056"/>
                </a:lnTo>
                <a:lnTo>
                  <a:pt x="567310" y="113115"/>
                </a:lnTo>
                <a:lnTo>
                  <a:pt x="568191" y="114174"/>
                </a:lnTo>
                <a:lnTo>
                  <a:pt x="569160" y="115145"/>
                </a:lnTo>
                <a:lnTo>
                  <a:pt x="570041" y="116204"/>
                </a:lnTo>
                <a:lnTo>
                  <a:pt x="571010" y="117174"/>
                </a:lnTo>
                <a:lnTo>
                  <a:pt x="571979" y="118233"/>
                </a:lnTo>
                <a:lnTo>
                  <a:pt x="572860" y="119203"/>
                </a:lnTo>
                <a:lnTo>
                  <a:pt x="573829" y="120174"/>
                </a:lnTo>
                <a:lnTo>
                  <a:pt x="574710" y="121233"/>
                </a:lnTo>
                <a:lnTo>
                  <a:pt x="575680" y="122203"/>
                </a:lnTo>
                <a:lnTo>
                  <a:pt x="576649" y="123174"/>
                </a:lnTo>
                <a:lnTo>
                  <a:pt x="577530" y="124145"/>
                </a:lnTo>
                <a:lnTo>
                  <a:pt x="578499" y="125115"/>
                </a:lnTo>
                <a:lnTo>
                  <a:pt x="579380" y="126086"/>
                </a:lnTo>
                <a:lnTo>
                  <a:pt x="580349" y="127056"/>
                </a:lnTo>
                <a:lnTo>
                  <a:pt x="581318" y="128027"/>
                </a:lnTo>
                <a:lnTo>
                  <a:pt x="582199" y="128997"/>
                </a:lnTo>
                <a:lnTo>
                  <a:pt x="583168" y="129968"/>
                </a:lnTo>
                <a:lnTo>
                  <a:pt x="584049" y="130939"/>
                </a:lnTo>
                <a:lnTo>
                  <a:pt x="585019" y="131821"/>
                </a:lnTo>
                <a:lnTo>
                  <a:pt x="585988" y="132792"/>
                </a:lnTo>
                <a:lnTo>
                  <a:pt x="586869" y="133762"/>
                </a:lnTo>
                <a:lnTo>
                  <a:pt x="587838" y="134644"/>
                </a:lnTo>
                <a:lnTo>
                  <a:pt x="588719" y="135527"/>
                </a:lnTo>
                <a:lnTo>
                  <a:pt x="589688" y="136497"/>
                </a:lnTo>
                <a:lnTo>
                  <a:pt x="590569" y="137380"/>
                </a:lnTo>
                <a:lnTo>
                  <a:pt x="591538" y="138262"/>
                </a:lnTo>
                <a:lnTo>
                  <a:pt x="592507" y="139144"/>
                </a:lnTo>
                <a:lnTo>
                  <a:pt x="593388" y="140027"/>
                </a:lnTo>
                <a:lnTo>
                  <a:pt x="594358" y="140909"/>
                </a:lnTo>
                <a:lnTo>
                  <a:pt x="595239" y="141703"/>
                </a:lnTo>
                <a:lnTo>
                  <a:pt x="596208" y="142585"/>
                </a:lnTo>
                <a:lnTo>
                  <a:pt x="597177" y="143379"/>
                </a:lnTo>
                <a:lnTo>
                  <a:pt x="598058" y="144262"/>
                </a:lnTo>
                <a:lnTo>
                  <a:pt x="599027" y="145056"/>
                </a:lnTo>
                <a:lnTo>
                  <a:pt x="599908" y="145850"/>
                </a:lnTo>
                <a:lnTo>
                  <a:pt x="600877" y="146644"/>
                </a:lnTo>
                <a:lnTo>
                  <a:pt x="601846" y="147438"/>
                </a:lnTo>
                <a:lnTo>
                  <a:pt x="602727" y="148232"/>
                </a:lnTo>
                <a:lnTo>
                  <a:pt x="603697" y="148938"/>
                </a:lnTo>
                <a:lnTo>
                  <a:pt x="604578" y="149732"/>
                </a:lnTo>
                <a:lnTo>
                  <a:pt x="605547" y="150438"/>
                </a:lnTo>
                <a:lnTo>
                  <a:pt x="606428" y="151144"/>
                </a:lnTo>
                <a:lnTo>
                  <a:pt x="607397" y="151850"/>
                </a:lnTo>
                <a:lnTo>
                  <a:pt x="608366" y="152556"/>
                </a:lnTo>
                <a:lnTo>
                  <a:pt x="609247" y="153173"/>
                </a:lnTo>
                <a:lnTo>
                  <a:pt x="610216" y="153879"/>
                </a:lnTo>
                <a:lnTo>
                  <a:pt x="611097" y="154497"/>
                </a:lnTo>
                <a:lnTo>
                  <a:pt x="612066" y="155114"/>
                </a:lnTo>
                <a:lnTo>
                  <a:pt x="613036" y="155732"/>
                </a:lnTo>
                <a:lnTo>
                  <a:pt x="613917" y="156350"/>
                </a:lnTo>
                <a:lnTo>
                  <a:pt x="614886" y="156967"/>
                </a:lnTo>
                <a:lnTo>
                  <a:pt x="615767" y="157497"/>
                </a:lnTo>
                <a:lnTo>
                  <a:pt x="616736" y="158114"/>
                </a:lnTo>
                <a:lnTo>
                  <a:pt x="617705" y="158644"/>
                </a:lnTo>
                <a:lnTo>
                  <a:pt x="618586" y="159085"/>
                </a:lnTo>
                <a:lnTo>
                  <a:pt x="619555" y="159614"/>
                </a:lnTo>
                <a:lnTo>
                  <a:pt x="620436" y="160144"/>
                </a:lnTo>
                <a:lnTo>
                  <a:pt x="621406" y="160585"/>
                </a:lnTo>
                <a:lnTo>
                  <a:pt x="622375" y="161026"/>
                </a:lnTo>
                <a:lnTo>
                  <a:pt x="623256" y="161467"/>
                </a:lnTo>
                <a:lnTo>
                  <a:pt x="624225" y="161820"/>
                </a:lnTo>
                <a:lnTo>
                  <a:pt x="625106" y="162261"/>
                </a:lnTo>
                <a:lnTo>
                  <a:pt x="626075" y="162614"/>
                </a:lnTo>
                <a:lnTo>
                  <a:pt x="626956" y="162967"/>
                </a:lnTo>
                <a:lnTo>
                  <a:pt x="627925" y="163320"/>
                </a:lnTo>
                <a:lnTo>
                  <a:pt x="628894" y="163585"/>
                </a:lnTo>
                <a:lnTo>
                  <a:pt x="629775" y="163938"/>
                </a:lnTo>
                <a:lnTo>
                  <a:pt x="630745" y="164202"/>
                </a:lnTo>
                <a:lnTo>
                  <a:pt x="631626" y="164467"/>
                </a:lnTo>
                <a:lnTo>
                  <a:pt x="632595" y="164644"/>
                </a:lnTo>
                <a:lnTo>
                  <a:pt x="633564" y="164908"/>
                </a:lnTo>
                <a:lnTo>
                  <a:pt x="634445" y="165085"/>
                </a:lnTo>
                <a:lnTo>
                  <a:pt x="635414" y="165261"/>
                </a:lnTo>
                <a:lnTo>
                  <a:pt x="636295" y="165438"/>
                </a:lnTo>
                <a:lnTo>
                  <a:pt x="637264" y="165614"/>
                </a:lnTo>
                <a:lnTo>
                  <a:pt x="638233" y="165702"/>
                </a:lnTo>
                <a:lnTo>
                  <a:pt x="639114" y="165791"/>
                </a:lnTo>
                <a:lnTo>
                  <a:pt x="640084" y="165879"/>
                </a:lnTo>
                <a:lnTo>
                  <a:pt x="640965" y="165967"/>
                </a:lnTo>
                <a:lnTo>
                  <a:pt x="641934" y="166055"/>
                </a:lnTo>
                <a:lnTo>
                  <a:pt x="642903" y="166055"/>
                </a:lnTo>
                <a:lnTo>
                  <a:pt x="643784" y="166144"/>
                </a:lnTo>
                <a:lnTo>
                  <a:pt x="644753" y="166144"/>
                </a:lnTo>
                <a:lnTo>
                  <a:pt x="645634" y="166144"/>
                </a:lnTo>
                <a:lnTo>
                  <a:pt x="646603" y="166055"/>
                </a:lnTo>
                <a:lnTo>
                  <a:pt x="647484" y="166055"/>
                </a:lnTo>
                <a:lnTo>
                  <a:pt x="648453" y="165967"/>
                </a:lnTo>
                <a:lnTo>
                  <a:pt x="649423" y="165879"/>
                </a:lnTo>
                <a:lnTo>
                  <a:pt x="650304" y="165791"/>
                </a:lnTo>
                <a:lnTo>
                  <a:pt x="651273" y="165702"/>
                </a:lnTo>
                <a:lnTo>
                  <a:pt x="652154" y="165614"/>
                </a:lnTo>
                <a:lnTo>
                  <a:pt x="653123" y="165526"/>
                </a:lnTo>
                <a:lnTo>
                  <a:pt x="654092" y="165349"/>
                </a:lnTo>
                <a:lnTo>
                  <a:pt x="654973" y="165261"/>
                </a:lnTo>
                <a:lnTo>
                  <a:pt x="655942" y="165085"/>
                </a:lnTo>
                <a:lnTo>
                  <a:pt x="656823" y="164908"/>
                </a:lnTo>
                <a:lnTo>
                  <a:pt x="657792" y="164732"/>
                </a:lnTo>
                <a:lnTo>
                  <a:pt x="658762" y="164555"/>
                </a:lnTo>
                <a:lnTo>
                  <a:pt x="659643" y="164291"/>
                </a:lnTo>
                <a:lnTo>
                  <a:pt x="660612" y="164114"/>
                </a:lnTo>
                <a:lnTo>
                  <a:pt x="661493" y="163938"/>
                </a:lnTo>
                <a:lnTo>
                  <a:pt x="662462" y="163673"/>
                </a:lnTo>
                <a:lnTo>
                  <a:pt x="663343" y="163408"/>
                </a:lnTo>
                <a:lnTo>
                  <a:pt x="664312" y="163232"/>
                </a:lnTo>
                <a:lnTo>
                  <a:pt x="665281" y="162967"/>
                </a:lnTo>
                <a:lnTo>
                  <a:pt x="666162" y="162703"/>
                </a:lnTo>
                <a:lnTo>
                  <a:pt x="667132" y="162438"/>
                </a:lnTo>
                <a:lnTo>
                  <a:pt x="668013" y="162173"/>
                </a:lnTo>
                <a:lnTo>
                  <a:pt x="668982" y="161908"/>
                </a:lnTo>
                <a:lnTo>
                  <a:pt x="669951" y="161644"/>
                </a:lnTo>
                <a:lnTo>
                  <a:pt x="670832" y="161379"/>
                </a:lnTo>
                <a:lnTo>
                  <a:pt x="671801" y="161114"/>
                </a:lnTo>
                <a:lnTo>
                  <a:pt x="672682" y="160850"/>
                </a:lnTo>
                <a:lnTo>
                  <a:pt x="673651" y="160497"/>
                </a:lnTo>
                <a:lnTo>
                  <a:pt x="674620" y="160232"/>
                </a:lnTo>
                <a:lnTo>
                  <a:pt x="675501" y="159967"/>
                </a:lnTo>
                <a:lnTo>
                  <a:pt x="676471" y="159703"/>
                </a:lnTo>
                <a:lnTo>
                  <a:pt x="677352" y="159350"/>
                </a:lnTo>
                <a:lnTo>
                  <a:pt x="678321" y="159085"/>
                </a:lnTo>
                <a:lnTo>
                  <a:pt x="679290" y="158820"/>
                </a:lnTo>
                <a:lnTo>
                  <a:pt x="680171" y="158556"/>
                </a:lnTo>
                <a:lnTo>
                  <a:pt x="681140" y="158203"/>
                </a:lnTo>
                <a:lnTo>
                  <a:pt x="682021" y="157938"/>
                </a:lnTo>
                <a:lnTo>
                  <a:pt x="682990" y="157673"/>
                </a:lnTo>
                <a:lnTo>
                  <a:pt x="683871" y="157320"/>
                </a:lnTo>
                <a:lnTo>
                  <a:pt x="684840" y="157056"/>
                </a:lnTo>
                <a:lnTo>
                  <a:pt x="685810" y="156791"/>
                </a:lnTo>
                <a:lnTo>
                  <a:pt x="686691" y="156526"/>
                </a:lnTo>
                <a:lnTo>
                  <a:pt x="687660" y="156173"/>
                </a:lnTo>
                <a:lnTo>
                  <a:pt x="688541" y="155909"/>
                </a:lnTo>
                <a:lnTo>
                  <a:pt x="689510" y="155644"/>
                </a:lnTo>
                <a:lnTo>
                  <a:pt x="690479" y="155379"/>
                </a:lnTo>
                <a:lnTo>
                  <a:pt x="691360" y="155026"/>
                </a:lnTo>
                <a:lnTo>
                  <a:pt x="692329" y="154762"/>
                </a:lnTo>
                <a:lnTo>
                  <a:pt x="693210" y="154497"/>
                </a:lnTo>
                <a:lnTo>
                  <a:pt x="694179" y="154232"/>
                </a:lnTo>
                <a:lnTo>
                  <a:pt x="695149" y="153968"/>
                </a:lnTo>
                <a:lnTo>
                  <a:pt x="696030" y="153615"/>
                </a:lnTo>
                <a:lnTo>
                  <a:pt x="696999" y="153350"/>
                </a:lnTo>
                <a:lnTo>
                  <a:pt x="697880" y="153085"/>
                </a:lnTo>
                <a:lnTo>
                  <a:pt x="698849" y="152821"/>
                </a:lnTo>
                <a:lnTo>
                  <a:pt x="699730" y="152556"/>
                </a:lnTo>
                <a:lnTo>
                  <a:pt x="700699" y="152291"/>
                </a:lnTo>
                <a:lnTo>
                  <a:pt x="701668" y="152027"/>
                </a:lnTo>
                <a:lnTo>
                  <a:pt x="702549" y="151762"/>
                </a:lnTo>
                <a:lnTo>
                  <a:pt x="703518" y="151409"/>
                </a:lnTo>
                <a:lnTo>
                  <a:pt x="704400" y="151144"/>
                </a:lnTo>
                <a:lnTo>
                  <a:pt x="705369" y="150880"/>
                </a:lnTo>
                <a:lnTo>
                  <a:pt x="706338" y="150615"/>
                </a:lnTo>
                <a:lnTo>
                  <a:pt x="707219" y="150350"/>
                </a:lnTo>
                <a:lnTo>
                  <a:pt x="708188" y="150085"/>
                </a:lnTo>
                <a:lnTo>
                  <a:pt x="709069" y="149821"/>
                </a:lnTo>
                <a:lnTo>
                  <a:pt x="710038" y="149468"/>
                </a:lnTo>
                <a:lnTo>
                  <a:pt x="711007" y="149203"/>
                </a:lnTo>
                <a:lnTo>
                  <a:pt x="711888" y="148938"/>
                </a:lnTo>
                <a:lnTo>
                  <a:pt x="712858" y="148674"/>
                </a:lnTo>
                <a:lnTo>
                  <a:pt x="713739" y="148321"/>
                </a:lnTo>
                <a:lnTo>
                  <a:pt x="714708" y="148056"/>
                </a:lnTo>
                <a:lnTo>
                  <a:pt x="715677" y="147791"/>
                </a:lnTo>
                <a:lnTo>
                  <a:pt x="716558" y="147439"/>
                </a:lnTo>
                <a:lnTo>
                  <a:pt x="717527" y="147174"/>
                </a:lnTo>
                <a:lnTo>
                  <a:pt x="718408" y="146909"/>
                </a:lnTo>
                <a:lnTo>
                  <a:pt x="719377" y="146556"/>
                </a:lnTo>
                <a:lnTo>
                  <a:pt x="720258" y="146292"/>
                </a:lnTo>
                <a:lnTo>
                  <a:pt x="721227" y="145939"/>
                </a:lnTo>
                <a:lnTo>
                  <a:pt x="722197" y="145586"/>
                </a:lnTo>
                <a:lnTo>
                  <a:pt x="723078" y="145321"/>
                </a:lnTo>
                <a:lnTo>
                  <a:pt x="724047" y="144968"/>
                </a:lnTo>
                <a:lnTo>
                  <a:pt x="724928" y="144615"/>
                </a:lnTo>
                <a:lnTo>
                  <a:pt x="725897" y="144262"/>
                </a:lnTo>
                <a:lnTo>
                  <a:pt x="726866" y="143997"/>
                </a:lnTo>
                <a:lnTo>
                  <a:pt x="727747" y="143644"/>
                </a:lnTo>
                <a:lnTo>
                  <a:pt x="728716" y="143292"/>
                </a:lnTo>
                <a:lnTo>
                  <a:pt x="729597" y="142939"/>
                </a:lnTo>
                <a:lnTo>
                  <a:pt x="730566" y="142586"/>
                </a:lnTo>
                <a:lnTo>
                  <a:pt x="731536" y="142144"/>
                </a:lnTo>
                <a:lnTo>
                  <a:pt x="732417" y="141792"/>
                </a:lnTo>
                <a:lnTo>
                  <a:pt x="733386" y="141439"/>
                </a:lnTo>
                <a:lnTo>
                  <a:pt x="734267" y="141086"/>
                </a:lnTo>
                <a:lnTo>
                  <a:pt x="735236" y="140644"/>
                </a:lnTo>
                <a:lnTo>
                  <a:pt x="736205" y="140291"/>
                </a:lnTo>
                <a:lnTo>
                  <a:pt x="737086" y="139939"/>
                </a:lnTo>
                <a:lnTo>
                  <a:pt x="738055" y="139497"/>
                </a:lnTo>
                <a:lnTo>
                  <a:pt x="738936" y="139056"/>
                </a:lnTo>
                <a:lnTo>
                  <a:pt x="739905" y="138703"/>
                </a:lnTo>
                <a:lnTo>
                  <a:pt x="740787" y="138262"/>
                </a:lnTo>
                <a:lnTo>
                  <a:pt x="741756" y="137821"/>
                </a:lnTo>
                <a:lnTo>
                  <a:pt x="742725" y="137468"/>
                </a:lnTo>
                <a:lnTo>
                  <a:pt x="743606" y="137027"/>
                </a:lnTo>
                <a:lnTo>
                  <a:pt x="744575" y="136586"/>
                </a:lnTo>
                <a:lnTo>
                  <a:pt x="745456" y="136144"/>
                </a:lnTo>
                <a:lnTo>
                  <a:pt x="746425" y="135703"/>
                </a:lnTo>
                <a:lnTo>
                  <a:pt x="747395" y="135262"/>
                </a:lnTo>
                <a:lnTo>
                  <a:pt x="748276" y="134821"/>
                </a:lnTo>
                <a:lnTo>
                  <a:pt x="749245" y="134380"/>
                </a:lnTo>
                <a:lnTo>
                  <a:pt x="750126" y="133938"/>
                </a:lnTo>
                <a:lnTo>
                  <a:pt x="751095" y="133497"/>
                </a:lnTo>
                <a:lnTo>
                  <a:pt x="752064" y="133056"/>
                </a:lnTo>
                <a:lnTo>
                  <a:pt x="752945" y="132527"/>
                </a:lnTo>
                <a:lnTo>
                  <a:pt x="753914" y="132085"/>
                </a:lnTo>
                <a:lnTo>
                  <a:pt x="754795" y="131644"/>
                </a:lnTo>
                <a:lnTo>
                  <a:pt x="755765" y="131203"/>
                </a:lnTo>
                <a:lnTo>
                  <a:pt x="756646" y="130674"/>
                </a:lnTo>
                <a:lnTo>
                  <a:pt x="757615" y="130232"/>
                </a:lnTo>
                <a:lnTo>
                  <a:pt x="758584" y="129791"/>
                </a:lnTo>
                <a:lnTo>
                  <a:pt x="759465" y="129262"/>
                </a:lnTo>
                <a:lnTo>
                  <a:pt x="760434" y="128821"/>
                </a:lnTo>
                <a:lnTo>
                  <a:pt x="761315" y="128379"/>
                </a:lnTo>
                <a:lnTo>
                  <a:pt x="762285" y="127850"/>
                </a:lnTo>
                <a:lnTo>
                  <a:pt x="763254" y="127409"/>
                </a:lnTo>
                <a:lnTo>
                  <a:pt x="764135" y="126968"/>
                </a:lnTo>
                <a:lnTo>
                  <a:pt x="765104" y="126438"/>
                </a:lnTo>
                <a:lnTo>
                  <a:pt x="765985" y="125997"/>
                </a:lnTo>
                <a:lnTo>
                  <a:pt x="766954" y="125556"/>
                </a:lnTo>
                <a:lnTo>
                  <a:pt x="767923" y="125027"/>
                </a:lnTo>
                <a:lnTo>
                  <a:pt x="768804" y="124585"/>
                </a:lnTo>
                <a:lnTo>
                  <a:pt x="769774" y="124144"/>
                </a:lnTo>
                <a:lnTo>
                  <a:pt x="770655" y="123615"/>
                </a:lnTo>
                <a:lnTo>
                  <a:pt x="771624" y="123174"/>
                </a:lnTo>
                <a:lnTo>
                  <a:pt x="772593" y="122732"/>
                </a:lnTo>
                <a:lnTo>
                  <a:pt x="773474" y="122203"/>
                </a:lnTo>
                <a:lnTo>
                  <a:pt x="774443" y="121762"/>
                </a:lnTo>
                <a:lnTo>
                  <a:pt x="775324" y="121321"/>
                </a:lnTo>
                <a:lnTo>
                  <a:pt x="776293" y="120879"/>
                </a:lnTo>
                <a:lnTo>
                  <a:pt x="777175" y="120350"/>
                </a:lnTo>
                <a:lnTo>
                  <a:pt x="778144" y="119909"/>
                </a:lnTo>
                <a:lnTo>
                  <a:pt x="779113" y="119468"/>
                </a:lnTo>
                <a:lnTo>
                  <a:pt x="779994" y="119026"/>
                </a:lnTo>
                <a:lnTo>
                  <a:pt x="780963" y="118585"/>
                </a:lnTo>
                <a:lnTo>
                  <a:pt x="781844" y="118144"/>
                </a:lnTo>
                <a:lnTo>
                  <a:pt x="782813" y="117703"/>
                </a:lnTo>
                <a:lnTo>
                  <a:pt x="783783" y="117262"/>
                </a:lnTo>
                <a:lnTo>
                  <a:pt x="784664" y="116820"/>
                </a:lnTo>
                <a:lnTo>
                  <a:pt x="785633" y="116379"/>
                </a:lnTo>
                <a:lnTo>
                  <a:pt x="786514" y="115938"/>
                </a:lnTo>
                <a:lnTo>
                  <a:pt x="787483" y="115497"/>
                </a:lnTo>
                <a:lnTo>
                  <a:pt x="788452" y="115056"/>
                </a:lnTo>
                <a:lnTo>
                  <a:pt x="789333" y="114703"/>
                </a:lnTo>
                <a:lnTo>
                  <a:pt x="790302" y="114262"/>
                </a:lnTo>
                <a:lnTo>
                  <a:pt x="791184" y="113820"/>
                </a:lnTo>
                <a:lnTo>
                  <a:pt x="792153" y="113379"/>
                </a:lnTo>
                <a:lnTo>
                  <a:pt x="793122" y="113026"/>
                </a:lnTo>
                <a:lnTo>
                  <a:pt x="794003" y="112585"/>
                </a:lnTo>
                <a:lnTo>
                  <a:pt x="794972" y="112144"/>
                </a:lnTo>
                <a:lnTo>
                  <a:pt x="795853" y="111791"/>
                </a:lnTo>
                <a:lnTo>
                  <a:pt x="796822" y="111350"/>
                </a:lnTo>
                <a:lnTo>
                  <a:pt x="797703" y="110997"/>
                </a:lnTo>
                <a:lnTo>
                  <a:pt x="798673" y="110556"/>
                </a:lnTo>
                <a:lnTo>
                  <a:pt x="799642" y="110203"/>
                </a:lnTo>
                <a:lnTo>
                  <a:pt x="800523" y="109850"/>
                </a:lnTo>
                <a:lnTo>
                  <a:pt x="801492" y="109408"/>
                </a:lnTo>
                <a:lnTo>
                  <a:pt x="802373" y="109056"/>
                </a:lnTo>
                <a:lnTo>
                  <a:pt x="803342" y="108703"/>
                </a:lnTo>
                <a:lnTo>
                  <a:pt x="804311" y="108350"/>
                </a:lnTo>
                <a:lnTo>
                  <a:pt x="805192" y="107908"/>
                </a:lnTo>
                <a:lnTo>
                  <a:pt x="806162" y="107556"/>
                </a:lnTo>
                <a:lnTo>
                  <a:pt x="807043" y="107203"/>
                </a:lnTo>
                <a:lnTo>
                  <a:pt x="808012" y="106850"/>
                </a:lnTo>
                <a:lnTo>
                  <a:pt x="808981" y="106497"/>
                </a:lnTo>
                <a:lnTo>
                  <a:pt x="809862" y="106144"/>
                </a:lnTo>
                <a:lnTo>
                  <a:pt x="810831" y="105791"/>
                </a:lnTo>
                <a:lnTo>
                  <a:pt x="811712" y="105438"/>
                </a:lnTo>
                <a:lnTo>
                  <a:pt x="812682" y="105085"/>
                </a:lnTo>
                <a:lnTo>
                  <a:pt x="813563" y="104820"/>
                </a:lnTo>
                <a:lnTo>
                  <a:pt x="814532" y="104467"/>
                </a:lnTo>
                <a:lnTo>
                  <a:pt x="815501" y="104114"/>
                </a:lnTo>
                <a:lnTo>
                  <a:pt x="816382" y="103850"/>
                </a:lnTo>
                <a:lnTo>
                  <a:pt x="817351" y="103497"/>
                </a:lnTo>
                <a:lnTo>
                  <a:pt x="818232" y="103144"/>
                </a:lnTo>
                <a:lnTo>
                  <a:pt x="819201" y="102879"/>
                </a:lnTo>
                <a:lnTo>
                  <a:pt x="820171" y="102614"/>
                </a:lnTo>
                <a:lnTo>
                  <a:pt x="821052" y="102261"/>
                </a:lnTo>
                <a:lnTo>
                  <a:pt x="822021" y="101997"/>
                </a:lnTo>
                <a:lnTo>
                  <a:pt x="822902" y="101732"/>
                </a:lnTo>
                <a:lnTo>
                  <a:pt x="823871" y="101379"/>
                </a:lnTo>
                <a:lnTo>
                  <a:pt x="824840" y="101114"/>
                </a:lnTo>
                <a:lnTo>
                  <a:pt x="825721" y="100850"/>
                </a:lnTo>
                <a:lnTo>
                  <a:pt x="826690" y="100585"/>
                </a:lnTo>
                <a:lnTo>
                  <a:pt x="827572" y="100320"/>
                </a:lnTo>
                <a:lnTo>
                  <a:pt x="828541" y="100144"/>
                </a:lnTo>
                <a:lnTo>
                  <a:pt x="829510" y="99879"/>
                </a:lnTo>
                <a:lnTo>
                  <a:pt x="830391" y="99615"/>
                </a:lnTo>
                <a:lnTo>
                  <a:pt x="831360" y="99438"/>
                </a:lnTo>
                <a:lnTo>
                  <a:pt x="832241" y="99173"/>
                </a:lnTo>
                <a:lnTo>
                  <a:pt x="833210" y="98997"/>
                </a:lnTo>
                <a:lnTo>
                  <a:pt x="834091" y="98732"/>
                </a:lnTo>
                <a:lnTo>
                  <a:pt x="835061" y="98556"/>
                </a:lnTo>
                <a:lnTo>
                  <a:pt x="836030" y="98379"/>
                </a:lnTo>
                <a:lnTo>
                  <a:pt x="836911" y="98203"/>
                </a:lnTo>
                <a:lnTo>
                  <a:pt x="837880" y="98027"/>
                </a:lnTo>
                <a:lnTo>
                  <a:pt x="838761" y="97850"/>
                </a:lnTo>
                <a:lnTo>
                  <a:pt x="839730" y="97762"/>
                </a:lnTo>
                <a:lnTo>
                  <a:pt x="840699" y="97585"/>
                </a:lnTo>
                <a:lnTo>
                  <a:pt x="841581" y="97497"/>
                </a:lnTo>
                <a:lnTo>
                  <a:pt x="842550" y="97409"/>
                </a:lnTo>
                <a:lnTo>
                  <a:pt x="843431" y="97233"/>
                </a:lnTo>
                <a:lnTo>
                  <a:pt x="844400" y="97144"/>
                </a:lnTo>
                <a:lnTo>
                  <a:pt x="845369" y="97056"/>
                </a:lnTo>
                <a:lnTo>
                  <a:pt x="846250" y="97056"/>
                </a:lnTo>
                <a:lnTo>
                  <a:pt x="847219" y="96968"/>
                </a:lnTo>
                <a:lnTo>
                  <a:pt x="848100" y="96968"/>
                </a:lnTo>
                <a:lnTo>
                  <a:pt x="849070" y="96879"/>
                </a:lnTo>
                <a:lnTo>
                  <a:pt x="849951" y="96879"/>
                </a:lnTo>
                <a:lnTo>
                  <a:pt x="850920" y="96879"/>
                </a:lnTo>
                <a:lnTo>
                  <a:pt x="851889" y="96879"/>
                </a:lnTo>
                <a:lnTo>
                  <a:pt x="852770" y="96879"/>
                </a:lnTo>
                <a:lnTo>
                  <a:pt x="853739" y="96968"/>
                </a:lnTo>
                <a:lnTo>
                  <a:pt x="854620" y="96968"/>
                </a:lnTo>
                <a:lnTo>
                  <a:pt x="855589" y="97056"/>
                </a:lnTo>
                <a:lnTo>
                  <a:pt x="856559" y="97144"/>
                </a:lnTo>
                <a:lnTo>
                  <a:pt x="857440" y="97233"/>
                </a:lnTo>
                <a:lnTo>
                  <a:pt x="858409" y="97321"/>
                </a:lnTo>
                <a:lnTo>
                  <a:pt x="859290" y="97497"/>
                </a:lnTo>
                <a:lnTo>
                  <a:pt x="860259" y="97585"/>
                </a:lnTo>
                <a:lnTo>
                  <a:pt x="861228" y="97762"/>
                </a:lnTo>
                <a:lnTo>
                  <a:pt x="862109" y="97938"/>
                </a:lnTo>
                <a:lnTo>
                  <a:pt x="863079" y="98115"/>
                </a:lnTo>
                <a:lnTo>
                  <a:pt x="863960" y="98291"/>
                </a:lnTo>
                <a:lnTo>
                  <a:pt x="864929" y="98556"/>
                </a:lnTo>
                <a:lnTo>
                  <a:pt x="865898" y="98821"/>
                </a:lnTo>
                <a:lnTo>
                  <a:pt x="866779" y="98997"/>
                </a:lnTo>
                <a:lnTo>
                  <a:pt x="867748" y="99262"/>
                </a:lnTo>
                <a:lnTo>
                  <a:pt x="868629" y="99615"/>
                </a:lnTo>
                <a:lnTo>
                  <a:pt x="869598" y="99879"/>
                </a:lnTo>
                <a:lnTo>
                  <a:pt x="870480" y="100144"/>
                </a:lnTo>
                <a:lnTo>
                  <a:pt x="871449" y="100497"/>
                </a:lnTo>
                <a:lnTo>
                  <a:pt x="872418" y="100850"/>
                </a:lnTo>
                <a:lnTo>
                  <a:pt x="873299" y="101203"/>
                </a:lnTo>
                <a:lnTo>
                  <a:pt x="874268" y="101556"/>
                </a:lnTo>
                <a:lnTo>
                  <a:pt x="875149" y="101997"/>
                </a:lnTo>
                <a:lnTo>
                  <a:pt x="876118" y="102350"/>
                </a:lnTo>
                <a:lnTo>
                  <a:pt x="877087" y="102791"/>
                </a:lnTo>
                <a:lnTo>
                  <a:pt x="877969" y="103232"/>
                </a:lnTo>
                <a:lnTo>
                  <a:pt x="878938" y="103674"/>
                </a:lnTo>
                <a:lnTo>
                  <a:pt x="879819" y="104115"/>
                </a:lnTo>
                <a:lnTo>
                  <a:pt x="880788" y="104556"/>
                </a:lnTo>
                <a:lnTo>
                  <a:pt x="881757" y="104997"/>
                </a:lnTo>
                <a:lnTo>
                  <a:pt x="882638" y="105526"/>
                </a:lnTo>
                <a:lnTo>
                  <a:pt x="883607" y="106056"/>
                </a:lnTo>
                <a:lnTo>
                  <a:pt x="884488" y="106585"/>
                </a:lnTo>
                <a:lnTo>
                  <a:pt x="885458" y="107115"/>
                </a:lnTo>
                <a:lnTo>
                  <a:pt x="886427" y="107644"/>
                </a:lnTo>
                <a:lnTo>
                  <a:pt x="887308" y="108173"/>
                </a:lnTo>
                <a:lnTo>
                  <a:pt x="888277" y="108703"/>
                </a:lnTo>
                <a:lnTo>
                  <a:pt x="889158" y="109320"/>
                </a:lnTo>
                <a:lnTo>
                  <a:pt x="890127" y="109850"/>
                </a:lnTo>
                <a:lnTo>
                  <a:pt x="891008" y="110467"/>
                </a:lnTo>
                <a:lnTo>
                  <a:pt x="891978" y="111085"/>
                </a:lnTo>
                <a:lnTo>
                  <a:pt x="892947" y="111614"/>
                </a:lnTo>
                <a:lnTo>
                  <a:pt x="893828" y="112232"/>
                </a:lnTo>
                <a:lnTo>
                  <a:pt x="894797" y="112850"/>
                </a:lnTo>
                <a:lnTo>
                  <a:pt x="895678" y="113467"/>
                </a:lnTo>
                <a:lnTo>
                  <a:pt x="896647" y="114085"/>
                </a:lnTo>
                <a:lnTo>
                  <a:pt x="897616" y="114703"/>
                </a:lnTo>
                <a:lnTo>
                  <a:pt x="898497" y="115408"/>
                </a:lnTo>
                <a:lnTo>
                  <a:pt x="899467" y="116026"/>
                </a:lnTo>
                <a:lnTo>
                  <a:pt x="900348" y="116644"/>
                </a:lnTo>
                <a:lnTo>
                  <a:pt x="901317" y="117261"/>
                </a:lnTo>
                <a:lnTo>
                  <a:pt x="902286" y="117967"/>
                </a:lnTo>
                <a:lnTo>
                  <a:pt x="903167" y="118585"/>
                </a:lnTo>
                <a:lnTo>
                  <a:pt x="904136" y="119291"/>
                </a:lnTo>
                <a:lnTo>
                  <a:pt x="905017" y="119908"/>
                </a:lnTo>
                <a:lnTo>
                  <a:pt x="905986" y="120526"/>
                </a:lnTo>
                <a:lnTo>
                  <a:pt x="906868" y="121232"/>
                </a:lnTo>
                <a:lnTo>
                  <a:pt x="907837" y="121850"/>
                </a:lnTo>
                <a:lnTo>
                  <a:pt x="908806" y="122467"/>
                </a:lnTo>
                <a:lnTo>
                  <a:pt x="909687" y="123173"/>
                </a:lnTo>
                <a:lnTo>
                  <a:pt x="910656" y="123791"/>
                </a:lnTo>
                <a:lnTo>
                  <a:pt x="911537" y="124408"/>
                </a:lnTo>
                <a:lnTo>
                  <a:pt x="912506" y="125026"/>
                </a:lnTo>
                <a:lnTo>
                  <a:pt x="913476" y="125644"/>
                </a:lnTo>
                <a:lnTo>
                  <a:pt x="914357" y="126261"/>
                </a:lnTo>
                <a:lnTo>
                  <a:pt x="915326" y="126879"/>
                </a:lnTo>
                <a:lnTo>
                  <a:pt x="916207" y="127496"/>
                </a:lnTo>
                <a:lnTo>
                  <a:pt x="917176" y="128114"/>
                </a:lnTo>
                <a:lnTo>
                  <a:pt x="918145" y="128732"/>
                </a:lnTo>
                <a:lnTo>
                  <a:pt x="919026" y="129349"/>
                </a:lnTo>
                <a:lnTo>
                  <a:pt x="919995" y="129879"/>
                </a:lnTo>
                <a:lnTo>
                  <a:pt x="920876" y="130496"/>
                </a:lnTo>
                <a:lnTo>
                  <a:pt x="921846" y="131026"/>
                </a:lnTo>
                <a:lnTo>
                  <a:pt x="922815" y="131555"/>
                </a:lnTo>
                <a:lnTo>
                  <a:pt x="923696" y="132173"/>
                </a:lnTo>
                <a:lnTo>
                  <a:pt x="924665" y="132702"/>
                </a:lnTo>
                <a:lnTo>
                  <a:pt x="925546" y="133232"/>
                </a:lnTo>
                <a:lnTo>
                  <a:pt x="926515" y="133761"/>
                </a:lnTo>
                <a:lnTo>
                  <a:pt x="927396" y="134202"/>
                </a:lnTo>
                <a:lnTo>
                  <a:pt x="928366" y="134731"/>
                </a:lnTo>
                <a:lnTo>
                  <a:pt x="929335" y="135173"/>
                </a:lnTo>
                <a:lnTo>
                  <a:pt x="930216" y="135702"/>
                </a:lnTo>
                <a:lnTo>
                  <a:pt x="931185" y="136143"/>
                </a:lnTo>
                <a:lnTo>
                  <a:pt x="932066" y="136584"/>
                </a:lnTo>
                <a:lnTo>
                  <a:pt x="933035" y="137026"/>
                </a:lnTo>
                <a:lnTo>
                  <a:pt x="934004" y="137467"/>
                </a:lnTo>
                <a:lnTo>
                  <a:pt x="934885" y="137820"/>
                </a:lnTo>
                <a:lnTo>
                  <a:pt x="935855" y="138261"/>
                </a:lnTo>
                <a:lnTo>
                  <a:pt x="936736" y="138614"/>
                </a:lnTo>
                <a:lnTo>
                  <a:pt x="937705" y="138967"/>
                </a:lnTo>
                <a:lnTo>
                  <a:pt x="938674" y="139320"/>
                </a:lnTo>
                <a:lnTo>
                  <a:pt x="939555" y="139673"/>
                </a:lnTo>
                <a:lnTo>
                  <a:pt x="940524" y="139937"/>
                </a:lnTo>
                <a:lnTo>
                  <a:pt x="941405" y="140290"/>
                </a:lnTo>
                <a:lnTo>
                  <a:pt x="942374" y="140555"/>
                </a:lnTo>
                <a:lnTo>
                  <a:pt x="943256" y="140908"/>
                </a:lnTo>
                <a:lnTo>
                  <a:pt x="944225" y="141173"/>
                </a:lnTo>
                <a:lnTo>
                  <a:pt x="945194" y="141349"/>
                </a:lnTo>
                <a:lnTo>
                  <a:pt x="946075" y="141614"/>
                </a:lnTo>
                <a:lnTo>
                  <a:pt x="947044" y="141879"/>
                </a:lnTo>
                <a:lnTo>
                  <a:pt x="947925" y="142055"/>
                </a:lnTo>
                <a:lnTo>
                  <a:pt x="948894" y="142231"/>
                </a:lnTo>
                <a:lnTo>
                  <a:pt x="949864" y="142408"/>
                </a:lnTo>
                <a:lnTo>
                  <a:pt x="950745" y="142584"/>
                </a:lnTo>
                <a:lnTo>
                  <a:pt x="951714" y="142761"/>
                </a:lnTo>
                <a:lnTo>
                  <a:pt x="952595" y="142849"/>
                </a:lnTo>
                <a:lnTo>
                  <a:pt x="953564" y="143025"/>
                </a:lnTo>
                <a:lnTo>
                  <a:pt x="954533" y="143114"/>
                </a:lnTo>
                <a:lnTo>
                  <a:pt x="955414" y="143202"/>
                </a:lnTo>
                <a:lnTo>
                  <a:pt x="956383" y="143290"/>
                </a:lnTo>
                <a:lnTo>
                  <a:pt x="957265" y="143378"/>
                </a:lnTo>
                <a:lnTo>
                  <a:pt x="958234" y="143378"/>
                </a:lnTo>
                <a:lnTo>
                  <a:pt x="959203" y="143467"/>
                </a:lnTo>
                <a:lnTo>
                  <a:pt x="960084" y="143467"/>
                </a:lnTo>
                <a:lnTo>
                  <a:pt x="961053" y="143467"/>
                </a:lnTo>
                <a:lnTo>
                  <a:pt x="961934" y="143467"/>
                </a:lnTo>
                <a:lnTo>
                  <a:pt x="962903" y="143467"/>
                </a:lnTo>
                <a:lnTo>
                  <a:pt x="963784" y="143467"/>
                </a:lnTo>
                <a:lnTo>
                  <a:pt x="964754" y="143378"/>
                </a:lnTo>
                <a:lnTo>
                  <a:pt x="965723" y="143378"/>
                </a:lnTo>
                <a:lnTo>
                  <a:pt x="966604" y="143290"/>
                </a:lnTo>
                <a:lnTo>
                  <a:pt x="967573" y="143202"/>
                </a:lnTo>
                <a:lnTo>
                  <a:pt x="968454" y="143114"/>
                </a:lnTo>
                <a:lnTo>
                  <a:pt x="969423" y="143025"/>
                </a:lnTo>
                <a:lnTo>
                  <a:pt x="970392" y="142937"/>
                </a:lnTo>
                <a:lnTo>
                  <a:pt x="971273" y="142849"/>
                </a:lnTo>
                <a:lnTo>
                  <a:pt x="972243" y="142672"/>
                </a:lnTo>
                <a:lnTo>
                  <a:pt x="973124" y="142584"/>
                </a:lnTo>
                <a:lnTo>
                  <a:pt x="974093" y="142408"/>
                </a:lnTo>
                <a:lnTo>
                  <a:pt x="975062" y="142231"/>
                </a:lnTo>
                <a:lnTo>
                  <a:pt x="975943" y="142143"/>
                </a:lnTo>
                <a:lnTo>
                  <a:pt x="976912" y="141967"/>
                </a:lnTo>
                <a:lnTo>
                  <a:pt x="977793" y="141790"/>
                </a:lnTo>
                <a:lnTo>
                  <a:pt x="978763" y="141525"/>
                </a:lnTo>
                <a:lnTo>
                  <a:pt x="979644" y="141349"/>
                </a:lnTo>
                <a:lnTo>
                  <a:pt x="980613" y="141173"/>
                </a:lnTo>
                <a:lnTo>
                  <a:pt x="981582" y="140908"/>
                </a:lnTo>
                <a:lnTo>
                  <a:pt x="982463" y="140731"/>
                </a:lnTo>
                <a:lnTo>
                  <a:pt x="983432" y="140467"/>
                </a:lnTo>
                <a:lnTo>
                  <a:pt x="984313" y="140290"/>
                </a:lnTo>
                <a:lnTo>
                  <a:pt x="985282" y="140026"/>
                </a:lnTo>
                <a:lnTo>
                  <a:pt x="986252" y="139761"/>
                </a:lnTo>
                <a:lnTo>
                  <a:pt x="987133" y="139496"/>
                </a:lnTo>
                <a:lnTo>
                  <a:pt x="988102" y="139320"/>
                </a:lnTo>
                <a:lnTo>
                  <a:pt x="988983" y="139055"/>
                </a:lnTo>
                <a:lnTo>
                  <a:pt x="989952" y="138790"/>
                </a:lnTo>
                <a:lnTo>
                  <a:pt x="990921" y="138526"/>
                </a:lnTo>
                <a:lnTo>
                  <a:pt x="991802" y="138261"/>
                </a:lnTo>
                <a:lnTo>
                  <a:pt x="992771" y="137996"/>
                </a:lnTo>
                <a:lnTo>
                  <a:pt x="993653" y="137643"/>
                </a:lnTo>
                <a:lnTo>
                  <a:pt x="994622" y="137379"/>
                </a:lnTo>
                <a:lnTo>
                  <a:pt x="995591" y="137114"/>
                </a:lnTo>
                <a:lnTo>
                  <a:pt x="996472" y="136849"/>
                </a:lnTo>
                <a:lnTo>
                  <a:pt x="997441" y="136585"/>
                </a:lnTo>
                <a:lnTo>
                  <a:pt x="998322" y="136320"/>
                </a:lnTo>
                <a:lnTo>
                  <a:pt x="999291" y="135967"/>
                </a:lnTo>
                <a:lnTo>
                  <a:pt x="1000172" y="135702"/>
                </a:lnTo>
                <a:lnTo>
                  <a:pt x="1001142" y="135438"/>
                </a:lnTo>
                <a:lnTo>
                  <a:pt x="1002111" y="135173"/>
                </a:lnTo>
                <a:lnTo>
                  <a:pt x="1002992" y="134908"/>
                </a:lnTo>
                <a:lnTo>
                  <a:pt x="1003961" y="134644"/>
                </a:lnTo>
                <a:lnTo>
                  <a:pt x="1004842" y="134291"/>
                </a:lnTo>
                <a:lnTo>
                  <a:pt x="1005811" y="134026"/>
                </a:lnTo>
                <a:lnTo>
                  <a:pt x="1006780" y="133761"/>
                </a:lnTo>
                <a:lnTo>
                  <a:pt x="1007662" y="133497"/>
                </a:lnTo>
                <a:lnTo>
                  <a:pt x="1008631" y="133232"/>
                </a:lnTo>
                <a:lnTo>
                  <a:pt x="1009512" y="132967"/>
                </a:lnTo>
                <a:lnTo>
                  <a:pt x="1010481" y="132703"/>
                </a:lnTo>
                <a:lnTo>
                  <a:pt x="1011450" y="132438"/>
                </a:lnTo>
                <a:lnTo>
                  <a:pt x="1012331" y="132173"/>
                </a:lnTo>
                <a:lnTo>
                  <a:pt x="1013300" y="131997"/>
                </a:lnTo>
                <a:lnTo>
                  <a:pt x="1014181" y="131732"/>
                </a:lnTo>
                <a:lnTo>
                  <a:pt x="1015151" y="131467"/>
                </a:lnTo>
                <a:lnTo>
                  <a:pt x="1016120" y="131203"/>
                </a:lnTo>
                <a:lnTo>
                  <a:pt x="1017001" y="131026"/>
                </a:lnTo>
                <a:lnTo>
                  <a:pt x="1017970" y="130762"/>
                </a:lnTo>
                <a:lnTo>
                  <a:pt x="1018851" y="130585"/>
                </a:lnTo>
                <a:lnTo>
                  <a:pt x="1019820" y="130409"/>
                </a:lnTo>
                <a:lnTo>
                  <a:pt x="1020701" y="130144"/>
                </a:lnTo>
                <a:lnTo>
                  <a:pt x="1021670" y="129968"/>
                </a:lnTo>
                <a:lnTo>
                  <a:pt x="1022640" y="129791"/>
                </a:lnTo>
                <a:lnTo>
                  <a:pt x="1023521" y="129615"/>
                </a:lnTo>
                <a:lnTo>
                  <a:pt x="1024490" y="129438"/>
                </a:lnTo>
                <a:lnTo>
                  <a:pt x="1025371" y="129262"/>
                </a:lnTo>
                <a:lnTo>
                  <a:pt x="1026340" y="129085"/>
                </a:lnTo>
                <a:lnTo>
                  <a:pt x="1027309" y="128909"/>
                </a:lnTo>
                <a:lnTo>
                  <a:pt x="1028190" y="128732"/>
                </a:lnTo>
                <a:lnTo>
                  <a:pt x="1029160" y="128644"/>
                </a:lnTo>
                <a:lnTo>
                  <a:pt x="1030041" y="128468"/>
                </a:lnTo>
                <a:lnTo>
                  <a:pt x="1031010" y="128380"/>
                </a:lnTo>
                <a:lnTo>
                  <a:pt x="1031979" y="128203"/>
                </a:lnTo>
                <a:lnTo>
                  <a:pt x="1032860" y="128115"/>
                </a:lnTo>
                <a:lnTo>
                  <a:pt x="1033829" y="128027"/>
                </a:lnTo>
                <a:lnTo>
                  <a:pt x="1034710" y="127938"/>
                </a:lnTo>
                <a:lnTo>
                  <a:pt x="1035679" y="127850"/>
                </a:lnTo>
                <a:lnTo>
                  <a:pt x="1036561" y="127762"/>
                </a:lnTo>
                <a:lnTo>
                  <a:pt x="1037530" y="127674"/>
                </a:lnTo>
                <a:lnTo>
                  <a:pt x="1038499" y="127585"/>
                </a:lnTo>
                <a:lnTo>
                  <a:pt x="1039380" y="127497"/>
                </a:lnTo>
                <a:lnTo>
                  <a:pt x="1040349" y="127409"/>
                </a:lnTo>
                <a:lnTo>
                  <a:pt x="1041230" y="127409"/>
                </a:lnTo>
                <a:lnTo>
                  <a:pt x="1042199" y="127321"/>
                </a:lnTo>
                <a:lnTo>
                  <a:pt x="1043168" y="127321"/>
                </a:lnTo>
                <a:lnTo>
                  <a:pt x="1044050" y="127321"/>
                </a:lnTo>
                <a:lnTo>
                  <a:pt x="1045019" y="127232"/>
                </a:lnTo>
                <a:lnTo>
                  <a:pt x="1045900" y="127232"/>
                </a:lnTo>
                <a:lnTo>
                  <a:pt x="1046869" y="127232"/>
                </a:lnTo>
                <a:lnTo>
                  <a:pt x="1047838" y="127232"/>
                </a:lnTo>
                <a:lnTo>
                  <a:pt x="1048719" y="127232"/>
                </a:lnTo>
                <a:lnTo>
                  <a:pt x="1049688" y="127232"/>
                </a:lnTo>
                <a:lnTo>
                  <a:pt x="1050569" y="127232"/>
                </a:lnTo>
                <a:lnTo>
                  <a:pt x="1051539" y="127232"/>
                </a:lnTo>
                <a:lnTo>
                  <a:pt x="1052508" y="127232"/>
                </a:lnTo>
                <a:lnTo>
                  <a:pt x="1053389" y="127232"/>
                </a:lnTo>
                <a:lnTo>
                  <a:pt x="1054358" y="127321"/>
                </a:lnTo>
                <a:lnTo>
                  <a:pt x="1055239" y="127321"/>
                </a:lnTo>
                <a:lnTo>
                  <a:pt x="1056208" y="127321"/>
                </a:lnTo>
                <a:lnTo>
                  <a:pt x="1057089" y="127409"/>
                </a:lnTo>
                <a:lnTo>
                  <a:pt x="1058059" y="127409"/>
                </a:lnTo>
                <a:lnTo>
                  <a:pt x="1059028" y="127497"/>
                </a:lnTo>
                <a:lnTo>
                  <a:pt x="1059909" y="127497"/>
                </a:lnTo>
                <a:lnTo>
                  <a:pt x="1060878" y="127585"/>
                </a:lnTo>
                <a:lnTo>
                  <a:pt x="1061759" y="127585"/>
                </a:lnTo>
                <a:lnTo>
                  <a:pt x="1062728" y="127674"/>
                </a:lnTo>
                <a:lnTo>
                  <a:pt x="1063697" y="127674"/>
                </a:lnTo>
                <a:lnTo>
                  <a:pt x="1064578" y="127762"/>
                </a:lnTo>
                <a:lnTo>
                  <a:pt x="1065548" y="127762"/>
                </a:lnTo>
                <a:lnTo>
                  <a:pt x="1066429" y="127850"/>
                </a:lnTo>
                <a:lnTo>
                  <a:pt x="1067398" y="127850"/>
                </a:lnTo>
                <a:lnTo>
                  <a:pt x="1068367" y="127938"/>
                </a:lnTo>
                <a:lnTo>
                  <a:pt x="1069248" y="127938"/>
                </a:lnTo>
                <a:lnTo>
                  <a:pt x="1070217" y="128027"/>
                </a:lnTo>
                <a:lnTo>
                  <a:pt x="1071098" y="128027"/>
                </a:lnTo>
                <a:lnTo>
                  <a:pt x="1072067" y="128027"/>
                </a:lnTo>
                <a:lnTo>
                  <a:pt x="1073037" y="128115"/>
                </a:lnTo>
                <a:lnTo>
                  <a:pt x="1073918" y="128115"/>
                </a:lnTo>
                <a:lnTo>
                  <a:pt x="1074887" y="128115"/>
                </a:lnTo>
                <a:lnTo>
                  <a:pt x="1075768" y="128203"/>
                </a:lnTo>
                <a:lnTo>
                  <a:pt x="1076737" y="128203"/>
                </a:lnTo>
                <a:lnTo>
                  <a:pt x="1077618" y="128203"/>
                </a:lnTo>
                <a:lnTo>
                  <a:pt x="1078587" y="128203"/>
                </a:lnTo>
                <a:lnTo>
                  <a:pt x="1079557" y="128203"/>
                </a:lnTo>
                <a:lnTo>
                  <a:pt x="1080438" y="128203"/>
                </a:lnTo>
                <a:lnTo>
                  <a:pt x="1081407" y="128203"/>
                </a:lnTo>
                <a:lnTo>
                  <a:pt x="1082288" y="128203"/>
                </a:lnTo>
                <a:lnTo>
                  <a:pt x="1083257" y="128203"/>
                </a:lnTo>
                <a:lnTo>
                  <a:pt x="1084226" y="128203"/>
                </a:lnTo>
                <a:lnTo>
                  <a:pt x="1085107" y="128115"/>
                </a:lnTo>
                <a:lnTo>
                  <a:pt x="1086076" y="128115"/>
                </a:lnTo>
                <a:lnTo>
                  <a:pt x="1086958" y="128027"/>
                </a:lnTo>
                <a:lnTo>
                  <a:pt x="1087927" y="128027"/>
                </a:lnTo>
                <a:lnTo>
                  <a:pt x="1088896" y="127938"/>
                </a:lnTo>
                <a:lnTo>
                  <a:pt x="1089777" y="127938"/>
                </a:lnTo>
                <a:lnTo>
                  <a:pt x="1090746" y="127850"/>
                </a:lnTo>
                <a:lnTo>
                  <a:pt x="1091627" y="127762"/>
                </a:lnTo>
                <a:lnTo>
                  <a:pt x="1092596" y="127674"/>
                </a:lnTo>
                <a:lnTo>
                  <a:pt x="1093477" y="127585"/>
                </a:lnTo>
                <a:lnTo>
                  <a:pt x="1094447" y="127497"/>
                </a:lnTo>
                <a:lnTo>
                  <a:pt x="1095416" y="127321"/>
                </a:lnTo>
                <a:lnTo>
                  <a:pt x="1096297" y="127232"/>
                </a:lnTo>
                <a:lnTo>
                  <a:pt x="1097266" y="127056"/>
                </a:lnTo>
                <a:lnTo>
                  <a:pt x="1098147" y="126968"/>
                </a:lnTo>
                <a:lnTo>
                  <a:pt x="1099116" y="126791"/>
                </a:lnTo>
                <a:lnTo>
                  <a:pt x="1100085" y="126703"/>
                </a:lnTo>
                <a:lnTo>
                  <a:pt x="1100966" y="126527"/>
                </a:lnTo>
                <a:lnTo>
                  <a:pt x="1101936" y="126350"/>
                </a:lnTo>
                <a:lnTo>
                  <a:pt x="1102817" y="126174"/>
                </a:lnTo>
                <a:lnTo>
                  <a:pt x="1103786" y="125997"/>
                </a:lnTo>
                <a:lnTo>
                  <a:pt x="1104755" y="125733"/>
                </a:lnTo>
                <a:lnTo>
                  <a:pt x="1105636" y="125556"/>
                </a:lnTo>
                <a:lnTo>
                  <a:pt x="1106605" y="125380"/>
                </a:lnTo>
                <a:lnTo>
                  <a:pt x="1107486" y="125115"/>
                </a:lnTo>
                <a:lnTo>
                  <a:pt x="1108456" y="124939"/>
                </a:lnTo>
                <a:lnTo>
                  <a:pt x="1109425" y="124674"/>
                </a:lnTo>
                <a:lnTo>
                  <a:pt x="1110306" y="124409"/>
                </a:lnTo>
                <a:lnTo>
                  <a:pt x="1111275" y="124145"/>
                </a:lnTo>
                <a:lnTo>
                  <a:pt x="1112156" y="123968"/>
                </a:lnTo>
                <a:lnTo>
                  <a:pt x="1113125" y="123703"/>
                </a:lnTo>
                <a:lnTo>
                  <a:pt x="1114006" y="123350"/>
                </a:lnTo>
                <a:lnTo>
                  <a:pt x="1114975" y="123086"/>
                </a:lnTo>
                <a:lnTo>
                  <a:pt x="1115945" y="122821"/>
                </a:lnTo>
                <a:lnTo>
                  <a:pt x="1116826" y="122556"/>
                </a:lnTo>
                <a:lnTo>
                  <a:pt x="1117795" y="122292"/>
                </a:lnTo>
                <a:lnTo>
                  <a:pt x="1118676" y="121939"/>
                </a:lnTo>
                <a:lnTo>
                  <a:pt x="1119645" y="121674"/>
                </a:lnTo>
                <a:lnTo>
                  <a:pt x="1120614" y="121321"/>
                </a:lnTo>
                <a:lnTo>
                  <a:pt x="1121495" y="121056"/>
                </a:lnTo>
                <a:lnTo>
                  <a:pt x="1122464" y="120703"/>
                </a:lnTo>
                <a:lnTo>
                  <a:pt x="1123346" y="120351"/>
                </a:lnTo>
                <a:lnTo>
                  <a:pt x="1124315" y="120086"/>
                </a:lnTo>
                <a:lnTo>
                  <a:pt x="1125284" y="119733"/>
                </a:lnTo>
                <a:lnTo>
                  <a:pt x="1126165" y="119380"/>
                </a:lnTo>
                <a:lnTo>
                  <a:pt x="1127134" y="119027"/>
                </a:lnTo>
                <a:lnTo>
                  <a:pt x="1128015" y="118674"/>
                </a:lnTo>
                <a:lnTo>
                  <a:pt x="1128984" y="118409"/>
                </a:lnTo>
                <a:lnTo>
                  <a:pt x="1129865" y="118056"/>
                </a:lnTo>
                <a:lnTo>
                  <a:pt x="1130835" y="117703"/>
                </a:lnTo>
                <a:lnTo>
                  <a:pt x="1131804" y="117351"/>
                </a:lnTo>
                <a:lnTo>
                  <a:pt x="1132685" y="116998"/>
                </a:lnTo>
                <a:lnTo>
                  <a:pt x="1133654" y="116645"/>
                </a:lnTo>
                <a:lnTo>
                  <a:pt x="1134535" y="116292"/>
                </a:lnTo>
                <a:lnTo>
                  <a:pt x="1135504" y="116027"/>
                </a:lnTo>
                <a:lnTo>
                  <a:pt x="1136473" y="115674"/>
                </a:lnTo>
                <a:lnTo>
                  <a:pt x="1137355" y="115321"/>
                </a:lnTo>
                <a:lnTo>
                  <a:pt x="1138324" y="114968"/>
                </a:lnTo>
                <a:lnTo>
                  <a:pt x="1139205" y="114615"/>
                </a:lnTo>
                <a:lnTo>
                  <a:pt x="1140174" y="114351"/>
                </a:lnTo>
                <a:lnTo>
                  <a:pt x="1141143" y="113998"/>
                </a:lnTo>
                <a:lnTo>
                  <a:pt x="1142024" y="113645"/>
                </a:lnTo>
                <a:lnTo>
                  <a:pt x="1142993" y="113380"/>
                </a:lnTo>
                <a:lnTo>
                  <a:pt x="1143874" y="113027"/>
                </a:lnTo>
                <a:lnTo>
                  <a:pt x="1144844" y="112762"/>
                </a:lnTo>
                <a:lnTo>
                  <a:pt x="1145813" y="112409"/>
                </a:lnTo>
                <a:lnTo>
                  <a:pt x="1146694" y="112145"/>
                </a:lnTo>
                <a:lnTo>
                  <a:pt x="1147663" y="111880"/>
                </a:lnTo>
                <a:lnTo>
                  <a:pt x="1148544" y="111615"/>
                </a:lnTo>
                <a:lnTo>
                  <a:pt x="1149513" y="111351"/>
                </a:lnTo>
                <a:lnTo>
                  <a:pt x="1150394" y="111086"/>
                </a:lnTo>
                <a:lnTo>
                  <a:pt x="1151363" y="110821"/>
                </a:lnTo>
                <a:lnTo>
                  <a:pt x="1152333" y="110557"/>
                </a:lnTo>
                <a:lnTo>
                  <a:pt x="1153214" y="110292"/>
                </a:lnTo>
                <a:lnTo>
                  <a:pt x="1154183" y="110115"/>
                </a:lnTo>
                <a:lnTo>
                  <a:pt x="1155064" y="109851"/>
                </a:lnTo>
                <a:lnTo>
                  <a:pt x="1156033" y="109674"/>
                </a:lnTo>
                <a:lnTo>
                  <a:pt x="1157002" y="109410"/>
                </a:lnTo>
                <a:lnTo>
                  <a:pt x="1157883" y="109233"/>
                </a:lnTo>
                <a:lnTo>
                  <a:pt x="1158852" y="109057"/>
                </a:lnTo>
                <a:lnTo>
                  <a:pt x="1159734" y="108880"/>
                </a:lnTo>
                <a:lnTo>
                  <a:pt x="1160703" y="108792"/>
                </a:lnTo>
                <a:lnTo>
                  <a:pt x="1161672" y="108616"/>
                </a:lnTo>
                <a:lnTo>
                  <a:pt x="1162553" y="108439"/>
                </a:lnTo>
                <a:lnTo>
                  <a:pt x="1163522" y="108351"/>
                </a:lnTo>
                <a:lnTo>
                  <a:pt x="1164403" y="108263"/>
                </a:lnTo>
                <a:lnTo>
                  <a:pt x="1165372" y="108174"/>
                </a:lnTo>
                <a:lnTo>
                  <a:pt x="1166342" y="108086"/>
                </a:lnTo>
                <a:lnTo>
                  <a:pt x="1167223" y="107998"/>
                </a:lnTo>
                <a:lnTo>
                  <a:pt x="1168192" y="107910"/>
                </a:lnTo>
                <a:lnTo>
                  <a:pt x="1169073" y="107910"/>
                </a:lnTo>
                <a:lnTo>
                  <a:pt x="1170042" y="107821"/>
                </a:lnTo>
                <a:lnTo>
                  <a:pt x="1170923" y="107821"/>
                </a:lnTo>
                <a:lnTo>
                  <a:pt x="1171892" y="107821"/>
                </a:lnTo>
                <a:lnTo>
                  <a:pt x="1172861" y="107821"/>
                </a:lnTo>
                <a:lnTo>
                  <a:pt x="1173743" y="107910"/>
                </a:lnTo>
                <a:lnTo>
                  <a:pt x="1174712" y="107910"/>
                </a:lnTo>
                <a:lnTo>
                  <a:pt x="1175593" y="107910"/>
                </a:lnTo>
                <a:lnTo>
                  <a:pt x="1176562" y="107998"/>
                </a:lnTo>
                <a:lnTo>
                  <a:pt x="1177531" y="108086"/>
                </a:lnTo>
                <a:lnTo>
                  <a:pt x="1178412" y="108174"/>
                </a:lnTo>
                <a:lnTo>
                  <a:pt x="1179381" y="108263"/>
                </a:lnTo>
                <a:lnTo>
                  <a:pt x="1180262" y="108439"/>
                </a:lnTo>
                <a:lnTo>
                  <a:pt x="1181232" y="108527"/>
                </a:lnTo>
                <a:lnTo>
                  <a:pt x="1182201" y="108704"/>
                </a:lnTo>
                <a:lnTo>
                  <a:pt x="1183082" y="108792"/>
                </a:lnTo>
                <a:lnTo>
                  <a:pt x="1184051" y="108969"/>
                </a:lnTo>
                <a:lnTo>
                  <a:pt x="1184932" y="109145"/>
                </a:lnTo>
                <a:lnTo>
                  <a:pt x="1185901" y="109410"/>
                </a:lnTo>
                <a:lnTo>
                  <a:pt x="1186782" y="109586"/>
                </a:lnTo>
                <a:lnTo>
                  <a:pt x="1187751" y="109763"/>
                </a:lnTo>
                <a:lnTo>
                  <a:pt x="1188721" y="110027"/>
                </a:lnTo>
                <a:lnTo>
                  <a:pt x="1189602" y="110292"/>
                </a:lnTo>
                <a:lnTo>
                  <a:pt x="1190571" y="110557"/>
                </a:lnTo>
                <a:lnTo>
                  <a:pt x="1191452" y="110821"/>
                </a:lnTo>
                <a:lnTo>
                  <a:pt x="1192421" y="111086"/>
                </a:lnTo>
                <a:lnTo>
                  <a:pt x="1193390" y="111351"/>
                </a:lnTo>
                <a:lnTo>
                  <a:pt x="1194271" y="111615"/>
                </a:lnTo>
                <a:lnTo>
                  <a:pt x="1195240" y="111968"/>
                </a:lnTo>
                <a:lnTo>
                  <a:pt x="1196122" y="112233"/>
                </a:lnTo>
                <a:lnTo>
                  <a:pt x="1197091" y="112586"/>
                </a:lnTo>
                <a:lnTo>
                  <a:pt x="1198060" y="112939"/>
                </a:lnTo>
                <a:lnTo>
                  <a:pt x="1198941" y="113292"/>
                </a:lnTo>
                <a:lnTo>
                  <a:pt x="1199910" y="113645"/>
                </a:lnTo>
                <a:lnTo>
                  <a:pt x="1200791" y="113998"/>
                </a:lnTo>
                <a:lnTo>
                  <a:pt x="1201760" y="114351"/>
                </a:lnTo>
                <a:lnTo>
                  <a:pt x="1202730" y="114704"/>
                </a:lnTo>
                <a:lnTo>
                  <a:pt x="1203611" y="115057"/>
                </a:lnTo>
                <a:lnTo>
                  <a:pt x="1204580" y="115498"/>
                </a:lnTo>
                <a:lnTo>
                  <a:pt x="1205461" y="115851"/>
                </a:lnTo>
                <a:lnTo>
                  <a:pt x="1206430" y="116292"/>
                </a:lnTo>
                <a:lnTo>
                  <a:pt x="1207311" y="116645"/>
                </a:lnTo>
                <a:lnTo>
                  <a:pt x="1208280" y="117086"/>
                </a:lnTo>
                <a:lnTo>
                  <a:pt x="1209250" y="117439"/>
                </a:lnTo>
                <a:lnTo>
                  <a:pt x="1210131" y="117880"/>
                </a:lnTo>
                <a:lnTo>
                  <a:pt x="1211100" y="118321"/>
                </a:lnTo>
                <a:lnTo>
                  <a:pt x="1211981" y="118763"/>
                </a:lnTo>
                <a:lnTo>
                  <a:pt x="1212950" y="119115"/>
                </a:lnTo>
                <a:lnTo>
                  <a:pt x="1213919" y="119557"/>
                </a:lnTo>
                <a:lnTo>
                  <a:pt x="1214800" y="119998"/>
                </a:lnTo>
                <a:lnTo>
                  <a:pt x="1215769" y="120439"/>
                </a:lnTo>
                <a:lnTo>
                  <a:pt x="1216650" y="120880"/>
                </a:lnTo>
                <a:lnTo>
                  <a:pt x="1217620" y="121321"/>
                </a:lnTo>
                <a:lnTo>
                  <a:pt x="1218589" y="121674"/>
                </a:lnTo>
                <a:lnTo>
                  <a:pt x="1219470" y="122116"/>
                </a:lnTo>
                <a:lnTo>
                  <a:pt x="1220439" y="122557"/>
                </a:lnTo>
                <a:lnTo>
                  <a:pt x="1221320" y="122998"/>
                </a:lnTo>
                <a:lnTo>
                  <a:pt x="1222289" y="123439"/>
                </a:lnTo>
                <a:lnTo>
                  <a:pt x="1223170" y="123792"/>
                </a:lnTo>
                <a:lnTo>
                  <a:pt x="1224139" y="124233"/>
                </a:lnTo>
                <a:lnTo>
                  <a:pt x="1225109" y="124674"/>
                </a:lnTo>
                <a:lnTo>
                  <a:pt x="1225990" y="125027"/>
                </a:lnTo>
                <a:lnTo>
                  <a:pt x="1226959" y="125469"/>
                </a:lnTo>
                <a:lnTo>
                  <a:pt x="1227840" y="125910"/>
                </a:lnTo>
                <a:lnTo>
                  <a:pt x="1228809" y="126263"/>
                </a:lnTo>
                <a:lnTo>
                  <a:pt x="1229778" y="126704"/>
                </a:lnTo>
                <a:lnTo>
                  <a:pt x="1230659" y="127057"/>
                </a:lnTo>
                <a:lnTo>
                  <a:pt x="1231629" y="127410"/>
                </a:lnTo>
                <a:lnTo>
                  <a:pt x="1232510" y="127851"/>
                </a:lnTo>
                <a:lnTo>
                  <a:pt x="1233479" y="128204"/>
                </a:lnTo>
                <a:lnTo>
                  <a:pt x="1234448" y="128557"/>
                </a:lnTo>
                <a:lnTo>
                  <a:pt x="1235329" y="128910"/>
                </a:lnTo>
                <a:lnTo>
                  <a:pt x="1236298" y="129263"/>
                </a:lnTo>
                <a:lnTo>
                  <a:pt x="1237179" y="129616"/>
                </a:lnTo>
                <a:lnTo>
                  <a:pt x="1238149" y="129880"/>
                </a:lnTo>
                <a:lnTo>
                  <a:pt x="1239118" y="130233"/>
                </a:lnTo>
                <a:lnTo>
                  <a:pt x="1239999" y="130586"/>
                </a:lnTo>
                <a:lnTo>
                  <a:pt x="1240968" y="130851"/>
                </a:lnTo>
                <a:lnTo>
                  <a:pt x="1241849" y="131204"/>
                </a:lnTo>
                <a:lnTo>
                  <a:pt x="1242818" y="131469"/>
                </a:lnTo>
                <a:lnTo>
                  <a:pt x="1243699" y="131733"/>
                </a:lnTo>
                <a:lnTo>
                  <a:pt x="1244668" y="131998"/>
                </a:lnTo>
                <a:lnTo>
                  <a:pt x="1245638" y="132263"/>
                </a:lnTo>
                <a:lnTo>
                  <a:pt x="1246519" y="132527"/>
                </a:lnTo>
                <a:lnTo>
                  <a:pt x="1247488" y="132792"/>
                </a:lnTo>
                <a:lnTo>
                  <a:pt x="1248369" y="133057"/>
                </a:lnTo>
                <a:lnTo>
                  <a:pt x="1249338" y="133233"/>
                </a:lnTo>
                <a:lnTo>
                  <a:pt x="1250307" y="133498"/>
                </a:lnTo>
                <a:lnTo>
                  <a:pt x="1251188" y="133674"/>
                </a:lnTo>
                <a:lnTo>
                  <a:pt x="1252157" y="133851"/>
                </a:lnTo>
                <a:lnTo>
                  <a:pt x="1253039" y="134115"/>
                </a:lnTo>
                <a:lnTo>
                  <a:pt x="1254008" y="134292"/>
                </a:lnTo>
                <a:lnTo>
                  <a:pt x="1254977" y="134380"/>
                </a:lnTo>
                <a:lnTo>
                  <a:pt x="1255858" y="134557"/>
                </a:lnTo>
                <a:lnTo>
                  <a:pt x="1256827" y="134733"/>
                </a:lnTo>
                <a:lnTo>
                  <a:pt x="1257708" y="134909"/>
                </a:lnTo>
                <a:lnTo>
                  <a:pt x="1258677" y="134998"/>
                </a:lnTo>
                <a:lnTo>
                  <a:pt x="1259646" y="135086"/>
                </a:lnTo>
                <a:lnTo>
                  <a:pt x="1260528" y="135262"/>
                </a:lnTo>
                <a:lnTo>
                  <a:pt x="1261497" y="135351"/>
                </a:lnTo>
                <a:lnTo>
                  <a:pt x="1262378" y="135439"/>
                </a:lnTo>
                <a:lnTo>
                  <a:pt x="1263347" y="135527"/>
                </a:lnTo>
                <a:lnTo>
                  <a:pt x="1264228" y="135527"/>
                </a:lnTo>
                <a:lnTo>
                  <a:pt x="1265197" y="135615"/>
                </a:lnTo>
                <a:lnTo>
                  <a:pt x="1266166" y="135704"/>
                </a:lnTo>
                <a:lnTo>
                  <a:pt x="1267047" y="135704"/>
                </a:lnTo>
                <a:lnTo>
                  <a:pt x="1268017" y="135704"/>
                </a:lnTo>
                <a:lnTo>
                  <a:pt x="1268898" y="135792"/>
                </a:lnTo>
                <a:lnTo>
                  <a:pt x="1269867" y="135792"/>
                </a:lnTo>
                <a:lnTo>
                  <a:pt x="1270836" y="135792"/>
                </a:lnTo>
                <a:lnTo>
                  <a:pt x="1271717" y="135792"/>
                </a:lnTo>
                <a:lnTo>
                  <a:pt x="1272686" y="135792"/>
                </a:lnTo>
                <a:lnTo>
                  <a:pt x="1273567" y="135792"/>
                </a:lnTo>
                <a:lnTo>
                  <a:pt x="1274537" y="135704"/>
                </a:lnTo>
                <a:lnTo>
                  <a:pt x="1275506" y="135704"/>
                </a:lnTo>
                <a:lnTo>
                  <a:pt x="1276387" y="135615"/>
                </a:lnTo>
                <a:lnTo>
                  <a:pt x="1277356" y="135615"/>
                </a:lnTo>
                <a:lnTo>
                  <a:pt x="1278237" y="135527"/>
                </a:lnTo>
                <a:lnTo>
                  <a:pt x="1279206" y="135439"/>
                </a:lnTo>
                <a:lnTo>
                  <a:pt x="1280087" y="135439"/>
                </a:lnTo>
                <a:lnTo>
                  <a:pt x="1281056" y="135351"/>
                </a:lnTo>
                <a:lnTo>
                  <a:pt x="1282026" y="135262"/>
                </a:lnTo>
                <a:lnTo>
                  <a:pt x="1282907" y="135174"/>
                </a:lnTo>
                <a:lnTo>
                  <a:pt x="1283876" y="135086"/>
                </a:lnTo>
                <a:lnTo>
                  <a:pt x="1284757" y="134998"/>
                </a:lnTo>
                <a:lnTo>
                  <a:pt x="1285726" y="134821"/>
                </a:lnTo>
                <a:lnTo>
                  <a:pt x="1286695" y="134733"/>
                </a:lnTo>
                <a:lnTo>
                  <a:pt x="1287576" y="134645"/>
                </a:lnTo>
                <a:lnTo>
                  <a:pt x="1288545" y="134556"/>
                </a:lnTo>
                <a:lnTo>
                  <a:pt x="1289427" y="134380"/>
                </a:lnTo>
                <a:lnTo>
                  <a:pt x="1290396" y="134292"/>
                </a:lnTo>
                <a:lnTo>
                  <a:pt x="1291365" y="134115"/>
                </a:lnTo>
                <a:lnTo>
                  <a:pt x="1292246" y="134027"/>
                </a:lnTo>
                <a:lnTo>
                  <a:pt x="1293215" y="133851"/>
                </a:lnTo>
                <a:lnTo>
                  <a:pt x="1294096" y="133762"/>
                </a:lnTo>
                <a:lnTo>
                  <a:pt x="1295065" y="133586"/>
                </a:lnTo>
                <a:lnTo>
                  <a:pt x="1296034" y="133410"/>
                </a:lnTo>
                <a:lnTo>
                  <a:pt x="1296916" y="133321"/>
                </a:lnTo>
                <a:lnTo>
                  <a:pt x="1297885" y="133145"/>
                </a:lnTo>
                <a:lnTo>
                  <a:pt x="1298766" y="133057"/>
                </a:lnTo>
                <a:lnTo>
                  <a:pt x="1299735" y="132880"/>
                </a:lnTo>
                <a:lnTo>
                  <a:pt x="1300616" y="132704"/>
                </a:lnTo>
                <a:lnTo>
                  <a:pt x="1301585" y="132615"/>
                </a:lnTo>
                <a:lnTo>
                  <a:pt x="1302554" y="132439"/>
                </a:lnTo>
                <a:lnTo>
                  <a:pt x="1303436" y="132263"/>
                </a:lnTo>
                <a:lnTo>
                  <a:pt x="1304405" y="132174"/>
                </a:lnTo>
                <a:lnTo>
                  <a:pt x="1305286" y="131998"/>
                </a:lnTo>
                <a:lnTo>
                  <a:pt x="1306255" y="131821"/>
                </a:lnTo>
                <a:lnTo>
                  <a:pt x="1307224" y="131733"/>
                </a:lnTo>
                <a:lnTo>
                  <a:pt x="1308105" y="131557"/>
                </a:lnTo>
                <a:lnTo>
                  <a:pt x="1309074" y="131380"/>
                </a:lnTo>
                <a:lnTo>
                  <a:pt x="1309955" y="131292"/>
                </a:lnTo>
                <a:lnTo>
                  <a:pt x="1310925" y="131116"/>
                </a:lnTo>
                <a:lnTo>
                  <a:pt x="1311894" y="131027"/>
                </a:lnTo>
                <a:lnTo>
                  <a:pt x="1312775" y="130851"/>
                </a:lnTo>
                <a:lnTo>
                  <a:pt x="1313744" y="130763"/>
                </a:lnTo>
                <a:lnTo>
                  <a:pt x="1314625" y="130586"/>
                </a:lnTo>
                <a:lnTo>
                  <a:pt x="1315594" y="130498"/>
                </a:lnTo>
                <a:lnTo>
                  <a:pt x="1316475" y="130410"/>
                </a:lnTo>
                <a:lnTo>
                  <a:pt x="1317444" y="130233"/>
                </a:lnTo>
                <a:lnTo>
                  <a:pt x="1318414" y="130145"/>
                </a:lnTo>
                <a:lnTo>
                  <a:pt x="1319295" y="130057"/>
                </a:lnTo>
                <a:lnTo>
                  <a:pt x="1320264" y="129969"/>
                </a:lnTo>
                <a:lnTo>
                  <a:pt x="1321145" y="129880"/>
                </a:lnTo>
                <a:lnTo>
                  <a:pt x="1322114" y="129792"/>
                </a:lnTo>
                <a:lnTo>
                  <a:pt x="1323083" y="129616"/>
                </a:lnTo>
                <a:lnTo>
                  <a:pt x="1323964" y="129616"/>
                </a:lnTo>
                <a:lnTo>
                  <a:pt x="1324933" y="129527"/>
                </a:lnTo>
                <a:lnTo>
                  <a:pt x="1325815" y="129439"/>
                </a:lnTo>
                <a:lnTo>
                  <a:pt x="1326784" y="129351"/>
                </a:lnTo>
                <a:lnTo>
                  <a:pt x="1327753" y="129263"/>
                </a:lnTo>
                <a:lnTo>
                  <a:pt x="1328634" y="129174"/>
                </a:lnTo>
                <a:lnTo>
                  <a:pt x="1329603" y="129174"/>
                </a:lnTo>
                <a:lnTo>
                  <a:pt x="1330484" y="129086"/>
                </a:lnTo>
                <a:lnTo>
                  <a:pt x="1331453" y="129086"/>
                </a:lnTo>
                <a:lnTo>
                  <a:pt x="1332423" y="128998"/>
                </a:lnTo>
                <a:lnTo>
                  <a:pt x="1333304" y="128998"/>
                </a:lnTo>
                <a:lnTo>
                  <a:pt x="1334273" y="128910"/>
                </a:lnTo>
                <a:lnTo>
                  <a:pt x="1335154" y="128910"/>
                </a:lnTo>
                <a:lnTo>
                  <a:pt x="1336123" y="128910"/>
                </a:lnTo>
                <a:lnTo>
                  <a:pt x="1337004" y="128910"/>
                </a:lnTo>
                <a:lnTo>
                  <a:pt x="1337973" y="128910"/>
                </a:lnTo>
                <a:lnTo>
                  <a:pt x="1338942" y="128821"/>
                </a:lnTo>
                <a:lnTo>
                  <a:pt x="1339824" y="128821"/>
                </a:lnTo>
                <a:lnTo>
                  <a:pt x="1340793" y="128821"/>
                </a:lnTo>
                <a:lnTo>
                  <a:pt x="1341674" y="128821"/>
                </a:lnTo>
                <a:lnTo>
                  <a:pt x="1342643" y="128910"/>
                </a:lnTo>
                <a:lnTo>
                  <a:pt x="1343612" y="128910"/>
                </a:lnTo>
                <a:lnTo>
                  <a:pt x="1344493" y="128910"/>
                </a:lnTo>
                <a:lnTo>
                  <a:pt x="1345462" y="128910"/>
                </a:lnTo>
                <a:lnTo>
                  <a:pt x="1346343" y="128998"/>
                </a:lnTo>
                <a:lnTo>
                  <a:pt x="1347313" y="128998"/>
                </a:lnTo>
                <a:lnTo>
                  <a:pt x="1348282" y="128998"/>
                </a:lnTo>
                <a:lnTo>
                  <a:pt x="1349163" y="129086"/>
                </a:lnTo>
                <a:lnTo>
                  <a:pt x="1350132" y="129086"/>
                </a:lnTo>
                <a:lnTo>
                  <a:pt x="1351013" y="129174"/>
                </a:lnTo>
                <a:lnTo>
                  <a:pt x="1351982" y="129174"/>
                </a:lnTo>
                <a:lnTo>
                  <a:pt x="1352863" y="129263"/>
                </a:lnTo>
                <a:lnTo>
                  <a:pt x="1353832" y="129351"/>
                </a:lnTo>
                <a:lnTo>
                  <a:pt x="1354802" y="129351"/>
                </a:lnTo>
                <a:lnTo>
                  <a:pt x="1355683" y="129439"/>
                </a:lnTo>
                <a:lnTo>
                  <a:pt x="1356652" y="129527"/>
                </a:lnTo>
                <a:lnTo>
                  <a:pt x="1357533" y="129527"/>
                </a:lnTo>
                <a:lnTo>
                  <a:pt x="1358502" y="129616"/>
                </a:lnTo>
                <a:lnTo>
                  <a:pt x="1359471" y="129704"/>
                </a:lnTo>
                <a:lnTo>
                  <a:pt x="1360352" y="129792"/>
                </a:lnTo>
                <a:lnTo>
                  <a:pt x="1361322" y="129792"/>
                </a:lnTo>
                <a:lnTo>
                  <a:pt x="1362203" y="129880"/>
                </a:lnTo>
                <a:lnTo>
                  <a:pt x="1363172" y="129969"/>
                </a:lnTo>
                <a:lnTo>
                  <a:pt x="1364141" y="130057"/>
                </a:lnTo>
                <a:lnTo>
                  <a:pt x="1365022" y="130057"/>
                </a:lnTo>
                <a:lnTo>
                  <a:pt x="1365991" y="130145"/>
                </a:lnTo>
                <a:lnTo>
                  <a:pt x="1366872" y="130233"/>
                </a:lnTo>
                <a:lnTo>
                  <a:pt x="1367841" y="130322"/>
                </a:lnTo>
                <a:lnTo>
                  <a:pt x="1368811" y="130410"/>
                </a:lnTo>
                <a:lnTo>
                  <a:pt x="1369692" y="130410"/>
                </a:lnTo>
                <a:lnTo>
                  <a:pt x="1370661" y="130498"/>
                </a:lnTo>
                <a:lnTo>
                  <a:pt x="1371542" y="130586"/>
                </a:lnTo>
                <a:lnTo>
                  <a:pt x="1372511" y="130675"/>
                </a:lnTo>
                <a:lnTo>
                  <a:pt x="1373392" y="130675"/>
                </a:lnTo>
                <a:lnTo>
                  <a:pt x="1374361" y="130763"/>
                </a:lnTo>
                <a:lnTo>
                  <a:pt x="1375331" y="130851"/>
                </a:lnTo>
                <a:lnTo>
                  <a:pt x="1376212" y="130851"/>
                </a:lnTo>
                <a:lnTo>
                  <a:pt x="1377181" y="130939"/>
                </a:lnTo>
                <a:lnTo>
                  <a:pt x="1378062" y="130939"/>
                </a:lnTo>
                <a:lnTo>
                  <a:pt x="1379031" y="131028"/>
                </a:lnTo>
                <a:lnTo>
                  <a:pt x="1380000" y="131028"/>
                </a:lnTo>
                <a:lnTo>
                  <a:pt x="1380881" y="131116"/>
                </a:lnTo>
                <a:lnTo>
                  <a:pt x="1381850" y="131116"/>
                </a:lnTo>
                <a:lnTo>
                  <a:pt x="1382731" y="131204"/>
                </a:lnTo>
                <a:lnTo>
                  <a:pt x="1383701" y="131204"/>
                </a:lnTo>
                <a:lnTo>
                  <a:pt x="1384670" y="131204"/>
                </a:lnTo>
                <a:lnTo>
                  <a:pt x="1385551" y="131204"/>
                </a:lnTo>
                <a:lnTo>
                  <a:pt x="1386520" y="131292"/>
                </a:lnTo>
                <a:lnTo>
                  <a:pt x="1387401" y="131292"/>
                </a:lnTo>
                <a:lnTo>
                  <a:pt x="1388370" y="131292"/>
                </a:lnTo>
                <a:lnTo>
                  <a:pt x="1389339" y="131292"/>
                </a:lnTo>
                <a:lnTo>
                  <a:pt x="1390220" y="131292"/>
                </a:lnTo>
                <a:lnTo>
                  <a:pt x="1391190" y="131292"/>
                </a:lnTo>
                <a:lnTo>
                  <a:pt x="1392071" y="131204"/>
                </a:lnTo>
                <a:lnTo>
                  <a:pt x="1393040" y="131204"/>
                </a:lnTo>
                <a:lnTo>
                  <a:pt x="1393921" y="131204"/>
                </a:lnTo>
                <a:lnTo>
                  <a:pt x="1394890" y="131204"/>
                </a:lnTo>
                <a:lnTo>
                  <a:pt x="1395859" y="131116"/>
                </a:lnTo>
                <a:lnTo>
                  <a:pt x="1396740" y="131116"/>
                </a:lnTo>
                <a:lnTo>
                  <a:pt x="1397710" y="131028"/>
                </a:lnTo>
                <a:lnTo>
                  <a:pt x="1398591" y="130939"/>
                </a:lnTo>
                <a:lnTo>
                  <a:pt x="1399560" y="130939"/>
                </a:lnTo>
                <a:lnTo>
                  <a:pt x="1400529" y="130851"/>
                </a:lnTo>
                <a:lnTo>
                  <a:pt x="1401410" y="130763"/>
                </a:lnTo>
                <a:lnTo>
                  <a:pt x="1402379" y="130675"/>
                </a:lnTo>
                <a:lnTo>
                  <a:pt x="1403260" y="130586"/>
                </a:lnTo>
                <a:lnTo>
                  <a:pt x="1404230" y="130498"/>
                </a:lnTo>
                <a:lnTo>
                  <a:pt x="1405199" y="130410"/>
                </a:lnTo>
                <a:lnTo>
                  <a:pt x="1406080" y="130322"/>
                </a:lnTo>
                <a:lnTo>
                  <a:pt x="1407049" y="130233"/>
                </a:lnTo>
                <a:lnTo>
                  <a:pt x="1407930" y="130057"/>
                </a:lnTo>
                <a:lnTo>
                  <a:pt x="1408899" y="129969"/>
                </a:lnTo>
                <a:lnTo>
                  <a:pt x="1409780" y="129880"/>
                </a:lnTo>
                <a:lnTo>
                  <a:pt x="1410749" y="129704"/>
                </a:lnTo>
                <a:lnTo>
                  <a:pt x="1411719" y="129528"/>
                </a:lnTo>
                <a:lnTo>
                  <a:pt x="1412600" y="129439"/>
                </a:lnTo>
                <a:lnTo>
                  <a:pt x="1413569" y="129263"/>
                </a:lnTo>
                <a:lnTo>
                  <a:pt x="1414450" y="129086"/>
                </a:lnTo>
                <a:lnTo>
                  <a:pt x="1415419" y="128998"/>
                </a:lnTo>
                <a:lnTo>
                  <a:pt x="1416388" y="128822"/>
                </a:lnTo>
                <a:lnTo>
                  <a:pt x="1417269" y="128645"/>
                </a:lnTo>
                <a:lnTo>
                  <a:pt x="1418238" y="128469"/>
                </a:lnTo>
                <a:lnTo>
                  <a:pt x="1419119" y="128292"/>
                </a:lnTo>
                <a:lnTo>
                  <a:pt x="1420089" y="128116"/>
                </a:lnTo>
                <a:lnTo>
                  <a:pt x="1421058" y="127851"/>
                </a:lnTo>
                <a:lnTo>
                  <a:pt x="1421939" y="127675"/>
                </a:lnTo>
                <a:lnTo>
                  <a:pt x="1422908" y="127498"/>
                </a:lnTo>
                <a:lnTo>
                  <a:pt x="1423789" y="127322"/>
                </a:lnTo>
                <a:lnTo>
                  <a:pt x="1424758" y="127057"/>
                </a:lnTo>
                <a:lnTo>
                  <a:pt x="1425727" y="126881"/>
                </a:lnTo>
                <a:lnTo>
                  <a:pt x="1426609" y="126704"/>
                </a:lnTo>
                <a:lnTo>
                  <a:pt x="1427578" y="126440"/>
                </a:lnTo>
                <a:lnTo>
                  <a:pt x="1428459" y="126263"/>
                </a:lnTo>
                <a:lnTo>
                  <a:pt x="1429428" y="125999"/>
                </a:lnTo>
                <a:lnTo>
                  <a:pt x="1430309" y="125822"/>
                </a:lnTo>
                <a:lnTo>
                  <a:pt x="1431278" y="125557"/>
                </a:lnTo>
                <a:lnTo>
                  <a:pt x="1432247" y="125381"/>
                </a:lnTo>
                <a:lnTo>
                  <a:pt x="1433129" y="125116"/>
                </a:lnTo>
                <a:lnTo>
                  <a:pt x="1434098" y="124940"/>
                </a:lnTo>
                <a:lnTo>
                  <a:pt x="1434979" y="124675"/>
                </a:lnTo>
                <a:lnTo>
                  <a:pt x="1435948" y="124411"/>
                </a:lnTo>
                <a:lnTo>
                  <a:pt x="1436917" y="124234"/>
                </a:lnTo>
                <a:lnTo>
                  <a:pt x="1437798" y="123969"/>
                </a:lnTo>
                <a:lnTo>
                  <a:pt x="1438767" y="123793"/>
                </a:lnTo>
                <a:lnTo>
                  <a:pt x="1439648" y="123528"/>
                </a:lnTo>
                <a:lnTo>
                  <a:pt x="1440618" y="123264"/>
                </a:lnTo>
                <a:lnTo>
                  <a:pt x="1441587" y="123087"/>
                </a:lnTo>
                <a:lnTo>
                  <a:pt x="1442468" y="122822"/>
                </a:lnTo>
                <a:lnTo>
                  <a:pt x="1443437" y="122646"/>
                </a:lnTo>
                <a:lnTo>
                  <a:pt x="1444318" y="122381"/>
                </a:lnTo>
                <a:lnTo>
                  <a:pt x="1445287" y="122117"/>
                </a:lnTo>
                <a:lnTo>
                  <a:pt x="1446168" y="121940"/>
                </a:lnTo>
                <a:lnTo>
                  <a:pt x="1447137" y="121676"/>
                </a:lnTo>
                <a:lnTo>
                  <a:pt x="1448107" y="121499"/>
                </a:lnTo>
                <a:lnTo>
                  <a:pt x="1448988" y="121234"/>
                </a:lnTo>
                <a:lnTo>
                  <a:pt x="1449957" y="121058"/>
                </a:lnTo>
                <a:lnTo>
                  <a:pt x="1450838" y="120882"/>
                </a:lnTo>
                <a:lnTo>
                  <a:pt x="1451807" y="120617"/>
                </a:lnTo>
                <a:lnTo>
                  <a:pt x="1452776" y="120440"/>
                </a:lnTo>
                <a:lnTo>
                  <a:pt x="1453657" y="120264"/>
                </a:lnTo>
                <a:lnTo>
                  <a:pt x="1454626" y="120088"/>
                </a:lnTo>
                <a:lnTo>
                  <a:pt x="1455508" y="119823"/>
                </a:lnTo>
                <a:lnTo>
                  <a:pt x="1456477" y="119646"/>
                </a:lnTo>
                <a:lnTo>
                  <a:pt x="1457446" y="119470"/>
                </a:lnTo>
                <a:lnTo>
                  <a:pt x="1458327" y="119294"/>
                </a:lnTo>
                <a:lnTo>
                  <a:pt x="1459296" y="119117"/>
                </a:lnTo>
                <a:lnTo>
                  <a:pt x="1460177" y="118941"/>
                </a:lnTo>
                <a:lnTo>
                  <a:pt x="1461146" y="118852"/>
                </a:lnTo>
                <a:lnTo>
                  <a:pt x="1462116" y="118676"/>
                </a:lnTo>
                <a:lnTo>
                  <a:pt x="1462997" y="118500"/>
                </a:lnTo>
                <a:lnTo>
                  <a:pt x="1463966" y="118411"/>
                </a:lnTo>
                <a:lnTo>
                  <a:pt x="1464847" y="118235"/>
                </a:lnTo>
                <a:lnTo>
                  <a:pt x="1465816" y="118147"/>
                </a:lnTo>
                <a:lnTo>
                  <a:pt x="1466697" y="117970"/>
                </a:lnTo>
                <a:lnTo>
                  <a:pt x="1467666" y="117882"/>
                </a:lnTo>
                <a:lnTo>
                  <a:pt x="1468635" y="117794"/>
                </a:lnTo>
                <a:lnTo>
                  <a:pt x="1469517" y="117705"/>
                </a:lnTo>
                <a:lnTo>
                  <a:pt x="1470486" y="117529"/>
                </a:lnTo>
                <a:lnTo>
                  <a:pt x="1471367" y="117441"/>
                </a:lnTo>
                <a:lnTo>
                  <a:pt x="1472336" y="117441"/>
                </a:lnTo>
                <a:lnTo>
                  <a:pt x="1473305" y="117352"/>
                </a:lnTo>
                <a:lnTo>
                  <a:pt x="1474186" y="117264"/>
                </a:lnTo>
                <a:lnTo>
                  <a:pt x="1475155" y="117176"/>
                </a:lnTo>
                <a:lnTo>
                  <a:pt x="1476036" y="117176"/>
                </a:lnTo>
                <a:lnTo>
                  <a:pt x="1477006" y="117088"/>
                </a:lnTo>
                <a:lnTo>
                  <a:pt x="1477975" y="117088"/>
                </a:lnTo>
                <a:lnTo>
                  <a:pt x="1478856" y="117088"/>
                </a:lnTo>
                <a:lnTo>
                  <a:pt x="1479825" y="116999"/>
                </a:lnTo>
                <a:lnTo>
                  <a:pt x="1480706" y="116999"/>
                </a:lnTo>
                <a:lnTo>
                  <a:pt x="1481675" y="116999"/>
                </a:lnTo>
                <a:lnTo>
                  <a:pt x="1482644" y="116999"/>
                </a:lnTo>
                <a:lnTo>
                  <a:pt x="1483525" y="116999"/>
                </a:lnTo>
                <a:lnTo>
                  <a:pt x="1484495" y="116999"/>
                </a:lnTo>
                <a:lnTo>
                  <a:pt x="1485376" y="117088"/>
                </a:lnTo>
                <a:lnTo>
                  <a:pt x="1486345" y="117088"/>
                </a:lnTo>
                <a:lnTo>
                  <a:pt x="1487226" y="117176"/>
                </a:lnTo>
                <a:lnTo>
                  <a:pt x="1488195" y="117176"/>
                </a:lnTo>
                <a:lnTo>
                  <a:pt x="1489164" y="117264"/>
                </a:lnTo>
                <a:lnTo>
                  <a:pt x="1490045" y="117264"/>
                </a:lnTo>
                <a:lnTo>
                  <a:pt x="1491014" y="117352"/>
                </a:lnTo>
                <a:lnTo>
                  <a:pt x="1491896" y="117441"/>
                </a:lnTo>
                <a:lnTo>
                  <a:pt x="1492865" y="117529"/>
                </a:lnTo>
                <a:lnTo>
                  <a:pt x="1493834" y="117617"/>
                </a:lnTo>
                <a:lnTo>
                  <a:pt x="1494715" y="117705"/>
                </a:lnTo>
                <a:lnTo>
                  <a:pt x="1495684" y="117794"/>
                </a:lnTo>
                <a:lnTo>
                  <a:pt x="1496565" y="117970"/>
                </a:lnTo>
                <a:lnTo>
                  <a:pt x="1497534" y="118058"/>
                </a:lnTo>
                <a:lnTo>
                  <a:pt x="1498504" y="118147"/>
                </a:lnTo>
                <a:lnTo>
                  <a:pt x="1499385" y="118323"/>
                </a:lnTo>
                <a:lnTo>
                  <a:pt x="1500354" y="118411"/>
                </a:lnTo>
                <a:lnTo>
                  <a:pt x="1501235" y="118588"/>
                </a:lnTo>
                <a:lnTo>
                  <a:pt x="1502204" y="118676"/>
                </a:lnTo>
                <a:lnTo>
                  <a:pt x="1503085" y="118852"/>
                </a:lnTo>
                <a:lnTo>
                  <a:pt x="1504054" y="119029"/>
                </a:lnTo>
                <a:lnTo>
                  <a:pt x="1505023" y="119117"/>
                </a:lnTo>
                <a:lnTo>
                  <a:pt x="1505905" y="119294"/>
                </a:lnTo>
                <a:lnTo>
                  <a:pt x="1506874" y="119470"/>
                </a:lnTo>
                <a:lnTo>
                  <a:pt x="1507755" y="119646"/>
                </a:lnTo>
                <a:lnTo>
                  <a:pt x="1508724" y="119823"/>
                </a:lnTo>
                <a:lnTo>
                  <a:pt x="1509693" y="119999"/>
                </a:lnTo>
                <a:lnTo>
                  <a:pt x="1510574" y="120176"/>
                </a:lnTo>
                <a:lnTo>
                  <a:pt x="1511543" y="120352"/>
                </a:lnTo>
                <a:lnTo>
                  <a:pt x="1512424" y="120529"/>
                </a:lnTo>
                <a:lnTo>
                  <a:pt x="1513394" y="120705"/>
                </a:lnTo>
                <a:lnTo>
                  <a:pt x="1514363" y="120882"/>
                </a:lnTo>
                <a:lnTo>
                  <a:pt x="1515244" y="121058"/>
                </a:lnTo>
                <a:lnTo>
                  <a:pt x="1516213" y="121234"/>
                </a:lnTo>
                <a:lnTo>
                  <a:pt x="1517094" y="121411"/>
                </a:lnTo>
                <a:lnTo>
                  <a:pt x="1518063" y="121676"/>
                </a:lnTo>
                <a:lnTo>
                  <a:pt x="1519032" y="121852"/>
                </a:lnTo>
                <a:lnTo>
                  <a:pt x="1519913" y="122028"/>
                </a:lnTo>
                <a:lnTo>
                  <a:pt x="1520883" y="122205"/>
                </a:lnTo>
                <a:lnTo>
                  <a:pt x="1521764" y="122381"/>
                </a:lnTo>
                <a:lnTo>
                  <a:pt x="1522733" y="122646"/>
                </a:lnTo>
                <a:lnTo>
                  <a:pt x="1523614" y="122822"/>
                </a:lnTo>
                <a:lnTo>
                  <a:pt x="1524583" y="122999"/>
                </a:lnTo>
                <a:lnTo>
                  <a:pt x="1525552" y="123175"/>
                </a:lnTo>
                <a:lnTo>
                  <a:pt x="1526433" y="123352"/>
                </a:lnTo>
                <a:lnTo>
                  <a:pt x="1527403" y="123616"/>
                </a:lnTo>
                <a:lnTo>
                  <a:pt x="1528284" y="123793"/>
                </a:lnTo>
                <a:lnTo>
                  <a:pt x="1529253" y="123969"/>
                </a:lnTo>
                <a:lnTo>
                  <a:pt x="1530222" y="124146"/>
                </a:lnTo>
                <a:lnTo>
                  <a:pt x="1531103" y="124322"/>
                </a:lnTo>
                <a:lnTo>
                  <a:pt x="1532072" y="124499"/>
                </a:lnTo>
                <a:lnTo>
                  <a:pt x="1532953" y="124675"/>
                </a:lnTo>
                <a:lnTo>
                  <a:pt x="1533922" y="124851"/>
                </a:lnTo>
                <a:lnTo>
                  <a:pt x="1534892" y="125028"/>
                </a:lnTo>
                <a:lnTo>
                  <a:pt x="1535773" y="125204"/>
                </a:lnTo>
                <a:lnTo>
                  <a:pt x="1536742" y="125381"/>
                </a:lnTo>
                <a:lnTo>
                  <a:pt x="1537623" y="125557"/>
                </a:lnTo>
                <a:lnTo>
                  <a:pt x="1538592" y="125734"/>
                </a:lnTo>
                <a:lnTo>
                  <a:pt x="1539561" y="125822"/>
                </a:lnTo>
                <a:lnTo>
                  <a:pt x="1540442" y="125998"/>
                </a:lnTo>
                <a:lnTo>
                  <a:pt x="1541412" y="126175"/>
                </a:lnTo>
                <a:lnTo>
                  <a:pt x="1542293" y="126351"/>
                </a:lnTo>
                <a:lnTo>
                  <a:pt x="1543262" y="126439"/>
                </a:lnTo>
                <a:lnTo>
                  <a:pt x="1544143" y="126616"/>
                </a:lnTo>
                <a:lnTo>
                  <a:pt x="1545112" y="126704"/>
                </a:lnTo>
                <a:lnTo>
                  <a:pt x="1546081" y="126881"/>
                </a:lnTo>
                <a:lnTo>
                  <a:pt x="1546962" y="126969"/>
                </a:lnTo>
                <a:lnTo>
                  <a:pt x="1547931" y="127145"/>
                </a:lnTo>
                <a:lnTo>
                  <a:pt x="1548812" y="127234"/>
                </a:lnTo>
                <a:lnTo>
                  <a:pt x="1549782" y="127322"/>
                </a:lnTo>
                <a:lnTo>
                  <a:pt x="1550751" y="127410"/>
                </a:lnTo>
                <a:lnTo>
                  <a:pt x="1551632" y="127586"/>
                </a:lnTo>
                <a:lnTo>
                  <a:pt x="1552601" y="127675"/>
                </a:lnTo>
                <a:lnTo>
                  <a:pt x="1553482" y="127763"/>
                </a:lnTo>
                <a:lnTo>
                  <a:pt x="1554451" y="127851"/>
                </a:lnTo>
                <a:lnTo>
                  <a:pt x="1555420" y="127940"/>
                </a:lnTo>
                <a:lnTo>
                  <a:pt x="1556302" y="127940"/>
                </a:lnTo>
                <a:lnTo>
                  <a:pt x="1557271" y="128028"/>
                </a:lnTo>
                <a:lnTo>
                  <a:pt x="1558152" y="128116"/>
                </a:lnTo>
                <a:lnTo>
                  <a:pt x="1559121" y="128204"/>
                </a:lnTo>
                <a:lnTo>
                  <a:pt x="1560002" y="128293"/>
                </a:lnTo>
                <a:lnTo>
                  <a:pt x="1560971" y="128293"/>
                </a:lnTo>
                <a:lnTo>
                  <a:pt x="1561940" y="128381"/>
                </a:lnTo>
                <a:lnTo>
                  <a:pt x="1562821" y="128381"/>
                </a:lnTo>
                <a:lnTo>
                  <a:pt x="1563791" y="128469"/>
                </a:lnTo>
                <a:lnTo>
                  <a:pt x="1564672" y="128469"/>
                </a:lnTo>
                <a:lnTo>
                  <a:pt x="1565641" y="128469"/>
                </a:lnTo>
                <a:lnTo>
                  <a:pt x="1566610" y="128557"/>
                </a:lnTo>
                <a:lnTo>
                  <a:pt x="1567491" y="128557"/>
                </a:lnTo>
                <a:lnTo>
                  <a:pt x="1568460" y="128557"/>
                </a:lnTo>
                <a:lnTo>
                  <a:pt x="1569341" y="128557"/>
                </a:lnTo>
                <a:lnTo>
                  <a:pt x="1570311" y="128557"/>
                </a:lnTo>
                <a:lnTo>
                  <a:pt x="1571280" y="128557"/>
                </a:lnTo>
                <a:lnTo>
                  <a:pt x="1572161" y="128646"/>
                </a:lnTo>
                <a:lnTo>
                  <a:pt x="1573130" y="128557"/>
                </a:lnTo>
                <a:lnTo>
                  <a:pt x="1574011" y="128557"/>
                </a:lnTo>
                <a:lnTo>
                  <a:pt x="1574980" y="128557"/>
                </a:lnTo>
                <a:lnTo>
                  <a:pt x="1575949" y="128557"/>
                </a:lnTo>
                <a:lnTo>
                  <a:pt x="1576830" y="128557"/>
                </a:lnTo>
                <a:lnTo>
                  <a:pt x="1577800" y="128557"/>
                </a:lnTo>
                <a:lnTo>
                  <a:pt x="1578681" y="128557"/>
                </a:lnTo>
                <a:lnTo>
                  <a:pt x="1579650" y="128469"/>
                </a:lnTo>
                <a:lnTo>
                  <a:pt x="1580531" y="128469"/>
                </a:lnTo>
                <a:lnTo>
                  <a:pt x="1581500" y="128469"/>
                </a:lnTo>
                <a:lnTo>
                  <a:pt x="1582469" y="128381"/>
                </a:lnTo>
                <a:lnTo>
                  <a:pt x="1583350" y="128381"/>
                </a:lnTo>
                <a:lnTo>
                  <a:pt x="1584319" y="128293"/>
                </a:lnTo>
                <a:lnTo>
                  <a:pt x="1585200" y="128293"/>
                </a:lnTo>
                <a:lnTo>
                  <a:pt x="1586170" y="128204"/>
                </a:lnTo>
                <a:lnTo>
                  <a:pt x="1587139" y="128204"/>
                </a:lnTo>
                <a:lnTo>
                  <a:pt x="1588020" y="128116"/>
                </a:lnTo>
                <a:lnTo>
                  <a:pt x="1588989" y="128116"/>
                </a:lnTo>
                <a:lnTo>
                  <a:pt x="1589870" y="128028"/>
                </a:lnTo>
                <a:lnTo>
                  <a:pt x="1590839" y="128028"/>
                </a:lnTo>
                <a:lnTo>
                  <a:pt x="1591808" y="127940"/>
                </a:lnTo>
                <a:lnTo>
                  <a:pt x="1592690" y="127851"/>
                </a:lnTo>
                <a:lnTo>
                  <a:pt x="1593659" y="127851"/>
                </a:lnTo>
                <a:lnTo>
                  <a:pt x="1594540" y="127763"/>
                </a:lnTo>
                <a:lnTo>
                  <a:pt x="1595509" y="127763"/>
                </a:lnTo>
                <a:lnTo>
                  <a:pt x="1596390" y="127675"/>
                </a:lnTo>
                <a:lnTo>
                  <a:pt x="1597359" y="127586"/>
                </a:lnTo>
                <a:lnTo>
                  <a:pt x="1598328" y="127586"/>
                </a:lnTo>
                <a:lnTo>
                  <a:pt x="1599210" y="127498"/>
                </a:lnTo>
                <a:lnTo>
                  <a:pt x="1600179" y="127498"/>
                </a:lnTo>
                <a:lnTo>
                  <a:pt x="1601060" y="127410"/>
                </a:lnTo>
                <a:lnTo>
                  <a:pt x="1602029" y="127322"/>
                </a:lnTo>
                <a:lnTo>
                  <a:pt x="1602998" y="127322"/>
                </a:lnTo>
                <a:lnTo>
                  <a:pt x="1603879" y="127233"/>
                </a:lnTo>
                <a:lnTo>
                  <a:pt x="1604848" y="127233"/>
                </a:lnTo>
                <a:lnTo>
                  <a:pt x="1605729" y="127145"/>
                </a:lnTo>
                <a:lnTo>
                  <a:pt x="1606699" y="127145"/>
                </a:lnTo>
                <a:lnTo>
                  <a:pt x="1607668" y="127057"/>
                </a:lnTo>
                <a:lnTo>
                  <a:pt x="1608549" y="127057"/>
                </a:lnTo>
                <a:lnTo>
                  <a:pt x="1609518" y="126969"/>
                </a:lnTo>
                <a:lnTo>
                  <a:pt x="1610399" y="126969"/>
                </a:lnTo>
                <a:lnTo>
                  <a:pt x="1611368" y="126880"/>
                </a:lnTo>
                <a:lnTo>
                  <a:pt x="1612337" y="126880"/>
                </a:lnTo>
                <a:lnTo>
                  <a:pt x="1613218" y="126792"/>
                </a:lnTo>
                <a:lnTo>
                  <a:pt x="1614188" y="126792"/>
                </a:lnTo>
                <a:lnTo>
                  <a:pt x="1615069" y="126792"/>
                </a:lnTo>
                <a:lnTo>
                  <a:pt x="1616038" y="126704"/>
                </a:lnTo>
                <a:lnTo>
                  <a:pt x="1616919" y="126704"/>
                </a:lnTo>
                <a:lnTo>
                  <a:pt x="1617888" y="126704"/>
                </a:lnTo>
                <a:lnTo>
                  <a:pt x="1618857" y="126616"/>
                </a:lnTo>
                <a:lnTo>
                  <a:pt x="1619738" y="126616"/>
                </a:lnTo>
                <a:lnTo>
                  <a:pt x="1620707" y="126616"/>
                </a:lnTo>
                <a:lnTo>
                  <a:pt x="1621589" y="126616"/>
                </a:lnTo>
                <a:lnTo>
                  <a:pt x="1622558" y="126616"/>
                </a:lnTo>
                <a:lnTo>
                  <a:pt x="1623527" y="126616"/>
                </a:lnTo>
                <a:lnTo>
                  <a:pt x="1624408" y="126527"/>
                </a:lnTo>
                <a:lnTo>
                  <a:pt x="1625377" y="126527"/>
                </a:lnTo>
                <a:lnTo>
                  <a:pt x="1626258" y="126527"/>
                </a:lnTo>
                <a:lnTo>
                  <a:pt x="1627227" y="126527"/>
                </a:lnTo>
                <a:lnTo>
                  <a:pt x="1628197" y="126616"/>
                </a:lnTo>
                <a:lnTo>
                  <a:pt x="1629078" y="126616"/>
                </a:lnTo>
                <a:lnTo>
                  <a:pt x="1630047" y="126616"/>
                </a:lnTo>
                <a:lnTo>
                  <a:pt x="1630928" y="126616"/>
                </a:lnTo>
                <a:lnTo>
                  <a:pt x="1631897" y="126616"/>
                </a:lnTo>
                <a:lnTo>
                  <a:pt x="1632866" y="126616"/>
                </a:lnTo>
                <a:lnTo>
                  <a:pt x="1633747" y="126704"/>
                </a:lnTo>
                <a:lnTo>
                  <a:pt x="1634716" y="126704"/>
                </a:lnTo>
                <a:lnTo>
                  <a:pt x="1635598" y="126704"/>
                </a:lnTo>
                <a:lnTo>
                  <a:pt x="1636567" y="126792"/>
                </a:lnTo>
                <a:lnTo>
                  <a:pt x="1637448" y="126792"/>
                </a:lnTo>
                <a:lnTo>
                  <a:pt x="1638417" y="126792"/>
                </a:lnTo>
                <a:lnTo>
                  <a:pt x="1639386" y="126880"/>
                </a:lnTo>
                <a:lnTo>
                  <a:pt x="1640267" y="126880"/>
                </a:lnTo>
                <a:lnTo>
                  <a:pt x="1641236" y="126969"/>
                </a:lnTo>
                <a:lnTo>
                  <a:pt x="1642117" y="126969"/>
                </a:lnTo>
                <a:lnTo>
                  <a:pt x="1643087" y="127057"/>
                </a:lnTo>
                <a:lnTo>
                  <a:pt x="1644056" y="127057"/>
                </a:lnTo>
                <a:lnTo>
                  <a:pt x="1644937" y="127145"/>
                </a:lnTo>
                <a:lnTo>
                  <a:pt x="1645906" y="127233"/>
                </a:lnTo>
                <a:lnTo>
                  <a:pt x="1646787" y="127233"/>
                </a:lnTo>
                <a:lnTo>
                  <a:pt x="1647756" y="127322"/>
                </a:lnTo>
                <a:lnTo>
                  <a:pt x="1648725" y="127410"/>
                </a:lnTo>
                <a:lnTo>
                  <a:pt x="1649606" y="127410"/>
                </a:lnTo>
                <a:lnTo>
                  <a:pt x="1650576" y="127498"/>
                </a:lnTo>
                <a:lnTo>
                  <a:pt x="1651457" y="127587"/>
                </a:lnTo>
                <a:lnTo>
                  <a:pt x="1652426" y="127587"/>
                </a:lnTo>
                <a:lnTo>
                  <a:pt x="1653307" y="127675"/>
                </a:lnTo>
                <a:lnTo>
                  <a:pt x="1654276" y="127763"/>
                </a:lnTo>
                <a:lnTo>
                  <a:pt x="1655245" y="127851"/>
                </a:lnTo>
                <a:lnTo>
                  <a:pt x="1656126" y="127940"/>
                </a:lnTo>
                <a:lnTo>
                  <a:pt x="1657096" y="127940"/>
                </a:lnTo>
                <a:lnTo>
                  <a:pt x="1657977" y="128028"/>
                </a:lnTo>
                <a:lnTo>
                  <a:pt x="1658946" y="128116"/>
                </a:lnTo>
                <a:lnTo>
                  <a:pt x="1659915" y="128204"/>
                </a:lnTo>
                <a:lnTo>
                  <a:pt x="1660796" y="128293"/>
                </a:lnTo>
                <a:lnTo>
                  <a:pt x="1661765" y="128381"/>
                </a:lnTo>
                <a:lnTo>
                  <a:pt x="1662646" y="128381"/>
                </a:lnTo>
                <a:lnTo>
                  <a:pt x="1663615" y="128469"/>
                </a:lnTo>
                <a:lnTo>
                  <a:pt x="1664585" y="128557"/>
                </a:lnTo>
                <a:lnTo>
                  <a:pt x="1665466" y="128646"/>
                </a:lnTo>
                <a:lnTo>
                  <a:pt x="1666435" y="128734"/>
                </a:lnTo>
                <a:lnTo>
                  <a:pt x="1667316" y="128734"/>
                </a:lnTo>
                <a:lnTo>
                  <a:pt x="1668285" y="128822"/>
                </a:lnTo>
                <a:lnTo>
                  <a:pt x="1669254" y="128910"/>
                </a:lnTo>
                <a:lnTo>
                  <a:pt x="1670135" y="128999"/>
                </a:lnTo>
                <a:lnTo>
                  <a:pt x="1671104" y="128999"/>
                </a:lnTo>
                <a:lnTo>
                  <a:pt x="1671986" y="129087"/>
                </a:lnTo>
                <a:lnTo>
                  <a:pt x="1672955" y="129175"/>
                </a:lnTo>
                <a:lnTo>
                  <a:pt x="1673836" y="129175"/>
                </a:lnTo>
                <a:lnTo>
                  <a:pt x="1674805" y="129263"/>
                </a:lnTo>
                <a:lnTo>
                  <a:pt x="1675774" y="129352"/>
                </a:lnTo>
                <a:lnTo>
                  <a:pt x="1676655" y="129352"/>
                </a:lnTo>
                <a:lnTo>
                  <a:pt x="1677624" y="129440"/>
                </a:lnTo>
                <a:lnTo>
                  <a:pt x="1678505" y="129440"/>
                </a:lnTo>
                <a:lnTo>
                  <a:pt x="1679475" y="129528"/>
                </a:lnTo>
                <a:lnTo>
                  <a:pt x="1680444" y="129528"/>
                </a:lnTo>
                <a:lnTo>
                  <a:pt x="1681325" y="129616"/>
                </a:lnTo>
                <a:lnTo>
                  <a:pt x="1682294" y="129616"/>
                </a:lnTo>
                <a:lnTo>
                  <a:pt x="1683175" y="129705"/>
                </a:lnTo>
                <a:lnTo>
                  <a:pt x="1684144" y="129705"/>
                </a:lnTo>
                <a:lnTo>
                  <a:pt x="1685113" y="129705"/>
                </a:lnTo>
                <a:lnTo>
                  <a:pt x="1685994" y="129793"/>
                </a:lnTo>
                <a:lnTo>
                  <a:pt x="1686964" y="129793"/>
                </a:lnTo>
                <a:lnTo>
                  <a:pt x="1687845" y="129793"/>
                </a:lnTo>
                <a:lnTo>
                  <a:pt x="1688814" y="129793"/>
                </a:lnTo>
                <a:lnTo>
                  <a:pt x="1689695" y="129793"/>
                </a:lnTo>
                <a:lnTo>
                  <a:pt x="1690664" y="129881"/>
                </a:lnTo>
                <a:lnTo>
                  <a:pt x="1691633" y="129881"/>
                </a:lnTo>
                <a:lnTo>
                  <a:pt x="1692514" y="129881"/>
                </a:lnTo>
                <a:lnTo>
                  <a:pt x="1693484" y="129881"/>
                </a:lnTo>
                <a:lnTo>
                  <a:pt x="1694365" y="129793"/>
                </a:lnTo>
                <a:lnTo>
                  <a:pt x="1695334" y="129793"/>
                </a:lnTo>
                <a:lnTo>
                  <a:pt x="1696303" y="129793"/>
                </a:lnTo>
                <a:lnTo>
                  <a:pt x="1697184" y="129793"/>
                </a:lnTo>
                <a:lnTo>
                  <a:pt x="1698153" y="129793"/>
                </a:lnTo>
                <a:lnTo>
                  <a:pt x="1699034" y="129705"/>
                </a:lnTo>
                <a:lnTo>
                  <a:pt x="1700003" y="129705"/>
                </a:lnTo>
                <a:lnTo>
                  <a:pt x="1700973" y="129705"/>
                </a:lnTo>
                <a:lnTo>
                  <a:pt x="1701854" y="129616"/>
                </a:lnTo>
                <a:lnTo>
                  <a:pt x="1702823" y="129616"/>
                </a:lnTo>
                <a:lnTo>
                  <a:pt x="1703704" y="129528"/>
                </a:lnTo>
                <a:lnTo>
                  <a:pt x="1704673" y="129528"/>
                </a:lnTo>
                <a:lnTo>
                  <a:pt x="1705642" y="129440"/>
                </a:lnTo>
                <a:lnTo>
                  <a:pt x="1706523" y="129352"/>
                </a:lnTo>
                <a:lnTo>
                  <a:pt x="1707493" y="129352"/>
                </a:lnTo>
                <a:lnTo>
                  <a:pt x="1708374" y="129263"/>
                </a:lnTo>
                <a:lnTo>
                  <a:pt x="1709343" y="129175"/>
                </a:lnTo>
                <a:lnTo>
                  <a:pt x="1710224" y="129087"/>
                </a:lnTo>
                <a:lnTo>
                  <a:pt x="1711193" y="128999"/>
                </a:lnTo>
                <a:lnTo>
                  <a:pt x="1712162" y="128910"/>
                </a:lnTo>
                <a:lnTo>
                  <a:pt x="1713043" y="128822"/>
                </a:lnTo>
                <a:lnTo>
                  <a:pt x="1714012" y="128734"/>
                </a:lnTo>
                <a:lnTo>
                  <a:pt x="1714893" y="128646"/>
                </a:lnTo>
                <a:lnTo>
                  <a:pt x="1715863" y="128557"/>
                </a:lnTo>
                <a:lnTo>
                  <a:pt x="1716832" y="128469"/>
                </a:lnTo>
                <a:lnTo>
                  <a:pt x="1717713" y="128381"/>
                </a:lnTo>
                <a:lnTo>
                  <a:pt x="1718682" y="128293"/>
                </a:lnTo>
                <a:lnTo>
                  <a:pt x="1719563" y="128204"/>
                </a:lnTo>
                <a:lnTo>
                  <a:pt x="1720532" y="128028"/>
                </a:lnTo>
                <a:lnTo>
                  <a:pt x="1721501" y="127940"/>
                </a:lnTo>
                <a:lnTo>
                  <a:pt x="1722383" y="127851"/>
                </a:lnTo>
                <a:lnTo>
                  <a:pt x="1723352" y="127675"/>
                </a:lnTo>
                <a:lnTo>
                  <a:pt x="1724233" y="127587"/>
                </a:lnTo>
                <a:lnTo>
                  <a:pt x="1725202" y="127498"/>
                </a:lnTo>
                <a:lnTo>
                  <a:pt x="1726171" y="127322"/>
                </a:lnTo>
                <a:lnTo>
                  <a:pt x="1727052" y="127234"/>
                </a:lnTo>
                <a:lnTo>
                  <a:pt x="1728021" y="127057"/>
                </a:lnTo>
                <a:lnTo>
                  <a:pt x="1728902" y="126969"/>
                </a:lnTo>
                <a:lnTo>
                  <a:pt x="1729872" y="126793"/>
                </a:lnTo>
                <a:lnTo>
                  <a:pt x="1730753" y="126704"/>
                </a:lnTo>
                <a:lnTo>
                  <a:pt x="1731722" y="126528"/>
                </a:lnTo>
                <a:lnTo>
                  <a:pt x="1732691" y="126440"/>
                </a:lnTo>
                <a:lnTo>
                  <a:pt x="1733572" y="126263"/>
                </a:lnTo>
                <a:lnTo>
                  <a:pt x="1734541" y="126175"/>
                </a:lnTo>
                <a:lnTo>
                  <a:pt x="1735422" y="125999"/>
                </a:lnTo>
                <a:lnTo>
                  <a:pt x="1736392" y="125822"/>
                </a:lnTo>
                <a:lnTo>
                  <a:pt x="1737361" y="125734"/>
                </a:lnTo>
                <a:lnTo>
                  <a:pt x="1738242" y="125557"/>
                </a:lnTo>
                <a:lnTo>
                  <a:pt x="1739211" y="125469"/>
                </a:lnTo>
                <a:lnTo>
                  <a:pt x="1740092" y="125293"/>
                </a:lnTo>
                <a:lnTo>
                  <a:pt x="1741061" y="125116"/>
                </a:lnTo>
                <a:lnTo>
                  <a:pt x="1742030" y="125028"/>
                </a:lnTo>
                <a:lnTo>
                  <a:pt x="1742911" y="124852"/>
                </a:lnTo>
                <a:lnTo>
                  <a:pt x="1743881" y="124763"/>
                </a:lnTo>
                <a:lnTo>
                  <a:pt x="1744762" y="124587"/>
                </a:lnTo>
                <a:lnTo>
                  <a:pt x="1745731" y="124410"/>
                </a:lnTo>
                <a:lnTo>
                  <a:pt x="1746612" y="124322"/>
                </a:lnTo>
                <a:lnTo>
                  <a:pt x="1747581" y="124146"/>
                </a:lnTo>
                <a:lnTo>
                  <a:pt x="1748550" y="124057"/>
                </a:lnTo>
                <a:lnTo>
                  <a:pt x="1749431" y="123881"/>
                </a:lnTo>
                <a:lnTo>
                  <a:pt x="1750400" y="123793"/>
                </a:lnTo>
                <a:lnTo>
                  <a:pt x="1751282" y="123616"/>
                </a:lnTo>
                <a:lnTo>
                  <a:pt x="1752251" y="123528"/>
                </a:lnTo>
                <a:lnTo>
                  <a:pt x="1753220" y="123440"/>
                </a:lnTo>
                <a:lnTo>
                  <a:pt x="1754101" y="123263"/>
                </a:lnTo>
                <a:lnTo>
                  <a:pt x="1755070" y="123175"/>
                </a:lnTo>
                <a:lnTo>
                  <a:pt x="1755951" y="123087"/>
                </a:lnTo>
                <a:lnTo>
                  <a:pt x="1756920" y="122910"/>
                </a:lnTo>
                <a:lnTo>
                  <a:pt x="1757890" y="122822"/>
                </a:lnTo>
                <a:lnTo>
                  <a:pt x="1758771" y="122734"/>
                </a:lnTo>
                <a:lnTo>
                  <a:pt x="1759740" y="122646"/>
                </a:lnTo>
                <a:lnTo>
                  <a:pt x="1760621" y="122469"/>
                </a:lnTo>
                <a:lnTo>
                  <a:pt x="1761590" y="122381"/>
                </a:lnTo>
                <a:lnTo>
                  <a:pt x="1762559" y="122293"/>
                </a:lnTo>
                <a:lnTo>
                  <a:pt x="1763440" y="122205"/>
                </a:lnTo>
                <a:lnTo>
                  <a:pt x="1764409" y="122116"/>
                </a:lnTo>
                <a:lnTo>
                  <a:pt x="1765291" y="122028"/>
                </a:lnTo>
                <a:lnTo>
                  <a:pt x="1766260" y="121940"/>
                </a:lnTo>
                <a:lnTo>
                  <a:pt x="1767141" y="121852"/>
                </a:lnTo>
                <a:lnTo>
                  <a:pt x="1768110" y="121852"/>
                </a:lnTo>
                <a:lnTo>
                  <a:pt x="1769079" y="121763"/>
                </a:lnTo>
                <a:lnTo>
                  <a:pt x="1769960" y="121675"/>
                </a:lnTo>
                <a:lnTo>
                  <a:pt x="1770929" y="121587"/>
                </a:lnTo>
                <a:lnTo>
                  <a:pt x="1771810" y="121587"/>
                </a:lnTo>
                <a:lnTo>
                  <a:pt x="1772780" y="121499"/>
                </a:lnTo>
                <a:lnTo>
                  <a:pt x="1773749" y="121410"/>
                </a:lnTo>
                <a:lnTo>
                  <a:pt x="1774630" y="121410"/>
                </a:lnTo>
                <a:lnTo>
                  <a:pt x="1775599" y="121410"/>
                </a:lnTo>
                <a:lnTo>
                  <a:pt x="1776480" y="121322"/>
                </a:lnTo>
                <a:lnTo>
                  <a:pt x="1777449" y="121322"/>
                </a:lnTo>
                <a:lnTo>
                  <a:pt x="1778418" y="121234"/>
                </a:lnTo>
                <a:lnTo>
                  <a:pt x="1779299" y="121234"/>
                </a:lnTo>
                <a:lnTo>
                  <a:pt x="1780269" y="121234"/>
                </a:lnTo>
                <a:lnTo>
                  <a:pt x="1781150" y="121234"/>
                </a:lnTo>
                <a:lnTo>
                  <a:pt x="1782119" y="121234"/>
                </a:lnTo>
                <a:lnTo>
                  <a:pt x="1783000" y="121234"/>
                </a:lnTo>
                <a:lnTo>
                  <a:pt x="1783969" y="121234"/>
                </a:lnTo>
                <a:lnTo>
                  <a:pt x="1784938" y="121234"/>
                </a:lnTo>
                <a:lnTo>
                  <a:pt x="1785819" y="121234"/>
                </a:lnTo>
                <a:lnTo>
                  <a:pt x="1786788" y="121234"/>
                </a:lnTo>
                <a:lnTo>
                  <a:pt x="1787670" y="121234"/>
                </a:lnTo>
                <a:lnTo>
                  <a:pt x="1788639" y="121234"/>
                </a:lnTo>
                <a:lnTo>
                  <a:pt x="1789608" y="121322"/>
                </a:lnTo>
                <a:lnTo>
                  <a:pt x="1790489" y="121322"/>
                </a:lnTo>
                <a:lnTo>
                  <a:pt x="1791458" y="121322"/>
                </a:lnTo>
                <a:lnTo>
                  <a:pt x="1792339" y="121410"/>
                </a:lnTo>
                <a:lnTo>
                  <a:pt x="1793308" y="121410"/>
                </a:lnTo>
                <a:lnTo>
                  <a:pt x="1794278" y="121499"/>
                </a:lnTo>
                <a:lnTo>
                  <a:pt x="1795159" y="121499"/>
                </a:lnTo>
                <a:lnTo>
                  <a:pt x="1796128" y="121587"/>
                </a:lnTo>
                <a:lnTo>
                  <a:pt x="1797009" y="121587"/>
                </a:lnTo>
                <a:lnTo>
                  <a:pt x="1797978" y="121675"/>
                </a:lnTo>
                <a:lnTo>
                  <a:pt x="1798947" y="121763"/>
                </a:lnTo>
                <a:lnTo>
                  <a:pt x="1799828" y="121763"/>
                </a:lnTo>
                <a:lnTo>
                  <a:pt x="1800797" y="121852"/>
                </a:lnTo>
                <a:lnTo>
                  <a:pt x="1801679" y="121940"/>
                </a:lnTo>
                <a:lnTo>
                  <a:pt x="1802648" y="122028"/>
                </a:lnTo>
                <a:lnTo>
                  <a:pt x="1803529" y="122028"/>
                </a:lnTo>
                <a:lnTo>
                  <a:pt x="1804498" y="122116"/>
                </a:lnTo>
                <a:lnTo>
                  <a:pt x="1805467" y="122205"/>
                </a:lnTo>
                <a:lnTo>
                  <a:pt x="1806348" y="122293"/>
                </a:lnTo>
                <a:lnTo>
                  <a:pt x="1807317" y="122381"/>
                </a:lnTo>
                <a:lnTo>
                  <a:pt x="1808198" y="122469"/>
                </a:lnTo>
                <a:lnTo>
                  <a:pt x="1809168" y="122558"/>
                </a:lnTo>
                <a:lnTo>
                  <a:pt x="1810137" y="122646"/>
                </a:lnTo>
                <a:lnTo>
                  <a:pt x="1811018" y="122734"/>
                </a:lnTo>
                <a:lnTo>
                  <a:pt x="1811987" y="122822"/>
                </a:lnTo>
                <a:lnTo>
                  <a:pt x="1812868" y="122911"/>
                </a:lnTo>
                <a:lnTo>
                  <a:pt x="1813837" y="122999"/>
                </a:lnTo>
                <a:lnTo>
                  <a:pt x="1814806" y="123087"/>
                </a:lnTo>
                <a:lnTo>
                  <a:pt x="1815687" y="123175"/>
                </a:lnTo>
                <a:lnTo>
                  <a:pt x="1816657" y="123264"/>
                </a:lnTo>
                <a:lnTo>
                  <a:pt x="1817538" y="123352"/>
                </a:lnTo>
                <a:lnTo>
                  <a:pt x="1818507" y="123528"/>
                </a:lnTo>
                <a:lnTo>
                  <a:pt x="1819476" y="123617"/>
                </a:lnTo>
                <a:lnTo>
                  <a:pt x="1820357" y="123705"/>
                </a:lnTo>
                <a:lnTo>
                  <a:pt x="1821326" y="123793"/>
                </a:lnTo>
                <a:lnTo>
                  <a:pt x="1822207" y="123881"/>
                </a:lnTo>
                <a:lnTo>
                  <a:pt x="1823177" y="123970"/>
                </a:lnTo>
                <a:lnTo>
                  <a:pt x="1824058" y="124058"/>
                </a:lnTo>
                <a:lnTo>
                  <a:pt x="1825027" y="124146"/>
                </a:lnTo>
                <a:lnTo>
                  <a:pt x="1825996" y="124234"/>
                </a:lnTo>
                <a:lnTo>
                  <a:pt x="1826877" y="124411"/>
                </a:lnTo>
                <a:lnTo>
                  <a:pt x="1827846" y="124499"/>
                </a:lnTo>
                <a:lnTo>
                  <a:pt x="1828727" y="124587"/>
                </a:lnTo>
                <a:lnTo>
                  <a:pt x="1829696" y="124675"/>
                </a:lnTo>
                <a:lnTo>
                  <a:pt x="1830666" y="124764"/>
                </a:lnTo>
                <a:lnTo>
                  <a:pt x="1831547" y="124852"/>
                </a:lnTo>
                <a:lnTo>
                  <a:pt x="1832516" y="124940"/>
                </a:lnTo>
                <a:lnTo>
                  <a:pt x="1833397" y="125028"/>
                </a:lnTo>
                <a:lnTo>
                  <a:pt x="1834366" y="125117"/>
                </a:lnTo>
                <a:lnTo>
                  <a:pt x="1835335" y="125205"/>
                </a:lnTo>
                <a:lnTo>
                  <a:pt x="1836216" y="125293"/>
                </a:lnTo>
                <a:lnTo>
                  <a:pt x="1837185" y="125381"/>
                </a:lnTo>
                <a:lnTo>
                  <a:pt x="1838067" y="125381"/>
                </a:lnTo>
                <a:lnTo>
                  <a:pt x="1839036" y="125470"/>
                </a:lnTo>
                <a:lnTo>
                  <a:pt x="1839917" y="125558"/>
                </a:lnTo>
                <a:lnTo>
                  <a:pt x="1840886" y="125646"/>
                </a:lnTo>
                <a:lnTo>
                  <a:pt x="1841855" y="125734"/>
                </a:lnTo>
                <a:lnTo>
                  <a:pt x="1842736" y="125734"/>
                </a:lnTo>
                <a:lnTo>
                  <a:pt x="1843705" y="125823"/>
                </a:lnTo>
                <a:lnTo>
                  <a:pt x="1844586" y="125911"/>
                </a:lnTo>
                <a:lnTo>
                  <a:pt x="1845556" y="125999"/>
                </a:lnTo>
                <a:lnTo>
                  <a:pt x="1846525" y="125999"/>
                </a:lnTo>
                <a:lnTo>
                  <a:pt x="1847406" y="126088"/>
                </a:lnTo>
                <a:lnTo>
                  <a:pt x="1848375" y="126088"/>
                </a:lnTo>
                <a:lnTo>
                  <a:pt x="1849256" y="126176"/>
                </a:lnTo>
                <a:lnTo>
                  <a:pt x="1850225" y="126176"/>
                </a:lnTo>
                <a:lnTo>
                  <a:pt x="1851194" y="126264"/>
                </a:lnTo>
                <a:lnTo>
                  <a:pt x="1852076" y="126264"/>
                </a:lnTo>
                <a:lnTo>
                  <a:pt x="1853045" y="126352"/>
                </a:lnTo>
                <a:lnTo>
                  <a:pt x="1853926" y="126352"/>
                </a:lnTo>
                <a:lnTo>
                  <a:pt x="1854895" y="126441"/>
                </a:lnTo>
                <a:lnTo>
                  <a:pt x="1855864" y="126441"/>
                </a:lnTo>
                <a:lnTo>
                  <a:pt x="1856745" y="126441"/>
                </a:lnTo>
                <a:lnTo>
                  <a:pt x="1857714" y="126529"/>
                </a:lnTo>
                <a:lnTo>
                  <a:pt x="1858595" y="126529"/>
                </a:lnTo>
                <a:lnTo>
                  <a:pt x="1859565" y="126529"/>
                </a:lnTo>
                <a:lnTo>
                  <a:pt x="1860446" y="126529"/>
                </a:lnTo>
                <a:lnTo>
                  <a:pt x="1861415" y="126529"/>
                </a:lnTo>
                <a:lnTo>
                  <a:pt x="1862384" y="126529"/>
                </a:lnTo>
                <a:lnTo>
                  <a:pt x="1863265" y="126617"/>
                </a:lnTo>
                <a:lnTo>
                  <a:pt x="1864234" y="126617"/>
                </a:lnTo>
                <a:lnTo>
                  <a:pt x="1865115" y="126617"/>
                </a:lnTo>
                <a:lnTo>
                  <a:pt x="1866084" y="126617"/>
                </a:lnTo>
                <a:lnTo>
                  <a:pt x="1867053" y="126617"/>
                </a:lnTo>
                <a:lnTo>
                  <a:pt x="1867934" y="126617"/>
                </a:lnTo>
                <a:lnTo>
                  <a:pt x="1868904" y="126617"/>
                </a:lnTo>
                <a:lnTo>
                  <a:pt x="1869785" y="126529"/>
                </a:lnTo>
                <a:lnTo>
                  <a:pt x="1870754" y="126529"/>
                </a:lnTo>
                <a:lnTo>
                  <a:pt x="1871723" y="126529"/>
                </a:lnTo>
                <a:lnTo>
                  <a:pt x="1872604" y="126529"/>
                </a:lnTo>
                <a:lnTo>
                  <a:pt x="1873573" y="126529"/>
                </a:lnTo>
                <a:lnTo>
                  <a:pt x="1874454" y="126529"/>
                </a:lnTo>
                <a:lnTo>
                  <a:pt x="1875423" y="126441"/>
                </a:lnTo>
                <a:lnTo>
                  <a:pt x="1876304" y="126441"/>
                </a:lnTo>
                <a:lnTo>
                  <a:pt x="1877273" y="126441"/>
                </a:lnTo>
                <a:lnTo>
                  <a:pt x="1878242" y="126441"/>
                </a:lnTo>
                <a:lnTo>
                  <a:pt x="1879123" y="126352"/>
                </a:lnTo>
                <a:lnTo>
                  <a:pt x="1880092" y="126352"/>
                </a:lnTo>
                <a:lnTo>
                  <a:pt x="1880973" y="126352"/>
                </a:lnTo>
                <a:lnTo>
                  <a:pt x="1881942" y="126264"/>
                </a:lnTo>
                <a:lnTo>
                  <a:pt x="1882911" y="126264"/>
                </a:lnTo>
                <a:lnTo>
                  <a:pt x="1883792" y="126264"/>
                </a:lnTo>
                <a:lnTo>
                  <a:pt x="1884761" y="126176"/>
                </a:lnTo>
                <a:lnTo>
                  <a:pt x="1885642" y="126176"/>
                </a:lnTo>
                <a:lnTo>
                  <a:pt x="1886611" y="126088"/>
                </a:lnTo>
                <a:lnTo>
                  <a:pt x="1887580" y="126088"/>
                </a:lnTo>
                <a:lnTo>
                  <a:pt x="1888462" y="126088"/>
                </a:lnTo>
                <a:lnTo>
                  <a:pt x="1889431" y="125999"/>
                </a:lnTo>
                <a:lnTo>
                  <a:pt x="1890312" y="125999"/>
                </a:lnTo>
                <a:lnTo>
                  <a:pt x="1891281" y="125911"/>
                </a:lnTo>
                <a:lnTo>
                  <a:pt x="1892250" y="125911"/>
                </a:lnTo>
                <a:lnTo>
                  <a:pt x="1893131" y="125911"/>
                </a:lnTo>
                <a:lnTo>
                  <a:pt x="1894100" y="125823"/>
                </a:lnTo>
                <a:lnTo>
                  <a:pt x="1894981" y="125823"/>
                </a:lnTo>
                <a:lnTo>
                  <a:pt x="1895950" y="125734"/>
                </a:lnTo>
                <a:lnTo>
                  <a:pt x="1896831" y="125734"/>
                </a:lnTo>
                <a:lnTo>
                  <a:pt x="1897800" y="125734"/>
                </a:lnTo>
                <a:lnTo>
                  <a:pt x="1898769" y="125646"/>
                </a:lnTo>
                <a:lnTo>
                  <a:pt x="1899650" y="125646"/>
                </a:lnTo>
                <a:lnTo>
                  <a:pt x="1900619" y="125558"/>
                </a:lnTo>
                <a:lnTo>
                  <a:pt x="1901500" y="125558"/>
                </a:lnTo>
                <a:lnTo>
                  <a:pt x="1902469" y="125558"/>
                </a:lnTo>
                <a:lnTo>
                  <a:pt x="1903438" y="125470"/>
                </a:lnTo>
                <a:lnTo>
                  <a:pt x="1904319" y="125470"/>
                </a:lnTo>
                <a:lnTo>
                  <a:pt x="1905288" y="125470"/>
                </a:lnTo>
                <a:lnTo>
                  <a:pt x="1906169" y="125381"/>
                </a:lnTo>
                <a:lnTo>
                  <a:pt x="1907139" y="125381"/>
                </a:lnTo>
                <a:lnTo>
                  <a:pt x="1908108" y="125381"/>
                </a:lnTo>
                <a:lnTo>
                  <a:pt x="1908989" y="125381"/>
                </a:lnTo>
                <a:lnTo>
                  <a:pt x="1909958" y="125293"/>
                </a:lnTo>
                <a:lnTo>
                  <a:pt x="1910839" y="125293"/>
                </a:lnTo>
                <a:lnTo>
                  <a:pt x="1911808" y="125293"/>
                </a:lnTo>
                <a:lnTo>
                  <a:pt x="1912777" y="125293"/>
                </a:lnTo>
                <a:lnTo>
                  <a:pt x="1913658" y="125293"/>
                </a:lnTo>
                <a:lnTo>
                  <a:pt x="1914627" y="125293"/>
                </a:lnTo>
                <a:lnTo>
                  <a:pt x="1915508" y="125293"/>
                </a:lnTo>
                <a:lnTo>
                  <a:pt x="1916477" y="125205"/>
                </a:lnTo>
                <a:lnTo>
                  <a:pt x="1917358" y="125205"/>
                </a:lnTo>
                <a:lnTo>
                  <a:pt x="1918327" y="125205"/>
                </a:lnTo>
                <a:lnTo>
                  <a:pt x="1919296" y="125205"/>
                </a:lnTo>
                <a:lnTo>
                  <a:pt x="1920177" y="125205"/>
                </a:lnTo>
                <a:lnTo>
                  <a:pt x="1921146" y="125205"/>
                </a:lnTo>
                <a:lnTo>
                  <a:pt x="1922027" y="125293"/>
                </a:lnTo>
                <a:lnTo>
                  <a:pt x="1922996" y="125293"/>
                </a:lnTo>
                <a:lnTo>
                  <a:pt x="1923965" y="125293"/>
                </a:lnTo>
                <a:lnTo>
                  <a:pt x="1924847" y="125293"/>
                </a:lnTo>
                <a:lnTo>
                  <a:pt x="1925816" y="125293"/>
                </a:lnTo>
                <a:lnTo>
                  <a:pt x="1926697" y="125293"/>
                </a:lnTo>
                <a:lnTo>
                  <a:pt x="1927666" y="125293"/>
                </a:lnTo>
                <a:lnTo>
                  <a:pt x="1928635" y="125381"/>
                </a:lnTo>
                <a:lnTo>
                  <a:pt x="1929516" y="125381"/>
                </a:lnTo>
                <a:lnTo>
                  <a:pt x="1930485" y="125381"/>
                </a:lnTo>
                <a:lnTo>
                  <a:pt x="1931366" y="125470"/>
                </a:lnTo>
                <a:lnTo>
                  <a:pt x="1932335" y="125470"/>
                </a:lnTo>
                <a:lnTo>
                  <a:pt x="1933216" y="125470"/>
                </a:lnTo>
                <a:lnTo>
                  <a:pt x="1934185" y="125558"/>
                </a:lnTo>
                <a:lnTo>
                  <a:pt x="1935154" y="125558"/>
                </a:lnTo>
                <a:lnTo>
                  <a:pt x="1936035" y="125646"/>
                </a:lnTo>
                <a:lnTo>
                  <a:pt x="1937004" y="125646"/>
                </a:lnTo>
                <a:lnTo>
                  <a:pt x="1937885" y="125646"/>
                </a:lnTo>
                <a:lnTo>
                  <a:pt x="1938854" y="125734"/>
                </a:lnTo>
                <a:lnTo>
                  <a:pt x="1939823" y="125734"/>
                </a:lnTo>
                <a:lnTo>
                  <a:pt x="1940704" y="125823"/>
                </a:lnTo>
                <a:lnTo>
                  <a:pt x="1941673" y="125911"/>
                </a:lnTo>
                <a:lnTo>
                  <a:pt x="1942554" y="125911"/>
                </a:lnTo>
                <a:lnTo>
                  <a:pt x="1943523" y="125999"/>
                </a:lnTo>
                <a:lnTo>
                  <a:pt x="1944492" y="125999"/>
                </a:lnTo>
                <a:lnTo>
                  <a:pt x="1945374" y="126088"/>
                </a:lnTo>
                <a:lnTo>
                  <a:pt x="1946343" y="126176"/>
                </a:lnTo>
                <a:lnTo>
                  <a:pt x="1947224" y="126176"/>
                </a:lnTo>
                <a:lnTo>
                  <a:pt x="1948193" y="126264"/>
                </a:lnTo>
                <a:lnTo>
                  <a:pt x="1949162" y="126352"/>
                </a:lnTo>
                <a:lnTo>
                  <a:pt x="1950043" y="126352"/>
                </a:lnTo>
                <a:lnTo>
                  <a:pt x="1951012" y="126441"/>
                </a:lnTo>
                <a:lnTo>
                  <a:pt x="1951893" y="126529"/>
                </a:lnTo>
                <a:lnTo>
                  <a:pt x="1952862" y="126617"/>
                </a:lnTo>
                <a:lnTo>
                  <a:pt x="1953743" y="126617"/>
                </a:lnTo>
                <a:lnTo>
                  <a:pt x="1954712" y="126705"/>
                </a:lnTo>
                <a:lnTo>
                  <a:pt x="1955681" y="126794"/>
                </a:lnTo>
                <a:lnTo>
                  <a:pt x="1956562" y="126882"/>
                </a:lnTo>
                <a:lnTo>
                  <a:pt x="1957531" y="126970"/>
                </a:lnTo>
                <a:lnTo>
                  <a:pt x="1958412" y="126970"/>
                </a:lnTo>
                <a:lnTo>
                  <a:pt x="1959381" y="127058"/>
                </a:lnTo>
                <a:lnTo>
                  <a:pt x="1960350" y="127147"/>
                </a:lnTo>
                <a:lnTo>
                  <a:pt x="1961231" y="127235"/>
                </a:lnTo>
                <a:lnTo>
                  <a:pt x="1962200" y="127235"/>
                </a:lnTo>
                <a:lnTo>
                  <a:pt x="1963082" y="127323"/>
                </a:lnTo>
                <a:lnTo>
                  <a:pt x="1964051" y="127411"/>
                </a:lnTo>
                <a:lnTo>
                  <a:pt x="1965020" y="127500"/>
                </a:lnTo>
                <a:lnTo>
                  <a:pt x="1965901" y="127588"/>
                </a:lnTo>
                <a:lnTo>
                  <a:pt x="1966870" y="127588"/>
                </a:lnTo>
                <a:lnTo>
                  <a:pt x="1967751" y="127676"/>
                </a:lnTo>
                <a:lnTo>
                  <a:pt x="1968720" y="127764"/>
                </a:lnTo>
                <a:lnTo>
                  <a:pt x="1969601" y="127853"/>
                </a:lnTo>
                <a:lnTo>
                  <a:pt x="1970570" y="127853"/>
                </a:lnTo>
                <a:lnTo>
                  <a:pt x="1971539" y="127941"/>
                </a:lnTo>
                <a:lnTo>
                  <a:pt x="1972420" y="128029"/>
                </a:lnTo>
                <a:lnTo>
                  <a:pt x="1973389" y="128029"/>
                </a:lnTo>
                <a:lnTo>
                  <a:pt x="1974270" y="128117"/>
                </a:lnTo>
                <a:lnTo>
                  <a:pt x="1975239" y="128206"/>
                </a:lnTo>
                <a:lnTo>
                  <a:pt x="1976208" y="128206"/>
                </a:lnTo>
                <a:lnTo>
                  <a:pt x="1977089" y="128294"/>
                </a:lnTo>
                <a:lnTo>
                  <a:pt x="1978058" y="128382"/>
                </a:lnTo>
                <a:lnTo>
                  <a:pt x="1978939" y="128382"/>
                </a:lnTo>
                <a:lnTo>
                  <a:pt x="1979908" y="128470"/>
                </a:lnTo>
                <a:lnTo>
                  <a:pt x="1980877" y="128470"/>
                </a:lnTo>
                <a:lnTo>
                  <a:pt x="1981759" y="128559"/>
                </a:lnTo>
                <a:lnTo>
                  <a:pt x="1982728" y="128559"/>
                </a:lnTo>
                <a:lnTo>
                  <a:pt x="1983609" y="128647"/>
                </a:lnTo>
                <a:lnTo>
                  <a:pt x="1984578" y="128647"/>
                </a:lnTo>
                <a:lnTo>
                  <a:pt x="1985547" y="128735"/>
                </a:lnTo>
                <a:lnTo>
                  <a:pt x="1986428" y="128735"/>
                </a:lnTo>
                <a:lnTo>
                  <a:pt x="1987397" y="128823"/>
                </a:lnTo>
                <a:lnTo>
                  <a:pt x="1988278" y="128823"/>
                </a:lnTo>
                <a:lnTo>
                  <a:pt x="1989247" y="128823"/>
                </a:lnTo>
                <a:lnTo>
                  <a:pt x="1990128" y="128912"/>
                </a:lnTo>
                <a:lnTo>
                  <a:pt x="1991097" y="128912"/>
                </a:lnTo>
                <a:lnTo>
                  <a:pt x="1992066" y="128912"/>
                </a:lnTo>
                <a:lnTo>
                  <a:pt x="1992947" y="128912"/>
                </a:lnTo>
                <a:lnTo>
                  <a:pt x="1993916" y="129000"/>
                </a:lnTo>
                <a:lnTo>
                  <a:pt x="1994797" y="129000"/>
                </a:lnTo>
                <a:lnTo>
                  <a:pt x="1995766" y="129000"/>
                </a:lnTo>
                <a:lnTo>
                  <a:pt x="1996735" y="129000"/>
                </a:lnTo>
                <a:lnTo>
                  <a:pt x="1997616" y="129000"/>
                </a:lnTo>
                <a:lnTo>
                  <a:pt x="1998585" y="129000"/>
                </a:lnTo>
                <a:lnTo>
                  <a:pt x="1999467" y="129000"/>
                </a:lnTo>
                <a:lnTo>
                  <a:pt x="2000435" y="129000"/>
                </a:lnTo>
                <a:lnTo>
                  <a:pt x="2001405" y="129000"/>
                </a:lnTo>
                <a:lnTo>
                  <a:pt x="2002286" y="129000"/>
                </a:lnTo>
                <a:lnTo>
                  <a:pt x="2003255" y="129000"/>
                </a:lnTo>
                <a:lnTo>
                  <a:pt x="2004136" y="129000"/>
                </a:lnTo>
                <a:lnTo>
                  <a:pt x="2005105" y="128912"/>
                </a:lnTo>
                <a:lnTo>
                  <a:pt x="2006074" y="128912"/>
                </a:lnTo>
                <a:lnTo>
                  <a:pt x="2006955" y="128912"/>
                </a:lnTo>
                <a:lnTo>
                  <a:pt x="2007924" y="128912"/>
                </a:lnTo>
                <a:lnTo>
                  <a:pt x="2008805" y="128823"/>
                </a:lnTo>
                <a:lnTo>
                  <a:pt x="2009774" y="128823"/>
                </a:lnTo>
                <a:lnTo>
                  <a:pt x="2010655" y="128823"/>
                </a:lnTo>
                <a:lnTo>
                  <a:pt x="2011624" y="128735"/>
                </a:lnTo>
                <a:lnTo>
                  <a:pt x="2012593" y="128735"/>
                </a:lnTo>
                <a:lnTo>
                  <a:pt x="2013474" y="128647"/>
                </a:lnTo>
                <a:lnTo>
                  <a:pt x="2014443" y="128647"/>
                </a:lnTo>
                <a:lnTo>
                  <a:pt x="2015324" y="128559"/>
                </a:lnTo>
                <a:lnTo>
                  <a:pt x="2016293" y="128559"/>
                </a:lnTo>
                <a:lnTo>
                  <a:pt x="2017262" y="128470"/>
                </a:lnTo>
                <a:lnTo>
                  <a:pt x="2018143" y="128470"/>
                </a:lnTo>
                <a:lnTo>
                  <a:pt x="2019113" y="128382"/>
                </a:lnTo>
                <a:lnTo>
                  <a:pt x="2019994" y="128294"/>
                </a:lnTo>
                <a:lnTo>
                  <a:pt x="2020963" y="128294"/>
                </a:lnTo>
                <a:lnTo>
                  <a:pt x="2021932" y="128206"/>
                </a:lnTo>
                <a:lnTo>
                  <a:pt x="2022813" y="128117"/>
                </a:lnTo>
                <a:lnTo>
                  <a:pt x="2023782" y="128029"/>
                </a:lnTo>
                <a:lnTo>
                  <a:pt x="2024663" y="128029"/>
                </a:lnTo>
                <a:lnTo>
                  <a:pt x="2025632" y="127941"/>
                </a:lnTo>
                <a:lnTo>
                  <a:pt x="2026513" y="127853"/>
                </a:lnTo>
                <a:lnTo>
                  <a:pt x="2027482" y="127764"/>
                </a:lnTo>
                <a:lnTo>
                  <a:pt x="2028451" y="127676"/>
                </a:lnTo>
                <a:lnTo>
                  <a:pt x="2029332" y="127676"/>
                </a:lnTo>
                <a:lnTo>
                  <a:pt x="2030301" y="127588"/>
                </a:lnTo>
                <a:lnTo>
                  <a:pt x="2031182" y="127500"/>
                </a:lnTo>
                <a:lnTo>
                  <a:pt x="2032151" y="127411"/>
                </a:lnTo>
                <a:lnTo>
                  <a:pt x="2033120" y="127323"/>
                </a:lnTo>
                <a:lnTo>
                  <a:pt x="2034001" y="127235"/>
                </a:lnTo>
                <a:lnTo>
                  <a:pt x="2034970" y="127147"/>
                </a:lnTo>
                <a:lnTo>
                  <a:pt x="2035851" y="127058"/>
                </a:lnTo>
                <a:lnTo>
                  <a:pt x="2036820" y="126970"/>
                </a:lnTo>
                <a:lnTo>
                  <a:pt x="2037790" y="126882"/>
                </a:lnTo>
                <a:lnTo>
                  <a:pt x="2038671" y="126794"/>
                </a:lnTo>
                <a:lnTo>
                  <a:pt x="2039640" y="126705"/>
                </a:lnTo>
                <a:lnTo>
                  <a:pt x="2040521" y="126617"/>
                </a:lnTo>
                <a:lnTo>
                  <a:pt x="2041490" y="126529"/>
                </a:lnTo>
                <a:lnTo>
                  <a:pt x="2042459" y="126529"/>
                </a:lnTo>
                <a:lnTo>
                  <a:pt x="2043340" y="126441"/>
                </a:lnTo>
                <a:lnTo>
                  <a:pt x="2044309" y="126352"/>
                </a:lnTo>
                <a:lnTo>
                  <a:pt x="2045190" y="126264"/>
                </a:lnTo>
                <a:lnTo>
                  <a:pt x="2046159" y="126176"/>
                </a:lnTo>
                <a:lnTo>
                  <a:pt x="2047040" y="126088"/>
                </a:lnTo>
                <a:lnTo>
                  <a:pt x="2048009" y="125999"/>
                </a:lnTo>
                <a:lnTo>
                  <a:pt x="2048978" y="125911"/>
                </a:lnTo>
                <a:lnTo>
                  <a:pt x="2049859" y="125823"/>
                </a:lnTo>
                <a:lnTo>
                  <a:pt x="2050828" y="125735"/>
                </a:lnTo>
                <a:lnTo>
                  <a:pt x="2051709" y="125646"/>
                </a:lnTo>
                <a:lnTo>
                  <a:pt x="2052678" y="125558"/>
                </a:lnTo>
                <a:lnTo>
                  <a:pt x="2053647" y="125470"/>
                </a:lnTo>
                <a:lnTo>
                  <a:pt x="2054528" y="125381"/>
                </a:lnTo>
                <a:lnTo>
                  <a:pt x="2055497" y="125293"/>
                </a:lnTo>
                <a:lnTo>
                  <a:pt x="2056379" y="125205"/>
                </a:lnTo>
                <a:lnTo>
                  <a:pt x="2057348" y="125205"/>
                </a:lnTo>
                <a:lnTo>
                  <a:pt x="2058317" y="125117"/>
                </a:lnTo>
                <a:lnTo>
                  <a:pt x="2059198" y="125028"/>
                </a:lnTo>
                <a:lnTo>
                  <a:pt x="2060167" y="124940"/>
                </a:lnTo>
                <a:lnTo>
                  <a:pt x="2061048" y="124852"/>
                </a:lnTo>
                <a:lnTo>
                  <a:pt x="2062017" y="124764"/>
                </a:lnTo>
                <a:lnTo>
                  <a:pt x="2062898" y="124764"/>
                </a:lnTo>
                <a:lnTo>
                  <a:pt x="2063867" y="124675"/>
                </a:lnTo>
                <a:lnTo>
                  <a:pt x="2064836" y="124587"/>
                </a:lnTo>
                <a:lnTo>
                  <a:pt x="2065717" y="124587"/>
                </a:lnTo>
                <a:lnTo>
                  <a:pt x="2066686" y="124499"/>
                </a:lnTo>
                <a:lnTo>
                  <a:pt x="2067567" y="124411"/>
                </a:lnTo>
                <a:lnTo>
                  <a:pt x="2068536" y="124411"/>
                </a:lnTo>
                <a:lnTo>
                  <a:pt x="2069505" y="124322"/>
                </a:lnTo>
                <a:lnTo>
                  <a:pt x="2070386" y="124234"/>
                </a:lnTo>
                <a:lnTo>
                  <a:pt x="2071355" y="124234"/>
                </a:lnTo>
                <a:lnTo>
                  <a:pt x="2072236" y="124146"/>
                </a:lnTo>
                <a:lnTo>
                  <a:pt x="2073205" y="124146"/>
                </a:lnTo>
                <a:lnTo>
                  <a:pt x="2074174" y="124058"/>
                </a:lnTo>
                <a:lnTo>
                  <a:pt x="2075056" y="124058"/>
                </a:lnTo>
                <a:lnTo>
                  <a:pt x="2076025" y="124058"/>
                </a:lnTo>
                <a:lnTo>
                  <a:pt x="2076906" y="123969"/>
                </a:lnTo>
                <a:lnTo>
                  <a:pt x="2077875" y="123969"/>
                </a:lnTo>
                <a:lnTo>
                  <a:pt x="2078844" y="123881"/>
                </a:lnTo>
                <a:lnTo>
                  <a:pt x="2079725" y="123881"/>
                </a:lnTo>
                <a:lnTo>
                  <a:pt x="2080694" y="123881"/>
                </a:lnTo>
                <a:lnTo>
                  <a:pt x="2081575" y="123881"/>
                </a:lnTo>
                <a:lnTo>
                  <a:pt x="2082544" y="123793"/>
                </a:lnTo>
                <a:lnTo>
                  <a:pt x="2083425" y="123793"/>
                </a:lnTo>
                <a:lnTo>
                  <a:pt x="2084394" y="123793"/>
                </a:lnTo>
                <a:lnTo>
                  <a:pt x="2085363" y="123793"/>
                </a:lnTo>
                <a:lnTo>
                  <a:pt x="2086244" y="123793"/>
                </a:lnTo>
                <a:lnTo>
                  <a:pt x="2087213" y="123793"/>
                </a:lnTo>
                <a:lnTo>
                  <a:pt x="2088094" y="123793"/>
                </a:lnTo>
                <a:lnTo>
                  <a:pt x="2089063" y="123793"/>
                </a:lnTo>
                <a:lnTo>
                  <a:pt x="2090032" y="123793"/>
                </a:lnTo>
                <a:lnTo>
                  <a:pt x="2090913" y="123793"/>
                </a:lnTo>
                <a:lnTo>
                  <a:pt x="2091882" y="123793"/>
                </a:lnTo>
                <a:lnTo>
                  <a:pt x="2092763" y="123793"/>
                </a:lnTo>
                <a:lnTo>
                  <a:pt x="2093733" y="123793"/>
                </a:lnTo>
                <a:lnTo>
                  <a:pt x="2094702" y="123793"/>
                </a:lnTo>
                <a:lnTo>
                  <a:pt x="2095583" y="123793"/>
                </a:lnTo>
                <a:lnTo>
                  <a:pt x="2096552" y="123881"/>
                </a:lnTo>
                <a:lnTo>
                  <a:pt x="2097433" y="123881"/>
                </a:lnTo>
                <a:lnTo>
                  <a:pt x="2098402" y="123881"/>
                </a:lnTo>
                <a:lnTo>
                  <a:pt x="2099371" y="123881"/>
                </a:lnTo>
                <a:lnTo>
                  <a:pt x="2100252" y="123969"/>
                </a:lnTo>
                <a:lnTo>
                  <a:pt x="2101221" y="123969"/>
                </a:lnTo>
                <a:lnTo>
                  <a:pt x="2102102" y="123969"/>
                </a:lnTo>
                <a:lnTo>
                  <a:pt x="2103071" y="124058"/>
                </a:lnTo>
                <a:lnTo>
                  <a:pt x="2103952" y="124058"/>
                </a:lnTo>
                <a:lnTo>
                  <a:pt x="2104921" y="124058"/>
                </a:lnTo>
                <a:lnTo>
                  <a:pt x="2105890" y="124146"/>
                </a:lnTo>
                <a:lnTo>
                  <a:pt x="2106771" y="124146"/>
                </a:lnTo>
                <a:lnTo>
                  <a:pt x="2107740" y="124234"/>
                </a:lnTo>
                <a:lnTo>
                  <a:pt x="2108621" y="124234"/>
                </a:lnTo>
                <a:lnTo>
                  <a:pt x="2109590" y="124322"/>
                </a:lnTo>
                <a:lnTo>
                  <a:pt x="2110559" y="124322"/>
                </a:lnTo>
                <a:lnTo>
                  <a:pt x="2111441" y="124411"/>
                </a:lnTo>
                <a:lnTo>
                  <a:pt x="2112409" y="124411"/>
                </a:lnTo>
                <a:lnTo>
                  <a:pt x="2113291" y="124499"/>
                </a:lnTo>
                <a:lnTo>
                  <a:pt x="2114260" y="124499"/>
                </a:lnTo>
                <a:lnTo>
                  <a:pt x="2115229" y="124587"/>
                </a:lnTo>
                <a:lnTo>
                  <a:pt x="2116110" y="124587"/>
                </a:lnTo>
                <a:lnTo>
                  <a:pt x="2117079" y="124675"/>
                </a:lnTo>
                <a:lnTo>
                  <a:pt x="2117960" y="124675"/>
                </a:lnTo>
                <a:lnTo>
                  <a:pt x="2118929" y="124764"/>
                </a:lnTo>
                <a:lnTo>
                  <a:pt x="2119810" y="124852"/>
                </a:lnTo>
                <a:lnTo>
                  <a:pt x="2120779" y="124852"/>
                </a:lnTo>
                <a:lnTo>
                  <a:pt x="2121748" y="124940"/>
                </a:lnTo>
                <a:lnTo>
                  <a:pt x="2122629" y="124940"/>
                </a:lnTo>
                <a:lnTo>
                  <a:pt x="2123598" y="125028"/>
                </a:lnTo>
                <a:lnTo>
                  <a:pt x="2124479" y="125028"/>
                </a:lnTo>
                <a:lnTo>
                  <a:pt x="2125448" y="125117"/>
                </a:lnTo>
                <a:lnTo>
                  <a:pt x="2126417" y="125205"/>
                </a:lnTo>
                <a:lnTo>
                  <a:pt x="2127298" y="125205"/>
                </a:lnTo>
                <a:lnTo>
                  <a:pt x="2128267" y="125293"/>
                </a:lnTo>
                <a:lnTo>
                  <a:pt x="2129149" y="125293"/>
                </a:lnTo>
                <a:lnTo>
                  <a:pt x="2130117" y="125382"/>
                </a:lnTo>
                <a:lnTo>
                  <a:pt x="2131087" y="125470"/>
                </a:lnTo>
                <a:lnTo>
                  <a:pt x="2131968" y="125470"/>
                </a:lnTo>
                <a:lnTo>
                  <a:pt x="2132937" y="125558"/>
                </a:lnTo>
                <a:lnTo>
                  <a:pt x="2133818" y="125558"/>
                </a:lnTo>
                <a:lnTo>
                  <a:pt x="2134787" y="125646"/>
                </a:lnTo>
                <a:lnTo>
                  <a:pt x="2135756" y="125646"/>
                </a:lnTo>
                <a:lnTo>
                  <a:pt x="2136637" y="125735"/>
                </a:lnTo>
                <a:lnTo>
                  <a:pt x="2137606" y="125735"/>
                </a:lnTo>
                <a:lnTo>
                  <a:pt x="2138487" y="125823"/>
                </a:lnTo>
                <a:lnTo>
                  <a:pt x="2139456" y="125823"/>
                </a:lnTo>
                <a:lnTo>
                  <a:pt x="2140337" y="125911"/>
                </a:lnTo>
                <a:lnTo>
                  <a:pt x="2141306" y="125911"/>
                </a:lnTo>
                <a:lnTo>
                  <a:pt x="2142275" y="125999"/>
                </a:lnTo>
                <a:lnTo>
                  <a:pt x="2143156" y="125999"/>
                </a:lnTo>
                <a:lnTo>
                  <a:pt x="2144125" y="126088"/>
                </a:lnTo>
                <a:lnTo>
                  <a:pt x="2145006" y="126088"/>
                </a:lnTo>
                <a:lnTo>
                  <a:pt x="2145975" y="126088"/>
                </a:lnTo>
                <a:lnTo>
                  <a:pt x="2146944" y="126176"/>
                </a:lnTo>
                <a:lnTo>
                  <a:pt x="2147825" y="126176"/>
                </a:lnTo>
                <a:lnTo>
                  <a:pt x="2148794" y="126264"/>
                </a:lnTo>
                <a:lnTo>
                  <a:pt x="2149676" y="126264"/>
                </a:lnTo>
                <a:lnTo>
                  <a:pt x="2150645" y="126264"/>
                </a:lnTo>
                <a:lnTo>
                  <a:pt x="2151614" y="126264"/>
                </a:lnTo>
                <a:lnTo>
                  <a:pt x="2152495" y="126352"/>
                </a:lnTo>
                <a:lnTo>
                  <a:pt x="2153464" y="126352"/>
                </a:lnTo>
                <a:lnTo>
                  <a:pt x="2154345" y="126352"/>
                </a:lnTo>
                <a:lnTo>
                  <a:pt x="2155314" y="126352"/>
                </a:lnTo>
                <a:lnTo>
                  <a:pt x="2156195" y="126441"/>
                </a:lnTo>
                <a:lnTo>
                  <a:pt x="2157164" y="126441"/>
                </a:lnTo>
                <a:lnTo>
                  <a:pt x="2158133" y="126441"/>
                </a:lnTo>
                <a:lnTo>
                  <a:pt x="2159014" y="126441"/>
                </a:lnTo>
                <a:lnTo>
                  <a:pt x="2159983" y="126441"/>
                </a:lnTo>
                <a:lnTo>
                  <a:pt x="2160864" y="126441"/>
                </a:lnTo>
                <a:lnTo>
                  <a:pt x="2161833" y="126441"/>
                </a:lnTo>
                <a:lnTo>
                  <a:pt x="2162802" y="126441"/>
                </a:lnTo>
                <a:lnTo>
                  <a:pt x="2163683" y="126441"/>
                </a:lnTo>
                <a:lnTo>
                  <a:pt x="2164652" y="126441"/>
                </a:lnTo>
                <a:lnTo>
                  <a:pt x="2165533" y="126441"/>
                </a:lnTo>
                <a:lnTo>
                  <a:pt x="2166502" y="126441"/>
                </a:lnTo>
                <a:lnTo>
                  <a:pt x="2167471" y="126441"/>
                </a:lnTo>
                <a:lnTo>
                  <a:pt x="2168353" y="126441"/>
                </a:lnTo>
                <a:lnTo>
                  <a:pt x="2169322" y="126441"/>
                </a:lnTo>
                <a:lnTo>
                  <a:pt x="2170203" y="126441"/>
                </a:lnTo>
                <a:lnTo>
                  <a:pt x="2171172" y="126441"/>
                </a:lnTo>
                <a:lnTo>
                  <a:pt x="2172141" y="126441"/>
                </a:lnTo>
                <a:lnTo>
                  <a:pt x="2173022" y="126352"/>
                </a:lnTo>
                <a:lnTo>
                  <a:pt x="2173991" y="126352"/>
                </a:lnTo>
                <a:lnTo>
                  <a:pt x="2174872" y="126352"/>
                </a:lnTo>
                <a:lnTo>
                  <a:pt x="2175841" y="126352"/>
                </a:lnTo>
                <a:lnTo>
                  <a:pt x="2176722" y="126352"/>
                </a:lnTo>
                <a:lnTo>
                  <a:pt x="2177691" y="126264"/>
                </a:lnTo>
                <a:lnTo>
                  <a:pt x="2178660" y="126264"/>
                </a:lnTo>
                <a:lnTo>
                  <a:pt x="2179541" y="126264"/>
                </a:lnTo>
                <a:lnTo>
                  <a:pt x="2180510" y="126264"/>
                </a:lnTo>
                <a:lnTo>
                  <a:pt x="2181391" y="126176"/>
                </a:lnTo>
                <a:lnTo>
                  <a:pt x="2182360" y="126176"/>
                </a:lnTo>
                <a:lnTo>
                  <a:pt x="2183329" y="126176"/>
                </a:lnTo>
                <a:lnTo>
                  <a:pt x="2184210" y="126088"/>
                </a:lnTo>
                <a:lnTo>
                  <a:pt x="2185179" y="126088"/>
                </a:lnTo>
                <a:lnTo>
                  <a:pt x="2186061" y="126088"/>
                </a:lnTo>
                <a:lnTo>
                  <a:pt x="2187030" y="125999"/>
                </a:lnTo>
                <a:lnTo>
                  <a:pt x="2187999" y="125999"/>
                </a:lnTo>
                <a:lnTo>
                  <a:pt x="2188880" y="125999"/>
                </a:lnTo>
                <a:lnTo>
                  <a:pt x="2189849" y="125911"/>
                </a:lnTo>
                <a:lnTo>
                  <a:pt x="2190730" y="125911"/>
                </a:lnTo>
                <a:lnTo>
                  <a:pt x="2191699" y="125911"/>
                </a:lnTo>
                <a:lnTo>
                  <a:pt x="2192580" y="125823"/>
                </a:lnTo>
                <a:lnTo>
                  <a:pt x="2193549" y="125823"/>
                </a:lnTo>
                <a:lnTo>
                  <a:pt x="2194518" y="125735"/>
                </a:lnTo>
                <a:lnTo>
                  <a:pt x="2195399" y="125735"/>
                </a:lnTo>
                <a:lnTo>
                  <a:pt x="2196368" y="125735"/>
                </a:lnTo>
                <a:lnTo>
                  <a:pt x="2197249" y="125646"/>
                </a:lnTo>
                <a:lnTo>
                  <a:pt x="2198218" y="125646"/>
                </a:lnTo>
                <a:lnTo>
                  <a:pt x="2199187" y="125646"/>
                </a:lnTo>
                <a:lnTo>
                  <a:pt x="2200068" y="125558"/>
                </a:lnTo>
                <a:lnTo>
                  <a:pt x="2201037" y="125558"/>
                </a:lnTo>
                <a:lnTo>
                  <a:pt x="2201918" y="125470"/>
                </a:lnTo>
                <a:lnTo>
                  <a:pt x="2202887" y="125470"/>
                </a:lnTo>
                <a:lnTo>
                  <a:pt x="2203856" y="125470"/>
                </a:lnTo>
                <a:lnTo>
                  <a:pt x="2204737" y="125382"/>
                </a:lnTo>
                <a:lnTo>
                  <a:pt x="2205707" y="125382"/>
                </a:lnTo>
                <a:lnTo>
                  <a:pt x="2206588" y="125382"/>
                </a:lnTo>
                <a:lnTo>
                  <a:pt x="2207557" y="125293"/>
                </a:lnTo>
                <a:lnTo>
                  <a:pt x="2208526" y="125293"/>
                </a:lnTo>
                <a:lnTo>
                  <a:pt x="2209407" y="125293"/>
                </a:lnTo>
                <a:lnTo>
                  <a:pt x="2210376" y="125205"/>
                </a:lnTo>
                <a:lnTo>
                  <a:pt x="2211257" y="125205"/>
                </a:lnTo>
                <a:lnTo>
                  <a:pt x="2212226" y="125205"/>
                </a:lnTo>
                <a:lnTo>
                  <a:pt x="2213107" y="125205"/>
                </a:lnTo>
                <a:lnTo>
                  <a:pt x="2214076" y="125117"/>
                </a:lnTo>
                <a:lnTo>
                  <a:pt x="2215045" y="125117"/>
                </a:lnTo>
                <a:lnTo>
                  <a:pt x="2215926" y="125117"/>
                </a:lnTo>
                <a:lnTo>
                  <a:pt x="2216895" y="125117"/>
                </a:lnTo>
                <a:lnTo>
                  <a:pt x="2217776" y="125028"/>
                </a:lnTo>
                <a:lnTo>
                  <a:pt x="2218745" y="125028"/>
                </a:lnTo>
                <a:lnTo>
                  <a:pt x="2219714" y="125028"/>
                </a:lnTo>
                <a:lnTo>
                  <a:pt x="2220595" y="125028"/>
                </a:lnTo>
                <a:lnTo>
                  <a:pt x="2221564" y="125028"/>
                </a:lnTo>
                <a:lnTo>
                  <a:pt x="2222445" y="125028"/>
                </a:lnTo>
                <a:lnTo>
                  <a:pt x="2223415" y="125028"/>
                </a:lnTo>
                <a:lnTo>
                  <a:pt x="2224383" y="125028"/>
                </a:lnTo>
                <a:lnTo>
                  <a:pt x="2225265" y="125028"/>
                </a:lnTo>
                <a:lnTo>
                  <a:pt x="2226234" y="125028"/>
                </a:lnTo>
                <a:lnTo>
                  <a:pt x="2227115" y="125028"/>
                </a:lnTo>
                <a:lnTo>
                  <a:pt x="2228084" y="125028"/>
                </a:lnTo>
                <a:lnTo>
                  <a:pt x="2229053" y="125028"/>
                </a:lnTo>
                <a:lnTo>
                  <a:pt x="2229934" y="125028"/>
                </a:lnTo>
                <a:lnTo>
                  <a:pt x="2230903" y="125028"/>
                </a:lnTo>
                <a:lnTo>
                  <a:pt x="2231784" y="125028"/>
                </a:lnTo>
                <a:lnTo>
                  <a:pt x="2232753" y="125028"/>
                </a:lnTo>
                <a:lnTo>
                  <a:pt x="2233634" y="125028"/>
                </a:lnTo>
                <a:lnTo>
                  <a:pt x="2234603" y="125028"/>
                </a:lnTo>
                <a:lnTo>
                  <a:pt x="2235572" y="125028"/>
                </a:lnTo>
                <a:lnTo>
                  <a:pt x="2236453" y="125028"/>
                </a:lnTo>
                <a:lnTo>
                  <a:pt x="2237422" y="125117"/>
                </a:lnTo>
                <a:lnTo>
                  <a:pt x="2238303" y="125117"/>
                </a:lnTo>
                <a:lnTo>
                  <a:pt x="2239272" y="125117"/>
                </a:lnTo>
                <a:lnTo>
                  <a:pt x="2240241" y="125117"/>
                </a:lnTo>
                <a:lnTo>
                  <a:pt x="2241122" y="125205"/>
                </a:lnTo>
                <a:lnTo>
                  <a:pt x="2242091" y="125205"/>
                </a:lnTo>
                <a:lnTo>
                  <a:pt x="2242973" y="125205"/>
                </a:lnTo>
                <a:lnTo>
                  <a:pt x="2243942" y="125293"/>
                </a:lnTo>
                <a:lnTo>
                  <a:pt x="2244911" y="125293"/>
                </a:lnTo>
                <a:lnTo>
                  <a:pt x="2245792" y="125293"/>
                </a:lnTo>
                <a:lnTo>
                  <a:pt x="2246761" y="125382"/>
                </a:lnTo>
                <a:lnTo>
                  <a:pt x="2247642" y="125382"/>
                </a:lnTo>
                <a:lnTo>
                  <a:pt x="2248611" y="125382"/>
                </a:lnTo>
                <a:lnTo>
                  <a:pt x="2249492" y="125470"/>
                </a:lnTo>
                <a:lnTo>
                  <a:pt x="2250461" y="125470"/>
                </a:lnTo>
                <a:lnTo>
                  <a:pt x="2251430" y="125558"/>
                </a:lnTo>
                <a:lnTo>
                  <a:pt x="2252311" y="125558"/>
                </a:lnTo>
                <a:lnTo>
                  <a:pt x="2253280" y="125646"/>
                </a:lnTo>
                <a:lnTo>
                  <a:pt x="2254161" y="125646"/>
                </a:lnTo>
                <a:lnTo>
                  <a:pt x="2255130" y="125735"/>
                </a:lnTo>
                <a:lnTo>
                  <a:pt x="2256099" y="125735"/>
                </a:lnTo>
                <a:lnTo>
                  <a:pt x="2256980" y="125823"/>
                </a:lnTo>
                <a:lnTo>
                  <a:pt x="2257949" y="125823"/>
                </a:lnTo>
                <a:lnTo>
                  <a:pt x="2258830" y="125911"/>
                </a:lnTo>
                <a:lnTo>
                  <a:pt x="2259799" y="125911"/>
                </a:lnTo>
                <a:lnTo>
                  <a:pt x="2260768" y="125999"/>
                </a:lnTo>
                <a:lnTo>
                  <a:pt x="2261650" y="126088"/>
                </a:lnTo>
                <a:lnTo>
                  <a:pt x="2262619" y="126088"/>
                </a:lnTo>
                <a:lnTo>
                  <a:pt x="2263500" y="126176"/>
                </a:lnTo>
                <a:lnTo>
                  <a:pt x="2264469" y="126176"/>
                </a:lnTo>
                <a:lnTo>
                  <a:pt x="2265438" y="126264"/>
                </a:lnTo>
                <a:lnTo>
                  <a:pt x="2266319" y="126264"/>
                </a:lnTo>
                <a:lnTo>
                  <a:pt x="2267288" y="126352"/>
                </a:lnTo>
                <a:lnTo>
                  <a:pt x="2268169" y="126441"/>
                </a:lnTo>
                <a:lnTo>
                  <a:pt x="2269138" y="126441"/>
                </a:lnTo>
                <a:lnTo>
                  <a:pt x="2270019" y="126529"/>
                </a:lnTo>
                <a:lnTo>
                  <a:pt x="2270988" y="126529"/>
                </a:lnTo>
                <a:lnTo>
                  <a:pt x="2271957" y="126617"/>
                </a:lnTo>
                <a:lnTo>
                  <a:pt x="2272838" y="126705"/>
                </a:lnTo>
                <a:lnTo>
                  <a:pt x="2273807" y="126705"/>
                </a:lnTo>
                <a:lnTo>
                  <a:pt x="2274688" y="126794"/>
                </a:lnTo>
                <a:lnTo>
                  <a:pt x="2275657" y="126794"/>
                </a:lnTo>
                <a:lnTo>
                  <a:pt x="2276626" y="126882"/>
                </a:lnTo>
                <a:lnTo>
                  <a:pt x="2277507" y="126882"/>
                </a:lnTo>
                <a:lnTo>
                  <a:pt x="2278476" y="126970"/>
                </a:lnTo>
                <a:lnTo>
                  <a:pt x="2279358" y="127058"/>
                </a:lnTo>
                <a:lnTo>
                  <a:pt x="2280327" y="127058"/>
                </a:lnTo>
                <a:lnTo>
                  <a:pt x="2281296" y="127147"/>
                </a:lnTo>
                <a:lnTo>
                  <a:pt x="2282177" y="127147"/>
                </a:lnTo>
                <a:lnTo>
                  <a:pt x="2283146" y="127235"/>
                </a:lnTo>
                <a:lnTo>
                  <a:pt x="2284027" y="127235"/>
                </a:lnTo>
                <a:lnTo>
                  <a:pt x="2284996" y="127323"/>
                </a:lnTo>
                <a:lnTo>
                  <a:pt x="2285965" y="127323"/>
                </a:lnTo>
                <a:lnTo>
                  <a:pt x="2286846" y="127411"/>
                </a:lnTo>
                <a:lnTo>
                  <a:pt x="2287815" y="127411"/>
                </a:lnTo>
                <a:lnTo>
                  <a:pt x="2288696" y="127500"/>
                </a:lnTo>
                <a:lnTo>
                  <a:pt x="2289665" y="127500"/>
                </a:lnTo>
                <a:lnTo>
                  <a:pt x="2290546" y="127500"/>
                </a:lnTo>
                <a:lnTo>
                  <a:pt x="2291515" y="127588"/>
                </a:lnTo>
                <a:lnTo>
                  <a:pt x="2292484" y="127588"/>
                </a:lnTo>
                <a:lnTo>
                  <a:pt x="2293365" y="127676"/>
                </a:lnTo>
                <a:lnTo>
                  <a:pt x="2294334" y="127676"/>
                </a:lnTo>
                <a:lnTo>
                  <a:pt x="2295215" y="127676"/>
                </a:lnTo>
                <a:lnTo>
                  <a:pt x="2296184" y="127676"/>
                </a:lnTo>
                <a:lnTo>
                  <a:pt x="2297153" y="127764"/>
                </a:lnTo>
                <a:lnTo>
                  <a:pt x="2298034" y="127764"/>
                </a:lnTo>
                <a:lnTo>
                  <a:pt x="2299003" y="127764"/>
                </a:lnTo>
                <a:lnTo>
                  <a:pt x="2299885" y="127853"/>
                </a:lnTo>
                <a:lnTo>
                  <a:pt x="2300854" y="127853"/>
                </a:lnTo>
                <a:lnTo>
                  <a:pt x="2301823" y="127853"/>
                </a:lnTo>
                <a:lnTo>
                  <a:pt x="2302704" y="127853"/>
                </a:lnTo>
                <a:lnTo>
                  <a:pt x="2303673" y="127853"/>
                </a:lnTo>
                <a:lnTo>
                  <a:pt x="2304554" y="127853"/>
                </a:lnTo>
                <a:lnTo>
                  <a:pt x="2305523" y="127853"/>
                </a:lnTo>
                <a:lnTo>
                  <a:pt x="2306404" y="127941"/>
                </a:lnTo>
                <a:lnTo>
                  <a:pt x="2307373" y="127941"/>
                </a:lnTo>
                <a:lnTo>
                  <a:pt x="2308342" y="127941"/>
                </a:lnTo>
                <a:lnTo>
                  <a:pt x="2309223" y="127941"/>
                </a:lnTo>
                <a:lnTo>
                  <a:pt x="2310192" y="127941"/>
                </a:lnTo>
                <a:lnTo>
                  <a:pt x="2311073" y="127941"/>
                </a:lnTo>
                <a:lnTo>
                  <a:pt x="2312042" y="127941"/>
                </a:lnTo>
                <a:lnTo>
                  <a:pt x="2313011" y="127853"/>
                </a:lnTo>
                <a:lnTo>
                  <a:pt x="2313892" y="127853"/>
                </a:lnTo>
                <a:lnTo>
                  <a:pt x="2314861" y="127853"/>
                </a:lnTo>
                <a:lnTo>
                  <a:pt x="2315742" y="127853"/>
                </a:lnTo>
                <a:lnTo>
                  <a:pt x="2316711" y="127853"/>
                </a:lnTo>
                <a:lnTo>
                  <a:pt x="2317681" y="127853"/>
                </a:lnTo>
                <a:lnTo>
                  <a:pt x="2318562" y="127853"/>
                </a:lnTo>
                <a:lnTo>
                  <a:pt x="2319531" y="127764"/>
                </a:lnTo>
                <a:lnTo>
                  <a:pt x="2320412" y="127764"/>
                </a:lnTo>
                <a:lnTo>
                  <a:pt x="2321381" y="127764"/>
                </a:lnTo>
                <a:lnTo>
                  <a:pt x="2322350" y="127764"/>
                </a:lnTo>
                <a:lnTo>
                  <a:pt x="2323231" y="127676"/>
                </a:lnTo>
                <a:lnTo>
                  <a:pt x="2324200" y="127676"/>
                </a:lnTo>
                <a:lnTo>
                  <a:pt x="2325081" y="127676"/>
                </a:lnTo>
                <a:lnTo>
                  <a:pt x="2326050" y="127588"/>
                </a:lnTo>
                <a:lnTo>
                  <a:pt x="2326931" y="127588"/>
                </a:lnTo>
                <a:lnTo>
                  <a:pt x="2327900" y="127500"/>
                </a:lnTo>
                <a:lnTo>
                  <a:pt x="2328869" y="127500"/>
                </a:lnTo>
                <a:lnTo>
                  <a:pt x="2329750" y="127500"/>
                </a:lnTo>
                <a:lnTo>
                  <a:pt x="2330719" y="127411"/>
                </a:lnTo>
                <a:lnTo>
                  <a:pt x="2331600" y="127411"/>
                </a:lnTo>
                <a:lnTo>
                  <a:pt x="2332560" y="128203"/>
                </a:lnTo>
              </a:path>
            </a:pathLst>
          </a:custGeom>
          <a:ln w="970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21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793" name="object 79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794" name="object 7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14630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35" dirty="0">
                <a:latin typeface="Arial"/>
                <a:cs typeface="Arial"/>
              </a:rPr>
              <a:t>Case </a:t>
            </a:r>
            <a:r>
              <a:rPr sz="2050" spc="125" dirty="0">
                <a:latin typeface="Arial"/>
                <a:cs typeface="Arial"/>
              </a:rPr>
              <a:t>Study </a:t>
            </a:r>
            <a:r>
              <a:rPr sz="2050" spc="200" dirty="0">
                <a:latin typeface="Arial"/>
                <a:cs typeface="Arial"/>
              </a:rPr>
              <a:t>2</a:t>
            </a:r>
            <a:r>
              <a:rPr sz="2050" spc="-23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[1]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879983"/>
            <a:ext cx="316738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30" dirty="0">
                <a:latin typeface="Arial"/>
                <a:cs typeface="Arial"/>
              </a:rPr>
              <a:t>Modified </a:t>
            </a:r>
            <a:r>
              <a:rPr sz="1200" b="1" spc="50" dirty="0">
                <a:latin typeface="Arial"/>
                <a:cs typeface="Arial"/>
              </a:rPr>
              <a:t>IEEE-39 </a:t>
            </a:r>
            <a:r>
              <a:rPr sz="1200" b="1" spc="5" dirty="0">
                <a:latin typeface="Arial"/>
                <a:cs typeface="Arial"/>
              </a:rPr>
              <a:t>bus </a:t>
            </a:r>
            <a:r>
              <a:rPr sz="1200" b="1" spc="10" dirty="0">
                <a:latin typeface="Arial"/>
                <a:cs typeface="Arial"/>
              </a:rPr>
              <a:t>system </a:t>
            </a:r>
            <a:r>
              <a:rPr sz="1200" b="1" spc="65" dirty="0">
                <a:latin typeface="Arial"/>
                <a:cs typeface="Arial"/>
              </a:rPr>
              <a:t>with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100" dirty="0">
                <a:latin typeface="Arial"/>
                <a:cs typeface="Arial"/>
              </a:rPr>
              <a:t>HVDC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3342" y="1877891"/>
            <a:ext cx="219399" cy="21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503" y="2916217"/>
            <a:ext cx="1988185" cy="635"/>
          </a:xfrm>
          <a:custGeom>
            <a:avLst/>
            <a:gdLst/>
            <a:ahLst/>
            <a:cxnLst/>
            <a:rect l="l" t="t" r="r" b="b"/>
            <a:pathLst>
              <a:path w="1988185" h="635">
                <a:moveTo>
                  <a:pt x="0" y="548"/>
                </a:moveTo>
                <a:lnTo>
                  <a:pt x="1988161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3361" y="2825131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139" y="2697334"/>
            <a:ext cx="2540" cy="2688590"/>
          </a:xfrm>
          <a:custGeom>
            <a:avLst/>
            <a:gdLst/>
            <a:ahLst/>
            <a:cxnLst/>
            <a:rect l="l" t="t" r="r" b="b"/>
            <a:pathLst>
              <a:path w="2540" h="2688590">
                <a:moveTo>
                  <a:pt x="0" y="0"/>
                </a:moveTo>
                <a:lnTo>
                  <a:pt x="2331" y="2688046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0482" y="2426472"/>
            <a:ext cx="185118" cy="27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470" y="209389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63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6503" y="2311613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0" y="0"/>
                </a:moveTo>
                <a:lnTo>
                  <a:pt x="479934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1094" y="222868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6503" y="3328202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0" y="0"/>
                </a:moveTo>
                <a:lnTo>
                  <a:pt x="479934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0894" y="3243552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0817" y="3945355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62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2259" y="3874383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5951" y="3530491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40" h="205739">
                <a:moveTo>
                  <a:pt x="102843" y="205717"/>
                </a:moveTo>
                <a:lnTo>
                  <a:pt x="62824" y="197630"/>
                </a:lnTo>
                <a:lnTo>
                  <a:pt x="30133" y="175580"/>
                </a:lnTo>
                <a:lnTo>
                  <a:pt x="8086" y="142883"/>
                </a:lnTo>
                <a:lnTo>
                  <a:pt x="0" y="102858"/>
                </a:lnTo>
                <a:lnTo>
                  <a:pt x="8086" y="62833"/>
                </a:lnTo>
                <a:lnTo>
                  <a:pt x="30133" y="30137"/>
                </a:lnTo>
                <a:lnTo>
                  <a:pt x="62824" y="8087"/>
                </a:lnTo>
                <a:lnTo>
                  <a:pt x="102843" y="0"/>
                </a:lnTo>
                <a:lnTo>
                  <a:pt x="142861" y="8087"/>
                </a:lnTo>
                <a:lnTo>
                  <a:pt x="175553" y="30137"/>
                </a:lnTo>
                <a:lnTo>
                  <a:pt x="197600" y="62833"/>
                </a:lnTo>
                <a:lnTo>
                  <a:pt x="205686" y="102858"/>
                </a:lnTo>
                <a:lnTo>
                  <a:pt x="197600" y="142883"/>
                </a:lnTo>
                <a:lnTo>
                  <a:pt x="175553" y="175580"/>
                </a:lnTo>
                <a:lnTo>
                  <a:pt x="142861" y="197630"/>
                </a:lnTo>
                <a:lnTo>
                  <a:pt x="102843" y="205717"/>
                </a:lnTo>
                <a:close/>
              </a:path>
            </a:pathLst>
          </a:custGeom>
          <a:solidFill>
            <a:srgbClr val="CCE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5951" y="3530491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40" h="205739">
                <a:moveTo>
                  <a:pt x="0" y="102858"/>
                </a:moveTo>
                <a:lnTo>
                  <a:pt x="8086" y="62833"/>
                </a:lnTo>
                <a:lnTo>
                  <a:pt x="30133" y="30137"/>
                </a:lnTo>
                <a:lnTo>
                  <a:pt x="62824" y="8087"/>
                </a:lnTo>
                <a:lnTo>
                  <a:pt x="102843" y="0"/>
                </a:lnTo>
                <a:lnTo>
                  <a:pt x="142861" y="8087"/>
                </a:lnTo>
                <a:lnTo>
                  <a:pt x="175553" y="30137"/>
                </a:lnTo>
                <a:lnTo>
                  <a:pt x="197600" y="62833"/>
                </a:lnTo>
                <a:lnTo>
                  <a:pt x="205686" y="102858"/>
                </a:lnTo>
                <a:lnTo>
                  <a:pt x="197600" y="142883"/>
                </a:lnTo>
                <a:lnTo>
                  <a:pt x="175553" y="175580"/>
                </a:lnTo>
                <a:lnTo>
                  <a:pt x="142861" y="197630"/>
                </a:lnTo>
                <a:lnTo>
                  <a:pt x="102843" y="205717"/>
                </a:lnTo>
                <a:lnTo>
                  <a:pt x="62824" y="197630"/>
                </a:lnTo>
                <a:lnTo>
                  <a:pt x="30133" y="175580"/>
                </a:lnTo>
                <a:lnTo>
                  <a:pt x="8086" y="142883"/>
                </a:lnTo>
                <a:lnTo>
                  <a:pt x="0" y="102858"/>
                </a:lnTo>
              </a:path>
            </a:pathLst>
          </a:custGeom>
          <a:ln w="13713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8794" y="3633350"/>
            <a:ext cx="68580" cy="33655"/>
          </a:xfrm>
          <a:custGeom>
            <a:avLst/>
            <a:gdLst/>
            <a:ahLst/>
            <a:cxnLst/>
            <a:rect l="l" t="t" r="r" b="b"/>
            <a:pathLst>
              <a:path w="68580" h="33654">
                <a:moveTo>
                  <a:pt x="0" y="0"/>
                </a:moveTo>
                <a:lnTo>
                  <a:pt x="2946" y="13068"/>
                </a:lnTo>
                <a:lnTo>
                  <a:pt x="10352" y="23700"/>
                </a:lnTo>
                <a:lnTo>
                  <a:pt x="21153" y="30848"/>
                </a:lnTo>
                <a:lnTo>
                  <a:pt x="34281" y="33463"/>
                </a:lnTo>
                <a:lnTo>
                  <a:pt x="47408" y="30848"/>
                </a:lnTo>
                <a:lnTo>
                  <a:pt x="58209" y="23700"/>
                </a:lnTo>
                <a:lnTo>
                  <a:pt x="65615" y="13068"/>
                </a:lnTo>
                <a:lnTo>
                  <a:pt x="68562" y="0"/>
                </a:lnTo>
              </a:path>
            </a:pathLst>
          </a:custGeom>
          <a:ln w="1371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232" y="3598241"/>
            <a:ext cx="68580" cy="35560"/>
          </a:xfrm>
          <a:custGeom>
            <a:avLst/>
            <a:gdLst/>
            <a:ahLst/>
            <a:cxnLst/>
            <a:rect l="l" t="t" r="r" b="b"/>
            <a:pathLst>
              <a:path w="68580" h="35560">
                <a:moveTo>
                  <a:pt x="0" y="35109"/>
                </a:moveTo>
                <a:lnTo>
                  <a:pt x="25335" y="1182"/>
                </a:lnTo>
                <a:lnTo>
                  <a:pt x="34281" y="0"/>
                </a:lnTo>
                <a:lnTo>
                  <a:pt x="43226" y="1182"/>
                </a:lnTo>
                <a:lnTo>
                  <a:pt x="51695" y="4731"/>
                </a:lnTo>
                <a:lnTo>
                  <a:pt x="58881" y="10394"/>
                </a:lnTo>
                <a:lnTo>
                  <a:pt x="64242" y="17631"/>
                </a:lnTo>
                <a:lnTo>
                  <a:pt x="67546" y="26013"/>
                </a:lnTo>
                <a:lnTo>
                  <a:pt x="68562" y="35109"/>
                </a:lnTo>
              </a:path>
            </a:pathLst>
          </a:custGeom>
          <a:ln w="13714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2222" y="3739638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717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522" y="4142501"/>
            <a:ext cx="222885" cy="171450"/>
          </a:xfrm>
          <a:custGeom>
            <a:avLst/>
            <a:gdLst/>
            <a:ahLst/>
            <a:cxnLst/>
            <a:rect l="l" t="t" r="r" b="b"/>
            <a:pathLst>
              <a:path w="222884" h="171450">
                <a:moveTo>
                  <a:pt x="0" y="0"/>
                </a:moveTo>
                <a:lnTo>
                  <a:pt x="222826" y="0"/>
                </a:lnTo>
                <a:lnTo>
                  <a:pt x="111413" y="171431"/>
                </a:lnTo>
                <a:lnTo>
                  <a:pt x="0" y="0"/>
                </a:lnTo>
                <a:close/>
              </a:path>
            </a:pathLst>
          </a:custGeom>
          <a:solidFill>
            <a:srgbClr val="FF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2522" y="4142501"/>
            <a:ext cx="222885" cy="171450"/>
          </a:xfrm>
          <a:custGeom>
            <a:avLst/>
            <a:gdLst/>
            <a:ahLst/>
            <a:cxnLst/>
            <a:rect l="l" t="t" r="r" b="b"/>
            <a:pathLst>
              <a:path w="222884" h="171450">
                <a:moveTo>
                  <a:pt x="222826" y="0"/>
                </a:moveTo>
                <a:lnTo>
                  <a:pt x="111413" y="171431"/>
                </a:lnTo>
                <a:lnTo>
                  <a:pt x="0" y="0"/>
                </a:lnTo>
                <a:lnTo>
                  <a:pt x="222826" y="0"/>
                </a:lnTo>
                <a:close/>
              </a:path>
            </a:pathLst>
          </a:custGeom>
          <a:ln w="6856">
            <a:solidFill>
              <a:srgbClr val="3638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1948" y="3945355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717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503" y="5385380"/>
            <a:ext cx="960119" cy="0"/>
          </a:xfrm>
          <a:custGeom>
            <a:avLst/>
            <a:gdLst/>
            <a:ahLst/>
            <a:cxnLst/>
            <a:rect l="l" t="t" r="r" b="b"/>
            <a:pathLst>
              <a:path w="960119">
                <a:moveTo>
                  <a:pt x="0" y="0"/>
                </a:moveTo>
                <a:lnTo>
                  <a:pt x="959868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17740" y="5300674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34999" y="5042517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80">
                <a:moveTo>
                  <a:pt x="0" y="0"/>
                </a:moveTo>
                <a:lnTo>
                  <a:pt x="137124" y="0"/>
                </a:lnTo>
                <a:lnTo>
                  <a:pt x="1096992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52480" y="4971565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72123" y="5042517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63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5753" y="5042517"/>
            <a:ext cx="229683" cy="3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4933" y="4562509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80">
                <a:moveTo>
                  <a:pt x="0" y="0"/>
                </a:moveTo>
                <a:lnTo>
                  <a:pt x="137124" y="0"/>
                </a:lnTo>
                <a:lnTo>
                  <a:pt x="1096992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90854" y="4562509"/>
            <a:ext cx="229683" cy="3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2123" y="4219646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871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4950" y="3808210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80">
                <a:moveTo>
                  <a:pt x="0" y="0"/>
                </a:moveTo>
                <a:lnTo>
                  <a:pt x="137124" y="0"/>
                </a:lnTo>
                <a:lnTo>
                  <a:pt x="1096992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722764" y="3737291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13219" y="3425917"/>
            <a:ext cx="229683" cy="375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40356" y="3799639"/>
            <a:ext cx="754380" cy="1905"/>
          </a:xfrm>
          <a:custGeom>
            <a:avLst/>
            <a:gdLst/>
            <a:ahLst/>
            <a:cxnLst/>
            <a:rect l="l" t="t" r="r" b="b"/>
            <a:pathLst>
              <a:path w="754379" h="1904">
                <a:moveTo>
                  <a:pt x="-17143" y="857"/>
                </a:moveTo>
                <a:lnTo>
                  <a:pt x="771325" y="857"/>
                </a:lnTo>
              </a:path>
            </a:pathLst>
          </a:custGeom>
          <a:ln w="36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9396" y="3723448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06240" y="3602492"/>
            <a:ext cx="1371600" cy="199390"/>
          </a:xfrm>
          <a:custGeom>
            <a:avLst/>
            <a:gdLst/>
            <a:ahLst/>
            <a:cxnLst/>
            <a:rect l="l" t="t" r="r" b="b"/>
            <a:pathLst>
              <a:path w="1371600" h="199389">
                <a:moveTo>
                  <a:pt x="1371240" y="198860"/>
                </a:moveTo>
                <a:lnTo>
                  <a:pt x="1371240" y="0"/>
                </a:lnTo>
                <a:lnTo>
                  <a:pt x="0" y="0"/>
                </a:lnTo>
                <a:lnTo>
                  <a:pt x="0" y="198860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4950" y="3191056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80">
                <a:moveTo>
                  <a:pt x="0" y="0"/>
                </a:moveTo>
                <a:lnTo>
                  <a:pt x="137124" y="0"/>
                </a:lnTo>
                <a:lnTo>
                  <a:pt x="1096992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715918" y="3120005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54314" y="3191056"/>
            <a:ext cx="229683" cy="3720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26306" y="2299612"/>
            <a:ext cx="1536065" cy="0"/>
          </a:xfrm>
          <a:custGeom>
            <a:avLst/>
            <a:gdLst/>
            <a:ahLst/>
            <a:cxnLst/>
            <a:rect l="l" t="t" r="r" b="b"/>
            <a:pathLst>
              <a:path w="1536064">
                <a:moveTo>
                  <a:pt x="0" y="0"/>
                </a:moveTo>
                <a:lnTo>
                  <a:pt x="1535789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187703" y="222868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25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04484" y="2308801"/>
            <a:ext cx="229683" cy="3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768" y="1809319"/>
            <a:ext cx="185118" cy="2742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0207" y="1476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63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9359" y="1694459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0" y="0"/>
                </a:moveTo>
                <a:lnTo>
                  <a:pt x="479934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845970" y="161839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97628" y="1260738"/>
            <a:ext cx="219399" cy="21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17338" y="2080180"/>
            <a:ext cx="635" cy="219710"/>
          </a:xfrm>
          <a:custGeom>
            <a:avLst/>
            <a:gdLst/>
            <a:ahLst/>
            <a:cxnLst/>
            <a:rect l="l" t="t" r="r" b="b"/>
            <a:pathLst>
              <a:path w="635" h="219710">
                <a:moveTo>
                  <a:pt x="0" y="0"/>
                </a:moveTo>
                <a:lnTo>
                  <a:pt x="274" y="219432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35493" y="1693979"/>
            <a:ext cx="1089660" cy="635"/>
          </a:xfrm>
          <a:custGeom>
            <a:avLst/>
            <a:gdLst/>
            <a:ahLst/>
            <a:cxnLst/>
            <a:rect l="l" t="t" r="r" b="b"/>
            <a:pathLst>
              <a:path w="1089660" h="635">
                <a:moveTo>
                  <a:pt x="0" y="0"/>
                </a:moveTo>
                <a:lnTo>
                  <a:pt x="1089313" y="48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702922" y="161839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26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82621" y="1320738"/>
            <a:ext cx="229683" cy="375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38436" y="1682459"/>
            <a:ext cx="229683" cy="372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13311" y="1682459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0" y="0"/>
                </a:moveTo>
                <a:lnTo>
                  <a:pt x="479934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273059" y="1604552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50558" y="1497313"/>
            <a:ext cx="891540" cy="199390"/>
          </a:xfrm>
          <a:custGeom>
            <a:avLst/>
            <a:gdLst/>
            <a:ahLst/>
            <a:cxnLst/>
            <a:rect l="l" t="t" r="r" b="b"/>
            <a:pathLst>
              <a:path w="891539" h="199389">
                <a:moveTo>
                  <a:pt x="891306" y="185146"/>
                </a:moveTo>
                <a:lnTo>
                  <a:pt x="891306" y="198860"/>
                </a:lnTo>
                <a:lnTo>
                  <a:pt x="891306" y="0"/>
                </a:lnTo>
                <a:lnTo>
                  <a:pt x="0" y="0"/>
                </a:lnTo>
                <a:lnTo>
                  <a:pt x="0" y="195431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96047" y="169445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888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157544" y="161839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74267" y="1334452"/>
            <a:ext cx="229683" cy="3754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56121" y="1483598"/>
            <a:ext cx="677545" cy="199390"/>
          </a:xfrm>
          <a:custGeom>
            <a:avLst/>
            <a:gdLst/>
            <a:ahLst/>
            <a:cxnLst/>
            <a:rect l="l" t="t" r="r" b="b"/>
            <a:pathLst>
              <a:path w="677545" h="199389">
                <a:moveTo>
                  <a:pt x="677049" y="198860"/>
                </a:moveTo>
                <a:lnTo>
                  <a:pt x="677049" y="0"/>
                </a:lnTo>
                <a:lnTo>
                  <a:pt x="342" y="0"/>
                </a:lnTo>
                <a:lnTo>
                  <a:pt x="0" y="195431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07748" y="1888177"/>
            <a:ext cx="953135" cy="0"/>
          </a:xfrm>
          <a:custGeom>
            <a:avLst/>
            <a:gdLst/>
            <a:ahLst/>
            <a:cxnLst/>
            <a:rect l="l" t="t" r="r" b="b"/>
            <a:pathLst>
              <a:path w="953135">
                <a:moveTo>
                  <a:pt x="0" y="0"/>
                </a:moveTo>
                <a:lnTo>
                  <a:pt x="342810" y="0"/>
                </a:lnTo>
                <a:lnTo>
                  <a:pt x="953012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176047" y="181026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23091" y="1882624"/>
            <a:ext cx="229683" cy="382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13434" y="1271023"/>
            <a:ext cx="2057400" cy="2263140"/>
          </a:xfrm>
          <a:custGeom>
            <a:avLst/>
            <a:gdLst/>
            <a:ahLst/>
            <a:cxnLst/>
            <a:rect l="l" t="t" r="r" b="b"/>
            <a:pathLst>
              <a:path w="2057400" h="2263140">
                <a:moveTo>
                  <a:pt x="2056860" y="404578"/>
                </a:moveTo>
                <a:lnTo>
                  <a:pt x="2056860" y="0"/>
                </a:lnTo>
                <a:lnTo>
                  <a:pt x="0" y="0"/>
                </a:lnTo>
                <a:lnTo>
                  <a:pt x="0" y="404578"/>
                </a:lnTo>
                <a:lnTo>
                  <a:pt x="0" y="2262896"/>
                </a:lnTo>
              </a:path>
            </a:pathLst>
          </a:custGeom>
          <a:ln w="20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80323" y="3527062"/>
            <a:ext cx="857250" cy="6985"/>
          </a:xfrm>
          <a:custGeom>
            <a:avLst/>
            <a:gdLst/>
            <a:ahLst/>
            <a:cxnLst/>
            <a:rect l="l" t="t" r="r" b="b"/>
            <a:pathLst>
              <a:path w="857250" h="6985">
                <a:moveTo>
                  <a:pt x="0" y="0"/>
                </a:moveTo>
                <a:lnTo>
                  <a:pt x="317099" y="2125"/>
                </a:lnTo>
                <a:lnTo>
                  <a:pt x="857025" y="6857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018438" y="3435570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876812" y="3533919"/>
            <a:ext cx="229683" cy="3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20290" y="3533919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7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14604" y="3259629"/>
            <a:ext cx="1371600" cy="635"/>
          </a:xfrm>
          <a:custGeom>
            <a:avLst/>
            <a:gdLst/>
            <a:ahLst/>
            <a:cxnLst/>
            <a:rect l="l" t="t" r="r" b="b"/>
            <a:pathLst>
              <a:path w="1371600" h="635">
                <a:moveTo>
                  <a:pt x="-17143" y="308"/>
                </a:moveTo>
                <a:lnTo>
                  <a:pt x="1388383" y="308"/>
                </a:lnTo>
              </a:path>
            </a:pathLst>
          </a:custGeom>
          <a:ln w="34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677573" y="3181779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314604" y="2985339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137124" y="0"/>
                </a:lnTo>
                <a:lnTo>
                  <a:pt x="617058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930308" y="2914293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490145" y="2623617"/>
            <a:ext cx="229683" cy="375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00554" y="2311613"/>
            <a:ext cx="0" cy="2251075"/>
          </a:xfrm>
          <a:custGeom>
            <a:avLst/>
            <a:gdLst/>
            <a:ahLst/>
            <a:cxnLst/>
            <a:rect l="l" t="t" r="r" b="b"/>
            <a:pathLst>
              <a:path h="2251075">
                <a:moveTo>
                  <a:pt x="0" y="0"/>
                </a:moveTo>
                <a:lnTo>
                  <a:pt x="0" y="2250896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34999" y="4219646"/>
            <a:ext cx="1398905" cy="0"/>
          </a:xfrm>
          <a:custGeom>
            <a:avLst/>
            <a:gdLst/>
            <a:ahLst/>
            <a:cxnLst/>
            <a:rect l="l" t="t" r="r" b="b"/>
            <a:pathLst>
              <a:path w="1398905">
                <a:moveTo>
                  <a:pt x="0" y="0"/>
                </a:moveTo>
                <a:lnTo>
                  <a:pt x="1398665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359326" y="4141868"/>
            <a:ext cx="8318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12008" y="3773923"/>
            <a:ext cx="2375676" cy="22320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825604" y="4258221"/>
            <a:ext cx="555625" cy="38227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800" b="1" spc="0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800" b="1" spc="0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786677" y="2868765"/>
            <a:ext cx="596900" cy="116839"/>
          </a:xfrm>
          <a:custGeom>
            <a:avLst/>
            <a:gdLst/>
            <a:ahLst/>
            <a:cxnLst/>
            <a:rect l="l" t="t" r="r" b="b"/>
            <a:pathLst>
              <a:path w="596900" h="116839">
                <a:moveTo>
                  <a:pt x="596489" y="116573"/>
                </a:moveTo>
                <a:lnTo>
                  <a:pt x="596489" y="0"/>
                </a:lnTo>
                <a:lnTo>
                  <a:pt x="0" y="0"/>
                </a:lnTo>
                <a:lnTo>
                  <a:pt x="0" y="116573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17109" y="2985339"/>
            <a:ext cx="685800" cy="205740"/>
          </a:xfrm>
          <a:custGeom>
            <a:avLst/>
            <a:gdLst/>
            <a:ahLst/>
            <a:cxnLst/>
            <a:rect l="l" t="t" r="r" b="b"/>
            <a:pathLst>
              <a:path w="685800" h="205739">
                <a:moveTo>
                  <a:pt x="0" y="205717"/>
                </a:moveTo>
                <a:lnTo>
                  <a:pt x="0" y="137145"/>
                </a:lnTo>
                <a:lnTo>
                  <a:pt x="685620" y="137145"/>
                </a:lnTo>
                <a:lnTo>
                  <a:pt x="685620" y="0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96458" y="2985339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137124" y="0"/>
                </a:lnTo>
                <a:lnTo>
                  <a:pt x="617058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901756" y="2914293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18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490396" y="4066401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45166" y="4614917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85870" y="4820629"/>
            <a:ext cx="13462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-40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819604" y="4998953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58858" y="5019495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1</a:t>
            </a:r>
            <a:r>
              <a:rPr sz="800" b="1" spc="0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752012" y="5575007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24179" y="2873495"/>
            <a:ext cx="229683" cy="37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2969" y="2858068"/>
            <a:ext cx="617220" cy="3175"/>
          </a:xfrm>
          <a:custGeom>
            <a:avLst/>
            <a:gdLst/>
            <a:ahLst/>
            <a:cxnLst/>
            <a:rect l="l" t="t" r="r" b="b"/>
            <a:pathLst>
              <a:path w="617220" h="3175">
                <a:moveTo>
                  <a:pt x="0" y="3017"/>
                </a:moveTo>
                <a:lnTo>
                  <a:pt x="617058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663881" y="2784049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025226" y="2878640"/>
            <a:ext cx="229683" cy="3720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03570" y="2878640"/>
            <a:ext cx="281305" cy="1203960"/>
          </a:xfrm>
          <a:custGeom>
            <a:avLst/>
            <a:gdLst/>
            <a:ahLst/>
            <a:cxnLst/>
            <a:rect l="l" t="t" r="r" b="b"/>
            <a:pathLst>
              <a:path w="281304" h="1203960">
                <a:moveTo>
                  <a:pt x="274248" y="0"/>
                </a:moveTo>
                <a:lnTo>
                  <a:pt x="274248" y="274016"/>
                </a:lnTo>
                <a:lnTo>
                  <a:pt x="0" y="274016"/>
                </a:lnTo>
                <a:lnTo>
                  <a:pt x="0" y="754024"/>
                </a:lnTo>
                <a:lnTo>
                  <a:pt x="274248" y="754024"/>
                </a:lnTo>
                <a:lnTo>
                  <a:pt x="281104" y="120386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64691" y="4101358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622656" y="4025169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21</a:t>
            </a:r>
            <a:endParaRPr sz="8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81245" y="4101358"/>
            <a:ext cx="229683" cy="372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494877" y="4101358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356379" y="4025169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144319" y="3904212"/>
            <a:ext cx="433070" cy="194310"/>
          </a:xfrm>
          <a:custGeom>
            <a:avLst/>
            <a:gdLst/>
            <a:ahLst/>
            <a:cxnLst/>
            <a:rect l="l" t="t" r="r" b="b"/>
            <a:pathLst>
              <a:path w="433070" h="194310">
                <a:moveTo>
                  <a:pt x="432832" y="192003"/>
                </a:moveTo>
                <a:lnTo>
                  <a:pt x="432832" y="0"/>
                </a:lnTo>
                <a:lnTo>
                  <a:pt x="205" y="0"/>
                </a:lnTo>
                <a:lnTo>
                  <a:pt x="0" y="193717"/>
                </a:lnTo>
              </a:path>
            </a:pathLst>
          </a:custGeom>
          <a:ln w="2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37142" y="3180771"/>
            <a:ext cx="219399" cy="21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54282" y="3627110"/>
            <a:ext cx="185118" cy="2742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48556" y="3396774"/>
            <a:ext cx="1905" cy="240665"/>
          </a:xfrm>
          <a:custGeom>
            <a:avLst/>
            <a:gdLst/>
            <a:ahLst/>
            <a:cxnLst/>
            <a:rect l="l" t="t" r="r" b="b"/>
            <a:pathLst>
              <a:path w="1904" h="240664">
                <a:moveTo>
                  <a:pt x="0" y="0"/>
                </a:moveTo>
                <a:lnTo>
                  <a:pt x="1714" y="240621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01691" y="1917320"/>
            <a:ext cx="185119" cy="2742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92536" y="2188182"/>
            <a:ext cx="1905" cy="248920"/>
          </a:xfrm>
          <a:custGeom>
            <a:avLst/>
            <a:gdLst/>
            <a:ahLst/>
            <a:cxnLst/>
            <a:rect l="l" t="t" r="r" b="b"/>
            <a:pathLst>
              <a:path w="1904" h="248919">
                <a:moveTo>
                  <a:pt x="0" y="248575"/>
                </a:moveTo>
                <a:lnTo>
                  <a:pt x="1714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47427" y="2311613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6507142" y="2235532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774267" y="2426472"/>
            <a:ext cx="219399" cy="21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87394" y="1708174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432"/>
                </a:moveTo>
                <a:lnTo>
                  <a:pt x="0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18873" y="3533919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6376917" y="3456111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747940" y="3897972"/>
            <a:ext cx="2540" cy="203835"/>
          </a:xfrm>
          <a:custGeom>
            <a:avLst/>
            <a:gdLst/>
            <a:ahLst/>
            <a:cxnLst/>
            <a:rect l="l" t="t" r="r" b="b"/>
            <a:pathLst>
              <a:path w="2540" h="203835">
                <a:moveTo>
                  <a:pt x="2330" y="0"/>
                </a:moveTo>
                <a:lnTo>
                  <a:pt x="0" y="203386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06874" y="4308789"/>
            <a:ext cx="229683" cy="3754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39441" y="4907086"/>
            <a:ext cx="185118" cy="2742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30286" y="5177948"/>
            <a:ext cx="1905" cy="248920"/>
          </a:xfrm>
          <a:custGeom>
            <a:avLst/>
            <a:gdLst/>
            <a:ahLst/>
            <a:cxnLst/>
            <a:rect l="l" t="t" r="r" b="b"/>
            <a:pathLst>
              <a:path w="1904" h="248920">
                <a:moveTo>
                  <a:pt x="0" y="248575"/>
                </a:moveTo>
                <a:lnTo>
                  <a:pt x="1714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385177" y="5301379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6246692" y="5225207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512017" y="5416237"/>
            <a:ext cx="219399" cy="219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25145" y="4697940"/>
            <a:ext cx="0" cy="219710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432"/>
                </a:moveTo>
                <a:lnTo>
                  <a:pt x="0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18873" y="4699654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606773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6390609" y="4628612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2</a:t>
            </a:r>
            <a:r>
              <a:rPr sz="800" b="1" spc="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371465" y="2848193"/>
            <a:ext cx="685800" cy="1851660"/>
          </a:xfrm>
          <a:custGeom>
            <a:avLst/>
            <a:gdLst/>
            <a:ahLst/>
            <a:cxnLst/>
            <a:rect l="l" t="t" r="r" b="b"/>
            <a:pathLst>
              <a:path w="685800" h="1851660">
                <a:moveTo>
                  <a:pt x="0" y="0"/>
                </a:moveTo>
                <a:lnTo>
                  <a:pt x="0" y="137145"/>
                </a:lnTo>
                <a:lnTo>
                  <a:pt x="685620" y="137145"/>
                </a:lnTo>
                <a:lnTo>
                  <a:pt x="685620" y="185146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37348" y="4699654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79">
                <a:moveTo>
                  <a:pt x="1096992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005615" y="4628612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443204" y="3257915"/>
            <a:ext cx="13335" cy="1524635"/>
          </a:xfrm>
          <a:custGeom>
            <a:avLst/>
            <a:gdLst/>
            <a:ahLst/>
            <a:cxnLst/>
            <a:rect l="l" t="t" r="r" b="b"/>
            <a:pathLst>
              <a:path w="13335" h="1524635">
                <a:moveTo>
                  <a:pt x="0" y="0"/>
                </a:moveTo>
                <a:lnTo>
                  <a:pt x="12958" y="1524026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33920" y="5104233"/>
            <a:ext cx="607060" cy="0"/>
          </a:xfrm>
          <a:custGeom>
            <a:avLst/>
            <a:gdLst/>
            <a:ahLst/>
            <a:cxnLst/>
            <a:rect l="l" t="t" r="r" b="b"/>
            <a:pathLst>
              <a:path w="607060">
                <a:moveTo>
                  <a:pt x="606773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5005615" y="5033189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367031" y="477851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05" y="85715"/>
                </a:moveTo>
                <a:lnTo>
                  <a:pt x="162726" y="123717"/>
                </a:lnTo>
                <a:lnTo>
                  <a:pt x="156960" y="133336"/>
                </a:lnTo>
                <a:lnTo>
                  <a:pt x="153834" y="138016"/>
                </a:lnTo>
                <a:lnTo>
                  <a:pt x="133315" y="156985"/>
                </a:lnTo>
                <a:lnTo>
                  <a:pt x="128636" y="160112"/>
                </a:lnTo>
                <a:lnTo>
                  <a:pt x="102421" y="169784"/>
                </a:lnTo>
                <a:lnTo>
                  <a:pt x="96902" y="170882"/>
                </a:lnTo>
                <a:lnTo>
                  <a:pt x="91329" y="171431"/>
                </a:lnTo>
                <a:lnTo>
                  <a:pt x="85702" y="171431"/>
                </a:lnTo>
                <a:lnTo>
                  <a:pt x="80074" y="171431"/>
                </a:lnTo>
                <a:lnTo>
                  <a:pt x="74501" y="170882"/>
                </a:lnTo>
                <a:lnTo>
                  <a:pt x="68982" y="169784"/>
                </a:lnTo>
                <a:lnTo>
                  <a:pt x="63463" y="168686"/>
                </a:lnTo>
                <a:lnTo>
                  <a:pt x="38088" y="156985"/>
                </a:lnTo>
                <a:lnTo>
                  <a:pt x="33409" y="153858"/>
                </a:lnTo>
                <a:lnTo>
                  <a:pt x="14442" y="133336"/>
                </a:lnTo>
                <a:lnTo>
                  <a:pt x="11316" y="128656"/>
                </a:lnTo>
                <a:lnTo>
                  <a:pt x="8676" y="123717"/>
                </a:lnTo>
                <a:lnTo>
                  <a:pt x="6523" y="118517"/>
                </a:lnTo>
                <a:lnTo>
                  <a:pt x="4369" y="113317"/>
                </a:lnTo>
                <a:lnTo>
                  <a:pt x="2743" y="107957"/>
                </a:lnTo>
                <a:lnTo>
                  <a:pt x="1646" y="102437"/>
                </a:lnTo>
                <a:lnTo>
                  <a:pt x="548" y="96917"/>
                </a:lnTo>
                <a:lnTo>
                  <a:pt x="0" y="91343"/>
                </a:lnTo>
                <a:lnTo>
                  <a:pt x="0" y="85715"/>
                </a:lnTo>
                <a:lnTo>
                  <a:pt x="0" y="80087"/>
                </a:lnTo>
                <a:lnTo>
                  <a:pt x="6523" y="52913"/>
                </a:lnTo>
                <a:lnTo>
                  <a:pt x="8676" y="47713"/>
                </a:lnTo>
                <a:lnTo>
                  <a:pt x="11316" y="42774"/>
                </a:lnTo>
                <a:lnTo>
                  <a:pt x="14442" y="38094"/>
                </a:lnTo>
                <a:lnTo>
                  <a:pt x="17569" y="33414"/>
                </a:lnTo>
                <a:lnTo>
                  <a:pt x="38088" y="14445"/>
                </a:lnTo>
                <a:lnTo>
                  <a:pt x="42767" y="11318"/>
                </a:lnTo>
                <a:lnTo>
                  <a:pt x="47705" y="8678"/>
                </a:lnTo>
                <a:lnTo>
                  <a:pt x="52905" y="6524"/>
                </a:lnTo>
                <a:lnTo>
                  <a:pt x="58104" y="4370"/>
                </a:lnTo>
                <a:lnTo>
                  <a:pt x="85702" y="0"/>
                </a:lnTo>
                <a:lnTo>
                  <a:pt x="91329" y="0"/>
                </a:lnTo>
                <a:lnTo>
                  <a:pt x="118498" y="6524"/>
                </a:lnTo>
                <a:lnTo>
                  <a:pt x="123697" y="8678"/>
                </a:lnTo>
                <a:lnTo>
                  <a:pt x="128636" y="11318"/>
                </a:lnTo>
                <a:lnTo>
                  <a:pt x="133315" y="14445"/>
                </a:lnTo>
                <a:lnTo>
                  <a:pt x="137994" y="17572"/>
                </a:lnTo>
                <a:lnTo>
                  <a:pt x="156960" y="38094"/>
                </a:lnTo>
                <a:lnTo>
                  <a:pt x="160087" y="42774"/>
                </a:lnTo>
                <a:lnTo>
                  <a:pt x="169757" y="68993"/>
                </a:lnTo>
                <a:lnTo>
                  <a:pt x="170855" y="74513"/>
                </a:lnTo>
                <a:lnTo>
                  <a:pt x="171404" y="80087"/>
                </a:lnTo>
                <a:lnTo>
                  <a:pt x="171405" y="85715"/>
                </a:lnTo>
                <a:close/>
              </a:path>
            </a:pathLst>
          </a:custGeom>
          <a:ln w="13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67031" y="48676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05" y="85715"/>
                </a:moveTo>
                <a:lnTo>
                  <a:pt x="171404" y="91343"/>
                </a:lnTo>
                <a:lnTo>
                  <a:pt x="170855" y="96917"/>
                </a:lnTo>
                <a:lnTo>
                  <a:pt x="169757" y="102437"/>
                </a:lnTo>
                <a:lnTo>
                  <a:pt x="168659" y="107957"/>
                </a:lnTo>
                <a:lnTo>
                  <a:pt x="156960" y="133336"/>
                </a:lnTo>
                <a:lnTo>
                  <a:pt x="153834" y="138016"/>
                </a:lnTo>
                <a:lnTo>
                  <a:pt x="133315" y="156985"/>
                </a:lnTo>
                <a:lnTo>
                  <a:pt x="128636" y="160111"/>
                </a:lnTo>
                <a:lnTo>
                  <a:pt x="102421" y="169783"/>
                </a:lnTo>
                <a:lnTo>
                  <a:pt x="96902" y="170882"/>
                </a:lnTo>
                <a:lnTo>
                  <a:pt x="91329" y="171431"/>
                </a:lnTo>
                <a:lnTo>
                  <a:pt x="85702" y="171431"/>
                </a:lnTo>
                <a:lnTo>
                  <a:pt x="80074" y="171431"/>
                </a:lnTo>
                <a:lnTo>
                  <a:pt x="74501" y="170882"/>
                </a:lnTo>
                <a:lnTo>
                  <a:pt x="68982" y="169783"/>
                </a:lnTo>
                <a:lnTo>
                  <a:pt x="63463" y="168685"/>
                </a:lnTo>
                <a:lnTo>
                  <a:pt x="58104" y="167059"/>
                </a:lnTo>
                <a:lnTo>
                  <a:pt x="52905" y="164906"/>
                </a:lnTo>
                <a:lnTo>
                  <a:pt x="47705" y="162752"/>
                </a:lnTo>
                <a:lnTo>
                  <a:pt x="42767" y="160112"/>
                </a:lnTo>
                <a:lnTo>
                  <a:pt x="38088" y="156985"/>
                </a:lnTo>
                <a:lnTo>
                  <a:pt x="33409" y="153858"/>
                </a:lnTo>
                <a:lnTo>
                  <a:pt x="14442" y="133336"/>
                </a:lnTo>
                <a:lnTo>
                  <a:pt x="11316" y="128656"/>
                </a:lnTo>
                <a:lnTo>
                  <a:pt x="0" y="91343"/>
                </a:lnTo>
                <a:lnTo>
                  <a:pt x="0" y="85715"/>
                </a:lnTo>
                <a:lnTo>
                  <a:pt x="0" y="80087"/>
                </a:lnTo>
                <a:lnTo>
                  <a:pt x="6523" y="52913"/>
                </a:lnTo>
                <a:lnTo>
                  <a:pt x="8676" y="47713"/>
                </a:lnTo>
                <a:lnTo>
                  <a:pt x="11316" y="42773"/>
                </a:lnTo>
                <a:lnTo>
                  <a:pt x="14442" y="38094"/>
                </a:lnTo>
                <a:lnTo>
                  <a:pt x="17569" y="33414"/>
                </a:lnTo>
                <a:lnTo>
                  <a:pt x="21122" y="29084"/>
                </a:lnTo>
                <a:lnTo>
                  <a:pt x="25101" y="25105"/>
                </a:lnTo>
                <a:lnTo>
                  <a:pt x="29080" y="21125"/>
                </a:lnTo>
                <a:lnTo>
                  <a:pt x="33409" y="17572"/>
                </a:lnTo>
                <a:lnTo>
                  <a:pt x="38088" y="14445"/>
                </a:lnTo>
                <a:lnTo>
                  <a:pt x="42767" y="11318"/>
                </a:lnTo>
                <a:lnTo>
                  <a:pt x="47705" y="8677"/>
                </a:lnTo>
                <a:lnTo>
                  <a:pt x="52905" y="6524"/>
                </a:lnTo>
                <a:lnTo>
                  <a:pt x="58104" y="4370"/>
                </a:lnTo>
                <a:lnTo>
                  <a:pt x="63463" y="2744"/>
                </a:lnTo>
                <a:lnTo>
                  <a:pt x="68982" y="1646"/>
                </a:lnTo>
                <a:lnTo>
                  <a:pt x="74501" y="549"/>
                </a:lnTo>
                <a:lnTo>
                  <a:pt x="80074" y="0"/>
                </a:lnTo>
                <a:lnTo>
                  <a:pt x="85702" y="0"/>
                </a:lnTo>
                <a:lnTo>
                  <a:pt x="91329" y="0"/>
                </a:lnTo>
                <a:lnTo>
                  <a:pt x="118498" y="6524"/>
                </a:lnTo>
                <a:lnTo>
                  <a:pt x="123697" y="8677"/>
                </a:lnTo>
                <a:lnTo>
                  <a:pt x="128636" y="11318"/>
                </a:lnTo>
                <a:lnTo>
                  <a:pt x="133315" y="14445"/>
                </a:lnTo>
                <a:lnTo>
                  <a:pt x="137994" y="17572"/>
                </a:lnTo>
                <a:lnTo>
                  <a:pt x="142323" y="21125"/>
                </a:lnTo>
                <a:lnTo>
                  <a:pt x="146303" y="25105"/>
                </a:lnTo>
                <a:lnTo>
                  <a:pt x="150282" y="29084"/>
                </a:lnTo>
                <a:lnTo>
                  <a:pt x="153834" y="33414"/>
                </a:lnTo>
                <a:lnTo>
                  <a:pt x="156960" y="38094"/>
                </a:lnTo>
                <a:lnTo>
                  <a:pt x="160087" y="42773"/>
                </a:lnTo>
                <a:lnTo>
                  <a:pt x="169757" y="68993"/>
                </a:lnTo>
                <a:lnTo>
                  <a:pt x="170855" y="74513"/>
                </a:lnTo>
                <a:lnTo>
                  <a:pt x="171404" y="80087"/>
                </a:lnTo>
                <a:lnTo>
                  <a:pt x="171405" y="85715"/>
                </a:lnTo>
                <a:close/>
              </a:path>
            </a:pathLst>
          </a:custGeom>
          <a:ln w="13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52734" y="5042517"/>
            <a:ext cx="1905" cy="68580"/>
          </a:xfrm>
          <a:custGeom>
            <a:avLst/>
            <a:gdLst/>
            <a:ahLst/>
            <a:cxnLst/>
            <a:rect l="l" t="t" r="r" b="b"/>
            <a:pathLst>
              <a:path w="1904" h="68579">
                <a:moveTo>
                  <a:pt x="0" y="68572"/>
                </a:moveTo>
                <a:lnTo>
                  <a:pt x="1439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99639" y="5104233"/>
            <a:ext cx="229683" cy="372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367031" y="51745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05" y="85715"/>
                </a:moveTo>
                <a:lnTo>
                  <a:pt x="171404" y="91343"/>
                </a:lnTo>
                <a:lnTo>
                  <a:pt x="170855" y="96917"/>
                </a:lnTo>
                <a:lnTo>
                  <a:pt x="169757" y="102437"/>
                </a:lnTo>
                <a:lnTo>
                  <a:pt x="168659" y="107957"/>
                </a:lnTo>
                <a:lnTo>
                  <a:pt x="156960" y="133336"/>
                </a:lnTo>
                <a:lnTo>
                  <a:pt x="153834" y="138015"/>
                </a:lnTo>
                <a:lnTo>
                  <a:pt x="123697" y="162752"/>
                </a:lnTo>
                <a:lnTo>
                  <a:pt x="102421" y="169784"/>
                </a:lnTo>
                <a:lnTo>
                  <a:pt x="96902" y="170882"/>
                </a:lnTo>
                <a:lnTo>
                  <a:pt x="91329" y="171431"/>
                </a:lnTo>
                <a:lnTo>
                  <a:pt x="85702" y="171431"/>
                </a:lnTo>
                <a:lnTo>
                  <a:pt x="80074" y="171431"/>
                </a:lnTo>
                <a:lnTo>
                  <a:pt x="52905" y="164906"/>
                </a:lnTo>
                <a:lnTo>
                  <a:pt x="47705" y="162752"/>
                </a:lnTo>
                <a:lnTo>
                  <a:pt x="17569" y="138015"/>
                </a:lnTo>
                <a:lnTo>
                  <a:pt x="14442" y="133336"/>
                </a:lnTo>
                <a:lnTo>
                  <a:pt x="11316" y="128656"/>
                </a:lnTo>
                <a:lnTo>
                  <a:pt x="0" y="91343"/>
                </a:lnTo>
                <a:lnTo>
                  <a:pt x="0" y="85715"/>
                </a:lnTo>
                <a:lnTo>
                  <a:pt x="0" y="80087"/>
                </a:lnTo>
                <a:lnTo>
                  <a:pt x="6523" y="52913"/>
                </a:lnTo>
                <a:lnTo>
                  <a:pt x="8676" y="47713"/>
                </a:lnTo>
                <a:lnTo>
                  <a:pt x="11316" y="42774"/>
                </a:lnTo>
                <a:lnTo>
                  <a:pt x="14442" y="38094"/>
                </a:lnTo>
                <a:lnTo>
                  <a:pt x="17569" y="33414"/>
                </a:lnTo>
                <a:lnTo>
                  <a:pt x="47705" y="8678"/>
                </a:lnTo>
                <a:lnTo>
                  <a:pt x="80074" y="0"/>
                </a:lnTo>
                <a:lnTo>
                  <a:pt x="85702" y="0"/>
                </a:lnTo>
                <a:lnTo>
                  <a:pt x="91329" y="0"/>
                </a:lnTo>
                <a:lnTo>
                  <a:pt x="128636" y="11318"/>
                </a:lnTo>
                <a:lnTo>
                  <a:pt x="156960" y="38094"/>
                </a:lnTo>
                <a:lnTo>
                  <a:pt x="160087" y="42774"/>
                </a:lnTo>
                <a:lnTo>
                  <a:pt x="171404" y="80087"/>
                </a:lnTo>
                <a:lnTo>
                  <a:pt x="171405" y="85715"/>
                </a:lnTo>
                <a:close/>
              </a:path>
            </a:pathLst>
          </a:custGeom>
          <a:ln w="13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67031" y="526366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05" y="85715"/>
                </a:moveTo>
                <a:lnTo>
                  <a:pt x="171404" y="91343"/>
                </a:lnTo>
                <a:lnTo>
                  <a:pt x="170855" y="96917"/>
                </a:lnTo>
                <a:lnTo>
                  <a:pt x="169757" y="102437"/>
                </a:lnTo>
                <a:lnTo>
                  <a:pt x="168659" y="107957"/>
                </a:lnTo>
                <a:lnTo>
                  <a:pt x="156960" y="133336"/>
                </a:lnTo>
                <a:lnTo>
                  <a:pt x="153834" y="138016"/>
                </a:lnTo>
                <a:lnTo>
                  <a:pt x="133315" y="156985"/>
                </a:lnTo>
                <a:lnTo>
                  <a:pt x="128636" y="160112"/>
                </a:lnTo>
                <a:lnTo>
                  <a:pt x="102421" y="169783"/>
                </a:lnTo>
                <a:lnTo>
                  <a:pt x="96902" y="170881"/>
                </a:lnTo>
                <a:lnTo>
                  <a:pt x="91329" y="171431"/>
                </a:lnTo>
                <a:lnTo>
                  <a:pt x="85702" y="171431"/>
                </a:lnTo>
                <a:lnTo>
                  <a:pt x="80074" y="171431"/>
                </a:lnTo>
                <a:lnTo>
                  <a:pt x="74501" y="170881"/>
                </a:lnTo>
                <a:lnTo>
                  <a:pt x="68982" y="169783"/>
                </a:lnTo>
                <a:lnTo>
                  <a:pt x="63463" y="168685"/>
                </a:lnTo>
                <a:lnTo>
                  <a:pt x="58104" y="167059"/>
                </a:lnTo>
                <a:lnTo>
                  <a:pt x="52905" y="164906"/>
                </a:lnTo>
                <a:lnTo>
                  <a:pt x="47705" y="162752"/>
                </a:lnTo>
                <a:lnTo>
                  <a:pt x="42767" y="160112"/>
                </a:lnTo>
                <a:lnTo>
                  <a:pt x="38088" y="156985"/>
                </a:lnTo>
                <a:lnTo>
                  <a:pt x="33409" y="153858"/>
                </a:lnTo>
                <a:lnTo>
                  <a:pt x="14442" y="133336"/>
                </a:lnTo>
                <a:lnTo>
                  <a:pt x="11316" y="128656"/>
                </a:lnTo>
                <a:lnTo>
                  <a:pt x="8676" y="123717"/>
                </a:lnTo>
                <a:lnTo>
                  <a:pt x="6523" y="118517"/>
                </a:lnTo>
                <a:lnTo>
                  <a:pt x="4369" y="113317"/>
                </a:lnTo>
                <a:lnTo>
                  <a:pt x="2743" y="107957"/>
                </a:lnTo>
                <a:lnTo>
                  <a:pt x="1646" y="102437"/>
                </a:lnTo>
                <a:lnTo>
                  <a:pt x="548" y="96917"/>
                </a:lnTo>
                <a:lnTo>
                  <a:pt x="0" y="91343"/>
                </a:lnTo>
                <a:lnTo>
                  <a:pt x="0" y="85715"/>
                </a:lnTo>
                <a:lnTo>
                  <a:pt x="0" y="80087"/>
                </a:lnTo>
                <a:lnTo>
                  <a:pt x="11316" y="42774"/>
                </a:lnTo>
                <a:lnTo>
                  <a:pt x="14442" y="38094"/>
                </a:lnTo>
                <a:lnTo>
                  <a:pt x="17569" y="33414"/>
                </a:lnTo>
                <a:lnTo>
                  <a:pt x="38088" y="14445"/>
                </a:lnTo>
                <a:lnTo>
                  <a:pt x="42767" y="11318"/>
                </a:lnTo>
                <a:lnTo>
                  <a:pt x="80074" y="0"/>
                </a:lnTo>
                <a:lnTo>
                  <a:pt x="85702" y="0"/>
                </a:lnTo>
                <a:lnTo>
                  <a:pt x="91329" y="0"/>
                </a:lnTo>
                <a:lnTo>
                  <a:pt x="128636" y="11318"/>
                </a:lnTo>
                <a:lnTo>
                  <a:pt x="133315" y="14445"/>
                </a:lnTo>
                <a:lnTo>
                  <a:pt x="137994" y="17572"/>
                </a:lnTo>
                <a:lnTo>
                  <a:pt x="156960" y="38094"/>
                </a:lnTo>
                <a:lnTo>
                  <a:pt x="160087" y="42774"/>
                </a:lnTo>
                <a:lnTo>
                  <a:pt x="169757" y="68993"/>
                </a:lnTo>
                <a:lnTo>
                  <a:pt x="170855" y="74513"/>
                </a:lnTo>
                <a:lnTo>
                  <a:pt x="171404" y="80087"/>
                </a:lnTo>
                <a:lnTo>
                  <a:pt x="171405" y="85715"/>
                </a:lnTo>
                <a:close/>
              </a:path>
            </a:pathLst>
          </a:custGeom>
          <a:ln w="13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55477" y="5109376"/>
            <a:ext cx="1905" cy="68580"/>
          </a:xfrm>
          <a:custGeom>
            <a:avLst/>
            <a:gdLst/>
            <a:ahLst/>
            <a:cxnLst/>
            <a:rect l="l" t="t" r="r" b="b"/>
            <a:pathLst>
              <a:path w="1904" h="68579">
                <a:moveTo>
                  <a:pt x="0" y="68572"/>
                </a:moveTo>
                <a:lnTo>
                  <a:pt x="1439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61304" y="5426524"/>
            <a:ext cx="1905" cy="248920"/>
          </a:xfrm>
          <a:custGeom>
            <a:avLst/>
            <a:gdLst/>
            <a:ahLst/>
            <a:cxnLst/>
            <a:rect l="l" t="t" r="r" b="b"/>
            <a:pathLst>
              <a:path w="1904" h="248920">
                <a:moveTo>
                  <a:pt x="0" y="248575"/>
                </a:moveTo>
                <a:lnTo>
                  <a:pt x="1714" y="0"/>
                </a:lnTo>
              </a:path>
            </a:pathLst>
          </a:custGeom>
          <a:ln w="20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216195" y="5549955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5067378" y="5478998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343033" y="5664813"/>
            <a:ext cx="219399" cy="219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884674" y="5534526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479934" y="0"/>
                </a:moveTo>
                <a:lnTo>
                  <a:pt x="0" y="0"/>
                </a:lnTo>
              </a:path>
            </a:pathLst>
          </a:custGeom>
          <a:ln w="34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5746183" y="5458456"/>
            <a:ext cx="14033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110929" y="5243092"/>
            <a:ext cx="0" cy="428625"/>
          </a:xfrm>
          <a:custGeom>
            <a:avLst/>
            <a:gdLst/>
            <a:ahLst/>
            <a:cxnLst/>
            <a:rect l="l" t="t" r="r" b="b"/>
            <a:pathLst>
              <a:path h="428625">
                <a:moveTo>
                  <a:pt x="0" y="428578"/>
                </a:moveTo>
                <a:lnTo>
                  <a:pt x="0" y="0"/>
                </a:lnTo>
              </a:path>
            </a:pathLst>
          </a:custGeom>
          <a:ln w="27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001228" y="5664813"/>
            <a:ext cx="219399" cy="219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18369" y="4975658"/>
            <a:ext cx="185118" cy="2742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07501" y="4696226"/>
            <a:ext cx="2540" cy="278130"/>
          </a:xfrm>
          <a:custGeom>
            <a:avLst/>
            <a:gdLst/>
            <a:ahLst/>
            <a:cxnLst/>
            <a:rect l="l" t="t" r="r" b="b"/>
            <a:pathLst>
              <a:path w="2539" h="278129">
                <a:moveTo>
                  <a:pt x="2056" y="277581"/>
                </a:moveTo>
                <a:lnTo>
                  <a:pt x="0" y="0"/>
                </a:lnTo>
              </a:path>
            </a:pathLst>
          </a:custGeom>
          <a:ln w="27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298469" y="3236932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98469" y="3360362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298469" y="3483793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98469" y="3607224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98469" y="3730654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98469" y="3854085"/>
            <a:ext cx="20955" cy="60960"/>
          </a:xfrm>
          <a:custGeom>
            <a:avLst/>
            <a:gdLst/>
            <a:ahLst/>
            <a:cxnLst/>
            <a:rect l="l" t="t" r="r" b="b"/>
            <a:pathLst>
              <a:path w="20954" h="60960">
                <a:moveTo>
                  <a:pt x="0" y="60412"/>
                </a:moveTo>
                <a:lnTo>
                  <a:pt x="20568" y="60412"/>
                </a:lnTo>
                <a:lnTo>
                  <a:pt x="20568" y="0"/>
                </a:lnTo>
                <a:lnTo>
                  <a:pt x="0" y="0"/>
                </a:lnTo>
                <a:lnTo>
                  <a:pt x="0" y="60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298469" y="4031071"/>
            <a:ext cx="20955" cy="29209"/>
          </a:xfrm>
          <a:custGeom>
            <a:avLst/>
            <a:gdLst/>
            <a:ahLst/>
            <a:cxnLst/>
            <a:rect l="l" t="t" r="r" b="b"/>
            <a:pathLst>
              <a:path w="20954" h="29210">
                <a:moveTo>
                  <a:pt x="0" y="28731"/>
                </a:moveTo>
                <a:lnTo>
                  <a:pt x="20568" y="28731"/>
                </a:lnTo>
                <a:lnTo>
                  <a:pt x="20568" y="0"/>
                </a:lnTo>
                <a:lnTo>
                  <a:pt x="0" y="0"/>
                </a:lnTo>
                <a:lnTo>
                  <a:pt x="0" y="287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298469" y="4100946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298469" y="4224377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98469" y="4347808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98469" y="4471239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98469" y="4594669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61345" y="4627653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1345" y="4504222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1345" y="4380791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61345" y="4257361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61345" y="4133930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161345" y="4031071"/>
            <a:ext cx="20955" cy="62230"/>
          </a:xfrm>
          <a:custGeom>
            <a:avLst/>
            <a:gdLst/>
            <a:ahLst/>
            <a:cxnLst/>
            <a:rect l="l" t="t" r="r" b="b"/>
            <a:pathLst>
              <a:path w="20954" h="62229">
                <a:moveTo>
                  <a:pt x="0" y="61715"/>
                </a:moveTo>
                <a:lnTo>
                  <a:pt x="20568" y="61715"/>
                </a:lnTo>
                <a:lnTo>
                  <a:pt x="20568" y="0"/>
                </a:lnTo>
                <a:lnTo>
                  <a:pt x="0" y="0"/>
                </a:lnTo>
                <a:lnTo>
                  <a:pt x="0" y="617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161345" y="3887069"/>
            <a:ext cx="20955" cy="27940"/>
          </a:xfrm>
          <a:custGeom>
            <a:avLst/>
            <a:gdLst/>
            <a:ahLst/>
            <a:cxnLst/>
            <a:rect l="l" t="t" r="r" b="b"/>
            <a:pathLst>
              <a:path w="20954" h="27939">
                <a:moveTo>
                  <a:pt x="0" y="27429"/>
                </a:moveTo>
                <a:lnTo>
                  <a:pt x="20568" y="27429"/>
                </a:lnTo>
                <a:lnTo>
                  <a:pt x="20568" y="0"/>
                </a:lnTo>
                <a:lnTo>
                  <a:pt x="0" y="0"/>
                </a:lnTo>
                <a:lnTo>
                  <a:pt x="0" y="274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161345" y="3763638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161345" y="3640207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161345" y="3516776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161345" y="3393346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161345" y="3269915"/>
            <a:ext cx="20955" cy="82550"/>
          </a:xfrm>
          <a:custGeom>
            <a:avLst/>
            <a:gdLst/>
            <a:ahLst/>
            <a:cxnLst/>
            <a:rect l="l" t="t" r="r" b="b"/>
            <a:pathLst>
              <a:path w="20954" h="82550">
                <a:moveTo>
                  <a:pt x="20568" y="82287"/>
                </a:moveTo>
                <a:lnTo>
                  <a:pt x="0" y="82287"/>
                </a:lnTo>
                <a:lnTo>
                  <a:pt x="0" y="0"/>
                </a:lnTo>
                <a:lnTo>
                  <a:pt x="20568" y="0"/>
                </a:lnTo>
                <a:lnTo>
                  <a:pt x="20568" y="82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5078243" y="3894924"/>
            <a:ext cx="31686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solidFill>
                  <a:srgbClr val="FF0000"/>
                </a:solidFill>
                <a:latin typeface="Arial"/>
                <a:cs typeface="Arial"/>
              </a:rPr>
              <a:t>HVDC</a:t>
            </a:r>
            <a:endParaRPr sz="8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045150" y="1734946"/>
            <a:ext cx="1631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G1</a:t>
            </a:r>
            <a:endParaRPr sz="8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98368" y="3380644"/>
            <a:ext cx="21971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G1</a:t>
            </a:r>
            <a:r>
              <a:rPr sz="800" b="1" spc="0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3191102" y="5499539"/>
            <a:ext cx="1631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G2</a:t>
            </a:r>
            <a:endParaRPr sz="8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4219505" y="5821802"/>
            <a:ext cx="1631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G3</a:t>
            </a:r>
            <a:endParaRPr sz="8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6036398" y="5890422"/>
            <a:ext cx="1631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G4</a:t>
            </a:r>
            <a:endParaRPr sz="8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5387359" y="5890422"/>
            <a:ext cx="16319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spc="0" dirty="0">
                <a:latin typeface="Arial"/>
                <a:cs typeface="Arial"/>
              </a:rPr>
              <a:t>G5</a:t>
            </a:r>
            <a:endParaRPr sz="8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667281" y="3023996"/>
            <a:ext cx="16256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G</a:t>
            </a:r>
            <a:r>
              <a:rPr sz="800" b="1" spc="0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557595" y="5657322"/>
            <a:ext cx="16256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G</a:t>
            </a:r>
            <a:r>
              <a:rPr sz="800" b="1" spc="0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362552" y="1295984"/>
            <a:ext cx="16256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G</a:t>
            </a:r>
            <a:r>
              <a:rPr sz="800" b="1" spc="0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591825" y="2461786"/>
            <a:ext cx="16256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b="1" dirty="0">
                <a:latin typeface="Arial"/>
                <a:cs typeface="Arial"/>
              </a:rPr>
              <a:t>G</a:t>
            </a:r>
            <a:r>
              <a:rPr sz="800" b="1" spc="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628984" y="1689316"/>
            <a:ext cx="384175" cy="610870"/>
          </a:xfrm>
          <a:custGeom>
            <a:avLst/>
            <a:gdLst/>
            <a:ahLst/>
            <a:cxnLst/>
            <a:rect l="l" t="t" r="r" b="b"/>
            <a:pathLst>
              <a:path w="384175" h="610869">
                <a:moveTo>
                  <a:pt x="0" y="610296"/>
                </a:moveTo>
                <a:lnTo>
                  <a:pt x="0" y="336005"/>
                </a:lnTo>
                <a:lnTo>
                  <a:pt x="383947" y="336005"/>
                </a:lnTo>
                <a:lnTo>
                  <a:pt x="383947" y="0"/>
                </a:lnTo>
              </a:path>
            </a:pathLst>
          </a:custGeom>
          <a:ln w="20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22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85" name="object 18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86" name="object 1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101"/>
            <a:ext cx="55651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Arial"/>
                <a:cs typeface="Arial"/>
              </a:rPr>
              <a:t>Result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80" dirty="0">
                <a:latin typeface="Arial"/>
                <a:cs typeface="Arial"/>
              </a:rPr>
              <a:t>of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Modified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25" dirty="0">
                <a:latin typeface="Arial"/>
                <a:cs typeface="Arial"/>
              </a:rPr>
              <a:t>IEEE-39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bus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system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135" dirty="0">
                <a:latin typeface="Arial"/>
                <a:cs typeface="Arial"/>
              </a:rPr>
              <a:t>with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80" dirty="0">
                <a:latin typeface="Arial"/>
                <a:cs typeface="Arial"/>
              </a:rPr>
              <a:t>HVDC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100" dirty="0">
                <a:latin typeface="Arial"/>
                <a:cs typeface="Arial"/>
              </a:rPr>
              <a:t>[1]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089533"/>
            <a:ext cx="317373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5" dirty="0">
                <a:latin typeface="Arial"/>
                <a:cs typeface="Arial"/>
              </a:rPr>
              <a:t>Training </a:t>
            </a:r>
            <a:r>
              <a:rPr sz="1200" b="1" spc="40" dirty="0">
                <a:latin typeface="Arial"/>
                <a:cs typeface="Arial"/>
              </a:rPr>
              <a:t>example </a:t>
            </a:r>
            <a:r>
              <a:rPr sz="1200" b="1" spc="25" dirty="0">
                <a:latin typeface="Arial"/>
                <a:cs typeface="Arial"/>
              </a:rPr>
              <a:t>of </a:t>
            </a:r>
            <a:r>
              <a:rPr sz="1200" b="1" spc="50" dirty="0">
                <a:latin typeface="Arial"/>
                <a:cs typeface="Arial"/>
              </a:rPr>
              <a:t>the </a:t>
            </a:r>
            <a:r>
              <a:rPr sz="1200" b="1" spc="10" dirty="0">
                <a:latin typeface="Arial"/>
                <a:cs typeface="Arial"/>
              </a:rPr>
              <a:t>system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dynamics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9800" y="1089533"/>
            <a:ext cx="341249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Adaptation example </a:t>
            </a:r>
            <a:r>
              <a:rPr sz="1200" b="1" spc="25" dirty="0">
                <a:latin typeface="Arial"/>
                <a:cs typeface="Arial"/>
              </a:rPr>
              <a:t>of </a:t>
            </a:r>
            <a:r>
              <a:rPr sz="1200" b="1" spc="50" dirty="0">
                <a:latin typeface="Arial"/>
                <a:cs typeface="Arial"/>
              </a:rPr>
              <a:t>the </a:t>
            </a:r>
            <a:r>
              <a:rPr sz="1200" b="1" spc="10" dirty="0">
                <a:latin typeface="Arial"/>
                <a:cs typeface="Arial"/>
              </a:rPr>
              <a:t>system</a:t>
            </a:r>
            <a:r>
              <a:rPr sz="1200" b="1" spc="-13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dynamics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9050" y="1089533"/>
            <a:ext cx="28505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50" dirty="0">
                <a:latin typeface="Arial"/>
                <a:cs typeface="Arial"/>
              </a:rPr>
              <a:t>Reward </a:t>
            </a:r>
            <a:r>
              <a:rPr sz="1200" b="1" spc="25" dirty="0">
                <a:latin typeface="Arial"/>
                <a:cs typeface="Arial"/>
              </a:rPr>
              <a:t>of </a:t>
            </a:r>
            <a:r>
              <a:rPr sz="1200" b="1" spc="30" dirty="0">
                <a:latin typeface="Arial"/>
                <a:cs typeface="Arial"/>
              </a:rPr>
              <a:t>MES </a:t>
            </a:r>
            <a:r>
              <a:rPr sz="1200" b="1" spc="10" dirty="0">
                <a:latin typeface="Arial"/>
                <a:cs typeface="Arial"/>
              </a:rPr>
              <a:t>over </a:t>
            </a:r>
            <a:r>
              <a:rPr sz="1200" b="1" spc="0" dirty="0">
                <a:latin typeface="Arial"/>
                <a:cs typeface="Arial"/>
              </a:rPr>
              <a:t>GSES in</a:t>
            </a:r>
            <a:r>
              <a:rPr sz="1200" b="1" spc="-105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percent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7585" y="229292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585" y="1506318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2932" y="2318255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8088" y="229292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8088" y="1506318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8590" y="229292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8590" y="1506318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69092" y="229292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092" y="1506318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9595" y="229292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9595" y="1506318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92989" y="2318255"/>
            <a:ext cx="113664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3686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3686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9786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9786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5887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15887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1987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1987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4188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04188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00289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0289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96389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96389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92490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92490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84690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84690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0791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0791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6891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6891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72992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72992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65193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65193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61293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61293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57393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57393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53494" y="2309369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53494" y="1506318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1533" y="232581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11756" y="232581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31020" y="2249390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95907" y="2318837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5" h="3810">
                <a:moveTo>
                  <a:pt x="46189" y="3508"/>
                </a:moveTo>
                <a:lnTo>
                  <a:pt x="0" y="3508"/>
                </a:lnTo>
                <a:lnTo>
                  <a:pt x="0" y="0"/>
                </a:lnTo>
                <a:lnTo>
                  <a:pt x="46189" y="0"/>
                </a:lnTo>
                <a:lnTo>
                  <a:pt x="46189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31533" y="1998016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11756" y="1998016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31020" y="1921591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5907" y="1991038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5" h="3810">
                <a:moveTo>
                  <a:pt x="46189" y="3508"/>
                </a:moveTo>
                <a:lnTo>
                  <a:pt x="0" y="3508"/>
                </a:lnTo>
                <a:lnTo>
                  <a:pt x="0" y="0"/>
                </a:lnTo>
                <a:lnTo>
                  <a:pt x="46189" y="0"/>
                </a:lnTo>
                <a:lnTo>
                  <a:pt x="46189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1533" y="167021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11756" y="167021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36509" y="1593793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31533" y="226025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28221" y="226025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1533" y="219469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28221" y="219469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1533" y="212913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28221" y="212913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1533" y="206357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28221" y="206357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1533" y="193245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28221" y="193245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31533" y="186689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28221" y="186689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31533" y="180133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28221" y="180133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1533" y="173577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28221" y="173577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1533" y="160465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28221" y="160465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1533" y="153909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28221" y="153909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40604" y="1746238"/>
            <a:ext cx="123189" cy="3397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100</a:t>
            </a:r>
            <a:r>
              <a:rPr sz="700" spc="-65" dirty="0">
                <a:latin typeface="Times New Roman"/>
                <a:cs typeface="Times New Roman"/>
              </a:rPr>
              <a:t> </a:t>
            </a:r>
            <a:r>
              <a:rPr sz="700" spc="-15" dirty="0">
                <a:latin typeface="Times New Roman"/>
                <a:cs typeface="Times New Roman"/>
              </a:rPr>
              <a:t>MW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127585" y="1527034"/>
            <a:ext cx="1921510" cy="798830"/>
          </a:xfrm>
          <a:custGeom>
            <a:avLst/>
            <a:gdLst/>
            <a:ahLst/>
            <a:cxnLst/>
            <a:rect l="l" t="t" r="r" b="b"/>
            <a:pathLst>
              <a:path w="1921510" h="798830">
                <a:moveTo>
                  <a:pt x="27869" y="352896"/>
                </a:moveTo>
                <a:lnTo>
                  <a:pt x="22380" y="352923"/>
                </a:lnTo>
                <a:lnTo>
                  <a:pt x="22443" y="365652"/>
                </a:lnTo>
                <a:lnTo>
                  <a:pt x="33419" y="365599"/>
                </a:lnTo>
                <a:lnTo>
                  <a:pt x="33384" y="358378"/>
                </a:lnTo>
                <a:lnTo>
                  <a:pt x="27869" y="358378"/>
                </a:lnTo>
                <a:lnTo>
                  <a:pt x="27869" y="352896"/>
                </a:lnTo>
                <a:close/>
              </a:path>
              <a:path w="1921510" h="798830">
                <a:moveTo>
                  <a:pt x="27869" y="347415"/>
                </a:moveTo>
                <a:lnTo>
                  <a:pt x="0" y="347415"/>
                </a:lnTo>
                <a:lnTo>
                  <a:pt x="0" y="358378"/>
                </a:lnTo>
                <a:lnTo>
                  <a:pt x="22407" y="358378"/>
                </a:lnTo>
                <a:lnTo>
                  <a:pt x="22380" y="352923"/>
                </a:lnTo>
                <a:lnTo>
                  <a:pt x="33357" y="352896"/>
                </a:lnTo>
                <a:lnTo>
                  <a:pt x="33349" y="351361"/>
                </a:lnTo>
                <a:lnTo>
                  <a:pt x="32810" y="350075"/>
                </a:lnTo>
                <a:lnTo>
                  <a:pt x="30669" y="347947"/>
                </a:lnTo>
                <a:lnTo>
                  <a:pt x="29379" y="347415"/>
                </a:lnTo>
                <a:lnTo>
                  <a:pt x="27869" y="347415"/>
                </a:lnTo>
                <a:close/>
              </a:path>
              <a:path w="1921510" h="798830">
                <a:moveTo>
                  <a:pt x="33357" y="352896"/>
                </a:moveTo>
                <a:lnTo>
                  <a:pt x="27869" y="352896"/>
                </a:lnTo>
                <a:lnTo>
                  <a:pt x="27869" y="358378"/>
                </a:lnTo>
                <a:lnTo>
                  <a:pt x="33384" y="358378"/>
                </a:lnTo>
                <a:lnTo>
                  <a:pt x="33357" y="352896"/>
                </a:lnTo>
                <a:close/>
              </a:path>
              <a:path w="1921510" h="798830">
                <a:moveTo>
                  <a:pt x="33504" y="383140"/>
                </a:moveTo>
                <a:lnTo>
                  <a:pt x="22528" y="383194"/>
                </a:lnTo>
                <a:lnTo>
                  <a:pt x="22726" y="423758"/>
                </a:lnTo>
                <a:lnTo>
                  <a:pt x="33702" y="423705"/>
                </a:lnTo>
                <a:lnTo>
                  <a:pt x="33504" y="383140"/>
                </a:lnTo>
                <a:close/>
              </a:path>
              <a:path w="1921510" h="798830">
                <a:moveTo>
                  <a:pt x="33788" y="441246"/>
                </a:moveTo>
                <a:lnTo>
                  <a:pt x="22811" y="441300"/>
                </a:lnTo>
                <a:lnTo>
                  <a:pt x="23009" y="481865"/>
                </a:lnTo>
                <a:lnTo>
                  <a:pt x="33985" y="481812"/>
                </a:lnTo>
                <a:lnTo>
                  <a:pt x="33788" y="441246"/>
                </a:lnTo>
                <a:close/>
              </a:path>
              <a:path w="1921510" h="798830">
                <a:moveTo>
                  <a:pt x="34071" y="499353"/>
                </a:moveTo>
                <a:lnTo>
                  <a:pt x="23094" y="499407"/>
                </a:lnTo>
                <a:lnTo>
                  <a:pt x="23292" y="539971"/>
                </a:lnTo>
                <a:lnTo>
                  <a:pt x="34268" y="539918"/>
                </a:lnTo>
                <a:lnTo>
                  <a:pt x="34071" y="499353"/>
                </a:lnTo>
                <a:close/>
              </a:path>
              <a:path w="1921510" h="798830">
                <a:moveTo>
                  <a:pt x="34354" y="557459"/>
                </a:moveTo>
                <a:lnTo>
                  <a:pt x="23378" y="557513"/>
                </a:lnTo>
                <a:lnTo>
                  <a:pt x="23575" y="598078"/>
                </a:lnTo>
                <a:lnTo>
                  <a:pt x="34552" y="598024"/>
                </a:lnTo>
                <a:lnTo>
                  <a:pt x="34354" y="557459"/>
                </a:lnTo>
                <a:close/>
              </a:path>
              <a:path w="1921510" h="798830">
                <a:moveTo>
                  <a:pt x="34637" y="615566"/>
                </a:moveTo>
                <a:lnTo>
                  <a:pt x="23661" y="615619"/>
                </a:lnTo>
                <a:lnTo>
                  <a:pt x="23859" y="656184"/>
                </a:lnTo>
                <a:lnTo>
                  <a:pt x="34835" y="656131"/>
                </a:lnTo>
                <a:lnTo>
                  <a:pt x="34637" y="615566"/>
                </a:lnTo>
                <a:close/>
              </a:path>
              <a:path w="1921510" h="798830">
                <a:moveTo>
                  <a:pt x="34920" y="673672"/>
                </a:moveTo>
                <a:lnTo>
                  <a:pt x="23944" y="673726"/>
                </a:lnTo>
                <a:lnTo>
                  <a:pt x="24142" y="714291"/>
                </a:lnTo>
                <a:lnTo>
                  <a:pt x="35118" y="714237"/>
                </a:lnTo>
                <a:lnTo>
                  <a:pt x="34920" y="673672"/>
                </a:lnTo>
                <a:close/>
              </a:path>
              <a:path w="1921510" h="798830">
                <a:moveTo>
                  <a:pt x="35204" y="731779"/>
                </a:moveTo>
                <a:lnTo>
                  <a:pt x="24227" y="731832"/>
                </a:lnTo>
                <a:lnTo>
                  <a:pt x="24425" y="772397"/>
                </a:lnTo>
                <a:lnTo>
                  <a:pt x="35401" y="772344"/>
                </a:lnTo>
                <a:lnTo>
                  <a:pt x="35204" y="731779"/>
                </a:lnTo>
                <a:close/>
              </a:path>
              <a:path w="1921510" h="798830">
                <a:moveTo>
                  <a:pt x="35487" y="789885"/>
                </a:moveTo>
                <a:lnTo>
                  <a:pt x="24510" y="789939"/>
                </a:lnTo>
                <a:lnTo>
                  <a:pt x="24554" y="798781"/>
                </a:lnTo>
                <a:lnTo>
                  <a:pt x="35530" y="798781"/>
                </a:lnTo>
                <a:lnTo>
                  <a:pt x="35487" y="789885"/>
                </a:lnTo>
                <a:close/>
              </a:path>
              <a:path w="1921510" h="798830">
                <a:moveTo>
                  <a:pt x="49427" y="787278"/>
                </a:moveTo>
                <a:lnTo>
                  <a:pt x="48392" y="798781"/>
                </a:lnTo>
                <a:lnTo>
                  <a:pt x="59413" y="798781"/>
                </a:lnTo>
                <a:lnTo>
                  <a:pt x="60360" y="788260"/>
                </a:lnTo>
                <a:lnTo>
                  <a:pt x="49427" y="787278"/>
                </a:lnTo>
                <a:close/>
              </a:path>
              <a:path w="1921510" h="798830">
                <a:moveTo>
                  <a:pt x="54635" y="729405"/>
                </a:moveTo>
                <a:lnTo>
                  <a:pt x="50999" y="769807"/>
                </a:lnTo>
                <a:lnTo>
                  <a:pt x="61932" y="770789"/>
                </a:lnTo>
                <a:lnTo>
                  <a:pt x="65568" y="730386"/>
                </a:lnTo>
                <a:lnTo>
                  <a:pt x="54635" y="729405"/>
                </a:lnTo>
                <a:close/>
              </a:path>
              <a:path w="1921510" h="798830">
                <a:moveTo>
                  <a:pt x="59843" y="671530"/>
                </a:moveTo>
                <a:lnTo>
                  <a:pt x="56207" y="711933"/>
                </a:lnTo>
                <a:lnTo>
                  <a:pt x="67140" y="712915"/>
                </a:lnTo>
                <a:lnTo>
                  <a:pt x="70776" y="672512"/>
                </a:lnTo>
                <a:lnTo>
                  <a:pt x="59843" y="671530"/>
                </a:lnTo>
                <a:close/>
              </a:path>
              <a:path w="1921510" h="798830">
                <a:moveTo>
                  <a:pt x="65051" y="613657"/>
                </a:moveTo>
                <a:lnTo>
                  <a:pt x="61415" y="654059"/>
                </a:lnTo>
                <a:lnTo>
                  <a:pt x="72348" y="655041"/>
                </a:lnTo>
                <a:lnTo>
                  <a:pt x="75983" y="614639"/>
                </a:lnTo>
                <a:lnTo>
                  <a:pt x="65051" y="613657"/>
                </a:lnTo>
                <a:close/>
              </a:path>
              <a:path w="1921510" h="798830">
                <a:moveTo>
                  <a:pt x="68661" y="555834"/>
                </a:moveTo>
                <a:lnTo>
                  <a:pt x="66275" y="596330"/>
                </a:lnTo>
                <a:lnTo>
                  <a:pt x="77233" y="596973"/>
                </a:lnTo>
                <a:lnTo>
                  <a:pt x="79618" y="556478"/>
                </a:lnTo>
                <a:lnTo>
                  <a:pt x="68661" y="555834"/>
                </a:lnTo>
                <a:close/>
              </a:path>
              <a:path w="1921510" h="798830">
                <a:moveTo>
                  <a:pt x="72078" y="497827"/>
                </a:moveTo>
                <a:lnTo>
                  <a:pt x="69692" y="538323"/>
                </a:lnTo>
                <a:lnTo>
                  <a:pt x="80650" y="538966"/>
                </a:lnTo>
                <a:lnTo>
                  <a:pt x="83035" y="498471"/>
                </a:lnTo>
                <a:lnTo>
                  <a:pt x="72078" y="497827"/>
                </a:lnTo>
                <a:close/>
              </a:path>
              <a:path w="1921510" h="798830">
                <a:moveTo>
                  <a:pt x="75495" y="439820"/>
                </a:moveTo>
                <a:lnTo>
                  <a:pt x="73109" y="480316"/>
                </a:lnTo>
                <a:lnTo>
                  <a:pt x="84067" y="480959"/>
                </a:lnTo>
                <a:lnTo>
                  <a:pt x="86452" y="440464"/>
                </a:lnTo>
                <a:lnTo>
                  <a:pt x="75495" y="439820"/>
                </a:lnTo>
                <a:close/>
              </a:path>
              <a:path w="1921510" h="798830">
                <a:moveTo>
                  <a:pt x="78914" y="381813"/>
                </a:moveTo>
                <a:lnTo>
                  <a:pt x="76527" y="422309"/>
                </a:lnTo>
                <a:lnTo>
                  <a:pt x="87484" y="422953"/>
                </a:lnTo>
                <a:lnTo>
                  <a:pt x="89872" y="382458"/>
                </a:lnTo>
                <a:lnTo>
                  <a:pt x="78914" y="381813"/>
                </a:lnTo>
                <a:close/>
              </a:path>
              <a:path w="1921510" h="798830">
                <a:moveTo>
                  <a:pt x="82334" y="323807"/>
                </a:moveTo>
                <a:lnTo>
                  <a:pt x="79947" y="364302"/>
                </a:lnTo>
                <a:lnTo>
                  <a:pt x="90904" y="364946"/>
                </a:lnTo>
                <a:lnTo>
                  <a:pt x="93292" y="324451"/>
                </a:lnTo>
                <a:lnTo>
                  <a:pt x="82334" y="323807"/>
                </a:lnTo>
                <a:close/>
              </a:path>
              <a:path w="1921510" h="798830">
                <a:moveTo>
                  <a:pt x="85754" y="265800"/>
                </a:moveTo>
                <a:lnTo>
                  <a:pt x="83367" y="306295"/>
                </a:lnTo>
                <a:lnTo>
                  <a:pt x="94324" y="306940"/>
                </a:lnTo>
                <a:lnTo>
                  <a:pt x="96712" y="266445"/>
                </a:lnTo>
                <a:lnTo>
                  <a:pt x="85754" y="265800"/>
                </a:lnTo>
                <a:close/>
              </a:path>
              <a:path w="1921510" h="798830">
                <a:moveTo>
                  <a:pt x="89175" y="207794"/>
                </a:moveTo>
                <a:lnTo>
                  <a:pt x="86787" y="248289"/>
                </a:lnTo>
                <a:lnTo>
                  <a:pt x="97744" y="248933"/>
                </a:lnTo>
                <a:lnTo>
                  <a:pt x="100132" y="208438"/>
                </a:lnTo>
                <a:lnTo>
                  <a:pt x="89175" y="207794"/>
                </a:lnTo>
                <a:close/>
              </a:path>
              <a:path w="1921510" h="798830">
                <a:moveTo>
                  <a:pt x="93022" y="149684"/>
                </a:moveTo>
                <a:lnTo>
                  <a:pt x="91582" y="166958"/>
                </a:lnTo>
                <a:lnTo>
                  <a:pt x="90207" y="190282"/>
                </a:lnTo>
                <a:lnTo>
                  <a:pt x="101164" y="190927"/>
                </a:lnTo>
                <a:lnTo>
                  <a:pt x="102532" y="167736"/>
                </a:lnTo>
                <a:lnTo>
                  <a:pt x="97061" y="167280"/>
                </a:lnTo>
                <a:lnTo>
                  <a:pt x="102568" y="167280"/>
                </a:lnTo>
                <a:lnTo>
                  <a:pt x="103961" y="150594"/>
                </a:lnTo>
                <a:lnTo>
                  <a:pt x="93022" y="149684"/>
                </a:lnTo>
                <a:close/>
              </a:path>
              <a:path w="1921510" h="798830">
                <a:moveTo>
                  <a:pt x="97061" y="167280"/>
                </a:moveTo>
                <a:lnTo>
                  <a:pt x="102530" y="167736"/>
                </a:lnTo>
                <a:lnTo>
                  <a:pt x="102540" y="167602"/>
                </a:lnTo>
                <a:lnTo>
                  <a:pt x="97061" y="167280"/>
                </a:lnTo>
                <a:close/>
              </a:path>
              <a:path w="1921510" h="798830">
                <a:moveTo>
                  <a:pt x="102568" y="167280"/>
                </a:moveTo>
                <a:lnTo>
                  <a:pt x="97061" y="167280"/>
                </a:lnTo>
                <a:lnTo>
                  <a:pt x="102540" y="167602"/>
                </a:lnTo>
                <a:lnTo>
                  <a:pt x="102568" y="167280"/>
                </a:lnTo>
                <a:close/>
              </a:path>
              <a:path w="1921510" h="798830">
                <a:moveTo>
                  <a:pt x="97854" y="91777"/>
                </a:moveTo>
                <a:lnTo>
                  <a:pt x="94481" y="132202"/>
                </a:lnTo>
                <a:lnTo>
                  <a:pt x="105420" y="133113"/>
                </a:lnTo>
                <a:lnTo>
                  <a:pt x="108793" y="92688"/>
                </a:lnTo>
                <a:lnTo>
                  <a:pt x="97854" y="91777"/>
                </a:lnTo>
                <a:close/>
              </a:path>
              <a:path w="1921510" h="798830">
                <a:moveTo>
                  <a:pt x="104576" y="33820"/>
                </a:moveTo>
                <a:lnTo>
                  <a:pt x="99358" y="74049"/>
                </a:lnTo>
                <a:lnTo>
                  <a:pt x="110244" y="75458"/>
                </a:lnTo>
                <a:lnTo>
                  <a:pt x="115462" y="35229"/>
                </a:lnTo>
                <a:lnTo>
                  <a:pt x="104576" y="33820"/>
                </a:lnTo>
                <a:close/>
              </a:path>
              <a:path w="1921510" h="798830">
                <a:moveTo>
                  <a:pt x="130546" y="15318"/>
                </a:moveTo>
                <a:lnTo>
                  <a:pt x="124930" y="15318"/>
                </a:lnTo>
                <a:lnTo>
                  <a:pt x="119804" y="17277"/>
                </a:lnTo>
                <a:lnTo>
                  <a:pt x="122781" y="31257"/>
                </a:lnTo>
                <a:lnTo>
                  <a:pt x="133507" y="28930"/>
                </a:lnTo>
                <a:lnTo>
                  <a:pt x="130546" y="15318"/>
                </a:lnTo>
                <a:close/>
              </a:path>
              <a:path w="1921510" h="798830">
                <a:moveTo>
                  <a:pt x="121456" y="0"/>
                </a:moveTo>
                <a:lnTo>
                  <a:pt x="108354" y="16116"/>
                </a:lnTo>
                <a:lnTo>
                  <a:pt x="119032" y="18659"/>
                </a:lnTo>
                <a:lnTo>
                  <a:pt x="119454" y="16889"/>
                </a:lnTo>
                <a:lnTo>
                  <a:pt x="119499" y="16481"/>
                </a:lnTo>
                <a:lnTo>
                  <a:pt x="117812" y="12077"/>
                </a:lnTo>
                <a:lnTo>
                  <a:pt x="115320" y="10571"/>
                </a:lnTo>
                <a:lnTo>
                  <a:pt x="117176" y="10571"/>
                </a:lnTo>
                <a:lnTo>
                  <a:pt x="116021" y="9271"/>
                </a:lnTo>
                <a:lnTo>
                  <a:pt x="118336" y="7218"/>
                </a:lnTo>
                <a:lnTo>
                  <a:pt x="118203" y="5813"/>
                </a:lnTo>
                <a:lnTo>
                  <a:pt x="119920" y="5813"/>
                </a:lnTo>
                <a:lnTo>
                  <a:pt x="120125" y="5632"/>
                </a:lnTo>
                <a:lnTo>
                  <a:pt x="127095" y="5632"/>
                </a:lnTo>
                <a:lnTo>
                  <a:pt x="126934" y="5212"/>
                </a:lnTo>
                <a:lnTo>
                  <a:pt x="126594" y="4652"/>
                </a:lnTo>
                <a:lnTo>
                  <a:pt x="122997" y="605"/>
                </a:lnTo>
                <a:lnTo>
                  <a:pt x="121456" y="0"/>
                </a:lnTo>
                <a:close/>
              </a:path>
              <a:path w="1921510" h="798830">
                <a:moveTo>
                  <a:pt x="119656" y="16889"/>
                </a:moveTo>
                <a:lnTo>
                  <a:pt x="119740" y="17277"/>
                </a:lnTo>
                <a:lnTo>
                  <a:pt x="119656" y="16889"/>
                </a:lnTo>
                <a:close/>
              </a:path>
              <a:path w="1921510" h="798830">
                <a:moveTo>
                  <a:pt x="124930" y="15318"/>
                </a:moveTo>
                <a:lnTo>
                  <a:pt x="119567" y="16481"/>
                </a:lnTo>
                <a:lnTo>
                  <a:pt x="119656" y="16889"/>
                </a:lnTo>
                <a:lnTo>
                  <a:pt x="119804" y="17277"/>
                </a:lnTo>
                <a:lnTo>
                  <a:pt x="124930" y="15318"/>
                </a:lnTo>
                <a:close/>
              </a:path>
              <a:path w="1921510" h="798830">
                <a:moveTo>
                  <a:pt x="127924" y="7794"/>
                </a:moveTo>
                <a:lnTo>
                  <a:pt x="122047" y="7794"/>
                </a:lnTo>
                <a:lnTo>
                  <a:pt x="121817" y="7998"/>
                </a:lnTo>
                <a:lnTo>
                  <a:pt x="122898" y="8651"/>
                </a:lnTo>
                <a:lnTo>
                  <a:pt x="120460" y="12676"/>
                </a:lnTo>
                <a:lnTo>
                  <a:pt x="119639" y="16116"/>
                </a:lnTo>
                <a:lnTo>
                  <a:pt x="119656" y="16889"/>
                </a:lnTo>
                <a:lnTo>
                  <a:pt x="119567" y="16481"/>
                </a:lnTo>
                <a:lnTo>
                  <a:pt x="124930" y="15318"/>
                </a:lnTo>
                <a:lnTo>
                  <a:pt x="130546" y="15318"/>
                </a:lnTo>
                <a:lnTo>
                  <a:pt x="130234" y="13883"/>
                </a:lnTo>
                <a:lnTo>
                  <a:pt x="130056" y="13358"/>
                </a:lnTo>
                <a:lnTo>
                  <a:pt x="127924" y="7794"/>
                </a:lnTo>
                <a:close/>
              </a:path>
              <a:path w="1921510" h="798830">
                <a:moveTo>
                  <a:pt x="117812" y="12077"/>
                </a:moveTo>
                <a:lnTo>
                  <a:pt x="119531" y="16565"/>
                </a:lnTo>
                <a:lnTo>
                  <a:pt x="120285" y="13409"/>
                </a:lnTo>
                <a:lnTo>
                  <a:pt x="120015" y="13409"/>
                </a:lnTo>
                <a:lnTo>
                  <a:pt x="117812" y="12077"/>
                </a:lnTo>
                <a:close/>
              </a:path>
              <a:path w="1921510" h="798830">
                <a:moveTo>
                  <a:pt x="117427" y="11073"/>
                </a:moveTo>
                <a:lnTo>
                  <a:pt x="117812" y="12077"/>
                </a:lnTo>
                <a:lnTo>
                  <a:pt x="120015" y="13409"/>
                </a:lnTo>
                <a:lnTo>
                  <a:pt x="120460" y="12676"/>
                </a:lnTo>
                <a:lnTo>
                  <a:pt x="120659" y="11842"/>
                </a:lnTo>
                <a:lnTo>
                  <a:pt x="118940" y="11433"/>
                </a:lnTo>
                <a:lnTo>
                  <a:pt x="117943" y="11433"/>
                </a:lnTo>
                <a:lnTo>
                  <a:pt x="117675" y="11132"/>
                </a:lnTo>
                <a:lnTo>
                  <a:pt x="117427" y="11073"/>
                </a:lnTo>
                <a:close/>
              </a:path>
              <a:path w="1921510" h="798830">
                <a:moveTo>
                  <a:pt x="120460" y="12676"/>
                </a:moveTo>
                <a:lnTo>
                  <a:pt x="120015" y="13409"/>
                </a:lnTo>
                <a:lnTo>
                  <a:pt x="120285" y="13409"/>
                </a:lnTo>
                <a:lnTo>
                  <a:pt x="120460" y="12676"/>
                </a:lnTo>
                <a:close/>
              </a:path>
              <a:path w="1921510" h="798830">
                <a:moveTo>
                  <a:pt x="118674" y="10785"/>
                </a:moveTo>
                <a:lnTo>
                  <a:pt x="118349" y="11073"/>
                </a:lnTo>
                <a:lnTo>
                  <a:pt x="118258" y="11271"/>
                </a:lnTo>
                <a:lnTo>
                  <a:pt x="120659" y="11842"/>
                </a:lnTo>
                <a:lnTo>
                  <a:pt x="120460" y="12676"/>
                </a:lnTo>
                <a:lnTo>
                  <a:pt x="121311" y="11271"/>
                </a:lnTo>
                <a:lnTo>
                  <a:pt x="118720" y="11271"/>
                </a:lnTo>
                <a:lnTo>
                  <a:pt x="118674" y="10785"/>
                </a:lnTo>
                <a:close/>
              </a:path>
              <a:path w="1921510" h="798830">
                <a:moveTo>
                  <a:pt x="115320" y="10571"/>
                </a:moveTo>
                <a:lnTo>
                  <a:pt x="117812" y="12077"/>
                </a:lnTo>
                <a:lnTo>
                  <a:pt x="117427" y="11073"/>
                </a:lnTo>
                <a:lnTo>
                  <a:pt x="115320" y="10571"/>
                </a:lnTo>
                <a:close/>
              </a:path>
              <a:path w="1921510" h="798830">
                <a:moveTo>
                  <a:pt x="117675" y="11132"/>
                </a:moveTo>
                <a:lnTo>
                  <a:pt x="117943" y="11433"/>
                </a:lnTo>
                <a:lnTo>
                  <a:pt x="118154" y="11246"/>
                </a:lnTo>
                <a:lnTo>
                  <a:pt x="117675" y="11132"/>
                </a:lnTo>
                <a:close/>
              </a:path>
              <a:path w="1921510" h="798830">
                <a:moveTo>
                  <a:pt x="118154" y="11246"/>
                </a:moveTo>
                <a:lnTo>
                  <a:pt x="117943" y="11433"/>
                </a:lnTo>
                <a:lnTo>
                  <a:pt x="118940" y="11433"/>
                </a:lnTo>
                <a:lnTo>
                  <a:pt x="118154" y="11246"/>
                </a:lnTo>
                <a:close/>
              </a:path>
              <a:path w="1921510" h="798830">
                <a:moveTo>
                  <a:pt x="120463" y="9198"/>
                </a:moveTo>
                <a:lnTo>
                  <a:pt x="118785" y="10686"/>
                </a:lnTo>
                <a:lnTo>
                  <a:pt x="118720" y="11271"/>
                </a:lnTo>
                <a:lnTo>
                  <a:pt x="120642" y="11089"/>
                </a:lnTo>
                <a:lnTo>
                  <a:pt x="120463" y="9198"/>
                </a:lnTo>
                <a:close/>
              </a:path>
              <a:path w="1921510" h="798830">
                <a:moveTo>
                  <a:pt x="121817" y="7998"/>
                </a:moveTo>
                <a:lnTo>
                  <a:pt x="120526" y="9143"/>
                </a:lnTo>
                <a:lnTo>
                  <a:pt x="120516" y="9753"/>
                </a:lnTo>
                <a:lnTo>
                  <a:pt x="120642" y="11089"/>
                </a:lnTo>
                <a:lnTo>
                  <a:pt x="118720" y="11271"/>
                </a:lnTo>
                <a:lnTo>
                  <a:pt x="121311" y="11271"/>
                </a:lnTo>
                <a:lnTo>
                  <a:pt x="122898" y="8651"/>
                </a:lnTo>
                <a:lnTo>
                  <a:pt x="121817" y="7998"/>
                </a:lnTo>
                <a:close/>
              </a:path>
              <a:path w="1921510" h="798830">
                <a:moveTo>
                  <a:pt x="118519" y="9143"/>
                </a:moveTo>
                <a:lnTo>
                  <a:pt x="116921" y="9753"/>
                </a:lnTo>
                <a:lnTo>
                  <a:pt x="117279" y="10686"/>
                </a:lnTo>
                <a:lnTo>
                  <a:pt x="117675" y="11132"/>
                </a:lnTo>
                <a:lnTo>
                  <a:pt x="118154" y="11246"/>
                </a:lnTo>
                <a:lnTo>
                  <a:pt x="118674" y="10785"/>
                </a:lnTo>
                <a:lnTo>
                  <a:pt x="118519" y="9143"/>
                </a:lnTo>
                <a:close/>
              </a:path>
              <a:path w="1921510" h="798830">
                <a:moveTo>
                  <a:pt x="117279" y="10686"/>
                </a:moveTo>
                <a:lnTo>
                  <a:pt x="117427" y="11073"/>
                </a:lnTo>
                <a:lnTo>
                  <a:pt x="117675" y="11132"/>
                </a:lnTo>
                <a:lnTo>
                  <a:pt x="117279" y="10686"/>
                </a:lnTo>
                <a:close/>
              </a:path>
              <a:path w="1921510" h="798830">
                <a:moveTo>
                  <a:pt x="117176" y="10571"/>
                </a:moveTo>
                <a:lnTo>
                  <a:pt x="115320" y="10571"/>
                </a:lnTo>
                <a:lnTo>
                  <a:pt x="117427" y="11073"/>
                </a:lnTo>
                <a:lnTo>
                  <a:pt x="117279" y="10686"/>
                </a:lnTo>
                <a:close/>
              </a:path>
              <a:path w="1921510" h="798830">
                <a:moveTo>
                  <a:pt x="120390" y="8427"/>
                </a:moveTo>
                <a:lnTo>
                  <a:pt x="118519" y="9143"/>
                </a:lnTo>
                <a:lnTo>
                  <a:pt x="118674" y="10785"/>
                </a:lnTo>
                <a:lnTo>
                  <a:pt x="120381" y="9271"/>
                </a:lnTo>
                <a:lnTo>
                  <a:pt x="120390" y="8427"/>
                </a:lnTo>
                <a:close/>
              </a:path>
              <a:path w="1921510" h="798830">
                <a:moveTo>
                  <a:pt x="118336" y="7218"/>
                </a:moveTo>
                <a:lnTo>
                  <a:pt x="116021" y="9271"/>
                </a:lnTo>
                <a:lnTo>
                  <a:pt x="117279" y="10686"/>
                </a:lnTo>
                <a:lnTo>
                  <a:pt x="116921" y="9753"/>
                </a:lnTo>
                <a:lnTo>
                  <a:pt x="118519" y="9143"/>
                </a:lnTo>
                <a:lnTo>
                  <a:pt x="118336" y="7218"/>
                </a:lnTo>
                <a:close/>
              </a:path>
              <a:path w="1921510" h="798830">
                <a:moveTo>
                  <a:pt x="121699" y="7927"/>
                </a:moveTo>
                <a:lnTo>
                  <a:pt x="120390" y="8427"/>
                </a:lnTo>
                <a:lnTo>
                  <a:pt x="120463" y="9198"/>
                </a:lnTo>
                <a:lnTo>
                  <a:pt x="121817" y="7998"/>
                </a:lnTo>
                <a:close/>
              </a:path>
              <a:path w="1921510" h="798830">
                <a:moveTo>
                  <a:pt x="119224" y="6430"/>
                </a:moveTo>
                <a:lnTo>
                  <a:pt x="118518" y="7057"/>
                </a:lnTo>
                <a:lnTo>
                  <a:pt x="118403" y="7927"/>
                </a:lnTo>
                <a:lnTo>
                  <a:pt x="118519" y="9143"/>
                </a:lnTo>
                <a:lnTo>
                  <a:pt x="120390" y="8427"/>
                </a:lnTo>
                <a:lnTo>
                  <a:pt x="120260" y="7057"/>
                </a:lnTo>
                <a:lnTo>
                  <a:pt x="119224" y="6430"/>
                </a:lnTo>
                <a:close/>
              </a:path>
              <a:path w="1921510" h="798830">
                <a:moveTo>
                  <a:pt x="120260" y="7057"/>
                </a:moveTo>
                <a:lnTo>
                  <a:pt x="120390" y="8427"/>
                </a:lnTo>
                <a:lnTo>
                  <a:pt x="121699" y="7927"/>
                </a:lnTo>
                <a:lnTo>
                  <a:pt x="120260" y="7057"/>
                </a:lnTo>
                <a:close/>
              </a:path>
              <a:path w="1921510" h="798830">
                <a:moveTo>
                  <a:pt x="122047" y="7794"/>
                </a:moveTo>
                <a:lnTo>
                  <a:pt x="121699" y="7927"/>
                </a:lnTo>
                <a:lnTo>
                  <a:pt x="122047" y="7794"/>
                </a:lnTo>
                <a:close/>
              </a:path>
              <a:path w="1921510" h="798830">
                <a:moveTo>
                  <a:pt x="127095" y="5632"/>
                </a:moveTo>
                <a:lnTo>
                  <a:pt x="120125" y="5632"/>
                </a:lnTo>
                <a:lnTo>
                  <a:pt x="120260" y="7057"/>
                </a:lnTo>
                <a:lnTo>
                  <a:pt x="121699" y="7927"/>
                </a:lnTo>
                <a:lnTo>
                  <a:pt x="122047" y="7794"/>
                </a:lnTo>
                <a:lnTo>
                  <a:pt x="127924" y="7794"/>
                </a:lnTo>
                <a:lnTo>
                  <a:pt x="127095" y="5632"/>
                </a:lnTo>
                <a:close/>
              </a:path>
              <a:path w="1921510" h="798830">
                <a:moveTo>
                  <a:pt x="118203" y="5813"/>
                </a:moveTo>
                <a:lnTo>
                  <a:pt x="118336" y="7218"/>
                </a:lnTo>
                <a:lnTo>
                  <a:pt x="119224" y="6430"/>
                </a:lnTo>
                <a:lnTo>
                  <a:pt x="118203" y="5813"/>
                </a:lnTo>
                <a:close/>
              </a:path>
              <a:path w="1921510" h="798830">
                <a:moveTo>
                  <a:pt x="120125" y="5632"/>
                </a:moveTo>
                <a:lnTo>
                  <a:pt x="119224" y="6430"/>
                </a:lnTo>
                <a:lnTo>
                  <a:pt x="120260" y="7057"/>
                </a:lnTo>
                <a:lnTo>
                  <a:pt x="120125" y="5632"/>
                </a:lnTo>
                <a:close/>
              </a:path>
              <a:path w="1921510" h="798830">
                <a:moveTo>
                  <a:pt x="119920" y="5813"/>
                </a:moveTo>
                <a:lnTo>
                  <a:pt x="118203" y="5813"/>
                </a:lnTo>
                <a:lnTo>
                  <a:pt x="119224" y="6430"/>
                </a:lnTo>
                <a:lnTo>
                  <a:pt x="119920" y="5813"/>
                </a:lnTo>
                <a:close/>
              </a:path>
              <a:path w="1921510" h="798830">
                <a:moveTo>
                  <a:pt x="140051" y="74437"/>
                </a:moveTo>
                <a:lnTo>
                  <a:pt x="134540" y="74437"/>
                </a:lnTo>
                <a:lnTo>
                  <a:pt x="129104" y="75192"/>
                </a:lnTo>
                <a:lnTo>
                  <a:pt x="130384" y="88208"/>
                </a:lnTo>
                <a:lnTo>
                  <a:pt x="141308" y="87133"/>
                </a:lnTo>
                <a:lnTo>
                  <a:pt x="140051" y="74437"/>
                </a:lnTo>
                <a:close/>
              </a:path>
              <a:path w="1921510" h="798830">
                <a:moveTo>
                  <a:pt x="129089" y="75083"/>
                </a:moveTo>
                <a:close/>
              </a:path>
              <a:path w="1921510" h="798830">
                <a:moveTo>
                  <a:pt x="134540" y="74437"/>
                </a:moveTo>
                <a:lnTo>
                  <a:pt x="129078" y="74975"/>
                </a:lnTo>
                <a:lnTo>
                  <a:pt x="129104" y="75192"/>
                </a:lnTo>
                <a:lnTo>
                  <a:pt x="134540" y="74437"/>
                </a:lnTo>
                <a:close/>
              </a:path>
              <a:path w="1921510" h="798830">
                <a:moveTo>
                  <a:pt x="136219" y="46674"/>
                </a:moveTo>
                <a:lnTo>
                  <a:pt x="125347" y="48183"/>
                </a:lnTo>
                <a:lnTo>
                  <a:pt x="129089" y="75083"/>
                </a:lnTo>
                <a:lnTo>
                  <a:pt x="134540" y="74437"/>
                </a:lnTo>
                <a:lnTo>
                  <a:pt x="140051" y="74437"/>
                </a:lnTo>
                <a:lnTo>
                  <a:pt x="139976" y="73683"/>
                </a:lnTo>
                <a:lnTo>
                  <a:pt x="136219" y="46674"/>
                </a:lnTo>
                <a:close/>
              </a:path>
              <a:path w="1921510" h="798830">
                <a:moveTo>
                  <a:pt x="143031" y="104590"/>
                </a:moveTo>
                <a:lnTo>
                  <a:pt x="132107" y="105665"/>
                </a:lnTo>
                <a:lnTo>
                  <a:pt x="136092" y="146035"/>
                </a:lnTo>
                <a:lnTo>
                  <a:pt x="147015" y="144960"/>
                </a:lnTo>
                <a:lnTo>
                  <a:pt x="143031" y="104590"/>
                </a:lnTo>
                <a:close/>
              </a:path>
              <a:path w="1921510" h="798830">
                <a:moveTo>
                  <a:pt x="148549" y="162536"/>
                </a:moveTo>
                <a:lnTo>
                  <a:pt x="137607" y="163408"/>
                </a:lnTo>
                <a:lnTo>
                  <a:pt x="140837" y="203845"/>
                </a:lnTo>
                <a:lnTo>
                  <a:pt x="151779" y="202973"/>
                </a:lnTo>
                <a:lnTo>
                  <a:pt x="148549" y="162536"/>
                </a:lnTo>
                <a:close/>
              </a:path>
              <a:path w="1921510" h="798830">
                <a:moveTo>
                  <a:pt x="153176" y="220459"/>
                </a:moveTo>
                <a:lnTo>
                  <a:pt x="142234" y="221331"/>
                </a:lnTo>
                <a:lnTo>
                  <a:pt x="145465" y="261768"/>
                </a:lnTo>
                <a:lnTo>
                  <a:pt x="156406" y="260896"/>
                </a:lnTo>
                <a:lnTo>
                  <a:pt x="153176" y="220459"/>
                </a:lnTo>
                <a:close/>
              </a:path>
              <a:path w="1921510" h="798830">
                <a:moveTo>
                  <a:pt x="157803" y="278383"/>
                </a:moveTo>
                <a:lnTo>
                  <a:pt x="146861" y="279254"/>
                </a:lnTo>
                <a:lnTo>
                  <a:pt x="150092" y="319691"/>
                </a:lnTo>
                <a:lnTo>
                  <a:pt x="161033" y="318819"/>
                </a:lnTo>
                <a:lnTo>
                  <a:pt x="157803" y="278383"/>
                </a:lnTo>
                <a:close/>
              </a:path>
              <a:path w="1921510" h="798830">
                <a:moveTo>
                  <a:pt x="162453" y="336268"/>
                </a:moveTo>
                <a:lnTo>
                  <a:pt x="151517" y="337210"/>
                </a:lnTo>
                <a:lnTo>
                  <a:pt x="155008" y="377625"/>
                </a:lnTo>
                <a:lnTo>
                  <a:pt x="165944" y="376683"/>
                </a:lnTo>
                <a:lnTo>
                  <a:pt x="162453" y="336268"/>
                </a:lnTo>
                <a:close/>
              </a:path>
              <a:path w="1921510" h="798830">
                <a:moveTo>
                  <a:pt x="167453" y="394160"/>
                </a:moveTo>
                <a:lnTo>
                  <a:pt x="156518" y="395102"/>
                </a:lnTo>
                <a:lnTo>
                  <a:pt x="160009" y="435517"/>
                </a:lnTo>
                <a:lnTo>
                  <a:pt x="170944" y="434575"/>
                </a:lnTo>
                <a:lnTo>
                  <a:pt x="167453" y="394160"/>
                </a:lnTo>
                <a:close/>
              </a:path>
              <a:path w="1921510" h="798830">
                <a:moveTo>
                  <a:pt x="172454" y="452052"/>
                </a:moveTo>
                <a:lnTo>
                  <a:pt x="161518" y="452994"/>
                </a:lnTo>
                <a:lnTo>
                  <a:pt x="163685" y="478053"/>
                </a:lnTo>
                <a:lnTo>
                  <a:pt x="165498" y="493528"/>
                </a:lnTo>
                <a:lnTo>
                  <a:pt x="176400" y="492254"/>
                </a:lnTo>
                <a:lnTo>
                  <a:pt x="174662" y="477416"/>
                </a:lnTo>
                <a:lnTo>
                  <a:pt x="169136" y="477416"/>
                </a:lnTo>
                <a:lnTo>
                  <a:pt x="174587" y="476778"/>
                </a:lnTo>
                <a:lnTo>
                  <a:pt x="172454" y="452052"/>
                </a:lnTo>
                <a:close/>
              </a:path>
              <a:path w="1921510" h="798830">
                <a:moveTo>
                  <a:pt x="174587" y="476778"/>
                </a:moveTo>
                <a:lnTo>
                  <a:pt x="169136" y="477416"/>
                </a:lnTo>
                <a:lnTo>
                  <a:pt x="174604" y="476944"/>
                </a:lnTo>
                <a:lnTo>
                  <a:pt x="174587" y="476778"/>
                </a:lnTo>
                <a:close/>
              </a:path>
              <a:path w="1921510" h="798830">
                <a:moveTo>
                  <a:pt x="174597" y="476859"/>
                </a:moveTo>
                <a:lnTo>
                  <a:pt x="169136" y="477416"/>
                </a:lnTo>
                <a:lnTo>
                  <a:pt x="174662" y="477416"/>
                </a:lnTo>
                <a:lnTo>
                  <a:pt x="174597" y="476859"/>
                </a:lnTo>
                <a:close/>
              </a:path>
              <a:path w="1921510" h="798830">
                <a:moveTo>
                  <a:pt x="174590" y="476778"/>
                </a:moveTo>
                <a:close/>
              </a:path>
              <a:path w="1921510" h="798830">
                <a:moveTo>
                  <a:pt x="178441" y="509676"/>
                </a:moveTo>
                <a:lnTo>
                  <a:pt x="167539" y="510950"/>
                </a:lnTo>
                <a:lnTo>
                  <a:pt x="172258" y="551241"/>
                </a:lnTo>
                <a:lnTo>
                  <a:pt x="183160" y="549967"/>
                </a:lnTo>
                <a:lnTo>
                  <a:pt x="178441" y="509676"/>
                </a:lnTo>
                <a:close/>
              </a:path>
              <a:path w="1921510" h="798830">
                <a:moveTo>
                  <a:pt x="186152" y="566919"/>
                </a:moveTo>
                <a:lnTo>
                  <a:pt x="175346" y="568841"/>
                </a:lnTo>
                <a:lnTo>
                  <a:pt x="179149" y="590176"/>
                </a:lnTo>
                <a:lnTo>
                  <a:pt x="179272" y="590617"/>
                </a:lnTo>
                <a:lnTo>
                  <a:pt x="184259" y="606633"/>
                </a:lnTo>
                <a:lnTo>
                  <a:pt x="184531" y="607172"/>
                </a:lnTo>
                <a:lnTo>
                  <a:pt x="186651" y="610055"/>
                </a:lnTo>
                <a:lnTo>
                  <a:pt x="194329" y="604421"/>
                </a:lnTo>
                <a:lnTo>
                  <a:pt x="189317" y="604421"/>
                </a:lnTo>
                <a:lnTo>
                  <a:pt x="193740" y="601175"/>
                </a:lnTo>
                <a:lnTo>
                  <a:pt x="194054" y="601175"/>
                </a:lnTo>
                <a:lnTo>
                  <a:pt x="190260" y="588989"/>
                </a:lnTo>
                <a:lnTo>
                  <a:pt x="184512" y="588989"/>
                </a:lnTo>
                <a:lnTo>
                  <a:pt x="189753" y="587361"/>
                </a:lnTo>
                <a:lnTo>
                  <a:pt x="186152" y="566919"/>
                </a:lnTo>
                <a:close/>
              </a:path>
              <a:path w="1921510" h="798830">
                <a:moveTo>
                  <a:pt x="193740" y="601175"/>
                </a:moveTo>
                <a:lnTo>
                  <a:pt x="189317" y="604421"/>
                </a:lnTo>
                <a:lnTo>
                  <a:pt x="194558" y="602792"/>
                </a:lnTo>
                <a:lnTo>
                  <a:pt x="194285" y="601916"/>
                </a:lnTo>
                <a:lnTo>
                  <a:pt x="193740" y="601175"/>
                </a:lnTo>
                <a:close/>
              </a:path>
              <a:path w="1921510" h="798830">
                <a:moveTo>
                  <a:pt x="194285" y="601916"/>
                </a:moveTo>
                <a:lnTo>
                  <a:pt x="194558" y="602792"/>
                </a:lnTo>
                <a:lnTo>
                  <a:pt x="189317" y="604421"/>
                </a:lnTo>
                <a:lnTo>
                  <a:pt x="194329" y="604421"/>
                </a:lnTo>
                <a:lnTo>
                  <a:pt x="195497" y="603564"/>
                </a:lnTo>
                <a:lnTo>
                  <a:pt x="194285" y="601916"/>
                </a:lnTo>
                <a:close/>
              </a:path>
              <a:path w="1921510" h="798830">
                <a:moveTo>
                  <a:pt x="194054" y="601175"/>
                </a:moveTo>
                <a:lnTo>
                  <a:pt x="193740" y="601175"/>
                </a:lnTo>
                <a:lnTo>
                  <a:pt x="194285" y="601916"/>
                </a:lnTo>
                <a:lnTo>
                  <a:pt x="194054" y="601175"/>
                </a:lnTo>
                <a:close/>
              </a:path>
              <a:path w="1921510" h="798830">
                <a:moveTo>
                  <a:pt x="189753" y="587361"/>
                </a:moveTo>
                <a:lnTo>
                  <a:pt x="184512" y="588989"/>
                </a:lnTo>
                <a:lnTo>
                  <a:pt x="189916" y="588028"/>
                </a:lnTo>
                <a:lnTo>
                  <a:pt x="189855" y="587689"/>
                </a:lnTo>
                <a:lnTo>
                  <a:pt x="189753" y="587361"/>
                </a:lnTo>
                <a:close/>
              </a:path>
              <a:path w="1921510" h="798830">
                <a:moveTo>
                  <a:pt x="189855" y="587689"/>
                </a:moveTo>
                <a:lnTo>
                  <a:pt x="189916" y="588028"/>
                </a:lnTo>
                <a:lnTo>
                  <a:pt x="184512" y="588989"/>
                </a:lnTo>
                <a:lnTo>
                  <a:pt x="190260" y="588989"/>
                </a:lnTo>
                <a:lnTo>
                  <a:pt x="189855" y="587689"/>
                </a:lnTo>
                <a:close/>
              </a:path>
              <a:path w="1921510" h="798830">
                <a:moveTo>
                  <a:pt x="189797" y="587361"/>
                </a:moveTo>
                <a:lnTo>
                  <a:pt x="189855" y="587689"/>
                </a:lnTo>
                <a:lnTo>
                  <a:pt x="189797" y="587361"/>
                </a:lnTo>
                <a:close/>
              </a:path>
              <a:path w="1921510" h="798830">
                <a:moveTo>
                  <a:pt x="197504" y="593780"/>
                </a:moveTo>
                <a:lnTo>
                  <a:pt x="196025" y="597741"/>
                </a:lnTo>
                <a:lnTo>
                  <a:pt x="206309" y="601572"/>
                </a:lnTo>
                <a:lnTo>
                  <a:pt x="207997" y="597053"/>
                </a:lnTo>
                <a:lnTo>
                  <a:pt x="208403" y="595360"/>
                </a:lnTo>
                <a:lnTo>
                  <a:pt x="202771" y="595360"/>
                </a:lnTo>
                <a:lnTo>
                  <a:pt x="197424" y="594128"/>
                </a:lnTo>
                <a:lnTo>
                  <a:pt x="197504" y="593780"/>
                </a:lnTo>
                <a:close/>
              </a:path>
              <a:path w="1921510" h="798830">
                <a:moveTo>
                  <a:pt x="197629" y="593445"/>
                </a:moveTo>
                <a:lnTo>
                  <a:pt x="197504" y="593780"/>
                </a:lnTo>
                <a:lnTo>
                  <a:pt x="197424" y="594128"/>
                </a:lnTo>
                <a:lnTo>
                  <a:pt x="202771" y="595360"/>
                </a:lnTo>
                <a:lnTo>
                  <a:pt x="197629" y="593445"/>
                </a:lnTo>
                <a:close/>
              </a:path>
              <a:path w="1921510" h="798830">
                <a:moveTo>
                  <a:pt x="208844" y="593445"/>
                </a:moveTo>
                <a:lnTo>
                  <a:pt x="197629" y="593445"/>
                </a:lnTo>
                <a:lnTo>
                  <a:pt x="202771" y="595360"/>
                </a:lnTo>
                <a:lnTo>
                  <a:pt x="208403" y="595360"/>
                </a:lnTo>
                <a:lnTo>
                  <a:pt x="208844" y="593445"/>
                </a:lnTo>
                <a:close/>
              </a:path>
              <a:path w="1921510" h="798830">
                <a:moveTo>
                  <a:pt x="202187" y="573503"/>
                </a:moveTo>
                <a:lnTo>
                  <a:pt x="197504" y="593780"/>
                </a:lnTo>
                <a:lnTo>
                  <a:pt x="197629" y="593445"/>
                </a:lnTo>
                <a:lnTo>
                  <a:pt x="208844" y="593445"/>
                </a:lnTo>
                <a:lnTo>
                  <a:pt x="212995" y="575424"/>
                </a:lnTo>
                <a:lnTo>
                  <a:pt x="213135" y="574555"/>
                </a:lnTo>
                <a:lnTo>
                  <a:pt x="207576" y="574555"/>
                </a:lnTo>
                <a:lnTo>
                  <a:pt x="202158" y="573686"/>
                </a:lnTo>
                <a:lnTo>
                  <a:pt x="202187" y="573503"/>
                </a:lnTo>
                <a:close/>
              </a:path>
              <a:path w="1921510" h="798830">
                <a:moveTo>
                  <a:pt x="202229" y="573323"/>
                </a:moveTo>
                <a:lnTo>
                  <a:pt x="202158" y="573686"/>
                </a:lnTo>
                <a:lnTo>
                  <a:pt x="207576" y="574555"/>
                </a:lnTo>
                <a:lnTo>
                  <a:pt x="202229" y="573323"/>
                </a:lnTo>
                <a:close/>
              </a:path>
              <a:path w="1921510" h="798830">
                <a:moveTo>
                  <a:pt x="213333" y="573323"/>
                </a:moveTo>
                <a:lnTo>
                  <a:pt x="202229" y="573323"/>
                </a:lnTo>
                <a:lnTo>
                  <a:pt x="207576" y="574555"/>
                </a:lnTo>
                <a:lnTo>
                  <a:pt x="213135" y="574555"/>
                </a:lnTo>
                <a:lnTo>
                  <a:pt x="213333" y="573323"/>
                </a:lnTo>
                <a:close/>
              </a:path>
              <a:path w="1921510" h="798830">
                <a:moveTo>
                  <a:pt x="204478" y="559242"/>
                </a:moveTo>
                <a:lnTo>
                  <a:pt x="202187" y="573503"/>
                </a:lnTo>
                <a:lnTo>
                  <a:pt x="202229" y="573323"/>
                </a:lnTo>
                <a:lnTo>
                  <a:pt x="213333" y="573323"/>
                </a:lnTo>
                <a:lnTo>
                  <a:pt x="215316" y="560980"/>
                </a:lnTo>
                <a:lnTo>
                  <a:pt x="204478" y="559242"/>
                </a:lnTo>
                <a:close/>
              </a:path>
              <a:path w="1921510" h="798830">
                <a:moveTo>
                  <a:pt x="208869" y="531916"/>
                </a:moveTo>
                <a:lnTo>
                  <a:pt x="207261" y="541923"/>
                </a:lnTo>
                <a:lnTo>
                  <a:pt x="218099" y="543660"/>
                </a:lnTo>
                <a:lnTo>
                  <a:pt x="219751" y="533355"/>
                </a:lnTo>
                <a:lnTo>
                  <a:pt x="219833" y="532685"/>
                </a:lnTo>
                <a:lnTo>
                  <a:pt x="214304" y="532685"/>
                </a:lnTo>
                <a:lnTo>
                  <a:pt x="208857" y="532014"/>
                </a:lnTo>
                <a:close/>
              </a:path>
              <a:path w="1921510" h="798830">
                <a:moveTo>
                  <a:pt x="208885" y="531816"/>
                </a:moveTo>
                <a:lnTo>
                  <a:pt x="208857" y="532014"/>
                </a:lnTo>
                <a:lnTo>
                  <a:pt x="214304" y="532685"/>
                </a:lnTo>
                <a:lnTo>
                  <a:pt x="208885" y="531816"/>
                </a:lnTo>
                <a:close/>
              </a:path>
              <a:path w="1921510" h="798830">
                <a:moveTo>
                  <a:pt x="219941" y="531816"/>
                </a:moveTo>
                <a:lnTo>
                  <a:pt x="208885" y="531816"/>
                </a:lnTo>
                <a:lnTo>
                  <a:pt x="214304" y="532685"/>
                </a:lnTo>
                <a:lnTo>
                  <a:pt x="219833" y="532685"/>
                </a:lnTo>
                <a:lnTo>
                  <a:pt x="219941" y="531816"/>
                </a:lnTo>
                <a:close/>
              </a:path>
              <a:path w="1921510" h="798830">
                <a:moveTo>
                  <a:pt x="212571" y="501912"/>
                </a:moveTo>
                <a:lnTo>
                  <a:pt x="208869" y="531916"/>
                </a:lnTo>
                <a:lnTo>
                  <a:pt x="219941" y="531816"/>
                </a:lnTo>
                <a:lnTo>
                  <a:pt x="223465" y="503253"/>
                </a:lnTo>
                <a:lnTo>
                  <a:pt x="212571" y="501912"/>
                </a:lnTo>
                <a:close/>
              </a:path>
              <a:path w="1921510" h="798830">
                <a:moveTo>
                  <a:pt x="219631" y="444264"/>
                </a:moveTo>
                <a:lnTo>
                  <a:pt x="218467" y="454131"/>
                </a:lnTo>
                <a:lnTo>
                  <a:pt x="214719" y="484502"/>
                </a:lnTo>
                <a:lnTo>
                  <a:pt x="225613" y="485843"/>
                </a:lnTo>
                <a:lnTo>
                  <a:pt x="229361" y="455472"/>
                </a:lnTo>
                <a:lnTo>
                  <a:pt x="230532" y="445547"/>
                </a:lnTo>
                <a:lnTo>
                  <a:pt x="219631" y="444264"/>
                </a:lnTo>
                <a:close/>
              </a:path>
              <a:path w="1921510" h="798830">
                <a:moveTo>
                  <a:pt x="226438" y="386556"/>
                </a:moveTo>
                <a:lnTo>
                  <a:pt x="221686" y="426843"/>
                </a:lnTo>
                <a:lnTo>
                  <a:pt x="232587" y="428126"/>
                </a:lnTo>
                <a:lnTo>
                  <a:pt x="237339" y="387839"/>
                </a:lnTo>
                <a:lnTo>
                  <a:pt x="226438" y="386556"/>
                </a:lnTo>
                <a:close/>
              </a:path>
              <a:path w="1921510" h="798830">
                <a:moveTo>
                  <a:pt x="233246" y="328848"/>
                </a:moveTo>
                <a:lnTo>
                  <a:pt x="228494" y="369135"/>
                </a:lnTo>
                <a:lnTo>
                  <a:pt x="239395" y="370418"/>
                </a:lnTo>
                <a:lnTo>
                  <a:pt x="244147" y="330131"/>
                </a:lnTo>
                <a:lnTo>
                  <a:pt x="233246" y="328848"/>
                </a:lnTo>
                <a:close/>
              </a:path>
              <a:path w="1921510" h="798830">
                <a:moveTo>
                  <a:pt x="240054" y="271140"/>
                </a:moveTo>
                <a:lnTo>
                  <a:pt x="235301" y="311427"/>
                </a:lnTo>
                <a:lnTo>
                  <a:pt x="246203" y="312710"/>
                </a:lnTo>
                <a:lnTo>
                  <a:pt x="250955" y="272423"/>
                </a:lnTo>
                <a:lnTo>
                  <a:pt x="240054" y="271140"/>
                </a:lnTo>
                <a:close/>
              </a:path>
              <a:path w="1921510" h="798830">
                <a:moveTo>
                  <a:pt x="248126" y="213293"/>
                </a:moveTo>
                <a:lnTo>
                  <a:pt x="244410" y="234215"/>
                </a:lnTo>
                <a:lnTo>
                  <a:pt x="242109" y="253719"/>
                </a:lnTo>
                <a:lnTo>
                  <a:pt x="253010" y="255002"/>
                </a:lnTo>
                <a:lnTo>
                  <a:pt x="255274" y="235816"/>
                </a:lnTo>
                <a:lnTo>
                  <a:pt x="249861" y="234856"/>
                </a:lnTo>
                <a:lnTo>
                  <a:pt x="255435" y="234856"/>
                </a:lnTo>
                <a:lnTo>
                  <a:pt x="258933" y="215213"/>
                </a:lnTo>
                <a:lnTo>
                  <a:pt x="248126" y="213293"/>
                </a:lnTo>
                <a:close/>
              </a:path>
              <a:path w="1921510" h="798830">
                <a:moveTo>
                  <a:pt x="249861" y="234856"/>
                </a:moveTo>
                <a:lnTo>
                  <a:pt x="255264" y="235816"/>
                </a:lnTo>
                <a:lnTo>
                  <a:pt x="255311" y="235498"/>
                </a:lnTo>
                <a:lnTo>
                  <a:pt x="249861" y="234856"/>
                </a:lnTo>
                <a:close/>
              </a:path>
              <a:path w="1921510" h="798830">
                <a:moveTo>
                  <a:pt x="255435" y="234856"/>
                </a:moveTo>
                <a:lnTo>
                  <a:pt x="249861" y="234856"/>
                </a:lnTo>
                <a:lnTo>
                  <a:pt x="255311" y="235498"/>
                </a:lnTo>
                <a:lnTo>
                  <a:pt x="255293" y="235657"/>
                </a:lnTo>
                <a:lnTo>
                  <a:pt x="255435" y="234856"/>
                </a:lnTo>
                <a:close/>
              </a:path>
              <a:path w="1921510" h="798830">
                <a:moveTo>
                  <a:pt x="287134" y="192798"/>
                </a:moveTo>
                <a:lnTo>
                  <a:pt x="281574" y="192798"/>
                </a:lnTo>
                <a:lnTo>
                  <a:pt x="276273" y="194219"/>
                </a:lnTo>
                <a:lnTo>
                  <a:pt x="281734" y="224294"/>
                </a:lnTo>
                <a:lnTo>
                  <a:pt x="292533" y="222331"/>
                </a:lnTo>
                <a:lnTo>
                  <a:pt x="287134" y="192798"/>
                </a:lnTo>
                <a:close/>
              </a:path>
              <a:path w="1921510" h="798830">
                <a:moveTo>
                  <a:pt x="270161" y="158682"/>
                </a:moveTo>
                <a:lnTo>
                  <a:pt x="251202" y="196023"/>
                </a:lnTo>
                <a:lnTo>
                  <a:pt x="262009" y="197943"/>
                </a:lnTo>
                <a:lnTo>
                  <a:pt x="262750" y="193779"/>
                </a:lnTo>
                <a:lnTo>
                  <a:pt x="262819" y="193215"/>
                </a:lnTo>
                <a:lnTo>
                  <a:pt x="257549" y="191686"/>
                </a:lnTo>
                <a:lnTo>
                  <a:pt x="263264" y="191686"/>
                </a:lnTo>
                <a:lnTo>
                  <a:pt x="268206" y="174699"/>
                </a:lnTo>
                <a:lnTo>
                  <a:pt x="268014" y="174699"/>
                </a:lnTo>
                <a:lnTo>
                  <a:pt x="263315" y="171867"/>
                </a:lnTo>
                <a:lnTo>
                  <a:pt x="269725" y="171867"/>
                </a:lnTo>
                <a:lnTo>
                  <a:pt x="270188" y="171100"/>
                </a:lnTo>
                <a:lnTo>
                  <a:pt x="269503" y="171100"/>
                </a:lnTo>
                <a:lnTo>
                  <a:pt x="268988" y="170690"/>
                </a:lnTo>
                <a:lnTo>
                  <a:pt x="266704" y="168871"/>
                </a:lnTo>
                <a:lnTo>
                  <a:pt x="266743" y="168650"/>
                </a:lnTo>
                <a:lnTo>
                  <a:pt x="267789" y="167340"/>
                </a:lnTo>
                <a:lnTo>
                  <a:pt x="267159" y="165505"/>
                </a:lnTo>
                <a:lnTo>
                  <a:pt x="269254" y="165505"/>
                </a:lnTo>
                <a:lnTo>
                  <a:pt x="270042" y="164518"/>
                </a:lnTo>
                <a:lnTo>
                  <a:pt x="277909" y="164518"/>
                </a:lnTo>
                <a:lnTo>
                  <a:pt x="277522" y="163702"/>
                </a:lnTo>
                <a:lnTo>
                  <a:pt x="277009" y="163056"/>
                </a:lnTo>
                <a:lnTo>
                  <a:pt x="271895" y="158982"/>
                </a:lnTo>
                <a:lnTo>
                  <a:pt x="270161" y="158682"/>
                </a:lnTo>
                <a:close/>
              </a:path>
              <a:path w="1921510" h="798830">
                <a:moveTo>
                  <a:pt x="276215" y="194002"/>
                </a:moveTo>
                <a:lnTo>
                  <a:pt x="276255" y="194219"/>
                </a:lnTo>
                <a:lnTo>
                  <a:pt x="276215" y="194002"/>
                </a:lnTo>
                <a:close/>
              </a:path>
              <a:path w="1921510" h="798830">
                <a:moveTo>
                  <a:pt x="281574" y="192798"/>
                </a:moveTo>
                <a:lnTo>
                  <a:pt x="276174" y="193779"/>
                </a:lnTo>
                <a:lnTo>
                  <a:pt x="276273" y="194219"/>
                </a:lnTo>
                <a:lnTo>
                  <a:pt x="281574" y="192798"/>
                </a:lnTo>
                <a:close/>
              </a:path>
              <a:path w="1921510" h="798830">
                <a:moveTo>
                  <a:pt x="284395" y="182153"/>
                </a:moveTo>
                <a:lnTo>
                  <a:pt x="273794" y="184996"/>
                </a:lnTo>
                <a:lnTo>
                  <a:pt x="276215" y="194002"/>
                </a:lnTo>
                <a:lnTo>
                  <a:pt x="276174" y="193779"/>
                </a:lnTo>
                <a:lnTo>
                  <a:pt x="281574" y="192798"/>
                </a:lnTo>
                <a:lnTo>
                  <a:pt x="287134" y="192798"/>
                </a:lnTo>
                <a:lnTo>
                  <a:pt x="286875" y="191376"/>
                </a:lnTo>
                <a:lnTo>
                  <a:pt x="284395" y="182153"/>
                </a:lnTo>
                <a:close/>
              </a:path>
              <a:path w="1921510" h="798830">
                <a:moveTo>
                  <a:pt x="257549" y="191686"/>
                </a:moveTo>
                <a:lnTo>
                  <a:pt x="262819" y="193215"/>
                </a:lnTo>
                <a:lnTo>
                  <a:pt x="262952" y="192646"/>
                </a:lnTo>
                <a:lnTo>
                  <a:pt x="257549" y="191686"/>
                </a:lnTo>
                <a:close/>
              </a:path>
              <a:path w="1921510" h="798830">
                <a:moveTo>
                  <a:pt x="262901" y="192935"/>
                </a:moveTo>
                <a:lnTo>
                  <a:pt x="262819" y="193215"/>
                </a:lnTo>
                <a:lnTo>
                  <a:pt x="262901" y="192935"/>
                </a:lnTo>
                <a:close/>
              </a:path>
              <a:path w="1921510" h="798830">
                <a:moveTo>
                  <a:pt x="263264" y="191686"/>
                </a:moveTo>
                <a:lnTo>
                  <a:pt x="257549" y="191686"/>
                </a:lnTo>
                <a:lnTo>
                  <a:pt x="262952" y="192646"/>
                </a:lnTo>
                <a:lnTo>
                  <a:pt x="262901" y="192935"/>
                </a:lnTo>
                <a:lnTo>
                  <a:pt x="263264" y="191686"/>
                </a:lnTo>
                <a:close/>
              </a:path>
              <a:path w="1921510" h="798830">
                <a:moveTo>
                  <a:pt x="263315" y="171867"/>
                </a:moveTo>
                <a:lnTo>
                  <a:pt x="268014" y="174699"/>
                </a:lnTo>
                <a:lnTo>
                  <a:pt x="268385" y="174085"/>
                </a:lnTo>
                <a:lnTo>
                  <a:pt x="268585" y="173397"/>
                </a:lnTo>
                <a:lnTo>
                  <a:pt x="263315" y="171867"/>
                </a:lnTo>
                <a:close/>
              </a:path>
              <a:path w="1921510" h="798830">
                <a:moveTo>
                  <a:pt x="268385" y="174085"/>
                </a:moveTo>
                <a:lnTo>
                  <a:pt x="268014" y="174699"/>
                </a:lnTo>
                <a:lnTo>
                  <a:pt x="268206" y="174699"/>
                </a:lnTo>
                <a:lnTo>
                  <a:pt x="268385" y="174085"/>
                </a:lnTo>
                <a:close/>
              </a:path>
              <a:path w="1921510" h="798830">
                <a:moveTo>
                  <a:pt x="269725" y="171867"/>
                </a:moveTo>
                <a:lnTo>
                  <a:pt x="263315" y="171867"/>
                </a:lnTo>
                <a:lnTo>
                  <a:pt x="268585" y="173397"/>
                </a:lnTo>
                <a:lnTo>
                  <a:pt x="268385" y="174085"/>
                </a:lnTo>
                <a:lnTo>
                  <a:pt x="269725" y="171867"/>
                </a:lnTo>
                <a:close/>
              </a:path>
              <a:path w="1921510" h="798830">
                <a:moveTo>
                  <a:pt x="270166" y="170270"/>
                </a:moveTo>
                <a:lnTo>
                  <a:pt x="269100" y="170635"/>
                </a:lnTo>
                <a:lnTo>
                  <a:pt x="269503" y="171100"/>
                </a:lnTo>
                <a:lnTo>
                  <a:pt x="270166" y="170270"/>
                </a:lnTo>
                <a:close/>
              </a:path>
              <a:path w="1921510" h="798830">
                <a:moveTo>
                  <a:pt x="270826" y="170044"/>
                </a:moveTo>
                <a:lnTo>
                  <a:pt x="270166" y="170270"/>
                </a:lnTo>
                <a:lnTo>
                  <a:pt x="269503" y="171100"/>
                </a:lnTo>
                <a:lnTo>
                  <a:pt x="270188" y="171100"/>
                </a:lnTo>
                <a:lnTo>
                  <a:pt x="270826" y="170044"/>
                </a:lnTo>
                <a:close/>
              </a:path>
              <a:path w="1921510" h="798830">
                <a:moveTo>
                  <a:pt x="268973" y="170678"/>
                </a:moveTo>
                <a:close/>
              </a:path>
              <a:path w="1921510" h="798830">
                <a:moveTo>
                  <a:pt x="271249" y="168037"/>
                </a:moveTo>
                <a:lnTo>
                  <a:pt x="268477" y="169349"/>
                </a:lnTo>
                <a:lnTo>
                  <a:pt x="268919" y="170635"/>
                </a:lnTo>
                <a:lnTo>
                  <a:pt x="270166" y="170270"/>
                </a:lnTo>
                <a:lnTo>
                  <a:pt x="271336" y="168804"/>
                </a:lnTo>
                <a:lnTo>
                  <a:pt x="271249" y="168037"/>
                </a:lnTo>
                <a:close/>
              </a:path>
              <a:path w="1921510" h="798830">
                <a:moveTo>
                  <a:pt x="267789" y="167340"/>
                </a:moveTo>
                <a:lnTo>
                  <a:pt x="266743" y="168650"/>
                </a:lnTo>
                <a:lnTo>
                  <a:pt x="266704" y="168871"/>
                </a:lnTo>
                <a:lnTo>
                  <a:pt x="268919" y="170635"/>
                </a:lnTo>
                <a:lnTo>
                  <a:pt x="268534" y="169512"/>
                </a:lnTo>
                <a:lnTo>
                  <a:pt x="268132" y="169512"/>
                </a:lnTo>
                <a:lnTo>
                  <a:pt x="267965" y="169161"/>
                </a:lnTo>
                <a:lnTo>
                  <a:pt x="268351" y="168979"/>
                </a:lnTo>
                <a:lnTo>
                  <a:pt x="267789" y="167340"/>
                </a:lnTo>
                <a:close/>
              </a:path>
              <a:path w="1921510" h="798830">
                <a:moveTo>
                  <a:pt x="271459" y="168650"/>
                </a:moveTo>
                <a:lnTo>
                  <a:pt x="270166" y="170270"/>
                </a:lnTo>
                <a:lnTo>
                  <a:pt x="270826" y="170044"/>
                </a:lnTo>
                <a:lnTo>
                  <a:pt x="271470" y="168979"/>
                </a:lnTo>
                <a:lnTo>
                  <a:pt x="271459" y="168650"/>
                </a:lnTo>
                <a:close/>
              </a:path>
              <a:path w="1921510" h="798830">
                <a:moveTo>
                  <a:pt x="271535" y="168871"/>
                </a:moveTo>
                <a:lnTo>
                  <a:pt x="270826" y="170044"/>
                </a:lnTo>
                <a:lnTo>
                  <a:pt x="271821" y="169704"/>
                </a:lnTo>
                <a:lnTo>
                  <a:pt x="271535" y="168871"/>
                </a:lnTo>
                <a:close/>
              </a:path>
              <a:path w="1921510" h="798830">
                <a:moveTo>
                  <a:pt x="268351" y="168979"/>
                </a:moveTo>
                <a:lnTo>
                  <a:pt x="267965" y="169161"/>
                </a:lnTo>
                <a:lnTo>
                  <a:pt x="268132" y="169512"/>
                </a:lnTo>
                <a:lnTo>
                  <a:pt x="268477" y="169349"/>
                </a:lnTo>
                <a:lnTo>
                  <a:pt x="268351" y="168979"/>
                </a:lnTo>
                <a:close/>
              </a:path>
              <a:path w="1921510" h="798830">
                <a:moveTo>
                  <a:pt x="268477" y="169349"/>
                </a:moveTo>
                <a:lnTo>
                  <a:pt x="268132" y="169512"/>
                </a:lnTo>
                <a:lnTo>
                  <a:pt x="268534" y="169512"/>
                </a:lnTo>
                <a:lnTo>
                  <a:pt x="268477" y="169349"/>
                </a:lnTo>
                <a:close/>
              </a:path>
              <a:path w="1921510" h="798830">
                <a:moveTo>
                  <a:pt x="270912" y="167767"/>
                </a:moveTo>
                <a:lnTo>
                  <a:pt x="268579" y="168871"/>
                </a:lnTo>
                <a:lnTo>
                  <a:pt x="268477" y="169349"/>
                </a:lnTo>
                <a:lnTo>
                  <a:pt x="271249" y="168037"/>
                </a:lnTo>
                <a:lnTo>
                  <a:pt x="270912" y="167767"/>
                </a:lnTo>
                <a:close/>
              </a:path>
              <a:path w="1921510" h="798830">
                <a:moveTo>
                  <a:pt x="268573" y="166357"/>
                </a:moveTo>
                <a:lnTo>
                  <a:pt x="267789" y="167340"/>
                </a:lnTo>
                <a:lnTo>
                  <a:pt x="268351" y="168979"/>
                </a:lnTo>
                <a:lnTo>
                  <a:pt x="270912" y="167767"/>
                </a:lnTo>
                <a:lnTo>
                  <a:pt x="268573" y="166357"/>
                </a:lnTo>
                <a:close/>
              </a:path>
              <a:path w="1921510" h="798830">
                <a:moveTo>
                  <a:pt x="271757" y="168276"/>
                </a:moveTo>
                <a:lnTo>
                  <a:pt x="271459" y="168650"/>
                </a:lnTo>
                <a:lnTo>
                  <a:pt x="271535" y="168871"/>
                </a:lnTo>
                <a:lnTo>
                  <a:pt x="271669" y="168650"/>
                </a:lnTo>
                <a:lnTo>
                  <a:pt x="271757" y="168276"/>
                </a:lnTo>
                <a:close/>
              </a:path>
              <a:path w="1921510" h="798830">
                <a:moveTo>
                  <a:pt x="271311" y="168007"/>
                </a:moveTo>
                <a:lnTo>
                  <a:pt x="271352" y="168337"/>
                </a:lnTo>
                <a:lnTo>
                  <a:pt x="271459" y="168650"/>
                </a:lnTo>
                <a:lnTo>
                  <a:pt x="271757" y="168276"/>
                </a:lnTo>
                <a:lnTo>
                  <a:pt x="271311" y="168007"/>
                </a:lnTo>
                <a:close/>
              </a:path>
              <a:path w="1921510" h="798830">
                <a:moveTo>
                  <a:pt x="272373" y="167505"/>
                </a:moveTo>
                <a:lnTo>
                  <a:pt x="271428" y="167952"/>
                </a:lnTo>
                <a:lnTo>
                  <a:pt x="271757" y="168276"/>
                </a:lnTo>
                <a:lnTo>
                  <a:pt x="272373" y="167505"/>
                </a:lnTo>
                <a:close/>
              </a:path>
              <a:path w="1921510" h="798830">
                <a:moveTo>
                  <a:pt x="272925" y="166814"/>
                </a:moveTo>
                <a:lnTo>
                  <a:pt x="271122" y="167667"/>
                </a:lnTo>
                <a:lnTo>
                  <a:pt x="271220" y="167952"/>
                </a:lnTo>
                <a:lnTo>
                  <a:pt x="272373" y="167505"/>
                </a:lnTo>
                <a:lnTo>
                  <a:pt x="272925" y="166814"/>
                </a:lnTo>
                <a:close/>
              </a:path>
              <a:path w="1921510" h="798830">
                <a:moveTo>
                  <a:pt x="271122" y="167667"/>
                </a:moveTo>
                <a:lnTo>
                  <a:pt x="270912" y="167767"/>
                </a:lnTo>
                <a:lnTo>
                  <a:pt x="271220" y="167952"/>
                </a:lnTo>
                <a:lnTo>
                  <a:pt x="271122" y="167667"/>
                </a:lnTo>
                <a:close/>
              </a:path>
              <a:path w="1921510" h="798830">
                <a:moveTo>
                  <a:pt x="270042" y="164518"/>
                </a:moveTo>
                <a:lnTo>
                  <a:pt x="268573" y="166357"/>
                </a:lnTo>
                <a:lnTo>
                  <a:pt x="270912" y="167767"/>
                </a:lnTo>
                <a:lnTo>
                  <a:pt x="271122" y="167667"/>
                </a:lnTo>
                <a:lnTo>
                  <a:pt x="270042" y="164518"/>
                </a:lnTo>
                <a:close/>
              </a:path>
              <a:path w="1921510" h="798830">
                <a:moveTo>
                  <a:pt x="277909" y="164518"/>
                </a:moveTo>
                <a:lnTo>
                  <a:pt x="270042" y="164518"/>
                </a:lnTo>
                <a:lnTo>
                  <a:pt x="271122" y="167667"/>
                </a:lnTo>
                <a:lnTo>
                  <a:pt x="272925" y="166814"/>
                </a:lnTo>
                <a:lnTo>
                  <a:pt x="273833" y="166814"/>
                </a:lnTo>
                <a:lnTo>
                  <a:pt x="278051" y="164818"/>
                </a:lnTo>
                <a:lnTo>
                  <a:pt x="277909" y="164518"/>
                </a:lnTo>
                <a:close/>
              </a:path>
              <a:path w="1921510" h="798830">
                <a:moveTo>
                  <a:pt x="273833" y="166814"/>
                </a:moveTo>
                <a:lnTo>
                  <a:pt x="272925" y="166814"/>
                </a:lnTo>
                <a:lnTo>
                  <a:pt x="272373" y="167505"/>
                </a:lnTo>
                <a:lnTo>
                  <a:pt x="273833" y="166814"/>
                </a:lnTo>
                <a:close/>
              </a:path>
              <a:path w="1921510" h="798830">
                <a:moveTo>
                  <a:pt x="267159" y="165505"/>
                </a:moveTo>
                <a:lnTo>
                  <a:pt x="267789" y="167340"/>
                </a:lnTo>
                <a:lnTo>
                  <a:pt x="268573" y="166357"/>
                </a:lnTo>
                <a:lnTo>
                  <a:pt x="267159" y="165505"/>
                </a:lnTo>
                <a:close/>
              </a:path>
              <a:path w="1921510" h="798830">
                <a:moveTo>
                  <a:pt x="269254" y="165505"/>
                </a:moveTo>
                <a:lnTo>
                  <a:pt x="267159" y="165505"/>
                </a:lnTo>
                <a:lnTo>
                  <a:pt x="268573" y="166357"/>
                </a:lnTo>
                <a:lnTo>
                  <a:pt x="269254" y="165505"/>
                </a:lnTo>
                <a:close/>
              </a:path>
              <a:path w="1921510" h="798830">
                <a:moveTo>
                  <a:pt x="294983" y="239951"/>
                </a:moveTo>
                <a:lnTo>
                  <a:pt x="284105" y="241424"/>
                </a:lnTo>
                <a:lnTo>
                  <a:pt x="289561" y="281621"/>
                </a:lnTo>
                <a:lnTo>
                  <a:pt x="300438" y="280148"/>
                </a:lnTo>
                <a:lnTo>
                  <a:pt x="294983" y="239951"/>
                </a:lnTo>
                <a:close/>
              </a:path>
              <a:path w="1921510" h="798830">
                <a:moveTo>
                  <a:pt x="302696" y="297604"/>
                </a:moveTo>
                <a:lnTo>
                  <a:pt x="291804" y="298960"/>
                </a:lnTo>
                <a:lnTo>
                  <a:pt x="296827" y="339214"/>
                </a:lnTo>
                <a:lnTo>
                  <a:pt x="307720" y="337858"/>
                </a:lnTo>
                <a:lnTo>
                  <a:pt x="302696" y="297604"/>
                </a:lnTo>
                <a:close/>
              </a:path>
              <a:path w="1921510" h="798830">
                <a:moveTo>
                  <a:pt x="309892" y="355264"/>
                </a:moveTo>
                <a:lnTo>
                  <a:pt x="299000" y="356621"/>
                </a:lnTo>
                <a:lnTo>
                  <a:pt x="304023" y="396875"/>
                </a:lnTo>
                <a:lnTo>
                  <a:pt x="314916" y="395518"/>
                </a:lnTo>
                <a:lnTo>
                  <a:pt x="309892" y="355264"/>
                </a:lnTo>
                <a:close/>
              </a:path>
              <a:path w="1921510" h="798830">
                <a:moveTo>
                  <a:pt x="317088" y="412926"/>
                </a:moveTo>
                <a:lnTo>
                  <a:pt x="306196" y="414282"/>
                </a:lnTo>
                <a:lnTo>
                  <a:pt x="311220" y="454536"/>
                </a:lnTo>
                <a:lnTo>
                  <a:pt x="322112" y="453179"/>
                </a:lnTo>
                <a:lnTo>
                  <a:pt x="317088" y="412926"/>
                </a:lnTo>
                <a:close/>
              </a:path>
              <a:path w="1921510" h="798830">
                <a:moveTo>
                  <a:pt x="324284" y="470586"/>
                </a:moveTo>
                <a:lnTo>
                  <a:pt x="313392" y="471943"/>
                </a:lnTo>
                <a:lnTo>
                  <a:pt x="318415" y="512197"/>
                </a:lnTo>
                <a:lnTo>
                  <a:pt x="329308" y="510840"/>
                </a:lnTo>
                <a:lnTo>
                  <a:pt x="324284" y="470586"/>
                </a:lnTo>
                <a:close/>
              </a:path>
              <a:path w="1921510" h="798830">
                <a:moveTo>
                  <a:pt x="331480" y="528247"/>
                </a:moveTo>
                <a:lnTo>
                  <a:pt x="320588" y="529604"/>
                </a:lnTo>
                <a:lnTo>
                  <a:pt x="321353" y="535649"/>
                </a:lnTo>
                <a:lnTo>
                  <a:pt x="328204" y="564973"/>
                </a:lnTo>
                <a:lnTo>
                  <a:pt x="328318" y="565308"/>
                </a:lnTo>
                <a:lnTo>
                  <a:pt x="330639" y="570457"/>
                </a:lnTo>
                <a:lnTo>
                  <a:pt x="340648" y="565956"/>
                </a:lnTo>
                <a:lnTo>
                  <a:pt x="339487" y="563382"/>
                </a:lnTo>
                <a:lnTo>
                  <a:pt x="333468" y="563382"/>
                </a:lnTo>
                <a:lnTo>
                  <a:pt x="338472" y="561131"/>
                </a:lnTo>
                <a:lnTo>
                  <a:pt x="332377" y="534591"/>
                </a:lnTo>
                <a:lnTo>
                  <a:pt x="326741" y="534591"/>
                </a:lnTo>
                <a:lnTo>
                  <a:pt x="332086" y="533345"/>
                </a:lnTo>
                <a:lnTo>
                  <a:pt x="331480" y="528247"/>
                </a:lnTo>
                <a:close/>
              </a:path>
              <a:path w="1921510" h="798830">
                <a:moveTo>
                  <a:pt x="338472" y="561131"/>
                </a:moveTo>
                <a:lnTo>
                  <a:pt x="333468" y="563382"/>
                </a:lnTo>
                <a:lnTo>
                  <a:pt x="338813" y="562136"/>
                </a:lnTo>
                <a:lnTo>
                  <a:pt x="338692" y="561617"/>
                </a:lnTo>
                <a:lnTo>
                  <a:pt x="338472" y="561131"/>
                </a:lnTo>
                <a:close/>
              </a:path>
              <a:path w="1921510" h="798830">
                <a:moveTo>
                  <a:pt x="338692" y="561617"/>
                </a:moveTo>
                <a:lnTo>
                  <a:pt x="338813" y="562136"/>
                </a:lnTo>
                <a:lnTo>
                  <a:pt x="333468" y="563382"/>
                </a:lnTo>
                <a:lnTo>
                  <a:pt x="339487" y="563382"/>
                </a:lnTo>
                <a:lnTo>
                  <a:pt x="338692" y="561617"/>
                </a:lnTo>
                <a:close/>
              </a:path>
              <a:path w="1921510" h="798830">
                <a:moveTo>
                  <a:pt x="338578" y="561131"/>
                </a:moveTo>
                <a:lnTo>
                  <a:pt x="338692" y="561617"/>
                </a:lnTo>
                <a:lnTo>
                  <a:pt x="338578" y="561131"/>
                </a:lnTo>
                <a:close/>
              </a:path>
              <a:path w="1921510" h="798830">
                <a:moveTo>
                  <a:pt x="332086" y="533345"/>
                </a:moveTo>
                <a:lnTo>
                  <a:pt x="326741" y="534591"/>
                </a:lnTo>
                <a:lnTo>
                  <a:pt x="332187" y="533913"/>
                </a:lnTo>
                <a:lnTo>
                  <a:pt x="332086" y="533345"/>
                </a:lnTo>
                <a:close/>
              </a:path>
              <a:path w="1921510" h="798830">
                <a:moveTo>
                  <a:pt x="332151" y="533627"/>
                </a:moveTo>
                <a:lnTo>
                  <a:pt x="332187" y="533913"/>
                </a:lnTo>
                <a:lnTo>
                  <a:pt x="326741" y="534591"/>
                </a:lnTo>
                <a:lnTo>
                  <a:pt x="332377" y="534591"/>
                </a:lnTo>
                <a:lnTo>
                  <a:pt x="332151" y="533627"/>
                </a:lnTo>
                <a:close/>
              </a:path>
              <a:path w="1921510" h="798830">
                <a:moveTo>
                  <a:pt x="332116" y="533345"/>
                </a:moveTo>
                <a:lnTo>
                  <a:pt x="332151" y="533627"/>
                </a:lnTo>
                <a:lnTo>
                  <a:pt x="332116" y="533345"/>
                </a:lnTo>
                <a:close/>
              </a:path>
              <a:path w="1921510" h="798830">
                <a:moveTo>
                  <a:pt x="344842" y="570346"/>
                </a:moveTo>
                <a:lnTo>
                  <a:pt x="351108" y="574715"/>
                </a:lnTo>
                <a:lnTo>
                  <a:pt x="351685" y="573888"/>
                </a:lnTo>
                <a:lnTo>
                  <a:pt x="351898" y="573486"/>
                </a:lnTo>
                <a:lnTo>
                  <a:pt x="352786" y="571127"/>
                </a:lnTo>
                <a:lnTo>
                  <a:pt x="346922" y="571127"/>
                </a:lnTo>
                <a:lnTo>
                  <a:pt x="344842" y="570346"/>
                </a:lnTo>
                <a:close/>
              </a:path>
              <a:path w="1921510" h="798830">
                <a:moveTo>
                  <a:pt x="342422" y="567989"/>
                </a:moveTo>
                <a:lnTo>
                  <a:pt x="342108" y="568439"/>
                </a:lnTo>
                <a:lnTo>
                  <a:pt x="344842" y="570346"/>
                </a:lnTo>
                <a:lnTo>
                  <a:pt x="346922" y="571127"/>
                </a:lnTo>
                <a:lnTo>
                  <a:pt x="342422" y="567989"/>
                </a:lnTo>
                <a:close/>
              </a:path>
              <a:path w="1921510" h="798830">
                <a:moveTo>
                  <a:pt x="353967" y="567989"/>
                </a:moveTo>
                <a:lnTo>
                  <a:pt x="342422" y="567989"/>
                </a:lnTo>
                <a:lnTo>
                  <a:pt x="346922" y="571127"/>
                </a:lnTo>
                <a:lnTo>
                  <a:pt x="352786" y="571127"/>
                </a:lnTo>
                <a:lnTo>
                  <a:pt x="353967" y="567989"/>
                </a:lnTo>
                <a:close/>
              </a:path>
              <a:path w="1921510" h="798830">
                <a:moveTo>
                  <a:pt x="345511" y="559300"/>
                </a:moveTo>
                <a:lnTo>
                  <a:pt x="341785" y="569198"/>
                </a:lnTo>
                <a:lnTo>
                  <a:pt x="344842" y="570346"/>
                </a:lnTo>
                <a:lnTo>
                  <a:pt x="342108" y="568439"/>
                </a:lnTo>
                <a:lnTo>
                  <a:pt x="342422" y="567989"/>
                </a:lnTo>
                <a:lnTo>
                  <a:pt x="353967" y="567989"/>
                </a:lnTo>
                <a:lnTo>
                  <a:pt x="355982" y="562637"/>
                </a:lnTo>
                <a:lnTo>
                  <a:pt x="356412" y="560916"/>
                </a:lnTo>
                <a:lnTo>
                  <a:pt x="350766" y="560916"/>
                </a:lnTo>
                <a:lnTo>
                  <a:pt x="345432" y="559625"/>
                </a:lnTo>
                <a:lnTo>
                  <a:pt x="345511" y="559300"/>
                </a:lnTo>
                <a:close/>
              </a:path>
              <a:path w="1921510" h="798830">
                <a:moveTo>
                  <a:pt x="345629" y="558987"/>
                </a:moveTo>
                <a:lnTo>
                  <a:pt x="345511" y="559300"/>
                </a:lnTo>
                <a:lnTo>
                  <a:pt x="345432" y="559625"/>
                </a:lnTo>
                <a:lnTo>
                  <a:pt x="350766" y="560916"/>
                </a:lnTo>
                <a:lnTo>
                  <a:pt x="345629" y="558987"/>
                </a:lnTo>
                <a:close/>
              </a:path>
              <a:path w="1921510" h="798830">
                <a:moveTo>
                  <a:pt x="356879" y="558987"/>
                </a:moveTo>
                <a:lnTo>
                  <a:pt x="345629" y="558987"/>
                </a:lnTo>
                <a:lnTo>
                  <a:pt x="350766" y="560916"/>
                </a:lnTo>
                <a:lnTo>
                  <a:pt x="356412" y="560916"/>
                </a:lnTo>
                <a:lnTo>
                  <a:pt x="356879" y="558987"/>
                </a:lnTo>
                <a:close/>
              </a:path>
              <a:path w="1921510" h="798830">
                <a:moveTo>
                  <a:pt x="350194" y="540000"/>
                </a:moveTo>
                <a:lnTo>
                  <a:pt x="345511" y="559300"/>
                </a:lnTo>
                <a:lnTo>
                  <a:pt x="345629" y="558987"/>
                </a:lnTo>
                <a:lnTo>
                  <a:pt x="356879" y="558987"/>
                </a:lnTo>
                <a:lnTo>
                  <a:pt x="360980" y="542044"/>
                </a:lnTo>
                <a:lnTo>
                  <a:pt x="361140" y="541112"/>
                </a:lnTo>
                <a:lnTo>
                  <a:pt x="355571" y="541112"/>
                </a:lnTo>
                <a:lnTo>
                  <a:pt x="350163" y="540181"/>
                </a:lnTo>
                <a:lnTo>
                  <a:pt x="350194" y="540000"/>
                </a:lnTo>
                <a:close/>
              </a:path>
              <a:path w="1921510" h="798830">
                <a:moveTo>
                  <a:pt x="350237" y="539821"/>
                </a:moveTo>
                <a:lnTo>
                  <a:pt x="350163" y="540181"/>
                </a:lnTo>
                <a:lnTo>
                  <a:pt x="355571" y="541112"/>
                </a:lnTo>
                <a:lnTo>
                  <a:pt x="350237" y="539821"/>
                </a:lnTo>
                <a:close/>
              </a:path>
              <a:path w="1921510" h="798830">
                <a:moveTo>
                  <a:pt x="361363" y="539821"/>
                </a:moveTo>
                <a:lnTo>
                  <a:pt x="350237" y="539821"/>
                </a:lnTo>
                <a:lnTo>
                  <a:pt x="355571" y="541112"/>
                </a:lnTo>
                <a:lnTo>
                  <a:pt x="361140" y="541112"/>
                </a:lnTo>
                <a:lnTo>
                  <a:pt x="361363" y="539821"/>
                </a:lnTo>
                <a:close/>
              </a:path>
              <a:path w="1921510" h="798830">
                <a:moveTo>
                  <a:pt x="351648" y="531577"/>
                </a:moveTo>
                <a:lnTo>
                  <a:pt x="350194" y="540000"/>
                </a:lnTo>
                <a:lnTo>
                  <a:pt x="350237" y="539821"/>
                </a:lnTo>
                <a:lnTo>
                  <a:pt x="361363" y="539821"/>
                </a:lnTo>
                <a:lnTo>
                  <a:pt x="362465" y="533440"/>
                </a:lnTo>
                <a:lnTo>
                  <a:pt x="351648" y="531577"/>
                </a:lnTo>
                <a:close/>
              </a:path>
              <a:path w="1921510" h="798830">
                <a:moveTo>
                  <a:pt x="356872" y="501312"/>
                </a:moveTo>
                <a:lnTo>
                  <a:pt x="354632" y="514290"/>
                </a:lnTo>
                <a:lnTo>
                  <a:pt x="365449" y="516153"/>
                </a:lnTo>
                <a:lnTo>
                  <a:pt x="367738" y="502865"/>
                </a:lnTo>
                <a:lnTo>
                  <a:pt x="367835" y="502141"/>
                </a:lnTo>
                <a:lnTo>
                  <a:pt x="362298" y="502141"/>
                </a:lnTo>
                <a:lnTo>
                  <a:pt x="356858" y="501417"/>
                </a:lnTo>
                <a:close/>
              </a:path>
              <a:path w="1921510" h="798830">
                <a:moveTo>
                  <a:pt x="356890" y="501209"/>
                </a:moveTo>
                <a:lnTo>
                  <a:pt x="356858" y="501417"/>
                </a:lnTo>
                <a:lnTo>
                  <a:pt x="362298" y="502141"/>
                </a:lnTo>
                <a:lnTo>
                  <a:pt x="356890" y="501209"/>
                </a:lnTo>
                <a:close/>
              </a:path>
              <a:path w="1921510" h="798830">
                <a:moveTo>
                  <a:pt x="367959" y="501209"/>
                </a:moveTo>
                <a:lnTo>
                  <a:pt x="356890" y="501209"/>
                </a:lnTo>
                <a:lnTo>
                  <a:pt x="362298" y="502141"/>
                </a:lnTo>
                <a:lnTo>
                  <a:pt x="367835" y="502141"/>
                </a:lnTo>
                <a:lnTo>
                  <a:pt x="367959" y="501209"/>
                </a:lnTo>
                <a:close/>
              </a:path>
              <a:path w="1921510" h="798830">
                <a:moveTo>
                  <a:pt x="360469" y="474364"/>
                </a:moveTo>
                <a:lnTo>
                  <a:pt x="356872" y="501312"/>
                </a:lnTo>
                <a:lnTo>
                  <a:pt x="367959" y="501209"/>
                </a:lnTo>
                <a:lnTo>
                  <a:pt x="371349" y="475813"/>
                </a:lnTo>
                <a:lnTo>
                  <a:pt x="360469" y="474364"/>
                </a:lnTo>
                <a:close/>
              </a:path>
              <a:path w="1921510" h="798830">
                <a:moveTo>
                  <a:pt x="368142" y="416777"/>
                </a:moveTo>
                <a:lnTo>
                  <a:pt x="362789" y="456976"/>
                </a:lnTo>
                <a:lnTo>
                  <a:pt x="373669" y="458425"/>
                </a:lnTo>
                <a:lnTo>
                  <a:pt x="379025" y="418202"/>
                </a:lnTo>
                <a:lnTo>
                  <a:pt x="368142" y="416777"/>
                </a:lnTo>
                <a:close/>
              </a:path>
              <a:path w="1921510" h="798830">
                <a:moveTo>
                  <a:pt x="375700" y="359162"/>
                </a:moveTo>
                <a:lnTo>
                  <a:pt x="370423" y="399384"/>
                </a:lnTo>
                <a:lnTo>
                  <a:pt x="381307" y="400808"/>
                </a:lnTo>
                <a:lnTo>
                  <a:pt x="386583" y="360587"/>
                </a:lnTo>
                <a:lnTo>
                  <a:pt x="375700" y="359162"/>
                </a:lnTo>
                <a:close/>
              </a:path>
              <a:path w="1921510" h="798830">
                <a:moveTo>
                  <a:pt x="383258" y="301548"/>
                </a:moveTo>
                <a:lnTo>
                  <a:pt x="377981" y="341769"/>
                </a:lnTo>
                <a:lnTo>
                  <a:pt x="388865" y="343193"/>
                </a:lnTo>
                <a:lnTo>
                  <a:pt x="394141" y="302972"/>
                </a:lnTo>
                <a:lnTo>
                  <a:pt x="383258" y="301548"/>
                </a:lnTo>
                <a:close/>
              </a:path>
              <a:path w="1921510" h="798830">
                <a:moveTo>
                  <a:pt x="392793" y="243915"/>
                </a:moveTo>
                <a:lnTo>
                  <a:pt x="386648" y="275706"/>
                </a:lnTo>
                <a:lnTo>
                  <a:pt x="385539" y="284154"/>
                </a:lnTo>
                <a:lnTo>
                  <a:pt x="396423" y="285579"/>
                </a:lnTo>
                <a:lnTo>
                  <a:pt x="397488" y="277459"/>
                </a:lnTo>
                <a:lnTo>
                  <a:pt x="392089" y="276419"/>
                </a:lnTo>
                <a:lnTo>
                  <a:pt x="397679" y="276419"/>
                </a:lnTo>
                <a:lnTo>
                  <a:pt x="403569" y="245997"/>
                </a:lnTo>
                <a:lnTo>
                  <a:pt x="392793" y="243915"/>
                </a:lnTo>
                <a:close/>
              </a:path>
              <a:path w="1921510" h="798830">
                <a:moveTo>
                  <a:pt x="392089" y="276419"/>
                </a:moveTo>
                <a:lnTo>
                  <a:pt x="397478" y="277459"/>
                </a:lnTo>
                <a:lnTo>
                  <a:pt x="397531" y="277131"/>
                </a:lnTo>
                <a:lnTo>
                  <a:pt x="392089" y="276419"/>
                </a:lnTo>
                <a:close/>
              </a:path>
              <a:path w="1921510" h="798830">
                <a:moveTo>
                  <a:pt x="397679" y="276419"/>
                </a:moveTo>
                <a:lnTo>
                  <a:pt x="392089" y="276419"/>
                </a:lnTo>
                <a:lnTo>
                  <a:pt x="397531" y="277131"/>
                </a:lnTo>
                <a:lnTo>
                  <a:pt x="397510" y="277295"/>
                </a:lnTo>
                <a:lnTo>
                  <a:pt x="397679" y="276419"/>
                </a:lnTo>
                <a:close/>
              </a:path>
              <a:path w="1921510" h="798830">
                <a:moveTo>
                  <a:pt x="424732" y="222397"/>
                </a:moveTo>
                <a:lnTo>
                  <a:pt x="418998" y="222397"/>
                </a:lnTo>
                <a:lnTo>
                  <a:pt x="414129" y="224927"/>
                </a:lnTo>
                <a:lnTo>
                  <a:pt x="416479" y="233001"/>
                </a:lnTo>
                <a:lnTo>
                  <a:pt x="426984" y="229822"/>
                </a:lnTo>
                <a:lnTo>
                  <a:pt x="424732" y="222397"/>
                </a:lnTo>
                <a:close/>
              </a:path>
              <a:path w="1921510" h="798830">
                <a:moveTo>
                  <a:pt x="412707" y="207045"/>
                </a:moveTo>
                <a:lnTo>
                  <a:pt x="397380" y="226323"/>
                </a:lnTo>
                <a:lnTo>
                  <a:pt x="407821" y="229704"/>
                </a:lnTo>
                <a:lnTo>
                  <a:pt x="410292" y="222092"/>
                </a:lnTo>
                <a:lnTo>
                  <a:pt x="410039" y="222092"/>
                </a:lnTo>
                <a:lnTo>
                  <a:pt x="405543" y="218947"/>
                </a:lnTo>
                <a:lnTo>
                  <a:pt x="411014" y="218947"/>
                </a:lnTo>
                <a:lnTo>
                  <a:pt x="410937" y="218799"/>
                </a:lnTo>
                <a:lnTo>
                  <a:pt x="410654" y="218799"/>
                </a:lnTo>
                <a:lnTo>
                  <a:pt x="410558" y="218393"/>
                </a:lnTo>
                <a:lnTo>
                  <a:pt x="408907" y="217114"/>
                </a:lnTo>
                <a:lnTo>
                  <a:pt x="409939" y="215785"/>
                </a:lnTo>
                <a:lnTo>
                  <a:pt x="409388" y="213466"/>
                </a:lnTo>
                <a:lnTo>
                  <a:pt x="411740" y="213466"/>
                </a:lnTo>
                <a:lnTo>
                  <a:pt x="412270" y="212783"/>
                </a:lnTo>
                <a:lnTo>
                  <a:pt x="420177" y="212783"/>
                </a:lnTo>
                <a:lnTo>
                  <a:pt x="419652" y="211776"/>
                </a:lnTo>
                <a:lnTo>
                  <a:pt x="419151" y="211175"/>
                </a:lnTo>
                <a:lnTo>
                  <a:pt x="414251" y="207379"/>
                </a:lnTo>
                <a:lnTo>
                  <a:pt x="412707" y="207045"/>
                </a:lnTo>
                <a:close/>
              </a:path>
              <a:path w="1921510" h="798830">
                <a:moveTo>
                  <a:pt x="413893" y="224475"/>
                </a:moveTo>
                <a:lnTo>
                  <a:pt x="414030" y="224927"/>
                </a:lnTo>
                <a:lnTo>
                  <a:pt x="413893" y="224475"/>
                </a:lnTo>
                <a:close/>
              </a:path>
              <a:path w="1921510" h="798830">
                <a:moveTo>
                  <a:pt x="418998" y="222397"/>
                </a:moveTo>
                <a:lnTo>
                  <a:pt x="413745" y="223986"/>
                </a:lnTo>
                <a:lnTo>
                  <a:pt x="413893" y="224475"/>
                </a:lnTo>
                <a:lnTo>
                  <a:pt x="414129" y="224927"/>
                </a:lnTo>
                <a:lnTo>
                  <a:pt x="418998" y="222397"/>
                </a:lnTo>
                <a:close/>
              </a:path>
              <a:path w="1921510" h="798830">
                <a:moveTo>
                  <a:pt x="421340" y="215016"/>
                </a:moveTo>
                <a:lnTo>
                  <a:pt x="415154" y="215016"/>
                </a:lnTo>
                <a:lnTo>
                  <a:pt x="413580" y="217043"/>
                </a:lnTo>
                <a:lnTo>
                  <a:pt x="413462" y="217801"/>
                </a:lnTo>
                <a:lnTo>
                  <a:pt x="413537" y="218116"/>
                </a:lnTo>
                <a:lnTo>
                  <a:pt x="412685" y="218318"/>
                </a:lnTo>
                <a:lnTo>
                  <a:pt x="411538" y="219953"/>
                </a:lnTo>
                <a:lnTo>
                  <a:pt x="413893" y="224475"/>
                </a:lnTo>
                <a:lnTo>
                  <a:pt x="413745" y="223986"/>
                </a:lnTo>
                <a:lnTo>
                  <a:pt x="418998" y="222397"/>
                </a:lnTo>
                <a:lnTo>
                  <a:pt x="424732" y="222397"/>
                </a:lnTo>
                <a:lnTo>
                  <a:pt x="424151" y="220482"/>
                </a:lnTo>
                <a:lnTo>
                  <a:pt x="424023" y="220169"/>
                </a:lnTo>
                <a:lnTo>
                  <a:pt x="421340" y="215016"/>
                </a:lnTo>
                <a:close/>
              </a:path>
              <a:path w="1921510" h="798830">
                <a:moveTo>
                  <a:pt x="405543" y="218947"/>
                </a:moveTo>
                <a:lnTo>
                  <a:pt x="410039" y="222092"/>
                </a:lnTo>
                <a:lnTo>
                  <a:pt x="410510" y="221419"/>
                </a:lnTo>
                <a:lnTo>
                  <a:pt x="410764" y="220638"/>
                </a:lnTo>
                <a:lnTo>
                  <a:pt x="405543" y="218947"/>
                </a:lnTo>
                <a:close/>
              </a:path>
              <a:path w="1921510" h="798830">
                <a:moveTo>
                  <a:pt x="410510" y="221419"/>
                </a:moveTo>
                <a:lnTo>
                  <a:pt x="410039" y="222092"/>
                </a:lnTo>
                <a:lnTo>
                  <a:pt x="410292" y="222092"/>
                </a:lnTo>
                <a:lnTo>
                  <a:pt x="410510" y="221419"/>
                </a:lnTo>
                <a:close/>
              </a:path>
              <a:path w="1921510" h="798830">
                <a:moveTo>
                  <a:pt x="411014" y="218947"/>
                </a:moveTo>
                <a:lnTo>
                  <a:pt x="405543" y="218947"/>
                </a:lnTo>
                <a:lnTo>
                  <a:pt x="410764" y="220638"/>
                </a:lnTo>
                <a:lnTo>
                  <a:pt x="410510" y="221419"/>
                </a:lnTo>
                <a:lnTo>
                  <a:pt x="411538" y="219953"/>
                </a:lnTo>
                <a:lnTo>
                  <a:pt x="411014" y="218947"/>
                </a:lnTo>
                <a:close/>
              </a:path>
              <a:path w="1921510" h="798830">
                <a:moveTo>
                  <a:pt x="410982" y="218722"/>
                </a:moveTo>
                <a:lnTo>
                  <a:pt x="411014" y="218947"/>
                </a:lnTo>
                <a:lnTo>
                  <a:pt x="411538" y="219953"/>
                </a:lnTo>
                <a:lnTo>
                  <a:pt x="411963" y="219348"/>
                </a:lnTo>
                <a:lnTo>
                  <a:pt x="411790" y="219348"/>
                </a:lnTo>
                <a:lnTo>
                  <a:pt x="410982" y="218722"/>
                </a:lnTo>
                <a:close/>
              </a:path>
              <a:path w="1921510" h="798830">
                <a:moveTo>
                  <a:pt x="412568" y="218346"/>
                </a:moveTo>
                <a:lnTo>
                  <a:pt x="410982" y="218722"/>
                </a:lnTo>
                <a:lnTo>
                  <a:pt x="411790" y="219348"/>
                </a:lnTo>
                <a:lnTo>
                  <a:pt x="412568" y="218346"/>
                </a:lnTo>
                <a:close/>
              </a:path>
              <a:path w="1921510" h="798830">
                <a:moveTo>
                  <a:pt x="412685" y="218318"/>
                </a:moveTo>
                <a:lnTo>
                  <a:pt x="411790" y="219348"/>
                </a:lnTo>
                <a:lnTo>
                  <a:pt x="411963" y="219348"/>
                </a:lnTo>
                <a:lnTo>
                  <a:pt x="412685" y="218318"/>
                </a:lnTo>
                <a:close/>
              </a:path>
              <a:path w="1921510" h="798830">
                <a:moveTo>
                  <a:pt x="410558" y="218393"/>
                </a:moveTo>
                <a:lnTo>
                  <a:pt x="410654" y="218799"/>
                </a:lnTo>
                <a:lnTo>
                  <a:pt x="410906" y="218740"/>
                </a:lnTo>
                <a:lnTo>
                  <a:pt x="410840" y="218611"/>
                </a:lnTo>
                <a:lnTo>
                  <a:pt x="410558" y="218393"/>
                </a:lnTo>
                <a:close/>
              </a:path>
              <a:path w="1921510" h="798830">
                <a:moveTo>
                  <a:pt x="410906" y="218740"/>
                </a:moveTo>
                <a:lnTo>
                  <a:pt x="410654" y="218799"/>
                </a:lnTo>
                <a:lnTo>
                  <a:pt x="410937" y="218799"/>
                </a:lnTo>
                <a:close/>
              </a:path>
              <a:path w="1921510" h="798830">
                <a:moveTo>
                  <a:pt x="410840" y="218611"/>
                </a:moveTo>
                <a:lnTo>
                  <a:pt x="410906" y="218740"/>
                </a:lnTo>
                <a:lnTo>
                  <a:pt x="410840" y="218611"/>
                </a:lnTo>
                <a:close/>
              </a:path>
              <a:path w="1921510" h="798830">
                <a:moveTo>
                  <a:pt x="413060" y="216104"/>
                </a:moveTo>
                <a:lnTo>
                  <a:pt x="410349" y="217513"/>
                </a:lnTo>
                <a:lnTo>
                  <a:pt x="410417" y="217801"/>
                </a:lnTo>
                <a:lnTo>
                  <a:pt x="410840" y="218611"/>
                </a:lnTo>
                <a:lnTo>
                  <a:pt x="410982" y="218722"/>
                </a:lnTo>
                <a:lnTo>
                  <a:pt x="412568" y="218346"/>
                </a:lnTo>
                <a:lnTo>
                  <a:pt x="413334" y="217359"/>
                </a:lnTo>
                <a:lnTo>
                  <a:pt x="413060" y="216104"/>
                </a:lnTo>
                <a:close/>
              </a:path>
              <a:path w="1921510" h="798830">
                <a:moveTo>
                  <a:pt x="410417" y="217801"/>
                </a:moveTo>
                <a:lnTo>
                  <a:pt x="410558" y="218393"/>
                </a:lnTo>
                <a:lnTo>
                  <a:pt x="410840" y="218611"/>
                </a:lnTo>
                <a:lnTo>
                  <a:pt x="410417" y="217801"/>
                </a:lnTo>
                <a:close/>
              </a:path>
              <a:path w="1921510" h="798830">
                <a:moveTo>
                  <a:pt x="409939" y="215785"/>
                </a:moveTo>
                <a:lnTo>
                  <a:pt x="408907" y="217114"/>
                </a:lnTo>
                <a:lnTo>
                  <a:pt x="410558" y="218393"/>
                </a:lnTo>
                <a:lnTo>
                  <a:pt x="409939" y="215785"/>
                </a:lnTo>
                <a:close/>
              </a:path>
              <a:path w="1921510" h="798830">
                <a:moveTo>
                  <a:pt x="413352" y="217336"/>
                </a:moveTo>
                <a:lnTo>
                  <a:pt x="412568" y="218346"/>
                </a:lnTo>
                <a:lnTo>
                  <a:pt x="413250" y="217513"/>
                </a:lnTo>
                <a:lnTo>
                  <a:pt x="413352" y="217336"/>
                </a:lnTo>
                <a:close/>
              </a:path>
              <a:path w="1921510" h="798830">
                <a:moveTo>
                  <a:pt x="413358" y="217359"/>
                </a:moveTo>
                <a:lnTo>
                  <a:pt x="412685" y="218318"/>
                </a:lnTo>
                <a:lnTo>
                  <a:pt x="413537" y="218116"/>
                </a:lnTo>
                <a:lnTo>
                  <a:pt x="413358" y="217359"/>
                </a:lnTo>
                <a:close/>
              </a:path>
              <a:path w="1921510" h="798830">
                <a:moveTo>
                  <a:pt x="410349" y="217513"/>
                </a:moveTo>
                <a:lnTo>
                  <a:pt x="410417" y="217801"/>
                </a:lnTo>
                <a:lnTo>
                  <a:pt x="410349" y="217513"/>
                </a:lnTo>
                <a:close/>
              </a:path>
              <a:path w="1921510" h="798830">
                <a:moveTo>
                  <a:pt x="410912" y="214532"/>
                </a:moveTo>
                <a:lnTo>
                  <a:pt x="409939" y="215785"/>
                </a:lnTo>
                <a:lnTo>
                  <a:pt x="410349" y="217513"/>
                </a:lnTo>
                <a:lnTo>
                  <a:pt x="413060" y="216104"/>
                </a:lnTo>
                <a:lnTo>
                  <a:pt x="410912" y="214532"/>
                </a:lnTo>
                <a:close/>
              </a:path>
              <a:path w="1921510" h="798830">
                <a:moveTo>
                  <a:pt x="413580" y="217043"/>
                </a:moveTo>
                <a:lnTo>
                  <a:pt x="413352" y="217336"/>
                </a:lnTo>
                <a:lnTo>
                  <a:pt x="413580" y="217043"/>
                </a:lnTo>
                <a:close/>
              </a:path>
              <a:path w="1921510" h="798830">
                <a:moveTo>
                  <a:pt x="413116" y="216075"/>
                </a:moveTo>
                <a:lnTo>
                  <a:pt x="413180" y="216611"/>
                </a:lnTo>
                <a:lnTo>
                  <a:pt x="413352" y="217336"/>
                </a:lnTo>
                <a:lnTo>
                  <a:pt x="413883" y="216611"/>
                </a:lnTo>
                <a:lnTo>
                  <a:pt x="413116" y="216075"/>
                </a:lnTo>
                <a:close/>
              </a:path>
              <a:path w="1921510" h="798830">
                <a:moveTo>
                  <a:pt x="415154" y="215016"/>
                </a:moveTo>
                <a:lnTo>
                  <a:pt x="413219" y="216021"/>
                </a:lnTo>
                <a:lnTo>
                  <a:pt x="413883" y="216611"/>
                </a:lnTo>
                <a:lnTo>
                  <a:pt x="413580" y="217043"/>
                </a:lnTo>
                <a:lnTo>
                  <a:pt x="415154" y="215016"/>
                </a:lnTo>
                <a:close/>
              </a:path>
              <a:path w="1921510" h="798830">
                <a:moveTo>
                  <a:pt x="420177" y="212783"/>
                </a:moveTo>
                <a:lnTo>
                  <a:pt x="412270" y="212783"/>
                </a:lnTo>
                <a:lnTo>
                  <a:pt x="413040" y="216021"/>
                </a:lnTo>
                <a:lnTo>
                  <a:pt x="415154" y="215016"/>
                </a:lnTo>
                <a:lnTo>
                  <a:pt x="421340" y="215016"/>
                </a:lnTo>
                <a:lnTo>
                  <a:pt x="420177" y="212783"/>
                </a:lnTo>
                <a:close/>
              </a:path>
              <a:path w="1921510" h="798830">
                <a:moveTo>
                  <a:pt x="412270" y="212783"/>
                </a:moveTo>
                <a:lnTo>
                  <a:pt x="410912" y="214532"/>
                </a:lnTo>
                <a:lnTo>
                  <a:pt x="413040" y="216021"/>
                </a:lnTo>
                <a:lnTo>
                  <a:pt x="412270" y="212783"/>
                </a:lnTo>
                <a:close/>
              </a:path>
              <a:path w="1921510" h="798830">
                <a:moveTo>
                  <a:pt x="409388" y="213466"/>
                </a:moveTo>
                <a:lnTo>
                  <a:pt x="409939" y="215785"/>
                </a:lnTo>
                <a:lnTo>
                  <a:pt x="410912" y="214532"/>
                </a:lnTo>
                <a:lnTo>
                  <a:pt x="409388" y="213466"/>
                </a:lnTo>
                <a:close/>
              </a:path>
              <a:path w="1921510" h="798830">
                <a:moveTo>
                  <a:pt x="411740" y="213466"/>
                </a:moveTo>
                <a:lnTo>
                  <a:pt x="409388" y="213466"/>
                </a:lnTo>
                <a:lnTo>
                  <a:pt x="410912" y="214532"/>
                </a:lnTo>
                <a:lnTo>
                  <a:pt x="411740" y="213466"/>
                </a:lnTo>
                <a:close/>
              </a:path>
              <a:path w="1921510" h="798830">
                <a:moveTo>
                  <a:pt x="436077" y="271070"/>
                </a:moveTo>
                <a:lnTo>
                  <a:pt x="430530" y="271070"/>
                </a:lnTo>
                <a:lnTo>
                  <a:pt x="425153" y="272170"/>
                </a:lnTo>
                <a:lnTo>
                  <a:pt x="427777" y="289164"/>
                </a:lnTo>
                <a:lnTo>
                  <a:pt x="438625" y="287488"/>
                </a:lnTo>
                <a:lnTo>
                  <a:pt x="436077" y="271070"/>
                </a:lnTo>
                <a:close/>
              </a:path>
              <a:path w="1921510" h="798830">
                <a:moveTo>
                  <a:pt x="425126" y="272040"/>
                </a:moveTo>
                <a:lnTo>
                  <a:pt x="425146" y="272170"/>
                </a:lnTo>
                <a:lnTo>
                  <a:pt x="425126" y="272040"/>
                </a:lnTo>
                <a:close/>
              </a:path>
              <a:path w="1921510" h="798830">
                <a:moveTo>
                  <a:pt x="430530" y="271070"/>
                </a:moveTo>
                <a:lnTo>
                  <a:pt x="425106" y="271908"/>
                </a:lnTo>
                <a:lnTo>
                  <a:pt x="425153" y="272170"/>
                </a:lnTo>
                <a:lnTo>
                  <a:pt x="430530" y="271070"/>
                </a:lnTo>
                <a:close/>
              </a:path>
              <a:path w="1921510" h="798830">
                <a:moveTo>
                  <a:pt x="431269" y="247336"/>
                </a:moveTo>
                <a:lnTo>
                  <a:pt x="420515" y="249534"/>
                </a:lnTo>
                <a:lnTo>
                  <a:pt x="425126" y="272040"/>
                </a:lnTo>
                <a:lnTo>
                  <a:pt x="425106" y="271908"/>
                </a:lnTo>
                <a:lnTo>
                  <a:pt x="430530" y="271070"/>
                </a:lnTo>
                <a:lnTo>
                  <a:pt x="436077" y="271070"/>
                </a:lnTo>
                <a:lnTo>
                  <a:pt x="435906" y="269971"/>
                </a:lnTo>
                <a:lnTo>
                  <a:pt x="431269" y="247336"/>
                </a:lnTo>
                <a:close/>
              </a:path>
              <a:path w="1921510" h="798830">
                <a:moveTo>
                  <a:pt x="441308" y="304824"/>
                </a:moveTo>
                <a:lnTo>
                  <a:pt x="430461" y="306500"/>
                </a:lnTo>
                <a:lnTo>
                  <a:pt x="434716" y="333985"/>
                </a:lnTo>
                <a:lnTo>
                  <a:pt x="436587" y="346568"/>
                </a:lnTo>
                <a:lnTo>
                  <a:pt x="447444" y="344957"/>
                </a:lnTo>
                <a:lnTo>
                  <a:pt x="445563" y="332310"/>
                </a:lnTo>
                <a:lnTo>
                  <a:pt x="441308" y="304824"/>
                </a:lnTo>
                <a:close/>
              </a:path>
              <a:path w="1921510" h="798830">
                <a:moveTo>
                  <a:pt x="450024" y="362309"/>
                </a:moveTo>
                <a:lnTo>
                  <a:pt x="439167" y="363920"/>
                </a:lnTo>
                <a:lnTo>
                  <a:pt x="445133" y="404045"/>
                </a:lnTo>
                <a:lnTo>
                  <a:pt x="455991" y="402434"/>
                </a:lnTo>
                <a:lnTo>
                  <a:pt x="450024" y="362309"/>
                </a:lnTo>
                <a:close/>
              </a:path>
              <a:path w="1921510" h="798830">
                <a:moveTo>
                  <a:pt x="458571" y="419786"/>
                </a:moveTo>
                <a:lnTo>
                  <a:pt x="447713" y="421396"/>
                </a:lnTo>
                <a:lnTo>
                  <a:pt x="453680" y="461521"/>
                </a:lnTo>
                <a:lnTo>
                  <a:pt x="464537" y="459911"/>
                </a:lnTo>
                <a:lnTo>
                  <a:pt x="458571" y="419786"/>
                </a:lnTo>
                <a:close/>
              </a:path>
              <a:path w="1921510" h="798830">
                <a:moveTo>
                  <a:pt x="467241" y="476835"/>
                </a:moveTo>
                <a:lnTo>
                  <a:pt x="456529" y="479226"/>
                </a:lnTo>
                <a:lnTo>
                  <a:pt x="463670" y="511140"/>
                </a:lnTo>
                <a:lnTo>
                  <a:pt x="463833" y="511625"/>
                </a:lnTo>
                <a:lnTo>
                  <a:pt x="466697" y="519226"/>
                </a:lnTo>
                <a:lnTo>
                  <a:pt x="476970" y="515365"/>
                </a:lnTo>
                <a:lnTo>
                  <a:pt x="474834" y="509695"/>
                </a:lnTo>
                <a:lnTo>
                  <a:pt x="468970" y="509695"/>
                </a:lnTo>
                <a:lnTo>
                  <a:pt x="474106" y="507764"/>
                </a:lnTo>
                <a:lnTo>
                  <a:pt x="467241" y="476835"/>
                </a:lnTo>
                <a:close/>
              </a:path>
              <a:path w="1921510" h="798830">
                <a:moveTo>
                  <a:pt x="474106" y="507764"/>
                </a:moveTo>
                <a:lnTo>
                  <a:pt x="468970" y="509695"/>
                </a:lnTo>
                <a:lnTo>
                  <a:pt x="474326" y="508499"/>
                </a:lnTo>
                <a:lnTo>
                  <a:pt x="474242" y="508124"/>
                </a:lnTo>
                <a:lnTo>
                  <a:pt x="474106" y="507764"/>
                </a:lnTo>
                <a:close/>
              </a:path>
              <a:path w="1921510" h="798830">
                <a:moveTo>
                  <a:pt x="474242" y="508124"/>
                </a:moveTo>
                <a:lnTo>
                  <a:pt x="474326" y="508499"/>
                </a:lnTo>
                <a:lnTo>
                  <a:pt x="468970" y="509695"/>
                </a:lnTo>
                <a:lnTo>
                  <a:pt x="474834" y="509695"/>
                </a:lnTo>
                <a:lnTo>
                  <a:pt x="474242" y="508124"/>
                </a:lnTo>
                <a:close/>
              </a:path>
              <a:path w="1921510" h="798830">
                <a:moveTo>
                  <a:pt x="474161" y="507764"/>
                </a:moveTo>
                <a:lnTo>
                  <a:pt x="474242" y="508124"/>
                </a:lnTo>
                <a:lnTo>
                  <a:pt x="474161" y="507764"/>
                </a:lnTo>
                <a:close/>
              </a:path>
              <a:path w="1921510" h="798830">
                <a:moveTo>
                  <a:pt x="480357" y="524590"/>
                </a:moveTo>
                <a:lnTo>
                  <a:pt x="478745" y="525610"/>
                </a:lnTo>
                <a:lnTo>
                  <a:pt x="484619" y="534872"/>
                </a:lnTo>
                <a:lnTo>
                  <a:pt x="487984" y="532743"/>
                </a:lnTo>
                <a:lnTo>
                  <a:pt x="488555" y="532170"/>
                </a:lnTo>
                <a:lnTo>
                  <a:pt x="490823" y="528556"/>
                </a:lnTo>
                <a:lnTo>
                  <a:pt x="484346" y="528556"/>
                </a:lnTo>
                <a:lnTo>
                  <a:pt x="479696" y="525645"/>
                </a:lnTo>
                <a:lnTo>
                  <a:pt x="480357" y="524590"/>
                </a:lnTo>
                <a:close/>
              </a:path>
              <a:path w="1921510" h="798830">
                <a:moveTo>
                  <a:pt x="481409" y="523925"/>
                </a:moveTo>
                <a:lnTo>
                  <a:pt x="480357" y="524590"/>
                </a:lnTo>
                <a:lnTo>
                  <a:pt x="479696" y="525645"/>
                </a:lnTo>
                <a:lnTo>
                  <a:pt x="484346" y="528556"/>
                </a:lnTo>
                <a:lnTo>
                  <a:pt x="481409" y="523925"/>
                </a:lnTo>
                <a:close/>
              </a:path>
              <a:path w="1921510" h="798830">
                <a:moveTo>
                  <a:pt x="493485" y="523925"/>
                </a:moveTo>
                <a:lnTo>
                  <a:pt x="481409" y="523925"/>
                </a:lnTo>
                <a:lnTo>
                  <a:pt x="484346" y="528556"/>
                </a:lnTo>
                <a:lnTo>
                  <a:pt x="490823" y="528556"/>
                </a:lnTo>
                <a:lnTo>
                  <a:pt x="493045" y="525015"/>
                </a:lnTo>
                <a:lnTo>
                  <a:pt x="493243" y="524590"/>
                </a:lnTo>
                <a:lnTo>
                  <a:pt x="493485" y="523925"/>
                </a:lnTo>
                <a:close/>
              </a:path>
              <a:path w="1921510" h="798830">
                <a:moveTo>
                  <a:pt x="483232" y="520009"/>
                </a:moveTo>
                <a:lnTo>
                  <a:pt x="480357" y="524590"/>
                </a:lnTo>
                <a:lnTo>
                  <a:pt x="481409" y="523925"/>
                </a:lnTo>
                <a:lnTo>
                  <a:pt x="493485" y="523925"/>
                </a:lnTo>
                <a:lnTo>
                  <a:pt x="494030" y="522430"/>
                </a:lnTo>
                <a:lnTo>
                  <a:pt x="488190" y="522430"/>
                </a:lnTo>
                <a:lnTo>
                  <a:pt x="483034" y="520552"/>
                </a:lnTo>
                <a:lnTo>
                  <a:pt x="483232" y="520009"/>
                </a:lnTo>
                <a:close/>
              </a:path>
              <a:path w="1921510" h="798830">
                <a:moveTo>
                  <a:pt x="483540" y="519519"/>
                </a:moveTo>
                <a:lnTo>
                  <a:pt x="483232" y="520009"/>
                </a:lnTo>
                <a:lnTo>
                  <a:pt x="483034" y="520552"/>
                </a:lnTo>
                <a:lnTo>
                  <a:pt x="488190" y="522430"/>
                </a:lnTo>
                <a:lnTo>
                  <a:pt x="483540" y="519519"/>
                </a:lnTo>
                <a:close/>
              </a:path>
              <a:path w="1921510" h="798830">
                <a:moveTo>
                  <a:pt x="495091" y="519519"/>
                </a:moveTo>
                <a:lnTo>
                  <a:pt x="483540" y="519519"/>
                </a:lnTo>
                <a:lnTo>
                  <a:pt x="488190" y="522430"/>
                </a:lnTo>
                <a:lnTo>
                  <a:pt x="494030" y="522430"/>
                </a:lnTo>
                <a:lnTo>
                  <a:pt x="495091" y="519519"/>
                </a:lnTo>
                <a:close/>
              </a:path>
              <a:path w="1921510" h="798830">
                <a:moveTo>
                  <a:pt x="487738" y="507668"/>
                </a:moveTo>
                <a:lnTo>
                  <a:pt x="483232" y="520009"/>
                </a:lnTo>
                <a:lnTo>
                  <a:pt x="483540" y="519519"/>
                </a:lnTo>
                <a:lnTo>
                  <a:pt x="495091" y="519519"/>
                </a:lnTo>
                <a:lnTo>
                  <a:pt x="498275" y="510777"/>
                </a:lnTo>
                <a:lnTo>
                  <a:pt x="498649" y="509270"/>
                </a:lnTo>
                <a:lnTo>
                  <a:pt x="492995" y="509270"/>
                </a:lnTo>
                <a:lnTo>
                  <a:pt x="487667" y="507954"/>
                </a:lnTo>
                <a:lnTo>
                  <a:pt x="487738" y="507668"/>
                </a:lnTo>
                <a:close/>
              </a:path>
              <a:path w="1921510" h="798830">
                <a:moveTo>
                  <a:pt x="487839" y="507392"/>
                </a:moveTo>
                <a:lnTo>
                  <a:pt x="487738" y="507668"/>
                </a:lnTo>
                <a:lnTo>
                  <a:pt x="487667" y="507954"/>
                </a:lnTo>
                <a:lnTo>
                  <a:pt x="492995" y="509270"/>
                </a:lnTo>
                <a:lnTo>
                  <a:pt x="487839" y="507392"/>
                </a:lnTo>
                <a:close/>
              </a:path>
              <a:path w="1921510" h="798830">
                <a:moveTo>
                  <a:pt x="499114" y="507392"/>
                </a:moveTo>
                <a:lnTo>
                  <a:pt x="487839" y="507392"/>
                </a:lnTo>
                <a:lnTo>
                  <a:pt x="492995" y="509270"/>
                </a:lnTo>
                <a:lnTo>
                  <a:pt x="498649" y="509270"/>
                </a:lnTo>
                <a:lnTo>
                  <a:pt x="499114" y="507392"/>
                </a:lnTo>
                <a:close/>
              </a:path>
              <a:path w="1921510" h="798830">
                <a:moveTo>
                  <a:pt x="491557" y="492249"/>
                </a:moveTo>
                <a:lnTo>
                  <a:pt x="487738" y="507668"/>
                </a:lnTo>
                <a:lnTo>
                  <a:pt x="487839" y="507392"/>
                </a:lnTo>
                <a:lnTo>
                  <a:pt x="499114" y="507392"/>
                </a:lnTo>
                <a:lnTo>
                  <a:pt x="502212" y="494881"/>
                </a:lnTo>
                <a:lnTo>
                  <a:pt x="491557" y="492249"/>
                </a:lnTo>
                <a:close/>
              </a:path>
              <a:path w="1921510" h="798830">
                <a:moveTo>
                  <a:pt x="502920" y="435589"/>
                </a:moveTo>
                <a:lnTo>
                  <a:pt x="495394" y="475452"/>
                </a:lnTo>
                <a:lnTo>
                  <a:pt x="506180" y="477483"/>
                </a:lnTo>
                <a:lnTo>
                  <a:pt x="513706" y="437621"/>
                </a:lnTo>
                <a:lnTo>
                  <a:pt x="502920" y="435589"/>
                </a:lnTo>
                <a:close/>
              </a:path>
              <a:path w="1921510" h="798830">
                <a:moveTo>
                  <a:pt x="513431" y="378467"/>
                </a:moveTo>
                <a:lnTo>
                  <a:pt x="506109" y="418367"/>
                </a:lnTo>
                <a:lnTo>
                  <a:pt x="516905" y="420344"/>
                </a:lnTo>
                <a:lnTo>
                  <a:pt x="524228" y="380443"/>
                </a:lnTo>
                <a:lnTo>
                  <a:pt x="513431" y="378467"/>
                </a:lnTo>
                <a:close/>
              </a:path>
              <a:path w="1921510" h="798830">
                <a:moveTo>
                  <a:pt x="523920" y="321311"/>
                </a:moveTo>
                <a:lnTo>
                  <a:pt x="516597" y="361212"/>
                </a:lnTo>
                <a:lnTo>
                  <a:pt x="527394" y="363189"/>
                </a:lnTo>
                <a:lnTo>
                  <a:pt x="534716" y="323288"/>
                </a:lnTo>
                <a:lnTo>
                  <a:pt x="523920" y="321311"/>
                </a:lnTo>
                <a:close/>
              </a:path>
              <a:path w="1921510" h="798830">
                <a:moveTo>
                  <a:pt x="571708" y="301909"/>
                </a:moveTo>
                <a:lnTo>
                  <a:pt x="566031" y="301909"/>
                </a:lnTo>
                <a:lnTo>
                  <a:pt x="560880" y="303801"/>
                </a:lnTo>
                <a:lnTo>
                  <a:pt x="568380" y="331696"/>
                </a:lnTo>
                <a:lnTo>
                  <a:pt x="578979" y="328845"/>
                </a:lnTo>
                <a:lnTo>
                  <a:pt x="571708" y="301909"/>
                </a:lnTo>
                <a:close/>
              </a:path>
              <a:path w="1921510" h="798830">
                <a:moveTo>
                  <a:pt x="552822" y="269151"/>
                </a:moveTo>
                <a:lnTo>
                  <a:pt x="528524" y="303915"/>
                </a:lnTo>
                <a:lnTo>
                  <a:pt x="539118" y="306782"/>
                </a:lnTo>
                <a:lnTo>
                  <a:pt x="542287" y="295094"/>
                </a:lnTo>
                <a:lnTo>
                  <a:pt x="537201" y="292882"/>
                </a:lnTo>
                <a:lnTo>
                  <a:pt x="543200" y="292882"/>
                </a:lnTo>
                <a:lnTo>
                  <a:pt x="547291" y="283615"/>
                </a:lnTo>
                <a:lnTo>
                  <a:pt x="546931" y="283615"/>
                </a:lnTo>
                <a:lnTo>
                  <a:pt x="542967" y="279824"/>
                </a:lnTo>
                <a:lnTo>
                  <a:pt x="547947" y="279824"/>
                </a:lnTo>
                <a:lnTo>
                  <a:pt x="547772" y="274812"/>
                </a:lnTo>
                <a:lnTo>
                  <a:pt x="551505" y="274812"/>
                </a:lnTo>
                <a:lnTo>
                  <a:pt x="551616" y="274678"/>
                </a:lnTo>
                <a:lnTo>
                  <a:pt x="555002" y="274678"/>
                </a:lnTo>
                <a:lnTo>
                  <a:pt x="557128" y="272131"/>
                </a:lnTo>
                <a:lnTo>
                  <a:pt x="554057" y="269574"/>
                </a:lnTo>
                <a:lnTo>
                  <a:pt x="552822" y="269151"/>
                </a:lnTo>
                <a:close/>
              </a:path>
              <a:path w="1921510" h="798830">
                <a:moveTo>
                  <a:pt x="560796" y="303571"/>
                </a:moveTo>
                <a:lnTo>
                  <a:pt x="560858" y="303801"/>
                </a:lnTo>
                <a:lnTo>
                  <a:pt x="560796" y="303571"/>
                </a:lnTo>
                <a:close/>
              </a:path>
              <a:path w="1921510" h="798830">
                <a:moveTo>
                  <a:pt x="566031" y="301909"/>
                </a:moveTo>
                <a:lnTo>
                  <a:pt x="560732" y="303334"/>
                </a:lnTo>
                <a:lnTo>
                  <a:pt x="560880" y="303801"/>
                </a:lnTo>
                <a:lnTo>
                  <a:pt x="566031" y="301909"/>
                </a:lnTo>
                <a:close/>
              </a:path>
              <a:path w="1921510" h="798830">
                <a:moveTo>
                  <a:pt x="567314" y="289511"/>
                </a:moveTo>
                <a:lnTo>
                  <a:pt x="557012" y="293296"/>
                </a:lnTo>
                <a:lnTo>
                  <a:pt x="560796" y="303571"/>
                </a:lnTo>
                <a:lnTo>
                  <a:pt x="560732" y="303334"/>
                </a:lnTo>
                <a:lnTo>
                  <a:pt x="566031" y="301909"/>
                </a:lnTo>
                <a:lnTo>
                  <a:pt x="571708" y="301909"/>
                </a:lnTo>
                <a:lnTo>
                  <a:pt x="571239" y="300170"/>
                </a:lnTo>
                <a:lnTo>
                  <a:pt x="567314" y="289511"/>
                </a:lnTo>
                <a:close/>
              </a:path>
              <a:path w="1921510" h="798830">
                <a:moveTo>
                  <a:pt x="537201" y="292882"/>
                </a:moveTo>
                <a:lnTo>
                  <a:pt x="542223" y="295094"/>
                </a:lnTo>
                <a:lnTo>
                  <a:pt x="542390" y="294715"/>
                </a:lnTo>
                <a:lnTo>
                  <a:pt x="542499" y="294315"/>
                </a:lnTo>
                <a:lnTo>
                  <a:pt x="537201" y="292882"/>
                </a:lnTo>
                <a:close/>
              </a:path>
              <a:path w="1921510" h="798830">
                <a:moveTo>
                  <a:pt x="542390" y="294715"/>
                </a:moveTo>
                <a:lnTo>
                  <a:pt x="542223" y="295094"/>
                </a:lnTo>
                <a:lnTo>
                  <a:pt x="542390" y="294715"/>
                </a:lnTo>
                <a:close/>
              </a:path>
              <a:path w="1921510" h="798830">
                <a:moveTo>
                  <a:pt x="543200" y="292882"/>
                </a:moveTo>
                <a:lnTo>
                  <a:pt x="537201" y="292882"/>
                </a:lnTo>
                <a:lnTo>
                  <a:pt x="542499" y="294315"/>
                </a:lnTo>
                <a:lnTo>
                  <a:pt x="542390" y="294715"/>
                </a:lnTo>
                <a:lnTo>
                  <a:pt x="543200" y="292882"/>
                </a:lnTo>
                <a:close/>
              </a:path>
              <a:path w="1921510" h="798830">
                <a:moveTo>
                  <a:pt x="542967" y="279824"/>
                </a:moveTo>
                <a:lnTo>
                  <a:pt x="546931" y="283615"/>
                </a:lnTo>
                <a:lnTo>
                  <a:pt x="547599" y="282919"/>
                </a:lnTo>
                <a:lnTo>
                  <a:pt x="547989" y="282036"/>
                </a:lnTo>
                <a:lnTo>
                  <a:pt x="542967" y="279824"/>
                </a:lnTo>
                <a:close/>
              </a:path>
              <a:path w="1921510" h="798830">
                <a:moveTo>
                  <a:pt x="547599" y="282919"/>
                </a:moveTo>
                <a:lnTo>
                  <a:pt x="546931" y="283615"/>
                </a:lnTo>
                <a:lnTo>
                  <a:pt x="547291" y="283615"/>
                </a:lnTo>
                <a:lnTo>
                  <a:pt x="547599" y="282919"/>
                </a:lnTo>
                <a:close/>
              </a:path>
              <a:path w="1921510" h="798830">
                <a:moveTo>
                  <a:pt x="547947" y="279824"/>
                </a:moveTo>
                <a:lnTo>
                  <a:pt x="542967" y="279824"/>
                </a:lnTo>
                <a:lnTo>
                  <a:pt x="547989" y="282036"/>
                </a:lnTo>
                <a:lnTo>
                  <a:pt x="547599" y="282919"/>
                </a:lnTo>
                <a:lnTo>
                  <a:pt x="549971" y="280445"/>
                </a:lnTo>
                <a:lnTo>
                  <a:pt x="549785" y="280290"/>
                </a:lnTo>
                <a:lnTo>
                  <a:pt x="547963" y="280290"/>
                </a:lnTo>
                <a:lnTo>
                  <a:pt x="547947" y="279824"/>
                </a:lnTo>
                <a:close/>
              </a:path>
              <a:path w="1921510" h="798830">
                <a:moveTo>
                  <a:pt x="550388" y="280206"/>
                </a:moveTo>
                <a:lnTo>
                  <a:pt x="550193" y="280213"/>
                </a:lnTo>
                <a:lnTo>
                  <a:pt x="549971" y="280445"/>
                </a:lnTo>
                <a:lnTo>
                  <a:pt x="550099" y="280552"/>
                </a:lnTo>
                <a:lnTo>
                  <a:pt x="550388" y="280206"/>
                </a:lnTo>
                <a:close/>
              </a:path>
              <a:path w="1921510" h="798830">
                <a:moveTo>
                  <a:pt x="550193" y="280213"/>
                </a:moveTo>
                <a:lnTo>
                  <a:pt x="549712" y="280229"/>
                </a:lnTo>
                <a:lnTo>
                  <a:pt x="549971" y="280445"/>
                </a:lnTo>
                <a:lnTo>
                  <a:pt x="550193" y="280213"/>
                </a:lnTo>
                <a:close/>
              </a:path>
              <a:path w="1921510" h="798830">
                <a:moveTo>
                  <a:pt x="547772" y="274812"/>
                </a:moveTo>
                <a:lnTo>
                  <a:pt x="547963" y="280290"/>
                </a:lnTo>
                <a:lnTo>
                  <a:pt x="549712" y="280229"/>
                </a:lnTo>
                <a:lnTo>
                  <a:pt x="548102" y="278888"/>
                </a:lnTo>
                <a:lnTo>
                  <a:pt x="549848" y="276797"/>
                </a:lnTo>
                <a:lnTo>
                  <a:pt x="547772" y="274812"/>
                </a:lnTo>
                <a:close/>
              </a:path>
              <a:path w="1921510" h="798830">
                <a:moveTo>
                  <a:pt x="549712" y="280229"/>
                </a:moveTo>
                <a:lnTo>
                  <a:pt x="547963" y="280290"/>
                </a:lnTo>
                <a:lnTo>
                  <a:pt x="549785" y="280290"/>
                </a:lnTo>
                <a:close/>
              </a:path>
              <a:path w="1921510" h="798830">
                <a:moveTo>
                  <a:pt x="549848" y="276797"/>
                </a:moveTo>
                <a:lnTo>
                  <a:pt x="548102" y="278888"/>
                </a:lnTo>
                <a:lnTo>
                  <a:pt x="549712" y="280229"/>
                </a:lnTo>
                <a:lnTo>
                  <a:pt x="550193" y="280213"/>
                </a:lnTo>
                <a:lnTo>
                  <a:pt x="551652" y="278691"/>
                </a:lnTo>
                <a:lnTo>
                  <a:pt x="549848" y="276797"/>
                </a:lnTo>
                <a:close/>
              </a:path>
              <a:path w="1921510" h="798830">
                <a:moveTo>
                  <a:pt x="551652" y="278691"/>
                </a:moveTo>
                <a:lnTo>
                  <a:pt x="550193" y="280213"/>
                </a:lnTo>
                <a:lnTo>
                  <a:pt x="550388" y="280206"/>
                </a:lnTo>
                <a:lnTo>
                  <a:pt x="551652" y="278691"/>
                </a:lnTo>
                <a:close/>
              </a:path>
              <a:path w="1921510" h="798830">
                <a:moveTo>
                  <a:pt x="551752" y="278571"/>
                </a:moveTo>
                <a:lnTo>
                  <a:pt x="550388" y="280206"/>
                </a:lnTo>
                <a:lnTo>
                  <a:pt x="551807" y="280156"/>
                </a:lnTo>
                <a:lnTo>
                  <a:pt x="551752" y="278571"/>
                </a:lnTo>
                <a:close/>
              </a:path>
              <a:path w="1921510" h="798830">
                <a:moveTo>
                  <a:pt x="551616" y="274678"/>
                </a:moveTo>
                <a:lnTo>
                  <a:pt x="549848" y="276797"/>
                </a:lnTo>
                <a:lnTo>
                  <a:pt x="551730" y="278598"/>
                </a:lnTo>
                <a:lnTo>
                  <a:pt x="551616" y="274678"/>
                </a:lnTo>
                <a:close/>
              </a:path>
              <a:path w="1921510" h="798830">
                <a:moveTo>
                  <a:pt x="555002" y="274678"/>
                </a:moveTo>
                <a:lnTo>
                  <a:pt x="551616" y="274678"/>
                </a:lnTo>
                <a:lnTo>
                  <a:pt x="551752" y="278571"/>
                </a:lnTo>
                <a:lnTo>
                  <a:pt x="555002" y="274678"/>
                </a:lnTo>
                <a:close/>
              </a:path>
              <a:path w="1921510" h="798830">
                <a:moveTo>
                  <a:pt x="551505" y="274812"/>
                </a:moveTo>
                <a:lnTo>
                  <a:pt x="547772" y="274812"/>
                </a:lnTo>
                <a:lnTo>
                  <a:pt x="549848" y="276797"/>
                </a:lnTo>
                <a:lnTo>
                  <a:pt x="551505" y="274812"/>
                </a:lnTo>
                <a:close/>
              </a:path>
              <a:path w="1921510" h="798830">
                <a:moveTo>
                  <a:pt x="583318" y="345951"/>
                </a:moveTo>
                <a:lnTo>
                  <a:pt x="572666" y="348598"/>
                </a:lnTo>
                <a:lnTo>
                  <a:pt x="582473" y="387963"/>
                </a:lnTo>
                <a:lnTo>
                  <a:pt x="593125" y="385316"/>
                </a:lnTo>
                <a:lnTo>
                  <a:pt x="583318" y="345951"/>
                </a:lnTo>
                <a:close/>
              </a:path>
              <a:path w="1921510" h="798830">
                <a:moveTo>
                  <a:pt x="597366" y="402339"/>
                </a:moveTo>
                <a:lnTo>
                  <a:pt x="586714" y="404986"/>
                </a:lnTo>
                <a:lnTo>
                  <a:pt x="596328" y="443575"/>
                </a:lnTo>
                <a:lnTo>
                  <a:pt x="596516" y="444082"/>
                </a:lnTo>
                <a:lnTo>
                  <a:pt x="596925" y="445071"/>
                </a:lnTo>
                <a:lnTo>
                  <a:pt x="604395" y="441989"/>
                </a:lnTo>
                <a:lnTo>
                  <a:pt x="601588" y="441989"/>
                </a:lnTo>
                <a:lnTo>
                  <a:pt x="606661" y="439896"/>
                </a:lnTo>
                <a:lnTo>
                  <a:pt x="597366" y="402339"/>
                </a:lnTo>
                <a:close/>
              </a:path>
              <a:path w="1921510" h="798830">
                <a:moveTo>
                  <a:pt x="606661" y="439896"/>
                </a:moveTo>
                <a:lnTo>
                  <a:pt x="601588" y="441989"/>
                </a:lnTo>
                <a:lnTo>
                  <a:pt x="606914" y="440665"/>
                </a:lnTo>
                <a:lnTo>
                  <a:pt x="606816" y="440271"/>
                </a:lnTo>
                <a:lnTo>
                  <a:pt x="606661" y="439896"/>
                </a:lnTo>
                <a:close/>
              </a:path>
              <a:path w="1921510" h="798830">
                <a:moveTo>
                  <a:pt x="606816" y="440271"/>
                </a:moveTo>
                <a:lnTo>
                  <a:pt x="606914" y="440665"/>
                </a:lnTo>
                <a:lnTo>
                  <a:pt x="601588" y="441989"/>
                </a:lnTo>
                <a:lnTo>
                  <a:pt x="604395" y="441989"/>
                </a:lnTo>
                <a:lnTo>
                  <a:pt x="607070" y="440885"/>
                </a:lnTo>
                <a:lnTo>
                  <a:pt x="606816" y="440271"/>
                </a:lnTo>
                <a:close/>
              </a:path>
              <a:path w="1921510" h="798830">
                <a:moveTo>
                  <a:pt x="606723" y="439896"/>
                </a:moveTo>
                <a:lnTo>
                  <a:pt x="606816" y="440271"/>
                </a:lnTo>
                <a:lnTo>
                  <a:pt x="606723" y="439896"/>
                </a:lnTo>
                <a:close/>
              </a:path>
              <a:path w="1921510" h="798830">
                <a:moveTo>
                  <a:pt x="613384" y="455921"/>
                </a:moveTo>
                <a:lnTo>
                  <a:pt x="604417" y="462244"/>
                </a:lnTo>
                <a:lnTo>
                  <a:pt x="610100" y="470285"/>
                </a:lnTo>
                <a:lnTo>
                  <a:pt x="610735" y="470844"/>
                </a:lnTo>
                <a:lnTo>
                  <a:pt x="617418" y="474398"/>
                </a:lnTo>
                <a:lnTo>
                  <a:pt x="618593" y="474585"/>
                </a:lnTo>
                <a:lnTo>
                  <a:pt x="624642" y="473528"/>
                </a:lnTo>
                <a:lnTo>
                  <a:pt x="625501" y="473129"/>
                </a:lnTo>
                <a:lnTo>
                  <a:pt x="630478" y="468968"/>
                </a:lnTo>
                <a:lnTo>
                  <a:pt x="618886" y="468968"/>
                </a:lnTo>
                <a:lnTo>
                  <a:pt x="618439" y="466413"/>
                </a:lnTo>
                <a:lnTo>
                  <a:pt x="614082" y="466413"/>
                </a:lnTo>
                <a:lnTo>
                  <a:pt x="616660" y="461575"/>
                </a:lnTo>
                <a:lnTo>
                  <a:pt x="617380" y="461575"/>
                </a:lnTo>
                <a:lnTo>
                  <a:pt x="613384" y="455921"/>
                </a:lnTo>
                <a:close/>
              </a:path>
              <a:path w="1921510" h="798830">
                <a:moveTo>
                  <a:pt x="619800" y="463244"/>
                </a:moveTo>
                <a:lnTo>
                  <a:pt x="618174" y="463528"/>
                </a:lnTo>
                <a:lnTo>
                  <a:pt x="618066" y="464279"/>
                </a:lnTo>
                <a:lnTo>
                  <a:pt x="618886" y="468968"/>
                </a:lnTo>
                <a:lnTo>
                  <a:pt x="620600" y="465754"/>
                </a:lnTo>
                <a:lnTo>
                  <a:pt x="619208" y="464093"/>
                </a:lnTo>
                <a:lnTo>
                  <a:pt x="620059" y="463382"/>
                </a:lnTo>
                <a:lnTo>
                  <a:pt x="619800" y="463244"/>
                </a:lnTo>
                <a:close/>
              </a:path>
              <a:path w="1921510" h="798830">
                <a:moveTo>
                  <a:pt x="620600" y="465754"/>
                </a:moveTo>
                <a:lnTo>
                  <a:pt x="618886" y="468968"/>
                </a:lnTo>
                <a:lnTo>
                  <a:pt x="630478" y="468968"/>
                </a:lnTo>
                <a:lnTo>
                  <a:pt x="631281" y="468297"/>
                </a:lnTo>
                <a:lnTo>
                  <a:pt x="622731" y="468297"/>
                </a:lnTo>
                <a:lnTo>
                  <a:pt x="620600" y="465754"/>
                </a:lnTo>
                <a:close/>
              </a:path>
              <a:path w="1921510" h="798830">
                <a:moveTo>
                  <a:pt x="621785" y="462897"/>
                </a:moveTo>
                <a:lnTo>
                  <a:pt x="620336" y="463150"/>
                </a:lnTo>
                <a:lnTo>
                  <a:pt x="620059" y="463382"/>
                </a:lnTo>
                <a:lnTo>
                  <a:pt x="621397" y="464093"/>
                </a:lnTo>
                <a:lnTo>
                  <a:pt x="621386" y="464279"/>
                </a:lnTo>
                <a:lnTo>
                  <a:pt x="620600" y="465754"/>
                </a:lnTo>
                <a:lnTo>
                  <a:pt x="622731" y="468297"/>
                </a:lnTo>
                <a:lnTo>
                  <a:pt x="621785" y="462897"/>
                </a:lnTo>
                <a:close/>
              </a:path>
              <a:path w="1921510" h="798830">
                <a:moveTo>
                  <a:pt x="625384" y="462897"/>
                </a:moveTo>
                <a:lnTo>
                  <a:pt x="621785" y="462897"/>
                </a:lnTo>
                <a:lnTo>
                  <a:pt x="622731" y="468297"/>
                </a:lnTo>
                <a:lnTo>
                  <a:pt x="631281" y="468297"/>
                </a:lnTo>
                <a:lnTo>
                  <a:pt x="631485" y="468126"/>
                </a:lnTo>
                <a:lnTo>
                  <a:pt x="631850" y="467714"/>
                </a:lnTo>
                <a:lnTo>
                  <a:pt x="634062" y="464279"/>
                </a:lnTo>
                <a:lnTo>
                  <a:pt x="627536" y="464279"/>
                </a:lnTo>
                <a:lnTo>
                  <a:pt x="625384" y="462897"/>
                </a:lnTo>
                <a:close/>
              </a:path>
              <a:path w="1921510" h="798830">
                <a:moveTo>
                  <a:pt x="616660" y="461575"/>
                </a:moveTo>
                <a:lnTo>
                  <a:pt x="614082" y="466413"/>
                </a:lnTo>
                <a:lnTo>
                  <a:pt x="617960" y="463678"/>
                </a:lnTo>
                <a:lnTo>
                  <a:pt x="618174" y="463528"/>
                </a:lnTo>
                <a:lnTo>
                  <a:pt x="618565" y="463252"/>
                </a:lnTo>
                <a:lnTo>
                  <a:pt x="617813" y="462187"/>
                </a:lnTo>
                <a:lnTo>
                  <a:pt x="616660" y="461575"/>
                </a:lnTo>
                <a:close/>
              </a:path>
              <a:path w="1921510" h="798830">
                <a:moveTo>
                  <a:pt x="617960" y="463678"/>
                </a:moveTo>
                <a:lnTo>
                  <a:pt x="614082" y="466413"/>
                </a:lnTo>
                <a:lnTo>
                  <a:pt x="618439" y="466413"/>
                </a:lnTo>
                <a:lnTo>
                  <a:pt x="617960" y="463678"/>
                </a:lnTo>
                <a:close/>
              </a:path>
              <a:path w="1921510" h="798830">
                <a:moveTo>
                  <a:pt x="620059" y="463382"/>
                </a:moveTo>
                <a:lnTo>
                  <a:pt x="619208" y="464093"/>
                </a:lnTo>
                <a:lnTo>
                  <a:pt x="620600" y="465754"/>
                </a:lnTo>
                <a:lnTo>
                  <a:pt x="621386" y="464279"/>
                </a:lnTo>
                <a:lnTo>
                  <a:pt x="621397" y="464093"/>
                </a:lnTo>
                <a:lnTo>
                  <a:pt x="620059" y="463382"/>
                </a:lnTo>
                <a:close/>
              </a:path>
              <a:path w="1921510" h="798830">
                <a:moveTo>
                  <a:pt x="624013" y="460076"/>
                </a:moveTo>
                <a:lnTo>
                  <a:pt x="623372" y="460611"/>
                </a:lnTo>
                <a:lnTo>
                  <a:pt x="622920" y="461313"/>
                </a:lnTo>
                <a:lnTo>
                  <a:pt x="627536" y="464279"/>
                </a:lnTo>
                <a:lnTo>
                  <a:pt x="624013" y="460076"/>
                </a:lnTo>
                <a:close/>
              </a:path>
              <a:path w="1921510" h="798830">
                <a:moveTo>
                  <a:pt x="636770" y="460076"/>
                </a:moveTo>
                <a:lnTo>
                  <a:pt x="624013" y="460076"/>
                </a:lnTo>
                <a:lnTo>
                  <a:pt x="627536" y="464279"/>
                </a:lnTo>
                <a:lnTo>
                  <a:pt x="634062" y="464279"/>
                </a:lnTo>
                <a:lnTo>
                  <a:pt x="636770" y="460076"/>
                </a:lnTo>
                <a:close/>
              </a:path>
              <a:path w="1921510" h="798830">
                <a:moveTo>
                  <a:pt x="618174" y="463528"/>
                </a:moveTo>
                <a:lnTo>
                  <a:pt x="617941" y="463568"/>
                </a:lnTo>
                <a:lnTo>
                  <a:pt x="618174" y="463528"/>
                </a:lnTo>
                <a:close/>
              </a:path>
              <a:path w="1921510" h="798830">
                <a:moveTo>
                  <a:pt x="617813" y="462187"/>
                </a:moveTo>
                <a:lnTo>
                  <a:pt x="618565" y="463252"/>
                </a:lnTo>
                <a:lnTo>
                  <a:pt x="618174" y="463528"/>
                </a:lnTo>
                <a:lnTo>
                  <a:pt x="619800" y="463244"/>
                </a:lnTo>
                <a:lnTo>
                  <a:pt x="617813" y="462187"/>
                </a:lnTo>
                <a:close/>
              </a:path>
              <a:path w="1921510" h="798830">
                <a:moveTo>
                  <a:pt x="620336" y="463150"/>
                </a:moveTo>
                <a:lnTo>
                  <a:pt x="619800" y="463244"/>
                </a:lnTo>
                <a:lnTo>
                  <a:pt x="620059" y="463382"/>
                </a:lnTo>
                <a:lnTo>
                  <a:pt x="620336" y="463150"/>
                </a:lnTo>
                <a:close/>
              </a:path>
              <a:path w="1921510" h="798830">
                <a:moveTo>
                  <a:pt x="623372" y="460611"/>
                </a:moveTo>
                <a:lnTo>
                  <a:pt x="620336" y="463150"/>
                </a:lnTo>
                <a:lnTo>
                  <a:pt x="621785" y="462897"/>
                </a:lnTo>
                <a:lnTo>
                  <a:pt x="625384" y="462897"/>
                </a:lnTo>
                <a:lnTo>
                  <a:pt x="622920" y="461313"/>
                </a:lnTo>
                <a:lnTo>
                  <a:pt x="623372" y="460611"/>
                </a:lnTo>
                <a:close/>
              </a:path>
              <a:path w="1921510" h="798830">
                <a:moveTo>
                  <a:pt x="617380" y="461575"/>
                </a:moveTo>
                <a:lnTo>
                  <a:pt x="616660" y="461575"/>
                </a:lnTo>
                <a:lnTo>
                  <a:pt x="617813" y="462187"/>
                </a:lnTo>
                <a:lnTo>
                  <a:pt x="617380" y="461575"/>
                </a:lnTo>
                <a:close/>
              </a:path>
              <a:path w="1921510" h="798830">
                <a:moveTo>
                  <a:pt x="628452" y="452725"/>
                </a:moveTo>
                <a:lnTo>
                  <a:pt x="623372" y="460611"/>
                </a:lnTo>
                <a:lnTo>
                  <a:pt x="624013" y="460076"/>
                </a:lnTo>
                <a:lnTo>
                  <a:pt x="636770" y="460076"/>
                </a:lnTo>
                <a:lnTo>
                  <a:pt x="638073" y="458052"/>
                </a:lnTo>
                <a:lnTo>
                  <a:pt x="638325" y="457536"/>
                </a:lnTo>
                <a:lnTo>
                  <a:pt x="639298" y="455328"/>
                </a:lnTo>
                <a:lnTo>
                  <a:pt x="633302" y="455328"/>
                </a:lnTo>
                <a:lnTo>
                  <a:pt x="628278" y="453120"/>
                </a:lnTo>
                <a:lnTo>
                  <a:pt x="628452" y="452725"/>
                </a:lnTo>
                <a:close/>
              </a:path>
              <a:path w="1921510" h="798830">
                <a:moveTo>
                  <a:pt x="628686" y="452362"/>
                </a:moveTo>
                <a:lnTo>
                  <a:pt x="628452" y="452725"/>
                </a:lnTo>
                <a:lnTo>
                  <a:pt x="628278" y="453120"/>
                </a:lnTo>
                <a:lnTo>
                  <a:pt x="633302" y="455328"/>
                </a:lnTo>
                <a:lnTo>
                  <a:pt x="628686" y="452362"/>
                </a:lnTo>
                <a:close/>
              </a:path>
              <a:path w="1921510" h="798830">
                <a:moveTo>
                  <a:pt x="639861" y="452362"/>
                </a:moveTo>
                <a:lnTo>
                  <a:pt x="628686" y="452362"/>
                </a:lnTo>
                <a:lnTo>
                  <a:pt x="633302" y="455328"/>
                </a:lnTo>
                <a:lnTo>
                  <a:pt x="639298" y="455328"/>
                </a:lnTo>
                <a:lnTo>
                  <a:pt x="640484" y="452636"/>
                </a:lnTo>
                <a:lnTo>
                  <a:pt x="639861" y="452362"/>
                </a:lnTo>
                <a:close/>
              </a:path>
              <a:path w="1921510" h="798830">
                <a:moveTo>
                  <a:pt x="630437" y="448220"/>
                </a:moveTo>
                <a:lnTo>
                  <a:pt x="628452" y="452725"/>
                </a:lnTo>
                <a:lnTo>
                  <a:pt x="628686" y="452362"/>
                </a:lnTo>
                <a:lnTo>
                  <a:pt x="639861" y="452362"/>
                </a:lnTo>
                <a:lnTo>
                  <a:pt x="630437" y="448220"/>
                </a:lnTo>
                <a:close/>
              </a:path>
              <a:path w="1921510" h="798830">
                <a:moveTo>
                  <a:pt x="650548" y="394085"/>
                </a:moveTo>
                <a:lnTo>
                  <a:pt x="649153" y="397881"/>
                </a:lnTo>
                <a:lnTo>
                  <a:pt x="637072" y="432455"/>
                </a:lnTo>
                <a:lnTo>
                  <a:pt x="647435" y="436068"/>
                </a:lnTo>
                <a:lnTo>
                  <a:pt x="659625" y="401180"/>
                </a:lnTo>
                <a:lnTo>
                  <a:pt x="660845" y="397881"/>
                </a:lnTo>
                <a:lnTo>
                  <a:pt x="650548" y="394085"/>
                </a:lnTo>
                <a:close/>
              </a:path>
              <a:path w="1921510" h="798830">
                <a:moveTo>
                  <a:pt x="674118" y="339127"/>
                </a:moveTo>
                <a:lnTo>
                  <a:pt x="673030" y="340439"/>
                </a:lnTo>
                <a:lnTo>
                  <a:pt x="672813" y="340766"/>
                </a:lnTo>
                <a:lnTo>
                  <a:pt x="663879" y="358042"/>
                </a:lnTo>
                <a:lnTo>
                  <a:pt x="656628" y="377628"/>
                </a:lnTo>
                <a:lnTo>
                  <a:pt x="666926" y="381424"/>
                </a:lnTo>
                <a:lnTo>
                  <a:pt x="673779" y="362873"/>
                </a:lnTo>
                <a:lnTo>
                  <a:pt x="668859" y="360358"/>
                </a:lnTo>
                <a:lnTo>
                  <a:pt x="675036" y="360358"/>
                </a:lnTo>
                <a:lnTo>
                  <a:pt x="681876" y="347131"/>
                </a:lnTo>
                <a:lnTo>
                  <a:pt x="681733" y="347131"/>
                </a:lnTo>
                <a:lnTo>
                  <a:pt x="677508" y="343633"/>
                </a:lnTo>
                <a:lnTo>
                  <a:pt x="679561" y="343633"/>
                </a:lnTo>
                <a:lnTo>
                  <a:pt x="674118" y="339127"/>
                </a:lnTo>
                <a:close/>
              </a:path>
              <a:path w="1921510" h="798830">
                <a:moveTo>
                  <a:pt x="668859" y="360358"/>
                </a:moveTo>
                <a:lnTo>
                  <a:pt x="673735" y="362873"/>
                </a:lnTo>
                <a:lnTo>
                  <a:pt x="673890" y="362573"/>
                </a:lnTo>
                <a:lnTo>
                  <a:pt x="674008" y="362255"/>
                </a:lnTo>
                <a:lnTo>
                  <a:pt x="668859" y="360358"/>
                </a:lnTo>
                <a:close/>
              </a:path>
              <a:path w="1921510" h="798830">
                <a:moveTo>
                  <a:pt x="673890" y="362573"/>
                </a:moveTo>
                <a:lnTo>
                  <a:pt x="673735" y="362873"/>
                </a:lnTo>
                <a:lnTo>
                  <a:pt x="673890" y="362573"/>
                </a:lnTo>
                <a:close/>
              </a:path>
              <a:path w="1921510" h="798830">
                <a:moveTo>
                  <a:pt x="675036" y="360358"/>
                </a:moveTo>
                <a:lnTo>
                  <a:pt x="668859" y="360358"/>
                </a:lnTo>
                <a:lnTo>
                  <a:pt x="674008" y="362255"/>
                </a:lnTo>
                <a:lnTo>
                  <a:pt x="673890" y="362573"/>
                </a:lnTo>
                <a:lnTo>
                  <a:pt x="675036" y="360358"/>
                </a:lnTo>
                <a:close/>
              </a:path>
              <a:path w="1921510" h="798830">
                <a:moveTo>
                  <a:pt x="677508" y="343633"/>
                </a:moveTo>
                <a:lnTo>
                  <a:pt x="681733" y="347131"/>
                </a:lnTo>
                <a:lnTo>
                  <a:pt x="682112" y="346675"/>
                </a:lnTo>
                <a:lnTo>
                  <a:pt x="682384" y="346149"/>
                </a:lnTo>
                <a:lnTo>
                  <a:pt x="677508" y="343633"/>
                </a:lnTo>
                <a:close/>
              </a:path>
              <a:path w="1921510" h="798830">
                <a:moveTo>
                  <a:pt x="682112" y="346675"/>
                </a:moveTo>
                <a:lnTo>
                  <a:pt x="681733" y="347131"/>
                </a:lnTo>
                <a:lnTo>
                  <a:pt x="681876" y="347131"/>
                </a:lnTo>
                <a:lnTo>
                  <a:pt x="682112" y="346675"/>
                </a:lnTo>
                <a:close/>
              </a:path>
              <a:path w="1921510" h="798830">
                <a:moveTo>
                  <a:pt x="679561" y="343633"/>
                </a:moveTo>
                <a:lnTo>
                  <a:pt x="677508" y="343633"/>
                </a:lnTo>
                <a:lnTo>
                  <a:pt x="682384" y="346149"/>
                </a:lnTo>
                <a:lnTo>
                  <a:pt x="682112" y="346675"/>
                </a:lnTo>
                <a:lnTo>
                  <a:pt x="682570" y="346123"/>
                </a:lnTo>
                <a:lnTo>
                  <a:pt x="679561" y="343633"/>
                </a:lnTo>
                <a:close/>
              </a:path>
              <a:path w="1921510" h="798830">
                <a:moveTo>
                  <a:pt x="719361" y="349523"/>
                </a:moveTo>
                <a:lnTo>
                  <a:pt x="713065" y="349523"/>
                </a:lnTo>
                <a:lnTo>
                  <a:pt x="708657" y="352789"/>
                </a:lnTo>
                <a:lnTo>
                  <a:pt x="714022" y="362408"/>
                </a:lnTo>
                <a:lnTo>
                  <a:pt x="723590" y="357035"/>
                </a:lnTo>
                <a:lnTo>
                  <a:pt x="719361" y="349523"/>
                </a:lnTo>
                <a:close/>
              </a:path>
              <a:path w="1921510" h="798830">
                <a:moveTo>
                  <a:pt x="708451" y="352511"/>
                </a:moveTo>
                <a:lnTo>
                  <a:pt x="708607" y="352789"/>
                </a:lnTo>
                <a:lnTo>
                  <a:pt x="708451" y="352511"/>
                </a:lnTo>
                <a:close/>
              </a:path>
              <a:path w="1921510" h="798830">
                <a:moveTo>
                  <a:pt x="713065" y="349523"/>
                </a:moveTo>
                <a:lnTo>
                  <a:pt x="708281" y="352209"/>
                </a:lnTo>
                <a:lnTo>
                  <a:pt x="708451" y="352511"/>
                </a:lnTo>
                <a:lnTo>
                  <a:pt x="708657" y="352789"/>
                </a:lnTo>
                <a:lnTo>
                  <a:pt x="713065" y="349523"/>
                </a:lnTo>
                <a:close/>
              </a:path>
              <a:path w="1921510" h="798830">
                <a:moveTo>
                  <a:pt x="701319" y="342908"/>
                </a:moveTo>
                <a:lnTo>
                  <a:pt x="708451" y="352511"/>
                </a:lnTo>
                <a:lnTo>
                  <a:pt x="708281" y="352209"/>
                </a:lnTo>
                <a:lnTo>
                  <a:pt x="713065" y="349523"/>
                </a:lnTo>
                <a:lnTo>
                  <a:pt x="719361" y="349523"/>
                </a:lnTo>
                <a:lnTo>
                  <a:pt x="717736" y="346635"/>
                </a:lnTo>
                <a:lnTo>
                  <a:pt x="717473" y="346257"/>
                </a:lnTo>
                <a:lnTo>
                  <a:pt x="715273" y="343294"/>
                </a:lnTo>
                <a:lnTo>
                  <a:pt x="701760" y="343294"/>
                </a:lnTo>
                <a:lnTo>
                  <a:pt x="701319" y="342908"/>
                </a:lnTo>
                <a:close/>
              </a:path>
              <a:path w="1921510" h="798830">
                <a:moveTo>
                  <a:pt x="705377" y="339171"/>
                </a:moveTo>
                <a:lnTo>
                  <a:pt x="700969" y="342437"/>
                </a:lnTo>
                <a:lnTo>
                  <a:pt x="701319" y="342908"/>
                </a:lnTo>
                <a:lnTo>
                  <a:pt x="701760" y="343294"/>
                </a:lnTo>
                <a:lnTo>
                  <a:pt x="705377" y="339171"/>
                </a:lnTo>
                <a:close/>
              </a:path>
              <a:path w="1921510" h="798830">
                <a:moveTo>
                  <a:pt x="712210" y="339171"/>
                </a:moveTo>
                <a:lnTo>
                  <a:pt x="705377" y="339171"/>
                </a:lnTo>
                <a:lnTo>
                  <a:pt x="701760" y="343294"/>
                </a:lnTo>
                <a:lnTo>
                  <a:pt x="715273" y="343294"/>
                </a:lnTo>
                <a:lnTo>
                  <a:pt x="712210" y="339171"/>
                </a:lnTo>
                <a:close/>
              </a:path>
              <a:path w="1921510" h="798830">
                <a:moveTo>
                  <a:pt x="696657" y="338828"/>
                </a:moveTo>
                <a:lnTo>
                  <a:pt x="701319" y="342908"/>
                </a:lnTo>
                <a:lnTo>
                  <a:pt x="700969" y="342437"/>
                </a:lnTo>
                <a:lnTo>
                  <a:pt x="705377" y="339171"/>
                </a:lnTo>
                <a:lnTo>
                  <a:pt x="697467" y="339171"/>
                </a:lnTo>
                <a:lnTo>
                  <a:pt x="696657" y="338828"/>
                </a:lnTo>
                <a:close/>
              </a:path>
              <a:path w="1921510" h="798830">
                <a:moveTo>
                  <a:pt x="699611" y="334125"/>
                </a:moveTo>
                <a:lnTo>
                  <a:pt x="695994" y="338248"/>
                </a:lnTo>
                <a:lnTo>
                  <a:pt x="696657" y="338828"/>
                </a:lnTo>
                <a:lnTo>
                  <a:pt x="697468" y="339171"/>
                </a:lnTo>
                <a:lnTo>
                  <a:pt x="699611" y="334125"/>
                </a:lnTo>
                <a:close/>
              </a:path>
              <a:path w="1921510" h="798830">
                <a:moveTo>
                  <a:pt x="707939" y="334125"/>
                </a:moveTo>
                <a:lnTo>
                  <a:pt x="699611" y="334125"/>
                </a:lnTo>
                <a:lnTo>
                  <a:pt x="697468" y="339171"/>
                </a:lnTo>
                <a:lnTo>
                  <a:pt x="705377" y="339171"/>
                </a:lnTo>
                <a:lnTo>
                  <a:pt x="712210" y="339171"/>
                </a:lnTo>
                <a:lnTo>
                  <a:pt x="709552" y="335591"/>
                </a:lnTo>
                <a:lnTo>
                  <a:pt x="709288" y="335306"/>
                </a:lnTo>
                <a:lnTo>
                  <a:pt x="707939" y="334125"/>
                </a:lnTo>
                <a:close/>
              </a:path>
              <a:path w="1921510" h="798830">
                <a:moveTo>
                  <a:pt x="705613" y="332089"/>
                </a:moveTo>
                <a:lnTo>
                  <a:pt x="694806" y="332089"/>
                </a:lnTo>
                <a:lnTo>
                  <a:pt x="694992" y="337568"/>
                </a:lnTo>
                <a:lnTo>
                  <a:pt x="693780" y="337609"/>
                </a:lnTo>
                <a:lnTo>
                  <a:pt x="696657" y="338828"/>
                </a:lnTo>
                <a:lnTo>
                  <a:pt x="695994" y="338248"/>
                </a:lnTo>
                <a:lnTo>
                  <a:pt x="699611" y="334125"/>
                </a:lnTo>
                <a:lnTo>
                  <a:pt x="707939" y="334125"/>
                </a:lnTo>
                <a:lnTo>
                  <a:pt x="705613" y="332089"/>
                </a:lnTo>
                <a:close/>
              </a:path>
              <a:path w="1921510" h="798830">
                <a:moveTo>
                  <a:pt x="695428" y="326584"/>
                </a:moveTo>
                <a:lnTo>
                  <a:pt x="691513" y="326716"/>
                </a:lnTo>
                <a:lnTo>
                  <a:pt x="691884" y="337673"/>
                </a:lnTo>
                <a:lnTo>
                  <a:pt x="693780" y="337609"/>
                </a:lnTo>
                <a:lnTo>
                  <a:pt x="692663" y="337136"/>
                </a:lnTo>
                <a:lnTo>
                  <a:pt x="694806" y="332089"/>
                </a:lnTo>
                <a:lnTo>
                  <a:pt x="705613" y="332089"/>
                </a:lnTo>
                <a:lnTo>
                  <a:pt x="702786" y="329615"/>
                </a:lnTo>
                <a:lnTo>
                  <a:pt x="702295" y="329307"/>
                </a:lnTo>
                <a:lnTo>
                  <a:pt x="696204" y="326727"/>
                </a:lnTo>
                <a:lnTo>
                  <a:pt x="695428" y="326584"/>
                </a:lnTo>
                <a:close/>
              </a:path>
              <a:path w="1921510" h="798830">
                <a:moveTo>
                  <a:pt x="694806" y="332089"/>
                </a:moveTo>
                <a:lnTo>
                  <a:pt x="692663" y="337136"/>
                </a:lnTo>
                <a:lnTo>
                  <a:pt x="693780" y="337609"/>
                </a:lnTo>
                <a:lnTo>
                  <a:pt x="694992" y="337568"/>
                </a:lnTo>
                <a:lnTo>
                  <a:pt x="694806" y="332089"/>
                </a:lnTo>
                <a:close/>
              </a:path>
              <a:path w="1921510" h="798830">
                <a:moveTo>
                  <a:pt x="732180" y="372381"/>
                </a:moveTo>
                <a:lnTo>
                  <a:pt x="722572" y="377684"/>
                </a:lnTo>
                <a:lnTo>
                  <a:pt x="742048" y="412885"/>
                </a:lnTo>
                <a:lnTo>
                  <a:pt x="742222" y="413144"/>
                </a:lnTo>
                <a:lnTo>
                  <a:pt x="742832" y="413904"/>
                </a:lnTo>
                <a:lnTo>
                  <a:pt x="747757" y="409959"/>
                </a:lnTo>
                <a:lnTo>
                  <a:pt x="746700" y="409959"/>
                </a:lnTo>
                <a:lnTo>
                  <a:pt x="750982" y="406530"/>
                </a:lnTo>
                <a:lnTo>
                  <a:pt x="732180" y="372381"/>
                </a:lnTo>
                <a:close/>
              </a:path>
              <a:path w="1921510" h="798830">
                <a:moveTo>
                  <a:pt x="750982" y="406530"/>
                </a:moveTo>
                <a:lnTo>
                  <a:pt x="746700" y="409959"/>
                </a:lnTo>
                <a:lnTo>
                  <a:pt x="750100" y="408082"/>
                </a:lnTo>
                <a:lnTo>
                  <a:pt x="751370" y="407066"/>
                </a:lnTo>
                <a:lnTo>
                  <a:pt x="751277" y="406897"/>
                </a:lnTo>
                <a:lnTo>
                  <a:pt x="750982" y="406530"/>
                </a:lnTo>
                <a:close/>
              </a:path>
              <a:path w="1921510" h="798830">
                <a:moveTo>
                  <a:pt x="750100" y="408082"/>
                </a:moveTo>
                <a:lnTo>
                  <a:pt x="746700" y="409959"/>
                </a:lnTo>
                <a:lnTo>
                  <a:pt x="747757" y="409959"/>
                </a:lnTo>
                <a:lnTo>
                  <a:pt x="750100" y="408082"/>
                </a:lnTo>
                <a:close/>
              </a:path>
              <a:path w="1921510" h="798830">
                <a:moveTo>
                  <a:pt x="751370" y="407066"/>
                </a:moveTo>
                <a:lnTo>
                  <a:pt x="750100" y="408082"/>
                </a:lnTo>
                <a:lnTo>
                  <a:pt x="751504" y="407308"/>
                </a:lnTo>
                <a:lnTo>
                  <a:pt x="751370" y="407066"/>
                </a:lnTo>
                <a:close/>
              </a:path>
              <a:path w="1921510" h="798830">
                <a:moveTo>
                  <a:pt x="751073" y="406530"/>
                </a:moveTo>
                <a:lnTo>
                  <a:pt x="751277" y="406897"/>
                </a:lnTo>
                <a:lnTo>
                  <a:pt x="751073" y="406530"/>
                </a:lnTo>
                <a:close/>
              </a:path>
              <a:path w="1921510" h="798830">
                <a:moveTo>
                  <a:pt x="761884" y="419236"/>
                </a:moveTo>
                <a:lnTo>
                  <a:pt x="755333" y="428032"/>
                </a:lnTo>
                <a:lnTo>
                  <a:pt x="761271" y="432444"/>
                </a:lnTo>
                <a:lnTo>
                  <a:pt x="761874" y="432739"/>
                </a:lnTo>
                <a:lnTo>
                  <a:pt x="769985" y="434983"/>
                </a:lnTo>
                <a:lnTo>
                  <a:pt x="770720" y="435033"/>
                </a:lnTo>
                <a:lnTo>
                  <a:pt x="777882" y="434059"/>
                </a:lnTo>
                <a:lnTo>
                  <a:pt x="778497" y="433860"/>
                </a:lnTo>
                <a:lnTo>
                  <a:pt x="786236" y="429733"/>
                </a:lnTo>
                <a:lnTo>
                  <a:pt x="786561" y="429500"/>
                </a:lnTo>
                <a:lnTo>
                  <a:pt x="770725" y="429500"/>
                </a:lnTo>
                <a:lnTo>
                  <a:pt x="770471" y="427638"/>
                </a:lnTo>
                <a:lnTo>
                  <a:pt x="763998" y="427638"/>
                </a:lnTo>
                <a:lnTo>
                  <a:pt x="765464" y="422355"/>
                </a:lnTo>
                <a:lnTo>
                  <a:pt x="766084" y="422355"/>
                </a:lnTo>
                <a:lnTo>
                  <a:pt x="761884" y="419236"/>
                </a:lnTo>
                <a:close/>
              </a:path>
              <a:path w="1921510" h="798830">
                <a:moveTo>
                  <a:pt x="771103" y="423916"/>
                </a:moveTo>
                <a:lnTo>
                  <a:pt x="769985" y="424068"/>
                </a:lnTo>
                <a:lnTo>
                  <a:pt x="770725" y="429500"/>
                </a:lnTo>
                <a:lnTo>
                  <a:pt x="772191" y="424217"/>
                </a:lnTo>
                <a:lnTo>
                  <a:pt x="771103" y="423916"/>
                </a:lnTo>
                <a:close/>
              </a:path>
              <a:path w="1921510" h="798830">
                <a:moveTo>
                  <a:pt x="774775" y="423417"/>
                </a:moveTo>
                <a:lnTo>
                  <a:pt x="771103" y="423916"/>
                </a:lnTo>
                <a:lnTo>
                  <a:pt x="772191" y="424217"/>
                </a:lnTo>
                <a:lnTo>
                  <a:pt x="770725" y="429500"/>
                </a:lnTo>
                <a:lnTo>
                  <a:pt x="786561" y="429500"/>
                </a:lnTo>
                <a:lnTo>
                  <a:pt x="787408" y="428716"/>
                </a:lnTo>
                <a:lnTo>
                  <a:pt x="776491" y="428716"/>
                </a:lnTo>
                <a:lnTo>
                  <a:pt x="773906" y="423880"/>
                </a:lnTo>
                <a:lnTo>
                  <a:pt x="774775" y="423417"/>
                </a:lnTo>
                <a:close/>
              </a:path>
              <a:path w="1921510" h="798830">
                <a:moveTo>
                  <a:pt x="775751" y="423284"/>
                </a:moveTo>
                <a:lnTo>
                  <a:pt x="774775" y="423417"/>
                </a:lnTo>
                <a:lnTo>
                  <a:pt x="773906" y="423880"/>
                </a:lnTo>
                <a:lnTo>
                  <a:pt x="776491" y="428716"/>
                </a:lnTo>
                <a:lnTo>
                  <a:pt x="775751" y="423284"/>
                </a:lnTo>
                <a:close/>
              </a:path>
              <a:path w="1921510" h="798830">
                <a:moveTo>
                  <a:pt x="781473" y="423284"/>
                </a:moveTo>
                <a:lnTo>
                  <a:pt x="775751" y="423284"/>
                </a:lnTo>
                <a:lnTo>
                  <a:pt x="776491" y="428716"/>
                </a:lnTo>
                <a:lnTo>
                  <a:pt x="787408" y="428716"/>
                </a:lnTo>
                <a:lnTo>
                  <a:pt x="791208" y="425128"/>
                </a:lnTo>
                <a:lnTo>
                  <a:pt x="783218" y="425128"/>
                </a:lnTo>
                <a:lnTo>
                  <a:pt x="781473" y="423284"/>
                </a:lnTo>
                <a:close/>
              </a:path>
              <a:path w="1921510" h="798830">
                <a:moveTo>
                  <a:pt x="765464" y="422355"/>
                </a:moveTo>
                <a:lnTo>
                  <a:pt x="763998" y="427638"/>
                </a:lnTo>
                <a:lnTo>
                  <a:pt x="767274" y="423240"/>
                </a:lnTo>
                <a:lnTo>
                  <a:pt x="766452" y="422629"/>
                </a:lnTo>
                <a:lnTo>
                  <a:pt x="765464" y="422355"/>
                </a:lnTo>
                <a:close/>
              </a:path>
              <a:path w="1921510" h="798830">
                <a:moveTo>
                  <a:pt x="766452" y="422629"/>
                </a:moveTo>
                <a:lnTo>
                  <a:pt x="767274" y="423240"/>
                </a:lnTo>
                <a:lnTo>
                  <a:pt x="763998" y="427638"/>
                </a:lnTo>
                <a:lnTo>
                  <a:pt x="770471" y="427638"/>
                </a:lnTo>
                <a:lnTo>
                  <a:pt x="769985" y="424068"/>
                </a:lnTo>
                <a:lnTo>
                  <a:pt x="771103" y="423916"/>
                </a:lnTo>
                <a:lnTo>
                  <a:pt x="766452" y="422629"/>
                </a:lnTo>
                <a:close/>
              </a:path>
              <a:path w="1921510" h="798830">
                <a:moveTo>
                  <a:pt x="780633" y="420292"/>
                </a:moveTo>
                <a:lnTo>
                  <a:pt x="779984" y="420639"/>
                </a:lnTo>
                <a:lnTo>
                  <a:pt x="779448" y="421144"/>
                </a:lnTo>
                <a:lnTo>
                  <a:pt x="783218" y="425128"/>
                </a:lnTo>
                <a:lnTo>
                  <a:pt x="780633" y="420292"/>
                </a:lnTo>
                <a:close/>
              </a:path>
              <a:path w="1921510" h="798830">
                <a:moveTo>
                  <a:pt x="795951" y="420292"/>
                </a:moveTo>
                <a:lnTo>
                  <a:pt x="780633" y="420292"/>
                </a:lnTo>
                <a:lnTo>
                  <a:pt x="783218" y="425128"/>
                </a:lnTo>
                <a:lnTo>
                  <a:pt x="791208" y="425128"/>
                </a:lnTo>
                <a:lnTo>
                  <a:pt x="794900" y="421643"/>
                </a:lnTo>
                <a:lnTo>
                  <a:pt x="795105" y="421414"/>
                </a:lnTo>
                <a:lnTo>
                  <a:pt x="795951" y="420292"/>
                </a:lnTo>
                <a:close/>
              </a:path>
              <a:path w="1921510" h="798830">
                <a:moveTo>
                  <a:pt x="779984" y="420639"/>
                </a:moveTo>
                <a:lnTo>
                  <a:pt x="774775" y="423417"/>
                </a:lnTo>
                <a:lnTo>
                  <a:pt x="775751" y="423284"/>
                </a:lnTo>
                <a:lnTo>
                  <a:pt x="781473" y="423284"/>
                </a:lnTo>
                <a:lnTo>
                  <a:pt x="779448" y="421144"/>
                </a:lnTo>
                <a:lnTo>
                  <a:pt x="779984" y="420639"/>
                </a:lnTo>
                <a:close/>
              </a:path>
              <a:path w="1921510" h="798830">
                <a:moveTo>
                  <a:pt x="766084" y="422355"/>
                </a:moveTo>
                <a:lnTo>
                  <a:pt x="765464" y="422355"/>
                </a:lnTo>
                <a:lnTo>
                  <a:pt x="766452" y="422629"/>
                </a:lnTo>
                <a:lnTo>
                  <a:pt x="766084" y="422355"/>
                </a:lnTo>
                <a:close/>
              </a:path>
              <a:path w="1921510" h="798830">
                <a:moveTo>
                  <a:pt x="786800" y="414203"/>
                </a:moveTo>
                <a:lnTo>
                  <a:pt x="779984" y="420639"/>
                </a:lnTo>
                <a:lnTo>
                  <a:pt x="780633" y="420292"/>
                </a:lnTo>
                <a:lnTo>
                  <a:pt x="795951" y="420292"/>
                </a:lnTo>
                <a:lnTo>
                  <a:pt x="797030" y="418861"/>
                </a:lnTo>
                <a:lnTo>
                  <a:pt x="795712" y="417870"/>
                </a:lnTo>
                <a:lnTo>
                  <a:pt x="790906" y="417870"/>
                </a:lnTo>
                <a:lnTo>
                  <a:pt x="786522" y="414572"/>
                </a:lnTo>
                <a:lnTo>
                  <a:pt x="786800" y="414203"/>
                </a:lnTo>
                <a:close/>
              </a:path>
              <a:path w="1921510" h="798830">
                <a:moveTo>
                  <a:pt x="787136" y="413886"/>
                </a:moveTo>
                <a:lnTo>
                  <a:pt x="786800" y="414203"/>
                </a:lnTo>
                <a:lnTo>
                  <a:pt x="786522" y="414572"/>
                </a:lnTo>
                <a:lnTo>
                  <a:pt x="790906" y="417870"/>
                </a:lnTo>
                <a:lnTo>
                  <a:pt x="787136" y="413886"/>
                </a:lnTo>
                <a:close/>
              </a:path>
              <a:path w="1921510" h="798830">
                <a:moveTo>
                  <a:pt x="790417" y="413886"/>
                </a:moveTo>
                <a:lnTo>
                  <a:pt x="787136" y="413886"/>
                </a:lnTo>
                <a:lnTo>
                  <a:pt x="790906" y="417870"/>
                </a:lnTo>
                <a:lnTo>
                  <a:pt x="795712" y="417870"/>
                </a:lnTo>
                <a:lnTo>
                  <a:pt x="790417" y="413886"/>
                </a:lnTo>
                <a:close/>
              </a:path>
              <a:path w="1921510" h="798830">
                <a:moveTo>
                  <a:pt x="788262" y="412265"/>
                </a:moveTo>
                <a:lnTo>
                  <a:pt x="786800" y="414203"/>
                </a:lnTo>
                <a:lnTo>
                  <a:pt x="787136" y="413886"/>
                </a:lnTo>
                <a:lnTo>
                  <a:pt x="790417" y="413886"/>
                </a:lnTo>
                <a:lnTo>
                  <a:pt x="788262" y="412265"/>
                </a:lnTo>
                <a:close/>
              </a:path>
              <a:path w="1921510" h="798830">
                <a:moveTo>
                  <a:pt x="821726" y="365002"/>
                </a:moveTo>
                <a:lnTo>
                  <a:pt x="798563" y="398323"/>
                </a:lnTo>
                <a:lnTo>
                  <a:pt x="807580" y="404575"/>
                </a:lnTo>
                <a:lnTo>
                  <a:pt x="830743" y="371255"/>
                </a:lnTo>
                <a:lnTo>
                  <a:pt x="821726" y="365002"/>
                </a:lnTo>
                <a:close/>
              </a:path>
              <a:path w="1921510" h="798830">
                <a:moveTo>
                  <a:pt x="874531" y="362989"/>
                </a:moveTo>
                <a:lnTo>
                  <a:pt x="867787" y="362989"/>
                </a:lnTo>
                <a:lnTo>
                  <a:pt x="863903" y="366862"/>
                </a:lnTo>
                <a:lnTo>
                  <a:pt x="866247" y="370268"/>
                </a:lnTo>
                <a:lnTo>
                  <a:pt x="875180" y="363897"/>
                </a:lnTo>
                <a:lnTo>
                  <a:pt x="874531" y="362989"/>
                </a:lnTo>
                <a:close/>
              </a:path>
              <a:path w="1921510" h="798830">
                <a:moveTo>
                  <a:pt x="863583" y="366542"/>
                </a:moveTo>
                <a:lnTo>
                  <a:pt x="863812" y="366862"/>
                </a:lnTo>
                <a:lnTo>
                  <a:pt x="863583" y="366542"/>
                </a:lnTo>
                <a:close/>
              </a:path>
              <a:path w="1921510" h="798830">
                <a:moveTo>
                  <a:pt x="867787" y="362989"/>
                </a:moveTo>
                <a:lnTo>
                  <a:pt x="863320" y="366174"/>
                </a:lnTo>
                <a:lnTo>
                  <a:pt x="863583" y="366542"/>
                </a:lnTo>
                <a:lnTo>
                  <a:pt x="863903" y="366862"/>
                </a:lnTo>
                <a:lnTo>
                  <a:pt x="867787" y="362989"/>
                </a:lnTo>
                <a:close/>
              </a:path>
              <a:path w="1921510" h="798830">
                <a:moveTo>
                  <a:pt x="856745" y="359703"/>
                </a:moveTo>
                <a:lnTo>
                  <a:pt x="863583" y="366542"/>
                </a:lnTo>
                <a:lnTo>
                  <a:pt x="863320" y="366174"/>
                </a:lnTo>
                <a:lnTo>
                  <a:pt x="867787" y="362989"/>
                </a:lnTo>
                <a:lnTo>
                  <a:pt x="874531" y="362989"/>
                </a:lnTo>
                <a:lnTo>
                  <a:pt x="872445" y="360071"/>
                </a:lnTo>
                <a:lnTo>
                  <a:pt x="857397" y="360071"/>
                </a:lnTo>
                <a:lnTo>
                  <a:pt x="856745" y="359703"/>
                </a:lnTo>
                <a:close/>
              </a:path>
              <a:path w="1921510" h="798830">
                <a:moveTo>
                  <a:pt x="860099" y="355299"/>
                </a:moveTo>
                <a:lnTo>
                  <a:pt x="856215" y="359173"/>
                </a:lnTo>
                <a:lnTo>
                  <a:pt x="856745" y="359703"/>
                </a:lnTo>
                <a:lnTo>
                  <a:pt x="857397" y="360071"/>
                </a:lnTo>
                <a:lnTo>
                  <a:pt x="860099" y="355299"/>
                </a:lnTo>
                <a:close/>
              </a:path>
              <a:path w="1921510" h="798830">
                <a:moveTo>
                  <a:pt x="867855" y="355299"/>
                </a:moveTo>
                <a:lnTo>
                  <a:pt x="860099" y="355299"/>
                </a:lnTo>
                <a:lnTo>
                  <a:pt x="857397" y="360071"/>
                </a:lnTo>
                <a:lnTo>
                  <a:pt x="872445" y="360071"/>
                </a:lnTo>
                <a:lnTo>
                  <a:pt x="872078" y="359558"/>
                </a:lnTo>
                <a:lnTo>
                  <a:pt x="871670" y="359115"/>
                </a:lnTo>
                <a:lnTo>
                  <a:pt x="867855" y="355299"/>
                </a:lnTo>
                <a:close/>
              </a:path>
              <a:path w="1921510" h="798830">
                <a:moveTo>
                  <a:pt x="851559" y="356773"/>
                </a:moveTo>
                <a:lnTo>
                  <a:pt x="856745" y="359703"/>
                </a:lnTo>
                <a:lnTo>
                  <a:pt x="856215" y="359173"/>
                </a:lnTo>
                <a:lnTo>
                  <a:pt x="858472" y="356922"/>
                </a:lnTo>
                <a:lnTo>
                  <a:pt x="852560" y="356921"/>
                </a:lnTo>
                <a:lnTo>
                  <a:pt x="851559" y="356773"/>
                </a:lnTo>
                <a:close/>
              </a:path>
              <a:path w="1921510" h="798830">
                <a:moveTo>
                  <a:pt x="847645" y="345112"/>
                </a:moveTo>
                <a:lnTo>
                  <a:pt x="846892" y="345158"/>
                </a:lnTo>
                <a:lnTo>
                  <a:pt x="838773" y="347392"/>
                </a:lnTo>
                <a:lnTo>
                  <a:pt x="838178" y="347679"/>
                </a:lnTo>
                <a:lnTo>
                  <a:pt x="834277" y="350532"/>
                </a:lnTo>
                <a:lnTo>
                  <a:pt x="840762" y="359378"/>
                </a:lnTo>
                <a:lnTo>
                  <a:pt x="842942" y="357783"/>
                </a:lnTo>
                <a:lnTo>
                  <a:pt x="842336" y="357783"/>
                </a:lnTo>
                <a:lnTo>
                  <a:pt x="840879" y="352498"/>
                </a:lnTo>
                <a:lnTo>
                  <a:pt x="847332" y="352498"/>
                </a:lnTo>
                <a:lnTo>
                  <a:pt x="847606" y="350648"/>
                </a:lnTo>
                <a:lnTo>
                  <a:pt x="863013" y="350648"/>
                </a:lnTo>
                <a:lnTo>
                  <a:pt x="855481" y="346393"/>
                </a:lnTo>
                <a:lnTo>
                  <a:pt x="854848" y="346176"/>
                </a:lnTo>
                <a:lnTo>
                  <a:pt x="847645" y="345112"/>
                </a:lnTo>
                <a:close/>
              </a:path>
              <a:path w="1921510" h="798830">
                <a:moveTo>
                  <a:pt x="840879" y="352498"/>
                </a:moveTo>
                <a:lnTo>
                  <a:pt x="842336" y="357783"/>
                </a:lnTo>
                <a:lnTo>
                  <a:pt x="843308" y="357516"/>
                </a:lnTo>
                <a:lnTo>
                  <a:pt x="844119" y="356922"/>
                </a:lnTo>
                <a:lnTo>
                  <a:pt x="840879" y="352498"/>
                </a:lnTo>
                <a:close/>
              </a:path>
              <a:path w="1921510" h="798830">
                <a:moveTo>
                  <a:pt x="843308" y="357516"/>
                </a:moveTo>
                <a:lnTo>
                  <a:pt x="842336" y="357783"/>
                </a:lnTo>
                <a:lnTo>
                  <a:pt x="842942" y="357783"/>
                </a:lnTo>
                <a:lnTo>
                  <a:pt x="843308" y="357516"/>
                </a:lnTo>
                <a:close/>
              </a:path>
              <a:path w="1921510" h="798830">
                <a:moveTo>
                  <a:pt x="847332" y="352498"/>
                </a:moveTo>
                <a:lnTo>
                  <a:pt x="840879" y="352498"/>
                </a:lnTo>
                <a:lnTo>
                  <a:pt x="844119" y="356922"/>
                </a:lnTo>
                <a:lnTo>
                  <a:pt x="843308" y="357516"/>
                </a:lnTo>
                <a:lnTo>
                  <a:pt x="847947" y="356240"/>
                </a:lnTo>
                <a:lnTo>
                  <a:pt x="846803" y="356071"/>
                </a:lnTo>
                <a:lnTo>
                  <a:pt x="847332" y="352498"/>
                </a:lnTo>
                <a:close/>
              </a:path>
              <a:path w="1921510" h="798830">
                <a:moveTo>
                  <a:pt x="853372" y="351500"/>
                </a:moveTo>
                <a:lnTo>
                  <a:pt x="850670" y="356271"/>
                </a:lnTo>
                <a:lnTo>
                  <a:pt x="851559" y="356773"/>
                </a:lnTo>
                <a:lnTo>
                  <a:pt x="852569" y="356922"/>
                </a:lnTo>
                <a:lnTo>
                  <a:pt x="853372" y="351500"/>
                </a:lnTo>
                <a:close/>
              </a:path>
              <a:path w="1921510" h="798830">
                <a:moveTo>
                  <a:pt x="864056" y="351500"/>
                </a:moveTo>
                <a:lnTo>
                  <a:pt x="853372" y="351500"/>
                </a:lnTo>
                <a:lnTo>
                  <a:pt x="852569" y="356922"/>
                </a:lnTo>
                <a:lnTo>
                  <a:pt x="858473" y="356921"/>
                </a:lnTo>
                <a:lnTo>
                  <a:pt x="860099" y="355299"/>
                </a:lnTo>
                <a:lnTo>
                  <a:pt x="867855" y="355299"/>
                </a:lnTo>
                <a:lnTo>
                  <a:pt x="864056" y="351500"/>
                </a:lnTo>
                <a:close/>
              </a:path>
              <a:path w="1921510" h="798830">
                <a:moveTo>
                  <a:pt x="863013" y="350648"/>
                </a:moveTo>
                <a:lnTo>
                  <a:pt x="847606" y="350648"/>
                </a:lnTo>
                <a:lnTo>
                  <a:pt x="849063" y="355933"/>
                </a:lnTo>
                <a:lnTo>
                  <a:pt x="847947" y="356240"/>
                </a:lnTo>
                <a:lnTo>
                  <a:pt x="851559" y="356773"/>
                </a:lnTo>
                <a:lnTo>
                  <a:pt x="850670" y="356271"/>
                </a:lnTo>
                <a:lnTo>
                  <a:pt x="853372" y="351500"/>
                </a:lnTo>
                <a:lnTo>
                  <a:pt x="864056" y="351500"/>
                </a:lnTo>
                <a:lnTo>
                  <a:pt x="863629" y="351073"/>
                </a:lnTo>
                <a:lnTo>
                  <a:pt x="863235" y="350774"/>
                </a:lnTo>
                <a:lnTo>
                  <a:pt x="863013" y="350648"/>
                </a:lnTo>
                <a:close/>
              </a:path>
              <a:path w="1921510" h="798830">
                <a:moveTo>
                  <a:pt x="847606" y="350648"/>
                </a:moveTo>
                <a:lnTo>
                  <a:pt x="846803" y="356071"/>
                </a:lnTo>
                <a:lnTo>
                  <a:pt x="847947" y="356240"/>
                </a:lnTo>
                <a:lnTo>
                  <a:pt x="849063" y="355933"/>
                </a:lnTo>
                <a:lnTo>
                  <a:pt x="847606" y="350648"/>
                </a:lnTo>
                <a:close/>
              </a:path>
              <a:path w="1921510" h="798830">
                <a:moveTo>
                  <a:pt x="885330" y="378409"/>
                </a:moveTo>
                <a:lnTo>
                  <a:pt x="876211" y="384512"/>
                </a:lnTo>
                <a:lnTo>
                  <a:pt x="898818" y="418212"/>
                </a:lnTo>
                <a:lnTo>
                  <a:pt x="907937" y="412109"/>
                </a:lnTo>
                <a:lnTo>
                  <a:pt x="885330" y="378409"/>
                </a:lnTo>
                <a:close/>
              </a:path>
              <a:path w="1921510" h="798830">
                <a:moveTo>
                  <a:pt x="918707" y="420328"/>
                </a:moveTo>
                <a:lnTo>
                  <a:pt x="915302" y="430751"/>
                </a:lnTo>
                <a:lnTo>
                  <a:pt x="918754" y="431876"/>
                </a:lnTo>
                <a:lnTo>
                  <a:pt x="919546" y="431952"/>
                </a:lnTo>
                <a:lnTo>
                  <a:pt x="926790" y="431057"/>
                </a:lnTo>
                <a:lnTo>
                  <a:pt x="927422" y="430858"/>
                </a:lnTo>
                <a:lnTo>
                  <a:pt x="934206" y="427265"/>
                </a:lnTo>
                <a:lnTo>
                  <a:pt x="934593" y="426991"/>
                </a:lnTo>
                <a:lnTo>
                  <a:pt x="935218" y="426412"/>
                </a:lnTo>
                <a:lnTo>
                  <a:pt x="919681" y="426412"/>
                </a:lnTo>
                <a:lnTo>
                  <a:pt x="919007" y="420972"/>
                </a:lnTo>
                <a:lnTo>
                  <a:pt x="920221" y="420822"/>
                </a:lnTo>
                <a:lnTo>
                  <a:pt x="918707" y="420328"/>
                </a:lnTo>
                <a:close/>
              </a:path>
              <a:path w="1921510" h="798830">
                <a:moveTo>
                  <a:pt x="920221" y="420822"/>
                </a:moveTo>
                <a:lnTo>
                  <a:pt x="919007" y="420972"/>
                </a:lnTo>
                <a:lnTo>
                  <a:pt x="919681" y="426412"/>
                </a:lnTo>
                <a:lnTo>
                  <a:pt x="921384" y="421201"/>
                </a:lnTo>
                <a:lnTo>
                  <a:pt x="920221" y="420822"/>
                </a:lnTo>
                <a:close/>
              </a:path>
              <a:path w="1921510" h="798830">
                <a:moveTo>
                  <a:pt x="923770" y="420383"/>
                </a:moveTo>
                <a:lnTo>
                  <a:pt x="920221" y="420822"/>
                </a:lnTo>
                <a:lnTo>
                  <a:pt x="921384" y="421201"/>
                </a:lnTo>
                <a:lnTo>
                  <a:pt x="919681" y="426412"/>
                </a:lnTo>
                <a:lnTo>
                  <a:pt x="935218" y="426412"/>
                </a:lnTo>
                <a:lnTo>
                  <a:pt x="935988" y="425699"/>
                </a:lnTo>
                <a:lnTo>
                  <a:pt x="925447" y="425699"/>
                </a:lnTo>
                <a:lnTo>
                  <a:pt x="922938" y="420972"/>
                </a:lnTo>
                <a:lnTo>
                  <a:pt x="922941" y="420822"/>
                </a:lnTo>
                <a:lnTo>
                  <a:pt x="923770" y="420383"/>
                </a:lnTo>
                <a:close/>
              </a:path>
              <a:path w="1921510" h="798830">
                <a:moveTo>
                  <a:pt x="924773" y="420259"/>
                </a:moveTo>
                <a:lnTo>
                  <a:pt x="923770" y="420383"/>
                </a:lnTo>
                <a:lnTo>
                  <a:pt x="922941" y="420822"/>
                </a:lnTo>
                <a:lnTo>
                  <a:pt x="922938" y="420972"/>
                </a:lnTo>
                <a:lnTo>
                  <a:pt x="925447" y="425699"/>
                </a:lnTo>
                <a:lnTo>
                  <a:pt x="924773" y="420259"/>
                </a:lnTo>
                <a:close/>
              </a:path>
              <a:path w="1921510" h="798830">
                <a:moveTo>
                  <a:pt x="928998" y="420259"/>
                </a:moveTo>
                <a:lnTo>
                  <a:pt x="924773" y="420259"/>
                </a:lnTo>
                <a:lnTo>
                  <a:pt x="925447" y="425699"/>
                </a:lnTo>
                <a:lnTo>
                  <a:pt x="935988" y="425699"/>
                </a:lnTo>
                <a:lnTo>
                  <a:pt x="939286" y="422646"/>
                </a:lnTo>
                <a:lnTo>
                  <a:pt x="931213" y="422646"/>
                </a:lnTo>
                <a:lnTo>
                  <a:pt x="928998" y="420259"/>
                </a:lnTo>
                <a:close/>
              </a:path>
              <a:path w="1921510" h="798830">
                <a:moveTo>
                  <a:pt x="928642" y="417803"/>
                </a:moveTo>
                <a:lnTo>
                  <a:pt x="928008" y="418138"/>
                </a:lnTo>
                <a:lnTo>
                  <a:pt x="927482" y="418625"/>
                </a:lnTo>
                <a:lnTo>
                  <a:pt x="931213" y="422646"/>
                </a:lnTo>
                <a:lnTo>
                  <a:pt x="928642" y="417803"/>
                </a:lnTo>
                <a:close/>
              </a:path>
              <a:path w="1921510" h="798830">
                <a:moveTo>
                  <a:pt x="943768" y="417803"/>
                </a:moveTo>
                <a:lnTo>
                  <a:pt x="928642" y="417803"/>
                </a:lnTo>
                <a:lnTo>
                  <a:pt x="931213" y="422646"/>
                </a:lnTo>
                <a:lnTo>
                  <a:pt x="939286" y="422646"/>
                </a:lnTo>
                <a:lnTo>
                  <a:pt x="941909" y="420217"/>
                </a:lnTo>
                <a:lnTo>
                  <a:pt x="942125" y="419978"/>
                </a:lnTo>
                <a:lnTo>
                  <a:pt x="943768" y="417803"/>
                </a:lnTo>
                <a:close/>
              </a:path>
              <a:path w="1921510" h="798830">
                <a:moveTo>
                  <a:pt x="928008" y="418138"/>
                </a:moveTo>
                <a:lnTo>
                  <a:pt x="923770" y="420383"/>
                </a:lnTo>
                <a:lnTo>
                  <a:pt x="924773" y="420259"/>
                </a:lnTo>
                <a:lnTo>
                  <a:pt x="928998" y="420259"/>
                </a:lnTo>
                <a:lnTo>
                  <a:pt x="927482" y="418625"/>
                </a:lnTo>
                <a:lnTo>
                  <a:pt x="928008" y="418138"/>
                </a:lnTo>
                <a:close/>
              </a:path>
              <a:path w="1921510" h="798830">
                <a:moveTo>
                  <a:pt x="933853" y="412727"/>
                </a:moveTo>
                <a:lnTo>
                  <a:pt x="928008" y="418138"/>
                </a:lnTo>
                <a:lnTo>
                  <a:pt x="928642" y="417803"/>
                </a:lnTo>
                <a:lnTo>
                  <a:pt x="943768" y="417803"/>
                </a:lnTo>
                <a:lnTo>
                  <a:pt x="944814" y="416417"/>
                </a:lnTo>
                <a:lnTo>
                  <a:pt x="937940" y="416417"/>
                </a:lnTo>
                <a:lnTo>
                  <a:pt x="933559" y="413115"/>
                </a:lnTo>
                <a:lnTo>
                  <a:pt x="933853" y="412727"/>
                </a:lnTo>
                <a:close/>
              </a:path>
              <a:path w="1921510" h="798830">
                <a:moveTo>
                  <a:pt x="934209" y="412397"/>
                </a:moveTo>
                <a:lnTo>
                  <a:pt x="933853" y="412727"/>
                </a:lnTo>
                <a:lnTo>
                  <a:pt x="933559" y="413115"/>
                </a:lnTo>
                <a:lnTo>
                  <a:pt x="937940" y="416417"/>
                </a:lnTo>
                <a:lnTo>
                  <a:pt x="934209" y="412397"/>
                </a:lnTo>
                <a:close/>
              </a:path>
              <a:path w="1921510" h="798830">
                <a:moveTo>
                  <a:pt x="947850" y="412397"/>
                </a:moveTo>
                <a:lnTo>
                  <a:pt x="934209" y="412397"/>
                </a:lnTo>
                <a:lnTo>
                  <a:pt x="937940" y="416417"/>
                </a:lnTo>
                <a:lnTo>
                  <a:pt x="944814" y="416417"/>
                </a:lnTo>
                <a:lnTo>
                  <a:pt x="947850" y="412397"/>
                </a:lnTo>
                <a:close/>
              </a:path>
              <a:path w="1921510" h="798830">
                <a:moveTo>
                  <a:pt x="943104" y="400482"/>
                </a:moveTo>
                <a:lnTo>
                  <a:pt x="933853" y="412727"/>
                </a:lnTo>
                <a:lnTo>
                  <a:pt x="934209" y="412397"/>
                </a:lnTo>
                <a:lnTo>
                  <a:pt x="947850" y="412397"/>
                </a:lnTo>
                <a:lnTo>
                  <a:pt x="952248" y="406551"/>
                </a:lnTo>
                <a:lnTo>
                  <a:pt x="948138" y="403698"/>
                </a:lnTo>
                <a:lnTo>
                  <a:pt x="947550" y="403698"/>
                </a:lnTo>
                <a:lnTo>
                  <a:pt x="943043" y="400569"/>
                </a:lnTo>
                <a:close/>
              </a:path>
              <a:path w="1921510" h="798830">
                <a:moveTo>
                  <a:pt x="943169" y="400395"/>
                </a:moveTo>
                <a:lnTo>
                  <a:pt x="943043" y="400569"/>
                </a:lnTo>
                <a:lnTo>
                  <a:pt x="947550" y="403698"/>
                </a:lnTo>
                <a:lnTo>
                  <a:pt x="943169" y="400395"/>
                </a:lnTo>
                <a:close/>
              </a:path>
              <a:path w="1921510" h="798830">
                <a:moveTo>
                  <a:pt x="943382" y="400395"/>
                </a:moveTo>
                <a:lnTo>
                  <a:pt x="943169" y="400395"/>
                </a:lnTo>
                <a:lnTo>
                  <a:pt x="947550" y="403698"/>
                </a:lnTo>
                <a:lnTo>
                  <a:pt x="948138" y="403698"/>
                </a:lnTo>
                <a:lnTo>
                  <a:pt x="943382" y="400395"/>
                </a:lnTo>
                <a:close/>
              </a:path>
              <a:path w="1921510" h="798830">
                <a:moveTo>
                  <a:pt x="943235" y="400293"/>
                </a:moveTo>
                <a:lnTo>
                  <a:pt x="943104" y="400482"/>
                </a:lnTo>
                <a:lnTo>
                  <a:pt x="943382" y="400395"/>
                </a:lnTo>
                <a:lnTo>
                  <a:pt x="943235" y="400293"/>
                </a:lnTo>
                <a:close/>
              </a:path>
              <a:path w="1921510" h="798830">
                <a:moveTo>
                  <a:pt x="979766" y="353414"/>
                </a:moveTo>
                <a:lnTo>
                  <a:pt x="971629" y="359635"/>
                </a:lnTo>
                <a:lnTo>
                  <a:pt x="971239" y="360043"/>
                </a:lnTo>
                <a:lnTo>
                  <a:pt x="953257" y="385888"/>
                </a:lnTo>
                <a:lnTo>
                  <a:pt x="962271" y="392145"/>
                </a:lnTo>
                <a:lnTo>
                  <a:pt x="979074" y="367994"/>
                </a:lnTo>
                <a:lnTo>
                  <a:pt x="978755" y="367994"/>
                </a:lnTo>
                <a:lnTo>
                  <a:pt x="975419" y="363641"/>
                </a:lnTo>
                <a:lnTo>
                  <a:pt x="984448" y="363641"/>
                </a:lnTo>
                <a:lnTo>
                  <a:pt x="986438" y="362120"/>
                </a:lnTo>
                <a:lnTo>
                  <a:pt x="979766" y="353414"/>
                </a:lnTo>
                <a:close/>
              </a:path>
              <a:path w="1921510" h="798830">
                <a:moveTo>
                  <a:pt x="975419" y="363641"/>
                </a:moveTo>
                <a:lnTo>
                  <a:pt x="978755" y="367994"/>
                </a:lnTo>
                <a:lnTo>
                  <a:pt x="979437" y="367473"/>
                </a:lnTo>
                <a:lnTo>
                  <a:pt x="979926" y="366769"/>
                </a:lnTo>
                <a:lnTo>
                  <a:pt x="975419" y="363641"/>
                </a:lnTo>
                <a:close/>
              </a:path>
              <a:path w="1921510" h="798830">
                <a:moveTo>
                  <a:pt x="979437" y="367473"/>
                </a:moveTo>
                <a:lnTo>
                  <a:pt x="978755" y="367994"/>
                </a:lnTo>
                <a:lnTo>
                  <a:pt x="979074" y="367994"/>
                </a:lnTo>
                <a:lnTo>
                  <a:pt x="979437" y="367473"/>
                </a:lnTo>
                <a:close/>
              </a:path>
              <a:path w="1921510" h="798830">
                <a:moveTo>
                  <a:pt x="984448" y="363641"/>
                </a:moveTo>
                <a:lnTo>
                  <a:pt x="975419" y="363641"/>
                </a:lnTo>
                <a:lnTo>
                  <a:pt x="979926" y="366769"/>
                </a:lnTo>
                <a:lnTo>
                  <a:pt x="979437" y="367473"/>
                </a:lnTo>
                <a:lnTo>
                  <a:pt x="984448" y="363641"/>
                </a:lnTo>
                <a:close/>
              </a:path>
              <a:path w="1921510" h="798830">
                <a:moveTo>
                  <a:pt x="1016853" y="368054"/>
                </a:moveTo>
                <a:lnTo>
                  <a:pt x="1010016" y="368054"/>
                </a:lnTo>
                <a:lnTo>
                  <a:pt x="1006169" y="371964"/>
                </a:lnTo>
                <a:lnTo>
                  <a:pt x="1017142" y="386826"/>
                </a:lnTo>
                <a:lnTo>
                  <a:pt x="1021576" y="392832"/>
                </a:lnTo>
                <a:lnTo>
                  <a:pt x="1030410" y="386325"/>
                </a:lnTo>
                <a:lnTo>
                  <a:pt x="1025953" y="380288"/>
                </a:lnTo>
                <a:lnTo>
                  <a:pt x="1016853" y="368054"/>
                </a:lnTo>
                <a:close/>
              </a:path>
              <a:path w="1921510" h="798830">
                <a:moveTo>
                  <a:pt x="1005865" y="371666"/>
                </a:moveTo>
                <a:lnTo>
                  <a:pt x="1006087" y="371964"/>
                </a:lnTo>
                <a:lnTo>
                  <a:pt x="1005865" y="371666"/>
                </a:lnTo>
                <a:close/>
              </a:path>
              <a:path w="1921510" h="798830">
                <a:moveTo>
                  <a:pt x="1010016" y="368054"/>
                </a:moveTo>
                <a:lnTo>
                  <a:pt x="1005610" y="371323"/>
                </a:lnTo>
                <a:lnTo>
                  <a:pt x="1005865" y="371666"/>
                </a:lnTo>
                <a:lnTo>
                  <a:pt x="1006169" y="371964"/>
                </a:lnTo>
                <a:lnTo>
                  <a:pt x="1010016" y="368054"/>
                </a:lnTo>
                <a:close/>
              </a:path>
              <a:path w="1921510" h="798830">
                <a:moveTo>
                  <a:pt x="998993" y="364921"/>
                </a:moveTo>
                <a:lnTo>
                  <a:pt x="1005865" y="371666"/>
                </a:lnTo>
                <a:lnTo>
                  <a:pt x="1005610" y="371323"/>
                </a:lnTo>
                <a:lnTo>
                  <a:pt x="1010016" y="368054"/>
                </a:lnTo>
                <a:lnTo>
                  <a:pt x="1016853" y="368054"/>
                </a:lnTo>
                <a:lnTo>
                  <a:pt x="1014786" y="365276"/>
                </a:lnTo>
                <a:lnTo>
                  <a:pt x="999618" y="365276"/>
                </a:lnTo>
                <a:lnTo>
                  <a:pt x="998993" y="364921"/>
                </a:lnTo>
                <a:close/>
              </a:path>
              <a:path w="1921510" h="798830">
                <a:moveTo>
                  <a:pt x="1002327" y="360509"/>
                </a:moveTo>
                <a:lnTo>
                  <a:pt x="998481" y="364419"/>
                </a:lnTo>
                <a:lnTo>
                  <a:pt x="998993" y="364921"/>
                </a:lnTo>
                <a:lnTo>
                  <a:pt x="999618" y="365276"/>
                </a:lnTo>
                <a:lnTo>
                  <a:pt x="1002327" y="360509"/>
                </a:lnTo>
                <a:close/>
              </a:path>
              <a:path w="1921510" h="798830">
                <a:moveTo>
                  <a:pt x="1010158" y="360509"/>
                </a:moveTo>
                <a:lnTo>
                  <a:pt x="1002327" y="360509"/>
                </a:lnTo>
                <a:lnTo>
                  <a:pt x="999618" y="365276"/>
                </a:lnTo>
                <a:lnTo>
                  <a:pt x="1014786" y="365276"/>
                </a:lnTo>
                <a:lnTo>
                  <a:pt x="1014251" y="364556"/>
                </a:lnTo>
                <a:lnTo>
                  <a:pt x="1013862" y="364143"/>
                </a:lnTo>
                <a:lnTo>
                  <a:pt x="1010158" y="360509"/>
                </a:lnTo>
                <a:close/>
              </a:path>
              <a:path w="1921510" h="798830">
                <a:moveTo>
                  <a:pt x="1002421" y="354258"/>
                </a:moveTo>
                <a:lnTo>
                  <a:pt x="997002" y="363792"/>
                </a:lnTo>
                <a:lnTo>
                  <a:pt x="998993" y="364921"/>
                </a:lnTo>
                <a:lnTo>
                  <a:pt x="998481" y="364419"/>
                </a:lnTo>
                <a:lnTo>
                  <a:pt x="1002327" y="360509"/>
                </a:lnTo>
                <a:lnTo>
                  <a:pt x="1010158" y="360509"/>
                </a:lnTo>
                <a:lnTo>
                  <a:pt x="1005832" y="356263"/>
                </a:lnTo>
                <a:lnTo>
                  <a:pt x="1005453" y="355977"/>
                </a:lnTo>
                <a:lnTo>
                  <a:pt x="1002421" y="354258"/>
                </a:lnTo>
                <a:close/>
              </a:path>
              <a:path w="1921510" h="798830">
                <a:moveTo>
                  <a:pt x="1040833" y="400443"/>
                </a:moveTo>
                <a:lnTo>
                  <a:pt x="1031998" y="406950"/>
                </a:lnTo>
                <a:lnTo>
                  <a:pt x="1036593" y="413174"/>
                </a:lnTo>
                <a:lnTo>
                  <a:pt x="1036868" y="413472"/>
                </a:lnTo>
                <a:lnTo>
                  <a:pt x="1063495" y="425542"/>
                </a:lnTo>
                <a:lnTo>
                  <a:pt x="1064191" y="425416"/>
                </a:lnTo>
                <a:lnTo>
                  <a:pt x="1072051" y="422394"/>
                </a:lnTo>
                <a:lnTo>
                  <a:pt x="1072498" y="422146"/>
                </a:lnTo>
                <a:lnTo>
                  <a:pt x="1073380" y="421480"/>
                </a:lnTo>
                <a:lnTo>
                  <a:pt x="1072296" y="420050"/>
                </a:lnTo>
                <a:lnTo>
                  <a:pt x="1062871" y="420050"/>
                </a:lnTo>
                <a:lnTo>
                  <a:pt x="1056144" y="419946"/>
                </a:lnTo>
                <a:lnTo>
                  <a:pt x="1056188" y="417063"/>
                </a:lnTo>
                <a:lnTo>
                  <a:pt x="1049417" y="417063"/>
                </a:lnTo>
                <a:lnTo>
                  <a:pt x="1051580" y="412026"/>
                </a:lnTo>
                <a:lnTo>
                  <a:pt x="1051974" y="412026"/>
                </a:lnTo>
                <a:lnTo>
                  <a:pt x="1049157" y="409592"/>
                </a:lnTo>
                <a:lnTo>
                  <a:pt x="1040768" y="409592"/>
                </a:lnTo>
                <a:lnTo>
                  <a:pt x="1044358" y="405446"/>
                </a:lnTo>
                <a:lnTo>
                  <a:pt x="1044526" y="405446"/>
                </a:lnTo>
                <a:lnTo>
                  <a:pt x="1040833" y="400443"/>
                </a:lnTo>
                <a:close/>
              </a:path>
              <a:path w="1921510" h="798830">
                <a:moveTo>
                  <a:pt x="1061892" y="414552"/>
                </a:moveTo>
                <a:lnTo>
                  <a:pt x="1060899" y="414933"/>
                </a:lnTo>
                <a:lnTo>
                  <a:pt x="1062871" y="420050"/>
                </a:lnTo>
                <a:lnTo>
                  <a:pt x="1062956" y="414568"/>
                </a:lnTo>
                <a:lnTo>
                  <a:pt x="1061892" y="414552"/>
                </a:lnTo>
                <a:close/>
              </a:path>
              <a:path w="1921510" h="798830">
                <a:moveTo>
                  <a:pt x="1067626" y="412347"/>
                </a:moveTo>
                <a:lnTo>
                  <a:pt x="1061892" y="414552"/>
                </a:lnTo>
                <a:lnTo>
                  <a:pt x="1062956" y="414568"/>
                </a:lnTo>
                <a:lnTo>
                  <a:pt x="1062871" y="420050"/>
                </a:lnTo>
                <a:lnTo>
                  <a:pt x="1072296" y="420050"/>
                </a:lnTo>
                <a:lnTo>
                  <a:pt x="1070337" y="417464"/>
                </a:lnTo>
                <a:lnTo>
                  <a:pt x="1069598" y="417464"/>
                </a:lnTo>
                <a:lnTo>
                  <a:pt x="1066286" y="413092"/>
                </a:lnTo>
                <a:lnTo>
                  <a:pt x="1066756" y="412737"/>
                </a:lnTo>
                <a:lnTo>
                  <a:pt x="1067777" y="412737"/>
                </a:lnTo>
                <a:lnTo>
                  <a:pt x="1067626" y="412347"/>
                </a:lnTo>
                <a:close/>
              </a:path>
              <a:path w="1921510" h="798830">
                <a:moveTo>
                  <a:pt x="1056228" y="414465"/>
                </a:moveTo>
                <a:lnTo>
                  <a:pt x="1056144" y="419946"/>
                </a:lnTo>
                <a:lnTo>
                  <a:pt x="1058307" y="414908"/>
                </a:lnTo>
                <a:lnTo>
                  <a:pt x="1057312" y="414481"/>
                </a:lnTo>
                <a:lnTo>
                  <a:pt x="1056228" y="414465"/>
                </a:lnTo>
                <a:close/>
              </a:path>
              <a:path w="1921510" h="798830">
                <a:moveTo>
                  <a:pt x="1057312" y="414481"/>
                </a:moveTo>
                <a:lnTo>
                  <a:pt x="1058307" y="414908"/>
                </a:lnTo>
                <a:lnTo>
                  <a:pt x="1056144" y="419946"/>
                </a:lnTo>
                <a:lnTo>
                  <a:pt x="1062831" y="419946"/>
                </a:lnTo>
                <a:lnTo>
                  <a:pt x="1060899" y="414933"/>
                </a:lnTo>
                <a:lnTo>
                  <a:pt x="1061892" y="414552"/>
                </a:lnTo>
                <a:lnTo>
                  <a:pt x="1057312" y="414481"/>
                </a:lnTo>
                <a:close/>
              </a:path>
              <a:path w="1921510" h="798830">
                <a:moveTo>
                  <a:pt x="1066756" y="412737"/>
                </a:moveTo>
                <a:lnTo>
                  <a:pt x="1066286" y="413092"/>
                </a:lnTo>
                <a:lnTo>
                  <a:pt x="1069598" y="417464"/>
                </a:lnTo>
                <a:lnTo>
                  <a:pt x="1068832" y="415477"/>
                </a:lnTo>
                <a:lnTo>
                  <a:pt x="1066756" y="412737"/>
                </a:lnTo>
                <a:close/>
              </a:path>
              <a:path w="1921510" h="798830">
                <a:moveTo>
                  <a:pt x="1068832" y="415477"/>
                </a:moveTo>
                <a:lnTo>
                  <a:pt x="1069598" y="417464"/>
                </a:lnTo>
                <a:lnTo>
                  <a:pt x="1070337" y="417464"/>
                </a:lnTo>
                <a:lnTo>
                  <a:pt x="1068832" y="415477"/>
                </a:lnTo>
                <a:close/>
              </a:path>
              <a:path w="1921510" h="798830">
                <a:moveTo>
                  <a:pt x="1051580" y="412026"/>
                </a:moveTo>
                <a:lnTo>
                  <a:pt x="1049417" y="417063"/>
                </a:lnTo>
                <a:lnTo>
                  <a:pt x="1053007" y="412917"/>
                </a:lnTo>
                <a:lnTo>
                  <a:pt x="1052332" y="412347"/>
                </a:lnTo>
                <a:lnTo>
                  <a:pt x="1051580" y="412026"/>
                </a:lnTo>
                <a:close/>
              </a:path>
              <a:path w="1921510" h="798830">
                <a:moveTo>
                  <a:pt x="1052362" y="412361"/>
                </a:moveTo>
                <a:lnTo>
                  <a:pt x="1053007" y="412917"/>
                </a:lnTo>
                <a:lnTo>
                  <a:pt x="1049417" y="417063"/>
                </a:lnTo>
                <a:lnTo>
                  <a:pt x="1056188" y="417063"/>
                </a:lnTo>
                <a:lnTo>
                  <a:pt x="1056228" y="414465"/>
                </a:lnTo>
                <a:lnTo>
                  <a:pt x="1057273" y="414465"/>
                </a:lnTo>
                <a:lnTo>
                  <a:pt x="1052362" y="412361"/>
                </a:lnTo>
                <a:close/>
              </a:path>
              <a:path w="1921510" h="798830">
                <a:moveTo>
                  <a:pt x="1067777" y="412737"/>
                </a:moveTo>
                <a:lnTo>
                  <a:pt x="1066756" y="412737"/>
                </a:lnTo>
                <a:lnTo>
                  <a:pt x="1068832" y="415477"/>
                </a:lnTo>
                <a:lnTo>
                  <a:pt x="1067777" y="412737"/>
                </a:lnTo>
                <a:close/>
              </a:path>
              <a:path w="1921510" h="798830">
                <a:moveTo>
                  <a:pt x="1057273" y="414465"/>
                </a:moveTo>
                <a:lnTo>
                  <a:pt x="1056228" y="414465"/>
                </a:lnTo>
                <a:lnTo>
                  <a:pt x="1057312" y="414481"/>
                </a:lnTo>
                <a:close/>
              </a:path>
              <a:path w="1921510" h="798830">
                <a:moveTo>
                  <a:pt x="1051974" y="412026"/>
                </a:moveTo>
                <a:lnTo>
                  <a:pt x="1051580" y="412026"/>
                </a:lnTo>
                <a:lnTo>
                  <a:pt x="1052362" y="412361"/>
                </a:lnTo>
                <a:lnTo>
                  <a:pt x="1051974" y="412026"/>
                </a:lnTo>
                <a:close/>
              </a:path>
              <a:path w="1921510" h="798830">
                <a:moveTo>
                  <a:pt x="1044358" y="405446"/>
                </a:moveTo>
                <a:lnTo>
                  <a:pt x="1040768" y="409592"/>
                </a:lnTo>
                <a:lnTo>
                  <a:pt x="1045185" y="406339"/>
                </a:lnTo>
                <a:lnTo>
                  <a:pt x="1044822" y="405847"/>
                </a:lnTo>
                <a:lnTo>
                  <a:pt x="1044358" y="405446"/>
                </a:lnTo>
                <a:close/>
              </a:path>
              <a:path w="1921510" h="798830">
                <a:moveTo>
                  <a:pt x="1044822" y="405847"/>
                </a:moveTo>
                <a:lnTo>
                  <a:pt x="1045185" y="406339"/>
                </a:lnTo>
                <a:lnTo>
                  <a:pt x="1040768" y="409592"/>
                </a:lnTo>
                <a:lnTo>
                  <a:pt x="1049157" y="409592"/>
                </a:lnTo>
                <a:lnTo>
                  <a:pt x="1044822" y="405847"/>
                </a:lnTo>
                <a:close/>
              </a:path>
              <a:path w="1921510" h="798830">
                <a:moveTo>
                  <a:pt x="1044526" y="405446"/>
                </a:moveTo>
                <a:lnTo>
                  <a:pt x="1044358" y="405446"/>
                </a:lnTo>
                <a:lnTo>
                  <a:pt x="1044822" y="405847"/>
                </a:lnTo>
                <a:lnTo>
                  <a:pt x="1044526" y="405446"/>
                </a:lnTo>
                <a:close/>
              </a:path>
              <a:path w="1921510" h="798830">
                <a:moveTo>
                  <a:pt x="1107016" y="370675"/>
                </a:moveTo>
                <a:lnTo>
                  <a:pt x="1106475" y="371048"/>
                </a:lnTo>
                <a:lnTo>
                  <a:pt x="1106145" y="371340"/>
                </a:lnTo>
                <a:lnTo>
                  <a:pt x="1083826" y="396511"/>
                </a:lnTo>
                <a:lnTo>
                  <a:pt x="1079033" y="401692"/>
                </a:lnTo>
                <a:lnTo>
                  <a:pt x="1087094" y="409133"/>
                </a:lnTo>
                <a:lnTo>
                  <a:pt x="1091887" y="403952"/>
                </a:lnTo>
                <a:lnTo>
                  <a:pt x="1113293" y="379815"/>
                </a:lnTo>
                <a:lnTo>
                  <a:pt x="1113081" y="379815"/>
                </a:lnTo>
                <a:lnTo>
                  <a:pt x="1109960" y="375306"/>
                </a:lnTo>
                <a:lnTo>
                  <a:pt x="1110221" y="375306"/>
                </a:lnTo>
                <a:lnTo>
                  <a:pt x="1107016" y="370675"/>
                </a:lnTo>
                <a:close/>
              </a:path>
              <a:path w="1921510" h="798830">
                <a:moveTo>
                  <a:pt x="1109960" y="375306"/>
                </a:moveTo>
                <a:lnTo>
                  <a:pt x="1113081" y="379815"/>
                </a:lnTo>
                <a:lnTo>
                  <a:pt x="1113258" y="379693"/>
                </a:lnTo>
                <a:lnTo>
                  <a:pt x="1110634" y="375902"/>
                </a:lnTo>
                <a:lnTo>
                  <a:pt x="1109960" y="375306"/>
                </a:lnTo>
                <a:close/>
              </a:path>
              <a:path w="1921510" h="798830">
                <a:moveTo>
                  <a:pt x="1110634" y="375902"/>
                </a:moveTo>
                <a:lnTo>
                  <a:pt x="1113258" y="379693"/>
                </a:lnTo>
                <a:lnTo>
                  <a:pt x="1113081" y="379815"/>
                </a:lnTo>
                <a:lnTo>
                  <a:pt x="1113293" y="379815"/>
                </a:lnTo>
                <a:lnTo>
                  <a:pt x="1114068" y="378940"/>
                </a:lnTo>
                <a:lnTo>
                  <a:pt x="1110634" y="375902"/>
                </a:lnTo>
                <a:close/>
              </a:path>
              <a:path w="1921510" h="798830">
                <a:moveTo>
                  <a:pt x="1110221" y="375306"/>
                </a:moveTo>
                <a:lnTo>
                  <a:pt x="1109960" y="375306"/>
                </a:lnTo>
                <a:lnTo>
                  <a:pt x="1110634" y="375902"/>
                </a:lnTo>
                <a:lnTo>
                  <a:pt x="1110221" y="375306"/>
                </a:lnTo>
                <a:close/>
              </a:path>
              <a:path w="1921510" h="798830">
                <a:moveTo>
                  <a:pt x="1158351" y="377085"/>
                </a:moveTo>
                <a:lnTo>
                  <a:pt x="1150322" y="377085"/>
                </a:lnTo>
                <a:lnTo>
                  <a:pt x="1147148" y="381556"/>
                </a:lnTo>
                <a:lnTo>
                  <a:pt x="1156107" y="390007"/>
                </a:lnTo>
                <a:lnTo>
                  <a:pt x="1163611" y="382005"/>
                </a:lnTo>
                <a:lnTo>
                  <a:pt x="1158351" y="377085"/>
                </a:lnTo>
                <a:close/>
              </a:path>
              <a:path w="1921510" h="798830">
                <a:moveTo>
                  <a:pt x="1146843" y="381341"/>
                </a:moveTo>
                <a:lnTo>
                  <a:pt x="1147074" y="381556"/>
                </a:lnTo>
                <a:lnTo>
                  <a:pt x="1146843" y="381341"/>
                </a:lnTo>
                <a:close/>
              </a:path>
              <a:path w="1921510" h="798830">
                <a:moveTo>
                  <a:pt x="1150322" y="377085"/>
                </a:moveTo>
                <a:lnTo>
                  <a:pt x="1146570" y="381086"/>
                </a:lnTo>
                <a:lnTo>
                  <a:pt x="1146843" y="381341"/>
                </a:lnTo>
                <a:lnTo>
                  <a:pt x="1147148" y="381556"/>
                </a:lnTo>
                <a:lnTo>
                  <a:pt x="1150322" y="377085"/>
                </a:lnTo>
                <a:close/>
              </a:path>
              <a:path w="1921510" h="798830">
                <a:moveTo>
                  <a:pt x="1138095" y="375145"/>
                </a:moveTo>
                <a:lnTo>
                  <a:pt x="1146843" y="381341"/>
                </a:lnTo>
                <a:lnTo>
                  <a:pt x="1146570" y="381086"/>
                </a:lnTo>
                <a:lnTo>
                  <a:pt x="1150322" y="377085"/>
                </a:lnTo>
                <a:lnTo>
                  <a:pt x="1158351" y="377085"/>
                </a:lnTo>
                <a:lnTo>
                  <a:pt x="1156541" y="375391"/>
                </a:lnTo>
                <a:lnTo>
                  <a:pt x="1138732" y="375391"/>
                </a:lnTo>
                <a:lnTo>
                  <a:pt x="1138095" y="375145"/>
                </a:lnTo>
                <a:close/>
              </a:path>
              <a:path w="1921510" h="798830">
                <a:moveTo>
                  <a:pt x="1140712" y="370279"/>
                </a:moveTo>
                <a:lnTo>
                  <a:pt x="1137538" y="374751"/>
                </a:lnTo>
                <a:lnTo>
                  <a:pt x="1138095" y="375145"/>
                </a:lnTo>
                <a:lnTo>
                  <a:pt x="1138732" y="375391"/>
                </a:lnTo>
                <a:lnTo>
                  <a:pt x="1140712" y="370279"/>
                </a:lnTo>
                <a:close/>
              </a:path>
              <a:path w="1921510" h="798830">
                <a:moveTo>
                  <a:pt x="1150201" y="370279"/>
                </a:moveTo>
                <a:lnTo>
                  <a:pt x="1140712" y="370279"/>
                </a:lnTo>
                <a:lnTo>
                  <a:pt x="1138732" y="375391"/>
                </a:lnTo>
                <a:lnTo>
                  <a:pt x="1156541" y="375391"/>
                </a:lnTo>
                <a:lnTo>
                  <a:pt x="1153892" y="372914"/>
                </a:lnTo>
                <a:lnTo>
                  <a:pt x="1153225" y="372421"/>
                </a:lnTo>
                <a:lnTo>
                  <a:pt x="1150201" y="370279"/>
                </a:lnTo>
                <a:close/>
              </a:path>
              <a:path w="1921510" h="798830">
                <a:moveTo>
                  <a:pt x="1146006" y="367308"/>
                </a:moveTo>
                <a:lnTo>
                  <a:pt x="1133024" y="367308"/>
                </a:lnTo>
                <a:lnTo>
                  <a:pt x="1132742" y="372783"/>
                </a:lnTo>
                <a:lnTo>
                  <a:pt x="1131981" y="372783"/>
                </a:lnTo>
                <a:lnTo>
                  <a:pt x="1138095" y="375145"/>
                </a:lnTo>
                <a:lnTo>
                  <a:pt x="1137538" y="374751"/>
                </a:lnTo>
                <a:lnTo>
                  <a:pt x="1138935" y="372783"/>
                </a:lnTo>
                <a:lnTo>
                  <a:pt x="1132742" y="372783"/>
                </a:lnTo>
                <a:lnTo>
                  <a:pt x="1131864" y="372738"/>
                </a:lnTo>
                <a:lnTo>
                  <a:pt x="1138967" y="372738"/>
                </a:lnTo>
                <a:lnTo>
                  <a:pt x="1140712" y="370279"/>
                </a:lnTo>
                <a:lnTo>
                  <a:pt x="1150201" y="370279"/>
                </a:lnTo>
                <a:lnTo>
                  <a:pt x="1146006" y="367308"/>
                </a:lnTo>
                <a:close/>
              </a:path>
              <a:path w="1921510" h="798830">
                <a:moveTo>
                  <a:pt x="1133024" y="367308"/>
                </a:moveTo>
                <a:lnTo>
                  <a:pt x="1131129" y="372202"/>
                </a:lnTo>
                <a:lnTo>
                  <a:pt x="1131084" y="372436"/>
                </a:lnTo>
                <a:lnTo>
                  <a:pt x="1131864" y="372738"/>
                </a:lnTo>
                <a:lnTo>
                  <a:pt x="1132742" y="372783"/>
                </a:lnTo>
                <a:lnTo>
                  <a:pt x="1133024" y="367308"/>
                </a:lnTo>
                <a:close/>
              </a:path>
              <a:path w="1921510" h="798830">
                <a:moveTo>
                  <a:pt x="1126179" y="369251"/>
                </a:moveTo>
                <a:lnTo>
                  <a:pt x="1126014" y="372436"/>
                </a:lnTo>
                <a:lnTo>
                  <a:pt x="1131864" y="372738"/>
                </a:lnTo>
                <a:lnTo>
                  <a:pt x="1131074" y="372432"/>
                </a:lnTo>
                <a:lnTo>
                  <a:pt x="1127158" y="372432"/>
                </a:lnTo>
                <a:lnTo>
                  <a:pt x="1126179" y="369251"/>
                </a:lnTo>
                <a:close/>
              </a:path>
              <a:path w="1921510" h="798830">
                <a:moveTo>
                  <a:pt x="1126297" y="366962"/>
                </a:moveTo>
                <a:lnTo>
                  <a:pt x="1126179" y="369251"/>
                </a:lnTo>
                <a:lnTo>
                  <a:pt x="1127158" y="372432"/>
                </a:lnTo>
                <a:lnTo>
                  <a:pt x="1127910" y="372202"/>
                </a:lnTo>
                <a:lnTo>
                  <a:pt x="1126297" y="366962"/>
                </a:lnTo>
                <a:close/>
              </a:path>
              <a:path w="1921510" h="798830">
                <a:moveTo>
                  <a:pt x="1145517" y="366962"/>
                </a:moveTo>
                <a:lnTo>
                  <a:pt x="1126297" y="366962"/>
                </a:lnTo>
                <a:lnTo>
                  <a:pt x="1127910" y="372202"/>
                </a:lnTo>
                <a:lnTo>
                  <a:pt x="1127158" y="372432"/>
                </a:lnTo>
                <a:lnTo>
                  <a:pt x="1131074" y="372432"/>
                </a:lnTo>
                <a:lnTo>
                  <a:pt x="1131129" y="372202"/>
                </a:lnTo>
                <a:lnTo>
                  <a:pt x="1133024" y="367308"/>
                </a:lnTo>
                <a:lnTo>
                  <a:pt x="1146006" y="367308"/>
                </a:lnTo>
                <a:lnTo>
                  <a:pt x="1145517" y="366962"/>
                </a:lnTo>
                <a:close/>
              </a:path>
              <a:path w="1921510" h="798830">
                <a:moveTo>
                  <a:pt x="1125934" y="361454"/>
                </a:moveTo>
                <a:lnTo>
                  <a:pt x="1125302" y="361533"/>
                </a:lnTo>
                <a:lnTo>
                  <a:pt x="1123932" y="361953"/>
                </a:lnTo>
                <a:lnTo>
                  <a:pt x="1126179" y="369251"/>
                </a:lnTo>
                <a:lnTo>
                  <a:pt x="1126297" y="366962"/>
                </a:lnTo>
                <a:lnTo>
                  <a:pt x="1145517" y="366962"/>
                </a:lnTo>
                <a:lnTo>
                  <a:pt x="1143515" y="365544"/>
                </a:lnTo>
                <a:lnTo>
                  <a:pt x="1143117" y="365331"/>
                </a:lnTo>
                <a:lnTo>
                  <a:pt x="1134458" y="361985"/>
                </a:lnTo>
                <a:lnTo>
                  <a:pt x="1133892" y="361864"/>
                </a:lnTo>
                <a:lnTo>
                  <a:pt x="1125934" y="361454"/>
                </a:lnTo>
                <a:close/>
              </a:path>
              <a:path w="1921510" h="798830">
                <a:moveTo>
                  <a:pt x="1176297" y="393351"/>
                </a:moveTo>
                <a:lnTo>
                  <a:pt x="1199194" y="415260"/>
                </a:lnTo>
                <a:lnTo>
                  <a:pt x="1199766" y="415245"/>
                </a:lnTo>
                <a:lnTo>
                  <a:pt x="1209439" y="413450"/>
                </a:lnTo>
                <a:lnTo>
                  <a:pt x="1209876" y="413310"/>
                </a:lnTo>
                <a:lnTo>
                  <a:pt x="1212205" y="412230"/>
                </a:lnTo>
                <a:lnTo>
                  <a:pt x="1211052" y="409750"/>
                </a:lnTo>
                <a:lnTo>
                  <a:pt x="1199333" y="409750"/>
                </a:lnTo>
                <a:lnTo>
                  <a:pt x="1199122" y="408616"/>
                </a:lnTo>
                <a:lnTo>
                  <a:pt x="1190684" y="408616"/>
                </a:lnTo>
                <a:lnTo>
                  <a:pt x="1191198" y="404707"/>
                </a:lnTo>
                <a:lnTo>
                  <a:pt x="1182035" y="404707"/>
                </a:lnTo>
                <a:lnTo>
                  <a:pt x="1184298" y="399713"/>
                </a:lnTo>
                <a:lnTo>
                  <a:pt x="1184540" y="399713"/>
                </a:lnTo>
                <a:lnTo>
                  <a:pt x="1176297" y="393351"/>
                </a:lnTo>
                <a:close/>
              </a:path>
              <a:path w="1921510" h="798830">
                <a:moveTo>
                  <a:pt x="1199186" y="404202"/>
                </a:moveTo>
                <a:lnTo>
                  <a:pt x="1198331" y="404360"/>
                </a:lnTo>
                <a:lnTo>
                  <a:pt x="1199333" y="409750"/>
                </a:lnTo>
                <a:lnTo>
                  <a:pt x="1200048" y="404314"/>
                </a:lnTo>
                <a:lnTo>
                  <a:pt x="1199186" y="404202"/>
                </a:lnTo>
                <a:close/>
              </a:path>
              <a:path w="1921510" h="798830">
                <a:moveTo>
                  <a:pt x="1206299" y="402881"/>
                </a:moveTo>
                <a:lnTo>
                  <a:pt x="1199186" y="404202"/>
                </a:lnTo>
                <a:lnTo>
                  <a:pt x="1200048" y="404314"/>
                </a:lnTo>
                <a:lnTo>
                  <a:pt x="1199333" y="409750"/>
                </a:lnTo>
                <a:lnTo>
                  <a:pt x="1211052" y="409750"/>
                </a:lnTo>
                <a:lnTo>
                  <a:pt x="1210305" y="408144"/>
                </a:lnTo>
                <a:lnTo>
                  <a:pt x="1207983" y="408144"/>
                </a:lnTo>
                <a:lnTo>
                  <a:pt x="1205670" y="403173"/>
                </a:lnTo>
                <a:lnTo>
                  <a:pt x="1206299" y="402881"/>
                </a:lnTo>
                <a:close/>
              </a:path>
              <a:path w="1921510" h="798830">
                <a:moveTo>
                  <a:pt x="1191398" y="403181"/>
                </a:moveTo>
                <a:lnTo>
                  <a:pt x="1190684" y="408616"/>
                </a:lnTo>
                <a:lnTo>
                  <a:pt x="1192947" y="403622"/>
                </a:lnTo>
                <a:lnTo>
                  <a:pt x="1192205" y="403286"/>
                </a:lnTo>
                <a:lnTo>
                  <a:pt x="1191398" y="403181"/>
                </a:lnTo>
                <a:close/>
              </a:path>
              <a:path w="1921510" h="798830">
                <a:moveTo>
                  <a:pt x="1192205" y="403286"/>
                </a:moveTo>
                <a:lnTo>
                  <a:pt x="1192947" y="403622"/>
                </a:lnTo>
                <a:lnTo>
                  <a:pt x="1190684" y="408616"/>
                </a:lnTo>
                <a:lnTo>
                  <a:pt x="1199122" y="408616"/>
                </a:lnTo>
                <a:lnTo>
                  <a:pt x="1198331" y="404360"/>
                </a:lnTo>
                <a:lnTo>
                  <a:pt x="1199186" y="404202"/>
                </a:lnTo>
                <a:lnTo>
                  <a:pt x="1192205" y="403286"/>
                </a:lnTo>
                <a:close/>
              </a:path>
              <a:path w="1921510" h="798830">
                <a:moveTo>
                  <a:pt x="1206980" y="402755"/>
                </a:moveTo>
                <a:lnTo>
                  <a:pt x="1206299" y="402881"/>
                </a:lnTo>
                <a:lnTo>
                  <a:pt x="1205670" y="403173"/>
                </a:lnTo>
                <a:lnTo>
                  <a:pt x="1207983" y="408144"/>
                </a:lnTo>
                <a:lnTo>
                  <a:pt x="1206980" y="402755"/>
                </a:lnTo>
                <a:close/>
              </a:path>
              <a:path w="1921510" h="798830">
                <a:moveTo>
                  <a:pt x="1207799" y="402755"/>
                </a:moveTo>
                <a:lnTo>
                  <a:pt x="1206980" y="402755"/>
                </a:lnTo>
                <a:lnTo>
                  <a:pt x="1207983" y="408144"/>
                </a:lnTo>
                <a:lnTo>
                  <a:pt x="1210305" y="408144"/>
                </a:lnTo>
                <a:lnTo>
                  <a:pt x="1207799" y="402755"/>
                </a:lnTo>
                <a:close/>
              </a:path>
              <a:path w="1921510" h="798830">
                <a:moveTo>
                  <a:pt x="1184298" y="399713"/>
                </a:moveTo>
                <a:lnTo>
                  <a:pt x="1182035" y="404707"/>
                </a:lnTo>
                <a:lnTo>
                  <a:pt x="1185391" y="400370"/>
                </a:lnTo>
                <a:lnTo>
                  <a:pt x="1184883" y="399977"/>
                </a:lnTo>
                <a:lnTo>
                  <a:pt x="1184298" y="399713"/>
                </a:lnTo>
                <a:close/>
              </a:path>
              <a:path w="1921510" h="798830">
                <a:moveTo>
                  <a:pt x="1184883" y="399977"/>
                </a:moveTo>
                <a:lnTo>
                  <a:pt x="1185391" y="400370"/>
                </a:lnTo>
                <a:lnTo>
                  <a:pt x="1182035" y="404707"/>
                </a:lnTo>
                <a:lnTo>
                  <a:pt x="1191198" y="404707"/>
                </a:lnTo>
                <a:lnTo>
                  <a:pt x="1191398" y="403181"/>
                </a:lnTo>
                <a:lnTo>
                  <a:pt x="1191971" y="403181"/>
                </a:lnTo>
                <a:lnTo>
                  <a:pt x="1184883" y="399977"/>
                </a:lnTo>
                <a:close/>
              </a:path>
              <a:path w="1921510" h="798830">
                <a:moveTo>
                  <a:pt x="1191971" y="403181"/>
                </a:moveTo>
                <a:lnTo>
                  <a:pt x="1191398" y="403181"/>
                </a:lnTo>
                <a:lnTo>
                  <a:pt x="1192205" y="403286"/>
                </a:lnTo>
                <a:lnTo>
                  <a:pt x="1191971" y="403181"/>
                </a:lnTo>
                <a:close/>
              </a:path>
              <a:path w="1921510" h="798830">
                <a:moveTo>
                  <a:pt x="1207581" y="402287"/>
                </a:moveTo>
                <a:lnTo>
                  <a:pt x="1206299" y="402881"/>
                </a:lnTo>
                <a:lnTo>
                  <a:pt x="1206980" y="402755"/>
                </a:lnTo>
                <a:lnTo>
                  <a:pt x="1207799" y="402755"/>
                </a:lnTo>
                <a:lnTo>
                  <a:pt x="1207581" y="402287"/>
                </a:lnTo>
                <a:close/>
              </a:path>
              <a:path w="1921510" h="798830">
                <a:moveTo>
                  <a:pt x="1184540" y="399713"/>
                </a:moveTo>
                <a:lnTo>
                  <a:pt x="1184298" y="399713"/>
                </a:lnTo>
                <a:lnTo>
                  <a:pt x="1184883" y="399977"/>
                </a:lnTo>
                <a:lnTo>
                  <a:pt x="1184540" y="399713"/>
                </a:lnTo>
                <a:close/>
              </a:path>
              <a:path w="1921510" h="798830">
                <a:moveTo>
                  <a:pt x="1258391" y="373560"/>
                </a:moveTo>
                <a:lnTo>
                  <a:pt x="1248018" y="377333"/>
                </a:lnTo>
                <a:lnTo>
                  <a:pt x="1247665" y="377506"/>
                </a:lnTo>
                <a:lnTo>
                  <a:pt x="1229891" y="388745"/>
                </a:lnTo>
                <a:lnTo>
                  <a:pt x="1222028" y="394065"/>
                </a:lnTo>
                <a:lnTo>
                  <a:pt x="1228182" y="403142"/>
                </a:lnTo>
                <a:lnTo>
                  <a:pt x="1235908" y="397916"/>
                </a:lnTo>
                <a:lnTo>
                  <a:pt x="1232969" y="393284"/>
                </a:lnTo>
                <a:lnTo>
                  <a:pt x="1243231" y="393284"/>
                </a:lnTo>
                <a:lnTo>
                  <a:pt x="1252381" y="387500"/>
                </a:lnTo>
                <a:lnTo>
                  <a:pt x="1252144" y="387500"/>
                </a:lnTo>
                <a:lnTo>
                  <a:pt x="1250267" y="382349"/>
                </a:lnTo>
                <a:lnTo>
                  <a:pt x="1261595" y="382349"/>
                </a:lnTo>
                <a:lnTo>
                  <a:pt x="1258391" y="373560"/>
                </a:lnTo>
                <a:close/>
              </a:path>
              <a:path w="1921510" h="798830">
                <a:moveTo>
                  <a:pt x="1232969" y="393284"/>
                </a:moveTo>
                <a:lnTo>
                  <a:pt x="1235904" y="397916"/>
                </a:lnTo>
                <a:lnTo>
                  <a:pt x="1236046" y="397823"/>
                </a:lnTo>
                <a:lnTo>
                  <a:pt x="1232969" y="393284"/>
                </a:lnTo>
                <a:close/>
              </a:path>
              <a:path w="1921510" h="798830">
                <a:moveTo>
                  <a:pt x="1243231" y="393284"/>
                </a:moveTo>
                <a:lnTo>
                  <a:pt x="1232969" y="393284"/>
                </a:lnTo>
                <a:lnTo>
                  <a:pt x="1236046" y="397823"/>
                </a:lnTo>
                <a:lnTo>
                  <a:pt x="1243231" y="393284"/>
                </a:lnTo>
                <a:close/>
              </a:path>
              <a:path w="1921510" h="798830">
                <a:moveTo>
                  <a:pt x="1250267" y="382349"/>
                </a:moveTo>
                <a:lnTo>
                  <a:pt x="1252144" y="387500"/>
                </a:lnTo>
                <a:lnTo>
                  <a:pt x="1252701" y="387297"/>
                </a:lnTo>
                <a:lnTo>
                  <a:pt x="1253202" y="386981"/>
                </a:lnTo>
                <a:lnTo>
                  <a:pt x="1250267" y="382349"/>
                </a:lnTo>
                <a:close/>
              </a:path>
              <a:path w="1921510" h="798830">
                <a:moveTo>
                  <a:pt x="1252701" y="387297"/>
                </a:moveTo>
                <a:lnTo>
                  <a:pt x="1252144" y="387500"/>
                </a:lnTo>
                <a:lnTo>
                  <a:pt x="1252381" y="387500"/>
                </a:lnTo>
                <a:lnTo>
                  <a:pt x="1252701" y="387297"/>
                </a:lnTo>
                <a:close/>
              </a:path>
              <a:path w="1921510" h="798830">
                <a:moveTo>
                  <a:pt x="1261595" y="382349"/>
                </a:moveTo>
                <a:lnTo>
                  <a:pt x="1250267" y="382349"/>
                </a:lnTo>
                <a:lnTo>
                  <a:pt x="1253202" y="386981"/>
                </a:lnTo>
                <a:lnTo>
                  <a:pt x="1252701" y="387297"/>
                </a:lnTo>
                <a:lnTo>
                  <a:pt x="1262146" y="383862"/>
                </a:lnTo>
                <a:lnTo>
                  <a:pt x="1261595" y="382349"/>
                </a:lnTo>
                <a:close/>
              </a:path>
              <a:path w="1921510" h="798830">
                <a:moveTo>
                  <a:pt x="1306438" y="383671"/>
                </a:moveTo>
                <a:lnTo>
                  <a:pt x="1292551" y="383671"/>
                </a:lnTo>
                <a:lnTo>
                  <a:pt x="1290633" y="388807"/>
                </a:lnTo>
                <a:lnTo>
                  <a:pt x="1313223" y="398515"/>
                </a:lnTo>
                <a:lnTo>
                  <a:pt x="1317558" y="388443"/>
                </a:lnTo>
                <a:lnTo>
                  <a:pt x="1306438" y="383671"/>
                </a:lnTo>
                <a:close/>
              </a:path>
              <a:path w="1921510" h="798830">
                <a:moveTo>
                  <a:pt x="1290505" y="388759"/>
                </a:moveTo>
                <a:lnTo>
                  <a:pt x="1290633" y="388807"/>
                </a:lnTo>
                <a:lnTo>
                  <a:pt x="1290505" y="388759"/>
                </a:lnTo>
                <a:close/>
              </a:path>
              <a:path w="1921510" h="798830">
                <a:moveTo>
                  <a:pt x="1292551" y="383671"/>
                </a:moveTo>
                <a:lnTo>
                  <a:pt x="1290497" y="388443"/>
                </a:lnTo>
                <a:lnTo>
                  <a:pt x="1290505" y="388759"/>
                </a:lnTo>
                <a:lnTo>
                  <a:pt x="1290633" y="388807"/>
                </a:lnTo>
                <a:lnTo>
                  <a:pt x="1292551" y="383671"/>
                </a:lnTo>
                <a:close/>
              </a:path>
              <a:path w="1921510" h="798830">
                <a:moveTo>
                  <a:pt x="1278674" y="384352"/>
                </a:moveTo>
                <a:lnTo>
                  <a:pt x="1290505" y="388759"/>
                </a:lnTo>
                <a:lnTo>
                  <a:pt x="1290497" y="388443"/>
                </a:lnTo>
                <a:lnTo>
                  <a:pt x="1292221" y="384437"/>
                </a:lnTo>
                <a:lnTo>
                  <a:pt x="1279238" y="384437"/>
                </a:lnTo>
                <a:lnTo>
                  <a:pt x="1278674" y="384352"/>
                </a:lnTo>
                <a:close/>
              </a:path>
              <a:path w="1921510" h="798830">
                <a:moveTo>
                  <a:pt x="1280058" y="379017"/>
                </a:moveTo>
                <a:lnTo>
                  <a:pt x="1278140" y="384153"/>
                </a:lnTo>
                <a:lnTo>
                  <a:pt x="1278674" y="384352"/>
                </a:lnTo>
                <a:lnTo>
                  <a:pt x="1279238" y="384437"/>
                </a:lnTo>
                <a:lnTo>
                  <a:pt x="1280058" y="379017"/>
                </a:lnTo>
                <a:close/>
              </a:path>
              <a:path w="1921510" h="798830">
                <a:moveTo>
                  <a:pt x="1295593" y="379017"/>
                </a:moveTo>
                <a:lnTo>
                  <a:pt x="1280058" y="379017"/>
                </a:lnTo>
                <a:lnTo>
                  <a:pt x="1279238" y="384437"/>
                </a:lnTo>
                <a:lnTo>
                  <a:pt x="1292221" y="384437"/>
                </a:lnTo>
                <a:lnTo>
                  <a:pt x="1292551" y="383671"/>
                </a:lnTo>
                <a:lnTo>
                  <a:pt x="1306438" y="383671"/>
                </a:lnTo>
                <a:lnTo>
                  <a:pt x="1295593" y="379017"/>
                </a:lnTo>
                <a:close/>
              </a:path>
              <a:path w="1921510" h="798830">
                <a:moveTo>
                  <a:pt x="1278486" y="373236"/>
                </a:moveTo>
                <a:lnTo>
                  <a:pt x="1276847" y="384077"/>
                </a:lnTo>
                <a:lnTo>
                  <a:pt x="1278674" y="384352"/>
                </a:lnTo>
                <a:lnTo>
                  <a:pt x="1278140" y="384153"/>
                </a:lnTo>
                <a:lnTo>
                  <a:pt x="1280058" y="379017"/>
                </a:lnTo>
                <a:lnTo>
                  <a:pt x="1295593" y="379017"/>
                </a:lnTo>
                <a:lnTo>
                  <a:pt x="1294469" y="378534"/>
                </a:lnTo>
                <a:lnTo>
                  <a:pt x="1281619" y="373748"/>
                </a:lnTo>
                <a:lnTo>
                  <a:pt x="1281253" y="373653"/>
                </a:lnTo>
                <a:lnTo>
                  <a:pt x="1278486" y="373236"/>
                </a:lnTo>
                <a:close/>
              </a:path>
              <a:path w="1921510" h="798830">
                <a:moveTo>
                  <a:pt x="1332254" y="394497"/>
                </a:moveTo>
                <a:lnTo>
                  <a:pt x="1331039" y="405393"/>
                </a:lnTo>
                <a:lnTo>
                  <a:pt x="1341341" y="406540"/>
                </a:lnTo>
                <a:lnTo>
                  <a:pt x="1341747" y="406540"/>
                </a:lnTo>
                <a:lnTo>
                  <a:pt x="1354925" y="405211"/>
                </a:lnTo>
                <a:lnTo>
                  <a:pt x="1355238" y="405151"/>
                </a:lnTo>
                <a:lnTo>
                  <a:pt x="1369789" y="401049"/>
                </a:lnTo>
                <a:lnTo>
                  <a:pt x="1341562" y="401049"/>
                </a:lnTo>
                <a:lnTo>
                  <a:pt x="1341011" y="395595"/>
                </a:lnTo>
                <a:lnTo>
                  <a:pt x="1341591" y="395536"/>
                </a:lnTo>
                <a:lnTo>
                  <a:pt x="1332254" y="394497"/>
                </a:lnTo>
                <a:close/>
              </a:path>
              <a:path w="1921510" h="798830">
                <a:moveTo>
                  <a:pt x="1341591" y="395536"/>
                </a:moveTo>
                <a:lnTo>
                  <a:pt x="1341012" y="395601"/>
                </a:lnTo>
                <a:lnTo>
                  <a:pt x="1341562" y="401049"/>
                </a:lnTo>
                <a:lnTo>
                  <a:pt x="1342170" y="395601"/>
                </a:lnTo>
                <a:lnTo>
                  <a:pt x="1341591" y="395536"/>
                </a:lnTo>
                <a:close/>
              </a:path>
              <a:path w="1921510" h="798830">
                <a:moveTo>
                  <a:pt x="1353026" y="394383"/>
                </a:moveTo>
                <a:lnTo>
                  <a:pt x="1341591" y="395536"/>
                </a:lnTo>
                <a:lnTo>
                  <a:pt x="1342170" y="395601"/>
                </a:lnTo>
                <a:lnTo>
                  <a:pt x="1341562" y="401049"/>
                </a:lnTo>
                <a:lnTo>
                  <a:pt x="1369789" y="401049"/>
                </a:lnTo>
                <a:lnTo>
                  <a:pt x="1371056" y="400691"/>
                </a:lnTo>
                <a:lnTo>
                  <a:pt x="1373065" y="400069"/>
                </a:lnTo>
                <a:lnTo>
                  <a:pt x="1372978" y="399789"/>
                </a:lnTo>
                <a:lnTo>
                  <a:pt x="1354055" y="399789"/>
                </a:lnTo>
                <a:lnTo>
                  <a:pt x="1352565" y="394513"/>
                </a:lnTo>
                <a:lnTo>
                  <a:pt x="1353026" y="394383"/>
                </a:lnTo>
                <a:close/>
              </a:path>
              <a:path w="1921510" h="798830">
                <a:moveTo>
                  <a:pt x="1353504" y="394335"/>
                </a:moveTo>
                <a:lnTo>
                  <a:pt x="1353026" y="394383"/>
                </a:lnTo>
                <a:lnTo>
                  <a:pt x="1352565" y="394513"/>
                </a:lnTo>
                <a:lnTo>
                  <a:pt x="1354055" y="399789"/>
                </a:lnTo>
                <a:lnTo>
                  <a:pt x="1353504" y="394335"/>
                </a:lnTo>
                <a:close/>
              </a:path>
              <a:path w="1921510" h="798830">
                <a:moveTo>
                  <a:pt x="1369084" y="394335"/>
                </a:moveTo>
                <a:lnTo>
                  <a:pt x="1353504" y="394335"/>
                </a:lnTo>
                <a:lnTo>
                  <a:pt x="1354055" y="399789"/>
                </a:lnTo>
                <a:lnTo>
                  <a:pt x="1372978" y="399789"/>
                </a:lnTo>
                <a:lnTo>
                  <a:pt x="1371634" y="395455"/>
                </a:lnTo>
                <a:lnTo>
                  <a:pt x="1369431" y="395455"/>
                </a:lnTo>
                <a:lnTo>
                  <a:pt x="1369084" y="394335"/>
                </a:lnTo>
                <a:close/>
              </a:path>
              <a:path w="1921510" h="798830">
                <a:moveTo>
                  <a:pt x="1367941" y="390179"/>
                </a:moveTo>
                <a:lnTo>
                  <a:pt x="1367807" y="390219"/>
                </a:lnTo>
                <a:lnTo>
                  <a:pt x="1369431" y="395455"/>
                </a:lnTo>
                <a:lnTo>
                  <a:pt x="1367941" y="390179"/>
                </a:lnTo>
                <a:close/>
              </a:path>
              <a:path w="1921510" h="798830">
                <a:moveTo>
                  <a:pt x="1369997" y="390179"/>
                </a:moveTo>
                <a:lnTo>
                  <a:pt x="1367941" y="390179"/>
                </a:lnTo>
                <a:lnTo>
                  <a:pt x="1369431" y="395455"/>
                </a:lnTo>
                <a:lnTo>
                  <a:pt x="1371634" y="395455"/>
                </a:lnTo>
                <a:lnTo>
                  <a:pt x="1369997" y="390179"/>
                </a:lnTo>
                <a:close/>
              </a:path>
              <a:path w="1921510" h="798830">
                <a:moveTo>
                  <a:pt x="1367867" y="390200"/>
                </a:moveTo>
                <a:lnTo>
                  <a:pt x="1353026" y="394383"/>
                </a:lnTo>
                <a:lnTo>
                  <a:pt x="1353504" y="394335"/>
                </a:lnTo>
                <a:lnTo>
                  <a:pt x="1369084" y="394335"/>
                </a:lnTo>
                <a:lnTo>
                  <a:pt x="1367807" y="390219"/>
                </a:lnTo>
                <a:close/>
              </a:path>
              <a:path w="1921510" h="798830">
                <a:moveTo>
                  <a:pt x="1369816" y="389597"/>
                </a:moveTo>
                <a:lnTo>
                  <a:pt x="1367867" y="390200"/>
                </a:lnTo>
                <a:lnTo>
                  <a:pt x="1369997" y="390179"/>
                </a:lnTo>
                <a:lnTo>
                  <a:pt x="1369816" y="389597"/>
                </a:lnTo>
                <a:close/>
              </a:path>
              <a:path w="1921510" h="798830">
                <a:moveTo>
                  <a:pt x="1417621" y="378219"/>
                </a:moveTo>
                <a:lnTo>
                  <a:pt x="1417298" y="378221"/>
                </a:lnTo>
                <a:lnTo>
                  <a:pt x="1402180" y="379619"/>
                </a:lnTo>
                <a:lnTo>
                  <a:pt x="1401807" y="379694"/>
                </a:lnTo>
                <a:lnTo>
                  <a:pt x="1386591" y="384404"/>
                </a:lnTo>
                <a:lnTo>
                  <a:pt x="1389840" y="394876"/>
                </a:lnTo>
                <a:lnTo>
                  <a:pt x="1403973" y="390501"/>
                </a:lnTo>
                <a:lnTo>
                  <a:pt x="1403572" y="390501"/>
                </a:lnTo>
                <a:lnTo>
                  <a:pt x="1403066" y="385042"/>
                </a:lnTo>
                <a:lnTo>
                  <a:pt x="1417369" y="385042"/>
                </a:lnTo>
                <a:lnTo>
                  <a:pt x="1417481" y="383709"/>
                </a:lnTo>
                <a:lnTo>
                  <a:pt x="1428108" y="383709"/>
                </a:lnTo>
                <a:lnTo>
                  <a:pt x="1428494" y="379137"/>
                </a:lnTo>
                <a:lnTo>
                  <a:pt x="1417621" y="378219"/>
                </a:lnTo>
                <a:close/>
              </a:path>
              <a:path w="1921510" h="798830">
                <a:moveTo>
                  <a:pt x="1403066" y="385042"/>
                </a:moveTo>
                <a:lnTo>
                  <a:pt x="1403572" y="390501"/>
                </a:lnTo>
                <a:lnTo>
                  <a:pt x="1404144" y="390448"/>
                </a:lnTo>
                <a:lnTo>
                  <a:pt x="1404691" y="390279"/>
                </a:lnTo>
                <a:lnTo>
                  <a:pt x="1403066" y="385042"/>
                </a:lnTo>
                <a:close/>
              </a:path>
              <a:path w="1921510" h="798830">
                <a:moveTo>
                  <a:pt x="1404144" y="390448"/>
                </a:moveTo>
                <a:lnTo>
                  <a:pt x="1403572" y="390501"/>
                </a:lnTo>
                <a:lnTo>
                  <a:pt x="1403973" y="390501"/>
                </a:lnTo>
                <a:lnTo>
                  <a:pt x="1404144" y="390448"/>
                </a:lnTo>
                <a:close/>
              </a:path>
              <a:path w="1921510" h="798830">
                <a:moveTo>
                  <a:pt x="1417369" y="385042"/>
                </a:moveTo>
                <a:lnTo>
                  <a:pt x="1403066" y="385042"/>
                </a:lnTo>
                <a:lnTo>
                  <a:pt x="1404691" y="390279"/>
                </a:lnTo>
                <a:lnTo>
                  <a:pt x="1404144" y="390448"/>
                </a:lnTo>
                <a:lnTo>
                  <a:pt x="1417503" y="389212"/>
                </a:lnTo>
                <a:lnTo>
                  <a:pt x="1417020" y="389167"/>
                </a:lnTo>
                <a:lnTo>
                  <a:pt x="1417369" y="385042"/>
                </a:lnTo>
                <a:close/>
              </a:path>
              <a:path w="1921510" h="798830">
                <a:moveTo>
                  <a:pt x="1428108" y="383709"/>
                </a:moveTo>
                <a:lnTo>
                  <a:pt x="1417481" y="383709"/>
                </a:lnTo>
                <a:lnTo>
                  <a:pt x="1417988" y="389167"/>
                </a:lnTo>
                <a:lnTo>
                  <a:pt x="1417503" y="389212"/>
                </a:lnTo>
                <a:lnTo>
                  <a:pt x="1427571" y="390062"/>
                </a:lnTo>
                <a:lnTo>
                  <a:pt x="1428108" y="383709"/>
                </a:lnTo>
                <a:close/>
              </a:path>
              <a:path w="1921510" h="798830">
                <a:moveTo>
                  <a:pt x="1417481" y="383709"/>
                </a:moveTo>
                <a:lnTo>
                  <a:pt x="1417019" y="389171"/>
                </a:lnTo>
                <a:lnTo>
                  <a:pt x="1417503" y="389212"/>
                </a:lnTo>
                <a:lnTo>
                  <a:pt x="1417988" y="389167"/>
                </a:lnTo>
                <a:lnTo>
                  <a:pt x="1417481" y="383709"/>
                </a:lnTo>
                <a:close/>
              </a:path>
              <a:path w="1921510" h="798830">
                <a:moveTo>
                  <a:pt x="1446464" y="382653"/>
                </a:moveTo>
                <a:lnTo>
                  <a:pt x="1444000" y="393337"/>
                </a:lnTo>
                <a:lnTo>
                  <a:pt x="1478995" y="401487"/>
                </a:lnTo>
                <a:lnTo>
                  <a:pt x="1479296" y="401531"/>
                </a:lnTo>
                <a:lnTo>
                  <a:pt x="1484558" y="401863"/>
                </a:lnTo>
                <a:lnTo>
                  <a:pt x="1484923" y="396080"/>
                </a:lnTo>
                <a:lnTo>
                  <a:pt x="1479947" y="396080"/>
                </a:lnTo>
                <a:lnTo>
                  <a:pt x="1480292" y="390609"/>
                </a:lnTo>
                <a:lnTo>
                  <a:pt x="1480627" y="390609"/>
                </a:lnTo>
                <a:lnTo>
                  <a:pt x="1446464" y="382653"/>
                </a:lnTo>
                <a:close/>
              </a:path>
              <a:path w="1921510" h="798830">
                <a:moveTo>
                  <a:pt x="1480292" y="390609"/>
                </a:moveTo>
                <a:lnTo>
                  <a:pt x="1479947" y="396080"/>
                </a:lnTo>
                <a:lnTo>
                  <a:pt x="1481196" y="390742"/>
                </a:lnTo>
                <a:lnTo>
                  <a:pt x="1480751" y="390638"/>
                </a:lnTo>
                <a:lnTo>
                  <a:pt x="1480292" y="390609"/>
                </a:lnTo>
                <a:close/>
              </a:path>
              <a:path w="1921510" h="798830">
                <a:moveTo>
                  <a:pt x="1480751" y="390638"/>
                </a:moveTo>
                <a:lnTo>
                  <a:pt x="1481196" y="390742"/>
                </a:lnTo>
                <a:lnTo>
                  <a:pt x="1479947" y="396080"/>
                </a:lnTo>
                <a:lnTo>
                  <a:pt x="1484923" y="396080"/>
                </a:lnTo>
                <a:lnTo>
                  <a:pt x="1485249" y="390921"/>
                </a:lnTo>
                <a:lnTo>
                  <a:pt x="1480751" y="390638"/>
                </a:lnTo>
                <a:close/>
              </a:path>
              <a:path w="1921510" h="798830">
                <a:moveTo>
                  <a:pt x="1480627" y="390609"/>
                </a:moveTo>
                <a:lnTo>
                  <a:pt x="1480292" y="390609"/>
                </a:lnTo>
                <a:lnTo>
                  <a:pt x="1480751" y="390638"/>
                </a:lnTo>
                <a:close/>
              </a:path>
              <a:path w="1921510" h="798830">
                <a:moveTo>
                  <a:pt x="1509829" y="390144"/>
                </a:moveTo>
                <a:lnTo>
                  <a:pt x="1501886" y="390909"/>
                </a:lnTo>
                <a:lnTo>
                  <a:pt x="1502940" y="401822"/>
                </a:lnTo>
                <a:lnTo>
                  <a:pt x="1511454" y="401002"/>
                </a:lnTo>
                <a:lnTo>
                  <a:pt x="1511903" y="400916"/>
                </a:lnTo>
                <a:lnTo>
                  <a:pt x="1533880" y="395979"/>
                </a:lnTo>
                <a:lnTo>
                  <a:pt x="1533789" y="395567"/>
                </a:lnTo>
                <a:lnTo>
                  <a:pt x="1510699" y="395567"/>
                </a:lnTo>
                <a:lnTo>
                  <a:pt x="1509495" y="390219"/>
                </a:lnTo>
                <a:lnTo>
                  <a:pt x="1509829" y="390144"/>
                </a:lnTo>
                <a:close/>
              </a:path>
              <a:path w="1921510" h="798830">
                <a:moveTo>
                  <a:pt x="1532802" y="390602"/>
                </a:moveTo>
                <a:lnTo>
                  <a:pt x="1533871" y="395979"/>
                </a:lnTo>
                <a:lnTo>
                  <a:pt x="1533920" y="395567"/>
                </a:lnTo>
                <a:lnTo>
                  <a:pt x="1532802" y="390602"/>
                </a:lnTo>
                <a:close/>
              </a:path>
              <a:path w="1921510" h="798830">
                <a:moveTo>
                  <a:pt x="1542624" y="390602"/>
                </a:moveTo>
                <a:lnTo>
                  <a:pt x="1532802" y="390602"/>
                </a:lnTo>
                <a:lnTo>
                  <a:pt x="1533920" y="395567"/>
                </a:lnTo>
                <a:lnTo>
                  <a:pt x="1533947" y="395964"/>
                </a:lnTo>
                <a:lnTo>
                  <a:pt x="1543320" y="394105"/>
                </a:lnTo>
                <a:lnTo>
                  <a:pt x="1542624" y="390602"/>
                </a:lnTo>
                <a:close/>
              </a:path>
              <a:path w="1921510" h="798830">
                <a:moveTo>
                  <a:pt x="1510172" y="390111"/>
                </a:moveTo>
                <a:lnTo>
                  <a:pt x="1509829" y="390144"/>
                </a:lnTo>
                <a:lnTo>
                  <a:pt x="1509495" y="390219"/>
                </a:lnTo>
                <a:lnTo>
                  <a:pt x="1510699" y="395567"/>
                </a:lnTo>
                <a:lnTo>
                  <a:pt x="1510172" y="390111"/>
                </a:lnTo>
                <a:close/>
              </a:path>
              <a:path w="1921510" h="798830">
                <a:moveTo>
                  <a:pt x="1542526" y="390111"/>
                </a:moveTo>
                <a:lnTo>
                  <a:pt x="1510172" y="390111"/>
                </a:lnTo>
                <a:lnTo>
                  <a:pt x="1510699" y="395567"/>
                </a:lnTo>
                <a:lnTo>
                  <a:pt x="1533789" y="395567"/>
                </a:lnTo>
                <a:lnTo>
                  <a:pt x="1532802" y="390602"/>
                </a:lnTo>
                <a:lnTo>
                  <a:pt x="1542624" y="390602"/>
                </a:lnTo>
                <a:lnTo>
                  <a:pt x="1542526" y="390111"/>
                </a:lnTo>
                <a:close/>
              </a:path>
              <a:path w="1921510" h="798830">
                <a:moveTo>
                  <a:pt x="1541183" y="383351"/>
                </a:moveTo>
                <a:lnTo>
                  <a:pt x="1531598" y="385254"/>
                </a:lnTo>
                <a:lnTo>
                  <a:pt x="1509829" y="390144"/>
                </a:lnTo>
                <a:lnTo>
                  <a:pt x="1510172" y="390111"/>
                </a:lnTo>
                <a:lnTo>
                  <a:pt x="1542526" y="390111"/>
                </a:lnTo>
                <a:lnTo>
                  <a:pt x="1541183" y="383351"/>
                </a:lnTo>
                <a:close/>
              </a:path>
              <a:path w="1921510" h="798830">
                <a:moveTo>
                  <a:pt x="1600173" y="387230"/>
                </a:moveTo>
                <a:lnTo>
                  <a:pt x="1588540" y="387230"/>
                </a:lnTo>
                <a:lnTo>
                  <a:pt x="1587891" y="392674"/>
                </a:lnTo>
                <a:lnTo>
                  <a:pt x="1598963" y="394514"/>
                </a:lnTo>
                <a:lnTo>
                  <a:pt x="1600173" y="387230"/>
                </a:lnTo>
                <a:close/>
              </a:path>
              <a:path w="1921510" h="798830">
                <a:moveTo>
                  <a:pt x="1587768" y="392659"/>
                </a:moveTo>
                <a:close/>
              </a:path>
              <a:path w="1921510" h="798830">
                <a:moveTo>
                  <a:pt x="1588540" y="387230"/>
                </a:moveTo>
                <a:lnTo>
                  <a:pt x="1587878" y="391219"/>
                </a:lnTo>
                <a:lnTo>
                  <a:pt x="1587768" y="392659"/>
                </a:lnTo>
                <a:lnTo>
                  <a:pt x="1588540" y="387230"/>
                </a:lnTo>
                <a:close/>
              </a:path>
              <a:path w="1921510" h="798830">
                <a:moveTo>
                  <a:pt x="1600496" y="385286"/>
                </a:moveTo>
                <a:lnTo>
                  <a:pt x="1572203" y="385286"/>
                </a:lnTo>
                <a:lnTo>
                  <a:pt x="1572400" y="390764"/>
                </a:lnTo>
                <a:lnTo>
                  <a:pt x="1571974" y="390779"/>
                </a:lnTo>
                <a:lnTo>
                  <a:pt x="1587768" y="392659"/>
                </a:lnTo>
                <a:lnTo>
                  <a:pt x="1588540" y="387230"/>
                </a:lnTo>
                <a:lnTo>
                  <a:pt x="1600173" y="387230"/>
                </a:lnTo>
                <a:lnTo>
                  <a:pt x="1600496" y="385286"/>
                </a:lnTo>
                <a:close/>
              </a:path>
              <a:path w="1921510" h="798830">
                <a:moveTo>
                  <a:pt x="1572006" y="379808"/>
                </a:moveTo>
                <a:lnTo>
                  <a:pt x="1559330" y="380263"/>
                </a:lnTo>
                <a:lnTo>
                  <a:pt x="1559724" y="391219"/>
                </a:lnTo>
                <a:lnTo>
                  <a:pt x="1571974" y="390779"/>
                </a:lnTo>
                <a:lnTo>
                  <a:pt x="1571554" y="390729"/>
                </a:lnTo>
                <a:lnTo>
                  <a:pt x="1572203" y="385286"/>
                </a:lnTo>
                <a:lnTo>
                  <a:pt x="1600496" y="385286"/>
                </a:lnTo>
                <a:lnTo>
                  <a:pt x="1600760" y="383699"/>
                </a:lnTo>
                <a:lnTo>
                  <a:pt x="1589190" y="381787"/>
                </a:lnTo>
                <a:lnTo>
                  <a:pt x="1572571" y="379809"/>
                </a:lnTo>
                <a:lnTo>
                  <a:pt x="1572006" y="379808"/>
                </a:lnTo>
                <a:close/>
              </a:path>
              <a:path w="1921510" h="798830">
                <a:moveTo>
                  <a:pt x="1572203" y="385286"/>
                </a:moveTo>
                <a:lnTo>
                  <a:pt x="1571554" y="390729"/>
                </a:lnTo>
                <a:lnTo>
                  <a:pt x="1571974" y="390779"/>
                </a:lnTo>
                <a:lnTo>
                  <a:pt x="1572400" y="390764"/>
                </a:lnTo>
                <a:lnTo>
                  <a:pt x="1572203" y="385286"/>
                </a:lnTo>
                <a:close/>
              </a:path>
              <a:path w="1921510" h="798830">
                <a:moveTo>
                  <a:pt x="1618086" y="386570"/>
                </a:moveTo>
                <a:lnTo>
                  <a:pt x="1616289" y="397386"/>
                </a:lnTo>
                <a:lnTo>
                  <a:pt x="1639988" y="401313"/>
                </a:lnTo>
                <a:lnTo>
                  <a:pt x="1640443" y="401331"/>
                </a:lnTo>
                <a:lnTo>
                  <a:pt x="1657652" y="399857"/>
                </a:lnTo>
                <a:lnTo>
                  <a:pt x="1658496" y="399687"/>
                </a:lnTo>
                <a:lnTo>
                  <a:pt x="1657717" y="395830"/>
                </a:lnTo>
                <a:lnTo>
                  <a:pt x="1640434" y="395830"/>
                </a:lnTo>
                <a:lnTo>
                  <a:pt x="1639969" y="390368"/>
                </a:lnTo>
                <a:lnTo>
                  <a:pt x="1640655" y="390310"/>
                </a:lnTo>
                <a:lnTo>
                  <a:pt x="1618086" y="386570"/>
                </a:lnTo>
                <a:close/>
              </a:path>
              <a:path w="1921510" h="798830">
                <a:moveTo>
                  <a:pt x="1640655" y="390310"/>
                </a:moveTo>
                <a:lnTo>
                  <a:pt x="1639969" y="390368"/>
                </a:lnTo>
                <a:lnTo>
                  <a:pt x="1640434" y="395830"/>
                </a:lnTo>
                <a:lnTo>
                  <a:pt x="1641333" y="390423"/>
                </a:lnTo>
                <a:lnTo>
                  <a:pt x="1640655" y="390310"/>
                </a:lnTo>
                <a:close/>
              </a:path>
              <a:path w="1921510" h="798830">
                <a:moveTo>
                  <a:pt x="1655994" y="389006"/>
                </a:moveTo>
                <a:lnTo>
                  <a:pt x="1640655" y="390310"/>
                </a:lnTo>
                <a:lnTo>
                  <a:pt x="1641333" y="390423"/>
                </a:lnTo>
                <a:lnTo>
                  <a:pt x="1640434" y="395830"/>
                </a:lnTo>
                <a:lnTo>
                  <a:pt x="1657717" y="395830"/>
                </a:lnTo>
                <a:lnTo>
                  <a:pt x="1657437" y="394442"/>
                </a:lnTo>
                <a:lnTo>
                  <a:pt x="1656772" y="394442"/>
                </a:lnTo>
                <a:lnTo>
                  <a:pt x="1655686" y="389069"/>
                </a:lnTo>
                <a:lnTo>
                  <a:pt x="1655994" y="389006"/>
                </a:lnTo>
                <a:close/>
              </a:path>
              <a:path w="1921510" h="798830">
                <a:moveTo>
                  <a:pt x="1656306" y="388980"/>
                </a:moveTo>
                <a:lnTo>
                  <a:pt x="1655994" y="389006"/>
                </a:lnTo>
                <a:lnTo>
                  <a:pt x="1655686" y="389069"/>
                </a:lnTo>
                <a:lnTo>
                  <a:pt x="1656772" y="394442"/>
                </a:lnTo>
                <a:lnTo>
                  <a:pt x="1656306" y="388980"/>
                </a:lnTo>
                <a:close/>
              </a:path>
              <a:path w="1921510" h="798830">
                <a:moveTo>
                  <a:pt x="1656333" y="388980"/>
                </a:moveTo>
                <a:lnTo>
                  <a:pt x="1656772" y="394442"/>
                </a:lnTo>
                <a:lnTo>
                  <a:pt x="1657437" y="394442"/>
                </a:lnTo>
                <a:lnTo>
                  <a:pt x="1656333" y="388980"/>
                </a:lnTo>
                <a:close/>
              </a:path>
              <a:path w="1921510" h="798830">
                <a:moveTo>
                  <a:pt x="1656325" y="388940"/>
                </a:moveTo>
                <a:lnTo>
                  <a:pt x="1655994" y="389006"/>
                </a:lnTo>
                <a:lnTo>
                  <a:pt x="1656306" y="388980"/>
                </a:lnTo>
                <a:close/>
              </a:path>
              <a:path w="1921510" h="798830">
                <a:moveTo>
                  <a:pt x="1703668" y="380746"/>
                </a:moveTo>
                <a:lnTo>
                  <a:pt x="1703110" y="380802"/>
                </a:lnTo>
                <a:lnTo>
                  <a:pt x="1682594" y="383643"/>
                </a:lnTo>
                <a:lnTo>
                  <a:pt x="1673539" y="385468"/>
                </a:lnTo>
                <a:lnTo>
                  <a:pt x="1675711" y="396215"/>
                </a:lnTo>
                <a:lnTo>
                  <a:pt x="1684484" y="394446"/>
                </a:lnTo>
                <a:lnTo>
                  <a:pt x="1683680" y="389016"/>
                </a:lnTo>
                <a:lnTo>
                  <a:pt x="1703816" y="389016"/>
                </a:lnTo>
                <a:lnTo>
                  <a:pt x="1703861" y="386232"/>
                </a:lnTo>
                <a:lnTo>
                  <a:pt x="1714865" y="386232"/>
                </a:lnTo>
                <a:lnTo>
                  <a:pt x="1714951" y="380928"/>
                </a:lnTo>
                <a:lnTo>
                  <a:pt x="1703668" y="380746"/>
                </a:lnTo>
                <a:close/>
              </a:path>
              <a:path w="1921510" h="798830">
                <a:moveTo>
                  <a:pt x="1683680" y="389016"/>
                </a:moveTo>
                <a:lnTo>
                  <a:pt x="1684431" y="394446"/>
                </a:lnTo>
                <a:lnTo>
                  <a:pt x="1684766" y="394389"/>
                </a:lnTo>
                <a:lnTo>
                  <a:pt x="1683680" y="389016"/>
                </a:lnTo>
                <a:close/>
              </a:path>
              <a:path w="1921510" h="798830">
                <a:moveTo>
                  <a:pt x="1703816" y="389016"/>
                </a:moveTo>
                <a:lnTo>
                  <a:pt x="1683680" y="389016"/>
                </a:lnTo>
                <a:lnTo>
                  <a:pt x="1684766" y="394389"/>
                </a:lnTo>
                <a:lnTo>
                  <a:pt x="1684598" y="394423"/>
                </a:lnTo>
                <a:lnTo>
                  <a:pt x="1704194" y="391720"/>
                </a:lnTo>
                <a:lnTo>
                  <a:pt x="1703772" y="391713"/>
                </a:lnTo>
                <a:lnTo>
                  <a:pt x="1703816" y="389016"/>
                </a:lnTo>
                <a:close/>
              </a:path>
              <a:path w="1921510" h="798830">
                <a:moveTo>
                  <a:pt x="1714865" y="386232"/>
                </a:moveTo>
                <a:lnTo>
                  <a:pt x="1703861" y="386232"/>
                </a:lnTo>
                <a:lnTo>
                  <a:pt x="1704612" y="391662"/>
                </a:lnTo>
                <a:lnTo>
                  <a:pt x="1704194" y="391720"/>
                </a:lnTo>
                <a:lnTo>
                  <a:pt x="1714774" y="391890"/>
                </a:lnTo>
                <a:lnTo>
                  <a:pt x="1714865" y="386232"/>
                </a:lnTo>
                <a:close/>
              </a:path>
              <a:path w="1921510" h="798830">
                <a:moveTo>
                  <a:pt x="1703861" y="386232"/>
                </a:moveTo>
                <a:lnTo>
                  <a:pt x="1703772" y="391713"/>
                </a:lnTo>
                <a:lnTo>
                  <a:pt x="1704243" y="391713"/>
                </a:lnTo>
                <a:lnTo>
                  <a:pt x="1704612" y="391662"/>
                </a:lnTo>
                <a:lnTo>
                  <a:pt x="1703861" y="386232"/>
                </a:lnTo>
                <a:close/>
              </a:path>
              <a:path w="1921510" h="798830">
                <a:moveTo>
                  <a:pt x="1733105" y="382890"/>
                </a:moveTo>
                <a:lnTo>
                  <a:pt x="1731472" y="393732"/>
                </a:lnTo>
                <a:lnTo>
                  <a:pt x="1770570" y="399727"/>
                </a:lnTo>
                <a:lnTo>
                  <a:pt x="1771127" y="399749"/>
                </a:lnTo>
                <a:lnTo>
                  <a:pt x="1772442" y="399750"/>
                </a:lnTo>
                <a:lnTo>
                  <a:pt x="1772446" y="394267"/>
                </a:lnTo>
                <a:lnTo>
                  <a:pt x="1771131" y="394267"/>
                </a:lnTo>
                <a:lnTo>
                  <a:pt x="1771135" y="388785"/>
                </a:lnTo>
                <a:lnTo>
                  <a:pt x="1771551" y="388785"/>
                </a:lnTo>
                <a:lnTo>
                  <a:pt x="1733105" y="382890"/>
                </a:lnTo>
                <a:close/>
              </a:path>
              <a:path w="1921510" h="798830">
                <a:moveTo>
                  <a:pt x="1771135" y="388785"/>
                </a:moveTo>
                <a:lnTo>
                  <a:pt x="1771131" y="394267"/>
                </a:lnTo>
                <a:lnTo>
                  <a:pt x="1771968" y="388850"/>
                </a:lnTo>
                <a:lnTo>
                  <a:pt x="1771554" y="388786"/>
                </a:lnTo>
                <a:lnTo>
                  <a:pt x="1771135" y="388785"/>
                </a:lnTo>
                <a:close/>
              </a:path>
              <a:path w="1921510" h="798830">
                <a:moveTo>
                  <a:pt x="1771554" y="388786"/>
                </a:moveTo>
                <a:lnTo>
                  <a:pt x="1771968" y="388850"/>
                </a:lnTo>
                <a:lnTo>
                  <a:pt x="1771131" y="394267"/>
                </a:lnTo>
                <a:lnTo>
                  <a:pt x="1772446" y="394267"/>
                </a:lnTo>
                <a:lnTo>
                  <a:pt x="1772450" y="388786"/>
                </a:lnTo>
                <a:lnTo>
                  <a:pt x="1771554" y="388786"/>
                </a:lnTo>
                <a:close/>
              </a:path>
              <a:path w="1921510" h="798830">
                <a:moveTo>
                  <a:pt x="1771551" y="388785"/>
                </a:moveTo>
                <a:lnTo>
                  <a:pt x="1771135" y="388785"/>
                </a:lnTo>
                <a:lnTo>
                  <a:pt x="1771554" y="388786"/>
                </a:lnTo>
                <a:close/>
              </a:path>
              <a:path w="1921510" h="798830">
                <a:moveTo>
                  <a:pt x="1829615" y="383624"/>
                </a:moveTo>
                <a:lnTo>
                  <a:pt x="1789322" y="388646"/>
                </a:lnTo>
                <a:lnTo>
                  <a:pt x="1790673" y="399526"/>
                </a:lnTo>
                <a:lnTo>
                  <a:pt x="1830982" y="394502"/>
                </a:lnTo>
                <a:lnTo>
                  <a:pt x="1829615" y="383624"/>
                </a:lnTo>
                <a:close/>
              </a:path>
              <a:path w="1921510" h="798830">
                <a:moveTo>
                  <a:pt x="1888557" y="387867"/>
                </a:moveTo>
                <a:lnTo>
                  <a:pt x="1861466" y="387867"/>
                </a:lnTo>
                <a:lnTo>
                  <a:pt x="1861379" y="393348"/>
                </a:lnTo>
                <a:lnTo>
                  <a:pt x="1861143" y="393348"/>
                </a:lnTo>
                <a:lnTo>
                  <a:pt x="1887570" y="396397"/>
                </a:lnTo>
                <a:lnTo>
                  <a:pt x="1887923" y="393348"/>
                </a:lnTo>
                <a:lnTo>
                  <a:pt x="1861105" y="393344"/>
                </a:lnTo>
                <a:lnTo>
                  <a:pt x="1887923" y="393344"/>
                </a:lnTo>
                <a:lnTo>
                  <a:pt x="1888557" y="387867"/>
                </a:lnTo>
                <a:close/>
              </a:path>
              <a:path w="1921510" h="798830">
                <a:moveTo>
                  <a:pt x="1861466" y="387867"/>
                </a:moveTo>
                <a:lnTo>
                  <a:pt x="1860836" y="393313"/>
                </a:lnTo>
                <a:lnTo>
                  <a:pt x="1861105" y="393344"/>
                </a:lnTo>
                <a:lnTo>
                  <a:pt x="1861379" y="393348"/>
                </a:lnTo>
                <a:lnTo>
                  <a:pt x="1861466" y="387867"/>
                </a:lnTo>
                <a:close/>
              </a:path>
              <a:path w="1921510" h="798830">
                <a:moveTo>
                  <a:pt x="1847852" y="382170"/>
                </a:moveTo>
                <a:lnTo>
                  <a:pt x="1847679" y="393133"/>
                </a:lnTo>
                <a:lnTo>
                  <a:pt x="1861105" y="393344"/>
                </a:lnTo>
                <a:lnTo>
                  <a:pt x="1860836" y="393313"/>
                </a:lnTo>
                <a:lnTo>
                  <a:pt x="1861466" y="387867"/>
                </a:lnTo>
                <a:lnTo>
                  <a:pt x="1888557" y="387867"/>
                </a:lnTo>
                <a:lnTo>
                  <a:pt x="1888830" y="385506"/>
                </a:lnTo>
                <a:lnTo>
                  <a:pt x="1861734" y="382389"/>
                </a:lnTo>
                <a:lnTo>
                  <a:pt x="1847852" y="382170"/>
                </a:lnTo>
                <a:close/>
              </a:path>
              <a:path w="1921510" h="798830">
                <a:moveTo>
                  <a:pt x="1906080" y="386875"/>
                </a:moveTo>
                <a:lnTo>
                  <a:pt x="1905326" y="397812"/>
                </a:lnTo>
                <a:lnTo>
                  <a:pt x="1917079" y="398617"/>
                </a:lnTo>
                <a:lnTo>
                  <a:pt x="1921050" y="398615"/>
                </a:lnTo>
                <a:lnTo>
                  <a:pt x="1921048" y="393135"/>
                </a:lnTo>
                <a:lnTo>
                  <a:pt x="1917204" y="393135"/>
                </a:lnTo>
                <a:lnTo>
                  <a:pt x="1917202" y="387653"/>
                </a:lnTo>
                <a:lnTo>
                  <a:pt x="1917391" y="387653"/>
                </a:lnTo>
                <a:lnTo>
                  <a:pt x="1906080" y="386875"/>
                </a:lnTo>
                <a:close/>
              </a:path>
              <a:path w="1921510" h="798830">
                <a:moveTo>
                  <a:pt x="1917391" y="387653"/>
                </a:moveTo>
                <a:lnTo>
                  <a:pt x="1917202" y="387653"/>
                </a:lnTo>
                <a:lnTo>
                  <a:pt x="1917204" y="393135"/>
                </a:lnTo>
                <a:lnTo>
                  <a:pt x="1917581" y="387666"/>
                </a:lnTo>
                <a:lnTo>
                  <a:pt x="1917391" y="387653"/>
                </a:lnTo>
                <a:close/>
              </a:path>
              <a:path w="1921510" h="798830">
                <a:moveTo>
                  <a:pt x="1921046" y="387652"/>
                </a:moveTo>
                <a:lnTo>
                  <a:pt x="1917391" y="387653"/>
                </a:lnTo>
                <a:lnTo>
                  <a:pt x="1917581" y="387666"/>
                </a:lnTo>
                <a:lnTo>
                  <a:pt x="1917204" y="393135"/>
                </a:lnTo>
                <a:lnTo>
                  <a:pt x="1921048" y="393135"/>
                </a:lnTo>
                <a:lnTo>
                  <a:pt x="1921046" y="387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7585" y="1506319"/>
            <a:ext cx="1906270" cy="819785"/>
          </a:xfrm>
          <a:custGeom>
            <a:avLst/>
            <a:gdLst/>
            <a:ahLst/>
            <a:cxnLst/>
            <a:rect l="l" t="t" r="r" b="b"/>
            <a:pathLst>
              <a:path w="1906270" h="819785">
                <a:moveTo>
                  <a:pt x="27869" y="373612"/>
                </a:moveTo>
                <a:lnTo>
                  <a:pt x="22381" y="373652"/>
                </a:lnTo>
                <a:lnTo>
                  <a:pt x="22688" y="415982"/>
                </a:lnTo>
                <a:lnTo>
                  <a:pt x="33664" y="415902"/>
                </a:lnTo>
                <a:lnTo>
                  <a:pt x="33397" y="379094"/>
                </a:lnTo>
                <a:lnTo>
                  <a:pt x="27869" y="379094"/>
                </a:lnTo>
                <a:lnTo>
                  <a:pt x="27869" y="373612"/>
                </a:lnTo>
                <a:close/>
              </a:path>
              <a:path w="1906270" h="819785">
                <a:moveTo>
                  <a:pt x="29376" y="368130"/>
                </a:moveTo>
                <a:lnTo>
                  <a:pt x="0" y="368130"/>
                </a:lnTo>
                <a:lnTo>
                  <a:pt x="0" y="379094"/>
                </a:lnTo>
                <a:lnTo>
                  <a:pt x="22420" y="379094"/>
                </a:lnTo>
                <a:lnTo>
                  <a:pt x="22381" y="373652"/>
                </a:lnTo>
                <a:lnTo>
                  <a:pt x="33357" y="373612"/>
                </a:lnTo>
                <a:lnTo>
                  <a:pt x="33346" y="372066"/>
                </a:lnTo>
                <a:lnTo>
                  <a:pt x="32805" y="370783"/>
                </a:lnTo>
                <a:lnTo>
                  <a:pt x="30665" y="368661"/>
                </a:lnTo>
                <a:lnTo>
                  <a:pt x="29376" y="368130"/>
                </a:lnTo>
                <a:close/>
              </a:path>
              <a:path w="1906270" h="819785">
                <a:moveTo>
                  <a:pt x="33357" y="373612"/>
                </a:moveTo>
                <a:lnTo>
                  <a:pt x="27869" y="373612"/>
                </a:lnTo>
                <a:lnTo>
                  <a:pt x="27869" y="379094"/>
                </a:lnTo>
                <a:lnTo>
                  <a:pt x="33397" y="379094"/>
                </a:lnTo>
                <a:lnTo>
                  <a:pt x="33357" y="373612"/>
                </a:lnTo>
                <a:close/>
              </a:path>
              <a:path w="1906270" h="819785">
                <a:moveTo>
                  <a:pt x="33792" y="433443"/>
                </a:moveTo>
                <a:lnTo>
                  <a:pt x="22816" y="433523"/>
                </a:lnTo>
                <a:lnTo>
                  <a:pt x="22895" y="444486"/>
                </a:lnTo>
                <a:lnTo>
                  <a:pt x="33872" y="444406"/>
                </a:lnTo>
                <a:lnTo>
                  <a:pt x="33792" y="433443"/>
                </a:lnTo>
                <a:close/>
              </a:path>
              <a:path w="1906270" h="819785">
                <a:moveTo>
                  <a:pt x="33999" y="461948"/>
                </a:moveTo>
                <a:lnTo>
                  <a:pt x="23023" y="462028"/>
                </a:lnTo>
                <a:lnTo>
                  <a:pt x="23533" y="532193"/>
                </a:lnTo>
                <a:lnTo>
                  <a:pt x="34509" y="532113"/>
                </a:lnTo>
                <a:lnTo>
                  <a:pt x="33999" y="461948"/>
                </a:lnTo>
                <a:close/>
              </a:path>
              <a:path w="1906270" h="819785">
                <a:moveTo>
                  <a:pt x="34637" y="549655"/>
                </a:moveTo>
                <a:lnTo>
                  <a:pt x="23660" y="549734"/>
                </a:lnTo>
                <a:lnTo>
                  <a:pt x="23740" y="560697"/>
                </a:lnTo>
                <a:lnTo>
                  <a:pt x="34716" y="560618"/>
                </a:lnTo>
                <a:lnTo>
                  <a:pt x="34637" y="549655"/>
                </a:lnTo>
                <a:close/>
              </a:path>
              <a:path w="1906270" h="819785">
                <a:moveTo>
                  <a:pt x="34844" y="578159"/>
                </a:moveTo>
                <a:lnTo>
                  <a:pt x="23867" y="578239"/>
                </a:lnTo>
                <a:lnTo>
                  <a:pt x="24302" y="638030"/>
                </a:lnTo>
                <a:lnTo>
                  <a:pt x="24424" y="648428"/>
                </a:lnTo>
                <a:lnTo>
                  <a:pt x="35400" y="648299"/>
                </a:lnTo>
                <a:lnTo>
                  <a:pt x="35279" y="638030"/>
                </a:lnTo>
                <a:lnTo>
                  <a:pt x="34844" y="578159"/>
                </a:lnTo>
                <a:close/>
              </a:path>
              <a:path w="1906270" h="819785">
                <a:moveTo>
                  <a:pt x="35607" y="665840"/>
                </a:moveTo>
                <a:lnTo>
                  <a:pt x="24631" y="665969"/>
                </a:lnTo>
                <a:lnTo>
                  <a:pt x="24760" y="676932"/>
                </a:lnTo>
                <a:lnTo>
                  <a:pt x="35736" y="676803"/>
                </a:lnTo>
                <a:lnTo>
                  <a:pt x="35607" y="665840"/>
                </a:lnTo>
                <a:close/>
              </a:path>
              <a:path w="1906270" h="819785">
                <a:moveTo>
                  <a:pt x="35943" y="694343"/>
                </a:moveTo>
                <a:lnTo>
                  <a:pt x="24967" y="694472"/>
                </a:lnTo>
                <a:lnTo>
                  <a:pt x="25795" y="764634"/>
                </a:lnTo>
                <a:lnTo>
                  <a:pt x="36771" y="764505"/>
                </a:lnTo>
                <a:lnTo>
                  <a:pt x="35943" y="694343"/>
                </a:lnTo>
                <a:close/>
              </a:path>
              <a:path w="1906270" h="819785">
                <a:moveTo>
                  <a:pt x="36978" y="782046"/>
                </a:moveTo>
                <a:lnTo>
                  <a:pt x="26002" y="782175"/>
                </a:lnTo>
                <a:lnTo>
                  <a:pt x="26131" y="793138"/>
                </a:lnTo>
                <a:lnTo>
                  <a:pt x="37107" y="793009"/>
                </a:lnTo>
                <a:lnTo>
                  <a:pt x="36978" y="782046"/>
                </a:lnTo>
                <a:close/>
              </a:path>
              <a:path w="1906270" h="819785">
                <a:moveTo>
                  <a:pt x="37243" y="810591"/>
                </a:moveTo>
                <a:lnTo>
                  <a:pt x="26266" y="810638"/>
                </a:lnTo>
                <a:lnTo>
                  <a:pt x="26305" y="819496"/>
                </a:lnTo>
                <a:lnTo>
                  <a:pt x="37281" y="819496"/>
                </a:lnTo>
                <a:lnTo>
                  <a:pt x="37243" y="810591"/>
                </a:lnTo>
                <a:close/>
              </a:path>
              <a:path w="1906270" h="819785">
                <a:moveTo>
                  <a:pt x="63312" y="787509"/>
                </a:moveTo>
                <a:lnTo>
                  <a:pt x="60262" y="819496"/>
                </a:lnTo>
                <a:lnTo>
                  <a:pt x="71288" y="819496"/>
                </a:lnTo>
                <a:lnTo>
                  <a:pt x="74239" y="788548"/>
                </a:lnTo>
                <a:lnTo>
                  <a:pt x="63312" y="787509"/>
                </a:lnTo>
                <a:close/>
              </a:path>
              <a:path w="1906270" h="819785">
                <a:moveTo>
                  <a:pt x="66018" y="759132"/>
                </a:moveTo>
                <a:lnTo>
                  <a:pt x="64978" y="770046"/>
                </a:lnTo>
                <a:lnTo>
                  <a:pt x="75905" y="771086"/>
                </a:lnTo>
                <a:lnTo>
                  <a:pt x="76945" y="760171"/>
                </a:lnTo>
                <a:lnTo>
                  <a:pt x="66018" y="759132"/>
                </a:lnTo>
                <a:close/>
              </a:path>
              <a:path w="1906270" h="819785">
                <a:moveTo>
                  <a:pt x="72682" y="671807"/>
                </a:moveTo>
                <a:lnTo>
                  <a:pt x="67646" y="741794"/>
                </a:lnTo>
                <a:lnTo>
                  <a:pt x="78594" y="742580"/>
                </a:lnTo>
                <a:lnTo>
                  <a:pt x="83630" y="672593"/>
                </a:lnTo>
                <a:lnTo>
                  <a:pt x="72682" y="671807"/>
                </a:lnTo>
                <a:close/>
              </a:path>
              <a:path w="1906270" h="819785">
                <a:moveTo>
                  <a:pt x="74728" y="643375"/>
                </a:moveTo>
                <a:lnTo>
                  <a:pt x="73941" y="654310"/>
                </a:lnTo>
                <a:lnTo>
                  <a:pt x="84889" y="655096"/>
                </a:lnTo>
                <a:lnTo>
                  <a:pt x="85676" y="644161"/>
                </a:lnTo>
                <a:lnTo>
                  <a:pt x="74728" y="643375"/>
                </a:lnTo>
                <a:close/>
              </a:path>
              <a:path w="1906270" h="819785">
                <a:moveTo>
                  <a:pt x="80731" y="555901"/>
                </a:moveTo>
                <a:lnTo>
                  <a:pt x="77115" y="610200"/>
                </a:lnTo>
                <a:lnTo>
                  <a:pt x="75987" y="625878"/>
                </a:lnTo>
                <a:lnTo>
                  <a:pt x="86935" y="626665"/>
                </a:lnTo>
                <a:lnTo>
                  <a:pt x="88172" y="609414"/>
                </a:lnTo>
                <a:lnTo>
                  <a:pt x="91683" y="556628"/>
                </a:lnTo>
                <a:lnTo>
                  <a:pt x="80731" y="555901"/>
                </a:lnTo>
                <a:close/>
              </a:path>
              <a:path w="1906270" h="819785">
                <a:moveTo>
                  <a:pt x="82622" y="527459"/>
                </a:moveTo>
                <a:lnTo>
                  <a:pt x="81895" y="538398"/>
                </a:lnTo>
                <a:lnTo>
                  <a:pt x="92847" y="539125"/>
                </a:lnTo>
                <a:lnTo>
                  <a:pt x="93575" y="528185"/>
                </a:lnTo>
                <a:lnTo>
                  <a:pt x="82622" y="527459"/>
                </a:lnTo>
                <a:close/>
              </a:path>
              <a:path w="1906270" h="819785">
                <a:moveTo>
                  <a:pt x="88443" y="439942"/>
                </a:moveTo>
                <a:lnTo>
                  <a:pt x="83786" y="509955"/>
                </a:lnTo>
                <a:lnTo>
                  <a:pt x="94739" y="510682"/>
                </a:lnTo>
                <a:lnTo>
                  <a:pt x="99395" y="440669"/>
                </a:lnTo>
                <a:lnTo>
                  <a:pt x="88443" y="439942"/>
                </a:lnTo>
                <a:close/>
              </a:path>
              <a:path w="1906270" h="819785">
                <a:moveTo>
                  <a:pt x="90335" y="411500"/>
                </a:moveTo>
                <a:lnTo>
                  <a:pt x="89607" y="422439"/>
                </a:lnTo>
                <a:lnTo>
                  <a:pt x="100559" y="423166"/>
                </a:lnTo>
                <a:lnTo>
                  <a:pt x="101287" y="412227"/>
                </a:lnTo>
                <a:lnTo>
                  <a:pt x="90335" y="411500"/>
                </a:lnTo>
                <a:close/>
              </a:path>
              <a:path w="1906270" h="819785">
                <a:moveTo>
                  <a:pt x="96155" y="323984"/>
                </a:moveTo>
                <a:lnTo>
                  <a:pt x="91499" y="393997"/>
                </a:lnTo>
                <a:lnTo>
                  <a:pt x="102451" y="394723"/>
                </a:lnTo>
                <a:lnTo>
                  <a:pt x="107108" y="324711"/>
                </a:lnTo>
                <a:lnTo>
                  <a:pt x="96155" y="323984"/>
                </a:lnTo>
                <a:close/>
              </a:path>
              <a:path w="1906270" h="819785">
                <a:moveTo>
                  <a:pt x="98047" y="295541"/>
                </a:moveTo>
                <a:lnTo>
                  <a:pt x="97319" y="306481"/>
                </a:lnTo>
                <a:lnTo>
                  <a:pt x="108272" y="307207"/>
                </a:lnTo>
                <a:lnTo>
                  <a:pt x="108999" y="296268"/>
                </a:lnTo>
                <a:lnTo>
                  <a:pt x="98047" y="295541"/>
                </a:lnTo>
                <a:close/>
              </a:path>
              <a:path w="1906270" h="819785">
                <a:moveTo>
                  <a:pt x="103867" y="208025"/>
                </a:moveTo>
                <a:lnTo>
                  <a:pt x="99211" y="278038"/>
                </a:lnTo>
                <a:lnTo>
                  <a:pt x="110163" y="278764"/>
                </a:lnTo>
                <a:lnTo>
                  <a:pt x="114820" y="208752"/>
                </a:lnTo>
                <a:lnTo>
                  <a:pt x="103867" y="208025"/>
                </a:lnTo>
                <a:close/>
              </a:path>
              <a:path w="1906270" h="819785">
                <a:moveTo>
                  <a:pt x="105759" y="179582"/>
                </a:moveTo>
                <a:lnTo>
                  <a:pt x="105032" y="190522"/>
                </a:lnTo>
                <a:lnTo>
                  <a:pt x="115984" y="191249"/>
                </a:lnTo>
                <a:lnTo>
                  <a:pt x="116711" y="180309"/>
                </a:lnTo>
                <a:lnTo>
                  <a:pt x="105759" y="179582"/>
                </a:lnTo>
                <a:close/>
              </a:path>
              <a:path w="1906270" h="819785">
                <a:moveTo>
                  <a:pt x="112735" y="91929"/>
                </a:moveTo>
                <a:lnTo>
                  <a:pt x="109844" y="118165"/>
                </a:lnTo>
                <a:lnTo>
                  <a:pt x="106923" y="162079"/>
                </a:lnTo>
                <a:lnTo>
                  <a:pt x="117876" y="162806"/>
                </a:lnTo>
                <a:lnTo>
                  <a:pt x="120780" y="119129"/>
                </a:lnTo>
                <a:lnTo>
                  <a:pt x="115320" y="118528"/>
                </a:lnTo>
                <a:lnTo>
                  <a:pt x="120842" y="118528"/>
                </a:lnTo>
                <a:lnTo>
                  <a:pt x="123646" y="93131"/>
                </a:lnTo>
                <a:lnTo>
                  <a:pt x="112735" y="91929"/>
                </a:lnTo>
                <a:close/>
              </a:path>
              <a:path w="1906270" h="819785">
                <a:moveTo>
                  <a:pt x="115320" y="118528"/>
                </a:moveTo>
                <a:lnTo>
                  <a:pt x="120775" y="119129"/>
                </a:lnTo>
                <a:lnTo>
                  <a:pt x="120796" y="118892"/>
                </a:lnTo>
                <a:lnTo>
                  <a:pt x="115320" y="118528"/>
                </a:lnTo>
                <a:close/>
              </a:path>
              <a:path w="1906270" h="819785">
                <a:moveTo>
                  <a:pt x="120842" y="118528"/>
                </a:moveTo>
                <a:lnTo>
                  <a:pt x="115320" y="118528"/>
                </a:lnTo>
                <a:lnTo>
                  <a:pt x="120796" y="118892"/>
                </a:lnTo>
                <a:lnTo>
                  <a:pt x="120842" y="118528"/>
                </a:lnTo>
                <a:close/>
              </a:path>
              <a:path w="1906270" h="819785">
                <a:moveTo>
                  <a:pt x="115864" y="63595"/>
                </a:moveTo>
                <a:lnTo>
                  <a:pt x="114661" y="74493"/>
                </a:lnTo>
                <a:lnTo>
                  <a:pt x="125571" y="75695"/>
                </a:lnTo>
                <a:lnTo>
                  <a:pt x="126774" y="64797"/>
                </a:lnTo>
                <a:lnTo>
                  <a:pt x="115864" y="63595"/>
                </a:lnTo>
                <a:close/>
              </a:path>
              <a:path w="1906270" h="819785">
                <a:moveTo>
                  <a:pt x="135384" y="0"/>
                </a:moveTo>
                <a:lnTo>
                  <a:pt x="127957" y="0"/>
                </a:lnTo>
                <a:lnTo>
                  <a:pt x="123473" y="13767"/>
                </a:lnTo>
                <a:lnTo>
                  <a:pt x="122916" y="16906"/>
                </a:lnTo>
                <a:lnTo>
                  <a:pt x="117961" y="45854"/>
                </a:lnTo>
                <a:lnTo>
                  <a:pt x="128781" y="47702"/>
                </a:lnTo>
                <a:lnTo>
                  <a:pt x="134052" y="16906"/>
                </a:lnTo>
                <a:lnTo>
                  <a:pt x="128774" y="15210"/>
                </a:lnTo>
                <a:lnTo>
                  <a:pt x="134546" y="15210"/>
                </a:lnTo>
                <a:lnTo>
                  <a:pt x="136672" y="8682"/>
                </a:lnTo>
                <a:lnTo>
                  <a:pt x="136092" y="6334"/>
                </a:lnTo>
                <a:lnTo>
                  <a:pt x="134325" y="2897"/>
                </a:lnTo>
                <a:lnTo>
                  <a:pt x="134016" y="2743"/>
                </a:lnTo>
                <a:lnTo>
                  <a:pt x="133943" y="2154"/>
                </a:lnTo>
                <a:lnTo>
                  <a:pt x="133502" y="1296"/>
                </a:lnTo>
                <a:lnTo>
                  <a:pt x="134075" y="1002"/>
                </a:lnTo>
                <a:lnTo>
                  <a:pt x="133579" y="458"/>
                </a:lnTo>
                <a:lnTo>
                  <a:pt x="135136" y="458"/>
                </a:lnTo>
                <a:lnTo>
                  <a:pt x="135384" y="0"/>
                </a:lnTo>
                <a:close/>
              </a:path>
              <a:path w="1906270" h="819785">
                <a:moveTo>
                  <a:pt x="152217" y="30865"/>
                </a:moveTo>
                <a:lnTo>
                  <a:pt x="141351" y="32419"/>
                </a:lnTo>
                <a:lnTo>
                  <a:pt x="142907" y="43272"/>
                </a:lnTo>
                <a:lnTo>
                  <a:pt x="153772" y="41718"/>
                </a:lnTo>
                <a:lnTo>
                  <a:pt x="152217" y="30865"/>
                </a:lnTo>
                <a:close/>
              </a:path>
              <a:path w="1906270" h="819785">
                <a:moveTo>
                  <a:pt x="128774" y="15210"/>
                </a:moveTo>
                <a:lnTo>
                  <a:pt x="133993" y="16906"/>
                </a:lnTo>
                <a:lnTo>
                  <a:pt x="134117" y="16527"/>
                </a:lnTo>
                <a:lnTo>
                  <a:pt x="134184" y="16134"/>
                </a:lnTo>
                <a:lnTo>
                  <a:pt x="128774" y="15210"/>
                </a:lnTo>
                <a:close/>
              </a:path>
              <a:path w="1906270" h="819785">
                <a:moveTo>
                  <a:pt x="134117" y="16527"/>
                </a:moveTo>
                <a:lnTo>
                  <a:pt x="133993" y="16906"/>
                </a:lnTo>
                <a:lnTo>
                  <a:pt x="134117" y="16527"/>
                </a:lnTo>
                <a:close/>
              </a:path>
              <a:path w="1906270" h="819785">
                <a:moveTo>
                  <a:pt x="134546" y="15210"/>
                </a:moveTo>
                <a:lnTo>
                  <a:pt x="128774" y="15210"/>
                </a:lnTo>
                <a:lnTo>
                  <a:pt x="134184" y="16134"/>
                </a:lnTo>
                <a:lnTo>
                  <a:pt x="134117" y="16527"/>
                </a:lnTo>
                <a:lnTo>
                  <a:pt x="134546" y="15210"/>
                </a:lnTo>
                <a:close/>
              </a:path>
              <a:path w="1906270" h="819785">
                <a:moveTo>
                  <a:pt x="146920" y="4400"/>
                </a:moveTo>
                <a:lnTo>
                  <a:pt x="141267" y="4400"/>
                </a:lnTo>
                <a:lnTo>
                  <a:pt x="137425" y="6371"/>
                </a:lnTo>
                <a:lnTo>
                  <a:pt x="136672" y="8682"/>
                </a:lnTo>
                <a:lnTo>
                  <a:pt x="138404" y="15699"/>
                </a:lnTo>
                <a:lnTo>
                  <a:pt x="149062" y="13074"/>
                </a:lnTo>
                <a:lnTo>
                  <a:pt x="146920" y="4400"/>
                </a:lnTo>
                <a:close/>
              </a:path>
              <a:path w="1906270" h="819785">
                <a:moveTo>
                  <a:pt x="137788" y="5257"/>
                </a:moveTo>
                <a:lnTo>
                  <a:pt x="135939" y="5712"/>
                </a:lnTo>
                <a:lnTo>
                  <a:pt x="136111" y="6371"/>
                </a:lnTo>
                <a:lnTo>
                  <a:pt x="136385" y="6904"/>
                </a:lnTo>
                <a:lnTo>
                  <a:pt x="137425" y="6371"/>
                </a:lnTo>
                <a:lnTo>
                  <a:pt x="137788" y="5257"/>
                </a:lnTo>
                <a:close/>
              </a:path>
              <a:path w="1906270" h="819785">
                <a:moveTo>
                  <a:pt x="141267" y="4400"/>
                </a:moveTo>
                <a:lnTo>
                  <a:pt x="137788" y="5257"/>
                </a:lnTo>
                <a:lnTo>
                  <a:pt x="137425" y="6371"/>
                </a:lnTo>
                <a:lnTo>
                  <a:pt x="141267" y="4400"/>
                </a:lnTo>
                <a:close/>
              </a:path>
              <a:path w="1906270" h="819785">
                <a:moveTo>
                  <a:pt x="145174" y="0"/>
                </a:moveTo>
                <a:lnTo>
                  <a:pt x="138434" y="0"/>
                </a:lnTo>
                <a:lnTo>
                  <a:pt x="140157" y="1889"/>
                </a:lnTo>
                <a:lnTo>
                  <a:pt x="138349" y="3534"/>
                </a:lnTo>
                <a:lnTo>
                  <a:pt x="137788" y="5257"/>
                </a:lnTo>
                <a:lnTo>
                  <a:pt x="141267" y="4400"/>
                </a:lnTo>
                <a:lnTo>
                  <a:pt x="146920" y="4400"/>
                </a:lnTo>
                <a:lnTo>
                  <a:pt x="146549" y="2897"/>
                </a:lnTo>
                <a:lnTo>
                  <a:pt x="146345" y="2276"/>
                </a:lnTo>
                <a:lnTo>
                  <a:pt x="145174" y="0"/>
                </a:lnTo>
                <a:close/>
              </a:path>
              <a:path w="1906270" h="819785">
                <a:moveTo>
                  <a:pt x="136999" y="1570"/>
                </a:moveTo>
                <a:lnTo>
                  <a:pt x="136148" y="3277"/>
                </a:lnTo>
                <a:lnTo>
                  <a:pt x="137274" y="4512"/>
                </a:lnTo>
                <a:lnTo>
                  <a:pt x="138349" y="3534"/>
                </a:lnTo>
                <a:lnTo>
                  <a:pt x="138798" y="2154"/>
                </a:lnTo>
                <a:lnTo>
                  <a:pt x="136999" y="1570"/>
                </a:lnTo>
                <a:close/>
              </a:path>
              <a:path w="1906270" h="819785">
                <a:moveTo>
                  <a:pt x="134598" y="1576"/>
                </a:moveTo>
                <a:lnTo>
                  <a:pt x="134309" y="2154"/>
                </a:lnTo>
                <a:lnTo>
                  <a:pt x="134210" y="2673"/>
                </a:lnTo>
                <a:lnTo>
                  <a:pt x="134325" y="2897"/>
                </a:lnTo>
                <a:lnTo>
                  <a:pt x="135938" y="3699"/>
                </a:lnTo>
                <a:lnTo>
                  <a:pt x="136148" y="3277"/>
                </a:lnTo>
                <a:lnTo>
                  <a:pt x="134598" y="1576"/>
                </a:lnTo>
                <a:close/>
              </a:path>
              <a:path w="1906270" h="819785">
                <a:moveTo>
                  <a:pt x="134532" y="768"/>
                </a:moveTo>
                <a:lnTo>
                  <a:pt x="134075" y="1002"/>
                </a:lnTo>
                <a:lnTo>
                  <a:pt x="134598" y="1576"/>
                </a:lnTo>
                <a:lnTo>
                  <a:pt x="134935" y="899"/>
                </a:lnTo>
                <a:lnTo>
                  <a:pt x="134532" y="768"/>
                </a:lnTo>
                <a:close/>
              </a:path>
              <a:path w="1906270" h="819785">
                <a:moveTo>
                  <a:pt x="137782" y="0"/>
                </a:moveTo>
                <a:lnTo>
                  <a:pt x="136030" y="0"/>
                </a:lnTo>
                <a:lnTo>
                  <a:pt x="135155" y="458"/>
                </a:lnTo>
                <a:lnTo>
                  <a:pt x="134935" y="899"/>
                </a:lnTo>
                <a:lnTo>
                  <a:pt x="136999" y="1570"/>
                </a:lnTo>
                <a:lnTo>
                  <a:pt x="137782" y="0"/>
                </a:lnTo>
                <a:close/>
              </a:path>
              <a:path w="1906270" h="819785">
                <a:moveTo>
                  <a:pt x="133579" y="458"/>
                </a:moveTo>
                <a:lnTo>
                  <a:pt x="134075" y="1002"/>
                </a:lnTo>
                <a:lnTo>
                  <a:pt x="134532" y="768"/>
                </a:lnTo>
                <a:lnTo>
                  <a:pt x="133579" y="458"/>
                </a:lnTo>
                <a:close/>
              </a:path>
              <a:path w="1906270" h="819785">
                <a:moveTo>
                  <a:pt x="135136" y="458"/>
                </a:moveTo>
                <a:lnTo>
                  <a:pt x="133579" y="458"/>
                </a:lnTo>
                <a:lnTo>
                  <a:pt x="134532" y="768"/>
                </a:lnTo>
                <a:lnTo>
                  <a:pt x="135136" y="458"/>
                </a:lnTo>
                <a:close/>
              </a:path>
              <a:path w="1906270" h="819785">
                <a:moveTo>
                  <a:pt x="155988" y="59377"/>
                </a:moveTo>
                <a:lnTo>
                  <a:pt x="145061" y="60414"/>
                </a:lnTo>
                <a:lnTo>
                  <a:pt x="150219" y="114669"/>
                </a:lnTo>
                <a:lnTo>
                  <a:pt x="151535" y="130225"/>
                </a:lnTo>
                <a:lnTo>
                  <a:pt x="162472" y="129302"/>
                </a:lnTo>
                <a:lnTo>
                  <a:pt x="161146" y="113632"/>
                </a:lnTo>
                <a:lnTo>
                  <a:pt x="155988" y="59377"/>
                </a:lnTo>
                <a:close/>
              </a:path>
              <a:path w="1906270" h="819785">
                <a:moveTo>
                  <a:pt x="163951" y="146781"/>
                </a:moveTo>
                <a:lnTo>
                  <a:pt x="153014" y="147704"/>
                </a:lnTo>
                <a:lnTo>
                  <a:pt x="153938" y="158629"/>
                </a:lnTo>
                <a:lnTo>
                  <a:pt x="164876" y="157705"/>
                </a:lnTo>
                <a:lnTo>
                  <a:pt x="163951" y="146781"/>
                </a:lnTo>
                <a:close/>
              </a:path>
              <a:path w="1906270" h="819785">
                <a:moveTo>
                  <a:pt x="166355" y="175185"/>
                </a:moveTo>
                <a:lnTo>
                  <a:pt x="155417" y="176108"/>
                </a:lnTo>
                <a:lnTo>
                  <a:pt x="161334" y="246026"/>
                </a:lnTo>
                <a:lnTo>
                  <a:pt x="172271" y="245103"/>
                </a:lnTo>
                <a:lnTo>
                  <a:pt x="166355" y="175185"/>
                </a:lnTo>
                <a:close/>
              </a:path>
              <a:path w="1906270" h="819785">
                <a:moveTo>
                  <a:pt x="173750" y="262582"/>
                </a:moveTo>
                <a:lnTo>
                  <a:pt x="162813" y="263506"/>
                </a:lnTo>
                <a:lnTo>
                  <a:pt x="163737" y="274430"/>
                </a:lnTo>
                <a:lnTo>
                  <a:pt x="174675" y="273507"/>
                </a:lnTo>
                <a:lnTo>
                  <a:pt x="173750" y="262582"/>
                </a:lnTo>
                <a:close/>
              </a:path>
              <a:path w="1906270" h="819785">
                <a:moveTo>
                  <a:pt x="176154" y="290987"/>
                </a:moveTo>
                <a:lnTo>
                  <a:pt x="165216" y="291910"/>
                </a:lnTo>
                <a:lnTo>
                  <a:pt x="171133" y="361828"/>
                </a:lnTo>
                <a:lnTo>
                  <a:pt x="182070" y="360904"/>
                </a:lnTo>
                <a:lnTo>
                  <a:pt x="176154" y="290987"/>
                </a:lnTo>
                <a:close/>
              </a:path>
              <a:path w="1906270" h="819785">
                <a:moveTo>
                  <a:pt x="183549" y="378384"/>
                </a:moveTo>
                <a:lnTo>
                  <a:pt x="172612" y="379307"/>
                </a:lnTo>
                <a:lnTo>
                  <a:pt x="173536" y="390232"/>
                </a:lnTo>
                <a:lnTo>
                  <a:pt x="184474" y="389308"/>
                </a:lnTo>
                <a:lnTo>
                  <a:pt x="183549" y="378384"/>
                </a:lnTo>
                <a:close/>
              </a:path>
              <a:path w="1906270" h="819785">
                <a:moveTo>
                  <a:pt x="185953" y="406788"/>
                </a:moveTo>
                <a:lnTo>
                  <a:pt x="175015" y="407711"/>
                </a:lnTo>
                <a:lnTo>
                  <a:pt x="180932" y="477629"/>
                </a:lnTo>
                <a:lnTo>
                  <a:pt x="191869" y="476705"/>
                </a:lnTo>
                <a:lnTo>
                  <a:pt x="185953" y="406788"/>
                </a:lnTo>
                <a:close/>
              </a:path>
              <a:path w="1906270" h="819785">
                <a:moveTo>
                  <a:pt x="193348" y="494185"/>
                </a:moveTo>
                <a:lnTo>
                  <a:pt x="182411" y="495108"/>
                </a:lnTo>
                <a:lnTo>
                  <a:pt x="183335" y="506033"/>
                </a:lnTo>
                <a:lnTo>
                  <a:pt x="194273" y="505110"/>
                </a:lnTo>
                <a:lnTo>
                  <a:pt x="193348" y="494185"/>
                </a:lnTo>
                <a:close/>
              </a:path>
              <a:path w="1906270" h="819785">
                <a:moveTo>
                  <a:pt x="195752" y="522589"/>
                </a:moveTo>
                <a:lnTo>
                  <a:pt x="184814" y="523513"/>
                </a:lnTo>
                <a:lnTo>
                  <a:pt x="185800" y="535082"/>
                </a:lnTo>
                <a:lnTo>
                  <a:pt x="193640" y="593384"/>
                </a:lnTo>
                <a:lnTo>
                  <a:pt x="204518" y="591925"/>
                </a:lnTo>
                <a:lnTo>
                  <a:pt x="196777" y="534352"/>
                </a:lnTo>
                <a:lnTo>
                  <a:pt x="191239" y="534352"/>
                </a:lnTo>
                <a:lnTo>
                  <a:pt x="196679" y="533623"/>
                </a:lnTo>
                <a:lnTo>
                  <a:pt x="195752" y="522589"/>
                </a:lnTo>
                <a:close/>
              </a:path>
              <a:path w="1906270" h="819785">
                <a:moveTo>
                  <a:pt x="196679" y="533623"/>
                </a:moveTo>
                <a:lnTo>
                  <a:pt x="191239" y="534352"/>
                </a:lnTo>
                <a:lnTo>
                  <a:pt x="196708" y="533891"/>
                </a:lnTo>
                <a:lnTo>
                  <a:pt x="196679" y="533623"/>
                </a:lnTo>
                <a:close/>
              </a:path>
              <a:path w="1906270" h="819785">
                <a:moveTo>
                  <a:pt x="196697" y="533756"/>
                </a:moveTo>
                <a:lnTo>
                  <a:pt x="196708" y="533891"/>
                </a:lnTo>
                <a:lnTo>
                  <a:pt x="191239" y="534352"/>
                </a:lnTo>
                <a:lnTo>
                  <a:pt x="196777" y="534352"/>
                </a:lnTo>
                <a:lnTo>
                  <a:pt x="196697" y="533756"/>
                </a:lnTo>
                <a:close/>
              </a:path>
              <a:path w="1906270" h="819785">
                <a:moveTo>
                  <a:pt x="196685" y="533623"/>
                </a:moveTo>
                <a:lnTo>
                  <a:pt x="196697" y="533756"/>
                </a:lnTo>
                <a:lnTo>
                  <a:pt x="196685" y="533623"/>
                </a:lnTo>
                <a:close/>
              </a:path>
              <a:path w="1906270" h="819785">
                <a:moveTo>
                  <a:pt x="213633" y="635979"/>
                </a:moveTo>
                <a:lnTo>
                  <a:pt x="203206" y="639406"/>
                </a:lnTo>
                <a:lnTo>
                  <a:pt x="206348" y="648943"/>
                </a:lnTo>
                <a:lnTo>
                  <a:pt x="206539" y="649348"/>
                </a:lnTo>
                <a:lnTo>
                  <a:pt x="211183" y="656689"/>
                </a:lnTo>
                <a:lnTo>
                  <a:pt x="211932" y="657357"/>
                </a:lnTo>
                <a:lnTo>
                  <a:pt x="217249" y="659929"/>
                </a:lnTo>
                <a:lnTo>
                  <a:pt x="218760" y="659968"/>
                </a:lnTo>
                <a:lnTo>
                  <a:pt x="224145" y="657689"/>
                </a:lnTo>
                <a:lnTo>
                  <a:pt x="224934" y="657049"/>
                </a:lnTo>
                <a:lnTo>
                  <a:pt x="226865" y="654273"/>
                </a:lnTo>
                <a:lnTo>
                  <a:pt x="218148" y="654273"/>
                </a:lnTo>
                <a:lnTo>
                  <a:pt x="217556" y="652878"/>
                </a:lnTo>
                <a:lnTo>
                  <a:pt x="215265" y="652878"/>
                </a:lnTo>
                <a:lnTo>
                  <a:pt x="216402" y="650533"/>
                </a:lnTo>
                <a:lnTo>
                  <a:pt x="216282" y="649875"/>
                </a:lnTo>
                <a:lnTo>
                  <a:pt x="216007" y="649226"/>
                </a:lnTo>
                <a:lnTo>
                  <a:pt x="217297" y="648680"/>
                </a:lnTo>
                <a:lnTo>
                  <a:pt x="217657" y="647945"/>
                </a:lnTo>
                <a:lnTo>
                  <a:pt x="217901" y="647945"/>
                </a:lnTo>
                <a:lnTo>
                  <a:pt x="218286" y="647392"/>
                </a:lnTo>
                <a:lnTo>
                  <a:pt x="217912" y="646801"/>
                </a:lnTo>
                <a:lnTo>
                  <a:pt x="211420" y="646801"/>
                </a:lnTo>
                <a:lnTo>
                  <a:pt x="216060" y="643873"/>
                </a:lnTo>
                <a:lnTo>
                  <a:pt x="216234" y="643873"/>
                </a:lnTo>
                <a:lnTo>
                  <a:pt x="213633" y="635979"/>
                </a:lnTo>
                <a:close/>
              </a:path>
              <a:path w="1906270" h="819785">
                <a:moveTo>
                  <a:pt x="218153" y="651056"/>
                </a:moveTo>
                <a:lnTo>
                  <a:pt x="217072" y="651738"/>
                </a:lnTo>
                <a:lnTo>
                  <a:pt x="218148" y="654273"/>
                </a:lnTo>
                <a:lnTo>
                  <a:pt x="219316" y="651864"/>
                </a:lnTo>
                <a:lnTo>
                  <a:pt x="218153" y="651056"/>
                </a:lnTo>
                <a:close/>
              </a:path>
              <a:path w="1906270" h="819785">
                <a:moveTo>
                  <a:pt x="219316" y="651864"/>
                </a:moveTo>
                <a:lnTo>
                  <a:pt x="218148" y="654273"/>
                </a:lnTo>
                <a:lnTo>
                  <a:pt x="226865" y="654273"/>
                </a:lnTo>
                <a:lnTo>
                  <a:pt x="227714" y="653053"/>
                </a:lnTo>
                <a:lnTo>
                  <a:pt x="221031" y="653053"/>
                </a:lnTo>
                <a:lnTo>
                  <a:pt x="219316" y="651864"/>
                </a:lnTo>
                <a:close/>
              </a:path>
              <a:path w="1906270" h="819785">
                <a:moveTo>
                  <a:pt x="219962" y="650533"/>
                </a:moveTo>
                <a:lnTo>
                  <a:pt x="219316" y="651864"/>
                </a:lnTo>
                <a:lnTo>
                  <a:pt x="221031" y="653053"/>
                </a:lnTo>
                <a:lnTo>
                  <a:pt x="219962" y="650533"/>
                </a:lnTo>
                <a:close/>
              </a:path>
              <a:path w="1906270" h="819785">
                <a:moveTo>
                  <a:pt x="230552" y="648006"/>
                </a:moveTo>
                <a:lnTo>
                  <a:pt x="218890" y="648006"/>
                </a:lnTo>
                <a:lnTo>
                  <a:pt x="219176" y="648680"/>
                </a:lnTo>
                <a:lnTo>
                  <a:pt x="220536" y="649348"/>
                </a:lnTo>
                <a:lnTo>
                  <a:pt x="219962" y="650533"/>
                </a:lnTo>
                <a:lnTo>
                  <a:pt x="221031" y="653053"/>
                </a:lnTo>
                <a:lnTo>
                  <a:pt x="227714" y="653053"/>
                </a:lnTo>
                <a:lnTo>
                  <a:pt x="229644" y="650278"/>
                </a:lnTo>
                <a:lnTo>
                  <a:pt x="229855" y="649875"/>
                </a:lnTo>
                <a:lnTo>
                  <a:pt x="230552" y="648006"/>
                </a:lnTo>
                <a:close/>
              </a:path>
              <a:path w="1906270" h="819785">
                <a:moveTo>
                  <a:pt x="216487" y="650358"/>
                </a:moveTo>
                <a:lnTo>
                  <a:pt x="215265" y="652878"/>
                </a:lnTo>
                <a:lnTo>
                  <a:pt x="217072" y="651738"/>
                </a:lnTo>
                <a:lnTo>
                  <a:pt x="216487" y="650358"/>
                </a:lnTo>
                <a:close/>
              </a:path>
              <a:path w="1906270" h="819785">
                <a:moveTo>
                  <a:pt x="217072" y="651738"/>
                </a:moveTo>
                <a:lnTo>
                  <a:pt x="215265" y="652878"/>
                </a:lnTo>
                <a:lnTo>
                  <a:pt x="217556" y="652878"/>
                </a:lnTo>
                <a:lnTo>
                  <a:pt x="217072" y="651738"/>
                </a:lnTo>
                <a:close/>
              </a:path>
              <a:path w="1906270" h="819785">
                <a:moveTo>
                  <a:pt x="219755" y="650045"/>
                </a:moveTo>
                <a:lnTo>
                  <a:pt x="218153" y="651056"/>
                </a:lnTo>
                <a:lnTo>
                  <a:pt x="219316" y="651864"/>
                </a:lnTo>
                <a:lnTo>
                  <a:pt x="219962" y="650533"/>
                </a:lnTo>
                <a:lnTo>
                  <a:pt x="219755" y="650045"/>
                </a:lnTo>
                <a:close/>
              </a:path>
              <a:path w="1906270" h="819785">
                <a:moveTo>
                  <a:pt x="216653" y="650015"/>
                </a:moveTo>
                <a:lnTo>
                  <a:pt x="216561" y="650533"/>
                </a:lnTo>
                <a:lnTo>
                  <a:pt x="217072" y="651738"/>
                </a:lnTo>
                <a:lnTo>
                  <a:pt x="218153" y="651056"/>
                </a:lnTo>
                <a:lnTo>
                  <a:pt x="216653" y="650015"/>
                </a:lnTo>
                <a:close/>
              </a:path>
              <a:path w="1906270" h="819785">
                <a:moveTo>
                  <a:pt x="218299" y="648256"/>
                </a:moveTo>
                <a:lnTo>
                  <a:pt x="217429" y="648624"/>
                </a:lnTo>
                <a:lnTo>
                  <a:pt x="217095" y="649103"/>
                </a:lnTo>
                <a:lnTo>
                  <a:pt x="216721" y="649875"/>
                </a:lnTo>
                <a:lnTo>
                  <a:pt x="216696" y="650045"/>
                </a:lnTo>
                <a:lnTo>
                  <a:pt x="218153" y="651056"/>
                </a:lnTo>
                <a:lnTo>
                  <a:pt x="219755" y="650045"/>
                </a:lnTo>
                <a:lnTo>
                  <a:pt x="219355" y="649103"/>
                </a:lnTo>
                <a:lnTo>
                  <a:pt x="219061" y="648624"/>
                </a:lnTo>
                <a:lnTo>
                  <a:pt x="218299" y="648256"/>
                </a:lnTo>
                <a:close/>
              </a:path>
              <a:path w="1906270" h="819785">
                <a:moveTo>
                  <a:pt x="219176" y="648680"/>
                </a:moveTo>
                <a:lnTo>
                  <a:pt x="219328" y="649039"/>
                </a:lnTo>
                <a:lnTo>
                  <a:pt x="219857" y="649875"/>
                </a:lnTo>
                <a:lnTo>
                  <a:pt x="219854" y="650278"/>
                </a:lnTo>
                <a:lnTo>
                  <a:pt x="219962" y="650533"/>
                </a:lnTo>
                <a:lnTo>
                  <a:pt x="220540" y="649340"/>
                </a:lnTo>
                <a:lnTo>
                  <a:pt x="219176" y="648680"/>
                </a:lnTo>
                <a:close/>
              </a:path>
              <a:path w="1906270" h="819785">
                <a:moveTo>
                  <a:pt x="217302" y="648678"/>
                </a:moveTo>
                <a:lnTo>
                  <a:pt x="216007" y="649226"/>
                </a:lnTo>
                <a:lnTo>
                  <a:pt x="216487" y="650358"/>
                </a:lnTo>
                <a:lnTo>
                  <a:pt x="216639" y="650045"/>
                </a:lnTo>
                <a:lnTo>
                  <a:pt x="216559" y="649875"/>
                </a:lnTo>
                <a:lnTo>
                  <a:pt x="217127" y="649039"/>
                </a:lnTo>
                <a:lnTo>
                  <a:pt x="217302" y="648678"/>
                </a:lnTo>
                <a:close/>
              </a:path>
              <a:path w="1906270" h="819785">
                <a:moveTo>
                  <a:pt x="219328" y="649039"/>
                </a:moveTo>
                <a:lnTo>
                  <a:pt x="219755" y="650045"/>
                </a:lnTo>
                <a:lnTo>
                  <a:pt x="219857" y="649875"/>
                </a:lnTo>
                <a:lnTo>
                  <a:pt x="219328" y="649039"/>
                </a:lnTo>
                <a:close/>
              </a:path>
              <a:path w="1906270" h="819785">
                <a:moveTo>
                  <a:pt x="217095" y="649103"/>
                </a:moveTo>
                <a:lnTo>
                  <a:pt x="216559" y="649875"/>
                </a:lnTo>
                <a:lnTo>
                  <a:pt x="216653" y="650015"/>
                </a:lnTo>
                <a:lnTo>
                  <a:pt x="217095" y="649103"/>
                </a:lnTo>
                <a:close/>
              </a:path>
              <a:path w="1906270" h="819785">
                <a:moveTo>
                  <a:pt x="217429" y="648624"/>
                </a:moveTo>
                <a:lnTo>
                  <a:pt x="217301" y="648680"/>
                </a:lnTo>
                <a:lnTo>
                  <a:pt x="217095" y="649103"/>
                </a:lnTo>
                <a:lnTo>
                  <a:pt x="217429" y="648624"/>
                </a:lnTo>
                <a:close/>
              </a:path>
              <a:path w="1906270" h="819785">
                <a:moveTo>
                  <a:pt x="219068" y="648627"/>
                </a:moveTo>
                <a:lnTo>
                  <a:pt x="219328" y="649039"/>
                </a:lnTo>
                <a:lnTo>
                  <a:pt x="219172" y="648678"/>
                </a:lnTo>
                <a:close/>
              </a:path>
              <a:path w="1906270" h="819785">
                <a:moveTo>
                  <a:pt x="218890" y="648006"/>
                </a:moveTo>
                <a:lnTo>
                  <a:pt x="218833" y="648256"/>
                </a:lnTo>
                <a:lnTo>
                  <a:pt x="219066" y="648624"/>
                </a:lnTo>
                <a:lnTo>
                  <a:pt x="218890" y="648006"/>
                </a:lnTo>
                <a:close/>
              </a:path>
              <a:path w="1906270" h="819785">
                <a:moveTo>
                  <a:pt x="217657" y="647945"/>
                </a:moveTo>
                <a:lnTo>
                  <a:pt x="217302" y="648678"/>
                </a:lnTo>
                <a:lnTo>
                  <a:pt x="217809" y="648078"/>
                </a:lnTo>
                <a:lnTo>
                  <a:pt x="217657" y="647945"/>
                </a:lnTo>
                <a:close/>
              </a:path>
              <a:path w="1906270" h="819785">
                <a:moveTo>
                  <a:pt x="218720" y="648078"/>
                </a:moveTo>
                <a:lnTo>
                  <a:pt x="218299" y="648256"/>
                </a:lnTo>
                <a:lnTo>
                  <a:pt x="219068" y="648627"/>
                </a:lnTo>
                <a:lnTo>
                  <a:pt x="218720" y="648078"/>
                </a:lnTo>
                <a:close/>
              </a:path>
              <a:path w="1906270" h="819785">
                <a:moveTo>
                  <a:pt x="217840" y="648033"/>
                </a:moveTo>
                <a:lnTo>
                  <a:pt x="217429" y="648624"/>
                </a:lnTo>
                <a:lnTo>
                  <a:pt x="218299" y="648256"/>
                </a:lnTo>
                <a:lnTo>
                  <a:pt x="217840" y="648033"/>
                </a:lnTo>
                <a:close/>
              </a:path>
              <a:path w="1906270" h="819785">
                <a:moveTo>
                  <a:pt x="218286" y="647392"/>
                </a:moveTo>
                <a:lnTo>
                  <a:pt x="217901" y="647945"/>
                </a:lnTo>
                <a:lnTo>
                  <a:pt x="217931" y="648078"/>
                </a:lnTo>
                <a:lnTo>
                  <a:pt x="218299" y="648256"/>
                </a:lnTo>
                <a:lnTo>
                  <a:pt x="218720" y="648078"/>
                </a:lnTo>
                <a:lnTo>
                  <a:pt x="218286" y="647392"/>
                </a:lnTo>
                <a:close/>
              </a:path>
              <a:path w="1906270" h="819785">
                <a:moveTo>
                  <a:pt x="219974" y="644965"/>
                </a:moveTo>
                <a:lnTo>
                  <a:pt x="218286" y="647392"/>
                </a:lnTo>
                <a:lnTo>
                  <a:pt x="218720" y="648078"/>
                </a:lnTo>
                <a:lnTo>
                  <a:pt x="218890" y="648006"/>
                </a:lnTo>
                <a:lnTo>
                  <a:pt x="230552" y="648006"/>
                </a:lnTo>
                <a:lnTo>
                  <a:pt x="230731" y="647527"/>
                </a:lnTo>
                <a:lnTo>
                  <a:pt x="224875" y="647527"/>
                </a:lnTo>
                <a:lnTo>
                  <a:pt x="219733" y="645610"/>
                </a:lnTo>
                <a:lnTo>
                  <a:pt x="219974" y="644965"/>
                </a:lnTo>
                <a:close/>
              </a:path>
              <a:path w="1906270" h="819785">
                <a:moveTo>
                  <a:pt x="217901" y="647945"/>
                </a:moveTo>
                <a:lnTo>
                  <a:pt x="217657" y="647945"/>
                </a:lnTo>
                <a:lnTo>
                  <a:pt x="217840" y="648033"/>
                </a:lnTo>
                <a:close/>
              </a:path>
              <a:path w="1906270" h="819785">
                <a:moveTo>
                  <a:pt x="220367" y="644399"/>
                </a:moveTo>
                <a:lnTo>
                  <a:pt x="219974" y="644965"/>
                </a:lnTo>
                <a:lnTo>
                  <a:pt x="219733" y="645610"/>
                </a:lnTo>
                <a:lnTo>
                  <a:pt x="224875" y="647527"/>
                </a:lnTo>
                <a:lnTo>
                  <a:pt x="220367" y="644399"/>
                </a:lnTo>
                <a:close/>
              </a:path>
              <a:path w="1906270" h="819785">
                <a:moveTo>
                  <a:pt x="231897" y="644399"/>
                </a:moveTo>
                <a:lnTo>
                  <a:pt x="220367" y="644399"/>
                </a:lnTo>
                <a:lnTo>
                  <a:pt x="224875" y="647527"/>
                </a:lnTo>
                <a:lnTo>
                  <a:pt x="230731" y="647527"/>
                </a:lnTo>
                <a:lnTo>
                  <a:pt x="231897" y="644399"/>
                </a:lnTo>
                <a:close/>
              </a:path>
              <a:path w="1906270" h="819785">
                <a:moveTo>
                  <a:pt x="216060" y="643873"/>
                </a:moveTo>
                <a:lnTo>
                  <a:pt x="211420" y="646801"/>
                </a:lnTo>
                <a:lnTo>
                  <a:pt x="216634" y="645087"/>
                </a:lnTo>
                <a:lnTo>
                  <a:pt x="216393" y="644399"/>
                </a:lnTo>
                <a:lnTo>
                  <a:pt x="216060" y="643873"/>
                </a:lnTo>
                <a:close/>
              </a:path>
              <a:path w="1906270" h="819785">
                <a:moveTo>
                  <a:pt x="216422" y="644444"/>
                </a:moveTo>
                <a:lnTo>
                  <a:pt x="216634" y="645087"/>
                </a:lnTo>
                <a:lnTo>
                  <a:pt x="211420" y="646801"/>
                </a:lnTo>
                <a:lnTo>
                  <a:pt x="217912" y="646801"/>
                </a:lnTo>
                <a:lnTo>
                  <a:pt x="216422" y="644444"/>
                </a:lnTo>
                <a:close/>
              </a:path>
              <a:path w="1906270" h="819785">
                <a:moveTo>
                  <a:pt x="224424" y="633059"/>
                </a:moveTo>
                <a:lnTo>
                  <a:pt x="219974" y="644965"/>
                </a:lnTo>
                <a:lnTo>
                  <a:pt x="220367" y="644399"/>
                </a:lnTo>
                <a:lnTo>
                  <a:pt x="231897" y="644399"/>
                </a:lnTo>
                <a:lnTo>
                  <a:pt x="234961" y="636180"/>
                </a:lnTo>
                <a:lnTo>
                  <a:pt x="235328" y="634672"/>
                </a:lnTo>
                <a:lnTo>
                  <a:pt x="229680" y="634672"/>
                </a:lnTo>
                <a:lnTo>
                  <a:pt x="224348" y="633374"/>
                </a:lnTo>
                <a:lnTo>
                  <a:pt x="224424" y="633059"/>
                </a:lnTo>
                <a:close/>
              </a:path>
              <a:path w="1906270" h="819785">
                <a:moveTo>
                  <a:pt x="216234" y="643873"/>
                </a:moveTo>
                <a:lnTo>
                  <a:pt x="216060" y="643873"/>
                </a:lnTo>
                <a:lnTo>
                  <a:pt x="216422" y="644444"/>
                </a:lnTo>
                <a:lnTo>
                  <a:pt x="216234" y="643873"/>
                </a:lnTo>
                <a:close/>
              </a:path>
              <a:path w="1906270" h="819785">
                <a:moveTo>
                  <a:pt x="224538" y="632755"/>
                </a:moveTo>
                <a:lnTo>
                  <a:pt x="224424" y="633059"/>
                </a:lnTo>
                <a:lnTo>
                  <a:pt x="224348" y="633374"/>
                </a:lnTo>
                <a:lnTo>
                  <a:pt x="229680" y="634672"/>
                </a:lnTo>
                <a:lnTo>
                  <a:pt x="224538" y="632755"/>
                </a:lnTo>
                <a:close/>
              </a:path>
              <a:path w="1906270" h="819785">
                <a:moveTo>
                  <a:pt x="235795" y="632755"/>
                </a:moveTo>
                <a:lnTo>
                  <a:pt x="224538" y="632755"/>
                </a:lnTo>
                <a:lnTo>
                  <a:pt x="229680" y="634672"/>
                </a:lnTo>
                <a:lnTo>
                  <a:pt x="235328" y="634672"/>
                </a:lnTo>
                <a:lnTo>
                  <a:pt x="235795" y="632755"/>
                </a:lnTo>
                <a:close/>
              </a:path>
              <a:path w="1906270" h="819785">
                <a:moveTo>
                  <a:pt x="230072" y="609915"/>
                </a:moveTo>
                <a:lnTo>
                  <a:pt x="224424" y="633059"/>
                </a:lnTo>
                <a:lnTo>
                  <a:pt x="224538" y="632755"/>
                </a:lnTo>
                <a:lnTo>
                  <a:pt x="235795" y="632755"/>
                </a:lnTo>
                <a:lnTo>
                  <a:pt x="240850" y="611995"/>
                </a:lnTo>
                <a:lnTo>
                  <a:pt x="241019" y="611042"/>
                </a:lnTo>
                <a:lnTo>
                  <a:pt x="235446" y="611042"/>
                </a:lnTo>
                <a:lnTo>
                  <a:pt x="230041" y="610090"/>
                </a:lnTo>
                <a:lnTo>
                  <a:pt x="230072" y="609915"/>
                </a:lnTo>
                <a:close/>
              </a:path>
              <a:path w="1906270" h="819785">
                <a:moveTo>
                  <a:pt x="207525" y="608842"/>
                </a:moveTo>
                <a:lnTo>
                  <a:pt x="196762" y="610996"/>
                </a:lnTo>
                <a:lnTo>
                  <a:pt x="198918" y="621745"/>
                </a:lnTo>
                <a:lnTo>
                  <a:pt x="209681" y="619592"/>
                </a:lnTo>
                <a:lnTo>
                  <a:pt x="207525" y="608842"/>
                </a:lnTo>
                <a:close/>
              </a:path>
              <a:path w="1906270" h="819785">
                <a:moveTo>
                  <a:pt x="230113" y="609744"/>
                </a:moveTo>
                <a:lnTo>
                  <a:pt x="230041" y="610090"/>
                </a:lnTo>
                <a:lnTo>
                  <a:pt x="235446" y="611042"/>
                </a:lnTo>
                <a:lnTo>
                  <a:pt x="230113" y="609744"/>
                </a:lnTo>
                <a:close/>
              </a:path>
              <a:path w="1906270" h="819785">
                <a:moveTo>
                  <a:pt x="241248" y="609744"/>
                </a:moveTo>
                <a:lnTo>
                  <a:pt x="230113" y="609744"/>
                </a:lnTo>
                <a:lnTo>
                  <a:pt x="235446" y="611042"/>
                </a:lnTo>
                <a:lnTo>
                  <a:pt x="241019" y="611042"/>
                </a:lnTo>
                <a:lnTo>
                  <a:pt x="241248" y="609744"/>
                </a:lnTo>
                <a:close/>
              </a:path>
              <a:path w="1906270" h="819785">
                <a:moveTo>
                  <a:pt x="230440" y="607834"/>
                </a:moveTo>
                <a:lnTo>
                  <a:pt x="230072" y="609915"/>
                </a:lnTo>
                <a:lnTo>
                  <a:pt x="230113" y="609744"/>
                </a:lnTo>
                <a:lnTo>
                  <a:pt x="241249" y="609740"/>
                </a:lnTo>
                <a:lnTo>
                  <a:pt x="230440" y="607834"/>
                </a:lnTo>
                <a:close/>
              </a:path>
              <a:path w="1906270" h="819785">
                <a:moveTo>
                  <a:pt x="235401" y="579763"/>
                </a:moveTo>
                <a:lnTo>
                  <a:pt x="233493" y="590559"/>
                </a:lnTo>
                <a:lnTo>
                  <a:pt x="244302" y="592465"/>
                </a:lnTo>
                <a:lnTo>
                  <a:pt x="246211" y="581668"/>
                </a:lnTo>
                <a:lnTo>
                  <a:pt x="235401" y="579763"/>
                </a:lnTo>
                <a:close/>
              </a:path>
              <a:path w="1906270" h="819785">
                <a:moveTo>
                  <a:pt x="247400" y="493151"/>
                </a:moveTo>
                <a:lnTo>
                  <a:pt x="246344" y="501455"/>
                </a:lnTo>
                <a:lnTo>
                  <a:pt x="238038" y="562645"/>
                </a:lnTo>
                <a:lnTo>
                  <a:pt x="248915" y="564118"/>
                </a:lnTo>
                <a:lnTo>
                  <a:pt x="257221" y="502928"/>
                </a:lnTo>
                <a:lnTo>
                  <a:pt x="258289" y="494532"/>
                </a:lnTo>
                <a:lnTo>
                  <a:pt x="247400" y="493151"/>
                </a:lnTo>
                <a:close/>
              </a:path>
              <a:path w="1906270" h="819785">
                <a:moveTo>
                  <a:pt x="250996" y="464872"/>
                </a:moveTo>
                <a:lnTo>
                  <a:pt x="249613" y="475748"/>
                </a:lnTo>
                <a:lnTo>
                  <a:pt x="260502" y="477129"/>
                </a:lnTo>
                <a:lnTo>
                  <a:pt x="261885" y="466253"/>
                </a:lnTo>
                <a:lnTo>
                  <a:pt x="250996" y="464872"/>
                </a:lnTo>
                <a:close/>
              </a:path>
              <a:path w="1906270" h="819785">
                <a:moveTo>
                  <a:pt x="262059" y="377862"/>
                </a:moveTo>
                <a:lnTo>
                  <a:pt x="253208" y="447470"/>
                </a:lnTo>
                <a:lnTo>
                  <a:pt x="264098" y="448851"/>
                </a:lnTo>
                <a:lnTo>
                  <a:pt x="272949" y="379243"/>
                </a:lnTo>
                <a:lnTo>
                  <a:pt x="262059" y="377862"/>
                </a:lnTo>
                <a:close/>
              </a:path>
              <a:path w="1906270" h="819785">
                <a:moveTo>
                  <a:pt x="265655" y="349584"/>
                </a:moveTo>
                <a:lnTo>
                  <a:pt x="264272" y="360460"/>
                </a:lnTo>
                <a:lnTo>
                  <a:pt x="275161" y="361841"/>
                </a:lnTo>
                <a:lnTo>
                  <a:pt x="276544" y="350965"/>
                </a:lnTo>
                <a:lnTo>
                  <a:pt x="265655" y="349584"/>
                </a:lnTo>
                <a:close/>
              </a:path>
              <a:path w="1906270" h="819785">
                <a:moveTo>
                  <a:pt x="278749" y="262505"/>
                </a:moveTo>
                <a:lnTo>
                  <a:pt x="273246" y="289884"/>
                </a:lnTo>
                <a:lnTo>
                  <a:pt x="267868" y="332182"/>
                </a:lnTo>
                <a:lnTo>
                  <a:pt x="278757" y="333563"/>
                </a:lnTo>
                <a:lnTo>
                  <a:pt x="284086" y="291656"/>
                </a:lnTo>
                <a:lnTo>
                  <a:pt x="278691" y="290574"/>
                </a:lnTo>
                <a:lnTo>
                  <a:pt x="284289" y="290574"/>
                </a:lnTo>
                <a:lnTo>
                  <a:pt x="289510" y="264669"/>
                </a:lnTo>
                <a:lnTo>
                  <a:pt x="278749" y="262505"/>
                </a:lnTo>
                <a:close/>
              </a:path>
              <a:path w="1906270" h="819785">
                <a:moveTo>
                  <a:pt x="278691" y="290574"/>
                </a:moveTo>
                <a:lnTo>
                  <a:pt x="284071" y="291656"/>
                </a:lnTo>
                <a:lnTo>
                  <a:pt x="284135" y="291265"/>
                </a:lnTo>
                <a:lnTo>
                  <a:pt x="278691" y="290574"/>
                </a:lnTo>
                <a:close/>
              </a:path>
              <a:path w="1906270" h="819785">
                <a:moveTo>
                  <a:pt x="284110" y="291461"/>
                </a:moveTo>
                <a:lnTo>
                  <a:pt x="284071" y="291656"/>
                </a:lnTo>
                <a:lnTo>
                  <a:pt x="284110" y="291461"/>
                </a:lnTo>
                <a:close/>
              </a:path>
              <a:path w="1906270" h="819785">
                <a:moveTo>
                  <a:pt x="284289" y="290574"/>
                </a:moveTo>
                <a:lnTo>
                  <a:pt x="278691" y="290574"/>
                </a:lnTo>
                <a:lnTo>
                  <a:pt x="284135" y="291265"/>
                </a:lnTo>
                <a:lnTo>
                  <a:pt x="284110" y="291461"/>
                </a:lnTo>
                <a:lnTo>
                  <a:pt x="284289" y="290574"/>
                </a:lnTo>
                <a:close/>
              </a:path>
              <a:path w="1906270" h="819785">
                <a:moveTo>
                  <a:pt x="288697" y="233615"/>
                </a:moveTo>
                <a:lnTo>
                  <a:pt x="286378" y="236919"/>
                </a:lnTo>
                <a:lnTo>
                  <a:pt x="286138" y="237399"/>
                </a:lnTo>
                <a:lnTo>
                  <a:pt x="283639" y="245014"/>
                </a:lnTo>
                <a:lnTo>
                  <a:pt x="294070" y="248429"/>
                </a:lnTo>
                <a:lnTo>
                  <a:pt x="295927" y="242768"/>
                </a:lnTo>
                <a:lnTo>
                  <a:pt x="295678" y="242768"/>
                </a:lnTo>
                <a:lnTo>
                  <a:pt x="291184" y="239621"/>
                </a:lnTo>
                <a:lnTo>
                  <a:pt x="297275" y="239621"/>
                </a:lnTo>
                <a:lnTo>
                  <a:pt x="288697" y="233615"/>
                </a:lnTo>
                <a:close/>
              </a:path>
              <a:path w="1906270" h="819785">
                <a:moveTo>
                  <a:pt x="291184" y="239621"/>
                </a:moveTo>
                <a:lnTo>
                  <a:pt x="295678" y="242768"/>
                </a:lnTo>
                <a:lnTo>
                  <a:pt x="296146" y="242101"/>
                </a:lnTo>
                <a:lnTo>
                  <a:pt x="296399" y="241329"/>
                </a:lnTo>
                <a:lnTo>
                  <a:pt x="291184" y="239621"/>
                </a:lnTo>
                <a:close/>
              </a:path>
              <a:path w="1906270" h="819785">
                <a:moveTo>
                  <a:pt x="296146" y="242101"/>
                </a:moveTo>
                <a:lnTo>
                  <a:pt x="295678" y="242768"/>
                </a:lnTo>
                <a:lnTo>
                  <a:pt x="295927" y="242768"/>
                </a:lnTo>
                <a:lnTo>
                  <a:pt x="296146" y="242101"/>
                </a:lnTo>
                <a:close/>
              </a:path>
              <a:path w="1906270" h="819785">
                <a:moveTo>
                  <a:pt x="297275" y="239621"/>
                </a:moveTo>
                <a:lnTo>
                  <a:pt x="291184" y="239621"/>
                </a:lnTo>
                <a:lnTo>
                  <a:pt x="296399" y="241329"/>
                </a:lnTo>
                <a:lnTo>
                  <a:pt x="296146" y="242101"/>
                </a:lnTo>
                <a:lnTo>
                  <a:pt x="297685" y="239908"/>
                </a:lnTo>
                <a:lnTo>
                  <a:pt x="297275" y="239621"/>
                </a:lnTo>
                <a:close/>
              </a:path>
              <a:path w="1906270" h="819785">
                <a:moveTo>
                  <a:pt x="321727" y="291043"/>
                </a:moveTo>
                <a:lnTo>
                  <a:pt x="316170" y="291043"/>
                </a:lnTo>
                <a:lnTo>
                  <a:pt x="310798" y="292166"/>
                </a:lnTo>
                <a:lnTo>
                  <a:pt x="314027" y="311852"/>
                </a:lnTo>
                <a:lnTo>
                  <a:pt x="324859" y="310077"/>
                </a:lnTo>
                <a:lnTo>
                  <a:pt x="321727" y="291043"/>
                </a:lnTo>
                <a:close/>
              </a:path>
              <a:path w="1906270" h="819785">
                <a:moveTo>
                  <a:pt x="310773" y="292048"/>
                </a:moveTo>
                <a:close/>
              </a:path>
              <a:path w="1906270" h="819785">
                <a:moveTo>
                  <a:pt x="316170" y="291043"/>
                </a:moveTo>
                <a:lnTo>
                  <a:pt x="310754" y="291930"/>
                </a:lnTo>
                <a:lnTo>
                  <a:pt x="310798" y="292166"/>
                </a:lnTo>
                <a:lnTo>
                  <a:pt x="316170" y="291043"/>
                </a:lnTo>
                <a:close/>
              </a:path>
              <a:path w="1906270" h="819785">
                <a:moveTo>
                  <a:pt x="315043" y="258947"/>
                </a:moveTo>
                <a:lnTo>
                  <a:pt x="309443" y="258947"/>
                </a:lnTo>
                <a:lnTo>
                  <a:pt x="304190" y="260534"/>
                </a:lnTo>
                <a:lnTo>
                  <a:pt x="310773" y="292048"/>
                </a:lnTo>
                <a:lnTo>
                  <a:pt x="316170" y="291043"/>
                </a:lnTo>
                <a:lnTo>
                  <a:pt x="321727" y="291043"/>
                </a:lnTo>
                <a:lnTo>
                  <a:pt x="321542" y="289920"/>
                </a:lnTo>
                <a:lnTo>
                  <a:pt x="315043" y="258947"/>
                </a:lnTo>
                <a:close/>
              </a:path>
              <a:path w="1906270" h="819785">
                <a:moveTo>
                  <a:pt x="304121" y="260306"/>
                </a:moveTo>
                <a:lnTo>
                  <a:pt x="304169" y="260534"/>
                </a:lnTo>
                <a:lnTo>
                  <a:pt x="304121" y="260306"/>
                </a:lnTo>
                <a:close/>
              </a:path>
              <a:path w="1906270" h="819785">
                <a:moveTo>
                  <a:pt x="309443" y="258947"/>
                </a:moveTo>
                <a:lnTo>
                  <a:pt x="304071" y="260070"/>
                </a:lnTo>
                <a:lnTo>
                  <a:pt x="304190" y="260534"/>
                </a:lnTo>
                <a:lnTo>
                  <a:pt x="309443" y="258947"/>
                </a:lnTo>
                <a:close/>
              </a:path>
              <a:path w="1906270" h="819785">
                <a:moveTo>
                  <a:pt x="310372" y="243081"/>
                </a:moveTo>
                <a:lnTo>
                  <a:pt x="304638" y="243081"/>
                </a:lnTo>
                <a:lnTo>
                  <a:pt x="299764" y="245601"/>
                </a:lnTo>
                <a:lnTo>
                  <a:pt x="304121" y="260306"/>
                </a:lnTo>
                <a:lnTo>
                  <a:pt x="304071" y="260070"/>
                </a:lnTo>
                <a:lnTo>
                  <a:pt x="309443" y="258947"/>
                </a:lnTo>
                <a:lnTo>
                  <a:pt x="315043" y="258947"/>
                </a:lnTo>
                <a:lnTo>
                  <a:pt x="314743" y="257513"/>
                </a:lnTo>
                <a:lnTo>
                  <a:pt x="310372" y="243081"/>
                </a:lnTo>
                <a:close/>
              </a:path>
              <a:path w="1906270" h="819785">
                <a:moveTo>
                  <a:pt x="299531" y="245152"/>
                </a:moveTo>
                <a:lnTo>
                  <a:pt x="299667" y="245601"/>
                </a:lnTo>
                <a:lnTo>
                  <a:pt x="299531" y="245152"/>
                </a:lnTo>
                <a:close/>
              </a:path>
              <a:path w="1906270" h="819785">
                <a:moveTo>
                  <a:pt x="304638" y="243081"/>
                </a:moveTo>
                <a:lnTo>
                  <a:pt x="301433" y="244050"/>
                </a:lnTo>
                <a:lnTo>
                  <a:pt x="299500" y="245049"/>
                </a:lnTo>
                <a:lnTo>
                  <a:pt x="299764" y="245601"/>
                </a:lnTo>
                <a:lnTo>
                  <a:pt x="304638" y="243081"/>
                </a:lnTo>
                <a:close/>
              </a:path>
              <a:path w="1906270" h="819785">
                <a:moveTo>
                  <a:pt x="301433" y="244050"/>
                </a:moveTo>
                <a:lnTo>
                  <a:pt x="299385" y="244669"/>
                </a:lnTo>
                <a:lnTo>
                  <a:pt x="299500" y="245049"/>
                </a:lnTo>
                <a:lnTo>
                  <a:pt x="301433" y="244050"/>
                </a:lnTo>
                <a:close/>
              </a:path>
              <a:path w="1906270" h="819785">
                <a:moveTo>
                  <a:pt x="309231" y="240018"/>
                </a:moveTo>
                <a:lnTo>
                  <a:pt x="301433" y="244050"/>
                </a:lnTo>
                <a:lnTo>
                  <a:pt x="304638" y="243081"/>
                </a:lnTo>
                <a:lnTo>
                  <a:pt x="310372" y="243081"/>
                </a:lnTo>
                <a:lnTo>
                  <a:pt x="309794" y="241171"/>
                </a:lnTo>
                <a:lnTo>
                  <a:pt x="309667" y="240861"/>
                </a:lnTo>
                <a:lnTo>
                  <a:pt x="309231" y="240018"/>
                </a:lnTo>
                <a:close/>
              </a:path>
              <a:path w="1906270" h="819785">
                <a:moveTo>
                  <a:pt x="327703" y="327387"/>
                </a:moveTo>
                <a:lnTo>
                  <a:pt x="316871" y="329163"/>
                </a:lnTo>
                <a:lnTo>
                  <a:pt x="318649" y="339981"/>
                </a:lnTo>
                <a:lnTo>
                  <a:pt x="329481" y="338206"/>
                </a:lnTo>
                <a:lnTo>
                  <a:pt x="327703" y="327387"/>
                </a:lnTo>
                <a:close/>
              </a:path>
              <a:path w="1906270" h="819785">
                <a:moveTo>
                  <a:pt x="332325" y="355516"/>
                </a:moveTo>
                <a:lnTo>
                  <a:pt x="321493" y="357292"/>
                </a:lnTo>
                <a:lnTo>
                  <a:pt x="332827" y="426536"/>
                </a:lnTo>
                <a:lnTo>
                  <a:pt x="343660" y="424767"/>
                </a:lnTo>
                <a:lnTo>
                  <a:pt x="332325" y="355516"/>
                </a:lnTo>
                <a:close/>
              </a:path>
              <a:path w="1906270" h="819785">
                <a:moveTo>
                  <a:pt x="346492" y="442080"/>
                </a:moveTo>
                <a:lnTo>
                  <a:pt x="335660" y="443848"/>
                </a:lnTo>
                <a:lnTo>
                  <a:pt x="337430" y="454668"/>
                </a:lnTo>
                <a:lnTo>
                  <a:pt x="348263" y="452900"/>
                </a:lnTo>
                <a:lnTo>
                  <a:pt x="346492" y="442080"/>
                </a:lnTo>
                <a:close/>
              </a:path>
              <a:path w="1906270" h="819785">
                <a:moveTo>
                  <a:pt x="351096" y="470212"/>
                </a:moveTo>
                <a:lnTo>
                  <a:pt x="340263" y="471980"/>
                </a:lnTo>
                <a:lnTo>
                  <a:pt x="342530" y="485773"/>
                </a:lnTo>
                <a:lnTo>
                  <a:pt x="351272" y="524398"/>
                </a:lnTo>
                <a:lnTo>
                  <a:pt x="356871" y="540966"/>
                </a:lnTo>
                <a:lnTo>
                  <a:pt x="367271" y="537459"/>
                </a:lnTo>
                <a:lnTo>
                  <a:pt x="362325" y="522824"/>
                </a:lnTo>
                <a:lnTo>
                  <a:pt x="356532" y="522824"/>
                </a:lnTo>
                <a:lnTo>
                  <a:pt x="361732" y="521070"/>
                </a:lnTo>
                <a:lnTo>
                  <a:pt x="353510" y="484565"/>
                </a:lnTo>
                <a:lnTo>
                  <a:pt x="347883" y="484565"/>
                </a:lnTo>
                <a:lnTo>
                  <a:pt x="353237" y="483358"/>
                </a:lnTo>
                <a:lnTo>
                  <a:pt x="351096" y="470212"/>
                </a:lnTo>
                <a:close/>
              </a:path>
              <a:path w="1906270" h="819785">
                <a:moveTo>
                  <a:pt x="361732" y="521070"/>
                </a:moveTo>
                <a:lnTo>
                  <a:pt x="356532" y="522824"/>
                </a:lnTo>
                <a:lnTo>
                  <a:pt x="361886" y="521617"/>
                </a:lnTo>
                <a:lnTo>
                  <a:pt x="361823" y="521340"/>
                </a:lnTo>
                <a:lnTo>
                  <a:pt x="361732" y="521070"/>
                </a:lnTo>
                <a:close/>
              </a:path>
              <a:path w="1906270" h="819785">
                <a:moveTo>
                  <a:pt x="361823" y="521340"/>
                </a:moveTo>
                <a:lnTo>
                  <a:pt x="361886" y="521617"/>
                </a:lnTo>
                <a:lnTo>
                  <a:pt x="356532" y="522824"/>
                </a:lnTo>
                <a:lnTo>
                  <a:pt x="362325" y="522824"/>
                </a:lnTo>
                <a:lnTo>
                  <a:pt x="361823" y="521340"/>
                </a:lnTo>
                <a:close/>
              </a:path>
              <a:path w="1906270" h="819785">
                <a:moveTo>
                  <a:pt x="361762" y="521070"/>
                </a:moveTo>
                <a:lnTo>
                  <a:pt x="361823" y="521340"/>
                </a:lnTo>
                <a:lnTo>
                  <a:pt x="361762" y="521070"/>
                </a:lnTo>
                <a:close/>
              </a:path>
              <a:path w="1906270" h="819785">
                <a:moveTo>
                  <a:pt x="353237" y="483358"/>
                </a:moveTo>
                <a:lnTo>
                  <a:pt x="347883" y="484565"/>
                </a:lnTo>
                <a:lnTo>
                  <a:pt x="353300" y="483681"/>
                </a:lnTo>
                <a:lnTo>
                  <a:pt x="353237" y="483358"/>
                </a:lnTo>
                <a:close/>
              </a:path>
              <a:path w="1906270" h="819785">
                <a:moveTo>
                  <a:pt x="353273" y="483518"/>
                </a:moveTo>
                <a:lnTo>
                  <a:pt x="353300" y="483681"/>
                </a:lnTo>
                <a:lnTo>
                  <a:pt x="347883" y="484565"/>
                </a:lnTo>
                <a:lnTo>
                  <a:pt x="353510" y="484565"/>
                </a:lnTo>
                <a:lnTo>
                  <a:pt x="353273" y="483518"/>
                </a:lnTo>
                <a:close/>
              </a:path>
              <a:path w="1906270" h="819785">
                <a:moveTo>
                  <a:pt x="353247" y="483358"/>
                </a:moveTo>
                <a:lnTo>
                  <a:pt x="353273" y="483518"/>
                </a:lnTo>
                <a:lnTo>
                  <a:pt x="353247" y="483358"/>
                </a:lnTo>
                <a:close/>
              </a:path>
              <a:path w="1906270" h="819785">
                <a:moveTo>
                  <a:pt x="371985" y="552922"/>
                </a:moveTo>
                <a:lnTo>
                  <a:pt x="367672" y="558015"/>
                </a:lnTo>
                <a:lnTo>
                  <a:pt x="369307" y="559397"/>
                </a:lnTo>
                <a:lnTo>
                  <a:pt x="370396" y="559827"/>
                </a:lnTo>
                <a:lnTo>
                  <a:pt x="376740" y="560150"/>
                </a:lnTo>
                <a:lnTo>
                  <a:pt x="377891" y="559816"/>
                </a:lnTo>
                <a:lnTo>
                  <a:pt x="383323" y="555969"/>
                </a:lnTo>
                <a:lnTo>
                  <a:pt x="383787" y="555493"/>
                </a:lnTo>
                <a:lnTo>
                  <a:pt x="384376" y="554610"/>
                </a:lnTo>
                <a:lnTo>
                  <a:pt x="375752" y="554610"/>
                </a:lnTo>
                <a:lnTo>
                  <a:pt x="375613" y="554415"/>
                </a:lnTo>
                <a:lnTo>
                  <a:pt x="371908" y="554415"/>
                </a:lnTo>
                <a:lnTo>
                  <a:pt x="371985" y="552922"/>
                </a:lnTo>
                <a:close/>
              </a:path>
              <a:path w="1906270" h="819785">
                <a:moveTo>
                  <a:pt x="376006" y="549644"/>
                </a:moveTo>
                <a:lnTo>
                  <a:pt x="374760" y="549644"/>
                </a:lnTo>
                <a:lnTo>
                  <a:pt x="375452" y="550229"/>
                </a:lnTo>
                <a:lnTo>
                  <a:pt x="373924" y="552034"/>
                </a:lnTo>
                <a:lnTo>
                  <a:pt x="375752" y="554610"/>
                </a:lnTo>
                <a:lnTo>
                  <a:pt x="376006" y="549644"/>
                </a:lnTo>
                <a:close/>
              </a:path>
              <a:path w="1906270" h="819785">
                <a:moveTo>
                  <a:pt x="376013" y="549501"/>
                </a:moveTo>
                <a:lnTo>
                  <a:pt x="375752" y="554610"/>
                </a:lnTo>
                <a:lnTo>
                  <a:pt x="384376" y="554610"/>
                </a:lnTo>
                <a:lnTo>
                  <a:pt x="384999" y="553677"/>
                </a:lnTo>
                <a:lnTo>
                  <a:pt x="382315" y="551888"/>
                </a:lnTo>
                <a:lnTo>
                  <a:pt x="379596" y="551888"/>
                </a:lnTo>
                <a:lnTo>
                  <a:pt x="376013" y="549501"/>
                </a:lnTo>
                <a:close/>
              </a:path>
              <a:path w="1906270" h="819785">
                <a:moveTo>
                  <a:pt x="373382" y="551271"/>
                </a:moveTo>
                <a:lnTo>
                  <a:pt x="371985" y="552922"/>
                </a:lnTo>
                <a:lnTo>
                  <a:pt x="371908" y="554415"/>
                </a:lnTo>
                <a:lnTo>
                  <a:pt x="373924" y="552034"/>
                </a:lnTo>
                <a:lnTo>
                  <a:pt x="373382" y="551271"/>
                </a:lnTo>
                <a:close/>
              </a:path>
              <a:path w="1906270" h="819785">
                <a:moveTo>
                  <a:pt x="373924" y="552034"/>
                </a:moveTo>
                <a:lnTo>
                  <a:pt x="371908" y="554415"/>
                </a:lnTo>
                <a:lnTo>
                  <a:pt x="375613" y="554415"/>
                </a:lnTo>
                <a:lnTo>
                  <a:pt x="373924" y="552034"/>
                </a:lnTo>
                <a:close/>
              </a:path>
              <a:path w="1906270" h="819785">
                <a:moveTo>
                  <a:pt x="372188" y="548940"/>
                </a:moveTo>
                <a:lnTo>
                  <a:pt x="371985" y="552922"/>
                </a:lnTo>
                <a:lnTo>
                  <a:pt x="373382" y="551271"/>
                </a:lnTo>
                <a:lnTo>
                  <a:pt x="372578" y="550138"/>
                </a:lnTo>
                <a:lnTo>
                  <a:pt x="374131" y="549039"/>
                </a:lnTo>
                <a:lnTo>
                  <a:pt x="372188" y="548940"/>
                </a:lnTo>
                <a:close/>
              </a:path>
              <a:path w="1906270" h="819785">
                <a:moveTo>
                  <a:pt x="374760" y="549644"/>
                </a:moveTo>
                <a:lnTo>
                  <a:pt x="373382" y="551271"/>
                </a:lnTo>
                <a:lnTo>
                  <a:pt x="373924" y="552034"/>
                </a:lnTo>
                <a:lnTo>
                  <a:pt x="375452" y="550229"/>
                </a:lnTo>
                <a:lnTo>
                  <a:pt x="374760" y="549644"/>
                </a:lnTo>
                <a:close/>
              </a:path>
              <a:path w="1906270" h="819785">
                <a:moveTo>
                  <a:pt x="376025" y="547697"/>
                </a:moveTo>
                <a:lnTo>
                  <a:pt x="375594" y="548003"/>
                </a:lnTo>
                <a:lnTo>
                  <a:pt x="375031" y="548846"/>
                </a:lnTo>
                <a:lnTo>
                  <a:pt x="375418" y="549104"/>
                </a:lnTo>
                <a:lnTo>
                  <a:pt x="376032" y="549136"/>
                </a:lnTo>
                <a:lnTo>
                  <a:pt x="376013" y="549501"/>
                </a:lnTo>
                <a:lnTo>
                  <a:pt x="379596" y="551888"/>
                </a:lnTo>
                <a:lnTo>
                  <a:pt x="377157" y="548451"/>
                </a:lnTo>
                <a:lnTo>
                  <a:pt x="376025" y="547697"/>
                </a:lnTo>
                <a:close/>
              </a:path>
              <a:path w="1906270" h="819785">
                <a:moveTo>
                  <a:pt x="377157" y="548451"/>
                </a:moveTo>
                <a:lnTo>
                  <a:pt x="379596" y="551888"/>
                </a:lnTo>
                <a:lnTo>
                  <a:pt x="382315" y="551888"/>
                </a:lnTo>
                <a:lnTo>
                  <a:pt x="377157" y="548451"/>
                </a:lnTo>
                <a:close/>
              </a:path>
              <a:path w="1906270" h="819785">
                <a:moveTo>
                  <a:pt x="374131" y="549039"/>
                </a:moveTo>
                <a:lnTo>
                  <a:pt x="372578" y="550138"/>
                </a:lnTo>
                <a:lnTo>
                  <a:pt x="373382" y="551271"/>
                </a:lnTo>
                <a:lnTo>
                  <a:pt x="374760" y="549644"/>
                </a:lnTo>
                <a:lnTo>
                  <a:pt x="376006" y="549644"/>
                </a:lnTo>
                <a:lnTo>
                  <a:pt x="376013" y="549501"/>
                </a:lnTo>
                <a:lnTo>
                  <a:pt x="375418" y="549104"/>
                </a:lnTo>
                <a:lnTo>
                  <a:pt x="374131" y="549039"/>
                </a:lnTo>
                <a:close/>
              </a:path>
              <a:path w="1906270" h="819785">
                <a:moveTo>
                  <a:pt x="375418" y="549104"/>
                </a:moveTo>
                <a:lnTo>
                  <a:pt x="376013" y="549501"/>
                </a:lnTo>
                <a:lnTo>
                  <a:pt x="376032" y="549136"/>
                </a:lnTo>
                <a:lnTo>
                  <a:pt x="375418" y="549104"/>
                </a:lnTo>
                <a:close/>
              </a:path>
              <a:path w="1906270" h="819785">
                <a:moveTo>
                  <a:pt x="375594" y="548003"/>
                </a:moveTo>
                <a:lnTo>
                  <a:pt x="374131" y="549039"/>
                </a:lnTo>
                <a:lnTo>
                  <a:pt x="375418" y="549104"/>
                </a:lnTo>
                <a:lnTo>
                  <a:pt x="375031" y="548846"/>
                </a:lnTo>
                <a:lnTo>
                  <a:pt x="375594" y="548003"/>
                </a:lnTo>
                <a:close/>
              </a:path>
              <a:path w="1906270" h="819785">
                <a:moveTo>
                  <a:pt x="376422" y="547416"/>
                </a:moveTo>
                <a:lnTo>
                  <a:pt x="376025" y="547697"/>
                </a:lnTo>
                <a:lnTo>
                  <a:pt x="377157" y="548451"/>
                </a:lnTo>
                <a:lnTo>
                  <a:pt x="376422" y="547416"/>
                </a:lnTo>
                <a:close/>
              </a:path>
              <a:path w="1906270" h="819785">
                <a:moveTo>
                  <a:pt x="375868" y="547593"/>
                </a:moveTo>
                <a:lnTo>
                  <a:pt x="375594" y="548003"/>
                </a:lnTo>
                <a:lnTo>
                  <a:pt x="376025" y="547697"/>
                </a:lnTo>
                <a:lnTo>
                  <a:pt x="375868" y="547593"/>
                </a:lnTo>
                <a:close/>
              </a:path>
              <a:path w="1906270" h="819785">
                <a:moveTo>
                  <a:pt x="385011" y="529315"/>
                </a:moveTo>
                <a:lnTo>
                  <a:pt x="383445" y="532976"/>
                </a:lnTo>
                <a:lnTo>
                  <a:pt x="393539" y="537283"/>
                </a:lnTo>
                <a:lnTo>
                  <a:pt x="395366" y="532976"/>
                </a:lnTo>
                <a:lnTo>
                  <a:pt x="395917" y="531213"/>
                </a:lnTo>
                <a:lnTo>
                  <a:pt x="390167" y="531213"/>
                </a:lnTo>
                <a:lnTo>
                  <a:pt x="384929" y="529578"/>
                </a:lnTo>
                <a:lnTo>
                  <a:pt x="385011" y="529315"/>
                </a:lnTo>
                <a:close/>
              </a:path>
              <a:path w="1906270" h="819785">
                <a:moveTo>
                  <a:pt x="385120" y="529059"/>
                </a:moveTo>
                <a:lnTo>
                  <a:pt x="385011" y="529315"/>
                </a:lnTo>
                <a:lnTo>
                  <a:pt x="384929" y="529578"/>
                </a:lnTo>
                <a:lnTo>
                  <a:pt x="390167" y="531213"/>
                </a:lnTo>
                <a:lnTo>
                  <a:pt x="385120" y="529059"/>
                </a:lnTo>
                <a:close/>
              </a:path>
              <a:path w="1906270" h="819785">
                <a:moveTo>
                  <a:pt x="396590" y="529059"/>
                </a:moveTo>
                <a:lnTo>
                  <a:pt x="385120" y="529059"/>
                </a:lnTo>
                <a:lnTo>
                  <a:pt x="390167" y="531213"/>
                </a:lnTo>
                <a:lnTo>
                  <a:pt x="395917" y="531213"/>
                </a:lnTo>
                <a:lnTo>
                  <a:pt x="396590" y="529059"/>
                </a:lnTo>
                <a:close/>
              </a:path>
              <a:path w="1906270" h="819785">
                <a:moveTo>
                  <a:pt x="393560" y="501977"/>
                </a:moveTo>
                <a:lnTo>
                  <a:pt x="385011" y="529315"/>
                </a:lnTo>
                <a:lnTo>
                  <a:pt x="385120" y="529059"/>
                </a:lnTo>
                <a:lnTo>
                  <a:pt x="396590" y="529059"/>
                </a:lnTo>
                <a:lnTo>
                  <a:pt x="404090" y="505071"/>
                </a:lnTo>
                <a:lnTo>
                  <a:pt x="404528" y="503554"/>
                </a:lnTo>
                <a:lnTo>
                  <a:pt x="398816" y="503554"/>
                </a:lnTo>
                <a:lnTo>
                  <a:pt x="393543" y="502037"/>
                </a:lnTo>
                <a:close/>
              </a:path>
              <a:path w="1906270" h="819785">
                <a:moveTo>
                  <a:pt x="393578" y="501920"/>
                </a:moveTo>
                <a:lnTo>
                  <a:pt x="398816" y="503554"/>
                </a:lnTo>
                <a:lnTo>
                  <a:pt x="393578" y="501920"/>
                </a:lnTo>
                <a:close/>
              </a:path>
              <a:path w="1906270" h="819785">
                <a:moveTo>
                  <a:pt x="404999" y="501920"/>
                </a:moveTo>
                <a:lnTo>
                  <a:pt x="393578" y="501920"/>
                </a:lnTo>
                <a:lnTo>
                  <a:pt x="398816" y="503554"/>
                </a:lnTo>
                <a:lnTo>
                  <a:pt x="404528" y="503554"/>
                </a:lnTo>
                <a:lnTo>
                  <a:pt x="404999" y="501920"/>
                </a:lnTo>
                <a:close/>
              </a:path>
              <a:path w="1906270" h="819785">
                <a:moveTo>
                  <a:pt x="403775" y="466548"/>
                </a:moveTo>
                <a:lnTo>
                  <a:pt x="393560" y="501977"/>
                </a:lnTo>
                <a:lnTo>
                  <a:pt x="404999" y="501920"/>
                </a:lnTo>
                <a:lnTo>
                  <a:pt x="414322" y="469582"/>
                </a:lnTo>
                <a:lnTo>
                  <a:pt x="403775" y="466548"/>
                </a:lnTo>
                <a:close/>
              </a:path>
              <a:path w="1906270" h="819785">
                <a:moveTo>
                  <a:pt x="411672" y="439156"/>
                </a:moveTo>
                <a:lnTo>
                  <a:pt x="408635" y="449692"/>
                </a:lnTo>
                <a:lnTo>
                  <a:pt x="419182" y="452726"/>
                </a:lnTo>
                <a:lnTo>
                  <a:pt x="422220" y="442190"/>
                </a:lnTo>
                <a:lnTo>
                  <a:pt x="411672" y="439156"/>
                </a:lnTo>
                <a:close/>
              </a:path>
              <a:path w="1906270" h="819785">
                <a:moveTo>
                  <a:pt x="446019" y="355556"/>
                </a:moveTo>
                <a:lnTo>
                  <a:pt x="416532" y="422299"/>
                </a:lnTo>
                <a:lnTo>
                  <a:pt x="427080" y="425333"/>
                </a:lnTo>
                <a:lnTo>
                  <a:pt x="438411" y="386032"/>
                </a:lnTo>
                <a:lnTo>
                  <a:pt x="433413" y="383560"/>
                </a:lnTo>
                <a:lnTo>
                  <a:pt x="439561" y="383560"/>
                </a:lnTo>
                <a:lnTo>
                  <a:pt x="445480" y="371853"/>
                </a:lnTo>
                <a:lnTo>
                  <a:pt x="445326" y="371853"/>
                </a:lnTo>
                <a:lnTo>
                  <a:pt x="441101" y="368355"/>
                </a:lnTo>
                <a:lnTo>
                  <a:pt x="448230" y="368355"/>
                </a:lnTo>
                <a:lnTo>
                  <a:pt x="450065" y="366144"/>
                </a:lnTo>
                <a:lnTo>
                  <a:pt x="449631" y="366144"/>
                </a:lnTo>
                <a:lnTo>
                  <a:pt x="446867" y="361408"/>
                </a:lnTo>
                <a:lnTo>
                  <a:pt x="449436" y="361408"/>
                </a:lnTo>
                <a:lnTo>
                  <a:pt x="446019" y="355556"/>
                </a:lnTo>
                <a:close/>
              </a:path>
              <a:path w="1906270" h="819785">
                <a:moveTo>
                  <a:pt x="433413" y="383560"/>
                </a:moveTo>
                <a:lnTo>
                  <a:pt x="438312" y="386032"/>
                </a:lnTo>
                <a:lnTo>
                  <a:pt x="438544" y="385572"/>
                </a:lnTo>
                <a:lnTo>
                  <a:pt x="438687" y="385077"/>
                </a:lnTo>
                <a:lnTo>
                  <a:pt x="433413" y="383560"/>
                </a:lnTo>
                <a:close/>
              </a:path>
              <a:path w="1906270" h="819785">
                <a:moveTo>
                  <a:pt x="438544" y="385572"/>
                </a:moveTo>
                <a:lnTo>
                  <a:pt x="438312" y="386032"/>
                </a:lnTo>
                <a:lnTo>
                  <a:pt x="438544" y="385572"/>
                </a:lnTo>
                <a:close/>
              </a:path>
              <a:path w="1906270" h="819785">
                <a:moveTo>
                  <a:pt x="439561" y="383560"/>
                </a:moveTo>
                <a:lnTo>
                  <a:pt x="433413" y="383560"/>
                </a:lnTo>
                <a:lnTo>
                  <a:pt x="438687" y="385077"/>
                </a:lnTo>
                <a:lnTo>
                  <a:pt x="438544" y="385572"/>
                </a:lnTo>
                <a:lnTo>
                  <a:pt x="439561" y="383560"/>
                </a:lnTo>
                <a:close/>
              </a:path>
              <a:path w="1906270" h="819785">
                <a:moveTo>
                  <a:pt x="441101" y="368355"/>
                </a:moveTo>
                <a:lnTo>
                  <a:pt x="445326" y="371853"/>
                </a:lnTo>
                <a:lnTo>
                  <a:pt x="445721" y="371378"/>
                </a:lnTo>
                <a:lnTo>
                  <a:pt x="446000" y="370826"/>
                </a:lnTo>
                <a:lnTo>
                  <a:pt x="441101" y="368355"/>
                </a:lnTo>
                <a:close/>
              </a:path>
              <a:path w="1906270" h="819785">
                <a:moveTo>
                  <a:pt x="445721" y="371378"/>
                </a:moveTo>
                <a:lnTo>
                  <a:pt x="445326" y="371853"/>
                </a:lnTo>
                <a:lnTo>
                  <a:pt x="445480" y="371853"/>
                </a:lnTo>
                <a:lnTo>
                  <a:pt x="445721" y="371378"/>
                </a:lnTo>
                <a:close/>
              </a:path>
              <a:path w="1906270" h="819785">
                <a:moveTo>
                  <a:pt x="448230" y="368355"/>
                </a:moveTo>
                <a:lnTo>
                  <a:pt x="441101" y="368355"/>
                </a:lnTo>
                <a:lnTo>
                  <a:pt x="446000" y="370826"/>
                </a:lnTo>
                <a:lnTo>
                  <a:pt x="445721" y="371378"/>
                </a:lnTo>
                <a:lnTo>
                  <a:pt x="448230" y="368355"/>
                </a:lnTo>
                <a:close/>
              </a:path>
              <a:path w="1906270" h="819785">
                <a:moveTo>
                  <a:pt x="446867" y="361408"/>
                </a:moveTo>
                <a:lnTo>
                  <a:pt x="449631" y="366144"/>
                </a:lnTo>
                <a:lnTo>
                  <a:pt x="450471" y="365654"/>
                </a:lnTo>
                <a:lnTo>
                  <a:pt x="451092" y="364907"/>
                </a:lnTo>
                <a:lnTo>
                  <a:pt x="446867" y="361408"/>
                </a:lnTo>
                <a:close/>
              </a:path>
              <a:path w="1906270" h="819785">
                <a:moveTo>
                  <a:pt x="450471" y="365654"/>
                </a:moveTo>
                <a:lnTo>
                  <a:pt x="449631" y="366144"/>
                </a:lnTo>
                <a:lnTo>
                  <a:pt x="450065" y="366144"/>
                </a:lnTo>
                <a:lnTo>
                  <a:pt x="450471" y="365654"/>
                </a:lnTo>
                <a:close/>
              </a:path>
              <a:path w="1906270" h="819785">
                <a:moveTo>
                  <a:pt x="449436" y="361408"/>
                </a:moveTo>
                <a:lnTo>
                  <a:pt x="446867" y="361408"/>
                </a:lnTo>
                <a:lnTo>
                  <a:pt x="451092" y="364907"/>
                </a:lnTo>
                <a:lnTo>
                  <a:pt x="450471" y="365654"/>
                </a:lnTo>
                <a:lnTo>
                  <a:pt x="451548" y="365027"/>
                </a:lnTo>
                <a:lnTo>
                  <a:pt x="449436" y="361408"/>
                </a:lnTo>
                <a:close/>
              </a:path>
              <a:path w="1906270" h="819785">
                <a:moveTo>
                  <a:pt x="474940" y="366611"/>
                </a:moveTo>
                <a:lnTo>
                  <a:pt x="468009" y="366611"/>
                </a:lnTo>
                <a:lnTo>
                  <a:pt x="464329" y="370678"/>
                </a:lnTo>
                <a:lnTo>
                  <a:pt x="467367" y="374755"/>
                </a:lnTo>
                <a:lnTo>
                  <a:pt x="476058" y="368059"/>
                </a:lnTo>
                <a:lnTo>
                  <a:pt x="474940" y="366611"/>
                </a:lnTo>
                <a:close/>
              </a:path>
              <a:path w="1906270" h="819785">
                <a:moveTo>
                  <a:pt x="463964" y="370349"/>
                </a:moveTo>
                <a:lnTo>
                  <a:pt x="464218" y="370678"/>
                </a:lnTo>
                <a:lnTo>
                  <a:pt x="463964" y="370349"/>
                </a:lnTo>
                <a:close/>
              </a:path>
              <a:path w="1906270" h="819785">
                <a:moveTo>
                  <a:pt x="468009" y="366611"/>
                </a:moveTo>
                <a:lnTo>
                  <a:pt x="463663" y="369959"/>
                </a:lnTo>
                <a:lnTo>
                  <a:pt x="463964" y="370349"/>
                </a:lnTo>
                <a:lnTo>
                  <a:pt x="464329" y="370678"/>
                </a:lnTo>
                <a:lnTo>
                  <a:pt x="468009" y="366611"/>
                </a:lnTo>
                <a:close/>
              </a:path>
              <a:path w="1906270" h="819785">
                <a:moveTo>
                  <a:pt x="468044" y="359254"/>
                </a:moveTo>
                <a:lnTo>
                  <a:pt x="460684" y="367389"/>
                </a:lnTo>
                <a:lnTo>
                  <a:pt x="463964" y="370349"/>
                </a:lnTo>
                <a:lnTo>
                  <a:pt x="463663" y="369959"/>
                </a:lnTo>
                <a:lnTo>
                  <a:pt x="468009" y="366611"/>
                </a:lnTo>
                <a:lnTo>
                  <a:pt x="474940" y="366611"/>
                </a:lnTo>
                <a:lnTo>
                  <a:pt x="472154" y="363004"/>
                </a:lnTo>
                <a:lnTo>
                  <a:pt x="471932" y="362764"/>
                </a:lnTo>
                <a:lnTo>
                  <a:pt x="468044" y="359254"/>
                </a:lnTo>
                <a:close/>
              </a:path>
              <a:path w="1906270" h="819785">
                <a:moveTo>
                  <a:pt x="486778" y="381982"/>
                </a:moveTo>
                <a:lnTo>
                  <a:pt x="509460" y="425340"/>
                </a:lnTo>
                <a:lnTo>
                  <a:pt x="528324" y="439742"/>
                </a:lnTo>
                <a:lnTo>
                  <a:pt x="531964" y="434005"/>
                </a:lnTo>
                <a:lnTo>
                  <a:pt x="529513" y="434005"/>
                </a:lnTo>
                <a:lnTo>
                  <a:pt x="532451" y="429374"/>
                </a:lnTo>
                <a:lnTo>
                  <a:pt x="522109" y="421299"/>
                </a:lnTo>
                <a:lnTo>
                  <a:pt x="513176" y="421299"/>
                </a:lnTo>
                <a:lnTo>
                  <a:pt x="516548" y="416974"/>
                </a:lnTo>
                <a:lnTo>
                  <a:pt x="507497" y="407907"/>
                </a:lnTo>
                <a:lnTo>
                  <a:pt x="499722" y="407907"/>
                </a:lnTo>
                <a:lnTo>
                  <a:pt x="503596" y="404024"/>
                </a:lnTo>
                <a:lnTo>
                  <a:pt x="486778" y="381982"/>
                </a:lnTo>
                <a:close/>
              </a:path>
              <a:path w="1906270" h="819785">
                <a:moveTo>
                  <a:pt x="532451" y="429374"/>
                </a:moveTo>
                <a:lnTo>
                  <a:pt x="529513" y="434005"/>
                </a:lnTo>
                <a:lnTo>
                  <a:pt x="532885" y="429680"/>
                </a:lnTo>
                <a:lnTo>
                  <a:pt x="532673" y="429515"/>
                </a:lnTo>
                <a:lnTo>
                  <a:pt x="532451" y="429374"/>
                </a:lnTo>
                <a:close/>
              </a:path>
              <a:path w="1906270" h="819785">
                <a:moveTo>
                  <a:pt x="532673" y="429515"/>
                </a:moveTo>
                <a:lnTo>
                  <a:pt x="532885" y="429680"/>
                </a:lnTo>
                <a:lnTo>
                  <a:pt x="529513" y="434005"/>
                </a:lnTo>
                <a:lnTo>
                  <a:pt x="531964" y="434005"/>
                </a:lnTo>
                <a:lnTo>
                  <a:pt x="534199" y="430481"/>
                </a:lnTo>
                <a:lnTo>
                  <a:pt x="532673" y="429515"/>
                </a:lnTo>
                <a:close/>
              </a:path>
              <a:path w="1906270" h="819785">
                <a:moveTo>
                  <a:pt x="532492" y="429374"/>
                </a:moveTo>
                <a:lnTo>
                  <a:pt x="532673" y="429515"/>
                </a:lnTo>
                <a:lnTo>
                  <a:pt x="532492" y="429374"/>
                </a:lnTo>
                <a:close/>
              </a:path>
              <a:path w="1906270" h="819785">
                <a:moveTo>
                  <a:pt x="516548" y="416974"/>
                </a:moveTo>
                <a:lnTo>
                  <a:pt x="513176" y="421299"/>
                </a:lnTo>
                <a:lnTo>
                  <a:pt x="517050" y="417416"/>
                </a:lnTo>
                <a:lnTo>
                  <a:pt x="516813" y="417180"/>
                </a:lnTo>
                <a:lnTo>
                  <a:pt x="516548" y="416974"/>
                </a:lnTo>
                <a:close/>
              </a:path>
              <a:path w="1906270" h="819785">
                <a:moveTo>
                  <a:pt x="516813" y="417180"/>
                </a:moveTo>
                <a:lnTo>
                  <a:pt x="517050" y="417416"/>
                </a:lnTo>
                <a:lnTo>
                  <a:pt x="513176" y="421299"/>
                </a:lnTo>
                <a:lnTo>
                  <a:pt x="522109" y="421299"/>
                </a:lnTo>
                <a:lnTo>
                  <a:pt x="516813" y="417180"/>
                </a:lnTo>
                <a:close/>
              </a:path>
              <a:path w="1906270" h="819785">
                <a:moveTo>
                  <a:pt x="516606" y="416974"/>
                </a:moveTo>
                <a:lnTo>
                  <a:pt x="516813" y="417180"/>
                </a:lnTo>
                <a:lnTo>
                  <a:pt x="516606" y="416974"/>
                </a:lnTo>
                <a:close/>
              </a:path>
              <a:path w="1906270" h="819785">
                <a:moveTo>
                  <a:pt x="503596" y="404024"/>
                </a:moveTo>
                <a:lnTo>
                  <a:pt x="499722" y="407907"/>
                </a:lnTo>
                <a:lnTo>
                  <a:pt x="504081" y="404576"/>
                </a:lnTo>
                <a:lnTo>
                  <a:pt x="503857" y="404284"/>
                </a:lnTo>
                <a:lnTo>
                  <a:pt x="503596" y="404024"/>
                </a:lnTo>
                <a:close/>
              </a:path>
              <a:path w="1906270" h="819785">
                <a:moveTo>
                  <a:pt x="503857" y="404284"/>
                </a:moveTo>
                <a:lnTo>
                  <a:pt x="504081" y="404576"/>
                </a:lnTo>
                <a:lnTo>
                  <a:pt x="499722" y="407907"/>
                </a:lnTo>
                <a:lnTo>
                  <a:pt x="507497" y="407907"/>
                </a:lnTo>
                <a:lnTo>
                  <a:pt x="503857" y="404284"/>
                </a:lnTo>
                <a:close/>
              </a:path>
              <a:path w="1906270" h="819785">
                <a:moveTo>
                  <a:pt x="503658" y="404024"/>
                </a:moveTo>
                <a:lnTo>
                  <a:pt x="503857" y="404284"/>
                </a:lnTo>
                <a:lnTo>
                  <a:pt x="503658" y="404024"/>
                </a:lnTo>
                <a:close/>
              </a:path>
              <a:path w="1906270" h="819785">
                <a:moveTo>
                  <a:pt x="549033" y="439873"/>
                </a:moveTo>
                <a:lnTo>
                  <a:pt x="543157" y="449133"/>
                </a:lnTo>
                <a:lnTo>
                  <a:pt x="547988" y="452192"/>
                </a:lnTo>
                <a:lnTo>
                  <a:pt x="548273" y="452338"/>
                </a:lnTo>
                <a:lnTo>
                  <a:pt x="553729" y="454577"/>
                </a:lnTo>
                <a:lnTo>
                  <a:pt x="556685" y="447390"/>
                </a:lnTo>
                <a:lnTo>
                  <a:pt x="550655" y="447390"/>
                </a:lnTo>
                <a:lnTo>
                  <a:pt x="552741" y="442319"/>
                </a:lnTo>
                <a:lnTo>
                  <a:pt x="552897" y="442319"/>
                </a:lnTo>
                <a:lnTo>
                  <a:pt x="549033" y="439873"/>
                </a:lnTo>
                <a:close/>
              </a:path>
              <a:path w="1906270" h="819785">
                <a:moveTo>
                  <a:pt x="552741" y="442319"/>
                </a:moveTo>
                <a:lnTo>
                  <a:pt x="550655" y="447390"/>
                </a:lnTo>
                <a:lnTo>
                  <a:pt x="553593" y="442760"/>
                </a:lnTo>
                <a:lnTo>
                  <a:pt x="553186" y="442502"/>
                </a:lnTo>
                <a:lnTo>
                  <a:pt x="552741" y="442319"/>
                </a:lnTo>
                <a:close/>
              </a:path>
              <a:path w="1906270" h="819785">
                <a:moveTo>
                  <a:pt x="553186" y="442502"/>
                </a:moveTo>
                <a:lnTo>
                  <a:pt x="553593" y="442760"/>
                </a:lnTo>
                <a:lnTo>
                  <a:pt x="550655" y="447390"/>
                </a:lnTo>
                <a:lnTo>
                  <a:pt x="556685" y="447390"/>
                </a:lnTo>
                <a:lnTo>
                  <a:pt x="557900" y="444436"/>
                </a:lnTo>
                <a:lnTo>
                  <a:pt x="553186" y="442502"/>
                </a:lnTo>
                <a:close/>
              </a:path>
              <a:path w="1906270" h="819785">
                <a:moveTo>
                  <a:pt x="552897" y="442319"/>
                </a:moveTo>
                <a:lnTo>
                  <a:pt x="552741" y="442319"/>
                </a:lnTo>
                <a:lnTo>
                  <a:pt x="553186" y="442502"/>
                </a:lnTo>
                <a:lnTo>
                  <a:pt x="552897" y="442319"/>
                </a:lnTo>
                <a:close/>
              </a:path>
              <a:path w="1906270" h="819785">
                <a:moveTo>
                  <a:pt x="576629" y="446402"/>
                </a:moveTo>
                <a:lnTo>
                  <a:pt x="571686" y="447389"/>
                </a:lnTo>
                <a:lnTo>
                  <a:pt x="573837" y="458140"/>
                </a:lnTo>
                <a:lnTo>
                  <a:pt x="580146" y="456881"/>
                </a:lnTo>
                <a:lnTo>
                  <a:pt x="580664" y="456693"/>
                </a:lnTo>
                <a:lnTo>
                  <a:pt x="589228" y="452027"/>
                </a:lnTo>
                <a:lnTo>
                  <a:pt x="589584" y="451773"/>
                </a:lnTo>
                <a:lnTo>
                  <a:pt x="589758" y="451614"/>
                </a:lnTo>
                <a:lnTo>
                  <a:pt x="578524" y="451614"/>
                </a:lnTo>
                <a:lnTo>
                  <a:pt x="575896" y="446802"/>
                </a:lnTo>
                <a:lnTo>
                  <a:pt x="576629" y="446402"/>
                </a:lnTo>
                <a:close/>
              </a:path>
              <a:path w="1906270" h="819785">
                <a:moveTo>
                  <a:pt x="577449" y="446239"/>
                </a:moveTo>
                <a:lnTo>
                  <a:pt x="576629" y="446402"/>
                </a:lnTo>
                <a:lnTo>
                  <a:pt x="575896" y="446802"/>
                </a:lnTo>
                <a:lnTo>
                  <a:pt x="578524" y="451614"/>
                </a:lnTo>
                <a:lnTo>
                  <a:pt x="577449" y="446239"/>
                </a:lnTo>
                <a:close/>
              </a:path>
              <a:path w="1906270" h="819785">
                <a:moveTo>
                  <a:pt x="585129" y="446239"/>
                </a:moveTo>
                <a:lnTo>
                  <a:pt x="577449" y="446239"/>
                </a:lnTo>
                <a:lnTo>
                  <a:pt x="578524" y="451614"/>
                </a:lnTo>
                <a:lnTo>
                  <a:pt x="589758" y="451614"/>
                </a:lnTo>
                <a:lnTo>
                  <a:pt x="594359" y="447425"/>
                </a:lnTo>
                <a:lnTo>
                  <a:pt x="586212" y="447425"/>
                </a:lnTo>
                <a:lnTo>
                  <a:pt x="585129" y="446239"/>
                </a:lnTo>
                <a:close/>
              </a:path>
              <a:path w="1906270" h="819785">
                <a:moveTo>
                  <a:pt x="583584" y="442613"/>
                </a:moveTo>
                <a:lnTo>
                  <a:pt x="583003" y="442929"/>
                </a:lnTo>
                <a:lnTo>
                  <a:pt x="582515" y="443374"/>
                </a:lnTo>
                <a:lnTo>
                  <a:pt x="586212" y="447425"/>
                </a:lnTo>
                <a:lnTo>
                  <a:pt x="583584" y="442613"/>
                </a:lnTo>
                <a:close/>
              </a:path>
              <a:path w="1906270" h="819785">
                <a:moveTo>
                  <a:pt x="599145" y="442613"/>
                </a:moveTo>
                <a:lnTo>
                  <a:pt x="583584" y="442613"/>
                </a:lnTo>
                <a:lnTo>
                  <a:pt x="586212" y="447425"/>
                </a:lnTo>
                <a:lnTo>
                  <a:pt x="594359" y="447425"/>
                </a:lnTo>
                <a:lnTo>
                  <a:pt x="597830" y="444264"/>
                </a:lnTo>
                <a:lnTo>
                  <a:pt x="598043" y="444034"/>
                </a:lnTo>
                <a:lnTo>
                  <a:pt x="599145" y="442613"/>
                </a:lnTo>
                <a:close/>
              </a:path>
              <a:path w="1906270" h="819785">
                <a:moveTo>
                  <a:pt x="583003" y="442929"/>
                </a:moveTo>
                <a:lnTo>
                  <a:pt x="576629" y="446402"/>
                </a:lnTo>
                <a:lnTo>
                  <a:pt x="577449" y="446239"/>
                </a:lnTo>
                <a:lnTo>
                  <a:pt x="585129" y="446239"/>
                </a:lnTo>
                <a:lnTo>
                  <a:pt x="582515" y="443374"/>
                </a:lnTo>
                <a:lnTo>
                  <a:pt x="583003" y="442929"/>
                </a:lnTo>
                <a:close/>
              </a:path>
              <a:path w="1906270" h="819785">
                <a:moveTo>
                  <a:pt x="589855" y="436691"/>
                </a:moveTo>
                <a:lnTo>
                  <a:pt x="583003" y="442929"/>
                </a:lnTo>
                <a:lnTo>
                  <a:pt x="583584" y="442613"/>
                </a:lnTo>
                <a:lnTo>
                  <a:pt x="599145" y="442613"/>
                </a:lnTo>
                <a:lnTo>
                  <a:pt x="600843" y="440425"/>
                </a:lnTo>
                <a:lnTo>
                  <a:pt x="593900" y="440425"/>
                </a:lnTo>
                <a:lnTo>
                  <a:pt x="589565" y="437064"/>
                </a:lnTo>
                <a:lnTo>
                  <a:pt x="589855" y="436691"/>
                </a:lnTo>
                <a:close/>
              </a:path>
              <a:path w="1906270" h="819785">
                <a:moveTo>
                  <a:pt x="590203" y="436373"/>
                </a:moveTo>
                <a:lnTo>
                  <a:pt x="589855" y="436691"/>
                </a:lnTo>
                <a:lnTo>
                  <a:pt x="589565" y="437064"/>
                </a:lnTo>
                <a:lnTo>
                  <a:pt x="593900" y="440425"/>
                </a:lnTo>
                <a:lnTo>
                  <a:pt x="590203" y="436373"/>
                </a:lnTo>
                <a:close/>
              </a:path>
              <a:path w="1906270" h="819785">
                <a:moveTo>
                  <a:pt x="603985" y="436373"/>
                </a:moveTo>
                <a:lnTo>
                  <a:pt x="590203" y="436373"/>
                </a:lnTo>
                <a:lnTo>
                  <a:pt x="593900" y="440425"/>
                </a:lnTo>
                <a:lnTo>
                  <a:pt x="600843" y="440425"/>
                </a:lnTo>
                <a:lnTo>
                  <a:pt x="603985" y="436373"/>
                </a:lnTo>
                <a:close/>
              </a:path>
              <a:path w="1906270" h="819785">
                <a:moveTo>
                  <a:pt x="598018" y="426185"/>
                </a:moveTo>
                <a:lnTo>
                  <a:pt x="589855" y="436691"/>
                </a:lnTo>
                <a:lnTo>
                  <a:pt x="590203" y="436373"/>
                </a:lnTo>
                <a:lnTo>
                  <a:pt x="603985" y="436373"/>
                </a:lnTo>
                <a:lnTo>
                  <a:pt x="607136" y="432312"/>
                </a:lnTo>
                <a:lnTo>
                  <a:pt x="608963" y="429293"/>
                </a:lnTo>
                <a:lnTo>
                  <a:pt x="602549" y="429293"/>
                </a:lnTo>
                <a:lnTo>
                  <a:pt x="597853" y="426457"/>
                </a:lnTo>
                <a:lnTo>
                  <a:pt x="598018" y="426185"/>
                </a:lnTo>
                <a:close/>
              </a:path>
              <a:path w="1906270" h="819785">
                <a:moveTo>
                  <a:pt x="598214" y="425932"/>
                </a:moveTo>
                <a:lnTo>
                  <a:pt x="598018" y="426185"/>
                </a:lnTo>
                <a:lnTo>
                  <a:pt x="597853" y="426457"/>
                </a:lnTo>
                <a:lnTo>
                  <a:pt x="602549" y="429293"/>
                </a:lnTo>
                <a:lnTo>
                  <a:pt x="598214" y="425932"/>
                </a:lnTo>
                <a:close/>
              </a:path>
              <a:path w="1906270" h="819785">
                <a:moveTo>
                  <a:pt x="610997" y="425932"/>
                </a:moveTo>
                <a:lnTo>
                  <a:pt x="598214" y="425932"/>
                </a:lnTo>
                <a:lnTo>
                  <a:pt x="602549" y="429293"/>
                </a:lnTo>
                <a:lnTo>
                  <a:pt x="608963" y="429293"/>
                </a:lnTo>
                <a:lnTo>
                  <a:pt x="610997" y="425932"/>
                </a:lnTo>
                <a:close/>
              </a:path>
              <a:path w="1906270" h="819785">
                <a:moveTo>
                  <a:pt x="613881" y="399872"/>
                </a:moveTo>
                <a:lnTo>
                  <a:pt x="609385" y="407407"/>
                </a:lnTo>
                <a:lnTo>
                  <a:pt x="598018" y="426185"/>
                </a:lnTo>
                <a:lnTo>
                  <a:pt x="598214" y="425932"/>
                </a:lnTo>
                <a:lnTo>
                  <a:pt x="610997" y="425932"/>
                </a:lnTo>
                <a:lnTo>
                  <a:pt x="618778" y="413079"/>
                </a:lnTo>
                <a:lnTo>
                  <a:pt x="623310" y="405485"/>
                </a:lnTo>
                <a:lnTo>
                  <a:pt x="613881" y="399872"/>
                </a:lnTo>
                <a:close/>
              </a:path>
              <a:path w="1906270" h="819785">
                <a:moveTo>
                  <a:pt x="628493" y="375386"/>
                </a:moveTo>
                <a:lnTo>
                  <a:pt x="622873" y="384804"/>
                </a:lnTo>
                <a:lnTo>
                  <a:pt x="632301" y="390417"/>
                </a:lnTo>
                <a:lnTo>
                  <a:pt x="637921" y="380999"/>
                </a:lnTo>
                <a:lnTo>
                  <a:pt x="628493" y="375386"/>
                </a:lnTo>
                <a:close/>
              </a:path>
              <a:path w="1906270" h="819785">
                <a:moveTo>
                  <a:pt x="678980" y="382474"/>
                </a:moveTo>
                <a:lnTo>
                  <a:pt x="672703" y="382474"/>
                </a:lnTo>
                <a:lnTo>
                  <a:pt x="668238" y="385662"/>
                </a:lnTo>
                <a:lnTo>
                  <a:pt x="682432" y="411065"/>
                </a:lnTo>
                <a:lnTo>
                  <a:pt x="684814" y="414965"/>
                </a:lnTo>
                <a:lnTo>
                  <a:pt x="694185" y="409256"/>
                </a:lnTo>
                <a:lnTo>
                  <a:pt x="693546" y="408211"/>
                </a:lnTo>
                <a:lnTo>
                  <a:pt x="687118" y="408211"/>
                </a:lnTo>
                <a:lnTo>
                  <a:pt x="691804" y="405356"/>
                </a:lnTo>
                <a:lnTo>
                  <a:pt x="678980" y="382474"/>
                </a:lnTo>
                <a:close/>
              </a:path>
              <a:path w="1906270" h="819785">
                <a:moveTo>
                  <a:pt x="691804" y="405356"/>
                </a:moveTo>
                <a:lnTo>
                  <a:pt x="687118" y="408211"/>
                </a:lnTo>
                <a:lnTo>
                  <a:pt x="691908" y="405534"/>
                </a:lnTo>
                <a:lnTo>
                  <a:pt x="691804" y="405356"/>
                </a:lnTo>
                <a:close/>
              </a:path>
              <a:path w="1906270" h="819785">
                <a:moveTo>
                  <a:pt x="691855" y="405440"/>
                </a:moveTo>
                <a:lnTo>
                  <a:pt x="687118" y="408211"/>
                </a:lnTo>
                <a:lnTo>
                  <a:pt x="693546" y="408211"/>
                </a:lnTo>
                <a:lnTo>
                  <a:pt x="691855" y="405440"/>
                </a:lnTo>
                <a:close/>
              </a:path>
              <a:path w="1906270" h="819785">
                <a:moveTo>
                  <a:pt x="691808" y="405356"/>
                </a:moveTo>
                <a:close/>
              </a:path>
              <a:path w="1906270" h="819785">
                <a:moveTo>
                  <a:pt x="668062" y="385417"/>
                </a:moveTo>
                <a:lnTo>
                  <a:pt x="668200" y="385662"/>
                </a:lnTo>
                <a:lnTo>
                  <a:pt x="668062" y="385417"/>
                </a:lnTo>
                <a:close/>
              </a:path>
              <a:path w="1906270" h="819785">
                <a:moveTo>
                  <a:pt x="672703" y="382474"/>
                </a:moveTo>
                <a:lnTo>
                  <a:pt x="667913" y="385150"/>
                </a:lnTo>
                <a:lnTo>
                  <a:pt x="668062" y="385417"/>
                </a:lnTo>
                <a:lnTo>
                  <a:pt x="668238" y="385662"/>
                </a:lnTo>
                <a:lnTo>
                  <a:pt x="672703" y="382474"/>
                </a:lnTo>
                <a:close/>
              </a:path>
              <a:path w="1906270" h="819785">
                <a:moveTo>
                  <a:pt x="660867" y="375363"/>
                </a:moveTo>
                <a:lnTo>
                  <a:pt x="668062" y="385417"/>
                </a:lnTo>
                <a:lnTo>
                  <a:pt x="667913" y="385150"/>
                </a:lnTo>
                <a:lnTo>
                  <a:pt x="672703" y="382474"/>
                </a:lnTo>
                <a:lnTo>
                  <a:pt x="678980" y="382474"/>
                </a:lnTo>
                <a:lnTo>
                  <a:pt x="677285" y="379451"/>
                </a:lnTo>
                <a:lnTo>
                  <a:pt x="674627" y="375736"/>
                </a:lnTo>
                <a:lnTo>
                  <a:pt x="661267" y="375736"/>
                </a:lnTo>
                <a:lnTo>
                  <a:pt x="660867" y="375363"/>
                </a:lnTo>
                <a:close/>
              </a:path>
              <a:path w="1906270" h="819785">
                <a:moveTo>
                  <a:pt x="665015" y="371731"/>
                </a:moveTo>
                <a:lnTo>
                  <a:pt x="660550" y="374919"/>
                </a:lnTo>
                <a:lnTo>
                  <a:pt x="660867" y="375363"/>
                </a:lnTo>
                <a:lnTo>
                  <a:pt x="661267" y="375736"/>
                </a:lnTo>
                <a:lnTo>
                  <a:pt x="665015" y="371731"/>
                </a:lnTo>
                <a:close/>
              </a:path>
              <a:path w="1906270" h="819785">
                <a:moveTo>
                  <a:pt x="671761" y="371731"/>
                </a:moveTo>
                <a:lnTo>
                  <a:pt x="665015" y="371731"/>
                </a:lnTo>
                <a:lnTo>
                  <a:pt x="661267" y="375736"/>
                </a:lnTo>
                <a:lnTo>
                  <a:pt x="674627" y="375736"/>
                </a:lnTo>
                <a:lnTo>
                  <a:pt x="671761" y="371731"/>
                </a:lnTo>
                <a:close/>
              </a:path>
              <a:path w="1906270" h="819785">
                <a:moveTo>
                  <a:pt x="656173" y="370980"/>
                </a:moveTo>
                <a:lnTo>
                  <a:pt x="660867" y="375363"/>
                </a:lnTo>
                <a:lnTo>
                  <a:pt x="660550" y="374919"/>
                </a:lnTo>
                <a:lnTo>
                  <a:pt x="665015" y="371731"/>
                </a:lnTo>
                <a:lnTo>
                  <a:pt x="671761" y="371731"/>
                </a:lnTo>
                <a:lnTo>
                  <a:pt x="671491" y="371354"/>
                </a:lnTo>
                <a:lnTo>
                  <a:pt x="657013" y="371354"/>
                </a:lnTo>
                <a:lnTo>
                  <a:pt x="656173" y="370980"/>
                </a:lnTo>
                <a:close/>
              </a:path>
              <a:path w="1906270" h="819785">
                <a:moveTo>
                  <a:pt x="659249" y="366348"/>
                </a:moveTo>
                <a:lnTo>
                  <a:pt x="655501" y="370353"/>
                </a:lnTo>
                <a:lnTo>
                  <a:pt x="656173" y="370980"/>
                </a:lnTo>
                <a:lnTo>
                  <a:pt x="657013" y="371354"/>
                </a:lnTo>
                <a:lnTo>
                  <a:pt x="659249" y="366348"/>
                </a:lnTo>
                <a:close/>
              </a:path>
              <a:path w="1906270" h="819785">
                <a:moveTo>
                  <a:pt x="667286" y="366348"/>
                </a:moveTo>
                <a:lnTo>
                  <a:pt x="659249" y="366348"/>
                </a:lnTo>
                <a:lnTo>
                  <a:pt x="657013" y="371354"/>
                </a:lnTo>
                <a:lnTo>
                  <a:pt x="671491" y="371354"/>
                </a:lnTo>
                <a:lnTo>
                  <a:pt x="669268" y="368247"/>
                </a:lnTo>
                <a:lnTo>
                  <a:pt x="669029" y="367975"/>
                </a:lnTo>
                <a:lnTo>
                  <a:pt x="667286" y="366348"/>
                </a:lnTo>
                <a:close/>
              </a:path>
              <a:path w="1906270" h="819785">
                <a:moveTo>
                  <a:pt x="664534" y="363779"/>
                </a:moveTo>
                <a:lnTo>
                  <a:pt x="653483" y="363779"/>
                </a:lnTo>
                <a:lnTo>
                  <a:pt x="653662" y="369258"/>
                </a:lnTo>
                <a:lnTo>
                  <a:pt x="652400" y="369299"/>
                </a:lnTo>
                <a:lnTo>
                  <a:pt x="656173" y="370980"/>
                </a:lnTo>
                <a:lnTo>
                  <a:pt x="655501" y="370353"/>
                </a:lnTo>
                <a:lnTo>
                  <a:pt x="659249" y="366348"/>
                </a:lnTo>
                <a:lnTo>
                  <a:pt x="667286" y="366348"/>
                </a:lnTo>
                <a:lnTo>
                  <a:pt x="664534" y="363779"/>
                </a:lnTo>
                <a:close/>
              </a:path>
              <a:path w="1906270" h="819785">
                <a:moveTo>
                  <a:pt x="654144" y="358272"/>
                </a:moveTo>
                <a:lnTo>
                  <a:pt x="647691" y="358484"/>
                </a:lnTo>
                <a:lnTo>
                  <a:pt x="646927" y="358678"/>
                </a:lnTo>
                <a:lnTo>
                  <a:pt x="642710" y="360803"/>
                </a:lnTo>
                <a:lnTo>
                  <a:pt x="647651" y="370592"/>
                </a:lnTo>
                <a:lnTo>
                  <a:pt x="649989" y="369415"/>
                </a:lnTo>
                <a:lnTo>
                  <a:pt x="648857" y="369415"/>
                </a:lnTo>
                <a:lnTo>
                  <a:pt x="648678" y="363936"/>
                </a:lnTo>
                <a:lnTo>
                  <a:pt x="653412" y="363936"/>
                </a:lnTo>
                <a:lnTo>
                  <a:pt x="653483" y="363779"/>
                </a:lnTo>
                <a:lnTo>
                  <a:pt x="664534" y="363779"/>
                </a:lnTo>
                <a:lnTo>
                  <a:pt x="662549" y="361925"/>
                </a:lnTo>
                <a:lnTo>
                  <a:pt x="662044" y="361591"/>
                </a:lnTo>
                <a:lnTo>
                  <a:pt x="654950" y="358430"/>
                </a:lnTo>
                <a:lnTo>
                  <a:pt x="654144" y="358272"/>
                </a:lnTo>
                <a:close/>
              </a:path>
              <a:path w="1906270" h="819785">
                <a:moveTo>
                  <a:pt x="648678" y="363936"/>
                </a:moveTo>
                <a:lnTo>
                  <a:pt x="648857" y="369415"/>
                </a:lnTo>
                <a:lnTo>
                  <a:pt x="650068" y="369375"/>
                </a:lnTo>
                <a:lnTo>
                  <a:pt x="651149" y="368831"/>
                </a:lnTo>
                <a:lnTo>
                  <a:pt x="648678" y="363936"/>
                </a:lnTo>
                <a:close/>
              </a:path>
              <a:path w="1906270" h="819785">
                <a:moveTo>
                  <a:pt x="650068" y="369375"/>
                </a:moveTo>
                <a:lnTo>
                  <a:pt x="648857" y="369415"/>
                </a:lnTo>
                <a:lnTo>
                  <a:pt x="649989" y="369415"/>
                </a:lnTo>
                <a:close/>
              </a:path>
              <a:path w="1906270" h="819785">
                <a:moveTo>
                  <a:pt x="653412" y="363936"/>
                </a:moveTo>
                <a:lnTo>
                  <a:pt x="648678" y="363936"/>
                </a:lnTo>
                <a:lnTo>
                  <a:pt x="651149" y="368831"/>
                </a:lnTo>
                <a:lnTo>
                  <a:pt x="650068" y="369375"/>
                </a:lnTo>
                <a:lnTo>
                  <a:pt x="652400" y="369299"/>
                </a:lnTo>
                <a:lnTo>
                  <a:pt x="651247" y="368785"/>
                </a:lnTo>
                <a:lnTo>
                  <a:pt x="653412" y="363936"/>
                </a:lnTo>
                <a:close/>
              </a:path>
              <a:path w="1906270" h="819785">
                <a:moveTo>
                  <a:pt x="653483" y="363779"/>
                </a:moveTo>
                <a:lnTo>
                  <a:pt x="651247" y="368785"/>
                </a:lnTo>
                <a:lnTo>
                  <a:pt x="652400" y="369299"/>
                </a:lnTo>
                <a:lnTo>
                  <a:pt x="653662" y="369258"/>
                </a:lnTo>
                <a:lnTo>
                  <a:pt x="653483" y="363779"/>
                </a:lnTo>
                <a:close/>
              </a:path>
              <a:path w="1906270" h="819785">
                <a:moveTo>
                  <a:pt x="703329" y="424233"/>
                </a:moveTo>
                <a:lnTo>
                  <a:pt x="693958" y="429942"/>
                </a:lnTo>
                <a:lnTo>
                  <a:pt x="696067" y="433394"/>
                </a:lnTo>
                <a:lnTo>
                  <a:pt x="696273" y="433670"/>
                </a:lnTo>
                <a:lnTo>
                  <a:pt x="701389" y="439309"/>
                </a:lnTo>
                <a:lnTo>
                  <a:pt x="709523" y="431948"/>
                </a:lnTo>
                <a:lnTo>
                  <a:pt x="707978" y="430245"/>
                </a:lnTo>
                <a:lnTo>
                  <a:pt x="700572" y="430245"/>
                </a:lnTo>
                <a:lnTo>
                  <a:pt x="704639" y="426565"/>
                </a:lnTo>
                <a:lnTo>
                  <a:pt x="703329" y="424233"/>
                </a:lnTo>
                <a:close/>
              </a:path>
              <a:path w="1906270" h="819785">
                <a:moveTo>
                  <a:pt x="704639" y="426565"/>
                </a:moveTo>
                <a:lnTo>
                  <a:pt x="700572" y="430245"/>
                </a:lnTo>
                <a:lnTo>
                  <a:pt x="705258" y="427391"/>
                </a:lnTo>
                <a:lnTo>
                  <a:pt x="704987" y="426949"/>
                </a:lnTo>
                <a:lnTo>
                  <a:pt x="704639" y="426565"/>
                </a:lnTo>
                <a:close/>
              </a:path>
              <a:path w="1906270" h="819785">
                <a:moveTo>
                  <a:pt x="704987" y="426949"/>
                </a:moveTo>
                <a:lnTo>
                  <a:pt x="705258" y="427391"/>
                </a:lnTo>
                <a:lnTo>
                  <a:pt x="700572" y="430245"/>
                </a:lnTo>
                <a:lnTo>
                  <a:pt x="707978" y="430245"/>
                </a:lnTo>
                <a:lnTo>
                  <a:pt x="704987" y="426949"/>
                </a:lnTo>
                <a:close/>
              </a:path>
              <a:path w="1906270" h="819785">
                <a:moveTo>
                  <a:pt x="704753" y="426565"/>
                </a:moveTo>
                <a:lnTo>
                  <a:pt x="704987" y="426949"/>
                </a:lnTo>
                <a:lnTo>
                  <a:pt x="704753" y="426565"/>
                </a:lnTo>
                <a:close/>
              </a:path>
              <a:path w="1906270" h="819785">
                <a:moveTo>
                  <a:pt x="720647" y="440311"/>
                </a:moveTo>
                <a:lnTo>
                  <a:pt x="719217" y="449801"/>
                </a:lnTo>
                <a:lnTo>
                  <a:pt x="721614" y="450162"/>
                </a:lnTo>
                <a:lnTo>
                  <a:pt x="722324" y="450129"/>
                </a:lnTo>
                <a:lnTo>
                  <a:pt x="729366" y="448395"/>
                </a:lnTo>
                <a:lnTo>
                  <a:pt x="729903" y="448168"/>
                </a:lnTo>
                <a:lnTo>
                  <a:pt x="735528" y="444633"/>
                </a:lnTo>
                <a:lnTo>
                  <a:pt x="721714" y="444633"/>
                </a:lnTo>
                <a:lnTo>
                  <a:pt x="720647" y="440311"/>
                </a:lnTo>
                <a:close/>
              </a:path>
              <a:path w="1906270" h="819785">
                <a:moveTo>
                  <a:pt x="721456" y="439051"/>
                </a:moveTo>
                <a:lnTo>
                  <a:pt x="720813" y="439209"/>
                </a:lnTo>
                <a:lnTo>
                  <a:pt x="720647" y="440311"/>
                </a:lnTo>
                <a:lnTo>
                  <a:pt x="721714" y="444633"/>
                </a:lnTo>
                <a:lnTo>
                  <a:pt x="722516" y="439311"/>
                </a:lnTo>
                <a:lnTo>
                  <a:pt x="721456" y="439051"/>
                </a:lnTo>
                <a:close/>
              </a:path>
              <a:path w="1906270" h="819785">
                <a:moveTo>
                  <a:pt x="725307" y="438103"/>
                </a:moveTo>
                <a:lnTo>
                  <a:pt x="721456" y="439051"/>
                </a:lnTo>
                <a:lnTo>
                  <a:pt x="722508" y="439209"/>
                </a:lnTo>
                <a:lnTo>
                  <a:pt x="721714" y="444633"/>
                </a:lnTo>
                <a:lnTo>
                  <a:pt x="735528" y="444633"/>
                </a:lnTo>
                <a:lnTo>
                  <a:pt x="737469" y="443414"/>
                </a:lnTo>
                <a:lnTo>
                  <a:pt x="737722" y="443214"/>
                </a:lnTo>
                <a:lnTo>
                  <a:pt x="727480" y="443214"/>
                </a:lnTo>
                <a:lnTo>
                  <a:pt x="724558" y="438573"/>
                </a:lnTo>
                <a:lnTo>
                  <a:pt x="725307" y="438103"/>
                </a:lnTo>
                <a:close/>
              </a:path>
              <a:path w="1906270" h="819785">
                <a:moveTo>
                  <a:pt x="726167" y="437891"/>
                </a:moveTo>
                <a:lnTo>
                  <a:pt x="725307" y="438103"/>
                </a:lnTo>
                <a:lnTo>
                  <a:pt x="724558" y="438573"/>
                </a:lnTo>
                <a:lnTo>
                  <a:pt x="727480" y="443214"/>
                </a:lnTo>
                <a:lnTo>
                  <a:pt x="726167" y="437891"/>
                </a:lnTo>
                <a:close/>
              </a:path>
              <a:path w="1906270" h="819785">
                <a:moveTo>
                  <a:pt x="733122" y="437891"/>
                </a:moveTo>
                <a:lnTo>
                  <a:pt x="726167" y="437891"/>
                </a:lnTo>
                <a:lnTo>
                  <a:pt x="727480" y="443214"/>
                </a:lnTo>
                <a:lnTo>
                  <a:pt x="737722" y="443214"/>
                </a:lnTo>
                <a:lnTo>
                  <a:pt x="742008" y="438987"/>
                </a:lnTo>
                <a:lnTo>
                  <a:pt x="734207" y="438987"/>
                </a:lnTo>
                <a:lnTo>
                  <a:pt x="733122" y="437891"/>
                </a:lnTo>
                <a:close/>
              </a:path>
              <a:path w="1906270" h="819785">
                <a:moveTo>
                  <a:pt x="720813" y="439209"/>
                </a:moveTo>
                <a:lnTo>
                  <a:pt x="720400" y="439311"/>
                </a:lnTo>
                <a:lnTo>
                  <a:pt x="720647" y="440311"/>
                </a:lnTo>
                <a:lnTo>
                  <a:pt x="720813" y="439209"/>
                </a:lnTo>
                <a:close/>
              </a:path>
              <a:path w="1906270" h="819785">
                <a:moveTo>
                  <a:pt x="720851" y="438960"/>
                </a:moveTo>
                <a:lnTo>
                  <a:pt x="720813" y="439209"/>
                </a:lnTo>
                <a:lnTo>
                  <a:pt x="721456" y="439051"/>
                </a:lnTo>
                <a:lnTo>
                  <a:pt x="720851" y="438960"/>
                </a:lnTo>
                <a:close/>
              </a:path>
              <a:path w="1906270" h="819785">
                <a:moveTo>
                  <a:pt x="731285" y="434347"/>
                </a:moveTo>
                <a:lnTo>
                  <a:pt x="730776" y="434667"/>
                </a:lnTo>
                <a:lnTo>
                  <a:pt x="730348" y="435089"/>
                </a:lnTo>
                <a:lnTo>
                  <a:pt x="734207" y="438987"/>
                </a:lnTo>
                <a:lnTo>
                  <a:pt x="731285" y="434347"/>
                </a:lnTo>
                <a:close/>
              </a:path>
              <a:path w="1906270" h="819785">
                <a:moveTo>
                  <a:pt x="746702" y="434347"/>
                </a:moveTo>
                <a:lnTo>
                  <a:pt x="731285" y="434347"/>
                </a:lnTo>
                <a:lnTo>
                  <a:pt x="734207" y="438987"/>
                </a:lnTo>
                <a:lnTo>
                  <a:pt x="742008" y="438987"/>
                </a:lnTo>
                <a:lnTo>
                  <a:pt x="746702" y="434347"/>
                </a:lnTo>
                <a:close/>
              </a:path>
              <a:path w="1906270" h="819785">
                <a:moveTo>
                  <a:pt x="730776" y="434667"/>
                </a:moveTo>
                <a:lnTo>
                  <a:pt x="725307" y="438103"/>
                </a:lnTo>
                <a:lnTo>
                  <a:pt x="726167" y="437891"/>
                </a:lnTo>
                <a:lnTo>
                  <a:pt x="733122" y="437891"/>
                </a:lnTo>
                <a:lnTo>
                  <a:pt x="730348" y="435089"/>
                </a:lnTo>
                <a:lnTo>
                  <a:pt x="730776" y="434667"/>
                </a:lnTo>
                <a:close/>
              </a:path>
              <a:path w="1906270" h="819785">
                <a:moveTo>
                  <a:pt x="738907" y="426635"/>
                </a:moveTo>
                <a:lnTo>
                  <a:pt x="730776" y="434667"/>
                </a:lnTo>
                <a:lnTo>
                  <a:pt x="731285" y="434347"/>
                </a:lnTo>
                <a:lnTo>
                  <a:pt x="746702" y="434347"/>
                </a:lnTo>
                <a:lnTo>
                  <a:pt x="750318" y="430445"/>
                </a:lnTo>
                <a:lnTo>
                  <a:pt x="742856" y="430445"/>
                </a:lnTo>
                <a:lnTo>
                  <a:pt x="738820" y="426730"/>
                </a:lnTo>
                <a:close/>
              </a:path>
              <a:path w="1906270" h="819785">
                <a:moveTo>
                  <a:pt x="738997" y="426547"/>
                </a:moveTo>
                <a:lnTo>
                  <a:pt x="738820" y="426730"/>
                </a:lnTo>
                <a:lnTo>
                  <a:pt x="742856" y="430445"/>
                </a:lnTo>
                <a:lnTo>
                  <a:pt x="738997" y="426547"/>
                </a:lnTo>
                <a:close/>
              </a:path>
              <a:path w="1906270" h="819785">
                <a:moveTo>
                  <a:pt x="753914" y="426547"/>
                </a:moveTo>
                <a:lnTo>
                  <a:pt x="738997" y="426547"/>
                </a:lnTo>
                <a:lnTo>
                  <a:pt x="742856" y="430445"/>
                </a:lnTo>
                <a:lnTo>
                  <a:pt x="750318" y="430445"/>
                </a:lnTo>
                <a:lnTo>
                  <a:pt x="753914" y="426547"/>
                </a:lnTo>
                <a:close/>
              </a:path>
              <a:path w="1906270" h="819785">
                <a:moveTo>
                  <a:pt x="767617" y="395509"/>
                </a:moveTo>
                <a:lnTo>
                  <a:pt x="738907" y="426635"/>
                </a:lnTo>
                <a:lnTo>
                  <a:pt x="753914" y="426547"/>
                </a:lnTo>
                <a:lnTo>
                  <a:pt x="775690" y="402937"/>
                </a:lnTo>
                <a:lnTo>
                  <a:pt x="767617" y="395509"/>
                </a:lnTo>
                <a:close/>
              </a:path>
              <a:path w="1906270" h="819785">
                <a:moveTo>
                  <a:pt x="792028" y="401419"/>
                </a:moveTo>
                <a:lnTo>
                  <a:pt x="796203" y="403427"/>
                </a:lnTo>
                <a:lnTo>
                  <a:pt x="797106" y="401555"/>
                </a:lnTo>
                <a:lnTo>
                  <a:pt x="792699" y="401555"/>
                </a:lnTo>
                <a:lnTo>
                  <a:pt x="792028" y="401419"/>
                </a:lnTo>
                <a:close/>
              </a:path>
              <a:path w="1906270" h="819785">
                <a:moveTo>
                  <a:pt x="793789" y="396182"/>
                </a:moveTo>
                <a:lnTo>
                  <a:pt x="791408" y="401121"/>
                </a:lnTo>
                <a:lnTo>
                  <a:pt x="792028" y="401419"/>
                </a:lnTo>
                <a:lnTo>
                  <a:pt x="792699" y="401555"/>
                </a:lnTo>
                <a:lnTo>
                  <a:pt x="793789" y="396182"/>
                </a:lnTo>
                <a:close/>
              </a:path>
              <a:path w="1906270" h="819785">
                <a:moveTo>
                  <a:pt x="799696" y="396182"/>
                </a:moveTo>
                <a:lnTo>
                  <a:pt x="793789" y="396182"/>
                </a:lnTo>
                <a:lnTo>
                  <a:pt x="792699" y="401555"/>
                </a:lnTo>
                <a:lnTo>
                  <a:pt x="797106" y="401555"/>
                </a:lnTo>
                <a:lnTo>
                  <a:pt x="799696" y="396182"/>
                </a:lnTo>
                <a:close/>
              </a:path>
              <a:path w="1906270" h="819785">
                <a:moveTo>
                  <a:pt x="789338" y="389687"/>
                </a:moveTo>
                <a:lnTo>
                  <a:pt x="787157" y="400433"/>
                </a:lnTo>
                <a:lnTo>
                  <a:pt x="792028" y="401419"/>
                </a:lnTo>
                <a:lnTo>
                  <a:pt x="791408" y="401121"/>
                </a:lnTo>
                <a:lnTo>
                  <a:pt x="793789" y="396182"/>
                </a:lnTo>
                <a:lnTo>
                  <a:pt x="799696" y="396182"/>
                </a:lnTo>
                <a:lnTo>
                  <a:pt x="800965" y="393550"/>
                </a:lnTo>
                <a:lnTo>
                  <a:pt x="795758" y="391045"/>
                </a:lnTo>
                <a:lnTo>
                  <a:pt x="795328" y="390900"/>
                </a:lnTo>
                <a:lnTo>
                  <a:pt x="789338" y="389687"/>
                </a:lnTo>
                <a:close/>
              </a:path>
              <a:path w="1906270" h="819785">
                <a:moveTo>
                  <a:pt x="816765" y="401668"/>
                </a:moveTo>
                <a:lnTo>
                  <a:pt x="837995" y="421198"/>
                </a:lnTo>
                <a:lnTo>
                  <a:pt x="848466" y="420286"/>
                </a:lnTo>
                <a:lnTo>
                  <a:pt x="848843" y="420213"/>
                </a:lnTo>
                <a:lnTo>
                  <a:pt x="863578" y="415696"/>
                </a:lnTo>
                <a:lnTo>
                  <a:pt x="837996" y="415696"/>
                </a:lnTo>
                <a:lnTo>
                  <a:pt x="837849" y="414013"/>
                </a:lnTo>
                <a:lnTo>
                  <a:pt x="828385" y="414013"/>
                </a:lnTo>
                <a:lnTo>
                  <a:pt x="829333" y="408613"/>
                </a:lnTo>
                <a:lnTo>
                  <a:pt x="829904" y="408613"/>
                </a:lnTo>
                <a:lnTo>
                  <a:pt x="816765" y="401668"/>
                </a:lnTo>
                <a:close/>
              </a:path>
              <a:path w="1906270" h="819785">
                <a:moveTo>
                  <a:pt x="838236" y="410172"/>
                </a:moveTo>
                <a:lnTo>
                  <a:pt x="837519" y="410235"/>
                </a:lnTo>
                <a:lnTo>
                  <a:pt x="837996" y="415696"/>
                </a:lnTo>
                <a:lnTo>
                  <a:pt x="838943" y="410296"/>
                </a:lnTo>
                <a:lnTo>
                  <a:pt x="838236" y="410172"/>
                </a:lnTo>
                <a:close/>
              </a:path>
              <a:path w="1906270" h="819785">
                <a:moveTo>
                  <a:pt x="846552" y="409448"/>
                </a:moveTo>
                <a:lnTo>
                  <a:pt x="838236" y="410172"/>
                </a:lnTo>
                <a:lnTo>
                  <a:pt x="838943" y="410296"/>
                </a:lnTo>
                <a:lnTo>
                  <a:pt x="837996" y="415696"/>
                </a:lnTo>
                <a:lnTo>
                  <a:pt x="863578" y="415696"/>
                </a:lnTo>
                <a:lnTo>
                  <a:pt x="866254" y="414859"/>
                </a:lnTo>
                <a:lnTo>
                  <a:pt x="847606" y="414859"/>
                </a:lnTo>
                <a:lnTo>
                  <a:pt x="845999" y="409617"/>
                </a:lnTo>
                <a:lnTo>
                  <a:pt x="846552" y="409448"/>
                </a:lnTo>
                <a:close/>
              </a:path>
              <a:path w="1906270" h="819785">
                <a:moveTo>
                  <a:pt x="847129" y="409398"/>
                </a:moveTo>
                <a:lnTo>
                  <a:pt x="846552" y="409448"/>
                </a:lnTo>
                <a:lnTo>
                  <a:pt x="845999" y="409617"/>
                </a:lnTo>
                <a:lnTo>
                  <a:pt x="847606" y="414859"/>
                </a:lnTo>
                <a:lnTo>
                  <a:pt x="847129" y="409398"/>
                </a:lnTo>
                <a:close/>
              </a:path>
              <a:path w="1906270" h="819785">
                <a:moveTo>
                  <a:pt x="880428" y="409398"/>
                </a:moveTo>
                <a:lnTo>
                  <a:pt x="847129" y="409398"/>
                </a:lnTo>
                <a:lnTo>
                  <a:pt x="847606" y="414859"/>
                </a:lnTo>
                <a:lnTo>
                  <a:pt x="866254" y="414859"/>
                </a:lnTo>
                <a:lnTo>
                  <a:pt x="881128" y="410207"/>
                </a:lnTo>
                <a:lnTo>
                  <a:pt x="880453" y="410207"/>
                </a:lnTo>
                <a:lnTo>
                  <a:pt x="880428" y="409398"/>
                </a:lnTo>
                <a:close/>
              </a:path>
              <a:path w="1906270" h="819785">
                <a:moveTo>
                  <a:pt x="829333" y="408613"/>
                </a:moveTo>
                <a:lnTo>
                  <a:pt x="828385" y="414013"/>
                </a:lnTo>
                <a:lnTo>
                  <a:pt x="830953" y="409168"/>
                </a:lnTo>
                <a:lnTo>
                  <a:pt x="830187" y="408763"/>
                </a:lnTo>
                <a:lnTo>
                  <a:pt x="829333" y="408613"/>
                </a:lnTo>
                <a:close/>
              </a:path>
              <a:path w="1906270" h="819785">
                <a:moveTo>
                  <a:pt x="830187" y="408763"/>
                </a:moveTo>
                <a:lnTo>
                  <a:pt x="830953" y="409168"/>
                </a:lnTo>
                <a:lnTo>
                  <a:pt x="828385" y="414013"/>
                </a:lnTo>
                <a:lnTo>
                  <a:pt x="837849" y="414013"/>
                </a:lnTo>
                <a:lnTo>
                  <a:pt x="837519" y="410235"/>
                </a:lnTo>
                <a:lnTo>
                  <a:pt x="838236" y="410172"/>
                </a:lnTo>
                <a:lnTo>
                  <a:pt x="830187" y="408763"/>
                </a:lnTo>
                <a:close/>
              </a:path>
              <a:path w="1906270" h="819785">
                <a:moveTo>
                  <a:pt x="880280" y="404728"/>
                </a:moveTo>
                <a:lnTo>
                  <a:pt x="880453" y="410207"/>
                </a:lnTo>
                <a:lnTo>
                  <a:pt x="881036" y="410189"/>
                </a:lnTo>
                <a:lnTo>
                  <a:pt x="880929" y="406798"/>
                </a:lnTo>
                <a:lnTo>
                  <a:pt x="880280" y="404728"/>
                </a:lnTo>
                <a:close/>
              </a:path>
              <a:path w="1906270" h="819785">
                <a:moveTo>
                  <a:pt x="880929" y="406798"/>
                </a:moveTo>
                <a:lnTo>
                  <a:pt x="881036" y="410189"/>
                </a:lnTo>
                <a:lnTo>
                  <a:pt x="880453" y="410207"/>
                </a:lnTo>
                <a:lnTo>
                  <a:pt x="881128" y="410207"/>
                </a:lnTo>
                <a:lnTo>
                  <a:pt x="881920" y="409960"/>
                </a:lnTo>
                <a:lnTo>
                  <a:pt x="880929" y="406798"/>
                </a:lnTo>
                <a:close/>
              </a:path>
              <a:path w="1906270" h="819785">
                <a:moveTo>
                  <a:pt x="880689" y="399231"/>
                </a:moveTo>
                <a:lnTo>
                  <a:pt x="879606" y="399265"/>
                </a:lnTo>
                <a:lnTo>
                  <a:pt x="879118" y="399348"/>
                </a:lnTo>
                <a:lnTo>
                  <a:pt x="846552" y="409448"/>
                </a:lnTo>
                <a:lnTo>
                  <a:pt x="847129" y="409398"/>
                </a:lnTo>
                <a:lnTo>
                  <a:pt x="880428" y="409398"/>
                </a:lnTo>
                <a:lnTo>
                  <a:pt x="880280" y="404728"/>
                </a:lnTo>
                <a:lnTo>
                  <a:pt x="880863" y="404728"/>
                </a:lnTo>
                <a:lnTo>
                  <a:pt x="880689" y="399231"/>
                </a:lnTo>
                <a:close/>
              </a:path>
              <a:path w="1906270" h="819785">
                <a:moveTo>
                  <a:pt x="829904" y="408613"/>
                </a:moveTo>
                <a:lnTo>
                  <a:pt x="829333" y="408613"/>
                </a:lnTo>
                <a:lnTo>
                  <a:pt x="830187" y="408763"/>
                </a:lnTo>
                <a:lnTo>
                  <a:pt x="829904" y="408613"/>
                </a:lnTo>
                <a:close/>
              </a:path>
              <a:path w="1906270" h="819785">
                <a:moveTo>
                  <a:pt x="880863" y="404728"/>
                </a:moveTo>
                <a:lnTo>
                  <a:pt x="880280" y="404728"/>
                </a:lnTo>
                <a:lnTo>
                  <a:pt x="880929" y="406798"/>
                </a:lnTo>
                <a:lnTo>
                  <a:pt x="880863" y="404728"/>
                </a:lnTo>
                <a:close/>
              </a:path>
              <a:path w="1906270" h="819785">
                <a:moveTo>
                  <a:pt x="897736" y="411831"/>
                </a:moveTo>
                <a:lnTo>
                  <a:pt x="906011" y="415593"/>
                </a:lnTo>
                <a:lnTo>
                  <a:pt x="907669" y="411955"/>
                </a:lnTo>
                <a:lnTo>
                  <a:pt x="898283" y="411955"/>
                </a:lnTo>
                <a:lnTo>
                  <a:pt x="897736" y="411831"/>
                </a:lnTo>
                <a:close/>
              </a:path>
              <a:path w="1906270" h="819785">
                <a:moveTo>
                  <a:pt x="899500" y="406610"/>
                </a:moveTo>
                <a:lnTo>
                  <a:pt x="897227" y="411600"/>
                </a:lnTo>
                <a:lnTo>
                  <a:pt x="897736" y="411831"/>
                </a:lnTo>
                <a:lnTo>
                  <a:pt x="898283" y="411955"/>
                </a:lnTo>
                <a:lnTo>
                  <a:pt x="899500" y="406610"/>
                </a:lnTo>
                <a:close/>
              </a:path>
              <a:path w="1906270" h="819785">
                <a:moveTo>
                  <a:pt x="910104" y="406610"/>
                </a:moveTo>
                <a:lnTo>
                  <a:pt x="899500" y="406610"/>
                </a:lnTo>
                <a:lnTo>
                  <a:pt x="898283" y="411955"/>
                </a:lnTo>
                <a:lnTo>
                  <a:pt x="907669" y="411955"/>
                </a:lnTo>
                <a:lnTo>
                  <a:pt x="910104" y="406610"/>
                </a:lnTo>
                <a:close/>
              </a:path>
              <a:path w="1906270" h="819785">
                <a:moveTo>
                  <a:pt x="899425" y="400971"/>
                </a:moveTo>
                <a:lnTo>
                  <a:pt x="896991" y="411662"/>
                </a:lnTo>
                <a:lnTo>
                  <a:pt x="897736" y="411831"/>
                </a:lnTo>
                <a:lnTo>
                  <a:pt x="897227" y="411600"/>
                </a:lnTo>
                <a:lnTo>
                  <a:pt x="899500" y="406610"/>
                </a:lnTo>
                <a:lnTo>
                  <a:pt x="910104" y="406610"/>
                </a:lnTo>
                <a:lnTo>
                  <a:pt x="910558" y="405613"/>
                </a:lnTo>
                <a:lnTo>
                  <a:pt x="901433" y="401466"/>
                </a:lnTo>
                <a:lnTo>
                  <a:pt x="901081" y="401347"/>
                </a:lnTo>
                <a:lnTo>
                  <a:pt x="899425" y="400971"/>
                </a:lnTo>
                <a:close/>
              </a:path>
              <a:path w="1906270" h="819785">
                <a:moveTo>
                  <a:pt x="926538" y="412998"/>
                </a:moveTo>
                <a:lnTo>
                  <a:pt x="942763" y="429265"/>
                </a:lnTo>
                <a:lnTo>
                  <a:pt x="952336" y="428395"/>
                </a:lnTo>
                <a:lnTo>
                  <a:pt x="952770" y="428302"/>
                </a:lnTo>
                <a:lnTo>
                  <a:pt x="963123" y="424717"/>
                </a:lnTo>
                <a:lnTo>
                  <a:pt x="963431" y="424577"/>
                </a:lnTo>
                <a:lnTo>
                  <a:pt x="964860" y="423762"/>
                </a:lnTo>
                <a:lnTo>
                  <a:pt x="942745" y="423762"/>
                </a:lnTo>
                <a:lnTo>
                  <a:pt x="942595" y="422108"/>
                </a:lnTo>
                <a:lnTo>
                  <a:pt x="933135" y="422108"/>
                </a:lnTo>
                <a:lnTo>
                  <a:pt x="934067" y="416706"/>
                </a:lnTo>
                <a:lnTo>
                  <a:pt x="934520" y="416706"/>
                </a:lnTo>
                <a:lnTo>
                  <a:pt x="926538" y="412998"/>
                </a:lnTo>
                <a:close/>
              </a:path>
              <a:path w="1906270" h="819785">
                <a:moveTo>
                  <a:pt x="942966" y="418237"/>
                </a:moveTo>
                <a:lnTo>
                  <a:pt x="942248" y="418303"/>
                </a:lnTo>
                <a:lnTo>
                  <a:pt x="942745" y="423762"/>
                </a:lnTo>
                <a:lnTo>
                  <a:pt x="943677" y="418360"/>
                </a:lnTo>
                <a:lnTo>
                  <a:pt x="942966" y="418237"/>
                </a:lnTo>
                <a:close/>
              </a:path>
              <a:path w="1906270" h="819785">
                <a:moveTo>
                  <a:pt x="950231" y="417578"/>
                </a:moveTo>
                <a:lnTo>
                  <a:pt x="942966" y="418237"/>
                </a:lnTo>
                <a:lnTo>
                  <a:pt x="943677" y="418360"/>
                </a:lnTo>
                <a:lnTo>
                  <a:pt x="942745" y="423762"/>
                </a:lnTo>
                <a:lnTo>
                  <a:pt x="964860" y="423762"/>
                </a:lnTo>
                <a:lnTo>
                  <a:pt x="966238" y="422976"/>
                </a:lnTo>
                <a:lnTo>
                  <a:pt x="951394" y="422976"/>
                </a:lnTo>
                <a:lnTo>
                  <a:pt x="949597" y="417797"/>
                </a:lnTo>
                <a:lnTo>
                  <a:pt x="950231" y="417578"/>
                </a:lnTo>
                <a:close/>
              </a:path>
              <a:path w="1906270" h="819785">
                <a:moveTo>
                  <a:pt x="950897" y="417517"/>
                </a:moveTo>
                <a:lnTo>
                  <a:pt x="950231" y="417578"/>
                </a:lnTo>
                <a:lnTo>
                  <a:pt x="949597" y="417797"/>
                </a:lnTo>
                <a:lnTo>
                  <a:pt x="951394" y="422976"/>
                </a:lnTo>
                <a:lnTo>
                  <a:pt x="950897" y="417517"/>
                </a:lnTo>
                <a:close/>
              </a:path>
              <a:path w="1906270" h="819785">
                <a:moveTo>
                  <a:pt x="959785" y="417517"/>
                </a:moveTo>
                <a:lnTo>
                  <a:pt x="950897" y="417517"/>
                </a:lnTo>
                <a:lnTo>
                  <a:pt x="951394" y="422976"/>
                </a:lnTo>
                <a:lnTo>
                  <a:pt x="966238" y="422976"/>
                </a:lnTo>
                <a:lnTo>
                  <a:pt x="972071" y="419649"/>
                </a:lnTo>
                <a:lnTo>
                  <a:pt x="961004" y="419649"/>
                </a:lnTo>
                <a:lnTo>
                  <a:pt x="959785" y="417517"/>
                </a:lnTo>
                <a:close/>
              </a:path>
              <a:path w="1906270" h="819785">
                <a:moveTo>
                  <a:pt x="934067" y="416706"/>
                </a:moveTo>
                <a:lnTo>
                  <a:pt x="933135" y="422108"/>
                </a:lnTo>
                <a:lnTo>
                  <a:pt x="935449" y="417138"/>
                </a:lnTo>
                <a:lnTo>
                  <a:pt x="934787" y="416830"/>
                </a:lnTo>
                <a:lnTo>
                  <a:pt x="934067" y="416706"/>
                </a:lnTo>
                <a:close/>
              </a:path>
              <a:path w="1906270" h="819785">
                <a:moveTo>
                  <a:pt x="934787" y="416830"/>
                </a:moveTo>
                <a:lnTo>
                  <a:pt x="935449" y="417138"/>
                </a:lnTo>
                <a:lnTo>
                  <a:pt x="933135" y="422108"/>
                </a:lnTo>
                <a:lnTo>
                  <a:pt x="942595" y="422108"/>
                </a:lnTo>
                <a:lnTo>
                  <a:pt x="942248" y="418303"/>
                </a:lnTo>
                <a:lnTo>
                  <a:pt x="942966" y="418237"/>
                </a:lnTo>
                <a:lnTo>
                  <a:pt x="934787" y="416830"/>
                </a:lnTo>
                <a:close/>
              </a:path>
              <a:path w="1906270" h="819785">
                <a:moveTo>
                  <a:pt x="959207" y="414470"/>
                </a:moveTo>
                <a:lnTo>
                  <a:pt x="958725" y="414636"/>
                </a:lnTo>
                <a:lnTo>
                  <a:pt x="958283" y="414889"/>
                </a:lnTo>
                <a:lnTo>
                  <a:pt x="961004" y="419649"/>
                </a:lnTo>
                <a:lnTo>
                  <a:pt x="959207" y="414470"/>
                </a:lnTo>
                <a:close/>
              </a:path>
              <a:path w="1906270" h="819785">
                <a:moveTo>
                  <a:pt x="981216" y="414470"/>
                </a:moveTo>
                <a:lnTo>
                  <a:pt x="959207" y="414470"/>
                </a:lnTo>
                <a:lnTo>
                  <a:pt x="961004" y="419649"/>
                </a:lnTo>
                <a:lnTo>
                  <a:pt x="972071" y="419649"/>
                </a:lnTo>
                <a:lnTo>
                  <a:pt x="977231" y="416706"/>
                </a:lnTo>
                <a:lnTo>
                  <a:pt x="981216" y="414470"/>
                </a:lnTo>
                <a:close/>
              </a:path>
              <a:path w="1906270" h="819785">
                <a:moveTo>
                  <a:pt x="958725" y="414636"/>
                </a:moveTo>
                <a:lnTo>
                  <a:pt x="950231" y="417578"/>
                </a:lnTo>
                <a:lnTo>
                  <a:pt x="950897" y="417517"/>
                </a:lnTo>
                <a:lnTo>
                  <a:pt x="959785" y="417517"/>
                </a:lnTo>
                <a:lnTo>
                  <a:pt x="958283" y="414889"/>
                </a:lnTo>
                <a:lnTo>
                  <a:pt x="958725" y="414636"/>
                </a:lnTo>
                <a:close/>
              </a:path>
              <a:path w="1906270" h="819785">
                <a:moveTo>
                  <a:pt x="934520" y="416706"/>
                </a:moveTo>
                <a:lnTo>
                  <a:pt x="934067" y="416706"/>
                </a:lnTo>
                <a:lnTo>
                  <a:pt x="934787" y="416830"/>
                </a:lnTo>
                <a:lnTo>
                  <a:pt x="934520" y="416706"/>
                </a:lnTo>
                <a:close/>
              </a:path>
              <a:path w="1906270" h="819785">
                <a:moveTo>
                  <a:pt x="985999" y="399211"/>
                </a:moveTo>
                <a:lnTo>
                  <a:pt x="958725" y="414636"/>
                </a:lnTo>
                <a:lnTo>
                  <a:pt x="959207" y="414470"/>
                </a:lnTo>
                <a:lnTo>
                  <a:pt x="981216" y="414470"/>
                </a:lnTo>
                <a:lnTo>
                  <a:pt x="991375" y="408769"/>
                </a:lnTo>
                <a:lnTo>
                  <a:pt x="985999" y="399211"/>
                </a:lnTo>
                <a:close/>
              </a:path>
              <a:path w="1906270" h="819785">
                <a:moveTo>
                  <a:pt x="1016389" y="399082"/>
                </a:moveTo>
                <a:lnTo>
                  <a:pt x="1011937" y="399082"/>
                </a:lnTo>
                <a:lnTo>
                  <a:pt x="1011728" y="404560"/>
                </a:lnTo>
                <a:lnTo>
                  <a:pt x="1011077" y="404560"/>
                </a:lnTo>
                <a:lnTo>
                  <a:pt x="1014328" y="405588"/>
                </a:lnTo>
                <a:lnTo>
                  <a:pt x="1014653" y="404560"/>
                </a:lnTo>
                <a:lnTo>
                  <a:pt x="1011728" y="404560"/>
                </a:lnTo>
                <a:lnTo>
                  <a:pt x="1010987" y="404532"/>
                </a:lnTo>
                <a:lnTo>
                  <a:pt x="1014662" y="404532"/>
                </a:lnTo>
                <a:lnTo>
                  <a:pt x="1016389" y="399082"/>
                </a:lnTo>
                <a:close/>
              </a:path>
              <a:path w="1906270" h="819785">
                <a:moveTo>
                  <a:pt x="1011937" y="399082"/>
                </a:moveTo>
                <a:lnTo>
                  <a:pt x="1010282" y="404309"/>
                </a:lnTo>
                <a:lnTo>
                  <a:pt x="1010987" y="404532"/>
                </a:lnTo>
                <a:lnTo>
                  <a:pt x="1011728" y="404560"/>
                </a:lnTo>
                <a:lnTo>
                  <a:pt x="1011937" y="399082"/>
                </a:lnTo>
                <a:close/>
              </a:path>
              <a:path w="1906270" h="819785">
                <a:moveTo>
                  <a:pt x="1005419" y="393347"/>
                </a:moveTo>
                <a:lnTo>
                  <a:pt x="1005000" y="404303"/>
                </a:lnTo>
                <a:lnTo>
                  <a:pt x="1010987" y="404532"/>
                </a:lnTo>
                <a:lnTo>
                  <a:pt x="1010283" y="404303"/>
                </a:lnTo>
                <a:lnTo>
                  <a:pt x="1011937" y="399082"/>
                </a:lnTo>
                <a:lnTo>
                  <a:pt x="1016389" y="399082"/>
                </a:lnTo>
                <a:lnTo>
                  <a:pt x="1017639" y="395134"/>
                </a:lnTo>
                <a:lnTo>
                  <a:pt x="1013122" y="393707"/>
                </a:lnTo>
                <a:lnTo>
                  <a:pt x="1012640" y="393623"/>
                </a:lnTo>
                <a:lnTo>
                  <a:pt x="1005419" y="393347"/>
                </a:lnTo>
                <a:close/>
              </a:path>
              <a:path w="1906270" h="819785">
                <a:moveTo>
                  <a:pt x="1034470" y="402917"/>
                </a:moveTo>
                <a:lnTo>
                  <a:pt x="1063845" y="427972"/>
                </a:lnTo>
                <a:lnTo>
                  <a:pt x="1074816" y="428067"/>
                </a:lnTo>
                <a:lnTo>
                  <a:pt x="1075241" y="428019"/>
                </a:lnTo>
                <a:lnTo>
                  <a:pt x="1086527" y="425365"/>
                </a:lnTo>
                <a:lnTo>
                  <a:pt x="1087094" y="425154"/>
                </a:lnTo>
                <a:lnTo>
                  <a:pt x="1093238" y="422584"/>
                </a:lnTo>
                <a:lnTo>
                  <a:pt x="1074403" y="422584"/>
                </a:lnTo>
                <a:lnTo>
                  <a:pt x="1064793" y="422552"/>
                </a:lnTo>
                <a:lnTo>
                  <a:pt x="1064802" y="419764"/>
                </a:lnTo>
                <a:lnTo>
                  <a:pt x="1054222" y="419764"/>
                </a:lnTo>
                <a:lnTo>
                  <a:pt x="1055623" y="414464"/>
                </a:lnTo>
                <a:lnTo>
                  <a:pt x="1055941" y="414464"/>
                </a:lnTo>
                <a:lnTo>
                  <a:pt x="1034470" y="402917"/>
                </a:lnTo>
                <a:close/>
              </a:path>
              <a:path w="1906270" h="819785">
                <a:moveTo>
                  <a:pt x="1073774" y="417100"/>
                </a:moveTo>
                <a:lnTo>
                  <a:pt x="1073146" y="417252"/>
                </a:lnTo>
                <a:lnTo>
                  <a:pt x="1074403" y="422584"/>
                </a:lnTo>
                <a:lnTo>
                  <a:pt x="1074421" y="417102"/>
                </a:lnTo>
                <a:lnTo>
                  <a:pt x="1073774" y="417100"/>
                </a:lnTo>
                <a:close/>
              </a:path>
              <a:path w="1906270" h="819785">
                <a:moveTo>
                  <a:pt x="1083273" y="414866"/>
                </a:moveTo>
                <a:lnTo>
                  <a:pt x="1073774" y="417100"/>
                </a:lnTo>
                <a:lnTo>
                  <a:pt x="1074421" y="417102"/>
                </a:lnTo>
                <a:lnTo>
                  <a:pt x="1074403" y="422584"/>
                </a:lnTo>
                <a:lnTo>
                  <a:pt x="1093238" y="422584"/>
                </a:lnTo>
                <a:lnTo>
                  <a:pt x="1099180" y="420098"/>
                </a:lnTo>
                <a:lnTo>
                  <a:pt x="1084974" y="420098"/>
                </a:lnTo>
                <a:lnTo>
                  <a:pt x="1082853" y="415042"/>
                </a:lnTo>
                <a:lnTo>
                  <a:pt x="1083273" y="414866"/>
                </a:lnTo>
                <a:close/>
              </a:path>
              <a:path w="1906270" h="819785">
                <a:moveTo>
                  <a:pt x="1064811" y="417070"/>
                </a:moveTo>
                <a:lnTo>
                  <a:pt x="1064793" y="422552"/>
                </a:lnTo>
                <a:lnTo>
                  <a:pt x="1066194" y="417252"/>
                </a:lnTo>
                <a:lnTo>
                  <a:pt x="1065514" y="417073"/>
                </a:lnTo>
                <a:lnTo>
                  <a:pt x="1064811" y="417070"/>
                </a:lnTo>
                <a:close/>
              </a:path>
              <a:path w="1906270" h="819785">
                <a:moveTo>
                  <a:pt x="1065514" y="417073"/>
                </a:moveTo>
                <a:lnTo>
                  <a:pt x="1066194" y="417252"/>
                </a:lnTo>
                <a:lnTo>
                  <a:pt x="1064793" y="422552"/>
                </a:lnTo>
                <a:lnTo>
                  <a:pt x="1074395" y="422552"/>
                </a:lnTo>
                <a:lnTo>
                  <a:pt x="1073145" y="417248"/>
                </a:lnTo>
                <a:lnTo>
                  <a:pt x="1073774" y="417100"/>
                </a:lnTo>
                <a:lnTo>
                  <a:pt x="1065514" y="417073"/>
                </a:lnTo>
                <a:close/>
              </a:path>
              <a:path w="1906270" h="819785">
                <a:moveTo>
                  <a:pt x="1083716" y="414762"/>
                </a:moveTo>
                <a:lnTo>
                  <a:pt x="1083273" y="414866"/>
                </a:lnTo>
                <a:lnTo>
                  <a:pt x="1082853" y="415042"/>
                </a:lnTo>
                <a:lnTo>
                  <a:pt x="1084974" y="420098"/>
                </a:lnTo>
                <a:lnTo>
                  <a:pt x="1083716" y="414762"/>
                </a:lnTo>
                <a:close/>
              </a:path>
              <a:path w="1906270" h="819785">
                <a:moveTo>
                  <a:pt x="1097295" y="414762"/>
                </a:moveTo>
                <a:lnTo>
                  <a:pt x="1083716" y="414762"/>
                </a:lnTo>
                <a:lnTo>
                  <a:pt x="1084974" y="420098"/>
                </a:lnTo>
                <a:lnTo>
                  <a:pt x="1099180" y="420098"/>
                </a:lnTo>
                <a:lnTo>
                  <a:pt x="1099480" y="419973"/>
                </a:lnTo>
                <a:lnTo>
                  <a:pt x="1097295" y="414762"/>
                </a:lnTo>
                <a:close/>
              </a:path>
              <a:path w="1906270" h="819785">
                <a:moveTo>
                  <a:pt x="1055623" y="414464"/>
                </a:moveTo>
                <a:lnTo>
                  <a:pt x="1054222" y="419764"/>
                </a:lnTo>
                <a:lnTo>
                  <a:pt x="1056819" y="414935"/>
                </a:lnTo>
                <a:lnTo>
                  <a:pt x="1056248" y="414629"/>
                </a:lnTo>
                <a:lnTo>
                  <a:pt x="1055623" y="414464"/>
                </a:lnTo>
                <a:close/>
              </a:path>
              <a:path w="1906270" h="819785">
                <a:moveTo>
                  <a:pt x="1056248" y="414629"/>
                </a:moveTo>
                <a:lnTo>
                  <a:pt x="1056690" y="414866"/>
                </a:lnTo>
                <a:lnTo>
                  <a:pt x="1056762" y="415042"/>
                </a:lnTo>
                <a:lnTo>
                  <a:pt x="1054222" y="419764"/>
                </a:lnTo>
                <a:lnTo>
                  <a:pt x="1064802" y="419764"/>
                </a:lnTo>
                <a:lnTo>
                  <a:pt x="1064811" y="417070"/>
                </a:lnTo>
                <a:lnTo>
                  <a:pt x="1065505" y="417070"/>
                </a:lnTo>
                <a:lnTo>
                  <a:pt x="1056248" y="414629"/>
                </a:lnTo>
                <a:close/>
              </a:path>
              <a:path w="1906270" h="819785">
                <a:moveTo>
                  <a:pt x="1065505" y="417070"/>
                </a:moveTo>
                <a:lnTo>
                  <a:pt x="1064811" y="417070"/>
                </a:lnTo>
                <a:lnTo>
                  <a:pt x="1065514" y="417073"/>
                </a:lnTo>
                <a:close/>
              </a:path>
              <a:path w="1906270" h="819785">
                <a:moveTo>
                  <a:pt x="1095239" y="409860"/>
                </a:moveTo>
                <a:lnTo>
                  <a:pt x="1083273" y="414866"/>
                </a:lnTo>
                <a:lnTo>
                  <a:pt x="1083716" y="414762"/>
                </a:lnTo>
                <a:lnTo>
                  <a:pt x="1097295" y="414762"/>
                </a:lnTo>
                <a:lnTo>
                  <a:pt x="1095239" y="409860"/>
                </a:lnTo>
                <a:close/>
              </a:path>
              <a:path w="1906270" h="819785">
                <a:moveTo>
                  <a:pt x="1055941" y="414464"/>
                </a:moveTo>
                <a:lnTo>
                  <a:pt x="1055623" y="414464"/>
                </a:lnTo>
                <a:lnTo>
                  <a:pt x="1056248" y="414629"/>
                </a:lnTo>
                <a:lnTo>
                  <a:pt x="1055941" y="414464"/>
                </a:lnTo>
                <a:close/>
              </a:path>
              <a:path w="1906270" h="819785">
                <a:moveTo>
                  <a:pt x="1123782" y="400887"/>
                </a:moveTo>
                <a:lnTo>
                  <a:pt x="1117550" y="401626"/>
                </a:lnTo>
                <a:lnTo>
                  <a:pt x="1117150" y="401720"/>
                </a:lnTo>
                <a:lnTo>
                  <a:pt x="1111943" y="403582"/>
                </a:lnTo>
                <a:lnTo>
                  <a:pt x="1115642" y="413904"/>
                </a:lnTo>
                <a:lnTo>
                  <a:pt x="1119668" y="412465"/>
                </a:lnTo>
                <a:lnTo>
                  <a:pt x="1119256" y="412465"/>
                </a:lnTo>
                <a:lnTo>
                  <a:pt x="1118609" y="407021"/>
                </a:lnTo>
                <a:lnTo>
                  <a:pt x="1124511" y="407021"/>
                </a:lnTo>
                <a:lnTo>
                  <a:pt x="1123782" y="400887"/>
                </a:lnTo>
                <a:close/>
              </a:path>
              <a:path w="1906270" h="819785">
                <a:moveTo>
                  <a:pt x="1118609" y="407021"/>
                </a:moveTo>
                <a:lnTo>
                  <a:pt x="1119256" y="412465"/>
                </a:lnTo>
                <a:lnTo>
                  <a:pt x="1119873" y="412392"/>
                </a:lnTo>
                <a:lnTo>
                  <a:pt x="1120458" y="412182"/>
                </a:lnTo>
                <a:lnTo>
                  <a:pt x="1118609" y="407021"/>
                </a:lnTo>
                <a:close/>
              </a:path>
              <a:path w="1906270" h="819785">
                <a:moveTo>
                  <a:pt x="1119873" y="412392"/>
                </a:moveTo>
                <a:lnTo>
                  <a:pt x="1119256" y="412465"/>
                </a:lnTo>
                <a:lnTo>
                  <a:pt x="1119668" y="412465"/>
                </a:lnTo>
                <a:lnTo>
                  <a:pt x="1119873" y="412392"/>
                </a:lnTo>
                <a:close/>
              </a:path>
              <a:path w="1906270" h="819785">
                <a:moveTo>
                  <a:pt x="1124511" y="407021"/>
                </a:moveTo>
                <a:lnTo>
                  <a:pt x="1118609" y="407021"/>
                </a:lnTo>
                <a:lnTo>
                  <a:pt x="1120458" y="412182"/>
                </a:lnTo>
                <a:lnTo>
                  <a:pt x="1119873" y="412392"/>
                </a:lnTo>
                <a:lnTo>
                  <a:pt x="1125077" y="411774"/>
                </a:lnTo>
                <a:lnTo>
                  <a:pt x="1124511" y="407021"/>
                </a:lnTo>
                <a:close/>
              </a:path>
              <a:path w="1906270" h="819785">
                <a:moveTo>
                  <a:pt x="1143366" y="401683"/>
                </a:moveTo>
                <a:lnTo>
                  <a:pt x="1176245" y="421723"/>
                </a:lnTo>
                <a:lnTo>
                  <a:pt x="1190738" y="422513"/>
                </a:lnTo>
                <a:lnTo>
                  <a:pt x="1191076" y="422499"/>
                </a:lnTo>
                <a:lnTo>
                  <a:pt x="1206061" y="420489"/>
                </a:lnTo>
                <a:lnTo>
                  <a:pt x="1211628" y="419500"/>
                </a:lnTo>
                <a:lnTo>
                  <a:pt x="1211186" y="417021"/>
                </a:lnTo>
                <a:lnTo>
                  <a:pt x="1190684" y="417021"/>
                </a:lnTo>
                <a:lnTo>
                  <a:pt x="1190590" y="416319"/>
                </a:lnTo>
                <a:lnTo>
                  <a:pt x="1177230" y="416319"/>
                </a:lnTo>
                <a:lnTo>
                  <a:pt x="1177468" y="411775"/>
                </a:lnTo>
                <a:lnTo>
                  <a:pt x="1158971" y="411775"/>
                </a:lnTo>
                <a:lnTo>
                  <a:pt x="1160308" y="406456"/>
                </a:lnTo>
                <a:lnTo>
                  <a:pt x="1143366" y="401683"/>
                </a:lnTo>
                <a:close/>
              </a:path>
              <a:path w="1906270" h="819785">
                <a:moveTo>
                  <a:pt x="1190462" y="411520"/>
                </a:moveTo>
                <a:lnTo>
                  <a:pt x="1189956" y="411588"/>
                </a:lnTo>
                <a:lnTo>
                  <a:pt x="1190684" y="417021"/>
                </a:lnTo>
                <a:lnTo>
                  <a:pt x="1190971" y="411546"/>
                </a:lnTo>
                <a:lnTo>
                  <a:pt x="1190462" y="411520"/>
                </a:lnTo>
                <a:close/>
              </a:path>
              <a:path w="1906270" h="819785">
                <a:moveTo>
                  <a:pt x="1204256" y="409675"/>
                </a:moveTo>
                <a:lnTo>
                  <a:pt x="1190462" y="411520"/>
                </a:lnTo>
                <a:lnTo>
                  <a:pt x="1190971" y="411546"/>
                </a:lnTo>
                <a:lnTo>
                  <a:pt x="1190684" y="417021"/>
                </a:lnTo>
                <a:lnTo>
                  <a:pt x="1211186" y="417021"/>
                </a:lnTo>
                <a:lnTo>
                  <a:pt x="1210842" y="415093"/>
                </a:lnTo>
                <a:lnTo>
                  <a:pt x="1205099" y="415093"/>
                </a:lnTo>
                <a:lnTo>
                  <a:pt x="1204342" y="410844"/>
                </a:lnTo>
                <a:lnTo>
                  <a:pt x="1204256" y="409675"/>
                </a:lnTo>
                <a:close/>
              </a:path>
              <a:path w="1906270" h="819785">
                <a:moveTo>
                  <a:pt x="1177517" y="410844"/>
                </a:moveTo>
                <a:lnTo>
                  <a:pt x="1177230" y="416319"/>
                </a:lnTo>
                <a:lnTo>
                  <a:pt x="1178557" y="411000"/>
                </a:lnTo>
                <a:lnTo>
                  <a:pt x="1178044" y="410872"/>
                </a:lnTo>
                <a:lnTo>
                  <a:pt x="1177517" y="410844"/>
                </a:lnTo>
                <a:close/>
              </a:path>
              <a:path w="1906270" h="819785">
                <a:moveTo>
                  <a:pt x="1178044" y="410872"/>
                </a:moveTo>
                <a:lnTo>
                  <a:pt x="1178557" y="411000"/>
                </a:lnTo>
                <a:lnTo>
                  <a:pt x="1177230" y="416319"/>
                </a:lnTo>
                <a:lnTo>
                  <a:pt x="1190590" y="416319"/>
                </a:lnTo>
                <a:lnTo>
                  <a:pt x="1189956" y="411588"/>
                </a:lnTo>
                <a:lnTo>
                  <a:pt x="1190462" y="411520"/>
                </a:lnTo>
                <a:lnTo>
                  <a:pt x="1178044" y="410872"/>
                </a:lnTo>
                <a:close/>
              </a:path>
              <a:path w="1906270" h="819785">
                <a:moveTo>
                  <a:pt x="1204371" y="409659"/>
                </a:moveTo>
                <a:lnTo>
                  <a:pt x="1204138" y="409696"/>
                </a:lnTo>
                <a:lnTo>
                  <a:pt x="1205099" y="415093"/>
                </a:lnTo>
                <a:lnTo>
                  <a:pt x="1204371" y="409659"/>
                </a:lnTo>
                <a:close/>
              </a:path>
              <a:path w="1906270" h="819785">
                <a:moveTo>
                  <a:pt x="1209874" y="409659"/>
                </a:moveTo>
                <a:lnTo>
                  <a:pt x="1204371" y="409659"/>
                </a:lnTo>
                <a:lnTo>
                  <a:pt x="1205099" y="415093"/>
                </a:lnTo>
                <a:lnTo>
                  <a:pt x="1210842" y="415093"/>
                </a:lnTo>
                <a:lnTo>
                  <a:pt x="1209874" y="409659"/>
                </a:lnTo>
                <a:close/>
              </a:path>
              <a:path w="1906270" h="819785">
                <a:moveTo>
                  <a:pt x="1160298" y="406456"/>
                </a:moveTo>
                <a:lnTo>
                  <a:pt x="1158971" y="411775"/>
                </a:lnTo>
                <a:lnTo>
                  <a:pt x="1160461" y="406499"/>
                </a:lnTo>
                <a:lnTo>
                  <a:pt x="1160298" y="406456"/>
                </a:lnTo>
                <a:close/>
              </a:path>
              <a:path w="1906270" h="819785">
                <a:moveTo>
                  <a:pt x="1160382" y="406477"/>
                </a:moveTo>
                <a:lnTo>
                  <a:pt x="1158971" y="411775"/>
                </a:lnTo>
                <a:lnTo>
                  <a:pt x="1177468" y="411775"/>
                </a:lnTo>
                <a:lnTo>
                  <a:pt x="1177517" y="410844"/>
                </a:lnTo>
                <a:lnTo>
                  <a:pt x="1177933" y="410844"/>
                </a:lnTo>
                <a:lnTo>
                  <a:pt x="1160382" y="406477"/>
                </a:lnTo>
                <a:close/>
              </a:path>
              <a:path w="1906270" h="819785">
                <a:moveTo>
                  <a:pt x="1177933" y="410844"/>
                </a:moveTo>
                <a:lnTo>
                  <a:pt x="1177517" y="410844"/>
                </a:lnTo>
                <a:lnTo>
                  <a:pt x="1178044" y="410872"/>
                </a:lnTo>
                <a:close/>
              </a:path>
              <a:path w="1906270" h="819785">
                <a:moveTo>
                  <a:pt x="1209704" y="408706"/>
                </a:moveTo>
                <a:lnTo>
                  <a:pt x="1204256" y="409675"/>
                </a:lnTo>
                <a:lnTo>
                  <a:pt x="1209874" y="409659"/>
                </a:lnTo>
                <a:lnTo>
                  <a:pt x="1209704" y="408706"/>
                </a:lnTo>
                <a:close/>
              </a:path>
              <a:path w="1906270" h="819785">
                <a:moveTo>
                  <a:pt x="1160308" y="406456"/>
                </a:moveTo>
                <a:close/>
              </a:path>
              <a:path w="1906270" h="819785">
                <a:moveTo>
                  <a:pt x="1237801" y="403710"/>
                </a:moveTo>
                <a:lnTo>
                  <a:pt x="1226995" y="405632"/>
                </a:lnTo>
                <a:lnTo>
                  <a:pt x="1228919" y="416425"/>
                </a:lnTo>
                <a:lnTo>
                  <a:pt x="1239725" y="414504"/>
                </a:lnTo>
                <a:lnTo>
                  <a:pt x="1237801" y="403710"/>
                </a:lnTo>
                <a:close/>
              </a:path>
              <a:path w="1906270" h="819785">
                <a:moveTo>
                  <a:pt x="1257333" y="404238"/>
                </a:moveTo>
                <a:lnTo>
                  <a:pt x="1255155" y="414984"/>
                </a:lnTo>
                <a:lnTo>
                  <a:pt x="1279373" y="419865"/>
                </a:lnTo>
                <a:lnTo>
                  <a:pt x="1296978" y="422076"/>
                </a:lnTo>
                <a:lnTo>
                  <a:pt x="1297286" y="422089"/>
                </a:lnTo>
                <a:lnTo>
                  <a:pt x="1312269" y="421435"/>
                </a:lnTo>
                <a:lnTo>
                  <a:pt x="1312779" y="421358"/>
                </a:lnTo>
                <a:lnTo>
                  <a:pt x="1326629" y="418774"/>
                </a:lnTo>
                <a:lnTo>
                  <a:pt x="1326222" y="416599"/>
                </a:lnTo>
                <a:lnTo>
                  <a:pt x="1297356" y="416599"/>
                </a:lnTo>
                <a:lnTo>
                  <a:pt x="1297261" y="414426"/>
                </a:lnTo>
                <a:lnTo>
                  <a:pt x="1280058" y="414426"/>
                </a:lnTo>
                <a:lnTo>
                  <a:pt x="1280734" y="409053"/>
                </a:lnTo>
                <a:lnTo>
                  <a:pt x="1257333" y="404238"/>
                </a:lnTo>
                <a:close/>
              </a:path>
              <a:path w="1906270" h="819785">
                <a:moveTo>
                  <a:pt x="1297581" y="411102"/>
                </a:moveTo>
                <a:lnTo>
                  <a:pt x="1297116" y="411122"/>
                </a:lnTo>
                <a:lnTo>
                  <a:pt x="1297356" y="416599"/>
                </a:lnTo>
                <a:lnTo>
                  <a:pt x="1298041" y="411160"/>
                </a:lnTo>
                <a:lnTo>
                  <a:pt x="1297581" y="411102"/>
                </a:lnTo>
                <a:close/>
              </a:path>
              <a:path w="1906270" h="819785">
                <a:moveTo>
                  <a:pt x="1311144" y="410510"/>
                </a:moveTo>
                <a:lnTo>
                  <a:pt x="1297581" y="411102"/>
                </a:lnTo>
                <a:lnTo>
                  <a:pt x="1298041" y="411160"/>
                </a:lnTo>
                <a:lnTo>
                  <a:pt x="1297356" y="416599"/>
                </a:lnTo>
                <a:lnTo>
                  <a:pt x="1326222" y="416599"/>
                </a:lnTo>
                <a:lnTo>
                  <a:pt x="1326105" y="415969"/>
                </a:lnTo>
                <a:lnTo>
                  <a:pt x="1311771" y="415969"/>
                </a:lnTo>
                <a:lnTo>
                  <a:pt x="1310763" y="410581"/>
                </a:lnTo>
                <a:lnTo>
                  <a:pt x="1311144" y="410510"/>
                </a:lnTo>
                <a:close/>
              </a:path>
              <a:path w="1906270" h="819785">
                <a:moveTo>
                  <a:pt x="1311531" y="410493"/>
                </a:moveTo>
                <a:lnTo>
                  <a:pt x="1311144" y="410510"/>
                </a:lnTo>
                <a:lnTo>
                  <a:pt x="1310763" y="410581"/>
                </a:lnTo>
                <a:lnTo>
                  <a:pt x="1311771" y="415969"/>
                </a:lnTo>
                <a:lnTo>
                  <a:pt x="1311531" y="410493"/>
                </a:lnTo>
                <a:close/>
              </a:path>
              <a:path w="1906270" h="819785">
                <a:moveTo>
                  <a:pt x="1325080" y="410493"/>
                </a:moveTo>
                <a:lnTo>
                  <a:pt x="1311531" y="410493"/>
                </a:lnTo>
                <a:lnTo>
                  <a:pt x="1311771" y="415969"/>
                </a:lnTo>
                <a:lnTo>
                  <a:pt x="1326105" y="415969"/>
                </a:lnTo>
                <a:lnTo>
                  <a:pt x="1325080" y="410493"/>
                </a:lnTo>
                <a:close/>
              </a:path>
              <a:path w="1906270" h="819785">
                <a:moveTo>
                  <a:pt x="1280742" y="408987"/>
                </a:moveTo>
                <a:lnTo>
                  <a:pt x="1280058" y="414426"/>
                </a:lnTo>
                <a:lnTo>
                  <a:pt x="1281147" y="409053"/>
                </a:lnTo>
                <a:lnTo>
                  <a:pt x="1280742" y="408987"/>
                </a:lnTo>
                <a:close/>
              </a:path>
              <a:path w="1906270" h="819785">
                <a:moveTo>
                  <a:pt x="1280945" y="409013"/>
                </a:moveTo>
                <a:lnTo>
                  <a:pt x="1281147" y="409053"/>
                </a:lnTo>
                <a:lnTo>
                  <a:pt x="1280058" y="414426"/>
                </a:lnTo>
                <a:lnTo>
                  <a:pt x="1297261" y="414426"/>
                </a:lnTo>
                <a:lnTo>
                  <a:pt x="1297116" y="411122"/>
                </a:lnTo>
                <a:lnTo>
                  <a:pt x="1297581" y="411102"/>
                </a:lnTo>
                <a:lnTo>
                  <a:pt x="1280945" y="409013"/>
                </a:lnTo>
                <a:close/>
              </a:path>
              <a:path w="1906270" h="819785">
                <a:moveTo>
                  <a:pt x="1324613" y="407997"/>
                </a:moveTo>
                <a:lnTo>
                  <a:pt x="1311144" y="410510"/>
                </a:lnTo>
                <a:lnTo>
                  <a:pt x="1311531" y="410493"/>
                </a:lnTo>
                <a:lnTo>
                  <a:pt x="1325080" y="410493"/>
                </a:lnTo>
                <a:lnTo>
                  <a:pt x="1324613" y="407997"/>
                </a:lnTo>
                <a:close/>
              </a:path>
              <a:path w="1906270" h="819785">
                <a:moveTo>
                  <a:pt x="1280819" y="408987"/>
                </a:moveTo>
                <a:close/>
              </a:path>
              <a:path w="1906270" h="819785">
                <a:moveTo>
                  <a:pt x="1352802" y="403072"/>
                </a:moveTo>
                <a:lnTo>
                  <a:pt x="1341985" y="404932"/>
                </a:lnTo>
                <a:lnTo>
                  <a:pt x="1343846" y="415737"/>
                </a:lnTo>
                <a:lnTo>
                  <a:pt x="1354664" y="413877"/>
                </a:lnTo>
                <a:lnTo>
                  <a:pt x="1352802" y="403072"/>
                </a:lnTo>
                <a:close/>
              </a:path>
              <a:path w="1906270" h="819785">
                <a:moveTo>
                  <a:pt x="1372067" y="403263"/>
                </a:moveTo>
                <a:lnTo>
                  <a:pt x="1370474" y="414111"/>
                </a:lnTo>
                <a:lnTo>
                  <a:pt x="1415045" y="420686"/>
                </a:lnTo>
                <a:lnTo>
                  <a:pt x="1415632" y="420702"/>
                </a:lnTo>
                <a:lnTo>
                  <a:pt x="1432191" y="420483"/>
                </a:lnTo>
                <a:lnTo>
                  <a:pt x="1432631" y="420437"/>
                </a:lnTo>
                <a:lnTo>
                  <a:pt x="1441691" y="419215"/>
                </a:lnTo>
                <a:lnTo>
                  <a:pt x="1441151" y="415220"/>
                </a:lnTo>
                <a:lnTo>
                  <a:pt x="1415559" y="415220"/>
                </a:lnTo>
                <a:lnTo>
                  <a:pt x="1415487" y="409739"/>
                </a:lnTo>
                <a:lnTo>
                  <a:pt x="1415928" y="409733"/>
                </a:lnTo>
                <a:lnTo>
                  <a:pt x="1372067" y="403263"/>
                </a:lnTo>
                <a:close/>
              </a:path>
              <a:path w="1906270" h="819785">
                <a:moveTo>
                  <a:pt x="1415928" y="409733"/>
                </a:moveTo>
                <a:lnTo>
                  <a:pt x="1415487" y="409739"/>
                </a:lnTo>
                <a:lnTo>
                  <a:pt x="1415559" y="415220"/>
                </a:lnTo>
                <a:lnTo>
                  <a:pt x="1416364" y="409798"/>
                </a:lnTo>
                <a:lnTo>
                  <a:pt x="1415928" y="409733"/>
                </a:lnTo>
                <a:close/>
              </a:path>
              <a:path w="1906270" h="819785">
                <a:moveTo>
                  <a:pt x="1431491" y="409527"/>
                </a:moveTo>
                <a:lnTo>
                  <a:pt x="1415928" y="409733"/>
                </a:lnTo>
                <a:lnTo>
                  <a:pt x="1416364" y="409798"/>
                </a:lnTo>
                <a:lnTo>
                  <a:pt x="1415559" y="415220"/>
                </a:lnTo>
                <a:lnTo>
                  <a:pt x="1441151" y="415220"/>
                </a:lnTo>
                <a:lnTo>
                  <a:pt x="1441122" y="415004"/>
                </a:lnTo>
                <a:lnTo>
                  <a:pt x="1431896" y="415004"/>
                </a:lnTo>
                <a:lnTo>
                  <a:pt x="1431162" y="409572"/>
                </a:lnTo>
                <a:lnTo>
                  <a:pt x="1431491" y="409527"/>
                </a:lnTo>
                <a:close/>
              </a:path>
              <a:path w="1906270" h="819785">
                <a:moveTo>
                  <a:pt x="1431824" y="409523"/>
                </a:moveTo>
                <a:lnTo>
                  <a:pt x="1431491" y="409527"/>
                </a:lnTo>
                <a:lnTo>
                  <a:pt x="1431162" y="409572"/>
                </a:lnTo>
                <a:lnTo>
                  <a:pt x="1431896" y="415004"/>
                </a:lnTo>
                <a:lnTo>
                  <a:pt x="1431824" y="409523"/>
                </a:lnTo>
                <a:close/>
              </a:path>
              <a:path w="1906270" h="819785">
                <a:moveTo>
                  <a:pt x="1440381" y="409523"/>
                </a:moveTo>
                <a:lnTo>
                  <a:pt x="1431824" y="409523"/>
                </a:lnTo>
                <a:lnTo>
                  <a:pt x="1431896" y="415004"/>
                </a:lnTo>
                <a:lnTo>
                  <a:pt x="1441122" y="415004"/>
                </a:lnTo>
                <a:lnTo>
                  <a:pt x="1440381" y="409523"/>
                </a:lnTo>
                <a:close/>
              </a:path>
              <a:path w="1906270" h="819785">
                <a:moveTo>
                  <a:pt x="1440222" y="408350"/>
                </a:moveTo>
                <a:lnTo>
                  <a:pt x="1431491" y="409527"/>
                </a:lnTo>
                <a:lnTo>
                  <a:pt x="1431824" y="409523"/>
                </a:lnTo>
                <a:lnTo>
                  <a:pt x="1440381" y="409523"/>
                </a:lnTo>
                <a:lnTo>
                  <a:pt x="1440222" y="408350"/>
                </a:lnTo>
                <a:close/>
              </a:path>
              <a:path w="1906270" h="819785">
                <a:moveTo>
                  <a:pt x="1468744" y="404970"/>
                </a:moveTo>
                <a:lnTo>
                  <a:pt x="1457823" y="406065"/>
                </a:lnTo>
                <a:lnTo>
                  <a:pt x="1458919" y="416974"/>
                </a:lnTo>
                <a:lnTo>
                  <a:pt x="1469841" y="415879"/>
                </a:lnTo>
                <a:lnTo>
                  <a:pt x="1468744" y="404970"/>
                </a:lnTo>
                <a:close/>
              </a:path>
              <a:path w="1906270" h="819785">
                <a:moveTo>
                  <a:pt x="1546961" y="410132"/>
                </a:moveTo>
                <a:lnTo>
                  <a:pt x="1498206" y="410132"/>
                </a:lnTo>
                <a:lnTo>
                  <a:pt x="1498012" y="415610"/>
                </a:lnTo>
                <a:lnTo>
                  <a:pt x="1547111" y="418931"/>
                </a:lnTo>
                <a:lnTo>
                  <a:pt x="1547640" y="418910"/>
                </a:lnTo>
                <a:lnTo>
                  <a:pt x="1557326" y="418161"/>
                </a:lnTo>
                <a:lnTo>
                  <a:pt x="1556961" y="413444"/>
                </a:lnTo>
                <a:lnTo>
                  <a:pt x="1547217" y="413444"/>
                </a:lnTo>
                <a:lnTo>
                  <a:pt x="1546961" y="410132"/>
                </a:lnTo>
                <a:close/>
              </a:path>
              <a:path w="1906270" h="819785">
                <a:moveTo>
                  <a:pt x="1497921" y="415607"/>
                </a:moveTo>
                <a:close/>
              </a:path>
              <a:path w="1906270" h="819785">
                <a:moveTo>
                  <a:pt x="1498206" y="410132"/>
                </a:moveTo>
                <a:lnTo>
                  <a:pt x="1497982" y="413444"/>
                </a:lnTo>
                <a:lnTo>
                  <a:pt x="1497921" y="415607"/>
                </a:lnTo>
                <a:lnTo>
                  <a:pt x="1498206" y="410132"/>
                </a:lnTo>
                <a:close/>
              </a:path>
              <a:path w="1906270" h="819785">
                <a:moveTo>
                  <a:pt x="1486995" y="404250"/>
                </a:moveTo>
                <a:lnTo>
                  <a:pt x="1486607" y="415207"/>
                </a:lnTo>
                <a:lnTo>
                  <a:pt x="1497921" y="415607"/>
                </a:lnTo>
                <a:lnTo>
                  <a:pt x="1497982" y="413444"/>
                </a:lnTo>
                <a:lnTo>
                  <a:pt x="1498206" y="410132"/>
                </a:lnTo>
                <a:lnTo>
                  <a:pt x="1546961" y="410132"/>
                </a:lnTo>
                <a:lnTo>
                  <a:pt x="1546846" y="407975"/>
                </a:lnTo>
                <a:lnTo>
                  <a:pt x="1547192" y="407948"/>
                </a:lnTo>
                <a:lnTo>
                  <a:pt x="1498400" y="404653"/>
                </a:lnTo>
                <a:lnTo>
                  <a:pt x="1486995" y="404250"/>
                </a:lnTo>
                <a:close/>
              </a:path>
              <a:path w="1906270" h="819785">
                <a:moveTo>
                  <a:pt x="1547192" y="407948"/>
                </a:moveTo>
                <a:lnTo>
                  <a:pt x="1546794" y="407979"/>
                </a:lnTo>
                <a:lnTo>
                  <a:pt x="1547217" y="413444"/>
                </a:lnTo>
                <a:lnTo>
                  <a:pt x="1547588" y="407975"/>
                </a:lnTo>
                <a:lnTo>
                  <a:pt x="1547192" y="407948"/>
                </a:lnTo>
                <a:close/>
              </a:path>
              <a:path w="1906270" h="819785">
                <a:moveTo>
                  <a:pt x="1556480" y="407231"/>
                </a:moveTo>
                <a:lnTo>
                  <a:pt x="1547192" y="407948"/>
                </a:lnTo>
                <a:lnTo>
                  <a:pt x="1547587" y="407979"/>
                </a:lnTo>
                <a:lnTo>
                  <a:pt x="1547217" y="413444"/>
                </a:lnTo>
                <a:lnTo>
                  <a:pt x="1556961" y="413444"/>
                </a:lnTo>
                <a:lnTo>
                  <a:pt x="1556480" y="407231"/>
                </a:lnTo>
                <a:close/>
              </a:path>
              <a:path w="1906270" h="819785">
                <a:moveTo>
                  <a:pt x="1585164" y="405343"/>
                </a:moveTo>
                <a:lnTo>
                  <a:pt x="1576585" y="405678"/>
                </a:lnTo>
                <a:lnTo>
                  <a:pt x="1573990" y="405878"/>
                </a:lnTo>
                <a:lnTo>
                  <a:pt x="1574836" y="416809"/>
                </a:lnTo>
                <a:lnTo>
                  <a:pt x="1577271" y="416621"/>
                </a:lnTo>
                <a:lnTo>
                  <a:pt x="1577008" y="411143"/>
                </a:lnTo>
                <a:lnTo>
                  <a:pt x="1585388" y="411143"/>
                </a:lnTo>
                <a:lnTo>
                  <a:pt x="1585164" y="405343"/>
                </a:lnTo>
                <a:close/>
              </a:path>
              <a:path w="1906270" h="819785">
                <a:moveTo>
                  <a:pt x="1577008" y="411143"/>
                </a:moveTo>
                <a:lnTo>
                  <a:pt x="1577220" y="416621"/>
                </a:lnTo>
                <a:lnTo>
                  <a:pt x="1577407" y="416299"/>
                </a:lnTo>
                <a:lnTo>
                  <a:pt x="1577008" y="411143"/>
                </a:lnTo>
                <a:close/>
              </a:path>
              <a:path w="1906270" h="819785">
                <a:moveTo>
                  <a:pt x="1585388" y="411143"/>
                </a:moveTo>
                <a:lnTo>
                  <a:pt x="1577008" y="411143"/>
                </a:lnTo>
                <a:lnTo>
                  <a:pt x="1577407" y="416299"/>
                </a:lnTo>
                <a:lnTo>
                  <a:pt x="1577322" y="416617"/>
                </a:lnTo>
                <a:lnTo>
                  <a:pt x="1585587" y="416299"/>
                </a:lnTo>
                <a:lnTo>
                  <a:pt x="1585388" y="411143"/>
                </a:lnTo>
                <a:close/>
              </a:path>
              <a:path w="1906270" h="819785">
                <a:moveTo>
                  <a:pt x="1602938" y="410437"/>
                </a:moveTo>
                <a:lnTo>
                  <a:pt x="1602787" y="412958"/>
                </a:lnTo>
                <a:lnTo>
                  <a:pt x="1602724" y="415621"/>
                </a:lnTo>
                <a:lnTo>
                  <a:pt x="1631584" y="417342"/>
                </a:lnTo>
                <a:lnTo>
                  <a:pt x="1661709" y="418441"/>
                </a:lnTo>
                <a:lnTo>
                  <a:pt x="1673385" y="417803"/>
                </a:lnTo>
                <a:lnTo>
                  <a:pt x="1673266" y="415621"/>
                </a:lnTo>
                <a:lnTo>
                  <a:pt x="1603166" y="415621"/>
                </a:lnTo>
                <a:lnTo>
                  <a:pt x="1602938" y="410437"/>
                </a:lnTo>
                <a:close/>
              </a:path>
              <a:path w="1906270" h="819785">
                <a:moveTo>
                  <a:pt x="1602955" y="410143"/>
                </a:moveTo>
                <a:lnTo>
                  <a:pt x="1603049" y="412958"/>
                </a:lnTo>
                <a:lnTo>
                  <a:pt x="1603166" y="415621"/>
                </a:lnTo>
                <a:lnTo>
                  <a:pt x="1603079" y="412958"/>
                </a:lnTo>
                <a:lnTo>
                  <a:pt x="1602955" y="410143"/>
                </a:lnTo>
                <a:close/>
              </a:path>
              <a:path w="1906270" h="819785">
                <a:moveTo>
                  <a:pt x="1631849" y="410143"/>
                </a:moveTo>
                <a:lnTo>
                  <a:pt x="1602955" y="410143"/>
                </a:lnTo>
                <a:lnTo>
                  <a:pt x="1603079" y="412958"/>
                </a:lnTo>
                <a:lnTo>
                  <a:pt x="1603166" y="415621"/>
                </a:lnTo>
                <a:lnTo>
                  <a:pt x="1673266" y="415621"/>
                </a:lnTo>
                <a:lnTo>
                  <a:pt x="1673120" y="412958"/>
                </a:lnTo>
                <a:lnTo>
                  <a:pt x="1661577" y="412958"/>
                </a:lnTo>
                <a:lnTo>
                  <a:pt x="1661517" y="411864"/>
                </a:lnTo>
                <a:lnTo>
                  <a:pt x="1631786" y="411864"/>
                </a:lnTo>
                <a:lnTo>
                  <a:pt x="1631849" y="410143"/>
                </a:lnTo>
                <a:close/>
              </a:path>
              <a:path w="1906270" h="819785">
                <a:moveTo>
                  <a:pt x="1661525" y="407471"/>
                </a:moveTo>
                <a:lnTo>
                  <a:pt x="1661277" y="407484"/>
                </a:lnTo>
                <a:lnTo>
                  <a:pt x="1661577" y="412958"/>
                </a:lnTo>
                <a:lnTo>
                  <a:pt x="1661778" y="407480"/>
                </a:lnTo>
                <a:lnTo>
                  <a:pt x="1661525" y="407471"/>
                </a:lnTo>
                <a:close/>
              </a:path>
              <a:path w="1906270" h="819785">
                <a:moveTo>
                  <a:pt x="1672786" y="406856"/>
                </a:moveTo>
                <a:lnTo>
                  <a:pt x="1661525" y="407471"/>
                </a:lnTo>
                <a:lnTo>
                  <a:pt x="1661778" y="407480"/>
                </a:lnTo>
                <a:lnTo>
                  <a:pt x="1661577" y="412958"/>
                </a:lnTo>
                <a:lnTo>
                  <a:pt x="1673120" y="412958"/>
                </a:lnTo>
                <a:lnTo>
                  <a:pt x="1672786" y="406856"/>
                </a:lnTo>
                <a:close/>
              </a:path>
              <a:path w="1906270" h="819785">
                <a:moveTo>
                  <a:pt x="1631987" y="406385"/>
                </a:moveTo>
                <a:lnTo>
                  <a:pt x="1631786" y="411864"/>
                </a:lnTo>
                <a:lnTo>
                  <a:pt x="1632048" y="407484"/>
                </a:lnTo>
                <a:lnTo>
                  <a:pt x="1631987" y="406385"/>
                </a:lnTo>
                <a:close/>
              </a:path>
              <a:path w="1906270" h="819785">
                <a:moveTo>
                  <a:pt x="1632050" y="406388"/>
                </a:moveTo>
                <a:lnTo>
                  <a:pt x="1632048" y="407484"/>
                </a:lnTo>
                <a:lnTo>
                  <a:pt x="1631786" y="411864"/>
                </a:lnTo>
                <a:lnTo>
                  <a:pt x="1661517" y="411864"/>
                </a:lnTo>
                <a:lnTo>
                  <a:pt x="1661423" y="410143"/>
                </a:lnTo>
                <a:lnTo>
                  <a:pt x="1661355" y="407480"/>
                </a:lnTo>
                <a:lnTo>
                  <a:pt x="1661525" y="407471"/>
                </a:lnTo>
                <a:lnTo>
                  <a:pt x="1632050" y="406388"/>
                </a:lnTo>
                <a:close/>
              </a:path>
              <a:path w="1906270" h="819785">
                <a:moveTo>
                  <a:pt x="1602904" y="404658"/>
                </a:moveTo>
                <a:lnTo>
                  <a:pt x="1602807" y="407471"/>
                </a:lnTo>
                <a:lnTo>
                  <a:pt x="1602938" y="410437"/>
                </a:lnTo>
                <a:lnTo>
                  <a:pt x="1602955" y="410143"/>
                </a:lnTo>
                <a:lnTo>
                  <a:pt x="1631849" y="410143"/>
                </a:lnTo>
                <a:lnTo>
                  <a:pt x="1631970" y="406856"/>
                </a:lnTo>
                <a:lnTo>
                  <a:pt x="1632011" y="406385"/>
                </a:lnTo>
                <a:lnTo>
                  <a:pt x="1602904" y="404658"/>
                </a:lnTo>
                <a:close/>
              </a:path>
              <a:path w="1906270" h="819785">
                <a:moveTo>
                  <a:pt x="1632011" y="406385"/>
                </a:moveTo>
                <a:close/>
              </a:path>
              <a:path w="1906270" h="819785">
                <a:moveTo>
                  <a:pt x="1701436" y="405512"/>
                </a:moveTo>
                <a:lnTo>
                  <a:pt x="1692990" y="405752"/>
                </a:lnTo>
                <a:lnTo>
                  <a:pt x="1690322" y="405898"/>
                </a:lnTo>
                <a:lnTo>
                  <a:pt x="1690922" y="416846"/>
                </a:lnTo>
                <a:lnTo>
                  <a:pt x="1693485" y="416705"/>
                </a:lnTo>
                <a:lnTo>
                  <a:pt x="1693290" y="411226"/>
                </a:lnTo>
                <a:lnTo>
                  <a:pt x="1701598" y="411226"/>
                </a:lnTo>
                <a:lnTo>
                  <a:pt x="1701436" y="405512"/>
                </a:lnTo>
                <a:close/>
              </a:path>
              <a:path w="1906270" h="819785">
                <a:moveTo>
                  <a:pt x="1693290" y="411226"/>
                </a:moveTo>
                <a:lnTo>
                  <a:pt x="1693445" y="416705"/>
                </a:lnTo>
                <a:lnTo>
                  <a:pt x="1693577" y="416471"/>
                </a:lnTo>
                <a:lnTo>
                  <a:pt x="1693290" y="411226"/>
                </a:lnTo>
                <a:close/>
              </a:path>
              <a:path w="1906270" h="819785">
                <a:moveTo>
                  <a:pt x="1701598" y="411226"/>
                </a:moveTo>
                <a:lnTo>
                  <a:pt x="1693290" y="411226"/>
                </a:lnTo>
                <a:lnTo>
                  <a:pt x="1693577" y="416471"/>
                </a:lnTo>
                <a:lnTo>
                  <a:pt x="1693529" y="416703"/>
                </a:lnTo>
                <a:lnTo>
                  <a:pt x="1701746" y="416471"/>
                </a:lnTo>
                <a:lnTo>
                  <a:pt x="1701598" y="411226"/>
                </a:lnTo>
                <a:close/>
              </a:path>
              <a:path w="1906270" h="819785">
                <a:moveTo>
                  <a:pt x="1789397" y="410357"/>
                </a:moveTo>
                <a:lnTo>
                  <a:pt x="1724042" y="410357"/>
                </a:lnTo>
                <a:lnTo>
                  <a:pt x="1724092" y="415839"/>
                </a:lnTo>
                <a:lnTo>
                  <a:pt x="1789343" y="416417"/>
                </a:lnTo>
                <a:lnTo>
                  <a:pt x="1789397" y="410357"/>
                </a:lnTo>
                <a:close/>
              </a:path>
              <a:path w="1906270" h="819785">
                <a:moveTo>
                  <a:pt x="1723887" y="404878"/>
                </a:moveTo>
                <a:lnTo>
                  <a:pt x="1718992" y="405016"/>
                </a:lnTo>
                <a:lnTo>
                  <a:pt x="1719302" y="415975"/>
                </a:lnTo>
                <a:lnTo>
                  <a:pt x="1724092" y="415839"/>
                </a:lnTo>
                <a:lnTo>
                  <a:pt x="1724042" y="410357"/>
                </a:lnTo>
                <a:lnTo>
                  <a:pt x="1789397" y="410357"/>
                </a:lnTo>
                <a:lnTo>
                  <a:pt x="1789440" y="405454"/>
                </a:lnTo>
                <a:lnTo>
                  <a:pt x="1723887" y="404878"/>
                </a:lnTo>
                <a:close/>
              </a:path>
              <a:path w="1906270" h="819785">
                <a:moveTo>
                  <a:pt x="1724042" y="410357"/>
                </a:moveTo>
                <a:lnTo>
                  <a:pt x="1724092" y="415839"/>
                </a:lnTo>
                <a:lnTo>
                  <a:pt x="1724042" y="410357"/>
                </a:lnTo>
                <a:close/>
              </a:path>
              <a:path w="1906270" h="819785">
                <a:moveTo>
                  <a:pt x="1807002" y="405610"/>
                </a:moveTo>
                <a:lnTo>
                  <a:pt x="1806904" y="416573"/>
                </a:lnTo>
                <a:lnTo>
                  <a:pt x="1817880" y="416670"/>
                </a:lnTo>
                <a:lnTo>
                  <a:pt x="1817978" y="405707"/>
                </a:lnTo>
                <a:lnTo>
                  <a:pt x="1807002" y="405610"/>
                </a:lnTo>
                <a:close/>
              </a:path>
              <a:path w="1906270" h="819785">
                <a:moveTo>
                  <a:pt x="1905675" y="416510"/>
                </a:moveTo>
                <a:lnTo>
                  <a:pt x="1854765" y="416510"/>
                </a:lnTo>
                <a:lnTo>
                  <a:pt x="1905667" y="417154"/>
                </a:lnTo>
                <a:lnTo>
                  <a:pt x="1905675" y="416510"/>
                </a:lnTo>
                <a:close/>
              </a:path>
              <a:path w="1906270" h="819785">
                <a:moveTo>
                  <a:pt x="1854712" y="405546"/>
                </a:moveTo>
                <a:lnTo>
                  <a:pt x="1835465" y="405639"/>
                </a:lnTo>
                <a:lnTo>
                  <a:pt x="1835518" y="416603"/>
                </a:lnTo>
                <a:lnTo>
                  <a:pt x="1905675" y="416510"/>
                </a:lnTo>
                <a:lnTo>
                  <a:pt x="1905806" y="406191"/>
                </a:lnTo>
                <a:lnTo>
                  <a:pt x="1854712" y="4055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27585" y="1879931"/>
            <a:ext cx="32384" cy="446405"/>
          </a:xfrm>
          <a:custGeom>
            <a:avLst/>
            <a:gdLst/>
            <a:ahLst/>
            <a:cxnLst/>
            <a:rect l="l" t="t" r="r" b="b"/>
            <a:pathLst>
              <a:path w="32384" h="446405">
                <a:moveTo>
                  <a:pt x="0" y="0"/>
                </a:moveTo>
                <a:lnTo>
                  <a:pt x="27869" y="0"/>
                </a:lnTo>
                <a:lnTo>
                  <a:pt x="29791" y="264457"/>
                </a:lnTo>
                <a:lnTo>
                  <a:pt x="31713" y="427383"/>
                </a:lnTo>
                <a:lnTo>
                  <a:pt x="31794" y="445884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2093" y="1718836"/>
            <a:ext cx="1856739" cy="607060"/>
          </a:xfrm>
          <a:custGeom>
            <a:avLst/>
            <a:gdLst/>
            <a:ahLst/>
            <a:cxnLst/>
            <a:rect l="l" t="t" r="r" b="b"/>
            <a:pathLst>
              <a:path w="1856739" h="607060">
                <a:moveTo>
                  <a:pt x="0" y="606979"/>
                </a:moveTo>
                <a:lnTo>
                  <a:pt x="11411" y="488989"/>
                </a:lnTo>
                <a:lnTo>
                  <a:pt x="26787" y="286451"/>
                </a:lnTo>
                <a:lnTo>
                  <a:pt x="39280" y="135025"/>
                </a:lnTo>
                <a:lnTo>
                  <a:pt x="47929" y="59140"/>
                </a:lnTo>
                <a:lnTo>
                  <a:pt x="54656" y="21027"/>
                </a:lnTo>
                <a:lnTo>
                  <a:pt x="66188" y="0"/>
                </a:lnTo>
                <a:lnTo>
                  <a:pt x="69071" y="3158"/>
                </a:lnTo>
                <a:lnTo>
                  <a:pt x="72915" y="12133"/>
                </a:lnTo>
                <a:lnTo>
                  <a:pt x="77720" y="30222"/>
                </a:lnTo>
                <a:lnTo>
                  <a:pt x="84447" y="65880"/>
                </a:lnTo>
                <a:lnTo>
                  <a:pt x="95979" y="143011"/>
                </a:lnTo>
                <a:lnTo>
                  <a:pt x="112316" y="249802"/>
                </a:lnTo>
                <a:lnTo>
                  <a:pt x="120965" y="291834"/>
                </a:lnTo>
                <a:lnTo>
                  <a:pt x="137302" y="328446"/>
                </a:lnTo>
                <a:lnTo>
                  <a:pt x="140185" y="328468"/>
                </a:lnTo>
                <a:lnTo>
                  <a:pt x="144030" y="325546"/>
                </a:lnTo>
                <a:lnTo>
                  <a:pt x="148834" y="317465"/>
                </a:lnTo>
                <a:lnTo>
                  <a:pt x="154601" y="302123"/>
                </a:lnTo>
                <a:lnTo>
                  <a:pt x="163250" y="270463"/>
                </a:lnTo>
                <a:lnTo>
                  <a:pt x="178626" y="201970"/>
                </a:lnTo>
                <a:lnTo>
                  <a:pt x="193041" y="142138"/>
                </a:lnTo>
                <a:lnTo>
                  <a:pt x="200729" y="119395"/>
                </a:lnTo>
                <a:lnTo>
                  <a:pt x="206495" y="108851"/>
                </a:lnTo>
                <a:lnTo>
                  <a:pt x="211300" y="104966"/>
                </a:lnTo>
                <a:lnTo>
                  <a:pt x="215144" y="105199"/>
                </a:lnTo>
                <a:lnTo>
                  <a:pt x="238208" y="160715"/>
                </a:lnTo>
                <a:lnTo>
                  <a:pt x="267038" y="269094"/>
                </a:lnTo>
                <a:lnTo>
                  <a:pt x="273765" y="283075"/>
                </a:lnTo>
                <a:lnTo>
                  <a:pt x="278570" y="288448"/>
                </a:lnTo>
                <a:lnTo>
                  <a:pt x="282414" y="289826"/>
                </a:lnTo>
                <a:lnTo>
                  <a:pt x="286258" y="288612"/>
                </a:lnTo>
                <a:lnTo>
                  <a:pt x="311244" y="230229"/>
                </a:lnTo>
                <a:lnTo>
                  <a:pt x="332386" y="161246"/>
                </a:lnTo>
                <a:lnTo>
                  <a:pt x="340074" y="145354"/>
                </a:lnTo>
                <a:lnTo>
                  <a:pt x="345840" y="138847"/>
                </a:lnTo>
                <a:lnTo>
                  <a:pt x="350646" y="137241"/>
                </a:lnTo>
                <a:lnTo>
                  <a:pt x="354490" y="138436"/>
                </a:lnTo>
                <a:lnTo>
                  <a:pt x="359295" y="142855"/>
                </a:lnTo>
                <a:lnTo>
                  <a:pt x="365061" y="151967"/>
                </a:lnTo>
                <a:lnTo>
                  <a:pt x="372749" y="169139"/>
                </a:lnTo>
                <a:lnTo>
                  <a:pt x="403501" y="244358"/>
                </a:lnTo>
                <a:lnTo>
                  <a:pt x="409267" y="251203"/>
                </a:lnTo>
                <a:lnTo>
                  <a:pt x="414072" y="253961"/>
                </a:lnTo>
                <a:lnTo>
                  <a:pt x="418877" y="253985"/>
                </a:lnTo>
                <a:lnTo>
                  <a:pt x="423682" y="251385"/>
                </a:lnTo>
                <a:lnTo>
                  <a:pt x="429448" y="245149"/>
                </a:lnTo>
                <a:lnTo>
                  <a:pt x="437136" y="232626"/>
                </a:lnTo>
                <a:lnTo>
                  <a:pt x="451551" y="202817"/>
                </a:lnTo>
                <a:lnTo>
                  <a:pt x="463083" y="181115"/>
                </a:lnTo>
                <a:lnTo>
                  <a:pt x="470771" y="171125"/>
                </a:lnTo>
                <a:lnTo>
                  <a:pt x="477498" y="166383"/>
                </a:lnTo>
                <a:lnTo>
                  <a:pt x="483264" y="165491"/>
                </a:lnTo>
                <a:lnTo>
                  <a:pt x="489030" y="167405"/>
                </a:lnTo>
                <a:lnTo>
                  <a:pt x="495757" y="172718"/>
                </a:lnTo>
                <a:lnTo>
                  <a:pt x="504406" y="183102"/>
                </a:lnTo>
                <a:lnTo>
                  <a:pt x="530353" y="216795"/>
                </a:lnTo>
                <a:lnTo>
                  <a:pt x="538041" y="221945"/>
                </a:lnTo>
                <a:lnTo>
                  <a:pt x="544768" y="223531"/>
                </a:lnTo>
                <a:lnTo>
                  <a:pt x="551495" y="222433"/>
                </a:lnTo>
                <a:lnTo>
                  <a:pt x="559184" y="218374"/>
                </a:lnTo>
                <a:lnTo>
                  <a:pt x="569755" y="209598"/>
                </a:lnTo>
                <a:lnTo>
                  <a:pt x="589936" y="192428"/>
                </a:lnTo>
                <a:lnTo>
                  <a:pt x="598585" y="188204"/>
                </a:lnTo>
                <a:lnTo>
                  <a:pt x="607234" y="186734"/>
                </a:lnTo>
                <a:lnTo>
                  <a:pt x="615883" y="187833"/>
                </a:lnTo>
                <a:lnTo>
                  <a:pt x="627415" y="192097"/>
                </a:lnTo>
                <a:lnTo>
                  <a:pt x="652401" y="202272"/>
                </a:lnTo>
                <a:lnTo>
                  <a:pt x="663933" y="203733"/>
                </a:lnTo>
                <a:lnTo>
                  <a:pt x="676426" y="202586"/>
                </a:lnTo>
                <a:lnTo>
                  <a:pt x="713905" y="196986"/>
                </a:lnTo>
                <a:lnTo>
                  <a:pt x="730242" y="198561"/>
                </a:lnTo>
                <a:lnTo>
                  <a:pt x="758112" y="201551"/>
                </a:lnTo>
                <a:lnTo>
                  <a:pt x="772527" y="200334"/>
                </a:lnTo>
                <a:lnTo>
                  <a:pt x="819616" y="193761"/>
                </a:lnTo>
                <a:lnTo>
                  <a:pt x="833070" y="196115"/>
                </a:lnTo>
                <a:lnTo>
                  <a:pt x="873432" y="205253"/>
                </a:lnTo>
                <a:lnTo>
                  <a:pt x="885925" y="204320"/>
                </a:lnTo>
                <a:lnTo>
                  <a:pt x="901301" y="200462"/>
                </a:lnTo>
                <a:lnTo>
                  <a:pt x="927248" y="193588"/>
                </a:lnTo>
                <a:lnTo>
                  <a:pt x="939741" y="193047"/>
                </a:lnTo>
                <a:lnTo>
                  <a:pt x="953196" y="195131"/>
                </a:lnTo>
                <a:lnTo>
                  <a:pt x="999324" y="205401"/>
                </a:lnTo>
                <a:lnTo>
                  <a:pt x="1012778" y="204114"/>
                </a:lnTo>
                <a:lnTo>
                  <a:pt x="1033920" y="199033"/>
                </a:lnTo>
                <a:lnTo>
                  <a:pt x="1053140" y="195419"/>
                </a:lnTo>
                <a:lnTo>
                  <a:pt x="1067555" y="195324"/>
                </a:lnTo>
                <a:lnTo>
                  <a:pt x="1083892" y="197815"/>
                </a:lnTo>
                <a:lnTo>
                  <a:pt x="1117527" y="203631"/>
                </a:lnTo>
                <a:lnTo>
                  <a:pt x="1133864" y="203337"/>
                </a:lnTo>
                <a:lnTo>
                  <a:pt x="1156928" y="199940"/>
                </a:lnTo>
                <a:lnTo>
                  <a:pt x="1179993" y="197249"/>
                </a:lnTo>
                <a:lnTo>
                  <a:pt x="1198252" y="197698"/>
                </a:lnTo>
                <a:lnTo>
                  <a:pt x="1257834" y="201825"/>
                </a:lnTo>
                <a:lnTo>
                  <a:pt x="1324143" y="198852"/>
                </a:lnTo>
                <a:lnTo>
                  <a:pt x="1375077" y="200799"/>
                </a:lnTo>
                <a:lnTo>
                  <a:pt x="1450996" y="199407"/>
                </a:lnTo>
                <a:lnTo>
                  <a:pt x="1493280" y="200124"/>
                </a:lnTo>
                <a:lnTo>
                  <a:pt x="1570160" y="199286"/>
                </a:lnTo>
                <a:lnTo>
                  <a:pt x="1616289" y="199700"/>
                </a:lnTo>
                <a:lnTo>
                  <a:pt x="1686442" y="199059"/>
                </a:lnTo>
                <a:lnTo>
                  <a:pt x="1742180" y="199410"/>
                </a:lnTo>
                <a:lnTo>
                  <a:pt x="1807529" y="199041"/>
                </a:lnTo>
                <a:lnTo>
                  <a:pt x="1856540" y="199439"/>
                </a:lnTo>
              </a:path>
            </a:pathLst>
          </a:custGeom>
          <a:ln w="1096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31533" y="1506318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44686" y="1506318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31533" y="2325815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31533" y="1506318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04075" y="2191682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30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62250" y="2191682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30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20426" y="2191682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30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78601" y="2191682"/>
            <a:ext cx="1270" cy="11430"/>
          </a:xfrm>
          <a:custGeom>
            <a:avLst/>
            <a:gdLst/>
            <a:ahLst/>
            <a:cxnLst/>
            <a:rect l="l" t="t" r="r" b="b"/>
            <a:pathLst>
              <a:path w="1269" h="11430">
                <a:moveTo>
                  <a:pt x="1097" y="0"/>
                </a:moveTo>
                <a:lnTo>
                  <a:pt x="0" y="0"/>
                </a:lnTo>
                <a:lnTo>
                  <a:pt x="0" y="10963"/>
                </a:lnTo>
                <a:lnTo>
                  <a:pt x="1097" y="10963"/>
                </a:lnTo>
                <a:lnTo>
                  <a:pt x="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08160" y="2191682"/>
            <a:ext cx="70485" cy="11430"/>
          </a:xfrm>
          <a:custGeom>
            <a:avLst/>
            <a:gdLst/>
            <a:ahLst/>
            <a:cxnLst/>
            <a:rect l="l" t="t" r="r" b="b"/>
            <a:pathLst>
              <a:path w="70485" h="11430">
                <a:moveTo>
                  <a:pt x="70249" y="0"/>
                </a:moveTo>
                <a:lnTo>
                  <a:pt x="0" y="0"/>
                </a:lnTo>
                <a:lnTo>
                  <a:pt x="0" y="10963"/>
                </a:lnTo>
                <a:lnTo>
                  <a:pt x="70249" y="10963"/>
                </a:lnTo>
                <a:lnTo>
                  <a:pt x="702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95972" y="2191682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30">
                <a:moveTo>
                  <a:pt x="10976" y="0"/>
                </a:moveTo>
                <a:lnTo>
                  <a:pt x="0" y="0"/>
                </a:lnTo>
                <a:lnTo>
                  <a:pt x="0" y="10963"/>
                </a:lnTo>
                <a:lnTo>
                  <a:pt x="10976" y="10963"/>
                </a:lnTo>
                <a:lnTo>
                  <a:pt x="109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24511" y="2191682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30">
                <a:moveTo>
                  <a:pt x="59273" y="0"/>
                </a:moveTo>
                <a:lnTo>
                  <a:pt x="0" y="0"/>
                </a:lnTo>
                <a:lnTo>
                  <a:pt x="0" y="10963"/>
                </a:lnTo>
                <a:lnTo>
                  <a:pt x="59273" y="10963"/>
                </a:lnTo>
                <a:lnTo>
                  <a:pt x="592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533701" y="2127454"/>
            <a:ext cx="1108710" cy="452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2875" algn="ctr">
              <a:lnSpc>
                <a:spcPct val="100000"/>
              </a:lnSpc>
              <a:spcBef>
                <a:spcPts val="90"/>
              </a:spcBef>
              <a:tabLst>
                <a:tab pos="746760" algn="l"/>
              </a:tabLst>
            </a:pPr>
            <a:r>
              <a:rPr sz="700" spc="-10" dirty="0">
                <a:latin typeface="Times New Roman"/>
                <a:cs typeface="Times New Roman"/>
              </a:rPr>
              <a:t>No_Ctrl	GSES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tabLst>
                <a:tab pos="510540" algn="l"/>
                <a:tab pos="991235" algn="l"/>
              </a:tabLst>
            </a:pPr>
            <a:r>
              <a:rPr sz="700" spc="-5" dirty="0">
                <a:latin typeface="Times New Roman"/>
                <a:cs typeface="Times New Roman"/>
              </a:rPr>
              <a:t>5	10	15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10" dirty="0">
                <a:latin typeface="Times New Roman"/>
                <a:cs typeface="Times New Roman"/>
              </a:rPr>
              <a:t>(a) HVDC </a:t>
            </a:r>
            <a:r>
              <a:rPr sz="700" spc="-5" dirty="0">
                <a:latin typeface="Times New Roman"/>
                <a:cs typeface="Times New Roman"/>
              </a:rPr>
              <a:t>Line </a:t>
            </a:r>
            <a:r>
              <a:rPr sz="700" spc="-10" dirty="0">
                <a:latin typeface="Times New Roman"/>
                <a:cs typeface="Times New Roman"/>
              </a:rPr>
              <a:t>Flow (16 </a:t>
            </a:r>
            <a:r>
              <a:rPr sz="700" spc="-5" dirty="0">
                <a:latin typeface="Times New Roman"/>
                <a:cs typeface="Times New Roman"/>
              </a:rPr>
              <a:t>-</a:t>
            </a:r>
            <a:r>
              <a:rPr sz="700" spc="-2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19)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639183" y="219716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87812" y="0"/>
                </a:lnTo>
                <a:lnTo>
                  <a:pt x="175624" y="0"/>
                </a:lnTo>
              </a:path>
            </a:pathLst>
          </a:custGeom>
          <a:ln w="109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872357" y="2127454"/>
            <a:ext cx="20637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M</a:t>
            </a:r>
            <a:r>
              <a:rPr sz="700" spc="-5" dirty="0">
                <a:latin typeface="Times New Roman"/>
                <a:cs typeface="Times New Roman"/>
              </a:rPr>
              <a:t>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127585" y="3481333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27585" y="2694727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092932" y="3506664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608088" y="3481333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08088" y="2694727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88590" y="3481333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88590" y="2694727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69092" y="3481333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69092" y="2694727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049595" y="3481333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49595" y="2694727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2992989" y="3506664"/>
            <a:ext cx="113664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223686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23686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19786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19786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15887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15887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511987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11987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704188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04188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800289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800289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96389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96389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92490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92490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184690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184690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280791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280791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76891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76891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72992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472992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65193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665193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61293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761293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857393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857393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953494" y="3497778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53494" y="269472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1385776" y="3481721"/>
            <a:ext cx="1403985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285"/>
              </a:spcBef>
              <a:tabLst>
                <a:tab pos="658495" algn="l"/>
                <a:tab pos="1139190" algn="l"/>
              </a:tabLst>
            </a:pPr>
            <a:r>
              <a:rPr sz="700" spc="-5" dirty="0">
                <a:latin typeface="Times New Roman"/>
                <a:cs typeface="Times New Roman"/>
              </a:rPr>
              <a:t>5	10	15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5" dirty="0">
                <a:latin typeface="Times New Roman"/>
                <a:cs typeface="Times New Roman"/>
              </a:rPr>
              <a:t>(b) Bus </a:t>
            </a:r>
            <a:r>
              <a:rPr sz="700" spc="-10" dirty="0">
                <a:latin typeface="Times New Roman"/>
                <a:cs typeface="Times New Roman"/>
              </a:rPr>
              <a:t>Frequency Difference </a:t>
            </a:r>
            <a:r>
              <a:rPr sz="700" spc="-5" dirty="0">
                <a:latin typeface="Times New Roman"/>
                <a:cs typeface="Times New Roman"/>
              </a:rPr>
              <a:t>(19 -</a:t>
            </a:r>
            <a:r>
              <a:rPr sz="700" spc="-1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16)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031533" y="340247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111756" y="340247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733443" y="3326049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98330" y="3395496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9" y="3508"/>
                </a:moveTo>
                <a:lnTo>
                  <a:pt x="0" y="3508"/>
                </a:lnTo>
                <a:lnTo>
                  <a:pt x="0" y="0"/>
                </a:lnTo>
                <a:lnTo>
                  <a:pt x="46189" y="0"/>
                </a:lnTo>
                <a:lnTo>
                  <a:pt x="46189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31533" y="310447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11756" y="310447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738932" y="3028050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031533" y="2806476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111756" y="2806476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38932" y="2730051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031533" y="347697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128221" y="347697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31533" y="332797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128221" y="332797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1533" y="325347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128221" y="325347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31533" y="317897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128221" y="317897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31533" y="302997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128221" y="302997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31533" y="295547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128221" y="295547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31533" y="288097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128221" y="288097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31533" y="273197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128221" y="273197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 txBox="1"/>
          <p:nvPr/>
        </p:nvSpPr>
        <p:spPr>
          <a:xfrm>
            <a:off x="543027" y="3040770"/>
            <a:ext cx="123189" cy="1276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H</a:t>
            </a:r>
            <a:r>
              <a:rPr sz="700" dirty="0">
                <a:latin typeface="Times New Roman"/>
                <a:cs typeface="Times New Roman"/>
              </a:rPr>
              <a:t>z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1127585" y="2694728"/>
            <a:ext cx="1922145" cy="819785"/>
          </a:xfrm>
          <a:custGeom>
            <a:avLst/>
            <a:gdLst/>
            <a:ahLst/>
            <a:cxnLst/>
            <a:rect l="l" t="t" r="r" b="b"/>
            <a:pathLst>
              <a:path w="1922145" h="819785">
                <a:moveTo>
                  <a:pt x="26923" y="788661"/>
                </a:moveTo>
                <a:lnTo>
                  <a:pt x="22415" y="788661"/>
                </a:lnTo>
                <a:lnTo>
                  <a:pt x="22418" y="819496"/>
                </a:lnTo>
                <a:lnTo>
                  <a:pt x="26920" y="819496"/>
                </a:lnTo>
                <a:lnTo>
                  <a:pt x="26921" y="809225"/>
                </a:lnTo>
                <a:lnTo>
                  <a:pt x="33394" y="809225"/>
                </a:lnTo>
                <a:lnTo>
                  <a:pt x="33392" y="791684"/>
                </a:lnTo>
                <a:lnTo>
                  <a:pt x="26923" y="791684"/>
                </a:lnTo>
                <a:lnTo>
                  <a:pt x="26923" y="788661"/>
                </a:lnTo>
                <a:close/>
              </a:path>
              <a:path w="1922145" h="819785">
                <a:moveTo>
                  <a:pt x="26921" y="809225"/>
                </a:moveTo>
                <a:lnTo>
                  <a:pt x="26920" y="819496"/>
                </a:lnTo>
                <a:lnTo>
                  <a:pt x="33395" y="819496"/>
                </a:lnTo>
                <a:lnTo>
                  <a:pt x="33394" y="809226"/>
                </a:lnTo>
                <a:lnTo>
                  <a:pt x="26921" y="809225"/>
                </a:lnTo>
                <a:close/>
              </a:path>
              <a:path w="1922145" h="819785">
                <a:moveTo>
                  <a:pt x="33394" y="809226"/>
                </a:moveTo>
                <a:lnTo>
                  <a:pt x="33395" y="819496"/>
                </a:lnTo>
                <a:lnTo>
                  <a:pt x="37896" y="819496"/>
                </a:lnTo>
                <a:lnTo>
                  <a:pt x="37897" y="809226"/>
                </a:lnTo>
                <a:lnTo>
                  <a:pt x="33394" y="809226"/>
                </a:lnTo>
                <a:close/>
              </a:path>
              <a:path w="1922145" h="819785">
                <a:moveTo>
                  <a:pt x="33394" y="809225"/>
                </a:moveTo>
                <a:lnTo>
                  <a:pt x="26921" y="809225"/>
                </a:lnTo>
                <a:lnTo>
                  <a:pt x="33394" y="809226"/>
                </a:lnTo>
                <a:close/>
              </a:path>
              <a:path w="1922145" h="819785">
                <a:moveTo>
                  <a:pt x="37900" y="788660"/>
                </a:moveTo>
                <a:lnTo>
                  <a:pt x="33392" y="788660"/>
                </a:lnTo>
                <a:lnTo>
                  <a:pt x="33392" y="791684"/>
                </a:lnTo>
                <a:lnTo>
                  <a:pt x="37899" y="791685"/>
                </a:lnTo>
                <a:lnTo>
                  <a:pt x="37900" y="788660"/>
                </a:lnTo>
                <a:close/>
              </a:path>
              <a:path w="1922145" h="819785">
                <a:moveTo>
                  <a:pt x="33392" y="788660"/>
                </a:moveTo>
                <a:lnTo>
                  <a:pt x="26923" y="788661"/>
                </a:lnTo>
                <a:lnTo>
                  <a:pt x="26923" y="791684"/>
                </a:lnTo>
                <a:lnTo>
                  <a:pt x="33392" y="791684"/>
                </a:lnTo>
                <a:lnTo>
                  <a:pt x="33392" y="788660"/>
                </a:lnTo>
                <a:close/>
              </a:path>
              <a:path w="1922145" h="819785">
                <a:moveTo>
                  <a:pt x="33388" y="751119"/>
                </a:moveTo>
                <a:lnTo>
                  <a:pt x="33390" y="771119"/>
                </a:lnTo>
                <a:lnTo>
                  <a:pt x="26925" y="771119"/>
                </a:lnTo>
                <a:lnTo>
                  <a:pt x="26923" y="788661"/>
                </a:lnTo>
                <a:lnTo>
                  <a:pt x="37900" y="788660"/>
                </a:lnTo>
                <a:lnTo>
                  <a:pt x="37903" y="751119"/>
                </a:lnTo>
                <a:lnTo>
                  <a:pt x="33388" y="751119"/>
                </a:lnTo>
                <a:close/>
              </a:path>
              <a:path w="1922145" h="819785">
                <a:moveTo>
                  <a:pt x="26929" y="730554"/>
                </a:moveTo>
                <a:lnTo>
                  <a:pt x="22410" y="730554"/>
                </a:lnTo>
                <a:lnTo>
                  <a:pt x="22414" y="771120"/>
                </a:lnTo>
                <a:lnTo>
                  <a:pt x="26925" y="771119"/>
                </a:lnTo>
                <a:lnTo>
                  <a:pt x="26927" y="751118"/>
                </a:lnTo>
                <a:lnTo>
                  <a:pt x="33388" y="751118"/>
                </a:lnTo>
                <a:lnTo>
                  <a:pt x="33387" y="733577"/>
                </a:lnTo>
                <a:lnTo>
                  <a:pt x="26929" y="733576"/>
                </a:lnTo>
                <a:lnTo>
                  <a:pt x="26929" y="730554"/>
                </a:lnTo>
                <a:close/>
              </a:path>
              <a:path w="1922145" h="819785">
                <a:moveTo>
                  <a:pt x="26927" y="751118"/>
                </a:moveTo>
                <a:lnTo>
                  <a:pt x="26925" y="771119"/>
                </a:lnTo>
                <a:lnTo>
                  <a:pt x="33390" y="771119"/>
                </a:lnTo>
                <a:lnTo>
                  <a:pt x="33388" y="751119"/>
                </a:lnTo>
                <a:lnTo>
                  <a:pt x="26927" y="751118"/>
                </a:lnTo>
                <a:close/>
              </a:path>
              <a:path w="1922145" h="819785">
                <a:moveTo>
                  <a:pt x="33388" y="751118"/>
                </a:moveTo>
                <a:lnTo>
                  <a:pt x="26927" y="751118"/>
                </a:lnTo>
                <a:lnTo>
                  <a:pt x="33388" y="751119"/>
                </a:lnTo>
                <a:close/>
              </a:path>
              <a:path w="1922145" h="819785">
                <a:moveTo>
                  <a:pt x="37905" y="730553"/>
                </a:moveTo>
                <a:lnTo>
                  <a:pt x="33386" y="730553"/>
                </a:lnTo>
                <a:lnTo>
                  <a:pt x="33387" y="733577"/>
                </a:lnTo>
                <a:lnTo>
                  <a:pt x="37905" y="733577"/>
                </a:lnTo>
                <a:lnTo>
                  <a:pt x="37905" y="730553"/>
                </a:lnTo>
                <a:close/>
              </a:path>
              <a:path w="1922145" h="819785">
                <a:moveTo>
                  <a:pt x="33386" y="730553"/>
                </a:moveTo>
                <a:lnTo>
                  <a:pt x="26929" y="730554"/>
                </a:lnTo>
                <a:lnTo>
                  <a:pt x="26929" y="733576"/>
                </a:lnTo>
                <a:lnTo>
                  <a:pt x="33387" y="733577"/>
                </a:lnTo>
                <a:lnTo>
                  <a:pt x="33386" y="730553"/>
                </a:lnTo>
                <a:close/>
              </a:path>
              <a:path w="1922145" h="819785">
                <a:moveTo>
                  <a:pt x="33383" y="693012"/>
                </a:moveTo>
                <a:lnTo>
                  <a:pt x="33385" y="713011"/>
                </a:lnTo>
                <a:lnTo>
                  <a:pt x="26931" y="713012"/>
                </a:lnTo>
                <a:lnTo>
                  <a:pt x="26929" y="730554"/>
                </a:lnTo>
                <a:lnTo>
                  <a:pt x="37905" y="730553"/>
                </a:lnTo>
                <a:lnTo>
                  <a:pt x="37909" y="693012"/>
                </a:lnTo>
                <a:lnTo>
                  <a:pt x="33383" y="693012"/>
                </a:lnTo>
                <a:close/>
              </a:path>
              <a:path w="1922145" h="819785">
                <a:moveTo>
                  <a:pt x="26935" y="672447"/>
                </a:moveTo>
                <a:lnTo>
                  <a:pt x="22405" y="672447"/>
                </a:lnTo>
                <a:lnTo>
                  <a:pt x="22408" y="713013"/>
                </a:lnTo>
                <a:lnTo>
                  <a:pt x="26931" y="713012"/>
                </a:lnTo>
                <a:lnTo>
                  <a:pt x="26933" y="693011"/>
                </a:lnTo>
                <a:lnTo>
                  <a:pt x="33383" y="693011"/>
                </a:lnTo>
                <a:lnTo>
                  <a:pt x="33381" y="675470"/>
                </a:lnTo>
                <a:lnTo>
                  <a:pt x="26934" y="675469"/>
                </a:lnTo>
                <a:lnTo>
                  <a:pt x="26935" y="672447"/>
                </a:lnTo>
                <a:close/>
              </a:path>
              <a:path w="1922145" h="819785">
                <a:moveTo>
                  <a:pt x="26933" y="693011"/>
                </a:moveTo>
                <a:lnTo>
                  <a:pt x="26931" y="713012"/>
                </a:lnTo>
                <a:lnTo>
                  <a:pt x="33385" y="713011"/>
                </a:lnTo>
                <a:lnTo>
                  <a:pt x="33383" y="693012"/>
                </a:lnTo>
                <a:lnTo>
                  <a:pt x="26933" y="693011"/>
                </a:lnTo>
                <a:close/>
              </a:path>
              <a:path w="1922145" h="819785">
                <a:moveTo>
                  <a:pt x="33383" y="693011"/>
                </a:moveTo>
                <a:lnTo>
                  <a:pt x="26933" y="693011"/>
                </a:lnTo>
                <a:lnTo>
                  <a:pt x="33383" y="693012"/>
                </a:lnTo>
                <a:close/>
              </a:path>
              <a:path w="1922145" h="819785">
                <a:moveTo>
                  <a:pt x="37911" y="672446"/>
                </a:moveTo>
                <a:lnTo>
                  <a:pt x="33381" y="672446"/>
                </a:lnTo>
                <a:lnTo>
                  <a:pt x="33381" y="675470"/>
                </a:lnTo>
                <a:lnTo>
                  <a:pt x="37911" y="675470"/>
                </a:lnTo>
                <a:lnTo>
                  <a:pt x="37911" y="672446"/>
                </a:lnTo>
                <a:close/>
              </a:path>
              <a:path w="1922145" h="819785">
                <a:moveTo>
                  <a:pt x="33381" y="672446"/>
                </a:moveTo>
                <a:lnTo>
                  <a:pt x="26935" y="672447"/>
                </a:lnTo>
                <a:lnTo>
                  <a:pt x="26934" y="675469"/>
                </a:lnTo>
                <a:lnTo>
                  <a:pt x="33381" y="675470"/>
                </a:lnTo>
                <a:lnTo>
                  <a:pt x="33381" y="672446"/>
                </a:lnTo>
                <a:close/>
              </a:path>
              <a:path w="1922145" h="819785">
                <a:moveTo>
                  <a:pt x="33378" y="634904"/>
                </a:moveTo>
                <a:lnTo>
                  <a:pt x="33380" y="654904"/>
                </a:lnTo>
                <a:lnTo>
                  <a:pt x="26937" y="654905"/>
                </a:lnTo>
                <a:lnTo>
                  <a:pt x="26935" y="672447"/>
                </a:lnTo>
                <a:lnTo>
                  <a:pt x="37911" y="672446"/>
                </a:lnTo>
                <a:lnTo>
                  <a:pt x="37915" y="634905"/>
                </a:lnTo>
                <a:lnTo>
                  <a:pt x="33378" y="634904"/>
                </a:lnTo>
                <a:close/>
              </a:path>
              <a:path w="1922145" h="819785">
                <a:moveTo>
                  <a:pt x="26941" y="614340"/>
                </a:moveTo>
                <a:lnTo>
                  <a:pt x="22399" y="614340"/>
                </a:lnTo>
                <a:lnTo>
                  <a:pt x="22403" y="654906"/>
                </a:lnTo>
                <a:lnTo>
                  <a:pt x="26937" y="654905"/>
                </a:lnTo>
                <a:lnTo>
                  <a:pt x="26939" y="634904"/>
                </a:lnTo>
                <a:lnTo>
                  <a:pt x="33378" y="634904"/>
                </a:lnTo>
                <a:lnTo>
                  <a:pt x="33376" y="617362"/>
                </a:lnTo>
                <a:lnTo>
                  <a:pt x="26940" y="617362"/>
                </a:lnTo>
                <a:lnTo>
                  <a:pt x="26941" y="614340"/>
                </a:lnTo>
                <a:close/>
              </a:path>
              <a:path w="1922145" h="819785">
                <a:moveTo>
                  <a:pt x="26939" y="634904"/>
                </a:moveTo>
                <a:lnTo>
                  <a:pt x="26937" y="654905"/>
                </a:lnTo>
                <a:lnTo>
                  <a:pt x="33380" y="654904"/>
                </a:lnTo>
                <a:lnTo>
                  <a:pt x="33378" y="634904"/>
                </a:lnTo>
                <a:lnTo>
                  <a:pt x="26939" y="634904"/>
                </a:lnTo>
                <a:close/>
              </a:path>
              <a:path w="1922145" h="819785">
                <a:moveTo>
                  <a:pt x="33378" y="634904"/>
                </a:moveTo>
                <a:lnTo>
                  <a:pt x="26939" y="634904"/>
                </a:lnTo>
                <a:lnTo>
                  <a:pt x="33378" y="634904"/>
                </a:lnTo>
                <a:close/>
              </a:path>
              <a:path w="1922145" h="819785">
                <a:moveTo>
                  <a:pt x="37917" y="614339"/>
                </a:moveTo>
                <a:lnTo>
                  <a:pt x="33376" y="614339"/>
                </a:lnTo>
                <a:lnTo>
                  <a:pt x="33376" y="617362"/>
                </a:lnTo>
                <a:lnTo>
                  <a:pt x="37917" y="617363"/>
                </a:lnTo>
                <a:lnTo>
                  <a:pt x="37917" y="614339"/>
                </a:lnTo>
                <a:close/>
              </a:path>
              <a:path w="1922145" h="819785">
                <a:moveTo>
                  <a:pt x="33376" y="614339"/>
                </a:moveTo>
                <a:lnTo>
                  <a:pt x="26941" y="614340"/>
                </a:lnTo>
                <a:lnTo>
                  <a:pt x="26940" y="617362"/>
                </a:lnTo>
                <a:lnTo>
                  <a:pt x="33376" y="617362"/>
                </a:lnTo>
                <a:lnTo>
                  <a:pt x="33376" y="614339"/>
                </a:lnTo>
                <a:close/>
              </a:path>
              <a:path w="1922145" h="819785">
                <a:moveTo>
                  <a:pt x="33372" y="576797"/>
                </a:moveTo>
                <a:lnTo>
                  <a:pt x="33374" y="596797"/>
                </a:lnTo>
                <a:lnTo>
                  <a:pt x="26942" y="596798"/>
                </a:lnTo>
                <a:lnTo>
                  <a:pt x="26941" y="614340"/>
                </a:lnTo>
                <a:lnTo>
                  <a:pt x="37917" y="614339"/>
                </a:lnTo>
                <a:lnTo>
                  <a:pt x="37921" y="576798"/>
                </a:lnTo>
                <a:lnTo>
                  <a:pt x="33372" y="576797"/>
                </a:lnTo>
                <a:close/>
              </a:path>
              <a:path w="1922145" h="819785">
                <a:moveTo>
                  <a:pt x="26947" y="556233"/>
                </a:moveTo>
                <a:lnTo>
                  <a:pt x="22394" y="556233"/>
                </a:lnTo>
                <a:lnTo>
                  <a:pt x="22398" y="596799"/>
                </a:lnTo>
                <a:lnTo>
                  <a:pt x="26942" y="596798"/>
                </a:lnTo>
                <a:lnTo>
                  <a:pt x="26944" y="576797"/>
                </a:lnTo>
                <a:lnTo>
                  <a:pt x="33372" y="576797"/>
                </a:lnTo>
                <a:lnTo>
                  <a:pt x="33371" y="559255"/>
                </a:lnTo>
                <a:lnTo>
                  <a:pt x="26946" y="559255"/>
                </a:lnTo>
                <a:lnTo>
                  <a:pt x="26947" y="556233"/>
                </a:lnTo>
                <a:close/>
              </a:path>
              <a:path w="1922145" h="819785">
                <a:moveTo>
                  <a:pt x="26944" y="576797"/>
                </a:moveTo>
                <a:lnTo>
                  <a:pt x="26942" y="596798"/>
                </a:lnTo>
                <a:lnTo>
                  <a:pt x="33374" y="596797"/>
                </a:lnTo>
                <a:lnTo>
                  <a:pt x="33372" y="576797"/>
                </a:lnTo>
                <a:lnTo>
                  <a:pt x="26944" y="576797"/>
                </a:lnTo>
                <a:close/>
              </a:path>
              <a:path w="1922145" h="819785">
                <a:moveTo>
                  <a:pt x="33372" y="576797"/>
                </a:moveTo>
                <a:lnTo>
                  <a:pt x="26944" y="576797"/>
                </a:lnTo>
                <a:lnTo>
                  <a:pt x="33372" y="576797"/>
                </a:lnTo>
                <a:close/>
              </a:path>
              <a:path w="1922145" h="819785">
                <a:moveTo>
                  <a:pt x="37923" y="556232"/>
                </a:moveTo>
                <a:lnTo>
                  <a:pt x="33370" y="556232"/>
                </a:lnTo>
                <a:lnTo>
                  <a:pt x="33371" y="559255"/>
                </a:lnTo>
                <a:lnTo>
                  <a:pt x="37923" y="559256"/>
                </a:lnTo>
                <a:lnTo>
                  <a:pt x="37923" y="556232"/>
                </a:lnTo>
                <a:close/>
              </a:path>
              <a:path w="1922145" h="819785">
                <a:moveTo>
                  <a:pt x="33370" y="556232"/>
                </a:moveTo>
                <a:lnTo>
                  <a:pt x="26947" y="556233"/>
                </a:lnTo>
                <a:lnTo>
                  <a:pt x="26946" y="559255"/>
                </a:lnTo>
                <a:lnTo>
                  <a:pt x="33371" y="559255"/>
                </a:lnTo>
                <a:lnTo>
                  <a:pt x="33370" y="556232"/>
                </a:lnTo>
                <a:close/>
              </a:path>
              <a:path w="1922145" h="819785">
                <a:moveTo>
                  <a:pt x="33367" y="518690"/>
                </a:moveTo>
                <a:lnTo>
                  <a:pt x="33369" y="538690"/>
                </a:lnTo>
                <a:lnTo>
                  <a:pt x="26948" y="538691"/>
                </a:lnTo>
                <a:lnTo>
                  <a:pt x="26947" y="556233"/>
                </a:lnTo>
                <a:lnTo>
                  <a:pt x="37923" y="556232"/>
                </a:lnTo>
                <a:lnTo>
                  <a:pt x="37927" y="518690"/>
                </a:lnTo>
                <a:lnTo>
                  <a:pt x="33367" y="518690"/>
                </a:lnTo>
                <a:close/>
              </a:path>
              <a:path w="1922145" h="819785">
                <a:moveTo>
                  <a:pt x="26952" y="498125"/>
                </a:moveTo>
                <a:lnTo>
                  <a:pt x="22389" y="498126"/>
                </a:lnTo>
                <a:lnTo>
                  <a:pt x="22392" y="538691"/>
                </a:lnTo>
                <a:lnTo>
                  <a:pt x="26948" y="538691"/>
                </a:lnTo>
                <a:lnTo>
                  <a:pt x="26950" y="518689"/>
                </a:lnTo>
                <a:lnTo>
                  <a:pt x="33367" y="518689"/>
                </a:lnTo>
                <a:lnTo>
                  <a:pt x="33365" y="501148"/>
                </a:lnTo>
                <a:lnTo>
                  <a:pt x="26952" y="501148"/>
                </a:lnTo>
                <a:lnTo>
                  <a:pt x="26952" y="498125"/>
                </a:lnTo>
                <a:close/>
              </a:path>
              <a:path w="1922145" h="819785">
                <a:moveTo>
                  <a:pt x="26950" y="518689"/>
                </a:moveTo>
                <a:lnTo>
                  <a:pt x="26948" y="538691"/>
                </a:lnTo>
                <a:lnTo>
                  <a:pt x="33369" y="538690"/>
                </a:lnTo>
                <a:lnTo>
                  <a:pt x="33367" y="518690"/>
                </a:lnTo>
                <a:lnTo>
                  <a:pt x="26950" y="518689"/>
                </a:lnTo>
                <a:close/>
              </a:path>
              <a:path w="1922145" h="819785">
                <a:moveTo>
                  <a:pt x="33367" y="518689"/>
                </a:moveTo>
                <a:lnTo>
                  <a:pt x="26950" y="518689"/>
                </a:lnTo>
                <a:lnTo>
                  <a:pt x="33367" y="518690"/>
                </a:lnTo>
                <a:close/>
              </a:path>
              <a:path w="1922145" h="819785">
                <a:moveTo>
                  <a:pt x="37929" y="498125"/>
                </a:moveTo>
                <a:lnTo>
                  <a:pt x="33365" y="498125"/>
                </a:lnTo>
                <a:lnTo>
                  <a:pt x="33365" y="501148"/>
                </a:lnTo>
                <a:lnTo>
                  <a:pt x="37929" y="501149"/>
                </a:lnTo>
                <a:lnTo>
                  <a:pt x="37929" y="498125"/>
                </a:lnTo>
                <a:close/>
              </a:path>
              <a:path w="1922145" h="819785">
                <a:moveTo>
                  <a:pt x="33365" y="498125"/>
                </a:moveTo>
                <a:lnTo>
                  <a:pt x="26952" y="498125"/>
                </a:lnTo>
                <a:lnTo>
                  <a:pt x="26952" y="501148"/>
                </a:lnTo>
                <a:lnTo>
                  <a:pt x="33365" y="501148"/>
                </a:lnTo>
                <a:lnTo>
                  <a:pt x="33365" y="498125"/>
                </a:lnTo>
                <a:close/>
              </a:path>
              <a:path w="1922145" h="819785">
                <a:moveTo>
                  <a:pt x="33362" y="460583"/>
                </a:moveTo>
                <a:lnTo>
                  <a:pt x="33363" y="480583"/>
                </a:lnTo>
                <a:lnTo>
                  <a:pt x="26954" y="480584"/>
                </a:lnTo>
                <a:lnTo>
                  <a:pt x="26952" y="498125"/>
                </a:lnTo>
                <a:lnTo>
                  <a:pt x="37929" y="498125"/>
                </a:lnTo>
                <a:lnTo>
                  <a:pt x="37933" y="460583"/>
                </a:lnTo>
                <a:lnTo>
                  <a:pt x="33362" y="460583"/>
                </a:lnTo>
                <a:close/>
              </a:path>
              <a:path w="1922145" h="819785">
                <a:moveTo>
                  <a:pt x="26958" y="440018"/>
                </a:moveTo>
                <a:lnTo>
                  <a:pt x="22383" y="440019"/>
                </a:lnTo>
                <a:lnTo>
                  <a:pt x="22387" y="480584"/>
                </a:lnTo>
                <a:lnTo>
                  <a:pt x="26954" y="480584"/>
                </a:lnTo>
                <a:lnTo>
                  <a:pt x="26956" y="460582"/>
                </a:lnTo>
                <a:lnTo>
                  <a:pt x="33362" y="460582"/>
                </a:lnTo>
                <a:lnTo>
                  <a:pt x="33360" y="443041"/>
                </a:lnTo>
                <a:lnTo>
                  <a:pt x="26958" y="443040"/>
                </a:lnTo>
                <a:lnTo>
                  <a:pt x="26958" y="440018"/>
                </a:lnTo>
                <a:close/>
              </a:path>
              <a:path w="1922145" h="819785">
                <a:moveTo>
                  <a:pt x="26956" y="460582"/>
                </a:moveTo>
                <a:lnTo>
                  <a:pt x="26954" y="480584"/>
                </a:lnTo>
                <a:lnTo>
                  <a:pt x="33363" y="480583"/>
                </a:lnTo>
                <a:lnTo>
                  <a:pt x="33362" y="460583"/>
                </a:lnTo>
                <a:lnTo>
                  <a:pt x="26956" y="460582"/>
                </a:lnTo>
                <a:close/>
              </a:path>
              <a:path w="1922145" h="819785">
                <a:moveTo>
                  <a:pt x="33362" y="460582"/>
                </a:moveTo>
                <a:lnTo>
                  <a:pt x="26956" y="460582"/>
                </a:lnTo>
                <a:lnTo>
                  <a:pt x="33362" y="460583"/>
                </a:lnTo>
                <a:close/>
              </a:path>
              <a:path w="1922145" h="819785">
                <a:moveTo>
                  <a:pt x="37935" y="440017"/>
                </a:moveTo>
                <a:lnTo>
                  <a:pt x="33360" y="440017"/>
                </a:lnTo>
                <a:lnTo>
                  <a:pt x="33360" y="443041"/>
                </a:lnTo>
                <a:lnTo>
                  <a:pt x="37935" y="443042"/>
                </a:lnTo>
                <a:lnTo>
                  <a:pt x="37935" y="440017"/>
                </a:lnTo>
                <a:close/>
              </a:path>
              <a:path w="1922145" h="819785">
                <a:moveTo>
                  <a:pt x="33360" y="440017"/>
                </a:moveTo>
                <a:lnTo>
                  <a:pt x="26958" y="440018"/>
                </a:lnTo>
                <a:lnTo>
                  <a:pt x="26958" y="443040"/>
                </a:lnTo>
                <a:lnTo>
                  <a:pt x="33360" y="443041"/>
                </a:lnTo>
                <a:lnTo>
                  <a:pt x="33360" y="440017"/>
                </a:lnTo>
                <a:close/>
              </a:path>
              <a:path w="1922145" h="819785">
                <a:moveTo>
                  <a:pt x="37938" y="404265"/>
                </a:moveTo>
                <a:lnTo>
                  <a:pt x="29384" y="404265"/>
                </a:lnTo>
                <a:lnTo>
                  <a:pt x="30678" y="404800"/>
                </a:lnTo>
                <a:lnTo>
                  <a:pt x="32821" y="406941"/>
                </a:lnTo>
                <a:lnTo>
                  <a:pt x="33357" y="408233"/>
                </a:lnTo>
                <a:lnTo>
                  <a:pt x="33358" y="422475"/>
                </a:lnTo>
                <a:lnTo>
                  <a:pt x="26960" y="422476"/>
                </a:lnTo>
                <a:lnTo>
                  <a:pt x="26958" y="440018"/>
                </a:lnTo>
                <a:lnTo>
                  <a:pt x="37935" y="440017"/>
                </a:lnTo>
                <a:lnTo>
                  <a:pt x="37938" y="404265"/>
                </a:lnTo>
                <a:close/>
              </a:path>
              <a:path w="1922145" h="819785">
                <a:moveTo>
                  <a:pt x="26961" y="409747"/>
                </a:moveTo>
                <a:lnTo>
                  <a:pt x="22380" y="409748"/>
                </a:lnTo>
                <a:lnTo>
                  <a:pt x="22382" y="422477"/>
                </a:lnTo>
                <a:lnTo>
                  <a:pt x="26960" y="422476"/>
                </a:lnTo>
                <a:lnTo>
                  <a:pt x="26961" y="409747"/>
                </a:lnTo>
                <a:close/>
              </a:path>
              <a:path w="1922145" h="819785">
                <a:moveTo>
                  <a:pt x="27869" y="409747"/>
                </a:moveTo>
                <a:lnTo>
                  <a:pt x="26961" y="409747"/>
                </a:lnTo>
                <a:lnTo>
                  <a:pt x="26960" y="422476"/>
                </a:lnTo>
                <a:lnTo>
                  <a:pt x="33358" y="422475"/>
                </a:lnTo>
                <a:lnTo>
                  <a:pt x="33357" y="415229"/>
                </a:lnTo>
                <a:lnTo>
                  <a:pt x="27869" y="415229"/>
                </a:lnTo>
                <a:lnTo>
                  <a:pt x="27869" y="409747"/>
                </a:lnTo>
                <a:close/>
              </a:path>
              <a:path w="1922145" h="819785">
                <a:moveTo>
                  <a:pt x="26962" y="404265"/>
                </a:moveTo>
                <a:lnTo>
                  <a:pt x="0" y="404265"/>
                </a:lnTo>
                <a:lnTo>
                  <a:pt x="0" y="415229"/>
                </a:lnTo>
                <a:lnTo>
                  <a:pt x="22381" y="415229"/>
                </a:lnTo>
                <a:lnTo>
                  <a:pt x="22380" y="409748"/>
                </a:lnTo>
                <a:lnTo>
                  <a:pt x="26961" y="409747"/>
                </a:lnTo>
                <a:lnTo>
                  <a:pt x="26962" y="404265"/>
                </a:lnTo>
                <a:close/>
              </a:path>
              <a:path w="1922145" h="819785">
                <a:moveTo>
                  <a:pt x="33357" y="409747"/>
                </a:moveTo>
                <a:lnTo>
                  <a:pt x="27869" y="409747"/>
                </a:lnTo>
                <a:lnTo>
                  <a:pt x="27869" y="415229"/>
                </a:lnTo>
                <a:lnTo>
                  <a:pt x="33357" y="415229"/>
                </a:lnTo>
                <a:lnTo>
                  <a:pt x="33357" y="409747"/>
                </a:lnTo>
                <a:close/>
              </a:path>
              <a:path w="1922145" h="819785">
                <a:moveTo>
                  <a:pt x="26962" y="402475"/>
                </a:moveTo>
                <a:lnTo>
                  <a:pt x="26961" y="409747"/>
                </a:lnTo>
                <a:lnTo>
                  <a:pt x="33357" y="409747"/>
                </a:lnTo>
                <a:lnTo>
                  <a:pt x="33357" y="408233"/>
                </a:lnTo>
                <a:lnTo>
                  <a:pt x="32821" y="406941"/>
                </a:lnTo>
                <a:lnTo>
                  <a:pt x="30678" y="404800"/>
                </a:lnTo>
                <a:lnTo>
                  <a:pt x="29384" y="404265"/>
                </a:lnTo>
                <a:lnTo>
                  <a:pt x="37938" y="404265"/>
                </a:lnTo>
                <a:lnTo>
                  <a:pt x="37939" y="402476"/>
                </a:lnTo>
                <a:lnTo>
                  <a:pt x="26962" y="402475"/>
                </a:lnTo>
                <a:close/>
              </a:path>
              <a:path w="1922145" h="819785">
                <a:moveTo>
                  <a:pt x="26968" y="344368"/>
                </a:moveTo>
                <a:lnTo>
                  <a:pt x="26964" y="384933"/>
                </a:lnTo>
                <a:lnTo>
                  <a:pt x="37940" y="384935"/>
                </a:lnTo>
                <a:lnTo>
                  <a:pt x="37944" y="344369"/>
                </a:lnTo>
                <a:lnTo>
                  <a:pt x="26968" y="344368"/>
                </a:lnTo>
                <a:close/>
              </a:path>
              <a:path w="1922145" h="819785">
                <a:moveTo>
                  <a:pt x="26974" y="286261"/>
                </a:moveTo>
                <a:lnTo>
                  <a:pt x="26970" y="326826"/>
                </a:lnTo>
                <a:lnTo>
                  <a:pt x="37946" y="326827"/>
                </a:lnTo>
                <a:lnTo>
                  <a:pt x="37950" y="286262"/>
                </a:lnTo>
                <a:lnTo>
                  <a:pt x="26974" y="286261"/>
                </a:lnTo>
                <a:close/>
              </a:path>
              <a:path w="1922145" h="819785">
                <a:moveTo>
                  <a:pt x="26980" y="228153"/>
                </a:moveTo>
                <a:lnTo>
                  <a:pt x="26976" y="268719"/>
                </a:lnTo>
                <a:lnTo>
                  <a:pt x="37952" y="268720"/>
                </a:lnTo>
                <a:lnTo>
                  <a:pt x="37956" y="228155"/>
                </a:lnTo>
                <a:lnTo>
                  <a:pt x="26980" y="228153"/>
                </a:lnTo>
                <a:close/>
              </a:path>
              <a:path w="1922145" h="819785">
                <a:moveTo>
                  <a:pt x="26986" y="170046"/>
                </a:moveTo>
                <a:lnTo>
                  <a:pt x="26982" y="210612"/>
                </a:lnTo>
                <a:lnTo>
                  <a:pt x="37958" y="210613"/>
                </a:lnTo>
                <a:lnTo>
                  <a:pt x="37962" y="170048"/>
                </a:lnTo>
                <a:lnTo>
                  <a:pt x="26986" y="170046"/>
                </a:lnTo>
                <a:close/>
              </a:path>
              <a:path w="1922145" h="819785">
                <a:moveTo>
                  <a:pt x="26992" y="111939"/>
                </a:moveTo>
                <a:lnTo>
                  <a:pt x="26987" y="152505"/>
                </a:lnTo>
                <a:lnTo>
                  <a:pt x="37964" y="152506"/>
                </a:lnTo>
                <a:lnTo>
                  <a:pt x="37968" y="111941"/>
                </a:lnTo>
                <a:lnTo>
                  <a:pt x="26992" y="111939"/>
                </a:lnTo>
                <a:close/>
              </a:path>
              <a:path w="1922145" h="819785">
                <a:moveTo>
                  <a:pt x="26997" y="53832"/>
                </a:moveTo>
                <a:lnTo>
                  <a:pt x="26993" y="94398"/>
                </a:lnTo>
                <a:lnTo>
                  <a:pt x="37970" y="94399"/>
                </a:lnTo>
                <a:lnTo>
                  <a:pt x="37974" y="53833"/>
                </a:lnTo>
                <a:lnTo>
                  <a:pt x="26997" y="53832"/>
                </a:lnTo>
                <a:close/>
              </a:path>
              <a:path w="1922145" h="819785">
                <a:moveTo>
                  <a:pt x="37979" y="0"/>
                </a:moveTo>
                <a:lnTo>
                  <a:pt x="27003" y="0"/>
                </a:lnTo>
                <a:lnTo>
                  <a:pt x="26999" y="36290"/>
                </a:lnTo>
                <a:lnTo>
                  <a:pt x="37976" y="36291"/>
                </a:lnTo>
                <a:lnTo>
                  <a:pt x="37979" y="0"/>
                </a:lnTo>
                <a:close/>
              </a:path>
              <a:path w="1922145" h="819785">
                <a:moveTo>
                  <a:pt x="56651" y="0"/>
                </a:moveTo>
                <a:lnTo>
                  <a:pt x="45672" y="0"/>
                </a:lnTo>
                <a:lnTo>
                  <a:pt x="46191" y="22059"/>
                </a:lnTo>
                <a:lnTo>
                  <a:pt x="57164" y="21802"/>
                </a:lnTo>
                <a:lnTo>
                  <a:pt x="56651" y="0"/>
                </a:lnTo>
                <a:close/>
              </a:path>
              <a:path w="1922145" h="819785">
                <a:moveTo>
                  <a:pt x="57577" y="39339"/>
                </a:moveTo>
                <a:lnTo>
                  <a:pt x="46604" y="39596"/>
                </a:lnTo>
                <a:lnTo>
                  <a:pt x="47559" y="80151"/>
                </a:lnTo>
                <a:lnTo>
                  <a:pt x="58532" y="79893"/>
                </a:lnTo>
                <a:lnTo>
                  <a:pt x="57577" y="39339"/>
                </a:lnTo>
                <a:close/>
              </a:path>
              <a:path w="1922145" h="819785">
                <a:moveTo>
                  <a:pt x="58945" y="97430"/>
                </a:moveTo>
                <a:lnTo>
                  <a:pt x="47972" y="97687"/>
                </a:lnTo>
                <a:lnTo>
                  <a:pt x="48926" y="138242"/>
                </a:lnTo>
                <a:lnTo>
                  <a:pt x="59900" y="137984"/>
                </a:lnTo>
                <a:lnTo>
                  <a:pt x="58945" y="97430"/>
                </a:lnTo>
                <a:close/>
              </a:path>
              <a:path w="1922145" h="819785">
                <a:moveTo>
                  <a:pt x="59747" y="155301"/>
                </a:moveTo>
                <a:lnTo>
                  <a:pt x="49452" y="156036"/>
                </a:lnTo>
                <a:lnTo>
                  <a:pt x="52243" y="195034"/>
                </a:lnTo>
                <a:lnTo>
                  <a:pt x="52466" y="195787"/>
                </a:lnTo>
                <a:lnTo>
                  <a:pt x="53955" y="198480"/>
                </a:lnTo>
                <a:lnTo>
                  <a:pt x="62363" y="193841"/>
                </a:lnTo>
                <a:lnTo>
                  <a:pt x="57660" y="193841"/>
                </a:lnTo>
                <a:lnTo>
                  <a:pt x="62464" y="191191"/>
                </a:lnTo>
                <a:lnTo>
                  <a:pt x="62972" y="191191"/>
                </a:lnTo>
                <a:lnTo>
                  <a:pt x="62296" y="181741"/>
                </a:lnTo>
                <a:lnTo>
                  <a:pt x="56880" y="181142"/>
                </a:lnTo>
                <a:lnTo>
                  <a:pt x="59747" y="155301"/>
                </a:lnTo>
                <a:close/>
              </a:path>
              <a:path w="1922145" h="819785">
                <a:moveTo>
                  <a:pt x="62464" y="191191"/>
                </a:moveTo>
                <a:lnTo>
                  <a:pt x="57660" y="193841"/>
                </a:lnTo>
                <a:lnTo>
                  <a:pt x="63062" y="193456"/>
                </a:lnTo>
                <a:lnTo>
                  <a:pt x="63048" y="192247"/>
                </a:lnTo>
                <a:lnTo>
                  <a:pt x="62464" y="191191"/>
                </a:lnTo>
                <a:close/>
              </a:path>
              <a:path w="1922145" h="819785">
                <a:moveTo>
                  <a:pt x="63062" y="193456"/>
                </a:moveTo>
                <a:lnTo>
                  <a:pt x="57660" y="193841"/>
                </a:lnTo>
                <a:lnTo>
                  <a:pt x="62363" y="193841"/>
                </a:lnTo>
                <a:lnTo>
                  <a:pt x="63062" y="193456"/>
                </a:lnTo>
                <a:close/>
              </a:path>
              <a:path w="1922145" h="819785">
                <a:moveTo>
                  <a:pt x="63048" y="192247"/>
                </a:moveTo>
                <a:lnTo>
                  <a:pt x="63132" y="193417"/>
                </a:lnTo>
                <a:lnTo>
                  <a:pt x="63563" y="193179"/>
                </a:lnTo>
                <a:lnTo>
                  <a:pt x="63048" y="192247"/>
                </a:lnTo>
                <a:close/>
              </a:path>
              <a:path w="1922145" h="819785">
                <a:moveTo>
                  <a:pt x="62972" y="191191"/>
                </a:moveTo>
                <a:lnTo>
                  <a:pt x="62464" y="191191"/>
                </a:lnTo>
                <a:lnTo>
                  <a:pt x="63048" y="192247"/>
                </a:lnTo>
                <a:lnTo>
                  <a:pt x="62972" y="191191"/>
                </a:lnTo>
                <a:close/>
              </a:path>
              <a:path w="1922145" h="819785">
                <a:moveTo>
                  <a:pt x="70796" y="155254"/>
                </a:moveTo>
                <a:lnTo>
                  <a:pt x="60401" y="155254"/>
                </a:lnTo>
                <a:lnTo>
                  <a:pt x="62296" y="181741"/>
                </a:lnTo>
                <a:lnTo>
                  <a:pt x="67790" y="182349"/>
                </a:lnTo>
                <a:lnTo>
                  <a:pt x="70796" y="155254"/>
                </a:lnTo>
                <a:close/>
              </a:path>
              <a:path w="1922145" h="819785">
                <a:moveTo>
                  <a:pt x="60401" y="155254"/>
                </a:moveTo>
                <a:lnTo>
                  <a:pt x="59747" y="155301"/>
                </a:lnTo>
                <a:lnTo>
                  <a:pt x="56880" y="181142"/>
                </a:lnTo>
                <a:lnTo>
                  <a:pt x="62296" y="181741"/>
                </a:lnTo>
                <a:lnTo>
                  <a:pt x="60401" y="155254"/>
                </a:lnTo>
                <a:close/>
              </a:path>
              <a:path w="1922145" h="819785">
                <a:moveTo>
                  <a:pt x="61192" y="140870"/>
                </a:moveTo>
                <a:lnTo>
                  <a:pt x="59893" y="153983"/>
                </a:lnTo>
                <a:lnTo>
                  <a:pt x="59747" y="155301"/>
                </a:lnTo>
                <a:lnTo>
                  <a:pt x="60401" y="155254"/>
                </a:lnTo>
                <a:lnTo>
                  <a:pt x="70796" y="155254"/>
                </a:lnTo>
                <a:lnTo>
                  <a:pt x="72115" y="141950"/>
                </a:lnTo>
                <a:lnTo>
                  <a:pt x="61192" y="140870"/>
                </a:lnTo>
                <a:close/>
              </a:path>
              <a:path w="1922145" h="819785">
                <a:moveTo>
                  <a:pt x="66924" y="83046"/>
                </a:moveTo>
                <a:lnTo>
                  <a:pt x="62923" y="123414"/>
                </a:lnTo>
                <a:lnTo>
                  <a:pt x="73846" y="124494"/>
                </a:lnTo>
                <a:lnTo>
                  <a:pt x="77847" y="84126"/>
                </a:lnTo>
                <a:lnTo>
                  <a:pt x="66924" y="83046"/>
                </a:lnTo>
                <a:close/>
              </a:path>
              <a:path w="1922145" h="819785">
                <a:moveTo>
                  <a:pt x="104485" y="100983"/>
                </a:moveTo>
                <a:lnTo>
                  <a:pt x="98983" y="100983"/>
                </a:lnTo>
                <a:lnTo>
                  <a:pt x="93523" y="101538"/>
                </a:lnTo>
                <a:lnTo>
                  <a:pt x="93938" y="107085"/>
                </a:lnTo>
                <a:lnTo>
                  <a:pt x="104884" y="106263"/>
                </a:lnTo>
                <a:lnTo>
                  <a:pt x="104485" y="100983"/>
                </a:lnTo>
                <a:close/>
              </a:path>
              <a:path w="1922145" h="819785">
                <a:moveTo>
                  <a:pt x="93516" y="101466"/>
                </a:moveTo>
                <a:close/>
              </a:path>
              <a:path w="1922145" h="819785">
                <a:moveTo>
                  <a:pt x="98983" y="100983"/>
                </a:moveTo>
                <a:lnTo>
                  <a:pt x="93510" y="101394"/>
                </a:lnTo>
                <a:lnTo>
                  <a:pt x="93523" y="101538"/>
                </a:lnTo>
                <a:lnTo>
                  <a:pt x="98983" y="100983"/>
                </a:lnTo>
                <a:close/>
              </a:path>
              <a:path w="1922145" h="819785">
                <a:moveTo>
                  <a:pt x="100908" y="65748"/>
                </a:moveTo>
                <a:lnTo>
                  <a:pt x="89988" y="66858"/>
                </a:lnTo>
                <a:lnTo>
                  <a:pt x="93516" y="101466"/>
                </a:lnTo>
                <a:lnTo>
                  <a:pt x="98983" y="100983"/>
                </a:lnTo>
                <a:lnTo>
                  <a:pt x="104485" y="100983"/>
                </a:lnTo>
                <a:lnTo>
                  <a:pt x="104443" y="100428"/>
                </a:lnTo>
                <a:lnTo>
                  <a:pt x="100908" y="65748"/>
                </a:lnTo>
                <a:close/>
              </a:path>
              <a:path w="1922145" h="819785">
                <a:moveTo>
                  <a:pt x="73933" y="24875"/>
                </a:moveTo>
                <a:lnTo>
                  <a:pt x="71436" y="37530"/>
                </a:lnTo>
                <a:lnTo>
                  <a:pt x="68654" y="65589"/>
                </a:lnTo>
                <a:lnTo>
                  <a:pt x="79578" y="66669"/>
                </a:lnTo>
                <a:lnTo>
                  <a:pt x="82289" y="39309"/>
                </a:lnTo>
                <a:lnTo>
                  <a:pt x="76880" y="38246"/>
                </a:lnTo>
                <a:lnTo>
                  <a:pt x="82474" y="38246"/>
                </a:lnTo>
                <a:lnTo>
                  <a:pt x="84701" y="27002"/>
                </a:lnTo>
                <a:lnTo>
                  <a:pt x="73933" y="24875"/>
                </a:lnTo>
                <a:close/>
              </a:path>
              <a:path w="1922145" h="819785">
                <a:moveTo>
                  <a:pt x="98726" y="44409"/>
                </a:moveTo>
                <a:lnTo>
                  <a:pt x="93217" y="44409"/>
                </a:lnTo>
                <a:lnTo>
                  <a:pt x="87798" y="45280"/>
                </a:lnTo>
                <a:lnTo>
                  <a:pt x="88210" y="49407"/>
                </a:lnTo>
                <a:lnTo>
                  <a:pt x="99130" y="48297"/>
                </a:lnTo>
                <a:lnTo>
                  <a:pt x="98726" y="44409"/>
                </a:lnTo>
                <a:close/>
              </a:path>
              <a:path w="1922145" h="819785">
                <a:moveTo>
                  <a:pt x="87773" y="45123"/>
                </a:moveTo>
                <a:lnTo>
                  <a:pt x="87789" y="45280"/>
                </a:lnTo>
                <a:lnTo>
                  <a:pt x="87773" y="45123"/>
                </a:lnTo>
                <a:close/>
              </a:path>
              <a:path w="1922145" h="819785">
                <a:moveTo>
                  <a:pt x="93217" y="44409"/>
                </a:moveTo>
                <a:lnTo>
                  <a:pt x="87757" y="44965"/>
                </a:lnTo>
                <a:lnTo>
                  <a:pt x="87798" y="45280"/>
                </a:lnTo>
                <a:lnTo>
                  <a:pt x="93217" y="44409"/>
                </a:lnTo>
                <a:close/>
              </a:path>
              <a:path w="1922145" h="819785">
                <a:moveTo>
                  <a:pt x="94932" y="20541"/>
                </a:moveTo>
                <a:lnTo>
                  <a:pt x="89373" y="20541"/>
                </a:lnTo>
                <a:lnTo>
                  <a:pt x="84137" y="22185"/>
                </a:lnTo>
                <a:lnTo>
                  <a:pt x="87773" y="45123"/>
                </a:lnTo>
                <a:lnTo>
                  <a:pt x="87757" y="44965"/>
                </a:lnTo>
                <a:lnTo>
                  <a:pt x="93217" y="44409"/>
                </a:lnTo>
                <a:lnTo>
                  <a:pt x="98726" y="44409"/>
                </a:lnTo>
                <a:lnTo>
                  <a:pt x="98636" y="43539"/>
                </a:lnTo>
                <a:lnTo>
                  <a:pt x="94932" y="20541"/>
                </a:lnTo>
                <a:close/>
              </a:path>
              <a:path w="1922145" h="819785">
                <a:moveTo>
                  <a:pt x="76880" y="38246"/>
                </a:moveTo>
                <a:lnTo>
                  <a:pt x="82264" y="39309"/>
                </a:lnTo>
                <a:lnTo>
                  <a:pt x="82341" y="38786"/>
                </a:lnTo>
                <a:lnTo>
                  <a:pt x="76880" y="38246"/>
                </a:lnTo>
                <a:close/>
              </a:path>
              <a:path w="1922145" h="819785">
                <a:moveTo>
                  <a:pt x="82315" y="39049"/>
                </a:moveTo>
                <a:lnTo>
                  <a:pt x="82264" y="39309"/>
                </a:lnTo>
                <a:lnTo>
                  <a:pt x="82315" y="39049"/>
                </a:lnTo>
                <a:close/>
              </a:path>
              <a:path w="1922145" h="819785">
                <a:moveTo>
                  <a:pt x="82474" y="38246"/>
                </a:moveTo>
                <a:lnTo>
                  <a:pt x="76880" y="38246"/>
                </a:lnTo>
                <a:lnTo>
                  <a:pt x="82341" y="38786"/>
                </a:lnTo>
                <a:lnTo>
                  <a:pt x="82315" y="39049"/>
                </a:lnTo>
                <a:lnTo>
                  <a:pt x="82474" y="38246"/>
                </a:lnTo>
                <a:close/>
              </a:path>
              <a:path w="1922145" h="819785">
                <a:moveTo>
                  <a:pt x="84018" y="21805"/>
                </a:moveTo>
                <a:lnTo>
                  <a:pt x="84079" y="22185"/>
                </a:lnTo>
                <a:lnTo>
                  <a:pt x="84018" y="21805"/>
                </a:lnTo>
                <a:close/>
              </a:path>
              <a:path w="1922145" h="819785">
                <a:moveTo>
                  <a:pt x="89373" y="20541"/>
                </a:moveTo>
                <a:lnTo>
                  <a:pt x="83954" y="21412"/>
                </a:lnTo>
                <a:lnTo>
                  <a:pt x="84018" y="21805"/>
                </a:lnTo>
                <a:lnTo>
                  <a:pt x="84137" y="22185"/>
                </a:lnTo>
                <a:lnTo>
                  <a:pt x="89373" y="20541"/>
                </a:lnTo>
                <a:close/>
              </a:path>
              <a:path w="1922145" h="819785">
                <a:moveTo>
                  <a:pt x="81721" y="14512"/>
                </a:moveTo>
                <a:lnTo>
                  <a:pt x="84018" y="21805"/>
                </a:lnTo>
                <a:lnTo>
                  <a:pt x="83954" y="21412"/>
                </a:lnTo>
                <a:lnTo>
                  <a:pt x="89373" y="20541"/>
                </a:lnTo>
                <a:lnTo>
                  <a:pt x="94932" y="20541"/>
                </a:lnTo>
                <a:lnTo>
                  <a:pt x="94749" y="19408"/>
                </a:lnTo>
                <a:lnTo>
                  <a:pt x="94608" y="18896"/>
                </a:lnTo>
                <a:lnTo>
                  <a:pt x="93548" y="15530"/>
                </a:lnTo>
                <a:lnTo>
                  <a:pt x="82899" y="15530"/>
                </a:lnTo>
                <a:lnTo>
                  <a:pt x="81721" y="14512"/>
                </a:lnTo>
                <a:close/>
              </a:path>
              <a:path w="1922145" h="819785">
                <a:moveTo>
                  <a:pt x="86490" y="11384"/>
                </a:moveTo>
                <a:lnTo>
                  <a:pt x="82260" y="12713"/>
                </a:lnTo>
                <a:lnTo>
                  <a:pt x="81450" y="13648"/>
                </a:lnTo>
                <a:lnTo>
                  <a:pt x="81721" y="14512"/>
                </a:lnTo>
                <a:lnTo>
                  <a:pt x="82899" y="15530"/>
                </a:lnTo>
                <a:lnTo>
                  <a:pt x="86490" y="11384"/>
                </a:lnTo>
                <a:close/>
              </a:path>
              <a:path w="1922145" h="819785">
                <a:moveTo>
                  <a:pt x="92243" y="11384"/>
                </a:moveTo>
                <a:lnTo>
                  <a:pt x="86490" y="11384"/>
                </a:lnTo>
                <a:lnTo>
                  <a:pt x="82899" y="15530"/>
                </a:lnTo>
                <a:lnTo>
                  <a:pt x="93548" y="15530"/>
                </a:lnTo>
                <a:lnTo>
                  <a:pt x="92243" y="11384"/>
                </a:lnTo>
                <a:close/>
              </a:path>
              <a:path w="1922145" h="819785">
                <a:moveTo>
                  <a:pt x="81450" y="13648"/>
                </a:moveTo>
                <a:lnTo>
                  <a:pt x="81138" y="14008"/>
                </a:lnTo>
                <a:lnTo>
                  <a:pt x="81721" y="14512"/>
                </a:lnTo>
                <a:lnTo>
                  <a:pt x="81450" y="13648"/>
                </a:lnTo>
                <a:close/>
              </a:path>
              <a:path w="1922145" h="819785">
                <a:moveTo>
                  <a:pt x="82260" y="12713"/>
                </a:moveTo>
                <a:lnTo>
                  <a:pt x="81254" y="13029"/>
                </a:lnTo>
                <a:lnTo>
                  <a:pt x="81450" y="13648"/>
                </a:lnTo>
                <a:lnTo>
                  <a:pt x="82260" y="12713"/>
                </a:lnTo>
                <a:close/>
              </a:path>
              <a:path w="1922145" h="819785">
                <a:moveTo>
                  <a:pt x="88320" y="5717"/>
                </a:moveTo>
                <a:lnTo>
                  <a:pt x="82260" y="12713"/>
                </a:lnTo>
                <a:lnTo>
                  <a:pt x="86490" y="11384"/>
                </a:lnTo>
                <a:lnTo>
                  <a:pt x="92243" y="11384"/>
                </a:lnTo>
                <a:lnTo>
                  <a:pt x="91414" y="8751"/>
                </a:lnTo>
                <a:lnTo>
                  <a:pt x="90866" y="7917"/>
                </a:lnTo>
                <a:lnTo>
                  <a:pt x="88320" y="5717"/>
                </a:lnTo>
                <a:close/>
              </a:path>
              <a:path w="1922145" h="819785">
                <a:moveTo>
                  <a:pt x="106200" y="123755"/>
                </a:moveTo>
                <a:lnTo>
                  <a:pt x="95255" y="124577"/>
                </a:lnTo>
                <a:lnTo>
                  <a:pt x="98299" y="165028"/>
                </a:lnTo>
                <a:lnTo>
                  <a:pt x="109245" y="164206"/>
                </a:lnTo>
                <a:lnTo>
                  <a:pt x="106200" y="123755"/>
                </a:lnTo>
                <a:close/>
              </a:path>
              <a:path w="1922145" h="819785">
                <a:moveTo>
                  <a:pt x="110561" y="181699"/>
                </a:moveTo>
                <a:lnTo>
                  <a:pt x="99616" y="182520"/>
                </a:lnTo>
                <a:lnTo>
                  <a:pt x="102660" y="222972"/>
                </a:lnTo>
                <a:lnTo>
                  <a:pt x="113605" y="222150"/>
                </a:lnTo>
                <a:lnTo>
                  <a:pt x="110561" y="181699"/>
                </a:lnTo>
                <a:close/>
              </a:path>
              <a:path w="1922145" h="819785">
                <a:moveTo>
                  <a:pt x="114893" y="239659"/>
                </a:moveTo>
                <a:lnTo>
                  <a:pt x="103946" y="240452"/>
                </a:lnTo>
                <a:lnTo>
                  <a:pt x="106884" y="280911"/>
                </a:lnTo>
                <a:lnTo>
                  <a:pt x="117832" y="280118"/>
                </a:lnTo>
                <a:lnTo>
                  <a:pt x="114893" y="239659"/>
                </a:lnTo>
                <a:close/>
              </a:path>
              <a:path w="1922145" h="819785">
                <a:moveTo>
                  <a:pt x="119102" y="297614"/>
                </a:moveTo>
                <a:lnTo>
                  <a:pt x="108155" y="298407"/>
                </a:lnTo>
                <a:lnTo>
                  <a:pt x="111093" y="338866"/>
                </a:lnTo>
                <a:lnTo>
                  <a:pt x="122041" y="338073"/>
                </a:lnTo>
                <a:lnTo>
                  <a:pt x="119102" y="297614"/>
                </a:lnTo>
                <a:close/>
              </a:path>
              <a:path w="1922145" h="819785">
                <a:moveTo>
                  <a:pt x="123311" y="355569"/>
                </a:moveTo>
                <a:lnTo>
                  <a:pt x="112364" y="356362"/>
                </a:lnTo>
                <a:lnTo>
                  <a:pt x="115302" y="396821"/>
                </a:lnTo>
                <a:lnTo>
                  <a:pt x="126250" y="396028"/>
                </a:lnTo>
                <a:lnTo>
                  <a:pt x="123311" y="355569"/>
                </a:lnTo>
                <a:close/>
              </a:path>
              <a:path w="1922145" h="819785">
                <a:moveTo>
                  <a:pt x="127521" y="413523"/>
                </a:moveTo>
                <a:lnTo>
                  <a:pt x="116573" y="414316"/>
                </a:lnTo>
                <a:lnTo>
                  <a:pt x="119511" y="454775"/>
                </a:lnTo>
                <a:lnTo>
                  <a:pt x="130459" y="453982"/>
                </a:lnTo>
                <a:lnTo>
                  <a:pt x="127521" y="413523"/>
                </a:lnTo>
                <a:close/>
              </a:path>
              <a:path w="1922145" h="819785">
                <a:moveTo>
                  <a:pt x="131730" y="471479"/>
                </a:moveTo>
                <a:lnTo>
                  <a:pt x="120782" y="472272"/>
                </a:lnTo>
                <a:lnTo>
                  <a:pt x="123720" y="512730"/>
                </a:lnTo>
                <a:lnTo>
                  <a:pt x="134668" y="511937"/>
                </a:lnTo>
                <a:lnTo>
                  <a:pt x="131730" y="471479"/>
                </a:lnTo>
                <a:close/>
              </a:path>
              <a:path w="1922145" h="819785">
                <a:moveTo>
                  <a:pt x="135939" y="529433"/>
                </a:moveTo>
                <a:lnTo>
                  <a:pt x="124991" y="530226"/>
                </a:lnTo>
                <a:lnTo>
                  <a:pt x="126196" y="546790"/>
                </a:lnTo>
                <a:lnTo>
                  <a:pt x="128593" y="570777"/>
                </a:lnTo>
                <a:lnTo>
                  <a:pt x="139515" y="569688"/>
                </a:lnTo>
                <a:lnTo>
                  <a:pt x="137173" y="546245"/>
                </a:lnTo>
                <a:lnTo>
                  <a:pt x="131657" y="546245"/>
                </a:lnTo>
                <a:lnTo>
                  <a:pt x="137118" y="545701"/>
                </a:lnTo>
                <a:lnTo>
                  <a:pt x="135939" y="529433"/>
                </a:lnTo>
                <a:close/>
              </a:path>
              <a:path w="1922145" h="819785">
                <a:moveTo>
                  <a:pt x="137118" y="545701"/>
                </a:moveTo>
                <a:lnTo>
                  <a:pt x="131657" y="546245"/>
                </a:lnTo>
                <a:lnTo>
                  <a:pt x="137131" y="545849"/>
                </a:lnTo>
                <a:lnTo>
                  <a:pt x="137118" y="545701"/>
                </a:lnTo>
                <a:close/>
              </a:path>
              <a:path w="1922145" h="819785">
                <a:moveTo>
                  <a:pt x="137126" y="545774"/>
                </a:moveTo>
                <a:lnTo>
                  <a:pt x="131657" y="546245"/>
                </a:lnTo>
                <a:lnTo>
                  <a:pt x="137173" y="546245"/>
                </a:lnTo>
                <a:lnTo>
                  <a:pt x="137126" y="545774"/>
                </a:lnTo>
                <a:close/>
              </a:path>
              <a:path w="1922145" h="819785">
                <a:moveTo>
                  <a:pt x="137120" y="545701"/>
                </a:moveTo>
                <a:close/>
              </a:path>
              <a:path w="1922145" h="819785">
                <a:moveTo>
                  <a:pt x="141260" y="587144"/>
                </a:moveTo>
                <a:lnTo>
                  <a:pt x="130337" y="588232"/>
                </a:lnTo>
                <a:lnTo>
                  <a:pt x="134371" y="628597"/>
                </a:lnTo>
                <a:lnTo>
                  <a:pt x="145294" y="627508"/>
                </a:lnTo>
                <a:lnTo>
                  <a:pt x="141260" y="587144"/>
                </a:lnTo>
                <a:close/>
              </a:path>
              <a:path w="1922145" h="819785">
                <a:moveTo>
                  <a:pt x="147665" y="644595"/>
                </a:moveTo>
                <a:lnTo>
                  <a:pt x="136815" y="646253"/>
                </a:lnTo>
                <a:lnTo>
                  <a:pt x="140681" y="671506"/>
                </a:lnTo>
                <a:lnTo>
                  <a:pt x="144939" y="686615"/>
                </a:lnTo>
                <a:lnTo>
                  <a:pt x="155503" y="683634"/>
                </a:lnTo>
                <a:lnTo>
                  <a:pt x="155141" y="682356"/>
                </a:lnTo>
                <a:lnTo>
                  <a:pt x="154580" y="682164"/>
                </a:lnTo>
                <a:lnTo>
                  <a:pt x="154858" y="681354"/>
                </a:lnTo>
                <a:lnTo>
                  <a:pt x="151775" y="670454"/>
                </a:lnTo>
                <a:lnTo>
                  <a:pt x="146072" y="670454"/>
                </a:lnTo>
                <a:lnTo>
                  <a:pt x="151354" y="668964"/>
                </a:lnTo>
                <a:lnTo>
                  <a:pt x="147665" y="644595"/>
                </a:lnTo>
                <a:close/>
              </a:path>
              <a:path w="1922145" h="819785">
                <a:moveTo>
                  <a:pt x="157108" y="674774"/>
                </a:moveTo>
                <a:lnTo>
                  <a:pt x="154858" y="681354"/>
                </a:lnTo>
                <a:lnTo>
                  <a:pt x="155141" y="682356"/>
                </a:lnTo>
                <a:lnTo>
                  <a:pt x="164967" y="685709"/>
                </a:lnTo>
                <a:lnTo>
                  <a:pt x="167674" y="677795"/>
                </a:lnTo>
                <a:lnTo>
                  <a:pt x="168018" y="676232"/>
                </a:lnTo>
                <a:lnTo>
                  <a:pt x="162409" y="676232"/>
                </a:lnTo>
                <a:lnTo>
                  <a:pt x="157040" y="675098"/>
                </a:lnTo>
                <a:lnTo>
                  <a:pt x="157108" y="674774"/>
                </a:lnTo>
                <a:close/>
              </a:path>
              <a:path w="1922145" h="819785">
                <a:moveTo>
                  <a:pt x="154858" y="681354"/>
                </a:moveTo>
                <a:lnTo>
                  <a:pt x="154580" y="682164"/>
                </a:lnTo>
                <a:lnTo>
                  <a:pt x="155141" y="682356"/>
                </a:lnTo>
                <a:lnTo>
                  <a:pt x="154858" y="681354"/>
                </a:lnTo>
                <a:close/>
              </a:path>
              <a:path w="1922145" h="819785">
                <a:moveTo>
                  <a:pt x="157216" y="674460"/>
                </a:moveTo>
                <a:lnTo>
                  <a:pt x="157108" y="674774"/>
                </a:lnTo>
                <a:lnTo>
                  <a:pt x="157040" y="675098"/>
                </a:lnTo>
                <a:lnTo>
                  <a:pt x="162409" y="676232"/>
                </a:lnTo>
                <a:lnTo>
                  <a:pt x="157216" y="674460"/>
                </a:lnTo>
                <a:close/>
              </a:path>
              <a:path w="1922145" h="819785">
                <a:moveTo>
                  <a:pt x="168393" y="674460"/>
                </a:moveTo>
                <a:lnTo>
                  <a:pt x="157216" y="674460"/>
                </a:lnTo>
                <a:lnTo>
                  <a:pt x="162409" y="676232"/>
                </a:lnTo>
                <a:lnTo>
                  <a:pt x="168018" y="676232"/>
                </a:lnTo>
                <a:lnTo>
                  <a:pt x="168393" y="674460"/>
                </a:lnTo>
                <a:close/>
              </a:path>
              <a:path w="1922145" h="819785">
                <a:moveTo>
                  <a:pt x="161812" y="652557"/>
                </a:moveTo>
                <a:lnTo>
                  <a:pt x="157108" y="674774"/>
                </a:lnTo>
                <a:lnTo>
                  <a:pt x="157216" y="674460"/>
                </a:lnTo>
                <a:lnTo>
                  <a:pt x="168393" y="674460"/>
                </a:lnTo>
                <a:lnTo>
                  <a:pt x="172640" y="654360"/>
                </a:lnTo>
                <a:lnTo>
                  <a:pt x="172765" y="653537"/>
                </a:lnTo>
                <a:lnTo>
                  <a:pt x="167214" y="653537"/>
                </a:lnTo>
                <a:lnTo>
                  <a:pt x="161788" y="652715"/>
                </a:lnTo>
                <a:lnTo>
                  <a:pt x="161812" y="652557"/>
                </a:lnTo>
                <a:close/>
              </a:path>
              <a:path w="1922145" h="819785">
                <a:moveTo>
                  <a:pt x="151354" y="668964"/>
                </a:moveTo>
                <a:lnTo>
                  <a:pt x="146072" y="670454"/>
                </a:lnTo>
                <a:lnTo>
                  <a:pt x="151497" y="669625"/>
                </a:lnTo>
                <a:lnTo>
                  <a:pt x="151446" y="669290"/>
                </a:lnTo>
                <a:lnTo>
                  <a:pt x="151354" y="668964"/>
                </a:lnTo>
                <a:close/>
              </a:path>
              <a:path w="1922145" h="819785">
                <a:moveTo>
                  <a:pt x="151446" y="669290"/>
                </a:moveTo>
                <a:lnTo>
                  <a:pt x="151497" y="669625"/>
                </a:lnTo>
                <a:lnTo>
                  <a:pt x="146072" y="670454"/>
                </a:lnTo>
                <a:lnTo>
                  <a:pt x="151775" y="670454"/>
                </a:lnTo>
                <a:lnTo>
                  <a:pt x="151446" y="669290"/>
                </a:lnTo>
                <a:close/>
              </a:path>
              <a:path w="1922145" h="819785">
                <a:moveTo>
                  <a:pt x="151396" y="668964"/>
                </a:moveTo>
                <a:lnTo>
                  <a:pt x="151446" y="669290"/>
                </a:lnTo>
                <a:lnTo>
                  <a:pt x="151396" y="668964"/>
                </a:lnTo>
                <a:close/>
              </a:path>
              <a:path w="1922145" h="819785">
                <a:moveTo>
                  <a:pt x="161845" y="652403"/>
                </a:moveTo>
                <a:lnTo>
                  <a:pt x="161788" y="652715"/>
                </a:lnTo>
                <a:lnTo>
                  <a:pt x="167214" y="653537"/>
                </a:lnTo>
                <a:lnTo>
                  <a:pt x="161845" y="652403"/>
                </a:lnTo>
                <a:close/>
              </a:path>
              <a:path w="1922145" h="819785">
                <a:moveTo>
                  <a:pt x="172938" y="652403"/>
                </a:moveTo>
                <a:lnTo>
                  <a:pt x="161845" y="652403"/>
                </a:lnTo>
                <a:lnTo>
                  <a:pt x="167214" y="653537"/>
                </a:lnTo>
                <a:lnTo>
                  <a:pt x="172765" y="653537"/>
                </a:lnTo>
                <a:lnTo>
                  <a:pt x="172938" y="652403"/>
                </a:lnTo>
                <a:close/>
              </a:path>
              <a:path w="1922145" h="819785">
                <a:moveTo>
                  <a:pt x="163175" y="643592"/>
                </a:moveTo>
                <a:lnTo>
                  <a:pt x="161812" y="652557"/>
                </a:lnTo>
                <a:lnTo>
                  <a:pt x="161845" y="652403"/>
                </a:lnTo>
                <a:lnTo>
                  <a:pt x="172938" y="652403"/>
                </a:lnTo>
                <a:lnTo>
                  <a:pt x="174027" y="645238"/>
                </a:lnTo>
                <a:lnTo>
                  <a:pt x="163175" y="643592"/>
                </a:lnTo>
                <a:close/>
              </a:path>
              <a:path w="1922145" h="819785">
                <a:moveTo>
                  <a:pt x="168502" y="608549"/>
                </a:moveTo>
                <a:lnTo>
                  <a:pt x="165811" y="626249"/>
                </a:lnTo>
                <a:lnTo>
                  <a:pt x="176663" y="627895"/>
                </a:lnTo>
                <a:lnTo>
                  <a:pt x="179391" y="609932"/>
                </a:lnTo>
                <a:lnTo>
                  <a:pt x="179468" y="609283"/>
                </a:lnTo>
                <a:lnTo>
                  <a:pt x="173941" y="609283"/>
                </a:lnTo>
                <a:lnTo>
                  <a:pt x="168492" y="608634"/>
                </a:lnTo>
                <a:close/>
              </a:path>
              <a:path w="1922145" h="819785">
                <a:moveTo>
                  <a:pt x="168515" y="608460"/>
                </a:moveTo>
                <a:lnTo>
                  <a:pt x="168492" y="608634"/>
                </a:lnTo>
                <a:lnTo>
                  <a:pt x="173941" y="609283"/>
                </a:lnTo>
                <a:lnTo>
                  <a:pt x="168515" y="608460"/>
                </a:lnTo>
                <a:close/>
              </a:path>
              <a:path w="1922145" h="819785">
                <a:moveTo>
                  <a:pt x="179567" y="608460"/>
                </a:moveTo>
                <a:lnTo>
                  <a:pt x="168515" y="608460"/>
                </a:lnTo>
                <a:lnTo>
                  <a:pt x="173941" y="609283"/>
                </a:lnTo>
                <a:lnTo>
                  <a:pt x="179468" y="609283"/>
                </a:lnTo>
                <a:lnTo>
                  <a:pt x="179567" y="608460"/>
                </a:lnTo>
                <a:close/>
              </a:path>
              <a:path w="1922145" h="819785">
                <a:moveTo>
                  <a:pt x="171168" y="586220"/>
                </a:moveTo>
                <a:lnTo>
                  <a:pt x="168502" y="608549"/>
                </a:lnTo>
                <a:lnTo>
                  <a:pt x="179567" y="608460"/>
                </a:lnTo>
                <a:lnTo>
                  <a:pt x="182067" y="587519"/>
                </a:lnTo>
                <a:lnTo>
                  <a:pt x="171168" y="586220"/>
                </a:lnTo>
                <a:close/>
              </a:path>
              <a:path w="1922145" h="819785">
                <a:moveTo>
                  <a:pt x="178058" y="528522"/>
                </a:moveTo>
                <a:lnTo>
                  <a:pt x="173248" y="568802"/>
                </a:lnTo>
                <a:lnTo>
                  <a:pt x="184147" y="570100"/>
                </a:lnTo>
                <a:lnTo>
                  <a:pt x="188957" y="529820"/>
                </a:lnTo>
                <a:lnTo>
                  <a:pt x="178058" y="528522"/>
                </a:lnTo>
                <a:close/>
              </a:path>
              <a:path w="1922145" h="819785">
                <a:moveTo>
                  <a:pt x="184688" y="470822"/>
                </a:moveTo>
                <a:lnTo>
                  <a:pt x="180088" y="511126"/>
                </a:lnTo>
                <a:lnTo>
                  <a:pt x="190994" y="512368"/>
                </a:lnTo>
                <a:lnTo>
                  <a:pt x="195594" y="472064"/>
                </a:lnTo>
                <a:lnTo>
                  <a:pt x="184688" y="470822"/>
                </a:lnTo>
                <a:close/>
              </a:path>
              <a:path w="1922145" h="819785">
                <a:moveTo>
                  <a:pt x="191278" y="413089"/>
                </a:moveTo>
                <a:lnTo>
                  <a:pt x="186678" y="453393"/>
                </a:lnTo>
                <a:lnTo>
                  <a:pt x="197584" y="454635"/>
                </a:lnTo>
                <a:lnTo>
                  <a:pt x="202184" y="414331"/>
                </a:lnTo>
                <a:lnTo>
                  <a:pt x="191278" y="413089"/>
                </a:lnTo>
                <a:close/>
              </a:path>
              <a:path w="1922145" h="819785">
                <a:moveTo>
                  <a:pt x="197868" y="355356"/>
                </a:moveTo>
                <a:lnTo>
                  <a:pt x="193267" y="395660"/>
                </a:lnTo>
                <a:lnTo>
                  <a:pt x="204173" y="396902"/>
                </a:lnTo>
                <a:lnTo>
                  <a:pt x="208774" y="356598"/>
                </a:lnTo>
                <a:lnTo>
                  <a:pt x="197868" y="355356"/>
                </a:lnTo>
                <a:close/>
              </a:path>
              <a:path w="1922145" h="819785">
                <a:moveTo>
                  <a:pt x="204458" y="297623"/>
                </a:moveTo>
                <a:lnTo>
                  <a:pt x="199857" y="337927"/>
                </a:lnTo>
                <a:lnTo>
                  <a:pt x="210763" y="339169"/>
                </a:lnTo>
                <a:lnTo>
                  <a:pt x="215364" y="298865"/>
                </a:lnTo>
                <a:lnTo>
                  <a:pt x="204458" y="297623"/>
                </a:lnTo>
                <a:close/>
              </a:path>
              <a:path w="1922145" h="819785">
                <a:moveTo>
                  <a:pt x="213255" y="239797"/>
                </a:moveTo>
                <a:lnTo>
                  <a:pt x="207890" y="267556"/>
                </a:lnTo>
                <a:lnTo>
                  <a:pt x="206447" y="280194"/>
                </a:lnTo>
                <a:lnTo>
                  <a:pt x="217353" y="281436"/>
                </a:lnTo>
                <a:lnTo>
                  <a:pt x="218747" y="269219"/>
                </a:lnTo>
                <a:lnTo>
                  <a:pt x="213343" y="268176"/>
                </a:lnTo>
                <a:lnTo>
                  <a:pt x="218933" y="268176"/>
                </a:lnTo>
                <a:lnTo>
                  <a:pt x="224031" y="241881"/>
                </a:lnTo>
                <a:lnTo>
                  <a:pt x="213255" y="239797"/>
                </a:lnTo>
                <a:close/>
              </a:path>
              <a:path w="1922145" h="819785">
                <a:moveTo>
                  <a:pt x="213343" y="268176"/>
                </a:moveTo>
                <a:lnTo>
                  <a:pt x="218731" y="269219"/>
                </a:lnTo>
                <a:lnTo>
                  <a:pt x="218795" y="268797"/>
                </a:lnTo>
                <a:lnTo>
                  <a:pt x="213343" y="268176"/>
                </a:lnTo>
                <a:close/>
              </a:path>
              <a:path w="1922145" h="819785">
                <a:moveTo>
                  <a:pt x="218771" y="269010"/>
                </a:moveTo>
                <a:lnTo>
                  <a:pt x="218731" y="269219"/>
                </a:lnTo>
                <a:lnTo>
                  <a:pt x="218771" y="269010"/>
                </a:lnTo>
                <a:close/>
              </a:path>
              <a:path w="1922145" h="819785">
                <a:moveTo>
                  <a:pt x="218933" y="268176"/>
                </a:moveTo>
                <a:lnTo>
                  <a:pt x="213343" y="268176"/>
                </a:lnTo>
                <a:lnTo>
                  <a:pt x="218795" y="268797"/>
                </a:lnTo>
                <a:lnTo>
                  <a:pt x="218771" y="269010"/>
                </a:lnTo>
                <a:lnTo>
                  <a:pt x="218933" y="268176"/>
                </a:lnTo>
                <a:close/>
              </a:path>
              <a:path w="1922145" h="819785">
                <a:moveTo>
                  <a:pt x="234364" y="219639"/>
                </a:moveTo>
                <a:lnTo>
                  <a:pt x="238483" y="230793"/>
                </a:lnTo>
                <a:lnTo>
                  <a:pt x="248781" y="226999"/>
                </a:lnTo>
                <a:lnTo>
                  <a:pt x="246261" y="220175"/>
                </a:lnTo>
                <a:lnTo>
                  <a:pt x="234721" y="220175"/>
                </a:lnTo>
                <a:lnTo>
                  <a:pt x="234364" y="219639"/>
                </a:lnTo>
                <a:close/>
              </a:path>
              <a:path w="1922145" h="819785">
                <a:moveTo>
                  <a:pt x="232320" y="204139"/>
                </a:moveTo>
                <a:lnTo>
                  <a:pt x="218034" y="222218"/>
                </a:lnTo>
                <a:lnTo>
                  <a:pt x="228450" y="225676"/>
                </a:lnTo>
                <a:lnTo>
                  <a:pt x="230557" y="219344"/>
                </a:lnTo>
                <a:lnTo>
                  <a:pt x="230297" y="219344"/>
                </a:lnTo>
                <a:lnTo>
                  <a:pt x="225836" y="216151"/>
                </a:lnTo>
                <a:lnTo>
                  <a:pt x="232039" y="216151"/>
                </a:lnTo>
                <a:lnTo>
                  <a:pt x="231935" y="215995"/>
                </a:lnTo>
                <a:lnTo>
                  <a:pt x="231411" y="215995"/>
                </a:lnTo>
                <a:lnTo>
                  <a:pt x="231185" y="215314"/>
                </a:lnTo>
                <a:lnTo>
                  <a:pt x="229982" y="214674"/>
                </a:lnTo>
                <a:lnTo>
                  <a:pt x="230447" y="213803"/>
                </a:lnTo>
                <a:lnTo>
                  <a:pt x="230441" y="213080"/>
                </a:lnTo>
                <a:lnTo>
                  <a:pt x="229680" y="210794"/>
                </a:lnTo>
                <a:lnTo>
                  <a:pt x="232052" y="210794"/>
                </a:lnTo>
                <a:lnTo>
                  <a:pt x="232563" y="209836"/>
                </a:lnTo>
                <a:lnTo>
                  <a:pt x="241016" y="209836"/>
                </a:lnTo>
                <a:lnTo>
                  <a:pt x="239503" y="207565"/>
                </a:lnTo>
                <a:lnTo>
                  <a:pt x="238840" y="206965"/>
                </a:lnTo>
                <a:lnTo>
                  <a:pt x="233758" y="204261"/>
                </a:lnTo>
                <a:lnTo>
                  <a:pt x="232320" y="204139"/>
                </a:lnTo>
                <a:close/>
              </a:path>
              <a:path w="1922145" h="819785">
                <a:moveTo>
                  <a:pt x="239290" y="217137"/>
                </a:moveTo>
                <a:lnTo>
                  <a:pt x="234140" y="219034"/>
                </a:lnTo>
                <a:lnTo>
                  <a:pt x="234364" y="219639"/>
                </a:lnTo>
                <a:lnTo>
                  <a:pt x="234721" y="220175"/>
                </a:lnTo>
                <a:lnTo>
                  <a:pt x="239290" y="217137"/>
                </a:lnTo>
                <a:close/>
              </a:path>
              <a:path w="1922145" h="819785">
                <a:moveTo>
                  <a:pt x="245139" y="217137"/>
                </a:moveTo>
                <a:lnTo>
                  <a:pt x="239290" y="217137"/>
                </a:lnTo>
                <a:lnTo>
                  <a:pt x="234721" y="220175"/>
                </a:lnTo>
                <a:lnTo>
                  <a:pt x="246261" y="220175"/>
                </a:lnTo>
                <a:lnTo>
                  <a:pt x="245139" y="217137"/>
                </a:lnTo>
                <a:close/>
              </a:path>
              <a:path w="1922145" h="819785">
                <a:moveTo>
                  <a:pt x="232635" y="216085"/>
                </a:moveTo>
                <a:lnTo>
                  <a:pt x="232303" y="216547"/>
                </a:lnTo>
                <a:lnTo>
                  <a:pt x="234364" y="219639"/>
                </a:lnTo>
                <a:lnTo>
                  <a:pt x="234140" y="219034"/>
                </a:lnTo>
                <a:lnTo>
                  <a:pt x="239290" y="217137"/>
                </a:lnTo>
                <a:lnTo>
                  <a:pt x="245139" y="217137"/>
                </a:lnTo>
                <a:lnTo>
                  <a:pt x="244796" y="216208"/>
                </a:lnTo>
                <a:lnTo>
                  <a:pt x="232865" y="216208"/>
                </a:lnTo>
                <a:lnTo>
                  <a:pt x="232635" y="216085"/>
                </a:lnTo>
                <a:close/>
              </a:path>
              <a:path w="1922145" h="819785">
                <a:moveTo>
                  <a:pt x="225836" y="216151"/>
                </a:moveTo>
                <a:lnTo>
                  <a:pt x="230297" y="219344"/>
                </a:lnTo>
                <a:lnTo>
                  <a:pt x="230782" y="218668"/>
                </a:lnTo>
                <a:lnTo>
                  <a:pt x="231044" y="217880"/>
                </a:lnTo>
                <a:lnTo>
                  <a:pt x="225836" y="216151"/>
                </a:lnTo>
                <a:close/>
              </a:path>
              <a:path w="1922145" h="819785">
                <a:moveTo>
                  <a:pt x="230782" y="218668"/>
                </a:moveTo>
                <a:lnTo>
                  <a:pt x="230297" y="219344"/>
                </a:lnTo>
                <a:lnTo>
                  <a:pt x="230557" y="219344"/>
                </a:lnTo>
                <a:lnTo>
                  <a:pt x="230782" y="218668"/>
                </a:lnTo>
                <a:close/>
              </a:path>
              <a:path w="1922145" h="819785">
                <a:moveTo>
                  <a:pt x="232039" y="216151"/>
                </a:moveTo>
                <a:lnTo>
                  <a:pt x="225836" y="216151"/>
                </a:lnTo>
                <a:lnTo>
                  <a:pt x="231044" y="217880"/>
                </a:lnTo>
                <a:lnTo>
                  <a:pt x="230782" y="218668"/>
                </a:lnTo>
                <a:lnTo>
                  <a:pt x="232303" y="216547"/>
                </a:lnTo>
                <a:lnTo>
                  <a:pt x="232039" y="216151"/>
                </a:lnTo>
                <a:close/>
              </a:path>
              <a:path w="1922145" h="819785">
                <a:moveTo>
                  <a:pt x="232060" y="215780"/>
                </a:moveTo>
                <a:lnTo>
                  <a:pt x="231935" y="215995"/>
                </a:lnTo>
                <a:lnTo>
                  <a:pt x="232303" y="216547"/>
                </a:lnTo>
                <a:lnTo>
                  <a:pt x="232635" y="216085"/>
                </a:lnTo>
                <a:lnTo>
                  <a:pt x="232060" y="215780"/>
                </a:lnTo>
                <a:close/>
              </a:path>
              <a:path w="1922145" h="819785">
                <a:moveTo>
                  <a:pt x="233316" y="215363"/>
                </a:moveTo>
                <a:lnTo>
                  <a:pt x="233102" y="215434"/>
                </a:lnTo>
                <a:lnTo>
                  <a:pt x="232854" y="215780"/>
                </a:lnTo>
                <a:lnTo>
                  <a:pt x="232758" y="216151"/>
                </a:lnTo>
                <a:lnTo>
                  <a:pt x="233316" y="215363"/>
                </a:lnTo>
                <a:close/>
              </a:path>
              <a:path w="1922145" h="819785">
                <a:moveTo>
                  <a:pt x="242039" y="211370"/>
                </a:moveTo>
                <a:lnTo>
                  <a:pt x="235446" y="211370"/>
                </a:lnTo>
                <a:lnTo>
                  <a:pt x="234148" y="213803"/>
                </a:lnTo>
                <a:lnTo>
                  <a:pt x="234084" y="214405"/>
                </a:lnTo>
                <a:lnTo>
                  <a:pt x="234294" y="215038"/>
                </a:lnTo>
                <a:lnTo>
                  <a:pt x="233316" y="215363"/>
                </a:lnTo>
                <a:lnTo>
                  <a:pt x="232865" y="216208"/>
                </a:lnTo>
                <a:lnTo>
                  <a:pt x="244796" y="216208"/>
                </a:lnTo>
                <a:lnTo>
                  <a:pt x="244290" y="214837"/>
                </a:lnTo>
                <a:lnTo>
                  <a:pt x="244062" y="214405"/>
                </a:lnTo>
                <a:lnTo>
                  <a:pt x="242039" y="211370"/>
                </a:lnTo>
                <a:close/>
              </a:path>
              <a:path w="1922145" h="819785">
                <a:moveTo>
                  <a:pt x="233102" y="215434"/>
                </a:moveTo>
                <a:lnTo>
                  <a:pt x="232060" y="215780"/>
                </a:lnTo>
                <a:lnTo>
                  <a:pt x="232635" y="216085"/>
                </a:lnTo>
                <a:lnTo>
                  <a:pt x="233102" y="215434"/>
                </a:lnTo>
                <a:close/>
              </a:path>
              <a:path w="1922145" h="819785">
                <a:moveTo>
                  <a:pt x="231185" y="215314"/>
                </a:moveTo>
                <a:lnTo>
                  <a:pt x="231411" y="215995"/>
                </a:lnTo>
                <a:lnTo>
                  <a:pt x="231840" y="215853"/>
                </a:lnTo>
                <a:lnTo>
                  <a:pt x="231644" y="215558"/>
                </a:lnTo>
                <a:lnTo>
                  <a:pt x="231185" y="215314"/>
                </a:lnTo>
                <a:close/>
              </a:path>
              <a:path w="1922145" h="819785">
                <a:moveTo>
                  <a:pt x="231840" y="215853"/>
                </a:moveTo>
                <a:lnTo>
                  <a:pt x="231411" y="215995"/>
                </a:lnTo>
                <a:lnTo>
                  <a:pt x="231935" y="215995"/>
                </a:lnTo>
                <a:lnTo>
                  <a:pt x="231840" y="215853"/>
                </a:lnTo>
                <a:close/>
              </a:path>
              <a:path w="1922145" h="819785">
                <a:moveTo>
                  <a:pt x="231644" y="215558"/>
                </a:moveTo>
                <a:lnTo>
                  <a:pt x="231840" y="215853"/>
                </a:lnTo>
                <a:lnTo>
                  <a:pt x="232060" y="215780"/>
                </a:lnTo>
                <a:lnTo>
                  <a:pt x="231644" y="215558"/>
                </a:lnTo>
                <a:close/>
              </a:path>
              <a:path w="1922145" h="819785">
                <a:moveTo>
                  <a:pt x="232874" y="213080"/>
                </a:moveTo>
                <a:lnTo>
                  <a:pt x="230882" y="214405"/>
                </a:lnTo>
                <a:lnTo>
                  <a:pt x="231644" y="215558"/>
                </a:lnTo>
                <a:lnTo>
                  <a:pt x="232060" y="215780"/>
                </a:lnTo>
                <a:lnTo>
                  <a:pt x="233102" y="215434"/>
                </a:lnTo>
                <a:lnTo>
                  <a:pt x="233827" y="214405"/>
                </a:lnTo>
                <a:lnTo>
                  <a:pt x="233950" y="214173"/>
                </a:lnTo>
                <a:lnTo>
                  <a:pt x="233883" y="213803"/>
                </a:lnTo>
                <a:lnTo>
                  <a:pt x="232874" y="213080"/>
                </a:lnTo>
                <a:close/>
              </a:path>
              <a:path w="1922145" h="819785">
                <a:moveTo>
                  <a:pt x="230889" y="214425"/>
                </a:moveTo>
                <a:lnTo>
                  <a:pt x="231185" y="215314"/>
                </a:lnTo>
                <a:lnTo>
                  <a:pt x="231644" y="215558"/>
                </a:lnTo>
                <a:lnTo>
                  <a:pt x="230889" y="214425"/>
                </a:lnTo>
                <a:close/>
              </a:path>
              <a:path w="1922145" h="819785">
                <a:moveTo>
                  <a:pt x="233787" y="214479"/>
                </a:moveTo>
                <a:lnTo>
                  <a:pt x="233102" y="215434"/>
                </a:lnTo>
                <a:lnTo>
                  <a:pt x="233316" y="215363"/>
                </a:lnTo>
                <a:lnTo>
                  <a:pt x="233787" y="214479"/>
                </a:lnTo>
                <a:close/>
              </a:path>
              <a:path w="1922145" h="819785">
                <a:moveTo>
                  <a:pt x="234007" y="214173"/>
                </a:moveTo>
                <a:lnTo>
                  <a:pt x="233804" y="214457"/>
                </a:lnTo>
                <a:lnTo>
                  <a:pt x="233316" y="215363"/>
                </a:lnTo>
                <a:lnTo>
                  <a:pt x="234294" y="215038"/>
                </a:lnTo>
                <a:lnTo>
                  <a:pt x="234007" y="214173"/>
                </a:lnTo>
                <a:close/>
              </a:path>
              <a:path w="1922145" h="819785">
                <a:moveTo>
                  <a:pt x="230591" y="213532"/>
                </a:moveTo>
                <a:lnTo>
                  <a:pt x="229982" y="214674"/>
                </a:lnTo>
                <a:lnTo>
                  <a:pt x="231185" y="215314"/>
                </a:lnTo>
                <a:lnTo>
                  <a:pt x="230591" y="213532"/>
                </a:lnTo>
                <a:close/>
              </a:path>
              <a:path w="1922145" h="819785">
                <a:moveTo>
                  <a:pt x="233985" y="214108"/>
                </a:moveTo>
                <a:lnTo>
                  <a:pt x="233787" y="214479"/>
                </a:lnTo>
                <a:lnTo>
                  <a:pt x="234007" y="214173"/>
                </a:lnTo>
                <a:close/>
              </a:path>
              <a:path w="1922145" h="819785">
                <a:moveTo>
                  <a:pt x="231396" y="212023"/>
                </a:moveTo>
                <a:lnTo>
                  <a:pt x="230657" y="213408"/>
                </a:lnTo>
                <a:lnTo>
                  <a:pt x="230682" y="213803"/>
                </a:lnTo>
                <a:lnTo>
                  <a:pt x="230882" y="214405"/>
                </a:lnTo>
                <a:lnTo>
                  <a:pt x="232874" y="213080"/>
                </a:lnTo>
                <a:lnTo>
                  <a:pt x="231396" y="212023"/>
                </a:lnTo>
                <a:close/>
              </a:path>
              <a:path w="1922145" h="819785">
                <a:moveTo>
                  <a:pt x="234075" y="213940"/>
                </a:moveTo>
                <a:lnTo>
                  <a:pt x="234007" y="214173"/>
                </a:lnTo>
                <a:lnTo>
                  <a:pt x="234075" y="213940"/>
                </a:lnTo>
                <a:close/>
              </a:path>
              <a:path w="1922145" h="819785">
                <a:moveTo>
                  <a:pt x="233883" y="213803"/>
                </a:moveTo>
                <a:lnTo>
                  <a:pt x="233985" y="214108"/>
                </a:lnTo>
                <a:lnTo>
                  <a:pt x="234014" y="213896"/>
                </a:lnTo>
                <a:lnTo>
                  <a:pt x="233883" y="213803"/>
                </a:lnTo>
                <a:close/>
              </a:path>
              <a:path w="1922145" h="819785">
                <a:moveTo>
                  <a:pt x="235446" y="211370"/>
                </a:moveTo>
                <a:lnTo>
                  <a:pt x="233503" y="212662"/>
                </a:lnTo>
                <a:lnTo>
                  <a:pt x="233883" y="213803"/>
                </a:lnTo>
                <a:lnTo>
                  <a:pt x="234075" y="213940"/>
                </a:lnTo>
                <a:lnTo>
                  <a:pt x="235446" y="211370"/>
                </a:lnTo>
                <a:close/>
              </a:path>
              <a:path w="1922145" h="819785">
                <a:moveTo>
                  <a:pt x="233503" y="212662"/>
                </a:moveTo>
                <a:lnTo>
                  <a:pt x="232874" y="213080"/>
                </a:lnTo>
                <a:lnTo>
                  <a:pt x="233883" y="213803"/>
                </a:lnTo>
                <a:lnTo>
                  <a:pt x="233503" y="212662"/>
                </a:lnTo>
                <a:close/>
              </a:path>
              <a:path w="1922145" h="819785">
                <a:moveTo>
                  <a:pt x="229680" y="210794"/>
                </a:moveTo>
                <a:lnTo>
                  <a:pt x="230591" y="213532"/>
                </a:lnTo>
                <a:lnTo>
                  <a:pt x="231396" y="212023"/>
                </a:lnTo>
                <a:lnTo>
                  <a:pt x="229680" y="210794"/>
                </a:lnTo>
                <a:close/>
              </a:path>
              <a:path w="1922145" h="819785">
                <a:moveTo>
                  <a:pt x="232563" y="209836"/>
                </a:moveTo>
                <a:lnTo>
                  <a:pt x="231396" y="212023"/>
                </a:lnTo>
                <a:lnTo>
                  <a:pt x="232874" y="213080"/>
                </a:lnTo>
                <a:lnTo>
                  <a:pt x="233503" y="212662"/>
                </a:lnTo>
                <a:lnTo>
                  <a:pt x="232563" y="209836"/>
                </a:lnTo>
                <a:close/>
              </a:path>
              <a:path w="1922145" h="819785">
                <a:moveTo>
                  <a:pt x="241016" y="209836"/>
                </a:moveTo>
                <a:lnTo>
                  <a:pt x="232563" y="209836"/>
                </a:lnTo>
                <a:lnTo>
                  <a:pt x="233503" y="212662"/>
                </a:lnTo>
                <a:lnTo>
                  <a:pt x="235446" y="211370"/>
                </a:lnTo>
                <a:lnTo>
                  <a:pt x="242039" y="211370"/>
                </a:lnTo>
                <a:lnTo>
                  <a:pt x="241016" y="209836"/>
                </a:lnTo>
                <a:close/>
              </a:path>
              <a:path w="1922145" h="819785">
                <a:moveTo>
                  <a:pt x="232052" y="210794"/>
                </a:moveTo>
                <a:lnTo>
                  <a:pt x="229680" y="210794"/>
                </a:lnTo>
                <a:lnTo>
                  <a:pt x="231396" y="212023"/>
                </a:lnTo>
                <a:lnTo>
                  <a:pt x="232052" y="210794"/>
                </a:lnTo>
                <a:close/>
              </a:path>
              <a:path w="1922145" h="819785">
                <a:moveTo>
                  <a:pt x="255418" y="254193"/>
                </a:moveTo>
                <a:lnTo>
                  <a:pt x="249861" y="254193"/>
                </a:lnTo>
                <a:lnTo>
                  <a:pt x="244523" y="255470"/>
                </a:lnTo>
                <a:lnTo>
                  <a:pt x="249870" y="286706"/>
                </a:lnTo>
                <a:lnTo>
                  <a:pt x="260689" y="284854"/>
                </a:lnTo>
                <a:lnTo>
                  <a:pt x="255418" y="254193"/>
                </a:lnTo>
                <a:close/>
              </a:path>
              <a:path w="1922145" h="819785">
                <a:moveTo>
                  <a:pt x="244482" y="255295"/>
                </a:moveTo>
                <a:lnTo>
                  <a:pt x="244512" y="255470"/>
                </a:lnTo>
                <a:lnTo>
                  <a:pt x="244482" y="255295"/>
                </a:lnTo>
                <a:close/>
              </a:path>
              <a:path w="1922145" h="819785">
                <a:moveTo>
                  <a:pt x="249861" y="254193"/>
                </a:moveTo>
                <a:lnTo>
                  <a:pt x="244451" y="255118"/>
                </a:lnTo>
                <a:lnTo>
                  <a:pt x="244523" y="255470"/>
                </a:lnTo>
                <a:lnTo>
                  <a:pt x="249861" y="254193"/>
                </a:lnTo>
                <a:close/>
              </a:path>
              <a:path w="1922145" h="819785">
                <a:moveTo>
                  <a:pt x="253212" y="244632"/>
                </a:moveTo>
                <a:lnTo>
                  <a:pt x="242537" y="247186"/>
                </a:lnTo>
                <a:lnTo>
                  <a:pt x="244482" y="255295"/>
                </a:lnTo>
                <a:lnTo>
                  <a:pt x="244451" y="255118"/>
                </a:lnTo>
                <a:lnTo>
                  <a:pt x="249861" y="254193"/>
                </a:lnTo>
                <a:lnTo>
                  <a:pt x="255418" y="254193"/>
                </a:lnTo>
                <a:lnTo>
                  <a:pt x="255198" y="252916"/>
                </a:lnTo>
                <a:lnTo>
                  <a:pt x="253212" y="244632"/>
                </a:lnTo>
                <a:close/>
              </a:path>
              <a:path w="1922145" h="819785">
                <a:moveTo>
                  <a:pt x="263307" y="302414"/>
                </a:moveTo>
                <a:lnTo>
                  <a:pt x="252424" y="303841"/>
                </a:lnTo>
                <a:lnTo>
                  <a:pt x="257710" y="344061"/>
                </a:lnTo>
                <a:lnTo>
                  <a:pt x="268593" y="342634"/>
                </a:lnTo>
                <a:lnTo>
                  <a:pt x="263307" y="302414"/>
                </a:lnTo>
                <a:close/>
              </a:path>
              <a:path w="1922145" h="819785">
                <a:moveTo>
                  <a:pt x="270879" y="360027"/>
                </a:moveTo>
                <a:lnTo>
                  <a:pt x="259996" y="361454"/>
                </a:lnTo>
                <a:lnTo>
                  <a:pt x="260756" y="367241"/>
                </a:lnTo>
                <a:lnTo>
                  <a:pt x="265063" y="401667"/>
                </a:lnTo>
                <a:lnTo>
                  <a:pt x="275954" y="400308"/>
                </a:lnTo>
                <a:lnTo>
                  <a:pt x="271639" y="365814"/>
                </a:lnTo>
                <a:lnTo>
                  <a:pt x="270879" y="360027"/>
                </a:lnTo>
                <a:close/>
              </a:path>
              <a:path w="1922145" h="819785">
                <a:moveTo>
                  <a:pt x="278132" y="417715"/>
                </a:moveTo>
                <a:lnTo>
                  <a:pt x="267240" y="419074"/>
                </a:lnTo>
                <a:lnTo>
                  <a:pt x="272275" y="459326"/>
                </a:lnTo>
                <a:lnTo>
                  <a:pt x="283167" y="457967"/>
                </a:lnTo>
                <a:lnTo>
                  <a:pt x="278132" y="417715"/>
                </a:lnTo>
                <a:close/>
              </a:path>
              <a:path w="1922145" h="819785">
                <a:moveTo>
                  <a:pt x="285344" y="475374"/>
                </a:moveTo>
                <a:lnTo>
                  <a:pt x="274453" y="476733"/>
                </a:lnTo>
                <a:lnTo>
                  <a:pt x="279488" y="516985"/>
                </a:lnTo>
                <a:lnTo>
                  <a:pt x="290380" y="515626"/>
                </a:lnTo>
                <a:lnTo>
                  <a:pt x="285344" y="475374"/>
                </a:lnTo>
                <a:close/>
              </a:path>
              <a:path w="1922145" h="819785">
                <a:moveTo>
                  <a:pt x="292557" y="533033"/>
                </a:moveTo>
                <a:lnTo>
                  <a:pt x="281665" y="534392"/>
                </a:lnTo>
                <a:lnTo>
                  <a:pt x="282909" y="544246"/>
                </a:lnTo>
                <a:lnTo>
                  <a:pt x="288703" y="574682"/>
                </a:lnTo>
                <a:lnTo>
                  <a:pt x="299487" y="572634"/>
                </a:lnTo>
                <a:lnTo>
                  <a:pt x="293887" y="543222"/>
                </a:lnTo>
                <a:lnTo>
                  <a:pt x="288301" y="543222"/>
                </a:lnTo>
                <a:lnTo>
                  <a:pt x="293693" y="542198"/>
                </a:lnTo>
                <a:lnTo>
                  <a:pt x="292557" y="533033"/>
                </a:lnTo>
                <a:close/>
              </a:path>
              <a:path w="1922145" h="819785">
                <a:moveTo>
                  <a:pt x="293693" y="542198"/>
                </a:moveTo>
                <a:lnTo>
                  <a:pt x="288301" y="543222"/>
                </a:lnTo>
                <a:lnTo>
                  <a:pt x="293747" y="542543"/>
                </a:lnTo>
                <a:lnTo>
                  <a:pt x="293693" y="542198"/>
                </a:lnTo>
                <a:close/>
              </a:path>
              <a:path w="1922145" h="819785">
                <a:moveTo>
                  <a:pt x="293725" y="542369"/>
                </a:moveTo>
                <a:lnTo>
                  <a:pt x="293747" y="542543"/>
                </a:lnTo>
                <a:lnTo>
                  <a:pt x="288301" y="543222"/>
                </a:lnTo>
                <a:lnTo>
                  <a:pt x="293887" y="543222"/>
                </a:lnTo>
                <a:lnTo>
                  <a:pt x="293725" y="542369"/>
                </a:lnTo>
                <a:close/>
              </a:path>
              <a:path w="1922145" h="819785">
                <a:moveTo>
                  <a:pt x="293704" y="542198"/>
                </a:moveTo>
                <a:lnTo>
                  <a:pt x="293725" y="542369"/>
                </a:lnTo>
                <a:lnTo>
                  <a:pt x="293704" y="542198"/>
                </a:lnTo>
                <a:close/>
              </a:path>
              <a:path w="1922145" h="819785">
                <a:moveTo>
                  <a:pt x="303966" y="588948"/>
                </a:moveTo>
                <a:lnTo>
                  <a:pt x="293474" y="592169"/>
                </a:lnTo>
                <a:lnTo>
                  <a:pt x="295706" y="599407"/>
                </a:lnTo>
                <a:lnTo>
                  <a:pt x="295943" y="599892"/>
                </a:lnTo>
                <a:lnTo>
                  <a:pt x="300638" y="607331"/>
                </a:lnTo>
                <a:lnTo>
                  <a:pt x="301520" y="608060"/>
                </a:lnTo>
                <a:lnTo>
                  <a:pt x="307257" y="610295"/>
                </a:lnTo>
                <a:lnTo>
                  <a:pt x="308906" y="610133"/>
                </a:lnTo>
                <a:lnTo>
                  <a:pt x="314145" y="606796"/>
                </a:lnTo>
                <a:lnTo>
                  <a:pt x="314765" y="606134"/>
                </a:lnTo>
                <a:lnTo>
                  <a:pt x="315655" y="604514"/>
                </a:lnTo>
                <a:lnTo>
                  <a:pt x="307521" y="604514"/>
                </a:lnTo>
                <a:lnTo>
                  <a:pt x="306804" y="603390"/>
                </a:lnTo>
                <a:lnTo>
                  <a:pt x="304638" y="603390"/>
                </a:lnTo>
                <a:lnTo>
                  <a:pt x="305460" y="601286"/>
                </a:lnTo>
                <a:lnTo>
                  <a:pt x="304570" y="599892"/>
                </a:lnTo>
                <a:lnTo>
                  <a:pt x="306268" y="598810"/>
                </a:lnTo>
                <a:lnTo>
                  <a:pt x="307098" y="597299"/>
                </a:lnTo>
                <a:lnTo>
                  <a:pt x="300794" y="597299"/>
                </a:lnTo>
                <a:lnTo>
                  <a:pt x="305437" y="594376"/>
                </a:lnTo>
                <a:lnTo>
                  <a:pt x="305636" y="594376"/>
                </a:lnTo>
                <a:lnTo>
                  <a:pt x="303966" y="588948"/>
                </a:lnTo>
                <a:close/>
              </a:path>
              <a:path w="1922145" h="819785">
                <a:moveTo>
                  <a:pt x="307927" y="601320"/>
                </a:moveTo>
                <a:lnTo>
                  <a:pt x="306183" y="602418"/>
                </a:lnTo>
                <a:lnTo>
                  <a:pt x="307521" y="604514"/>
                </a:lnTo>
                <a:lnTo>
                  <a:pt x="308620" y="601700"/>
                </a:lnTo>
                <a:lnTo>
                  <a:pt x="307927" y="601320"/>
                </a:lnTo>
                <a:close/>
              </a:path>
              <a:path w="1922145" h="819785">
                <a:moveTo>
                  <a:pt x="308620" y="601700"/>
                </a:moveTo>
                <a:lnTo>
                  <a:pt x="307521" y="604514"/>
                </a:lnTo>
                <a:lnTo>
                  <a:pt x="315655" y="604514"/>
                </a:lnTo>
                <a:lnTo>
                  <a:pt x="316664" y="602677"/>
                </a:lnTo>
                <a:lnTo>
                  <a:pt x="310404" y="602677"/>
                </a:lnTo>
                <a:lnTo>
                  <a:pt x="308620" y="601700"/>
                </a:lnTo>
                <a:close/>
              </a:path>
              <a:path w="1922145" h="819785">
                <a:moveTo>
                  <a:pt x="305460" y="601286"/>
                </a:moveTo>
                <a:lnTo>
                  <a:pt x="304638" y="603390"/>
                </a:lnTo>
                <a:lnTo>
                  <a:pt x="306183" y="602418"/>
                </a:lnTo>
                <a:lnTo>
                  <a:pt x="305460" y="601286"/>
                </a:lnTo>
                <a:close/>
              </a:path>
              <a:path w="1922145" h="819785">
                <a:moveTo>
                  <a:pt x="306183" y="602418"/>
                </a:moveTo>
                <a:lnTo>
                  <a:pt x="304638" y="603390"/>
                </a:lnTo>
                <a:lnTo>
                  <a:pt x="306804" y="603390"/>
                </a:lnTo>
                <a:lnTo>
                  <a:pt x="306183" y="602418"/>
                </a:lnTo>
                <a:close/>
              </a:path>
              <a:path w="1922145" h="819785">
                <a:moveTo>
                  <a:pt x="309076" y="600597"/>
                </a:moveTo>
                <a:lnTo>
                  <a:pt x="308620" y="601700"/>
                </a:lnTo>
                <a:lnTo>
                  <a:pt x="310404" y="602677"/>
                </a:lnTo>
                <a:lnTo>
                  <a:pt x="309076" y="600597"/>
                </a:lnTo>
                <a:close/>
              </a:path>
              <a:path w="1922145" h="819785">
                <a:moveTo>
                  <a:pt x="309162" y="593541"/>
                </a:moveTo>
                <a:lnTo>
                  <a:pt x="307183" y="597143"/>
                </a:lnTo>
                <a:lnTo>
                  <a:pt x="308317" y="598940"/>
                </a:lnTo>
                <a:lnTo>
                  <a:pt x="309516" y="599407"/>
                </a:lnTo>
                <a:lnTo>
                  <a:pt x="309358" y="599811"/>
                </a:lnTo>
                <a:lnTo>
                  <a:pt x="309281" y="600467"/>
                </a:lnTo>
                <a:lnTo>
                  <a:pt x="309113" y="600573"/>
                </a:lnTo>
                <a:lnTo>
                  <a:pt x="310404" y="602677"/>
                </a:lnTo>
                <a:lnTo>
                  <a:pt x="316664" y="602677"/>
                </a:lnTo>
                <a:lnTo>
                  <a:pt x="319243" y="597981"/>
                </a:lnTo>
                <a:lnTo>
                  <a:pt x="319389" y="597633"/>
                </a:lnTo>
                <a:lnTo>
                  <a:pt x="319983" y="595678"/>
                </a:lnTo>
                <a:lnTo>
                  <a:pt x="314248" y="595678"/>
                </a:lnTo>
                <a:lnTo>
                  <a:pt x="308996" y="594087"/>
                </a:lnTo>
                <a:lnTo>
                  <a:pt x="309162" y="593541"/>
                </a:lnTo>
                <a:close/>
              </a:path>
              <a:path w="1922145" h="819785">
                <a:moveTo>
                  <a:pt x="305884" y="600201"/>
                </a:moveTo>
                <a:lnTo>
                  <a:pt x="305460" y="601286"/>
                </a:lnTo>
                <a:lnTo>
                  <a:pt x="306183" y="602418"/>
                </a:lnTo>
                <a:lnTo>
                  <a:pt x="307927" y="601320"/>
                </a:lnTo>
                <a:lnTo>
                  <a:pt x="305884" y="600201"/>
                </a:lnTo>
                <a:close/>
              </a:path>
              <a:path w="1922145" h="819785">
                <a:moveTo>
                  <a:pt x="309043" y="600617"/>
                </a:moveTo>
                <a:lnTo>
                  <a:pt x="307927" y="601320"/>
                </a:lnTo>
                <a:lnTo>
                  <a:pt x="308620" y="601700"/>
                </a:lnTo>
                <a:lnTo>
                  <a:pt x="309043" y="600617"/>
                </a:lnTo>
                <a:close/>
              </a:path>
              <a:path w="1922145" h="819785">
                <a:moveTo>
                  <a:pt x="306919" y="598395"/>
                </a:moveTo>
                <a:lnTo>
                  <a:pt x="306480" y="598675"/>
                </a:lnTo>
                <a:lnTo>
                  <a:pt x="305884" y="600201"/>
                </a:lnTo>
                <a:lnTo>
                  <a:pt x="307927" y="601320"/>
                </a:lnTo>
                <a:lnTo>
                  <a:pt x="309043" y="600617"/>
                </a:lnTo>
                <a:lnTo>
                  <a:pt x="308993" y="600467"/>
                </a:lnTo>
                <a:lnTo>
                  <a:pt x="307919" y="598784"/>
                </a:lnTo>
                <a:lnTo>
                  <a:pt x="306919" y="598395"/>
                </a:lnTo>
                <a:close/>
              </a:path>
              <a:path w="1922145" h="819785">
                <a:moveTo>
                  <a:pt x="306268" y="598810"/>
                </a:moveTo>
                <a:lnTo>
                  <a:pt x="304697" y="599811"/>
                </a:lnTo>
                <a:lnTo>
                  <a:pt x="304665" y="600041"/>
                </a:lnTo>
                <a:lnTo>
                  <a:pt x="305460" y="601286"/>
                </a:lnTo>
                <a:lnTo>
                  <a:pt x="305884" y="600201"/>
                </a:lnTo>
                <a:lnTo>
                  <a:pt x="305592" y="600041"/>
                </a:lnTo>
                <a:lnTo>
                  <a:pt x="306268" y="598810"/>
                </a:lnTo>
                <a:close/>
              </a:path>
              <a:path w="1922145" h="819785">
                <a:moveTo>
                  <a:pt x="309170" y="600292"/>
                </a:moveTo>
                <a:lnTo>
                  <a:pt x="309076" y="600597"/>
                </a:lnTo>
                <a:lnTo>
                  <a:pt x="309170" y="600292"/>
                </a:lnTo>
                <a:close/>
              </a:path>
              <a:path w="1922145" h="819785">
                <a:moveTo>
                  <a:pt x="307919" y="598784"/>
                </a:moveTo>
                <a:lnTo>
                  <a:pt x="309060" y="600573"/>
                </a:lnTo>
                <a:lnTo>
                  <a:pt x="309012" y="600041"/>
                </a:lnTo>
                <a:lnTo>
                  <a:pt x="308317" y="598940"/>
                </a:lnTo>
                <a:lnTo>
                  <a:pt x="307919" y="598784"/>
                </a:lnTo>
                <a:close/>
              </a:path>
              <a:path w="1922145" h="819785">
                <a:moveTo>
                  <a:pt x="308317" y="598940"/>
                </a:moveTo>
                <a:lnTo>
                  <a:pt x="309170" y="600292"/>
                </a:lnTo>
                <a:lnTo>
                  <a:pt x="309358" y="599811"/>
                </a:lnTo>
                <a:lnTo>
                  <a:pt x="309429" y="599373"/>
                </a:lnTo>
                <a:lnTo>
                  <a:pt x="308317" y="598940"/>
                </a:lnTo>
                <a:close/>
              </a:path>
              <a:path w="1922145" h="819785">
                <a:moveTo>
                  <a:pt x="306480" y="598675"/>
                </a:moveTo>
                <a:lnTo>
                  <a:pt x="306308" y="598784"/>
                </a:lnTo>
                <a:lnTo>
                  <a:pt x="306197" y="598940"/>
                </a:lnTo>
                <a:lnTo>
                  <a:pt x="305592" y="600041"/>
                </a:lnTo>
                <a:lnTo>
                  <a:pt x="305884" y="600201"/>
                </a:lnTo>
                <a:lnTo>
                  <a:pt x="306480" y="598675"/>
                </a:lnTo>
                <a:close/>
              </a:path>
              <a:path w="1922145" h="819785">
                <a:moveTo>
                  <a:pt x="307759" y="598055"/>
                </a:moveTo>
                <a:lnTo>
                  <a:pt x="307453" y="598055"/>
                </a:lnTo>
                <a:lnTo>
                  <a:pt x="307919" y="598784"/>
                </a:lnTo>
                <a:lnTo>
                  <a:pt x="308317" y="598940"/>
                </a:lnTo>
                <a:lnTo>
                  <a:pt x="307759" y="598055"/>
                </a:lnTo>
                <a:close/>
              </a:path>
              <a:path w="1922145" h="819785">
                <a:moveTo>
                  <a:pt x="307183" y="597143"/>
                </a:moveTo>
                <a:lnTo>
                  <a:pt x="306268" y="598810"/>
                </a:lnTo>
                <a:lnTo>
                  <a:pt x="306480" y="598675"/>
                </a:lnTo>
                <a:lnTo>
                  <a:pt x="306633" y="598283"/>
                </a:lnTo>
                <a:lnTo>
                  <a:pt x="307095" y="598283"/>
                </a:lnTo>
                <a:lnTo>
                  <a:pt x="307453" y="598055"/>
                </a:lnTo>
                <a:lnTo>
                  <a:pt x="307759" y="598055"/>
                </a:lnTo>
                <a:lnTo>
                  <a:pt x="307183" y="597143"/>
                </a:lnTo>
                <a:close/>
              </a:path>
              <a:path w="1922145" h="819785">
                <a:moveTo>
                  <a:pt x="307453" y="598055"/>
                </a:moveTo>
                <a:lnTo>
                  <a:pt x="306919" y="598395"/>
                </a:lnTo>
                <a:lnTo>
                  <a:pt x="307919" y="598784"/>
                </a:lnTo>
                <a:lnTo>
                  <a:pt x="307453" y="598055"/>
                </a:lnTo>
                <a:close/>
              </a:path>
              <a:path w="1922145" h="819785">
                <a:moveTo>
                  <a:pt x="306633" y="598283"/>
                </a:moveTo>
                <a:lnTo>
                  <a:pt x="306480" y="598675"/>
                </a:lnTo>
                <a:lnTo>
                  <a:pt x="306919" y="598395"/>
                </a:lnTo>
                <a:lnTo>
                  <a:pt x="306633" y="598283"/>
                </a:lnTo>
                <a:close/>
              </a:path>
              <a:path w="1922145" h="819785">
                <a:moveTo>
                  <a:pt x="307095" y="598283"/>
                </a:moveTo>
                <a:lnTo>
                  <a:pt x="306633" y="598283"/>
                </a:lnTo>
                <a:lnTo>
                  <a:pt x="306919" y="598395"/>
                </a:lnTo>
                <a:lnTo>
                  <a:pt x="307095" y="598283"/>
                </a:lnTo>
                <a:close/>
              </a:path>
              <a:path w="1922145" h="819785">
                <a:moveTo>
                  <a:pt x="305437" y="594376"/>
                </a:moveTo>
                <a:lnTo>
                  <a:pt x="300794" y="597299"/>
                </a:lnTo>
                <a:lnTo>
                  <a:pt x="306037" y="595678"/>
                </a:lnTo>
                <a:lnTo>
                  <a:pt x="305826" y="594992"/>
                </a:lnTo>
                <a:lnTo>
                  <a:pt x="305437" y="594376"/>
                </a:lnTo>
                <a:close/>
              </a:path>
              <a:path w="1922145" h="819785">
                <a:moveTo>
                  <a:pt x="305826" y="594992"/>
                </a:moveTo>
                <a:lnTo>
                  <a:pt x="306040" y="595688"/>
                </a:lnTo>
                <a:lnTo>
                  <a:pt x="300794" y="597299"/>
                </a:lnTo>
                <a:lnTo>
                  <a:pt x="307098" y="597299"/>
                </a:lnTo>
                <a:lnTo>
                  <a:pt x="307183" y="597143"/>
                </a:lnTo>
                <a:lnTo>
                  <a:pt x="305826" y="594992"/>
                </a:lnTo>
                <a:close/>
              </a:path>
              <a:path w="1922145" h="819785">
                <a:moveTo>
                  <a:pt x="309436" y="593042"/>
                </a:moveTo>
                <a:lnTo>
                  <a:pt x="309162" y="593541"/>
                </a:lnTo>
                <a:lnTo>
                  <a:pt x="308996" y="594087"/>
                </a:lnTo>
                <a:lnTo>
                  <a:pt x="314248" y="595678"/>
                </a:lnTo>
                <a:lnTo>
                  <a:pt x="309436" y="593042"/>
                </a:lnTo>
                <a:close/>
              </a:path>
              <a:path w="1922145" h="819785">
                <a:moveTo>
                  <a:pt x="320784" y="593042"/>
                </a:moveTo>
                <a:lnTo>
                  <a:pt x="309436" y="593042"/>
                </a:lnTo>
                <a:lnTo>
                  <a:pt x="314248" y="595678"/>
                </a:lnTo>
                <a:lnTo>
                  <a:pt x="319983" y="595678"/>
                </a:lnTo>
                <a:lnTo>
                  <a:pt x="320784" y="593042"/>
                </a:lnTo>
                <a:close/>
              </a:path>
              <a:path w="1922145" h="819785">
                <a:moveTo>
                  <a:pt x="305636" y="594376"/>
                </a:moveTo>
                <a:lnTo>
                  <a:pt x="305437" y="594376"/>
                </a:lnTo>
                <a:lnTo>
                  <a:pt x="305826" y="594992"/>
                </a:lnTo>
                <a:lnTo>
                  <a:pt x="305636" y="594376"/>
                </a:lnTo>
                <a:close/>
              </a:path>
              <a:path w="1922145" h="819785">
                <a:moveTo>
                  <a:pt x="312433" y="582772"/>
                </a:moveTo>
                <a:lnTo>
                  <a:pt x="309162" y="593541"/>
                </a:lnTo>
                <a:lnTo>
                  <a:pt x="309436" y="593042"/>
                </a:lnTo>
                <a:lnTo>
                  <a:pt x="320784" y="593042"/>
                </a:lnTo>
                <a:lnTo>
                  <a:pt x="322936" y="585955"/>
                </a:lnTo>
                <a:lnTo>
                  <a:pt x="312433" y="582772"/>
                </a:lnTo>
                <a:close/>
              </a:path>
              <a:path w="1922145" h="819785">
                <a:moveTo>
                  <a:pt x="319412" y="550351"/>
                </a:moveTo>
                <a:lnTo>
                  <a:pt x="316213" y="566194"/>
                </a:lnTo>
                <a:lnTo>
                  <a:pt x="326973" y="568361"/>
                </a:lnTo>
                <a:lnTo>
                  <a:pt x="330247" y="552108"/>
                </a:lnTo>
                <a:lnTo>
                  <a:pt x="330368" y="551300"/>
                </a:lnTo>
                <a:lnTo>
                  <a:pt x="324819" y="551300"/>
                </a:lnTo>
                <a:lnTo>
                  <a:pt x="319391" y="550491"/>
                </a:lnTo>
                <a:lnTo>
                  <a:pt x="319412" y="550351"/>
                </a:lnTo>
                <a:close/>
              </a:path>
              <a:path w="1922145" h="819785">
                <a:moveTo>
                  <a:pt x="319439" y="550216"/>
                </a:moveTo>
                <a:lnTo>
                  <a:pt x="319391" y="550491"/>
                </a:lnTo>
                <a:lnTo>
                  <a:pt x="324819" y="551300"/>
                </a:lnTo>
                <a:lnTo>
                  <a:pt x="319439" y="550216"/>
                </a:lnTo>
                <a:close/>
              </a:path>
              <a:path w="1922145" h="819785">
                <a:moveTo>
                  <a:pt x="330530" y="550216"/>
                </a:moveTo>
                <a:lnTo>
                  <a:pt x="319439" y="550216"/>
                </a:lnTo>
                <a:lnTo>
                  <a:pt x="324819" y="551300"/>
                </a:lnTo>
                <a:lnTo>
                  <a:pt x="330368" y="551300"/>
                </a:lnTo>
                <a:lnTo>
                  <a:pt x="330530" y="550216"/>
                </a:lnTo>
                <a:close/>
              </a:path>
              <a:path w="1922145" h="819785">
                <a:moveTo>
                  <a:pt x="322974" y="526491"/>
                </a:moveTo>
                <a:lnTo>
                  <a:pt x="319412" y="550351"/>
                </a:lnTo>
                <a:lnTo>
                  <a:pt x="319439" y="550216"/>
                </a:lnTo>
                <a:lnTo>
                  <a:pt x="330530" y="550216"/>
                </a:lnTo>
                <a:lnTo>
                  <a:pt x="333830" y="528108"/>
                </a:lnTo>
                <a:lnTo>
                  <a:pt x="322974" y="526491"/>
                </a:lnTo>
                <a:close/>
              </a:path>
              <a:path w="1922145" h="819785">
                <a:moveTo>
                  <a:pt x="327068" y="499062"/>
                </a:moveTo>
                <a:lnTo>
                  <a:pt x="325564" y="509141"/>
                </a:lnTo>
                <a:lnTo>
                  <a:pt x="336420" y="510758"/>
                </a:lnTo>
                <a:lnTo>
                  <a:pt x="337954" y="500467"/>
                </a:lnTo>
                <a:lnTo>
                  <a:pt x="338037" y="499799"/>
                </a:lnTo>
                <a:lnTo>
                  <a:pt x="332507" y="499799"/>
                </a:lnTo>
                <a:lnTo>
                  <a:pt x="327060" y="499130"/>
                </a:lnTo>
                <a:close/>
              </a:path>
              <a:path w="1922145" h="819785">
                <a:moveTo>
                  <a:pt x="327079" y="498990"/>
                </a:moveTo>
                <a:lnTo>
                  <a:pt x="327060" y="499130"/>
                </a:lnTo>
                <a:lnTo>
                  <a:pt x="332507" y="499799"/>
                </a:lnTo>
                <a:lnTo>
                  <a:pt x="327079" y="498990"/>
                </a:lnTo>
                <a:close/>
              </a:path>
              <a:path w="1922145" h="819785">
                <a:moveTo>
                  <a:pt x="338136" y="498990"/>
                </a:moveTo>
                <a:lnTo>
                  <a:pt x="327079" y="498990"/>
                </a:lnTo>
                <a:lnTo>
                  <a:pt x="332507" y="499799"/>
                </a:lnTo>
                <a:lnTo>
                  <a:pt x="338037" y="499799"/>
                </a:lnTo>
                <a:lnTo>
                  <a:pt x="338136" y="498990"/>
                </a:lnTo>
                <a:close/>
              </a:path>
              <a:path w="1922145" h="819785">
                <a:moveTo>
                  <a:pt x="330760" y="469054"/>
                </a:moveTo>
                <a:lnTo>
                  <a:pt x="327068" y="499062"/>
                </a:lnTo>
                <a:lnTo>
                  <a:pt x="338136" y="498990"/>
                </a:lnTo>
                <a:lnTo>
                  <a:pt x="341654" y="470391"/>
                </a:lnTo>
                <a:lnTo>
                  <a:pt x="330760" y="469054"/>
                </a:lnTo>
                <a:close/>
              </a:path>
              <a:path w="1922145" h="819785">
                <a:moveTo>
                  <a:pt x="337854" y="411380"/>
                </a:moveTo>
                <a:lnTo>
                  <a:pt x="332901" y="451643"/>
                </a:lnTo>
                <a:lnTo>
                  <a:pt x="343796" y="452980"/>
                </a:lnTo>
                <a:lnTo>
                  <a:pt x="348749" y="412717"/>
                </a:lnTo>
                <a:lnTo>
                  <a:pt x="337854" y="411380"/>
                </a:lnTo>
                <a:close/>
              </a:path>
              <a:path w="1922145" h="819785">
                <a:moveTo>
                  <a:pt x="345164" y="353646"/>
                </a:moveTo>
                <a:lnTo>
                  <a:pt x="343397" y="366319"/>
                </a:lnTo>
                <a:lnTo>
                  <a:pt x="339996" y="393970"/>
                </a:lnTo>
                <a:lnTo>
                  <a:pt x="350890" y="395307"/>
                </a:lnTo>
                <a:lnTo>
                  <a:pt x="354292" y="367656"/>
                </a:lnTo>
                <a:lnTo>
                  <a:pt x="356035" y="355158"/>
                </a:lnTo>
                <a:lnTo>
                  <a:pt x="345164" y="353646"/>
                </a:lnTo>
                <a:close/>
              </a:path>
              <a:path w="1922145" h="819785">
                <a:moveTo>
                  <a:pt x="353190" y="296094"/>
                </a:moveTo>
                <a:lnTo>
                  <a:pt x="347587" y="336272"/>
                </a:lnTo>
                <a:lnTo>
                  <a:pt x="358458" y="337784"/>
                </a:lnTo>
                <a:lnTo>
                  <a:pt x="364062" y="297607"/>
                </a:lnTo>
                <a:lnTo>
                  <a:pt x="353190" y="296094"/>
                </a:lnTo>
                <a:close/>
              </a:path>
              <a:path w="1922145" h="819785">
                <a:moveTo>
                  <a:pt x="366146" y="238483"/>
                </a:moveTo>
                <a:lnTo>
                  <a:pt x="361832" y="251060"/>
                </a:lnTo>
                <a:lnTo>
                  <a:pt x="361721" y="251535"/>
                </a:lnTo>
                <a:lnTo>
                  <a:pt x="356344" y="278521"/>
                </a:lnTo>
                <a:lnTo>
                  <a:pt x="367109" y="280661"/>
                </a:lnTo>
                <a:lnTo>
                  <a:pt x="372345" y="254382"/>
                </a:lnTo>
                <a:lnTo>
                  <a:pt x="367103" y="252605"/>
                </a:lnTo>
                <a:lnTo>
                  <a:pt x="372905" y="252605"/>
                </a:lnTo>
                <a:lnTo>
                  <a:pt x="376530" y="242036"/>
                </a:lnTo>
                <a:lnTo>
                  <a:pt x="366146" y="238483"/>
                </a:lnTo>
                <a:close/>
              </a:path>
              <a:path w="1922145" h="819785">
                <a:moveTo>
                  <a:pt x="367103" y="252605"/>
                </a:moveTo>
                <a:lnTo>
                  <a:pt x="372295" y="254382"/>
                </a:lnTo>
                <a:lnTo>
                  <a:pt x="372414" y="254035"/>
                </a:lnTo>
                <a:lnTo>
                  <a:pt x="372486" y="253675"/>
                </a:lnTo>
                <a:lnTo>
                  <a:pt x="367103" y="252605"/>
                </a:lnTo>
                <a:close/>
              </a:path>
              <a:path w="1922145" h="819785">
                <a:moveTo>
                  <a:pt x="372414" y="254035"/>
                </a:moveTo>
                <a:lnTo>
                  <a:pt x="372295" y="254382"/>
                </a:lnTo>
                <a:lnTo>
                  <a:pt x="372414" y="254035"/>
                </a:lnTo>
                <a:close/>
              </a:path>
              <a:path w="1922145" h="819785">
                <a:moveTo>
                  <a:pt x="372905" y="252605"/>
                </a:moveTo>
                <a:lnTo>
                  <a:pt x="367103" y="252605"/>
                </a:lnTo>
                <a:lnTo>
                  <a:pt x="372486" y="253675"/>
                </a:lnTo>
                <a:lnTo>
                  <a:pt x="372414" y="254035"/>
                </a:lnTo>
                <a:lnTo>
                  <a:pt x="372905" y="252605"/>
                </a:lnTo>
                <a:close/>
              </a:path>
              <a:path w="1922145" h="819785">
                <a:moveTo>
                  <a:pt x="396694" y="260014"/>
                </a:moveTo>
                <a:lnTo>
                  <a:pt x="391128" y="260014"/>
                </a:lnTo>
                <a:lnTo>
                  <a:pt x="385832" y="261451"/>
                </a:lnTo>
                <a:lnTo>
                  <a:pt x="388042" y="273429"/>
                </a:lnTo>
                <a:lnTo>
                  <a:pt x="398834" y="271426"/>
                </a:lnTo>
                <a:lnTo>
                  <a:pt x="396694" y="260014"/>
                </a:lnTo>
                <a:close/>
              </a:path>
              <a:path w="1922145" h="819785">
                <a:moveTo>
                  <a:pt x="385773" y="261236"/>
                </a:moveTo>
                <a:lnTo>
                  <a:pt x="385814" y="261451"/>
                </a:lnTo>
                <a:lnTo>
                  <a:pt x="385773" y="261236"/>
                </a:lnTo>
                <a:close/>
              </a:path>
              <a:path w="1922145" h="819785">
                <a:moveTo>
                  <a:pt x="391128" y="260014"/>
                </a:moveTo>
                <a:lnTo>
                  <a:pt x="385733" y="261016"/>
                </a:lnTo>
                <a:lnTo>
                  <a:pt x="385832" y="261451"/>
                </a:lnTo>
                <a:lnTo>
                  <a:pt x="391128" y="260014"/>
                </a:lnTo>
                <a:close/>
              </a:path>
              <a:path w="1922145" h="819785">
                <a:moveTo>
                  <a:pt x="392011" y="242350"/>
                </a:moveTo>
                <a:lnTo>
                  <a:pt x="386323" y="242350"/>
                </a:lnTo>
                <a:lnTo>
                  <a:pt x="381321" y="244605"/>
                </a:lnTo>
                <a:lnTo>
                  <a:pt x="385773" y="261236"/>
                </a:lnTo>
                <a:lnTo>
                  <a:pt x="385733" y="261016"/>
                </a:lnTo>
                <a:lnTo>
                  <a:pt x="391128" y="260014"/>
                </a:lnTo>
                <a:lnTo>
                  <a:pt x="396694" y="260014"/>
                </a:lnTo>
                <a:lnTo>
                  <a:pt x="396425" y="258577"/>
                </a:lnTo>
                <a:lnTo>
                  <a:pt x="392011" y="242350"/>
                </a:lnTo>
                <a:close/>
              </a:path>
              <a:path w="1922145" h="819785">
                <a:moveTo>
                  <a:pt x="381141" y="244207"/>
                </a:moveTo>
                <a:lnTo>
                  <a:pt x="381249" y="244605"/>
                </a:lnTo>
                <a:lnTo>
                  <a:pt x="381141" y="244207"/>
                </a:lnTo>
                <a:close/>
              </a:path>
              <a:path w="1922145" h="819785">
                <a:moveTo>
                  <a:pt x="386323" y="242350"/>
                </a:moveTo>
                <a:lnTo>
                  <a:pt x="381027" y="243788"/>
                </a:lnTo>
                <a:lnTo>
                  <a:pt x="381141" y="244207"/>
                </a:lnTo>
                <a:lnTo>
                  <a:pt x="381321" y="244605"/>
                </a:lnTo>
                <a:lnTo>
                  <a:pt x="386323" y="242350"/>
                </a:lnTo>
                <a:close/>
              </a:path>
              <a:path w="1922145" h="819785">
                <a:moveTo>
                  <a:pt x="381692" y="234195"/>
                </a:moveTo>
                <a:lnTo>
                  <a:pt x="377477" y="236095"/>
                </a:lnTo>
                <a:lnTo>
                  <a:pt x="381141" y="244207"/>
                </a:lnTo>
                <a:lnTo>
                  <a:pt x="381027" y="243788"/>
                </a:lnTo>
                <a:lnTo>
                  <a:pt x="386323" y="242350"/>
                </a:lnTo>
                <a:lnTo>
                  <a:pt x="392011" y="242350"/>
                </a:lnTo>
                <a:lnTo>
                  <a:pt x="391543" y="240633"/>
                </a:lnTo>
                <a:lnTo>
                  <a:pt x="391326" y="240096"/>
                </a:lnTo>
                <a:lnTo>
                  <a:pt x="390238" y="237687"/>
                </a:lnTo>
                <a:lnTo>
                  <a:pt x="378569" y="237687"/>
                </a:lnTo>
                <a:lnTo>
                  <a:pt x="378359" y="237474"/>
                </a:lnTo>
                <a:lnTo>
                  <a:pt x="381692" y="234195"/>
                </a:lnTo>
                <a:close/>
              </a:path>
              <a:path w="1922145" h="819785">
                <a:moveTo>
                  <a:pt x="382479" y="233840"/>
                </a:moveTo>
                <a:lnTo>
                  <a:pt x="381692" y="234195"/>
                </a:lnTo>
                <a:lnTo>
                  <a:pt x="378359" y="237474"/>
                </a:lnTo>
                <a:lnTo>
                  <a:pt x="378569" y="237687"/>
                </a:lnTo>
                <a:lnTo>
                  <a:pt x="382479" y="233840"/>
                </a:lnTo>
                <a:close/>
              </a:path>
              <a:path w="1922145" h="819785">
                <a:moveTo>
                  <a:pt x="388500" y="233840"/>
                </a:moveTo>
                <a:lnTo>
                  <a:pt x="382479" y="233840"/>
                </a:lnTo>
                <a:lnTo>
                  <a:pt x="378569" y="237687"/>
                </a:lnTo>
                <a:lnTo>
                  <a:pt x="390238" y="237687"/>
                </a:lnTo>
                <a:lnTo>
                  <a:pt x="388500" y="233840"/>
                </a:lnTo>
                <a:close/>
              </a:path>
              <a:path w="1922145" h="819785">
                <a:moveTo>
                  <a:pt x="386180" y="229781"/>
                </a:moveTo>
                <a:lnTo>
                  <a:pt x="381692" y="234195"/>
                </a:lnTo>
                <a:lnTo>
                  <a:pt x="382479" y="233840"/>
                </a:lnTo>
                <a:lnTo>
                  <a:pt x="388500" y="233840"/>
                </a:lnTo>
                <a:lnTo>
                  <a:pt x="387213" y="230990"/>
                </a:lnTo>
                <a:lnTo>
                  <a:pt x="386849" y="230460"/>
                </a:lnTo>
                <a:lnTo>
                  <a:pt x="386180" y="229781"/>
                </a:lnTo>
                <a:close/>
              </a:path>
              <a:path w="1922145" h="819785">
                <a:moveTo>
                  <a:pt x="403394" y="296170"/>
                </a:moveTo>
                <a:lnTo>
                  <a:pt x="397855" y="296170"/>
                </a:lnTo>
                <a:lnTo>
                  <a:pt x="392460" y="297172"/>
                </a:lnTo>
                <a:lnTo>
                  <a:pt x="397195" y="330562"/>
                </a:lnTo>
                <a:lnTo>
                  <a:pt x="408063" y="329022"/>
                </a:lnTo>
                <a:lnTo>
                  <a:pt x="403394" y="296170"/>
                </a:lnTo>
                <a:close/>
              </a:path>
              <a:path w="1922145" h="819785">
                <a:moveTo>
                  <a:pt x="392438" y="297055"/>
                </a:moveTo>
                <a:close/>
              </a:path>
              <a:path w="1922145" h="819785">
                <a:moveTo>
                  <a:pt x="397855" y="296170"/>
                </a:moveTo>
                <a:lnTo>
                  <a:pt x="392422" y="296940"/>
                </a:lnTo>
                <a:lnTo>
                  <a:pt x="392460" y="297172"/>
                </a:lnTo>
                <a:lnTo>
                  <a:pt x="397855" y="296170"/>
                </a:lnTo>
                <a:close/>
              </a:path>
              <a:path w="1922145" h="819785">
                <a:moveTo>
                  <a:pt x="402043" y="288672"/>
                </a:moveTo>
                <a:lnTo>
                  <a:pt x="391251" y="290675"/>
                </a:lnTo>
                <a:lnTo>
                  <a:pt x="392438" y="297055"/>
                </a:lnTo>
                <a:lnTo>
                  <a:pt x="397855" y="296170"/>
                </a:lnTo>
                <a:lnTo>
                  <a:pt x="403394" y="296170"/>
                </a:lnTo>
                <a:lnTo>
                  <a:pt x="403251" y="295169"/>
                </a:lnTo>
                <a:lnTo>
                  <a:pt x="402043" y="288672"/>
                </a:lnTo>
                <a:close/>
              </a:path>
              <a:path w="1922145" h="819785">
                <a:moveTo>
                  <a:pt x="410529" y="346390"/>
                </a:moveTo>
                <a:lnTo>
                  <a:pt x="399661" y="347929"/>
                </a:lnTo>
                <a:lnTo>
                  <a:pt x="402032" y="364623"/>
                </a:lnTo>
                <a:lnTo>
                  <a:pt x="405295" y="388087"/>
                </a:lnTo>
                <a:lnTo>
                  <a:pt x="416167" y="386578"/>
                </a:lnTo>
                <a:lnTo>
                  <a:pt x="412899" y="363084"/>
                </a:lnTo>
                <a:lnTo>
                  <a:pt x="410529" y="346390"/>
                </a:lnTo>
                <a:close/>
              </a:path>
              <a:path w="1922145" h="819785">
                <a:moveTo>
                  <a:pt x="418584" y="403953"/>
                </a:moveTo>
                <a:lnTo>
                  <a:pt x="407712" y="405462"/>
                </a:lnTo>
                <a:lnTo>
                  <a:pt x="413300" y="445641"/>
                </a:lnTo>
                <a:lnTo>
                  <a:pt x="424172" y="444133"/>
                </a:lnTo>
                <a:lnTo>
                  <a:pt x="418584" y="403953"/>
                </a:lnTo>
                <a:close/>
              </a:path>
              <a:path w="1922145" h="819785">
                <a:moveTo>
                  <a:pt x="426589" y="461508"/>
                </a:moveTo>
                <a:lnTo>
                  <a:pt x="415716" y="463016"/>
                </a:lnTo>
                <a:lnTo>
                  <a:pt x="421305" y="503196"/>
                </a:lnTo>
                <a:lnTo>
                  <a:pt x="432177" y="501687"/>
                </a:lnTo>
                <a:lnTo>
                  <a:pt x="426589" y="461508"/>
                </a:lnTo>
                <a:close/>
              </a:path>
              <a:path w="1922145" h="819785">
                <a:moveTo>
                  <a:pt x="435263" y="518569"/>
                </a:moveTo>
                <a:lnTo>
                  <a:pt x="424518" y="520809"/>
                </a:lnTo>
                <a:lnTo>
                  <a:pt x="430011" y="547092"/>
                </a:lnTo>
                <a:lnTo>
                  <a:pt x="430154" y="547548"/>
                </a:lnTo>
                <a:lnTo>
                  <a:pt x="434770" y="560720"/>
                </a:lnTo>
                <a:lnTo>
                  <a:pt x="445131" y="557099"/>
                </a:lnTo>
                <a:lnTo>
                  <a:pt x="441149" y="545737"/>
                </a:lnTo>
                <a:lnTo>
                  <a:pt x="435335" y="545737"/>
                </a:lnTo>
                <a:lnTo>
                  <a:pt x="440515" y="543926"/>
                </a:lnTo>
                <a:lnTo>
                  <a:pt x="435263" y="518569"/>
                </a:lnTo>
                <a:close/>
              </a:path>
              <a:path w="1922145" h="819785">
                <a:moveTo>
                  <a:pt x="440515" y="543926"/>
                </a:moveTo>
                <a:lnTo>
                  <a:pt x="435335" y="545737"/>
                </a:lnTo>
                <a:lnTo>
                  <a:pt x="440707" y="544617"/>
                </a:lnTo>
                <a:lnTo>
                  <a:pt x="440634" y="544265"/>
                </a:lnTo>
                <a:lnTo>
                  <a:pt x="440515" y="543926"/>
                </a:lnTo>
                <a:close/>
              </a:path>
              <a:path w="1922145" h="819785">
                <a:moveTo>
                  <a:pt x="440634" y="544265"/>
                </a:moveTo>
                <a:lnTo>
                  <a:pt x="440707" y="544617"/>
                </a:lnTo>
                <a:lnTo>
                  <a:pt x="435335" y="545737"/>
                </a:lnTo>
                <a:lnTo>
                  <a:pt x="441149" y="545737"/>
                </a:lnTo>
                <a:lnTo>
                  <a:pt x="440634" y="544265"/>
                </a:lnTo>
                <a:close/>
              </a:path>
              <a:path w="1922145" h="819785">
                <a:moveTo>
                  <a:pt x="440563" y="543926"/>
                </a:moveTo>
                <a:lnTo>
                  <a:pt x="440634" y="544265"/>
                </a:lnTo>
                <a:lnTo>
                  <a:pt x="440563" y="543926"/>
                </a:lnTo>
                <a:close/>
              </a:path>
              <a:path w="1922145" h="819785">
                <a:moveTo>
                  <a:pt x="449505" y="556907"/>
                </a:moveTo>
                <a:lnTo>
                  <a:pt x="446510" y="562221"/>
                </a:lnTo>
                <a:lnTo>
                  <a:pt x="456076" y="567599"/>
                </a:lnTo>
                <a:lnTo>
                  <a:pt x="459516" y="561494"/>
                </a:lnTo>
                <a:lnTo>
                  <a:pt x="459661" y="561164"/>
                </a:lnTo>
                <a:lnTo>
                  <a:pt x="460325" y="559122"/>
                </a:lnTo>
                <a:lnTo>
                  <a:pt x="454555" y="559122"/>
                </a:lnTo>
                <a:lnTo>
                  <a:pt x="449336" y="557425"/>
                </a:lnTo>
                <a:lnTo>
                  <a:pt x="449505" y="556907"/>
                </a:lnTo>
                <a:close/>
              </a:path>
              <a:path w="1922145" h="819785">
                <a:moveTo>
                  <a:pt x="449772" y="556433"/>
                </a:moveTo>
                <a:lnTo>
                  <a:pt x="449505" y="556907"/>
                </a:lnTo>
                <a:lnTo>
                  <a:pt x="449336" y="557425"/>
                </a:lnTo>
                <a:lnTo>
                  <a:pt x="454555" y="559122"/>
                </a:lnTo>
                <a:lnTo>
                  <a:pt x="449772" y="556433"/>
                </a:lnTo>
                <a:close/>
              </a:path>
              <a:path w="1922145" h="819785">
                <a:moveTo>
                  <a:pt x="461200" y="556433"/>
                </a:moveTo>
                <a:lnTo>
                  <a:pt x="449772" y="556433"/>
                </a:lnTo>
                <a:lnTo>
                  <a:pt x="454555" y="559122"/>
                </a:lnTo>
                <a:lnTo>
                  <a:pt x="460325" y="559122"/>
                </a:lnTo>
                <a:lnTo>
                  <a:pt x="461200" y="556433"/>
                </a:lnTo>
                <a:close/>
              </a:path>
              <a:path w="1922145" h="819785">
                <a:moveTo>
                  <a:pt x="454057" y="542941"/>
                </a:moveTo>
                <a:lnTo>
                  <a:pt x="449505" y="556907"/>
                </a:lnTo>
                <a:lnTo>
                  <a:pt x="449772" y="556433"/>
                </a:lnTo>
                <a:lnTo>
                  <a:pt x="461200" y="556433"/>
                </a:lnTo>
                <a:lnTo>
                  <a:pt x="464682" y="545729"/>
                </a:lnTo>
                <a:lnTo>
                  <a:pt x="464978" y="544379"/>
                </a:lnTo>
                <a:lnTo>
                  <a:pt x="459360" y="544379"/>
                </a:lnTo>
                <a:lnTo>
                  <a:pt x="453999" y="543207"/>
                </a:lnTo>
                <a:lnTo>
                  <a:pt x="454057" y="542941"/>
                </a:lnTo>
                <a:close/>
              </a:path>
              <a:path w="1922145" h="819785">
                <a:moveTo>
                  <a:pt x="454141" y="542682"/>
                </a:moveTo>
                <a:lnTo>
                  <a:pt x="454057" y="542941"/>
                </a:lnTo>
                <a:lnTo>
                  <a:pt x="453999" y="543207"/>
                </a:lnTo>
                <a:lnTo>
                  <a:pt x="459360" y="544379"/>
                </a:lnTo>
                <a:lnTo>
                  <a:pt x="454141" y="542682"/>
                </a:lnTo>
                <a:close/>
              </a:path>
              <a:path w="1922145" h="819785">
                <a:moveTo>
                  <a:pt x="465350" y="542682"/>
                </a:moveTo>
                <a:lnTo>
                  <a:pt x="454141" y="542682"/>
                </a:lnTo>
                <a:lnTo>
                  <a:pt x="459360" y="544379"/>
                </a:lnTo>
                <a:lnTo>
                  <a:pt x="464978" y="544379"/>
                </a:lnTo>
                <a:lnTo>
                  <a:pt x="465350" y="542682"/>
                </a:lnTo>
                <a:close/>
              </a:path>
              <a:path w="1922145" h="819785">
                <a:moveTo>
                  <a:pt x="457944" y="525213"/>
                </a:moveTo>
                <a:lnTo>
                  <a:pt x="454057" y="542941"/>
                </a:lnTo>
                <a:lnTo>
                  <a:pt x="454141" y="542682"/>
                </a:lnTo>
                <a:lnTo>
                  <a:pt x="465350" y="542682"/>
                </a:lnTo>
                <a:lnTo>
                  <a:pt x="468666" y="527559"/>
                </a:lnTo>
                <a:lnTo>
                  <a:pt x="457944" y="525213"/>
                </a:lnTo>
                <a:close/>
              </a:path>
              <a:path w="1922145" h="819785">
                <a:moveTo>
                  <a:pt x="468064" y="468291"/>
                </a:moveTo>
                <a:lnTo>
                  <a:pt x="461419" y="508310"/>
                </a:lnTo>
                <a:lnTo>
                  <a:pt x="472247" y="510104"/>
                </a:lnTo>
                <a:lnTo>
                  <a:pt x="478892" y="470085"/>
                </a:lnTo>
                <a:lnTo>
                  <a:pt x="468064" y="468291"/>
                </a:lnTo>
                <a:close/>
              </a:path>
              <a:path w="1922145" h="819785">
                <a:moveTo>
                  <a:pt x="477419" y="410960"/>
                </a:moveTo>
                <a:lnTo>
                  <a:pt x="470920" y="451003"/>
                </a:lnTo>
                <a:lnTo>
                  <a:pt x="481755" y="452758"/>
                </a:lnTo>
                <a:lnTo>
                  <a:pt x="488254" y="412715"/>
                </a:lnTo>
                <a:lnTo>
                  <a:pt x="477419" y="410960"/>
                </a:lnTo>
                <a:close/>
              </a:path>
              <a:path w="1922145" h="819785">
                <a:moveTo>
                  <a:pt x="486729" y="353602"/>
                </a:moveTo>
                <a:lnTo>
                  <a:pt x="480229" y="393644"/>
                </a:lnTo>
                <a:lnTo>
                  <a:pt x="491064" y="395399"/>
                </a:lnTo>
                <a:lnTo>
                  <a:pt x="497564" y="355357"/>
                </a:lnTo>
                <a:lnTo>
                  <a:pt x="486729" y="353602"/>
                </a:lnTo>
                <a:close/>
              </a:path>
              <a:path w="1922145" h="819785">
                <a:moveTo>
                  <a:pt x="541015" y="329974"/>
                </a:moveTo>
                <a:lnTo>
                  <a:pt x="530274" y="332235"/>
                </a:lnTo>
                <a:lnTo>
                  <a:pt x="538650" y="371928"/>
                </a:lnTo>
                <a:lnTo>
                  <a:pt x="549391" y="369667"/>
                </a:lnTo>
                <a:lnTo>
                  <a:pt x="541015" y="329974"/>
                </a:lnTo>
                <a:close/>
              </a:path>
              <a:path w="1922145" h="819785">
                <a:moveTo>
                  <a:pt x="499492" y="295699"/>
                </a:moveTo>
                <a:lnTo>
                  <a:pt x="498389" y="298354"/>
                </a:lnTo>
                <a:lnTo>
                  <a:pt x="498236" y="298889"/>
                </a:lnTo>
                <a:lnTo>
                  <a:pt x="490460" y="330610"/>
                </a:lnTo>
                <a:lnTo>
                  <a:pt x="489539" y="336286"/>
                </a:lnTo>
                <a:lnTo>
                  <a:pt x="500374" y="338041"/>
                </a:lnTo>
                <a:lnTo>
                  <a:pt x="501226" y="332794"/>
                </a:lnTo>
                <a:lnTo>
                  <a:pt x="495878" y="331487"/>
                </a:lnTo>
                <a:lnTo>
                  <a:pt x="501529" y="331487"/>
                </a:lnTo>
                <a:lnTo>
                  <a:pt x="508643" y="302531"/>
                </a:lnTo>
                <a:lnTo>
                  <a:pt x="508635" y="302296"/>
                </a:lnTo>
                <a:lnTo>
                  <a:pt x="503566" y="300196"/>
                </a:lnTo>
                <a:lnTo>
                  <a:pt x="509508" y="300196"/>
                </a:lnTo>
                <a:lnTo>
                  <a:pt x="509631" y="299899"/>
                </a:lnTo>
                <a:lnTo>
                  <a:pt x="499492" y="295699"/>
                </a:lnTo>
                <a:close/>
              </a:path>
              <a:path w="1922145" h="819785">
                <a:moveTo>
                  <a:pt x="495878" y="331487"/>
                </a:moveTo>
                <a:lnTo>
                  <a:pt x="501208" y="332794"/>
                </a:lnTo>
                <a:lnTo>
                  <a:pt x="501295" y="332364"/>
                </a:lnTo>
                <a:lnTo>
                  <a:pt x="495878" y="331487"/>
                </a:lnTo>
                <a:close/>
              </a:path>
              <a:path w="1922145" h="819785">
                <a:moveTo>
                  <a:pt x="501260" y="332581"/>
                </a:moveTo>
                <a:lnTo>
                  <a:pt x="501208" y="332794"/>
                </a:lnTo>
                <a:lnTo>
                  <a:pt x="501260" y="332581"/>
                </a:lnTo>
                <a:close/>
              </a:path>
              <a:path w="1922145" h="819785">
                <a:moveTo>
                  <a:pt x="501529" y="331487"/>
                </a:moveTo>
                <a:lnTo>
                  <a:pt x="495878" y="331487"/>
                </a:lnTo>
                <a:lnTo>
                  <a:pt x="501295" y="332364"/>
                </a:lnTo>
                <a:lnTo>
                  <a:pt x="501260" y="332581"/>
                </a:lnTo>
                <a:lnTo>
                  <a:pt x="501529" y="331487"/>
                </a:lnTo>
                <a:close/>
              </a:path>
              <a:path w="1922145" h="819785">
                <a:moveTo>
                  <a:pt x="533274" y="300474"/>
                </a:moveTo>
                <a:lnTo>
                  <a:pt x="527591" y="300474"/>
                </a:lnTo>
                <a:lnTo>
                  <a:pt x="522504" y="302531"/>
                </a:lnTo>
                <a:lnTo>
                  <a:pt x="526066" y="315559"/>
                </a:lnTo>
                <a:lnTo>
                  <a:pt x="536647" y="312643"/>
                </a:lnTo>
                <a:lnTo>
                  <a:pt x="533274" y="300474"/>
                </a:lnTo>
                <a:close/>
              </a:path>
              <a:path w="1922145" h="819785">
                <a:moveTo>
                  <a:pt x="522385" y="302237"/>
                </a:moveTo>
                <a:lnTo>
                  <a:pt x="522466" y="302531"/>
                </a:lnTo>
                <a:lnTo>
                  <a:pt x="522385" y="302237"/>
                </a:lnTo>
                <a:close/>
              </a:path>
              <a:path w="1922145" h="819785">
                <a:moveTo>
                  <a:pt x="527591" y="300474"/>
                </a:moveTo>
                <a:lnTo>
                  <a:pt x="522386" y="301908"/>
                </a:lnTo>
                <a:lnTo>
                  <a:pt x="522385" y="302237"/>
                </a:lnTo>
                <a:lnTo>
                  <a:pt x="522504" y="302531"/>
                </a:lnTo>
                <a:lnTo>
                  <a:pt x="527591" y="300474"/>
                </a:lnTo>
                <a:close/>
              </a:path>
              <a:path w="1922145" h="819785">
                <a:moveTo>
                  <a:pt x="503566" y="300196"/>
                </a:moveTo>
                <a:lnTo>
                  <a:pt x="508635" y="302296"/>
                </a:lnTo>
                <a:lnTo>
                  <a:pt x="508787" y="301932"/>
                </a:lnTo>
                <a:lnTo>
                  <a:pt x="508896" y="301502"/>
                </a:lnTo>
                <a:lnTo>
                  <a:pt x="503566" y="300196"/>
                </a:lnTo>
                <a:close/>
              </a:path>
              <a:path w="1922145" h="819785">
                <a:moveTo>
                  <a:pt x="508796" y="301908"/>
                </a:moveTo>
                <a:lnTo>
                  <a:pt x="508635" y="302296"/>
                </a:lnTo>
                <a:lnTo>
                  <a:pt x="508796" y="301908"/>
                </a:lnTo>
                <a:close/>
              </a:path>
              <a:path w="1922145" h="819785">
                <a:moveTo>
                  <a:pt x="517929" y="291247"/>
                </a:moveTo>
                <a:lnTo>
                  <a:pt x="522385" y="302237"/>
                </a:lnTo>
                <a:lnTo>
                  <a:pt x="522386" y="301908"/>
                </a:lnTo>
                <a:lnTo>
                  <a:pt x="527591" y="300474"/>
                </a:lnTo>
                <a:lnTo>
                  <a:pt x="533274" y="300474"/>
                </a:lnTo>
                <a:lnTo>
                  <a:pt x="532757" y="298611"/>
                </a:lnTo>
                <a:lnTo>
                  <a:pt x="529975" y="291749"/>
                </a:lnTo>
                <a:lnTo>
                  <a:pt x="518278" y="291749"/>
                </a:lnTo>
                <a:lnTo>
                  <a:pt x="517929" y="291247"/>
                </a:lnTo>
                <a:close/>
              </a:path>
              <a:path w="1922145" h="819785">
                <a:moveTo>
                  <a:pt x="509508" y="300196"/>
                </a:moveTo>
                <a:lnTo>
                  <a:pt x="503566" y="300196"/>
                </a:lnTo>
                <a:lnTo>
                  <a:pt x="508896" y="301502"/>
                </a:lnTo>
                <a:lnTo>
                  <a:pt x="508796" y="301908"/>
                </a:lnTo>
                <a:lnTo>
                  <a:pt x="509508" y="300196"/>
                </a:lnTo>
                <a:close/>
              </a:path>
              <a:path w="1922145" h="819785">
                <a:moveTo>
                  <a:pt x="522786" y="288623"/>
                </a:moveTo>
                <a:lnTo>
                  <a:pt x="517699" y="290681"/>
                </a:lnTo>
                <a:lnTo>
                  <a:pt x="517929" y="291247"/>
                </a:lnTo>
                <a:lnTo>
                  <a:pt x="518278" y="291749"/>
                </a:lnTo>
                <a:lnTo>
                  <a:pt x="522786" y="288623"/>
                </a:lnTo>
                <a:close/>
              </a:path>
              <a:path w="1922145" h="819785">
                <a:moveTo>
                  <a:pt x="528707" y="288623"/>
                </a:moveTo>
                <a:lnTo>
                  <a:pt x="522786" y="288623"/>
                </a:lnTo>
                <a:lnTo>
                  <a:pt x="518278" y="291749"/>
                </a:lnTo>
                <a:lnTo>
                  <a:pt x="529975" y="291749"/>
                </a:lnTo>
                <a:lnTo>
                  <a:pt x="528707" y="288623"/>
                </a:lnTo>
                <a:close/>
              </a:path>
              <a:path w="1922145" h="819785">
                <a:moveTo>
                  <a:pt x="515140" y="287234"/>
                </a:moveTo>
                <a:lnTo>
                  <a:pt x="517929" y="291247"/>
                </a:lnTo>
                <a:lnTo>
                  <a:pt x="517699" y="290681"/>
                </a:lnTo>
                <a:lnTo>
                  <a:pt x="522786" y="288623"/>
                </a:lnTo>
                <a:lnTo>
                  <a:pt x="528707" y="288623"/>
                </a:lnTo>
                <a:lnTo>
                  <a:pt x="528393" y="287848"/>
                </a:lnTo>
                <a:lnTo>
                  <a:pt x="516213" y="287848"/>
                </a:lnTo>
                <a:lnTo>
                  <a:pt x="515140" y="287234"/>
                </a:lnTo>
                <a:close/>
              </a:path>
              <a:path w="1922145" h="819785">
                <a:moveTo>
                  <a:pt x="516762" y="286892"/>
                </a:moveTo>
                <a:lnTo>
                  <a:pt x="515129" y="287219"/>
                </a:lnTo>
                <a:lnTo>
                  <a:pt x="516213" y="287848"/>
                </a:lnTo>
                <a:lnTo>
                  <a:pt x="516762" y="286892"/>
                </a:lnTo>
                <a:close/>
              </a:path>
              <a:path w="1922145" h="819785">
                <a:moveTo>
                  <a:pt x="525623" y="283092"/>
                </a:moveTo>
                <a:lnTo>
                  <a:pt x="518942" y="283092"/>
                </a:lnTo>
                <a:lnTo>
                  <a:pt x="517181" y="286161"/>
                </a:lnTo>
                <a:lnTo>
                  <a:pt x="517138" y="286817"/>
                </a:lnTo>
                <a:lnTo>
                  <a:pt x="516762" y="286892"/>
                </a:lnTo>
                <a:lnTo>
                  <a:pt x="516213" y="287848"/>
                </a:lnTo>
                <a:lnTo>
                  <a:pt x="528393" y="287848"/>
                </a:lnTo>
                <a:lnTo>
                  <a:pt x="527706" y="286161"/>
                </a:lnTo>
                <a:lnTo>
                  <a:pt x="527527" y="285831"/>
                </a:lnTo>
                <a:lnTo>
                  <a:pt x="525623" y="283092"/>
                </a:lnTo>
                <a:close/>
              </a:path>
              <a:path w="1922145" h="819785">
                <a:moveTo>
                  <a:pt x="514103" y="286641"/>
                </a:moveTo>
                <a:lnTo>
                  <a:pt x="514255" y="287394"/>
                </a:lnTo>
                <a:lnTo>
                  <a:pt x="515113" y="287219"/>
                </a:lnTo>
                <a:lnTo>
                  <a:pt x="514103" y="286641"/>
                </a:lnTo>
                <a:close/>
              </a:path>
              <a:path w="1922145" h="819785">
                <a:moveTo>
                  <a:pt x="514530" y="284106"/>
                </a:moveTo>
                <a:lnTo>
                  <a:pt x="513869" y="285258"/>
                </a:lnTo>
                <a:lnTo>
                  <a:pt x="513909" y="285674"/>
                </a:lnTo>
                <a:lnTo>
                  <a:pt x="514103" y="286641"/>
                </a:lnTo>
                <a:lnTo>
                  <a:pt x="515129" y="287219"/>
                </a:lnTo>
                <a:lnTo>
                  <a:pt x="514551" y="286387"/>
                </a:lnTo>
                <a:lnTo>
                  <a:pt x="514516" y="286161"/>
                </a:lnTo>
                <a:lnTo>
                  <a:pt x="515819" y="285258"/>
                </a:lnTo>
                <a:lnTo>
                  <a:pt x="514530" y="284106"/>
                </a:lnTo>
                <a:close/>
              </a:path>
              <a:path w="1922145" h="819785">
                <a:moveTo>
                  <a:pt x="515819" y="285258"/>
                </a:moveTo>
                <a:lnTo>
                  <a:pt x="514516" y="286161"/>
                </a:lnTo>
                <a:lnTo>
                  <a:pt x="514551" y="286387"/>
                </a:lnTo>
                <a:lnTo>
                  <a:pt x="515129" y="287219"/>
                </a:lnTo>
                <a:lnTo>
                  <a:pt x="516762" y="286892"/>
                </a:lnTo>
                <a:lnTo>
                  <a:pt x="516906" y="286641"/>
                </a:lnTo>
                <a:lnTo>
                  <a:pt x="517006" y="286161"/>
                </a:lnTo>
                <a:lnTo>
                  <a:pt x="516830" y="286161"/>
                </a:lnTo>
                <a:lnTo>
                  <a:pt x="515819" y="285258"/>
                </a:lnTo>
                <a:close/>
              </a:path>
              <a:path w="1922145" h="819785">
                <a:moveTo>
                  <a:pt x="517051" y="286387"/>
                </a:moveTo>
                <a:lnTo>
                  <a:pt x="516762" y="286892"/>
                </a:lnTo>
                <a:lnTo>
                  <a:pt x="517138" y="286817"/>
                </a:lnTo>
                <a:lnTo>
                  <a:pt x="517051" y="286387"/>
                </a:lnTo>
                <a:close/>
              </a:path>
              <a:path w="1922145" h="819785">
                <a:moveTo>
                  <a:pt x="513837" y="285314"/>
                </a:moveTo>
                <a:lnTo>
                  <a:pt x="513443" y="286000"/>
                </a:lnTo>
                <a:lnTo>
                  <a:pt x="513365" y="286218"/>
                </a:lnTo>
                <a:lnTo>
                  <a:pt x="514103" y="286641"/>
                </a:lnTo>
                <a:lnTo>
                  <a:pt x="513837" y="285314"/>
                </a:lnTo>
                <a:close/>
              </a:path>
              <a:path w="1922145" h="819785">
                <a:moveTo>
                  <a:pt x="518942" y="283092"/>
                </a:moveTo>
                <a:lnTo>
                  <a:pt x="516702" y="284646"/>
                </a:lnTo>
                <a:lnTo>
                  <a:pt x="516863" y="285314"/>
                </a:lnTo>
                <a:lnTo>
                  <a:pt x="517266" y="285674"/>
                </a:lnTo>
                <a:lnTo>
                  <a:pt x="517125" y="285831"/>
                </a:lnTo>
                <a:lnTo>
                  <a:pt x="517051" y="286387"/>
                </a:lnTo>
                <a:lnTo>
                  <a:pt x="518942" y="283092"/>
                </a:lnTo>
                <a:close/>
              </a:path>
              <a:path w="1922145" h="819785">
                <a:moveTo>
                  <a:pt x="516372" y="284874"/>
                </a:moveTo>
                <a:lnTo>
                  <a:pt x="515819" y="285258"/>
                </a:lnTo>
                <a:lnTo>
                  <a:pt x="516830" y="286161"/>
                </a:lnTo>
                <a:lnTo>
                  <a:pt x="516801" y="285258"/>
                </a:lnTo>
                <a:lnTo>
                  <a:pt x="516372" y="284874"/>
                </a:lnTo>
                <a:close/>
              </a:path>
              <a:path w="1922145" h="819785">
                <a:moveTo>
                  <a:pt x="516974" y="286000"/>
                </a:moveTo>
                <a:lnTo>
                  <a:pt x="516830" y="286161"/>
                </a:lnTo>
                <a:lnTo>
                  <a:pt x="517006" y="286161"/>
                </a:lnTo>
                <a:lnTo>
                  <a:pt x="516974" y="286000"/>
                </a:lnTo>
                <a:close/>
              </a:path>
              <a:path w="1922145" h="819785">
                <a:moveTo>
                  <a:pt x="516830" y="285284"/>
                </a:moveTo>
                <a:lnTo>
                  <a:pt x="516974" y="286000"/>
                </a:lnTo>
                <a:lnTo>
                  <a:pt x="517266" y="285674"/>
                </a:lnTo>
                <a:lnTo>
                  <a:pt x="516830" y="285284"/>
                </a:lnTo>
                <a:close/>
              </a:path>
              <a:path w="1922145" h="819785">
                <a:moveTo>
                  <a:pt x="513391" y="283088"/>
                </a:moveTo>
                <a:lnTo>
                  <a:pt x="513837" y="285314"/>
                </a:lnTo>
                <a:lnTo>
                  <a:pt x="514530" y="284106"/>
                </a:lnTo>
                <a:lnTo>
                  <a:pt x="513391" y="283088"/>
                </a:lnTo>
                <a:close/>
              </a:path>
              <a:path w="1922145" h="819785">
                <a:moveTo>
                  <a:pt x="516702" y="284646"/>
                </a:moveTo>
                <a:lnTo>
                  <a:pt x="516372" y="284874"/>
                </a:lnTo>
                <a:lnTo>
                  <a:pt x="516830" y="285284"/>
                </a:lnTo>
                <a:lnTo>
                  <a:pt x="516702" y="284646"/>
                </a:lnTo>
                <a:close/>
              </a:path>
              <a:path w="1922145" h="819785">
                <a:moveTo>
                  <a:pt x="514863" y="283526"/>
                </a:moveTo>
                <a:lnTo>
                  <a:pt x="514530" y="284106"/>
                </a:lnTo>
                <a:lnTo>
                  <a:pt x="515819" y="285258"/>
                </a:lnTo>
                <a:lnTo>
                  <a:pt x="516372" y="284874"/>
                </a:lnTo>
                <a:lnTo>
                  <a:pt x="514863" y="283526"/>
                </a:lnTo>
                <a:close/>
              </a:path>
              <a:path w="1922145" h="819785">
                <a:moveTo>
                  <a:pt x="516059" y="281442"/>
                </a:moveTo>
                <a:lnTo>
                  <a:pt x="514863" y="283526"/>
                </a:lnTo>
                <a:lnTo>
                  <a:pt x="516372" y="284874"/>
                </a:lnTo>
                <a:lnTo>
                  <a:pt x="516702" y="284646"/>
                </a:lnTo>
                <a:lnTo>
                  <a:pt x="516059" y="281442"/>
                </a:lnTo>
                <a:close/>
              </a:path>
              <a:path w="1922145" h="819785">
                <a:moveTo>
                  <a:pt x="524476" y="281442"/>
                </a:moveTo>
                <a:lnTo>
                  <a:pt x="516059" y="281442"/>
                </a:lnTo>
                <a:lnTo>
                  <a:pt x="516702" y="284646"/>
                </a:lnTo>
                <a:lnTo>
                  <a:pt x="518942" y="283092"/>
                </a:lnTo>
                <a:lnTo>
                  <a:pt x="525623" y="283092"/>
                </a:lnTo>
                <a:lnTo>
                  <a:pt x="524476" y="281442"/>
                </a:lnTo>
                <a:close/>
              </a:path>
              <a:path w="1922145" h="819785">
                <a:moveTo>
                  <a:pt x="513176" y="282019"/>
                </a:moveTo>
                <a:lnTo>
                  <a:pt x="513395" y="283092"/>
                </a:lnTo>
                <a:lnTo>
                  <a:pt x="514530" y="284106"/>
                </a:lnTo>
                <a:lnTo>
                  <a:pt x="514863" y="283526"/>
                </a:lnTo>
                <a:lnTo>
                  <a:pt x="513176" y="282019"/>
                </a:lnTo>
                <a:close/>
              </a:path>
              <a:path w="1922145" h="819785">
                <a:moveTo>
                  <a:pt x="515728" y="282019"/>
                </a:moveTo>
                <a:lnTo>
                  <a:pt x="513176" y="282019"/>
                </a:lnTo>
                <a:lnTo>
                  <a:pt x="514863" y="283526"/>
                </a:lnTo>
                <a:lnTo>
                  <a:pt x="515728" y="282019"/>
                </a:lnTo>
                <a:close/>
              </a:path>
              <a:path w="1922145" h="819785">
                <a:moveTo>
                  <a:pt x="516327" y="275797"/>
                </a:moveTo>
                <a:lnTo>
                  <a:pt x="510902" y="276883"/>
                </a:lnTo>
                <a:lnTo>
                  <a:pt x="509898" y="277457"/>
                </a:lnTo>
                <a:lnTo>
                  <a:pt x="508649" y="278851"/>
                </a:lnTo>
                <a:lnTo>
                  <a:pt x="513391" y="283088"/>
                </a:lnTo>
                <a:lnTo>
                  <a:pt x="513176" y="282019"/>
                </a:lnTo>
                <a:lnTo>
                  <a:pt x="515728" y="282019"/>
                </a:lnTo>
                <a:lnTo>
                  <a:pt x="516059" y="281442"/>
                </a:lnTo>
                <a:lnTo>
                  <a:pt x="524476" y="281442"/>
                </a:lnTo>
                <a:lnTo>
                  <a:pt x="522980" y="279289"/>
                </a:lnTo>
                <a:lnTo>
                  <a:pt x="522387" y="278746"/>
                </a:lnTo>
                <a:lnTo>
                  <a:pt x="517597" y="276003"/>
                </a:lnTo>
                <a:lnTo>
                  <a:pt x="516327" y="275797"/>
                </a:lnTo>
                <a:close/>
              </a:path>
              <a:path w="1922145" h="819785">
                <a:moveTo>
                  <a:pt x="552989" y="386847"/>
                </a:moveTo>
                <a:lnTo>
                  <a:pt x="542245" y="389088"/>
                </a:lnTo>
                <a:lnTo>
                  <a:pt x="550543" y="428797"/>
                </a:lnTo>
                <a:lnTo>
                  <a:pt x="561288" y="426557"/>
                </a:lnTo>
                <a:lnTo>
                  <a:pt x="552989" y="386847"/>
                </a:lnTo>
                <a:close/>
              </a:path>
              <a:path w="1922145" h="819785">
                <a:moveTo>
                  <a:pt x="576940" y="500006"/>
                </a:moveTo>
                <a:lnTo>
                  <a:pt x="571572" y="502512"/>
                </a:lnTo>
                <a:lnTo>
                  <a:pt x="571871" y="503151"/>
                </a:lnTo>
                <a:lnTo>
                  <a:pt x="572183" y="503616"/>
                </a:lnTo>
                <a:lnTo>
                  <a:pt x="578175" y="510104"/>
                </a:lnTo>
                <a:lnTo>
                  <a:pt x="579155" y="510656"/>
                </a:lnTo>
                <a:lnTo>
                  <a:pt x="585491" y="511944"/>
                </a:lnTo>
                <a:lnTo>
                  <a:pt x="586752" y="511747"/>
                </a:lnTo>
                <a:lnTo>
                  <a:pt x="592476" y="508536"/>
                </a:lnTo>
                <a:lnTo>
                  <a:pt x="593057" y="508021"/>
                </a:lnTo>
                <a:lnTo>
                  <a:pt x="594315" y="506301"/>
                </a:lnTo>
                <a:lnTo>
                  <a:pt x="585251" y="506301"/>
                </a:lnTo>
                <a:lnTo>
                  <a:pt x="584812" y="505520"/>
                </a:lnTo>
                <a:lnTo>
                  <a:pt x="581407" y="505520"/>
                </a:lnTo>
                <a:lnTo>
                  <a:pt x="582467" y="500317"/>
                </a:lnTo>
                <a:lnTo>
                  <a:pt x="576602" y="500317"/>
                </a:lnTo>
                <a:lnTo>
                  <a:pt x="576940" y="500006"/>
                </a:lnTo>
                <a:close/>
              </a:path>
              <a:path w="1922145" h="819785">
                <a:moveTo>
                  <a:pt x="584345" y="500523"/>
                </a:moveTo>
                <a:lnTo>
                  <a:pt x="585442" y="501803"/>
                </a:lnTo>
                <a:lnTo>
                  <a:pt x="583650" y="503454"/>
                </a:lnTo>
                <a:lnTo>
                  <a:pt x="585251" y="506301"/>
                </a:lnTo>
                <a:lnTo>
                  <a:pt x="586131" y="501982"/>
                </a:lnTo>
                <a:lnTo>
                  <a:pt x="584664" y="500911"/>
                </a:lnTo>
                <a:lnTo>
                  <a:pt x="584870" y="500630"/>
                </a:lnTo>
                <a:lnTo>
                  <a:pt x="584345" y="500523"/>
                </a:lnTo>
                <a:close/>
              </a:path>
              <a:path w="1922145" h="819785">
                <a:moveTo>
                  <a:pt x="586131" y="501982"/>
                </a:moveTo>
                <a:lnTo>
                  <a:pt x="585251" y="506301"/>
                </a:lnTo>
                <a:lnTo>
                  <a:pt x="594315" y="506301"/>
                </a:lnTo>
                <a:lnTo>
                  <a:pt x="595893" y="504145"/>
                </a:lnTo>
                <a:lnTo>
                  <a:pt x="589095" y="504145"/>
                </a:lnTo>
                <a:lnTo>
                  <a:pt x="586131" y="501982"/>
                </a:lnTo>
                <a:close/>
              </a:path>
              <a:path w="1922145" h="819785">
                <a:moveTo>
                  <a:pt x="582502" y="500148"/>
                </a:moveTo>
                <a:lnTo>
                  <a:pt x="581407" y="505520"/>
                </a:lnTo>
                <a:lnTo>
                  <a:pt x="583650" y="503454"/>
                </a:lnTo>
                <a:lnTo>
                  <a:pt x="582564" y="501521"/>
                </a:lnTo>
                <a:lnTo>
                  <a:pt x="584288" y="500554"/>
                </a:lnTo>
                <a:lnTo>
                  <a:pt x="582502" y="500148"/>
                </a:lnTo>
                <a:close/>
              </a:path>
              <a:path w="1922145" h="819785">
                <a:moveTo>
                  <a:pt x="583650" y="503454"/>
                </a:moveTo>
                <a:lnTo>
                  <a:pt x="581407" y="505520"/>
                </a:lnTo>
                <a:lnTo>
                  <a:pt x="584812" y="505520"/>
                </a:lnTo>
                <a:lnTo>
                  <a:pt x="583650" y="503454"/>
                </a:lnTo>
                <a:close/>
              </a:path>
              <a:path w="1922145" h="819785">
                <a:moveTo>
                  <a:pt x="586408" y="499365"/>
                </a:moveTo>
                <a:lnTo>
                  <a:pt x="585368" y="499949"/>
                </a:lnTo>
                <a:lnTo>
                  <a:pt x="584870" y="500630"/>
                </a:lnTo>
                <a:lnTo>
                  <a:pt x="586255" y="500911"/>
                </a:lnTo>
                <a:lnTo>
                  <a:pt x="586225" y="501521"/>
                </a:lnTo>
                <a:lnTo>
                  <a:pt x="586131" y="501982"/>
                </a:lnTo>
                <a:lnTo>
                  <a:pt x="589095" y="504145"/>
                </a:lnTo>
                <a:lnTo>
                  <a:pt x="586408" y="499365"/>
                </a:lnTo>
                <a:close/>
              </a:path>
              <a:path w="1922145" h="819785">
                <a:moveTo>
                  <a:pt x="599111" y="499365"/>
                </a:moveTo>
                <a:lnTo>
                  <a:pt x="586408" y="499365"/>
                </a:lnTo>
                <a:lnTo>
                  <a:pt x="589095" y="504145"/>
                </a:lnTo>
                <a:lnTo>
                  <a:pt x="595893" y="504145"/>
                </a:lnTo>
                <a:lnTo>
                  <a:pt x="598559" y="500500"/>
                </a:lnTo>
                <a:lnTo>
                  <a:pt x="598761" y="500148"/>
                </a:lnTo>
                <a:lnTo>
                  <a:pt x="599111" y="499365"/>
                </a:lnTo>
                <a:close/>
              </a:path>
              <a:path w="1922145" h="819785">
                <a:moveTo>
                  <a:pt x="584288" y="500554"/>
                </a:moveTo>
                <a:lnTo>
                  <a:pt x="582564" y="501521"/>
                </a:lnTo>
                <a:lnTo>
                  <a:pt x="583650" y="503454"/>
                </a:lnTo>
                <a:lnTo>
                  <a:pt x="585442" y="501803"/>
                </a:lnTo>
                <a:lnTo>
                  <a:pt x="584288" y="500554"/>
                </a:lnTo>
                <a:close/>
              </a:path>
              <a:path w="1922145" h="819785">
                <a:moveTo>
                  <a:pt x="584870" y="500630"/>
                </a:moveTo>
                <a:lnTo>
                  <a:pt x="584664" y="500911"/>
                </a:lnTo>
                <a:lnTo>
                  <a:pt x="586131" y="501982"/>
                </a:lnTo>
                <a:lnTo>
                  <a:pt x="586225" y="501521"/>
                </a:lnTo>
                <a:lnTo>
                  <a:pt x="586255" y="500911"/>
                </a:lnTo>
                <a:lnTo>
                  <a:pt x="584870" y="500630"/>
                </a:lnTo>
                <a:close/>
              </a:path>
              <a:path w="1922145" h="819785">
                <a:moveTo>
                  <a:pt x="585368" y="499949"/>
                </a:moveTo>
                <a:lnTo>
                  <a:pt x="584345" y="500523"/>
                </a:lnTo>
                <a:lnTo>
                  <a:pt x="584870" y="500630"/>
                </a:lnTo>
                <a:lnTo>
                  <a:pt x="585368" y="499949"/>
                </a:lnTo>
                <a:close/>
              </a:path>
              <a:path w="1922145" h="819785">
                <a:moveTo>
                  <a:pt x="583913" y="500148"/>
                </a:moveTo>
                <a:lnTo>
                  <a:pt x="582502" y="500148"/>
                </a:lnTo>
                <a:lnTo>
                  <a:pt x="584239" y="500501"/>
                </a:lnTo>
                <a:lnTo>
                  <a:pt x="583913" y="500148"/>
                </a:lnTo>
                <a:close/>
              </a:path>
              <a:path w="1922145" h="819785">
                <a:moveTo>
                  <a:pt x="581515" y="497869"/>
                </a:moveTo>
                <a:lnTo>
                  <a:pt x="576940" y="500006"/>
                </a:lnTo>
                <a:lnTo>
                  <a:pt x="576602" y="500317"/>
                </a:lnTo>
                <a:lnTo>
                  <a:pt x="581574" y="497995"/>
                </a:lnTo>
                <a:close/>
              </a:path>
              <a:path w="1922145" h="819785">
                <a:moveTo>
                  <a:pt x="581809" y="497869"/>
                </a:moveTo>
                <a:lnTo>
                  <a:pt x="581515" y="497869"/>
                </a:lnTo>
                <a:lnTo>
                  <a:pt x="576602" y="500317"/>
                </a:lnTo>
                <a:lnTo>
                  <a:pt x="582467" y="500317"/>
                </a:lnTo>
                <a:lnTo>
                  <a:pt x="582502" y="500148"/>
                </a:lnTo>
                <a:lnTo>
                  <a:pt x="583913" y="500148"/>
                </a:lnTo>
                <a:lnTo>
                  <a:pt x="581809" y="497869"/>
                </a:lnTo>
                <a:close/>
              </a:path>
              <a:path w="1922145" h="819785">
                <a:moveTo>
                  <a:pt x="580637" y="496600"/>
                </a:moveTo>
                <a:lnTo>
                  <a:pt x="576940" y="500006"/>
                </a:lnTo>
                <a:lnTo>
                  <a:pt x="581515" y="497869"/>
                </a:lnTo>
                <a:lnTo>
                  <a:pt x="581809" y="497869"/>
                </a:lnTo>
                <a:lnTo>
                  <a:pt x="580637" y="496600"/>
                </a:lnTo>
                <a:close/>
              </a:path>
              <a:path w="1922145" h="819785">
                <a:moveTo>
                  <a:pt x="589128" y="494809"/>
                </a:moveTo>
                <a:lnTo>
                  <a:pt x="585368" y="499949"/>
                </a:lnTo>
                <a:lnTo>
                  <a:pt x="586408" y="499365"/>
                </a:lnTo>
                <a:lnTo>
                  <a:pt x="599111" y="499365"/>
                </a:lnTo>
                <a:lnTo>
                  <a:pt x="599912" y="497577"/>
                </a:lnTo>
                <a:lnTo>
                  <a:pt x="593900" y="497577"/>
                </a:lnTo>
                <a:lnTo>
                  <a:pt x="588892" y="495337"/>
                </a:lnTo>
                <a:lnTo>
                  <a:pt x="589128" y="494809"/>
                </a:lnTo>
                <a:close/>
              </a:path>
              <a:path w="1922145" h="819785">
                <a:moveTo>
                  <a:pt x="589469" y="494343"/>
                </a:moveTo>
                <a:lnTo>
                  <a:pt x="589128" y="494809"/>
                </a:lnTo>
                <a:lnTo>
                  <a:pt x="588892" y="495337"/>
                </a:lnTo>
                <a:lnTo>
                  <a:pt x="593900" y="497577"/>
                </a:lnTo>
                <a:lnTo>
                  <a:pt x="589469" y="494343"/>
                </a:lnTo>
                <a:close/>
              </a:path>
              <a:path w="1922145" h="819785">
                <a:moveTo>
                  <a:pt x="601359" y="494343"/>
                </a:moveTo>
                <a:lnTo>
                  <a:pt x="589469" y="494343"/>
                </a:lnTo>
                <a:lnTo>
                  <a:pt x="593900" y="497577"/>
                </a:lnTo>
                <a:lnTo>
                  <a:pt x="599912" y="497577"/>
                </a:lnTo>
                <a:lnTo>
                  <a:pt x="601359" y="494343"/>
                </a:lnTo>
                <a:close/>
              </a:path>
              <a:path w="1922145" h="819785">
                <a:moveTo>
                  <a:pt x="594534" y="482751"/>
                </a:moveTo>
                <a:lnTo>
                  <a:pt x="589128" y="494809"/>
                </a:lnTo>
                <a:lnTo>
                  <a:pt x="589469" y="494343"/>
                </a:lnTo>
                <a:lnTo>
                  <a:pt x="601359" y="494343"/>
                </a:lnTo>
                <a:lnTo>
                  <a:pt x="604829" y="486588"/>
                </a:lnTo>
                <a:lnTo>
                  <a:pt x="605432" y="484717"/>
                </a:lnTo>
                <a:lnTo>
                  <a:pt x="599666" y="484717"/>
                </a:lnTo>
                <a:lnTo>
                  <a:pt x="594442" y="483036"/>
                </a:lnTo>
                <a:lnTo>
                  <a:pt x="594534" y="482751"/>
                </a:lnTo>
                <a:close/>
              </a:path>
              <a:path w="1922145" h="819785">
                <a:moveTo>
                  <a:pt x="564876" y="443729"/>
                </a:moveTo>
                <a:lnTo>
                  <a:pt x="554132" y="445969"/>
                </a:lnTo>
                <a:lnTo>
                  <a:pt x="557845" y="463708"/>
                </a:lnTo>
                <a:lnTo>
                  <a:pt x="564407" y="485655"/>
                </a:lnTo>
                <a:lnTo>
                  <a:pt x="574924" y="482518"/>
                </a:lnTo>
                <a:lnTo>
                  <a:pt x="568876" y="462287"/>
                </a:lnTo>
                <a:lnTo>
                  <a:pt x="563148" y="462287"/>
                </a:lnTo>
                <a:lnTo>
                  <a:pt x="568407" y="460718"/>
                </a:lnTo>
                <a:lnTo>
                  <a:pt x="564876" y="443729"/>
                </a:lnTo>
                <a:close/>
              </a:path>
              <a:path w="1922145" h="819785">
                <a:moveTo>
                  <a:pt x="594658" y="482476"/>
                </a:moveTo>
                <a:lnTo>
                  <a:pt x="594534" y="482751"/>
                </a:lnTo>
                <a:lnTo>
                  <a:pt x="594442" y="483036"/>
                </a:lnTo>
                <a:lnTo>
                  <a:pt x="599666" y="484717"/>
                </a:lnTo>
                <a:lnTo>
                  <a:pt x="594658" y="482476"/>
                </a:lnTo>
                <a:close/>
              </a:path>
              <a:path w="1922145" h="819785">
                <a:moveTo>
                  <a:pt x="601849" y="482476"/>
                </a:moveTo>
                <a:lnTo>
                  <a:pt x="594658" y="482476"/>
                </a:lnTo>
                <a:lnTo>
                  <a:pt x="599666" y="484717"/>
                </a:lnTo>
                <a:lnTo>
                  <a:pt x="605432" y="484717"/>
                </a:lnTo>
                <a:lnTo>
                  <a:pt x="605750" y="483731"/>
                </a:lnTo>
                <a:lnTo>
                  <a:pt x="601849" y="482476"/>
                </a:lnTo>
                <a:close/>
              </a:path>
              <a:path w="1922145" h="819785">
                <a:moveTo>
                  <a:pt x="595302" y="480370"/>
                </a:moveTo>
                <a:lnTo>
                  <a:pt x="594534" y="482751"/>
                </a:lnTo>
                <a:lnTo>
                  <a:pt x="594658" y="482476"/>
                </a:lnTo>
                <a:lnTo>
                  <a:pt x="601849" y="482476"/>
                </a:lnTo>
                <a:lnTo>
                  <a:pt x="595302" y="480370"/>
                </a:lnTo>
                <a:close/>
              </a:path>
              <a:path w="1922145" h="819785">
                <a:moveTo>
                  <a:pt x="612442" y="424967"/>
                </a:moveTo>
                <a:lnTo>
                  <a:pt x="603091" y="456209"/>
                </a:lnTo>
                <a:lnTo>
                  <a:pt x="600685" y="463673"/>
                </a:lnTo>
                <a:lnTo>
                  <a:pt x="611133" y="467034"/>
                </a:lnTo>
                <a:lnTo>
                  <a:pt x="613540" y="459569"/>
                </a:lnTo>
                <a:lnTo>
                  <a:pt x="622959" y="428107"/>
                </a:lnTo>
                <a:lnTo>
                  <a:pt x="612442" y="424967"/>
                </a:lnTo>
                <a:close/>
              </a:path>
              <a:path w="1922145" h="819785">
                <a:moveTo>
                  <a:pt x="568407" y="460718"/>
                </a:moveTo>
                <a:lnTo>
                  <a:pt x="563148" y="462287"/>
                </a:lnTo>
                <a:lnTo>
                  <a:pt x="568521" y="461167"/>
                </a:lnTo>
                <a:lnTo>
                  <a:pt x="568407" y="460718"/>
                </a:lnTo>
                <a:close/>
              </a:path>
              <a:path w="1922145" h="819785">
                <a:moveTo>
                  <a:pt x="568473" y="460940"/>
                </a:moveTo>
                <a:lnTo>
                  <a:pt x="568521" y="461167"/>
                </a:lnTo>
                <a:lnTo>
                  <a:pt x="563148" y="462287"/>
                </a:lnTo>
                <a:lnTo>
                  <a:pt x="568876" y="462287"/>
                </a:lnTo>
                <a:lnTo>
                  <a:pt x="568473" y="460940"/>
                </a:lnTo>
                <a:close/>
              </a:path>
              <a:path w="1922145" h="819785">
                <a:moveTo>
                  <a:pt x="568427" y="460718"/>
                </a:moveTo>
                <a:lnTo>
                  <a:pt x="568473" y="460940"/>
                </a:lnTo>
                <a:lnTo>
                  <a:pt x="568427" y="460718"/>
                </a:lnTo>
                <a:close/>
              </a:path>
              <a:path w="1922145" h="819785">
                <a:moveTo>
                  <a:pt x="629107" y="369295"/>
                </a:moveTo>
                <a:lnTo>
                  <a:pt x="617473" y="408160"/>
                </a:lnTo>
                <a:lnTo>
                  <a:pt x="627990" y="411300"/>
                </a:lnTo>
                <a:lnTo>
                  <a:pt x="639624" y="372435"/>
                </a:lnTo>
                <a:lnTo>
                  <a:pt x="629107" y="369295"/>
                </a:lnTo>
                <a:close/>
              </a:path>
              <a:path w="1922145" h="819785">
                <a:moveTo>
                  <a:pt x="675144" y="356368"/>
                </a:moveTo>
                <a:lnTo>
                  <a:pt x="668859" y="356368"/>
                </a:lnTo>
                <a:lnTo>
                  <a:pt x="664543" y="359754"/>
                </a:lnTo>
                <a:lnTo>
                  <a:pt x="666128" y="362728"/>
                </a:lnTo>
                <a:lnTo>
                  <a:pt x="675712" y="357385"/>
                </a:lnTo>
                <a:lnTo>
                  <a:pt x="675144" y="356368"/>
                </a:lnTo>
                <a:close/>
              </a:path>
              <a:path w="1922145" h="819785">
                <a:moveTo>
                  <a:pt x="664277" y="359416"/>
                </a:moveTo>
                <a:lnTo>
                  <a:pt x="664466" y="359754"/>
                </a:lnTo>
                <a:lnTo>
                  <a:pt x="664277" y="359416"/>
                </a:lnTo>
                <a:close/>
              </a:path>
              <a:path w="1922145" h="819785">
                <a:moveTo>
                  <a:pt x="668859" y="356368"/>
                </a:moveTo>
                <a:lnTo>
                  <a:pt x="664067" y="359039"/>
                </a:lnTo>
                <a:lnTo>
                  <a:pt x="664277" y="359416"/>
                </a:lnTo>
                <a:lnTo>
                  <a:pt x="664543" y="359754"/>
                </a:lnTo>
                <a:lnTo>
                  <a:pt x="668859" y="356368"/>
                </a:lnTo>
                <a:close/>
              </a:path>
              <a:path w="1922145" h="819785">
                <a:moveTo>
                  <a:pt x="670072" y="349036"/>
                </a:moveTo>
                <a:lnTo>
                  <a:pt x="663093" y="349036"/>
                </a:lnTo>
                <a:lnTo>
                  <a:pt x="659818" y="353435"/>
                </a:lnTo>
                <a:lnTo>
                  <a:pt x="659573" y="353435"/>
                </a:lnTo>
                <a:lnTo>
                  <a:pt x="664277" y="359416"/>
                </a:lnTo>
                <a:lnTo>
                  <a:pt x="664067" y="359039"/>
                </a:lnTo>
                <a:lnTo>
                  <a:pt x="668859" y="356368"/>
                </a:lnTo>
                <a:lnTo>
                  <a:pt x="675144" y="356368"/>
                </a:lnTo>
                <a:lnTo>
                  <a:pt x="673503" y="353435"/>
                </a:lnTo>
                <a:lnTo>
                  <a:pt x="659818" y="353435"/>
                </a:lnTo>
                <a:lnTo>
                  <a:pt x="659229" y="352998"/>
                </a:lnTo>
                <a:lnTo>
                  <a:pt x="673187" y="352998"/>
                </a:lnTo>
                <a:lnTo>
                  <a:pt x="670072" y="349036"/>
                </a:lnTo>
                <a:close/>
              </a:path>
              <a:path w="1922145" h="819785">
                <a:moveTo>
                  <a:pt x="653427" y="338974"/>
                </a:moveTo>
                <a:lnTo>
                  <a:pt x="636942" y="352546"/>
                </a:lnTo>
                <a:lnTo>
                  <a:pt x="646724" y="357520"/>
                </a:lnTo>
                <a:lnTo>
                  <a:pt x="647195" y="356596"/>
                </a:lnTo>
                <a:lnTo>
                  <a:pt x="646981" y="356596"/>
                </a:lnTo>
                <a:lnTo>
                  <a:pt x="642912" y="352917"/>
                </a:lnTo>
                <a:lnTo>
                  <a:pt x="650314" y="352917"/>
                </a:lnTo>
                <a:lnTo>
                  <a:pt x="651492" y="351617"/>
                </a:lnTo>
                <a:lnTo>
                  <a:pt x="650781" y="351617"/>
                </a:lnTo>
                <a:lnTo>
                  <a:pt x="648678" y="346554"/>
                </a:lnTo>
                <a:lnTo>
                  <a:pt x="653107" y="346554"/>
                </a:lnTo>
                <a:lnTo>
                  <a:pt x="653483" y="344563"/>
                </a:lnTo>
                <a:lnTo>
                  <a:pt x="666267" y="344563"/>
                </a:lnTo>
                <a:lnTo>
                  <a:pt x="660886" y="340565"/>
                </a:lnTo>
                <a:lnTo>
                  <a:pt x="660133" y="340236"/>
                </a:lnTo>
                <a:lnTo>
                  <a:pt x="653427" y="338974"/>
                </a:lnTo>
                <a:close/>
              </a:path>
              <a:path w="1922145" h="819785">
                <a:moveTo>
                  <a:pt x="642912" y="352917"/>
                </a:moveTo>
                <a:lnTo>
                  <a:pt x="646981" y="356596"/>
                </a:lnTo>
                <a:lnTo>
                  <a:pt x="647471" y="356055"/>
                </a:lnTo>
                <a:lnTo>
                  <a:pt x="647802" y="355405"/>
                </a:lnTo>
                <a:lnTo>
                  <a:pt x="642912" y="352917"/>
                </a:lnTo>
                <a:close/>
              </a:path>
              <a:path w="1922145" h="819785">
                <a:moveTo>
                  <a:pt x="647471" y="356055"/>
                </a:moveTo>
                <a:lnTo>
                  <a:pt x="646981" y="356596"/>
                </a:lnTo>
                <a:lnTo>
                  <a:pt x="647195" y="356596"/>
                </a:lnTo>
                <a:lnTo>
                  <a:pt x="647471" y="356055"/>
                </a:lnTo>
                <a:close/>
              </a:path>
              <a:path w="1922145" h="819785">
                <a:moveTo>
                  <a:pt x="650314" y="352917"/>
                </a:moveTo>
                <a:lnTo>
                  <a:pt x="642912" y="352917"/>
                </a:lnTo>
                <a:lnTo>
                  <a:pt x="647802" y="355405"/>
                </a:lnTo>
                <a:lnTo>
                  <a:pt x="647471" y="356055"/>
                </a:lnTo>
                <a:lnTo>
                  <a:pt x="650314" y="352917"/>
                </a:lnTo>
                <a:close/>
              </a:path>
              <a:path w="1922145" h="819785">
                <a:moveTo>
                  <a:pt x="663093" y="349036"/>
                </a:moveTo>
                <a:lnTo>
                  <a:pt x="658777" y="352422"/>
                </a:lnTo>
                <a:lnTo>
                  <a:pt x="659229" y="352998"/>
                </a:lnTo>
                <a:lnTo>
                  <a:pt x="659818" y="353435"/>
                </a:lnTo>
                <a:lnTo>
                  <a:pt x="663093" y="349036"/>
                </a:lnTo>
                <a:close/>
              </a:path>
              <a:path w="1922145" h="819785">
                <a:moveTo>
                  <a:pt x="656028" y="350620"/>
                </a:moveTo>
                <a:lnTo>
                  <a:pt x="659229" y="352998"/>
                </a:lnTo>
                <a:lnTo>
                  <a:pt x="658777" y="352422"/>
                </a:lnTo>
                <a:lnTo>
                  <a:pt x="660776" y="350854"/>
                </a:lnTo>
                <a:lnTo>
                  <a:pt x="657272" y="350854"/>
                </a:lnTo>
                <a:lnTo>
                  <a:pt x="656028" y="350620"/>
                </a:lnTo>
                <a:close/>
              </a:path>
              <a:path w="1922145" h="819785">
                <a:moveTo>
                  <a:pt x="648678" y="346554"/>
                </a:moveTo>
                <a:lnTo>
                  <a:pt x="650781" y="351617"/>
                </a:lnTo>
                <a:lnTo>
                  <a:pt x="651920" y="351145"/>
                </a:lnTo>
                <a:lnTo>
                  <a:pt x="652747" y="350232"/>
                </a:lnTo>
                <a:lnTo>
                  <a:pt x="648678" y="346554"/>
                </a:lnTo>
                <a:close/>
              </a:path>
              <a:path w="1922145" h="819785">
                <a:moveTo>
                  <a:pt x="651920" y="351145"/>
                </a:moveTo>
                <a:lnTo>
                  <a:pt x="650781" y="351617"/>
                </a:lnTo>
                <a:lnTo>
                  <a:pt x="651492" y="351617"/>
                </a:lnTo>
                <a:lnTo>
                  <a:pt x="651920" y="351145"/>
                </a:lnTo>
                <a:close/>
              </a:path>
              <a:path w="1922145" h="819785">
                <a:moveTo>
                  <a:pt x="653107" y="346554"/>
                </a:moveTo>
                <a:lnTo>
                  <a:pt x="648678" y="346554"/>
                </a:lnTo>
                <a:lnTo>
                  <a:pt x="652747" y="350232"/>
                </a:lnTo>
                <a:lnTo>
                  <a:pt x="651920" y="351145"/>
                </a:lnTo>
                <a:lnTo>
                  <a:pt x="654074" y="350252"/>
                </a:lnTo>
                <a:lnTo>
                  <a:pt x="652467" y="349950"/>
                </a:lnTo>
                <a:lnTo>
                  <a:pt x="653107" y="346554"/>
                </a:lnTo>
                <a:close/>
              </a:path>
              <a:path w="1922145" h="819785">
                <a:moveTo>
                  <a:pt x="658288" y="345467"/>
                </a:moveTo>
                <a:lnTo>
                  <a:pt x="655444" y="349285"/>
                </a:lnTo>
                <a:lnTo>
                  <a:pt x="655586" y="349626"/>
                </a:lnTo>
                <a:lnTo>
                  <a:pt x="655015" y="349862"/>
                </a:lnTo>
                <a:lnTo>
                  <a:pt x="656028" y="350620"/>
                </a:lnTo>
                <a:lnTo>
                  <a:pt x="657272" y="350854"/>
                </a:lnTo>
                <a:lnTo>
                  <a:pt x="658288" y="345467"/>
                </a:lnTo>
                <a:close/>
              </a:path>
              <a:path w="1922145" h="819785">
                <a:moveTo>
                  <a:pt x="667265" y="345467"/>
                </a:moveTo>
                <a:lnTo>
                  <a:pt x="658288" y="345467"/>
                </a:lnTo>
                <a:lnTo>
                  <a:pt x="657272" y="350854"/>
                </a:lnTo>
                <a:lnTo>
                  <a:pt x="660776" y="350854"/>
                </a:lnTo>
                <a:lnTo>
                  <a:pt x="663093" y="349036"/>
                </a:lnTo>
                <a:lnTo>
                  <a:pt x="670072" y="349036"/>
                </a:lnTo>
                <a:lnTo>
                  <a:pt x="667265" y="345467"/>
                </a:lnTo>
                <a:close/>
              </a:path>
              <a:path w="1922145" h="819785">
                <a:moveTo>
                  <a:pt x="655015" y="349862"/>
                </a:moveTo>
                <a:lnTo>
                  <a:pt x="654074" y="350252"/>
                </a:lnTo>
                <a:lnTo>
                  <a:pt x="656028" y="350620"/>
                </a:lnTo>
                <a:lnTo>
                  <a:pt x="655015" y="349862"/>
                </a:lnTo>
                <a:close/>
              </a:path>
              <a:path w="1922145" h="819785">
                <a:moveTo>
                  <a:pt x="653483" y="344563"/>
                </a:moveTo>
                <a:lnTo>
                  <a:pt x="652467" y="349950"/>
                </a:lnTo>
                <a:lnTo>
                  <a:pt x="654074" y="350252"/>
                </a:lnTo>
                <a:lnTo>
                  <a:pt x="655015" y="349862"/>
                </a:lnTo>
                <a:lnTo>
                  <a:pt x="655444" y="349285"/>
                </a:lnTo>
                <a:lnTo>
                  <a:pt x="653483" y="344563"/>
                </a:lnTo>
                <a:close/>
              </a:path>
              <a:path w="1922145" h="819785">
                <a:moveTo>
                  <a:pt x="655444" y="349285"/>
                </a:moveTo>
                <a:lnTo>
                  <a:pt x="655015" y="349862"/>
                </a:lnTo>
                <a:lnTo>
                  <a:pt x="655586" y="349626"/>
                </a:lnTo>
                <a:lnTo>
                  <a:pt x="655444" y="349285"/>
                </a:lnTo>
                <a:close/>
              </a:path>
              <a:path w="1922145" h="819785">
                <a:moveTo>
                  <a:pt x="666267" y="344563"/>
                </a:moveTo>
                <a:lnTo>
                  <a:pt x="653483" y="344563"/>
                </a:lnTo>
                <a:lnTo>
                  <a:pt x="655444" y="349285"/>
                </a:lnTo>
                <a:lnTo>
                  <a:pt x="658288" y="345467"/>
                </a:lnTo>
                <a:lnTo>
                  <a:pt x="667265" y="345467"/>
                </a:lnTo>
                <a:lnTo>
                  <a:pt x="667107" y="345266"/>
                </a:lnTo>
                <a:lnTo>
                  <a:pt x="666760" y="344928"/>
                </a:lnTo>
                <a:lnTo>
                  <a:pt x="666267" y="344563"/>
                </a:lnTo>
                <a:close/>
              </a:path>
              <a:path w="1922145" h="819785">
                <a:moveTo>
                  <a:pt x="684031" y="373334"/>
                </a:moveTo>
                <a:lnTo>
                  <a:pt x="674036" y="377864"/>
                </a:lnTo>
                <a:lnTo>
                  <a:pt x="687982" y="408554"/>
                </a:lnTo>
                <a:lnTo>
                  <a:pt x="691173" y="414881"/>
                </a:lnTo>
                <a:lnTo>
                  <a:pt x="700976" y="409948"/>
                </a:lnTo>
                <a:lnTo>
                  <a:pt x="699029" y="406088"/>
                </a:lnTo>
                <a:lnTo>
                  <a:pt x="692884" y="406088"/>
                </a:lnTo>
                <a:lnTo>
                  <a:pt x="697785" y="403621"/>
                </a:lnTo>
                <a:lnTo>
                  <a:pt x="684031" y="373334"/>
                </a:lnTo>
                <a:close/>
              </a:path>
              <a:path w="1922145" h="819785">
                <a:moveTo>
                  <a:pt x="697785" y="403621"/>
                </a:moveTo>
                <a:lnTo>
                  <a:pt x="692884" y="406088"/>
                </a:lnTo>
                <a:lnTo>
                  <a:pt x="697882" y="403822"/>
                </a:lnTo>
                <a:lnTo>
                  <a:pt x="697785" y="403621"/>
                </a:lnTo>
                <a:close/>
              </a:path>
              <a:path w="1922145" h="819785">
                <a:moveTo>
                  <a:pt x="697836" y="403722"/>
                </a:moveTo>
                <a:lnTo>
                  <a:pt x="692884" y="406088"/>
                </a:lnTo>
                <a:lnTo>
                  <a:pt x="699029" y="406088"/>
                </a:lnTo>
                <a:lnTo>
                  <a:pt x="697836" y="403722"/>
                </a:lnTo>
                <a:close/>
              </a:path>
              <a:path w="1922145" h="819785">
                <a:moveTo>
                  <a:pt x="697790" y="403621"/>
                </a:moveTo>
                <a:close/>
              </a:path>
              <a:path w="1922145" h="819785">
                <a:moveTo>
                  <a:pt x="708877" y="425615"/>
                </a:moveTo>
                <a:lnTo>
                  <a:pt x="699074" y="430547"/>
                </a:lnTo>
                <a:lnTo>
                  <a:pt x="700596" y="433565"/>
                </a:lnTo>
                <a:lnTo>
                  <a:pt x="700888" y="434013"/>
                </a:lnTo>
                <a:lnTo>
                  <a:pt x="726802" y="457446"/>
                </a:lnTo>
                <a:lnTo>
                  <a:pt x="734007" y="457343"/>
                </a:lnTo>
                <a:lnTo>
                  <a:pt x="734666" y="457211"/>
                </a:lnTo>
                <a:lnTo>
                  <a:pt x="735652" y="456814"/>
                </a:lnTo>
                <a:lnTo>
                  <a:pt x="733690" y="451954"/>
                </a:lnTo>
                <a:lnTo>
                  <a:pt x="727480" y="451954"/>
                </a:lnTo>
                <a:lnTo>
                  <a:pt x="727440" y="449164"/>
                </a:lnTo>
                <a:lnTo>
                  <a:pt x="720753" y="449164"/>
                </a:lnTo>
                <a:lnTo>
                  <a:pt x="722858" y="444101"/>
                </a:lnTo>
                <a:lnTo>
                  <a:pt x="723321" y="444101"/>
                </a:lnTo>
                <a:lnTo>
                  <a:pt x="722249" y="443142"/>
                </a:lnTo>
                <a:lnTo>
                  <a:pt x="714026" y="443142"/>
                </a:lnTo>
                <a:lnTo>
                  <a:pt x="717689" y="439060"/>
                </a:lnTo>
                <a:lnTo>
                  <a:pt x="717861" y="439060"/>
                </a:lnTo>
                <a:lnTo>
                  <a:pt x="712087" y="430859"/>
                </a:lnTo>
                <a:lnTo>
                  <a:pt x="705377" y="430859"/>
                </a:lnTo>
                <a:lnTo>
                  <a:pt x="709866" y="427706"/>
                </a:lnTo>
                <a:lnTo>
                  <a:pt x="708877" y="425615"/>
                </a:lnTo>
                <a:close/>
              </a:path>
              <a:path w="1922145" h="819785">
                <a:moveTo>
                  <a:pt x="728537" y="446457"/>
                </a:moveTo>
                <a:lnTo>
                  <a:pt x="727402" y="446473"/>
                </a:lnTo>
                <a:lnTo>
                  <a:pt x="727480" y="451954"/>
                </a:lnTo>
                <a:lnTo>
                  <a:pt x="729585" y="446892"/>
                </a:lnTo>
                <a:lnTo>
                  <a:pt x="728537" y="446457"/>
                </a:lnTo>
                <a:close/>
              </a:path>
              <a:path w="1922145" h="819785">
                <a:moveTo>
                  <a:pt x="733168" y="446391"/>
                </a:moveTo>
                <a:lnTo>
                  <a:pt x="728537" y="446457"/>
                </a:lnTo>
                <a:lnTo>
                  <a:pt x="729585" y="446892"/>
                </a:lnTo>
                <a:lnTo>
                  <a:pt x="727480" y="451954"/>
                </a:lnTo>
                <a:lnTo>
                  <a:pt x="733690" y="451954"/>
                </a:lnTo>
                <a:lnTo>
                  <a:pt x="733246" y="451872"/>
                </a:lnTo>
                <a:lnTo>
                  <a:pt x="731193" y="446788"/>
                </a:lnTo>
                <a:lnTo>
                  <a:pt x="731546" y="446646"/>
                </a:lnTo>
                <a:lnTo>
                  <a:pt x="733171" y="446646"/>
                </a:lnTo>
                <a:lnTo>
                  <a:pt x="733168" y="446391"/>
                </a:lnTo>
                <a:close/>
              </a:path>
              <a:path w="1922145" h="819785">
                <a:moveTo>
                  <a:pt x="731546" y="446646"/>
                </a:moveTo>
                <a:lnTo>
                  <a:pt x="731193" y="446788"/>
                </a:lnTo>
                <a:lnTo>
                  <a:pt x="733246" y="451872"/>
                </a:lnTo>
                <a:lnTo>
                  <a:pt x="733231" y="450818"/>
                </a:lnTo>
                <a:lnTo>
                  <a:pt x="731546" y="446646"/>
                </a:lnTo>
                <a:close/>
              </a:path>
              <a:path w="1922145" h="819785">
                <a:moveTo>
                  <a:pt x="733231" y="450818"/>
                </a:moveTo>
                <a:lnTo>
                  <a:pt x="733246" y="451872"/>
                </a:lnTo>
                <a:lnTo>
                  <a:pt x="733657" y="451872"/>
                </a:lnTo>
                <a:lnTo>
                  <a:pt x="733231" y="450818"/>
                </a:lnTo>
                <a:close/>
              </a:path>
              <a:path w="1922145" h="819785">
                <a:moveTo>
                  <a:pt x="733171" y="446646"/>
                </a:moveTo>
                <a:lnTo>
                  <a:pt x="731546" y="446646"/>
                </a:lnTo>
                <a:lnTo>
                  <a:pt x="733231" y="450818"/>
                </a:lnTo>
                <a:lnTo>
                  <a:pt x="733171" y="446646"/>
                </a:lnTo>
                <a:close/>
              </a:path>
              <a:path w="1922145" h="819785">
                <a:moveTo>
                  <a:pt x="722858" y="444101"/>
                </a:moveTo>
                <a:lnTo>
                  <a:pt x="720753" y="449164"/>
                </a:lnTo>
                <a:lnTo>
                  <a:pt x="724416" y="445082"/>
                </a:lnTo>
                <a:lnTo>
                  <a:pt x="723721" y="444459"/>
                </a:lnTo>
                <a:lnTo>
                  <a:pt x="722858" y="444101"/>
                </a:lnTo>
                <a:close/>
              </a:path>
              <a:path w="1922145" h="819785">
                <a:moveTo>
                  <a:pt x="723721" y="444459"/>
                </a:moveTo>
                <a:lnTo>
                  <a:pt x="724416" y="445082"/>
                </a:lnTo>
                <a:lnTo>
                  <a:pt x="720753" y="449164"/>
                </a:lnTo>
                <a:lnTo>
                  <a:pt x="727440" y="449164"/>
                </a:lnTo>
                <a:lnTo>
                  <a:pt x="727402" y="446473"/>
                </a:lnTo>
                <a:lnTo>
                  <a:pt x="728537" y="446457"/>
                </a:lnTo>
                <a:lnTo>
                  <a:pt x="723721" y="444459"/>
                </a:lnTo>
                <a:close/>
              </a:path>
              <a:path w="1922145" h="819785">
                <a:moveTo>
                  <a:pt x="723321" y="444101"/>
                </a:moveTo>
                <a:lnTo>
                  <a:pt x="722858" y="444101"/>
                </a:lnTo>
                <a:lnTo>
                  <a:pt x="723721" y="444459"/>
                </a:lnTo>
                <a:lnTo>
                  <a:pt x="723321" y="444101"/>
                </a:lnTo>
                <a:close/>
              </a:path>
              <a:path w="1922145" h="819785">
                <a:moveTo>
                  <a:pt x="717689" y="439060"/>
                </a:moveTo>
                <a:lnTo>
                  <a:pt x="714026" y="443142"/>
                </a:lnTo>
                <a:lnTo>
                  <a:pt x="718515" y="439989"/>
                </a:lnTo>
                <a:lnTo>
                  <a:pt x="718155" y="439477"/>
                </a:lnTo>
                <a:lnTo>
                  <a:pt x="717689" y="439060"/>
                </a:lnTo>
                <a:close/>
              </a:path>
              <a:path w="1922145" h="819785">
                <a:moveTo>
                  <a:pt x="718155" y="439477"/>
                </a:moveTo>
                <a:lnTo>
                  <a:pt x="718515" y="439989"/>
                </a:lnTo>
                <a:lnTo>
                  <a:pt x="714026" y="443142"/>
                </a:lnTo>
                <a:lnTo>
                  <a:pt x="722249" y="443142"/>
                </a:lnTo>
                <a:lnTo>
                  <a:pt x="718155" y="439477"/>
                </a:lnTo>
                <a:close/>
              </a:path>
              <a:path w="1922145" h="819785">
                <a:moveTo>
                  <a:pt x="717861" y="439060"/>
                </a:moveTo>
                <a:lnTo>
                  <a:pt x="717689" y="439060"/>
                </a:lnTo>
                <a:lnTo>
                  <a:pt x="718155" y="439477"/>
                </a:lnTo>
                <a:lnTo>
                  <a:pt x="717861" y="439060"/>
                </a:lnTo>
                <a:close/>
              </a:path>
              <a:path w="1922145" h="819785">
                <a:moveTo>
                  <a:pt x="709866" y="427706"/>
                </a:moveTo>
                <a:lnTo>
                  <a:pt x="705377" y="430859"/>
                </a:lnTo>
                <a:lnTo>
                  <a:pt x="710279" y="428393"/>
                </a:lnTo>
                <a:lnTo>
                  <a:pt x="710098" y="428035"/>
                </a:lnTo>
                <a:lnTo>
                  <a:pt x="709866" y="427706"/>
                </a:lnTo>
                <a:close/>
              </a:path>
              <a:path w="1922145" h="819785">
                <a:moveTo>
                  <a:pt x="710098" y="428035"/>
                </a:moveTo>
                <a:lnTo>
                  <a:pt x="710279" y="428393"/>
                </a:lnTo>
                <a:lnTo>
                  <a:pt x="705377" y="430859"/>
                </a:lnTo>
                <a:lnTo>
                  <a:pt x="712087" y="430859"/>
                </a:lnTo>
                <a:lnTo>
                  <a:pt x="710098" y="428035"/>
                </a:lnTo>
                <a:close/>
              </a:path>
              <a:path w="1922145" h="819785">
                <a:moveTo>
                  <a:pt x="709932" y="427706"/>
                </a:moveTo>
                <a:lnTo>
                  <a:pt x="710098" y="428035"/>
                </a:lnTo>
                <a:lnTo>
                  <a:pt x="709932" y="427706"/>
                </a:lnTo>
                <a:close/>
              </a:path>
              <a:path w="1922145" h="819785">
                <a:moveTo>
                  <a:pt x="752971" y="428880"/>
                </a:moveTo>
                <a:lnTo>
                  <a:pt x="744161" y="438820"/>
                </a:lnTo>
                <a:lnTo>
                  <a:pt x="752380" y="446087"/>
                </a:lnTo>
                <a:lnTo>
                  <a:pt x="761627" y="435638"/>
                </a:lnTo>
                <a:lnTo>
                  <a:pt x="764013" y="432298"/>
                </a:lnTo>
                <a:lnTo>
                  <a:pt x="757271" y="432298"/>
                </a:lnTo>
                <a:lnTo>
                  <a:pt x="752804" y="429114"/>
                </a:lnTo>
                <a:lnTo>
                  <a:pt x="752971" y="428880"/>
                </a:lnTo>
                <a:close/>
              </a:path>
              <a:path w="1922145" h="819785">
                <a:moveTo>
                  <a:pt x="753162" y="428664"/>
                </a:moveTo>
                <a:lnTo>
                  <a:pt x="752971" y="428880"/>
                </a:lnTo>
                <a:lnTo>
                  <a:pt x="752804" y="429114"/>
                </a:lnTo>
                <a:lnTo>
                  <a:pt x="757271" y="432298"/>
                </a:lnTo>
                <a:lnTo>
                  <a:pt x="753162" y="428664"/>
                </a:lnTo>
                <a:close/>
              </a:path>
              <a:path w="1922145" h="819785">
                <a:moveTo>
                  <a:pt x="766609" y="428664"/>
                </a:moveTo>
                <a:lnTo>
                  <a:pt x="753162" y="428664"/>
                </a:lnTo>
                <a:lnTo>
                  <a:pt x="757271" y="432298"/>
                </a:lnTo>
                <a:lnTo>
                  <a:pt x="764013" y="432298"/>
                </a:lnTo>
                <a:lnTo>
                  <a:pt x="766609" y="428664"/>
                </a:lnTo>
                <a:close/>
              </a:path>
              <a:path w="1922145" h="819785">
                <a:moveTo>
                  <a:pt x="768507" y="407134"/>
                </a:moveTo>
                <a:lnTo>
                  <a:pt x="752971" y="428880"/>
                </a:lnTo>
                <a:lnTo>
                  <a:pt x="753162" y="428664"/>
                </a:lnTo>
                <a:lnTo>
                  <a:pt x="766609" y="428664"/>
                </a:lnTo>
                <a:lnTo>
                  <a:pt x="777442" y="413502"/>
                </a:lnTo>
                <a:lnTo>
                  <a:pt x="768507" y="407134"/>
                </a:lnTo>
                <a:close/>
              </a:path>
              <a:path w="1922145" h="819785">
                <a:moveTo>
                  <a:pt x="814151" y="369181"/>
                </a:moveTo>
                <a:lnTo>
                  <a:pt x="779184" y="393008"/>
                </a:lnTo>
                <a:lnTo>
                  <a:pt x="787932" y="399630"/>
                </a:lnTo>
                <a:lnTo>
                  <a:pt x="793760" y="391950"/>
                </a:lnTo>
                <a:lnTo>
                  <a:pt x="789945" y="387901"/>
                </a:lnTo>
                <a:lnTo>
                  <a:pt x="798085" y="387901"/>
                </a:lnTo>
                <a:lnTo>
                  <a:pt x="802307" y="384052"/>
                </a:lnTo>
                <a:lnTo>
                  <a:pt x="801989" y="384052"/>
                </a:lnTo>
                <a:lnTo>
                  <a:pt x="799555" y="379138"/>
                </a:lnTo>
                <a:lnTo>
                  <a:pt x="807603" y="379138"/>
                </a:lnTo>
                <a:lnTo>
                  <a:pt x="807243" y="375339"/>
                </a:lnTo>
                <a:lnTo>
                  <a:pt x="813785" y="375339"/>
                </a:lnTo>
                <a:lnTo>
                  <a:pt x="813970" y="374704"/>
                </a:lnTo>
                <a:lnTo>
                  <a:pt x="815732" y="374704"/>
                </a:lnTo>
                <a:lnTo>
                  <a:pt x="817131" y="369915"/>
                </a:lnTo>
                <a:lnTo>
                  <a:pt x="814836" y="369246"/>
                </a:lnTo>
                <a:lnTo>
                  <a:pt x="814151" y="369181"/>
                </a:lnTo>
                <a:close/>
              </a:path>
              <a:path w="1922145" h="819785">
                <a:moveTo>
                  <a:pt x="789945" y="387901"/>
                </a:moveTo>
                <a:lnTo>
                  <a:pt x="793646" y="391950"/>
                </a:lnTo>
                <a:lnTo>
                  <a:pt x="794016" y="391612"/>
                </a:lnTo>
                <a:lnTo>
                  <a:pt x="794319" y="391213"/>
                </a:lnTo>
                <a:lnTo>
                  <a:pt x="789945" y="387901"/>
                </a:lnTo>
                <a:close/>
              </a:path>
              <a:path w="1922145" h="819785">
                <a:moveTo>
                  <a:pt x="794016" y="391612"/>
                </a:moveTo>
                <a:lnTo>
                  <a:pt x="793646" y="391950"/>
                </a:lnTo>
                <a:lnTo>
                  <a:pt x="794016" y="391612"/>
                </a:lnTo>
                <a:close/>
              </a:path>
              <a:path w="1922145" h="819785">
                <a:moveTo>
                  <a:pt x="798085" y="387901"/>
                </a:moveTo>
                <a:lnTo>
                  <a:pt x="789945" y="387901"/>
                </a:lnTo>
                <a:lnTo>
                  <a:pt x="794319" y="391213"/>
                </a:lnTo>
                <a:lnTo>
                  <a:pt x="794016" y="391612"/>
                </a:lnTo>
                <a:lnTo>
                  <a:pt x="798085" y="387901"/>
                </a:lnTo>
                <a:close/>
              </a:path>
              <a:path w="1922145" h="819785">
                <a:moveTo>
                  <a:pt x="799555" y="379138"/>
                </a:moveTo>
                <a:lnTo>
                  <a:pt x="801989" y="384052"/>
                </a:lnTo>
                <a:lnTo>
                  <a:pt x="802683" y="383709"/>
                </a:lnTo>
                <a:lnTo>
                  <a:pt x="803256" y="383186"/>
                </a:lnTo>
                <a:lnTo>
                  <a:pt x="799555" y="379138"/>
                </a:lnTo>
                <a:close/>
              </a:path>
              <a:path w="1922145" h="819785">
                <a:moveTo>
                  <a:pt x="802683" y="383709"/>
                </a:moveTo>
                <a:lnTo>
                  <a:pt x="801989" y="384052"/>
                </a:lnTo>
                <a:lnTo>
                  <a:pt x="802307" y="384052"/>
                </a:lnTo>
                <a:lnTo>
                  <a:pt x="802683" y="383709"/>
                </a:lnTo>
                <a:close/>
              </a:path>
              <a:path w="1922145" h="819785">
                <a:moveTo>
                  <a:pt x="807603" y="379138"/>
                </a:moveTo>
                <a:lnTo>
                  <a:pt x="799555" y="379138"/>
                </a:lnTo>
                <a:lnTo>
                  <a:pt x="803256" y="383186"/>
                </a:lnTo>
                <a:lnTo>
                  <a:pt x="802683" y="383709"/>
                </a:lnTo>
                <a:lnTo>
                  <a:pt x="808576" y="380797"/>
                </a:lnTo>
                <a:lnTo>
                  <a:pt x="807760" y="380797"/>
                </a:lnTo>
                <a:lnTo>
                  <a:pt x="807603" y="379138"/>
                </a:lnTo>
                <a:close/>
              </a:path>
              <a:path w="1922145" h="819785">
                <a:moveTo>
                  <a:pt x="807243" y="375339"/>
                </a:moveTo>
                <a:lnTo>
                  <a:pt x="807760" y="380797"/>
                </a:lnTo>
                <a:lnTo>
                  <a:pt x="808769" y="380702"/>
                </a:lnTo>
                <a:lnTo>
                  <a:pt x="809662" y="380260"/>
                </a:lnTo>
                <a:lnTo>
                  <a:pt x="807243" y="375339"/>
                </a:lnTo>
                <a:close/>
              </a:path>
              <a:path w="1922145" h="819785">
                <a:moveTo>
                  <a:pt x="808769" y="380702"/>
                </a:moveTo>
                <a:lnTo>
                  <a:pt x="807760" y="380797"/>
                </a:lnTo>
                <a:lnTo>
                  <a:pt x="808576" y="380797"/>
                </a:lnTo>
                <a:lnTo>
                  <a:pt x="808769" y="380702"/>
                </a:lnTo>
                <a:close/>
              </a:path>
              <a:path w="1922145" h="819785">
                <a:moveTo>
                  <a:pt x="813785" y="375339"/>
                </a:moveTo>
                <a:lnTo>
                  <a:pt x="807243" y="375339"/>
                </a:lnTo>
                <a:lnTo>
                  <a:pt x="809631" y="380161"/>
                </a:lnTo>
                <a:lnTo>
                  <a:pt x="808769" y="380702"/>
                </a:lnTo>
                <a:lnTo>
                  <a:pt x="813441" y="380260"/>
                </a:lnTo>
                <a:lnTo>
                  <a:pt x="812433" y="379966"/>
                </a:lnTo>
                <a:lnTo>
                  <a:pt x="813785" y="375339"/>
                </a:lnTo>
                <a:close/>
              </a:path>
              <a:path w="1922145" h="819785">
                <a:moveTo>
                  <a:pt x="814128" y="380195"/>
                </a:moveTo>
                <a:lnTo>
                  <a:pt x="813441" y="380260"/>
                </a:lnTo>
                <a:lnTo>
                  <a:pt x="814056" y="380440"/>
                </a:lnTo>
                <a:lnTo>
                  <a:pt x="814128" y="380195"/>
                </a:lnTo>
                <a:close/>
              </a:path>
              <a:path w="1922145" h="819785">
                <a:moveTo>
                  <a:pt x="813970" y="374704"/>
                </a:moveTo>
                <a:lnTo>
                  <a:pt x="812433" y="379966"/>
                </a:lnTo>
                <a:lnTo>
                  <a:pt x="813441" y="380260"/>
                </a:lnTo>
                <a:lnTo>
                  <a:pt x="814128" y="380195"/>
                </a:lnTo>
                <a:lnTo>
                  <a:pt x="814402" y="379258"/>
                </a:lnTo>
                <a:lnTo>
                  <a:pt x="813970" y="374704"/>
                </a:lnTo>
                <a:close/>
              </a:path>
              <a:path w="1922145" h="819785">
                <a:moveTo>
                  <a:pt x="814402" y="379258"/>
                </a:moveTo>
                <a:lnTo>
                  <a:pt x="814128" y="380195"/>
                </a:lnTo>
                <a:lnTo>
                  <a:pt x="814487" y="380161"/>
                </a:lnTo>
                <a:lnTo>
                  <a:pt x="814402" y="379258"/>
                </a:lnTo>
                <a:close/>
              </a:path>
              <a:path w="1922145" h="819785">
                <a:moveTo>
                  <a:pt x="815732" y="374704"/>
                </a:moveTo>
                <a:lnTo>
                  <a:pt x="813970" y="374704"/>
                </a:lnTo>
                <a:lnTo>
                  <a:pt x="814402" y="379258"/>
                </a:lnTo>
                <a:lnTo>
                  <a:pt x="815732" y="374704"/>
                </a:lnTo>
                <a:close/>
              </a:path>
              <a:path w="1922145" h="819785">
                <a:moveTo>
                  <a:pt x="842852" y="390039"/>
                </a:moveTo>
                <a:lnTo>
                  <a:pt x="836074" y="390039"/>
                </a:lnTo>
                <a:lnTo>
                  <a:pt x="832130" y="393852"/>
                </a:lnTo>
                <a:lnTo>
                  <a:pt x="850619" y="419416"/>
                </a:lnTo>
                <a:lnTo>
                  <a:pt x="859512" y="412989"/>
                </a:lnTo>
                <a:lnTo>
                  <a:pt x="842852" y="390039"/>
                </a:lnTo>
                <a:close/>
              </a:path>
              <a:path w="1922145" h="819785">
                <a:moveTo>
                  <a:pt x="831860" y="393573"/>
                </a:moveTo>
                <a:lnTo>
                  <a:pt x="832062" y="393852"/>
                </a:lnTo>
                <a:lnTo>
                  <a:pt x="831860" y="393573"/>
                </a:lnTo>
                <a:close/>
              </a:path>
              <a:path w="1922145" h="819785">
                <a:moveTo>
                  <a:pt x="836074" y="390039"/>
                </a:moveTo>
                <a:lnTo>
                  <a:pt x="831632" y="393259"/>
                </a:lnTo>
                <a:lnTo>
                  <a:pt x="831860" y="393573"/>
                </a:lnTo>
                <a:lnTo>
                  <a:pt x="832130" y="393852"/>
                </a:lnTo>
                <a:lnTo>
                  <a:pt x="836074" y="390039"/>
                </a:lnTo>
                <a:close/>
              </a:path>
              <a:path w="1922145" h="819785">
                <a:moveTo>
                  <a:pt x="834274" y="380299"/>
                </a:moveTo>
                <a:lnTo>
                  <a:pt x="826386" y="387924"/>
                </a:lnTo>
                <a:lnTo>
                  <a:pt x="831860" y="393573"/>
                </a:lnTo>
                <a:lnTo>
                  <a:pt x="831632" y="393259"/>
                </a:lnTo>
                <a:lnTo>
                  <a:pt x="836074" y="390039"/>
                </a:lnTo>
                <a:lnTo>
                  <a:pt x="842852" y="390039"/>
                </a:lnTo>
                <a:lnTo>
                  <a:pt x="840363" y="386610"/>
                </a:lnTo>
                <a:lnTo>
                  <a:pt x="840017" y="386226"/>
                </a:lnTo>
                <a:lnTo>
                  <a:pt x="834274" y="380299"/>
                </a:lnTo>
                <a:close/>
              </a:path>
              <a:path w="1922145" h="819785">
                <a:moveTo>
                  <a:pt x="869806" y="427201"/>
                </a:moveTo>
                <a:lnTo>
                  <a:pt x="860913" y="433628"/>
                </a:lnTo>
                <a:lnTo>
                  <a:pt x="864540" y="438635"/>
                </a:lnTo>
                <a:lnTo>
                  <a:pt x="864812" y="438934"/>
                </a:lnTo>
                <a:lnTo>
                  <a:pt x="890549" y="451105"/>
                </a:lnTo>
                <a:lnTo>
                  <a:pt x="891225" y="450981"/>
                </a:lnTo>
                <a:lnTo>
                  <a:pt x="898158" y="448291"/>
                </a:lnTo>
                <a:lnTo>
                  <a:pt x="898633" y="448020"/>
                </a:lnTo>
                <a:lnTo>
                  <a:pt x="901665" y="445618"/>
                </a:lnTo>
                <a:lnTo>
                  <a:pt x="889890" y="445618"/>
                </a:lnTo>
                <a:lnTo>
                  <a:pt x="884124" y="445576"/>
                </a:lnTo>
                <a:lnTo>
                  <a:pt x="884145" y="442711"/>
                </a:lnTo>
                <a:lnTo>
                  <a:pt x="877397" y="442711"/>
                </a:lnTo>
                <a:lnTo>
                  <a:pt x="879550" y="437668"/>
                </a:lnTo>
                <a:lnTo>
                  <a:pt x="879970" y="437668"/>
                </a:lnTo>
                <a:lnTo>
                  <a:pt x="877045" y="435092"/>
                </a:lnTo>
                <a:lnTo>
                  <a:pt x="868748" y="435092"/>
                </a:lnTo>
                <a:lnTo>
                  <a:pt x="872378" y="430981"/>
                </a:lnTo>
                <a:lnTo>
                  <a:pt x="872544" y="430981"/>
                </a:lnTo>
                <a:lnTo>
                  <a:pt x="869806" y="427201"/>
                </a:lnTo>
                <a:close/>
              </a:path>
              <a:path w="1922145" h="819785">
                <a:moveTo>
                  <a:pt x="888881" y="440128"/>
                </a:moveTo>
                <a:lnTo>
                  <a:pt x="887903" y="440508"/>
                </a:lnTo>
                <a:lnTo>
                  <a:pt x="889890" y="445618"/>
                </a:lnTo>
                <a:lnTo>
                  <a:pt x="889930" y="440136"/>
                </a:lnTo>
                <a:lnTo>
                  <a:pt x="888881" y="440128"/>
                </a:lnTo>
                <a:close/>
              </a:path>
              <a:path w="1922145" h="819785">
                <a:moveTo>
                  <a:pt x="892896" y="438571"/>
                </a:moveTo>
                <a:lnTo>
                  <a:pt x="888881" y="440128"/>
                </a:lnTo>
                <a:lnTo>
                  <a:pt x="889930" y="440136"/>
                </a:lnTo>
                <a:lnTo>
                  <a:pt x="889890" y="445618"/>
                </a:lnTo>
                <a:lnTo>
                  <a:pt x="901665" y="445618"/>
                </a:lnTo>
                <a:lnTo>
                  <a:pt x="902228" y="445171"/>
                </a:lnTo>
                <a:lnTo>
                  <a:pt x="900807" y="443381"/>
                </a:lnTo>
                <a:lnTo>
                  <a:pt x="895656" y="443381"/>
                </a:lnTo>
                <a:lnTo>
                  <a:pt x="892246" y="439086"/>
                </a:lnTo>
                <a:lnTo>
                  <a:pt x="892896" y="438571"/>
                </a:lnTo>
                <a:close/>
              </a:path>
              <a:path w="1922145" h="819785">
                <a:moveTo>
                  <a:pt x="884164" y="440094"/>
                </a:moveTo>
                <a:lnTo>
                  <a:pt x="884124" y="445576"/>
                </a:lnTo>
                <a:lnTo>
                  <a:pt x="886277" y="440534"/>
                </a:lnTo>
                <a:lnTo>
                  <a:pt x="885264" y="440102"/>
                </a:lnTo>
                <a:lnTo>
                  <a:pt x="884164" y="440094"/>
                </a:lnTo>
                <a:close/>
              </a:path>
              <a:path w="1922145" h="819785">
                <a:moveTo>
                  <a:pt x="885264" y="440102"/>
                </a:moveTo>
                <a:lnTo>
                  <a:pt x="886277" y="440534"/>
                </a:lnTo>
                <a:lnTo>
                  <a:pt x="884124" y="445576"/>
                </a:lnTo>
                <a:lnTo>
                  <a:pt x="889874" y="445576"/>
                </a:lnTo>
                <a:lnTo>
                  <a:pt x="887903" y="440508"/>
                </a:lnTo>
                <a:lnTo>
                  <a:pt x="888881" y="440128"/>
                </a:lnTo>
                <a:lnTo>
                  <a:pt x="885264" y="440102"/>
                </a:lnTo>
                <a:close/>
              </a:path>
              <a:path w="1922145" h="819785">
                <a:moveTo>
                  <a:pt x="893669" y="438271"/>
                </a:moveTo>
                <a:lnTo>
                  <a:pt x="892896" y="438571"/>
                </a:lnTo>
                <a:lnTo>
                  <a:pt x="892246" y="439086"/>
                </a:lnTo>
                <a:lnTo>
                  <a:pt x="895656" y="443381"/>
                </a:lnTo>
                <a:lnTo>
                  <a:pt x="893669" y="438271"/>
                </a:lnTo>
                <a:close/>
              </a:path>
              <a:path w="1922145" h="819785">
                <a:moveTo>
                  <a:pt x="896750" y="438271"/>
                </a:moveTo>
                <a:lnTo>
                  <a:pt x="893669" y="438271"/>
                </a:lnTo>
                <a:lnTo>
                  <a:pt x="895656" y="443381"/>
                </a:lnTo>
                <a:lnTo>
                  <a:pt x="900807" y="443381"/>
                </a:lnTo>
                <a:lnTo>
                  <a:pt x="896750" y="438271"/>
                </a:lnTo>
                <a:close/>
              </a:path>
              <a:path w="1922145" h="819785">
                <a:moveTo>
                  <a:pt x="879550" y="437668"/>
                </a:moveTo>
                <a:lnTo>
                  <a:pt x="877397" y="442711"/>
                </a:lnTo>
                <a:lnTo>
                  <a:pt x="880996" y="438635"/>
                </a:lnTo>
                <a:lnTo>
                  <a:pt x="880363" y="438015"/>
                </a:lnTo>
                <a:lnTo>
                  <a:pt x="879550" y="437668"/>
                </a:lnTo>
                <a:close/>
              </a:path>
              <a:path w="1922145" h="819785">
                <a:moveTo>
                  <a:pt x="880363" y="438015"/>
                </a:moveTo>
                <a:lnTo>
                  <a:pt x="880995" y="438571"/>
                </a:lnTo>
                <a:lnTo>
                  <a:pt x="877397" y="442711"/>
                </a:lnTo>
                <a:lnTo>
                  <a:pt x="884145" y="442711"/>
                </a:lnTo>
                <a:lnTo>
                  <a:pt x="884164" y="440094"/>
                </a:lnTo>
                <a:lnTo>
                  <a:pt x="885245" y="440094"/>
                </a:lnTo>
                <a:lnTo>
                  <a:pt x="880363" y="438015"/>
                </a:lnTo>
                <a:close/>
              </a:path>
              <a:path w="1922145" h="819785">
                <a:moveTo>
                  <a:pt x="885245" y="440094"/>
                </a:moveTo>
                <a:lnTo>
                  <a:pt x="884164" y="440094"/>
                </a:lnTo>
                <a:lnTo>
                  <a:pt x="885264" y="440102"/>
                </a:lnTo>
                <a:close/>
              </a:path>
              <a:path w="1922145" h="819785">
                <a:moveTo>
                  <a:pt x="895408" y="436581"/>
                </a:moveTo>
                <a:lnTo>
                  <a:pt x="892896" y="438571"/>
                </a:lnTo>
                <a:lnTo>
                  <a:pt x="893669" y="438271"/>
                </a:lnTo>
                <a:lnTo>
                  <a:pt x="896750" y="438271"/>
                </a:lnTo>
                <a:lnTo>
                  <a:pt x="895408" y="436581"/>
                </a:lnTo>
                <a:close/>
              </a:path>
              <a:path w="1922145" h="819785">
                <a:moveTo>
                  <a:pt x="879970" y="437668"/>
                </a:moveTo>
                <a:lnTo>
                  <a:pt x="879550" y="437668"/>
                </a:lnTo>
                <a:lnTo>
                  <a:pt x="880363" y="438015"/>
                </a:lnTo>
                <a:lnTo>
                  <a:pt x="879970" y="437668"/>
                </a:lnTo>
                <a:close/>
              </a:path>
              <a:path w="1922145" h="819785">
                <a:moveTo>
                  <a:pt x="872378" y="430981"/>
                </a:moveTo>
                <a:lnTo>
                  <a:pt x="868748" y="435092"/>
                </a:lnTo>
                <a:lnTo>
                  <a:pt x="873194" y="431879"/>
                </a:lnTo>
                <a:lnTo>
                  <a:pt x="872836" y="431384"/>
                </a:lnTo>
                <a:lnTo>
                  <a:pt x="872378" y="430981"/>
                </a:lnTo>
                <a:close/>
              </a:path>
              <a:path w="1922145" h="819785">
                <a:moveTo>
                  <a:pt x="872836" y="431384"/>
                </a:moveTo>
                <a:lnTo>
                  <a:pt x="873194" y="431879"/>
                </a:lnTo>
                <a:lnTo>
                  <a:pt x="868748" y="435092"/>
                </a:lnTo>
                <a:lnTo>
                  <a:pt x="877045" y="435092"/>
                </a:lnTo>
                <a:lnTo>
                  <a:pt x="872836" y="431384"/>
                </a:lnTo>
                <a:close/>
              </a:path>
              <a:path w="1922145" h="819785">
                <a:moveTo>
                  <a:pt x="872544" y="430981"/>
                </a:moveTo>
                <a:lnTo>
                  <a:pt x="872378" y="430981"/>
                </a:lnTo>
                <a:lnTo>
                  <a:pt x="872836" y="431384"/>
                </a:lnTo>
                <a:lnTo>
                  <a:pt x="872544" y="430981"/>
                </a:lnTo>
                <a:close/>
              </a:path>
              <a:path w="1922145" h="819785">
                <a:moveTo>
                  <a:pt x="907118" y="425092"/>
                </a:moveTo>
                <a:lnTo>
                  <a:pt x="914911" y="431542"/>
                </a:lnTo>
                <a:lnTo>
                  <a:pt x="915521" y="430787"/>
                </a:lnTo>
                <a:lnTo>
                  <a:pt x="917573" y="427626"/>
                </a:lnTo>
                <a:lnTo>
                  <a:pt x="911032" y="427626"/>
                </a:lnTo>
                <a:lnTo>
                  <a:pt x="907118" y="425092"/>
                </a:lnTo>
                <a:close/>
              </a:path>
              <a:path w="1922145" h="819785">
                <a:moveTo>
                  <a:pt x="906806" y="424128"/>
                </a:moveTo>
                <a:lnTo>
                  <a:pt x="906601" y="424375"/>
                </a:lnTo>
                <a:lnTo>
                  <a:pt x="906577" y="424644"/>
                </a:lnTo>
                <a:lnTo>
                  <a:pt x="907118" y="425092"/>
                </a:lnTo>
                <a:lnTo>
                  <a:pt x="911032" y="427626"/>
                </a:lnTo>
                <a:lnTo>
                  <a:pt x="906806" y="424128"/>
                </a:lnTo>
                <a:close/>
              </a:path>
              <a:path w="1922145" h="819785">
                <a:moveTo>
                  <a:pt x="919843" y="424128"/>
                </a:moveTo>
                <a:lnTo>
                  <a:pt x="906806" y="424128"/>
                </a:lnTo>
                <a:lnTo>
                  <a:pt x="911032" y="427626"/>
                </a:lnTo>
                <a:lnTo>
                  <a:pt x="917573" y="427626"/>
                </a:lnTo>
                <a:lnTo>
                  <a:pt x="919843" y="424128"/>
                </a:lnTo>
                <a:close/>
              </a:path>
              <a:path w="1922145" h="819785">
                <a:moveTo>
                  <a:pt x="906479" y="424563"/>
                </a:moveTo>
                <a:lnTo>
                  <a:pt x="907118" y="425092"/>
                </a:lnTo>
                <a:lnTo>
                  <a:pt x="906479" y="424563"/>
                </a:lnTo>
                <a:close/>
              </a:path>
              <a:path w="1922145" h="819785">
                <a:moveTo>
                  <a:pt x="928761" y="391148"/>
                </a:moveTo>
                <a:lnTo>
                  <a:pt x="921803" y="400956"/>
                </a:lnTo>
                <a:lnTo>
                  <a:pt x="906601" y="424375"/>
                </a:lnTo>
                <a:lnTo>
                  <a:pt x="906806" y="424128"/>
                </a:lnTo>
                <a:lnTo>
                  <a:pt x="919843" y="424128"/>
                </a:lnTo>
                <a:lnTo>
                  <a:pt x="930891" y="407109"/>
                </a:lnTo>
                <a:lnTo>
                  <a:pt x="926408" y="403939"/>
                </a:lnTo>
                <a:lnTo>
                  <a:pt x="933136" y="403939"/>
                </a:lnTo>
                <a:lnTo>
                  <a:pt x="937714" y="397490"/>
                </a:lnTo>
                <a:lnTo>
                  <a:pt x="928761" y="391148"/>
                </a:lnTo>
                <a:close/>
              </a:path>
              <a:path w="1922145" h="819785">
                <a:moveTo>
                  <a:pt x="926408" y="403939"/>
                </a:moveTo>
                <a:lnTo>
                  <a:pt x="930885" y="407109"/>
                </a:lnTo>
                <a:lnTo>
                  <a:pt x="931013" y="406921"/>
                </a:lnTo>
                <a:lnTo>
                  <a:pt x="926408" y="403939"/>
                </a:lnTo>
                <a:close/>
              </a:path>
              <a:path w="1922145" h="819785">
                <a:moveTo>
                  <a:pt x="933136" y="403939"/>
                </a:moveTo>
                <a:lnTo>
                  <a:pt x="926408" y="403939"/>
                </a:lnTo>
                <a:lnTo>
                  <a:pt x="931013" y="406921"/>
                </a:lnTo>
                <a:lnTo>
                  <a:pt x="933136" y="403939"/>
                </a:lnTo>
                <a:close/>
              </a:path>
              <a:path w="1922145" h="819785">
                <a:moveTo>
                  <a:pt x="968682" y="386578"/>
                </a:moveTo>
                <a:lnTo>
                  <a:pt x="973813" y="392723"/>
                </a:lnTo>
                <a:lnTo>
                  <a:pt x="980771" y="386927"/>
                </a:lnTo>
                <a:lnTo>
                  <a:pt x="969122" y="386927"/>
                </a:lnTo>
                <a:lnTo>
                  <a:pt x="968682" y="386578"/>
                </a:lnTo>
                <a:close/>
              </a:path>
              <a:path w="1922145" h="819785">
                <a:moveTo>
                  <a:pt x="972536" y="382636"/>
                </a:moveTo>
                <a:lnTo>
                  <a:pt x="968322" y="386147"/>
                </a:lnTo>
                <a:lnTo>
                  <a:pt x="968682" y="386578"/>
                </a:lnTo>
                <a:lnTo>
                  <a:pt x="969122" y="386927"/>
                </a:lnTo>
                <a:lnTo>
                  <a:pt x="972536" y="382636"/>
                </a:lnTo>
                <a:close/>
              </a:path>
              <a:path w="1922145" h="819785">
                <a:moveTo>
                  <a:pt x="979683" y="382636"/>
                </a:moveTo>
                <a:lnTo>
                  <a:pt x="972536" y="382636"/>
                </a:lnTo>
                <a:lnTo>
                  <a:pt x="969122" y="386927"/>
                </a:lnTo>
                <a:lnTo>
                  <a:pt x="980771" y="386927"/>
                </a:lnTo>
                <a:lnTo>
                  <a:pt x="982243" y="385701"/>
                </a:lnTo>
                <a:lnTo>
                  <a:pt x="979683" y="382636"/>
                </a:lnTo>
                <a:close/>
              </a:path>
              <a:path w="1922145" h="819785">
                <a:moveTo>
                  <a:pt x="963046" y="382105"/>
                </a:moveTo>
                <a:lnTo>
                  <a:pt x="968682" y="386578"/>
                </a:lnTo>
                <a:lnTo>
                  <a:pt x="968322" y="386147"/>
                </a:lnTo>
                <a:lnTo>
                  <a:pt x="972536" y="382636"/>
                </a:lnTo>
                <a:lnTo>
                  <a:pt x="979683" y="382636"/>
                </a:lnTo>
                <a:lnTo>
                  <a:pt x="979491" y="382406"/>
                </a:lnTo>
                <a:lnTo>
                  <a:pt x="963822" y="382406"/>
                </a:lnTo>
                <a:lnTo>
                  <a:pt x="963046" y="382105"/>
                </a:lnTo>
                <a:close/>
              </a:path>
              <a:path w="1922145" h="819785">
                <a:moveTo>
                  <a:pt x="960667" y="369566"/>
                </a:moveTo>
                <a:lnTo>
                  <a:pt x="940801" y="377030"/>
                </a:lnTo>
                <a:lnTo>
                  <a:pt x="948322" y="385017"/>
                </a:lnTo>
                <a:lnTo>
                  <a:pt x="950250" y="383206"/>
                </a:lnTo>
                <a:lnTo>
                  <a:pt x="949824" y="383206"/>
                </a:lnTo>
                <a:lnTo>
                  <a:pt x="947550" y="378216"/>
                </a:lnTo>
                <a:lnTo>
                  <a:pt x="954330" y="378216"/>
                </a:lnTo>
                <a:lnTo>
                  <a:pt x="954277" y="375158"/>
                </a:lnTo>
                <a:lnTo>
                  <a:pt x="960005" y="375158"/>
                </a:lnTo>
                <a:lnTo>
                  <a:pt x="971813" y="375059"/>
                </a:lnTo>
                <a:lnTo>
                  <a:pt x="968789" y="372659"/>
                </a:lnTo>
                <a:lnTo>
                  <a:pt x="968314" y="372386"/>
                </a:lnTo>
                <a:lnTo>
                  <a:pt x="961361" y="369689"/>
                </a:lnTo>
                <a:lnTo>
                  <a:pt x="960667" y="369566"/>
                </a:lnTo>
                <a:close/>
              </a:path>
              <a:path w="1922145" h="819785">
                <a:moveTo>
                  <a:pt x="947550" y="378216"/>
                </a:moveTo>
                <a:lnTo>
                  <a:pt x="949824" y="383206"/>
                </a:lnTo>
                <a:lnTo>
                  <a:pt x="950650" y="382830"/>
                </a:lnTo>
                <a:lnTo>
                  <a:pt x="951310" y="382209"/>
                </a:lnTo>
                <a:lnTo>
                  <a:pt x="947550" y="378216"/>
                </a:lnTo>
                <a:close/>
              </a:path>
              <a:path w="1922145" h="819785">
                <a:moveTo>
                  <a:pt x="950650" y="382830"/>
                </a:moveTo>
                <a:lnTo>
                  <a:pt x="949824" y="383206"/>
                </a:lnTo>
                <a:lnTo>
                  <a:pt x="950250" y="383206"/>
                </a:lnTo>
                <a:lnTo>
                  <a:pt x="950650" y="382830"/>
                </a:lnTo>
                <a:close/>
              </a:path>
              <a:path w="1922145" h="819785">
                <a:moveTo>
                  <a:pt x="954330" y="378216"/>
                </a:moveTo>
                <a:lnTo>
                  <a:pt x="947550" y="378216"/>
                </a:lnTo>
                <a:lnTo>
                  <a:pt x="951310" y="382209"/>
                </a:lnTo>
                <a:lnTo>
                  <a:pt x="950650" y="382830"/>
                </a:lnTo>
                <a:lnTo>
                  <a:pt x="955469" y="380639"/>
                </a:lnTo>
                <a:lnTo>
                  <a:pt x="954372" y="380639"/>
                </a:lnTo>
                <a:lnTo>
                  <a:pt x="954330" y="378216"/>
                </a:lnTo>
                <a:close/>
              </a:path>
              <a:path w="1922145" h="819785">
                <a:moveTo>
                  <a:pt x="965809" y="377296"/>
                </a:moveTo>
                <a:lnTo>
                  <a:pt x="962395" y="381587"/>
                </a:lnTo>
                <a:lnTo>
                  <a:pt x="963046" y="382105"/>
                </a:lnTo>
                <a:lnTo>
                  <a:pt x="963822" y="382406"/>
                </a:lnTo>
                <a:lnTo>
                  <a:pt x="965809" y="377296"/>
                </a:lnTo>
                <a:close/>
              </a:path>
              <a:path w="1922145" h="819785">
                <a:moveTo>
                  <a:pt x="974630" y="377296"/>
                </a:moveTo>
                <a:lnTo>
                  <a:pt x="965809" y="377296"/>
                </a:lnTo>
                <a:lnTo>
                  <a:pt x="963822" y="382406"/>
                </a:lnTo>
                <a:lnTo>
                  <a:pt x="979491" y="382406"/>
                </a:lnTo>
                <a:lnTo>
                  <a:pt x="976511" y="378837"/>
                </a:lnTo>
                <a:lnTo>
                  <a:pt x="976244" y="378577"/>
                </a:lnTo>
                <a:lnTo>
                  <a:pt x="974630" y="377296"/>
                </a:lnTo>
                <a:close/>
              </a:path>
              <a:path w="1922145" h="819785">
                <a:moveTo>
                  <a:pt x="971813" y="375059"/>
                </a:moveTo>
                <a:lnTo>
                  <a:pt x="960043" y="375059"/>
                </a:lnTo>
                <a:lnTo>
                  <a:pt x="960137" y="380540"/>
                </a:lnTo>
                <a:lnTo>
                  <a:pt x="959060" y="380559"/>
                </a:lnTo>
                <a:lnTo>
                  <a:pt x="963046" y="382105"/>
                </a:lnTo>
                <a:lnTo>
                  <a:pt x="962395" y="381587"/>
                </a:lnTo>
                <a:lnTo>
                  <a:pt x="965809" y="377296"/>
                </a:lnTo>
                <a:lnTo>
                  <a:pt x="974630" y="377296"/>
                </a:lnTo>
                <a:lnTo>
                  <a:pt x="971813" y="375059"/>
                </a:lnTo>
                <a:close/>
              </a:path>
              <a:path w="1922145" h="819785">
                <a:moveTo>
                  <a:pt x="954277" y="375158"/>
                </a:moveTo>
                <a:lnTo>
                  <a:pt x="954372" y="380639"/>
                </a:lnTo>
                <a:lnTo>
                  <a:pt x="955512" y="380620"/>
                </a:lnTo>
                <a:lnTo>
                  <a:pt x="956551" y="380147"/>
                </a:lnTo>
                <a:lnTo>
                  <a:pt x="954277" y="375158"/>
                </a:lnTo>
                <a:close/>
              </a:path>
              <a:path w="1922145" h="819785">
                <a:moveTo>
                  <a:pt x="955512" y="380620"/>
                </a:moveTo>
                <a:lnTo>
                  <a:pt x="954372" y="380639"/>
                </a:lnTo>
                <a:lnTo>
                  <a:pt x="955469" y="380639"/>
                </a:lnTo>
                <a:close/>
              </a:path>
              <a:path w="1922145" h="819785">
                <a:moveTo>
                  <a:pt x="960005" y="375158"/>
                </a:moveTo>
                <a:lnTo>
                  <a:pt x="954277" y="375158"/>
                </a:lnTo>
                <a:lnTo>
                  <a:pt x="956551" y="380147"/>
                </a:lnTo>
                <a:lnTo>
                  <a:pt x="955512" y="380620"/>
                </a:lnTo>
                <a:lnTo>
                  <a:pt x="959060" y="380559"/>
                </a:lnTo>
                <a:lnTo>
                  <a:pt x="958056" y="380169"/>
                </a:lnTo>
                <a:lnTo>
                  <a:pt x="960005" y="375158"/>
                </a:lnTo>
                <a:close/>
              </a:path>
              <a:path w="1922145" h="819785">
                <a:moveTo>
                  <a:pt x="960043" y="375059"/>
                </a:moveTo>
                <a:lnTo>
                  <a:pt x="958056" y="380169"/>
                </a:lnTo>
                <a:lnTo>
                  <a:pt x="959060" y="380559"/>
                </a:lnTo>
                <a:lnTo>
                  <a:pt x="960137" y="380540"/>
                </a:lnTo>
                <a:lnTo>
                  <a:pt x="960043" y="375059"/>
                </a:lnTo>
                <a:close/>
              </a:path>
              <a:path w="1922145" h="819785">
                <a:moveTo>
                  <a:pt x="993162" y="399787"/>
                </a:moveTo>
                <a:lnTo>
                  <a:pt x="984387" y="406374"/>
                </a:lnTo>
                <a:lnTo>
                  <a:pt x="1008786" y="438803"/>
                </a:lnTo>
                <a:lnTo>
                  <a:pt x="1017561" y="432216"/>
                </a:lnTo>
                <a:lnTo>
                  <a:pt x="993162" y="399787"/>
                </a:lnTo>
                <a:close/>
              </a:path>
              <a:path w="1922145" h="819785">
                <a:moveTo>
                  <a:pt x="1030810" y="435287"/>
                </a:moveTo>
                <a:lnTo>
                  <a:pt x="1027245" y="436247"/>
                </a:lnTo>
                <a:lnTo>
                  <a:pt x="1030103" y="446832"/>
                </a:lnTo>
                <a:lnTo>
                  <a:pt x="1035069" y="445495"/>
                </a:lnTo>
                <a:lnTo>
                  <a:pt x="1035592" y="445261"/>
                </a:lnTo>
                <a:lnTo>
                  <a:pt x="1043124" y="440353"/>
                </a:lnTo>
                <a:lnTo>
                  <a:pt x="1033080" y="440353"/>
                </a:lnTo>
                <a:lnTo>
                  <a:pt x="1030081" y="435762"/>
                </a:lnTo>
                <a:lnTo>
                  <a:pt x="1030810" y="435287"/>
                </a:lnTo>
                <a:close/>
              </a:path>
              <a:path w="1922145" h="819785">
                <a:moveTo>
                  <a:pt x="1031651" y="435060"/>
                </a:moveTo>
                <a:lnTo>
                  <a:pt x="1030810" y="435287"/>
                </a:lnTo>
                <a:lnTo>
                  <a:pt x="1030081" y="435762"/>
                </a:lnTo>
                <a:lnTo>
                  <a:pt x="1033080" y="440353"/>
                </a:lnTo>
                <a:lnTo>
                  <a:pt x="1031651" y="435060"/>
                </a:lnTo>
                <a:close/>
              </a:path>
              <a:path w="1922145" h="819785">
                <a:moveTo>
                  <a:pt x="1038868" y="435060"/>
                </a:moveTo>
                <a:lnTo>
                  <a:pt x="1031651" y="435060"/>
                </a:lnTo>
                <a:lnTo>
                  <a:pt x="1033080" y="440353"/>
                </a:lnTo>
                <a:lnTo>
                  <a:pt x="1043124" y="440353"/>
                </a:lnTo>
                <a:lnTo>
                  <a:pt x="1043462" y="440079"/>
                </a:lnTo>
                <a:lnTo>
                  <a:pt x="1047451" y="435969"/>
                </a:lnTo>
                <a:lnTo>
                  <a:pt x="1039807" y="435969"/>
                </a:lnTo>
                <a:lnTo>
                  <a:pt x="1038868" y="435060"/>
                </a:lnTo>
                <a:close/>
              </a:path>
              <a:path w="1922145" h="819785">
                <a:moveTo>
                  <a:pt x="1036808" y="431378"/>
                </a:moveTo>
                <a:lnTo>
                  <a:pt x="1036294" y="431713"/>
                </a:lnTo>
                <a:lnTo>
                  <a:pt x="1035866" y="432153"/>
                </a:lnTo>
                <a:lnTo>
                  <a:pt x="1039807" y="435969"/>
                </a:lnTo>
                <a:lnTo>
                  <a:pt x="1036808" y="431378"/>
                </a:lnTo>
                <a:close/>
              </a:path>
              <a:path w="1922145" h="819785">
                <a:moveTo>
                  <a:pt x="1051907" y="431378"/>
                </a:moveTo>
                <a:lnTo>
                  <a:pt x="1036808" y="431378"/>
                </a:lnTo>
                <a:lnTo>
                  <a:pt x="1039807" y="435969"/>
                </a:lnTo>
                <a:lnTo>
                  <a:pt x="1047451" y="435969"/>
                </a:lnTo>
                <a:lnTo>
                  <a:pt x="1051907" y="431378"/>
                </a:lnTo>
                <a:close/>
              </a:path>
              <a:path w="1922145" h="819785">
                <a:moveTo>
                  <a:pt x="1036294" y="431713"/>
                </a:moveTo>
                <a:lnTo>
                  <a:pt x="1030810" y="435287"/>
                </a:lnTo>
                <a:lnTo>
                  <a:pt x="1031651" y="435060"/>
                </a:lnTo>
                <a:lnTo>
                  <a:pt x="1038868" y="435060"/>
                </a:lnTo>
                <a:lnTo>
                  <a:pt x="1035866" y="432153"/>
                </a:lnTo>
                <a:lnTo>
                  <a:pt x="1036294" y="431713"/>
                </a:lnTo>
                <a:close/>
              </a:path>
              <a:path w="1922145" h="819785">
                <a:moveTo>
                  <a:pt x="1044286" y="423480"/>
                </a:moveTo>
                <a:lnTo>
                  <a:pt x="1036294" y="431713"/>
                </a:lnTo>
                <a:lnTo>
                  <a:pt x="1036808" y="431378"/>
                </a:lnTo>
                <a:lnTo>
                  <a:pt x="1051907" y="431378"/>
                </a:lnTo>
                <a:lnTo>
                  <a:pt x="1052550" y="430716"/>
                </a:lnTo>
                <a:lnTo>
                  <a:pt x="1055345" y="427059"/>
                </a:lnTo>
                <a:lnTo>
                  <a:pt x="1048456" y="427059"/>
                </a:lnTo>
                <a:lnTo>
                  <a:pt x="1044084" y="423745"/>
                </a:lnTo>
                <a:lnTo>
                  <a:pt x="1044286" y="423480"/>
                </a:lnTo>
                <a:close/>
              </a:path>
              <a:path w="1922145" h="819785">
                <a:moveTo>
                  <a:pt x="1044515" y="423243"/>
                </a:moveTo>
                <a:lnTo>
                  <a:pt x="1044286" y="423480"/>
                </a:lnTo>
                <a:lnTo>
                  <a:pt x="1044084" y="423745"/>
                </a:lnTo>
                <a:lnTo>
                  <a:pt x="1048456" y="427059"/>
                </a:lnTo>
                <a:lnTo>
                  <a:pt x="1044515" y="423243"/>
                </a:lnTo>
                <a:close/>
              </a:path>
              <a:path w="1922145" h="819785">
                <a:moveTo>
                  <a:pt x="1058245" y="423243"/>
                </a:moveTo>
                <a:lnTo>
                  <a:pt x="1044515" y="423243"/>
                </a:lnTo>
                <a:lnTo>
                  <a:pt x="1048456" y="427059"/>
                </a:lnTo>
                <a:lnTo>
                  <a:pt x="1055345" y="427059"/>
                </a:lnTo>
                <a:lnTo>
                  <a:pt x="1058245" y="423243"/>
                </a:lnTo>
                <a:close/>
              </a:path>
              <a:path w="1922145" h="819785">
                <a:moveTo>
                  <a:pt x="1053511" y="411339"/>
                </a:moveTo>
                <a:lnTo>
                  <a:pt x="1044286" y="423480"/>
                </a:lnTo>
                <a:lnTo>
                  <a:pt x="1044515" y="423243"/>
                </a:lnTo>
                <a:lnTo>
                  <a:pt x="1058245" y="423243"/>
                </a:lnTo>
                <a:lnTo>
                  <a:pt x="1062254" y="417967"/>
                </a:lnTo>
                <a:lnTo>
                  <a:pt x="1053511" y="411339"/>
                </a:lnTo>
                <a:close/>
              </a:path>
              <a:path w="1922145" h="819785">
                <a:moveTo>
                  <a:pt x="1092417" y="377493"/>
                </a:moveTo>
                <a:lnTo>
                  <a:pt x="1064635" y="397266"/>
                </a:lnTo>
                <a:lnTo>
                  <a:pt x="1072875" y="404509"/>
                </a:lnTo>
                <a:lnTo>
                  <a:pt x="1080667" y="395665"/>
                </a:lnTo>
                <a:lnTo>
                  <a:pt x="1080478" y="395665"/>
                </a:lnTo>
                <a:lnTo>
                  <a:pt x="1077286" y="391205"/>
                </a:lnTo>
                <a:lnTo>
                  <a:pt x="1086724" y="391205"/>
                </a:lnTo>
                <a:lnTo>
                  <a:pt x="1088019" y="390280"/>
                </a:lnTo>
                <a:lnTo>
                  <a:pt x="1087513" y="390280"/>
                </a:lnTo>
                <a:lnTo>
                  <a:pt x="1085935" y="385030"/>
                </a:lnTo>
                <a:lnTo>
                  <a:pt x="1092499" y="385030"/>
                </a:lnTo>
                <a:lnTo>
                  <a:pt x="1092662" y="383013"/>
                </a:lnTo>
                <a:lnTo>
                  <a:pt x="1103226" y="383013"/>
                </a:lnTo>
                <a:lnTo>
                  <a:pt x="1104611" y="379856"/>
                </a:lnTo>
                <a:lnTo>
                  <a:pt x="1101030" y="378288"/>
                </a:lnTo>
                <a:lnTo>
                  <a:pt x="1100443" y="378140"/>
                </a:lnTo>
                <a:lnTo>
                  <a:pt x="1092417" y="377493"/>
                </a:lnTo>
                <a:close/>
              </a:path>
              <a:path w="1922145" h="819785">
                <a:moveTo>
                  <a:pt x="1077286" y="391205"/>
                </a:moveTo>
                <a:lnTo>
                  <a:pt x="1080478" y="395665"/>
                </a:lnTo>
                <a:lnTo>
                  <a:pt x="1080990" y="395299"/>
                </a:lnTo>
                <a:lnTo>
                  <a:pt x="1081406" y="394827"/>
                </a:lnTo>
                <a:lnTo>
                  <a:pt x="1077286" y="391205"/>
                </a:lnTo>
                <a:close/>
              </a:path>
              <a:path w="1922145" h="819785">
                <a:moveTo>
                  <a:pt x="1080990" y="395299"/>
                </a:moveTo>
                <a:lnTo>
                  <a:pt x="1080478" y="395665"/>
                </a:lnTo>
                <a:lnTo>
                  <a:pt x="1080667" y="395665"/>
                </a:lnTo>
                <a:lnTo>
                  <a:pt x="1080990" y="395299"/>
                </a:lnTo>
                <a:close/>
              </a:path>
              <a:path w="1922145" h="819785">
                <a:moveTo>
                  <a:pt x="1086724" y="391205"/>
                </a:moveTo>
                <a:lnTo>
                  <a:pt x="1077286" y="391205"/>
                </a:lnTo>
                <a:lnTo>
                  <a:pt x="1081406" y="394827"/>
                </a:lnTo>
                <a:lnTo>
                  <a:pt x="1080990" y="395299"/>
                </a:lnTo>
                <a:lnTo>
                  <a:pt x="1086724" y="391205"/>
                </a:lnTo>
                <a:close/>
              </a:path>
              <a:path w="1922145" h="819785">
                <a:moveTo>
                  <a:pt x="1085935" y="385030"/>
                </a:moveTo>
                <a:lnTo>
                  <a:pt x="1087513" y="390280"/>
                </a:lnTo>
                <a:lnTo>
                  <a:pt x="1088386" y="390018"/>
                </a:lnTo>
                <a:lnTo>
                  <a:pt x="1089126" y="389490"/>
                </a:lnTo>
                <a:lnTo>
                  <a:pt x="1085935" y="385030"/>
                </a:lnTo>
                <a:close/>
              </a:path>
              <a:path w="1922145" h="819785">
                <a:moveTo>
                  <a:pt x="1088386" y="390018"/>
                </a:moveTo>
                <a:lnTo>
                  <a:pt x="1087513" y="390280"/>
                </a:lnTo>
                <a:lnTo>
                  <a:pt x="1088019" y="390280"/>
                </a:lnTo>
                <a:lnTo>
                  <a:pt x="1088386" y="390018"/>
                </a:lnTo>
                <a:close/>
              </a:path>
              <a:path w="1922145" h="819785">
                <a:moveTo>
                  <a:pt x="1092499" y="385030"/>
                </a:moveTo>
                <a:lnTo>
                  <a:pt x="1085935" y="385030"/>
                </a:lnTo>
                <a:lnTo>
                  <a:pt x="1089126" y="389490"/>
                </a:lnTo>
                <a:lnTo>
                  <a:pt x="1088386" y="390018"/>
                </a:lnTo>
                <a:lnTo>
                  <a:pt x="1093250" y="388560"/>
                </a:lnTo>
                <a:lnTo>
                  <a:pt x="1092221" y="388477"/>
                </a:lnTo>
                <a:lnTo>
                  <a:pt x="1092499" y="385030"/>
                </a:lnTo>
                <a:close/>
              </a:path>
              <a:path w="1922145" h="819785">
                <a:moveTo>
                  <a:pt x="1098029" y="388945"/>
                </a:moveTo>
                <a:lnTo>
                  <a:pt x="1100204" y="389897"/>
                </a:lnTo>
                <a:lnTo>
                  <a:pt x="1100589" y="389019"/>
                </a:lnTo>
                <a:lnTo>
                  <a:pt x="1098948" y="389019"/>
                </a:lnTo>
                <a:lnTo>
                  <a:pt x="1098029" y="388945"/>
                </a:lnTo>
                <a:close/>
              </a:path>
              <a:path w="1922145" h="819785">
                <a:moveTo>
                  <a:pt x="1099389" y="383555"/>
                </a:moveTo>
                <a:lnTo>
                  <a:pt x="1097185" y="388575"/>
                </a:lnTo>
                <a:lnTo>
                  <a:pt x="1098029" y="388945"/>
                </a:lnTo>
                <a:lnTo>
                  <a:pt x="1098948" y="389019"/>
                </a:lnTo>
                <a:lnTo>
                  <a:pt x="1099389" y="383555"/>
                </a:lnTo>
                <a:close/>
              </a:path>
              <a:path w="1922145" h="819785">
                <a:moveTo>
                  <a:pt x="1102988" y="383555"/>
                </a:moveTo>
                <a:lnTo>
                  <a:pt x="1099389" y="383555"/>
                </a:lnTo>
                <a:lnTo>
                  <a:pt x="1098948" y="389019"/>
                </a:lnTo>
                <a:lnTo>
                  <a:pt x="1100589" y="389019"/>
                </a:lnTo>
                <a:lnTo>
                  <a:pt x="1102988" y="383555"/>
                </a:lnTo>
                <a:close/>
              </a:path>
              <a:path w="1922145" h="819785">
                <a:moveTo>
                  <a:pt x="1103226" y="383013"/>
                </a:moveTo>
                <a:lnTo>
                  <a:pt x="1092662" y="383013"/>
                </a:lnTo>
                <a:lnTo>
                  <a:pt x="1094240" y="388263"/>
                </a:lnTo>
                <a:lnTo>
                  <a:pt x="1093250" y="388560"/>
                </a:lnTo>
                <a:lnTo>
                  <a:pt x="1098029" y="388945"/>
                </a:lnTo>
                <a:lnTo>
                  <a:pt x="1097185" y="388575"/>
                </a:lnTo>
                <a:lnTo>
                  <a:pt x="1099389" y="383555"/>
                </a:lnTo>
                <a:lnTo>
                  <a:pt x="1102988" y="383555"/>
                </a:lnTo>
                <a:lnTo>
                  <a:pt x="1103226" y="383013"/>
                </a:lnTo>
                <a:close/>
              </a:path>
              <a:path w="1922145" h="819785">
                <a:moveTo>
                  <a:pt x="1092662" y="383013"/>
                </a:moveTo>
                <a:lnTo>
                  <a:pt x="1092221" y="388477"/>
                </a:lnTo>
                <a:lnTo>
                  <a:pt x="1093250" y="388560"/>
                </a:lnTo>
                <a:lnTo>
                  <a:pt x="1094240" y="388263"/>
                </a:lnTo>
                <a:lnTo>
                  <a:pt x="1092662" y="383013"/>
                </a:lnTo>
                <a:close/>
              </a:path>
              <a:path w="1922145" h="819785">
                <a:moveTo>
                  <a:pt x="1120516" y="391275"/>
                </a:moveTo>
                <a:lnTo>
                  <a:pt x="1141006" y="427545"/>
                </a:lnTo>
                <a:lnTo>
                  <a:pt x="1142312" y="428407"/>
                </a:lnTo>
                <a:lnTo>
                  <a:pt x="1145458" y="423346"/>
                </a:lnTo>
                <a:lnTo>
                  <a:pt x="1144556" y="423346"/>
                </a:lnTo>
                <a:lnTo>
                  <a:pt x="1147451" y="418688"/>
                </a:lnTo>
                <a:lnTo>
                  <a:pt x="1147637" y="418688"/>
                </a:lnTo>
                <a:lnTo>
                  <a:pt x="1137030" y="408328"/>
                </a:lnTo>
                <a:lnTo>
                  <a:pt x="1129180" y="408328"/>
                </a:lnTo>
                <a:lnTo>
                  <a:pt x="1133022" y="404409"/>
                </a:lnTo>
                <a:lnTo>
                  <a:pt x="1120516" y="391275"/>
                </a:lnTo>
                <a:close/>
              </a:path>
              <a:path w="1922145" h="819785">
                <a:moveTo>
                  <a:pt x="1147451" y="418688"/>
                </a:moveTo>
                <a:lnTo>
                  <a:pt x="1144556" y="423346"/>
                </a:lnTo>
                <a:lnTo>
                  <a:pt x="1147025" y="420824"/>
                </a:lnTo>
                <a:lnTo>
                  <a:pt x="1148082" y="419123"/>
                </a:lnTo>
                <a:lnTo>
                  <a:pt x="1147451" y="418688"/>
                </a:lnTo>
                <a:close/>
              </a:path>
              <a:path w="1922145" h="819785">
                <a:moveTo>
                  <a:pt x="1147025" y="420824"/>
                </a:moveTo>
                <a:lnTo>
                  <a:pt x="1144556" y="423346"/>
                </a:lnTo>
                <a:lnTo>
                  <a:pt x="1145458" y="423346"/>
                </a:lnTo>
                <a:lnTo>
                  <a:pt x="1147025" y="420824"/>
                </a:lnTo>
                <a:close/>
              </a:path>
              <a:path w="1922145" h="819785">
                <a:moveTo>
                  <a:pt x="1148082" y="419123"/>
                </a:moveTo>
                <a:lnTo>
                  <a:pt x="1147025" y="420824"/>
                </a:lnTo>
                <a:lnTo>
                  <a:pt x="1148393" y="419426"/>
                </a:lnTo>
                <a:lnTo>
                  <a:pt x="1148082" y="419123"/>
                </a:lnTo>
                <a:close/>
              </a:path>
              <a:path w="1922145" h="819785">
                <a:moveTo>
                  <a:pt x="1147962" y="419005"/>
                </a:moveTo>
                <a:lnTo>
                  <a:pt x="1148102" y="419092"/>
                </a:lnTo>
                <a:lnTo>
                  <a:pt x="1147962" y="419005"/>
                </a:lnTo>
                <a:close/>
              </a:path>
              <a:path w="1922145" h="819785">
                <a:moveTo>
                  <a:pt x="1147637" y="418688"/>
                </a:moveTo>
                <a:lnTo>
                  <a:pt x="1147451" y="418688"/>
                </a:lnTo>
                <a:lnTo>
                  <a:pt x="1147962" y="419005"/>
                </a:lnTo>
                <a:lnTo>
                  <a:pt x="1147637" y="418688"/>
                </a:lnTo>
                <a:close/>
              </a:path>
              <a:path w="1922145" h="819785">
                <a:moveTo>
                  <a:pt x="1133017" y="404409"/>
                </a:moveTo>
                <a:lnTo>
                  <a:pt x="1129180" y="408328"/>
                </a:lnTo>
                <a:lnTo>
                  <a:pt x="1133157" y="404551"/>
                </a:lnTo>
                <a:lnTo>
                  <a:pt x="1133017" y="404409"/>
                </a:lnTo>
                <a:close/>
              </a:path>
              <a:path w="1922145" h="819785">
                <a:moveTo>
                  <a:pt x="1133090" y="404480"/>
                </a:moveTo>
                <a:lnTo>
                  <a:pt x="1129180" y="408328"/>
                </a:lnTo>
                <a:lnTo>
                  <a:pt x="1137030" y="408328"/>
                </a:lnTo>
                <a:lnTo>
                  <a:pt x="1133090" y="404480"/>
                </a:lnTo>
                <a:close/>
              </a:path>
              <a:path w="1922145" h="819785">
                <a:moveTo>
                  <a:pt x="1133022" y="404409"/>
                </a:moveTo>
                <a:close/>
              </a:path>
              <a:path w="1922145" h="819785">
                <a:moveTo>
                  <a:pt x="1167415" y="424992"/>
                </a:moveTo>
                <a:lnTo>
                  <a:pt x="1160746" y="425372"/>
                </a:lnTo>
                <a:lnTo>
                  <a:pt x="1161371" y="436318"/>
                </a:lnTo>
                <a:lnTo>
                  <a:pt x="1169462" y="435856"/>
                </a:lnTo>
                <a:lnTo>
                  <a:pt x="1170013" y="435739"/>
                </a:lnTo>
                <a:lnTo>
                  <a:pt x="1179578" y="432079"/>
                </a:lnTo>
                <a:lnTo>
                  <a:pt x="1179942" y="431890"/>
                </a:lnTo>
                <a:lnTo>
                  <a:pt x="1182144" y="430416"/>
                </a:lnTo>
                <a:lnTo>
                  <a:pt x="1168581" y="430416"/>
                </a:lnTo>
                <a:lnTo>
                  <a:pt x="1166618" y="425297"/>
                </a:lnTo>
                <a:lnTo>
                  <a:pt x="1167415" y="424992"/>
                </a:lnTo>
                <a:close/>
              </a:path>
              <a:path w="1922145" h="819785">
                <a:moveTo>
                  <a:pt x="1168269" y="424943"/>
                </a:moveTo>
                <a:lnTo>
                  <a:pt x="1167415" y="424992"/>
                </a:lnTo>
                <a:lnTo>
                  <a:pt x="1166618" y="425297"/>
                </a:lnTo>
                <a:lnTo>
                  <a:pt x="1168581" y="430416"/>
                </a:lnTo>
                <a:lnTo>
                  <a:pt x="1168269" y="424943"/>
                </a:lnTo>
                <a:close/>
              </a:path>
              <a:path w="1922145" h="819785">
                <a:moveTo>
                  <a:pt x="1175779" y="424943"/>
                </a:moveTo>
                <a:lnTo>
                  <a:pt x="1168269" y="424943"/>
                </a:lnTo>
                <a:lnTo>
                  <a:pt x="1168581" y="430416"/>
                </a:lnTo>
                <a:lnTo>
                  <a:pt x="1182144" y="430416"/>
                </a:lnTo>
                <a:lnTo>
                  <a:pt x="1187086" y="427107"/>
                </a:lnTo>
                <a:lnTo>
                  <a:pt x="1177230" y="427107"/>
                </a:lnTo>
                <a:lnTo>
                  <a:pt x="1175779" y="424943"/>
                </a:lnTo>
                <a:close/>
              </a:path>
              <a:path w="1922145" h="819785">
                <a:moveTo>
                  <a:pt x="1175267" y="421988"/>
                </a:moveTo>
                <a:lnTo>
                  <a:pt x="1174690" y="422208"/>
                </a:lnTo>
                <a:lnTo>
                  <a:pt x="1174176" y="422552"/>
                </a:lnTo>
                <a:lnTo>
                  <a:pt x="1177230" y="427107"/>
                </a:lnTo>
                <a:lnTo>
                  <a:pt x="1175267" y="421988"/>
                </a:lnTo>
                <a:close/>
              </a:path>
              <a:path w="1922145" h="819785">
                <a:moveTo>
                  <a:pt x="1194407" y="421988"/>
                </a:moveTo>
                <a:lnTo>
                  <a:pt x="1175267" y="421988"/>
                </a:lnTo>
                <a:lnTo>
                  <a:pt x="1177230" y="427107"/>
                </a:lnTo>
                <a:lnTo>
                  <a:pt x="1187086" y="427107"/>
                </a:lnTo>
                <a:lnTo>
                  <a:pt x="1191052" y="424451"/>
                </a:lnTo>
                <a:lnTo>
                  <a:pt x="1194407" y="421988"/>
                </a:lnTo>
                <a:close/>
              </a:path>
              <a:path w="1922145" h="819785">
                <a:moveTo>
                  <a:pt x="1174690" y="422208"/>
                </a:moveTo>
                <a:lnTo>
                  <a:pt x="1167415" y="424992"/>
                </a:lnTo>
                <a:lnTo>
                  <a:pt x="1168269" y="424943"/>
                </a:lnTo>
                <a:lnTo>
                  <a:pt x="1175779" y="424943"/>
                </a:lnTo>
                <a:lnTo>
                  <a:pt x="1174176" y="422552"/>
                </a:lnTo>
                <a:lnTo>
                  <a:pt x="1174690" y="422208"/>
                </a:lnTo>
                <a:close/>
              </a:path>
              <a:path w="1922145" h="819785">
                <a:moveTo>
                  <a:pt x="1184647" y="415547"/>
                </a:moveTo>
                <a:lnTo>
                  <a:pt x="1174690" y="422208"/>
                </a:lnTo>
                <a:lnTo>
                  <a:pt x="1175267" y="421988"/>
                </a:lnTo>
                <a:lnTo>
                  <a:pt x="1194407" y="421988"/>
                </a:lnTo>
                <a:lnTo>
                  <a:pt x="1197068" y="420034"/>
                </a:lnTo>
                <a:lnTo>
                  <a:pt x="1187801" y="420034"/>
                </a:lnTo>
                <a:lnTo>
                  <a:pt x="1184551" y="415617"/>
                </a:lnTo>
                <a:close/>
              </a:path>
              <a:path w="1922145" h="819785">
                <a:moveTo>
                  <a:pt x="1184747" y="415480"/>
                </a:moveTo>
                <a:lnTo>
                  <a:pt x="1184551" y="415617"/>
                </a:lnTo>
                <a:lnTo>
                  <a:pt x="1187801" y="420034"/>
                </a:lnTo>
                <a:lnTo>
                  <a:pt x="1184747" y="415480"/>
                </a:lnTo>
                <a:close/>
              </a:path>
              <a:path w="1922145" h="819785">
                <a:moveTo>
                  <a:pt x="1198217" y="415480"/>
                </a:moveTo>
                <a:lnTo>
                  <a:pt x="1184747" y="415480"/>
                </a:lnTo>
                <a:lnTo>
                  <a:pt x="1187801" y="420034"/>
                </a:lnTo>
                <a:lnTo>
                  <a:pt x="1197068" y="420034"/>
                </a:lnTo>
                <a:lnTo>
                  <a:pt x="1199990" y="417889"/>
                </a:lnTo>
                <a:lnTo>
                  <a:pt x="1198217" y="415480"/>
                </a:lnTo>
                <a:close/>
              </a:path>
              <a:path w="1922145" h="819785">
                <a:moveTo>
                  <a:pt x="1193489" y="409055"/>
                </a:moveTo>
                <a:lnTo>
                  <a:pt x="1184647" y="415547"/>
                </a:lnTo>
                <a:lnTo>
                  <a:pt x="1198217" y="415480"/>
                </a:lnTo>
                <a:lnTo>
                  <a:pt x="1193489" y="409055"/>
                </a:lnTo>
                <a:close/>
              </a:path>
              <a:path w="1922145" h="819785">
                <a:moveTo>
                  <a:pt x="1237166" y="388726"/>
                </a:moveTo>
                <a:lnTo>
                  <a:pt x="1207639" y="398665"/>
                </a:lnTo>
                <a:lnTo>
                  <a:pt x="1214141" y="407499"/>
                </a:lnTo>
                <a:lnTo>
                  <a:pt x="1220699" y="402683"/>
                </a:lnTo>
                <a:lnTo>
                  <a:pt x="1220205" y="402683"/>
                </a:lnTo>
                <a:lnTo>
                  <a:pt x="1218554" y="397455"/>
                </a:lnTo>
                <a:lnTo>
                  <a:pt x="1228237" y="397455"/>
                </a:lnTo>
                <a:lnTo>
                  <a:pt x="1228164" y="394427"/>
                </a:lnTo>
                <a:lnTo>
                  <a:pt x="1236761" y="394427"/>
                </a:lnTo>
                <a:lnTo>
                  <a:pt x="1236813" y="394218"/>
                </a:lnTo>
                <a:lnTo>
                  <a:pt x="1250308" y="394218"/>
                </a:lnTo>
                <a:lnTo>
                  <a:pt x="1251037" y="392706"/>
                </a:lnTo>
                <a:lnTo>
                  <a:pt x="1248459" y="391466"/>
                </a:lnTo>
                <a:lnTo>
                  <a:pt x="1248101" y="391338"/>
                </a:lnTo>
                <a:lnTo>
                  <a:pt x="1237646" y="388778"/>
                </a:lnTo>
                <a:lnTo>
                  <a:pt x="1237166" y="388726"/>
                </a:lnTo>
                <a:close/>
              </a:path>
              <a:path w="1922145" h="819785">
                <a:moveTo>
                  <a:pt x="1218554" y="397455"/>
                </a:moveTo>
                <a:lnTo>
                  <a:pt x="1220205" y="402683"/>
                </a:lnTo>
                <a:lnTo>
                  <a:pt x="1221071" y="402410"/>
                </a:lnTo>
                <a:lnTo>
                  <a:pt x="1221773" y="401895"/>
                </a:lnTo>
                <a:lnTo>
                  <a:pt x="1221720" y="401758"/>
                </a:lnTo>
                <a:lnTo>
                  <a:pt x="1218554" y="397455"/>
                </a:lnTo>
                <a:close/>
              </a:path>
              <a:path w="1922145" h="819785">
                <a:moveTo>
                  <a:pt x="1221071" y="402410"/>
                </a:moveTo>
                <a:lnTo>
                  <a:pt x="1220205" y="402683"/>
                </a:lnTo>
                <a:lnTo>
                  <a:pt x="1220699" y="402683"/>
                </a:lnTo>
                <a:lnTo>
                  <a:pt x="1221071" y="402410"/>
                </a:lnTo>
                <a:close/>
              </a:path>
              <a:path w="1922145" h="819785">
                <a:moveTo>
                  <a:pt x="1244558" y="401758"/>
                </a:moveTo>
                <a:lnTo>
                  <a:pt x="1246274" y="402584"/>
                </a:lnTo>
                <a:lnTo>
                  <a:pt x="1246606" y="401895"/>
                </a:lnTo>
                <a:lnTo>
                  <a:pt x="1245116" y="401895"/>
                </a:lnTo>
                <a:lnTo>
                  <a:pt x="1244558" y="401758"/>
                </a:lnTo>
                <a:close/>
              </a:path>
              <a:path w="1922145" h="819785">
                <a:moveTo>
                  <a:pt x="1228237" y="397455"/>
                </a:moveTo>
                <a:lnTo>
                  <a:pt x="1218554" y="397455"/>
                </a:lnTo>
                <a:lnTo>
                  <a:pt x="1221720" y="401758"/>
                </a:lnTo>
                <a:lnTo>
                  <a:pt x="1221773" y="401895"/>
                </a:lnTo>
                <a:lnTo>
                  <a:pt x="1221071" y="402410"/>
                </a:lnTo>
                <a:lnTo>
                  <a:pt x="1229014" y="399907"/>
                </a:lnTo>
                <a:lnTo>
                  <a:pt x="1228296" y="399907"/>
                </a:lnTo>
                <a:lnTo>
                  <a:pt x="1228237" y="397455"/>
                </a:lnTo>
                <a:close/>
              </a:path>
              <a:path w="1922145" h="819785">
                <a:moveTo>
                  <a:pt x="1246423" y="396571"/>
                </a:moveTo>
                <a:lnTo>
                  <a:pt x="1244041" y="401510"/>
                </a:lnTo>
                <a:lnTo>
                  <a:pt x="1244558" y="401758"/>
                </a:lnTo>
                <a:lnTo>
                  <a:pt x="1245116" y="401895"/>
                </a:lnTo>
                <a:lnTo>
                  <a:pt x="1246423" y="396571"/>
                </a:lnTo>
                <a:close/>
              </a:path>
              <a:path w="1922145" h="819785">
                <a:moveTo>
                  <a:pt x="1249173" y="396571"/>
                </a:moveTo>
                <a:lnTo>
                  <a:pt x="1246423" y="396571"/>
                </a:lnTo>
                <a:lnTo>
                  <a:pt x="1245116" y="401895"/>
                </a:lnTo>
                <a:lnTo>
                  <a:pt x="1246606" y="401895"/>
                </a:lnTo>
                <a:lnTo>
                  <a:pt x="1249173" y="396571"/>
                </a:lnTo>
                <a:close/>
              </a:path>
              <a:path w="1922145" h="819785">
                <a:moveTo>
                  <a:pt x="1250308" y="394218"/>
                </a:moveTo>
                <a:lnTo>
                  <a:pt x="1236813" y="394218"/>
                </a:lnTo>
                <a:lnTo>
                  <a:pt x="1236946" y="399698"/>
                </a:lnTo>
                <a:lnTo>
                  <a:pt x="1236215" y="399716"/>
                </a:lnTo>
                <a:lnTo>
                  <a:pt x="1244558" y="401758"/>
                </a:lnTo>
                <a:lnTo>
                  <a:pt x="1244041" y="401510"/>
                </a:lnTo>
                <a:lnTo>
                  <a:pt x="1246423" y="396571"/>
                </a:lnTo>
                <a:lnTo>
                  <a:pt x="1249173" y="396571"/>
                </a:lnTo>
                <a:lnTo>
                  <a:pt x="1250308" y="394218"/>
                </a:lnTo>
                <a:close/>
              </a:path>
              <a:path w="1922145" h="819785">
                <a:moveTo>
                  <a:pt x="1228164" y="394427"/>
                </a:moveTo>
                <a:lnTo>
                  <a:pt x="1228296" y="399907"/>
                </a:lnTo>
                <a:lnTo>
                  <a:pt x="1229074" y="399889"/>
                </a:lnTo>
                <a:lnTo>
                  <a:pt x="1229679" y="399698"/>
                </a:lnTo>
                <a:lnTo>
                  <a:pt x="1229779" y="399542"/>
                </a:lnTo>
                <a:lnTo>
                  <a:pt x="1228164" y="394427"/>
                </a:lnTo>
                <a:close/>
              </a:path>
              <a:path w="1922145" h="819785">
                <a:moveTo>
                  <a:pt x="1229074" y="399889"/>
                </a:moveTo>
                <a:lnTo>
                  <a:pt x="1228296" y="399907"/>
                </a:lnTo>
                <a:lnTo>
                  <a:pt x="1229014" y="399907"/>
                </a:lnTo>
                <a:close/>
              </a:path>
              <a:path w="1922145" h="819785">
                <a:moveTo>
                  <a:pt x="1236761" y="394427"/>
                </a:moveTo>
                <a:lnTo>
                  <a:pt x="1228164" y="394427"/>
                </a:lnTo>
                <a:lnTo>
                  <a:pt x="1229815" y="399655"/>
                </a:lnTo>
                <a:lnTo>
                  <a:pt x="1229074" y="399889"/>
                </a:lnTo>
                <a:lnTo>
                  <a:pt x="1236215" y="399716"/>
                </a:lnTo>
                <a:lnTo>
                  <a:pt x="1235506" y="399542"/>
                </a:lnTo>
                <a:lnTo>
                  <a:pt x="1236761" y="394427"/>
                </a:lnTo>
                <a:close/>
              </a:path>
              <a:path w="1922145" h="819785">
                <a:moveTo>
                  <a:pt x="1236813" y="394218"/>
                </a:moveTo>
                <a:lnTo>
                  <a:pt x="1235506" y="399542"/>
                </a:lnTo>
                <a:lnTo>
                  <a:pt x="1236215" y="399716"/>
                </a:lnTo>
                <a:lnTo>
                  <a:pt x="1236946" y="399698"/>
                </a:lnTo>
                <a:lnTo>
                  <a:pt x="1236813" y="394218"/>
                </a:lnTo>
                <a:close/>
              </a:path>
              <a:path w="1922145" h="819785">
                <a:moveTo>
                  <a:pt x="1266935" y="400596"/>
                </a:moveTo>
                <a:lnTo>
                  <a:pt x="1298454" y="426074"/>
                </a:lnTo>
                <a:lnTo>
                  <a:pt x="1301564" y="426122"/>
                </a:lnTo>
                <a:lnTo>
                  <a:pt x="1301566" y="420639"/>
                </a:lnTo>
                <a:lnTo>
                  <a:pt x="1299278" y="420639"/>
                </a:lnTo>
                <a:lnTo>
                  <a:pt x="1299279" y="418216"/>
                </a:lnTo>
                <a:lnTo>
                  <a:pt x="1288707" y="418216"/>
                </a:lnTo>
                <a:lnTo>
                  <a:pt x="1289934" y="412873"/>
                </a:lnTo>
                <a:lnTo>
                  <a:pt x="1290325" y="412873"/>
                </a:lnTo>
                <a:lnTo>
                  <a:pt x="1266935" y="400596"/>
                </a:lnTo>
                <a:close/>
              </a:path>
              <a:path w="1922145" h="819785">
                <a:moveTo>
                  <a:pt x="1299280" y="415157"/>
                </a:moveTo>
                <a:lnTo>
                  <a:pt x="1299278" y="420639"/>
                </a:lnTo>
                <a:lnTo>
                  <a:pt x="1300505" y="415296"/>
                </a:lnTo>
                <a:lnTo>
                  <a:pt x="1299900" y="415157"/>
                </a:lnTo>
                <a:lnTo>
                  <a:pt x="1299280" y="415157"/>
                </a:lnTo>
                <a:close/>
              </a:path>
              <a:path w="1922145" h="819785">
                <a:moveTo>
                  <a:pt x="1299900" y="415157"/>
                </a:moveTo>
                <a:lnTo>
                  <a:pt x="1300505" y="415296"/>
                </a:lnTo>
                <a:lnTo>
                  <a:pt x="1299278" y="420639"/>
                </a:lnTo>
                <a:lnTo>
                  <a:pt x="1301566" y="420639"/>
                </a:lnTo>
                <a:lnTo>
                  <a:pt x="1301568" y="415158"/>
                </a:lnTo>
                <a:lnTo>
                  <a:pt x="1299900" y="415157"/>
                </a:lnTo>
                <a:close/>
              </a:path>
              <a:path w="1922145" h="819785">
                <a:moveTo>
                  <a:pt x="1289934" y="412873"/>
                </a:moveTo>
                <a:lnTo>
                  <a:pt x="1288707" y="418216"/>
                </a:lnTo>
                <a:lnTo>
                  <a:pt x="1291260" y="413364"/>
                </a:lnTo>
                <a:lnTo>
                  <a:pt x="1290629" y="413032"/>
                </a:lnTo>
                <a:lnTo>
                  <a:pt x="1289934" y="412873"/>
                </a:lnTo>
                <a:close/>
              </a:path>
              <a:path w="1922145" h="819785">
                <a:moveTo>
                  <a:pt x="1290629" y="413032"/>
                </a:moveTo>
                <a:lnTo>
                  <a:pt x="1291260" y="413364"/>
                </a:lnTo>
                <a:lnTo>
                  <a:pt x="1288707" y="418216"/>
                </a:lnTo>
                <a:lnTo>
                  <a:pt x="1299279" y="418216"/>
                </a:lnTo>
                <a:lnTo>
                  <a:pt x="1299280" y="415157"/>
                </a:lnTo>
                <a:lnTo>
                  <a:pt x="1299899" y="415157"/>
                </a:lnTo>
                <a:lnTo>
                  <a:pt x="1290629" y="413032"/>
                </a:lnTo>
                <a:close/>
              </a:path>
              <a:path w="1922145" h="819785">
                <a:moveTo>
                  <a:pt x="1299899" y="415157"/>
                </a:moveTo>
                <a:lnTo>
                  <a:pt x="1299280" y="415157"/>
                </a:lnTo>
                <a:lnTo>
                  <a:pt x="1299900" y="415157"/>
                </a:lnTo>
                <a:close/>
              </a:path>
              <a:path w="1922145" h="819785">
                <a:moveTo>
                  <a:pt x="1290325" y="412873"/>
                </a:moveTo>
                <a:lnTo>
                  <a:pt x="1289934" y="412873"/>
                </a:lnTo>
                <a:lnTo>
                  <a:pt x="1290629" y="413032"/>
                </a:lnTo>
                <a:lnTo>
                  <a:pt x="1290325" y="412873"/>
                </a:lnTo>
                <a:close/>
              </a:path>
              <a:path w="1922145" h="819785">
                <a:moveTo>
                  <a:pt x="1319846" y="412936"/>
                </a:moveTo>
                <a:lnTo>
                  <a:pt x="1317797" y="413367"/>
                </a:lnTo>
                <a:lnTo>
                  <a:pt x="1320061" y="424096"/>
                </a:lnTo>
                <a:lnTo>
                  <a:pt x="1322782" y="423523"/>
                </a:lnTo>
                <a:lnTo>
                  <a:pt x="1323303" y="423350"/>
                </a:lnTo>
                <a:lnTo>
                  <a:pt x="1337049" y="418215"/>
                </a:lnTo>
                <a:lnTo>
                  <a:pt x="1321381" y="418215"/>
                </a:lnTo>
                <a:lnTo>
                  <a:pt x="1319459" y="413081"/>
                </a:lnTo>
                <a:lnTo>
                  <a:pt x="1319846" y="412936"/>
                </a:lnTo>
                <a:close/>
              </a:path>
              <a:path w="1922145" h="819785">
                <a:moveTo>
                  <a:pt x="1320249" y="412851"/>
                </a:moveTo>
                <a:lnTo>
                  <a:pt x="1319846" y="412936"/>
                </a:lnTo>
                <a:lnTo>
                  <a:pt x="1319459" y="413081"/>
                </a:lnTo>
                <a:lnTo>
                  <a:pt x="1321381" y="418215"/>
                </a:lnTo>
                <a:lnTo>
                  <a:pt x="1320249" y="412851"/>
                </a:lnTo>
                <a:close/>
              </a:path>
              <a:path w="1922145" h="819785">
                <a:moveTo>
                  <a:pt x="1340144" y="412851"/>
                </a:moveTo>
                <a:lnTo>
                  <a:pt x="1320249" y="412851"/>
                </a:lnTo>
                <a:lnTo>
                  <a:pt x="1321381" y="418215"/>
                </a:lnTo>
                <a:lnTo>
                  <a:pt x="1337049" y="418215"/>
                </a:lnTo>
                <a:lnTo>
                  <a:pt x="1341438" y="416576"/>
                </a:lnTo>
                <a:lnTo>
                  <a:pt x="1340144" y="412851"/>
                </a:lnTo>
                <a:close/>
              </a:path>
              <a:path w="1922145" h="819785">
                <a:moveTo>
                  <a:pt x="1339640" y="411395"/>
                </a:moveTo>
                <a:lnTo>
                  <a:pt x="1341433" y="416576"/>
                </a:lnTo>
                <a:lnTo>
                  <a:pt x="1341563" y="416529"/>
                </a:lnTo>
                <a:lnTo>
                  <a:pt x="1339640" y="411395"/>
                </a:lnTo>
                <a:close/>
              </a:path>
              <a:path w="1922145" h="819785">
                <a:moveTo>
                  <a:pt x="1356442" y="411395"/>
                </a:moveTo>
                <a:lnTo>
                  <a:pt x="1339640" y="411395"/>
                </a:lnTo>
                <a:lnTo>
                  <a:pt x="1341563" y="416529"/>
                </a:lnTo>
                <a:lnTo>
                  <a:pt x="1356442" y="411395"/>
                </a:lnTo>
                <a:close/>
              </a:path>
              <a:path w="1922145" h="819785">
                <a:moveTo>
                  <a:pt x="1355439" y="400141"/>
                </a:moveTo>
                <a:lnTo>
                  <a:pt x="1337718" y="406260"/>
                </a:lnTo>
                <a:lnTo>
                  <a:pt x="1319846" y="412936"/>
                </a:lnTo>
                <a:lnTo>
                  <a:pt x="1320249" y="412851"/>
                </a:lnTo>
                <a:lnTo>
                  <a:pt x="1340144" y="412851"/>
                </a:lnTo>
                <a:lnTo>
                  <a:pt x="1339640" y="411395"/>
                </a:lnTo>
                <a:lnTo>
                  <a:pt x="1356442" y="411395"/>
                </a:lnTo>
                <a:lnTo>
                  <a:pt x="1359025" y="410503"/>
                </a:lnTo>
                <a:lnTo>
                  <a:pt x="1355439" y="400141"/>
                </a:lnTo>
                <a:close/>
              </a:path>
              <a:path w="1922145" h="819785">
                <a:moveTo>
                  <a:pt x="1415008" y="405530"/>
                </a:moveTo>
                <a:lnTo>
                  <a:pt x="1404027" y="405530"/>
                </a:lnTo>
                <a:lnTo>
                  <a:pt x="1402990" y="410913"/>
                </a:lnTo>
                <a:lnTo>
                  <a:pt x="1413249" y="413248"/>
                </a:lnTo>
                <a:lnTo>
                  <a:pt x="1415008" y="405530"/>
                </a:lnTo>
                <a:close/>
              </a:path>
              <a:path w="1922145" h="819785">
                <a:moveTo>
                  <a:pt x="1402899" y="410896"/>
                </a:moveTo>
                <a:close/>
              </a:path>
              <a:path w="1922145" h="819785">
                <a:moveTo>
                  <a:pt x="1404027" y="405530"/>
                </a:moveTo>
                <a:lnTo>
                  <a:pt x="1402810" y="410875"/>
                </a:lnTo>
                <a:lnTo>
                  <a:pt x="1402990" y="410913"/>
                </a:lnTo>
                <a:lnTo>
                  <a:pt x="1404027" y="405530"/>
                </a:lnTo>
                <a:close/>
              </a:path>
              <a:path w="1922145" h="819785">
                <a:moveTo>
                  <a:pt x="1414940" y="402388"/>
                </a:moveTo>
                <a:lnTo>
                  <a:pt x="1387690" y="402388"/>
                </a:lnTo>
                <a:lnTo>
                  <a:pt x="1387533" y="407868"/>
                </a:lnTo>
                <a:lnTo>
                  <a:pt x="1387154" y="407868"/>
                </a:lnTo>
                <a:lnTo>
                  <a:pt x="1402899" y="410896"/>
                </a:lnTo>
                <a:lnTo>
                  <a:pt x="1403495" y="407868"/>
                </a:lnTo>
                <a:lnTo>
                  <a:pt x="1387088" y="407855"/>
                </a:lnTo>
                <a:lnTo>
                  <a:pt x="1403498" y="407855"/>
                </a:lnTo>
                <a:lnTo>
                  <a:pt x="1404027" y="405530"/>
                </a:lnTo>
                <a:lnTo>
                  <a:pt x="1415008" y="405530"/>
                </a:lnTo>
                <a:lnTo>
                  <a:pt x="1415685" y="402557"/>
                </a:lnTo>
                <a:lnTo>
                  <a:pt x="1414940" y="402388"/>
                </a:lnTo>
                <a:close/>
              </a:path>
              <a:path w="1922145" h="819785">
                <a:moveTo>
                  <a:pt x="1387690" y="402388"/>
                </a:moveTo>
                <a:lnTo>
                  <a:pt x="1386653" y="407772"/>
                </a:lnTo>
                <a:lnTo>
                  <a:pt x="1387088" y="407855"/>
                </a:lnTo>
                <a:lnTo>
                  <a:pt x="1387533" y="407868"/>
                </a:lnTo>
                <a:lnTo>
                  <a:pt x="1387690" y="402388"/>
                </a:lnTo>
                <a:close/>
              </a:path>
              <a:path w="1922145" h="819785">
                <a:moveTo>
                  <a:pt x="1374583" y="396531"/>
                </a:moveTo>
                <a:lnTo>
                  <a:pt x="1374270" y="407489"/>
                </a:lnTo>
                <a:lnTo>
                  <a:pt x="1387088" y="407855"/>
                </a:lnTo>
                <a:lnTo>
                  <a:pt x="1386653" y="407772"/>
                </a:lnTo>
                <a:lnTo>
                  <a:pt x="1387690" y="402388"/>
                </a:lnTo>
                <a:lnTo>
                  <a:pt x="1414940" y="402388"/>
                </a:lnTo>
                <a:lnTo>
                  <a:pt x="1405065" y="400147"/>
                </a:lnTo>
                <a:lnTo>
                  <a:pt x="1388437" y="396950"/>
                </a:lnTo>
                <a:lnTo>
                  <a:pt x="1387847" y="396909"/>
                </a:lnTo>
                <a:lnTo>
                  <a:pt x="1374583" y="396531"/>
                </a:lnTo>
                <a:close/>
              </a:path>
              <a:path w="1922145" h="819785">
                <a:moveTo>
                  <a:pt x="1432810" y="406450"/>
                </a:moveTo>
                <a:lnTo>
                  <a:pt x="1430374" y="417141"/>
                </a:lnTo>
                <a:lnTo>
                  <a:pt x="1446431" y="420790"/>
                </a:lnTo>
                <a:lnTo>
                  <a:pt x="1446813" y="420835"/>
                </a:lnTo>
                <a:lnTo>
                  <a:pt x="1462846" y="421051"/>
                </a:lnTo>
                <a:lnTo>
                  <a:pt x="1463386" y="420998"/>
                </a:lnTo>
                <a:lnTo>
                  <a:pt x="1472457" y="419770"/>
                </a:lnTo>
                <a:lnTo>
                  <a:pt x="1471887" y="415566"/>
                </a:lnTo>
                <a:lnTo>
                  <a:pt x="1462649" y="415566"/>
                </a:lnTo>
                <a:lnTo>
                  <a:pt x="1462621" y="415359"/>
                </a:lnTo>
                <a:lnTo>
                  <a:pt x="1447273" y="415359"/>
                </a:lnTo>
                <a:lnTo>
                  <a:pt x="1447346" y="409878"/>
                </a:lnTo>
                <a:lnTo>
                  <a:pt x="1447891" y="409878"/>
                </a:lnTo>
                <a:lnTo>
                  <a:pt x="1432810" y="406450"/>
                </a:lnTo>
                <a:close/>
              </a:path>
              <a:path w="1922145" h="819785">
                <a:moveTo>
                  <a:pt x="1462315" y="410079"/>
                </a:moveTo>
                <a:lnTo>
                  <a:pt x="1461911" y="410134"/>
                </a:lnTo>
                <a:lnTo>
                  <a:pt x="1462649" y="415566"/>
                </a:lnTo>
                <a:lnTo>
                  <a:pt x="1462722" y="410085"/>
                </a:lnTo>
                <a:lnTo>
                  <a:pt x="1462315" y="410079"/>
                </a:lnTo>
                <a:close/>
              </a:path>
              <a:path w="1922145" h="819785">
                <a:moveTo>
                  <a:pt x="1470983" y="408905"/>
                </a:moveTo>
                <a:lnTo>
                  <a:pt x="1462315" y="410079"/>
                </a:lnTo>
                <a:lnTo>
                  <a:pt x="1462722" y="410085"/>
                </a:lnTo>
                <a:lnTo>
                  <a:pt x="1462649" y="415566"/>
                </a:lnTo>
                <a:lnTo>
                  <a:pt x="1471887" y="415566"/>
                </a:lnTo>
                <a:lnTo>
                  <a:pt x="1470983" y="408905"/>
                </a:lnTo>
                <a:close/>
              </a:path>
              <a:path w="1922145" h="819785">
                <a:moveTo>
                  <a:pt x="1447346" y="409878"/>
                </a:moveTo>
                <a:lnTo>
                  <a:pt x="1447273" y="415359"/>
                </a:lnTo>
                <a:lnTo>
                  <a:pt x="1448490" y="410014"/>
                </a:lnTo>
                <a:lnTo>
                  <a:pt x="1447926" y="409886"/>
                </a:lnTo>
                <a:lnTo>
                  <a:pt x="1447346" y="409878"/>
                </a:lnTo>
                <a:close/>
              </a:path>
              <a:path w="1922145" h="819785">
                <a:moveTo>
                  <a:pt x="1447926" y="409886"/>
                </a:moveTo>
                <a:lnTo>
                  <a:pt x="1448490" y="410014"/>
                </a:lnTo>
                <a:lnTo>
                  <a:pt x="1447273" y="415359"/>
                </a:lnTo>
                <a:lnTo>
                  <a:pt x="1462621" y="415359"/>
                </a:lnTo>
                <a:lnTo>
                  <a:pt x="1461911" y="410134"/>
                </a:lnTo>
                <a:lnTo>
                  <a:pt x="1462315" y="410079"/>
                </a:lnTo>
                <a:lnTo>
                  <a:pt x="1447926" y="409886"/>
                </a:lnTo>
                <a:close/>
              </a:path>
              <a:path w="1922145" h="819785">
                <a:moveTo>
                  <a:pt x="1447891" y="409878"/>
                </a:moveTo>
                <a:lnTo>
                  <a:pt x="1447346" y="409878"/>
                </a:lnTo>
                <a:lnTo>
                  <a:pt x="1447926" y="409886"/>
                </a:lnTo>
                <a:close/>
              </a:path>
              <a:path w="1922145" h="819785">
                <a:moveTo>
                  <a:pt x="1528116" y="399196"/>
                </a:moveTo>
                <a:lnTo>
                  <a:pt x="1488116" y="406223"/>
                </a:lnTo>
                <a:lnTo>
                  <a:pt x="1490018" y="417020"/>
                </a:lnTo>
                <a:lnTo>
                  <a:pt x="1530017" y="409993"/>
                </a:lnTo>
                <a:lnTo>
                  <a:pt x="1528116" y="399196"/>
                </a:lnTo>
                <a:close/>
              </a:path>
              <a:path w="1922145" h="819785">
                <a:moveTo>
                  <a:pt x="1576266" y="405282"/>
                </a:moveTo>
                <a:lnTo>
                  <a:pt x="1547217" y="405282"/>
                </a:lnTo>
                <a:lnTo>
                  <a:pt x="1546879" y="410754"/>
                </a:lnTo>
                <a:lnTo>
                  <a:pt x="1546634" y="410754"/>
                </a:lnTo>
                <a:lnTo>
                  <a:pt x="1567309" y="414779"/>
                </a:lnTo>
                <a:lnTo>
                  <a:pt x="1585482" y="418131"/>
                </a:lnTo>
                <a:lnTo>
                  <a:pt x="1586845" y="410754"/>
                </a:lnTo>
                <a:lnTo>
                  <a:pt x="1546879" y="410754"/>
                </a:lnTo>
                <a:lnTo>
                  <a:pt x="1546521" y="410732"/>
                </a:lnTo>
                <a:lnTo>
                  <a:pt x="1586849" y="410732"/>
                </a:lnTo>
                <a:lnTo>
                  <a:pt x="1587475" y="407349"/>
                </a:lnTo>
                <a:lnTo>
                  <a:pt x="1576266" y="405282"/>
                </a:lnTo>
                <a:close/>
              </a:path>
              <a:path w="1922145" h="819785">
                <a:moveTo>
                  <a:pt x="1547217" y="405282"/>
                </a:moveTo>
                <a:lnTo>
                  <a:pt x="1546268" y="410147"/>
                </a:lnTo>
                <a:lnTo>
                  <a:pt x="1546235" y="410676"/>
                </a:lnTo>
                <a:lnTo>
                  <a:pt x="1546521" y="410732"/>
                </a:lnTo>
                <a:lnTo>
                  <a:pt x="1546879" y="410754"/>
                </a:lnTo>
                <a:lnTo>
                  <a:pt x="1547217" y="405282"/>
                </a:lnTo>
                <a:close/>
              </a:path>
              <a:path w="1922145" h="819785">
                <a:moveTo>
                  <a:pt x="1546235" y="410676"/>
                </a:moveTo>
                <a:lnTo>
                  <a:pt x="1546521" y="410732"/>
                </a:lnTo>
                <a:lnTo>
                  <a:pt x="1546235" y="410676"/>
                </a:lnTo>
                <a:close/>
              </a:path>
              <a:path w="1922145" h="819785">
                <a:moveTo>
                  <a:pt x="1546908" y="399771"/>
                </a:moveTo>
                <a:lnTo>
                  <a:pt x="1546268" y="410147"/>
                </a:lnTo>
                <a:lnTo>
                  <a:pt x="1547217" y="405282"/>
                </a:lnTo>
                <a:lnTo>
                  <a:pt x="1576266" y="405282"/>
                </a:lnTo>
                <a:lnTo>
                  <a:pt x="1569409" y="404018"/>
                </a:lnTo>
                <a:lnTo>
                  <a:pt x="1548032" y="399856"/>
                </a:lnTo>
                <a:lnTo>
                  <a:pt x="1546908" y="399771"/>
                </a:lnTo>
                <a:close/>
              </a:path>
              <a:path w="1922145" h="819785">
                <a:moveTo>
                  <a:pt x="1603998" y="409050"/>
                </a:moveTo>
                <a:lnTo>
                  <a:pt x="1603782" y="420012"/>
                </a:lnTo>
                <a:lnTo>
                  <a:pt x="1611773" y="420169"/>
                </a:lnTo>
                <a:lnTo>
                  <a:pt x="1612323" y="420118"/>
                </a:lnTo>
                <a:lnTo>
                  <a:pt x="1629808" y="417809"/>
                </a:lnTo>
                <a:lnTo>
                  <a:pt x="1645045" y="415264"/>
                </a:lnTo>
                <a:lnTo>
                  <a:pt x="1644948" y="414683"/>
                </a:lnTo>
                <a:lnTo>
                  <a:pt x="1611604" y="414683"/>
                </a:lnTo>
                <a:lnTo>
                  <a:pt x="1610886" y="409248"/>
                </a:lnTo>
                <a:lnTo>
                  <a:pt x="1611298" y="409194"/>
                </a:lnTo>
                <a:lnTo>
                  <a:pt x="1603998" y="409050"/>
                </a:lnTo>
                <a:close/>
              </a:path>
              <a:path w="1922145" h="819785">
                <a:moveTo>
                  <a:pt x="1611298" y="409194"/>
                </a:moveTo>
                <a:lnTo>
                  <a:pt x="1610886" y="409248"/>
                </a:lnTo>
                <a:lnTo>
                  <a:pt x="1611604" y="414683"/>
                </a:lnTo>
                <a:lnTo>
                  <a:pt x="1611713" y="409202"/>
                </a:lnTo>
                <a:lnTo>
                  <a:pt x="1611298" y="409194"/>
                </a:lnTo>
                <a:close/>
              </a:path>
              <a:path w="1922145" h="819785">
                <a:moveTo>
                  <a:pt x="1628088" y="406980"/>
                </a:moveTo>
                <a:lnTo>
                  <a:pt x="1611298" y="409194"/>
                </a:lnTo>
                <a:lnTo>
                  <a:pt x="1611713" y="409202"/>
                </a:lnTo>
                <a:lnTo>
                  <a:pt x="1611604" y="414683"/>
                </a:lnTo>
                <a:lnTo>
                  <a:pt x="1644948" y="414683"/>
                </a:lnTo>
                <a:lnTo>
                  <a:pt x="1644566" y="412402"/>
                </a:lnTo>
                <a:lnTo>
                  <a:pt x="1628903" y="412402"/>
                </a:lnTo>
                <a:lnTo>
                  <a:pt x="1627997" y="406995"/>
                </a:lnTo>
                <a:close/>
              </a:path>
              <a:path w="1922145" h="819785">
                <a:moveTo>
                  <a:pt x="1628184" y="406968"/>
                </a:moveTo>
                <a:lnTo>
                  <a:pt x="1627997" y="406995"/>
                </a:lnTo>
                <a:lnTo>
                  <a:pt x="1628903" y="412402"/>
                </a:lnTo>
                <a:lnTo>
                  <a:pt x="1628184" y="406968"/>
                </a:lnTo>
                <a:close/>
              </a:path>
              <a:path w="1922145" h="819785">
                <a:moveTo>
                  <a:pt x="1643656" y="406968"/>
                </a:moveTo>
                <a:lnTo>
                  <a:pt x="1628184" y="406968"/>
                </a:lnTo>
                <a:lnTo>
                  <a:pt x="1628903" y="412402"/>
                </a:lnTo>
                <a:lnTo>
                  <a:pt x="1644566" y="412402"/>
                </a:lnTo>
                <a:lnTo>
                  <a:pt x="1643656" y="406968"/>
                </a:lnTo>
                <a:close/>
              </a:path>
              <a:path w="1922145" h="819785">
                <a:moveTo>
                  <a:pt x="1643235" y="404450"/>
                </a:moveTo>
                <a:lnTo>
                  <a:pt x="1628088" y="406980"/>
                </a:lnTo>
                <a:lnTo>
                  <a:pt x="1643656" y="406968"/>
                </a:lnTo>
                <a:lnTo>
                  <a:pt x="1643235" y="404450"/>
                </a:lnTo>
                <a:close/>
              </a:path>
              <a:path w="1922145" h="819785">
                <a:moveTo>
                  <a:pt x="1702086" y="405769"/>
                </a:moveTo>
                <a:lnTo>
                  <a:pt x="1689446" y="405769"/>
                </a:lnTo>
                <a:lnTo>
                  <a:pt x="1689193" y="411245"/>
                </a:lnTo>
                <a:lnTo>
                  <a:pt x="1688935" y="411245"/>
                </a:lnTo>
                <a:lnTo>
                  <a:pt x="1700761" y="413317"/>
                </a:lnTo>
                <a:lnTo>
                  <a:pt x="1701124" y="411245"/>
                </a:lnTo>
                <a:lnTo>
                  <a:pt x="1689193" y="411245"/>
                </a:lnTo>
                <a:lnTo>
                  <a:pt x="1688843" y="411229"/>
                </a:lnTo>
                <a:lnTo>
                  <a:pt x="1701127" y="411229"/>
                </a:lnTo>
                <a:lnTo>
                  <a:pt x="1702086" y="405769"/>
                </a:lnTo>
                <a:close/>
              </a:path>
              <a:path w="1922145" h="819785">
                <a:moveTo>
                  <a:pt x="1672973" y="399523"/>
                </a:moveTo>
                <a:lnTo>
                  <a:pt x="1672587" y="399546"/>
                </a:lnTo>
                <a:lnTo>
                  <a:pt x="1660557" y="401556"/>
                </a:lnTo>
                <a:lnTo>
                  <a:pt x="1662367" y="412369"/>
                </a:lnTo>
                <a:lnTo>
                  <a:pt x="1673439" y="410520"/>
                </a:lnTo>
                <a:lnTo>
                  <a:pt x="1672856" y="410493"/>
                </a:lnTo>
                <a:lnTo>
                  <a:pt x="1673109" y="405017"/>
                </a:lnTo>
                <a:lnTo>
                  <a:pt x="1702218" y="405017"/>
                </a:lnTo>
                <a:lnTo>
                  <a:pt x="1702657" y="402518"/>
                </a:lnTo>
                <a:lnTo>
                  <a:pt x="1690164" y="400329"/>
                </a:lnTo>
                <a:lnTo>
                  <a:pt x="1689698" y="400293"/>
                </a:lnTo>
                <a:lnTo>
                  <a:pt x="1672973" y="399523"/>
                </a:lnTo>
                <a:close/>
              </a:path>
              <a:path w="1922145" h="819785">
                <a:moveTo>
                  <a:pt x="1689446" y="405769"/>
                </a:moveTo>
                <a:lnTo>
                  <a:pt x="1688498" y="411169"/>
                </a:lnTo>
                <a:lnTo>
                  <a:pt x="1688843" y="411229"/>
                </a:lnTo>
                <a:lnTo>
                  <a:pt x="1689193" y="411245"/>
                </a:lnTo>
                <a:lnTo>
                  <a:pt x="1689446" y="405769"/>
                </a:lnTo>
                <a:close/>
              </a:path>
              <a:path w="1922145" h="819785">
                <a:moveTo>
                  <a:pt x="1702218" y="405017"/>
                </a:moveTo>
                <a:lnTo>
                  <a:pt x="1673109" y="405017"/>
                </a:lnTo>
                <a:lnTo>
                  <a:pt x="1674014" y="410424"/>
                </a:lnTo>
                <a:lnTo>
                  <a:pt x="1673439" y="410520"/>
                </a:lnTo>
                <a:lnTo>
                  <a:pt x="1688843" y="411229"/>
                </a:lnTo>
                <a:lnTo>
                  <a:pt x="1688498" y="411169"/>
                </a:lnTo>
                <a:lnTo>
                  <a:pt x="1689446" y="405769"/>
                </a:lnTo>
                <a:lnTo>
                  <a:pt x="1702086" y="405769"/>
                </a:lnTo>
                <a:lnTo>
                  <a:pt x="1702218" y="405017"/>
                </a:lnTo>
                <a:close/>
              </a:path>
              <a:path w="1922145" h="819785">
                <a:moveTo>
                  <a:pt x="1673109" y="405017"/>
                </a:moveTo>
                <a:lnTo>
                  <a:pt x="1672856" y="410493"/>
                </a:lnTo>
                <a:lnTo>
                  <a:pt x="1673439" y="410520"/>
                </a:lnTo>
                <a:lnTo>
                  <a:pt x="1674014" y="410424"/>
                </a:lnTo>
                <a:lnTo>
                  <a:pt x="1673109" y="405017"/>
                </a:lnTo>
                <a:close/>
              </a:path>
              <a:path w="1922145" h="819785">
                <a:moveTo>
                  <a:pt x="1719874" y="405384"/>
                </a:moveTo>
                <a:lnTo>
                  <a:pt x="1718190" y="416218"/>
                </a:lnTo>
                <a:lnTo>
                  <a:pt x="1736936" y="419125"/>
                </a:lnTo>
                <a:lnTo>
                  <a:pt x="1737504" y="419146"/>
                </a:lnTo>
                <a:lnTo>
                  <a:pt x="1755044" y="419120"/>
                </a:lnTo>
                <a:lnTo>
                  <a:pt x="1755524" y="419071"/>
                </a:lnTo>
                <a:lnTo>
                  <a:pt x="1760112" y="418457"/>
                </a:lnTo>
                <a:lnTo>
                  <a:pt x="1759468" y="413664"/>
                </a:lnTo>
                <a:lnTo>
                  <a:pt x="1737496" y="413664"/>
                </a:lnTo>
                <a:lnTo>
                  <a:pt x="1737488" y="408182"/>
                </a:lnTo>
                <a:lnTo>
                  <a:pt x="1737915" y="408181"/>
                </a:lnTo>
                <a:lnTo>
                  <a:pt x="1719874" y="405384"/>
                </a:lnTo>
                <a:close/>
              </a:path>
              <a:path w="1922145" h="819785">
                <a:moveTo>
                  <a:pt x="1737915" y="408181"/>
                </a:moveTo>
                <a:lnTo>
                  <a:pt x="1737488" y="408182"/>
                </a:lnTo>
                <a:lnTo>
                  <a:pt x="1737496" y="413664"/>
                </a:lnTo>
                <a:lnTo>
                  <a:pt x="1738338" y="408247"/>
                </a:lnTo>
                <a:lnTo>
                  <a:pt x="1737915" y="408181"/>
                </a:lnTo>
                <a:close/>
              </a:path>
              <a:path w="1922145" h="819785">
                <a:moveTo>
                  <a:pt x="1754423" y="408157"/>
                </a:moveTo>
                <a:lnTo>
                  <a:pt x="1737915" y="408181"/>
                </a:lnTo>
                <a:lnTo>
                  <a:pt x="1738338" y="408247"/>
                </a:lnTo>
                <a:lnTo>
                  <a:pt x="1737496" y="413664"/>
                </a:lnTo>
                <a:lnTo>
                  <a:pt x="1759468" y="413664"/>
                </a:lnTo>
                <a:lnTo>
                  <a:pt x="1754794" y="413638"/>
                </a:lnTo>
                <a:lnTo>
                  <a:pt x="1754065" y="408205"/>
                </a:lnTo>
                <a:lnTo>
                  <a:pt x="1754423" y="408157"/>
                </a:lnTo>
                <a:close/>
              </a:path>
              <a:path w="1922145" h="819785">
                <a:moveTo>
                  <a:pt x="1754786" y="408156"/>
                </a:moveTo>
                <a:lnTo>
                  <a:pt x="1754423" y="408157"/>
                </a:lnTo>
                <a:lnTo>
                  <a:pt x="1754065" y="408205"/>
                </a:lnTo>
                <a:lnTo>
                  <a:pt x="1754794" y="413638"/>
                </a:lnTo>
                <a:lnTo>
                  <a:pt x="1754786" y="408156"/>
                </a:lnTo>
                <a:close/>
              </a:path>
              <a:path w="1922145" h="819785">
                <a:moveTo>
                  <a:pt x="1758729" y="408156"/>
                </a:moveTo>
                <a:lnTo>
                  <a:pt x="1754786" y="408156"/>
                </a:lnTo>
                <a:lnTo>
                  <a:pt x="1754794" y="413638"/>
                </a:lnTo>
                <a:lnTo>
                  <a:pt x="1759465" y="413638"/>
                </a:lnTo>
                <a:lnTo>
                  <a:pt x="1758729" y="408156"/>
                </a:lnTo>
                <a:close/>
              </a:path>
              <a:path w="1922145" h="819785">
                <a:moveTo>
                  <a:pt x="1758653" y="407590"/>
                </a:moveTo>
                <a:lnTo>
                  <a:pt x="1754423" y="408157"/>
                </a:lnTo>
                <a:lnTo>
                  <a:pt x="1758729" y="408156"/>
                </a:lnTo>
                <a:lnTo>
                  <a:pt x="1758653" y="407590"/>
                </a:lnTo>
                <a:close/>
              </a:path>
              <a:path w="1922145" h="819785">
                <a:moveTo>
                  <a:pt x="1807439" y="400904"/>
                </a:moveTo>
                <a:lnTo>
                  <a:pt x="1806892" y="400959"/>
                </a:lnTo>
                <a:lnTo>
                  <a:pt x="1776030" y="405253"/>
                </a:lnTo>
                <a:lnTo>
                  <a:pt x="1777545" y="416112"/>
                </a:lnTo>
                <a:lnTo>
                  <a:pt x="1807996" y="411874"/>
                </a:lnTo>
                <a:lnTo>
                  <a:pt x="1807584" y="411870"/>
                </a:lnTo>
                <a:lnTo>
                  <a:pt x="1807649" y="406388"/>
                </a:lnTo>
                <a:lnTo>
                  <a:pt x="1817103" y="406388"/>
                </a:lnTo>
                <a:lnTo>
                  <a:pt x="1817167" y="401019"/>
                </a:lnTo>
                <a:lnTo>
                  <a:pt x="1807439" y="400904"/>
                </a:lnTo>
                <a:close/>
              </a:path>
              <a:path w="1922145" h="819785">
                <a:moveTo>
                  <a:pt x="1817103" y="406388"/>
                </a:moveTo>
                <a:lnTo>
                  <a:pt x="1807649" y="406388"/>
                </a:lnTo>
                <a:lnTo>
                  <a:pt x="1808407" y="411817"/>
                </a:lnTo>
                <a:lnTo>
                  <a:pt x="1807996" y="411874"/>
                </a:lnTo>
                <a:lnTo>
                  <a:pt x="1817037" y="411982"/>
                </a:lnTo>
                <a:lnTo>
                  <a:pt x="1817103" y="406388"/>
                </a:lnTo>
                <a:close/>
              </a:path>
              <a:path w="1922145" h="819785">
                <a:moveTo>
                  <a:pt x="1807649" y="406388"/>
                </a:moveTo>
                <a:lnTo>
                  <a:pt x="1807584" y="411870"/>
                </a:lnTo>
                <a:lnTo>
                  <a:pt x="1808032" y="411870"/>
                </a:lnTo>
                <a:lnTo>
                  <a:pt x="1808407" y="411817"/>
                </a:lnTo>
                <a:lnTo>
                  <a:pt x="1807649" y="406388"/>
                </a:lnTo>
                <a:close/>
              </a:path>
              <a:path w="1922145" h="819785">
                <a:moveTo>
                  <a:pt x="1835275" y="402246"/>
                </a:moveTo>
                <a:lnTo>
                  <a:pt x="1833918" y="413125"/>
                </a:lnTo>
                <a:lnTo>
                  <a:pt x="1850347" y="415167"/>
                </a:lnTo>
                <a:lnTo>
                  <a:pt x="1874416" y="417579"/>
                </a:lnTo>
                <a:lnTo>
                  <a:pt x="1875206" y="409712"/>
                </a:lnTo>
                <a:lnTo>
                  <a:pt x="1850895" y="409712"/>
                </a:lnTo>
                <a:lnTo>
                  <a:pt x="1851454" y="404258"/>
                </a:lnTo>
                <a:lnTo>
                  <a:pt x="1835275" y="402246"/>
                </a:lnTo>
                <a:close/>
              </a:path>
              <a:path w="1922145" h="819785">
                <a:moveTo>
                  <a:pt x="1851442" y="404258"/>
                </a:moveTo>
                <a:lnTo>
                  <a:pt x="1850895" y="409712"/>
                </a:lnTo>
                <a:lnTo>
                  <a:pt x="1851573" y="404273"/>
                </a:lnTo>
                <a:lnTo>
                  <a:pt x="1851442" y="404258"/>
                </a:lnTo>
                <a:close/>
              </a:path>
              <a:path w="1922145" h="819785">
                <a:moveTo>
                  <a:pt x="1851501" y="404264"/>
                </a:moveTo>
                <a:lnTo>
                  <a:pt x="1850895" y="409712"/>
                </a:lnTo>
                <a:lnTo>
                  <a:pt x="1875206" y="409712"/>
                </a:lnTo>
                <a:lnTo>
                  <a:pt x="1875511" y="406670"/>
                </a:lnTo>
                <a:lnTo>
                  <a:pt x="1851501" y="404264"/>
                </a:lnTo>
                <a:close/>
              </a:path>
              <a:path w="1922145" h="819785">
                <a:moveTo>
                  <a:pt x="1851454" y="404258"/>
                </a:moveTo>
                <a:close/>
              </a:path>
              <a:path w="1922145" h="819785">
                <a:moveTo>
                  <a:pt x="1899546" y="406450"/>
                </a:moveTo>
                <a:lnTo>
                  <a:pt x="1892350" y="406648"/>
                </a:lnTo>
                <a:lnTo>
                  <a:pt x="1892652" y="417607"/>
                </a:lnTo>
                <a:lnTo>
                  <a:pt x="1900472" y="417377"/>
                </a:lnTo>
                <a:lnTo>
                  <a:pt x="1921614" y="415187"/>
                </a:lnTo>
                <a:lnTo>
                  <a:pt x="1921275" y="411924"/>
                </a:lnTo>
                <a:lnTo>
                  <a:pt x="1899906" y="411924"/>
                </a:lnTo>
                <a:lnTo>
                  <a:pt x="1899340" y="406471"/>
                </a:lnTo>
                <a:lnTo>
                  <a:pt x="1899546" y="406450"/>
                </a:lnTo>
                <a:close/>
              </a:path>
              <a:path w="1922145" h="819785">
                <a:moveTo>
                  <a:pt x="1899755" y="406444"/>
                </a:moveTo>
                <a:lnTo>
                  <a:pt x="1899340" y="406471"/>
                </a:lnTo>
                <a:lnTo>
                  <a:pt x="1899906" y="411924"/>
                </a:lnTo>
                <a:lnTo>
                  <a:pt x="1899755" y="406444"/>
                </a:lnTo>
                <a:close/>
              </a:path>
              <a:path w="1922145" h="819785">
                <a:moveTo>
                  <a:pt x="1920706" y="406444"/>
                </a:moveTo>
                <a:lnTo>
                  <a:pt x="1899755" y="406444"/>
                </a:lnTo>
                <a:lnTo>
                  <a:pt x="1899906" y="411924"/>
                </a:lnTo>
                <a:lnTo>
                  <a:pt x="1921275" y="411924"/>
                </a:lnTo>
                <a:lnTo>
                  <a:pt x="1920706" y="406444"/>
                </a:lnTo>
                <a:close/>
              </a:path>
              <a:path w="1922145" h="819785">
                <a:moveTo>
                  <a:pt x="1920482" y="404282"/>
                </a:moveTo>
                <a:lnTo>
                  <a:pt x="1899546" y="406450"/>
                </a:lnTo>
                <a:lnTo>
                  <a:pt x="1899755" y="406444"/>
                </a:lnTo>
                <a:lnTo>
                  <a:pt x="1920706" y="406444"/>
                </a:lnTo>
                <a:lnTo>
                  <a:pt x="1920482" y="404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27585" y="2694728"/>
            <a:ext cx="1915160" cy="819785"/>
          </a:xfrm>
          <a:custGeom>
            <a:avLst/>
            <a:gdLst/>
            <a:ahLst/>
            <a:cxnLst/>
            <a:rect l="l" t="t" r="r" b="b"/>
            <a:pathLst>
              <a:path w="1915160" h="819785">
                <a:moveTo>
                  <a:pt x="64685" y="385339"/>
                </a:moveTo>
                <a:lnTo>
                  <a:pt x="53783" y="386610"/>
                </a:lnTo>
                <a:lnTo>
                  <a:pt x="54175" y="389907"/>
                </a:lnTo>
                <a:lnTo>
                  <a:pt x="61931" y="427216"/>
                </a:lnTo>
                <a:lnTo>
                  <a:pt x="68753" y="455803"/>
                </a:lnTo>
                <a:lnTo>
                  <a:pt x="79431" y="453261"/>
                </a:lnTo>
                <a:lnTo>
                  <a:pt x="72912" y="425945"/>
                </a:lnTo>
                <a:lnTo>
                  <a:pt x="67270" y="425945"/>
                </a:lnTo>
                <a:lnTo>
                  <a:pt x="72608" y="424674"/>
                </a:lnTo>
                <a:lnTo>
                  <a:pt x="65187" y="388951"/>
                </a:lnTo>
                <a:lnTo>
                  <a:pt x="59582" y="388951"/>
                </a:lnTo>
                <a:lnTo>
                  <a:pt x="64955" y="387837"/>
                </a:lnTo>
                <a:lnTo>
                  <a:pt x="64685" y="385339"/>
                </a:lnTo>
                <a:close/>
              </a:path>
              <a:path w="1915160" h="819785">
                <a:moveTo>
                  <a:pt x="26873" y="409747"/>
                </a:moveTo>
                <a:lnTo>
                  <a:pt x="22380" y="409748"/>
                </a:lnTo>
                <a:lnTo>
                  <a:pt x="22385" y="452079"/>
                </a:lnTo>
                <a:lnTo>
                  <a:pt x="33361" y="452077"/>
                </a:lnTo>
                <a:lnTo>
                  <a:pt x="33360" y="443041"/>
                </a:lnTo>
                <a:lnTo>
                  <a:pt x="26867" y="443040"/>
                </a:lnTo>
                <a:lnTo>
                  <a:pt x="26873" y="409747"/>
                </a:lnTo>
                <a:close/>
              </a:path>
              <a:path w="1915160" h="819785">
                <a:moveTo>
                  <a:pt x="37850" y="404265"/>
                </a:moveTo>
                <a:lnTo>
                  <a:pt x="29384" y="404265"/>
                </a:lnTo>
                <a:lnTo>
                  <a:pt x="30678" y="404800"/>
                </a:lnTo>
                <a:lnTo>
                  <a:pt x="32821" y="406941"/>
                </a:lnTo>
                <a:lnTo>
                  <a:pt x="33357" y="408233"/>
                </a:lnTo>
                <a:lnTo>
                  <a:pt x="33360" y="443041"/>
                </a:lnTo>
                <a:lnTo>
                  <a:pt x="37843" y="443042"/>
                </a:lnTo>
                <a:lnTo>
                  <a:pt x="37850" y="404265"/>
                </a:lnTo>
                <a:close/>
              </a:path>
              <a:path w="1915160" h="819785">
                <a:moveTo>
                  <a:pt x="27869" y="409747"/>
                </a:moveTo>
                <a:lnTo>
                  <a:pt x="26873" y="409747"/>
                </a:lnTo>
                <a:lnTo>
                  <a:pt x="26867" y="443040"/>
                </a:lnTo>
                <a:lnTo>
                  <a:pt x="33360" y="443041"/>
                </a:lnTo>
                <a:lnTo>
                  <a:pt x="33357" y="415229"/>
                </a:lnTo>
                <a:lnTo>
                  <a:pt x="27869" y="415229"/>
                </a:lnTo>
                <a:lnTo>
                  <a:pt x="27869" y="409747"/>
                </a:lnTo>
                <a:close/>
              </a:path>
              <a:path w="1915160" h="819785">
                <a:moveTo>
                  <a:pt x="72608" y="424674"/>
                </a:moveTo>
                <a:lnTo>
                  <a:pt x="67270" y="425945"/>
                </a:lnTo>
                <a:lnTo>
                  <a:pt x="72643" y="424831"/>
                </a:lnTo>
                <a:lnTo>
                  <a:pt x="72608" y="424674"/>
                </a:lnTo>
                <a:close/>
              </a:path>
              <a:path w="1915160" h="819785">
                <a:moveTo>
                  <a:pt x="72627" y="424752"/>
                </a:moveTo>
                <a:lnTo>
                  <a:pt x="67270" y="425945"/>
                </a:lnTo>
                <a:lnTo>
                  <a:pt x="72912" y="425945"/>
                </a:lnTo>
                <a:lnTo>
                  <a:pt x="72627" y="424752"/>
                </a:lnTo>
                <a:close/>
              </a:path>
              <a:path w="1915160" h="819785">
                <a:moveTo>
                  <a:pt x="72611" y="424674"/>
                </a:moveTo>
                <a:close/>
              </a:path>
              <a:path w="1915160" h="819785">
                <a:moveTo>
                  <a:pt x="26874" y="404265"/>
                </a:moveTo>
                <a:lnTo>
                  <a:pt x="0" y="404265"/>
                </a:lnTo>
                <a:lnTo>
                  <a:pt x="0" y="415229"/>
                </a:lnTo>
                <a:lnTo>
                  <a:pt x="22381" y="415229"/>
                </a:lnTo>
                <a:lnTo>
                  <a:pt x="22380" y="409748"/>
                </a:lnTo>
                <a:lnTo>
                  <a:pt x="26873" y="409747"/>
                </a:lnTo>
                <a:lnTo>
                  <a:pt x="26874" y="404265"/>
                </a:lnTo>
                <a:close/>
              </a:path>
              <a:path w="1915160" h="819785">
                <a:moveTo>
                  <a:pt x="33357" y="409747"/>
                </a:moveTo>
                <a:lnTo>
                  <a:pt x="27869" y="409747"/>
                </a:lnTo>
                <a:lnTo>
                  <a:pt x="27869" y="415229"/>
                </a:lnTo>
                <a:lnTo>
                  <a:pt x="33357" y="415229"/>
                </a:lnTo>
                <a:lnTo>
                  <a:pt x="33357" y="409747"/>
                </a:lnTo>
                <a:close/>
              </a:path>
              <a:path w="1915160" h="819785">
                <a:moveTo>
                  <a:pt x="26879" y="372873"/>
                </a:moveTo>
                <a:lnTo>
                  <a:pt x="26873" y="409747"/>
                </a:lnTo>
                <a:lnTo>
                  <a:pt x="33357" y="409747"/>
                </a:lnTo>
                <a:lnTo>
                  <a:pt x="33357" y="408233"/>
                </a:lnTo>
                <a:lnTo>
                  <a:pt x="32821" y="406941"/>
                </a:lnTo>
                <a:lnTo>
                  <a:pt x="30678" y="404800"/>
                </a:lnTo>
                <a:lnTo>
                  <a:pt x="29384" y="404265"/>
                </a:lnTo>
                <a:lnTo>
                  <a:pt x="37850" y="404265"/>
                </a:lnTo>
                <a:lnTo>
                  <a:pt x="37853" y="387061"/>
                </a:lnTo>
                <a:lnTo>
                  <a:pt x="31030" y="387056"/>
                </a:lnTo>
                <a:lnTo>
                  <a:pt x="31038" y="372874"/>
                </a:lnTo>
                <a:lnTo>
                  <a:pt x="26879" y="372873"/>
                </a:lnTo>
                <a:close/>
              </a:path>
              <a:path w="1915160" h="819785">
                <a:moveTo>
                  <a:pt x="64955" y="387837"/>
                </a:moveTo>
                <a:lnTo>
                  <a:pt x="59582" y="388951"/>
                </a:lnTo>
                <a:lnTo>
                  <a:pt x="65033" y="388316"/>
                </a:lnTo>
                <a:lnTo>
                  <a:pt x="64955" y="387837"/>
                </a:lnTo>
                <a:close/>
              </a:path>
              <a:path w="1915160" h="819785">
                <a:moveTo>
                  <a:pt x="65005" y="388074"/>
                </a:moveTo>
                <a:lnTo>
                  <a:pt x="65033" y="388316"/>
                </a:lnTo>
                <a:lnTo>
                  <a:pt x="59582" y="388951"/>
                </a:lnTo>
                <a:lnTo>
                  <a:pt x="65187" y="388951"/>
                </a:lnTo>
                <a:lnTo>
                  <a:pt x="65005" y="388074"/>
                </a:lnTo>
                <a:close/>
              </a:path>
              <a:path w="1915160" h="819785">
                <a:moveTo>
                  <a:pt x="64977" y="387837"/>
                </a:moveTo>
                <a:lnTo>
                  <a:pt x="65005" y="388074"/>
                </a:lnTo>
                <a:lnTo>
                  <a:pt x="64977" y="387837"/>
                </a:lnTo>
                <a:close/>
              </a:path>
              <a:path w="1915160" h="819785">
                <a:moveTo>
                  <a:pt x="42023" y="359502"/>
                </a:moveTo>
                <a:lnTo>
                  <a:pt x="41264" y="359502"/>
                </a:lnTo>
                <a:lnTo>
                  <a:pt x="41554" y="370462"/>
                </a:lnTo>
                <a:lnTo>
                  <a:pt x="31039" y="370740"/>
                </a:lnTo>
                <a:lnTo>
                  <a:pt x="31038" y="372874"/>
                </a:lnTo>
                <a:lnTo>
                  <a:pt x="37856" y="372875"/>
                </a:lnTo>
                <a:lnTo>
                  <a:pt x="37853" y="387061"/>
                </a:lnTo>
                <a:lnTo>
                  <a:pt x="42006" y="387063"/>
                </a:lnTo>
                <a:lnTo>
                  <a:pt x="42023" y="359502"/>
                </a:lnTo>
                <a:close/>
              </a:path>
              <a:path w="1915160" h="819785">
                <a:moveTo>
                  <a:pt x="31038" y="372874"/>
                </a:moveTo>
                <a:lnTo>
                  <a:pt x="31030" y="387056"/>
                </a:lnTo>
                <a:lnTo>
                  <a:pt x="37853" y="387061"/>
                </a:lnTo>
                <a:lnTo>
                  <a:pt x="37856" y="372875"/>
                </a:lnTo>
                <a:lnTo>
                  <a:pt x="31038" y="372874"/>
                </a:lnTo>
                <a:close/>
              </a:path>
              <a:path w="1915160" h="819785">
                <a:moveTo>
                  <a:pt x="31046" y="359772"/>
                </a:moveTo>
                <a:lnTo>
                  <a:pt x="30291" y="359792"/>
                </a:lnTo>
                <a:lnTo>
                  <a:pt x="30581" y="370752"/>
                </a:lnTo>
                <a:lnTo>
                  <a:pt x="31039" y="370740"/>
                </a:lnTo>
                <a:lnTo>
                  <a:pt x="31046" y="359772"/>
                </a:lnTo>
                <a:close/>
              </a:path>
              <a:path w="1915160" h="819785">
                <a:moveTo>
                  <a:pt x="41264" y="359502"/>
                </a:moveTo>
                <a:lnTo>
                  <a:pt x="31046" y="359772"/>
                </a:lnTo>
                <a:lnTo>
                  <a:pt x="31039" y="370740"/>
                </a:lnTo>
                <a:lnTo>
                  <a:pt x="41554" y="370462"/>
                </a:lnTo>
                <a:lnTo>
                  <a:pt x="41264" y="359502"/>
                </a:lnTo>
                <a:close/>
              </a:path>
              <a:path w="1915160" h="819785">
                <a:moveTo>
                  <a:pt x="61376" y="357026"/>
                </a:moveTo>
                <a:lnTo>
                  <a:pt x="50474" y="358298"/>
                </a:lnTo>
                <a:lnTo>
                  <a:pt x="51746" y="369187"/>
                </a:lnTo>
                <a:lnTo>
                  <a:pt x="62649" y="367916"/>
                </a:lnTo>
                <a:lnTo>
                  <a:pt x="61376" y="357026"/>
                </a:lnTo>
                <a:close/>
              </a:path>
              <a:path w="1915160" h="819785">
                <a:moveTo>
                  <a:pt x="31049" y="355332"/>
                </a:moveTo>
                <a:lnTo>
                  <a:pt x="31046" y="359772"/>
                </a:lnTo>
                <a:lnTo>
                  <a:pt x="41264" y="359502"/>
                </a:lnTo>
                <a:lnTo>
                  <a:pt x="42023" y="359502"/>
                </a:lnTo>
                <a:lnTo>
                  <a:pt x="42025" y="355333"/>
                </a:lnTo>
                <a:lnTo>
                  <a:pt x="31049" y="355332"/>
                </a:lnTo>
                <a:close/>
              </a:path>
              <a:path w="1915160" h="819785">
                <a:moveTo>
                  <a:pt x="31055" y="344368"/>
                </a:moveTo>
                <a:lnTo>
                  <a:pt x="31049" y="355332"/>
                </a:lnTo>
                <a:lnTo>
                  <a:pt x="37859" y="355333"/>
                </a:lnTo>
                <a:lnTo>
                  <a:pt x="37861" y="344369"/>
                </a:lnTo>
                <a:lnTo>
                  <a:pt x="31055" y="344368"/>
                </a:lnTo>
                <a:close/>
              </a:path>
              <a:path w="1915160" h="819785">
                <a:moveTo>
                  <a:pt x="40985" y="316896"/>
                </a:moveTo>
                <a:lnTo>
                  <a:pt x="41029" y="342099"/>
                </a:lnTo>
                <a:lnTo>
                  <a:pt x="31056" y="342116"/>
                </a:lnTo>
                <a:lnTo>
                  <a:pt x="31055" y="344368"/>
                </a:lnTo>
                <a:lnTo>
                  <a:pt x="37861" y="344369"/>
                </a:lnTo>
                <a:lnTo>
                  <a:pt x="37859" y="355333"/>
                </a:lnTo>
                <a:lnTo>
                  <a:pt x="42025" y="355333"/>
                </a:lnTo>
                <a:lnTo>
                  <a:pt x="42048" y="316896"/>
                </a:lnTo>
                <a:lnTo>
                  <a:pt x="40985" y="316896"/>
                </a:lnTo>
                <a:close/>
              </a:path>
              <a:path w="1915160" h="819785">
                <a:moveTo>
                  <a:pt x="26884" y="344367"/>
                </a:moveTo>
                <a:lnTo>
                  <a:pt x="26882" y="355331"/>
                </a:lnTo>
                <a:lnTo>
                  <a:pt x="31049" y="355332"/>
                </a:lnTo>
                <a:lnTo>
                  <a:pt x="31055" y="344368"/>
                </a:lnTo>
                <a:lnTo>
                  <a:pt x="26884" y="344367"/>
                </a:lnTo>
                <a:close/>
              </a:path>
              <a:path w="1915160" h="819785">
                <a:moveTo>
                  <a:pt x="30026" y="326826"/>
                </a:moveTo>
                <a:lnTo>
                  <a:pt x="30053" y="342117"/>
                </a:lnTo>
                <a:lnTo>
                  <a:pt x="31056" y="342116"/>
                </a:lnTo>
                <a:lnTo>
                  <a:pt x="31066" y="326826"/>
                </a:lnTo>
                <a:lnTo>
                  <a:pt x="30026" y="326826"/>
                </a:lnTo>
                <a:close/>
              </a:path>
              <a:path w="1915160" h="819785">
                <a:moveTo>
                  <a:pt x="31066" y="326826"/>
                </a:moveTo>
                <a:lnTo>
                  <a:pt x="31056" y="342116"/>
                </a:lnTo>
                <a:lnTo>
                  <a:pt x="41029" y="342099"/>
                </a:lnTo>
                <a:lnTo>
                  <a:pt x="41003" y="326828"/>
                </a:lnTo>
                <a:lnTo>
                  <a:pt x="31066" y="326826"/>
                </a:lnTo>
                <a:close/>
              </a:path>
              <a:path w="1915160" h="819785">
                <a:moveTo>
                  <a:pt x="56201" y="269839"/>
                </a:moveTo>
                <a:lnTo>
                  <a:pt x="45239" y="270410"/>
                </a:lnTo>
                <a:lnTo>
                  <a:pt x="48897" y="340482"/>
                </a:lnTo>
                <a:lnTo>
                  <a:pt x="59859" y="339911"/>
                </a:lnTo>
                <a:lnTo>
                  <a:pt x="56201" y="269839"/>
                </a:lnTo>
                <a:close/>
              </a:path>
              <a:path w="1915160" h="819785">
                <a:moveTo>
                  <a:pt x="31071" y="316889"/>
                </a:moveTo>
                <a:lnTo>
                  <a:pt x="31066" y="326826"/>
                </a:lnTo>
                <a:lnTo>
                  <a:pt x="37864" y="326828"/>
                </a:lnTo>
                <a:lnTo>
                  <a:pt x="37866" y="316894"/>
                </a:lnTo>
                <a:lnTo>
                  <a:pt x="31071" y="316889"/>
                </a:lnTo>
                <a:close/>
              </a:path>
              <a:path w="1915160" h="819785">
                <a:moveTo>
                  <a:pt x="37866" y="316894"/>
                </a:moveTo>
                <a:lnTo>
                  <a:pt x="37864" y="326828"/>
                </a:lnTo>
                <a:lnTo>
                  <a:pt x="41003" y="326828"/>
                </a:lnTo>
                <a:lnTo>
                  <a:pt x="40985" y="316896"/>
                </a:lnTo>
                <a:lnTo>
                  <a:pt x="37866" y="316894"/>
                </a:lnTo>
                <a:close/>
              </a:path>
              <a:path w="1915160" h="819785">
                <a:moveTo>
                  <a:pt x="37874" y="271937"/>
                </a:moveTo>
                <a:lnTo>
                  <a:pt x="29931" y="271951"/>
                </a:lnTo>
                <a:lnTo>
                  <a:pt x="30026" y="326826"/>
                </a:lnTo>
                <a:lnTo>
                  <a:pt x="31066" y="326826"/>
                </a:lnTo>
                <a:lnTo>
                  <a:pt x="31071" y="316889"/>
                </a:lnTo>
                <a:lnTo>
                  <a:pt x="37866" y="316889"/>
                </a:lnTo>
                <a:lnTo>
                  <a:pt x="37869" y="299352"/>
                </a:lnTo>
                <a:lnTo>
                  <a:pt x="31082" y="299348"/>
                </a:lnTo>
                <a:lnTo>
                  <a:pt x="31088" y="288384"/>
                </a:lnTo>
                <a:lnTo>
                  <a:pt x="37871" y="288384"/>
                </a:lnTo>
                <a:lnTo>
                  <a:pt x="37874" y="271937"/>
                </a:lnTo>
                <a:close/>
              </a:path>
              <a:path w="1915160" h="819785">
                <a:moveTo>
                  <a:pt x="26900" y="256659"/>
                </a:moveTo>
                <a:lnTo>
                  <a:pt x="26887" y="326826"/>
                </a:lnTo>
                <a:lnTo>
                  <a:pt x="30026" y="326826"/>
                </a:lnTo>
                <a:lnTo>
                  <a:pt x="29931" y="271951"/>
                </a:lnTo>
                <a:lnTo>
                  <a:pt x="37874" y="271937"/>
                </a:lnTo>
                <a:lnTo>
                  <a:pt x="37874" y="270846"/>
                </a:lnTo>
                <a:lnTo>
                  <a:pt x="31099" y="270842"/>
                </a:lnTo>
                <a:lnTo>
                  <a:pt x="31107" y="256659"/>
                </a:lnTo>
                <a:lnTo>
                  <a:pt x="26900" y="256659"/>
                </a:lnTo>
                <a:close/>
              </a:path>
              <a:path w="1915160" h="819785">
                <a:moveTo>
                  <a:pt x="37869" y="299352"/>
                </a:moveTo>
                <a:lnTo>
                  <a:pt x="37866" y="316894"/>
                </a:lnTo>
                <a:lnTo>
                  <a:pt x="40985" y="316896"/>
                </a:lnTo>
                <a:lnTo>
                  <a:pt x="40955" y="299354"/>
                </a:lnTo>
                <a:lnTo>
                  <a:pt x="37869" y="299352"/>
                </a:lnTo>
                <a:close/>
              </a:path>
              <a:path w="1915160" h="819785">
                <a:moveTo>
                  <a:pt x="40936" y="288390"/>
                </a:moveTo>
                <a:lnTo>
                  <a:pt x="40955" y="299354"/>
                </a:lnTo>
                <a:lnTo>
                  <a:pt x="42058" y="299354"/>
                </a:lnTo>
                <a:lnTo>
                  <a:pt x="42065" y="288391"/>
                </a:lnTo>
                <a:lnTo>
                  <a:pt x="40936" y="288390"/>
                </a:lnTo>
                <a:close/>
              </a:path>
              <a:path w="1915160" h="819785">
                <a:moveTo>
                  <a:pt x="37871" y="288388"/>
                </a:moveTo>
                <a:lnTo>
                  <a:pt x="37869" y="299352"/>
                </a:lnTo>
                <a:lnTo>
                  <a:pt x="40955" y="299354"/>
                </a:lnTo>
                <a:lnTo>
                  <a:pt x="40936" y="288390"/>
                </a:lnTo>
                <a:lnTo>
                  <a:pt x="37871" y="288388"/>
                </a:lnTo>
                <a:close/>
              </a:path>
              <a:path w="1915160" h="819785">
                <a:moveTo>
                  <a:pt x="31088" y="288384"/>
                </a:moveTo>
                <a:lnTo>
                  <a:pt x="31082" y="299348"/>
                </a:lnTo>
                <a:lnTo>
                  <a:pt x="37869" y="299352"/>
                </a:lnTo>
                <a:lnTo>
                  <a:pt x="37871" y="288388"/>
                </a:lnTo>
                <a:lnTo>
                  <a:pt x="31088" y="288384"/>
                </a:lnTo>
                <a:close/>
              </a:path>
              <a:path w="1915160" h="819785">
                <a:moveTo>
                  <a:pt x="40908" y="271932"/>
                </a:moveTo>
                <a:lnTo>
                  <a:pt x="37874" y="271937"/>
                </a:lnTo>
                <a:lnTo>
                  <a:pt x="37871" y="288388"/>
                </a:lnTo>
                <a:lnTo>
                  <a:pt x="40936" y="288390"/>
                </a:lnTo>
                <a:lnTo>
                  <a:pt x="40908" y="271932"/>
                </a:lnTo>
                <a:close/>
              </a:path>
              <a:path w="1915160" h="819785">
                <a:moveTo>
                  <a:pt x="42092" y="243426"/>
                </a:moveTo>
                <a:lnTo>
                  <a:pt x="40858" y="243426"/>
                </a:lnTo>
                <a:lnTo>
                  <a:pt x="40877" y="254390"/>
                </a:lnTo>
                <a:lnTo>
                  <a:pt x="31109" y="254407"/>
                </a:lnTo>
                <a:lnTo>
                  <a:pt x="31107" y="256659"/>
                </a:lnTo>
                <a:lnTo>
                  <a:pt x="37876" y="256661"/>
                </a:lnTo>
                <a:lnTo>
                  <a:pt x="37874" y="270846"/>
                </a:lnTo>
                <a:lnTo>
                  <a:pt x="42075" y="270849"/>
                </a:lnTo>
                <a:lnTo>
                  <a:pt x="42092" y="243426"/>
                </a:lnTo>
                <a:close/>
              </a:path>
              <a:path w="1915160" h="819785">
                <a:moveTo>
                  <a:pt x="31107" y="256659"/>
                </a:moveTo>
                <a:lnTo>
                  <a:pt x="31099" y="270842"/>
                </a:lnTo>
                <a:lnTo>
                  <a:pt x="37874" y="270846"/>
                </a:lnTo>
                <a:lnTo>
                  <a:pt x="37876" y="256661"/>
                </a:lnTo>
                <a:lnTo>
                  <a:pt x="31107" y="256659"/>
                </a:lnTo>
                <a:close/>
              </a:path>
              <a:path w="1915160" h="819785">
                <a:moveTo>
                  <a:pt x="31115" y="243443"/>
                </a:moveTo>
                <a:lnTo>
                  <a:pt x="29882" y="243445"/>
                </a:lnTo>
                <a:lnTo>
                  <a:pt x="29901" y="254409"/>
                </a:lnTo>
                <a:lnTo>
                  <a:pt x="31109" y="254407"/>
                </a:lnTo>
                <a:lnTo>
                  <a:pt x="31115" y="243443"/>
                </a:lnTo>
                <a:close/>
              </a:path>
              <a:path w="1915160" h="819785">
                <a:moveTo>
                  <a:pt x="40858" y="243426"/>
                </a:moveTo>
                <a:lnTo>
                  <a:pt x="31115" y="243443"/>
                </a:lnTo>
                <a:lnTo>
                  <a:pt x="31109" y="254407"/>
                </a:lnTo>
                <a:lnTo>
                  <a:pt x="40877" y="254390"/>
                </a:lnTo>
                <a:lnTo>
                  <a:pt x="40858" y="243426"/>
                </a:lnTo>
                <a:close/>
              </a:path>
              <a:path w="1915160" h="819785">
                <a:moveTo>
                  <a:pt x="54715" y="241373"/>
                </a:moveTo>
                <a:lnTo>
                  <a:pt x="43753" y="241944"/>
                </a:lnTo>
                <a:lnTo>
                  <a:pt x="44325" y="252892"/>
                </a:lnTo>
                <a:lnTo>
                  <a:pt x="55286" y="252321"/>
                </a:lnTo>
                <a:lnTo>
                  <a:pt x="54715" y="241373"/>
                </a:lnTo>
                <a:close/>
              </a:path>
              <a:path w="1915160" h="819785">
                <a:moveTo>
                  <a:pt x="31118" y="239117"/>
                </a:moveTo>
                <a:lnTo>
                  <a:pt x="31115" y="243443"/>
                </a:lnTo>
                <a:lnTo>
                  <a:pt x="42092" y="243426"/>
                </a:lnTo>
                <a:lnTo>
                  <a:pt x="42094" y="239119"/>
                </a:lnTo>
                <a:lnTo>
                  <a:pt x="31118" y="239117"/>
                </a:lnTo>
                <a:close/>
              </a:path>
              <a:path w="1915160" h="819785">
                <a:moveTo>
                  <a:pt x="31124" y="228154"/>
                </a:moveTo>
                <a:lnTo>
                  <a:pt x="31118" y="239117"/>
                </a:lnTo>
                <a:lnTo>
                  <a:pt x="37879" y="239119"/>
                </a:lnTo>
                <a:lnTo>
                  <a:pt x="37881" y="228155"/>
                </a:lnTo>
                <a:lnTo>
                  <a:pt x="31124" y="228154"/>
                </a:lnTo>
                <a:close/>
              </a:path>
              <a:path w="1915160" h="819785">
                <a:moveTo>
                  <a:pt x="40818" y="219938"/>
                </a:moveTo>
                <a:lnTo>
                  <a:pt x="40828" y="225885"/>
                </a:lnTo>
                <a:lnTo>
                  <a:pt x="31126" y="225901"/>
                </a:lnTo>
                <a:lnTo>
                  <a:pt x="31124" y="228154"/>
                </a:lnTo>
                <a:lnTo>
                  <a:pt x="37881" y="228155"/>
                </a:lnTo>
                <a:lnTo>
                  <a:pt x="37879" y="239119"/>
                </a:lnTo>
                <a:lnTo>
                  <a:pt x="42094" y="239119"/>
                </a:lnTo>
                <a:lnTo>
                  <a:pt x="42105" y="220575"/>
                </a:lnTo>
                <a:lnTo>
                  <a:pt x="40818" y="219938"/>
                </a:lnTo>
                <a:close/>
              </a:path>
              <a:path w="1915160" h="819785">
                <a:moveTo>
                  <a:pt x="26905" y="228153"/>
                </a:moveTo>
                <a:lnTo>
                  <a:pt x="26903" y="239117"/>
                </a:lnTo>
                <a:lnTo>
                  <a:pt x="31118" y="239117"/>
                </a:lnTo>
                <a:lnTo>
                  <a:pt x="31124" y="228154"/>
                </a:lnTo>
                <a:lnTo>
                  <a:pt x="26905" y="228153"/>
                </a:lnTo>
                <a:close/>
              </a:path>
              <a:path w="1915160" h="819785">
                <a:moveTo>
                  <a:pt x="29825" y="210612"/>
                </a:moveTo>
                <a:lnTo>
                  <a:pt x="29852" y="225903"/>
                </a:lnTo>
                <a:lnTo>
                  <a:pt x="31126" y="225901"/>
                </a:lnTo>
                <a:lnTo>
                  <a:pt x="31135" y="210612"/>
                </a:lnTo>
                <a:lnTo>
                  <a:pt x="29825" y="210612"/>
                </a:lnTo>
                <a:close/>
              </a:path>
              <a:path w="1915160" h="819785">
                <a:moveTo>
                  <a:pt x="31135" y="210612"/>
                </a:moveTo>
                <a:lnTo>
                  <a:pt x="31126" y="225901"/>
                </a:lnTo>
                <a:lnTo>
                  <a:pt x="40828" y="225885"/>
                </a:lnTo>
                <a:lnTo>
                  <a:pt x="40818" y="219938"/>
                </a:lnTo>
                <a:lnTo>
                  <a:pt x="39453" y="219263"/>
                </a:lnTo>
                <a:lnTo>
                  <a:pt x="38531" y="218211"/>
                </a:lnTo>
                <a:lnTo>
                  <a:pt x="37781" y="215996"/>
                </a:lnTo>
                <a:lnTo>
                  <a:pt x="35833" y="214943"/>
                </a:lnTo>
                <a:lnTo>
                  <a:pt x="34877" y="213355"/>
                </a:lnTo>
                <a:lnTo>
                  <a:pt x="34873" y="210613"/>
                </a:lnTo>
                <a:lnTo>
                  <a:pt x="31135" y="210612"/>
                </a:lnTo>
                <a:close/>
              </a:path>
              <a:path w="1915160" h="819785">
                <a:moveTo>
                  <a:pt x="51883" y="204729"/>
                </a:moveTo>
                <a:lnTo>
                  <a:pt x="46128" y="204729"/>
                </a:lnTo>
                <a:lnTo>
                  <a:pt x="51494" y="205880"/>
                </a:lnTo>
                <a:lnTo>
                  <a:pt x="49414" y="215549"/>
                </a:lnTo>
                <a:lnTo>
                  <a:pt x="49119" y="216221"/>
                </a:lnTo>
                <a:lnTo>
                  <a:pt x="47037" y="219158"/>
                </a:lnTo>
                <a:lnTo>
                  <a:pt x="46129" y="219834"/>
                </a:lnTo>
                <a:lnTo>
                  <a:pt x="43566" y="220699"/>
                </a:lnTo>
                <a:lnTo>
                  <a:pt x="42428" y="220699"/>
                </a:lnTo>
                <a:lnTo>
                  <a:pt x="42675" y="224504"/>
                </a:lnTo>
                <a:lnTo>
                  <a:pt x="53629" y="223795"/>
                </a:lnTo>
                <a:lnTo>
                  <a:pt x="53428" y="220699"/>
                </a:lnTo>
                <a:lnTo>
                  <a:pt x="43566" y="220699"/>
                </a:lnTo>
                <a:lnTo>
                  <a:pt x="42423" y="220623"/>
                </a:lnTo>
                <a:lnTo>
                  <a:pt x="53423" y="220623"/>
                </a:lnTo>
                <a:lnTo>
                  <a:pt x="52537" y="206975"/>
                </a:lnTo>
                <a:lnTo>
                  <a:pt x="52456" y="206543"/>
                </a:lnTo>
                <a:lnTo>
                  <a:pt x="51883" y="204729"/>
                </a:lnTo>
                <a:close/>
              </a:path>
              <a:path w="1915160" h="819785">
                <a:moveTo>
                  <a:pt x="42109" y="214218"/>
                </a:moveTo>
                <a:lnTo>
                  <a:pt x="42189" y="217019"/>
                </a:lnTo>
                <a:lnTo>
                  <a:pt x="42423" y="220623"/>
                </a:lnTo>
                <a:lnTo>
                  <a:pt x="43566" y="220699"/>
                </a:lnTo>
                <a:lnTo>
                  <a:pt x="46129" y="219834"/>
                </a:lnTo>
                <a:lnTo>
                  <a:pt x="47037" y="219158"/>
                </a:lnTo>
                <a:lnTo>
                  <a:pt x="49119" y="216221"/>
                </a:lnTo>
                <a:lnTo>
                  <a:pt x="49414" y="215549"/>
                </a:lnTo>
                <a:lnTo>
                  <a:pt x="49527" y="215021"/>
                </a:lnTo>
                <a:lnTo>
                  <a:pt x="43245" y="215021"/>
                </a:lnTo>
                <a:lnTo>
                  <a:pt x="42109" y="214218"/>
                </a:lnTo>
                <a:close/>
              </a:path>
              <a:path w="1915160" h="819785">
                <a:moveTo>
                  <a:pt x="42108" y="215769"/>
                </a:moveTo>
                <a:lnTo>
                  <a:pt x="42169" y="220606"/>
                </a:lnTo>
                <a:lnTo>
                  <a:pt x="42423" y="220623"/>
                </a:lnTo>
                <a:lnTo>
                  <a:pt x="42108" y="215769"/>
                </a:lnTo>
                <a:close/>
              </a:path>
              <a:path w="1915160" h="819785">
                <a:moveTo>
                  <a:pt x="41446" y="213750"/>
                </a:moveTo>
                <a:lnTo>
                  <a:pt x="40809" y="214943"/>
                </a:lnTo>
                <a:lnTo>
                  <a:pt x="40818" y="219938"/>
                </a:lnTo>
                <a:lnTo>
                  <a:pt x="42105" y="220575"/>
                </a:lnTo>
                <a:lnTo>
                  <a:pt x="42003" y="214143"/>
                </a:lnTo>
                <a:lnTo>
                  <a:pt x="41446" y="213750"/>
                </a:lnTo>
                <a:close/>
              </a:path>
              <a:path w="1915160" h="819785">
                <a:moveTo>
                  <a:pt x="37781" y="215996"/>
                </a:moveTo>
                <a:lnTo>
                  <a:pt x="38531" y="218211"/>
                </a:lnTo>
                <a:lnTo>
                  <a:pt x="39453" y="219263"/>
                </a:lnTo>
                <a:lnTo>
                  <a:pt x="40818" y="219938"/>
                </a:lnTo>
                <a:lnTo>
                  <a:pt x="40813" y="217019"/>
                </a:lnTo>
                <a:lnTo>
                  <a:pt x="39701" y="217019"/>
                </a:lnTo>
                <a:lnTo>
                  <a:pt x="37781" y="215996"/>
                </a:lnTo>
                <a:close/>
              </a:path>
              <a:path w="1915160" h="819785">
                <a:moveTo>
                  <a:pt x="40216" y="212880"/>
                </a:moveTo>
                <a:lnTo>
                  <a:pt x="37084" y="213937"/>
                </a:lnTo>
                <a:lnTo>
                  <a:pt x="37781" y="215996"/>
                </a:lnTo>
                <a:lnTo>
                  <a:pt x="39701" y="217019"/>
                </a:lnTo>
                <a:lnTo>
                  <a:pt x="40768" y="215021"/>
                </a:lnTo>
                <a:lnTo>
                  <a:pt x="40691" y="213215"/>
                </a:lnTo>
                <a:lnTo>
                  <a:pt x="40216" y="212880"/>
                </a:lnTo>
                <a:close/>
              </a:path>
              <a:path w="1915160" h="819785">
                <a:moveTo>
                  <a:pt x="40809" y="214943"/>
                </a:moveTo>
                <a:lnTo>
                  <a:pt x="39701" y="217019"/>
                </a:lnTo>
                <a:lnTo>
                  <a:pt x="40813" y="217019"/>
                </a:lnTo>
                <a:lnTo>
                  <a:pt x="40809" y="214943"/>
                </a:lnTo>
                <a:close/>
              </a:path>
              <a:path w="1915160" h="819785">
                <a:moveTo>
                  <a:pt x="34873" y="210613"/>
                </a:moveTo>
                <a:lnTo>
                  <a:pt x="34877" y="213355"/>
                </a:lnTo>
                <a:lnTo>
                  <a:pt x="35833" y="214943"/>
                </a:lnTo>
                <a:lnTo>
                  <a:pt x="37781" y="215996"/>
                </a:lnTo>
                <a:lnTo>
                  <a:pt x="37084" y="213937"/>
                </a:lnTo>
                <a:lnTo>
                  <a:pt x="40216" y="212880"/>
                </a:lnTo>
                <a:lnTo>
                  <a:pt x="40072" y="212778"/>
                </a:lnTo>
                <a:lnTo>
                  <a:pt x="38840" y="212514"/>
                </a:lnTo>
                <a:lnTo>
                  <a:pt x="38953" y="211987"/>
                </a:lnTo>
                <a:lnTo>
                  <a:pt x="38765" y="211854"/>
                </a:lnTo>
                <a:lnTo>
                  <a:pt x="39076" y="211415"/>
                </a:lnTo>
                <a:lnTo>
                  <a:pt x="39249" y="210614"/>
                </a:lnTo>
                <a:lnTo>
                  <a:pt x="34873" y="210613"/>
                </a:lnTo>
                <a:close/>
              </a:path>
              <a:path w="1915160" h="819785">
                <a:moveTo>
                  <a:pt x="42110" y="213215"/>
                </a:moveTo>
                <a:lnTo>
                  <a:pt x="42109" y="214218"/>
                </a:lnTo>
                <a:lnTo>
                  <a:pt x="43245" y="215021"/>
                </a:lnTo>
                <a:lnTo>
                  <a:pt x="47261" y="213665"/>
                </a:lnTo>
                <a:lnTo>
                  <a:pt x="44206" y="213665"/>
                </a:lnTo>
                <a:lnTo>
                  <a:pt x="42110" y="213215"/>
                </a:lnTo>
                <a:close/>
              </a:path>
              <a:path w="1915160" h="819785">
                <a:moveTo>
                  <a:pt x="51087" y="207771"/>
                </a:moveTo>
                <a:lnTo>
                  <a:pt x="47089" y="207771"/>
                </a:lnTo>
                <a:lnTo>
                  <a:pt x="46277" y="208026"/>
                </a:lnTo>
                <a:lnTo>
                  <a:pt x="46262" y="208163"/>
                </a:lnTo>
                <a:lnTo>
                  <a:pt x="47018" y="209053"/>
                </a:lnTo>
                <a:lnTo>
                  <a:pt x="48246" y="212681"/>
                </a:lnTo>
                <a:lnTo>
                  <a:pt x="48350" y="213297"/>
                </a:lnTo>
                <a:lnTo>
                  <a:pt x="43245" y="215021"/>
                </a:lnTo>
                <a:lnTo>
                  <a:pt x="49527" y="215021"/>
                </a:lnTo>
                <a:lnTo>
                  <a:pt x="51087" y="207771"/>
                </a:lnTo>
                <a:close/>
              </a:path>
              <a:path w="1915160" h="819785">
                <a:moveTo>
                  <a:pt x="40806" y="213297"/>
                </a:moveTo>
                <a:lnTo>
                  <a:pt x="40809" y="214943"/>
                </a:lnTo>
                <a:lnTo>
                  <a:pt x="41346" y="213937"/>
                </a:lnTo>
                <a:lnTo>
                  <a:pt x="41327" y="213665"/>
                </a:lnTo>
                <a:lnTo>
                  <a:pt x="40806" y="213297"/>
                </a:lnTo>
                <a:close/>
              </a:path>
              <a:path w="1915160" h="819785">
                <a:moveTo>
                  <a:pt x="41940" y="213179"/>
                </a:moveTo>
                <a:lnTo>
                  <a:pt x="41989" y="213937"/>
                </a:lnTo>
                <a:lnTo>
                  <a:pt x="42109" y="214218"/>
                </a:lnTo>
                <a:lnTo>
                  <a:pt x="42110" y="213215"/>
                </a:lnTo>
                <a:lnTo>
                  <a:pt x="41940" y="213179"/>
                </a:lnTo>
                <a:close/>
              </a:path>
              <a:path w="1915160" h="819785">
                <a:moveTo>
                  <a:pt x="41771" y="213142"/>
                </a:moveTo>
                <a:lnTo>
                  <a:pt x="41446" y="213750"/>
                </a:lnTo>
                <a:lnTo>
                  <a:pt x="42003" y="214143"/>
                </a:lnTo>
                <a:lnTo>
                  <a:pt x="41940" y="213179"/>
                </a:lnTo>
                <a:lnTo>
                  <a:pt x="41771" y="213142"/>
                </a:lnTo>
                <a:close/>
              </a:path>
              <a:path w="1915160" h="819785">
                <a:moveTo>
                  <a:pt x="40806" y="212935"/>
                </a:moveTo>
                <a:lnTo>
                  <a:pt x="40888" y="213355"/>
                </a:lnTo>
                <a:lnTo>
                  <a:pt x="41446" y="213750"/>
                </a:lnTo>
                <a:lnTo>
                  <a:pt x="41771" y="213142"/>
                </a:lnTo>
                <a:lnTo>
                  <a:pt x="40806" y="212935"/>
                </a:lnTo>
                <a:close/>
              </a:path>
              <a:path w="1915160" h="819785">
                <a:moveTo>
                  <a:pt x="42235" y="212272"/>
                </a:moveTo>
                <a:lnTo>
                  <a:pt x="42110" y="213215"/>
                </a:lnTo>
                <a:lnTo>
                  <a:pt x="44206" y="213665"/>
                </a:lnTo>
                <a:lnTo>
                  <a:pt x="42235" y="212272"/>
                </a:lnTo>
                <a:close/>
              </a:path>
              <a:path w="1915160" h="819785">
                <a:moveTo>
                  <a:pt x="48077" y="212181"/>
                </a:moveTo>
                <a:lnTo>
                  <a:pt x="42284" y="212181"/>
                </a:lnTo>
                <a:lnTo>
                  <a:pt x="42298" y="212316"/>
                </a:lnTo>
                <a:lnTo>
                  <a:pt x="44206" y="213665"/>
                </a:lnTo>
                <a:lnTo>
                  <a:pt x="47261" y="213665"/>
                </a:lnTo>
                <a:lnTo>
                  <a:pt x="48350" y="213297"/>
                </a:lnTo>
                <a:lnTo>
                  <a:pt x="48246" y="212681"/>
                </a:lnTo>
                <a:lnTo>
                  <a:pt x="48077" y="212181"/>
                </a:lnTo>
                <a:close/>
              </a:path>
              <a:path w="1915160" h="819785">
                <a:moveTo>
                  <a:pt x="40344" y="212836"/>
                </a:moveTo>
                <a:lnTo>
                  <a:pt x="40806" y="213297"/>
                </a:lnTo>
                <a:lnTo>
                  <a:pt x="40806" y="212935"/>
                </a:lnTo>
                <a:lnTo>
                  <a:pt x="40344" y="212836"/>
                </a:lnTo>
                <a:close/>
              </a:path>
              <a:path w="1915160" h="819785">
                <a:moveTo>
                  <a:pt x="42110" y="212507"/>
                </a:moveTo>
                <a:lnTo>
                  <a:pt x="42017" y="212681"/>
                </a:lnTo>
                <a:lnTo>
                  <a:pt x="41940" y="213179"/>
                </a:lnTo>
                <a:lnTo>
                  <a:pt x="42110" y="213215"/>
                </a:lnTo>
                <a:lnTo>
                  <a:pt x="42110" y="212507"/>
                </a:lnTo>
                <a:close/>
              </a:path>
              <a:path w="1915160" h="819785">
                <a:moveTo>
                  <a:pt x="41920" y="212863"/>
                </a:moveTo>
                <a:lnTo>
                  <a:pt x="41771" y="213142"/>
                </a:lnTo>
                <a:lnTo>
                  <a:pt x="41940" y="213179"/>
                </a:lnTo>
                <a:lnTo>
                  <a:pt x="41920" y="212863"/>
                </a:lnTo>
                <a:close/>
              </a:path>
              <a:path w="1915160" h="819785">
                <a:moveTo>
                  <a:pt x="41884" y="212316"/>
                </a:moveTo>
                <a:lnTo>
                  <a:pt x="40805" y="212681"/>
                </a:lnTo>
                <a:lnTo>
                  <a:pt x="40806" y="212935"/>
                </a:lnTo>
                <a:lnTo>
                  <a:pt x="41771" y="213142"/>
                </a:lnTo>
                <a:lnTo>
                  <a:pt x="41881" y="212935"/>
                </a:lnTo>
                <a:lnTo>
                  <a:pt x="41884" y="212316"/>
                </a:lnTo>
                <a:close/>
              </a:path>
              <a:path w="1915160" h="819785">
                <a:moveTo>
                  <a:pt x="40805" y="212681"/>
                </a:moveTo>
                <a:lnTo>
                  <a:pt x="40516" y="212778"/>
                </a:lnTo>
                <a:lnTo>
                  <a:pt x="40806" y="212935"/>
                </a:lnTo>
                <a:lnTo>
                  <a:pt x="40805" y="212681"/>
                </a:lnTo>
                <a:close/>
              </a:path>
              <a:path w="1915160" h="819785">
                <a:moveTo>
                  <a:pt x="40072" y="212778"/>
                </a:moveTo>
                <a:lnTo>
                  <a:pt x="40216" y="212880"/>
                </a:lnTo>
                <a:lnTo>
                  <a:pt x="40344" y="212836"/>
                </a:lnTo>
                <a:lnTo>
                  <a:pt x="40072" y="212778"/>
                </a:lnTo>
                <a:close/>
              </a:path>
              <a:path w="1915160" h="819785">
                <a:moveTo>
                  <a:pt x="42110" y="212240"/>
                </a:moveTo>
                <a:lnTo>
                  <a:pt x="41920" y="212863"/>
                </a:lnTo>
                <a:lnTo>
                  <a:pt x="42017" y="212681"/>
                </a:lnTo>
                <a:lnTo>
                  <a:pt x="42110" y="212240"/>
                </a:lnTo>
                <a:close/>
              </a:path>
              <a:path w="1915160" h="819785">
                <a:moveTo>
                  <a:pt x="39726" y="210498"/>
                </a:moveTo>
                <a:lnTo>
                  <a:pt x="39076" y="211415"/>
                </a:lnTo>
                <a:lnTo>
                  <a:pt x="38985" y="212009"/>
                </a:lnTo>
                <a:lnTo>
                  <a:pt x="40072" y="212778"/>
                </a:lnTo>
                <a:lnTo>
                  <a:pt x="40344" y="212836"/>
                </a:lnTo>
                <a:lnTo>
                  <a:pt x="40805" y="212681"/>
                </a:lnTo>
                <a:lnTo>
                  <a:pt x="40803" y="211259"/>
                </a:lnTo>
                <a:lnTo>
                  <a:pt x="40659" y="211158"/>
                </a:lnTo>
                <a:lnTo>
                  <a:pt x="40362" y="211158"/>
                </a:lnTo>
                <a:lnTo>
                  <a:pt x="40443" y="211005"/>
                </a:lnTo>
                <a:lnTo>
                  <a:pt x="39726" y="210498"/>
                </a:lnTo>
                <a:close/>
              </a:path>
              <a:path w="1915160" h="819785">
                <a:moveTo>
                  <a:pt x="38953" y="211987"/>
                </a:moveTo>
                <a:lnTo>
                  <a:pt x="38840" y="212514"/>
                </a:lnTo>
                <a:lnTo>
                  <a:pt x="40072" y="212778"/>
                </a:lnTo>
                <a:lnTo>
                  <a:pt x="38953" y="211987"/>
                </a:lnTo>
                <a:close/>
              </a:path>
              <a:path w="1915160" h="819785">
                <a:moveTo>
                  <a:pt x="40803" y="211259"/>
                </a:moveTo>
                <a:lnTo>
                  <a:pt x="40805" y="212681"/>
                </a:lnTo>
                <a:lnTo>
                  <a:pt x="41884" y="212316"/>
                </a:lnTo>
                <a:lnTo>
                  <a:pt x="41832" y="211987"/>
                </a:lnTo>
                <a:lnTo>
                  <a:pt x="40803" y="211259"/>
                </a:lnTo>
                <a:close/>
              </a:path>
              <a:path w="1915160" h="819785">
                <a:moveTo>
                  <a:pt x="41864" y="212009"/>
                </a:moveTo>
                <a:lnTo>
                  <a:pt x="41884" y="212316"/>
                </a:lnTo>
                <a:lnTo>
                  <a:pt x="42016" y="212272"/>
                </a:lnTo>
                <a:lnTo>
                  <a:pt x="41864" y="212009"/>
                </a:lnTo>
                <a:close/>
              </a:path>
              <a:path w="1915160" h="819785">
                <a:moveTo>
                  <a:pt x="46174" y="208059"/>
                </a:moveTo>
                <a:lnTo>
                  <a:pt x="45963" y="208125"/>
                </a:lnTo>
                <a:lnTo>
                  <a:pt x="45850" y="211149"/>
                </a:lnTo>
                <a:lnTo>
                  <a:pt x="42111" y="211155"/>
                </a:lnTo>
                <a:lnTo>
                  <a:pt x="42164" y="212222"/>
                </a:lnTo>
                <a:lnTo>
                  <a:pt x="48077" y="212181"/>
                </a:lnTo>
                <a:lnTo>
                  <a:pt x="47018" y="209053"/>
                </a:lnTo>
                <a:lnTo>
                  <a:pt x="46174" y="208059"/>
                </a:lnTo>
                <a:close/>
              </a:path>
              <a:path w="1915160" h="819785">
                <a:moveTo>
                  <a:pt x="42111" y="211155"/>
                </a:moveTo>
                <a:lnTo>
                  <a:pt x="41809" y="211155"/>
                </a:lnTo>
                <a:lnTo>
                  <a:pt x="41864" y="212009"/>
                </a:lnTo>
                <a:lnTo>
                  <a:pt x="42110" y="212183"/>
                </a:lnTo>
                <a:lnTo>
                  <a:pt x="42111" y="211155"/>
                </a:lnTo>
                <a:close/>
              </a:path>
              <a:path w="1915160" h="819785">
                <a:moveTo>
                  <a:pt x="41809" y="211155"/>
                </a:moveTo>
                <a:lnTo>
                  <a:pt x="40803" y="211157"/>
                </a:lnTo>
                <a:lnTo>
                  <a:pt x="41864" y="212009"/>
                </a:lnTo>
                <a:lnTo>
                  <a:pt x="41809" y="211155"/>
                </a:lnTo>
                <a:close/>
              </a:path>
              <a:path w="1915160" h="819785">
                <a:moveTo>
                  <a:pt x="39076" y="211415"/>
                </a:moveTo>
                <a:lnTo>
                  <a:pt x="38765" y="211854"/>
                </a:lnTo>
                <a:lnTo>
                  <a:pt x="38953" y="211987"/>
                </a:lnTo>
                <a:lnTo>
                  <a:pt x="39076" y="211415"/>
                </a:lnTo>
                <a:close/>
              </a:path>
              <a:path w="1915160" h="819785">
                <a:moveTo>
                  <a:pt x="40789" y="203450"/>
                </a:moveTo>
                <a:lnTo>
                  <a:pt x="39076" y="211415"/>
                </a:lnTo>
                <a:lnTo>
                  <a:pt x="39726" y="210498"/>
                </a:lnTo>
                <a:lnTo>
                  <a:pt x="40714" y="210498"/>
                </a:lnTo>
                <a:lnTo>
                  <a:pt x="40789" y="203450"/>
                </a:lnTo>
                <a:close/>
              </a:path>
              <a:path w="1915160" h="819785">
                <a:moveTo>
                  <a:pt x="40803" y="211157"/>
                </a:moveTo>
                <a:lnTo>
                  <a:pt x="40659" y="211157"/>
                </a:lnTo>
                <a:lnTo>
                  <a:pt x="40803" y="211259"/>
                </a:lnTo>
                <a:close/>
              </a:path>
              <a:path w="1915160" h="819785">
                <a:moveTo>
                  <a:pt x="40443" y="211005"/>
                </a:moveTo>
                <a:lnTo>
                  <a:pt x="40362" y="211158"/>
                </a:lnTo>
                <a:lnTo>
                  <a:pt x="40659" y="211157"/>
                </a:lnTo>
                <a:lnTo>
                  <a:pt x="40443" y="211005"/>
                </a:lnTo>
                <a:close/>
              </a:path>
              <a:path w="1915160" h="819785">
                <a:moveTo>
                  <a:pt x="40659" y="211157"/>
                </a:moveTo>
                <a:lnTo>
                  <a:pt x="40362" y="211158"/>
                </a:lnTo>
                <a:lnTo>
                  <a:pt x="40659" y="211158"/>
                </a:lnTo>
                <a:close/>
              </a:path>
              <a:path w="1915160" h="819785">
                <a:moveTo>
                  <a:pt x="40801" y="210334"/>
                </a:moveTo>
                <a:lnTo>
                  <a:pt x="40443" y="211005"/>
                </a:lnTo>
                <a:lnTo>
                  <a:pt x="40659" y="211157"/>
                </a:lnTo>
                <a:lnTo>
                  <a:pt x="40803" y="211157"/>
                </a:lnTo>
                <a:lnTo>
                  <a:pt x="40801" y="210334"/>
                </a:lnTo>
                <a:close/>
              </a:path>
              <a:path w="1915160" h="819785">
                <a:moveTo>
                  <a:pt x="41645" y="208755"/>
                </a:moveTo>
                <a:lnTo>
                  <a:pt x="40801" y="210334"/>
                </a:lnTo>
                <a:lnTo>
                  <a:pt x="40803" y="211157"/>
                </a:lnTo>
                <a:lnTo>
                  <a:pt x="41809" y="211155"/>
                </a:lnTo>
                <a:lnTo>
                  <a:pt x="41645" y="208755"/>
                </a:lnTo>
                <a:close/>
              </a:path>
              <a:path w="1915160" h="819785">
                <a:moveTo>
                  <a:pt x="41655" y="208787"/>
                </a:moveTo>
                <a:lnTo>
                  <a:pt x="41809" y="211155"/>
                </a:lnTo>
                <a:lnTo>
                  <a:pt x="42111" y="211155"/>
                </a:lnTo>
                <a:lnTo>
                  <a:pt x="42112" y="209420"/>
                </a:lnTo>
                <a:lnTo>
                  <a:pt x="41855" y="209420"/>
                </a:lnTo>
                <a:lnTo>
                  <a:pt x="41655" y="208787"/>
                </a:lnTo>
                <a:close/>
              </a:path>
              <a:path w="1915160" h="819785">
                <a:moveTo>
                  <a:pt x="45845" y="208163"/>
                </a:moveTo>
                <a:lnTo>
                  <a:pt x="42112" y="209339"/>
                </a:lnTo>
                <a:lnTo>
                  <a:pt x="42111" y="211155"/>
                </a:lnTo>
                <a:lnTo>
                  <a:pt x="45850" y="211149"/>
                </a:lnTo>
                <a:lnTo>
                  <a:pt x="45845" y="208163"/>
                </a:lnTo>
                <a:close/>
              </a:path>
              <a:path w="1915160" h="819785">
                <a:moveTo>
                  <a:pt x="40714" y="210498"/>
                </a:moveTo>
                <a:lnTo>
                  <a:pt x="39726" y="210498"/>
                </a:lnTo>
                <a:lnTo>
                  <a:pt x="40443" y="211005"/>
                </a:lnTo>
                <a:lnTo>
                  <a:pt x="40714" y="210498"/>
                </a:lnTo>
                <a:close/>
              </a:path>
              <a:path w="1915160" h="819785">
                <a:moveTo>
                  <a:pt x="34857" y="200677"/>
                </a:moveTo>
                <a:lnTo>
                  <a:pt x="34873" y="210613"/>
                </a:lnTo>
                <a:lnTo>
                  <a:pt x="37885" y="210614"/>
                </a:lnTo>
                <a:lnTo>
                  <a:pt x="37886" y="200679"/>
                </a:lnTo>
                <a:lnTo>
                  <a:pt x="34857" y="200677"/>
                </a:lnTo>
                <a:close/>
              </a:path>
              <a:path w="1915160" h="819785">
                <a:moveTo>
                  <a:pt x="37886" y="200679"/>
                </a:moveTo>
                <a:lnTo>
                  <a:pt x="37885" y="210614"/>
                </a:lnTo>
                <a:lnTo>
                  <a:pt x="39249" y="210614"/>
                </a:lnTo>
                <a:lnTo>
                  <a:pt x="40789" y="203450"/>
                </a:lnTo>
                <a:lnTo>
                  <a:pt x="40784" y="200681"/>
                </a:lnTo>
                <a:lnTo>
                  <a:pt x="37886" y="200679"/>
                </a:lnTo>
                <a:close/>
              </a:path>
              <a:path w="1915160" h="819785">
                <a:moveTo>
                  <a:pt x="31141" y="200675"/>
                </a:moveTo>
                <a:lnTo>
                  <a:pt x="31135" y="210612"/>
                </a:lnTo>
                <a:lnTo>
                  <a:pt x="34873" y="210613"/>
                </a:lnTo>
                <a:lnTo>
                  <a:pt x="34857" y="200677"/>
                </a:lnTo>
                <a:lnTo>
                  <a:pt x="31141" y="200675"/>
                </a:lnTo>
                <a:close/>
              </a:path>
              <a:path w="1915160" h="819785">
                <a:moveTo>
                  <a:pt x="34785" y="155728"/>
                </a:moveTo>
                <a:lnTo>
                  <a:pt x="29730" y="155737"/>
                </a:lnTo>
                <a:lnTo>
                  <a:pt x="29825" y="210612"/>
                </a:lnTo>
                <a:lnTo>
                  <a:pt x="31135" y="210612"/>
                </a:lnTo>
                <a:lnTo>
                  <a:pt x="31141" y="200675"/>
                </a:lnTo>
                <a:lnTo>
                  <a:pt x="34857" y="200675"/>
                </a:lnTo>
                <a:lnTo>
                  <a:pt x="34829" y="183136"/>
                </a:lnTo>
                <a:lnTo>
                  <a:pt x="31151" y="183133"/>
                </a:lnTo>
                <a:lnTo>
                  <a:pt x="31157" y="172170"/>
                </a:lnTo>
                <a:lnTo>
                  <a:pt x="37891" y="172170"/>
                </a:lnTo>
                <a:lnTo>
                  <a:pt x="37894" y="159036"/>
                </a:lnTo>
                <a:lnTo>
                  <a:pt x="34790" y="159036"/>
                </a:lnTo>
                <a:lnTo>
                  <a:pt x="34785" y="155728"/>
                </a:lnTo>
                <a:close/>
              </a:path>
              <a:path w="1915160" h="819785">
                <a:moveTo>
                  <a:pt x="26920" y="140444"/>
                </a:moveTo>
                <a:lnTo>
                  <a:pt x="26908" y="210611"/>
                </a:lnTo>
                <a:lnTo>
                  <a:pt x="29825" y="210612"/>
                </a:lnTo>
                <a:lnTo>
                  <a:pt x="29730" y="155737"/>
                </a:lnTo>
                <a:lnTo>
                  <a:pt x="34785" y="155728"/>
                </a:lnTo>
                <a:lnTo>
                  <a:pt x="34783" y="154630"/>
                </a:lnTo>
                <a:lnTo>
                  <a:pt x="31168" y="154628"/>
                </a:lnTo>
                <a:lnTo>
                  <a:pt x="31176" y="140445"/>
                </a:lnTo>
                <a:lnTo>
                  <a:pt x="26920" y="140444"/>
                </a:lnTo>
                <a:close/>
              </a:path>
              <a:path w="1915160" h="819785">
                <a:moveTo>
                  <a:pt x="42117" y="200791"/>
                </a:moveTo>
                <a:lnTo>
                  <a:pt x="41876" y="200946"/>
                </a:lnTo>
                <a:lnTo>
                  <a:pt x="41080" y="202097"/>
                </a:lnTo>
                <a:lnTo>
                  <a:pt x="40789" y="203450"/>
                </a:lnTo>
                <a:lnTo>
                  <a:pt x="40801" y="210334"/>
                </a:lnTo>
                <a:lnTo>
                  <a:pt x="41640" y="208741"/>
                </a:lnTo>
                <a:lnTo>
                  <a:pt x="40894" y="206378"/>
                </a:lnTo>
                <a:lnTo>
                  <a:pt x="42114" y="205994"/>
                </a:lnTo>
                <a:lnTo>
                  <a:pt x="42117" y="200791"/>
                </a:lnTo>
                <a:close/>
              </a:path>
              <a:path w="1915160" h="819785">
                <a:moveTo>
                  <a:pt x="42113" y="208093"/>
                </a:moveTo>
                <a:lnTo>
                  <a:pt x="41652" y="208741"/>
                </a:lnTo>
                <a:lnTo>
                  <a:pt x="41855" y="209420"/>
                </a:lnTo>
                <a:lnTo>
                  <a:pt x="42112" y="209339"/>
                </a:lnTo>
                <a:lnTo>
                  <a:pt x="42113" y="208093"/>
                </a:lnTo>
                <a:close/>
              </a:path>
              <a:path w="1915160" h="819785">
                <a:moveTo>
                  <a:pt x="42112" y="209339"/>
                </a:moveTo>
                <a:lnTo>
                  <a:pt x="41855" y="209420"/>
                </a:lnTo>
                <a:lnTo>
                  <a:pt x="42112" y="209420"/>
                </a:lnTo>
                <a:close/>
              </a:path>
              <a:path w="1915160" h="819785">
                <a:moveTo>
                  <a:pt x="45820" y="207853"/>
                </a:moveTo>
                <a:lnTo>
                  <a:pt x="42113" y="208093"/>
                </a:lnTo>
                <a:lnTo>
                  <a:pt x="42112" y="209339"/>
                </a:lnTo>
                <a:lnTo>
                  <a:pt x="45845" y="208163"/>
                </a:lnTo>
                <a:lnTo>
                  <a:pt x="45820" y="207853"/>
                </a:lnTo>
                <a:close/>
              </a:path>
              <a:path w="1915160" h="819785">
                <a:moveTo>
                  <a:pt x="42114" y="205994"/>
                </a:moveTo>
                <a:lnTo>
                  <a:pt x="40894" y="206378"/>
                </a:lnTo>
                <a:lnTo>
                  <a:pt x="41645" y="208755"/>
                </a:lnTo>
                <a:lnTo>
                  <a:pt x="41612" y="208125"/>
                </a:lnTo>
                <a:lnTo>
                  <a:pt x="41994" y="208101"/>
                </a:lnTo>
                <a:lnTo>
                  <a:pt x="42114" y="205994"/>
                </a:lnTo>
                <a:close/>
              </a:path>
              <a:path w="1915160" h="819785">
                <a:moveTo>
                  <a:pt x="41994" y="208101"/>
                </a:moveTo>
                <a:lnTo>
                  <a:pt x="41612" y="208125"/>
                </a:lnTo>
                <a:lnTo>
                  <a:pt x="41652" y="208741"/>
                </a:lnTo>
                <a:lnTo>
                  <a:pt x="41994" y="208101"/>
                </a:lnTo>
                <a:close/>
              </a:path>
              <a:path w="1915160" h="819785">
                <a:moveTo>
                  <a:pt x="45845" y="207866"/>
                </a:moveTo>
                <a:lnTo>
                  <a:pt x="45845" y="208163"/>
                </a:lnTo>
                <a:lnTo>
                  <a:pt x="46066" y="208093"/>
                </a:lnTo>
                <a:lnTo>
                  <a:pt x="45845" y="207866"/>
                </a:lnTo>
                <a:close/>
              </a:path>
              <a:path w="1915160" h="819785">
                <a:moveTo>
                  <a:pt x="42944" y="206321"/>
                </a:moveTo>
                <a:lnTo>
                  <a:pt x="42170" y="207771"/>
                </a:lnTo>
                <a:lnTo>
                  <a:pt x="42113" y="208093"/>
                </a:lnTo>
                <a:lnTo>
                  <a:pt x="45820" y="207853"/>
                </a:lnTo>
                <a:lnTo>
                  <a:pt x="42944" y="206321"/>
                </a:lnTo>
                <a:close/>
              </a:path>
              <a:path w="1915160" h="819785">
                <a:moveTo>
                  <a:pt x="47089" y="207771"/>
                </a:moveTo>
                <a:lnTo>
                  <a:pt x="45845" y="207851"/>
                </a:lnTo>
                <a:lnTo>
                  <a:pt x="46146" y="208026"/>
                </a:lnTo>
                <a:lnTo>
                  <a:pt x="47089" y="207771"/>
                </a:lnTo>
                <a:close/>
              </a:path>
              <a:path w="1915160" h="819785">
                <a:moveTo>
                  <a:pt x="45840" y="204819"/>
                </a:moveTo>
                <a:lnTo>
                  <a:pt x="42114" y="205994"/>
                </a:lnTo>
                <a:lnTo>
                  <a:pt x="42113" y="207878"/>
                </a:lnTo>
                <a:lnTo>
                  <a:pt x="42944" y="206321"/>
                </a:lnTo>
                <a:lnTo>
                  <a:pt x="45842" y="206321"/>
                </a:lnTo>
                <a:lnTo>
                  <a:pt x="45840" y="204819"/>
                </a:lnTo>
                <a:close/>
              </a:path>
              <a:path w="1915160" h="819785">
                <a:moveTo>
                  <a:pt x="45842" y="206321"/>
                </a:moveTo>
                <a:lnTo>
                  <a:pt x="42944" y="206321"/>
                </a:lnTo>
                <a:lnTo>
                  <a:pt x="45820" y="207853"/>
                </a:lnTo>
                <a:lnTo>
                  <a:pt x="45842" y="206321"/>
                </a:lnTo>
                <a:close/>
              </a:path>
              <a:path w="1915160" h="819785">
                <a:moveTo>
                  <a:pt x="46128" y="204729"/>
                </a:moveTo>
                <a:lnTo>
                  <a:pt x="45840" y="204819"/>
                </a:lnTo>
                <a:lnTo>
                  <a:pt x="45845" y="207851"/>
                </a:lnTo>
                <a:lnTo>
                  <a:pt x="47089" y="207771"/>
                </a:lnTo>
                <a:lnTo>
                  <a:pt x="51087" y="207771"/>
                </a:lnTo>
                <a:lnTo>
                  <a:pt x="51494" y="205880"/>
                </a:lnTo>
                <a:lnTo>
                  <a:pt x="46128" y="204729"/>
                </a:lnTo>
                <a:close/>
              </a:path>
              <a:path w="1915160" h="819785">
                <a:moveTo>
                  <a:pt x="45799" y="199051"/>
                </a:moveTo>
                <a:lnTo>
                  <a:pt x="44421" y="199303"/>
                </a:lnTo>
                <a:lnTo>
                  <a:pt x="42117" y="200791"/>
                </a:lnTo>
                <a:lnTo>
                  <a:pt x="42114" y="205994"/>
                </a:lnTo>
                <a:lnTo>
                  <a:pt x="45840" y="204819"/>
                </a:lnTo>
                <a:lnTo>
                  <a:pt x="45799" y="199051"/>
                </a:lnTo>
                <a:close/>
              </a:path>
              <a:path w="1915160" h="819785">
                <a:moveTo>
                  <a:pt x="45831" y="199058"/>
                </a:moveTo>
                <a:lnTo>
                  <a:pt x="45840" y="204819"/>
                </a:lnTo>
                <a:lnTo>
                  <a:pt x="46128" y="204729"/>
                </a:lnTo>
                <a:lnTo>
                  <a:pt x="51883" y="204729"/>
                </a:lnTo>
                <a:lnTo>
                  <a:pt x="50721" y="201052"/>
                </a:lnTo>
                <a:lnTo>
                  <a:pt x="49361" y="199816"/>
                </a:lnTo>
                <a:lnTo>
                  <a:pt x="45831" y="199058"/>
                </a:lnTo>
                <a:close/>
              </a:path>
              <a:path w="1915160" h="819785">
                <a:moveTo>
                  <a:pt x="40784" y="200681"/>
                </a:moveTo>
                <a:lnTo>
                  <a:pt x="40789" y="203450"/>
                </a:lnTo>
                <a:lnTo>
                  <a:pt x="41080" y="202097"/>
                </a:lnTo>
                <a:lnTo>
                  <a:pt x="41876" y="200946"/>
                </a:lnTo>
                <a:lnTo>
                  <a:pt x="42117" y="200791"/>
                </a:lnTo>
                <a:lnTo>
                  <a:pt x="40784" y="200681"/>
                </a:lnTo>
                <a:close/>
              </a:path>
              <a:path w="1915160" h="819785">
                <a:moveTo>
                  <a:pt x="40754" y="183139"/>
                </a:moveTo>
                <a:lnTo>
                  <a:pt x="40784" y="200681"/>
                </a:lnTo>
                <a:lnTo>
                  <a:pt x="42117" y="200682"/>
                </a:lnTo>
                <a:lnTo>
                  <a:pt x="44421" y="199303"/>
                </a:lnTo>
                <a:lnTo>
                  <a:pt x="45831" y="199051"/>
                </a:lnTo>
                <a:lnTo>
                  <a:pt x="45805" y="183140"/>
                </a:lnTo>
                <a:lnTo>
                  <a:pt x="40754" y="183139"/>
                </a:lnTo>
                <a:close/>
              </a:path>
              <a:path w="1915160" h="819785">
                <a:moveTo>
                  <a:pt x="37889" y="183137"/>
                </a:moveTo>
                <a:lnTo>
                  <a:pt x="37886" y="200679"/>
                </a:lnTo>
                <a:lnTo>
                  <a:pt x="40784" y="200681"/>
                </a:lnTo>
                <a:lnTo>
                  <a:pt x="40754" y="183139"/>
                </a:lnTo>
                <a:lnTo>
                  <a:pt x="37889" y="183137"/>
                </a:lnTo>
                <a:close/>
              </a:path>
              <a:path w="1915160" h="819785">
                <a:moveTo>
                  <a:pt x="34829" y="183136"/>
                </a:moveTo>
                <a:lnTo>
                  <a:pt x="34857" y="200677"/>
                </a:lnTo>
                <a:lnTo>
                  <a:pt x="37886" y="200679"/>
                </a:lnTo>
                <a:lnTo>
                  <a:pt x="37889" y="183137"/>
                </a:lnTo>
                <a:lnTo>
                  <a:pt x="34829" y="183136"/>
                </a:lnTo>
                <a:close/>
              </a:path>
              <a:path w="1915160" h="819785">
                <a:moveTo>
                  <a:pt x="34857" y="200675"/>
                </a:moveTo>
                <a:lnTo>
                  <a:pt x="31141" y="200675"/>
                </a:lnTo>
                <a:lnTo>
                  <a:pt x="34857" y="200677"/>
                </a:lnTo>
                <a:close/>
              </a:path>
              <a:path w="1915160" h="819785">
                <a:moveTo>
                  <a:pt x="45831" y="199051"/>
                </a:moveTo>
                <a:close/>
              </a:path>
              <a:path w="1915160" h="819785">
                <a:moveTo>
                  <a:pt x="42131" y="176566"/>
                </a:moveTo>
                <a:lnTo>
                  <a:pt x="40743" y="176568"/>
                </a:lnTo>
                <a:lnTo>
                  <a:pt x="40754" y="183139"/>
                </a:lnTo>
                <a:lnTo>
                  <a:pt x="42128" y="183140"/>
                </a:lnTo>
                <a:lnTo>
                  <a:pt x="42131" y="176566"/>
                </a:lnTo>
                <a:close/>
              </a:path>
              <a:path w="1915160" h="819785">
                <a:moveTo>
                  <a:pt x="45795" y="176560"/>
                </a:moveTo>
                <a:lnTo>
                  <a:pt x="42131" y="176566"/>
                </a:lnTo>
                <a:lnTo>
                  <a:pt x="42128" y="183140"/>
                </a:lnTo>
                <a:lnTo>
                  <a:pt x="45805" y="183140"/>
                </a:lnTo>
                <a:lnTo>
                  <a:pt x="45795" y="176560"/>
                </a:lnTo>
                <a:close/>
              </a:path>
              <a:path w="1915160" h="819785">
                <a:moveTo>
                  <a:pt x="40743" y="176568"/>
                </a:moveTo>
                <a:lnTo>
                  <a:pt x="37891" y="176573"/>
                </a:lnTo>
                <a:lnTo>
                  <a:pt x="37889" y="183137"/>
                </a:lnTo>
                <a:lnTo>
                  <a:pt x="40754" y="183139"/>
                </a:lnTo>
                <a:lnTo>
                  <a:pt x="40743" y="176568"/>
                </a:lnTo>
                <a:close/>
              </a:path>
              <a:path w="1915160" h="819785">
                <a:moveTo>
                  <a:pt x="37891" y="176573"/>
                </a:moveTo>
                <a:lnTo>
                  <a:pt x="34818" y="176578"/>
                </a:lnTo>
                <a:lnTo>
                  <a:pt x="34829" y="183136"/>
                </a:lnTo>
                <a:lnTo>
                  <a:pt x="37889" y="183137"/>
                </a:lnTo>
                <a:lnTo>
                  <a:pt x="37891" y="176573"/>
                </a:lnTo>
                <a:close/>
              </a:path>
              <a:path w="1915160" h="819785">
                <a:moveTo>
                  <a:pt x="31157" y="172170"/>
                </a:moveTo>
                <a:lnTo>
                  <a:pt x="31151" y="183133"/>
                </a:lnTo>
                <a:lnTo>
                  <a:pt x="34829" y="183136"/>
                </a:lnTo>
                <a:lnTo>
                  <a:pt x="34818" y="176578"/>
                </a:lnTo>
                <a:lnTo>
                  <a:pt x="37891" y="176573"/>
                </a:lnTo>
                <a:lnTo>
                  <a:pt x="37891" y="172174"/>
                </a:lnTo>
                <a:lnTo>
                  <a:pt x="31157" y="172170"/>
                </a:lnTo>
                <a:close/>
              </a:path>
              <a:path w="1915160" h="819785">
                <a:moveTo>
                  <a:pt x="37891" y="172174"/>
                </a:moveTo>
                <a:lnTo>
                  <a:pt x="37891" y="176573"/>
                </a:lnTo>
                <a:lnTo>
                  <a:pt x="40743" y="176568"/>
                </a:lnTo>
                <a:lnTo>
                  <a:pt x="40735" y="172176"/>
                </a:lnTo>
                <a:lnTo>
                  <a:pt x="37891" y="172174"/>
                </a:lnTo>
                <a:close/>
              </a:path>
              <a:path w="1915160" h="819785">
                <a:moveTo>
                  <a:pt x="40735" y="172176"/>
                </a:moveTo>
                <a:lnTo>
                  <a:pt x="40743" y="176568"/>
                </a:lnTo>
                <a:lnTo>
                  <a:pt x="42131" y="176566"/>
                </a:lnTo>
                <a:lnTo>
                  <a:pt x="42134" y="172176"/>
                </a:lnTo>
                <a:lnTo>
                  <a:pt x="40735" y="172176"/>
                </a:lnTo>
                <a:close/>
              </a:path>
              <a:path w="1915160" h="819785">
                <a:moveTo>
                  <a:pt x="40712" y="159027"/>
                </a:moveTo>
                <a:lnTo>
                  <a:pt x="37894" y="159031"/>
                </a:lnTo>
                <a:lnTo>
                  <a:pt x="37891" y="172174"/>
                </a:lnTo>
                <a:lnTo>
                  <a:pt x="40735" y="172176"/>
                </a:lnTo>
                <a:lnTo>
                  <a:pt x="40712" y="159027"/>
                </a:lnTo>
                <a:close/>
              </a:path>
              <a:path w="1915160" h="819785">
                <a:moveTo>
                  <a:pt x="37894" y="155723"/>
                </a:moveTo>
                <a:lnTo>
                  <a:pt x="34785" y="155728"/>
                </a:lnTo>
                <a:lnTo>
                  <a:pt x="34790" y="159036"/>
                </a:lnTo>
                <a:lnTo>
                  <a:pt x="37894" y="159031"/>
                </a:lnTo>
                <a:lnTo>
                  <a:pt x="37894" y="155723"/>
                </a:lnTo>
                <a:close/>
              </a:path>
              <a:path w="1915160" h="819785">
                <a:moveTo>
                  <a:pt x="40707" y="155718"/>
                </a:moveTo>
                <a:lnTo>
                  <a:pt x="37894" y="155723"/>
                </a:lnTo>
                <a:lnTo>
                  <a:pt x="37894" y="159031"/>
                </a:lnTo>
                <a:lnTo>
                  <a:pt x="40712" y="159027"/>
                </a:lnTo>
                <a:lnTo>
                  <a:pt x="40707" y="155718"/>
                </a:lnTo>
                <a:close/>
              </a:path>
              <a:path w="1915160" h="819785">
                <a:moveTo>
                  <a:pt x="45762" y="155718"/>
                </a:moveTo>
                <a:lnTo>
                  <a:pt x="40707" y="155718"/>
                </a:lnTo>
                <a:lnTo>
                  <a:pt x="40712" y="159027"/>
                </a:lnTo>
                <a:lnTo>
                  <a:pt x="45767" y="159018"/>
                </a:lnTo>
                <a:lnTo>
                  <a:pt x="45762" y="155718"/>
                </a:lnTo>
                <a:close/>
              </a:path>
              <a:path w="1915160" h="819785">
                <a:moveTo>
                  <a:pt x="34783" y="154630"/>
                </a:moveTo>
                <a:lnTo>
                  <a:pt x="34785" y="155728"/>
                </a:lnTo>
                <a:lnTo>
                  <a:pt x="37894" y="155723"/>
                </a:lnTo>
                <a:lnTo>
                  <a:pt x="37894" y="154632"/>
                </a:lnTo>
                <a:lnTo>
                  <a:pt x="34783" y="154630"/>
                </a:lnTo>
                <a:close/>
              </a:path>
              <a:path w="1915160" h="819785">
                <a:moveTo>
                  <a:pt x="37894" y="154632"/>
                </a:moveTo>
                <a:lnTo>
                  <a:pt x="37894" y="155723"/>
                </a:lnTo>
                <a:lnTo>
                  <a:pt x="45762" y="155718"/>
                </a:lnTo>
                <a:lnTo>
                  <a:pt x="45760" y="154634"/>
                </a:lnTo>
                <a:lnTo>
                  <a:pt x="37894" y="154632"/>
                </a:lnTo>
                <a:close/>
              </a:path>
              <a:path w="1915160" h="819785">
                <a:moveTo>
                  <a:pt x="42148" y="148061"/>
                </a:moveTo>
                <a:lnTo>
                  <a:pt x="37896" y="148067"/>
                </a:lnTo>
                <a:lnTo>
                  <a:pt x="37894" y="154632"/>
                </a:lnTo>
                <a:lnTo>
                  <a:pt x="42144" y="154634"/>
                </a:lnTo>
                <a:lnTo>
                  <a:pt x="42148" y="148061"/>
                </a:lnTo>
                <a:close/>
              </a:path>
              <a:path w="1915160" h="819785">
                <a:moveTo>
                  <a:pt x="45750" y="148055"/>
                </a:moveTo>
                <a:lnTo>
                  <a:pt x="42148" y="148061"/>
                </a:lnTo>
                <a:lnTo>
                  <a:pt x="42144" y="154634"/>
                </a:lnTo>
                <a:lnTo>
                  <a:pt x="45760" y="154634"/>
                </a:lnTo>
                <a:lnTo>
                  <a:pt x="45750" y="148055"/>
                </a:lnTo>
                <a:close/>
              </a:path>
              <a:path w="1915160" h="819785">
                <a:moveTo>
                  <a:pt x="37896" y="148067"/>
                </a:moveTo>
                <a:lnTo>
                  <a:pt x="34773" y="148072"/>
                </a:lnTo>
                <a:lnTo>
                  <a:pt x="34783" y="154630"/>
                </a:lnTo>
                <a:lnTo>
                  <a:pt x="37894" y="154632"/>
                </a:lnTo>
                <a:lnTo>
                  <a:pt x="37896" y="148067"/>
                </a:lnTo>
                <a:close/>
              </a:path>
              <a:path w="1915160" h="819785">
                <a:moveTo>
                  <a:pt x="31176" y="140445"/>
                </a:moveTo>
                <a:lnTo>
                  <a:pt x="31168" y="154628"/>
                </a:lnTo>
                <a:lnTo>
                  <a:pt x="34783" y="154630"/>
                </a:lnTo>
                <a:lnTo>
                  <a:pt x="34773" y="148072"/>
                </a:lnTo>
                <a:lnTo>
                  <a:pt x="37896" y="148067"/>
                </a:lnTo>
                <a:lnTo>
                  <a:pt x="37897" y="140446"/>
                </a:lnTo>
                <a:lnTo>
                  <a:pt x="31176" y="140445"/>
                </a:lnTo>
                <a:close/>
              </a:path>
              <a:path w="1915160" h="819785">
                <a:moveTo>
                  <a:pt x="42159" y="130519"/>
                </a:moveTo>
                <a:lnTo>
                  <a:pt x="40663" y="130521"/>
                </a:lnTo>
                <a:lnTo>
                  <a:pt x="40676" y="138176"/>
                </a:lnTo>
                <a:lnTo>
                  <a:pt x="31178" y="138192"/>
                </a:lnTo>
                <a:lnTo>
                  <a:pt x="31176" y="140445"/>
                </a:lnTo>
                <a:lnTo>
                  <a:pt x="37897" y="140446"/>
                </a:lnTo>
                <a:lnTo>
                  <a:pt x="37896" y="148067"/>
                </a:lnTo>
                <a:lnTo>
                  <a:pt x="42148" y="148061"/>
                </a:lnTo>
                <a:lnTo>
                  <a:pt x="42159" y="130519"/>
                </a:lnTo>
                <a:close/>
              </a:path>
              <a:path w="1915160" h="819785">
                <a:moveTo>
                  <a:pt x="31184" y="127229"/>
                </a:moveTo>
                <a:lnTo>
                  <a:pt x="29681" y="127231"/>
                </a:lnTo>
                <a:lnTo>
                  <a:pt x="29700" y="138195"/>
                </a:lnTo>
                <a:lnTo>
                  <a:pt x="31178" y="138192"/>
                </a:lnTo>
                <a:lnTo>
                  <a:pt x="31184" y="127229"/>
                </a:lnTo>
                <a:close/>
              </a:path>
              <a:path w="1915160" h="819785">
                <a:moveTo>
                  <a:pt x="34740" y="127222"/>
                </a:moveTo>
                <a:lnTo>
                  <a:pt x="31184" y="127229"/>
                </a:lnTo>
                <a:lnTo>
                  <a:pt x="31178" y="138192"/>
                </a:lnTo>
                <a:lnTo>
                  <a:pt x="40676" y="138176"/>
                </a:lnTo>
                <a:lnTo>
                  <a:pt x="40663" y="130531"/>
                </a:lnTo>
                <a:lnTo>
                  <a:pt x="34745" y="130531"/>
                </a:lnTo>
                <a:lnTo>
                  <a:pt x="34740" y="127222"/>
                </a:lnTo>
                <a:close/>
              </a:path>
              <a:path w="1915160" h="819785">
                <a:moveTo>
                  <a:pt x="40657" y="127212"/>
                </a:moveTo>
                <a:lnTo>
                  <a:pt x="34740" y="127222"/>
                </a:lnTo>
                <a:lnTo>
                  <a:pt x="34745" y="130531"/>
                </a:lnTo>
                <a:lnTo>
                  <a:pt x="40663" y="130521"/>
                </a:lnTo>
                <a:lnTo>
                  <a:pt x="40657" y="127212"/>
                </a:lnTo>
                <a:close/>
              </a:path>
              <a:path w="1915160" h="819785">
                <a:moveTo>
                  <a:pt x="40663" y="130521"/>
                </a:moveTo>
                <a:lnTo>
                  <a:pt x="34745" y="130531"/>
                </a:lnTo>
                <a:lnTo>
                  <a:pt x="40663" y="130531"/>
                </a:lnTo>
                <a:close/>
              </a:path>
              <a:path w="1915160" h="819785">
                <a:moveTo>
                  <a:pt x="42161" y="127212"/>
                </a:moveTo>
                <a:lnTo>
                  <a:pt x="40657" y="127212"/>
                </a:lnTo>
                <a:lnTo>
                  <a:pt x="40663" y="130521"/>
                </a:lnTo>
                <a:lnTo>
                  <a:pt x="42159" y="130519"/>
                </a:lnTo>
                <a:lnTo>
                  <a:pt x="42161" y="127212"/>
                </a:lnTo>
                <a:close/>
              </a:path>
              <a:path w="1915160" h="819785">
                <a:moveTo>
                  <a:pt x="40553" y="66925"/>
                </a:moveTo>
                <a:lnTo>
                  <a:pt x="40584" y="84466"/>
                </a:lnTo>
                <a:lnTo>
                  <a:pt x="42186" y="84467"/>
                </a:lnTo>
                <a:lnTo>
                  <a:pt x="42159" y="130519"/>
                </a:lnTo>
                <a:lnTo>
                  <a:pt x="45722" y="130513"/>
                </a:lnTo>
                <a:lnTo>
                  <a:pt x="45620" y="66926"/>
                </a:lnTo>
                <a:lnTo>
                  <a:pt x="40553" y="66925"/>
                </a:lnTo>
                <a:close/>
              </a:path>
              <a:path w="1915160" h="819785">
                <a:moveTo>
                  <a:pt x="31187" y="122903"/>
                </a:moveTo>
                <a:lnTo>
                  <a:pt x="31184" y="127229"/>
                </a:lnTo>
                <a:lnTo>
                  <a:pt x="34740" y="127222"/>
                </a:lnTo>
                <a:lnTo>
                  <a:pt x="34733" y="122904"/>
                </a:lnTo>
                <a:lnTo>
                  <a:pt x="31187" y="122903"/>
                </a:lnTo>
                <a:close/>
              </a:path>
              <a:path w="1915160" h="819785">
                <a:moveTo>
                  <a:pt x="34733" y="122904"/>
                </a:moveTo>
                <a:lnTo>
                  <a:pt x="34740" y="127222"/>
                </a:lnTo>
                <a:lnTo>
                  <a:pt x="42161" y="127212"/>
                </a:lnTo>
                <a:lnTo>
                  <a:pt x="42163" y="122905"/>
                </a:lnTo>
                <a:lnTo>
                  <a:pt x="34733" y="122904"/>
                </a:lnTo>
                <a:close/>
              </a:path>
              <a:path w="1915160" h="819785">
                <a:moveTo>
                  <a:pt x="34716" y="111940"/>
                </a:moveTo>
                <a:lnTo>
                  <a:pt x="34733" y="122904"/>
                </a:lnTo>
                <a:lnTo>
                  <a:pt x="37900" y="122905"/>
                </a:lnTo>
                <a:lnTo>
                  <a:pt x="37902" y="111941"/>
                </a:lnTo>
                <a:lnTo>
                  <a:pt x="34716" y="111940"/>
                </a:lnTo>
                <a:close/>
              </a:path>
              <a:path w="1915160" h="819785">
                <a:moveTo>
                  <a:pt x="40584" y="84466"/>
                </a:moveTo>
                <a:lnTo>
                  <a:pt x="40627" y="109671"/>
                </a:lnTo>
                <a:lnTo>
                  <a:pt x="34712" y="109681"/>
                </a:lnTo>
                <a:lnTo>
                  <a:pt x="34716" y="111940"/>
                </a:lnTo>
                <a:lnTo>
                  <a:pt x="37902" y="111941"/>
                </a:lnTo>
                <a:lnTo>
                  <a:pt x="37900" y="122905"/>
                </a:lnTo>
                <a:lnTo>
                  <a:pt x="42163" y="122905"/>
                </a:lnTo>
                <a:lnTo>
                  <a:pt x="42186" y="84467"/>
                </a:lnTo>
                <a:lnTo>
                  <a:pt x="40584" y="84466"/>
                </a:lnTo>
                <a:close/>
              </a:path>
              <a:path w="1915160" h="819785">
                <a:moveTo>
                  <a:pt x="31193" y="111940"/>
                </a:moveTo>
                <a:lnTo>
                  <a:pt x="31187" y="122903"/>
                </a:lnTo>
                <a:lnTo>
                  <a:pt x="34733" y="122904"/>
                </a:lnTo>
                <a:lnTo>
                  <a:pt x="34716" y="111940"/>
                </a:lnTo>
                <a:lnTo>
                  <a:pt x="31193" y="111940"/>
                </a:lnTo>
                <a:close/>
              </a:path>
              <a:path w="1915160" h="819785">
                <a:moveTo>
                  <a:pt x="26926" y="111939"/>
                </a:moveTo>
                <a:lnTo>
                  <a:pt x="26924" y="122903"/>
                </a:lnTo>
                <a:lnTo>
                  <a:pt x="31187" y="122903"/>
                </a:lnTo>
                <a:lnTo>
                  <a:pt x="31193" y="111940"/>
                </a:lnTo>
                <a:lnTo>
                  <a:pt x="26926" y="111939"/>
                </a:lnTo>
                <a:close/>
              </a:path>
              <a:path w="1915160" h="819785">
                <a:moveTo>
                  <a:pt x="34712" y="109681"/>
                </a:moveTo>
                <a:lnTo>
                  <a:pt x="31195" y="109687"/>
                </a:lnTo>
                <a:lnTo>
                  <a:pt x="31193" y="111940"/>
                </a:lnTo>
                <a:lnTo>
                  <a:pt x="34716" y="111940"/>
                </a:lnTo>
                <a:lnTo>
                  <a:pt x="34712" y="109681"/>
                </a:lnTo>
                <a:close/>
              </a:path>
              <a:path w="1915160" h="819785">
                <a:moveTo>
                  <a:pt x="29624" y="94398"/>
                </a:moveTo>
                <a:lnTo>
                  <a:pt x="29651" y="109689"/>
                </a:lnTo>
                <a:lnTo>
                  <a:pt x="31195" y="109687"/>
                </a:lnTo>
                <a:lnTo>
                  <a:pt x="31204" y="94398"/>
                </a:lnTo>
                <a:lnTo>
                  <a:pt x="29624" y="94398"/>
                </a:lnTo>
                <a:close/>
              </a:path>
              <a:path w="1915160" h="819785">
                <a:moveTo>
                  <a:pt x="31204" y="94398"/>
                </a:moveTo>
                <a:lnTo>
                  <a:pt x="31195" y="109687"/>
                </a:lnTo>
                <a:lnTo>
                  <a:pt x="34712" y="109681"/>
                </a:lnTo>
                <a:lnTo>
                  <a:pt x="34688" y="94399"/>
                </a:lnTo>
                <a:lnTo>
                  <a:pt x="31204" y="94398"/>
                </a:lnTo>
                <a:close/>
              </a:path>
              <a:path w="1915160" h="819785">
                <a:moveTo>
                  <a:pt x="34688" y="94399"/>
                </a:moveTo>
                <a:lnTo>
                  <a:pt x="34712" y="109681"/>
                </a:lnTo>
                <a:lnTo>
                  <a:pt x="40627" y="109671"/>
                </a:lnTo>
                <a:lnTo>
                  <a:pt x="40601" y="94399"/>
                </a:lnTo>
                <a:lnTo>
                  <a:pt x="34688" y="94399"/>
                </a:lnTo>
                <a:close/>
              </a:path>
              <a:path w="1915160" h="819785">
                <a:moveTo>
                  <a:pt x="34672" y="84463"/>
                </a:moveTo>
                <a:lnTo>
                  <a:pt x="34688" y="94399"/>
                </a:lnTo>
                <a:lnTo>
                  <a:pt x="37905" y="94399"/>
                </a:lnTo>
                <a:lnTo>
                  <a:pt x="37907" y="84465"/>
                </a:lnTo>
                <a:lnTo>
                  <a:pt x="34672" y="84463"/>
                </a:lnTo>
                <a:close/>
              </a:path>
              <a:path w="1915160" h="819785">
                <a:moveTo>
                  <a:pt x="37907" y="84465"/>
                </a:moveTo>
                <a:lnTo>
                  <a:pt x="37905" y="94399"/>
                </a:lnTo>
                <a:lnTo>
                  <a:pt x="40601" y="94399"/>
                </a:lnTo>
                <a:lnTo>
                  <a:pt x="40584" y="84466"/>
                </a:lnTo>
                <a:lnTo>
                  <a:pt x="37907" y="84465"/>
                </a:lnTo>
                <a:close/>
              </a:path>
              <a:path w="1915160" h="819785">
                <a:moveTo>
                  <a:pt x="31210" y="84461"/>
                </a:moveTo>
                <a:lnTo>
                  <a:pt x="31204" y="94398"/>
                </a:lnTo>
                <a:lnTo>
                  <a:pt x="34688" y="94399"/>
                </a:lnTo>
                <a:lnTo>
                  <a:pt x="34672" y="84463"/>
                </a:lnTo>
                <a:lnTo>
                  <a:pt x="31210" y="84461"/>
                </a:lnTo>
                <a:close/>
              </a:path>
              <a:path w="1915160" h="819785">
                <a:moveTo>
                  <a:pt x="34600" y="39514"/>
                </a:moveTo>
                <a:lnTo>
                  <a:pt x="29529" y="39522"/>
                </a:lnTo>
                <a:lnTo>
                  <a:pt x="29624" y="94398"/>
                </a:lnTo>
                <a:lnTo>
                  <a:pt x="31204" y="94398"/>
                </a:lnTo>
                <a:lnTo>
                  <a:pt x="31210" y="84461"/>
                </a:lnTo>
                <a:lnTo>
                  <a:pt x="34672" y="84461"/>
                </a:lnTo>
                <a:lnTo>
                  <a:pt x="34644" y="66921"/>
                </a:lnTo>
                <a:lnTo>
                  <a:pt x="31220" y="66919"/>
                </a:lnTo>
                <a:lnTo>
                  <a:pt x="31227" y="55955"/>
                </a:lnTo>
                <a:lnTo>
                  <a:pt x="37912" y="55955"/>
                </a:lnTo>
                <a:lnTo>
                  <a:pt x="37914" y="42822"/>
                </a:lnTo>
                <a:lnTo>
                  <a:pt x="34606" y="42822"/>
                </a:lnTo>
                <a:lnTo>
                  <a:pt x="34600" y="39514"/>
                </a:lnTo>
                <a:close/>
              </a:path>
              <a:path w="1915160" h="819785">
                <a:moveTo>
                  <a:pt x="26941" y="24230"/>
                </a:moveTo>
                <a:lnTo>
                  <a:pt x="26929" y="94397"/>
                </a:lnTo>
                <a:lnTo>
                  <a:pt x="29624" y="94398"/>
                </a:lnTo>
                <a:lnTo>
                  <a:pt x="29529" y="39522"/>
                </a:lnTo>
                <a:lnTo>
                  <a:pt x="34600" y="39514"/>
                </a:lnTo>
                <a:lnTo>
                  <a:pt x="34599" y="38416"/>
                </a:lnTo>
                <a:lnTo>
                  <a:pt x="31237" y="38414"/>
                </a:lnTo>
                <a:lnTo>
                  <a:pt x="31245" y="24231"/>
                </a:lnTo>
                <a:lnTo>
                  <a:pt x="26941" y="24230"/>
                </a:lnTo>
                <a:close/>
              </a:path>
              <a:path w="1915160" h="819785">
                <a:moveTo>
                  <a:pt x="37910" y="66923"/>
                </a:moveTo>
                <a:lnTo>
                  <a:pt x="37907" y="84465"/>
                </a:lnTo>
                <a:lnTo>
                  <a:pt x="40584" y="84466"/>
                </a:lnTo>
                <a:lnTo>
                  <a:pt x="40553" y="66925"/>
                </a:lnTo>
                <a:lnTo>
                  <a:pt x="37910" y="66923"/>
                </a:lnTo>
                <a:close/>
              </a:path>
              <a:path w="1915160" h="819785">
                <a:moveTo>
                  <a:pt x="34644" y="66921"/>
                </a:moveTo>
                <a:lnTo>
                  <a:pt x="34672" y="84463"/>
                </a:lnTo>
                <a:lnTo>
                  <a:pt x="37907" y="84465"/>
                </a:lnTo>
                <a:lnTo>
                  <a:pt x="37910" y="66923"/>
                </a:lnTo>
                <a:lnTo>
                  <a:pt x="34644" y="66921"/>
                </a:lnTo>
                <a:close/>
              </a:path>
              <a:path w="1915160" h="819785">
                <a:moveTo>
                  <a:pt x="34672" y="84461"/>
                </a:moveTo>
                <a:lnTo>
                  <a:pt x="31210" y="84461"/>
                </a:lnTo>
                <a:lnTo>
                  <a:pt x="34672" y="84463"/>
                </a:lnTo>
                <a:close/>
              </a:path>
              <a:path w="1915160" h="819785">
                <a:moveTo>
                  <a:pt x="42200" y="60352"/>
                </a:moveTo>
                <a:lnTo>
                  <a:pt x="40542" y="60354"/>
                </a:lnTo>
                <a:lnTo>
                  <a:pt x="40553" y="66925"/>
                </a:lnTo>
                <a:lnTo>
                  <a:pt x="42197" y="66926"/>
                </a:lnTo>
                <a:lnTo>
                  <a:pt x="42200" y="60352"/>
                </a:lnTo>
                <a:close/>
              </a:path>
              <a:path w="1915160" h="819785">
                <a:moveTo>
                  <a:pt x="45610" y="60346"/>
                </a:moveTo>
                <a:lnTo>
                  <a:pt x="42200" y="60352"/>
                </a:lnTo>
                <a:lnTo>
                  <a:pt x="42197" y="66926"/>
                </a:lnTo>
                <a:lnTo>
                  <a:pt x="45620" y="66926"/>
                </a:lnTo>
                <a:lnTo>
                  <a:pt x="45610" y="60346"/>
                </a:lnTo>
                <a:close/>
              </a:path>
              <a:path w="1915160" h="819785">
                <a:moveTo>
                  <a:pt x="40542" y="60354"/>
                </a:moveTo>
                <a:lnTo>
                  <a:pt x="37911" y="60359"/>
                </a:lnTo>
                <a:lnTo>
                  <a:pt x="37910" y="66923"/>
                </a:lnTo>
                <a:lnTo>
                  <a:pt x="40553" y="66925"/>
                </a:lnTo>
                <a:lnTo>
                  <a:pt x="40542" y="60354"/>
                </a:lnTo>
                <a:close/>
              </a:path>
              <a:path w="1915160" h="819785">
                <a:moveTo>
                  <a:pt x="37911" y="60359"/>
                </a:moveTo>
                <a:lnTo>
                  <a:pt x="34633" y="60364"/>
                </a:lnTo>
                <a:lnTo>
                  <a:pt x="34644" y="66921"/>
                </a:lnTo>
                <a:lnTo>
                  <a:pt x="37910" y="66923"/>
                </a:lnTo>
                <a:lnTo>
                  <a:pt x="37911" y="60359"/>
                </a:lnTo>
                <a:close/>
              </a:path>
              <a:path w="1915160" h="819785">
                <a:moveTo>
                  <a:pt x="31227" y="55955"/>
                </a:moveTo>
                <a:lnTo>
                  <a:pt x="31220" y="66919"/>
                </a:lnTo>
                <a:lnTo>
                  <a:pt x="34644" y="66921"/>
                </a:lnTo>
                <a:lnTo>
                  <a:pt x="34633" y="60364"/>
                </a:lnTo>
                <a:lnTo>
                  <a:pt x="37911" y="60359"/>
                </a:lnTo>
                <a:lnTo>
                  <a:pt x="37912" y="55959"/>
                </a:lnTo>
                <a:lnTo>
                  <a:pt x="31227" y="55955"/>
                </a:lnTo>
                <a:close/>
              </a:path>
              <a:path w="1915160" h="819785">
                <a:moveTo>
                  <a:pt x="37912" y="55959"/>
                </a:moveTo>
                <a:lnTo>
                  <a:pt x="37911" y="60359"/>
                </a:lnTo>
                <a:lnTo>
                  <a:pt x="40542" y="60354"/>
                </a:lnTo>
                <a:lnTo>
                  <a:pt x="40534" y="55961"/>
                </a:lnTo>
                <a:lnTo>
                  <a:pt x="37912" y="55959"/>
                </a:lnTo>
                <a:close/>
              </a:path>
              <a:path w="1915160" h="819785">
                <a:moveTo>
                  <a:pt x="40534" y="55961"/>
                </a:moveTo>
                <a:lnTo>
                  <a:pt x="40542" y="60354"/>
                </a:lnTo>
                <a:lnTo>
                  <a:pt x="42200" y="60352"/>
                </a:lnTo>
                <a:lnTo>
                  <a:pt x="42203" y="55962"/>
                </a:lnTo>
                <a:lnTo>
                  <a:pt x="40534" y="55961"/>
                </a:lnTo>
                <a:close/>
              </a:path>
              <a:path w="1915160" h="819785">
                <a:moveTo>
                  <a:pt x="40511" y="42813"/>
                </a:moveTo>
                <a:lnTo>
                  <a:pt x="37914" y="42817"/>
                </a:lnTo>
                <a:lnTo>
                  <a:pt x="37912" y="55959"/>
                </a:lnTo>
                <a:lnTo>
                  <a:pt x="40534" y="55961"/>
                </a:lnTo>
                <a:lnTo>
                  <a:pt x="40511" y="42813"/>
                </a:lnTo>
                <a:close/>
              </a:path>
              <a:path w="1915160" h="819785">
                <a:moveTo>
                  <a:pt x="37915" y="39508"/>
                </a:moveTo>
                <a:lnTo>
                  <a:pt x="34600" y="39514"/>
                </a:lnTo>
                <a:lnTo>
                  <a:pt x="34606" y="42822"/>
                </a:lnTo>
                <a:lnTo>
                  <a:pt x="37914" y="42817"/>
                </a:lnTo>
                <a:lnTo>
                  <a:pt x="37915" y="39508"/>
                </a:lnTo>
                <a:close/>
              </a:path>
              <a:path w="1915160" h="819785">
                <a:moveTo>
                  <a:pt x="40506" y="39503"/>
                </a:moveTo>
                <a:lnTo>
                  <a:pt x="37915" y="39508"/>
                </a:lnTo>
                <a:lnTo>
                  <a:pt x="37914" y="42817"/>
                </a:lnTo>
                <a:lnTo>
                  <a:pt x="40511" y="42813"/>
                </a:lnTo>
                <a:lnTo>
                  <a:pt x="40506" y="39503"/>
                </a:lnTo>
                <a:close/>
              </a:path>
              <a:path w="1915160" h="819785">
                <a:moveTo>
                  <a:pt x="45577" y="39503"/>
                </a:moveTo>
                <a:lnTo>
                  <a:pt x="40506" y="39503"/>
                </a:lnTo>
                <a:lnTo>
                  <a:pt x="40511" y="42813"/>
                </a:lnTo>
                <a:lnTo>
                  <a:pt x="45582" y="42805"/>
                </a:lnTo>
                <a:lnTo>
                  <a:pt x="45577" y="39503"/>
                </a:lnTo>
                <a:close/>
              </a:path>
              <a:path w="1915160" h="819785">
                <a:moveTo>
                  <a:pt x="34599" y="38416"/>
                </a:moveTo>
                <a:lnTo>
                  <a:pt x="34600" y="39514"/>
                </a:lnTo>
                <a:lnTo>
                  <a:pt x="37915" y="39508"/>
                </a:lnTo>
                <a:lnTo>
                  <a:pt x="37915" y="38418"/>
                </a:lnTo>
                <a:lnTo>
                  <a:pt x="34599" y="38416"/>
                </a:lnTo>
                <a:close/>
              </a:path>
              <a:path w="1915160" h="819785">
                <a:moveTo>
                  <a:pt x="37915" y="38418"/>
                </a:moveTo>
                <a:lnTo>
                  <a:pt x="37915" y="39508"/>
                </a:lnTo>
                <a:lnTo>
                  <a:pt x="45577" y="39503"/>
                </a:lnTo>
                <a:lnTo>
                  <a:pt x="45575" y="38420"/>
                </a:lnTo>
                <a:lnTo>
                  <a:pt x="37915" y="38418"/>
                </a:lnTo>
                <a:close/>
              </a:path>
              <a:path w="1915160" h="819785">
                <a:moveTo>
                  <a:pt x="42217" y="31847"/>
                </a:moveTo>
                <a:lnTo>
                  <a:pt x="37916" y="31853"/>
                </a:lnTo>
                <a:lnTo>
                  <a:pt x="37915" y="38418"/>
                </a:lnTo>
                <a:lnTo>
                  <a:pt x="42214" y="38420"/>
                </a:lnTo>
                <a:lnTo>
                  <a:pt x="42217" y="31847"/>
                </a:lnTo>
                <a:close/>
              </a:path>
              <a:path w="1915160" h="819785">
                <a:moveTo>
                  <a:pt x="45565" y="31841"/>
                </a:moveTo>
                <a:lnTo>
                  <a:pt x="42217" y="31847"/>
                </a:lnTo>
                <a:lnTo>
                  <a:pt x="42214" y="38420"/>
                </a:lnTo>
                <a:lnTo>
                  <a:pt x="45575" y="38420"/>
                </a:lnTo>
                <a:lnTo>
                  <a:pt x="45565" y="31841"/>
                </a:lnTo>
                <a:close/>
              </a:path>
              <a:path w="1915160" h="819785">
                <a:moveTo>
                  <a:pt x="37916" y="31853"/>
                </a:moveTo>
                <a:lnTo>
                  <a:pt x="34588" y="31859"/>
                </a:lnTo>
                <a:lnTo>
                  <a:pt x="34599" y="38416"/>
                </a:lnTo>
                <a:lnTo>
                  <a:pt x="37915" y="38418"/>
                </a:lnTo>
                <a:lnTo>
                  <a:pt x="37916" y="31853"/>
                </a:lnTo>
                <a:close/>
              </a:path>
              <a:path w="1915160" h="819785">
                <a:moveTo>
                  <a:pt x="31245" y="24231"/>
                </a:moveTo>
                <a:lnTo>
                  <a:pt x="31237" y="38414"/>
                </a:lnTo>
                <a:lnTo>
                  <a:pt x="34599" y="38416"/>
                </a:lnTo>
                <a:lnTo>
                  <a:pt x="34588" y="31859"/>
                </a:lnTo>
                <a:lnTo>
                  <a:pt x="37916" y="31853"/>
                </a:lnTo>
                <a:lnTo>
                  <a:pt x="37918" y="24232"/>
                </a:lnTo>
                <a:lnTo>
                  <a:pt x="31245" y="24231"/>
                </a:lnTo>
                <a:close/>
              </a:path>
              <a:path w="1915160" h="819785">
                <a:moveTo>
                  <a:pt x="42228" y="14305"/>
                </a:moveTo>
                <a:lnTo>
                  <a:pt x="40462" y="14307"/>
                </a:lnTo>
                <a:lnTo>
                  <a:pt x="40475" y="21962"/>
                </a:lnTo>
                <a:lnTo>
                  <a:pt x="31247" y="21977"/>
                </a:lnTo>
                <a:lnTo>
                  <a:pt x="31245" y="24231"/>
                </a:lnTo>
                <a:lnTo>
                  <a:pt x="37918" y="24232"/>
                </a:lnTo>
                <a:lnTo>
                  <a:pt x="37916" y="31853"/>
                </a:lnTo>
                <a:lnTo>
                  <a:pt x="42217" y="31847"/>
                </a:lnTo>
                <a:lnTo>
                  <a:pt x="42228" y="14305"/>
                </a:lnTo>
                <a:close/>
              </a:path>
              <a:path w="1915160" h="819785">
                <a:moveTo>
                  <a:pt x="31253" y="11014"/>
                </a:moveTo>
                <a:lnTo>
                  <a:pt x="29480" y="11017"/>
                </a:lnTo>
                <a:lnTo>
                  <a:pt x="29499" y="21980"/>
                </a:lnTo>
                <a:lnTo>
                  <a:pt x="31247" y="21977"/>
                </a:lnTo>
                <a:lnTo>
                  <a:pt x="31253" y="11014"/>
                </a:lnTo>
                <a:close/>
              </a:path>
              <a:path w="1915160" h="819785">
                <a:moveTo>
                  <a:pt x="34555" y="11008"/>
                </a:moveTo>
                <a:lnTo>
                  <a:pt x="31253" y="11014"/>
                </a:lnTo>
                <a:lnTo>
                  <a:pt x="31247" y="21977"/>
                </a:lnTo>
                <a:lnTo>
                  <a:pt x="40475" y="21962"/>
                </a:lnTo>
                <a:lnTo>
                  <a:pt x="40462" y="14317"/>
                </a:lnTo>
                <a:lnTo>
                  <a:pt x="34560" y="14317"/>
                </a:lnTo>
                <a:lnTo>
                  <a:pt x="34555" y="11008"/>
                </a:lnTo>
                <a:close/>
              </a:path>
              <a:path w="1915160" h="819785">
                <a:moveTo>
                  <a:pt x="40456" y="10998"/>
                </a:moveTo>
                <a:lnTo>
                  <a:pt x="34555" y="11008"/>
                </a:lnTo>
                <a:lnTo>
                  <a:pt x="34560" y="14317"/>
                </a:lnTo>
                <a:lnTo>
                  <a:pt x="40462" y="14307"/>
                </a:lnTo>
                <a:lnTo>
                  <a:pt x="40456" y="10998"/>
                </a:lnTo>
                <a:close/>
              </a:path>
              <a:path w="1915160" h="819785">
                <a:moveTo>
                  <a:pt x="40462" y="14307"/>
                </a:moveTo>
                <a:lnTo>
                  <a:pt x="34560" y="14317"/>
                </a:lnTo>
                <a:lnTo>
                  <a:pt x="40462" y="14317"/>
                </a:lnTo>
                <a:close/>
              </a:path>
              <a:path w="1915160" h="819785">
                <a:moveTo>
                  <a:pt x="42230" y="10998"/>
                </a:moveTo>
                <a:lnTo>
                  <a:pt x="40456" y="10998"/>
                </a:lnTo>
                <a:lnTo>
                  <a:pt x="40462" y="14307"/>
                </a:lnTo>
                <a:lnTo>
                  <a:pt x="42228" y="14305"/>
                </a:lnTo>
                <a:lnTo>
                  <a:pt x="42230" y="10998"/>
                </a:lnTo>
                <a:close/>
              </a:path>
              <a:path w="1915160" h="819785">
                <a:moveTo>
                  <a:pt x="45514" y="0"/>
                </a:moveTo>
                <a:lnTo>
                  <a:pt x="42236" y="0"/>
                </a:lnTo>
                <a:lnTo>
                  <a:pt x="42228" y="14305"/>
                </a:lnTo>
                <a:lnTo>
                  <a:pt x="45537" y="14299"/>
                </a:lnTo>
                <a:lnTo>
                  <a:pt x="45514" y="0"/>
                </a:lnTo>
                <a:close/>
              </a:path>
              <a:path w="1915160" h="819785">
                <a:moveTo>
                  <a:pt x="31256" y="6689"/>
                </a:moveTo>
                <a:lnTo>
                  <a:pt x="31253" y="11014"/>
                </a:lnTo>
                <a:lnTo>
                  <a:pt x="34555" y="11008"/>
                </a:lnTo>
                <a:lnTo>
                  <a:pt x="34548" y="6690"/>
                </a:lnTo>
                <a:lnTo>
                  <a:pt x="31256" y="6689"/>
                </a:lnTo>
                <a:close/>
              </a:path>
              <a:path w="1915160" h="819785">
                <a:moveTo>
                  <a:pt x="34548" y="6690"/>
                </a:moveTo>
                <a:lnTo>
                  <a:pt x="34555" y="11008"/>
                </a:lnTo>
                <a:lnTo>
                  <a:pt x="42230" y="10998"/>
                </a:lnTo>
                <a:lnTo>
                  <a:pt x="42232" y="6690"/>
                </a:lnTo>
                <a:lnTo>
                  <a:pt x="34548" y="6690"/>
                </a:lnTo>
                <a:close/>
              </a:path>
              <a:path w="1915160" h="819785">
                <a:moveTo>
                  <a:pt x="37922" y="0"/>
                </a:moveTo>
                <a:lnTo>
                  <a:pt x="34537" y="0"/>
                </a:lnTo>
                <a:lnTo>
                  <a:pt x="34548" y="6690"/>
                </a:lnTo>
                <a:lnTo>
                  <a:pt x="37921" y="6690"/>
                </a:lnTo>
                <a:lnTo>
                  <a:pt x="37922" y="0"/>
                </a:lnTo>
                <a:close/>
              </a:path>
              <a:path w="1915160" h="819785">
                <a:moveTo>
                  <a:pt x="42236" y="0"/>
                </a:moveTo>
                <a:lnTo>
                  <a:pt x="37922" y="0"/>
                </a:lnTo>
                <a:lnTo>
                  <a:pt x="37921" y="6690"/>
                </a:lnTo>
                <a:lnTo>
                  <a:pt x="42232" y="6690"/>
                </a:lnTo>
                <a:lnTo>
                  <a:pt x="42236" y="0"/>
                </a:lnTo>
                <a:close/>
              </a:path>
              <a:path w="1915160" h="819785">
                <a:moveTo>
                  <a:pt x="34537" y="0"/>
                </a:moveTo>
                <a:lnTo>
                  <a:pt x="31260" y="0"/>
                </a:lnTo>
                <a:lnTo>
                  <a:pt x="31256" y="6689"/>
                </a:lnTo>
                <a:lnTo>
                  <a:pt x="34548" y="6690"/>
                </a:lnTo>
                <a:lnTo>
                  <a:pt x="34537" y="0"/>
                </a:lnTo>
                <a:close/>
              </a:path>
              <a:path w="1915160" h="819785">
                <a:moveTo>
                  <a:pt x="31260" y="0"/>
                </a:moveTo>
                <a:lnTo>
                  <a:pt x="26945" y="0"/>
                </a:lnTo>
                <a:lnTo>
                  <a:pt x="26944" y="6688"/>
                </a:lnTo>
                <a:lnTo>
                  <a:pt x="31256" y="6689"/>
                </a:lnTo>
                <a:lnTo>
                  <a:pt x="31260" y="0"/>
                </a:lnTo>
                <a:close/>
              </a:path>
              <a:path w="1915160" h="819785">
                <a:moveTo>
                  <a:pt x="26862" y="469620"/>
                </a:moveTo>
                <a:lnTo>
                  <a:pt x="22387" y="469621"/>
                </a:lnTo>
                <a:lnTo>
                  <a:pt x="22388" y="480584"/>
                </a:lnTo>
                <a:lnTo>
                  <a:pt x="33365" y="480583"/>
                </a:lnTo>
                <a:lnTo>
                  <a:pt x="33364" y="471547"/>
                </a:lnTo>
                <a:lnTo>
                  <a:pt x="26862" y="471545"/>
                </a:lnTo>
                <a:lnTo>
                  <a:pt x="26862" y="469620"/>
                </a:lnTo>
                <a:close/>
              </a:path>
              <a:path w="1915160" h="819785">
                <a:moveTo>
                  <a:pt x="37839" y="469619"/>
                </a:moveTo>
                <a:lnTo>
                  <a:pt x="33363" y="469619"/>
                </a:lnTo>
                <a:lnTo>
                  <a:pt x="33364" y="471547"/>
                </a:lnTo>
                <a:lnTo>
                  <a:pt x="37838" y="471547"/>
                </a:lnTo>
                <a:lnTo>
                  <a:pt x="37839" y="469619"/>
                </a:lnTo>
                <a:close/>
              </a:path>
              <a:path w="1915160" h="819785">
                <a:moveTo>
                  <a:pt x="33363" y="469619"/>
                </a:moveTo>
                <a:lnTo>
                  <a:pt x="26862" y="469620"/>
                </a:lnTo>
                <a:lnTo>
                  <a:pt x="26862" y="471545"/>
                </a:lnTo>
                <a:lnTo>
                  <a:pt x="33364" y="471547"/>
                </a:lnTo>
                <a:lnTo>
                  <a:pt x="33363" y="469619"/>
                </a:lnTo>
                <a:close/>
              </a:path>
              <a:path w="1915160" h="819785">
                <a:moveTo>
                  <a:pt x="26864" y="460582"/>
                </a:moveTo>
                <a:lnTo>
                  <a:pt x="26862" y="469620"/>
                </a:lnTo>
                <a:lnTo>
                  <a:pt x="37839" y="469619"/>
                </a:lnTo>
                <a:lnTo>
                  <a:pt x="37840" y="460584"/>
                </a:lnTo>
                <a:lnTo>
                  <a:pt x="26864" y="460582"/>
                </a:lnTo>
                <a:close/>
              </a:path>
              <a:path w="1915160" h="819785">
                <a:moveTo>
                  <a:pt x="26857" y="498125"/>
                </a:moveTo>
                <a:lnTo>
                  <a:pt x="22390" y="498126"/>
                </a:lnTo>
                <a:lnTo>
                  <a:pt x="22397" y="568293"/>
                </a:lnTo>
                <a:lnTo>
                  <a:pt x="33374" y="568292"/>
                </a:lnTo>
                <a:lnTo>
                  <a:pt x="33373" y="559256"/>
                </a:lnTo>
                <a:lnTo>
                  <a:pt x="26846" y="559254"/>
                </a:lnTo>
                <a:lnTo>
                  <a:pt x="26857" y="498125"/>
                </a:lnTo>
                <a:close/>
              </a:path>
              <a:path w="1915160" h="819785">
                <a:moveTo>
                  <a:pt x="37834" y="498125"/>
                </a:moveTo>
                <a:lnTo>
                  <a:pt x="33366" y="498125"/>
                </a:lnTo>
                <a:lnTo>
                  <a:pt x="33373" y="559256"/>
                </a:lnTo>
                <a:lnTo>
                  <a:pt x="37823" y="559256"/>
                </a:lnTo>
                <a:lnTo>
                  <a:pt x="37834" y="498125"/>
                </a:lnTo>
                <a:close/>
              </a:path>
              <a:path w="1915160" h="819785">
                <a:moveTo>
                  <a:pt x="33366" y="498125"/>
                </a:moveTo>
                <a:lnTo>
                  <a:pt x="26857" y="498125"/>
                </a:lnTo>
                <a:lnTo>
                  <a:pt x="26846" y="559254"/>
                </a:lnTo>
                <a:lnTo>
                  <a:pt x="33373" y="559256"/>
                </a:lnTo>
                <a:lnTo>
                  <a:pt x="33366" y="498125"/>
                </a:lnTo>
                <a:close/>
              </a:path>
              <a:path w="1915160" h="819785">
                <a:moveTo>
                  <a:pt x="26859" y="489087"/>
                </a:moveTo>
                <a:lnTo>
                  <a:pt x="26857" y="498125"/>
                </a:lnTo>
                <a:lnTo>
                  <a:pt x="37834" y="498125"/>
                </a:lnTo>
                <a:lnTo>
                  <a:pt x="37835" y="489089"/>
                </a:lnTo>
                <a:lnTo>
                  <a:pt x="26859" y="489087"/>
                </a:lnTo>
                <a:close/>
              </a:path>
              <a:path w="1915160" h="819785">
                <a:moveTo>
                  <a:pt x="26841" y="585834"/>
                </a:moveTo>
                <a:lnTo>
                  <a:pt x="22399" y="585835"/>
                </a:lnTo>
                <a:lnTo>
                  <a:pt x="22400" y="596799"/>
                </a:lnTo>
                <a:lnTo>
                  <a:pt x="33377" y="596797"/>
                </a:lnTo>
                <a:lnTo>
                  <a:pt x="33376" y="587761"/>
                </a:lnTo>
                <a:lnTo>
                  <a:pt x="26841" y="587760"/>
                </a:lnTo>
                <a:lnTo>
                  <a:pt x="26841" y="585834"/>
                </a:lnTo>
                <a:close/>
              </a:path>
              <a:path w="1915160" h="819785">
                <a:moveTo>
                  <a:pt x="37818" y="585834"/>
                </a:moveTo>
                <a:lnTo>
                  <a:pt x="33376" y="585834"/>
                </a:lnTo>
                <a:lnTo>
                  <a:pt x="33376" y="587761"/>
                </a:lnTo>
                <a:lnTo>
                  <a:pt x="37818" y="587762"/>
                </a:lnTo>
                <a:lnTo>
                  <a:pt x="37818" y="585834"/>
                </a:lnTo>
                <a:close/>
              </a:path>
              <a:path w="1915160" h="819785">
                <a:moveTo>
                  <a:pt x="33376" y="585834"/>
                </a:moveTo>
                <a:lnTo>
                  <a:pt x="26841" y="585834"/>
                </a:lnTo>
                <a:lnTo>
                  <a:pt x="26841" y="587760"/>
                </a:lnTo>
                <a:lnTo>
                  <a:pt x="33376" y="587761"/>
                </a:lnTo>
                <a:lnTo>
                  <a:pt x="33376" y="585834"/>
                </a:lnTo>
                <a:close/>
              </a:path>
              <a:path w="1915160" h="819785">
                <a:moveTo>
                  <a:pt x="26843" y="576796"/>
                </a:moveTo>
                <a:lnTo>
                  <a:pt x="26841" y="585834"/>
                </a:lnTo>
                <a:lnTo>
                  <a:pt x="37818" y="585834"/>
                </a:lnTo>
                <a:lnTo>
                  <a:pt x="37820" y="576798"/>
                </a:lnTo>
                <a:lnTo>
                  <a:pt x="26843" y="576796"/>
                </a:lnTo>
                <a:close/>
              </a:path>
              <a:path w="1915160" h="819785">
                <a:moveTo>
                  <a:pt x="26836" y="614340"/>
                </a:moveTo>
                <a:lnTo>
                  <a:pt x="22402" y="614340"/>
                </a:lnTo>
                <a:lnTo>
                  <a:pt x="22410" y="684507"/>
                </a:lnTo>
                <a:lnTo>
                  <a:pt x="33386" y="684506"/>
                </a:lnTo>
                <a:lnTo>
                  <a:pt x="33385" y="675470"/>
                </a:lnTo>
                <a:lnTo>
                  <a:pt x="26826" y="675469"/>
                </a:lnTo>
                <a:lnTo>
                  <a:pt x="26836" y="614340"/>
                </a:lnTo>
                <a:close/>
              </a:path>
              <a:path w="1915160" h="819785">
                <a:moveTo>
                  <a:pt x="37813" y="614339"/>
                </a:moveTo>
                <a:lnTo>
                  <a:pt x="33379" y="614339"/>
                </a:lnTo>
                <a:lnTo>
                  <a:pt x="33385" y="675470"/>
                </a:lnTo>
                <a:lnTo>
                  <a:pt x="37802" y="675471"/>
                </a:lnTo>
                <a:lnTo>
                  <a:pt x="37813" y="614339"/>
                </a:lnTo>
                <a:close/>
              </a:path>
              <a:path w="1915160" h="819785">
                <a:moveTo>
                  <a:pt x="33379" y="614339"/>
                </a:moveTo>
                <a:lnTo>
                  <a:pt x="26836" y="614340"/>
                </a:lnTo>
                <a:lnTo>
                  <a:pt x="26826" y="675469"/>
                </a:lnTo>
                <a:lnTo>
                  <a:pt x="33385" y="675470"/>
                </a:lnTo>
                <a:lnTo>
                  <a:pt x="33379" y="614339"/>
                </a:lnTo>
                <a:close/>
              </a:path>
              <a:path w="1915160" h="819785">
                <a:moveTo>
                  <a:pt x="26838" y="605302"/>
                </a:moveTo>
                <a:lnTo>
                  <a:pt x="26836" y="614340"/>
                </a:lnTo>
                <a:lnTo>
                  <a:pt x="37813" y="614339"/>
                </a:lnTo>
                <a:lnTo>
                  <a:pt x="37814" y="605304"/>
                </a:lnTo>
                <a:lnTo>
                  <a:pt x="26838" y="605302"/>
                </a:lnTo>
                <a:close/>
              </a:path>
              <a:path w="1915160" h="819785">
                <a:moveTo>
                  <a:pt x="26821" y="702048"/>
                </a:moveTo>
                <a:lnTo>
                  <a:pt x="22412" y="702049"/>
                </a:lnTo>
                <a:lnTo>
                  <a:pt x="22413" y="713013"/>
                </a:lnTo>
                <a:lnTo>
                  <a:pt x="33389" y="713011"/>
                </a:lnTo>
                <a:lnTo>
                  <a:pt x="33389" y="703975"/>
                </a:lnTo>
                <a:lnTo>
                  <a:pt x="26820" y="703974"/>
                </a:lnTo>
                <a:lnTo>
                  <a:pt x="26821" y="702048"/>
                </a:lnTo>
                <a:close/>
              </a:path>
              <a:path w="1915160" h="819785">
                <a:moveTo>
                  <a:pt x="37797" y="702048"/>
                </a:moveTo>
                <a:lnTo>
                  <a:pt x="33388" y="702048"/>
                </a:lnTo>
                <a:lnTo>
                  <a:pt x="33389" y="703975"/>
                </a:lnTo>
                <a:lnTo>
                  <a:pt x="37797" y="703976"/>
                </a:lnTo>
                <a:lnTo>
                  <a:pt x="37797" y="702048"/>
                </a:lnTo>
                <a:close/>
              </a:path>
              <a:path w="1915160" h="819785">
                <a:moveTo>
                  <a:pt x="33388" y="702048"/>
                </a:moveTo>
                <a:lnTo>
                  <a:pt x="26821" y="702048"/>
                </a:lnTo>
                <a:lnTo>
                  <a:pt x="26820" y="703974"/>
                </a:lnTo>
                <a:lnTo>
                  <a:pt x="33389" y="703975"/>
                </a:lnTo>
                <a:lnTo>
                  <a:pt x="33388" y="702048"/>
                </a:lnTo>
                <a:close/>
              </a:path>
              <a:path w="1915160" h="819785">
                <a:moveTo>
                  <a:pt x="26822" y="693010"/>
                </a:moveTo>
                <a:lnTo>
                  <a:pt x="26821" y="702048"/>
                </a:lnTo>
                <a:lnTo>
                  <a:pt x="37797" y="702048"/>
                </a:lnTo>
                <a:lnTo>
                  <a:pt x="37799" y="693013"/>
                </a:lnTo>
                <a:lnTo>
                  <a:pt x="26822" y="693010"/>
                </a:lnTo>
                <a:close/>
              </a:path>
              <a:path w="1915160" h="819785">
                <a:moveTo>
                  <a:pt x="26816" y="730554"/>
                </a:moveTo>
                <a:lnTo>
                  <a:pt x="22415" y="730554"/>
                </a:lnTo>
                <a:lnTo>
                  <a:pt x="22422" y="800722"/>
                </a:lnTo>
                <a:lnTo>
                  <a:pt x="33399" y="800720"/>
                </a:lnTo>
                <a:lnTo>
                  <a:pt x="33398" y="791684"/>
                </a:lnTo>
                <a:lnTo>
                  <a:pt x="26805" y="791683"/>
                </a:lnTo>
                <a:lnTo>
                  <a:pt x="26816" y="730554"/>
                </a:lnTo>
                <a:close/>
              </a:path>
              <a:path w="1915160" h="819785">
                <a:moveTo>
                  <a:pt x="37792" y="730553"/>
                </a:moveTo>
                <a:lnTo>
                  <a:pt x="33391" y="730553"/>
                </a:lnTo>
                <a:lnTo>
                  <a:pt x="33398" y="791684"/>
                </a:lnTo>
                <a:lnTo>
                  <a:pt x="37781" y="791685"/>
                </a:lnTo>
                <a:lnTo>
                  <a:pt x="37792" y="730553"/>
                </a:lnTo>
                <a:close/>
              </a:path>
              <a:path w="1915160" h="819785">
                <a:moveTo>
                  <a:pt x="33391" y="730553"/>
                </a:moveTo>
                <a:lnTo>
                  <a:pt x="26816" y="730554"/>
                </a:lnTo>
                <a:lnTo>
                  <a:pt x="26805" y="791683"/>
                </a:lnTo>
                <a:lnTo>
                  <a:pt x="33398" y="791684"/>
                </a:lnTo>
                <a:lnTo>
                  <a:pt x="33391" y="730553"/>
                </a:lnTo>
                <a:close/>
              </a:path>
              <a:path w="1915160" h="819785">
                <a:moveTo>
                  <a:pt x="26817" y="721516"/>
                </a:moveTo>
                <a:lnTo>
                  <a:pt x="26816" y="730554"/>
                </a:lnTo>
                <a:lnTo>
                  <a:pt x="37792" y="730553"/>
                </a:lnTo>
                <a:lnTo>
                  <a:pt x="37794" y="721518"/>
                </a:lnTo>
                <a:lnTo>
                  <a:pt x="26817" y="721516"/>
                </a:lnTo>
                <a:close/>
              </a:path>
              <a:path w="1915160" h="819785">
                <a:moveTo>
                  <a:pt x="26800" y="818263"/>
                </a:moveTo>
                <a:lnTo>
                  <a:pt x="22424" y="818263"/>
                </a:lnTo>
                <a:lnTo>
                  <a:pt x="22424" y="819496"/>
                </a:lnTo>
                <a:lnTo>
                  <a:pt x="26800" y="819496"/>
                </a:lnTo>
                <a:lnTo>
                  <a:pt x="26800" y="818263"/>
                </a:lnTo>
                <a:close/>
              </a:path>
              <a:path w="1915160" h="819785">
                <a:moveTo>
                  <a:pt x="33401" y="818262"/>
                </a:moveTo>
                <a:lnTo>
                  <a:pt x="26800" y="818263"/>
                </a:lnTo>
                <a:lnTo>
                  <a:pt x="26800" y="819496"/>
                </a:lnTo>
                <a:lnTo>
                  <a:pt x="33401" y="819496"/>
                </a:lnTo>
                <a:lnTo>
                  <a:pt x="33401" y="818262"/>
                </a:lnTo>
                <a:close/>
              </a:path>
              <a:path w="1915160" h="819785">
                <a:moveTo>
                  <a:pt x="37777" y="818262"/>
                </a:moveTo>
                <a:lnTo>
                  <a:pt x="33401" y="818262"/>
                </a:lnTo>
                <a:lnTo>
                  <a:pt x="33401" y="819496"/>
                </a:lnTo>
                <a:lnTo>
                  <a:pt x="37776" y="819496"/>
                </a:lnTo>
                <a:lnTo>
                  <a:pt x="37777" y="818262"/>
                </a:lnTo>
                <a:close/>
              </a:path>
              <a:path w="1915160" h="819785">
                <a:moveTo>
                  <a:pt x="26802" y="809225"/>
                </a:moveTo>
                <a:lnTo>
                  <a:pt x="26800" y="818263"/>
                </a:lnTo>
                <a:lnTo>
                  <a:pt x="37777" y="818262"/>
                </a:lnTo>
                <a:lnTo>
                  <a:pt x="37778" y="809227"/>
                </a:lnTo>
                <a:lnTo>
                  <a:pt x="26802" y="809225"/>
                </a:lnTo>
                <a:close/>
              </a:path>
              <a:path w="1915160" h="819785">
                <a:moveTo>
                  <a:pt x="83503" y="470325"/>
                </a:moveTo>
                <a:lnTo>
                  <a:pt x="72826" y="472867"/>
                </a:lnTo>
                <a:lnTo>
                  <a:pt x="75371" y="483532"/>
                </a:lnTo>
                <a:lnTo>
                  <a:pt x="86048" y="480990"/>
                </a:lnTo>
                <a:lnTo>
                  <a:pt x="83503" y="470325"/>
                </a:lnTo>
                <a:close/>
              </a:path>
              <a:path w="1915160" h="819785">
                <a:moveTo>
                  <a:pt x="90029" y="497355"/>
                </a:moveTo>
                <a:lnTo>
                  <a:pt x="79759" y="501226"/>
                </a:lnTo>
                <a:lnTo>
                  <a:pt x="89180" y="526138"/>
                </a:lnTo>
                <a:lnTo>
                  <a:pt x="99098" y="546129"/>
                </a:lnTo>
                <a:lnTo>
                  <a:pt x="99385" y="546548"/>
                </a:lnTo>
                <a:lnTo>
                  <a:pt x="105367" y="553110"/>
                </a:lnTo>
                <a:lnTo>
                  <a:pt x="106390" y="553678"/>
                </a:lnTo>
                <a:lnTo>
                  <a:pt x="112967" y="554879"/>
                </a:lnTo>
                <a:lnTo>
                  <a:pt x="114355" y="554572"/>
                </a:lnTo>
                <a:lnTo>
                  <a:pt x="119167" y="551161"/>
                </a:lnTo>
                <a:lnTo>
                  <a:pt x="119704" y="550565"/>
                </a:lnTo>
                <a:lnTo>
                  <a:pt x="120465" y="549209"/>
                </a:lnTo>
                <a:lnTo>
                  <a:pt x="112437" y="549209"/>
                </a:lnTo>
                <a:lnTo>
                  <a:pt x="111938" y="548507"/>
                </a:lnTo>
                <a:lnTo>
                  <a:pt x="108593" y="548507"/>
                </a:lnTo>
                <a:lnTo>
                  <a:pt x="109558" y="543236"/>
                </a:lnTo>
                <a:lnTo>
                  <a:pt x="103788" y="543236"/>
                </a:lnTo>
                <a:lnTo>
                  <a:pt x="107846" y="539545"/>
                </a:lnTo>
                <a:lnTo>
                  <a:pt x="108082" y="539545"/>
                </a:lnTo>
                <a:lnTo>
                  <a:pt x="100303" y="523866"/>
                </a:lnTo>
                <a:lnTo>
                  <a:pt x="94178" y="523866"/>
                </a:lnTo>
                <a:lnTo>
                  <a:pt x="99096" y="521432"/>
                </a:lnTo>
                <a:lnTo>
                  <a:pt x="90029" y="497355"/>
                </a:lnTo>
                <a:close/>
              </a:path>
              <a:path w="1915160" h="819785">
                <a:moveTo>
                  <a:pt x="112070" y="545345"/>
                </a:moveTo>
                <a:lnTo>
                  <a:pt x="110625" y="546659"/>
                </a:lnTo>
                <a:lnTo>
                  <a:pt x="112437" y="549209"/>
                </a:lnTo>
                <a:lnTo>
                  <a:pt x="113045" y="545891"/>
                </a:lnTo>
                <a:lnTo>
                  <a:pt x="112070" y="545345"/>
                </a:lnTo>
                <a:close/>
              </a:path>
              <a:path w="1915160" h="819785">
                <a:moveTo>
                  <a:pt x="113045" y="545891"/>
                </a:moveTo>
                <a:lnTo>
                  <a:pt x="112437" y="549209"/>
                </a:lnTo>
                <a:lnTo>
                  <a:pt x="120465" y="549209"/>
                </a:lnTo>
                <a:lnTo>
                  <a:pt x="121613" y="547166"/>
                </a:lnTo>
                <a:lnTo>
                  <a:pt x="115320" y="547166"/>
                </a:lnTo>
                <a:lnTo>
                  <a:pt x="113045" y="545891"/>
                </a:lnTo>
                <a:close/>
              </a:path>
              <a:path w="1915160" h="819785">
                <a:moveTo>
                  <a:pt x="109279" y="544764"/>
                </a:moveTo>
                <a:lnTo>
                  <a:pt x="108593" y="548507"/>
                </a:lnTo>
                <a:lnTo>
                  <a:pt x="110625" y="546659"/>
                </a:lnTo>
                <a:lnTo>
                  <a:pt x="109279" y="544764"/>
                </a:lnTo>
                <a:close/>
              </a:path>
              <a:path w="1915160" h="819785">
                <a:moveTo>
                  <a:pt x="110625" y="546659"/>
                </a:moveTo>
                <a:lnTo>
                  <a:pt x="108593" y="548507"/>
                </a:lnTo>
                <a:lnTo>
                  <a:pt x="111938" y="548507"/>
                </a:lnTo>
                <a:lnTo>
                  <a:pt x="110625" y="546659"/>
                </a:lnTo>
                <a:close/>
              </a:path>
              <a:path w="1915160" h="819785">
                <a:moveTo>
                  <a:pt x="113325" y="544358"/>
                </a:moveTo>
                <a:lnTo>
                  <a:pt x="113045" y="545891"/>
                </a:lnTo>
                <a:lnTo>
                  <a:pt x="115320" y="547166"/>
                </a:lnTo>
                <a:lnTo>
                  <a:pt x="113325" y="544358"/>
                </a:lnTo>
                <a:close/>
              </a:path>
              <a:path w="1915160" h="819785">
                <a:moveTo>
                  <a:pt x="123138" y="542696"/>
                </a:moveTo>
                <a:lnTo>
                  <a:pt x="112144" y="542696"/>
                </a:lnTo>
                <a:lnTo>
                  <a:pt x="112869" y="543715"/>
                </a:lnTo>
                <a:lnTo>
                  <a:pt x="113425" y="543817"/>
                </a:lnTo>
                <a:lnTo>
                  <a:pt x="113415" y="544484"/>
                </a:lnTo>
                <a:lnTo>
                  <a:pt x="115320" y="547166"/>
                </a:lnTo>
                <a:lnTo>
                  <a:pt x="121613" y="547166"/>
                </a:lnTo>
                <a:lnTo>
                  <a:pt x="123886" y="543115"/>
                </a:lnTo>
                <a:lnTo>
                  <a:pt x="123138" y="542696"/>
                </a:lnTo>
                <a:close/>
              </a:path>
              <a:path w="1915160" h="819785">
                <a:moveTo>
                  <a:pt x="111137" y="543409"/>
                </a:moveTo>
                <a:lnTo>
                  <a:pt x="109286" y="544721"/>
                </a:lnTo>
                <a:lnTo>
                  <a:pt x="110625" y="546659"/>
                </a:lnTo>
                <a:lnTo>
                  <a:pt x="112070" y="545345"/>
                </a:lnTo>
                <a:lnTo>
                  <a:pt x="110534" y="544484"/>
                </a:lnTo>
                <a:lnTo>
                  <a:pt x="111137" y="543409"/>
                </a:lnTo>
                <a:close/>
              </a:path>
              <a:path w="1915160" h="819785">
                <a:moveTo>
                  <a:pt x="111403" y="543448"/>
                </a:moveTo>
                <a:lnTo>
                  <a:pt x="112651" y="544816"/>
                </a:lnTo>
                <a:lnTo>
                  <a:pt x="112070" y="545345"/>
                </a:lnTo>
                <a:lnTo>
                  <a:pt x="113045" y="545891"/>
                </a:lnTo>
                <a:lnTo>
                  <a:pt x="113325" y="544358"/>
                </a:lnTo>
                <a:lnTo>
                  <a:pt x="112869" y="543715"/>
                </a:lnTo>
                <a:lnTo>
                  <a:pt x="111403" y="543448"/>
                </a:lnTo>
                <a:close/>
              </a:path>
              <a:path w="1915160" h="819785">
                <a:moveTo>
                  <a:pt x="111148" y="543401"/>
                </a:moveTo>
                <a:lnTo>
                  <a:pt x="110534" y="544484"/>
                </a:lnTo>
                <a:lnTo>
                  <a:pt x="112070" y="545345"/>
                </a:lnTo>
                <a:lnTo>
                  <a:pt x="112651" y="544816"/>
                </a:lnTo>
                <a:lnTo>
                  <a:pt x="111403" y="543448"/>
                </a:lnTo>
                <a:lnTo>
                  <a:pt x="111148" y="543401"/>
                </a:lnTo>
                <a:close/>
              </a:path>
              <a:path w="1915160" h="819785">
                <a:moveTo>
                  <a:pt x="109580" y="543115"/>
                </a:moveTo>
                <a:lnTo>
                  <a:pt x="109286" y="544721"/>
                </a:lnTo>
                <a:lnTo>
                  <a:pt x="111142" y="543400"/>
                </a:lnTo>
                <a:lnTo>
                  <a:pt x="109580" y="543115"/>
                </a:lnTo>
                <a:close/>
              </a:path>
              <a:path w="1915160" h="819785">
                <a:moveTo>
                  <a:pt x="112869" y="543715"/>
                </a:moveTo>
                <a:lnTo>
                  <a:pt x="113325" y="544358"/>
                </a:lnTo>
                <a:lnTo>
                  <a:pt x="113425" y="543817"/>
                </a:lnTo>
                <a:lnTo>
                  <a:pt x="112869" y="543715"/>
                </a:lnTo>
                <a:close/>
              </a:path>
              <a:path w="1915160" h="819785">
                <a:moveTo>
                  <a:pt x="112144" y="542696"/>
                </a:moveTo>
                <a:lnTo>
                  <a:pt x="111381" y="543236"/>
                </a:lnTo>
                <a:lnTo>
                  <a:pt x="111403" y="543448"/>
                </a:lnTo>
                <a:lnTo>
                  <a:pt x="112869" y="543715"/>
                </a:lnTo>
                <a:lnTo>
                  <a:pt x="112144" y="542696"/>
                </a:lnTo>
                <a:close/>
              </a:path>
              <a:path w="1915160" h="819785">
                <a:moveTo>
                  <a:pt x="111278" y="543310"/>
                </a:moveTo>
                <a:lnTo>
                  <a:pt x="111403" y="543448"/>
                </a:lnTo>
                <a:lnTo>
                  <a:pt x="111278" y="543310"/>
                </a:lnTo>
                <a:close/>
              </a:path>
              <a:path w="1915160" h="819785">
                <a:moveTo>
                  <a:pt x="111100" y="543115"/>
                </a:moveTo>
                <a:lnTo>
                  <a:pt x="109580" y="543115"/>
                </a:lnTo>
                <a:lnTo>
                  <a:pt x="111142" y="543400"/>
                </a:lnTo>
                <a:lnTo>
                  <a:pt x="111100" y="543115"/>
                </a:lnTo>
                <a:close/>
              </a:path>
              <a:path w="1915160" h="819785">
                <a:moveTo>
                  <a:pt x="114315" y="537752"/>
                </a:moveTo>
                <a:lnTo>
                  <a:pt x="111303" y="543115"/>
                </a:lnTo>
                <a:lnTo>
                  <a:pt x="111278" y="543310"/>
                </a:lnTo>
                <a:lnTo>
                  <a:pt x="112144" y="542696"/>
                </a:lnTo>
                <a:lnTo>
                  <a:pt x="123138" y="542696"/>
                </a:lnTo>
                <a:lnTo>
                  <a:pt x="114315" y="537752"/>
                </a:lnTo>
                <a:close/>
              </a:path>
              <a:path w="1915160" h="819785">
                <a:moveTo>
                  <a:pt x="107846" y="539545"/>
                </a:moveTo>
                <a:lnTo>
                  <a:pt x="103788" y="543236"/>
                </a:lnTo>
                <a:lnTo>
                  <a:pt x="108706" y="540802"/>
                </a:lnTo>
                <a:lnTo>
                  <a:pt x="108364" y="540113"/>
                </a:lnTo>
                <a:lnTo>
                  <a:pt x="107846" y="539545"/>
                </a:lnTo>
                <a:close/>
              </a:path>
              <a:path w="1915160" h="819785">
                <a:moveTo>
                  <a:pt x="108364" y="540113"/>
                </a:moveTo>
                <a:lnTo>
                  <a:pt x="108706" y="540802"/>
                </a:lnTo>
                <a:lnTo>
                  <a:pt x="103788" y="543236"/>
                </a:lnTo>
                <a:lnTo>
                  <a:pt x="109558" y="543236"/>
                </a:lnTo>
                <a:lnTo>
                  <a:pt x="111100" y="543115"/>
                </a:lnTo>
                <a:lnTo>
                  <a:pt x="108364" y="540113"/>
                </a:lnTo>
                <a:close/>
              </a:path>
              <a:path w="1915160" h="819785">
                <a:moveTo>
                  <a:pt x="108082" y="539545"/>
                </a:moveTo>
                <a:lnTo>
                  <a:pt x="107846" y="539545"/>
                </a:lnTo>
                <a:lnTo>
                  <a:pt x="108364" y="540113"/>
                </a:lnTo>
                <a:lnTo>
                  <a:pt x="108082" y="539545"/>
                </a:lnTo>
                <a:close/>
              </a:path>
              <a:path w="1915160" h="819785">
                <a:moveTo>
                  <a:pt x="120607" y="511847"/>
                </a:moveTo>
                <a:lnTo>
                  <a:pt x="118655" y="522636"/>
                </a:lnTo>
                <a:lnTo>
                  <a:pt x="129457" y="524585"/>
                </a:lnTo>
                <a:lnTo>
                  <a:pt x="131408" y="513796"/>
                </a:lnTo>
                <a:lnTo>
                  <a:pt x="120607" y="511847"/>
                </a:lnTo>
                <a:close/>
              </a:path>
              <a:path w="1915160" h="819785">
                <a:moveTo>
                  <a:pt x="99096" y="521432"/>
                </a:moveTo>
                <a:lnTo>
                  <a:pt x="94178" y="523866"/>
                </a:lnTo>
                <a:lnTo>
                  <a:pt x="99313" y="521931"/>
                </a:lnTo>
                <a:lnTo>
                  <a:pt x="99216" y="521675"/>
                </a:lnTo>
                <a:lnTo>
                  <a:pt x="99096" y="521432"/>
                </a:lnTo>
                <a:close/>
              </a:path>
              <a:path w="1915160" h="819785">
                <a:moveTo>
                  <a:pt x="99216" y="521675"/>
                </a:moveTo>
                <a:lnTo>
                  <a:pt x="99313" y="521931"/>
                </a:lnTo>
                <a:lnTo>
                  <a:pt x="94178" y="523866"/>
                </a:lnTo>
                <a:lnTo>
                  <a:pt x="100303" y="523866"/>
                </a:lnTo>
                <a:lnTo>
                  <a:pt x="99216" y="521675"/>
                </a:lnTo>
                <a:close/>
              </a:path>
              <a:path w="1915160" h="819785">
                <a:moveTo>
                  <a:pt x="99124" y="521432"/>
                </a:moveTo>
                <a:lnTo>
                  <a:pt x="99216" y="521675"/>
                </a:lnTo>
                <a:lnTo>
                  <a:pt x="99124" y="521432"/>
                </a:lnTo>
                <a:close/>
              </a:path>
              <a:path w="1915160" h="819785">
                <a:moveTo>
                  <a:pt x="128114" y="455048"/>
                </a:moveTo>
                <a:lnTo>
                  <a:pt x="123549" y="494918"/>
                </a:lnTo>
                <a:lnTo>
                  <a:pt x="134454" y="496164"/>
                </a:lnTo>
                <a:lnTo>
                  <a:pt x="139053" y="455963"/>
                </a:lnTo>
                <a:lnTo>
                  <a:pt x="139082" y="455561"/>
                </a:lnTo>
                <a:lnTo>
                  <a:pt x="133579" y="455561"/>
                </a:lnTo>
                <a:lnTo>
                  <a:pt x="128106" y="455159"/>
                </a:lnTo>
                <a:close/>
              </a:path>
              <a:path w="1915160" h="819785">
                <a:moveTo>
                  <a:pt x="128126" y="454938"/>
                </a:moveTo>
                <a:lnTo>
                  <a:pt x="128106" y="455159"/>
                </a:lnTo>
                <a:lnTo>
                  <a:pt x="133579" y="455561"/>
                </a:lnTo>
                <a:lnTo>
                  <a:pt x="128126" y="454938"/>
                </a:lnTo>
                <a:close/>
              </a:path>
              <a:path w="1915160" h="819785">
                <a:moveTo>
                  <a:pt x="139128" y="454938"/>
                </a:moveTo>
                <a:lnTo>
                  <a:pt x="128126" y="454938"/>
                </a:lnTo>
                <a:lnTo>
                  <a:pt x="133579" y="455561"/>
                </a:lnTo>
                <a:lnTo>
                  <a:pt x="139082" y="455561"/>
                </a:lnTo>
                <a:lnTo>
                  <a:pt x="139128" y="454938"/>
                </a:lnTo>
                <a:close/>
              </a:path>
              <a:path w="1915160" h="819785">
                <a:moveTo>
                  <a:pt x="130302" y="425312"/>
                </a:moveTo>
                <a:lnTo>
                  <a:pt x="128114" y="455048"/>
                </a:lnTo>
                <a:lnTo>
                  <a:pt x="139128" y="454938"/>
                </a:lnTo>
                <a:lnTo>
                  <a:pt x="141249" y="426116"/>
                </a:lnTo>
                <a:lnTo>
                  <a:pt x="130302" y="425312"/>
                </a:lnTo>
                <a:close/>
              </a:path>
              <a:path w="1915160" h="819785">
                <a:moveTo>
                  <a:pt x="132393" y="396884"/>
                </a:moveTo>
                <a:lnTo>
                  <a:pt x="131589" y="407818"/>
                </a:lnTo>
                <a:lnTo>
                  <a:pt x="142536" y="408622"/>
                </a:lnTo>
                <a:lnTo>
                  <a:pt x="143340" y="397688"/>
                </a:lnTo>
                <a:lnTo>
                  <a:pt x="132393" y="396884"/>
                </a:lnTo>
                <a:close/>
              </a:path>
              <a:path w="1915160" h="819785">
                <a:moveTo>
                  <a:pt x="136757" y="309426"/>
                </a:moveTo>
                <a:lnTo>
                  <a:pt x="133403" y="379513"/>
                </a:lnTo>
                <a:lnTo>
                  <a:pt x="144367" y="380037"/>
                </a:lnTo>
                <a:lnTo>
                  <a:pt x="147721" y="309950"/>
                </a:lnTo>
                <a:lnTo>
                  <a:pt x="136757" y="309426"/>
                </a:lnTo>
                <a:close/>
              </a:path>
              <a:path w="1915160" h="819785">
                <a:moveTo>
                  <a:pt x="138119" y="280953"/>
                </a:moveTo>
                <a:lnTo>
                  <a:pt x="137595" y="291904"/>
                </a:lnTo>
                <a:lnTo>
                  <a:pt x="148559" y="292428"/>
                </a:lnTo>
                <a:lnTo>
                  <a:pt x="149083" y="281477"/>
                </a:lnTo>
                <a:lnTo>
                  <a:pt x="138119" y="280953"/>
                </a:lnTo>
                <a:close/>
              </a:path>
              <a:path w="1915160" h="819785">
                <a:moveTo>
                  <a:pt x="142015" y="193352"/>
                </a:moveTo>
                <a:lnTo>
                  <a:pt x="138933" y="263451"/>
                </a:lnTo>
                <a:lnTo>
                  <a:pt x="149899" y="263932"/>
                </a:lnTo>
                <a:lnTo>
                  <a:pt x="152981" y="193833"/>
                </a:lnTo>
                <a:lnTo>
                  <a:pt x="142015" y="193352"/>
                </a:lnTo>
                <a:close/>
              </a:path>
              <a:path w="1915160" h="819785">
                <a:moveTo>
                  <a:pt x="143267" y="164874"/>
                </a:moveTo>
                <a:lnTo>
                  <a:pt x="142786" y="175827"/>
                </a:lnTo>
                <a:lnTo>
                  <a:pt x="153752" y="176308"/>
                </a:lnTo>
                <a:lnTo>
                  <a:pt x="154233" y="165355"/>
                </a:lnTo>
                <a:lnTo>
                  <a:pt x="143267" y="164874"/>
                </a:lnTo>
                <a:close/>
              </a:path>
              <a:path w="1915160" h="819785">
                <a:moveTo>
                  <a:pt x="147120" y="77249"/>
                </a:moveTo>
                <a:lnTo>
                  <a:pt x="144038" y="147349"/>
                </a:lnTo>
                <a:lnTo>
                  <a:pt x="155004" y="147830"/>
                </a:lnTo>
                <a:lnTo>
                  <a:pt x="158086" y="77731"/>
                </a:lnTo>
                <a:lnTo>
                  <a:pt x="147120" y="77249"/>
                </a:lnTo>
                <a:close/>
              </a:path>
              <a:path w="1915160" h="819785">
                <a:moveTo>
                  <a:pt x="178928" y="135325"/>
                </a:moveTo>
                <a:lnTo>
                  <a:pt x="168047" y="136768"/>
                </a:lnTo>
                <a:lnTo>
                  <a:pt x="169495" y="147662"/>
                </a:lnTo>
                <a:lnTo>
                  <a:pt x="180370" y="146167"/>
                </a:lnTo>
                <a:lnTo>
                  <a:pt x="178928" y="135325"/>
                </a:lnTo>
                <a:close/>
              </a:path>
              <a:path w="1915160" h="819785">
                <a:moveTo>
                  <a:pt x="169861" y="67141"/>
                </a:moveTo>
                <a:lnTo>
                  <a:pt x="164331" y="67141"/>
                </a:lnTo>
                <a:lnTo>
                  <a:pt x="158934" y="68133"/>
                </a:lnTo>
                <a:lnTo>
                  <a:pt x="165736" y="119379"/>
                </a:lnTo>
                <a:lnTo>
                  <a:pt x="176617" y="117936"/>
                </a:lnTo>
                <a:lnTo>
                  <a:pt x="169861" y="67141"/>
                </a:lnTo>
                <a:close/>
              </a:path>
              <a:path w="1915160" h="819785">
                <a:moveTo>
                  <a:pt x="158909" y="67998"/>
                </a:moveTo>
                <a:lnTo>
                  <a:pt x="158927" y="68133"/>
                </a:lnTo>
                <a:lnTo>
                  <a:pt x="158909" y="67998"/>
                </a:lnTo>
                <a:close/>
              </a:path>
              <a:path w="1915160" h="819785">
                <a:moveTo>
                  <a:pt x="164331" y="67141"/>
                </a:moveTo>
                <a:lnTo>
                  <a:pt x="158891" y="67862"/>
                </a:lnTo>
                <a:lnTo>
                  <a:pt x="158934" y="68133"/>
                </a:lnTo>
                <a:lnTo>
                  <a:pt x="164331" y="67141"/>
                </a:lnTo>
                <a:close/>
              </a:path>
              <a:path w="1915160" h="819785">
                <a:moveTo>
                  <a:pt x="166431" y="48250"/>
                </a:moveTo>
                <a:lnTo>
                  <a:pt x="159329" y="49556"/>
                </a:lnTo>
                <a:lnTo>
                  <a:pt x="160854" y="49721"/>
                </a:lnTo>
                <a:lnTo>
                  <a:pt x="159669" y="60621"/>
                </a:lnTo>
                <a:lnTo>
                  <a:pt x="157549" y="60621"/>
                </a:lnTo>
                <a:lnTo>
                  <a:pt x="158909" y="67998"/>
                </a:lnTo>
                <a:lnTo>
                  <a:pt x="158891" y="67862"/>
                </a:lnTo>
                <a:lnTo>
                  <a:pt x="164331" y="67141"/>
                </a:lnTo>
                <a:lnTo>
                  <a:pt x="169861" y="67141"/>
                </a:lnTo>
                <a:lnTo>
                  <a:pt x="169729" y="66149"/>
                </a:lnTo>
                <a:lnTo>
                  <a:pt x="168710" y="60621"/>
                </a:lnTo>
                <a:lnTo>
                  <a:pt x="159669" y="60621"/>
                </a:lnTo>
                <a:lnTo>
                  <a:pt x="157506" y="60386"/>
                </a:lnTo>
                <a:lnTo>
                  <a:pt x="168667" y="60386"/>
                </a:lnTo>
                <a:lnTo>
                  <a:pt x="166431" y="48250"/>
                </a:lnTo>
                <a:close/>
              </a:path>
              <a:path w="1915160" h="819785">
                <a:moveTo>
                  <a:pt x="159329" y="49556"/>
                </a:moveTo>
                <a:lnTo>
                  <a:pt x="155636" y="50235"/>
                </a:lnTo>
                <a:lnTo>
                  <a:pt x="157506" y="60386"/>
                </a:lnTo>
                <a:lnTo>
                  <a:pt x="159669" y="60621"/>
                </a:lnTo>
                <a:lnTo>
                  <a:pt x="160854" y="49721"/>
                </a:lnTo>
                <a:lnTo>
                  <a:pt x="159329" y="49556"/>
                </a:lnTo>
                <a:close/>
              </a:path>
              <a:path w="1915160" h="819785">
                <a:moveTo>
                  <a:pt x="149942" y="48538"/>
                </a:moveTo>
                <a:lnTo>
                  <a:pt x="148756" y="59437"/>
                </a:lnTo>
                <a:lnTo>
                  <a:pt x="157506" y="60386"/>
                </a:lnTo>
                <a:lnTo>
                  <a:pt x="155636" y="50235"/>
                </a:lnTo>
                <a:lnTo>
                  <a:pt x="159329" y="49556"/>
                </a:lnTo>
                <a:lnTo>
                  <a:pt x="149942" y="48538"/>
                </a:lnTo>
                <a:close/>
              </a:path>
              <a:path w="1915160" h="819785">
                <a:moveTo>
                  <a:pt x="182765" y="163545"/>
                </a:moveTo>
                <a:lnTo>
                  <a:pt x="171892" y="165041"/>
                </a:lnTo>
                <a:lnTo>
                  <a:pt x="181475" y="234551"/>
                </a:lnTo>
                <a:lnTo>
                  <a:pt x="192349" y="233055"/>
                </a:lnTo>
                <a:lnTo>
                  <a:pt x="182765" y="163545"/>
                </a:lnTo>
                <a:close/>
              </a:path>
              <a:path w="1915160" h="819785">
                <a:moveTo>
                  <a:pt x="194745" y="250434"/>
                </a:moveTo>
                <a:lnTo>
                  <a:pt x="183871" y="251929"/>
                </a:lnTo>
                <a:lnTo>
                  <a:pt x="185369" y="262790"/>
                </a:lnTo>
                <a:lnTo>
                  <a:pt x="196243" y="261295"/>
                </a:lnTo>
                <a:lnTo>
                  <a:pt x="194745" y="250434"/>
                </a:lnTo>
                <a:close/>
              </a:path>
              <a:path w="1915160" h="819785">
                <a:moveTo>
                  <a:pt x="198639" y="278672"/>
                </a:moveTo>
                <a:lnTo>
                  <a:pt x="187765" y="280168"/>
                </a:lnTo>
                <a:lnTo>
                  <a:pt x="188716" y="287038"/>
                </a:lnTo>
                <a:lnTo>
                  <a:pt x="199613" y="349524"/>
                </a:lnTo>
                <a:lnTo>
                  <a:pt x="210427" y="347642"/>
                </a:lnTo>
                <a:lnTo>
                  <a:pt x="199693" y="286098"/>
                </a:lnTo>
                <a:lnTo>
                  <a:pt x="194122" y="286098"/>
                </a:lnTo>
                <a:lnTo>
                  <a:pt x="199529" y="285157"/>
                </a:lnTo>
                <a:lnTo>
                  <a:pt x="198639" y="278672"/>
                </a:lnTo>
                <a:close/>
              </a:path>
              <a:path w="1915160" h="819785">
                <a:moveTo>
                  <a:pt x="199529" y="285157"/>
                </a:moveTo>
                <a:lnTo>
                  <a:pt x="194122" y="286098"/>
                </a:lnTo>
                <a:lnTo>
                  <a:pt x="199559" y="285350"/>
                </a:lnTo>
                <a:lnTo>
                  <a:pt x="199529" y="285157"/>
                </a:lnTo>
                <a:close/>
              </a:path>
              <a:path w="1915160" h="819785">
                <a:moveTo>
                  <a:pt x="199546" y="285251"/>
                </a:moveTo>
                <a:lnTo>
                  <a:pt x="194122" y="286098"/>
                </a:lnTo>
                <a:lnTo>
                  <a:pt x="199693" y="286098"/>
                </a:lnTo>
                <a:lnTo>
                  <a:pt x="199546" y="285251"/>
                </a:lnTo>
                <a:close/>
              </a:path>
              <a:path w="1915160" h="819785">
                <a:moveTo>
                  <a:pt x="199533" y="285157"/>
                </a:moveTo>
                <a:close/>
              </a:path>
              <a:path w="1915160" h="819785">
                <a:moveTo>
                  <a:pt x="214048" y="364532"/>
                </a:moveTo>
                <a:lnTo>
                  <a:pt x="203338" y="366934"/>
                </a:lnTo>
                <a:lnTo>
                  <a:pt x="205743" y="377632"/>
                </a:lnTo>
                <a:lnTo>
                  <a:pt x="216453" y="375229"/>
                </a:lnTo>
                <a:lnTo>
                  <a:pt x="214048" y="364532"/>
                </a:lnTo>
                <a:close/>
              </a:path>
              <a:path w="1915160" h="819785">
                <a:moveTo>
                  <a:pt x="220301" y="392345"/>
                </a:moveTo>
                <a:lnTo>
                  <a:pt x="209592" y="394748"/>
                </a:lnTo>
                <a:lnTo>
                  <a:pt x="211863" y="404840"/>
                </a:lnTo>
                <a:lnTo>
                  <a:pt x="226443" y="463001"/>
                </a:lnTo>
                <a:lnTo>
                  <a:pt x="237090" y="460338"/>
                </a:lnTo>
                <a:lnTo>
                  <a:pt x="222844" y="403508"/>
                </a:lnTo>
                <a:lnTo>
                  <a:pt x="217187" y="403508"/>
                </a:lnTo>
                <a:lnTo>
                  <a:pt x="222510" y="402177"/>
                </a:lnTo>
                <a:lnTo>
                  <a:pt x="220301" y="392345"/>
                </a:lnTo>
                <a:close/>
              </a:path>
              <a:path w="1915160" h="819785">
                <a:moveTo>
                  <a:pt x="222510" y="402177"/>
                </a:moveTo>
                <a:lnTo>
                  <a:pt x="217187" y="403508"/>
                </a:lnTo>
                <a:lnTo>
                  <a:pt x="222541" y="402307"/>
                </a:lnTo>
                <a:lnTo>
                  <a:pt x="222510" y="402177"/>
                </a:lnTo>
                <a:close/>
              </a:path>
              <a:path w="1915160" h="819785">
                <a:moveTo>
                  <a:pt x="222527" y="402243"/>
                </a:moveTo>
                <a:lnTo>
                  <a:pt x="217187" y="403508"/>
                </a:lnTo>
                <a:lnTo>
                  <a:pt x="222844" y="403508"/>
                </a:lnTo>
                <a:lnTo>
                  <a:pt x="222527" y="402243"/>
                </a:lnTo>
                <a:close/>
              </a:path>
              <a:path w="1915160" h="819785">
                <a:moveTo>
                  <a:pt x="222512" y="402177"/>
                </a:moveTo>
                <a:close/>
              </a:path>
              <a:path w="1915160" h="819785">
                <a:moveTo>
                  <a:pt x="241356" y="477355"/>
                </a:moveTo>
                <a:lnTo>
                  <a:pt x="230708" y="480018"/>
                </a:lnTo>
                <a:lnTo>
                  <a:pt x="233374" y="490653"/>
                </a:lnTo>
                <a:lnTo>
                  <a:pt x="244022" y="487990"/>
                </a:lnTo>
                <a:lnTo>
                  <a:pt x="241356" y="477355"/>
                </a:lnTo>
                <a:close/>
              </a:path>
              <a:path w="1915160" h="819785">
                <a:moveTo>
                  <a:pt x="248288" y="505006"/>
                </a:moveTo>
                <a:lnTo>
                  <a:pt x="237640" y="507670"/>
                </a:lnTo>
                <a:lnTo>
                  <a:pt x="246571" y="543296"/>
                </a:lnTo>
                <a:lnTo>
                  <a:pt x="246736" y="543721"/>
                </a:lnTo>
                <a:lnTo>
                  <a:pt x="267281" y="561790"/>
                </a:lnTo>
                <a:lnTo>
                  <a:pt x="268405" y="561444"/>
                </a:lnTo>
                <a:lnTo>
                  <a:pt x="273822" y="557534"/>
                </a:lnTo>
                <a:lnTo>
                  <a:pt x="274293" y="557036"/>
                </a:lnTo>
                <a:lnTo>
                  <a:pt x="274779" y="556274"/>
                </a:lnTo>
                <a:lnTo>
                  <a:pt x="266198" y="556274"/>
                </a:lnTo>
                <a:lnTo>
                  <a:pt x="262354" y="556163"/>
                </a:lnTo>
                <a:lnTo>
                  <a:pt x="262470" y="552161"/>
                </a:lnTo>
                <a:lnTo>
                  <a:pt x="257549" y="552161"/>
                </a:lnTo>
                <a:lnTo>
                  <a:pt x="261063" y="547951"/>
                </a:lnTo>
                <a:lnTo>
                  <a:pt x="261508" y="547951"/>
                </a:lnTo>
                <a:lnTo>
                  <a:pt x="258023" y="541517"/>
                </a:lnTo>
                <a:lnTo>
                  <a:pt x="251783" y="541517"/>
                </a:lnTo>
                <a:lnTo>
                  <a:pt x="256610" y="538909"/>
                </a:lnTo>
                <a:lnTo>
                  <a:pt x="256786" y="538909"/>
                </a:lnTo>
                <a:lnTo>
                  <a:pt x="248288" y="505006"/>
                </a:lnTo>
                <a:close/>
              </a:path>
              <a:path w="1915160" h="819785">
                <a:moveTo>
                  <a:pt x="264494" y="550741"/>
                </a:moveTo>
                <a:lnTo>
                  <a:pt x="265868" y="551952"/>
                </a:lnTo>
                <a:lnTo>
                  <a:pt x="264370" y="553748"/>
                </a:lnTo>
                <a:lnTo>
                  <a:pt x="266198" y="556274"/>
                </a:lnTo>
                <a:lnTo>
                  <a:pt x="266347" y="551143"/>
                </a:lnTo>
                <a:lnTo>
                  <a:pt x="265774" y="550778"/>
                </a:lnTo>
                <a:lnTo>
                  <a:pt x="264494" y="550741"/>
                </a:lnTo>
                <a:close/>
              </a:path>
              <a:path w="1915160" h="819785">
                <a:moveTo>
                  <a:pt x="266347" y="551143"/>
                </a:moveTo>
                <a:lnTo>
                  <a:pt x="266198" y="556274"/>
                </a:lnTo>
                <a:lnTo>
                  <a:pt x="274779" y="556274"/>
                </a:lnTo>
                <a:lnTo>
                  <a:pt x="276553" y="553499"/>
                </a:lnTo>
                <a:lnTo>
                  <a:pt x="270042" y="553499"/>
                </a:lnTo>
                <a:lnTo>
                  <a:pt x="266347" y="551143"/>
                </a:lnTo>
                <a:close/>
              </a:path>
              <a:path w="1915160" h="819785">
                <a:moveTo>
                  <a:pt x="262513" y="550683"/>
                </a:moveTo>
                <a:lnTo>
                  <a:pt x="262354" y="556163"/>
                </a:lnTo>
                <a:lnTo>
                  <a:pt x="264370" y="553748"/>
                </a:lnTo>
                <a:lnTo>
                  <a:pt x="262983" y="551831"/>
                </a:lnTo>
                <a:lnTo>
                  <a:pt x="264419" y="550795"/>
                </a:lnTo>
                <a:lnTo>
                  <a:pt x="262513" y="550683"/>
                </a:lnTo>
                <a:close/>
              </a:path>
              <a:path w="1915160" h="819785">
                <a:moveTo>
                  <a:pt x="264370" y="553748"/>
                </a:moveTo>
                <a:lnTo>
                  <a:pt x="262354" y="556163"/>
                </a:lnTo>
                <a:lnTo>
                  <a:pt x="266117" y="556163"/>
                </a:lnTo>
                <a:lnTo>
                  <a:pt x="264370" y="553748"/>
                </a:lnTo>
                <a:close/>
              </a:path>
              <a:path w="1915160" h="819785">
                <a:moveTo>
                  <a:pt x="264450" y="550772"/>
                </a:moveTo>
                <a:lnTo>
                  <a:pt x="262983" y="551831"/>
                </a:lnTo>
                <a:lnTo>
                  <a:pt x="264370" y="553748"/>
                </a:lnTo>
                <a:lnTo>
                  <a:pt x="265868" y="551952"/>
                </a:lnTo>
                <a:lnTo>
                  <a:pt x="264450" y="550772"/>
                </a:lnTo>
                <a:close/>
              </a:path>
              <a:path w="1915160" h="819785">
                <a:moveTo>
                  <a:pt x="266827" y="549056"/>
                </a:moveTo>
                <a:lnTo>
                  <a:pt x="265979" y="549669"/>
                </a:lnTo>
                <a:lnTo>
                  <a:pt x="265416" y="550550"/>
                </a:lnTo>
                <a:lnTo>
                  <a:pt x="265774" y="550778"/>
                </a:lnTo>
                <a:lnTo>
                  <a:pt x="266357" y="550795"/>
                </a:lnTo>
                <a:lnTo>
                  <a:pt x="266347" y="551143"/>
                </a:lnTo>
                <a:lnTo>
                  <a:pt x="270042" y="553499"/>
                </a:lnTo>
                <a:lnTo>
                  <a:pt x="266827" y="549056"/>
                </a:lnTo>
                <a:close/>
              </a:path>
              <a:path w="1915160" h="819785">
                <a:moveTo>
                  <a:pt x="276046" y="549056"/>
                </a:moveTo>
                <a:lnTo>
                  <a:pt x="266827" y="549056"/>
                </a:lnTo>
                <a:lnTo>
                  <a:pt x="270042" y="553499"/>
                </a:lnTo>
                <a:lnTo>
                  <a:pt x="276553" y="553499"/>
                </a:lnTo>
                <a:lnTo>
                  <a:pt x="278353" y="550683"/>
                </a:lnTo>
                <a:lnTo>
                  <a:pt x="278388" y="550550"/>
                </a:lnTo>
                <a:lnTo>
                  <a:pt x="276046" y="549056"/>
                </a:lnTo>
                <a:close/>
              </a:path>
              <a:path w="1915160" h="819785">
                <a:moveTo>
                  <a:pt x="261063" y="547951"/>
                </a:moveTo>
                <a:lnTo>
                  <a:pt x="257549" y="552161"/>
                </a:lnTo>
                <a:lnTo>
                  <a:pt x="262376" y="549553"/>
                </a:lnTo>
                <a:lnTo>
                  <a:pt x="261874" y="548626"/>
                </a:lnTo>
                <a:lnTo>
                  <a:pt x="261063" y="547951"/>
                </a:lnTo>
                <a:close/>
              </a:path>
              <a:path w="1915160" h="819785">
                <a:moveTo>
                  <a:pt x="261874" y="548626"/>
                </a:moveTo>
                <a:lnTo>
                  <a:pt x="262376" y="549553"/>
                </a:lnTo>
                <a:lnTo>
                  <a:pt x="257549" y="552161"/>
                </a:lnTo>
                <a:lnTo>
                  <a:pt x="262470" y="552161"/>
                </a:lnTo>
                <a:lnTo>
                  <a:pt x="262513" y="550683"/>
                </a:lnTo>
                <a:lnTo>
                  <a:pt x="264344" y="550683"/>
                </a:lnTo>
                <a:lnTo>
                  <a:pt x="261874" y="548626"/>
                </a:lnTo>
                <a:close/>
              </a:path>
              <a:path w="1915160" h="819785">
                <a:moveTo>
                  <a:pt x="265774" y="550778"/>
                </a:moveTo>
                <a:lnTo>
                  <a:pt x="266347" y="551143"/>
                </a:lnTo>
                <a:lnTo>
                  <a:pt x="266357" y="550795"/>
                </a:lnTo>
                <a:lnTo>
                  <a:pt x="265774" y="550778"/>
                </a:lnTo>
                <a:close/>
              </a:path>
              <a:path w="1915160" h="819785">
                <a:moveTo>
                  <a:pt x="265979" y="549669"/>
                </a:moveTo>
                <a:lnTo>
                  <a:pt x="264494" y="550741"/>
                </a:lnTo>
                <a:lnTo>
                  <a:pt x="265774" y="550778"/>
                </a:lnTo>
                <a:lnTo>
                  <a:pt x="265416" y="550550"/>
                </a:lnTo>
                <a:lnTo>
                  <a:pt x="265979" y="549669"/>
                </a:lnTo>
                <a:close/>
              </a:path>
              <a:path w="1915160" h="819785">
                <a:moveTo>
                  <a:pt x="264344" y="550683"/>
                </a:moveTo>
                <a:lnTo>
                  <a:pt x="262513" y="550683"/>
                </a:lnTo>
                <a:lnTo>
                  <a:pt x="264410" y="550738"/>
                </a:lnTo>
                <a:close/>
              </a:path>
              <a:path w="1915160" h="819785">
                <a:moveTo>
                  <a:pt x="269171" y="544673"/>
                </a:moveTo>
                <a:lnTo>
                  <a:pt x="265979" y="549669"/>
                </a:lnTo>
                <a:lnTo>
                  <a:pt x="266827" y="549056"/>
                </a:lnTo>
                <a:lnTo>
                  <a:pt x="276046" y="549056"/>
                </a:lnTo>
                <a:lnTo>
                  <a:pt x="269171" y="544673"/>
                </a:lnTo>
                <a:close/>
              </a:path>
              <a:path w="1915160" h="819785">
                <a:moveTo>
                  <a:pt x="261508" y="547951"/>
                </a:moveTo>
                <a:lnTo>
                  <a:pt x="261063" y="547951"/>
                </a:lnTo>
                <a:lnTo>
                  <a:pt x="261874" y="548626"/>
                </a:lnTo>
                <a:lnTo>
                  <a:pt x="261508" y="547951"/>
                </a:lnTo>
                <a:close/>
              </a:path>
              <a:path w="1915160" h="819785">
                <a:moveTo>
                  <a:pt x="256610" y="538909"/>
                </a:moveTo>
                <a:lnTo>
                  <a:pt x="251783" y="541517"/>
                </a:lnTo>
                <a:lnTo>
                  <a:pt x="257107" y="540186"/>
                </a:lnTo>
                <a:lnTo>
                  <a:pt x="256939" y="539516"/>
                </a:lnTo>
                <a:lnTo>
                  <a:pt x="256610" y="538909"/>
                </a:lnTo>
                <a:close/>
              </a:path>
              <a:path w="1915160" h="819785">
                <a:moveTo>
                  <a:pt x="256939" y="539516"/>
                </a:moveTo>
                <a:lnTo>
                  <a:pt x="257107" y="540186"/>
                </a:lnTo>
                <a:lnTo>
                  <a:pt x="251783" y="541517"/>
                </a:lnTo>
                <a:lnTo>
                  <a:pt x="258023" y="541517"/>
                </a:lnTo>
                <a:lnTo>
                  <a:pt x="256939" y="539516"/>
                </a:lnTo>
                <a:close/>
              </a:path>
              <a:path w="1915160" h="819785">
                <a:moveTo>
                  <a:pt x="256786" y="538909"/>
                </a:moveTo>
                <a:lnTo>
                  <a:pt x="256610" y="538909"/>
                </a:lnTo>
                <a:lnTo>
                  <a:pt x="256939" y="539516"/>
                </a:lnTo>
                <a:lnTo>
                  <a:pt x="256786" y="538909"/>
                </a:lnTo>
                <a:close/>
              </a:path>
              <a:path w="1915160" h="819785">
                <a:moveTo>
                  <a:pt x="276749" y="519133"/>
                </a:moveTo>
                <a:lnTo>
                  <a:pt x="274196" y="529795"/>
                </a:lnTo>
                <a:lnTo>
                  <a:pt x="284871" y="532346"/>
                </a:lnTo>
                <a:lnTo>
                  <a:pt x="287424" y="521683"/>
                </a:lnTo>
                <a:lnTo>
                  <a:pt x="276749" y="519133"/>
                </a:lnTo>
                <a:close/>
              </a:path>
              <a:path w="1915160" h="819785">
                <a:moveTo>
                  <a:pt x="283826" y="478571"/>
                </a:moveTo>
                <a:lnTo>
                  <a:pt x="279938" y="502298"/>
                </a:lnTo>
                <a:lnTo>
                  <a:pt x="290770" y="504068"/>
                </a:lnTo>
                <a:lnTo>
                  <a:pt x="294713" y="479970"/>
                </a:lnTo>
                <a:lnTo>
                  <a:pt x="294787" y="479333"/>
                </a:lnTo>
                <a:lnTo>
                  <a:pt x="289262" y="479333"/>
                </a:lnTo>
                <a:lnTo>
                  <a:pt x="283811" y="478696"/>
                </a:lnTo>
                <a:close/>
              </a:path>
              <a:path w="1915160" h="819785">
                <a:moveTo>
                  <a:pt x="283846" y="478448"/>
                </a:moveTo>
                <a:lnTo>
                  <a:pt x="283811" y="478696"/>
                </a:lnTo>
                <a:lnTo>
                  <a:pt x="289262" y="479333"/>
                </a:lnTo>
                <a:lnTo>
                  <a:pt x="283846" y="478448"/>
                </a:lnTo>
                <a:close/>
              </a:path>
              <a:path w="1915160" h="819785">
                <a:moveTo>
                  <a:pt x="294891" y="478448"/>
                </a:moveTo>
                <a:lnTo>
                  <a:pt x="283846" y="478448"/>
                </a:lnTo>
                <a:lnTo>
                  <a:pt x="289262" y="479333"/>
                </a:lnTo>
                <a:lnTo>
                  <a:pt x="294787" y="479333"/>
                </a:lnTo>
                <a:lnTo>
                  <a:pt x="294891" y="478448"/>
                </a:lnTo>
                <a:close/>
              </a:path>
              <a:path w="1915160" h="819785">
                <a:moveTo>
                  <a:pt x="289161" y="433008"/>
                </a:moveTo>
                <a:lnTo>
                  <a:pt x="283826" y="478571"/>
                </a:lnTo>
                <a:lnTo>
                  <a:pt x="294891" y="478448"/>
                </a:lnTo>
                <a:lnTo>
                  <a:pt x="300063" y="434281"/>
                </a:lnTo>
                <a:lnTo>
                  <a:pt x="289161" y="433008"/>
                </a:lnTo>
                <a:close/>
              </a:path>
              <a:path w="1915160" h="819785">
                <a:moveTo>
                  <a:pt x="292425" y="404721"/>
                </a:moveTo>
                <a:lnTo>
                  <a:pt x="291201" y="415585"/>
                </a:lnTo>
                <a:lnTo>
                  <a:pt x="302103" y="416858"/>
                </a:lnTo>
                <a:lnTo>
                  <a:pt x="303334" y="405933"/>
                </a:lnTo>
                <a:lnTo>
                  <a:pt x="292425" y="404721"/>
                </a:lnTo>
                <a:close/>
              </a:path>
              <a:path w="1915160" h="819785">
                <a:moveTo>
                  <a:pt x="302132" y="317549"/>
                </a:moveTo>
                <a:lnTo>
                  <a:pt x="294367" y="387286"/>
                </a:lnTo>
                <a:lnTo>
                  <a:pt x="305276" y="388498"/>
                </a:lnTo>
                <a:lnTo>
                  <a:pt x="313041" y="318761"/>
                </a:lnTo>
                <a:lnTo>
                  <a:pt x="302132" y="317549"/>
                </a:lnTo>
                <a:close/>
              </a:path>
              <a:path w="1915160" h="819785">
                <a:moveTo>
                  <a:pt x="305575" y="288845"/>
                </a:moveTo>
                <a:lnTo>
                  <a:pt x="304949" y="292251"/>
                </a:lnTo>
                <a:lnTo>
                  <a:pt x="304074" y="300114"/>
                </a:lnTo>
                <a:lnTo>
                  <a:pt x="314983" y="301326"/>
                </a:lnTo>
                <a:lnTo>
                  <a:pt x="315813" y="293870"/>
                </a:lnTo>
                <a:lnTo>
                  <a:pt x="310404" y="292857"/>
                </a:lnTo>
                <a:lnTo>
                  <a:pt x="315988" y="292857"/>
                </a:lnTo>
                <a:lnTo>
                  <a:pt x="316362" y="290871"/>
                </a:lnTo>
                <a:lnTo>
                  <a:pt x="305575" y="288845"/>
                </a:lnTo>
                <a:close/>
              </a:path>
              <a:path w="1915160" h="819785">
                <a:moveTo>
                  <a:pt x="310404" y="292857"/>
                </a:moveTo>
                <a:lnTo>
                  <a:pt x="315798" y="293870"/>
                </a:lnTo>
                <a:lnTo>
                  <a:pt x="315859" y="293463"/>
                </a:lnTo>
                <a:lnTo>
                  <a:pt x="310404" y="292857"/>
                </a:lnTo>
                <a:close/>
              </a:path>
              <a:path w="1915160" h="819785">
                <a:moveTo>
                  <a:pt x="315836" y="293668"/>
                </a:moveTo>
                <a:lnTo>
                  <a:pt x="315798" y="293870"/>
                </a:lnTo>
                <a:lnTo>
                  <a:pt x="315836" y="293668"/>
                </a:lnTo>
                <a:close/>
              </a:path>
              <a:path w="1915160" h="819785">
                <a:moveTo>
                  <a:pt x="315988" y="292857"/>
                </a:moveTo>
                <a:lnTo>
                  <a:pt x="310404" y="292857"/>
                </a:lnTo>
                <a:lnTo>
                  <a:pt x="315859" y="293463"/>
                </a:lnTo>
                <a:lnTo>
                  <a:pt x="315836" y="293668"/>
                </a:lnTo>
                <a:lnTo>
                  <a:pt x="315988" y="292857"/>
                </a:lnTo>
                <a:close/>
              </a:path>
              <a:path w="1915160" h="819785">
                <a:moveTo>
                  <a:pt x="328081" y="234396"/>
                </a:moveTo>
                <a:lnTo>
                  <a:pt x="308819" y="271605"/>
                </a:lnTo>
                <a:lnTo>
                  <a:pt x="319606" y="273631"/>
                </a:lnTo>
                <a:lnTo>
                  <a:pt x="321432" y="263930"/>
                </a:lnTo>
                <a:lnTo>
                  <a:pt x="316170" y="262215"/>
                </a:lnTo>
                <a:lnTo>
                  <a:pt x="321949" y="262215"/>
                </a:lnTo>
                <a:lnTo>
                  <a:pt x="325772" y="250625"/>
                </a:lnTo>
                <a:lnTo>
                  <a:pt x="325584" y="250625"/>
                </a:lnTo>
                <a:lnTo>
                  <a:pt x="320975" y="247648"/>
                </a:lnTo>
                <a:lnTo>
                  <a:pt x="327511" y="247648"/>
                </a:lnTo>
                <a:lnTo>
                  <a:pt x="328083" y="246765"/>
                </a:lnTo>
                <a:lnTo>
                  <a:pt x="326944" y="246765"/>
                </a:lnTo>
                <a:lnTo>
                  <a:pt x="324819" y="241710"/>
                </a:lnTo>
                <a:lnTo>
                  <a:pt x="327862" y="241710"/>
                </a:lnTo>
                <a:lnTo>
                  <a:pt x="328663" y="240098"/>
                </a:lnTo>
                <a:lnTo>
                  <a:pt x="337294" y="240098"/>
                </a:lnTo>
                <a:lnTo>
                  <a:pt x="335454" y="237575"/>
                </a:lnTo>
                <a:lnTo>
                  <a:pt x="334789" y="237014"/>
                </a:lnTo>
                <a:lnTo>
                  <a:pt x="329603" y="234444"/>
                </a:lnTo>
                <a:lnTo>
                  <a:pt x="328081" y="234396"/>
                </a:lnTo>
                <a:close/>
              </a:path>
              <a:path w="1915160" h="819785">
                <a:moveTo>
                  <a:pt x="345891" y="258444"/>
                </a:moveTo>
                <a:lnTo>
                  <a:pt x="340195" y="258444"/>
                </a:lnTo>
                <a:lnTo>
                  <a:pt x="335121" y="260533"/>
                </a:lnTo>
                <a:lnTo>
                  <a:pt x="335135" y="260730"/>
                </a:lnTo>
                <a:lnTo>
                  <a:pt x="337769" y="270198"/>
                </a:lnTo>
                <a:lnTo>
                  <a:pt x="348345" y="267263"/>
                </a:lnTo>
                <a:lnTo>
                  <a:pt x="345891" y="258444"/>
                </a:lnTo>
                <a:close/>
              </a:path>
              <a:path w="1915160" h="819785">
                <a:moveTo>
                  <a:pt x="316170" y="262215"/>
                </a:moveTo>
                <a:lnTo>
                  <a:pt x="321383" y="263930"/>
                </a:lnTo>
                <a:lnTo>
                  <a:pt x="321497" y="263585"/>
                </a:lnTo>
                <a:lnTo>
                  <a:pt x="321564" y="263228"/>
                </a:lnTo>
                <a:lnTo>
                  <a:pt x="316170" y="262215"/>
                </a:lnTo>
                <a:close/>
              </a:path>
              <a:path w="1915160" h="819785">
                <a:moveTo>
                  <a:pt x="321497" y="263585"/>
                </a:moveTo>
                <a:lnTo>
                  <a:pt x="321383" y="263930"/>
                </a:lnTo>
                <a:lnTo>
                  <a:pt x="321497" y="263585"/>
                </a:lnTo>
                <a:close/>
              </a:path>
              <a:path w="1915160" h="819785">
                <a:moveTo>
                  <a:pt x="321949" y="262215"/>
                </a:moveTo>
                <a:lnTo>
                  <a:pt x="316170" y="262215"/>
                </a:lnTo>
                <a:lnTo>
                  <a:pt x="321564" y="263228"/>
                </a:lnTo>
                <a:lnTo>
                  <a:pt x="321497" y="263585"/>
                </a:lnTo>
                <a:lnTo>
                  <a:pt x="321949" y="262215"/>
                </a:lnTo>
                <a:close/>
              </a:path>
              <a:path w="1915160" h="819785">
                <a:moveTo>
                  <a:pt x="334995" y="260228"/>
                </a:moveTo>
                <a:lnTo>
                  <a:pt x="335080" y="260533"/>
                </a:lnTo>
                <a:lnTo>
                  <a:pt x="334995" y="260228"/>
                </a:lnTo>
                <a:close/>
              </a:path>
              <a:path w="1915160" h="819785">
                <a:moveTo>
                  <a:pt x="340195" y="258444"/>
                </a:moveTo>
                <a:lnTo>
                  <a:pt x="334907" y="259912"/>
                </a:lnTo>
                <a:lnTo>
                  <a:pt x="334995" y="260228"/>
                </a:lnTo>
                <a:lnTo>
                  <a:pt x="335121" y="260533"/>
                </a:lnTo>
                <a:lnTo>
                  <a:pt x="340195" y="258444"/>
                </a:lnTo>
                <a:close/>
              </a:path>
              <a:path w="1915160" h="819785">
                <a:moveTo>
                  <a:pt x="341326" y="246798"/>
                </a:moveTo>
                <a:lnTo>
                  <a:pt x="335390" y="246798"/>
                </a:lnTo>
                <a:lnTo>
                  <a:pt x="330954" y="250025"/>
                </a:lnTo>
                <a:lnTo>
                  <a:pt x="330786" y="250025"/>
                </a:lnTo>
                <a:lnTo>
                  <a:pt x="334995" y="260228"/>
                </a:lnTo>
                <a:lnTo>
                  <a:pt x="334907" y="259912"/>
                </a:lnTo>
                <a:lnTo>
                  <a:pt x="340195" y="258444"/>
                </a:lnTo>
                <a:lnTo>
                  <a:pt x="345891" y="258444"/>
                </a:lnTo>
                <a:lnTo>
                  <a:pt x="345424" y="256766"/>
                </a:lnTo>
                <a:lnTo>
                  <a:pt x="342658" y="250025"/>
                </a:lnTo>
                <a:lnTo>
                  <a:pt x="330954" y="250025"/>
                </a:lnTo>
                <a:lnTo>
                  <a:pt x="330567" y="249495"/>
                </a:lnTo>
                <a:lnTo>
                  <a:pt x="342439" y="249495"/>
                </a:lnTo>
                <a:lnTo>
                  <a:pt x="341326" y="246798"/>
                </a:lnTo>
                <a:close/>
              </a:path>
              <a:path w="1915160" h="819785">
                <a:moveTo>
                  <a:pt x="320975" y="247648"/>
                </a:moveTo>
                <a:lnTo>
                  <a:pt x="325584" y="250625"/>
                </a:lnTo>
                <a:lnTo>
                  <a:pt x="325969" y="250025"/>
                </a:lnTo>
                <a:lnTo>
                  <a:pt x="326188" y="249364"/>
                </a:lnTo>
                <a:lnTo>
                  <a:pt x="320975" y="247648"/>
                </a:lnTo>
                <a:close/>
              </a:path>
              <a:path w="1915160" h="819785">
                <a:moveTo>
                  <a:pt x="325967" y="250033"/>
                </a:moveTo>
                <a:lnTo>
                  <a:pt x="325584" y="250625"/>
                </a:lnTo>
                <a:lnTo>
                  <a:pt x="325772" y="250625"/>
                </a:lnTo>
                <a:lnTo>
                  <a:pt x="325967" y="250033"/>
                </a:lnTo>
                <a:close/>
              </a:path>
              <a:path w="1915160" h="819785">
                <a:moveTo>
                  <a:pt x="327511" y="247648"/>
                </a:moveTo>
                <a:lnTo>
                  <a:pt x="320975" y="247648"/>
                </a:lnTo>
                <a:lnTo>
                  <a:pt x="326188" y="249364"/>
                </a:lnTo>
                <a:lnTo>
                  <a:pt x="325967" y="250033"/>
                </a:lnTo>
                <a:lnTo>
                  <a:pt x="327511" y="247648"/>
                </a:lnTo>
                <a:close/>
              </a:path>
              <a:path w="1915160" h="819785">
                <a:moveTo>
                  <a:pt x="335390" y="246798"/>
                </a:moveTo>
                <a:lnTo>
                  <a:pt x="330316" y="248886"/>
                </a:lnTo>
                <a:lnTo>
                  <a:pt x="330567" y="249495"/>
                </a:lnTo>
                <a:lnTo>
                  <a:pt x="330954" y="250025"/>
                </a:lnTo>
                <a:lnTo>
                  <a:pt x="335390" y="246798"/>
                </a:lnTo>
                <a:close/>
              </a:path>
              <a:path w="1915160" h="819785">
                <a:moveTo>
                  <a:pt x="328492" y="246132"/>
                </a:moveTo>
                <a:lnTo>
                  <a:pt x="328337" y="246437"/>
                </a:lnTo>
                <a:lnTo>
                  <a:pt x="330567" y="249495"/>
                </a:lnTo>
                <a:lnTo>
                  <a:pt x="330316" y="248886"/>
                </a:lnTo>
                <a:lnTo>
                  <a:pt x="335390" y="246798"/>
                </a:lnTo>
                <a:lnTo>
                  <a:pt x="341326" y="246798"/>
                </a:lnTo>
                <a:lnTo>
                  <a:pt x="341177" y="246437"/>
                </a:lnTo>
                <a:lnTo>
                  <a:pt x="329107" y="246437"/>
                </a:lnTo>
                <a:lnTo>
                  <a:pt x="328492" y="246132"/>
                </a:lnTo>
                <a:close/>
              </a:path>
              <a:path w="1915160" h="819785">
                <a:moveTo>
                  <a:pt x="324819" y="241710"/>
                </a:moveTo>
                <a:lnTo>
                  <a:pt x="326944" y="246765"/>
                </a:lnTo>
                <a:lnTo>
                  <a:pt x="328194" y="246240"/>
                </a:lnTo>
                <a:lnTo>
                  <a:pt x="327902" y="245840"/>
                </a:lnTo>
                <a:lnTo>
                  <a:pt x="326341" y="245066"/>
                </a:lnTo>
                <a:lnTo>
                  <a:pt x="326383" y="244687"/>
                </a:lnTo>
                <a:lnTo>
                  <a:pt x="327123" y="243198"/>
                </a:lnTo>
                <a:lnTo>
                  <a:pt x="324819" y="241710"/>
                </a:lnTo>
                <a:close/>
              </a:path>
              <a:path w="1915160" h="819785">
                <a:moveTo>
                  <a:pt x="328194" y="246240"/>
                </a:moveTo>
                <a:lnTo>
                  <a:pt x="326944" y="246765"/>
                </a:lnTo>
                <a:lnTo>
                  <a:pt x="328083" y="246765"/>
                </a:lnTo>
                <a:lnTo>
                  <a:pt x="328295" y="246437"/>
                </a:lnTo>
                <a:lnTo>
                  <a:pt x="328194" y="246240"/>
                </a:lnTo>
                <a:close/>
              </a:path>
              <a:path w="1915160" h="819785">
                <a:moveTo>
                  <a:pt x="329470" y="245705"/>
                </a:moveTo>
                <a:lnTo>
                  <a:pt x="328507" y="246109"/>
                </a:lnTo>
                <a:lnTo>
                  <a:pt x="329107" y="246437"/>
                </a:lnTo>
                <a:lnTo>
                  <a:pt x="329470" y="245705"/>
                </a:lnTo>
                <a:close/>
              </a:path>
              <a:path w="1915160" h="819785">
                <a:moveTo>
                  <a:pt x="338336" y="241527"/>
                </a:moveTo>
                <a:lnTo>
                  <a:pt x="331546" y="241527"/>
                </a:lnTo>
                <a:lnTo>
                  <a:pt x="330355" y="243925"/>
                </a:lnTo>
                <a:lnTo>
                  <a:pt x="330432" y="244304"/>
                </a:lnTo>
                <a:lnTo>
                  <a:pt x="330788" y="245152"/>
                </a:lnTo>
                <a:lnTo>
                  <a:pt x="329470" y="245705"/>
                </a:lnTo>
                <a:lnTo>
                  <a:pt x="329107" y="246437"/>
                </a:lnTo>
                <a:lnTo>
                  <a:pt x="341177" y="246437"/>
                </a:lnTo>
                <a:lnTo>
                  <a:pt x="340297" y="244304"/>
                </a:lnTo>
                <a:lnTo>
                  <a:pt x="340085" y="243925"/>
                </a:lnTo>
                <a:lnTo>
                  <a:pt x="338336" y="241527"/>
                </a:lnTo>
                <a:close/>
              </a:path>
              <a:path w="1915160" h="819785">
                <a:moveTo>
                  <a:pt x="328473" y="246123"/>
                </a:moveTo>
                <a:lnTo>
                  <a:pt x="328194" y="246240"/>
                </a:lnTo>
                <a:lnTo>
                  <a:pt x="328315" y="246406"/>
                </a:lnTo>
                <a:lnTo>
                  <a:pt x="328473" y="246123"/>
                </a:lnTo>
                <a:close/>
              </a:path>
              <a:path w="1915160" h="819785">
                <a:moveTo>
                  <a:pt x="327902" y="245840"/>
                </a:moveTo>
                <a:lnTo>
                  <a:pt x="328194" y="246240"/>
                </a:lnTo>
                <a:lnTo>
                  <a:pt x="328451" y="246132"/>
                </a:lnTo>
                <a:lnTo>
                  <a:pt x="327902" y="245840"/>
                </a:lnTo>
                <a:close/>
              </a:path>
              <a:path w="1915160" h="819785">
                <a:moveTo>
                  <a:pt x="328249" y="243925"/>
                </a:moveTo>
                <a:lnTo>
                  <a:pt x="327110" y="244754"/>
                </a:lnTo>
                <a:lnTo>
                  <a:pt x="327902" y="245840"/>
                </a:lnTo>
                <a:lnTo>
                  <a:pt x="328473" y="246123"/>
                </a:lnTo>
                <a:lnTo>
                  <a:pt x="329428" y="244687"/>
                </a:lnTo>
                <a:lnTo>
                  <a:pt x="328249" y="243925"/>
                </a:lnTo>
                <a:close/>
              </a:path>
              <a:path w="1915160" h="819785">
                <a:moveTo>
                  <a:pt x="329799" y="242798"/>
                </a:moveTo>
                <a:lnTo>
                  <a:pt x="328249" y="243925"/>
                </a:lnTo>
                <a:lnTo>
                  <a:pt x="329428" y="244687"/>
                </a:lnTo>
                <a:lnTo>
                  <a:pt x="328507" y="246109"/>
                </a:lnTo>
                <a:lnTo>
                  <a:pt x="329470" y="245705"/>
                </a:lnTo>
                <a:lnTo>
                  <a:pt x="330310" y="244014"/>
                </a:lnTo>
                <a:lnTo>
                  <a:pt x="329799" y="242798"/>
                </a:lnTo>
                <a:close/>
              </a:path>
              <a:path w="1915160" h="819785">
                <a:moveTo>
                  <a:pt x="327123" y="243198"/>
                </a:moveTo>
                <a:lnTo>
                  <a:pt x="326383" y="244687"/>
                </a:lnTo>
                <a:lnTo>
                  <a:pt x="326341" y="245066"/>
                </a:lnTo>
                <a:lnTo>
                  <a:pt x="327902" y="245840"/>
                </a:lnTo>
                <a:lnTo>
                  <a:pt x="327295" y="245008"/>
                </a:lnTo>
                <a:lnTo>
                  <a:pt x="327202" y="244687"/>
                </a:lnTo>
                <a:lnTo>
                  <a:pt x="328248" y="243925"/>
                </a:lnTo>
                <a:lnTo>
                  <a:pt x="327123" y="243198"/>
                </a:lnTo>
                <a:close/>
              </a:path>
              <a:path w="1915160" h="819785">
                <a:moveTo>
                  <a:pt x="330310" y="244014"/>
                </a:moveTo>
                <a:lnTo>
                  <a:pt x="329470" y="245705"/>
                </a:lnTo>
                <a:lnTo>
                  <a:pt x="330788" y="245152"/>
                </a:lnTo>
                <a:lnTo>
                  <a:pt x="330310" y="244014"/>
                </a:lnTo>
                <a:close/>
              </a:path>
              <a:path w="1915160" h="819785">
                <a:moveTo>
                  <a:pt x="331546" y="241527"/>
                </a:moveTo>
                <a:lnTo>
                  <a:pt x="329799" y="242798"/>
                </a:lnTo>
                <a:lnTo>
                  <a:pt x="330310" y="244014"/>
                </a:lnTo>
                <a:lnTo>
                  <a:pt x="331546" y="241527"/>
                </a:lnTo>
                <a:close/>
              </a:path>
              <a:path w="1915160" h="819785">
                <a:moveTo>
                  <a:pt x="328663" y="240098"/>
                </a:moveTo>
                <a:lnTo>
                  <a:pt x="327123" y="243198"/>
                </a:lnTo>
                <a:lnTo>
                  <a:pt x="328249" y="243925"/>
                </a:lnTo>
                <a:lnTo>
                  <a:pt x="329799" y="242798"/>
                </a:lnTo>
                <a:lnTo>
                  <a:pt x="328663" y="240098"/>
                </a:lnTo>
                <a:close/>
              </a:path>
              <a:path w="1915160" h="819785">
                <a:moveTo>
                  <a:pt x="327862" y="241710"/>
                </a:moveTo>
                <a:lnTo>
                  <a:pt x="324819" y="241710"/>
                </a:lnTo>
                <a:lnTo>
                  <a:pt x="327123" y="243198"/>
                </a:lnTo>
                <a:lnTo>
                  <a:pt x="327862" y="241710"/>
                </a:lnTo>
                <a:close/>
              </a:path>
              <a:path w="1915160" h="819785">
                <a:moveTo>
                  <a:pt x="337294" y="240098"/>
                </a:moveTo>
                <a:lnTo>
                  <a:pt x="328663" y="240098"/>
                </a:lnTo>
                <a:lnTo>
                  <a:pt x="329799" y="242798"/>
                </a:lnTo>
                <a:lnTo>
                  <a:pt x="331546" y="241527"/>
                </a:lnTo>
                <a:lnTo>
                  <a:pt x="338336" y="241527"/>
                </a:lnTo>
                <a:lnTo>
                  <a:pt x="337294" y="240098"/>
                </a:lnTo>
                <a:close/>
              </a:path>
              <a:path w="1915160" h="819785">
                <a:moveTo>
                  <a:pt x="352945" y="284522"/>
                </a:moveTo>
                <a:lnTo>
                  <a:pt x="342214" y="286830"/>
                </a:lnTo>
                <a:lnTo>
                  <a:pt x="344525" y="297548"/>
                </a:lnTo>
                <a:lnTo>
                  <a:pt x="355256" y="295240"/>
                </a:lnTo>
                <a:lnTo>
                  <a:pt x="352945" y="284522"/>
                </a:lnTo>
                <a:close/>
              </a:path>
              <a:path w="1915160" h="819785">
                <a:moveTo>
                  <a:pt x="358953" y="312389"/>
                </a:moveTo>
                <a:lnTo>
                  <a:pt x="348223" y="314697"/>
                </a:lnTo>
                <a:lnTo>
                  <a:pt x="353089" y="337267"/>
                </a:lnTo>
                <a:lnTo>
                  <a:pt x="363087" y="383284"/>
                </a:lnTo>
                <a:lnTo>
                  <a:pt x="373814" y="380959"/>
                </a:lnTo>
                <a:lnTo>
                  <a:pt x="363819" y="334959"/>
                </a:lnTo>
                <a:lnTo>
                  <a:pt x="358953" y="312389"/>
                </a:lnTo>
                <a:close/>
              </a:path>
              <a:path w="1915160" h="819785">
                <a:moveTo>
                  <a:pt x="377539" y="398102"/>
                </a:moveTo>
                <a:lnTo>
                  <a:pt x="366812" y="400427"/>
                </a:lnTo>
                <a:lnTo>
                  <a:pt x="369140" y="411142"/>
                </a:lnTo>
                <a:lnTo>
                  <a:pt x="379867" y="408816"/>
                </a:lnTo>
                <a:lnTo>
                  <a:pt x="377539" y="398102"/>
                </a:lnTo>
                <a:close/>
              </a:path>
              <a:path w="1915160" h="819785">
                <a:moveTo>
                  <a:pt x="383928" y="425536"/>
                </a:moveTo>
                <a:lnTo>
                  <a:pt x="373361" y="428501"/>
                </a:lnTo>
                <a:lnTo>
                  <a:pt x="381142" y="456137"/>
                </a:lnTo>
                <a:lnTo>
                  <a:pt x="389001" y="476398"/>
                </a:lnTo>
                <a:lnTo>
                  <a:pt x="389281" y="476920"/>
                </a:lnTo>
                <a:lnTo>
                  <a:pt x="396263" y="488779"/>
                </a:lnTo>
                <a:lnTo>
                  <a:pt x="396573" y="489171"/>
                </a:lnTo>
                <a:lnTo>
                  <a:pt x="402206" y="494574"/>
                </a:lnTo>
                <a:lnTo>
                  <a:pt x="409809" y="486667"/>
                </a:lnTo>
                <a:lnTo>
                  <a:pt x="408662" y="485566"/>
                </a:lnTo>
                <a:lnTo>
                  <a:pt x="400738" y="485566"/>
                </a:lnTo>
                <a:lnTo>
                  <a:pt x="404540" y="481612"/>
                </a:lnTo>
                <a:lnTo>
                  <a:pt x="404778" y="481612"/>
                </a:lnTo>
                <a:lnTo>
                  <a:pt x="400378" y="474141"/>
                </a:lnTo>
                <a:lnTo>
                  <a:pt x="394011" y="474141"/>
                </a:lnTo>
                <a:lnTo>
                  <a:pt x="398742" y="471362"/>
                </a:lnTo>
                <a:lnTo>
                  <a:pt x="392209" y="454320"/>
                </a:lnTo>
                <a:lnTo>
                  <a:pt x="386323" y="454320"/>
                </a:lnTo>
                <a:lnTo>
                  <a:pt x="391441" y="452339"/>
                </a:lnTo>
                <a:lnTo>
                  <a:pt x="383928" y="425536"/>
                </a:lnTo>
                <a:close/>
              </a:path>
              <a:path w="1915160" h="819785">
                <a:moveTo>
                  <a:pt x="404540" y="481612"/>
                </a:moveTo>
                <a:lnTo>
                  <a:pt x="400738" y="485566"/>
                </a:lnTo>
                <a:lnTo>
                  <a:pt x="405469" y="482787"/>
                </a:lnTo>
                <a:lnTo>
                  <a:pt x="405086" y="482136"/>
                </a:lnTo>
                <a:lnTo>
                  <a:pt x="404540" y="481612"/>
                </a:lnTo>
                <a:close/>
              </a:path>
              <a:path w="1915160" h="819785">
                <a:moveTo>
                  <a:pt x="405086" y="482136"/>
                </a:moveTo>
                <a:lnTo>
                  <a:pt x="405469" y="482787"/>
                </a:lnTo>
                <a:lnTo>
                  <a:pt x="400738" y="485566"/>
                </a:lnTo>
                <a:lnTo>
                  <a:pt x="408662" y="485566"/>
                </a:lnTo>
                <a:lnTo>
                  <a:pt x="405086" y="482136"/>
                </a:lnTo>
                <a:close/>
              </a:path>
              <a:path w="1915160" h="819785">
                <a:moveTo>
                  <a:pt x="404778" y="481612"/>
                </a:moveTo>
                <a:lnTo>
                  <a:pt x="404540" y="481612"/>
                </a:lnTo>
                <a:lnTo>
                  <a:pt x="405086" y="482136"/>
                </a:lnTo>
                <a:lnTo>
                  <a:pt x="404778" y="481612"/>
                </a:lnTo>
                <a:close/>
              </a:path>
              <a:path w="1915160" h="819785">
                <a:moveTo>
                  <a:pt x="398742" y="471362"/>
                </a:moveTo>
                <a:lnTo>
                  <a:pt x="394011" y="474141"/>
                </a:lnTo>
                <a:lnTo>
                  <a:pt x="399129" y="472160"/>
                </a:lnTo>
                <a:lnTo>
                  <a:pt x="398968" y="471745"/>
                </a:lnTo>
                <a:lnTo>
                  <a:pt x="398742" y="471362"/>
                </a:lnTo>
                <a:close/>
              </a:path>
              <a:path w="1915160" h="819785">
                <a:moveTo>
                  <a:pt x="398968" y="471745"/>
                </a:moveTo>
                <a:lnTo>
                  <a:pt x="399129" y="472160"/>
                </a:lnTo>
                <a:lnTo>
                  <a:pt x="394011" y="474141"/>
                </a:lnTo>
                <a:lnTo>
                  <a:pt x="400378" y="474141"/>
                </a:lnTo>
                <a:lnTo>
                  <a:pt x="398968" y="471745"/>
                </a:lnTo>
                <a:close/>
              </a:path>
              <a:path w="1915160" h="819785">
                <a:moveTo>
                  <a:pt x="398819" y="471362"/>
                </a:moveTo>
                <a:lnTo>
                  <a:pt x="398968" y="471745"/>
                </a:lnTo>
                <a:lnTo>
                  <a:pt x="398819" y="471362"/>
                </a:lnTo>
                <a:close/>
              </a:path>
              <a:path w="1915160" h="819785">
                <a:moveTo>
                  <a:pt x="391441" y="452339"/>
                </a:moveTo>
                <a:lnTo>
                  <a:pt x="386323" y="454320"/>
                </a:lnTo>
                <a:lnTo>
                  <a:pt x="391607" y="452837"/>
                </a:lnTo>
                <a:lnTo>
                  <a:pt x="391441" y="452339"/>
                </a:lnTo>
                <a:close/>
              </a:path>
              <a:path w="1915160" h="819785">
                <a:moveTo>
                  <a:pt x="391536" y="452584"/>
                </a:moveTo>
                <a:lnTo>
                  <a:pt x="391607" y="452837"/>
                </a:lnTo>
                <a:lnTo>
                  <a:pt x="386323" y="454320"/>
                </a:lnTo>
                <a:lnTo>
                  <a:pt x="392209" y="454320"/>
                </a:lnTo>
                <a:lnTo>
                  <a:pt x="391536" y="452584"/>
                </a:lnTo>
                <a:close/>
              </a:path>
              <a:path w="1915160" h="819785">
                <a:moveTo>
                  <a:pt x="391467" y="452339"/>
                </a:moveTo>
                <a:lnTo>
                  <a:pt x="391536" y="452584"/>
                </a:lnTo>
                <a:lnTo>
                  <a:pt x="391467" y="452339"/>
                </a:lnTo>
                <a:close/>
              </a:path>
              <a:path w="1915160" h="819785">
                <a:moveTo>
                  <a:pt x="422111" y="478994"/>
                </a:moveTo>
                <a:lnTo>
                  <a:pt x="417437" y="484627"/>
                </a:lnTo>
                <a:lnTo>
                  <a:pt x="425889" y="491623"/>
                </a:lnTo>
                <a:lnTo>
                  <a:pt x="431144" y="485288"/>
                </a:lnTo>
                <a:lnTo>
                  <a:pt x="431347" y="484987"/>
                </a:lnTo>
                <a:lnTo>
                  <a:pt x="432917" y="482071"/>
                </a:lnTo>
                <a:lnTo>
                  <a:pt x="426686" y="482071"/>
                </a:lnTo>
                <a:lnTo>
                  <a:pt x="421851" y="479476"/>
                </a:lnTo>
                <a:lnTo>
                  <a:pt x="422111" y="478994"/>
                </a:lnTo>
                <a:close/>
              </a:path>
              <a:path w="1915160" h="819785">
                <a:moveTo>
                  <a:pt x="422460" y="478573"/>
                </a:moveTo>
                <a:lnTo>
                  <a:pt x="422111" y="478994"/>
                </a:lnTo>
                <a:lnTo>
                  <a:pt x="421851" y="479476"/>
                </a:lnTo>
                <a:lnTo>
                  <a:pt x="426686" y="482071"/>
                </a:lnTo>
                <a:lnTo>
                  <a:pt x="422460" y="478573"/>
                </a:lnTo>
                <a:close/>
              </a:path>
              <a:path w="1915160" h="819785">
                <a:moveTo>
                  <a:pt x="426728" y="478573"/>
                </a:moveTo>
                <a:lnTo>
                  <a:pt x="422460" y="478573"/>
                </a:lnTo>
                <a:lnTo>
                  <a:pt x="426686" y="482071"/>
                </a:lnTo>
                <a:lnTo>
                  <a:pt x="432917" y="482071"/>
                </a:lnTo>
                <a:lnTo>
                  <a:pt x="432990" y="481935"/>
                </a:lnTo>
                <a:lnTo>
                  <a:pt x="426728" y="478573"/>
                </a:lnTo>
                <a:close/>
              </a:path>
              <a:path w="1915160" h="819785">
                <a:moveTo>
                  <a:pt x="423321" y="476744"/>
                </a:moveTo>
                <a:lnTo>
                  <a:pt x="422111" y="478994"/>
                </a:lnTo>
                <a:lnTo>
                  <a:pt x="422460" y="478573"/>
                </a:lnTo>
                <a:lnTo>
                  <a:pt x="426728" y="478573"/>
                </a:lnTo>
                <a:lnTo>
                  <a:pt x="423321" y="476744"/>
                </a:lnTo>
                <a:close/>
              </a:path>
              <a:path w="1915160" h="819785">
                <a:moveTo>
                  <a:pt x="436912" y="445223"/>
                </a:moveTo>
                <a:lnTo>
                  <a:pt x="430610" y="461582"/>
                </a:lnTo>
                <a:lnTo>
                  <a:pt x="440854" y="465519"/>
                </a:lnTo>
                <a:lnTo>
                  <a:pt x="447236" y="448946"/>
                </a:lnTo>
                <a:lnTo>
                  <a:pt x="447882" y="447120"/>
                </a:lnTo>
                <a:lnTo>
                  <a:pt x="442062" y="447120"/>
                </a:lnTo>
                <a:lnTo>
                  <a:pt x="436887" y="445294"/>
                </a:lnTo>
                <a:close/>
              </a:path>
              <a:path w="1915160" h="819785">
                <a:moveTo>
                  <a:pt x="436940" y="445151"/>
                </a:moveTo>
                <a:lnTo>
                  <a:pt x="436887" y="445294"/>
                </a:lnTo>
                <a:lnTo>
                  <a:pt x="442062" y="447120"/>
                </a:lnTo>
                <a:lnTo>
                  <a:pt x="436940" y="445151"/>
                </a:lnTo>
                <a:close/>
              </a:path>
              <a:path w="1915160" h="819785">
                <a:moveTo>
                  <a:pt x="448579" y="445151"/>
                </a:moveTo>
                <a:lnTo>
                  <a:pt x="436940" y="445151"/>
                </a:lnTo>
                <a:lnTo>
                  <a:pt x="442062" y="447120"/>
                </a:lnTo>
                <a:lnTo>
                  <a:pt x="447882" y="447120"/>
                </a:lnTo>
                <a:lnTo>
                  <a:pt x="448579" y="445151"/>
                </a:lnTo>
                <a:close/>
              </a:path>
              <a:path w="1915160" h="819785">
                <a:moveTo>
                  <a:pt x="454417" y="395733"/>
                </a:moveTo>
                <a:lnTo>
                  <a:pt x="436912" y="445223"/>
                </a:lnTo>
                <a:lnTo>
                  <a:pt x="448579" y="445151"/>
                </a:lnTo>
                <a:lnTo>
                  <a:pt x="464767" y="399386"/>
                </a:lnTo>
                <a:lnTo>
                  <a:pt x="454417" y="395733"/>
                </a:lnTo>
                <a:close/>
              </a:path>
              <a:path w="1915160" h="819785">
                <a:moveTo>
                  <a:pt x="470521" y="369122"/>
                </a:moveTo>
                <a:lnTo>
                  <a:pt x="466215" y="372208"/>
                </a:lnTo>
                <a:lnTo>
                  <a:pt x="465776" y="372654"/>
                </a:lnTo>
                <a:lnTo>
                  <a:pt x="461828" y="378365"/>
                </a:lnTo>
                <a:lnTo>
                  <a:pt x="470860" y="384595"/>
                </a:lnTo>
                <a:lnTo>
                  <a:pt x="473521" y="380746"/>
                </a:lnTo>
                <a:lnTo>
                  <a:pt x="473130" y="380746"/>
                </a:lnTo>
                <a:lnTo>
                  <a:pt x="469931" y="376292"/>
                </a:lnTo>
                <a:lnTo>
                  <a:pt x="475671" y="376292"/>
                </a:lnTo>
                <a:lnTo>
                  <a:pt x="470521" y="369122"/>
                </a:lnTo>
                <a:close/>
              </a:path>
              <a:path w="1915160" h="819785">
                <a:moveTo>
                  <a:pt x="469931" y="376292"/>
                </a:moveTo>
                <a:lnTo>
                  <a:pt x="473130" y="380746"/>
                </a:lnTo>
                <a:lnTo>
                  <a:pt x="473905" y="380190"/>
                </a:lnTo>
                <a:lnTo>
                  <a:pt x="474447" y="379407"/>
                </a:lnTo>
                <a:lnTo>
                  <a:pt x="469931" y="376292"/>
                </a:lnTo>
                <a:close/>
              </a:path>
              <a:path w="1915160" h="819785">
                <a:moveTo>
                  <a:pt x="473905" y="380190"/>
                </a:moveTo>
                <a:lnTo>
                  <a:pt x="473130" y="380746"/>
                </a:lnTo>
                <a:lnTo>
                  <a:pt x="473521" y="380746"/>
                </a:lnTo>
                <a:lnTo>
                  <a:pt x="473905" y="380190"/>
                </a:lnTo>
                <a:close/>
              </a:path>
              <a:path w="1915160" h="819785">
                <a:moveTo>
                  <a:pt x="475671" y="376292"/>
                </a:moveTo>
                <a:lnTo>
                  <a:pt x="469931" y="376292"/>
                </a:lnTo>
                <a:lnTo>
                  <a:pt x="474447" y="379407"/>
                </a:lnTo>
                <a:lnTo>
                  <a:pt x="473905" y="380190"/>
                </a:lnTo>
                <a:lnTo>
                  <a:pt x="476920" y="378030"/>
                </a:lnTo>
                <a:lnTo>
                  <a:pt x="475671" y="376292"/>
                </a:lnTo>
                <a:close/>
              </a:path>
              <a:path w="1915160" h="819785">
                <a:moveTo>
                  <a:pt x="546802" y="400705"/>
                </a:moveTo>
                <a:lnTo>
                  <a:pt x="553447" y="404140"/>
                </a:lnTo>
                <a:lnTo>
                  <a:pt x="555146" y="400860"/>
                </a:lnTo>
                <a:lnTo>
                  <a:pt x="547448" y="400860"/>
                </a:lnTo>
                <a:lnTo>
                  <a:pt x="546802" y="400705"/>
                </a:lnTo>
                <a:close/>
              </a:path>
              <a:path w="1915160" h="819785">
                <a:moveTo>
                  <a:pt x="548733" y="395530"/>
                </a:moveTo>
                <a:lnTo>
                  <a:pt x="546211" y="400399"/>
                </a:lnTo>
                <a:lnTo>
                  <a:pt x="546802" y="400705"/>
                </a:lnTo>
                <a:lnTo>
                  <a:pt x="547448" y="400860"/>
                </a:lnTo>
                <a:lnTo>
                  <a:pt x="548733" y="395530"/>
                </a:lnTo>
                <a:close/>
              </a:path>
              <a:path w="1915160" h="819785">
                <a:moveTo>
                  <a:pt x="557907" y="395530"/>
                </a:moveTo>
                <a:lnTo>
                  <a:pt x="548733" y="395530"/>
                </a:lnTo>
                <a:lnTo>
                  <a:pt x="547448" y="400860"/>
                </a:lnTo>
                <a:lnTo>
                  <a:pt x="555146" y="400860"/>
                </a:lnTo>
                <a:lnTo>
                  <a:pt x="557907" y="395530"/>
                </a:lnTo>
                <a:close/>
              </a:path>
              <a:path w="1915160" h="819785">
                <a:moveTo>
                  <a:pt x="492857" y="370540"/>
                </a:moveTo>
                <a:lnTo>
                  <a:pt x="531172" y="396944"/>
                </a:lnTo>
                <a:lnTo>
                  <a:pt x="546802" y="400705"/>
                </a:lnTo>
                <a:lnTo>
                  <a:pt x="546211" y="400399"/>
                </a:lnTo>
                <a:lnTo>
                  <a:pt x="548733" y="395530"/>
                </a:lnTo>
                <a:lnTo>
                  <a:pt x="557907" y="395530"/>
                </a:lnTo>
                <a:lnTo>
                  <a:pt x="558492" y="394403"/>
                </a:lnTo>
                <a:lnTo>
                  <a:pt x="550862" y="390458"/>
                </a:lnTo>
                <a:lnTo>
                  <a:pt x="550449" y="390305"/>
                </a:lnTo>
                <a:lnTo>
                  <a:pt x="542137" y="388306"/>
                </a:lnTo>
                <a:lnTo>
                  <a:pt x="517981" y="388306"/>
                </a:lnTo>
                <a:lnTo>
                  <a:pt x="519205" y="382962"/>
                </a:lnTo>
                <a:lnTo>
                  <a:pt x="519433" y="382962"/>
                </a:lnTo>
                <a:lnTo>
                  <a:pt x="516483" y="381693"/>
                </a:lnTo>
                <a:lnTo>
                  <a:pt x="502605" y="381693"/>
                </a:lnTo>
                <a:lnTo>
                  <a:pt x="504708" y="376815"/>
                </a:lnTo>
                <a:lnTo>
                  <a:pt x="504803" y="376658"/>
                </a:lnTo>
                <a:lnTo>
                  <a:pt x="492857" y="370540"/>
                </a:lnTo>
                <a:close/>
              </a:path>
              <a:path w="1915160" h="819785">
                <a:moveTo>
                  <a:pt x="519205" y="382962"/>
                </a:moveTo>
                <a:lnTo>
                  <a:pt x="517981" y="388306"/>
                </a:lnTo>
                <a:lnTo>
                  <a:pt x="520151" y="383271"/>
                </a:lnTo>
                <a:lnTo>
                  <a:pt x="519692" y="383073"/>
                </a:lnTo>
                <a:lnTo>
                  <a:pt x="519205" y="382962"/>
                </a:lnTo>
                <a:close/>
              </a:path>
              <a:path w="1915160" h="819785">
                <a:moveTo>
                  <a:pt x="519692" y="383073"/>
                </a:moveTo>
                <a:lnTo>
                  <a:pt x="520151" y="383271"/>
                </a:lnTo>
                <a:lnTo>
                  <a:pt x="517981" y="388306"/>
                </a:lnTo>
                <a:lnTo>
                  <a:pt x="542137" y="388306"/>
                </a:lnTo>
                <a:lnTo>
                  <a:pt x="533621" y="386257"/>
                </a:lnTo>
                <a:lnTo>
                  <a:pt x="519692" y="383073"/>
                </a:lnTo>
                <a:close/>
              </a:path>
              <a:path w="1915160" h="819785">
                <a:moveTo>
                  <a:pt x="519433" y="382962"/>
                </a:moveTo>
                <a:lnTo>
                  <a:pt x="519205" y="382962"/>
                </a:lnTo>
                <a:lnTo>
                  <a:pt x="519692" y="383073"/>
                </a:lnTo>
                <a:lnTo>
                  <a:pt x="519433" y="382962"/>
                </a:lnTo>
                <a:close/>
              </a:path>
              <a:path w="1915160" h="819785">
                <a:moveTo>
                  <a:pt x="504775" y="376658"/>
                </a:moveTo>
                <a:lnTo>
                  <a:pt x="502605" y="381693"/>
                </a:lnTo>
                <a:lnTo>
                  <a:pt x="505109" y="376815"/>
                </a:lnTo>
                <a:lnTo>
                  <a:pt x="504775" y="376658"/>
                </a:lnTo>
                <a:close/>
              </a:path>
              <a:path w="1915160" h="819785">
                <a:moveTo>
                  <a:pt x="504946" y="376732"/>
                </a:moveTo>
                <a:lnTo>
                  <a:pt x="505109" y="376815"/>
                </a:lnTo>
                <a:lnTo>
                  <a:pt x="502605" y="381693"/>
                </a:lnTo>
                <a:lnTo>
                  <a:pt x="516483" y="381693"/>
                </a:lnTo>
                <a:lnTo>
                  <a:pt x="504946" y="376732"/>
                </a:lnTo>
                <a:close/>
              </a:path>
              <a:path w="1915160" h="819785">
                <a:moveTo>
                  <a:pt x="504803" y="376658"/>
                </a:moveTo>
                <a:lnTo>
                  <a:pt x="504946" y="376732"/>
                </a:lnTo>
                <a:lnTo>
                  <a:pt x="504803" y="376658"/>
                </a:lnTo>
                <a:close/>
              </a:path>
              <a:path w="1915160" h="819785">
                <a:moveTo>
                  <a:pt x="573863" y="405993"/>
                </a:moveTo>
                <a:lnTo>
                  <a:pt x="566000" y="413643"/>
                </a:lnTo>
                <a:lnTo>
                  <a:pt x="573660" y="421497"/>
                </a:lnTo>
                <a:lnTo>
                  <a:pt x="581522" y="413846"/>
                </a:lnTo>
                <a:lnTo>
                  <a:pt x="573863" y="405993"/>
                </a:lnTo>
                <a:close/>
              </a:path>
              <a:path w="1915160" h="819785">
                <a:moveTo>
                  <a:pt x="593687" y="426669"/>
                </a:moveTo>
                <a:lnTo>
                  <a:pt x="614140" y="460193"/>
                </a:lnTo>
                <a:lnTo>
                  <a:pt x="622264" y="460863"/>
                </a:lnTo>
                <a:lnTo>
                  <a:pt x="623073" y="460730"/>
                </a:lnTo>
                <a:lnTo>
                  <a:pt x="629271" y="458192"/>
                </a:lnTo>
                <a:lnTo>
                  <a:pt x="629821" y="457841"/>
                </a:lnTo>
                <a:lnTo>
                  <a:pt x="632520" y="455340"/>
                </a:lnTo>
                <a:lnTo>
                  <a:pt x="621770" y="455340"/>
                </a:lnTo>
                <a:lnTo>
                  <a:pt x="621621" y="454977"/>
                </a:lnTo>
                <a:lnTo>
                  <a:pt x="616004" y="454977"/>
                </a:lnTo>
                <a:lnTo>
                  <a:pt x="616226" y="451441"/>
                </a:lnTo>
                <a:lnTo>
                  <a:pt x="609277" y="451441"/>
                </a:lnTo>
                <a:lnTo>
                  <a:pt x="611832" y="446590"/>
                </a:lnTo>
                <a:lnTo>
                  <a:pt x="612254" y="446590"/>
                </a:lnTo>
                <a:lnTo>
                  <a:pt x="593687" y="426669"/>
                </a:lnTo>
                <a:close/>
              </a:path>
              <a:path w="1915160" h="819785">
                <a:moveTo>
                  <a:pt x="620855" y="449789"/>
                </a:moveTo>
                <a:lnTo>
                  <a:pt x="619688" y="450268"/>
                </a:lnTo>
                <a:lnTo>
                  <a:pt x="621770" y="455340"/>
                </a:lnTo>
                <a:lnTo>
                  <a:pt x="622114" y="449868"/>
                </a:lnTo>
                <a:lnTo>
                  <a:pt x="620855" y="449789"/>
                </a:lnTo>
                <a:close/>
              </a:path>
              <a:path w="1915160" h="819785">
                <a:moveTo>
                  <a:pt x="623571" y="448677"/>
                </a:moveTo>
                <a:lnTo>
                  <a:pt x="620855" y="449789"/>
                </a:lnTo>
                <a:lnTo>
                  <a:pt x="622114" y="449868"/>
                </a:lnTo>
                <a:lnTo>
                  <a:pt x="621770" y="455340"/>
                </a:lnTo>
                <a:lnTo>
                  <a:pt x="632520" y="455340"/>
                </a:lnTo>
                <a:lnTo>
                  <a:pt x="634642" y="453372"/>
                </a:lnTo>
                <a:lnTo>
                  <a:pt x="626575" y="453372"/>
                </a:lnTo>
                <a:lnTo>
                  <a:pt x="622841" y="449354"/>
                </a:lnTo>
                <a:lnTo>
                  <a:pt x="623571" y="448677"/>
                </a:lnTo>
                <a:close/>
              </a:path>
              <a:path w="1915160" h="819785">
                <a:moveTo>
                  <a:pt x="616348" y="449506"/>
                </a:moveTo>
                <a:lnTo>
                  <a:pt x="616004" y="454977"/>
                </a:lnTo>
                <a:lnTo>
                  <a:pt x="618559" y="450126"/>
                </a:lnTo>
                <a:lnTo>
                  <a:pt x="617520" y="449580"/>
                </a:lnTo>
                <a:lnTo>
                  <a:pt x="616348" y="449506"/>
                </a:lnTo>
                <a:close/>
              </a:path>
              <a:path w="1915160" h="819785">
                <a:moveTo>
                  <a:pt x="617520" y="449580"/>
                </a:moveTo>
                <a:lnTo>
                  <a:pt x="618559" y="450126"/>
                </a:lnTo>
                <a:lnTo>
                  <a:pt x="616004" y="454977"/>
                </a:lnTo>
                <a:lnTo>
                  <a:pt x="621621" y="454977"/>
                </a:lnTo>
                <a:lnTo>
                  <a:pt x="619688" y="450268"/>
                </a:lnTo>
                <a:lnTo>
                  <a:pt x="620855" y="449789"/>
                </a:lnTo>
                <a:lnTo>
                  <a:pt x="617520" y="449580"/>
                </a:lnTo>
                <a:close/>
              </a:path>
              <a:path w="1915160" h="819785">
                <a:moveTo>
                  <a:pt x="624493" y="448300"/>
                </a:moveTo>
                <a:lnTo>
                  <a:pt x="623571" y="448677"/>
                </a:lnTo>
                <a:lnTo>
                  <a:pt x="622841" y="449354"/>
                </a:lnTo>
                <a:lnTo>
                  <a:pt x="626575" y="453372"/>
                </a:lnTo>
                <a:lnTo>
                  <a:pt x="624493" y="448300"/>
                </a:lnTo>
                <a:close/>
              </a:path>
              <a:path w="1915160" h="819785">
                <a:moveTo>
                  <a:pt x="638705" y="448300"/>
                </a:moveTo>
                <a:lnTo>
                  <a:pt x="624493" y="448300"/>
                </a:lnTo>
                <a:lnTo>
                  <a:pt x="626575" y="453372"/>
                </a:lnTo>
                <a:lnTo>
                  <a:pt x="634642" y="453372"/>
                </a:lnTo>
                <a:lnTo>
                  <a:pt x="636407" y="451735"/>
                </a:lnTo>
                <a:lnTo>
                  <a:pt x="636697" y="451391"/>
                </a:lnTo>
                <a:lnTo>
                  <a:pt x="638705" y="448300"/>
                </a:lnTo>
                <a:close/>
              </a:path>
              <a:path w="1915160" h="819785">
                <a:moveTo>
                  <a:pt x="611832" y="446590"/>
                </a:moveTo>
                <a:lnTo>
                  <a:pt x="609277" y="451441"/>
                </a:lnTo>
                <a:lnTo>
                  <a:pt x="613294" y="447706"/>
                </a:lnTo>
                <a:lnTo>
                  <a:pt x="612658" y="447024"/>
                </a:lnTo>
                <a:lnTo>
                  <a:pt x="611832" y="446590"/>
                </a:lnTo>
                <a:close/>
              </a:path>
              <a:path w="1915160" h="819785">
                <a:moveTo>
                  <a:pt x="612658" y="447024"/>
                </a:moveTo>
                <a:lnTo>
                  <a:pt x="613294" y="447706"/>
                </a:lnTo>
                <a:lnTo>
                  <a:pt x="609277" y="451441"/>
                </a:lnTo>
                <a:lnTo>
                  <a:pt x="616226" y="451441"/>
                </a:lnTo>
                <a:lnTo>
                  <a:pt x="616348" y="449506"/>
                </a:lnTo>
                <a:lnTo>
                  <a:pt x="617380" y="449506"/>
                </a:lnTo>
                <a:lnTo>
                  <a:pt x="612658" y="447024"/>
                </a:lnTo>
                <a:close/>
              </a:path>
              <a:path w="1915160" h="819785">
                <a:moveTo>
                  <a:pt x="617380" y="449506"/>
                </a:moveTo>
                <a:lnTo>
                  <a:pt x="616348" y="449506"/>
                </a:lnTo>
                <a:lnTo>
                  <a:pt x="617520" y="449580"/>
                </a:lnTo>
                <a:lnTo>
                  <a:pt x="617380" y="449506"/>
                </a:lnTo>
                <a:close/>
              </a:path>
              <a:path w="1915160" h="819785">
                <a:moveTo>
                  <a:pt x="628107" y="444472"/>
                </a:moveTo>
                <a:lnTo>
                  <a:pt x="623571" y="448677"/>
                </a:lnTo>
                <a:lnTo>
                  <a:pt x="624493" y="448300"/>
                </a:lnTo>
                <a:lnTo>
                  <a:pt x="638705" y="448300"/>
                </a:lnTo>
                <a:lnTo>
                  <a:pt x="638883" y="448026"/>
                </a:lnTo>
                <a:lnTo>
                  <a:pt x="632341" y="448026"/>
                </a:lnTo>
                <a:lnTo>
                  <a:pt x="627737" y="445042"/>
                </a:lnTo>
                <a:lnTo>
                  <a:pt x="628107" y="444472"/>
                </a:lnTo>
                <a:close/>
              </a:path>
              <a:path w="1915160" h="819785">
                <a:moveTo>
                  <a:pt x="628607" y="444009"/>
                </a:moveTo>
                <a:lnTo>
                  <a:pt x="628107" y="444472"/>
                </a:lnTo>
                <a:lnTo>
                  <a:pt x="627737" y="445042"/>
                </a:lnTo>
                <a:lnTo>
                  <a:pt x="632341" y="448026"/>
                </a:lnTo>
                <a:lnTo>
                  <a:pt x="628607" y="444009"/>
                </a:lnTo>
                <a:close/>
              </a:path>
              <a:path w="1915160" h="819785">
                <a:moveTo>
                  <a:pt x="641494" y="444009"/>
                </a:moveTo>
                <a:lnTo>
                  <a:pt x="628607" y="444009"/>
                </a:lnTo>
                <a:lnTo>
                  <a:pt x="632341" y="448026"/>
                </a:lnTo>
                <a:lnTo>
                  <a:pt x="638883" y="448026"/>
                </a:lnTo>
                <a:lnTo>
                  <a:pt x="641494" y="444009"/>
                </a:lnTo>
                <a:close/>
              </a:path>
              <a:path w="1915160" h="819785">
                <a:moveTo>
                  <a:pt x="612254" y="446590"/>
                </a:moveTo>
                <a:lnTo>
                  <a:pt x="611832" y="446590"/>
                </a:lnTo>
                <a:lnTo>
                  <a:pt x="612658" y="447024"/>
                </a:lnTo>
                <a:lnTo>
                  <a:pt x="612254" y="446590"/>
                </a:lnTo>
                <a:close/>
              </a:path>
              <a:path w="1915160" h="819785">
                <a:moveTo>
                  <a:pt x="634249" y="435019"/>
                </a:moveTo>
                <a:lnTo>
                  <a:pt x="628107" y="444472"/>
                </a:lnTo>
                <a:lnTo>
                  <a:pt x="628607" y="444009"/>
                </a:lnTo>
                <a:lnTo>
                  <a:pt x="641494" y="444009"/>
                </a:lnTo>
                <a:lnTo>
                  <a:pt x="643815" y="440436"/>
                </a:lnTo>
                <a:lnTo>
                  <a:pt x="644052" y="439966"/>
                </a:lnTo>
                <a:lnTo>
                  <a:pt x="645111" y="437672"/>
                </a:lnTo>
                <a:lnTo>
                  <a:pt x="639068" y="437672"/>
                </a:lnTo>
                <a:lnTo>
                  <a:pt x="634083" y="435378"/>
                </a:lnTo>
                <a:lnTo>
                  <a:pt x="634249" y="435019"/>
                </a:lnTo>
                <a:close/>
              </a:path>
              <a:path w="1915160" h="819785">
                <a:moveTo>
                  <a:pt x="634464" y="434688"/>
                </a:moveTo>
                <a:lnTo>
                  <a:pt x="634249" y="435019"/>
                </a:lnTo>
                <a:lnTo>
                  <a:pt x="634083" y="435378"/>
                </a:lnTo>
                <a:lnTo>
                  <a:pt x="639068" y="437672"/>
                </a:lnTo>
                <a:lnTo>
                  <a:pt x="634464" y="434688"/>
                </a:lnTo>
                <a:close/>
              </a:path>
              <a:path w="1915160" h="819785">
                <a:moveTo>
                  <a:pt x="638979" y="434688"/>
                </a:moveTo>
                <a:lnTo>
                  <a:pt x="634464" y="434688"/>
                </a:lnTo>
                <a:lnTo>
                  <a:pt x="639068" y="437672"/>
                </a:lnTo>
                <a:lnTo>
                  <a:pt x="645111" y="437672"/>
                </a:lnTo>
                <a:lnTo>
                  <a:pt x="645172" y="437538"/>
                </a:lnTo>
                <a:lnTo>
                  <a:pt x="638979" y="434688"/>
                </a:lnTo>
                <a:close/>
              </a:path>
              <a:path w="1915160" h="819785">
                <a:moveTo>
                  <a:pt x="635203" y="432950"/>
                </a:moveTo>
                <a:lnTo>
                  <a:pt x="634249" y="435019"/>
                </a:lnTo>
                <a:lnTo>
                  <a:pt x="634464" y="434688"/>
                </a:lnTo>
                <a:lnTo>
                  <a:pt x="638979" y="434688"/>
                </a:lnTo>
                <a:lnTo>
                  <a:pt x="635203" y="432950"/>
                </a:lnTo>
                <a:close/>
              </a:path>
              <a:path w="1915160" h="819785">
                <a:moveTo>
                  <a:pt x="646883" y="407077"/>
                </a:moveTo>
                <a:lnTo>
                  <a:pt x="642553" y="417020"/>
                </a:lnTo>
                <a:lnTo>
                  <a:pt x="652522" y="421606"/>
                </a:lnTo>
                <a:lnTo>
                  <a:pt x="656952" y="411443"/>
                </a:lnTo>
                <a:lnTo>
                  <a:pt x="646883" y="407077"/>
                </a:lnTo>
                <a:close/>
              </a:path>
              <a:path w="1915160" h="819785">
                <a:moveTo>
                  <a:pt x="716329" y="390868"/>
                </a:moveTo>
                <a:lnTo>
                  <a:pt x="706857" y="396407"/>
                </a:lnTo>
                <a:lnTo>
                  <a:pt x="712257" y="405614"/>
                </a:lnTo>
                <a:lnTo>
                  <a:pt x="712498" y="406000"/>
                </a:lnTo>
                <a:lnTo>
                  <a:pt x="717767" y="402707"/>
                </a:lnTo>
                <a:lnTo>
                  <a:pt x="716909" y="402707"/>
                </a:lnTo>
                <a:lnTo>
                  <a:pt x="721564" y="399799"/>
                </a:lnTo>
                <a:lnTo>
                  <a:pt x="716329" y="390868"/>
                </a:lnTo>
                <a:close/>
              </a:path>
              <a:path w="1915160" h="819785">
                <a:moveTo>
                  <a:pt x="721561" y="399799"/>
                </a:moveTo>
                <a:lnTo>
                  <a:pt x="716909" y="402707"/>
                </a:lnTo>
                <a:lnTo>
                  <a:pt x="721645" y="399937"/>
                </a:lnTo>
                <a:lnTo>
                  <a:pt x="721561" y="399799"/>
                </a:lnTo>
                <a:close/>
              </a:path>
              <a:path w="1915160" h="819785">
                <a:moveTo>
                  <a:pt x="721603" y="399866"/>
                </a:moveTo>
                <a:lnTo>
                  <a:pt x="716909" y="402707"/>
                </a:lnTo>
                <a:lnTo>
                  <a:pt x="717767" y="402707"/>
                </a:lnTo>
                <a:lnTo>
                  <a:pt x="721803" y="400184"/>
                </a:lnTo>
                <a:lnTo>
                  <a:pt x="721603" y="399866"/>
                </a:lnTo>
                <a:close/>
              </a:path>
              <a:path w="1915160" h="819785">
                <a:moveTo>
                  <a:pt x="721564" y="399799"/>
                </a:moveTo>
                <a:close/>
              </a:path>
              <a:path w="1915160" h="819785">
                <a:moveTo>
                  <a:pt x="684754" y="355071"/>
                </a:moveTo>
                <a:lnTo>
                  <a:pt x="653878" y="390986"/>
                </a:lnTo>
                <a:lnTo>
                  <a:pt x="663946" y="395353"/>
                </a:lnTo>
                <a:lnTo>
                  <a:pt x="672418" y="375862"/>
                </a:lnTo>
                <a:lnTo>
                  <a:pt x="672231" y="375862"/>
                </a:lnTo>
                <a:lnTo>
                  <a:pt x="667898" y="372497"/>
                </a:lnTo>
                <a:lnTo>
                  <a:pt x="674849" y="372497"/>
                </a:lnTo>
                <a:lnTo>
                  <a:pt x="677939" y="368528"/>
                </a:lnTo>
                <a:lnTo>
                  <a:pt x="677493" y="368528"/>
                </a:lnTo>
                <a:lnTo>
                  <a:pt x="674625" y="363855"/>
                </a:lnTo>
                <a:lnTo>
                  <a:pt x="679623" y="363855"/>
                </a:lnTo>
                <a:lnTo>
                  <a:pt x="679430" y="360913"/>
                </a:lnTo>
                <a:lnTo>
                  <a:pt x="684099" y="360913"/>
                </a:lnTo>
                <a:lnTo>
                  <a:pt x="684235" y="360598"/>
                </a:lnTo>
                <a:lnTo>
                  <a:pt x="694959" y="360598"/>
                </a:lnTo>
                <a:lnTo>
                  <a:pt x="692254" y="358183"/>
                </a:lnTo>
                <a:lnTo>
                  <a:pt x="691758" y="357867"/>
                </a:lnTo>
                <a:lnTo>
                  <a:pt x="685598" y="355216"/>
                </a:lnTo>
                <a:lnTo>
                  <a:pt x="684754" y="355071"/>
                </a:lnTo>
                <a:close/>
              </a:path>
              <a:path w="1915160" h="819785">
                <a:moveTo>
                  <a:pt x="699271" y="380516"/>
                </a:moveTo>
                <a:lnTo>
                  <a:pt x="698190" y="381147"/>
                </a:lnTo>
                <a:lnTo>
                  <a:pt x="698094" y="381392"/>
                </a:lnTo>
                <a:lnTo>
                  <a:pt x="699271" y="380516"/>
                </a:lnTo>
                <a:close/>
              </a:path>
              <a:path w="1915160" h="819785">
                <a:moveTo>
                  <a:pt x="702494" y="378115"/>
                </a:moveTo>
                <a:lnTo>
                  <a:pt x="697757" y="380885"/>
                </a:lnTo>
                <a:lnTo>
                  <a:pt x="697996" y="381261"/>
                </a:lnTo>
                <a:lnTo>
                  <a:pt x="699271" y="380516"/>
                </a:lnTo>
                <a:lnTo>
                  <a:pt x="702494" y="378115"/>
                </a:lnTo>
                <a:close/>
              </a:path>
              <a:path w="1915160" h="819785">
                <a:moveTo>
                  <a:pt x="690736" y="371533"/>
                </a:moveTo>
                <a:lnTo>
                  <a:pt x="697911" y="381147"/>
                </a:lnTo>
                <a:lnTo>
                  <a:pt x="697757" y="380885"/>
                </a:lnTo>
                <a:lnTo>
                  <a:pt x="702494" y="378115"/>
                </a:lnTo>
                <a:lnTo>
                  <a:pt x="703376" y="378115"/>
                </a:lnTo>
                <a:lnTo>
                  <a:pt x="707456" y="375730"/>
                </a:lnTo>
                <a:lnTo>
                  <a:pt x="707015" y="375002"/>
                </a:lnTo>
                <a:lnTo>
                  <a:pt x="704702" y="371902"/>
                </a:lnTo>
                <a:lnTo>
                  <a:pt x="691148" y="371902"/>
                </a:lnTo>
                <a:lnTo>
                  <a:pt x="690736" y="371533"/>
                </a:lnTo>
                <a:close/>
              </a:path>
              <a:path w="1915160" h="819785">
                <a:moveTo>
                  <a:pt x="703376" y="378115"/>
                </a:moveTo>
                <a:lnTo>
                  <a:pt x="702494" y="378115"/>
                </a:lnTo>
                <a:lnTo>
                  <a:pt x="699271" y="380516"/>
                </a:lnTo>
                <a:lnTo>
                  <a:pt x="703376" y="378115"/>
                </a:lnTo>
                <a:close/>
              </a:path>
              <a:path w="1915160" h="819785">
                <a:moveTo>
                  <a:pt x="667898" y="372497"/>
                </a:moveTo>
                <a:lnTo>
                  <a:pt x="672231" y="375862"/>
                </a:lnTo>
                <a:lnTo>
                  <a:pt x="672656" y="375316"/>
                </a:lnTo>
                <a:lnTo>
                  <a:pt x="672932" y="374681"/>
                </a:lnTo>
                <a:lnTo>
                  <a:pt x="667898" y="372497"/>
                </a:lnTo>
                <a:close/>
              </a:path>
              <a:path w="1915160" h="819785">
                <a:moveTo>
                  <a:pt x="672656" y="375316"/>
                </a:moveTo>
                <a:lnTo>
                  <a:pt x="672231" y="375862"/>
                </a:lnTo>
                <a:lnTo>
                  <a:pt x="672418" y="375862"/>
                </a:lnTo>
                <a:lnTo>
                  <a:pt x="672656" y="375316"/>
                </a:lnTo>
                <a:close/>
              </a:path>
              <a:path w="1915160" h="819785">
                <a:moveTo>
                  <a:pt x="674849" y="372497"/>
                </a:moveTo>
                <a:lnTo>
                  <a:pt x="667898" y="372497"/>
                </a:lnTo>
                <a:lnTo>
                  <a:pt x="672932" y="374681"/>
                </a:lnTo>
                <a:lnTo>
                  <a:pt x="672656" y="375316"/>
                </a:lnTo>
                <a:lnTo>
                  <a:pt x="674849" y="372497"/>
                </a:lnTo>
                <a:close/>
              </a:path>
              <a:path w="1915160" h="819785">
                <a:moveTo>
                  <a:pt x="694806" y="367815"/>
                </a:moveTo>
                <a:lnTo>
                  <a:pt x="690406" y="371092"/>
                </a:lnTo>
                <a:lnTo>
                  <a:pt x="690736" y="371533"/>
                </a:lnTo>
                <a:lnTo>
                  <a:pt x="691148" y="371902"/>
                </a:lnTo>
                <a:lnTo>
                  <a:pt x="694806" y="367815"/>
                </a:lnTo>
                <a:close/>
              </a:path>
              <a:path w="1915160" h="819785">
                <a:moveTo>
                  <a:pt x="701651" y="367815"/>
                </a:moveTo>
                <a:lnTo>
                  <a:pt x="694806" y="367815"/>
                </a:lnTo>
                <a:lnTo>
                  <a:pt x="691148" y="371902"/>
                </a:lnTo>
                <a:lnTo>
                  <a:pt x="704702" y="371902"/>
                </a:lnTo>
                <a:lnTo>
                  <a:pt x="701651" y="367815"/>
                </a:lnTo>
                <a:close/>
              </a:path>
              <a:path w="1915160" h="819785">
                <a:moveTo>
                  <a:pt x="686048" y="367348"/>
                </a:moveTo>
                <a:lnTo>
                  <a:pt x="690736" y="371533"/>
                </a:lnTo>
                <a:lnTo>
                  <a:pt x="690406" y="371092"/>
                </a:lnTo>
                <a:lnTo>
                  <a:pt x="694806" y="367815"/>
                </a:lnTo>
                <a:lnTo>
                  <a:pt x="701651" y="367815"/>
                </a:lnTo>
                <a:lnTo>
                  <a:pt x="686868" y="367701"/>
                </a:lnTo>
                <a:lnTo>
                  <a:pt x="686048" y="367348"/>
                </a:lnTo>
                <a:close/>
              </a:path>
              <a:path w="1915160" h="819785">
                <a:moveTo>
                  <a:pt x="674625" y="363855"/>
                </a:moveTo>
                <a:lnTo>
                  <a:pt x="677493" y="368528"/>
                </a:lnTo>
                <a:lnTo>
                  <a:pt x="678345" y="368007"/>
                </a:lnTo>
                <a:lnTo>
                  <a:pt x="678958" y="367219"/>
                </a:lnTo>
                <a:lnTo>
                  <a:pt x="674625" y="363855"/>
                </a:lnTo>
                <a:close/>
              </a:path>
              <a:path w="1915160" h="819785">
                <a:moveTo>
                  <a:pt x="678345" y="368007"/>
                </a:moveTo>
                <a:lnTo>
                  <a:pt x="677493" y="368528"/>
                </a:lnTo>
                <a:lnTo>
                  <a:pt x="677939" y="368528"/>
                </a:lnTo>
                <a:lnTo>
                  <a:pt x="678345" y="368007"/>
                </a:lnTo>
                <a:close/>
              </a:path>
              <a:path w="1915160" h="819785">
                <a:moveTo>
                  <a:pt x="679623" y="363855"/>
                </a:moveTo>
                <a:lnTo>
                  <a:pt x="674625" y="363855"/>
                </a:lnTo>
                <a:lnTo>
                  <a:pt x="678958" y="367219"/>
                </a:lnTo>
                <a:lnTo>
                  <a:pt x="678345" y="368007"/>
                </a:lnTo>
                <a:lnTo>
                  <a:pt x="680997" y="366383"/>
                </a:lnTo>
                <a:lnTo>
                  <a:pt x="679789" y="366383"/>
                </a:lnTo>
                <a:lnTo>
                  <a:pt x="679623" y="363855"/>
                </a:lnTo>
                <a:close/>
              </a:path>
              <a:path w="1915160" h="819785">
                <a:moveTo>
                  <a:pt x="689040" y="362666"/>
                </a:moveTo>
                <a:lnTo>
                  <a:pt x="685382" y="366753"/>
                </a:lnTo>
                <a:lnTo>
                  <a:pt x="686048" y="367348"/>
                </a:lnTo>
                <a:lnTo>
                  <a:pt x="686868" y="367701"/>
                </a:lnTo>
                <a:lnTo>
                  <a:pt x="689040" y="362666"/>
                </a:lnTo>
                <a:close/>
              </a:path>
              <a:path w="1915160" h="819785">
                <a:moveTo>
                  <a:pt x="697274" y="362666"/>
                </a:moveTo>
                <a:lnTo>
                  <a:pt x="689040" y="362666"/>
                </a:lnTo>
                <a:lnTo>
                  <a:pt x="686868" y="367701"/>
                </a:lnTo>
                <a:lnTo>
                  <a:pt x="701566" y="367701"/>
                </a:lnTo>
                <a:lnTo>
                  <a:pt x="698986" y="364244"/>
                </a:lnTo>
                <a:lnTo>
                  <a:pt x="698738" y="363974"/>
                </a:lnTo>
                <a:lnTo>
                  <a:pt x="697274" y="362666"/>
                </a:lnTo>
                <a:close/>
              </a:path>
              <a:path w="1915160" h="819785">
                <a:moveTo>
                  <a:pt x="694959" y="360598"/>
                </a:moveTo>
                <a:lnTo>
                  <a:pt x="684235" y="360598"/>
                </a:lnTo>
                <a:lnTo>
                  <a:pt x="684594" y="366069"/>
                </a:lnTo>
                <a:lnTo>
                  <a:pt x="683276" y="366155"/>
                </a:lnTo>
                <a:lnTo>
                  <a:pt x="686048" y="367348"/>
                </a:lnTo>
                <a:lnTo>
                  <a:pt x="685382" y="366753"/>
                </a:lnTo>
                <a:lnTo>
                  <a:pt x="689040" y="362666"/>
                </a:lnTo>
                <a:lnTo>
                  <a:pt x="697274" y="362666"/>
                </a:lnTo>
                <a:lnTo>
                  <a:pt x="694959" y="360598"/>
                </a:lnTo>
                <a:close/>
              </a:path>
              <a:path w="1915160" h="819785">
                <a:moveTo>
                  <a:pt x="679430" y="360913"/>
                </a:moveTo>
                <a:lnTo>
                  <a:pt x="679789" y="366383"/>
                </a:lnTo>
                <a:lnTo>
                  <a:pt x="681142" y="366295"/>
                </a:lnTo>
                <a:lnTo>
                  <a:pt x="682157" y="365673"/>
                </a:lnTo>
                <a:lnTo>
                  <a:pt x="682172" y="365382"/>
                </a:lnTo>
                <a:lnTo>
                  <a:pt x="679430" y="360913"/>
                </a:lnTo>
                <a:close/>
              </a:path>
              <a:path w="1915160" h="819785">
                <a:moveTo>
                  <a:pt x="681142" y="366295"/>
                </a:moveTo>
                <a:lnTo>
                  <a:pt x="679789" y="366383"/>
                </a:lnTo>
                <a:lnTo>
                  <a:pt x="680997" y="366383"/>
                </a:lnTo>
                <a:lnTo>
                  <a:pt x="681142" y="366295"/>
                </a:lnTo>
                <a:close/>
              </a:path>
              <a:path w="1915160" h="819785">
                <a:moveTo>
                  <a:pt x="682157" y="365673"/>
                </a:moveTo>
                <a:lnTo>
                  <a:pt x="681142" y="366295"/>
                </a:lnTo>
                <a:lnTo>
                  <a:pt x="683276" y="366155"/>
                </a:lnTo>
                <a:lnTo>
                  <a:pt x="682157" y="365673"/>
                </a:lnTo>
                <a:close/>
              </a:path>
              <a:path w="1915160" h="819785">
                <a:moveTo>
                  <a:pt x="684235" y="360598"/>
                </a:moveTo>
                <a:lnTo>
                  <a:pt x="682172" y="365382"/>
                </a:lnTo>
                <a:lnTo>
                  <a:pt x="682223" y="365633"/>
                </a:lnTo>
                <a:lnTo>
                  <a:pt x="683276" y="366155"/>
                </a:lnTo>
                <a:lnTo>
                  <a:pt x="684594" y="366069"/>
                </a:lnTo>
                <a:lnTo>
                  <a:pt x="684235" y="360598"/>
                </a:lnTo>
                <a:close/>
              </a:path>
              <a:path w="1915160" h="819785">
                <a:moveTo>
                  <a:pt x="682172" y="365382"/>
                </a:moveTo>
                <a:lnTo>
                  <a:pt x="682157" y="365673"/>
                </a:lnTo>
                <a:lnTo>
                  <a:pt x="682172" y="365382"/>
                </a:lnTo>
                <a:close/>
              </a:path>
              <a:path w="1915160" h="819785">
                <a:moveTo>
                  <a:pt x="684099" y="360913"/>
                </a:moveTo>
                <a:lnTo>
                  <a:pt x="679430" y="360913"/>
                </a:lnTo>
                <a:lnTo>
                  <a:pt x="682172" y="365382"/>
                </a:lnTo>
                <a:lnTo>
                  <a:pt x="684099" y="360913"/>
                </a:lnTo>
                <a:close/>
              </a:path>
              <a:path w="1915160" h="819785">
                <a:moveTo>
                  <a:pt x="731117" y="415056"/>
                </a:moveTo>
                <a:lnTo>
                  <a:pt x="721811" y="420870"/>
                </a:lnTo>
                <a:lnTo>
                  <a:pt x="726844" y="428906"/>
                </a:lnTo>
                <a:lnTo>
                  <a:pt x="727041" y="429165"/>
                </a:lnTo>
                <a:lnTo>
                  <a:pt x="752374" y="445785"/>
                </a:lnTo>
                <a:lnTo>
                  <a:pt x="753130" y="445746"/>
                </a:lnTo>
                <a:lnTo>
                  <a:pt x="760260" y="443851"/>
                </a:lnTo>
                <a:lnTo>
                  <a:pt x="760830" y="443588"/>
                </a:lnTo>
                <a:lnTo>
                  <a:pt x="765661" y="440250"/>
                </a:lnTo>
                <a:lnTo>
                  <a:pt x="752466" y="440250"/>
                </a:lnTo>
                <a:lnTo>
                  <a:pt x="752224" y="439340"/>
                </a:lnTo>
                <a:lnTo>
                  <a:pt x="746700" y="439340"/>
                </a:lnTo>
                <a:lnTo>
                  <a:pt x="747348" y="435242"/>
                </a:lnTo>
                <a:lnTo>
                  <a:pt x="739973" y="435242"/>
                </a:lnTo>
                <a:lnTo>
                  <a:pt x="742831" y="430562"/>
                </a:lnTo>
                <a:lnTo>
                  <a:pt x="743132" y="430562"/>
                </a:lnTo>
                <a:lnTo>
                  <a:pt x="738736" y="425723"/>
                </a:lnTo>
                <a:lnTo>
                  <a:pt x="731324" y="425723"/>
                </a:lnTo>
                <a:lnTo>
                  <a:pt x="735388" y="422039"/>
                </a:lnTo>
                <a:lnTo>
                  <a:pt x="731117" y="415056"/>
                </a:lnTo>
                <a:close/>
              </a:path>
              <a:path w="1915160" h="819785">
                <a:moveTo>
                  <a:pt x="752176" y="434654"/>
                </a:moveTo>
                <a:lnTo>
                  <a:pt x="751054" y="434952"/>
                </a:lnTo>
                <a:lnTo>
                  <a:pt x="752466" y="440250"/>
                </a:lnTo>
                <a:lnTo>
                  <a:pt x="753323" y="434835"/>
                </a:lnTo>
                <a:lnTo>
                  <a:pt x="752176" y="434654"/>
                </a:lnTo>
                <a:close/>
              </a:path>
              <a:path w="1915160" h="819785">
                <a:moveTo>
                  <a:pt x="755897" y="433665"/>
                </a:moveTo>
                <a:lnTo>
                  <a:pt x="752176" y="434654"/>
                </a:lnTo>
                <a:lnTo>
                  <a:pt x="753323" y="434835"/>
                </a:lnTo>
                <a:lnTo>
                  <a:pt x="752466" y="440250"/>
                </a:lnTo>
                <a:lnTo>
                  <a:pt x="765661" y="440250"/>
                </a:lnTo>
                <a:lnTo>
                  <a:pt x="767880" y="438717"/>
                </a:lnTo>
                <a:lnTo>
                  <a:pt x="758232" y="438717"/>
                </a:lnTo>
                <a:lnTo>
                  <a:pt x="755110" y="434208"/>
                </a:lnTo>
                <a:lnTo>
                  <a:pt x="755897" y="433665"/>
                </a:lnTo>
                <a:close/>
              </a:path>
              <a:path w="1915160" h="819785">
                <a:moveTo>
                  <a:pt x="747557" y="433925"/>
                </a:moveTo>
                <a:lnTo>
                  <a:pt x="746700" y="439340"/>
                </a:lnTo>
                <a:lnTo>
                  <a:pt x="749549" y="434654"/>
                </a:lnTo>
                <a:lnTo>
                  <a:pt x="748630" y="434095"/>
                </a:lnTo>
                <a:lnTo>
                  <a:pt x="747557" y="433925"/>
                </a:lnTo>
                <a:close/>
              </a:path>
              <a:path w="1915160" h="819785">
                <a:moveTo>
                  <a:pt x="748630" y="434095"/>
                </a:moveTo>
                <a:lnTo>
                  <a:pt x="749549" y="434654"/>
                </a:lnTo>
                <a:lnTo>
                  <a:pt x="746700" y="439340"/>
                </a:lnTo>
                <a:lnTo>
                  <a:pt x="752224" y="439340"/>
                </a:lnTo>
                <a:lnTo>
                  <a:pt x="751054" y="434952"/>
                </a:lnTo>
                <a:lnTo>
                  <a:pt x="752176" y="434654"/>
                </a:lnTo>
                <a:lnTo>
                  <a:pt x="748630" y="434095"/>
                </a:lnTo>
                <a:close/>
              </a:path>
              <a:path w="1915160" h="819785">
                <a:moveTo>
                  <a:pt x="756820" y="433419"/>
                </a:moveTo>
                <a:lnTo>
                  <a:pt x="755897" y="433665"/>
                </a:lnTo>
                <a:lnTo>
                  <a:pt x="755110" y="434208"/>
                </a:lnTo>
                <a:lnTo>
                  <a:pt x="758232" y="438717"/>
                </a:lnTo>
                <a:lnTo>
                  <a:pt x="756820" y="433419"/>
                </a:lnTo>
                <a:close/>
              </a:path>
              <a:path w="1915160" h="819785">
                <a:moveTo>
                  <a:pt x="764247" y="433419"/>
                </a:moveTo>
                <a:lnTo>
                  <a:pt x="756820" y="433419"/>
                </a:lnTo>
                <a:lnTo>
                  <a:pt x="758232" y="438717"/>
                </a:lnTo>
                <a:lnTo>
                  <a:pt x="767880" y="438717"/>
                </a:lnTo>
                <a:lnTo>
                  <a:pt x="768421" y="438343"/>
                </a:lnTo>
                <a:lnTo>
                  <a:pt x="768731" y="438073"/>
                </a:lnTo>
                <a:lnTo>
                  <a:pt x="772392" y="434070"/>
                </a:lnTo>
                <a:lnTo>
                  <a:pt x="764959" y="434070"/>
                </a:lnTo>
                <a:lnTo>
                  <a:pt x="764247" y="433419"/>
                </a:lnTo>
                <a:close/>
              </a:path>
              <a:path w="1915160" h="819785">
                <a:moveTo>
                  <a:pt x="742831" y="430562"/>
                </a:moveTo>
                <a:lnTo>
                  <a:pt x="739973" y="435242"/>
                </a:lnTo>
                <a:lnTo>
                  <a:pt x="744037" y="431558"/>
                </a:lnTo>
                <a:lnTo>
                  <a:pt x="743506" y="430973"/>
                </a:lnTo>
                <a:lnTo>
                  <a:pt x="742831" y="430562"/>
                </a:lnTo>
                <a:close/>
              </a:path>
              <a:path w="1915160" h="819785">
                <a:moveTo>
                  <a:pt x="743506" y="430973"/>
                </a:moveTo>
                <a:lnTo>
                  <a:pt x="744037" y="431558"/>
                </a:lnTo>
                <a:lnTo>
                  <a:pt x="739973" y="435242"/>
                </a:lnTo>
                <a:lnTo>
                  <a:pt x="747348" y="435242"/>
                </a:lnTo>
                <a:lnTo>
                  <a:pt x="747557" y="433925"/>
                </a:lnTo>
                <a:lnTo>
                  <a:pt x="748352" y="433925"/>
                </a:lnTo>
                <a:lnTo>
                  <a:pt x="743506" y="430973"/>
                </a:lnTo>
                <a:close/>
              </a:path>
              <a:path w="1915160" h="819785">
                <a:moveTo>
                  <a:pt x="748352" y="433925"/>
                </a:moveTo>
                <a:lnTo>
                  <a:pt x="747557" y="433925"/>
                </a:lnTo>
                <a:lnTo>
                  <a:pt x="748630" y="434095"/>
                </a:lnTo>
                <a:lnTo>
                  <a:pt x="748352" y="433925"/>
                </a:lnTo>
                <a:close/>
              </a:path>
              <a:path w="1915160" h="819785">
                <a:moveTo>
                  <a:pt x="761837" y="429561"/>
                </a:moveTo>
                <a:lnTo>
                  <a:pt x="761326" y="429914"/>
                </a:lnTo>
                <a:lnTo>
                  <a:pt x="760908" y="430372"/>
                </a:lnTo>
                <a:lnTo>
                  <a:pt x="764959" y="434070"/>
                </a:lnTo>
                <a:lnTo>
                  <a:pt x="761837" y="429561"/>
                </a:lnTo>
                <a:close/>
              </a:path>
              <a:path w="1915160" h="819785">
                <a:moveTo>
                  <a:pt x="776514" y="429561"/>
                </a:moveTo>
                <a:lnTo>
                  <a:pt x="761837" y="429561"/>
                </a:lnTo>
                <a:lnTo>
                  <a:pt x="764959" y="434070"/>
                </a:lnTo>
                <a:lnTo>
                  <a:pt x="772392" y="434070"/>
                </a:lnTo>
                <a:lnTo>
                  <a:pt x="776514" y="429561"/>
                </a:lnTo>
                <a:close/>
              </a:path>
              <a:path w="1915160" h="819785">
                <a:moveTo>
                  <a:pt x="761326" y="429914"/>
                </a:moveTo>
                <a:lnTo>
                  <a:pt x="755897" y="433665"/>
                </a:lnTo>
                <a:lnTo>
                  <a:pt x="756820" y="433419"/>
                </a:lnTo>
                <a:lnTo>
                  <a:pt x="764247" y="433419"/>
                </a:lnTo>
                <a:lnTo>
                  <a:pt x="760908" y="430372"/>
                </a:lnTo>
                <a:lnTo>
                  <a:pt x="761326" y="429914"/>
                </a:lnTo>
                <a:close/>
              </a:path>
              <a:path w="1915160" h="819785">
                <a:moveTo>
                  <a:pt x="743132" y="430562"/>
                </a:moveTo>
                <a:lnTo>
                  <a:pt x="742831" y="430562"/>
                </a:lnTo>
                <a:lnTo>
                  <a:pt x="743506" y="430973"/>
                </a:lnTo>
                <a:lnTo>
                  <a:pt x="743132" y="430562"/>
                </a:lnTo>
                <a:close/>
              </a:path>
              <a:path w="1915160" h="819785">
                <a:moveTo>
                  <a:pt x="769486" y="420996"/>
                </a:moveTo>
                <a:lnTo>
                  <a:pt x="761326" y="429914"/>
                </a:lnTo>
                <a:lnTo>
                  <a:pt x="761837" y="429561"/>
                </a:lnTo>
                <a:lnTo>
                  <a:pt x="776514" y="429561"/>
                </a:lnTo>
                <a:lnTo>
                  <a:pt x="777802" y="428153"/>
                </a:lnTo>
                <a:lnTo>
                  <a:pt x="780791" y="424617"/>
                </a:lnTo>
                <a:lnTo>
                  <a:pt x="773608" y="424617"/>
                </a:lnTo>
                <a:lnTo>
                  <a:pt x="769415" y="421081"/>
                </a:lnTo>
                <a:close/>
              </a:path>
              <a:path w="1915160" h="819785">
                <a:moveTo>
                  <a:pt x="735388" y="422039"/>
                </a:moveTo>
                <a:lnTo>
                  <a:pt x="731324" y="425723"/>
                </a:lnTo>
                <a:lnTo>
                  <a:pt x="735977" y="422816"/>
                </a:lnTo>
                <a:lnTo>
                  <a:pt x="735717" y="422400"/>
                </a:lnTo>
                <a:lnTo>
                  <a:pt x="735388" y="422039"/>
                </a:lnTo>
                <a:close/>
              </a:path>
              <a:path w="1915160" h="819785">
                <a:moveTo>
                  <a:pt x="735717" y="422400"/>
                </a:moveTo>
                <a:lnTo>
                  <a:pt x="735977" y="422816"/>
                </a:lnTo>
                <a:lnTo>
                  <a:pt x="731324" y="425723"/>
                </a:lnTo>
                <a:lnTo>
                  <a:pt x="738736" y="425723"/>
                </a:lnTo>
                <a:lnTo>
                  <a:pt x="735717" y="422400"/>
                </a:lnTo>
                <a:close/>
              </a:path>
              <a:path w="1915160" h="819785">
                <a:moveTo>
                  <a:pt x="769557" y="420919"/>
                </a:moveTo>
                <a:lnTo>
                  <a:pt x="769415" y="421081"/>
                </a:lnTo>
                <a:lnTo>
                  <a:pt x="773608" y="424617"/>
                </a:lnTo>
                <a:lnTo>
                  <a:pt x="769557" y="420919"/>
                </a:lnTo>
                <a:close/>
              </a:path>
              <a:path w="1915160" h="819785">
                <a:moveTo>
                  <a:pt x="780900" y="420919"/>
                </a:moveTo>
                <a:lnTo>
                  <a:pt x="769557" y="420919"/>
                </a:lnTo>
                <a:lnTo>
                  <a:pt x="773608" y="424617"/>
                </a:lnTo>
                <a:lnTo>
                  <a:pt x="780791" y="424617"/>
                </a:lnTo>
                <a:lnTo>
                  <a:pt x="782657" y="422400"/>
                </a:lnTo>
                <a:lnTo>
                  <a:pt x="780900" y="420919"/>
                </a:lnTo>
                <a:close/>
              </a:path>
              <a:path w="1915160" h="819785">
                <a:moveTo>
                  <a:pt x="735490" y="422039"/>
                </a:moveTo>
                <a:lnTo>
                  <a:pt x="735717" y="422400"/>
                </a:lnTo>
                <a:lnTo>
                  <a:pt x="735490" y="422039"/>
                </a:lnTo>
                <a:close/>
              </a:path>
              <a:path w="1915160" h="819785">
                <a:moveTo>
                  <a:pt x="774274" y="415331"/>
                </a:moveTo>
                <a:lnTo>
                  <a:pt x="769486" y="420996"/>
                </a:lnTo>
                <a:lnTo>
                  <a:pt x="780900" y="420919"/>
                </a:lnTo>
                <a:lnTo>
                  <a:pt x="774274" y="415331"/>
                </a:lnTo>
                <a:close/>
              </a:path>
              <a:path w="1915160" h="819785">
                <a:moveTo>
                  <a:pt x="794770" y="393209"/>
                </a:moveTo>
                <a:lnTo>
                  <a:pt x="791412" y="395212"/>
                </a:lnTo>
                <a:lnTo>
                  <a:pt x="790952" y="395602"/>
                </a:lnTo>
                <a:lnTo>
                  <a:pt x="785604" y="401929"/>
                </a:lnTo>
                <a:lnTo>
                  <a:pt x="793991" y="409001"/>
                </a:lnTo>
                <a:lnTo>
                  <a:pt x="797954" y="404313"/>
                </a:lnTo>
                <a:lnTo>
                  <a:pt x="797563" y="404313"/>
                </a:lnTo>
                <a:lnTo>
                  <a:pt x="794750" y="399605"/>
                </a:lnTo>
                <a:lnTo>
                  <a:pt x="798592" y="399605"/>
                </a:lnTo>
                <a:lnTo>
                  <a:pt x="794770" y="393209"/>
                </a:lnTo>
                <a:close/>
              </a:path>
              <a:path w="1915160" h="819785">
                <a:moveTo>
                  <a:pt x="794750" y="399605"/>
                </a:moveTo>
                <a:lnTo>
                  <a:pt x="797563" y="404313"/>
                </a:lnTo>
                <a:lnTo>
                  <a:pt x="798351" y="403843"/>
                </a:lnTo>
                <a:lnTo>
                  <a:pt x="798944" y="403142"/>
                </a:lnTo>
                <a:lnTo>
                  <a:pt x="794750" y="399605"/>
                </a:lnTo>
                <a:close/>
              </a:path>
              <a:path w="1915160" h="819785">
                <a:moveTo>
                  <a:pt x="798351" y="403843"/>
                </a:moveTo>
                <a:lnTo>
                  <a:pt x="797563" y="404313"/>
                </a:lnTo>
                <a:lnTo>
                  <a:pt x="797954" y="404313"/>
                </a:lnTo>
                <a:lnTo>
                  <a:pt x="798351" y="403843"/>
                </a:lnTo>
                <a:close/>
              </a:path>
              <a:path w="1915160" h="819785">
                <a:moveTo>
                  <a:pt x="798592" y="399605"/>
                </a:moveTo>
                <a:lnTo>
                  <a:pt x="794750" y="399605"/>
                </a:lnTo>
                <a:lnTo>
                  <a:pt x="798944" y="403142"/>
                </a:lnTo>
                <a:lnTo>
                  <a:pt x="798351" y="403843"/>
                </a:lnTo>
                <a:lnTo>
                  <a:pt x="800396" y="402624"/>
                </a:lnTo>
                <a:lnTo>
                  <a:pt x="798592" y="399605"/>
                </a:lnTo>
                <a:close/>
              </a:path>
              <a:path w="1915160" h="819785">
                <a:moveTo>
                  <a:pt x="835256" y="399646"/>
                </a:moveTo>
                <a:lnTo>
                  <a:pt x="824542" y="399646"/>
                </a:lnTo>
                <a:lnTo>
                  <a:pt x="822076" y="404543"/>
                </a:lnTo>
                <a:lnTo>
                  <a:pt x="854116" y="423597"/>
                </a:lnTo>
                <a:lnTo>
                  <a:pt x="854834" y="423841"/>
                </a:lnTo>
                <a:lnTo>
                  <a:pt x="863857" y="424916"/>
                </a:lnTo>
                <a:lnTo>
                  <a:pt x="864417" y="424896"/>
                </a:lnTo>
                <a:lnTo>
                  <a:pt x="873143" y="423227"/>
                </a:lnTo>
                <a:lnTo>
                  <a:pt x="873602" y="423074"/>
                </a:lnTo>
                <a:lnTo>
                  <a:pt x="879729" y="420083"/>
                </a:lnTo>
                <a:lnTo>
                  <a:pt x="879397" y="419405"/>
                </a:lnTo>
                <a:lnTo>
                  <a:pt x="863943" y="419405"/>
                </a:lnTo>
                <a:lnTo>
                  <a:pt x="863767" y="418490"/>
                </a:lnTo>
                <a:lnTo>
                  <a:pt x="856255" y="418490"/>
                </a:lnTo>
                <a:lnTo>
                  <a:pt x="856904" y="413046"/>
                </a:lnTo>
                <a:lnTo>
                  <a:pt x="857828" y="413046"/>
                </a:lnTo>
                <a:lnTo>
                  <a:pt x="835256" y="399646"/>
                </a:lnTo>
                <a:close/>
              </a:path>
              <a:path w="1915160" h="819785">
                <a:moveTo>
                  <a:pt x="863747" y="413861"/>
                </a:moveTo>
                <a:lnTo>
                  <a:pt x="862911" y="414021"/>
                </a:lnTo>
                <a:lnTo>
                  <a:pt x="863943" y="419405"/>
                </a:lnTo>
                <a:lnTo>
                  <a:pt x="864592" y="413962"/>
                </a:lnTo>
                <a:lnTo>
                  <a:pt x="863747" y="413861"/>
                </a:lnTo>
                <a:close/>
              </a:path>
              <a:path w="1915160" h="819785">
                <a:moveTo>
                  <a:pt x="869879" y="412688"/>
                </a:moveTo>
                <a:lnTo>
                  <a:pt x="863747" y="413861"/>
                </a:lnTo>
                <a:lnTo>
                  <a:pt x="864592" y="413962"/>
                </a:lnTo>
                <a:lnTo>
                  <a:pt x="863943" y="419405"/>
                </a:lnTo>
                <a:lnTo>
                  <a:pt x="879397" y="419405"/>
                </a:lnTo>
                <a:lnTo>
                  <a:pt x="878677" y="417935"/>
                </a:lnTo>
                <a:lnTo>
                  <a:pt x="871631" y="417935"/>
                </a:lnTo>
                <a:lnTo>
                  <a:pt x="869220" y="413010"/>
                </a:lnTo>
                <a:lnTo>
                  <a:pt x="869879" y="412688"/>
                </a:lnTo>
                <a:close/>
              </a:path>
              <a:path w="1915160" h="819785">
                <a:moveTo>
                  <a:pt x="856904" y="413046"/>
                </a:moveTo>
                <a:lnTo>
                  <a:pt x="856255" y="418490"/>
                </a:lnTo>
                <a:lnTo>
                  <a:pt x="859061" y="413778"/>
                </a:lnTo>
                <a:lnTo>
                  <a:pt x="858059" y="413184"/>
                </a:lnTo>
                <a:lnTo>
                  <a:pt x="856904" y="413046"/>
                </a:lnTo>
                <a:close/>
              </a:path>
              <a:path w="1915160" h="819785">
                <a:moveTo>
                  <a:pt x="858059" y="413184"/>
                </a:moveTo>
                <a:lnTo>
                  <a:pt x="859061" y="413778"/>
                </a:lnTo>
                <a:lnTo>
                  <a:pt x="856255" y="418490"/>
                </a:lnTo>
                <a:lnTo>
                  <a:pt x="863767" y="418490"/>
                </a:lnTo>
                <a:lnTo>
                  <a:pt x="862911" y="414021"/>
                </a:lnTo>
                <a:lnTo>
                  <a:pt x="863747" y="413861"/>
                </a:lnTo>
                <a:lnTo>
                  <a:pt x="858059" y="413184"/>
                </a:lnTo>
                <a:close/>
              </a:path>
              <a:path w="1915160" h="819785">
                <a:moveTo>
                  <a:pt x="870599" y="412551"/>
                </a:moveTo>
                <a:lnTo>
                  <a:pt x="869879" y="412688"/>
                </a:lnTo>
                <a:lnTo>
                  <a:pt x="869220" y="413010"/>
                </a:lnTo>
                <a:lnTo>
                  <a:pt x="871631" y="417935"/>
                </a:lnTo>
                <a:lnTo>
                  <a:pt x="870599" y="412551"/>
                </a:lnTo>
                <a:close/>
              </a:path>
              <a:path w="1915160" h="819785">
                <a:moveTo>
                  <a:pt x="876042" y="412551"/>
                </a:moveTo>
                <a:lnTo>
                  <a:pt x="870599" y="412551"/>
                </a:lnTo>
                <a:lnTo>
                  <a:pt x="871631" y="417935"/>
                </a:lnTo>
                <a:lnTo>
                  <a:pt x="878677" y="417935"/>
                </a:lnTo>
                <a:lnTo>
                  <a:pt x="876042" y="412551"/>
                </a:lnTo>
                <a:close/>
              </a:path>
              <a:path w="1915160" h="819785">
                <a:moveTo>
                  <a:pt x="857828" y="413046"/>
                </a:moveTo>
                <a:lnTo>
                  <a:pt x="856904" y="413046"/>
                </a:lnTo>
                <a:lnTo>
                  <a:pt x="858059" y="413184"/>
                </a:lnTo>
                <a:lnTo>
                  <a:pt x="857828" y="413046"/>
                </a:lnTo>
                <a:close/>
              </a:path>
              <a:path w="1915160" h="819785">
                <a:moveTo>
                  <a:pt x="874908" y="410233"/>
                </a:moveTo>
                <a:lnTo>
                  <a:pt x="869879" y="412688"/>
                </a:lnTo>
                <a:lnTo>
                  <a:pt x="870599" y="412551"/>
                </a:lnTo>
                <a:lnTo>
                  <a:pt x="876042" y="412551"/>
                </a:lnTo>
                <a:lnTo>
                  <a:pt x="874908" y="410233"/>
                </a:lnTo>
                <a:close/>
              </a:path>
              <a:path w="1915160" h="819785">
                <a:moveTo>
                  <a:pt x="821900" y="404455"/>
                </a:moveTo>
                <a:lnTo>
                  <a:pt x="822049" y="404543"/>
                </a:lnTo>
                <a:lnTo>
                  <a:pt x="821900" y="404455"/>
                </a:lnTo>
                <a:close/>
              </a:path>
              <a:path w="1915160" h="819785">
                <a:moveTo>
                  <a:pt x="824542" y="399646"/>
                </a:moveTo>
                <a:lnTo>
                  <a:pt x="821736" y="404357"/>
                </a:lnTo>
                <a:lnTo>
                  <a:pt x="822076" y="404543"/>
                </a:lnTo>
                <a:lnTo>
                  <a:pt x="824542" y="399646"/>
                </a:lnTo>
                <a:close/>
              </a:path>
              <a:path w="1915160" h="819785">
                <a:moveTo>
                  <a:pt x="814085" y="400529"/>
                </a:moveTo>
                <a:lnTo>
                  <a:pt x="821900" y="404455"/>
                </a:lnTo>
                <a:lnTo>
                  <a:pt x="821736" y="404357"/>
                </a:lnTo>
                <a:lnTo>
                  <a:pt x="823929" y="400675"/>
                </a:lnTo>
                <a:lnTo>
                  <a:pt x="814807" y="400675"/>
                </a:lnTo>
                <a:lnTo>
                  <a:pt x="814085" y="400529"/>
                </a:lnTo>
                <a:close/>
              </a:path>
              <a:path w="1915160" h="819785">
                <a:moveTo>
                  <a:pt x="815893" y="395301"/>
                </a:moveTo>
                <a:lnTo>
                  <a:pt x="813427" y="400199"/>
                </a:lnTo>
                <a:lnTo>
                  <a:pt x="814085" y="400529"/>
                </a:lnTo>
                <a:lnTo>
                  <a:pt x="814807" y="400675"/>
                </a:lnTo>
                <a:lnTo>
                  <a:pt x="815893" y="395301"/>
                </a:lnTo>
                <a:close/>
              </a:path>
              <a:path w="1915160" h="819785">
                <a:moveTo>
                  <a:pt x="827938" y="395301"/>
                </a:moveTo>
                <a:lnTo>
                  <a:pt x="815893" y="395301"/>
                </a:lnTo>
                <a:lnTo>
                  <a:pt x="814807" y="400675"/>
                </a:lnTo>
                <a:lnTo>
                  <a:pt x="823929" y="400675"/>
                </a:lnTo>
                <a:lnTo>
                  <a:pt x="824542" y="399646"/>
                </a:lnTo>
                <a:lnTo>
                  <a:pt x="835256" y="399646"/>
                </a:lnTo>
                <a:lnTo>
                  <a:pt x="827938" y="395301"/>
                </a:lnTo>
                <a:close/>
              </a:path>
              <a:path w="1915160" h="819785">
                <a:moveTo>
                  <a:pt x="815246" y="389579"/>
                </a:moveTo>
                <a:lnTo>
                  <a:pt x="813074" y="400325"/>
                </a:lnTo>
                <a:lnTo>
                  <a:pt x="814085" y="400529"/>
                </a:lnTo>
                <a:lnTo>
                  <a:pt x="813427" y="400199"/>
                </a:lnTo>
                <a:lnTo>
                  <a:pt x="815893" y="395301"/>
                </a:lnTo>
                <a:lnTo>
                  <a:pt x="827938" y="395301"/>
                </a:lnTo>
                <a:lnTo>
                  <a:pt x="827007" y="394749"/>
                </a:lnTo>
                <a:lnTo>
                  <a:pt x="817920" y="390184"/>
                </a:lnTo>
                <a:lnTo>
                  <a:pt x="817460" y="390025"/>
                </a:lnTo>
                <a:lnTo>
                  <a:pt x="815246" y="389579"/>
                </a:lnTo>
                <a:close/>
              </a:path>
              <a:path w="1915160" h="819785">
                <a:moveTo>
                  <a:pt x="899337" y="396295"/>
                </a:moveTo>
                <a:lnTo>
                  <a:pt x="889850" y="401808"/>
                </a:lnTo>
                <a:lnTo>
                  <a:pt x="895370" y="411284"/>
                </a:lnTo>
                <a:lnTo>
                  <a:pt x="904857" y="405771"/>
                </a:lnTo>
                <a:lnTo>
                  <a:pt x="899337" y="396295"/>
                </a:lnTo>
                <a:close/>
              </a:path>
              <a:path w="1915160" h="819785">
                <a:moveTo>
                  <a:pt x="946477" y="404236"/>
                </a:moveTo>
                <a:lnTo>
                  <a:pt x="936018" y="404236"/>
                </a:lnTo>
                <a:lnTo>
                  <a:pt x="933440" y="409075"/>
                </a:lnTo>
                <a:lnTo>
                  <a:pt x="966464" y="429379"/>
                </a:lnTo>
                <a:lnTo>
                  <a:pt x="967164" y="429631"/>
                </a:lnTo>
                <a:lnTo>
                  <a:pt x="977167" y="431059"/>
                </a:lnTo>
                <a:lnTo>
                  <a:pt x="977766" y="431045"/>
                </a:lnTo>
                <a:lnTo>
                  <a:pt x="982302" y="430186"/>
                </a:lnTo>
                <a:lnTo>
                  <a:pt x="981422" y="425546"/>
                </a:lnTo>
                <a:lnTo>
                  <a:pt x="977341" y="425546"/>
                </a:lnTo>
                <a:lnTo>
                  <a:pt x="977107" y="424312"/>
                </a:lnTo>
                <a:lnTo>
                  <a:pt x="968692" y="424312"/>
                </a:lnTo>
                <a:lnTo>
                  <a:pt x="969468" y="418886"/>
                </a:lnTo>
                <a:lnTo>
                  <a:pt x="970334" y="418886"/>
                </a:lnTo>
                <a:lnTo>
                  <a:pt x="946477" y="404236"/>
                </a:lnTo>
                <a:close/>
              </a:path>
              <a:path w="1915160" h="819785">
                <a:moveTo>
                  <a:pt x="977214" y="419991"/>
                </a:moveTo>
                <a:lnTo>
                  <a:pt x="976319" y="420160"/>
                </a:lnTo>
                <a:lnTo>
                  <a:pt x="977341" y="425546"/>
                </a:lnTo>
                <a:lnTo>
                  <a:pt x="978117" y="420119"/>
                </a:lnTo>
                <a:lnTo>
                  <a:pt x="977214" y="419991"/>
                </a:lnTo>
                <a:close/>
              </a:path>
              <a:path w="1915160" h="819785">
                <a:moveTo>
                  <a:pt x="980258" y="419414"/>
                </a:moveTo>
                <a:lnTo>
                  <a:pt x="977214" y="419991"/>
                </a:lnTo>
                <a:lnTo>
                  <a:pt x="978117" y="420119"/>
                </a:lnTo>
                <a:lnTo>
                  <a:pt x="977341" y="425546"/>
                </a:lnTo>
                <a:lnTo>
                  <a:pt x="981422" y="425546"/>
                </a:lnTo>
                <a:lnTo>
                  <a:pt x="980258" y="419414"/>
                </a:lnTo>
                <a:close/>
              </a:path>
              <a:path w="1915160" h="819785">
                <a:moveTo>
                  <a:pt x="969468" y="418886"/>
                </a:moveTo>
                <a:lnTo>
                  <a:pt x="968692" y="424312"/>
                </a:lnTo>
                <a:lnTo>
                  <a:pt x="971568" y="419643"/>
                </a:lnTo>
                <a:lnTo>
                  <a:pt x="970596" y="419047"/>
                </a:lnTo>
                <a:lnTo>
                  <a:pt x="969468" y="418886"/>
                </a:lnTo>
                <a:close/>
              </a:path>
              <a:path w="1915160" h="819785">
                <a:moveTo>
                  <a:pt x="970596" y="419047"/>
                </a:moveTo>
                <a:lnTo>
                  <a:pt x="971568" y="419643"/>
                </a:lnTo>
                <a:lnTo>
                  <a:pt x="968692" y="424312"/>
                </a:lnTo>
                <a:lnTo>
                  <a:pt x="977107" y="424312"/>
                </a:lnTo>
                <a:lnTo>
                  <a:pt x="976319" y="420160"/>
                </a:lnTo>
                <a:lnTo>
                  <a:pt x="977214" y="419991"/>
                </a:lnTo>
                <a:lnTo>
                  <a:pt x="970596" y="419047"/>
                </a:lnTo>
                <a:close/>
              </a:path>
              <a:path w="1915160" h="819785">
                <a:moveTo>
                  <a:pt x="970334" y="418886"/>
                </a:moveTo>
                <a:lnTo>
                  <a:pt x="969468" y="418886"/>
                </a:lnTo>
                <a:lnTo>
                  <a:pt x="970596" y="419047"/>
                </a:lnTo>
                <a:lnTo>
                  <a:pt x="970334" y="418886"/>
                </a:lnTo>
                <a:close/>
              </a:path>
              <a:path w="1915160" h="819785">
                <a:moveTo>
                  <a:pt x="933289" y="408995"/>
                </a:moveTo>
                <a:lnTo>
                  <a:pt x="933420" y="409075"/>
                </a:lnTo>
                <a:lnTo>
                  <a:pt x="933289" y="408995"/>
                </a:lnTo>
                <a:close/>
              </a:path>
              <a:path w="1915160" h="819785">
                <a:moveTo>
                  <a:pt x="936018" y="404236"/>
                </a:moveTo>
                <a:lnTo>
                  <a:pt x="933143" y="408905"/>
                </a:lnTo>
                <a:lnTo>
                  <a:pt x="933440" y="409075"/>
                </a:lnTo>
                <a:lnTo>
                  <a:pt x="936018" y="404236"/>
                </a:lnTo>
                <a:close/>
              </a:path>
              <a:path w="1915160" h="819785">
                <a:moveTo>
                  <a:pt x="923465" y="403774"/>
                </a:moveTo>
                <a:lnTo>
                  <a:pt x="933289" y="408995"/>
                </a:lnTo>
                <a:lnTo>
                  <a:pt x="933143" y="408905"/>
                </a:lnTo>
                <a:lnTo>
                  <a:pt x="936018" y="404236"/>
                </a:lnTo>
                <a:lnTo>
                  <a:pt x="946477" y="404236"/>
                </a:lnTo>
                <a:lnTo>
                  <a:pt x="945991" y="403937"/>
                </a:lnTo>
                <a:lnTo>
                  <a:pt x="924119" y="403937"/>
                </a:lnTo>
                <a:lnTo>
                  <a:pt x="923465" y="403774"/>
                </a:lnTo>
                <a:close/>
              </a:path>
              <a:path w="1915160" h="819785">
                <a:moveTo>
                  <a:pt x="925447" y="398618"/>
                </a:moveTo>
                <a:lnTo>
                  <a:pt x="922869" y="403458"/>
                </a:lnTo>
                <a:lnTo>
                  <a:pt x="923465" y="403774"/>
                </a:lnTo>
                <a:lnTo>
                  <a:pt x="924119" y="403937"/>
                </a:lnTo>
                <a:lnTo>
                  <a:pt x="925447" y="398618"/>
                </a:lnTo>
                <a:close/>
              </a:path>
              <a:path w="1915160" h="819785">
                <a:moveTo>
                  <a:pt x="937132" y="398618"/>
                </a:moveTo>
                <a:lnTo>
                  <a:pt x="925447" y="398618"/>
                </a:lnTo>
                <a:lnTo>
                  <a:pt x="924119" y="403937"/>
                </a:lnTo>
                <a:lnTo>
                  <a:pt x="945991" y="403937"/>
                </a:lnTo>
                <a:lnTo>
                  <a:pt x="938596" y="399397"/>
                </a:lnTo>
                <a:lnTo>
                  <a:pt x="937132" y="398618"/>
                </a:lnTo>
                <a:close/>
              </a:path>
              <a:path w="1915160" h="819785">
                <a:moveTo>
                  <a:pt x="919820" y="391567"/>
                </a:moveTo>
                <a:lnTo>
                  <a:pt x="917164" y="402205"/>
                </a:lnTo>
                <a:lnTo>
                  <a:pt x="923465" y="403774"/>
                </a:lnTo>
                <a:lnTo>
                  <a:pt x="922869" y="403458"/>
                </a:lnTo>
                <a:lnTo>
                  <a:pt x="925447" y="398618"/>
                </a:lnTo>
                <a:lnTo>
                  <a:pt x="937132" y="398618"/>
                </a:lnTo>
                <a:lnTo>
                  <a:pt x="927628" y="393568"/>
                </a:lnTo>
                <a:lnTo>
                  <a:pt x="927211" y="393408"/>
                </a:lnTo>
                <a:lnTo>
                  <a:pt x="919820" y="391567"/>
                </a:lnTo>
                <a:close/>
              </a:path>
              <a:path w="1915160" h="819785">
                <a:moveTo>
                  <a:pt x="1002132" y="406134"/>
                </a:moveTo>
                <a:lnTo>
                  <a:pt x="993482" y="412885"/>
                </a:lnTo>
                <a:lnTo>
                  <a:pt x="1000241" y="421524"/>
                </a:lnTo>
                <a:lnTo>
                  <a:pt x="1008890" y="414773"/>
                </a:lnTo>
                <a:lnTo>
                  <a:pt x="1002132" y="406134"/>
                </a:lnTo>
                <a:close/>
              </a:path>
              <a:path w="1915160" h="819785">
                <a:moveTo>
                  <a:pt x="1068354" y="401740"/>
                </a:moveTo>
                <a:lnTo>
                  <a:pt x="1057105" y="401740"/>
                </a:lnTo>
                <a:lnTo>
                  <a:pt x="1054678" y="406657"/>
                </a:lnTo>
                <a:lnTo>
                  <a:pt x="1080760" y="421208"/>
                </a:lnTo>
                <a:lnTo>
                  <a:pt x="1086111" y="411635"/>
                </a:lnTo>
                <a:lnTo>
                  <a:pt x="1068354" y="401740"/>
                </a:lnTo>
                <a:close/>
              </a:path>
              <a:path w="1915160" h="819785">
                <a:moveTo>
                  <a:pt x="1054551" y="406595"/>
                </a:moveTo>
                <a:close/>
              </a:path>
              <a:path w="1915160" h="819785">
                <a:moveTo>
                  <a:pt x="1057105" y="401740"/>
                </a:moveTo>
                <a:lnTo>
                  <a:pt x="1054430" y="406527"/>
                </a:lnTo>
                <a:lnTo>
                  <a:pt x="1054678" y="406657"/>
                </a:lnTo>
                <a:lnTo>
                  <a:pt x="1057105" y="401740"/>
                </a:lnTo>
                <a:close/>
              </a:path>
              <a:path w="1915160" h="819785">
                <a:moveTo>
                  <a:pt x="1044684" y="401736"/>
                </a:moveTo>
                <a:lnTo>
                  <a:pt x="1054551" y="406595"/>
                </a:lnTo>
                <a:lnTo>
                  <a:pt x="1057027" y="401879"/>
                </a:lnTo>
                <a:lnTo>
                  <a:pt x="1045313" y="401879"/>
                </a:lnTo>
                <a:lnTo>
                  <a:pt x="1044684" y="401736"/>
                </a:lnTo>
                <a:close/>
              </a:path>
              <a:path w="1915160" h="819785">
                <a:moveTo>
                  <a:pt x="1038031" y="389056"/>
                </a:moveTo>
                <a:lnTo>
                  <a:pt x="1016322" y="395577"/>
                </a:lnTo>
                <a:lnTo>
                  <a:pt x="1022869" y="404377"/>
                </a:lnTo>
                <a:lnTo>
                  <a:pt x="1023878" y="403628"/>
                </a:lnTo>
                <a:lnTo>
                  <a:pt x="1023560" y="403628"/>
                </a:lnTo>
                <a:lnTo>
                  <a:pt x="1021548" y="398528"/>
                </a:lnTo>
                <a:lnTo>
                  <a:pt x="1030445" y="398528"/>
                </a:lnTo>
                <a:lnTo>
                  <a:pt x="1030197" y="395123"/>
                </a:lnTo>
                <a:lnTo>
                  <a:pt x="1037757" y="395123"/>
                </a:lnTo>
                <a:lnTo>
                  <a:pt x="1037885" y="394563"/>
                </a:lnTo>
                <a:lnTo>
                  <a:pt x="1054942" y="394563"/>
                </a:lnTo>
                <a:lnTo>
                  <a:pt x="1048575" y="391428"/>
                </a:lnTo>
                <a:lnTo>
                  <a:pt x="1048173" y="391286"/>
                </a:lnTo>
                <a:lnTo>
                  <a:pt x="1038572" y="389097"/>
                </a:lnTo>
                <a:lnTo>
                  <a:pt x="1038031" y="389056"/>
                </a:lnTo>
                <a:close/>
              </a:path>
              <a:path w="1915160" h="819785">
                <a:moveTo>
                  <a:pt x="1021548" y="398528"/>
                </a:moveTo>
                <a:lnTo>
                  <a:pt x="1023560" y="403628"/>
                </a:lnTo>
                <a:lnTo>
                  <a:pt x="1024237" y="403362"/>
                </a:lnTo>
                <a:lnTo>
                  <a:pt x="1024821" y="402928"/>
                </a:lnTo>
                <a:lnTo>
                  <a:pt x="1021548" y="398528"/>
                </a:lnTo>
                <a:close/>
              </a:path>
              <a:path w="1915160" h="819785">
                <a:moveTo>
                  <a:pt x="1024237" y="403362"/>
                </a:moveTo>
                <a:lnTo>
                  <a:pt x="1023560" y="403628"/>
                </a:lnTo>
                <a:lnTo>
                  <a:pt x="1023878" y="403628"/>
                </a:lnTo>
                <a:lnTo>
                  <a:pt x="1024237" y="403362"/>
                </a:lnTo>
                <a:close/>
              </a:path>
              <a:path w="1915160" h="819785">
                <a:moveTo>
                  <a:pt x="1030445" y="398528"/>
                </a:moveTo>
                <a:lnTo>
                  <a:pt x="1021548" y="398528"/>
                </a:lnTo>
                <a:lnTo>
                  <a:pt x="1024821" y="402928"/>
                </a:lnTo>
                <a:lnTo>
                  <a:pt x="1024237" y="403362"/>
                </a:lnTo>
                <a:lnTo>
                  <a:pt x="1031276" y="400591"/>
                </a:lnTo>
                <a:lnTo>
                  <a:pt x="1030596" y="400591"/>
                </a:lnTo>
                <a:lnTo>
                  <a:pt x="1030445" y="398528"/>
                </a:lnTo>
                <a:close/>
              </a:path>
              <a:path w="1915160" h="819785">
                <a:moveTo>
                  <a:pt x="1046534" y="396535"/>
                </a:moveTo>
                <a:lnTo>
                  <a:pt x="1044107" y="401451"/>
                </a:lnTo>
                <a:lnTo>
                  <a:pt x="1044705" y="401740"/>
                </a:lnTo>
                <a:lnTo>
                  <a:pt x="1045313" y="401879"/>
                </a:lnTo>
                <a:lnTo>
                  <a:pt x="1046534" y="396535"/>
                </a:lnTo>
                <a:close/>
              </a:path>
              <a:path w="1915160" h="819785">
                <a:moveTo>
                  <a:pt x="1058945" y="396535"/>
                </a:moveTo>
                <a:lnTo>
                  <a:pt x="1046534" y="396535"/>
                </a:lnTo>
                <a:lnTo>
                  <a:pt x="1045313" y="401879"/>
                </a:lnTo>
                <a:lnTo>
                  <a:pt x="1057027" y="401879"/>
                </a:lnTo>
                <a:lnTo>
                  <a:pt x="1057105" y="401740"/>
                </a:lnTo>
                <a:lnTo>
                  <a:pt x="1068354" y="401740"/>
                </a:lnTo>
                <a:lnTo>
                  <a:pt x="1059532" y="396824"/>
                </a:lnTo>
                <a:lnTo>
                  <a:pt x="1058945" y="396535"/>
                </a:lnTo>
                <a:close/>
              </a:path>
              <a:path w="1915160" h="819785">
                <a:moveTo>
                  <a:pt x="1054942" y="394563"/>
                </a:moveTo>
                <a:lnTo>
                  <a:pt x="1037885" y="394563"/>
                </a:lnTo>
                <a:lnTo>
                  <a:pt x="1038284" y="400031"/>
                </a:lnTo>
                <a:lnTo>
                  <a:pt x="1037465" y="400090"/>
                </a:lnTo>
                <a:lnTo>
                  <a:pt x="1044684" y="401736"/>
                </a:lnTo>
                <a:lnTo>
                  <a:pt x="1044107" y="401451"/>
                </a:lnTo>
                <a:lnTo>
                  <a:pt x="1046534" y="396535"/>
                </a:lnTo>
                <a:lnTo>
                  <a:pt x="1058945" y="396535"/>
                </a:lnTo>
                <a:lnTo>
                  <a:pt x="1054942" y="394563"/>
                </a:lnTo>
                <a:close/>
              </a:path>
              <a:path w="1915160" h="819785">
                <a:moveTo>
                  <a:pt x="1030197" y="395123"/>
                </a:moveTo>
                <a:lnTo>
                  <a:pt x="1030596" y="400591"/>
                </a:lnTo>
                <a:lnTo>
                  <a:pt x="1031430" y="400530"/>
                </a:lnTo>
                <a:lnTo>
                  <a:pt x="1032209" y="400223"/>
                </a:lnTo>
                <a:lnTo>
                  <a:pt x="1030197" y="395123"/>
                </a:lnTo>
                <a:close/>
              </a:path>
              <a:path w="1915160" h="819785">
                <a:moveTo>
                  <a:pt x="1031430" y="400530"/>
                </a:moveTo>
                <a:lnTo>
                  <a:pt x="1030596" y="400591"/>
                </a:lnTo>
                <a:lnTo>
                  <a:pt x="1031276" y="400591"/>
                </a:lnTo>
                <a:lnTo>
                  <a:pt x="1031430" y="400530"/>
                </a:lnTo>
                <a:close/>
              </a:path>
              <a:path w="1915160" h="819785">
                <a:moveTo>
                  <a:pt x="1037757" y="395123"/>
                </a:moveTo>
                <a:lnTo>
                  <a:pt x="1030197" y="395123"/>
                </a:lnTo>
                <a:lnTo>
                  <a:pt x="1032209" y="400223"/>
                </a:lnTo>
                <a:lnTo>
                  <a:pt x="1031430" y="400530"/>
                </a:lnTo>
                <a:lnTo>
                  <a:pt x="1037465" y="400090"/>
                </a:lnTo>
                <a:lnTo>
                  <a:pt x="1036664" y="399907"/>
                </a:lnTo>
                <a:lnTo>
                  <a:pt x="1037757" y="395123"/>
                </a:lnTo>
                <a:close/>
              </a:path>
              <a:path w="1915160" h="819785">
                <a:moveTo>
                  <a:pt x="1037885" y="394563"/>
                </a:moveTo>
                <a:lnTo>
                  <a:pt x="1036664" y="399907"/>
                </a:lnTo>
                <a:lnTo>
                  <a:pt x="1037465" y="400090"/>
                </a:lnTo>
                <a:lnTo>
                  <a:pt x="1038284" y="400031"/>
                </a:lnTo>
                <a:lnTo>
                  <a:pt x="1037885" y="394563"/>
                </a:lnTo>
                <a:close/>
              </a:path>
              <a:path w="1915160" h="819785">
                <a:moveTo>
                  <a:pt x="1105810" y="414600"/>
                </a:moveTo>
                <a:lnTo>
                  <a:pt x="1099459" y="415326"/>
                </a:lnTo>
                <a:lnTo>
                  <a:pt x="1100707" y="426219"/>
                </a:lnTo>
                <a:lnTo>
                  <a:pt x="1108130" y="425370"/>
                </a:lnTo>
                <a:lnTo>
                  <a:pt x="1108547" y="425272"/>
                </a:lnTo>
                <a:lnTo>
                  <a:pt x="1112653" y="423780"/>
                </a:lnTo>
                <a:lnTo>
                  <a:pt x="1111266" y="419973"/>
                </a:lnTo>
                <a:lnTo>
                  <a:pt x="1107077" y="419973"/>
                </a:lnTo>
                <a:lnTo>
                  <a:pt x="1105201" y="414821"/>
                </a:lnTo>
                <a:lnTo>
                  <a:pt x="1105810" y="414600"/>
                </a:lnTo>
                <a:close/>
              </a:path>
              <a:path w="1915160" h="819785">
                <a:moveTo>
                  <a:pt x="1106453" y="414526"/>
                </a:moveTo>
                <a:lnTo>
                  <a:pt x="1105810" y="414600"/>
                </a:lnTo>
                <a:lnTo>
                  <a:pt x="1105201" y="414821"/>
                </a:lnTo>
                <a:lnTo>
                  <a:pt x="1107077" y="419973"/>
                </a:lnTo>
                <a:lnTo>
                  <a:pt x="1106453" y="414526"/>
                </a:lnTo>
                <a:close/>
              </a:path>
              <a:path w="1915160" h="819785">
                <a:moveTo>
                  <a:pt x="1109283" y="414526"/>
                </a:moveTo>
                <a:lnTo>
                  <a:pt x="1106453" y="414526"/>
                </a:lnTo>
                <a:lnTo>
                  <a:pt x="1107077" y="419973"/>
                </a:lnTo>
                <a:lnTo>
                  <a:pt x="1111266" y="419973"/>
                </a:lnTo>
                <a:lnTo>
                  <a:pt x="1109283" y="414526"/>
                </a:lnTo>
                <a:close/>
              </a:path>
              <a:path w="1915160" h="819785">
                <a:moveTo>
                  <a:pt x="1108900" y="413477"/>
                </a:moveTo>
                <a:lnTo>
                  <a:pt x="1105810" y="414600"/>
                </a:lnTo>
                <a:lnTo>
                  <a:pt x="1106453" y="414526"/>
                </a:lnTo>
                <a:lnTo>
                  <a:pt x="1109283" y="414526"/>
                </a:lnTo>
                <a:lnTo>
                  <a:pt x="1108900" y="413477"/>
                </a:lnTo>
                <a:close/>
              </a:path>
              <a:path w="1915160" h="819785">
                <a:moveTo>
                  <a:pt x="1159067" y="396321"/>
                </a:moveTo>
                <a:lnTo>
                  <a:pt x="1148394" y="396939"/>
                </a:lnTo>
                <a:lnTo>
                  <a:pt x="1147771" y="397087"/>
                </a:lnTo>
                <a:lnTo>
                  <a:pt x="1124864" y="407025"/>
                </a:lnTo>
                <a:lnTo>
                  <a:pt x="1129237" y="417081"/>
                </a:lnTo>
                <a:lnTo>
                  <a:pt x="1150523" y="407846"/>
                </a:lnTo>
                <a:lnTo>
                  <a:pt x="1149678" y="407846"/>
                </a:lnTo>
                <a:lnTo>
                  <a:pt x="1149361" y="402374"/>
                </a:lnTo>
                <a:lnTo>
                  <a:pt x="1158877" y="402374"/>
                </a:lnTo>
                <a:lnTo>
                  <a:pt x="1158971" y="401818"/>
                </a:lnTo>
                <a:lnTo>
                  <a:pt x="1181226" y="401818"/>
                </a:lnTo>
                <a:lnTo>
                  <a:pt x="1171043" y="398322"/>
                </a:lnTo>
                <a:lnTo>
                  <a:pt x="1170458" y="398199"/>
                </a:lnTo>
                <a:lnTo>
                  <a:pt x="1159478" y="396344"/>
                </a:lnTo>
                <a:lnTo>
                  <a:pt x="1159067" y="396321"/>
                </a:lnTo>
                <a:close/>
              </a:path>
              <a:path w="1915160" h="819785">
                <a:moveTo>
                  <a:pt x="1168183" y="408934"/>
                </a:moveTo>
                <a:lnTo>
                  <a:pt x="1185249" y="414788"/>
                </a:lnTo>
                <a:lnTo>
                  <a:pt x="1192222" y="416898"/>
                </a:lnTo>
                <a:lnTo>
                  <a:pt x="1194453" y="409542"/>
                </a:lnTo>
                <a:lnTo>
                  <a:pt x="1186840" y="409542"/>
                </a:lnTo>
                <a:lnTo>
                  <a:pt x="1187002" y="409009"/>
                </a:lnTo>
                <a:lnTo>
                  <a:pt x="1168627" y="409009"/>
                </a:lnTo>
                <a:lnTo>
                  <a:pt x="1168183" y="408934"/>
                </a:lnTo>
                <a:close/>
              </a:path>
              <a:path w="1915160" h="819785">
                <a:moveTo>
                  <a:pt x="1188431" y="404295"/>
                </a:moveTo>
                <a:lnTo>
                  <a:pt x="1186840" y="409542"/>
                </a:lnTo>
                <a:lnTo>
                  <a:pt x="1188624" y="404357"/>
                </a:lnTo>
                <a:lnTo>
                  <a:pt x="1188431" y="404295"/>
                </a:lnTo>
                <a:close/>
              </a:path>
              <a:path w="1915160" h="819785">
                <a:moveTo>
                  <a:pt x="1188526" y="404323"/>
                </a:moveTo>
                <a:lnTo>
                  <a:pt x="1186840" y="409542"/>
                </a:lnTo>
                <a:lnTo>
                  <a:pt x="1194453" y="409542"/>
                </a:lnTo>
                <a:lnTo>
                  <a:pt x="1195404" y="406404"/>
                </a:lnTo>
                <a:lnTo>
                  <a:pt x="1188526" y="404323"/>
                </a:lnTo>
                <a:close/>
              </a:path>
              <a:path w="1915160" h="819785">
                <a:moveTo>
                  <a:pt x="1169542" y="403604"/>
                </a:moveTo>
                <a:lnTo>
                  <a:pt x="1167759" y="408788"/>
                </a:lnTo>
                <a:lnTo>
                  <a:pt x="1168183" y="408934"/>
                </a:lnTo>
                <a:lnTo>
                  <a:pt x="1168627" y="409009"/>
                </a:lnTo>
                <a:lnTo>
                  <a:pt x="1169542" y="403604"/>
                </a:lnTo>
                <a:close/>
              </a:path>
              <a:path w="1915160" h="819785">
                <a:moveTo>
                  <a:pt x="1186430" y="403604"/>
                </a:moveTo>
                <a:lnTo>
                  <a:pt x="1169542" y="403604"/>
                </a:lnTo>
                <a:lnTo>
                  <a:pt x="1168627" y="409009"/>
                </a:lnTo>
                <a:lnTo>
                  <a:pt x="1187002" y="409009"/>
                </a:lnTo>
                <a:lnTo>
                  <a:pt x="1188442" y="404295"/>
                </a:lnTo>
                <a:lnTo>
                  <a:pt x="1186430" y="403604"/>
                </a:lnTo>
                <a:close/>
              </a:path>
              <a:path w="1915160" h="819785">
                <a:moveTo>
                  <a:pt x="1181226" y="401818"/>
                </a:moveTo>
                <a:lnTo>
                  <a:pt x="1158971" y="401818"/>
                </a:lnTo>
                <a:lnTo>
                  <a:pt x="1159289" y="407290"/>
                </a:lnTo>
                <a:lnTo>
                  <a:pt x="1158669" y="407326"/>
                </a:lnTo>
                <a:lnTo>
                  <a:pt x="1168183" y="408934"/>
                </a:lnTo>
                <a:lnTo>
                  <a:pt x="1167759" y="408788"/>
                </a:lnTo>
                <a:lnTo>
                  <a:pt x="1169542" y="403604"/>
                </a:lnTo>
                <a:lnTo>
                  <a:pt x="1186430" y="403604"/>
                </a:lnTo>
                <a:lnTo>
                  <a:pt x="1181226" y="401818"/>
                </a:lnTo>
                <a:close/>
              </a:path>
              <a:path w="1915160" h="819785">
                <a:moveTo>
                  <a:pt x="1149361" y="402374"/>
                </a:moveTo>
                <a:lnTo>
                  <a:pt x="1149678" y="407846"/>
                </a:lnTo>
                <a:lnTo>
                  <a:pt x="1150653" y="407790"/>
                </a:lnTo>
                <a:lnTo>
                  <a:pt x="1151547" y="407402"/>
                </a:lnTo>
                <a:lnTo>
                  <a:pt x="1149361" y="402374"/>
                </a:lnTo>
                <a:close/>
              </a:path>
              <a:path w="1915160" h="819785">
                <a:moveTo>
                  <a:pt x="1150653" y="407790"/>
                </a:moveTo>
                <a:lnTo>
                  <a:pt x="1149678" y="407846"/>
                </a:lnTo>
                <a:lnTo>
                  <a:pt x="1150523" y="407846"/>
                </a:lnTo>
                <a:lnTo>
                  <a:pt x="1150653" y="407790"/>
                </a:lnTo>
                <a:close/>
              </a:path>
              <a:path w="1915160" h="819785">
                <a:moveTo>
                  <a:pt x="1158877" y="402374"/>
                </a:moveTo>
                <a:lnTo>
                  <a:pt x="1149361" y="402374"/>
                </a:lnTo>
                <a:lnTo>
                  <a:pt x="1151547" y="407402"/>
                </a:lnTo>
                <a:lnTo>
                  <a:pt x="1150653" y="407790"/>
                </a:lnTo>
                <a:lnTo>
                  <a:pt x="1158669" y="407326"/>
                </a:lnTo>
                <a:lnTo>
                  <a:pt x="1158056" y="407223"/>
                </a:lnTo>
                <a:lnTo>
                  <a:pt x="1158877" y="402374"/>
                </a:lnTo>
                <a:close/>
              </a:path>
              <a:path w="1915160" h="819785">
                <a:moveTo>
                  <a:pt x="1158971" y="401818"/>
                </a:moveTo>
                <a:lnTo>
                  <a:pt x="1158056" y="407223"/>
                </a:lnTo>
                <a:lnTo>
                  <a:pt x="1158669" y="407326"/>
                </a:lnTo>
                <a:lnTo>
                  <a:pt x="1159289" y="407290"/>
                </a:lnTo>
                <a:lnTo>
                  <a:pt x="1158971" y="401818"/>
                </a:lnTo>
                <a:close/>
              </a:path>
              <a:path w="1915160" h="819785">
                <a:moveTo>
                  <a:pt x="1188442" y="404295"/>
                </a:moveTo>
                <a:close/>
              </a:path>
              <a:path w="1915160" h="819785">
                <a:moveTo>
                  <a:pt x="1211389" y="409938"/>
                </a:moveTo>
                <a:lnTo>
                  <a:pt x="1210380" y="420855"/>
                </a:lnTo>
                <a:lnTo>
                  <a:pt x="1215553" y="421333"/>
                </a:lnTo>
                <a:lnTo>
                  <a:pt x="1215940" y="421327"/>
                </a:lnTo>
                <a:lnTo>
                  <a:pt x="1222452" y="420545"/>
                </a:lnTo>
                <a:lnTo>
                  <a:pt x="1221885" y="415838"/>
                </a:lnTo>
                <a:lnTo>
                  <a:pt x="1215671" y="415838"/>
                </a:lnTo>
                <a:lnTo>
                  <a:pt x="1215015" y="410395"/>
                </a:lnTo>
                <a:lnTo>
                  <a:pt x="1215595" y="410326"/>
                </a:lnTo>
                <a:lnTo>
                  <a:pt x="1211389" y="409938"/>
                </a:lnTo>
                <a:close/>
              </a:path>
              <a:path w="1915160" h="819785">
                <a:moveTo>
                  <a:pt x="1215595" y="410326"/>
                </a:moveTo>
                <a:lnTo>
                  <a:pt x="1215015" y="410395"/>
                </a:lnTo>
                <a:lnTo>
                  <a:pt x="1215671" y="415838"/>
                </a:lnTo>
                <a:lnTo>
                  <a:pt x="1216175" y="410379"/>
                </a:lnTo>
                <a:lnTo>
                  <a:pt x="1215595" y="410326"/>
                </a:lnTo>
                <a:close/>
              </a:path>
              <a:path w="1915160" h="819785">
                <a:moveTo>
                  <a:pt x="1221142" y="409660"/>
                </a:moveTo>
                <a:lnTo>
                  <a:pt x="1215595" y="410326"/>
                </a:lnTo>
                <a:lnTo>
                  <a:pt x="1216175" y="410379"/>
                </a:lnTo>
                <a:lnTo>
                  <a:pt x="1215671" y="415838"/>
                </a:lnTo>
                <a:lnTo>
                  <a:pt x="1221885" y="415838"/>
                </a:lnTo>
                <a:lnTo>
                  <a:pt x="1221142" y="409660"/>
                </a:lnTo>
                <a:close/>
              </a:path>
              <a:path w="1915160" h="819785">
                <a:moveTo>
                  <a:pt x="1274396" y="398669"/>
                </a:moveTo>
                <a:lnTo>
                  <a:pt x="1261146" y="399307"/>
                </a:lnTo>
                <a:lnTo>
                  <a:pt x="1260764" y="399366"/>
                </a:lnTo>
                <a:lnTo>
                  <a:pt x="1241978" y="404355"/>
                </a:lnTo>
                <a:lnTo>
                  <a:pt x="1237258" y="405755"/>
                </a:lnTo>
                <a:lnTo>
                  <a:pt x="1240380" y="416265"/>
                </a:lnTo>
                <a:lnTo>
                  <a:pt x="1244957" y="414909"/>
                </a:lnTo>
                <a:lnTo>
                  <a:pt x="1243540" y="409611"/>
                </a:lnTo>
                <a:lnTo>
                  <a:pt x="1262033" y="409611"/>
                </a:lnTo>
                <a:lnTo>
                  <a:pt x="1261799" y="404764"/>
                </a:lnTo>
                <a:lnTo>
                  <a:pt x="1274199" y="404764"/>
                </a:lnTo>
                <a:lnTo>
                  <a:pt x="1274292" y="404162"/>
                </a:lnTo>
                <a:lnTo>
                  <a:pt x="1304390" y="404162"/>
                </a:lnTo>
                <a:lnTo>
                  <a:pt x="1288581" y="400812"/>
                </a:lnTo>
                <a:lnTo>
                  <a:pt x="1274762" y="398688"/>
                </a:lnTo>
                <a:lnTo>
                  <a:pt x="1274396" y="398669"/>
                </a:lnTo>
                <a:close/>
              </a:path>
              <a:path w="1915160" h="819785">
                <a:moveTo>
                  <a:pt x="1308513" y="406230"/>
                </a:moveTo>
                <a:lnTo>
                  <a:pt x="1287746" y="406230"/>
                </a:lnTo>
                <a:lnTo>
                  <a:pt x="1286911" y="411648"/>
                </a:lnTo>
                <a:lnTo>
                  <a:pt x="1306474" y="415811"/>
                </a:lnTo>
                <a:lnTo>
                  <a:pt x="1308513" y="406230"/>
                </a:lnTo>
                <a:close/>
              </a:path>
              <a:path w="1915160" h="819785">
                <a:moveTo>
                  <a:pt x="1243540" y="409611"/>
                </a:moveTo>
                <a:lnTo>
                  <a:pt x="1244949" y="414909"/>
                </a:lnTo>
                <a:lnTo>
                  <a:pt x="1245101" y="414866"/>
                </a:lnTo>
                <a:lnTo>
                  <a:pt x="1243540" y="409611"/>
                </a:lnTo>
                <a:close/>
              </a:path>
              <a:path w="1915160" h="819785">
                <a:moveTo>
                  <a:pt x="1262033" y="409611"/>
                </a:moveTo>
                <a:lnTo>
                  <a:pt x="1243540" y="409611"/>
                </a:lnTo>
                <a:lnTo>
                  <a:pt x="1245101" y="414866"/>
                </a:lnTo>
                <a:lnTo>
                  <a:pt x="1262539" y="410239"/>
                </a:lnTo>
                <a:lnTo>
                  <a:pt x="1262063" y="410239"/>
                </a:lnTo>
                <a:lnTo>
                  <a:pt x="1262033" y="409611"/>
                </a:lnTo>
                <a:close/>
              </a:path>
              <a:path w="1915160" h="819785">
                <a:moveTo>
                  <a:pt x="1286754" y="411624"/>
                </a:moveTo>
                <a:lnTo>
                  <a:pt x="1286911" y="411648"/>
                </a:lnTo>
                <a:lnTo>
                  <a:pt x="1286754" y="411624"/>
                </a:lnTo>
                <a:close/>
              </a:path>
              <a:path w="1915160" h="819785">
                <a:moveTo>
                  <a:pt x="1287746" y="406230"/>
                </a:moveTo>
                <a:lnTo>
                  <a:pt x="1286605" y="411592"/>
                </a:lnTo>
                <a:lnTo>
                  <a:pt x="1286911" y="411648"/>
                </a:lnTo>
                <a:lnTo>
                  <a:pt x="1287746" y="406230"/>
                </a:lnTo>
                <a:close/>
              </a:path>
              <a:path w="1915160" h="819785">
                <a:moveTo>
                  <a:pt x="1304390" y="404162"/>
                </a:moveTo>
                <a:lnTo>
                  <a:pt x="1274292" y="404162"/>
                </a:lnTo>
                <a:lnTo>
                  <a:pt x="1274556" y="409637"/>
                </a:lnTo>
                <a:lnTo>
                  <a:pt x="1274004" y="409664"/>
                </a:lnTo>
                <a:lnTo>
                  <a:pt x="1286754" y="411624"/>
                </a:lnTo>
                <a:lnTo>
                  <a:pt x="1286605" y="411592"/>
                </a:lnTo>
                <a:lnTo>
                  <a:pt x="1287746" y="406230"/>
                </a:lnTo>
                <a:lnTo>
                  <a:pt x="1308513" y="406230"/>
                </a:lnTo>
                <a:lnTo>
                  <a:pt x="1308757" y="405087"/>
                </a:lnTo>
                <a:lnTo>
                  <a:pt x="1304390" y="404162"/>
                </a:lnTo>
                <a:close/>
              </a:path>
              <a:path w="1915160" h="819785">
                <a:moveTo>
                  <a:pt x="1261799" y="404764"/>
                </a:moveTo>
                <a:lnTo>
                  <a:pt x="1262063" y="410239"/>
                </a:lnTo>
                <a:lnTo>
                  <a:pt x="1262644" y="410211"/>
                </a:lnTo>
                <a:lnTo>
                  <a:pt x="1263208" y="410061"/>
                </a:lnTo>
                <a:lnTo>
                  <a:pt x="1261799" y="404764"/>
                </a:lnTo>
                <a:close/>
              </a:path>
              <a:path w="1915160" h="819785">
                <a:moveTo>
                  <a:pt x="1262644" y="410211"/>
                </a:moveTo>
                <a:lnTo>
                  <a:pt x="1262063" y="410239"/>
                </a:lnTo>
                <a:lnTo>
                  <a:pt x="1262539" y="410239"/>
                </a:lnTo>
                <a:close/>
              </a:path>
              <a:path w="1915160" h="819785">
                <a:moveTo>
                  <a:pt x="1274199" y="404764"/>
                </a:moveTo>
                <a:lnTo>
                  <a:pt x="1261799" y="404764"/>
                </a:lnTo>
                <a:lnTo>
                  <a:pt x="1263208" y="410061"/>
                </a:lnTo>
                <a:lnTo>
                  <a:pt x="1262644" y="410211"/>
                </a:lnTo>
                <a:lnTo>
                  <a:pt x="1274004" y="409664"/>
                </a:lnTo>
                <a:lnTo>
                  <a:pt x="1273457" y="409580"/>
                </a:lnTo>
                <a:lnTo>
                  <a:pt x="1274199" y="404764"/>
                </a:lnTo>
                <a:close/>
              </a:path>
              <a:path w="1915160" h="819785">
                <a:moveTo>
                  <a:pt x="1274292" y="404162"/>
                </a:moveTo>
                <a:lnTo>
                  <a:pt x="1273457" y="409580"/>
                </a:lnTo>
                <a:lnTo>
                  <a:pt x="1274004" y="409664"/>
                </a:lnTo>
                <a:lnTo>
                  <a:pt x="1274556" y="409637"/>
                </a:lnTo>
                <a:lnTo>
                  <a:pt x="1274292" y="404162"/>
                </a:lnTo>
                <a:close/>
              </a:path>
              <a:path w="1915160" h="819785">
                <a:moveTo>
                  <a:pt x="1325935" y="408734"/>
                </a:moveTo>
                <a:lnTo>
                  <a:pt x="1323653" y="419458"/>
                </a:lnTo>
                <a:lnTo>
                  <a:pt x="1330393" y="420889"/>
                </a:lnTo>
                <a:lnTo>
                  <a:pt x="1330941" y="420921"/>
                </a:lnTo>
                <a:lnTo>
                  <a:pt x="1336115" y="420446"/>
                </a:lnTo>
                <a:lnTo>
                  <a:pt x="1335652" y="415412"/>
                </a:lnTo>
                <a:lnTo>
                  <a:pt x="1330991" y="415412"/>
                </a:lnTo>
                <a:lnTo>
                  <a:pt x="1330488" y="409953"/>
                </a:lnTo>
                <a:lnTo>
                  <a:pt x="1331318" y="409877"/>
                </a:lnTo>
                <a:lnTo>
                  <a:pt x="1325935" y="408734"/>
                </a:lnTo>
                <a:close/>
              </a:path>
              <a:path w="1915160" h="819785">
                <a:moveTo>
                  <a:pt x="1331318" y="409877"/>
                </a:moveTo>
                <a:lnTo>
                  <a:pt x="1330488" y="409953"/>
                </a:lnTo>
                <a:lnTo>
                  <a:pt x="1330991" y="415412"/>
                </a:lnTo>
                <a:lnTo>
                  <a:pt x="1332132" y="410050"/>
                </a:lnTo>
                <a:lnTo>
                  <a:pt x="1331318" y="409877"/>
                </a:lnTo>
                <a:close/>
              </a:path>
              <a:path w="1915160" h="819785">
                <a:moveTo>
                  <a:pt x="1335110" y="409529"/>
                </a:moveTo>
                <a:lnTo>
                  <a:pt x="1331318" y="409877"/>
                </a:lnTo>
                <a:lnTo>
                  <a:pt x="1332132" y="410050"/>
                </a:lnTo>
                <a:lnTo>
                  <a:pt x="1330991" y="415412"/>
                </a:lnTo>
                <a:lnTo>
                  <a:pt x="1335652" y="415412"/>
                </a:lnTo>
                <a:lnTo>
                  <a:pt x="1335110" y="409529"/>
                </a:lnTo>
                <a:close/>
              </a:path>
              <a:path w="1915160" h="819785">
                <a:moveTo>
                  <a:pt x="1395559" y="399493"/>
                </a:moveTo>
                <a:lnTo>
                  <a:pt x="1381446" y="399813"/>
                </a:lnTo>
                <a:lnTo>
                  <a:pt x="1381097" y="399855"/>
                </a:lnTo>
                <a:lnTo>
                  <a:pt x="1360409" y="404377"/>
                </a:lnTo>
                <a:lnTo>
                  <a:pt x="1351518" y="406602"/>
                </a:lnTo>
                <a:lnTo>
                  <a:pt x="1354186" y="417237"/>
                </a:lnTo>
                <a:lnTo>
                  <a:pt x="1362926" y="415050"/>
                </a:lnTo>
                <a:lnTo>
                  <a:pt x="1361743" y="409695"/>
                </a:lnTo>
                <a:lnTo>
                  <a:pt x="1382025" y="409695"/>
                </a:lnTo>
                <a:lnTo>
                  <a:pt x="1381924" y="405285"/>
                </a:lnTo>
                <a:lnTo>
                  <a:pt x="1395334" y="405285"/>
                </a:lnTo>
                <a:lnTo>
                  <a:pt x="1395378" y="404980"/>
                </a:lnTo>
                <a:lnTo>
                  <a:pt x="1422788" y="404980"/>
                </a:lnTo>
                <a:lnTo>
                  <a:pt x="1422991" y="403884"/>
                </a:lnTo>
                <a:lnTo>
                  <a:pt x="1411541" y="401780"/>
                </a:lnTo>
                <a:lnTo>
                  <a:pt x="1395863" y="399511"/>
                </a:lnTo>
                <a:lnTo>
                  <a:pt x="1395559" y="399493"/>
                </a:lnTo>
                <a:close/>
              </a:path>
              <a:path w="1915160" h="819785">
                <a:moveTo>
                  <a:pt x="1361743" y="409695"/>
                </a:moveTo>
                <a:lnTo>
                  <a:pt x="1362916" y="415050"/>
                </a:lnTo>
                <a:lnTo>
                  <a:pt x="1362990" y="414666"/>
                </a:lnTo>
                <a:lnTo>
                  <a:pt x="1361743" y="409695"/>
                </a:lnTo>
                <a:close/>
              </a:path>
              <a:path w="1915160" h="819785">
                <a:moveTo>
                  <a:pt x="1382025" y="409695"/>
                </a:moveTo>
                <a:lnTo>
                  <a:pt x="1361743" y="409695"/>
                </a:lnTo>
                <a:lnTo>
                  <a:pt x="1362990" y="414666"/>
                </a:lnTo>
                <a:lnTo>
                  <a:pt x="1362993" y="415033"/>
                </a:lnTo>
                <a:lnTo>
                  <a:pt x="1382525" y="410766"/>
                </a:lnTo>
                <a:lnTo>
                  <a:pt x="1382049" y="410766"/>
                </a:lnTo>
                <a:lnTo>
                  <a:pt x="1382025" y="409695"/>
                </a:lnTo>
                <a:close/>
              </a:path>
              <a:path w="1915160" h="819785">
                <a:moveTo>
                  <a:pt x="1422378" y="407205"/>
                </a:moveTo>
                <a:lnTo>
                  <a:pt x="1410754" y="407205"/>
                </a:lnTo>
                <a:lnTo>
                  <a:pt x="1409968" y="412630"/>
                </a:lnTo>
                <a:lnTo>
                  <a:pt x="1421001" y="414666"/>
                </a:lnTo>
                <a:lnTo>
                  <a:pt x="1422378" y="407205"/>
                </a:lnTo>
                <a:close/>
              </a:path>
              <a:path w="1915160" h="819785">
                <a:moveTo>
                  <a:pt x="1409868" y="412616"/>
                </a:moveTo>
                <a:close/>
              </a:path>
              <a:path w="1915160" h="819785">
                <a:moveTo>
                  <a:pt x="1410754" y="407205"/>
                </a:moveTo>
                <a:lnTo>
                  <a:pt x="1409759" y="412596"/>
                </a:lnTo>
                <a:lnTo>
                  <a:pt x="1409968" y="412630"/>
                </a:lnTo>
                <a:lnTo>
                  <a:pt x="1410754" y="407205"/>
                </a:lnTo>
                <a:close/>
              </a:path>
              <a:path w="1915160" h="819785">
                <a:moveTo>
                  <a:pt x="1422788" y="404980"/>
                </a:moveTo>
                <a:lnTo>
                  <a:pt x="1395378" y="404980"/>
                </a:lnTo>
                <a:lnTo>
                  <a:pt x="1395503" y="410461"/>
                </a:lnTo>
                <a:lnTo>
                  <a:pt x="1395045" y="410471"/>
                </a:lnTo>
                <a:lnTo>
                  <a:pt x="1409868" y="412616"/>
                </a:lnTo>
                <a:lnTo>
                  <a:pt x="1410754" y="407205"/>
                </a:lnTo>
                <a:lnTo>
                  <a:pt x="1422378" y="407205"/>
                </a:lnTo>
                <a:lnTo>
                  <a:pt x="1422788" y="404980"/>
                </a:lnTo>
                <a:close/>
              </a:path>
              <a:path w="1915160" h="819785">
                <a:moveTo>
                  <a:pt x="1381924" y="405285"/>
                </a:moveTo>
                <a:lnTo>
                  <a:pt x="1382049" y="410766"/>
                </a:lnTo>
                <a:lnTo>
                  <a:pt x="1382580" y="410754"/>
                </a:lnTo>
                <a:lnTo>
                  <a:pt x="1383097" y="410641"/>
                </a:lnTo>
                <a:lnTo>
                  <a:pt x="1381924" y="405285"/>
                </a:lnTo>
                <a:close/>
              </a:path>
              <a:path w="1915160" h="819785">
                <a:moveTo>
                  <a:pt x="1395334" y="405285"/>
                </a:moveTo>
                <a:lnTo>
                  <a:pt x="1381924" y="405285"/>
                </a:lnTo>
                <a:lnTo>
                  <a:pt x="1383097" y="410641"/>
                </a:lnTo>
                <a:lnTo>
                  <a:pt x="1382580" y="410754"/>
                </a:lnTo>
                <a:lnTo>
                  <a:pt x="1395045" y="410471"/>
                </a:lnTo>
                <a:lnTo>
                  <a:pt x="1394592" y="410405"/>
                </a:lnTo>
                <a:lnTo>
                  <a:pt x="1395334" y="405285"/>
                </a:lnTo>
                <a:close/>
              </a:path>
              <a:path w="1915160" h="819785">
                <a:moveTo>
                  <a:pt x="1395378" y="404980"/>
                </a:moveTo>
                <a:lnTo>
                  <a:pt x="1394592" y="410405"/>
                </a:lnTo>
                <a:lnTo>
                  <a:pt x="1395045" y="410471"/>
                </a:lnTo>
                <a:lnTo>
                  <a:pt x="1395503" y="410461"/>
                </a:lnTo>
                <a:lnTo>
                  <a:pt x="1395378" y="404980"/>
                </a:lnTo>
                <a:close/>
              </a:path>
              <a:path w="1915160" h="819785">
                <a:moveTo>
                  <a:pt x="1440262" y="407065"/>
                </a:moveTo>
                <a:lnTo>
                  <a:pt x="1438272" y="417846"/>
                </a:lnTo>
                <a:lnTo>
                  <a:pt x="1444718" y="419033"/>
                </a:lnTo>
                <a:lnTo>
                  <a:pt x="1445083" y="419063"/>
                </a:lnTo>
                <a:lnTo>
                  <a:pt x="1450240" y="418969"/>
                </a:lnTo>
                <a:lnTo>
                  <a:pt x="1450142" y="413576"/>
                </a:lnTo>
                <a:lnTo>
                  <a:pt x="1445351" y="413576"/>
                </a:lnTo>
                <a:lnTo>
                  <a:pt x="1445250" y="408095"/>
                </a:lnTo>
                <a:lnTo>
                  <a:pt x="1445802" y="408085"/>
                </a:lnTo>
                <a:lnTo>
                  <a:pt x="1440262" y="407065"/>
                </a:lnTo>
                <a:close/>
              </a:path>
              <a:path w="1915160" h="819785">
                <a:moveTo>
                  <a:pt x="1445802" y="408085"/>
                </a:moveTo>
                <a:lnTo>
                  <a:pt x="1445250" y="408095"/>
                </a:lnTo>
                <a:lnTo>
                  <a:pt x="1445351" y="413576"/>
                </a:lnTo>
                <a:lnTo>
                  <a:pt x="1446346" y="408185"/>
                </a:lnTo>
                <a:lnTo>
                  <a:pt x="1445802" y="408085"/>
                </a:lnTo>
                <a:close/>
              </a:path>
              <a:path w="1915160" h="819785">
                <a:moveTo>
                  <a:pt x="1450039" y="408007"/>
                </a:moveTo>
                <a:lnTo>
                  <a:pt x="1445802" y="408085"/>
                </a:lnTo>
                <a:lnTo>
                  <a:pt x="1446346" y="408185"/>
                </a:lnTo>
                <a:lnTo>
                  <a:pt x="1445351" y="413576"/>
                </a:lnTo>
                <a:lnTo>
                  <a:pt x="1450142" y="413576"/>
                </a:lnTo>
                <a:lnTo>
                  <a:pt x="1450039" y="408007"/>
                </a:lnTo>
                <a:close/>
              </a:path>
              <a:path w="1915160" h="819785">
                <a:moveTo>
                  <a:pt x="1503799" y="401454"/>
                </a:moveTo>
                <a:lnTo>
                  <a:pt x="1503228" y="401509"/>
                </a:lnTo>
                <a:lnTo>
                  <a:pt x="1480047" y="404680"/>
                </a:lnTo>
                <a:lnTo>
                  <a:pt x="1466754" y="406789"/>
                </a:lnTo>
                <a:lnTo>
                  <a:pt x="1468475" y="417616"/>
                </a:lnTo>
                <a:lnTo>
                  <a:pt x="1481768" y="415508"/>
                </a:lnTo>
                <a:lnTo>
                  <a:pt x="1504291" y="412430"/>
                </a:lnTo>
                <a:lnTo>
                  <a:pt x="1503857" y="412421"/>
                </a:lnTo>
                <a:lnTo>
                  <a:pt x="1503972" y="406941"/>
                </a:lnTo>
                <a:lnTo>
                  <a:pt x="1537545" y="406941"/>
                </a:lnTo>
                <a:lnTo>
                  <a:pt x="1537826" y="402979"/>
                </a:lnTo>
                <a:lnTo>
                  <a:pt x="1521385" y="401821"/>
                </a:lnTo>
                <a:lnTo>
                  <a:pt x="1503799" y="401454"/>
                </a:lnTo>
                <a:close/>
              </a:path>
              <a:path w="1915160" h="819785">
                <a:moveTo>
                  <a:pt x="1537519" y="407301"/>
                </a:moveTo>
                <a:lnTo>
                  <a:pt x="1521270" y="407301"/>
                </a:lnTo>
                <a:lnTo>
                  <a:pt x="1521155" y="412782"/>
                </a:lnTo>
                <a:lnTo>
                  <a:pt x="1537050" y="413915"/>
                </a:lnTo>
                <a:lnTo>
                  <a:pt x="1537519" y="407301"/>
                </a:lnTo>
                <a:close/>
              </a:path>
              <a:path w="1915160" h="819785">
                <a:moveTo>
                  <a:pt x="1521015" y="412779"/>
                </a:moveTo>
                <a:lnTo>
                  <a:pt x="1521155" y="412782"/>
                </a:lnTo>
                <a:lnTo>
                  <a:pt x="1521015" y="412779"/>
                </a:lnTo>
                <a:close/>
              </a:path>
              <a:path w="1915160" h="819785">
                <a:moveTo>
                  <a:pt x="1521270" y="407301"/>
                </a:moveTo>
                <a:lnTo>
                  <a:pt x="1520881" y="412770"/>
                </a:lnTo>
                <a:lnTo>
                  <a:pt x="1521155" y="412782"/>
                </a:lnTo>
                <a:lnTo>
                  <a:pt x="1521270" y="407301"/>
                </a:lnTo>
                <a:close/>
              </a:path>
              <a:path w="1915160" h="819785">
                <a:moveTo>
                  <a:pt x="1537545" y="406941"/>
                </a:moveTo>
                <a:lnTo>
                  <a:pt x="1503972" y="406941"/>
                </a:lnTo>
                <a:lnTo>
                  <a:pt x="1504716" y="412372"/>
                </a:lnTo>
                <a:lnTo>
                  <a:pt x="1504291" y="412430"/>
                </a:lnTo>
                <a:lnTo>
                  <a:pt x="1521015" y="412779"/>
                </a:lnTo>
                <a:lnTo>
                  <a:pt x="1520910" y="412372"/>
                </a:lnTo>
                <a:lnTo>
                  <a:pt x="1521270" y="407301"/>
                </a:lnTo>
                <a:lnTo>
                  <a:pt x="1537519" y="407301"/>
                </a:lnTo>
                <a:lnTo>
                  <a:pt x="1537545" y="406941"/>
                </a:lnTo>
                <a:close/>
              </a:path>
              <a:path w="1915160" h="819785">
                <a:moveTo>
                  <a:pt x="1503972" y="406941"/>
                </a:moveTo>
                <a:lnTo>
                  <a:pt x="1503857" y="412421"/>
                </a:lnTo>
                <a:lnTo>
                  <a:pt x="1504357" y="412421"/>
                </a:lnTo>
                <a:lnTo>
                  <a:pt x="1504716" y="412372"/>
                </a:lnTo>
                <a:lnTo>
                  <a:pt x="1503972" y="406941"/>
                </a:lnTo>
                <a:close/>
              </a:path>
              <a:path w="1915160" h="819785">
                <a:moveTo>
                  <a:pt x="1555345" y="404220"/>
                </a:moveTo>
                <a:lnTo>
                  <a:pt x="1554568" y="415156"/>
                </a:lnTo>
                <a:lnTo>
                  <a:pt x="1565517" y="415932"/>
                </a:lnTo>
                <a:lnTo>
                  <a:pt x="1566294" y="404996"/>
                </a:lnTo>
                <a:lnTo>
                  <a:pt x="1555345" y="404220"/>
                </a:lnTo>
                <a:close/>
              </a:path>
              <a:path w="1915160" h="819785">
                <a:moveTo>
                  <a:pt x="1638369" y="402617"/>
                </a:moveTo>
                <a:lnTo>
                  <a:pt x="1583087" y="406020"/>
                </a:lnTo>
                <a:lnTo>
                  <a:pt x="1583762" y="416963"/>
                </a:lnTo>
                <a:lnTo>
                  <a:pt x="1638558" y="413590"/>
                </a:lnTo>
                <a:lnTo>
                  <a:pt x="1638268" y="413572"/>
                </a:lnTo>
                <a:lnTo>
                  <a:pt x="1638513" y="408100"/>
                </a:lnTo>
                <a:lnTo>
                  <a:pt x="1653585" y="408100"/>
                </a:lnTo>
                <a:lnTo>
                  <a:pt x="1653800" y="403293"/>
                </a:lnTo>
                <a:lnTo>
                  <a:pt x="1638369" y="402617"/>
                </a:lnTo>
                <a:close/>
              </a:path>
              <a:path w="1915160" h="819785">
                <a:moveTo>
                  <a:pt x="1653585" y="408100"/>
                </a:moveTo>
                <a:lnTo>
                  <a:pt x="1638513" y="408100"/>
                </a:lnTo>
                <a:lnTo>
                  <a:pt x="1638850" y="413572"/>
                </a:lnTo>
                <a:lnTo>
                  <a:pt x="1638558" y="413590"/>
                </a:lnTo>
                <a:lnTo>
                  <a:pt x="1653311" y="414246"/>
                </a:lnTo>
                <a:lnTo>
                  <a:pt x="1653585" y="408100"/>
                </a:lnTo>
                <a:close/>
              </a:path>
              <a:path w="1915160" h="819785">
                <a:moveTo>
                  <a:pt x="1638513" y="408100"/>
                </a:moveTo>
                <a:lnTo>
                  <a:pt x="1638268" y="413577"/>
                </a:lnTo>
                <a:lnTo>
                  <a:pt x="1638558" y="413590"/>
                </a:lnTo>
                <a:lnTo>
                  <a:pt x="1638850" y="413572"/>
                </a:lnTo>
                <a:lnTo>
                  <a:pt x="1638513" y="408100"/>
                </a:lnTo>
                <a:close/>
              </a:path>
              <a:path w="1915160" h="819785">
                <a:moveTo>
                  <a:pt x="1671344" y="404074"/>
                </a:moveTo>
                <a:lnTo>
                  <a:pt x="1670856" y="415027"/>
                </a:lnTo>
                <a:lnTo>
                  <a:pt x="1681821" y="415515"/>
                </a:lnTo>
                <a:lnTo>
                  <a:pt x="1682310" y="404562"/>
                </a:lnTo>
                <a:lnTo>
                  <a:pt x="1671344" y="404074"/>
                </a:lnTo>
                <a:close/>
              </a:path>
              <a:path w="1915160" h="819785">
                <a:moveTo>
                  <a:pt x="1699856" y="405343"/>
                </a:moveTo>
                <a:lnTo>
                  <a:pt x="1699367" y="416296"/>
                </a:lnTo>
                <a:lnTo>
                  <a:pt x="1702993" y="416450"/>
                </a:lnTo>
                <a:lnTo>
                  <a:pt x="1756783" y="413884"/>
                </a:lnTo>
                <a:lnTo>
                  <a:pt x="1756587" y="413879"/>
                </a:lnTo>
                <a:lnTo>
                  <a:pt x="1756656" y="410966"/>
                </a:lnTo>
                <a:lnTo>
                  <a:pt x="1702900" y="410966"/>
                </a:lnTo>
                <a:lnTo>
                  <a:pt x="1702659" y="405490"/>
                </a:lnTo>
                <a:lnTo>
                  <a:pt x="1702893" y="405479"/>
                </a:lnTo>
                <a:lnTo>
                  <a:pt x="1699856" y="405343"/>
                </a:lnTo>
                <a:close/>
              </a:path>
              <a:path w="1915160" h="819785">
                <a:moveTo>
                  <a:pt x="1769799" y="408399"/>
                </a:moveTo>
                <a:lnTo>
                  <a:pt x="1756716" y="408399"/>
                </a:lnTo>
                <a:lnTo>
                  <a:pt x="1756839" y="410966"/>
                </a:lnTo>
                <a:lnTo>
                  <a:pt x="1756879" y="413879"/>
                </a:lnTo>
                <a:lnTo>
                  <a:pt x="1769663" y="414187"/>
                </a:lnTo>
                <a:lnTo>
                  <a:pt x="1769799" y="408399"/>
                </a:lnTo>
                <a:close/>
              </a:path>
              <a:path w="1915160" h="819785">
                <a:moveTo>
                  <a:pt x="1756716" y="408399"/>
                </a:moveTo>
                <a:lnTo>
                  <a:pt x="1756587" y="413879"/>
                </a:lnTo>
                <a:lnTo>
                  <a:pt x="1756978" y="413874"/>
                </a:lnTo>
                <a:lnTo>
                  <a:pt x="1756716" y="408399"/>
                </a:lnTo>
                <a:close/>
              </a:path>
              <a:path w="1915160" h="819785">
                <a:moveTo>
                  <a:pt x="1702893" y="405479"/>
                </a:moveTo>
                <a:lnTo>
                  <a:pt x="1702638" y="405491"/>
                </a:lnTo>
                <a:lnTo>
                  <a:pt x="1702900" y="410966"/>
                </a:lnTo>
                <a:lnTo>
                  <a:pt x="1703144" y="405490"/>
                </a:lnTo>
                <a:lnTo>
                  <a:pt x="1702893" y="405479"/>
                </a:lnTo>
                <a:close/>
              </a:path>
              <a:path w="1915160" h="819785">
                <a:moveTo>
                  <a:pt x="1756454" y="402923"/>
                </a:moveTo>
                <a:lnTo>
                  <a:pt x="1702893" y="405479"/>
                </a:lnTo>
                <a:lnTo>
                  <a:pt x="1703144" y="405491"/>
                </a:lnTo>
                <a:lnTo>
                  <a:pt x="1702900" y="410966"/>
                </a:lnTo>
                <a:lnTo>
                  <a:pt x="1756656" y="410966"/>
                </a:lnTo>
                <a:lnTo>
                  <a:pt x="1756716" y="408399"/>
                </a:lnTo>
                <a:lnTo>
                  <a:pt x="1769799" y="408399"/>
                </a:lnTo>
                <a:lnTo>
                  <a:pt x="1769921" y="403226"/>
                </a:lnTo>
                <a:lnTo>
                  <a:pt x="1756454" y="402923"/>
                </a:lnTo>
                <a:close/>
              </a:path>
              <a:path w="1915160" h="819785">
                <a:moveTo>
                  <a:pt x="1787479" y="403639"/>
                </a:moveTo>
                <a:lnTo>
                  <a:pt x="1787221" y="414599"/>
                </a:lnTo>
                <a:lnTo>
                  <a:pt x="1798194" y="414857"/>
                </a:lnTo>
                <a:lnTo>
                  <a:pt x="1798452" y="403897"/>
                </a:lnTo>
                <a:lnTo>
                  <a:pt x="1787479" y="403639"/>
                </a:lnTo>
                <a:close/>
              </a:path>
              <a:path w="1915160" h="819785">
                <a:moveTo>
                  <a:pt x="1816010" y="404310"/>
                </a:moveTo>
                <a:lnTo>
                  <a:pt x="1815752" y="415270"/>
                </a:lnTo>
                <a:lnTo>
                  <a:pt x="1831837" y="415641"/>
                </a:lnTo>
                <a:lnTo>
                  <a:pt x="1875865" y="414341"/>
                </a:lnTo>
                <a:lnTo>
                  <a:pt x="1875683" y="414334"/>
                </a:lnTo>
                <a:lnTo>
                  <a:pt x="1875834" y="410162"/>
                </a:lnTo>
                <a:lnTo>
                  <a:pt x="1831675" y="410162"/>
                </a:lnTo>
                <a:lnTo>
                  <a:pt x="1831636" y="408856"/>
                </a:lnTo>
                <a:lnTo>
                  <a:pt x="1831654" y="404678"/>
                </a:lnTo>
                <a:lnTo>
                  <a:pt x="1816010" y="404310"/>
                </a:lnTo>
                <a:close/>
              </a:path>
              <a:path w="1915160" h="819785">
                <a:moveTo>
                  <a:pt x="1886114" y="408856"/>
                </a:moveTo>
                <a:lnTo>
                  <a:pt x="1875881" y="408856"/>
                </a:lnTo>
                <a:lnTo>
                  <a:pt x="1876043" y="414336"/>
                </a:lnTo>
                <a:lnTo>
                  <a:pt x="1875865" y="414341"/>
                </a:lnTo>
                <a:lnTo>
                  <a:pt x="1885903" y="414702"/>
                </a:lnTo>
                <a:lnTo>
                  <a:pt x="1886114" y="408856"/>
                </a:lnTo>
                <a:close/>
              </a:path>
              <a:path w="1915160" h="819785">
                <a:moveTo>
                  <a:pt x="1875881" y="408856"/>
                </a:moveTo>
                <a:lnTo>
                  <a:pt x="1875720" y="414336"/>
                </a:lnTo>
                <a:lnTo>
                  <a:pt x="1876043" y="414336"/>
                </a:lnTo>
                <a:lnTo>
                  <a:pt x="1875881" y="408856"/>
                </a:lnTo>
                <a:close/>
              </a:path>
              <a:path w="1915160" h="819785">
                <a:moveTo>
                  <a:pt x="1831654" y="404678"/>
                </a:moveTo>
                <a:lnTo>
                  <a:pt x="1831636" y="408856"/>
                </a:lnTo>
                <a:lnTo>
                  <a:pt x="1831675" y="410162"/>
                </a:lnTo>
                <a:lnTo>
                  <a:pt x="1831804" y="404681"/>
                </a:lnTo>
                <a:lnTo>
                  <a:pt x="1831654" y="404678"/>
                </a:lnTo>
                <a:close/>
              </a:path>
              <a:path w="1915160" h="819785">
                <a:moveTo>
                  <a:pt x="1875719" y="403377"/>
                </a:moveTo>
                <a:lnTo>
                  <a:pt x="1831654" y="404678"/>
                </a:lnTo>
                <a:lnTo>
                  <a:pt x="1831705" y="408856"/>
                </a:lnTo>
                <a:lnTo>
                  <a:pt x="1831675" y="410162"/>
                </a:lnTo>
                <a:lnTo>
                  <a:pt x="1875834" y="410162"/>
                </a:lnTo>
                <a:lnTo>
                  <a:pt x="1875881" y="408856"/>
                </a:lnTo>
                <a:lnTo>
                  <a:pt x="1886114" y="408856"/>
                </a:lnTo>
                <a:lnTo>
                  <a:pt x="1886298" y="403746"/>
                </a:lnTo>
                <a:lnTo>
                  <a:pt x="1875719" y="403377"/>
                </a:lnTo>
                <a:close/>
              </a:path>
              <a:path w="1915160" h="819785">
                <a:moveTo>
                  <a:pt x="1903849" y="404377"/>
                </a:moveTo>
                <a:lnTo>
                  <a:pt x="1903454" y="415334"/>
                </a:lnTo>
                <a:lnTo>
                  <a:pt x="1914423" y="415728"/>
                </a:lnTo>
                <a:lnTo>
                  <a:pt x="1914818" y="404772"/>
                </a:lnTo>
                <a:lnTo>
                  <a:pt x="1903849" y="4043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127585" y="3104475"/>
            <a:ext cx="27940" cy="410209"/>
          </a:xfrm>
          <a:custGeom>
            <a:avLst/>
            <a:gdLst/>
            <a:ahLst/>
            <a:cxnLst/>
            <a:rect l="l" t="t" r="r" b="b"/>
            <a:pathLst>
              <a:path w="27940" h="410210">
                <a:moveTo>
                  <a:pt x="0" y="0"/>
                </a:moveTo>
                <a:lnTo>
                  <a:pt x="27869" y="0"/>
                </a:lnTo>
                <a:lnTo>
                  <a:pt x="27913" y="409748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159884" y="2694727"/>
            <a:ext cx="635" cy="819785"/>
          </a:xfrm>
          <a:custGeom>
            <a:avLst/>
            <a:gdLst/>
            <a:ahLst/>
            <a:cxnLst/>
            <a:rect l="l" t="t" r="r" b="b"/>
            <a:pathLst>
              <a:path w="634" h="819785">
                <a:moveTo>
                  <a:pt x="0" y="819496"/>
                </a:moveTo>
                <a:lnTo>
                  <a:pt x="148" y="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62642" y="2694727"/>
            <a:ext cx="1905" cy="340995"/>
          </a:xfrm>
          <a:custGeom>
            <a:avLst/>
            <a:gdLst/>
            <a:ahLst/>
            <a:cxnLst/>
            <a:rect l="l" t="t" r="r" b="b"/>
            <a:pathLst>
              <a:path w="1905" h="340994">
                <a:moveTo>
                  <a:pt x="825" y="-5488"/>
                </a:moveTo>
                <a:lnTo>
                  <a:pt x="825" y="346063"/>
                </a:lnTo>
              </a:path>
            </a:pathLst>
          </a:custGeom>
          <a:ln w="1262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69464" y="2694727"/>
            <a:ext cx="1879600" cy="452755"/>
          </a:xfrm>
          <a:custGeom>
            <a:avLst/>
            <a:gdLst/>
            <a:ahLst/>
            <a:cxnLst/>
            <a:rect l="l" t="t" r="r" b="b"/>
            <a:pathLst>
              <a:path w="1879600" h="452755">
                <a:moveTo>
                  <a:pt x="0" y="0"/>
                </a:moveTo>
                <a:lnTo>
                  <a:pt x="5210" y="107973"/>
                </a:lnTo>
                <a:lnTo>
                  <a:pt x="12898" y="269371"/>
                </a:lnTo>
                <a:lnTo>
                  <a:pt x="16742" y="299389"/>
                </a:lnTo>
                <a:lnTo>
                  <a:pt x="19625" y="308395"/>
                </a:lnTo>
                <a:lnTo>
                  <a:pt x="22508" y="311106"/>
                </a:lnTo>
                <a:lnTo>
                  <a:pt x="25391" y="310221"/>
                </a:lnTo>
                <a:lnTo>
                  <a:pt x="30196" y="304991"/>
                </a:lnTo>
                <a:lnTo>
                  <a:pt x="38845" y="295545"/>
                </a:lnTo>
                <a:lnTo>
                  <a:pt x="42689" y="294402"/>
                </a:lnTo>
                <a:lnTo>
                  <a:pt x="63831" y="332061"/>
                </a:lnTo>
                <a:lnTo>
                  <a:pt x="82090" y="391432"/>
                </a:lnTo>
                <a:lnTo>
                  <a:pt x="93623" y="425004"/>
                </a:lnTo>
                <a:lnTo>
                  <a:pt x="101311" y="440560"/>
                </a:lnTo>
                <a:lnTo>
                  <a:pt x="108038" y="448670"/>
                </a:lnTo>
                <a:lnTo>
                  <a:pt x="113804" y="451950"/>
                </a:lnTo>
                <a:lnTo>
                  <a:pt x="119570" y="452477"/>
                </a:lnTo>
                <a:lnTo>
                  <a:pt x="126297" y="450322"/>
                </a:lnTo>
                <a:lnTo>
                  <a:pt x="133985" y="445024"/>
                </a:lnTo>
                <a:lnTo>
                  <a:pt x="143595" y="435236"/>
                </a:lnTo>
                <a:lnTo>
                  <a:pt x="155127" y="419887"/>
                </a:lnTo>
                <a:lnTo>
                  <a:pt x="180113" y="384585"/>
                </a:lnTo>
                <a:lnTo>
                  <a:pt x="186840" y="379976"/>
                </a:lnTo>
                <a:lnTo>
                  <a:pt x="193567" y="378322"/>
                </a:lnTo>
                <a:lnTo>
                  <a:pt x="200294" y="379243"/>
                </a:lnTo>
                <a:lnTo>
                  <a:pt x="207982" y="382965"/>
                </a:lnTo>
                <a:lnTo>
                  <a:pt x="216631" y="389952"/>
                </a:lnTo>
                <a:lnTo>
                  <a:pt x="232968" y="407250"/>
                </a:lnTo>
                <a:lnTo>
                  <a:pt x="246422" y="419795"/>
                </a:lnTo>
                <a:lnTo>
                  <a:pt x="257954" y="427395"/>
                </a:lnTo>
                <a:lnTo>
                  <a:pt x="267564" y="431006"/>
                </a:lnTo>
                <a:lnTo>
                  <a:pt x="275252" y="431359"/>
                </a:lnTo>
                <a:lnTo>
                  <a:pt x="282940" y="429014"/>
                </a:lnTo>
                <a:lnTo>
                  <a:pt x="290629" y="424057"/>
                </a:lnTo>
                <a:lnTo>
                  <a:pt x="302161" y="413179"/>
                </a:lnTo>
                <a:lnTo>
                  <a:pt x="319459" y="396928"/>
                </a:lnTo>
                <a:lnTo>
                  <a:pt x="328108" y="392191"/>
                </a:lnTo>
                <a:lnTo>
                  <a:pt x="335796" y="390758"/>
                </a:lnTo>
                <a:lnTo>
                  <a:pt x="343484" y="391902"/>
                </a:lnTo>
                <a:lnTo>
                  <a:pt x="352133" y="395726"/>
                </a:lnTo>
                <a:lnTo>
                  <a:pt x="366548" y="405318"/>
                </a:lnTo>
                <a:lnTo>
                  <a:pt x="384807" y="416708"/>
                </a:lnTo>
                <a:lnTo>
                  <a:pt x="397300" y="421457"/>
                </a:lnTo>
                <a:lnTo>
                  <a:pt x="406910" y="422740"/>
                </a:lnTo>
                <a:lnTo>
                  <a:pt x="416520" y="421488"/>
                </a:lnTo>
                <a:lnTo>
                  <a:pt x="426130" y="417628"/>
                </a:lnTo>
                <a:lnTo>
                  <a:pt x="443428" y="407167"/>
                </a:lnTo>
                <a:lnTo>
                  <a:pt x="455921" y="401201"/>
                </a:lnTo>
                <a:lnTo>
                  <a:pt x="465531" y="399369"/>
                </a:lnTo>
                <a:lnTo>
                  <a:pt x="475141" y="400037"/>
                </a:lnTo>
                <a:lnTo>
                  <a:pt x="487634" y="403515"/>
                </a:lnTo>
                <a:lnTo>
                  <a:pt x="526075" y="415859"/>
                </a:lnTo>
                <a:lnTo>
                  <a:pt x="538568" y="416624"/>
                </a:lnTo>
                <a:lnTo>
                  <a:pt x="551061" y="414732"/>
                </a:lnTo>
                <a:lnTo>
                  <a:pt x="593345" y="405390"/>
                </a:lnTo>
                <a:lnTo>
                  <a:pt x="608721" y="406352"/>
                </a:lnTo>
                <a:lnTo>
                  <a:pt x="661576" y="411974"/>
                </a:lnTo>
                <a:lnTo>
                  <a:pt x="687523" y="409719"/>
                </a:lnTo>
                <a:lnTo>
                  <a:pt x="711549" y="408674"/>
                </a:lnTo>
                <a:lnTo>
                  <a:pt x="799000" y="408763"/>
                </a:lnTo>
                <a:lnTo>
                  <a:pt x="824947" y="409029"/>
                </a:lnTo>
                <a:lnTo>
                  <a:pt x="880685" y="410924"/>
                </a:lnTo>
                <a:lnTo>
                  <a:pt x="946034" y="408791"/>
                </a:lnTo>
                <a:lnTo>
                  <a:pt x="998889" y="411141"/>
                </a:lnTo>
                <a:lnTo>
                  <a:pt x="1078652" y="409461"/>
                </a:lnTo>
                <a:lnTo>
                  <a:pt x="1119976" y="410770"/>
                </a:lnTo>
                <a:lnTo>
                  <a:pt x="1220881" y="410159"/>
                </a:lnTo>
                <a:lnTo>
                  <a:pt x="1261243" y="409972"/>
                </a:lnTo>
                <a:lnTo>
                  <a:pt x="1318904" y="409517"/>
                </a:lnTo>
                <a:lnTo>
                  <a:pt x="1388096" y="409740"/>
                </a:lnTo>
                <a:lnTo>
                  <a:pt x="1454405" y="409834"/>
                </a:lnTo>
                <a:lnTo>
                  <a:pt x="1538974" y="409558"/>
                </a:lnTo>
                <a:lnTo>
                  <a:pt x="1879169" y="409682"/>
                </a:lnTo>
              </a:path>
            </a:pathLst>
          </a:custGeom>
          <a:ln w="1096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31533" y="2694727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144686" y="2694727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31533" y="3514224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31533" y="2694727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504075" y="3380091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562250" y="3380091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620426" y="3380091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678601" y="3380091"/>
            <a:ext cx="1270" cy="11430"/>
          </a:xfrm>
          <a:custGeom>
            <a:avLst/>
            <a:gdLst/>
            <a:ahLst/>
            <a:cxnLst/>
            <a:rect l="l" t="t" r="r" b="b"/>
            <a:pathLst>
              <a:path w="1269" h="11429">
                <a:moveTo>
                  <a:pt x="1097" y="0"/>
                </a:moveTo>
                <a:lnTo>
                  <a:pt x="0" y="0"/>
                </a:lnTo>
                <a:lnTo>
                  <a:pt x="0" y="10963"/>
                </a:lnTo>
                <a:lnTo>
                  <a:pt x="1097" y="10963"/>
                </a:lnTo>
                <a:lnTo>
                  <a:pt x="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1737248" y="3315863"/>
            <a:ext cx="31369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0" dirty="0">
                <a:latin typeface="Times New Roman"/>
                <a:cs typeface="Times New Roman"/>
              </a:rPr>
              <a:t>No_Ctrl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2108160" y="3380091"/>
            <a:ext cx="70485" cy="11430"/>
          </a:xfrm>
          <a:custGeom>
            <a:avLst/>
            <a:gdLst/>
            <a:ahLst/>
            <a:cxnLst/>
            <a:rect l="l" t="t" r="r" b="b"/>
            <a:pathLst>
              <a:path w="70485" h="11429">
                <a:moveTo>
                  <a:pt x="70249" y="0"/>
                </a:moveTo>
                <a:lnTo>
                  <a:pt x="0" y="0"/>
                </a:lnTo>
                <a:lnTo>
                  <a:pt x="0" y="10963"/>
                </a:lnTo>
                <a:lnTo>
                  <a:pt x="70249" y="10963"/>
                </a:lnTo>
                <a:lnTo>
                  <a:pt x="702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195972" y="3380091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10976" y="0"/>
                </a:moveTo>
                <a:lnTo>
                  <a:pt x="0" y="0"/>
                </a:lnTo>
                <a:lnTo>
                  <a:pt x="0" y="10963"/>
                </a:lnTo>
                <a:lnTo>
                  <a:pt x="10976" y="10963"/>
                </a:lnTo>
                <a:lnTo>
                  <a:pt x="109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224511" y="3380091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59273" y="0"/>
                </a:moveTo>
                <a:lnTo>
                  <a:pt x="0" y="0"/>
                </a:lnTo>
                <a:lnTo>
                  <a:pt x="0" y="10963"/>
                </a:lnTo>
                <a:lnTo>
                  <a:pt x="59273" y="10963"/>
                </a:lnTo>
                <a:lnTo>
                  <a:pt x="592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2341334" y="3315863"/>
            <a:ext cx="24066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-5" dirty="0">
                <a:latin typeface="Times New Roman"/>
                <a:cs typeface="Times New Roman"/>
              </a:rPr>
              <a:t>SES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2639183" y="3385572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87812" y="0"/>
                </a:lnTo>
                <a:lnTo>
                  <a:pt x="175624" y="0"/>
                </a:lnTo>
              </a:path>
            </a:pathLst>
          </a:custGeom>
          <a:ln w="109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2872357" y="3315863"/>
            <a:ext cx="20637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M</a:t>
            </a:r>
            <a:r>
              <a:rPr sz="700" spc="-5" dirty="0">
                <a:latin typeface="Times New Roman"/>
                <a:cs typeface="Times New Roman"/>
              </a:rPr>
              <a:t>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1127585" y="4669742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127585" y="38831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 txBox="1"/>
          <p:nvPr/>
        </p:nvSpPr>
        <p:spPr>
          <a:xfrm>
            <a:off x="1092932" y="4695072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1608088" y="4669742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608088" y="38831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88590" y="4669742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88590" y="38831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569092" y="4669742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569092" y="38831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049595" y="4669742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049595" y="38831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2992989" y="4695072"/>
            <a:ext cx="113664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1223686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223686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319786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319786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415887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415887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511987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511987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704188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704188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800289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800289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896389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896389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992490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992490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184690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184690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280791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280791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376891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376891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472992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472992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665193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665193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761293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61293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857393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857393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953494" y="468618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53494" y="38831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1361593" y="4670129"/>
            <a:ext cx="1452880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85"/>
              </a:spcBef>
              <a:tabLst>
                <a:tab pos="682625" algn="l"/>
                <a:tab pos="1163320" algn="l"/>
              </a:tabLst>
            </a:pPr>
            <a:r>
              <a:rPr sz="700" spc="-5" dirty="0">
                <a:latin typeface="Times New Roman"/>
                <a:cs typeface="Times New Roman"/>
              </a:rPr>
              <a:t>5	10	15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10" dirty="0">
                <a:latin typeface="Times New Roman"/>
                <a:cs typeface="Times New Roman"/>
              </a:rPr>
              <a:t>(c) Machine Speed Difference </a:t>
            </a:r>
            <a:r>
              <a:rPr sz="700" spc="-5" dirty="0">
                <a:latin typeface="Times New Roman"/>
                <a:cs typeface="Times New Roman"/>
              </a:rPr>
              <a:t>(G3 -</a:t>
            </a:r>
            <a:r>
              <a:rPr sz="700" spc="0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G5)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1031533" y="4702632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111756" y="4702632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 txBox="1"/>
          <p:nvPr/>
        </p:nvSpPr>
        <p:spPr>
          <a:xfrm>
            <a:off x="733443" y="4626207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0.0010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698330" y="4695654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9" y="3508"/>
                </a:moveTo>
                <a:lnTo>
                  <a:pt x="0" y="3508"/>
                </a:lnTo>
                <a:lnTo>
                  <a:pt x="0" y="0"/>
                </a:lnTo>
                <a:lnTo>
                  <a:pt x="46189" y="0"/>
                </a:lnTo>
                <a:lnTo>
                  <a:pt x="46189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031533" y="449775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111756" y="449775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733443" y="4421333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698330" y="4490780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9" y="3508"/>
                </a:moveTo>
                <a:lnTo>
                  <a:pt x="0" y="3508"/>
                </a:lnTo>
                <a:lnTo>
                  <a:pt x="0" y="0"/>
                </a:lnTo>
                <a:lnTo>
                  <a:pt x="46189" y="0"/>
                </a:lnTo>
                <a:lnTo>
                  <a:pt x="46189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031533" y="429288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11756" y="429288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 txBox="1"/>
          <p:nvPr/>
        </p:nvSpPr>
        <p:spPr>
          <a:xfrm>
            <a:off x="738932" y="4216459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1031533" y="4088010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111756" y="4088010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932" y="4011584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1031533" y="388313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11756" y="3883135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/>
          <p:nvPr/>
        </p:nvSpPr>
        <p:spPr>
          <a:xfrm>
            <a:off x="738932" y="3806711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0.0010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1031533" y="466165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28221" y="466165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31533" y="462068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128221" y="462068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31533" y="457970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128221" y="457970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31533" y="453873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128221" y="453873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31533" y="445678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128221" y="445678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31533" y="441580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128221" y="441580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31533" y="437483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128221" y="437483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031533" y="433385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128221" y="433385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031533" y="425190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128221" y="425190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31533" y="421093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128221" y="421093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31533" y="416995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128221" y="416995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31533" y="412898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28221" y="412898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031533" y="404703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128221" y="404703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31533" y="4006060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128221" y="4006060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031533" y="396508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128221" y="396508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31533" y="3924110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128221" y="3924110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543027" y="4214403"/>
            <a:ext cx="123189" cy="15748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dirty="0">
                <a:latin typeface="Times New Roman"/>
                <a:cs typeface="Times New Roman"/>
              </a:rPr>
              <a:t>p.u.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1127585" y="3883136"/>
            <a:ext cx="1921510" cy="819785"/>
          </a:xfrm>
          <a:custGeom>
            <a:avLst/>
            <a:gdLst/>
            <a:ahLst/>
            <a:cxnLst/>
            <a:rect l="l" t="t" r="r" b="b"/>
            <a:pathLst>
              <a:path w="1921510" h="819785">
                <a:moveTo>
                  <a:pt x="22484" y="404266"/>
                </a:moveTo>
                <a:lnTo>
                  <a:pt x="0" y="404266"/>
                </a:lnTo>
                <a:lnTo>
                  <a:pt x="0" y="415229"/>
                </a:lnTo>
                <a:lnTo>
                  <a:pt x="29364" y="415229"/>
                </a:lnTo>
                <a:lnTo>
                  <a:pt x="30645" y="414706"/>
                </a:lnTo>
                <a:lnTo>
                  <a:pt x="32780" y="412614"/>
                </a:lnTo>
                <a:lnTo>
                  <a:pt x="33327" y="411345"/>
                </a:lnTo>
                <a:lnTo>
                  <a:pt x="33358" y="409747"/>
                </a:lnTo>
                <a:lnTo>
                  <a:pt x="27869" y="409747"/>
                </a:lnTo>
                <a:lnTo>
                  <a:pt x="22381" y="409643"/>
                </a:lnTo>
                <a:lnTo>
                  <a:pt x="22484" y="404266"/>
                </a:lnTo>
                <a:close/>
              </a:path>
              <a:path w="1921510" h="819785">
                <a:moveTo>
                  <a:pt x="22624" y="396917"/>
                </a:moveTo>
                <a:lnTo>
                  <a:pt x="22381" y="409643"/>
                </a:lnTo>
                <a:lnTo>
                  <a:pt x="27869" y="409747"/>
                </a:lnTo>
                <a:lnTo>
                  <a:pt x="27869" y="404266"/>
                </a:lnTo>
                <a:lnTo>
                  <a:pt x="33462" y="404266"/>
                </a:lnTo>
                <a:lnTo>
                  <a:pt x="33598" y="397125"/>
                </a:lnTo>
                <a:lnTo>
                  <a:pt x="22624" y="396917"/>
                </a:lnTo>
                <a:close/>
              </a:path>
              <a:path w="1921510" h="819785">
                <a:moveTo>
                  <a:pt x="33462" y="404266"/>
                </a:moveTo>
                <a:lnTo>
                  <a:pt x="27869" y="404266"/>
                </a:lnTo>
                <a:lnTo>
                  <a:pt x="27869" y="409747"/>
                </a:lnTo>
                <a:lnTo>
                  <a:pt x="33358" y="409747"/>
                </a:lnTo>
                <a:lnTo>
                  <a:pt x="33462" y="404266"/>
                </a:lnTo>
                <a:close/>
              </a:path>
              <a:path w="1921510" h="819785">
                <a:moveTo>
                  <a:pt x="23522" y="338873"/>
                </a:moveTo>
                <a:lnTo>
                  <a:pt x="23338" y="359395"/>
                </a:lnTo>
                <a:lnTo>
                  <a:pt x="22958" y="379378"/>
                </a:lnTo>
                <a:lnTo>
                  <a:pt x="33932" y="379586"/>
                </a:lnTo>
                <a:lnTo>
                  <a:pt x="34319" y="359186"/>
                </a:lnTo>
                <a:lnTo>
                  <a:pt x="34499" y="338970"/>
                </a:lnTo>
                <a:lnTo>
                  <a:pt x="23522" y="338873"/>
                </a:lnTo>
                <a:close/>
              </a:path>
              <a:path w="1921510" h="819785">
                <a:moveTo>
                  <a:pt x="24038" y="280768"/>
                </a:moveTo>
                <a:lnTo>
                  <a:pt x="23678" y="321331"/>
                </a:lnTo>
                <a:lnTo>
                  <a:pt x="34654" y="321429"/>
                </a:lnTo>
                <a:lnTo>
                  <a:pt x="35014" y="280865"/>
                </a:lnTo>
                <a:lnTo>
                  <a:pt x="24038" y="280768"/>
                </a:lnTo>
                <a:close/>
              </a:path>
              <a:path w="1921510" h="819785">
                <a:moveTo>
                  <a:pt x="24554" y="222663"/>
                </a:moveTo>
                <a:lnTo>
                  <a:pt x="24194" y="263227"/>
                </a:lnTo>
                <a:lnTo>
                  <a:pt x="35170" y="263324"/>
                </a:lnTo>
                <a:lnTo>
                  <a:pt x="35530" y="222760"/>
                </a:lnTo>
                <a:lnTo>
                  <a:pt x="24554" y="222663"/>
                </a:lnTo>
                <a:close/>
              </a:path>
              <a:path w="1921510" h="819785">
                <a:moveTo>
                  <a:pt x="25070" y="164558"/>
                </a:moveTo>
                <a:lnTo>
                  <a:pt x="24710" y="205122"/>
                </a:lnTo>
                <a:lnTo>
                  <a:pt x="35686" y="205219"/>
                </a:lnTo>
                <a:lnTo>
                  <a:pt x="36046" y="164655"/>
                </a:lnTo>
                <a:lnTo>
                  <a:pt x="25070" y="164558"/>
                </a:lnTo>
                <a:close/>
              </a:path>
              <a:path w="1921510" h="819785">
                <a:moveTo>
                  <a:pt x="25586" y="106453"/>
                </a:moveTo>
                <a:lnTo>
                  <a:pt x="25226" y="147017"/>
                </a:lnTo>
                <a:lnTo>
                  <a:pt x="36202" y="147114"/>
                </a:lnTo>
                <a:lnTo>
                  <a:pt x="36562" y="106550"/>
                </a:lnTo>
                <a:lnTo>
                  <a:pt x="25586" y="106453"/>
                </a:lnTo>
                <a:close/>
              </a:path>
              <a:path w="1921510" h="819785">
                <a:moveTo>
                  <a:pt x="26102" y="48348"/>
                </a:moveTo>
                <a:lnTo>
                  <a:pt x="25741" y="88912"/>
                </a:lnTo>
                <a:lnTo>
                  <a:pt x="36718" y="89009"/>
                </a:lnTo>
                <a:lnTo>
                  <a:pt x="37078" y="48446"/>
                </a:lnTo>
                <a:lnTo>
                  <a:pt x="26102" y="48348"/>
                </a:lnTo>
                <a:close/>
              </a:path>
              <a:path w="1921510" h="819785">
                <a:moveTo>
                  <a:pt x="37508" y="0"/>
                </a:moveTo>
                <a:lnTo>
                  <a:pt x="26531" y="0"/>
                </a:lnTo>
                <a:lnTo>
                  <a:pt x="26257" y="30807"/>
                </a:lnTo>
                <a:lnTo>
                  <a:pt x="37233" y="30904"/>
                </a:lnTo>
                <a:lnTo>
                  <a:pt x="37508" y="0"/>
                </a:lnTo>
                <a:close/>
              </a:path>
              <a:path w="1921510" h="819785">
                <a:moveTo>
                  <a:pt x="62273" y="0"/>
                </a:moveTo>
                <a:lnTo>
                  <a:pt x="51294" y="0"/>
                </a:lnTo>
                <a:lnTo>
                  <a:pt x="51591" y="15270"/>
                </a:lnTo>
                <a:lnTo>
                  <a:pt x="62565" y="15057"/>
                </a:lnTo>
                <a:lnTo>
                  <a:pt x="62273" y="0"/>
                </a:lnTo>
                <a:close/>
              </a:path>
              <a:path w="1921510" h="819785">
                <a:moveTo>
                  <a:pt x="62906" y="32596"/>
                </a:moveTo>
                <a:lnTo>
                  <a:pt x="51932" y="32809"/>
                </a:lnTo>
                <a:lnTo>
                  <a:pt x="52721" y="73367"/>
                </a:lnTo>
                <a:lnTo>
                  <a:pt x="63695" y="73154"/>
                </a:lnTo>
                <a:lnTo>
                  <a:pt x="62906" y="32596"/>
                </a:lnTo>
                <a:close/>
              </a:path>
              <a:path w="1921510" h="819785">
                <a:moveTo>
                  <a:pt x="64036" y="90692"/>
                </a:moveTo>
                <a:lnTo>
                  <a:pt x="53062" y="90905"/>
                </a:lnTo>
                <a:lnTo>
                  <a:pt x="53850" y="131463"/>
                </a:lnTo>
                <a:lnTo>
                  <a:pt x="64825" y="131250"/>
                </a:lnTo>
                <a:lnTo>
                  <a:pt x="64036" y="90692"/>
                </a:lnTo>
                <a:close/>
              </a:path>
              <a:path w="1921510" h="819785">
                <a:moveTo>
                  <a:pt x="65166" y="148788"/>
                </a:moveTo>
                <a:lnTo>
                  <a:pt x="54191" y="149001"/>
                </a:lnTo>
                <a:lnTo>
                  <a:pt x="54980" y="189559"/>
                </a:lnTo>
                <a:lnTo>
                  <a:pt x="65954" y="189346"/>
                </a:lnTo>
                <a:lnTo>
                  <a:pt x="65166" y="148788"/>
                </a:lnTo>
                <a:close/>
              </a:path>
              <a:path w="1921510" h="819785">
                <a:moveTo>
                  <a:pt x="66295" y="206884"/>
                </a:moveTo>
                <a:lnTo>
                  <a:pt x="55321" y="207097"/>
                </a:lnTo>
                <a:lnTo>
                  <a:pt x="56106" y="247651"/>
                </a:lnTo>
                <a:lnTo>
                  <a:pt x="67081" y="247446"/>
                </a:lnTo>
                <a:lnTo>
                  <a:pt x="66295" y="206884"/>
                </a:lnTo>
                <a:close/>
              </a:path>
              <a:path w="1921510" h="819785">
                <a:moveTo>
                  <a:pt x="67409" y="264985"/>
                </a:moveTo>
                <a:lnTo>
                  <a:pt x="56435" y="265190"/>
                </a:lnTo>
                <a:lnTo>
                  <a:pt x="57195" y="305748"/>
                </a:lnTo>
                <a:lnTo>
                  <a:pt x="68169" y="305543"/>
                </a:lnTo>
                <a:lnTo>
                  <a:pt x="67409" y="264985"/>
                </a:lnTo>
                <a:close/>
              </a:path>
              <a:path w="1921510" h="819785">
                <a:moveTo>
                  <a:pt x="68498" y="323082"/>
                </a:moveTo>
                <a:lnTo>
                  <a:pt x="57523" y="323287"/>
                </a:lnTo>
                <a:lnTo>
                  <a:pt x="58283" y="363845"/>
                </a:lnTo>
                <a:lnTo>
                  <a:pt x="69258" y="363640"/>
                </a:lnTo>
                <a:lnTo>
                  <a:pt x="68498" y="323082"/>
                </a:lnTo>
                <a:close/>
              </a:path>
              <a:path w="1921510" h="819785">
                <a:moveTo>
                  <a:pt x="69587" y="381179"/>
                </a:moveTo>
                <a:lnTo>
                  <a:pt x="58612" y="381384"/>
                </a:lnTo>
                <a:lnTo>
                  <a:pt x="59372" y="421942"/>
                </a:lnTo>
                <a:lnTo>
                  <a:pt x="70346" y="421737"/>
                </a:lnTo>
                <a:lnTo>
                  <a:pt x="69587" y="381179"/>
                </a:lnTo>
                <a:close/>
              </a:path>
              <a:path w="1921510" h="819785">
                <a:moveTo>
                  <a:pt x="70675" y="439276"/>
                </a:moveTo>
                <a:lnTo>
                  <a:pt x="59701" y="439481"/>
                </a:lnTo>
                <a:lnTo>
                  <a:pt x="60461" y="480039"/>
                </a:lnTo>
                <a:lnTo>
                  <a:pt x="71435" y="479834"/>
                </a:lnTo>
                <a:lnTo>
                  <a:pt x="70675" y="439276"/>
                </a:lnTo>
                <a:close/>
              </a:path>
              <a:path w="1921510" h="819785">
                <a:moveTo>
                  <a:pt x="71764" y="497373"/>
                </a:moveTo>
                <a:lnTo>
                  <a:pt x="60789" y="497578"/>
                </a:lnTo>
                <a:lnTo>
                  <a:pt x="61549" y="538136"/>
                </a:lnTo>
                <a:lnTo>
                  <a:pt x="72524" y="537931"/>
                </a:lnTo>
                <a:lnTo>
                  <a:pt x="71764" y="497373"/>
                </a:lnTo>
                <a:close/>
              </a:path>
              <a:path w="1921510" h="819785">
                <a:moveTo>
                  <a:pt x="72852" y="555470"/>
                </a:moveTo>
                <a:lnTo>
                  <a:pt x="61878" y="555675"/>
                </a:lnTo>
                <a:lnTo>
                  <a:pt x="62638" y="596233"/>
                </a:lnTo>
                <a:lnTo>
                  <a:pt x="73612" y="596028"/>
                </a:lnTo>
                <a:lnTo>
                  <a:pt x="72852" y="555470"/>
                </a:lnTo>
                <a:close/>
              </a:path>
              <a:path w="1921510" h="819785">
                <a:moveTo>
                  <a:pt x="73941" y="613567"/>
                </a:moveTo>
                <a:lnTo>
                  <a:pt x="62966" y="613772"/>
                </a:lnTo>
                <a:lnTo>
                  <a:pt x="63726" y="654330"/>
                </a:lnTo>
                <a:lnTo>
                  <a:pt x="74701" y="654125"/>
                </a:lnTo>
                <a:lnTo>
                  <a:pt x="73941" y="613567"/>
                </a:lnTo>
                <a:close/>
              </a:path>
              <a:path w="1921510" h="819785">
                <a:moveTo>
                  <a:pt x="75030" y="671664"/>
                </a:moveTo>
                <a:lnTo>
                  <a:pt x="64055" y="671869"/>
                </a:lnTo>
                <a:lnTo>
                  <a:pt x="64815" y="712427"/>
                </a:lnTo>
                <a:lnTo>
                  <a:pt x="75790" y="712222"/>
                </a:lnTo>
                <a:lnTo>
                  <a:pt x="75030" y="671664"/>
                </a:lnTo>
                <a:close/>
              </a:path>
              <a:path w="1921510" h="819785">
                <a:moveTo>
                  <a:pt x="76118" y="729761"/>
                </a:moveTo>
                <a:lnTo>
                  <a:pt x="65144" y="729966"/>
                </a:lnTo>
                <a:lnTo>
                  <a:pt x="65904" y="770524"/>
                </a:lnTo>
                <a:lnTo>
                  <a:pt x="76878" y="770319"/>
                </a:lnTo>
                <a:lnTo>
                  <a:pt x="76118" y="729761"/>
                </a:lnTo>
                <a:close/>
              </a:path>
              <a:path w="1921510" h="819785">
                <a:moveTo>
                  <a:pt x="77207" y="787858"/>
                </a:moveTo>
                <a:lnTo>
                  <a:pt x="66232" y="788063"/>
                </a:lnTo>
                <a:lnTo>
                  <a:pt x="66821" y="819496"/>
                </a:lnTo>
                <a:lnTo>
                  <a:pt x="77800" y="819496"/>
                </a:lnTo>
                <a:lnTo>
                  <a:pt x="77207" y="787858"/>
                </a:lnTo>
                <a:close/>
              </a:path>
              <a:path w="1921510" h="819785">
                <a:moveTo>
                  <a:pt x="109542" y="774105"/>
                </a:moveTo>
                <a:lnTo>
                  <a:pt x="108648" y="814661"/>
                </a:lnTo>
                <a:lnTo>
                  <a:pt x="119621" y="814902"/>
                </a:lnTo>
                <a:lnTo>
                  <a:pt x="120516" y="774347"/>
                </a:lnTo>
                <a:lnTo>
                  <a:pt x="109542" y="774105"/>
                </a:lnTo>
                <a:close/>
              </a:path>
              <a:path w="1921510" h="819785">
                <a:moveTo>
                  <a:pt x="110823" y="716012"/>
                </a:moveTo>
                <a:lnTo>
                  <a:pt x="109929" y="756568"/>
                </a:lnTo>
                <a:lnTo>
                  <a:pt x="120903" y="756809"/>
                </a:lnTo>
                <a:lnTo>
                  <a:pt x="121797" y="716254"/>
                </a:lnTo>
                <a:lnTo>
                  <a:pt x="110823" y="716012"/>
                </a:lnTo>
                <a:close/>
              </a:path>
              <a:path w="1921510" h="819785">
                <a:moveTo>
                  <a:pt x="112107" y="657918"/>
                </a:moveTo>
                <a:lnTo>
                  <a:pt x="111210" y="698475"/>
                </a:lnTo>
                <a:lnTo>
                  <a:pt x="122184" y="698716"/>
                </a:lnTo>
                <a:lnTo>
                  <a:pt x="123081" y="658162"/>
                </a:lnTo>
                <a:lnTo>
                  <a:pt x="112107" y="657918"/>
                </a:lnTo>
                <a:close/>
              </a:path>
              <a:path w="1921510" h="819785">
                <a:moveTo>
                  <a:pt x="113399" y="599825"/>
                </a:moveTo>
                <a:lnTo>
                  <a:pt x="112497" y="640381"/>
                </a:lnTo>
                <a:lnTo>
                  <a:pt x="123471" y="640624"/>
                </a:lnTo>
                <a:lnTo>
                  <a:pt x="124372" y="600069"/>
                </a:lnTo>
                <a:lnTo>
                  <a:pt x="113399" y="599825"/>
                </a:lnTo>
                <a:close/>
              </a:path>
              <a:path w="1921510" h="819785">
                <a:moveTo>
                  <a:pt x="114690" y="541733"/>
                </a:moveTo>
                <a:lnTo>
                  <a:pt x="113789" y="582288"/>
                </a:lnTo>
                <a:lnTo>
                  <a:pt x="124762" y="582531"/>
                </a:lnTo>
                <a:lnTo>
                  <a:pt x="125664" y="541976"/>
                </a:lnTo>
                <a:lnTo>
                  <a:pt x="114690" y="541733"/>
                </a:lnTo>
                <a:close/>
              </a:path>
              <a:path w="1921510" h="819785">
                <a:moveTo>
                  <a:pt x="115981" y="483640"/>
                </a:moveTo>
                <a:lnTo>
                  <a:pt x="115080" y="524195"/>
                </a:lnTo>
                <a:lnTo>
                  <a:pt x="126054" y="524438"/>
                </a:lnTo>
                <a:lnTo>
                  <a:pt x="126955" y="483883"/>
                </a:lnTo>
                <a:lnTo>
                  <a:pt x="115981" y="483640"/>
                </a:lnTo>
                <a:close/>
              </a:path>
              <a:path w="1921510" h="819785">
                <a:moveTo>
                  <a:pt x="117273" y="425547"/>
                </a:moveTo>
                <a:lnTo>
                  <a:pt x="116371" y="466103"/>
                </a:lnTo>
                <a:lnTo>
                  <a:pt x="127345" y="466346"/>
                </a:lnTo>
                <a:lnTo>
                  <a:pt x="128247" y="425790"/>
                </a:lnTo>
                <a:lnTo>
                  <a:pt x="117273" y="425547"/>
                </a:lnTo>
                <a:close/>
              </a:path>
              <a:path w="1921510" h="819785">
                <a:moveTo>
                  <a:pt x="118564" y="367454"/>
                </a:moveTo>
                <a:lnTo>
                  <a:pt x="117663" y="408009"/>
                </a:lnTo>
                <a:lnTo>
                  <a:pt x="128637" y="408253"/>
                </a:lnTo>
                <a:lnTo>
                  <a:pt x="129538" y="367698"/>
                </a:lnTo>
                <a:lnTo>
                  <a:pt x="118564" y="367454"/>
                </a:lnTo>
                <a:close/>
              </a:path>
              <a:path w="1921510" h="819785">
                <a:moveTo>
                  <a:pt x="119856" y="309361"/>
                </a:moveTo>
                <a:lnTo>
                  <a:pt x="118954" y="349917"/>
                </a:lnTo>
                <a:lnTo>
                  <a:pt x="129928" y="350160"/>
                </a:lnTo>
                <a:lnTo>
                  <a:pt x="130829" y="309605"/>
                </a:lnTo>
                <a:lnTo>
                  <a:pt x="119856" y="309361"/>
                </a:lnTo>
                <a:close/>
              </a:path>
              <a:path w="1921510" h="819785">
                <a:moveTo>
                  <a:pt x="121147" y="251269"/>
                </a:moveTo>
                <a:lnTo>
                  <a:pt x="120245" y="291824"/>
                </a:lnTo>
                <a:lnTo>
                  <a:pt x="131219" y="292067"/>
                </a:lnTo>
                <a:lnTo>
                  <a:pt x="132121" y="251512"/>
                </a:lnTo>
                <a:lnTo>
                  <a:pt x="121147" y="251269"/>
                </a:lnTo>
                <a:close/>
              </a:path>
              <a:path w="1921510" h="819785">
                <a:moveTo>
                  <a:pt x="122438" y="193175"/>
                </a:moveTo>
                <a:lnTo>
                  <a:pt x="121537" y="233731"/>
                </a:lnTo>
                <a:lnTo>
                  <a:pt x="132511" y="233974"/>
                </a:lnTo>
                <a:lnTo>
                  <a:pt x="133412" y="193419"/>
                </a:lnTo>
                <a:lnTo>
                  <a:pt x="122438" y="193175"/>
                </a:lnTo>
                <a:close/>
              </a:path>
              <a:path w="1921510" h="819785">
                <a:moveTo>
                  <a:pt x="123730" y="135083"/>
                </a:moveTo>
                <a:lnTo>
                  <a:pt x="122828" y="175638"/>
                </a:lnTo>
                <a:lnTo>
                  <a:pt x="133802" y="175882"/>
                </a:lnTo>
                <a:lnTo>
                  <a:pt x="134704" y="135326"/>
                </a:lnTo>
                <a:lnTo>
                  <a:pt x="123730" y="135083"/>
                </a:lnTo>
                <a:close/>
              </a:path>
              <a:path w="1921510" h="819785">
                <a:moveTo>
                  <a:pt x="125021" y="76990"/>
                </a:moveTo>
                <a:lnTo>
                  <a:pt x="124120" y="117545"/>
                </a:lnTo>
                <a:lnTo>
                  <a:pt x="135094" y="117789"/>
                </a:lnTo>
                <a:lnTo>
                  <a:pt x="135995" y="77233"/>
                </a:lnTo>
                <a:lnTo>
                  <a:pt x="125021" y="76990"/>
                </a:lnTo>
                <a:close/>
              </a:path>
              <a:path w="1921510" h="819785">
                <a:moveTo>
                  <a:pt x="126776" y="18858"/>
                </a:moveTo>
                <a:lnTo>
                  <a:pt x="125497" y="59404"/>
                </a:lnTo>
                <a:lnTo>
                  <a:pt x="136468" y="59749"/>
                </a:lnTo>
                <a:lnTo>
                  <a:pt x="137747" y="19204"/>
                </a:lnTo>
                <a:lnTo>
                  <a:pt x="126776" y="18858"/>
                </a:lnTo>
                <a:close/>
              </a:path>
              <a:path w="1921510" h="819785">
                <a:moveTo>
                  <a:pt x="138353" y="0"/>
                </a:moveTo>
                <a:lnTo>
                  <a:pt x="127371" y="0"/>
                </a:lnTo>
                <a:lnTo>
                  <a:pt x="127330" y="1325"/>
                </a:lnTo>
                <a:lnTo>
                  <a:pt x="138301" y="1670"/>
                </a:lnTo>
                <a:lnTo>
                  <a:pt x="138353" y="0"/>
                </a:lnTo>
                <a:close/>
              </a:path>
              <a:path w="1921510" h="819785">
                <a:moveTo>
                  <a:pt x="175394" y="0"/>
                </a:moveTo>
                <a:lnTo>
                  <a:pt x="164409" y="0"/>
                </a:lnTo>
                <a:lnTo>
                  <a:pt x="164936" y="13072"/>
                </a:lnTo>
                <a:lnTo>
                  <a:pt x="175904" y="12631"/>
                </a:lnTo>
                <a:lnTo>
                  <a:pt x="175394" y="0"/>
                </a:lnTo>
                <a:close/>
              </a:path>
              <a:path w="1921510" h="819785">
                <a:moveTo>
                  <a:pt x="176611" y="30158"/>
                </a:moveTo>
                <a:lnTo>
                  <a:pt x="165644" y="30600"/>
                </a:lnTo>
                <a:lnTo>
                  <a:pt x="167279" y="71132"/>
                </a:lnTo>
                <a:lnTo>
                  <a:pt x="178247" y="70691"/>
                </a:lnTo>
                <a:lnTo>
                  <a:pt x="176611" y="30158"/>
                </a:lnTo>
                <a:close/>
              </a:path>
              <a:path w="1921510" h="819785">
                <a:moveTo>
                  <a:pt x="178954" y="88218"/>
                </a:moveTo>
                <a:lnTo>
                  <a:pt x="167987" y="88660"/>
                </a:lnTo>
                <a:lnTo>
                  <a:pt x="169622" y="129192"/>
                </a:lnTo>
                <a:lnTo>
                  <a:pt x="180590" y="128751"/>
                </a:lnTo>
                <a:lnTo>
                  <a:pt x="178954" y="88218"/>
                </a:lnTo>
                <a:close/>
              </a:path>
              <a:path w="1921510" h="819785">
                <a:moveTo>
                  <a:pt x="181297" y="146278"/>
                </a:moveTo>
                <a:lnTo>
                  <a:pt x="170330" y="146720"/>
                </a:lnTo>
                <a:lnTo>
                  <a:pt x="172018" y="187257"/>
                </a:lnTo>
                <a:lnTo>
                  <a:pt x="182985" y="186801"/>
                </a:lnTo>
                <a:lnTo>
                  <a:pt x="181297" y="146278"/>
                </a:lnTo>
                <a:close/>
              </a:path>
              <a:path w="1921510" h="819785">
                <a:moveTo>
                  <a:pt x="183716" y="204328"/>
                </a:moveTo>
                <a:lnTo>
                  <a:pt x="172749" y="204784"/>
                </a:lnTo>
                <a:lnTo>
                  <a:pt x="174439" y="245314"/>
                </a:lnTo>
                <a:lnTo>
                  <a:pt x="185406" y="244858"/>
                </a:lnTo>
                <a:lnTo>
                  <a:pt x="183716" y="204328"/>
                </a:lnTo>
                <a:close/>
              </a:path>
              <a:path w="1921510" h="819785">
                <a:moveTo>
                  <a:pt x="186137" y="262385"/>
                </a:moveTo>
                <a:lnTo>
                  <a:pt x="175170" y="262841"/>
                </a:lnTo>
                <a:lnTo>
                  <a:pt x="176860" y="303371"/>
                </a:lnTo>
                <a:lnTo>
                  <a:pt x="187827" y="302915"/>
                </a:lnTo>
                <a:lnTo>
                  <a:pt x="186137" y="262385"/>
                </a:lnTo>
                <a:close/>
              </a:path>
              <a:path w="1921510" h="819785">
                <a:moveTo>
                  <a:pt x="188558" y="320441"/>
                </a:moveTo>
                <a:lnTo>
                  <a:pt x="177591" y="320898"/>
                </a:lnTo>
                <a:lnTo>
                  <a:pt x="179281" y="361428"/>
                </a:lnTo>
                <a:lnTo>
                  <a:pt x="190248" y="360972"/>
                </a:lnTo>
                <a:lnTo>
                  <a:pt x="188558" y="320441"/>
                </a:lnTo>
                <a:close/>
              </a:path>
              <a:path w="1921510" h="819785">
                <a:moveTo>
                  <a:pt x="190979" y="378498"/>
                </a:moveTo>
                <a:lnTo>
                  <a:pt x="180012" y="378954"/>
                </a:lnTo>
                <a:lnTo>
                  <a:pt x="181702" y="419485"/>
                </a:lnTo>
                <a:lnTo>
                  <a:pt x="192669" y="419028"/>
                </a:lnTo>
                <a:lnTo>
                  <a:pt x="190979" y="378498"/>
                </a:lnTo>
                <a:close/>
              </a:path>
              <a:path w="1921510" h="819785">
                <a:moveTo>
                  <a:pt x="193400" y="436555"/>
                </a:moveTo>
                <a:lnTo>
                  <a:pt x="182433" y="437012"/>
                </a:lnTo>
                <a:lnTo>
                  <a:pt x="184123" y="477542"/>
                </a:lnTo>
                <a:lnTo>
                  <a:pt x="195090" y="477085"/>
                </a:lnTo>
                <a:lnTo>
                  <a:pt x="193400" y="436555"/>
                </a:lnTo>
                <a:close/>
              </a:path>
              <a:path w="1921510" h="819785">
                <a:moveTo>
                  <a:pt x="195840" y="494520"/>
                </a:moveTo>
                <a:lnTo>
                  <a:pt x="184882" y="495158"/>
                </a:lnTo>
                <a:lnTo>
                  <a:pt x="187243" y="535654"/>
                </a:lnTo>
                <a:lnTo>
                  <a:pt x="198201" y="535017"/>
                </a:lnTo>
                <a:lnTo>
                  <a:pt x="195840" y="494520"/>
                </a:lnTo>
                <a:close/>
              </a:path>
              <a:path w="1921510" h="819785">
                <a:moveTo>
                  <a:pt x="199222" y="552529"/>
                </a:moveTo>
                <a:lnTo>
                  <a:pt x="188264" y="553167"/>
                </a:lnTo>
                <a:lnTo>
                  <a:pt x="190624" y="593663"/>
                </a:lnTo>
                <a:lnTo>
                  <a:pt x="201582" y="593026"/>
                </a:lnTo>
                <a:lnTo>
                  <a:pt x="199222" y="552529"/>
                </a:lnTo>
                <a:close/>
              </a:path>
              <a:path w="1921510" h="819785">
                <a:moveTo>
                  <a:pt x="202603" y="610538"/>
                </a:moveTo>
                <a:lnTo>
                  <a:pt x="191645" y="611175"/>
                </a:lnTo>
                <a:lnTo>
                  <a:pt x="192499" y="625775"/>
                </a:lnTo>
                <a:lnTo>
                  <a:pt x="194748" y="651772"/>
                </a:lnTo>
                <a:lnTo>
                  <a:pt x="205683" y="650828"/>
                </a:lnTo>
                <a:lnTo>
                  <a:pt x="203475" y="625303"/>
                </a:lnTo>
                <a:lnTo>
                  <a:pt x="197966" y="625303"/>
                </a:lnTo>
                <a:lnTo>
                  <a:pt x="203434" y="624831"/>
                </a:lnTo>
                <a:lnTo>
                  <a:pt x="202603" y="610538"/>
                </a:lnTo>
                <a:close/>
              </a:path>
              <a:path w="1921510" h="819785">
                <a:moveTo>
                  <a:pt x="203434" y="624831"/>
                </a:moveTo>
                <a:lnTo>
                  <a:pt x="197966" y="625303"/>
                </a:lnTo>
                <a:lnTo>
                  <a:pt x="203445" y="624984"/>
                </a:lnTo>
                <a:lnTo>
                  <a:pt x="203434" y="624831"/>
                </a:lnTo>
                <a:close/>
              </a:path>
              <a:path w="1921510" h="819785">
                <a:moveTo>
                  <a:pt x="203441" y="624906"/>
                </a:moveTo>
                <a:lnTo>
                  <a:pt x="197966" y="625303"/>
                </a:lnTo>
                <a:lnTo>
                  <a:pt x="203475" y="625303"/>
                </a:lnTo>
                <a:lnTo>
                  <a:pt x="203441" y="624906"/>
                </a:lnTo>
                <a:close/>
              </a:path>
              <a:path w="1921510" h="819785">
                <a:moveTo>
                  <a:pt x="203437" y="624831"/>
                </a:moveTo>
                <a:close/>
              </a:path>
              <a:path w="1921510" h="819785">
                <a:moveTo>
                  <a:pt x="207195" y="668305"/>
                </a:moveTo>
                <a:lnTo>
                  <a:pt x="196260" y="669249"/>
                </a:lnTo>
                <a:lnTo>
                  <a:pt x="199260" y="703834"/>
                </a:lnTo>
                <a:lnTo>
                  <a:pt x="200126" y="709924"/>
                </a:lnTo>
                <a:lnTo>
                  <a:pt x="210993" y="708383"/>
                </a:lnTo>
                <a:lnTo>
                  <a:pt x="210237" y="703063"/>
                </a:lnTo>
                <a:lnTo>
                  <a:pt x="204693" y="703063"/>
                </a:lnTo>
                <a:lnTo>
                  <a:pt x="210127" y="702293"/>
                </a:lnTo>
                <a:lnTo>
                  <a:pt x="207195" y="668305"/>
                </a:lnTo>
                <a:close/>
              </a:path>
              <a:path w="1921510" h="819785">
                <a:moveTo>
                  <a:pt x="210127" y="702293"/>
                </a:moveTo>
                <a:lnTo>
                  <a:pt x="204693" y="703063"/>
                </a:lnTo>
                <a:lnTo>
                  <a:pt x="210161" y="702591"/>
                </a:lnTo>
                <a:lnTo>
                  <a:pt x="210127" y="702293"/>
                </a:lnTo>
                <a:close/>
              </a:path>
              <a:path w="1921510" h="819785">
                <a:moveTo>
                  <a:pt x="210149" y="702443"/>
                </a:moveTo>
                <a:lnTo>
                  <a:pt x="210161" y="702591"/>
                </a:lnTo>
                <a:lnTo>
                  <a:pt x="204693" y="703063"/>
                </a:lnTo>
                <a:lnTo>
                  <a:pt x="210237" y="703063"/>
                </a:lnTo>
                <a:lnTo>
                  <a:pt x="210149" y="702443"/>
                </a:lnTo>
                <a:close/>
              </a:path>
              <a:path w="1921510" h="819785">
                <a:moveTo>
                  <a:pt x="210136" y="702293"/>
                </a:moveTo>
                <a:lnTo>
                  <a:pt x="210149" y="702443"/>
                </a:lnTo>
                <a:lnTo>
                  <a:pt x="210136" y="702293"/>
                </a:lnTo>
                <a:close/>
              </a:path>
              <a:path w="1921510" h="819785">
                <a:moveTo>
                  <a:pt x="213462" y="725751"/>
                </a:moveTo>
                <a:lnTo>
                  <a:pt x="202594" y="727292"/>
                </a:lnTo>
                <a:lnTo>
                  <a:pt x="205058" y="744622"/>
                </a:lnTo>
                <a:lnTo>
                  <a:pt x="205163" y="745064"/>
                </a:lnTo>
                <a:lnTo>
                  <a:pt x="210124" y="763291"/>
                </a:lnTo>
                <a:lnTo>
                  <a:pt x="210365" y="763823"/>
                </a:lnTo>
                <a:lnTo>
                  <a:pt x="213459" y="768474"/>
                </a:lnTo>
                <a:lnTo>
                  <a:pt x="222602" y="762407"/>
                </a:lnTo>
                <a:lnTo>
                  <a:pt x="221854" y="761282"/>
                </a:lnTo>
                <a:lnTo>
                  <a:pt x="215265" y="761282"/>
                </a:lnTo>
                <a:lnTo>
                  <a:pt x="219836" y="758249"/>
                </a:lnTo>
                <a:lnTo>
                  <a:pt x="220126" y="758249"/>
                </a:lnTo>
                <a:lnTo>
                  <a:pt x="216147" y="743626"/>
                </a:lnTo>
                <a:lnTo>
                  <a:pt x="210460" y="743626"/>
                </a:lnTo>
                <a:lnTo>
                  <a:pt x="215756" y="742188"/>
                </a:lnTo>
                <a:lnTo>
                  <a:pt x="213462" y="725751"/>
                </a:lnTo>
                <a:close/>
              </a:path>
              <a:path w="1921510" h="819785">
                <a:moveTo>
                  <a:pt x="219836" y="758249"/>
                </a:moveTo>
                <a:lnTo>
                  <a:pt x="215265" y="761282"/>
                </a:lnTo>
                <a:lnTo>
                  <a:pt x="220561" y="759844"/>
                </a:lnTo>
                <a:lnTo>
                  <a:pt x="220328" y="758988"/>
                </a:lnTo>
                <a:lnTo>
                  <a:pt x="219836" y="758249"/>
                </a:lnTo>
                <a:close/>
              </a:path>
              <a:path w="1921510" h="819785">
                <a:moveTo>
                  <a:pt x="220328" y="758988"/>
                </a:moveTo>
                <a:lnTo>
                  <a:pt x="220561" y="759844"/>
                </a:lnTo>
                <a:lnTo>
                  <a:pt x="215265" y="761282"/>
                </a:lnTo>
                <a:lnTo>
                  <a:pt x="221854" y="761282"/>
                </a:lnTo>
                <a:lnTo>
                  <a:pt x="220328" y="758988"/>
                </a:lnTo>
                <a:close/>
              </a:path>
              <a:path w="1921510" h="819785">
                <a:moveTo>
                  <a:pt x="220126" y="758249"/>
                </a:moveTo>
                <a:lnTo>
                  <a:pt x="219836" y="758249"/>
                </a:lnTo>
                <a:lnTo>
                  <a:pt x="220328" y="758988"/>
                </a:lnTo>
                <a:lnTo>
                  <a:pt x="220126" y="758249"/>
                </a:lnTo>
                <a:close/>
              </a:path>
              <a:path w="1921510" h="819785">
                <a:moveTo>
                  <a:pt x="226205" y="731615"/>
                </a:moveTo>
                <a:lnTo>
                  <a:pt x="221680" y="751557"/>
                </a:lnTo>
                <a:lnTo>
                  <a:pt x="232385" y="753980"/>
                </a:lnTo>
                <a:lnTo>
                  <a:pt x="237028" y="733451"/>
                </a:lnTo>
                <a:lnTo>
                  <a:pt x="237152" y="732632"/>
                </a:lnTo>
                <a:lnTo>
                  <a:pt x="231602" y="732632"/>
                </a:lnTo>
                <a:lnTo>
                  <a:pt x="226175" y="731812"/>
                </a:lnTo>
                <a:lnTo>
                  <a:pt x="226205" y="731615"/>
                </a:lnTo>
                <a:close/>
              </a:path>
              <a:path w="1921510" h="819785">
                <a:moveTo>
                  <a:pt x="215756" y="742188"/>
                </a:moveTo>
                <a:lnTo>
                  <a:pt x="210460" y="743626"/>
                </a:lnTo>
                <a:lnTo>
                  <a:pt x="215893" y="742856"/>
                </a:lnTo>
                <a:lnTo>
                  <a:pt x="215845" y="742517"/>
                </a:lnTo>
                <a:lnTo>
                  <a:pt x="215756" y="742188"/>
                </a:lnTo>
                <a:close/>
              </a:path>
              <a:path w="1921510" h="819785">
                <a:moveTo>
                  <a:pt x="215845" y="742517"/>
                </a:moveTo>
                <a:lnTo>
                  <a:pt x="215893" y="742856"/>
                </a:lnTo>
                <a:lnTo>
                  <a:pt x="210460" y="743626"/>
                </a:lnTo>
                <a:lnTo>
                  <a:pt x="216147" y="743626"/>
                </a:lnTo>
                <a:lnTo>
                  <a:pt x="215845" y="742517"/>
                </a:lnTo>
                <a:close/>
              </a:path>
              <a:path w="1921510" h="819785">
                <a:moveTo>
                  <a:pt x="215798" y="742188"/>
                </a:moveTo>
                <a:lnTo>
                  <a:pt x="215845" y="742517"/>
                </a:lnTo>
                <a:lnTo>
                  <a:pt x="215798" y="742188"/>
                </a:lnTo>
                <a:close/>
              </a:path>
              <a:path w="1921510" h="819785">
                <a:moveTo>
                  <a:pt x="226249" y="731420"/>
                </a:moveTo>
                <a:lnTo>
                  <a:pt x="226175" y="731812"/>
                </a:lnTo>
                <a:lnTo>
                  <a:pt x="231602" y="732632"/>
                </a:lnTo>
                <a:lnTo>
                  <a:pt x="226249" y="731420"/>
                </a:lnTo>
                <a:close/>
              </a:path>
              <a:path w="1921510" h="819785">
                <a:moveTo>
                  <a:pt x="237336" y="731420"/>
                </a:moveTo>
                <a:lnTo>
                  <a:pt x="226249" y="731420"/>
                </a:lnTo>
                <a:lnTo>
                  <a:pt x="231602" y="732632"/>
                </a:lnTo>
                <a:lnTo>
                  <a:pt x="237152" y="732632"/>
                </a:lnTo>
                <a:lnTo>
                  <a:pt x="237336" y="731420"/>
                </a:lnTo>
                <a:close/>
              </a:path>
              <a:path w="1921510" h="819785">
                <a:moveTo>
                  <a:pt x="229156" y="712118"/>
                </a:moveTo>
                <a:lnTo>
                  <a:pt x="226205" y="731615"/>
                </a:lnTo>
                <a:lnTo>
                  <a:pt x="226249" y="731420"/>
                </a:lnTo>
                <a:lnTo>
                  <a:pt x="237336" y="731420"/>
                </a:lnTo>
                <a:lnTo>
                  <a:pt x="240009" y="713757"/>
                </a:lnTo>
                <a:lnTo>
                  <a:pt x="229156" y="712118"/>
                </a:lnTo>
                <a:close/>
              </a:path>
              <a:path w="1921510" h="819785">
                <a:moveTo>
                  <a:pt x="231924" y="693827"/>
                </a:moveTo>
                <a:lnTo>
                  <a:pt x="231781" y="694773"/>
                </a:lnTo>
                <a:lnTo>
                  <a:pt x="242634" y="696412"/>
                </a:lnTo>
                <a:lnTo>
                  <a:pt x="242824" y="695128"/>
                </a:lnTo>
                <a:lnTo>
                  <a:pt x="242888" y="694535"/>
                </a:lnTo>
                <a:lnTo>
                  <a:pt x="237368" y="694535"/>
                </a:lnTo>
                <a:lnTo>
                  <a:pt x="231912" y="693942"/>
                </a:lnTo>
                <a:close/>
              </a:path>
              <a:path w="1921510" h="819785">
                <a:moveTo>
                  <a:pt x="231941" y="693715"/>
                </a:moveTo>
                <a:lnTo>
                  <a:pt x="231912" y="693942"/>
                </a:lnTo>
                <a:lnTo>
                  <a:pt x="237368" y="694535"/>
                </a:lnTo>
                <a:lnTo>
                  <a:pt x="231941" y="693715"/>
                </a:lnTo>
                <a:close/>
              </a:path>
              <a:path w="1921510" h="819785">
                <a:moveTo>
                  <a:pt x="242978" y="693715"/>
                </a:moveTo>
                <a:lnTo>
                  <a:pt x="231941" y="693715"/>
                </a:lnTo>
                <a:lnTo>
                  <a:pt x="237368" y="694535"/>
                </a:lnTo>
                <a:lnTo>
                  <a:pt x="242888" y="694535"/>
                </a:lnTo>
                <a:lnTo>
                  <a:pt x="242978" y="693715"/>
                </a:lnTo>
                <a:close/>
              </a:path>
              <a:path w="1921510" h="819785">
                <a:moveTo>
                  <a:pt x="236189" y="654678"/>
                </a:moveTo>
                <a:lnTo>
                  <a:pt x="231924" y="693827"/>
                </a:lnTo>
                <a:lnTo>
                  <a:pt x="242978" y="693715"/>
                </a:lnTo>
                <a:lnTo>
                  <a:pt x="247101" y="655864"/>
                </a:lnTo>
                <a:lnTo>
                  <a:pt x="236189" y="654678"/>
                </a:lnTo>
                <a:close/>
              </a:path>
              <a:path w="1921510" h="819785">
                <a:moveTo>
                  <a:pt x="239592" y="623441"/>
                </a:moveTo>
                <a:lnTo>
                  <a:pt x="238089" y="637239"/>
                </a:lnTo>
                <a:lnTo>
                  <a:pt x="249001" y="638425"/>
                </a:lnTo>
                <a:lnTo>
                  <a:pt x="250563" y="623968"/>
                </a:lnTo>
                <a:lnTo>
                  <a:pt x="245056" y="623968"/>
                </a:lnTo>
                <a:lnTo>
                  <a:pt x="239587" y="623509"/>
                </a:lnTo>
                <a:close/>
              </a:path>
              <a:path w="1921510" h="819785">
                <a:moveTo>
                  <a:pt x="239600" y="623375"/>
                </a:moveTo>
                <a:lnTo>
                  <a:pt x="239587" y="623509"/>
                </a:lnTo>
                <a:lnTo>
                  <a:pt x="245056" y="623968"/>
                </a:lnTo>
                <a:lnTo>
                  <a:pt x="239600" y="623375"/>
                </a:lnTo>
                <a:close/>
              </a:path>
              <a:path w="1921510" h="819785">
                <a:moveTo>
                  <a:pt x="250613" y="623375"/>
                </a:moveTo>
                <a:lnTo>
                  <a:pt x="239600" y="623375"/>
                </a:lnTo>
                <a:lnTo>
                  <a:pt x="245056" y="623968"/>
                </a:lnTo>
                <a:lnTo>
                  <a:pt x="250563" y="623968"/>
                </a:lnTo>
                <a:lnTo>
                  <a:pt x="250613" y="623375"/>
                </a:lnTo>
                <a:close/>
              </a:path>
              <a:path w="1921510" h="819785">
                <a:moveTo>
                  <a:pt x="241820" y="596984"/>
                </a:moveTo>
                <a:lnTo>
                  <a:pt x="239592" y="623441"/>
                </a:lnTo>
                <a:lnTo>
                  <a:pt x="250613" y="623375"/>
                </a:lnTo>
                <a:lnTo>
                  <a:pt x="252758" y="597902"/>
                </a:lnTo>
                <a:lnTo>
                  <a:pt x="241820" y="596984"/>
                </a:lnTo>
                <a:close/>
              </a:path>
              <a:path w="1921510" h="819785">
                <a:moveTo>
                  <a:pt x="246695" y="539080"/>
                </a:moveTo>
                <a:lnTo>
                  <a:pt x="243292" y="579503"/>
                </a:lnTo>
                <a:lnTo>
                  <a:pt x="254230" y="580422"/>
                </a:lnTo>
                <a:lnTo>
                  <a:pt x="257633" y="539999"/>
                </a:lnTo>
                <a:lnTo>
                  <a:pt x="246695" y="539080"/>
                </a:lnTo>
                <a:close/>
              </a:path>
              <a:path w="1921510" h="819785">
                <a:moveTo>
                  <a:pt x="251439" y="481192"/>
                </a:moveTo>
                <a:lnTo>
                  <a:pt x="249119" y="510289"/>
                </a:lnTo>
                <a:lnTo>
                  <a:pt x="248167" y="521601"/>
                </a:lnTo>
                <a:lnTo>
                  <a:pt x="259105" y="522519"/>
                </a:lnTo>
                <a:lnTo>
                  <a:pt x="260208" y="509370"/>
                </a:lnTo>
                <a:lnTo>
                  <a:pt x="262382" y="482061"/>
                </a:lnTo>
                <a:lnTo>
                  <a:pt x="251439" y="481192"/>
                </a:lnTo>
                <a:close/>
              </a:path>
              <a:path w="1921510" h="819785">
                <a:moveTo>
                  <a:pt x="256050" y="423268"/>
                </a:moveTo>
                <a:lnTo>
                  <a:pt x="252831" y="463706"/>
                </a:lnTo>
                <a:lnTo>
                  <a:pt x="263773" y="464575"/>
                </a:lnTo>
                <a:lnTo>
                  <a:pt x="266992" y="424137"/>
                </a:lnTo>
                <a:lnTo>
                  <a:pt x="256050" y="423268"/>
                </a:lnTo>
                <a:close/>
              </a:path>
              <a:path w="1921510" h="819785">
                <a:moveTo>
                  <a:pt x="260660" y="365343"/>
                </a:moveTo>
                <a:lnTo>
                  <a:pt x="257442" y="405782"/>
                </a:lnTo>
                <a:lnTo>
                  <a:pt x="268384" y="406650"/>
                </a:lnTo>
                <a:lnTo>
                  <a:pt x="271602" y="366212"/>
                </a:lnTo>
                <a:lnTo>
                  <a:pt x="260660" y="365343"/>
                </a:lnTo>
                <a:close/>
              </a:path>
              <a:path w="1921510" h="819785">
                <a:moveTo>
                  <a:pt x="265271" y="307419"/>
                </a:moveTo>
                <a:lnTo>
                  <a:pt x="262052" y="347856"/>
                </a:lnTo>
                <a:lnTo>
                  <a:pt x="272994" y="348725"/>
                </a:lnTo>
                <a:lnTo>
                  <a:pt x="276213" y="308288"/>
                </a:lnTo>
                <a:lnTo>
                  <a:pt x="265271" y="307419"/>
                </a:lnTo>
                <a:close/>
              </a:path>
              <a:path w="1921510" h="819785">
                <a:moveTo>
                  <a:pt x="269881" y="249494"/>
                </a:moveTo>
                <a:lnTo>
                  <a:pt x="266663" y="289932"/>
                </a:lnTo>
                <a:lnTo>
                  <a:pt x="277605" y="290801"/>
                </a:lnTo>
                <a:lnTo>
                  <a:pt x="280823" y="250363"/>
                </a:lnTo>
                <a:lnTo>
                  <a:pt x="269881" y="249494"/>
                </a:lnTo>
                <a:close/>
              </a:path>
              <a:path w="1921510" h="819785">
                <a:moveTo>
                  <a:pt x="274492" y="191570"/>
                </a:moveTo>
                <a:lnTo>
                  <a:pt x="271273" y="232008"/>
                </a:lnTo>
                <a:lnTo>
                  <a:pt x="282215" y="232877"/>
                </a:lnTo>
                <a:lnTo>
                  <a:pt x="285434" y="192439"/>
                </a:lnTo>
                <a:lnTo>
                  <a:pt x="274492" y="191570"/>
                </a:lnTo>
                <a:close/>
              </a:path>
              <a:path w="1921510" h="819785">
                <a:moveTo>
                  <a:pt x="280650" y="133488"/>
                </a:moveTo>
                <a:lnTo>
                  <a:pt x="277064" y="159252"/>
                </a:lnTo>
                <a:lnTo>
                  <a:pt x="275883" y="174083"/>
                </a:lnTo>
                <a:lnTo>
                  <a:pt x="286825" y="174952"/>
                </a:lnTo>
                <a:lnTo>
                  <a:pt x="287980" y="160443"/>
                </a:lnTo>
                <a:lnTo>
                  <a:pt x="282535" y="159687"/>
                </a:lnTo>
                <a:lnTo>
                  <a:pt x="288076" y="159687"/>
                </a:lnTo>
                <a:lnTo>
                  <a:pt x="291521" y="135002"/>
                </a:lnTo>
                <a:lnTo>
                  <a:pt x="280650" y="133488"/>
                </a:lnTo>
                <a:close/>
              </a:path>
              <a:path w="1921510" h="819785">
                <a:moveTo>
                  <a:pt x="282535" y="159687"/>
                </a:moveTo>
                <a:lnTo>
                  <a:pt x="287971" y="160443"/>
                </a:lnTo>
                <a:lnTo>
                  <a:pt x="288006" y="160121"/>
                </a:lnTo>
                <a:lnTo>
                  <a:pt x="282535" y="159687"/>
                </a:lnTo>
                <a:close/>
              </a:path>
              <a:path w="1921510" h="819785">
                <a:moveTo>
                  <a:pt x="288076" y="159687"/>
                </a:moveTo>
                <a:lnTo>
                  <a:pt x="282535" y="159687"/>
                </a:lnTo>
                <a:lnTo>
                  <a:pt x="288006" y="160121"/>
                </a:lnTo>
                <a:lnTo>
                  <a:pt x="287993" y="160282"/>
                </a:lnTo>
                <a:lnTo>
                  <a:pt x="288076" y="159687"/>
                </a:lnTo>
                <a:close/>
              </a:path>
              <a:path w="1921510" h="819785">
                <a:moveTo>
                  <a:pt x="296638" y="91260"/>
                </a:moveTo>
                <a:lnTo>
                  <a:pt x="283376" y="115517"/>
                </a:lnTo>
                <a:lnTo>
                  <a:pt x="293995" y="118296"/>
                </a:lnTo>
                <a:lnTo>
                  <a:pt x="296178" y="109973"/>
                </a:lnTo>
                <a:lnTo>
                  <a:pt x="295494" y="106694"/>
                </a:lnTo>
                <a:lnTo>
                  <a:pt x="293477" y="101780"/>
                </a:lnTo>
                <a:lnTo>
                  <a:pt x="292975" y="101443"/>
                </a:lnTo>
                <a:lnTo>
                  <a:pt x="292950" y="100498"/>
                </a:lnTo>
                <a:lnTo>
                  <a:pt x="292833" y="100212"/>
                </a:lnTo>
                <a:lnTo>
                  <a:pt x="294139" y="99677"/>
                </a:lnTo>
                <a:lnTo>
                  <a:pt x="295989" y="96869"/>
                </a:lnTo>
                <a:lnTo>
                  <a:pt x="303324" y="96869"/>
                </a:lnTo>
                <a:lnTo>
                  <a:pt x="302560" y="95007"/>
                </a:lnTo>
                <a:lnTo>
                  <a:pt x="301873" y="94174"/>
                </a:lnTo>
                <a:lnTo>
                  <a:pt x="297875" y="91546"/>
                </a:lnTo>
                <a:lnTo>
                  <a:pt x="296638" y="91260"/>
                </a:lnTo>
                <a:close/>
              </a:path>
              <a:path w="1921510" h="819785">
                <a:moveTo>
                  <a:pt x="306395" y="105156"/>
                </a:moveTo>
                <a:lnTo>
                  <a:pt x="300794" y="105156"/>
                </a:lnTo>
                <a:lnTo>
                  <a:pt x="297038" y="106694"/>
                </a:lnTo>
                <a:lnTo>
                  <a:pt x="296178" y="109973"/>
                </a:lnTo>
                <a:lnTo>
                  <a:pt x="297212" y="115032"/>
                </a:lnTo>
                <a:lnTo>
                  <a:pt x="307966" y="112838"/>
                </a:lnTo>
                <a:lnTo>
                  <a:pt x="306395" y="105156"/>
                </a:lnTo>
                <a:close/>
              </a:path>
              <a:path w="1921510" h="819785">
                <a:moveTo>
                  <a:pt x="297038" y="106694"/>
                </a:moveTo>
                <a:lnTo>
                  <a:pt x="295716" y="107235"/>
                </a:lnTo>
                <a:lnTo>
                  <a:pt x="296178" y="109973"/>
                </a:lnTo>
                <a:lnTo>
                  <a:pt x="297038" y="106694"/>
                </a:lnTo>
                <a:close/>
              </a:path>
              <a:path w="1921510" h="819785">
                <a:moveTo>
                  <a:pt x="295520" y="106758"/>
                </a:moveTo>
                <a:lnTo>
                  <a:pt x="295618" y="107235"/>
                </a:lnTo>
                <a:lnTo>
                  <a:pt x="295520" y="106758"/>
                </a:lnTo>
                <a:close/>
              </a:path>
              <a:path w="1921510" h="819785">
                <a:moveTo>
                  <a:pt x="297252" y="105878"/>
                </a:moveTo>
                <a:lnTo>
                  <a:pt x="295417" y="106253"/>
                </a:lnTo>
                <a:lnTo>
                  <a:pt x="295520" y="106758"/>
                </a:lnTo>
                <a:lnTo>
                  <a:pt x="295716" y="107235"/>
                </a:lnTo>
                <a:lnTo>
                  <a:pt x="297038" y="106694"/>
                </a:lnTo>
                <a:lnTo>
                  <a:pt x="297252" y="105878"/>
                </a:lnTo>
                <a:close/>
              </a:path>
              <a:path w="1921510" h="819785">
                <a:moveTo>
                  <a:pt x="293477" y="101780"/>
                </a:moveTo>
                <a:lnTo>
                  <a:pt x="295520" y="106758"/>
                </a:lnTo>
                <a:lnTo>
                  <a:pt x="295417" y="106253"/>
                </a:lnTo>
                <a:lnTo>
                  <a:pt x="297252" y="105878"/>
                </a:lnTo>
                <a:lnTo>
                  <a:pt x="297815" y="103730"/>
                </a:lnTo>
                <a:lnTo>
                  <a:pt x="297167" y="103722"/>
                </a:lnTo>
                <a:lnTo>
                  <a:pt x="296049" y="102711"/>
                </a:lnTo>
                <a:lnTo>
                  <a:pt x="294894" y="102711"/>
                </a:lnTo>
                <a:lnTo>
                  <a:pt x="293477" y="101780"/>
                </a:lnTo>
                <a:close/>
              </a:path>
              <a:path w="1921510" h="819785">
                <a:moveTo>
                  <a:pt x="300794" y="105156"/>
                </a:moveTo>
                <a:lnTo>
                  <a:pt x="297252" y="105878"/>
                </a:lnTo>
                <a:lnTo>
                  <a:pt x="297038" y="106694"/>
                </a:lnTo>
                <a:lnTo>
                  <a:pt x="300794" y="105156"/>
                </a:lnTo>
                <a:close/>
              </a:path>
              <a:path w="1921510" h="819785">
                <a:moveTo>
                  <a:pt x="303843" y="98132"/>
                </a:moveTo>
                <a:lnTo>
                  <a:pt x="297911" y="98132"/>
                </a:lnTo>
                <a:lnTo>
                  <a:pt x="297716" y="98428"/>
                </a:lnTo>
                <a:lnTo>
                  <a:pt x="300060" y="100546"/>
                </a:lnTo>
                <a:lnTo>
                  <a:pt x="298075" y="102738"/>
                </a:lnTo>
                <a:lnTo>
                  <a:pt x="297252" y="105878"/>
                </a:lnTo>
                <a:lnTo>
                  <a:pt x="300794" y="105156"/>
                </a:lnTo>
                <a:lnTo>
                  <a:pt x="306395" y="105156"/>
                </a:lnTo>
                <a:lnTo>
                  <a:pt x="306104" y="103730"/>
                </a:lnTo>
                <a:lnTo>
                  <a:pt x="306002" y="103394"/>
                </a:lnTo>
                <a:lnTo>
                  <a:pt x="303843" y="98132"/>
                </a:lnTo>
                <a:close/>
              </a:path>
              <a:path w="1921510" h="819785">
                <a:moveTo>
                  <a:pt x="296125" y="100844"/>
                </a:moveTo>
                <a:lnTo>
                  <a:pt x="295325" y="102058"/>
                </a:lnTo>
                <a:lnTo>
                  <a:pt x="297185" y="103722"/>
                </a:lnTo>
                <a:lnTo>
                  <a:pt x="298082" y="102711"/>
                </a:lnTo>
                <a:lnTo>
                  <a:pt x="298415" y="101443"/>
                </a:lnTo>
                <a:lnTo>
                  <a:pt x="296125" y="100844"/>
                </a:lnTo>
                <a:close/>
              </a:path>
              <a:path w="1921510" h="819785">
                <a:moveTo>
                  <a:pt x="298075" y="102738"/>
                </a:moveTo>
                <a:lnTo>
                  <a:pt x="297177" y="103730"/>
                </a:lnTo>
                <a:lnTo>
                  <a:pt x="297815" y="103730"/>
                </a:lnTo>
                <a:lnTo>
                  <a:pt x="298075" y="102738"/>
                </a:lnTo>
                <a:close/>
              </a:path>
              <a:path w="1921510" h="819785">
                <a:moveTo>
                  <a:pt x="297716" y="98428"/>
                </a:moveTo>
                <a:lnTo>
                  <a:pt x="296125" y="100844"/>
                </a:lnTo>
                <a:lnTo>
                  <a:pt x="298415" y="101443"/>
                </a:lnTo>
                <a:lnTo>
                  <a:pt x="298075" y="102738"/>
                </a:lnTo>
                <a:lnTo>
                  <a:pt x="300060" y="100546"/>
                </a:lnTo>
                <a:lnTo>
                  <a:pt x="297716" y="98428"/>
                </a:lnTo>
                <a:close/>
              </a:path>
              <a:path w="1921510" h="819785">
                <a:moveTo>
                  <a:pt x="293598" y="100498"/>
                </a:moveTo>
                <a:lnTo>
                  <a:pt x="293199" y="101103"/>
                </a:lnTo>
                <a:lnTo>
                  <a:pt x="293477" y="101780"/>
                </a:lnTo>
                <a:lnTo>
                  <a:pt x="294894" y="102711"/>
                </a:lnTo>
                <a:lnTo>
                  <a:pt x="295325" y="102058"/>
                </a:lnTo>
                <a:lnTo>
                  <a:pt x="293598" y="100498"/>
                </a:lnTo>
                <a:close/>
              </a:path>
              <a:path w="1921510" h="819785">
                <a:moveTo>
                  <a:pt x="295325" y="102058"/>
                </a:moveTo>
                <a:lnTo>
                  <a:pt x="294894" y="102711"/>
                </a:lnTo>
                <a:lnTo>
                  <a:pt x="296049" y="102711"/>
                </a:lnTo>
                <a:lnTo>
                  <a:pt x="295325" y="102058"/>
                </a:lnTo>
                <a:close/>
              </a:path>
              <a:path w="1921510" h="819785">
                <a:moveTo>
                  <a:pt x="293775" y="100229"/>
                </a:moveTo>
                <a:lnTo>
                  <a:pt x="293650" y="100546"/>
                </a:lnTo>
                <a:lnTo>
                  <a:pt x="295325" y="102058"/>
                </a:lnTo>
                <a:lnTo>
                  <a:pt x="296125" y="100844"/>
                </a:lnTo>
                <a:lnTo>
                  <a:pt x="293775" y="100229"/>
                </a:lnTo>
                <a:close/>
              </a:path>
              <a:path w="1921510" h="819785">
                <a:moveTo>
                  <a:pt x="293199" y="101103"/>
                </a:moveTo>
                <a:lnTo>
                  <a:pt x="292972" y="101448"/>
                </a:lnTo>
                <a:lnTo>
                  <a:pt x="293477" y="101780"/>
                </a:lnTo>
                <a:lnTo>
                  <a:pt x="293199" y="101103"/>
                </a:lnTo>
                <a:close/>
              </a:path>
              <a:path w="1921510" h="819785">
                <a:moveTo>
                  <a:pt x="293141" y="100086"/>
                </a:moveTo>
                <a:lnTo>
                  <a:pt x="292833" y="100212"/>
                </a:lnTo>
                <a:lnTo>
                  <a:pt x="293199" y="101103"/>
                </a:lnTo>
                <a:lnTo>
                  <a:pt x="293598" y="100498"/>
                </a:lnTo>
                <a:lnTo>
                  <a:pt x="293141" y="100086"/>
                </a:lnTo>
                <a:close/>
              </a:path>
              <a:path w="1921510" h="819785">
                <a:moveTo>
                  <a:pt x="297551" y="98280"/>
                </a:moveTo>
                <a:lnTo>
                  <a:pt x="294139" y="99677"/>
                </a:lnTo>
                <a:lnTo>
                  <a:pt x="293775" y="100229"/>
                </a:lnTo>
                <a:lnTo>
                  <a:pt x="296125" y="100844"/>
                </a:lnTo>
                <a:lnTo>
                  <a:pt x="297716" y="98428"/>
                </a:lnTo>
                <a:lnTo>
                  <a:pt x="297551" y="98280"/>
                </a:lnTo>
                <a:close/>
              </a:path>
              <a:path w="1921510" h="819785">
                <a:moveTo>
                  <a:pt x="293175" y="100072"/>
                </a:moveTo>
                <a:lnTo>
                  <a:pt x="293598" y="100498"/>
                </a:lnTo>
                <a:lnTo>
                  <a:pt x="293710" y="100212"/>
                </a:lnTo>
                <a:lnTo>
                  <a:pt x="293175" y="100072"/>
                </a:lnTo>
                <a:close/>
              </a:path>
              <a:path w="1921510" h="819785">
                <a:moveTo>
                  <a:pt x="294139" y="99677"/>
                </a:moveTo>
                <a:lnTo>
                  <a:pt x="293219" y="100054"/>
                </a:lnTo>
                <a:lnTo>
                  <a:pt x="293775" y="100229"/>
                </a:lnTo>
                <a:lnTo>
                  <a:pt x="294139" y="99677"/>
                </a:lnTo>
                <a:close/>
              </a:path>
              <a:path w="1921510" h="819785">
                <a:moveTo>
                  <a:pt x="293219" y="100054"/>
                </a:moveTo>
                <a:close/>
              </a:path>
              <a:path w="1921510" h="819785">
                <a:moveTo>
                  <a:pt x="295989" y="96869"/>
                </a:moveTo>
                <a:lnTo>
                  <a:pt x="294139" y="99677"/>
                </a:lnTo>
                <a:lnTo>
                  <a:pt x="297551" y="98280"/>
                </a:lnTo>
                <a:lnTo>
                  <a:pt x="295989" y="96869"/>
                </a:lnTo>
                <a:close/>
              </a:path>
              <a:path w="1921510" h="819785">
                <a:moveTo>
                  <a:pt x="297911" y="98132"/>
                </a:moveTo>
                <a:lnTo>
                  <a:pt x="297551" y="98280"/>
                </a:lnTo>
                <a:lnTo>
                  <a:pt x="297716" y="98428"/>
                </a:lnTo>
                <a:lnTo>
                  <a:pt x="297911" y="98132"/>
                </a:lnTo>
                <a:close/>
              </a:path>
              <a:path w="1921510" h="819785">
                <a:moveTo>
                  <a:pt x="303324" y="96869"/>
                </a:moveTo>
                <a:lnTo>
                  <a:pt x="295989" y="96869"/>
                </a:lnTo>
                <a:lnTo>
                  <a:pt x="297551" y="98280"/>
                </a:lnTo>
                <a:lnTo>
                  <a:pt x="297911" y="98132"/>
                </a:lnTo>
                <a:lnTo>
                  <a:pt x="303843" y="98132"/>
                </a:lnTo>
                <a:lnTo>
                  <a:pt x="303324" y="96869"/>
                </a:lnTo>
                <a:close/>
              </a:path>
              <a:path w="1921510" h="819785">
                <a:moveTo>
                  <a:pt x="314950" y="161690"/>
                </a:moveTo>
                <a:lnTo>
                  <a:pt x="309443" y="161690"/>
                </a:lnTo>
                <a:lnTo>
                  <a:pt x="303999" y="162381"/>
                </a:lnTo>
                <a:lnTo>
                  <a:pt x="304855" y="171981"/>
                </a:lnTo>
                <a:lnTo>
                  <a:pt x="315788" y="171003"/>
                </a:lnTo>
                <a:lnTo>
                  <a:pt x="314950" y="161690"/>
                </a:lnTo>
                <a:close/>
              </a:path>
              <a:path w="1921510" h="819785">
                <a:moveTo>
                  <a:pt x="303986" y="162279"/>
                </a:moveTo>
                <a:close/>
              </a:path>
              <a:path w="1921510" h="819785">
                <a:moveTo>
                  <a:pt x="309443" y="161690"/>
                </a:moveTo>
                <a:lnTo>
                  <a:pt x="303977" y="162178"/>
                </a:lnTo>
                <a:lnTo>
                  <a:pt x="303999" y="162381"/>
                </a:lnTo>
                <a:lnTo>
                  <a:pt x="309443" y="161690"/>
                </a:lnTo>
                <a:close/>
              </a:path>
              <a:path w="1921510" h="819785">
                <a:moveTo>
                  <a:pt x="311007" y="130520"/>
                </a:moveTo>
                <a:lnTo>
                  <a:pt x="300118" y="131903"/>
                </a:lnTo>
                <a:lnTo>
                  <a:pt x="303986" y="162279"/>
                </a:lnTo>
                <a:lnTo>
                  <a:pt x="309443" y="161690"/>
                </a:lnTo>
                <a:lnTo>
                  <a:pt x="314950" y="161690"/>
                </a:lnTo>
                <a:lnTo>
                  <a:pt x="314887" y="160998"/>
                </a:lnTo>
                <a:lnTo>
                  <a:pt x="311007" y="130520"/>
                </a:lnTo>
                <a:close/>
              </a:path>
              <a:path w="1921510" h="819785">
                <a:moveTo>
                  <a:pt x="317354" y="188476"/>
                </a:moveTo>
                <a:lnTo>
                  <a:pt x="306421" y="189453"/>
                </a:lnTo>
                <a:lnTo>
                  <a:pt x="310042" y="229857"/>
                </a:lnTo>
                <a:lnTo>
                  <a:pt x="320975" y="228879"/>
                </a:lnTo>
                <a:lnTo>
                  <a:pt x="317354" y="188476"/>
                </a:lnTo>
                <a:close/>
              </a:path>
              <a:path w="1921510" h="819785">
                <a:moveTo>
                  <a:pt x="322364" y="246465"/>
                </a:moveTo>
                <a:lnTo>
                  <a:pt x="311415" y="247243"/>
                </a:lnTo>
                <a:lnTo>
                  <a:pt x="314297" y="287707"/>
                </a:lnTo>
                <a:lnTo>
                  <a:pt x="325246" y="286929"/>
                </a:lnTo>
                <a:lnTo>
                  <a:pt x="322364" y="246465"/>
                </a:lnTo>
                <a:close/>
              </a:path>
              <a:path w="1921510" h="819785">
                <a:moveTo>
                  <a:pt x="326492" y="304426"/>
                </a:moveTo>
                <a:lnTo>
                  <a:pt x="315543" y="305204"/>
                </a:lnTo>
                <a:lnTo>
                  <a:pt x="318425" y="345667"/>
                </a:lnTo>
                <a:lnTo>
                  <a:pt x="329374" y="344889"/>
                </a:lnTo>
                <a:lnTo>
                  <a:pt x="326492" y="304426"/>
                </a:lnTo>
                <a:close/>
              </a:path>
              <a:path w="1921510" h="819785">
                <a:moveTo>
                  <a:pt x="330620" y="362386"/>
                </a:moveTo>
                <a:lnTo>
                  <a:pt x="319671" y="363164"/>
                </a:lnTo>
                <a:lnTo>
                  <a:pt x="322553" y="403628"/>
                </a:lnTo>
                <a:lnTo>
                  <a:pt x="333502" y="402850"/>
                </a:lnTo>
                <a:lnTo>
                  <a:pt x="330620" y="362386"/>
                </a:lnTo>
                <a:close/>
              </a:path>
              <a:path w="1921510" h="819785">
                <a:moveTo>
                  <a:pt x="334748" y="420348"/>
                </a:moveTo>
                <a:lnTo>
                  <a:pt x="323799" y="421125"/>
                </a:lnTo>
                <a:lnTo>
                  <a:pt x="324150" y="426049"/>
                </a:lnTo>
                <a:lnTo>
                  <a:pt x="327007" y="461613"/>
                </a:lnTo>
                <a:lnTo>
                  <a:pt x="337948" y="460736"/>
                </a:lnTo>
                <a:lnTo>
                  <a:pt x="335099" y="425271"/>
                </a:lnTo>
                <a:lnTo>
                  <a:pt x="334748" y="420348"/>
                </a:lnTo>
                <a:close/>
              </a:path>
              <a:path w="1921510" h="819785">
                <a:moveTo>
                  <a:pt x="339353" y="478222"/>
                </a:moveTo>
                <a:lnTo>
                  <a:pt x="328412" y="479099"/>
                </a:lnTo>
                <a:lnTo>
                  <a:pt x="331660" y="519535"/>
                </a:lnTo>
                <a:lnTo>
                  <a:pt x="342602" y="518658"/>
                </a:lnTo>
                <a:lnTo>
                  <a:pt x="339353" y="478222"/>
                </a:lnTo>
                <a:close/>
              </a:path>
              <a:path w="1921510" h="819785">
                <a:moveTo>
                  <a:pt x="344007" y="536143"/>
                </a:moveTo>
                <a:lnTo>
                  <a:pt x="333065" y="537020"/>
                </a:lnTo>
                <a:lnTo>
                  <a:pt x="334748" y="557901"/>
                </a:lnTo>
                <a:lnTo>
                  <a:pt x="337161" y="577600"/>
                </a:lnTo>
                <a:lnTo>
                  <a:pt x="348057" y="576268"/>
                </a:lnTo>
                <a:lnTo>
                  <a:pt x="345724" y="557235"/>
                </a:lnTo>
                <a:lnTo>
                  <a:pt x="340195" y="557235"/>
                </a:lnTo>
                <a:lnTo>
                  <a:pt x="345643" y="556569"/>
                </a:lnTo>
                <a:lnTo>
                  <a:pt x="344007" y="536143"/>
                </a:lnTo>
                <a:close/>
              </a:path>
              <a:path w="1921510" h="819785">
                <a:moveTo>
                  <a:pt x="345643" y="556569"/>
                </a:moveTo>
                <a:lnTo>
                  <a:pt x="340195" y="557235"/>
                </a:lnTo>
                <a:lnTo>
                  <a:pt x="345666" y="556796"/>
                </a:lnTo>
                <a:lnTo>
                  <a:pt x="345643" y="556569"/>
                </a:lnTo>
                <a:close/>
              </a:path>
              <a:path w="1921510" h="819785">
                <a:moveTo>
                  <a:pt x="345657" y="556681"/>
                </a:moveTo>
                <a:lnTo>
                  <a:pt x="340195" y="557235"/>
                </a:lnTo>
                <a:lnTo>
                  <a:pt x="345724" y="557235"/>
                </a:lnTo>
                <a:lnTo>
                  <a:pt x="345657" y="556681"/>
                </a:lnTo>
                <a:close/>
              </a:path>
              <a:path w="1921510" h="819785">
                <a:moveTo>
                  <a:pt x="345648" y="556569"/>
                </a:moveTo>
                <a:close/>
              </a:path>
              <a:path w="1921510" h="819785">
                <a:moveTo>
                  <a:pt x="350190" y="593679"/>
                </a:moveTo>
                <a:lnTo>
                  <a:pt x="339295" y="595011"/>
                </a:lnTo>
                <a:lnTo>
                  <a:pt x="341528" y="613159"/>
                </a:lnTo>
                <a:lnTo>
                  <a:pt x="346488" y="635108"/>
                </a:lnTo>
                <a:lnTo>
                  <a:pt x="346670" y="635587"/>
                </a:lnTo>
                <a:lnTo>
                  <a:pt x="347329" y="636783"/>
                </a:lnTo>
                <a:lnTo>
                  <a:pt x="353485" y="633396"/>
                </a:lnTo>
                <a:lnTo>
                  <a:pt x="351727" y="633396"/>
                </a:lnTo>
                <a:lnTo>
                  <a:pt x="356534" y="630751"/>
                </a:lnTo>
                <a:lnTo>
                  <a:pt x="356756" y="630751"/>
                </a:lnTo>
                <a:lnTo>
                  <a:pt x="356263" y="628570"/>
                </a:lnTo>
                <a:lnTo>
                  <a:pt x="355984" y="628507"/>
                </a:lnTo>
                <a:lnTo>
                  <a:pt x="356067" y="627704"/>
                </a:lnTo>
                <a:lnTo>
                  <a:pt x="352549" y="612131"/>
                </a:lnTo>
                <a:lnTo>
                  <a:pt x="346922" y="612131"/>
                </a:lnTo>
                <a:lnTo>
                  <a:pt x="352276" y="610924"/>
                </a:lnTo>
                <a:lnTo>
                  <a:pt x="350190" y="593679"/>
                </a:lnTo>
                <a:close/>
              </a:path>
              <a:path w="1921510" h="819785">
                <a:moveTo>
                  <a:pt x="356534" y="630751"/>
                </a:moveTo>
                <a:lnTo>
                  <a:pt x="351727" y="633396"/>
                </a:lnTo>
                <a:lnTo>
                  <a:pt x="354706" y="632725"/>
                </a:lnTo>
                <a:lnTo>
                  <a:pt x="356926" y="631503"/>
                </a:lnTo>
                <a:lnTo>
                  <a:pt x="356534" y="630751"/>
                </a:lnTo>
                <a:close/>
              </a:path>
              <a:path w="1921510" h="819785">
                <a:moveTo>
                  <a:pt x="354706" y="632725"/>
                </a:moveTo>
                <a:lnTo>
                  <a:pt x="351727" y="633396"/>
                </a:lnTo>
                <a:lnTo>
                  <a:pt x="353485" y="633396"/>
                </a:lnTo>
                <a:lnTo>
                  <a:pt x="354706" y="632725"/>
                </a:lnTo>
                <a:close/>
              </a:path>
              <a:path w="1921510" h="819785">
                <a:moveTo>
                  <a:pt x="356926" y="631503"/>
                </a:moveTo>
                <a:lnTo>
                  <a:pt x="354706" y="632725"/>
                </a:lnTo>
                <a:lnTo>
                  <a:pt x="357081" y="632189"/>
                </a:lnTo>
                <a:lnTo>
                  <a:pt x="356926" y="631503"/>
                </a:lnTo>
                <a:close/>
              </a:path>
              <a:path w="1921510" h="819785">
                <a:moveTo>
                  <a:pt x="360371" y="629499"/>
                </a:moveTo>
                <a:lnTo>
                  <a:pt x="366387" y="631871"/>
                </a:lnTo>
                <a:lnTo>
                  <a:pt x="366555" y="631432"/>
                </a:lnTo>
                <a:lnTo>
                  <a:pt x="366963" y="629717"/>
                </a:lnTo>
                <a:lnTo>
                  <a:pt x="361337" y="629717"/>
                </a:lnTo>
                <a:lnTo>
                  <a:pt x="360371" y="629499"/>
                </a:lnTo>
                <a:close/>
              </a:path>
              <a:path w="1921510" h="819785">
                <a:moveTo>
                  <a:pt x="356756" y="630751"/>
                </a:moveTo>
                <a:lnTo>
                  <a:pt x="356534" y="630751"/>
                </a:lnTo>
                <a:lnTo>
                  <a:pt x="356910" y="631432"/>
                </a:lnTo>
                <a:lnTo>
                  <a:pt x="356756" y="630751"/>
                </a:lnTo>
                <a:close/>
              </a:path>
              <a:path w="1921510" h="819785">
                <a:moveTo>
                  <a:pt x="356232" y="627704"/>
                </a:moveTo>
                <a:lnTo>
                  <a:pt x="356177" y="627845"/>
                </a:lnTo>
                <a:lnTo>
                  <a:pt x="360371" y="629499"/>
                </a:lnTo>
                <a:lnTo>
                  <a:pt x="361337" y="629717"/>
                </a:lnTo>
                <a:lnTo>
                  <a:pt x="356232" y="627704"/>
                </a:lnTo>
                <a:close/>
              </a:path>
              <a:path w="1921510" h="819785">
                <a:moveTo>
                  <a:pt x="367417" y="627704"/>
                </a:moveTo>
                <a:lnTo>
                  <a:pt x="356232" y="627704"/>
                </a:lnTo>
                <a:lnTo>
                  <a:pt x="361337" y="629717"/>
                </a:lnTo>
                <a:lnTo>
                  <a:pt x="366963" y="629717"/>
                </a:lnTo>
                <a:lnTo>
                  <a:pt x="367417" y="627704"/>
                </a:lnTo>
                <a:close/>
              </a:path>
              <a:path w="1921510" h="819785">
                <a:moveTo>
                  <a:pt x="359784" y="611732"/>
                </a:moveTo>
                <a:lnTo>
                  <a:pt x="356117" y="627923"/>
                </a:lnTo>
                <a:lnTo>
                  <a:pt x="356263" y="628570"/>
                </a:lnTo>
                <a:lnTo>
                  <a:pt x="360371" y="629499"/>
                </a:lnTo>
                <a:lnTo>
                  <a:pt x="356177" y="627845"/>
                </a:lnTo>
                <a:lnTo>
                  <a:pt x="356232" y="627704"/>
                </a:lnTo>
                <a:lnTo>
                  <a:pt x="367417" y="627704"/>
                </a:lnTo>
                <a:lnTo>
                  <a:pt x="370608" y="613565"/>
                </a:lnTo>
                <a:lnTo>
                  <a:pt x="370732" y="612746"/>
                </a:lnTo>
                <a:lnTo>
                  <a:pt x="365181" y="612746"/>
                </a:lnTo>
                <a:lnTo>
                  <a:pt x="359755" y="611928"/>
                </a:lnTo>
                <a:lnTo>
                  <a:pt x="359784" y="611732"/>
                </a:lnTo>
                <a:close/>
              </a:path>
              <a:path w="1921510" h="819785">
                <a:moveTo>
                  <a:pt x="356117" y="627923"/>
                </a:moveTo>
                <a:lnTo>
                  <a:pt x="355984" y="628507"/>
                </a:lnTo>
                <a:lnTo>
                  <a:pt x="356263" y="628570"/>
                </a:lnTo>
                <a:lnTo>
                  <a:pt x="356117" y="627923"/>
                </a:lnTo>
                <a:close/>
              </a:path>
              <a:path w="1921510" h="819785">
                <a:moveTo>
                  <a:pt x="359828" y="611537"/>
                </a:moveTo>
                <a:lnTo>
                  <a:pt x="359755" y="611928"/>
                </a:lnTo>
                <a:lnTo>
                  <a:pt x="365181" y="612746"/>
                </a:lnTo>
                <a:lnTo>
                  <a:pt x="359828" y="611537"/>
                </a:lnTo>
                <a:close/>
              </a:path>
              <a:path w="1921510" h="819785">
                <a:moveTo>
                  <a:pt x="370915" y="611537"/>
                </a:moveTo>
                <a:lnTo>
                  <a:pt x="359828" y="611537"/>
                </a:lnTo>
                <a:lnTo>
                  <a:pt x="365181" y="612746"/>
                </a:lnTo>
                <a:lnTo>
                  <a:pt x="370732" y="612746"/>
                </a:lnTo>
                <a:lnTo>
                  <a:pt x="370915" y="611537"/>
                </a:lnTo>
                <a:close/>
              </a:path>
              <a:path w="1921510" h="819785">
                <a:moveTo>
                  <a:pt x="352276" y="610924"/>
                </a:moveTo>
                <a:lnTo>
                  <a:pt x="346922" y="612131"/>
                </a:lnTo>
                <a:lnTo>
                  <a:pt x="352370" y="611465"/>
                </a:lnTo>
                <a:lnTo>
                  <a:pt x="352276" y="610924"/>
                </a:lnTo>
                <a:close/>
              </a:path>
              <a:path w="1921510" h="819785">
                <a:moveTo>
                  <a:pt x="352337" y="611193"/>
                </a:moveTo>
                <a:lnTo>
                  <a:pt x="352370" y="611465"/>
                </a:lnTo>
                <a:lnTo>
                  <a:pt x="346922" y="612131"/>
                </a:lnTo>
                <a:lnTo>
                  <a:pt x="352549" y="612131"/>
                </a:lnTo>
                <a:lnTo>
                  <a:pt x="352337" y="611193"/>
                </a:lnTo>
                <a:close/>
              </a:path>
              <a:path w="1921510" h="819785">
                <a:moveTo>
                  <a:pt x="363196" y="589171"/>
                </a:moveTo>
                <a:lnTo>
                  <a:pt x="359784" y="611732"/>
                </a:lnTo>
                <a:lnTo>
                  <a:pt x="359828" y="611537"/>
                </a:lnTo>
                <a:lnTo>
                  <a:pt x="370915" y="611537"/>
                </a:lnTo>
                <a:lnTo>
                  <a:pt x="374050" y="590809"/>
                </a:lnTo>
                <a:lnTo>
                  <a:pt x="363196" y="589171"/>
                </a:lnTo>
                <a:close/>
              </a:path>
              <a:path w="1921510" h="819785">
                <a:moveTo>
                  <a:pt x="352304" y="610924"/>
                </a:moveTo>
                <a:lnTo>
                  <a:pt x="352337" y="611193"/>
                </a:lnTo>
                <a:lnTo>
                  <a:pt x="352304" y="610924"/>
                </a:lnTo>
                <a:close/>
              </a:path>
              <a:path w="1921510" h="819785">
                <a:moveTo>
                  <a:pt x="370371" y="531710"/>
                </a:moveTo>
                <a:lnTo>
                  <a:pt x="365724" y="572008"/>
                </a:lnTo>
                <a:lnTo>
                  <a:pt x="376629" y="573262"/>
                </a:lnTo>
                <a:lnTo>
                  <a:pt x="381276" y="532964"/>
                </a:lnTo>
                <a:lnTo>
                  <a:pt x="370371" y="531710"/>
                </a:lnTo>
                <a:close/>
              </a:path>
              <a:path w="1921510" h="819785">
                <a:moveTo>
                  <a:pt x="377078" y="473958"/>
                </a:moveTo>
                <a:lnTo>
                  <a:pt x="376066" y="482322"/>
                </a:lnTo>
                <a:lnTo>
                  <a:pt x="372381" y="514283"/>
                </a:lnTo>
                <a:lnTo>
                  <a:pt x="383285" y="515537"/>
                </a:lnTo>
                <a:lnTo>
                  <a:pt x="386971" y="483576"/>
                </a:lnTo>
                <a:lnTo>
                  <a:pt x="387975" y="475274"/>
                </a:lnTo>
                <a:lnTo>
                  <a:pt x="377078" y="473958"/>
                </a:lnTo>
                <a:close/>
              </a:path>
              <a:path w="1921510" h="819785">
                <a:moveTo>
                  <a:pt x="384060" y="416271"/>
                </a:moveTo>
                <a:lnTo>
                  <a:pt x="379186" y="456544"/>
                </a:lnTo>
                <a:lnTo>
                  <a:pt x="390083" y="457860"/>
                </a:lnTo>
                <a:lnTo>
                  <a:pt x="394957" y="417587"/>
                </a:lnTo>
                <a:lnTo>
                  <a:pt x="384060" y="416271"/>
                </a:lnTo>
                <a:close/>
              </a:path>
              <a:path w="1921510" h="819785">
                <a:moveTo>
                  <a:pt x="392513" y="358520"/>
                </a:moveTo>
                <a:lnTo>
                  <a:pt x="387602" y="387009"/>
                </a:lnTo>
                <a:lnTo>
                  <a:pt x="386168" y="398857"/>
                </a:lnTo>
                <a:lnTo>
                  <a:pt x="397065" y="400173"/>
                </a:lnTo>
                <a:lnTo>
                  <a:pt x="398466" y="388598"/>
                </a:lnTo>
                <a:lnTo>
                  <a:pt x="393050" y="387667"/>
                </a:lnTo>
                <a:lnTo>
                  <a:pt x="398620" y="387667"/>
                </a:lnTo>
                <a:lnTo>
                  <a:pt x="403330" y="360383"/>
                </a:lnTo>
                <a:lnTo>
                  <a:pt x="392513" y="358520"/>
                </a:lnTo>
                <a:close/>
              </a:path>
              <a:path w="1921510" h="819785">
                <a:moveTo>
                  <a:pt x="393050" y="387667"/>
                </a:moveTo>
                <a:lnTo>
                  <a:pt x="398459" y="388598"/>
                </a:lnTo>
                <a:lnTo>
                  <a:pt x="398499" y="388325"/>
                </a:lnTo>
                <a:lnTo>
                  <a:pt x="393050" y="387667"/>
                </a:lnTo>
                <a:close/>
              </a:path>
              <a:path w="1921510" h="819785">
                <a:moveTo>
                  <a:pt x="398620" y="387667"/>
                </a:moveTo>
                <a:lnTo>
                  <a:pt x="393050" y="387667"/>
                </a:lnTo>
                <a:lnTo>
                  <a:pt x="398499" y="388325"/>
                </a:lnTo>
                <a:lnTo>
                  <a:pt x="398482" y="388462"/>
                </a:lnTo>
                <a:lnTo>
                  <a:pt x="398620" y="387667"/>
                </a:lnTo>
                <a:close/>
              </a:path>
              <a:path w="1921510" h="819785">
                <a:moveTo>
                  <a:pt x="412507" y="314636"/>
                </a:moveTo>
                <a:lnTo>
                  <a:pt x="396322" y="340818"/>
                </a:lnTo>
                <a:lnTo>
                  <a:pt x="406877" y="343828"/>
                </a:lnTo>
                <a:lnTo>
                  <a:pt x="410462" y="331286"/>
                </a:lnTo>
                <a:lnTo>
                  <a:pt x="410285" y="331286"/>
                </a:lnTo>
                <a:lnTo>
                  <a:pt x="405543" y="328525"/>
                </a:lnTo>
                <a:lnTo>
                  <a:pt x="411896" y="328525"/>
                </a:lnTo>
                <a:lnTo>
                  <a:pt x="412751" y="327061"/>
                </a:lnTo>
                <a:lnTo>
                  <a:pt x="412486" y="326736"/>
                </a:lnTo>
                <a:lnTo>
                  <a:pt x="412044" y="326736"/>
                </a:lnTo>
                <a:lnTo>
                  <a:pt x="411583" y="325904"/>
                </a:lnTo>
                <a:lnTo>
                  <a:pt x="410501" y="325536"/>
                </a:lnTo>
                <a:lnTo>
                  <a:pt x="410836" y="324555"/>
                </a:lnTo>
                <a:lnTo>
                  <a:pt x="409388" y="321939"/>
                </a:lnTo>
                <a:lnTo>
                  <a:pt x="411728" y="321939"/>
                </a:lnTo>
                <a:lnTo>
                  <a:pt x="412270" y="320347"/>
                </a:lnTo>
                <a:lnTo>
                  <a:pt x="421432" y="320347"/>
                </a:lnTo>
                <a:lnTo>
                  <a:pt x="418746" y="317052"/>
                </a:lnTo>
                <a:lnTo>
                  <a:pt x="417917" y="316476"/>
                </a:lnTo>
                <a:lnTo>
                  <a:pt x="412507" y="314636"/>
                </a:lnTo>
                <a:close/>
              </a:path>
              <a:path w="1921510" h="819785">
                <a:moveTo>
                  <a:pt x="414307" y="328971"/>
                </a:moveTo>
                <a:lnTo>
                  <a:pt x="416618" y="333954"/>
                </a:lnTo>
                <a:lnTo>
                  <a:pt x="426236" y="329504"/>
                </a:lnTo>
                <a:lnTo>
                  <a:pt x="414742" y="329504"/>
                </a:lnTo>
                <a:lnTo>
                  <a:pt x="414307" y="328971"/>
                </a:lnTo>
                <a:close/>
              </a:path>
              <a:path w="1921510" h="819785">
                <a:moveTo>
                  <a:pt x="405543" y="328525"/>
                </a:moveTo>
                <a:lnTo>
                  <a:pt x="410285" y="331286"/>
                </a:lnTo>
                <a:lnTo>
                  <a:pt x="410632" y="330692"/>
                </a:lnTo>
                <a:lnTo>
                  <a:pt x="410821" y="330030"/>
                </a:lnTo>
                <a:lnTo>
                  <a:pt x="405543" y="328525"/>
                </a:lnTo>
                <a:close/>
              </a:path>
              <a:path w="1921510" h="819785">
                <a:moveTo>
                  <a:pt x="410632" y="330692"/>
                </a:moveTo>
                <a:lnTo>
                  <a:pt x="410285" y="331286"/>
                </a:lnTo>
                <a:lnTo>
                  <a:pt x="410462" y="331286"/>
                </a:lnTo>
                <a:lnTo>
                  <a:pt x="410632" y="330692"/>
                </a:lnTo>
                <a:close/>
              </a:path>
              <a:path w="1921510" h="819785">
                <a:moveTo>
                  <a:pt x="411896" y="328525"/>
                </a:moveTo>
                <a:lnTo>
                  <a:pt x="405543" y="328525"/>
                </a:lnTo>
                <a:lnTo>
                  <a:pt x="410821" y="330030"/>
                </a:lnTo>
                <a:lnTo>
                  <a:pt x="410632" y="330692"/>
                </a:lnTo>
                <a:lnTo>
                  <a:pt x="411896" y="328525"/>
                </a:lnTo>
                <a:close/>
              </a:path>
              <a:path w="1921510" h="819785">
                <a:moveTo>
                  <a:pt x="418998" y="326043"/>
                </a:moveTo>
                <a:lnTo>
                  <a:pt x="414018" y="328347"/>
                </a:lnTo>
                <a:lnTo>
                  <a:pt x="414307" y="328971"/>
                </a:lnTo>
                <a:lnTo>
                  <a:pt x="414742" y="329504"/>
                </a:lnTo>
                <a:lnTo>
                  <a:pt x="418998" y="326043"/>
                </a:lnTo>
                <a:close/>
              </a:path>
              <a:path w="1921510" h="819785">
                <a:moveTo>
                  <a:pt x="425046" y="326043"/>
                </a:moveTo>
                <a:lnTo>
                  <a:pt x="418998" y="326043"/>
                </a:lnTo>
                <a:lnTo>
                  <a:pt x="414742" y="329504"/>
                </a:lnTo>
                <a:lnTo>
                  <a:pt x="426236" y="329504"/>
                </a:lnTo>
                <a:lnTo>
                  <a:pt x="426578" y="329346"/>
                </a:lnTo>
                <a:lnTo>
                  <a:pt x="425046" y="326043"/>
                </a:lnTo>
                <a:close/>
              </a:path>
              <a:path w="1921510" h="819785">
                <a:moveTo>
                  <a:pt x="413121" y="326427"/>
                </a:moveTo>
                <a:lnTo>
                  <a:pt x="412751" y="327061"/>
                </a:lnTo>
                <a:lnTo>
                  <a:pt x="414307" y="328971"/>
                </a:lnTo>
                <a:lnTo>
                  <a:pt x="414018" y="328347"/>
                </a:lnTo>
                <a:lnTo>
                  <a:pt x="417973" y="326517"/>
                </a:lnTo>
                <a:lnTo>
                  <a:pt x="413384" y="326517"/>
                </a:lnTo>
                <a:lnTo>
                  <a:pt x="413121" y="326427"/>
                </a:lnTo>
                <a:close/>
              </a:path>
              <a:path w="1921510" h="819785">
                <a:moveTo>
                  <a:pt x="412801" y="326318"/>
                </a:moveTo>
                <a:lnTo>
                  <a:pt x="412358" y="326579"/>
                </a:lnTo>
                <a:lnTo>
                  <a:pt x="412751" y="327061"/>
                </a:lnTo>
                <a:lnTo>
                  <a:pt x="413121" y="326427"/>
                </a:lnTo>
                <a:lnTo>
                  <a:pt x="412801" y="326318"/>
                </a:lnTo>
                <a:close/>
              </a:path>
              <a:path w="1921510" h="819785">
                <a:moveTo>
                  <a:pt x="411583" y="325904"/>
                </a:moveTo>
                <a:lnTo>
                  <a:pt x="412044" y="326736"/>
                </a:lnTo>
                <a:lnTo>
                  <a:pt x="412328" y="326579"/>
                </a:lnTo>
                <a:lnTo>
                  <a:pt x="411881" y="326005"/>
                </a:lnTo>
                <a:lnTo>
                  <a:pt x="411583" y="325904"/>
                </a:lnTo>
                <a:close/>
              </a:path>
              <a:path w="1921510" h="819785">
                <a:moveTo>
                  <a:pt x="412348" y="326568"/>
                </a:moveTo>
                <a:lnTo>
                  <a:pt x="412044" y="326736"/>
                </a:lnTo>
                <a:lnTo>
                  <a:pt x="412486" y="326736"/>
                </a:lnTo>
                <a:lnTo>
                  <a:pt x="412348" y="326568"/>
                </a:lnTo>
                <a:close/>
              </a:path>
              <a:path w="1921510" h="819785">
                <a:moveTo>
                  <a:pt x="411893" y="326009"/>
                </a:moveTo>
                <a:lnTo>
                  <a:pt x="412348" y="326568"/>
                </a:lnTo>
                <a:lnTo>
                  <a:pt x="412801" y="326318"/>
                </a:lnTo>
                <a:lnTo>
                  <a:pt x="411893" y="326009"/>
                </a:lnTo>
                <a:close/>
              </a:path>
              <a:path w="1921510" h="819785">
                <a:moveTo>
                  <a:pt x="413603" y="325875"/>
                </a:moveTo>
                <a:lnTo>
                  <a:pt x="413367" y="326005"/>
                </a:lnTo>
                <a:lnTo>
                  <a:pt x="413121" y="326427"/>
                </a:lnTo>
                <a:lnTo>
                  <a:pt x="413384" y="326517"/>
                </a:lnTo>
                <a:lnTo>
                  <a:pt x="413603" y="325875"/>
                </a:lnTo>
                <a:close/>
              </a:path>
              <a:path w="1921510" h="819785">
                <a:moveTo>
                  <a:pt x="422231" y="321327"/>
                </a:moveTo>
                <a:lnTo>
                  <a:pt x="415154" y="321327"/>
                </a:lnTo>
                <a:lnTo>
                  <a:pt x="414262" y="323943"/>
                </a:lnTo>
                <a:lnTo>
                  <a:pt x="414927" y="325144"/>
                </a:lnTo>
                <a:lnTo>
                  <a:pt x="413603" y="325875"/>
                </a:lnTo>
                <a:lnTo>
                  <a:pt x="413384" y="326517"/>
                </a:lnTo>
                <a:lnTo>
                  <a:pt x="417973" y="326517"/>
                </a:lnTo>
                <a:lnTo>
                  <a:pt x="418998" y="326043"/>
                </a:lnTo>
                <a:lnTo>
                  <a:pt x="425046" y="326043"/>
                </a:lnTo>
                <a:lnTo>
                  <a:pt x="423785" y="323323"/>
                </a:lnTo>
                <a:lnTo>
                  <a:pt x="423543" y="322937"/>
                </a:lnTo>
                <a:lnTo>
                  <a:pt x="422231" y="321327"/>
                </a:lnTo>
                <a:close/>
              </a:path>
              <a:path w="1921510" h="819785">
                <a:moveTo>
                  <a:pt x="413367" y="326005"/>
                </a:moveTo>
                <a:lnTo>
                  <a:pt x="412801" y="326318"/>
                </a:lnTo>
                <a:lnTo>
                  <a:pt x="413121" y="326427"/>
                </a:lnTo>
                <a:lnTo>
                  <a:pt x="413367" y="326005"/>
                </a:lnTo>
                <a:close/>
              </a:path>
              <a:path w="1921510" h="819785">
                <a:moveTo>
                  <a:pt x="412309" y="323640"/>
                </a:moveTo>
                <a:lnTo>
                  <a:pt x="411082" y="324639"/>
                </a:lnTo>
                <a:lnTo>
                  <a:pt x="410965" y="324789"/>
                </a:lnTo>
                <a:lnTo>
                  <a:pt x="411108" y="325046"/>
                </a:lnTo>
                <a:lnTo>
                  <a:pt x="411889" y="326005"/>
                </a:lnTo>
                <a:lnTo>
                  <a:pt x="412801" y="326318"/>
                </a:lnTo>
                <a:lnTo>
                  <a:pt x="413299" y="326043"/>
                </a:lnTo>
                <a:lnTo>
                  <a:pt x="413443" y="325875"/>
                </a:lnTo>
                <a:lnTo>
                  <a:pt x="413828" y="325216"/>
                </a:lnTo>
                <a:lnTo>
                  <a:pt x="414024" y="324639"/>
                </a:lnTo>
                <a:lnTo>
                  <a:pt x="412309" y="323640"/>
                </a:lnTo>
                <a:close/>
              </a:path>
              <a:path w="1921510" h="819785">
                <a:moveTo>
                  <a:pt x="411108" y="325046"/>
                </a:moveTo>
                <a:lnTo>
                  <a:pt x="411583" y="325904"/>
                </a:lnTo>
                <a:lnTo>
                  <a:pt x="411893" y="326009"/>
                </a:lnTo>
                <a:lnTo>
                  <a:pt x="411108" y="325046"/>
                </a:lnTo>
                <a:close/>
              </a:path>
              <a:path w="1921510" h="819785">
                <a:moveTo>
                  <a:pt x="413828" y="325216"/>
                </a:moveTo>
                <a:lnTo>
                  <a:pt x="413367" y="326005"/>
                </a:lnTo>
                <a:lnTo>
                  <a:pt x="413603" y="325875"/>
                </a:lnTo>
                <a:lnTo>
                  <a:pt x="413828" y="325216"/>
                </a:lnTo>
                <a:close/>
              </a:path>
              <a:path w="1921510" h="819785">
                <a:moveTo>
                  <a:pt x="410836" y="324555"/>
                </a:moveTo>
                <a:lnTo>
                  <a:pt x="410501" y="325536"/>
                </a:lnTo>
                <a:lnTo>
                  <a:pt x="411583" y="325904"/>
                </a:lnTo>
                <a:lnTo>
                  <a:pt x="411108" y="325046"/>
                </a:lnTo>
                <a:lnTo>
                  <a:pt x="410898" y="324789"/>
                </a:lnTo>
                <a:lnTo>
                  <a:pt x="410836" y="324555"/>
                </a:lnTo>
                <a:close/>
              </a:path>
              <a:path w="1921510" h="819785">
                <a:moveTo>
                  <a:pt x="414262" y="323943"/>
                </a:moveTo>
                <a:lnTo>
                  <a:pt x="414053" y="324555"/>
                </a:lnTo>
                <a:lnTo>
                  <a:pt x="414077" y="324789"/>
                </a:lnTo>
                <a:lnTo>
                  <a:pt x="413828" y="325216"/>
                </a:lnTo>
                <a:lnTo>
                  <a:pt x="413603" y="325875"/>
                </a:lnTo>
                <a:lnTo>
                  <a:pt x="414927" y="325144"/>
                </a:lnTo>
                <a:lnTo>
                  <a:pt x="414262" y="323943"/>
                </a:lnTo>
                <a:close/>
              </a:path>
              <a:path w="1921510" h="819785">
                <a:moveTo>
                  <a:pt x="414024" y="324639"/>
                </a:moveTo>
                <a:lnTo>
                  <a:pt x="413828" y="325216"/>
                </a:lnTo>
                <a:lnTo>
                  <a:pt x="414077" y="324789"/>
                </a:lnTo>
                <a:lnTo>
                  <a:pt x="414024" y="324639"/>
                </a:lnTo>
                <a:close/>
              </a:path>
              <a:path w="1921510" h="819785">
                <a:moveTo>
                  <a:pt x="410944" y="324751"/>
                </a:moveTo>
                <a:lnTo>
                  <a:pt x="411108" y="325046"/>
                </a:lnTo>
                <a:lnTo>
                  <a:pt x="410944" y="324751"/>
                </a:lnTo>
                <a:close/>
              </a:path>
              <a:path w="1921510" h="819785">
                <a:moveTo>
                  <a:pt x="411340" y="323076"/>
                </a:moveTo>
                <a:lnTo>
                  <a:pt x="411044" y="323943"/>
                </a:lnTo>
                <a:lnTo>
                  <a:pt x="410944" y="324751"/>
                </a:lnTo>
                <a:lnTo>
                  <a:pt x="412309" y="323640"/>
                </a:lnTo>
                <a:lnTo>
                  <a:pt x="411340" y="323076"/>
                </a:lnTo>
                <a:close/>
              </a:path>
              <a:path w="1921510" h="819785">
                <a:moveTo>
                  <a:pt x="413540" y="322640"/>
                </a:moveTo>
                <a:lnTo>
                  <a:pt x="412309" y="323640"/>
                </a:lnTo>
                <a:lnTo>
                  <a:pt x="414024" y="324639"/>
                </a:lnTo>
                <a:lnTo>
                  <a:pt x="414262" y="323943"/>
                </a:lnTo>
                <a:lnTo>
                  <a:pt x="413540" y="322640"/>
                </a:lnTo>
                <a:close/>
              </a:path>
              <a:path w="1921510" h="819785">
                <a:moveTo>
                  <a:pt x="409388" y="321939"/>
                </a:moveTo>
                <a:lnTo>
                  <a:pt x="410836" y="324555"/>
                </a:lnTo>
                <a:lnTo>
                  <a:pt x="411340" y="323076"/>
                </a:lnTo>
                <a:lnTo>
                  <a:pt x="409388" y="321939"/>
                </a:lnTo>
                <a:close/>
              </a:path>
              <a:path w="1921510" h="819785">
                <a:moveTo>
                  <a:pt x="415154" y="321327"/>
                </a:moveTo>
                <a:lnTo>
                  <a:pt x="413540" y="322640"/>
                </a:lnTo>
                <a:lnTo>
                  <a:pt x="414262" y="323943"/>
                </a:lnTo>
                <a:lnTo>
                  <a:pt x="415154" y="321327"/>
                </a:lnTo>
                <a:close/>
              </a:path>
              <a:path w="1921510" h="819785">
                <a:moveTo>
                  <a:pt x="412270" y="320347"/>
                </a:moveTo>
                <a:lnTo>
                  <a:pt x="411340" y="323076"/>
                </a:lnTo>
                <a:lnTo>
                  <a:pt x="412309" y="323640"/>
                </a:lnTo>
                <a:lnTo>
                  <a:pt x="413540" y="322640"/>
                </a:lnTo>
                <a:lnTo>
                  <a:pt x="412270" y="320347"/>
                </a:lnTo>
                <a:close/>
              </a:path>
              <a:path w="1921510" h="819785">
                <a:moveTo>
                  <a:pt x="411728" y="321939"/>
                </a:moveTo>
                <a:lnTo>
                  <a:pt x="409388" y="321939"/>
                </a:lnTo>
                <a:lnTo>
                  <a:pt x="411340" y="323076"/>
                </a:lnTo>
                <a:lnTo>
                  <a:pt x="411728" y="321939"/>
                </a:lnTo>
                <a:close/>
              </a:path>
              <a:path w="1921510" h="819785">
                <a:moveTo>
                  <a:pt x="421432" y="320347"/>
                </a:moveTo>
                <a:lnTo>
                  <a:pt x="412270" y="320347"/>
                </a:lnTo>
                <a:lnTo>
                  <a:pt x="413540" y="322640"/>
                </a:lnTo>
                <a:lnTo>
                  <a:pt x="415154" y="321327"/>
                </a:lnTo>
                <a:lnTo>
                  <a:pt x="422231" y="321327"/>
                </a:lnTo>
                <a:lnTo>
                  <a:pt x="421432" y="320347"/>
                </a:lnTo>
                <a:close/>
              </a:path>
              <a:path w="1921510" h="819785">
                <a:moveTo>
                  <a:pt x="433633" y="345685"/>
                </a:moveTo>
                <a:lnTo>
                  <a:pt x="423468" y="349823"/>
                </a:lnTo>
                <a:lnTo>
                  <a:pt x="438798" y="387388"/>
                </a:lnTo>
                <a:lnTo>
                  <a:pt x="448962" y="383249"/>
                </a:lnTo>
                <a:lnTo>
                  <a:pt x="433633" y="345685"/>
                </a:lnTo>
                <a:close/>
              </a:path>
              <a:path w="1921510" h="819785">
                <a:moveTo>
                  <a:pt x="456527" y="388210"/>
                </a:moveTo>
                <a:lnTo>
                  <a:pt x="455172" y="388686"/>
                </a:lnTo>
                <a:lnTo>
                  <a:pt x="458816" y="399028"/>
                </a:lnTo>
                <a:lnTo>
                  <a:pt x="461855" y="397960"/>
                </a:lnTo>
                <a:lnTo>
                  <a:pt x="462460" y="397605"/>
                </a:lnTo>
                <a:lnTo>
                  <a:pt x="467637" y="393026"/>
                </a:lnTo>
                <a:lnTo>
                  <a:pt x="459360" y="393026"/>
                </a:lnTo>
                <a:lnTo>
                  <a:pt x="455724" y="388919"/>
                </a:lnTo>
                <a:lnTo>
                  <a:pt x="456527" y="388210"/>
                </a:lnTo>
                <a:close/>
              </a:path>
              <a:path w="1921510" h="819785">
                <a:moveTo>
                  <a:pt x="457538" y="387855"/>
                </a:moveTo>
                <a:lnTo>
                  <a:pt x="456527" y="388210"/>
                </a:lnTo>
                <a:lnTo>
                  <a:pt x="455724" y="388919"/>
                </a:lnTo>
                <a:lnTo>
                  <a:pt x="459360" y="393026"/>
                </a:lnTo>
                <a:lnTo>
                  <a:pt x="457538" y="387855"/>
                </a:lnTo>
                <a:close/>
              </a:path>
              <a:path w="1921510" h="819785">
                <a:moveTo>
                  <a:pt x="465050" y="387855"/>
                </a:moveTo>
                <a:lnTo>
                  <a:pt x="457538" y="387855"/>
                </a:lnTo>
                <a:lnTo>
                  <a:pt x="459360" y="393026"/>
                </a:lnTo>
                <a:lnTo>
                  <a:pt x="467637" y="393026"/>
                </a:lnTo>
                <a:lnTo>
                  <a:pt x="468951" y="391864"/>
                </a:lnTo>
                <a:lnTo>
                  <a:pt x="473001" y="387933"/>
                </a:lnTo>
                <a:lnTo>
                  <a:pt x="465126" y="387933"/>
                </a:lnTo>
                <a:close/>
              </a:path>
              <a:path w="1921510" h="819785">
                <a:moveTo>
                  <a:pt x="461392" y="383913"/>
                </a:moveTo>
                <a:lnTo>
                  <a:pt x="456527" y="388210"/>
                </a:lnTo>
                <a:lnTo>
                  <a:pt x="457538" y="387855"/>
                </a:lnTo>
                <a:lnTo>
                  <a:pt x="465050" y="387855"/>
                </a:lnTo>
                <a:lnTo>
                  <a:pt x="461301" y="384001"/>
                </a:lnTo>
                <a:close/>
              </a:path>
              <a:path w="1921510" h="819785">
                <a:moveTo>
                  <a:pt x="461490" y="383826"/>
                </a:moveTo>
                <a:lnTo>
                  <a:pt x="461301" y="384001"/>
                </a:lnTo>
                <a:lnTo>
                  <a:pt x="465126" y="387933"/>
                </a:lnTo>
                <a:lnTo>
                  <a:pt x="461490" y="383826"/>
                </a:lnTo>
                <a:close/>
              </a:path>
              <a:path w="1921510" h="819785">
                <a:moveTo>
                  <a:pt x="477232" y="383826"/>
                </a:moveTo>
                <a:lnTo>
                  <a:pt x="461490" y="383826"/>
                </a:lnTo>
                <a:lnTo>
                  <a:pt x="465126" y="387933"/>
                </a:lnTo>
                <a:lnTo>
                  <a:pt x="473001" y="387933"/>
                </a:lnTo>
                <a:lnTo>
                  <a:pt x="477232" y="383826"/>
                </a:lnTo>
                <a:close/>
              </a:path>
              <a:path w="1921510" h="819785">
                <a:moveTo>
                  <a:pt x="484489" y="367490"/>
                </a:moveTo>
                <a:lnTo>
                  <a:pt x="477473" y="368741"/>
                </a:lnTo>
                <a:lnTo>
                  <a:pt x="476520" y="369230"/>
                </a:lnTo>
                <a:lnTo>
                  <a:pt x="461392" y="383913"/>
                </a:lnTo>
                <a:lnTo>
                  <a:pt x="477232" y="383826"/>
                </a:lnTo>
                <a:lnTo>
                  <a:pt x="481856" y="379337"/>
                </a:lnTo>
                <a:lnTo>
                  <a:pt x="480505" y="379337"/>
                </a:lnTo>
                <a:lnTo>
                  <a:pt x="479541" y="373941"/>
                </a:lnTo>
                <a:lnTo>
                  <a:pt x="483963" y="373941"/>
                </a:lnTo>
                <a:lnTo>
                  <a:pt x="484346" y="373084"/>
                </a:lnTo>
                <a:lnTo>
                  <a:pt x="491984" y="373084"/>
                </a:lnTo>
                <a:lnTo>
                  <a:pt x="493115" y="372091"/>
                </a:lnTo>
                <a:lnTo>
                  <a:pt x="491784" y="370579"/>
                </a:lnTo>
                <a:lnTo>
                  <a:pt x="491156" y="370118"/>
                </a:lnTo>
                <a:lnTo>
                  <a:pt x="485556" y="367620"/>
                </a:lnTo>
                <a:lnTo>
                  <a:pt x="484489" y="367490"/>
                </a:lnTo>
                <a:close/>
              </a:path>
              <a:path w="1921510" h="819785">
                <a:moveTo>
                  <a:pt x="486999" y="377463"/>
                </a:moveTo>
                <a:lnTo>
                  <a:pt x="484889" y="379316"/>
                </a:lnTo>
                <a:lnTo>
                  <a:pt x="485953" y="379804"/>
                </a:lnTo>
                <a:lnTo>
                  <a:pt x="486999" y="377463"/>
                </a:lnTo>
                <a:close/>
              </a:path>
              <a:path w="1921510" h="819785">
                <a:moveTo>
                  <a:pt x="479541" y="373941"/>
                </a:moveTo>
                <a:lnTo>
                  <a:pt x="480505" y="379337"/>
                </a:lnTo>
                <a:lnTo>
                  <a:pt x="482160" y="379042"/>
                </a:lnTo>
                <a:lnTo>
                  <a:pt x="482816" y="378405"/>
                </a:lnTo>
                <a:lnTo>
                  <a:pt x="482109" y="378090"/>
                </a:lnTo>
                <a:lnTo>
                  <a:pt x="482571" y="377056"/>
                </a:lnTo>
                <a:lnTo>
                  <a:pt x="479541" y="373941"/>
                </a:lnTo>
                <a:close/>
              </a:path>
              <a:path w="1921510" h="819785">
                <a:moveTo>
                  <a:pt x="482160" y="379042"/>
                </a:moveTo>
                <a:lnTo>
                  <a:pt x="480505" y="379337"/>
                </a:lnTo>
                <a:lnTo>
                  <a:pt x="481856" y="379337"/>
                </a:lnTo>
                <a:lnTo>
                  <a:pt x="482160" y="379042"/>
                </a:lnTo>
                <a:close/>
              </a:path>
              <a:path w="1921510" h="819785">
                <a:moveTo>
                  <a:pt x="488190" y="374798"/>
                </a:moveTo>
                <a:lnTo>
                  <a:pt x="485157" y="377463"/>
                </a:lnTo>
                <a:lnTo>
                  <a:pt x="485202" y="377872"/>
                </a:lnTo>
                <a:lnTo>
                  <a:pt x="485310" y="378481"/>
                </a:lnTo>
                <a:lnTo>
                  <a:pt x="484285" y="378664"/>
                </a:lnTo>
                <a:lnTo>
                  <a:pt x="484879" y="379325"/>
                </a:lnTo>
                <a:lnTo>
                  <a:pt x="486999" y="377463"/>
                </a:lnTo>
                <a:lnTo>
                  <a:pt x="488190" y="374798"/>
                </a:lnTo>
                <a:close/>
              </a:path>
              <a:path w="1921510" h="819785">
                <a:moveTo>
                  <a:pt x="484285" y="378664"/>
                </a:moveTo>
                <a:lnTo>
                  <a:pt x="483649" y="378777"/>
                </a:lnTo>
                <a:lnTo>
                  <a:pt x="484859" y="379316"/>
                </a:lnTo>
                <a:lnTo>
                  <a:pt x="484285" y="378664"/>
                </a:lnTo>
                <a:close/>
              </a:path>
              <a:path w="1921510" h="819785">
                <a:moveTo>
                  <a:pt x="482816" y="378405"/>
                </a:moveTo>
                <a:lnTo>
                  <a:pt x="482160" y="379042"/>
                </a:lnTo>
                <a:lnTo>
                  <a:pt x="483649" y="378777"/>
                </a:lnTo>
                <a:lnTo>
                  <a:pt x="482816" y="378405"/>
                </a:lnTo>
                <a:close/>
              </a:path>
              <a:path w="1921510" h="819785">
                <a:moveTo>
                  <a:pt x="484346" y="373084"/>
                </a:moveTo>
                <a:lnTo>
                  <a:pt x="482571" y="377056"/>
                </a:lnTo>
                <a:lnTo>
                  <a:pt x="483366" y="377872"/>
                </a:lnTo>
                <a:lnTo>
                  <a:pt x="482816" y="378405"/>
                </a:lnTo>
                <a:lnTo>
                  <a:pt x="483649" y="378777"/>
                </a:lnTo>
                <a:lnTo>
                  <a:pt x="484285" y="378664"/>
                </a:lnTo>
                <a:lnTo>
                  <a:pt x="484124" y="378481"/>
                </a:lnTo>
                <a:lnTo>
                  <a:pt x="485132" y="377484"/>
                </a:lnTo>
                <a:lnTo>
                  <a:pt x="484346" y="373084"/>
                </a:lnTo>
                <a:close/>
              </a:path>
              <a:path w="1921510" h="819785">
                <a:moveTo>
                  <a:pt x="485132" y="377484"/>
                </a:moveTo>
                <a:lnTo>
                  <a:pt x="484083" y="378405"/>
                </a:lnTo>
                <a:lnTo>
                  <a:pt x="484285" y="378664"/>
                </a:lnTo>
                <a:lnTo>
                  <a:pt x="485310" y="378481"/>
                </a:lnTo>
                <a:lnTo>
                  <a:pt x="485132" y="377484"/>
                </a:lnTo>
                <a:close/>
              </a:path>
              <a:path w="1921510" h="819785">
                <a:moveTo>
                  <a:pt x="482571" y="377056"/>
                </a:moveTo>
                <a:lnTo>
                  <a:pt x="482109" y="378090"/>
                </a:lnTo>
                <a:lnTo>
                  <a:pt x="482816" y="378405"/>
                </a:lnTo>
                <a:lnTo>
                  <a:pt x="483366" y="377872"/>
                </a:lnTo>
                <a:lnTo>
                  <a:pt x="482571" y="377056"/>
                </a:lnTo>
                <a:close/>
              </a:path>
              <a:path w="1921510" h="819785">
                <a:moveTo>
                  <a:pt x="491984" y="373084"/>
                </a:moveTo>
                <a:lnTo>
                  <a:pt x="484346" y="373084"/>
                </a:lnTo>
                <a:lnTo>
                  <a:pt x="485132" y="377484"/>
                </a:lnTo>
                <a:lnTo>
                  <a:pt x="488190" y="374798"/>
                </a:lnTo>
                <a:lnTo>
                  <a:pt x="490032" y="374798"/>
                </a:lnTo>
                <a:lnTo>
                  <a:pt x="491984" y="373084"/>
                </a:lnTo>
                <a:close/>
              </a:path>
              <a:path w="1921510" h="819785">
                <a:moveTo>
                  <a:pt x="490032" y="374798"/>
                </a:moveTo>
                <a:lnTo>
                  <a:pt x="488190" y="374798"/>
                </a:lnTo>
                <a:lnTo>
                  <a:pt x="486999" y="377463"/>
                </a:lnTo>
                <a:lnTo>
                  <a:pt x="490032" y="374798"/>
                </a:lnTo>
                <a:close/>
              </a:path>
              <a:path w="1921510" h="819785">
                <a:moveTo>
                  <a:pt x="483963" y="373941"/>
                </a:moveTo>
                <a:lnTo>
                  <a:pt x="479541" y="373941"/>
                </a:lnTo>
                <a:lnTo>
                  <a:pt x="482571" y="377056"/>
                </a:lnTo>
                <a:lnTo>
                  <a:pt x="483963" y="373941"/>
                </a:lnTo>
                <a:close/>
              </a:path>
              <a:path w="1921510" h="819785">
                <a:moveTo>
                  <a:pt x="512212" y="413491"/>
                </a:moveTo>
                <a:lnTo>
                  <a:pt x="506449" y="413491"/>
                </a:lnTo>
                <a:lnTo>
                  <a:pt x="501270" y="415306"/>
                </a:lnTo>
                <a:lnTo>
                  <a:pt x="506165" y="430529"/>
                </a:lnTo>
                <a:lnTo>
                  <a:pt x="516615" y="427175"/>
                </a:lnTo>
                <a:lnTo>
                  <a:pt x="512212" y="413491"/>
                </a:lnTo>
                <a:close/>
              </a:path>
              <a:path w="1921510" h="819785">
                <a:moveTo>
                  <a:pt x="501246" y="415237"/>
                </a:moveTo>
                <a:close/>
              </a:path>
              <a:path w="1921510" h="819785">
                <a:moveTo>
                  <a:pt x="506449" y="413491"/>
                </a:moveTo>
                <a:lnTo>
                  <a:pt x="501224" y="415168"/>
                </a:lnTo>
                <a:lnTo>
                  <a:pt x="501270" y="415306"/>
                </a:lnTo>
                <a:lnTo>
                  <a:pt x="506449" y="413491"/>
                </a:lnTo>
                <a:close/>
              </a:path>
              <a:path w="1921510" h="819785">
                <a:moveTo>
                  <a:pt x="504577" y="391606"/>
                </a:moveTo>
                <a:lnTo>
                  <a:pt x="498761" y="391606"/>
                </a:lnTo>
                <a:lnTo>
                  <a:pt x="493867" y="394087"/>
                </a:lnTo>
                <a:lnTo>
                  <a:pt x="501246" y="415237"/>
                </a:lnTo>
                <a:lnTo>
                  <a:pt x="506449" y="413491"/>
                </a:lnTo>
                <a:lnTo>
                  <a:pt x="512212" y="413491"/>
                </a:lnTo>
                <a:lnTo>
                  <a:pt x="511628" y="411676"/>
                </a:lnTo>
                <a:lnTo>
                  <a:pt x="504577" y="391606"/>
                </a:lnTo>
                <a:close/>
              </a:path>
              <a:path w="1921510" h="819785">
                <a:moveTo>
                  <a:pt x="493702" y="393763"/>
                </a:moveTo>
                <a:lnTo>
                  <a:pt x="493816" y="394087"/>
                </a:lnTo>
                <a:lnTo>
                  <a:pt x="493702" y="393763"/>
                </a:lnTo>
                <a:close/>
              </a:path>
              <a:path w="1921510" h="819785">
                <a:moveTo>
                  <a:pt x="498761" y="391606"/>
                </a:moveTo>
                <a:lnTo>
                  <a:pt x="493582" y="393421"/>
                </a:lnTo>
                <a:lnTo>
                  <a:pt x="493702" y="393763"/>
                </a:lnTo>
                <a:lnTo>
                  <a:pt x="493867" y="394087"/>
                </a:lnTo>
                <a:lnTo>
                  <a:pt x="498761" y="391606"/>
                </a:lnTo>
                <a:close/>
              </a:path>
              <a:path w="1921510" h="819785">
                <a:moveTo>
                  <a:pt x="503094" y="388021"/>
                </a:moveTo>
                <a:lnTo>
                  <a:pt x="493306" y="392982"/>
                </a:lnTo>
                <a:lnTo>
                  <a:pt x="493702" y="393763"/>
                </a:lnTo>
                <a:lnTo>
                  <a:pt x="493582" y="393421"/>
                </a:lnTo>
                <a:lnTo>
                  <a:pt x="498761" y="391606"/>
                </a:lnTo>
                <a:lnTo>
                  <a:pt x="504577" y="391606"/>
                </a:lnTo>
                <a:lnTo>
                  <a:pt x="503860" y="389563"/>
                </a:lnTo>
                <a:lnTo>
                  <a:pt x="503094" y="388021"/>
                </a:lnTo>
                <a:close/>
              </a:path>
              <a:path w="1921510" h="819785">
                <a:moveTo>
                  <a:pt x="521987" y="443876"/>
                </a:moveTo>
                <a:lnTo>
                  <a:pt x="511537" y="447229"/>
                </a:lnTo>
                <a:lnTo>
                  <a:pt x="523960" y="485850"/>
                </a:lnTo>
                <a:lnTo>
                  <a:pt x="534411" y="482497"/>
                </a:lnTo>
                <a:lnTo>
                  <a:pt x="521987" y="443876"/>
                </a:lnTo>
                <a:close/>
              </a:path>
              <a:path w="1921510" h="819785">
                <a:moveTo>
                  <a:pt x="539860" y="492579"/>
                </a:moveTo>
                <a:lnTo>
                  <a:pt x="541352" y="501662"/>
                </a:lnTo>
                <a:lnTo>
                  <a:pt x="544968" y="501069"/>
                </a:lnTo>
                <a:lnTo>
                  <a:pt x="545933" y="500590"/>
                </a:lnTo>
                <a:lnTo>
                  <a:pt x="550931" y="495842"/>
                </a:lnTo>
                <a:lnTo>
                  <a:pt x="542967" y="495842"/>
                </a:lnTo>
                <a:lnTo>
                  <a:pt x="539860" y="492579"/>
                </a:lnTo>
                <a:close/>
              </a:path>
              <a:path w="1921510" h="819785">
                <a:moveTo>
                  <a:pt x="542079" y="490432"/>
                </a:moveTo>
                <a:lnTo>
                  <a:pt x="540410" y="490706"/>
                </a:lnTo>
                <a:lnTo>
                  <a:pt x="539668" y="491410"/>
                </a:lnTo>
                <a:lnTo>
                  <a:pt x="539860" y="492579"/>
                </a:lnTo>
                <a:lnTo>
                  <a:pt x="542967" y="495842"/>
                </a:lnTo>
                <a:lnTo>
                  <a:pt x="542079" y="490432"/>
                </a:lnTo>
                <a:close/>
              </a:path>
              <a:path w="1921510" h="819785">
                <a:moveTo>
                  <a:pt x="543655" y="490432"/>
                </a:moveTo>
                <a:lnTo>
                  <a:pt x="542079" y="490432"/>
                </a:lnTo>
                <a:lnTo>
                  <a:pt x="542967" y="495842"/>
                </a:lnTo>
                <a:lnTo>
                  <a:pt x="550931" y="495842"/>
                </a:lnTo>
                <a:lnTo>
                  <a:pt x="551334" y="495345"/>
                </a:lnTo>
                <a:lnTo>
                  <a:pt x="553095" y="492190"/>
                </a:lnTo>
                <a:lnTo>
                  <a:pt x="546811" y="492190"/>
                </a:lnTo>
                <a:lnTo>
                  <a:pt x="543655" y="490432"/>
                </a:lnTo>
                <a:close/>
              </a:path>
              <a:path w="1921510" h="819785">
                <a:moveTo>
                  <a:pt x="539668" y="491410"/>
                </a:moveTo>
                <a:lnTo>
                  <a:pt x="539185" y="491870"/>
                </a:lnTo>
                <a:lnTo>
                  <a:pt x="539860" y="492579"/>
                </a:lnTo>
                <a:lnTo>
                  <a:pt x="539668" y="491410"/>
                </a:lnTo>
                <a:close/>
              </a:path>
              <a:path w="1921510" h="819785">
                <a:moveTo>
                  <a:pt x="543029" y="488218"/>
                </a:moveTo>
                <a:lnTo>
                  <a:pt x="542424" y="488792"/>
                </a:lnTo>
                <a:lnTo>
                  <a:pt x="542018" y="489520"/>
                </a:lnTo>
                <a:lnTo>
                  <a:pt x="546811" y="492190"/>
                </a:lnTo>
                <a:lnTo>
                  <a:pt x="543029" y="488218"/>
                </a:lnTo>
                <a:close/>
              </a:path>
              <a:path w="1921510" h="819785">
                <a:moveTo>
                  <a:pt x="555312" y="488218"/>
                </a:moveTo>
                <a:lnTo>
                  <a:pt x="543029" y="488218"/>
                </a:lnTo>
                <a:lnTo>
                  <a:pt x="546811" y="492190"/>
                </a:lnTo>
                <a:lnTo>
                  <a:pt x="553095" y="492190"/>
                </a:lnTo>
                <a:lnTo>
                  <a:pt x="555312" y="488218"/>
                </a:lnTo>
                <a:close/>
              </a:path>
              <a:path w="1921510" h="819785">
                <a:moveTo>
                  <a:pt x="540410" y="490706"/>
                </a:moveTo>
                <a:lnTo>
                  <a:pt x="539575" y="490842"/>
                </a:lnTo>
                <a:lnTo>
                  <a:pt x="539668" y="491410"/>
                </a:lnTo>
                <a:lnTo>
                  <a:pt x="540410" y="490706"/>
                </a:lnTo>
                <a:close/>
              </a:path>
              <a:path w="1921510" h="819785">
                <a:moveTo>
                  <a:pt x="542424" y="488792"/>
                </a:moveTo>
                <a:lnTo>
                  <a:pt x="540410" y="490706"/>
                </a:lnTo>
                <a:lnTo>
                  <a:pt x="542079" y="490432"/>
                </a:lnTo>
                <a:lnTo>
                  <a:pt x="543655" y="490432"/>
                </a:lnTo>
                <a:lnTo>
                  <a:pt x="542018" y="489520"/>
                </a:lnTo>
                <a:lnTo>
                  <a:pt x="542424" y="488792"/>
                </a:lnTo>
                <a:close/>
              </a:path>
              <a:path w="1921510" h="819785">
                <a:moveTo>
                  <a:pt x="546605" y="481302"/>
                </a:moveTo>
                <a:lnTo>
                  <a:pt x="542424" y="488792"/>
                </a:lnTo>
                <a:lnTo>
                  <a:pt x="543029" y="488218"/>
                </a:lnTo>
                <a:lnTo>
                  <a:pt x="555312" y="488218"/>
                </a:lnTo>
                <a:lnTo>
                  <a:pt x="556555" y="485992"/>
                </a:lnTo>
                <a:lnTo>
                  <a:pt x="556779" y="485442"/>
                </a:lnTo>
                <a:lnTo>
                  <a:pt x="557450" y="483582"/>
                </a:lnTo>
                <a:lnTo>
                  <a:pt x="551616" y="483582"/>
                </a:lnTo>
                <a:lnTo>
                  <a:pt x="546454" y="481721"/>
                </a:lnTo>
                <a:lnTo>
                  <a:pt x="546605" y="481302"/>
                </a:lnTo>
                <a:close/>
              </a:path>
              <a:path w="1921510" h="819785">
                <a:moveTo>
                  <a:pt x="546823" y="480912"/>
                </a:moveTo>
                <a:lnTo>
                  <a:pt x="546605" y="481302"/>
                </a:lnTo>
                <a:lnTo>
                  <a:pt x="546454" y="481721"/>
                </a:lnTo>
                <a:lnTo>
                  <a:pt x="551616" y="483582"/>
                </a:lnTo>
                <a:lnTo>
                  <a:pt x="546823" y="480912"/>
                </a:lnTo>
                <a:close/>
              </a:path>
              <a:path w="1921510" h="819785">
                <a:moveTo>
                  <a:pt x="558413" y="480912"/>
                </a:moveTo>
                <a:lnTo>
                  <a:pt x="546823" y="480912"/>
                </a:lnTo>
                <a:lnTo>
                  <a:pt x="551616" y="483582"/>
                </a:lnTo>
                <a:lnTo>
                  <a:pt x="557450" y="483582"/>
                </a:lnTo>
                <a:lnTo>
                  <a:pt x="558413" y="480912"/>
                </a:lnTo>
                <a:close/>
              </a:path>
              <a:path w="1921510" h="819785">
                <a:moveTo>
                  <a:pt x="553102" y="463317"/>
                </a:moveTo>
                <a:lnTo>
                  <a:pt x="546605" y="481302"/>
                </a:lnTo>
                <a:lnTo>
                  <a:pt x="546823" y="480912"/>
                </a:lnTo>
                <a:lnTo>
                  <a:pt x="558413" y="480912"/>
                </a:lnTo>
                <a:lnTo>
                  <a:pt x="563605" y="466526"/>
                </a:lnTo>
                <a:lnTo>
                  <a:pt x="564025" y="464959"/>
                </a:lnTo>
                <a:lnTo>
                  <a:pt x="558343" y="464959"/>
                </a:lnTo>
                <a:lnTo>
                  <a:pt x="553042" y="463542"/>
                </a:lnTo>
                <a:lnTo>
                  <a:pt x="553102" y="463317"/>
                </a:lnTo>
                <a:close/>
              </a:path>
              <a:path w="1921510" h="819785">
                <a:moveTo>
                  <a:pt x="553181" y="463098"/>
                </a:moveTo>
                <a:lnTo>
                  <a:pt x="553042" y="463542"/>
                </a:lnTo>
                <a:lnTo>
                  <a:pt x="558343" y="464959"/>
                </a:lnTo>
                <a:lnTo>
                  <a:pt x="553181" y="463098"/>
                </a:lnTo>
                <a:close/>
              </a:path>
              <a:path w="1921510" h="819785">
                <a:moveTo>
                  <a:pt x="563306" y="463098"/>
                </a:moveTo>
                <a:lnTo>
                  <a:pt x="553181" y="463098"/>
                </a:lnTo>
                <a:lnTo>
                  <a:pt x="558343" y="464959"/>
                </a:lnTo>
                <a:lnTo>
                  <a:pt x="564025" y="464959"/>
                </a:lnTo>
                <a:lnTo>
                  <a:pt x="564442" y="463402"/>
                </a:lnTo>
                <a:lnTo>
                  <a:pt x="563306" y="463098"/>
                </a:lnTo>
                <a:close/>
              </a:path>
              <a:path w="1921510" h="819785">
                <a:moveTo>
                  <a:pt x="553838" y="460568"/>
                </a:moveTo>
                <a:lnTo>
                  <a:pt x="553102" y="463317"/>
                </a:lnTo>
                <a:lnTo>
                  <a:pt x="553181" y="463098"/>
                </a:lnTo>
                <a:lnTo>
                  <a:pt x="563306" y="463098"/>
                </a:lnTo>
                <a:lnTo>
                  <a:pt x="553838" y="460568"/>
                </a:lnTo>
                <a:close/>
              </a:path>
              <a:path w="1921510" h="819785">
                <a:moveTo>
                  <a:pt x="568634" y="404428"/>
                </a:moveTo>
                <a:lnTo>
                  <a:pt x="562652" y="427671"/>
                </a:lnTo>
                <a:lnTo>
                  <a:pt x="558378" y="443622"/>
                </a:lnTo>
                <a:lnTo>
                  <a:pt x="568982" y="446456"/>
                </a:lnTo>
                <a:lnTo>
                  <a:pt x="573255" y="430505"/>
                </a:lnTo>
                <a:lnTo>
                  <a:pt x="579265" y="407158"/>
                </a:lnTo>
                <a:lnTo>
                  <a:pt x="568634" y="404428"/>
                </a:lnTo>
                <a:close/>
              </a:path>
              <a:path w="1921510" h="819785">
                <a:moveTo>
                  <a:pt x="583120" y="348150"/>
                </a:moveTo>
                <a:lnTo>
                  <a:pt x="573007" y="387438"/>
                </a:lnTo>
                <a:lnTo>
                  <a:pt x="583638" y="390168"/>
                </a:lnTo>
                <a:lnTo>
                  <a:pt x="593750" y="350880"/>
                </a:lnTo>
                <a:lnTo>
                  <a:pt x="583120" y="348150"/>
                </a:lnTo>
                <a:close/>
              </a:path>
              <a:path w="1921510" h="819785">
                <a:moveTo>
                  <a:pt x="606428" y="308895"/>
                </a:moveTo>
                <a:lnTo>
                  <a:pt x="589311" y="331082"/>
                </a:lnTo>
                <a:lnTo>
                  <a:pt x="599559" y="335009"/>
                </a:lnTo>
                <a:lnTo>
                  <a:pt x="601540" y="329852"/>
                </a:lnTo>
                <a:lnTo>
                  <a:pt x="596783" y="326931"/>
                </a:lnTo>
                <a:lnTo>
                  <a:pt x="603269" y="326931"/>
                </a:lnTo>
                <a:lnTo>
                  <a:pt x="606198" y="322284"/>
                </a:lnTo>
                <a:lnTo>
                  <a:pt x="605683" y="322284"/>
                </a:lnTo>
                <a:lnTo>
                  <a:pt x="602549" y="317784"/>
                </a:lnTo>
                <a:lnTo>
                  <a:pt x="607143" y="317784"/>
                </a:lnTo>
                <a:lnTo>
                  <a:pt x="607355" y="314446"/>
                </a:lnTo>
                <a:lnTo>
                  <a:pt x="619580" y="314446"/>
                </a:lnTo>
                <a:lnTo>
                  <a:pt x="619240" y="313943"/>
                </a:lnTo>
                <a:lnTo>
                  <a:pt x="618812" y="313496"/>
                </a:lnTo>
                <a:lnTo>
                  <a:pt x="613595" y="309641"/>
                </a:lnTo>
                <a:lnTo>
                  <a:pt x="612623" y="309286"/>
                </a:lnTo>
                <a:lnTo>
                  <a:pt x="606428" y="308895"/>
                </a:lnTo>
                <a:close/>
              </a:path>
              <a:path w="1921510" h="819785">
                <a:moveTo>
                  <a:pt x="596783" y="326931"/>
                </a:moveTo>
                <a:lnTo>
                  <a:pt x="601428" y="329852"/>
                </a:lnTo>
                <a:lnTo>
                  <a:pt x="601715" y="329397"/>
                </a:lnTo>
                <a:lnTo>
                  <a:pt x="601908" y="328895"/>
                </a:lnTo>
                <a:lnTo>
                  <a:pt x="596783" y="326931"/>
                </a:lnTo>
                <a:close/>
              </a:path>
              <a:path w="1921510" h="819785">
                <a:moveTo>
                  <a:pt x="601715" y="329397"/>
                </a:moveTo>
                <a:lnTo>
                  <a:pt x="601428" y="329852"/>
                </a:lnTo>
                <a:lnTo>
                  <a:pt x="601715" y="329397"/>
                </a:lnTo>
                <a:close/>
              </a:path>
              <a:path w="1921510" h="819785">
                <a:moveTo>
                  <a:pt x="603269" y="326931"/>
                </a:moveTo>
                <a:lnTo>
                  <a:pt x="596783" y="326931"/>
                </a:lnTo>
                <a:lnTo>
                  <a:pt x="601908" y="328895"/>
                </a:lnTo>
                <a:lnTo>
                  <a:pt x="601715" y="329397"/>
                </a:lnTo>
                <a:lnTo>
                  <a:pt x="603269" y="326931"/>
                </a:lnTo>
                <a:close/>
              </a:path>
              <a:path w="1921510" h="819785">
                <a:moveTo>
                  <a:pt x="619142" y="325117"/>
                </a:moveTo>
                <a:lnTo>
                  <a:pt x="614867" y="326950"/>
                </a:lnTo>
                <a:lnTo>
                  <a:pt x="615298" y="327708"/>
                </a:lnTo>
                <a:lnTo>
                  <a:pt x="619142" y="325117"/>
                </a:lnTo>
                <a:close/>
              </a:path>
              <a:path w="1921510" h="819785">
                <a:moveTo>
                  <a:pt x="611021" y="321377"/>
                </a:moveTo>
                <a:lnTo>
                  <a:pt x="614786" y="326950"/>
                </a:lnTo>
                <a:lnTo>
                  <a:pt x="614804" y="326803"/>
                </a:lnTo>
                <a:lnTo>
                  <a:pt x="619848" y="324641"/>
                </a:lnTo>
                <a:lnTo>
                  <a:pt x="620271" y="324633"/>
                </a:lnTo>
                <a:lnTo>
                  <a:pt x="624954" y="322626"/>
                </a:lnTo>
                <a:lnTo>
                  <a:pt x="624755" y="322163"/>
                </a:lnTo>
                <a:lnTo>
                  <a:pt x="624631" y="321937"/>
                </a:lnTo>
                <a:lnTo>
                  <a:pt x="611778" y="321937"/>
                </a:lnTo>
                <a:lnTo>
                  <a:pt x="611021" y="321377"/>
                </a:lnTo>
                <a:close/>
              </a:path>
              <a:path w="1921510" h="819785">
                <a:moveTo>
                  <a:pt x="619848" y="324641"/>
                </a:moveTo>
                <a:lnTo>
                  <a:pt x="614804" y="326803"/>
                </a:lnTo>
                <a:lnTo>
                  <a:pt x="614867" y="326950"/>
                </a:lnTo>
                <a:lnTo>
                  <a:pt x="619142" y="325117"/>
                </a:lnTo>
                <a:lnTo>
                  <a:pt x="619848" y="324641"/>
                </a:lnTo>
                <a:close/>
              </a:path>
              <a:path w="1921510" h="819785">
                <a:moveTo>
                  <a:pt x="620252" y="324641"/>
                </a:moveTo>
                <a:lnTo>
                  <a:pt x="619848" y="324641"/>
                </a:lnTo>
                <a:lnTo>
                  <a:pt x="619142" y="325117"/>
                </a:lnTo>
                <a:lnTo>
                  <a:pt x="620252" y="324641"/>
                </a:lnTo>
                <a:close/>
              </a:path>
              <a:path w="1921510" h="819785">
                <a:moveTo>
                  <a:pt x="602549" y="317784"/>
                </a:moveTo>
                <a:lnTo>
                  <a:pt x="605683" y="322284"/>
                </a:lnTo>
                <a:lnTo>
                  <a:pt x="606599" y="321648"/>
                </a:lnTo>
                <a:lnTo>
                  <a:pt x="607194" y="320705"/>
                </a:lnTo>
                <a:lnTo>
                  <a:pt x="602549" y="317784"/>
                </a:lnTo>
                <a:close/>
              </a:path>
              <a:path w="1921510" h="819785">
                <a:moveTo>
                  <a:pt x="606599" y="321648"/>
                </a:moveTo>
                <a:lnTo>
                  <a:pt x="605683" y="322284"/>
                </a:lnTo>
                <a:lnTo>
                  <a:pt x="606198" y="322284"/>
                </a:lnTo>
                <a:lnTo>
                  <a:pt x="606599" y="321648"/>
                </a:lnTo>
                <a:close/>
              </a:path>
              <a:path w="1921510" h="819785">
                <a:moveTo>
                  <a:pt x="615042" y="317530"/>
                </a:moveTo>
                <a:lnTo>
                  <a:pt x="610493" y="320596"/>
                </a:lnTo>
                <a:lnTo>
                  <a:pt x="611021" y="321377"/>
                </a:lnTo>
                <a:lnTo>
                  <a:pt x="611778" y="321937"/>
                </a:lnTo>
                <a:lnTo>
                  <a:pt x="615042" y="317530"/>
                </a:lnTo>
                <a:close/>
              </a:path>
              <a:path w="1921510" h="819785">
                <a:moveTo>
                  <a:pt x="621664" y="317530"/>
                </a:moveTo>
                <a:lnTo>
                  <a:pt x="615042" y="317530"/>
                </a:lnTo>
                <a:lnTo>
                  <a:pt x="611778" y="321937"/>
                </a:lnTo>
                <a:lnTo>
                  <a:pt x="624631" y="321937"/>
                </a:lnTo>
                <a:lnTo>
                  <a:pt x="621664" y="317530"/>
                </a:lnTo>
                <a:close/>
              </a:path>
              <a:path w="1921510" h="819785">
                <a:moveTo>
                  <a:pt x="607143" y="317784"/>
                </a:moveTo>
                <a:lnTo>
                  <a:pt x="602549" y="317784"/>
                </a:lnTo>
                <a:lnTo>
                  <a:pt x="607194" y="320705"/>
                </a:lnTo>
                <a:lnTo>
                  <a:pt x="606599" y="321648"/>
                </a:lnTo>
                <a:lnTo>
                  <a:pt x="608917" y="320038"/>
                </a:lnTo>
                <a:lnTo>
                  <a:pt x="607008" y="319917"/>
                </a:lnTo>
                <a:lnTo>
                  <a:pt x="607143" y="317784"/>
                </a:lnTo>
                <a:close/>
              </a:path>
              <a:path w="1921510" h="819785">
                <a:moveTo>
                  <a:pt x="609236" y="320058"/>
                </a:moveTo>
                <a:lnTo>
                  <a:pt x="611021" y="321377"/>
                </a:lnTo>
                <a:lnTo>
                  <a:pt x="610493" y="320596"/>
                </a:lnTo>
                <a:lnTo>
                  <a:pt x="611140" y="320160"/>
                </a:lnTo>
                <a:lnTo>
                  <a:pt x="610852" y="320160"/>
                </a:lnTo>
                <a:lnTo>
                  <a:pt x="609236" y="320058"/>
                </a:lnTo>
                <a:close/>
              </a:path>
              <a:path w="1921510" h="819785">
                <a:moveTo>
                  <a:pt x="611199" y="314689"/>
                </a:moveTo>
                <a:lnTo>
                  <a:pt x="609304" y="317246"/>
                </a:lnTo>
                <a:lnTo>
                  <a:pt x="610488" y="318946"/>
                </a:lnTo>
                <a:lnTo>
                  <a:pt x="609068" y="319933"/>
                </a:lnTo>
                <a:lnTo>
                  <a:pt x="609236" y="320058"/>
                </a:lnTo>
                <a:lnTo>
                  <a:pt x="610852" y="320160"/>
                </a:lnTo>
                <a:lnTo>
                  <a:pt x="611199" y="314689"/>
                </a:lnTo>
                <a:close/>
              </a:path>
              <a:path w="1921510" h="819785">
                <a:moveTo>
                  <a:pt x="619744" y="314689"/>
                </a:moveTo>
                <a:lnTo>
                  <a:pt x="611199" y="314689"/>
                </a:lnTo>
                <a:lnTo>
                  <a:pt x="610852" y="320160"/>
                </a:lnTo>
                <a:lnTo>
                  <a:pt x="611140" y="320160"/>
                </a:lnTo>
                <a:lnTo>
                  <a:pt x="615042" y="317530"/>
                </a:lnTo>
                <a:lnTo>
                  <a:pt x="621664" y="317530"/>
                </a:lnTo>
                <a:lnTo>
                  <a:pt x="619744" y="314689"/>
                </a:lnTo>
                <a:close/>
              </a:path>
              <a:path w="1921510" h="819785">
                <a:moveTo>
                  <a:pt x="609068" y="319933"/>
                </a:moveTo>
                <a:lnTo>
                  <a:pt x="608917" y="320038"/>
                </a:lnTo>
                <a:lnTo>
                  <a:pt x="609236" y="320058"/>
                </a:lnTo>
                <a:lnTo>
                  <a:pt x="609068" y="319933"/>
                </a:lnTo>
                <a:close/>
              </a:path>
              <a:path w="1921510" h="819785">
                <a:moveTo>
                  <a:pt x="607355" y="314446"/>
                </a:moveTo>
                <a:lnTo>
                  <a:pt x="607008" y="319917"/>
                </a:lnTo>
                <a:lnTo>
                  <a:pt x="608917" y="320038"/>
                </a:lnTo>
                <a:lnTo>
                  <a:pt x="609068" y="319933"/>
                </a:lnTo>
                <a:lnTo>
                  <a:pt x="607934" y="319096"/>
                </a:lnTo>
                <a:lnTo>
                  <a:pt x="609304" y="317246"/>
                </a:lnTo>
                <a:lnTo>
                  <a:pt x="607355" y="314446"/>
                </a:lnTo>
                <a:close/>
              </a:path>
              <a:path w="1921510" h="819785">
                <a:moveTo>
                  <a:pt x="609304" y="317246"/>
                </a:moveTo>
                <a:lnTo>
                  <a:pt x="607934" y="319096"/>
                </a:lnTo>
                <a:lnTo>
                  <a:pt x="609068" y="319933"/>
                </a:lnTo>
                <a:lnTo>
                  <a:pt x="610488" y="318946"/>
                </a:lnTo>
                <a:lnTo>
                  <a:pt x="609304" y="317246"/>
                </a:lnTo>
                <a:close/>
              </a:path>
              <a:path w="1921510" h="819785">
                <a:moveTo>
                  <a:pt x="619580" y="314446"/>
                </a:moveTo>
                <a:lnTo>
                  <a:pt x="607355" y="314446"/>
                </a:lnTo>
                <a:lnTo>
                  <a:pt x="609304" y="317246"/>
                </a:lnTo>
                <a:lnTo>
                  <a:pt x="611199" y="314689"/>
                </a:lnTo>
                <a:lnTo>
                  <a:pt x="619744" y="314689"/>
                </a:lnTo>
                <a:lnTo>
                  <a:pt x="619580" y="314446"/>
                </a:lnTo>
                <a:close/>
              </a:path>
              <a:path w="1921510" h="819785">
                <a:moveTo>
                  <a:pt x="638937" y="363100"/>
                </a:moveTo>
                <a:lnTo>
                  <a:pt x="633302" y="363100"/>
                </a:lnTo>
                <a:lnTo>
                  <a:pt x="628055" y="364707"/>
                </a:lnTo>
                <a:lnTo>
                  <a:pt x="632065" y="381371"/>
                </a:lnTo>
                <a:lnTo>
                  <a:pt x="642736" y="378802"/>
                </a:lnTo>
                <a:lnTo>
                  <a:pt x="638937" y="363100"/>
                </a:lnTo>
                <a:close/>
              </a:path>
              <a:path w="1921510" h="819785">
                <a:moveTo>
                  <a:pt x="628005" y="364547"/>
                </a:moveTo>
                <a:lnTo>
                  <a:pt x="628044" y="364707"/>
                </a:lnTo>
                <a:lnTo>
                  <a:pt x="628005" y="364547"/>
                </a:lnTo>
                <a:close/>
              </a:path>
              <a:path w="1921510" h="819785">
                <a:moveTo>
                  <a:pt x="633302" y="363100"/>
                </a:moveTo>
                <a:lnTo>
                  <a:pt x="627966" y="364384"/>
                </a:lnTo>
                <a:lnTo>
                  <a:pt x="628055" y="364707"/>
                </a:lnTo>
                <a:lnTo>
                  <a:pt x="633302" y="363100"/>
                </a:lnTo>
                <a:close/>
              </a:path>
              <a:path w="1921510" h="819785">
                <a:moveTo>
                  <a:pt x="631769" y="339415"/>
                </a:moveTo>
                <a:lnTo>
                  <a:pt x="621275" y="342630"/>
                </a:lnTo>
                <a:lnTo>
                  <a:pt x="628005" y="364547"/>
                </a:lnTo>
                <a:lnTo>
                  <a:pt x="627966" y="364384"/>
                </a:lnTo>
                <a:lnTo>
                  <a:pt x="633302" y="363100"/>
                </a:lnTo>
                <a:lnTo>
                  <a:pt x="638937" y="363100"/>
                </a:lnTo>
                <a:lnTo>
                  <a:pt x="638549" y="361492"/>
                </a:lnTo>
                <a:lnTo>
                  <a:pt x="631769" y="339415"/>
                </a:lnTo>
                <a:close/>
              </a:path>
              <a:path w="1921510" h="819785">
                <a:moveTo>
                  <a:pt x="646850" y="395856"/>
                </a:moveTo>
                <a:lnTo>
                  <a:pt x="636179" y="398424"/>
                </a:lnTo>
                <a:lnTo>
                  <a:pt x="645658" y="437862"/>
                </a:lnTo>
                <a:lnTo>
                  <a:pt x="656332" y="435308"/>
                </a:lnTo>
                <a:lnTo>
                  <a:pt x="646850" y="395856"/>
                </a:lnTo>
                <a:close/>
              </a:path>
              <a:path w="1921510" h="819785">
                <a:moveTo>
                  <a:pt x="676757" y="506205"/>
                </a:moveTo>
                <a:lnTo>
                  <a:pt x="667515" y="511728"/>
                </a:lnTo>
                <a:lnTo>
                  <a:pt x="667397" y="511933"/>
                </a:lnTo>
                <a:lnTo>
                  <a:pt x="671323" y="518487"/>
                </a:lnTo>
                <a:lnTo>
                  <a:pt x="671914" y="519092"/>
                </a:lnTo>
                <a:lnTo>
                  <a:pt x="677636" y="522712"/>
                </a:lnTo>
                <a:lnTo>
                  <a:pt x="678876" y="522977"/>
                </a:lnTo>
                <a:lnTo>
                  <a:pt x="684241" y="522202"/>
                </a:lnTo>
                <a:lnTo>
                  <a:pt x="685233" y="521725"/>
                </a:lnTo>
                <a:lnTo>
                  <a:pt x="689878" y="517358"/>
                </a:lnTo>
                <a:lnTo>
                  <a:pt x="679430" y="517358"/>
                </a:lnTo>
                <a:lnTo>
                  <a:pt x="679078" y="514926"/>
                </a:lnTo>
                <a:lnTo>
                  <a:pt x="675586" y="514926"/>
                </a:lnTo>
                <a:lnTo>
                  <a:pt x="678523" y="510295"/>
                </a:lnTo>
                <a:lnTo>
                  <a:pt x="679208" y="510295"/>
                </a:lnTo>
                <a:lnTo>
                  <a:pt x="676757" y="506205"/>
                </a:lnTo>
                <a:close/>
              </a:path>
              <a:path w="1921510" h="819785">
                <a:moveTo>
                  <a:pt x="678836" y="513252"/>
                </a:moveTo>
                <a:lnTo>
                  <a:pt x="679430" y="517358"/>
                </a:lnTo>
                <a:lnTo>
                  <a:pt x="680747" y="515281"/>
                </a:lnTo>
                <a:lnTo>
                  <a:pt x="678836" y="513252"/>
                </a:lnTo>
                <a:close/>
              </a:path>
              <a:path w="1921510" h="819785">
                <a:moveTo>
                  <a:pt x="680747" y="515281"/>
                </a:moveTo>
                <a:lnTo>
                  <a:pt x="679430" y="517358"/>
                </a:lnTo>
                <a:lnTo>
                  <a:pt x="689878" y="517358"/>
                </a:lnTo>
                <a:lnTo>
                  <a:pt x="690320" y="516942"/>
                </a:lnTo>
                <a:lnTo>
                  <a:pt x="682313" y="516942"/>
                </a:lnTo>
                <a:lnTo>
                  <a:pt x="680747" y="515281"/>
                </a:lnTo>
                <a:close/>
              </a:path>
              <a:path w="1921510" h="819785">
                <a:moveTo>
                  <a:pt x="681826" y="513580"/>
                </a:moveTo>
                <a:lnTo>
                  <a:pt x="680747" y="515281"/>
                </a:lnTo>
                <a:lnTo>
                  <a:pt x="682313" y="516942"/>
                </a:lnTo>
                <a:lnTo>
                  <a:pt x="681826" y="513580"/>
                </a:lnTo>
                <a:close/>
              </a:path>
              <a:path w="1921510" h="819785">
                <a:moveTo>
                  <a:pt x="682610" y="511517"/>
                </a:moveTo>
                <a:lnTo>
                  <a:pt x="681528" y="511517"/>
                </a:lnTo>
                <a:lnTo>
                  <a:pt x="681636" y="512265"/>
                </a:lnTo>
                <a:lnTo>
                  <a:pt x="682367" y="512727"/>
                </a:lnTo>
                <a:lnTo>
                  <a:pt x="681826" y="513580"/>
                </a:lnTo>
                <a:lnTo>
                  <a:pt x="682313" y="516942"/>
                </a:lnTo>
                <a:lnTo>
                  <a:pt x="690320" y="516942"/>
                </a:lnTo>
                <a:lnTo>
                  <a:pt x="690755" y="516387"/>
                </a:lnTo>
                <a:lnTo>
                  <a:pt x="692321" y="513328"/>
                </a:lnTo>
                <a:lnTo>
                  <a:pt x="686157" y="513328"/>
                </a:lnTo>
                <a:lnTo>
                  <a:pt x="682610" y="511517"/>
                </a:lnTo>
                <a:close/>
              </a:path>
              <a:path w="1921510" h="819785">
                <a:moveTo>
                  <a:pt x="680653" y="511643"/>
                </a:moveTo>
                <a:lnTo>
                  <a:pt x="680065" y="511728"/>
                </a:lnTo>
                <a:lnTo>
                  <a:pt x="680296" y="512112"/>
                </a:lnTo>
                <a:lnTo>
                  <a:pt x="678892" y="512950"/>
                </a:lnTo>
                <a:lnTo>
                  <a:pt x="678907" y="513328"/>
                </a:lnTo>
                <a:lnTo>
                  <a:pt x="680747" y="515281"/>
                </a:lnTo>
                <a:lnTo>
                  <a:pt x="681826" y="513580"/>
                </a:lnTo>
                <a:lnTo>
                  <a:pt x="681636" y="512265"/>
                </a:lnTo>
                <a:lnTo>
                  <a:pt x="680653" y="511643"/>
                </a:lnTo>
                <a:close/>
              </a:path>
              <a:path w="1921510" h="819785">
                <a:moveTo>
                  <a:pt x="678523" y="510295"/>
                </a:moveTo>
                <a:lnTo>
                  <a:pt x="675586" y="514926"/>
                </a:lnTo>
                <a:lnTo>
                  <a:pt x="678674" y="513081"/>
                </a:lnTo>
                <a:lnTo>
                  <a:pt x="678551" y="512950"/>
                </a:lnTo>
                <a:lnTo>
                  <a:pt x="678763" y="512751"/>
                </a:lnTo>
                <a:lnTo>
                  <a:pt x="678645" y="511933"/>
                </a:lnTo>
                <a:lnTo>
                  <a:pt x="679813" y="511764"/>
                </a:lnTo>
                <a:lnTo>
                  <a:pt x="679942" y="511643"/>
                </a:lnTo>
                <a:lnTo>
                  <a:pt x="679854" y="511374"/>
                </a:lnTo>
                <a:lnTo>
                  <a:pt x="679625" y="510993"/>
                </a:lnTo>
                <a:lnTo>
                  <a:pt x="678523" y="510295"/>
                </a:lnTo>
                <a:close/>
              </a:path>
              <a:path w="1921510" h="819785">
                <a:moveTo>
                  <a:pt x="678674" y="513081"/>
                </a:moveTo>
                <a:lnTo>
                  <a:pt x="675586" y="514926"/>
                </a:lnTo>
                <a:lnTo>
                  <a:pt x="679078" y="514926"/>
                </a:lnTo>
                <a:lnTo>
                  <a:pt x="678836" y="513252"/>
                </a:lnTo>
                <a:lnTo>
                  <a:pt x="678674" y="513081"/>
                </a:lnTo>
                <a:close/>
              </a:path>
              <a:path w="1921510" h="819785">
                <a:moveTo>
                  <a:pt x="681636" y="512265"/>
                </a:moveTo>
                <a:lnTo>
                  <a:pt x="681826" y="513580"/>
                </a:lnTo>
                <a:lnTo>
                  <a:pt x="682367" y="512727"/>
                </a:lnTo>
                <a:lnTo>
                  <a:pt x="681636" y="512265"/>
                </a:lnTo>
                <a:close/>
              </a:path>
              <a:path w="1921510" h="819785">
                <a:moveTo>
                  <a:pt x="682395" y="509336"/>
                </a:moveTo>
                <a:lnTo>
                  <a:pt x="681703" y="509987"/>
                </a:lnTo>
                <a:lnTo>
                  <a:pt x="681270" y="510833"/>
                </a:lnTo>
                <a:lnTo>
                  <a:pt x="686157" y="513328"/>
                </a:lnTo>
                <a:lnTo>
                  <a:pt x="682395" y="509336"/>
                </a:lnTo>
                <a:close/>
              </a:path>
              <a:path w="1921510" h="819785">
                <a:moveTo>
                  <a:pt x="694364" y="509336"/>
                </a:moveTo>
                <a:lnTo>
                  <a:pt x="682395" y="509336"/>
                </a:lnTo>
                <a:lnTo>
                  <a:pt x="686157" y="513328"/>
                </a:lnTo>
                <a:lnTo>
                  <a:pt x="692321" y="513328"/>
                </a:lnTo>
                <a:lnTo>
                  <a:pt x="694364" y="509336"/>
                </a:lnTo>
                <a:close/>
              </a:path>
              <a:path w="1921510" h="819785">
                <a:moveTo>
                  <a:pt x="678800" y="513006"/>
                </a:moveTo>
                <a:lnTo>
                  <a:pt x="678836" y="513252"/>
                </a:lnTo>
                <a:lnTo>
                  <a:pt x="678800" y="513006"/>
                </a:lnTo>
                <a:close/>
              </a:path>
              <a:path w="1921510" h="819785">
                <a:moveTo>
                  <a:pt x="680065" y="511728"/>
                </a:moveTo>
                <a:lnTo>
                  <a:pt x="679813" y="511764"/>
                </a:lnTo>
                <a:lnTo>
                  <a:pt x="678788" y="512727"/>
                </a:lnTo>
                <a:lnTo>
                  <a:pt x="678800" y="513006"/>
                </a:lnTo>
                <a:lnTo>
                  <a:pt x="680296" y="512112"/>
                </a:lnTo>
                <a:lnTo>
                  <a:pt x="680065" y="511728"/>
                </a:lnTo>
                <a:close/>
              </a:path>
              <a:path w="1921510" h="819785">
                <a:moveTo>
                  <a:pt x="679813" y="511764"/>
                </a:moveTo>
                <a:lnTo>
                  <a:pt x="678645" y="511933"/>
                </a:lnTo>
                <a:lnTo>
                  <a:pt x="678763" y="512751"/>
                </a:lnTo>
                <a:lnTo>
                  <a:pt x="679813" y="511764"/>
                </a:lnTo>
                <a:close/>
              </a:path>
              <a:path w="1921510" h="819785">
                <a:moveTo>
                  <a:pt x="681528" y="511517"/>
                </a:moveTo>
                <a:lnTo>
                  <a:pt x="680653" y="511643"/>
                </a:lnTo>
                <a:lnTo>
                  <a:pt x="681636" y="512265"/>
                </a:lnTo>
                <a:lnTo>
                  <a:pt x="681528" y="511517"/>
                </a:lnTo>
                <a:close/>
              </a:path>
              <a:path w="1921510" h="819785">
                <a:moveTo>
                  <a:pt x="679988" y="511599"/>
                </a:moveTo>
                <a:lnTo>
                  <a:pt x="679813" y="511764"/>
                </a:lnTo>
                <a:lnTo>
                  <a:pt x="680065" y="511728"/>
                </a:lnTo>
                <a:lnTo>
                  <a:pt x="679988" y="511599"/>
                </a:lnTo>
                <a:close/>
              </a:path>
              <a:path w="1921510" h="819785">
                <a:moveTo>
                  <a:pt x="680228" y="511374"/>
                </a:moveTo>
                <a:lnTo>
                  <a:pt x="680076" y="511517"/>
                </a:lnTo>
                <a:lnTo>
                  <a:pt x="680065" y="511728"/>
                </a:lnTo>
                <a:lnTo>
                  <a:pt x="680653" y="511643"/>
                </a:lnTo>
                <a:lnTo>
                  <a:pt x="680228" y="511374"/>
                </a:lnTo>
                <a:close/>
              </a:path>
              <a:path w="1921510" h="819785">
                <a:moveTo>
                  <a:pt x="681703" y="509987"/>
                </a:moveTo>
                <a:lnTo>
                  <a:pt x="680228" y="511374"/>
                </a:lnTo>
                <a:lnTo>
                  <a:pt x="680653" y="511643"/>
                </a:lnTo>
                <a:lnTo>
                  <a:pt x="681528" y="511517"/>
                </a:lnTo>
                <a:lnTo>
                  <a:pt x="682610" y="511517"/>
                </a:lnTo>
                <a:lnTo>
                  <a:pt x="681270" y="510833"/>
                </a:lnTo>
                <a:lnTo>
                  <a:pt x="681703" y="509987"/>
                </a:lnTo>
                <a:close/>
              </a:path>
              <a:path w="1921510" h="819785">
                <a:moveTo>
                  <a:pt x="679625" y="510993"/>
                </a:moveTo>
                <a:lnTo>
                  <a:pt x="679988" y="511599"/>
                </a:lnTo>
                <a:lnTo>
                  <a:pt x="680228" y="511374"/>
                </a:lnTo>
                <a:lnTo>
                  <a:pt x="679625" y="510993"/>
                </a:lnTo>
                <a:close/>
              </a:path>
              <a:path w="1921510" h="819785">
                <a:moveTo>
                  <a:pt x="679208" y="510295"/>
                </a:moveTo>
                <a:lnTo>
                  <a:pt x="678523" y="510295"/>
                </a:lnTo>
                <a:lnTo>
                  <a:pt x="679625" y="510993"/>
                </a:lnTo>
                <a:lnTo>
                  <a:pt x="679208" y="510295"/>
                </a:lnTo>
                <a:close/>
              </a:path>
              <a:path w="1921510" h="819785">
                <a:moveTo>
                  <a:pt x="685872" y="501842"/>
                </a:moveTo>
                <a:lnTo>
                  <a:pt x="681703" y="509987"/>
                </a:lnTo>
                <a:lnTo>
                  <a:pt x="682395" y="509336"/>
                </a:lnTo>
                <a:lnTo>
                  <a:pt x="694364" y="509336"/>
                </a:lnTo>
                <a:lnTo>
                  <a:pt x="695984" y="506173"/>
                </a:lnTo>
                <a:lnTo>
                  <a:pt x="696188" y="505616"/>
                </a:lnTo>
                <a:lnTo>
                  <a:pt x="696726" y="503941"/>
                </a:lnTo>
                <a:lnTo>
                  <a:pt x="690962" y="503941"/>
                </a:lnTo>
                <a:lnTo>
                  <a:pt x="685736" y="502266"/>
                </a:lnTo>
                <a:lnTo>
                  <a:pt x="685872" y="501842"/>
                </a:lnTo>
                <a:close/>
              </a:path>
              <a:path w="1921510" h="819785">
                <a:moveTo>
                  <a:pt x="686075" y="501446"/>
                </a:moveTo>
                <a:lnTo>
                  <a:pt x="685872" y="501842"/>
                </a:lnTo>
                <a:lnTo>
                  <a:pt x="685736" y="502266"/>
                </a:lnTo>
                <a:lnTo>
                  <a:pt x="690962" y="503941"/>
                </a:lnTo>
                <a:lnTo>
                  <a:pt x="686075" y="501446"/>
                </a:lnTo>
                <a:close/>
              </a:path>
              <a:path w="1921510" h="819785">
                <a:moveTo>
                  <a:pt x="697528" y="501446"/>
                </a:moveTo>
                <a:lnTo>
                  <a:pt x="686075" y="501446"/>
                </a:lnTo>
                <a:lnTo>
                  <a:pt x="690962" y="503941"/>
                </a:lnTo>
                <a:lnTo>
                  <a:pt x="696726" y="503941"/>
                </a:lnTo>
                <a:lnTo>
                  <a:pt x="697528" y="501446"/>
                </a:lnTo>
                <a:close/>
              </a:path>
              <a:path w="1921510" h="819785">
                <a:moveTo>
                  <a:pt x="688922" y="492353"/>
                </a:moveTo>
                <a:lnTo>
                  <a:pt x="685872" y="501842"/>
                </a:lnTo>
                <a:lnTo>
                  <a:pt x="686075" y="501446"/>
                </a:lnTo>
                <a:lnTo>
                  <a:pt x="697528" y="501446"/>
                </a:lnTo>
                <a:lnTo>
                  <a:pt x="699373" y="495703"/>
                </a:lnTo>
                <a:lnTo>
                  <a:pt x="688922" y="492353"/>
                </a:lnTo>
                <a:close/>
              </a:path>
              <a:path w="1921510" h="819785">
                <a:moveTo>
                  <a:pt x="660424" y="452367"/>
                </a:moveTo>
                <a:lnTo>
                  <a:pt x="649749" y="454921"/>
                </a:lnTo>
                <a:lnTo>
                  <a:pt x="656885" y="484638"/>
                </a:lnTo>
                <a:lnTo>
                  <a:pt x="660322" y="494599"/>
                </a:lnTo>
                <a:lnTo>
                  <a:pt x="670700" y="491026"/>
                </a:lnTo>
                <a:lnTo>
                  <a:pt x="667937" y="483019"/>
                </a:lnTo>
                <a:lnTo>
                  <a:pt x="662132" y="483019"/>
                </a:lnTo>
                <a:lnTo>
                  <a:pt x="667320" y="481232"/>
                </a:lnTo>
                <a:lnTo>
                  <a:pt x="660424" y="452367"/>
                </a:lnTo>
                <a:close/>
              </a:path>
              <a:path w="1921510" h="819785">
                <a:moveTo>
                  <a:pt x="667320" y="481232"/>
                </a:moveTo>
                <a:lnTo>
                  <a:pt x="662132" y="483019"/>
                </a:lnTo>
                <a:lnTo>
                  <a:pt x="667469" y="481741"/>
                </a:lnTo>
                <a:lnTo>
                  <a:pt x="667407" y="481484"/>
                </a:lnTo>
                <a:lnTo>
                  <a:pt x="667320" y="481232"/>
                </a:lnTo>
                <a:close/>
              </a:path>
              <a:path w="1921510" h="819785">
                <a:moveTo>
                  <a:pt x="667407" y="481484"/>
                </a:moveTo>
                <a:lnTo>
                  <a:pt x="667469" y="481741"/>
                </a:lnTo>
                <a:lnTo>
                  <a:pt x="662132" y="483019"/>
                </a:lnTo>
                <a:lnTo>
                  <a:pt x="667937" y="483019"/>
                </a:lnTo>
                <a:lnTo>
                  <a:pt x="667407" y="481484"/>
                </a:lnTo>
                <a:close/>
              </a:path>
              <a:path w="1921510" h="819785">
                <a:moveTo>
                  <a:pt x="667347" y="481232"/>
                </a:moveTo>
                <a:lnTo>
                  <a:pt x="667407" y="481484"/>
                </a:lnTo>
                <a:lnTo>
                  <a:pt x="667347" y="481232"/>
                </a:lnTo>
                <a:close/>
              </a:path>
              <a:path w="1921510" h="819785">
                <a:moveTo>
                  <a:pt x="702253" y="436402"/>
                </a:moveTo>
                <a:lnTo>
                  <a:pt x="699068" y="451500"/>
                </a:lnTo>
                <a:lnTo>
                  <a:pt x="693431" y="475890"/>
                </a:lnTo>
                <a:lnTo>
                  <a:pt x="704126" y="478356"/>
                </a:lnTo>
                <a:lnTo>
                  <a:pt x="709764" y="453966"/>
                </a:lnTo>
                <a:lnTo>
                  <a:pt x="712994" y="438663"/>
                </a:lnTo>
                <a:lnTo>
                  <a:pt x="702253" y="436402"/>
                </a:lnTo>
                <a:close/>
              </a:path>
              <a:path w="1921510" h="819785">
                <a:moveTo>
                  <a:pt x="714252" y="379544"/>
                </a:moveTo>
                <a:lnTo>
                  <a:pt x="705876" y="419238"/>
                </a:lnTo>
                <a:lnTo>
                  <a:pt x="716616" y="421499"/>
                </a:lnTo>
                <a:lnTo>
                  <a:pt x="724992" y="381805"/>
                </a:lnTo>
                <a:lnTo>
                  <a:pt x="714252" y="379544"/>
                </a:lnTo>
                <a:close/>
              </a:path>
              <a:path w="1921510" h="819785">
                <a:moveTo>
                  <a:pt x="726250" y="322687"/>
                </a:moveTo>
                <a:lnTo>
                  <a:pt x="717874" y="362380"/>
                </a:lnTo>
                <a:lnTo>
                  <a:pt x="728614" y="364641"/>
                </a:lnTo>
                <a:lnTo>
                  <a:pt x="736991" y="324948"/>
                </a:lnTo>
                <a:lnTo>
                  <a:pt x="726250" y="322687"/>
                </a:lnTo>
                <a:close/>
              </a:path>
              <a:path w="1921510" h="819785">
                <a:moveTo>
                  <a:pt x="759285" y="304516"/>
                </a:moveTo>
                <a:lnTo>
                  <a:pt x="753427" y="304516"/>
                </a:lnTo>
                <a:lnTo>
                  <a:pt x="748737" y="307362"/>
                </a:lnTo>
                <a:lnTo>
                  <a:pt x="752837" y="318620"/>
                </a:lnTo>
                <a:lnTo>
                  <a:pt x="763121" y="314788"/>
                </a:lnTo>
                <a:lnTo>
                  <a:pt x="759285" y="304516"/>
                </a:lnTo>
                <a:close/>
              </a:path>
              <a:path w="1921510" h="819785">
                <a:moveTo>
                  <a:pt x="742463" y="290429"/>
                </a:moveTo>
                <a:lnTo>
                  <a:pt x="741229" y="290890"/>
                </a:lnTo>
                <a:lnTo>
                  <a:pt x="735768" y="295732"/>
                </a:lnTo>
                <a:lnTo>
                  <a:pt x="735328" y="296320"/>
                </a:lnTo>
                <a:lnTo>
                  <a:pt x="731382" y="304687"/>
                </a:lnTo>
                <a:lnTo>
                  <a:pt x="741312" y="309359"/>
                </a:lnTo>
                <a:lnTo>
                  <a:pt x="744107" y="303433"/>
                </a:lnTo>
                <a:lnTo>
                  <a:pt x="743617" y="303433"/>
                </a:lnTo>
                <a:lnTo>
                  <a:pt x="739973" y="299334"/>
                </a:lnTo>
                <a:lnTo>
                  <a:pt x="743782" y="299334"/>
                </a:lnTo>
                <a:lnTo>
                  <a:pt x="743817" y="295925"/>
                </a:lnTo>
                <a:lnTo>
                  <a:pt x="754624" y="295925"/>
                </a:lnTo>
                <a:lnTo>
                  <a:pt x="753924" y="294775"/>
                </a:lnTo>
                <a:lnTo>
                  <a:pt x="753484" y="294282"/>
                </a:lnTo>
                <a:lnTo>
                  <a:pt x="749096" y="290871"/>
                </a:lnTo>
                <a:lnTo>
                  <a:pt x="747992" y="290486"/>
                </a:lnTo>
                <a:lnTo>
                  <a:pt x="742463" y="290429"/>
                </a:lnTo>
                <a:close/>
              </a:path>
              <a:path w="1921510" h="819785">
                <a:moveTo>
                  <a:pt x="748467" y="306919"/>
                </a:moveTo>
                <a:lnTo>
                  <a:pt x="748632" y="307362"/>
                </a:lnTo>
                <a:lnTo>
                  <a:pt x="748467" y="306919"/>
                </a:lnTo>
                <a:close/>
              </a:path>
              <a:path w="1921510" h="819785">
                <a:moveTo>
                  <a:pt x="753427" y="304516"/>
                </a:moveTo>
                <a:lnTo>
                  <a:pt x="748285" y="306432"/>
                </a:lnTo>
                <a:lnTo>
                  <a:pt x="748467" y="306919"/>
                </a:lnTo>
                <a:lnTo>
                  <a:pt x="748737" y="307362"/>
                </a:lnTo>
                <a:lnTo>
                  <a:pt x="753427" y="304516"/>
                </a:lnTo>
                <a:close/>
              </a:path>
              <a:path w="1921510" h="819785">
                <a:moveTo>
                  <a:pt x="745417" y="301903"/>
                </a:moveTo>
                <a:lnTo>
                  <a:pt x="748467" y="306919"/>
                </a:lnTo>
                <a:lnTo>
                  <a:pt x="748285" y="306432"/>
                </a:lnTo>
                <a:lnTo>
                  <a:pt x="753427" y="304516"/>
                </a:lnTo>
                <a:lnTo>
                  <a:pt x="759285" y="304516"/>
                </a:lnTo>
                <a:lnTo>
                  <a:pt x="758540" y="302522"/>
                </a:lnTo>
                <a:lnTo>
                  <a:pt x="746213" y="302522"/>
                </a:lnTo>
                <a:lnTo>
                  <a:pt x="745417" y="301903"/>
                </a:lnTo>
                <a:close/>
              </a:path>
              <a:path w="1921510" h="819785">
                <a:moveTo>
                  <a:pt x="739973" y="299334"/>
                </a:moveTo>
                <a:lnTo>
                  <a:pt x="743617" y="303433"/>
                </a:lnTo>
                <a:lnTo>
                  <a:pt x="744458" y="302687"/>
                </a:lnTo>
                <a:lnTo>
                  <a:pt x="744938" y="301670"/>
                </a:lnTo>
                <a:lnTo>
                  <a:pt x="744392" y="301413"/>
                </a:lnTo>
                <a:lnTo>
                  <a:pt x="743760" y="301407"/>
                </a:lnTo>
                <a:lnTo>
                  <a:pt x="743763" y="301117"/>
                </a:lnTo>
                <a:lnTo>
                  <a:pt x="739973" y="299334"/>
                </a:lnTo>
                <a:close/>
              </a:path>
              <a:path w="1921510" h="819785">
                <a:moveTo>
                  <a:pt x="744458" y="302687"/>
                </a:moveTo>
                <a:lnTo>
                  <a:pt x="743617" y="303433"/>
                </a:lnTo>
                <a:lnTo>
                  <a:pt x="744107" y="303433"/>
                </a:lnTo>
                <a:lnTo>
                  <a:pt x="744458" y="302687"/>
                </a:lnTo>
                <a:close/>
              </a:path>
              <a:path w="1921510" h="819785">
                <a:moveTo>
                  <a:pt x="744392" y="301413"/>
                </a:moveTo>
                <a:lnTo>
                  <a:pt x="744938" y="301670"/>
                </a:lnTo>
                <a:lnTo>
                  <a:pt x="744458" y="302687"/>
                </a:lnTo>
                <a:lnTo>
                  <a:pt x="745272" y="301966"/>
                </a:lnTo>
                <a:lnTo>
                  <a:pt x="744791" y="301417"/>
                </a:lnTo>
                <a:lnTo>
                  <a:pt x="744392" y="301413"/>
                </a:lnTo>
                <a:close/>
              </a:path>
              <a:path w="1921510" h="819785">
                <a:moveTo>
                  <a:pt x="749583" y="298196"/>
                </a:moveTo>
                <a:lnTo>
                  <a:pt x="747148" y="299673"/>
                </a:lnTo>
                <a:lnTo>
                  <a:pt x="747461" y="300025"/>
                </a:lnTo>
                <a:lnTo>
                  <a:pt x="746650" y="300743"/>
                </a:lnTo>
                <a:lnTo>
                  <a:pt x="746643" y="301437"/>
                </a:lnTo>
                <a:lnTo>
                  <a:pt x="745868" y="301437"/>
                </a:lnTo>
                <a:lnTo>
                  <a:pt x="745605" y="301670"/>
                </a:lnTo>
                <a:lnTo>
                  <a:pt x="745497" y="301966"/>
                </a:lnTo>
                <a:lnTo>
                  <a:pt x="746213" y="302522"/>
                </a:lnTo>
                <a:lnTo>
                  <a:pt x="747058" y="301437"/>
                </a:lnTo>
                <a:lnTo>
                  <a:pt x="745877" y="301429"/>
                </a:lnTo>
                <a:lnTo>
                  <a:pt x="747065" y="301429"/>
                </a:lnTo>
                <a:lnTo>
                  <a:pt x="749583" y="298196"/>
                </a:lnTo>
                <a:close/>
              </a:path>
              <a:path w="1921510" h="819785">
                <a:moveTo>
                  <a:pt x="756005" y="298196"/>
                </a:moveTo>
                <a:lnTo>
                  <a:pt x="749583" y="298196"/>
                </a:lnTo>
                <a:lnTo>
                  <a:pt x="746213" y="302522"/>
                </a:lnTo>
                <a:lnTo>
                  <a:pt x="758540" y="302522"/>
                </a:lnTo>
                <a:lnTo>
                  <a:pt x="758448" y="302276"/>
                </a:lnTo>
                <a:lnTo>
                  <a:pt x="756005" y="298196"/>
                </a:lnTo>
                <a:close/>
              </a:path>
              <a:path w="1921510" h="819785">
                <a:moveTo>
                  <a:pt x="744791" y="301417"/>
                </a:moveTo>
                <a:lnTo>
                  <a:pt x="745377" y="301873"/>
                </a:lnTo>
                <a:lnTo>
                  <a:pt x="745123" y="301421"/>
                </a:lnTo>
                <a:lnTo>
                  <a:pt x="744791" y="301417"/>
                </a:lnTo>
                <a:close/>
              </a:path>
              <a:path w="1921510" h="819785">
                <a:moveTo>
                  <a:pt x="745123" y="301421"/>
                </a:moveTo>
                <a:lnTo>
                  <a:pt x="745391" y="301860"/>
                </a:lnTo>
                <a:lnTo>
                  <a:pt x="745877" y="301429"/>
                </a:lnTo>
                <a:lnTo>
                  <a:pt x="745123" y="301421"/>
                </a:lnTo>
                <a:close/>
              </a:path>
              <a:path w="1921510" h="819785">
                <a:moveTo>
                  <a:pt x="746650" y="300743"/>
                </a:moveTo>
                <a:lnTo>
                  <a:pt x="745877" y="301429"/>
                </a:lnTo>
                <a:lnTo>
                  <a:pt x="746643" y="301437"/>
                </a:lnTo>
                <a:lnTo>
                  <a:pt x="746650" y="300743"/>
                </a:lnTo>
                <a:close/>
              </a:path>
              <a:path w="1921510" h="819785">
                <a:moveTo>
                  <a:pt x="746658" y="299970"/>
                </a:moveTo>
                <a:lnTo>
                  <a:pt x="744893" y="301042"/>
                </a:lnTo>
                <a:lnTo>
                  <a:pt x="745123" y="301421"/>
                </a:lnTo>
                <a:lnTo>
                  <a:pt x="745877" y="301429"/>
                </a:lnTo>
                <a:lnTo>
                  <a:pt x="746650" y="300743"/>
                </a:lnTo>
                <a:lnTo>
                  <a:pt x="746658" y="299970"/>
                </a:lnTo>
                <a:close/>
              </a:path>
              <a:path w="1921510" h="819785">
                <a:moveTo>
                  <a:pt x="745366" y="297668"/>
                </a:moveTo>
                <a:lnTo>
                  <a:pt x="743804" y="299673"/>
                </a:lnTo>
                <a:lnTo>
                  <a:pt x="743768" y="300622"/>
                </a:lnTo>
                <a:lnTo>
                  <a:pt x="744791" y="301417"/>
                </a:lnTo>
                <a:lnTo>
                  <a:pt x="745123" y="301421"/>
                </a:lnTo>
                <a:lnTo>
                  <a:pt x="744893" y="301042"/>
                </a:lnTo>
                <a:lnTo>
                  <a:pt x="746569" y="300025"/>
                </a:lnTo>
                <a:lnTo>
                  <a:pt x="746667" y="299131"/>
                </a:lnTo>
                <a:lnTo>
                  <a:pt x="745366" y="297668"/>
                </a:lnTo>
                <a:close/>
              </a:path>
              <a:path w="1921510" h="819785">
                <a:moveTo>
                  <a:pt x="743768" y="300622"/>
                </a:moveTo>
                <a:lnTo>
                  <a:pt x="743763" y="301117"/>
                </a:lnTo>
                <a:lnTo>
                  <a:pt x="744392" y="301413"/>
                </a:lnTo>
                <a:lnTo>
                  <a:pt x="744791" y="301417"/>
                </a:lnTo>
                <a:lnTo>
                  <a:pt x="743768" y="300622"/>
                </a:lnTo>
                <a:close/>
              </a:path>
              <a:path w="1921510" h="819785">
                <a:moveTo>
                  <a:pt x="743763" y="301117"/>
                </a:moveTo>
                <a:lnTo>
                  <a:pt x="743760" y="301407"/>
                </a:lnTo>
                <a:lnTo>
                  <a:pt x="744392" y="301413"/>
                </a:lnTo>
                <a:lnTo>
                  <a:pt x="743763" y="301117"/>
                </a:lnTo>
                <a:close/>
              </a:path>
              <a:path w="1921510" h="819785">
                <a:moveTo>
                  <a:pt x="743782" y="299334"/>
                </a:moveTo>
                <a:lnTo>
                  <a:pt x="739973" y="299334"/>
                </a:lnTo>
                <a:lnTo>
                  <a:pt x="743763" y="301117"/>
                </a:lnTo>
                <a:lnTo>
                  <a:pt x="743768" y="300622"/>
                </a:lnTo>
                <a:lnTo>
                  <a:pt x="743330" y="300282"/>
                </a:lnTo>
                <a:lnTo>
                  <a:pt x="743778" y="299707"/>
                </a:lnTo>
                <a:lnTo>
                  <a:pt x="743782" y="299334"/>
                </a:lnTo>
                <a:close/>
              </a:path>
              <a:path w="1921510" h="819785">
                <a:moveTo>
                  <a:pt x="747148" y="299673"/>
                </a:moveTo>
                <a:lnTo>
                  <a:pt x="746658" y="299970"/>
                </a:lnTo>
                <a:lnTo>
                  <a:pt x="746650" y="300743"/>
                </a:lnTo>
                <a:lnTo>
                  <a:pt x="747461" y="300025"/>
                </a:lnTo>
                <a:lnTo>
                  <a:pt x="747148" y="299673"/>
                </a:lnTo>
                <a:close/>
              </a:path>
              <a:path w="1921510" h="819785">
                <a:moveTo>
                  <a:pt x="743778" y="299707"/>
                </a:moveTo>
                <a:lnTo>
                  <a:pt x="743330" y="300282"/>
                </a:lnTo>
                <a:lnTo>
                  <a:pt x="743768" y="300622"/>
                </a:lnTo>
                <a:lnTo>
                  <a:pt x="743778" y="299707"/>
                </a:lnTo>
                <a:close/>
              </a:path>
              <a:path w="1921510" h="819785">
                <a:moveTo>
                  <a:pt x="746667" y="299131"/>
                </a:moveTo>
                <a:lnTo>
                  <a:pt x="746658" y="299970"/>
                </a:lnTo>
                <a:lnTo>
                  <a:pt x="747148" y="299673"/>
                </a:lnTo>
                <a:lnTo>
                  <a:pt x="746667" y="299131"/>
                </a:lnTo>
                <a:close/>
              </a:path>
              <a:path w="1921510" h="819785">
                <a:moveTo>
                  <a:pt x="743817" y="295925"/>
                </a:moveTo>
                <a:lnTo>
                  <a:pt x="743778" y="299707"/>
                </a:lnTo>
                <a:lnTo>
                  <a:pt x="745366" y="297668"/>
                </a:lnTo>
                <a:lnTo>
                  <a:pt x="743817" y="295925"/>
                </a:lnTo>
                <a:close/>
              </a:path>
              <a:path w="1921510" h="819785">
                <a:moveTo>
                  <a:pt x="754642" y="295955"/>
                </a:moveTo>
                <a:lnTo>
                  <a:pt x="746700" y="295955"/>
                </a:lnTo>
                <a:lnTo>
                  <a:pt x="746667" y="299131"/>
                </a:lnTo>
                <a:lnTo>
                  <a:pt x="747148" y="299673"/>
                </a:lnTo>
                <a:lnTo>
                  <a:pt x="749583" y="298196"/>
                </a:lnTo>
                <a:lnTo>
                  <a:pt x="756005" y="298196"/>
                </a:lnTo>
                <a:lnTo>
                  <a:pt x="754642" y="295955"/>
                </a:lnTo>
                <a:close/>
              </a:path>
              <a:path w="1921510" h="819785">
                <a:moveTo>
                  <a:pt x="746700" y="295955"/>
                </a:moveTo>
                <a:lnTo>
                  <a:pt x="745366" y="297668"/>
                </a:lnTo>
                <a:lnTo>
                  <a:pt x="746667" y="299131"/>
                </a:lnTo>
                <a:lnTo>
                  <a:pt x="746700" y="295955"/>
                </a:lnTo>
                <a:close/>
              </a:path>
              <a:path w="1921510" h="819785">
                <a:moveTo>
                  <a:pt x="754624" y="295925"/>
                </a:moveTo>
                <a:lnTo>
                  <a:pt x="743817" y="295925"/>
                </a:lnTo>
                <a:lnTo>
                  <a:pt x="745366" y="297668"/>
                </a:lnTo>
                <a:lnTo>
                  <a:pt x="746700" y="295955"/>
                </a:lnTo>
                <a:lnTo>
                  <a:pt x="754642" y="295955"/>
                </a:lnTo>
                <a:close/>
              </a:path>
              <a:path w="1921510" h="819785">
                <a:moveTo>
                  <a:pt x="770551" y="343164"/>
                </a:moveTo>
                <a:lnTo>
                  <a:pt x="764959" y="343164"/>
                </a:lnTo>
                <a:lnTo>
                  <a:pt x="759648" y="344546"/>
                </a:lnTo>
                <a:lnTo>
                  <a:pt x="765696" y="374381"/>
                </a:lnTo>
                <a:lnTo>
                  <a:pt x="776454" y="372203"/>
                </a:lnTo>
                <a:lnTo>
                  <a:pt x="770551" y="343164"/>
                </a:lnTo>
                <a:close/>
              </a:path>
              <a:path w="1921510" h="819785">
                <a:moveTo>
                  <a:pt x="759611" y="344402"/>
                </a:moveTo>
                <a:lnTo>
                  <a:pt x="759640" y="344546"/>
                </a:lnTo>
                <a:lnTo>
                  <a:pt x="759611" y="344402"/>
                </a:lnTo>
                <a:close/>
              </a:path>
              <a:path w="1921510" h="819785">
                <a:moveTo>
                  <a:pt x="764959" y="343164"/>
                </a:moveTo>
                <a:lnTo>
                  <a:pt x="759580" y="344253"/>
                </a:lnTo>
                <a:lnTo>
                  <a:pt x="759648" y="344546"/>
                </a:lnTo>
                <a:lnTo>
                  <a:pt x="764959" y="343164"/>
                </a:lnTo>
                <a:close/>
              </a:path>
              <a:path w="1921510" h="819785">
                <a:moveTo>
                  <a:pt x="767790" y="332274"/>
                </a:moveTo>
                <a:lnTo>
                  <a:pt x="757168" y="335039"/>
                </a:lnTo>
                <a:lnTo>
                  <a:pt x="759611" y="344402"/>
                </a:lnTo>
                <a:lnTo>
                  <a:pt x="759580" y="344253"/>
                </a:lnTo>
                <a:lnTo>
                  <a:pt x="764959" y="343164"/>
                </a:lnTo>
                <a:lnTo>
                  <a:pt x="770551" y="343164"/>
                </a:lnTo>
                <a:lnTo>
                  <a:pt x="770270" y="341781"/>
                </a:lnTo>
                <a:lnTo>
                  <a:pt x="767790" y="332274"/>
                </a:lnTo>
                <a:close/>
              </a:path>
              <a:path w="1921510" h="819785">
                <a:moveTo>
                  <a:pt x="779944" y="389394"/>
                </a:moveTo>
                <a:lnTo>
                  <a:pt x="769186" y="391573"/>
                </a:lnTo>
                <a:lnTo>
                  <a:pt x="771113" y="401063"/>
                </a:lnTo>
                <a:lnTo>
                  <a:pt x="777464" y="431324"/>
                </a:lnTo>
                <a:lnTo>
                  <a:pt x="788207" y="429074"/>
                </a:lnTo>
                <a:lnTo>
                  <a:pt x="781870" y="398885"/>
                </a:lnTo>
                <a:lnTo>
                  <a:pt x="779944" y="389394"/>
                </a:lnTo>
                <a:close/>
              </a:path>
              <a:path w="1921510" h="819785">
                <a:moveTo>
                  <a:pt x="807590" y="500425"/>
                </a:moveTo>
                <a:lnTo>
                  <a:pt x="798538" y="505244"/>
                </a:lnTo>
                <a:lnTo>
                  <a:pt x="799877" y="507752"/>
                </a:lnTo>
                <a:lnTo>
                  <a:pt x="800356" y="508325"/>
                </a:lnTo>
                <a:lnTo>
                  <a:pt x="805932" y="512734"/>
                </a:lnTo>
                <a:lnTo>
                  <a:pt x="807220" y="513122"/>
                </a:lnTo>
                <a:lnTo>
                  <a:pt x="813765" y="512577"/>
                </a:lnTo>
                <a:lnTo>
                  <a:pt x="814859" y="512094"/>
                </a:lnTo>
                <a:lnTo>
                  <a:pt x="819765" y="507539"/>
                </a:lnTo>
                <a:lnTo>
                  <a:pt x="808204" y="507539"/>
                </a:lnTo>
                <a:lnTo>
                  <a:pt x="807951" y="504500"/>
                </a:lnTo>
                <a:lnTo>
                  <a:pt x="804360" y="504500"/>
                </a:lnTo>
                <a:lnTo>
                  <a:pt x="807590" y="500425"/>
                </a:lnTo>
                <a:close/>
              </a:path>
              <a:path w="1921510" h="819785">
                <a:moveTo>
                  <a:pt x="809702" y="501913"/>
                </a:moveTo>
                <a:lnTo>
                  <a:pt x="809129" y="501961"/>
                </a:lnTo>
                <a:lnTo>
                  <a:pt x="807798" y="502670"/>
                </a:lnTo>
                <a:lnTo>
                  <a:pt x="808204" y="507539"/>
                </a:lnTo>
                <a:lnTo>
                  <a:pt x="810109" y="505135"/>
                </a:lnTo>
                <a:lnTo>
                  <a:pt x="808312" y="503204"/>
                </a:lnTo>
                <a:lnTo>
                  <a:pt x="809702" y="501913"/>
                </a:lnTo>
                <a:close/>
              </a:path>
              <a:path w="1921510" h="819785">
                <a:moveTo>
                  <a:pt x="810109" y="505135"/>
                </a:moveTo>
                <a:lnTo>
                  <a:pt x="808204" y="507539"/>
                </a:lnTo>
                <a:lnTo>
                  <a:pt x="819765" y="507539"/>
                </a:lnTo>
                <a:lnTo>
                  <a:pt x="820095" y="507219"/>
                </a:lnTo>
                <a:lnTo>
                  <a:pt x="812049" y="507219"/>
                </a:lnTo>
                <a:lnTo>
                  <a:pt x="810109" y="505135"/>
                </a:lnTo>
                <a:close/>
              </a:path>
              <a:path w="1921510" h="819785">
                <a:moveTo>
                  <a:pt x="811593" y="501756"/>
                </a:moveTo>
                <a:lnTo>
                  <a:pt x="809910" y="501896"/>
                </a:lnTo>
                <a:lnTo>
                  <a:pt x="811610" y="503240"/>
                </a:lnTo>
                <a:lnTo>
                  <a:pt x="810109" y="505135"/>
                </a:lnTo>
                <a:lnTo>
                  <a:pt x="812049" y="507219"/>
                </a:lnTo>
                <a:lnTo>
                  <a:pt x="811593" y="501756"/>
                </a:lnTo>
                <a:close/>
              </a:path>
              <a:path w="1921510" h="819785">
                <a:moveTo>
                  <a:pt x="812461" y="501756"/>
                </a:moveTo>
                <a:lnTo>
                  <a:pt x="811593" y="501756"/>
                </a:lnTo>
                <a:lnTo>
                  <a:pt x="812049" y="507219"/>
                </a:lnTo>
                <a:lnTo>
                  <a:pt x="820095" y="507219"/>
                </a:lnTo>
                <a:lnTo>
                  <a:pt x="820414" y="506812"/>
                </a:lnTo>
                <a:lnTo>
                  <a:pt x="822163" y="503650"/>
                </a:lnTo>
                <a:lnTo>
                  <a:pt x="815893" y="503650"/>
                </a:lnTo>
                <a:lnTo>
                  <a:pt x="812461" y="501756"/>
                </a:lnTo>
                <a:close/>
              </a:path>
              <a:path w="1921510" h="819785">
                <a:moveTo>
                  <a:pt x="809910" y="501896"/>
                </a:moveTo>
                <a:lnTo>
                  <a:pt x="809702" y="501913"/>
                </a:lnTo>
                <a:lnTo>
                  <a:pt x="808312" y="503204"/>
                </a:lnTo>
                <a:lnTo>
                  <a:pt x="810109" y="505135"/>
                </a:lnTo>
                <a:lnTo>
                  <a:pt x="811610" y="503240"/>
                </a:lnTo>
                <a:lnTo>
                  <a:pt x="809910" y="501896"/>
                </a:lnTo>
                <a:close/>
              </a:path>
              <a:path w="1921510" h="819785">
                <a:moveTo>
                  <a:pt x="807864" y="500279"/>
                </a:moveTo>
                <a:lnTo>
                  <a:pt x="807590" y="500425"/>
                </a:lnTo>
                <a:lnTo>
                  <a:pt x="804360" y="504500"/>
                </a:lnTo>
                <a:lnTo>
                  <a:pt x="807798" y="502670"/>
                </a:lnTo>
                <a:lnTo>
                  <a:pt x="807749" y="502076"/>
                </a:lnTo>
                <a:lnTo>
                  <a:pt x="809129" y="501961"/>
                </a:lnTo>
                <a:lnTo>
                  <a:pt x="809115" y="501756"/>
                </a:lnTo>
                <a:lnTo>
                  <a:pt x="808665" y="500912"/>
                </a:lnTo>
                <a:lnTo>
                  <a:pt x="807864" y="500279"/>
                </a:lnTo>
                <a:close/>
              </a:path>
              <a:path w="1921510" h="819785">
                <a:moveTo>
                  <a:pt x="807798" y="502670"/>
                </a:moveTo>
                <a:lnTo>
                  <a:pt x="804360" y="504500"/>
                </a:lnTo>
                <a:lnTo>
                  <a:pt x="807951" y="504500"/>
                </a:lnTo>
                <a:lnTo>
                  <a:pt x="807798" y="502670"/>
                </a:lnTo>
                <a:close/>
              </a:path>
              <a:path w="1921510" h="819785">
                <a:moveTo>
                  <a:pt x="812156" y="499635"/>
                </a:moveTo>
                <a:lnTo>
                  <a:pt x="811513" y="500232"/>
                </a:lnTo>
                <a:lnTo>
                  <a:pt x="811089" y="500999"/>
                </a:lnTo>
                <a:lnTo>
                  <a:pt x="815893" y="503650"/>
                </a:lnTo>
                <a:lnTo>
                  <a:pt x="812156" y="499635"/>
                </a:lnTo>
                <a:close/>
              </a:path>
              <a:path w="1921510" h="819785">
                <a:moveTo>
                  <a:pt x="824383" y="499635"/>
                </a:moveTo>
                <a:lnTo>
                  <a:pt x="812156" y="499635"/>
                </a:lnTo>
                <a:lnTo>
                  <a:pt x="815893" y="503650"/>
                </a:lnTo>
                <a:lnTo>
                  <a:pt x="822163" y="503650"/>
                </a:lnTo>
                <a:lnTo>
                  <a:pt x="824383" y="499635"/>
                </a:lnTo>
                <a:close/>
              </a:path>
              <a:path w="1921510" h="819785">
                <a:moveTo>
                  <a:pt x="809129" y="501961"/>
                </a:moveTo>
                <a:lnTo>
                  <a:pt x="807749" y="502076"/>
                </a:lnTo>
                <a:lnTo>
                  <a:pt x="807798" y="502670"/>
                </a:lnTo>
                <a:lnTo>
                  <a:pt x="809129" y="501961"/>
                </a:lnTo>
                <a:close/>
              </a:path>
              <a:path w="1921510" h="819785">
                <a:moveTo>
                  <a:pt x="808665" y="500912"/>
                </a:moveTo>
                <a:lnTo>
                  <a:pt x="809115" y="501756"/>
                </a:lnTo>
                <a:lnTo>
                  <a:pt x="809129" y="501961"/>
                </a:lnTo>
                <a:lnTo>
                  <a:pt x="809720" y="501896"/>
                </a:lnTo>
                <a:lnTo>
                  <a:pt x="809733" y="501756"/>
                </a:lnTo>
                <a:lnTo>
                  <a:pt x="808665" y="500912"/>
                </a:lnTo>
                <a:close/>
              </a:path>
              <a:path w="1921510" h="819785">
                <a:moveTo>
                  <a:pt x="811513" y="500232"/>
                </a:moveTo>
                <a:lnTo>
                  <a:pt x="809871" y="501756"/>
                </a:lnTo>
                <a:lnTo>
                  <a:pt x="809910" y="501896"/>
                </a:lnTo>
                <a:lnTo>
                  <a:pt x="811593" y="501756"/>
                </a:lnTo>
                <a:lnTo>
                  <a:pt x="812461" y="501756"/>
                </a:lnTo>
                <a:lnTo>
                  <a:pt x="811089" y="500999"/>
                </a:lnTo>
                <a:lnTo>
                  <a:pt x="811513" y="500232"/>
                </a:lnTo>
                <a:close/>
              </a:path>
              <a:path w="1921510" h="819785">
                <a:moveTo>
                  <a:pt x="808224" y="500087"/>
                </a:moveTo>
                <a:lnTo>
                  <a:pt x="807864" y="500279"/>
                </a:lnTo>
                <a:lnTo>
                  <a:pt x="808665" y="500912"/>
                </a:lnTo>
                <a:lnTo>
                  <a:pt x="808224" y="500087"/>
                </a:lnTo>
                <a:close/>
              </a:path>
              <a:path w="1921510" h="819785">
                <a:moveTo>
                  <a:pt x="807766" y="500202"/>
                </a:moveTo>
                <a:lnTo>
                  <a:pt x="807590" y="500425"/>
                </a:lnTo>
                <a:lnTo>
                  <a:pt x="807864" y="500279"/>
                </a:lnTo>
                <a:close/>
              </a:path>
              <a:path w="1921510" h="819785">
                <a:moveTo>
                  <a:pt x="815678" y="492701"/>
                </a:moveTo>
                <a:lnTo>
                  <a:pt x="811513" y="500232"/>
                </a:lnTo>
                <a:lnTo>
                  <a:pt x="812156" y="499635"/>
                </a:lnTo>
                <a:lnTo>
                  <a:pt x="824383" y="499635"/>
                </a:lnTo>
                <a:lnTo>
                  <a:pt x="825645" y="497353"/>
                </a:lnTo>
                <a:lnTo>
                  <a:pt x="825867" y="496803"/>
                </a:lnTo>
                <a:lnTo>
                  <a:pt x="826524" y="494962"/>
                </a:lnTo>
                <a:lnTo>
                  <a:pt x="820698" y="494962"/>
                </a:lnTo>
                <a:lnTo>
                  <a:pt x="815528" y="493122"/>
                </a:lnTo>
                <a:lnTo>
                  <a:pt x="815678" y="492701"/>
                </a:lnTo>
                <a:close/>
              </a:path>
              <a:path w="1921510" h="819785">
                <a:moveTo>
                  <a:pt x="815894" y="492312"/>
                </a:moveTo>
                <a:lnTo>
                  <a:pt x="815678" y="492701"/>
                </a:lnTo>
                <a:lnTo>
                  <a:pt x="815528" y="493122"/>
                </a:lnTo>
                <a:lnTo>
                  <a:pt x="820698" y="494962"/>
                </a:lnTo>
                <a:lnTo>
                  <a:pt x="815894" y="492312"/>
                </a:lnTo>
                <a:close/>
              </a:path>
              <a:path w="1921510" h="819785">
                <a:moveTo>
                  <a:pt x="827470" y="492312"/>
                </a:moveTo>
                <a:lnTo>
                  <a:pt x="815894" y="492312"/>
                </a:lnTo>
                <a:lnTo>
                  <a:pt x="820698" y="494962"/>
                </a:lnTo>
                <a:lnTo>
                  <a:pt x="826524" y="494962"/>
                </a:lnTo>
                <a:lnTo>
                  <a:pt x="827470" y="492312"/>
                </a:lnTo>
                <a:close/>
              </a:path>
              <a:path w="1921510" h="819785">
                <a:moveTo>
                  <a:pt x="820425" y="479398"/>
                </a:moveTo>
                <a:lnTo>
                  <a:pt x="815678" y="492701"/>
                </a:lnTo>
                <a:lnTo>
                  <a:pt x="815894" y="492312"/>
                </a:lnTo>
                <a:lnTo>
                  <a:pt x="827470" y="492312"/>
                </a:lnTo>
                <a:lnTo>
                  <a:pt x="830764" y="483079"/>
                </a:lnTo>
                <a:lnTo>
                  <a:pt x="820425" y="479398"/>
                </a:lnTo>
                <a:close/>
              </a:path>
              <a:path w="1921510" h="819785">
                <a:moveTo>
                  <a:pt x="791811" y="446242"/>
                </a:moveTo>
                <a:lnTo>
                  <a:pt x="781068" y="448492"/>
                </a:lnTo>
                <a:lnTo>
                  <a:pt x="785610" y="470097"/>
                </a:lnTo>
                <a:lnTo>
                  <a:pt x="791182" y="488250"/>
                </a:lnTo>
                <a:lnTo>
                  <a:pt x="801676" y="485036"/>
                </a:lnTo>
                <a:lnTo>
                  <a:pt x="796647" y="468649"/>
                </a:lnTo>
                <a:lnTo>
                  <a:pt x="790906" y="468649"/>
                </a:lnTo>
                <a:lnTo>
                  <a:pt x="796154" y="467043"/>
                </a:lnTo>
                <a:lnTo>
                  <a:pt x="791811" y="446242"/>
                </a:lnTo>
                <a:close/>
              </a:path>
              <a:path w="1921510" h="819785">
                <a:moveTo>
                  <a:pt x="796154" y="467043"/>
                </a:moveTo>
                <a:lnTo>
                  <a:pt x="790906" y="468649"/>
                </a:lnTo>
                <a:lnTo>
                  <a:pt x="796278" y="467524"/>
                </a:lnTo>
                <a:lnTo>
                  <a:pt x="796154" y="467043"/>
                </a:lnTo>
                <a:close/>
              </a:path>
              <a:path w="1921510" h="819785">
                <a:moveTo>
                  <a:pt x="796227" y="467280"/>
                </a:moveTo>
                <a:lnTo>
                  <a:pt x="796278" y="467524"/>
                </a:lnTo>
                <a:lnTo>
                  <a:pt x="790906" y="468649"/>
                </a:lnTo>
                <a:lnTo>
                  <a:pt x="796647" y="468649"/>
                </a:lnTo>
                <a:lnTo>
                  <a:pt x="796227" y="467280"/>
                </a:lnTo>
                <a:close/>
              </a:path>
              <a:path w="1921510" h="819785">
                <a:moveTo>
                  <a:pt x="796177" y="467043"/>
                </a:moveTo>
                <a:lnTo>
                  <a:pt x="796227" y="467280"/>
                </a:lnTo>
                <a:lnTo>
                  <a:pt x="796177" y="467043"/>
                </a:lnTo>
                <a:close/>
              </a:path>
              <a:path w="1921510" h="819785">
                <a:moveTo>
                  <a:pt x="835588" y="423816"/>
                </a:moveTo>
                <a:lnTo>
                  <a:pt x="831731" y="438626"/>
                </a:lnTo>
                <a:lnTo>
                  <a:pt x="825235" y="463009"/>
                </a:lnTo>
                <a:lnTo>
                  <a:pt x="835842" y="465829"/>
                </a:lnTo>
                <a:lnTo>
                  <a:pt x="842338" y="441445"/>
                </a:lnTo>
                <a:lnTo>
                  <a:pt x="846211" y="426577"/>
                </a:lnTo>
                <a:lnTo>
                  <a:pt x="835588" y="423816"/>
                </a:lnTo>
                <a:close/>
              </a:path>
              <a:path w="1921510" h="819785">
                <a:moveTo>
                  <a:pt x="850236" y="367581"/>
                </a:moveTo>
                <a:lnTo>
                  <a:pt x="840010" y="406839"/>
                </a:lnTo>
                <a:lnTo>
                  <a:pt x="850633" y="409600"/>
                </a:lnTo>
                <a:lnTo>
                  <a:pt x="860858" y="370341"/>
                </a:lnTo>
                <a:lnTo>
                  <a:pt x="850236" y="367581"/>
                </a:lnTo>
                <a:close/>
              </a:path>
              <a:path w="1921510" h="819785">
                <a:moveTo>
                  <a:pt x="900497" y="356538"/>
                </a:moveTo>
                <a:lnTo>
                  <a:pt x="894695" y="356538"/>
                </a:lnTo>
                <a:lnTo>
                  <a:pt x="889720" y="358853"/>
                </a:lnTo>
                <a:lnTo>
                  <a:pt x="899122" y="385900"/>
                </a:lnTo>
                <a:lnTo>
                  <a:pt x="902584" y="396156"/>
                </a:lnTo>
                <a:lnTo>
                  <a:pt x="912985" y="392652"/>
                </a:lnTo>
                <a:lnTo>
                  <a:pt x="909488" y="382294"/>
                </a:lnTo>
                <a:lnTo>
                  <a:pt x="900497" y="356538"/>
                </a:lnTo>
                <a:close/>
              </a:path>
              <a:path w="1921510" h="819785">
                <a:moveTo>
                  <a:pt x="889603" y="358601"/>
                </a:moveTo>
                <a:lnTo>
                  <a:pt x="889690" y="358853"/>
                </a:lnTo>
                <a:lnTo>
                  <a:pt x="889603" y="358601"/>
                </a:lnTo>
                <a:close/>
              </a:path>
              <a:path w="1921510" h="819785">
                <a:moveTo>
                  <a:pt x="894695" y="356538"/>
                </a:moveTo>
                <a:lnTo>
                  <a:pt x="889949" y="358189"/>
                </a:lnTo>
                <a:lnTo>
                  <a:pt x="889622" y="358341"/>
                </a:lnTo>
                <a:lnTo>
                  <a:pt x="889603" y="358601"/>
                </a:lnTo>
                <a:lnTo>
                  <a:pt x="889720" y="358853"/>
                </a:lnTo>
                <a:lnTo>
                  <a:pt x="894695" y="356538"/>
                </a:lnTo>
                <a:close/>
              </a:path>
              <a:path w="1921510" h="819785">
                <a:moveTo>
                  <a:pt x="889949" y="358189"/>
                </a:moveTo>
                <a:lnTo>
                  <a:pt x="889512" y="358341"/>
                </a:lnTo>
                <a:lnTo>
                  <a:pt x="889949" y="358189"/>
                </a:lnTo>
                <a:close/>
              </a:path>
              <a:path w="1921510" h="819785">
                <a:moveTo>
                  <a:pt x="899456" y="353765"/>
                </a:moveTo>
                <a:lnTo>
                  <a:pt x="889949" y="358189"/>
                </a:lnTo>
                <a:lnTo>
                  <a:pt x="894695" y="356538"/>
                </a:lnTo>
                <a:lnTo>
                  <a:pt x="900497" y="356538"/>
                </a:lnTo>
                <a:lnTo>
                  <a:pt x="899748" y="354390"/>
                </a:lnTo>
                <a:lnTo>
                  <a:pt x="899456" y="353765"/>
                </a:lnTo>
                <a:close/>
              </a:path>
              <a:path w="1921510" h="819785">
                <a:moveTo>
                  <a:pt x="874970" y="326299"/>
                </a:moveTo>
                <a:lnTo>
                  <a:pt x="856150" y="350380"/>
                </a:lnTo>
                <a:lnTo>
                  <a:pt x="866352" y="354427"/>
                </a:lnTo>
                <a:lnTo>
                  <a:pt x="869586" y="346294"/>
                </a:lnTo>
                <a:lnTo>
                  <a:pt x="869446" y="346294"/>
                </a:lnTo>
                <a:lnTo>
                  <a:pt x="864904" y="343217"/>
                </a:lnTo>
                <a:lnTo>
                  <a:pt x="871535" y="343217"/>
                </a:lnTo>
                <a:lnTo>
                  <a:pt x="874092" y="339451"/>
                </a:lnTo>
                <a:lnTo>
                  <a:pt x="873451" y="339451"/>
                </a:lnTo>
                <a:lnTo>
                  <a:pt x="870670" y="334725"/>
                </a:lnTo>
                <a:lnTo>
                  <a:pt x="875082" y="334725"/>
                </a:lnTo>
                <a:lnTo>
                  <a:pt x="875475" y="331904"/>
                </a:lnTo>
                <a:lnTo>
                  <a:pt x="887438" y="331904"/>
                </a:lnTo>
                <a:lnTo>
                  <a:pt x="887314" y="331730"/>
                </a:lnTo>
                <a:lnTo>
                  <a:pt x="886930" y="331334"/>
                </a:lnTo>
                <a:lnTo>
                  <a:pt x="881879" y="327495"/>
                </a:lnTo>
                <a:lnTo>
                  <a:pt x="881024" y="327140"/>
                </a:lnTo>
                <a:lnTo>
                  <a:pt x="874970" y="326299"/>
                </a:lnTo>
                <a:close/>
              </a:path>
              <a:path w="1921510" h="819785">
                <a:moveTo>
                  <a:pt x="864904" y="343217"/>
                </a:moveTo>
                <a:lnTo>
                  <a:pt x="869446" y="346294"/>
                </a:lnTo>
                <a:lnTo>
                  <a:pt x="869783" y="345797"/>
                </a:lnTo>
                <a:lnTo>
                  <a:pt x="870005" y="345240"/>
                </a:lnTo>
                <a:lnTo>
                  <a:pt x="864904" y="343217"/>
                </a:lnTo>
                <a:close/>
              </a:path>
              <a:path w="1921510" h="819785">
                <a:moveTo>
                  <a:pt x="869783" y="345797"/>
                </a:moveTo>
                <a:lnTo>
                  <a:pt x="869446" y="346294"/>
                </a:lnTo>
                <a:lnTo>
                  <a:pt x="869586" y="346294"/>
                </a:lnTo>
                <a:lnTo>
                  <a:pt x="869783" y="345797"/>
                </a:lnTo>
                <a:close/>
              </a:path>
              <a:path w="1921510" h="819785">
                <a:moveTo>
                  <a:pt x="871535" y="343217"/>
                </a:moveTo>
                <a:lnTo>
                  <a:pt x="864904" y="343217"/>
                </a:lnTo>
                <a:lnTo>
                  <a:pt x="870005" y="345240"/>
                </a:lnTo>
                <a:lnTo>
                  <a:pt x="869783" y="345797"/>
                </a:lnTo>
                <a:lnTo>
                  <a:pt x="871535" y="343217"/>
                </a:lnTo>
                <a:close/>
              </a:path>
              <a:path w="1921510" h="819785">
                <a:moveTo>
                  <a:pt x="879173" y="339215"/>
                </a:moveTo>
                <a:lnTo>
                  <a:pt x="882254" y="343548"/>
                </a:lnTo>
                <a:lnTo>
                  <a:pt x="887650" y="339721"/>
                </a:lnTo>
                <a:lnTo>
                  <a:pt x="879840" y="339721"/>
                </a:lnTo>
                <a:lnTo>
                  <a:pt x="879173" y="339215"/>
                </a:lnTo>
                <a:close/>
              </a:path>
              <a:path w="1921510" h="819785">
                <a:moveTo>
                  <a:pt x="883163" y="335359"/>
                </a:moveTo>
                <a:lnTo>
                  <a:pt x="878688" y="338533"/>
                </a:lnTo>
                <a:lnTo>
                  <a:pt x="879173" y="339215"/>
                </a:lnTo>
                <a:lnTo>
                  <a:pt x="879840" y="339721"/>
                </a:lnTo>
                <a:lnTo>
                  <a:pt x="883163" y="335359"/>
                </a:lnTo>
                <a:close/>
              </a:path>
              <a:path w="1921510" h="819785">
                <a:moveTo>
                  <a:pt x="889894" y="335359"/>
                </a:moveTo>
                <a:lnTo>
                  <a:pt x="883163" y="335359"/>
                </a:lnTo>
                <a:lnTo>
                  <a:pt x="879840" y="339721"/>
                </a:lnTo>
                <a:lnTo>
                  <a:pt x="887650" y="339721"/>
                </a:lnTo>
                <a:lnTo>
                  <a:pt x="891204" y="337200"/>
                </a:lnTo>
                <a:lnTo>
                  <a:pt x="889894" y="335359"/>
                </a:lnTo>
                <a:close/>
              </a:path>
              <a:path w="1921510" h="819785">
                <a:moveTo>
                  <a:pt x="870670" y="334725"/>
                </a:moveTo>
                <a:lnTo>
                  <a:pt x="873451" y="339451"/>
                </a:lnTo>
                <a:lnTo>
                  <a:pt x="874517" y="338825"/>
                </a:lnTo>
                <a:lnTo>
                  <a:pt x="875212" y="337802"/>
                </a:lnTo>
                <a:lnTo>
                  <a:pt x="870670" y="334725"/>
                </a:lnTo>
                <a:close/>
              </a:path>
              <a:path w="1921510" h="819785">
                <a:moveTo>
                  <a:pt x="874517" y="338825"/>
                </a:moveTo>
                <a:lnTo>
                  <a:pt x="873451" y="339451"/>
                </a:lnTo>
                <a:lnTo>
                  <a:pt x="874092" y="339451"/>
                </a:lnTo>
                <a:lnTo>
                  <a:pt x="874517" y="338825"/>
                </a:lnTo>
                <a:close/>
              </a:path>
              <a:path w="1921510" h="819785">
                <a:moveTo>
                  <a:pt x="877140" y="337670"/>
                </a:moveTo>
                <a:lnTo>
                  <a:pt x="879173" y="339215"/>
                </a:lnTo>
                <a:lnTo>
                  <a:pt x="878688" y="338533"/>
                </a:lnTo>
                <a:lnTo>
                  <a:pt x="879627" y="337867"/>
                </a:lnTo>
                <a:lnTo>
                  <a:pt x="878563" y="337867"/>
                </a:lnTo>
                <a:lnTo>
                  <a:pt x="877140" y="337670"/>
                </a:lnTo>
                <a:close/>
              </a:path>
              <a:path w="1921510" h="819785">
                <a:moveTo>
                  <a:pt x="875082" y="334725"/>
                </a:moveTo>
                <a:lnTo>
                  <a:pt x="870670" y="334725"/>
                </a:lnTo>
                <a:lnTo>
                  <a:pt x="875212" y="337802"/>
                </a:lnTo>
                <a:lnTo>
                  <a:pt x="874517" y="338825"/>
                </a:lnTo>
                <a:lnTo>
                  <a:pt x="876610" y="337596"/>
                </a:lnTo>
                <a:lnTo>
                  <a:pt x="874719" y="337333"/>
                </a:lnTo>
                <a:lnTo>
                  <a:pt x="875082" y="334725"/>
                </a:lnTo>
                <a:close/>
              </a:path>
              <a:path w="1921510" h="819785">
                <a:moveTo>
                  <a:pt x="879319" y="332438"/>
                </a:moveTo>
                <a:lnTo>
                  <a:pt x="877327" y="335052"/>
                </a:lnTo>
                <a:lnTo>
                  <a:pt x="878256" y="336629"/>
                </a:lnTo>
                <a:lnTo>
                  <a:pt x="876854" y="337453"/>
                </a:lnTo>
                <a:lnTo>
                  <a:pt x="877140" y="337670"/>
                </a:lnTo>
                <a:lnTo>
                  <a:pt x="878563" y="337867"/>
                </a:lnTo>
                <a:lnTo>
                  <a:pt x="879319" y="332438"/>
                </a:lnTo>
                <a:close/>
              </a:path>
              <a:path w="1921510" h="819785">
                <a:moveTo>
                  <a:pt x="887817" y="332438"/>
                </a:moveTo>
                <a:lnTo>
                  <a:pt x="879319" y="332438"/>
                </a:lnTo>
                <a:lnTo>
                  <a:pt x="878563" y="337867"/>
                </a:lnTo>
                <a:lnTo>
                  <a:pt x="879627" y="337867"/>
                </a:lnTo>
                <a:lnTo>
                  <a:pt x="883163" y="335359"/>
                </a:lnTo>
                <a:lnTo>
                  <a:pt x="889894" y="335359"/>
                </a:lnTo>
                <a:lnTo>
                  <a:pt x="887817" y="332438"/>
                </a:lnTo>
                <a:close/>
              </a:path>
              <a:path w="1921510" h="819785">
                <a:moveTo>
                  <a:pt x="876854" y="337453"/>
                </a:moveTo>
                <a:lnTo>
                  <a:pt x="876610" y="337596"/>
                </a:lnTo>
                <a:lnTo>
                  <a:pt x="877140" y="337670"/>
                </a:lnTo>
                <a:lnTo>
                  <a:pt x="876854" y="337453"/>
                </a:lnTo>
                <a:close/>
              </a:path>
              <a:path w="1921510" h="819785">
                <a:moveTo>
                  <a:pt x="875475" y="331904"/>
                </a:moveTo>
                <a:lnTo>
                  <a:pt x="874719" y="337333"/>
                </a:lnTo>
                <a:lnTo>
                  <a:pt x="876610" y="337596"/>
                </a:lnTo>
                <a:lnTo>
                  <a:pt x="876854" y="337453"/>
                </a:lnTo>
                <a:lnTo>
                  <a:pt x="875996" y="336800"/>
                </a:lnTo>
                <a:lnTo>
                  <a:pt x="877327" y="335052"/>
                </a:lnTo>
                <a:lnTo>
                  <a:pt x="875475" y="331904"/>
                </a:lnTo>
                <a:close/>
              </a:path>
              <a:path w="1921510" h="819785">
                <a:moveTo>
                  <a:pt x="877327" y="335052"/>
                </a:moveTo>
                <a:lnTo>
                  <a:pt x="875996" y="336800"/>
                </a:lnTo>
                <a:lnTo>
                  <a:pt x="876854" y="337453"/>
                </a:lnTo>
                <a:lnTo>
                  <a:pt x="878256" y="336629"/>
                </a:lnTo>
                <a:lnTo>
                  <a:pt x="877327" y="335052"/>
                </a:lnTo>
                <a:close/>
              </a:path>
              <a:path w="1921510" h="819785">
                <a:moveTo>
                  <a:pt x="887438" y="331904"/>
                </a:moveTo>
                <a:lnTo>
                  <a:pt x="875475" y="331904"/>
                </a:lnTo>
                <a:lnTo>
                  <a:pt x="877327" y="335052"/>
                </a:lnTo>
                <a:lnTo>
                  <a:pt x="879319" y="332438"/>
                </a:lnTo>
                <a:lnTo>
                  <a:pt x="887817" y="332438"/>
                </a:lnTo>
                <a:lnTo>
                  <a:pt x="887438" y="331904"/>
                </a:lnTo>
                <a:close/>
              </a:path>
              <a:path w="1921510" h="819785">
                <a:moveTo>
                  <a:pt x="918597" y="409274"/>
                </a:moveTo>
                <a:lnTo>
                  <a:pt x="908196" y="412777"/>
                </a:lnTo>
                <a:lnTo>
                  <a:pt x="920339" y="448743"/>
                </a:lnTo>
                <a:lnTo>
                  <a:pt x="920587" y="449264"/>
                </a:lnTo>
                <a:lnTo>
                  <a:pt x="921936" y="451832"/>
                </a:lnTo>
                <a:lnTo>
                  <a:pt x="931656" y="446737"/>
                </a:lnTo>
                <a:lnTo>
                  <a:pt x="925447" y="446717"/>
                </a:lnTo>
                <a:lnTo>
                  <a:pt x="930307" y="444169"/>
                </a:lnTo>
                <a:lnTo>
                  <a:pt x="918597" y="409274"/>
                </a:lnTo>
                <a:close/>
              </a:path>
              <a:path w="1921510" h="819785">
                <a:moveTo>
                  <a:pt x="930307" y="444169"/>
                </a:moveTo>
                <a:lnTo>
                  <a:pt x="925447" y="446717"/>
                </a:lnTo>
                <a:lnTo>
                  <a:pt x="930647" y="444965"/>
                </a:lnTo>
                <a:lnTo>
                  <a:pt x="930509" y="444554"/>
                </a:lnTo>
                <a:lnTo>
                  <a:pt x="930307" y="444169"/>
                </a:lnTo>
                <a:close/>
              </a:path>
              <a:path w="1921510" h="819785">
                <a:moveTo>
                  <a:pt x="930509" y="444554"/>
                </a:moveTo>
                <a:lnTo>
                  <a:pt x="930647" y="444965"/>
                </a:lnTo>
                <a:lnTo>
                  <a:pt x="925447" y="446717"/>
                </a:lnTo>
                <a:lnTo>
                  <a:pt x="931645" y="446717"/>
                </a:lnTo>
                <a:lnTo>
                  <a:pt x="930509" y="444554"/>
                </a:lnTo>
                <a:close/>
              </a:path>
              <a:path w="1921510" h="819785">
                <a:moveTo>
                  <a:pt x="930379" y="444169"/>
                </a:moveTo>
                <a:lnTo>
                  <a:pt x="930509" y="444554"/>
                </a:lnTo>
                <a:lnTo>
                  <a:pt x="930379" y="444169"/>
                </a:lnTo>
                <a:close/>
              </a:path>
              <a:path w="1921510" h="819785">
                <a:moveTo>
                  <a:pt x="939821" y="460466"/>
                </a:moveTo>
                <a:lnTo>
                  <a:pt x="931804" y="467955"/>
                </a:lnTo>
                <a:lnTo>
                  <a:pt x="935502" y="471905"/>
                </a:lnTo>
                <a:lnTo>
                  <a:pt x="936228" y="472379"/>
                </a:lnTo>
                <a:lnTo>
                  <a:pt x="942885" y="474732"/>
                </a:lnTo>
                <a:lnTo>
                  <a:pt x="943911" y="474789"/>
                </a:lnTo>
                <a:lnTo>
                  <a:pt x="949597" y="473463"/>
                </a:lnTo>
                <a:lnTo>
                  <a:pt x="950318" y="473115"/>
                </a:lnTo>
                <a:lnTo>
                  <a:pt x="955249" y="469207"/>
                </a:lnTo>
                <a:lnTo>
                  <a:pt x="943706" y="469207"/>
                </a:lnTo>
                <a:lnTo>
                  <a:pt x="943309" y="467509"/>
                </a:lnTo>
                <a:lnTo>
                  <a:pt x="938901" y="467509"/>
                </a:lnTo>
                <a:lnTo>
                  <a:pt x="940732" y="462341"/>
                </a:lnTo>
                <a:lnTo>
                  <a:pt x="941577" y="462341"/>
                </a:lnTo>
                <a:lnTo>
                  <a:pt x="939821" y="460466"/>
                </a:lnTo>
                <a:close/>
              </a:path>
              <a:path w="1921510" h="819785">
                <a:moveTo>
                  <a:pt x="944023" y="463504"/>
                </a:moveTo>
                <a:lnTo>
                  <a:pt x="942909" y="463764"/>
                </a:lnTo>
                <a:lnTo>
                  <a:pt x="942641" y="464016"/>
                </a:lnTo>
                <a:lnTo>
                  <a:pt x="942606" y="464503"/>
                </a:lnTo>
                <a:lnTo>
                  <a:pt x="943706" y="469207"/>
                </a:lnTo>
                <a:lnTo>
                  <a:pt x="945111" y="465241"/>
                </a:lnTo>
                <a:lnTo>
                  <a:pt x="944139" y="464016"/>
                </a:lnTo>
                <a:lnTo>
                  <a:pt x="944550" y="463691"/>
                </a:lnTo>
                <a:lnTo>
                  <a:pt x="944023" y="463504"/>
                </a:lnTo>
                <a:close/>
              </a:path>
              <a:path w="1921510" h="819785">
                <a:moveTo>
                  <a:pt x="945111" y="465241"/>
                </a:moveTo>
                <a:lnTo>
                  <a:pt x="943706" y="469207"/>
                </a:lnTo>
                <a:lnTo>
                  <a:pt x="955249" y="469207"/>
                </a:lnTo>
                <a:lnTo>
                  <a:pt x="956173" y="468476"/>
                </a:lnTo>
                <a:lnTo>
                  <a:pt x="956329" y="468311"/>
                </a:lnTo>
                <a:lnTo>
                  <a:pt x="947550" y="468311"/>
                </a:lnTo>
                <a:lnTo>
                  <a:pt x="945111" y="465241"/>
                </a:lnTo>
                <a:close/>
              </a:path>
              <a:path w="1921510" h="819785">
                <a:moveTo>
                  <a:pt x="946302" y="462973"/>
                </a:moveTo>
                <a:lnTo>
                  <a:pt x="945103" y="463252"/>
                </a:lnTo>
                <a:lnTo>
                  <a:pt x="944550" y="463691"/>
                </a:lnTo>
                <a:lnTo>
                  <a:pt x="945471" y="464016"/>
                </a:lnTo>
                <a:lnTo>
                  <a:pt x="945111" y="465241"/>
                </a:lnTo>
                <a:lnTo>
                  <a:pt x="947550" y="468311"/>
                </a:lnTo>
                <a:lnTo>
                  <a:pt x="946302" y="462973"/>
                </a:lnTo>
                <a:close/>
              </a:path>
              <a:path w="1921510" h="819785">
                <a:moveTo>
                  <a:pt x="950201" y="462973"/>
                </a:moveTo>
                <a:lnTo>
                  <a:pt x="946302" y="462973"/>
                </a:lnTo>
                <a:lnTo>
                  <a:pt x="947550" y="468311"/>
                </a:lnTo>
                <a:lnTo>
                  <a:pt x="956329" y="468311"/>
                </a:lnTo>
                <a:lnTo>
                  <a:pt x="956526" y="468103"/>
                </a:lnTo>
                <a:lnTo>
                  <a:pt x="959090" y="464503"/>
                </a:lnTo>
                <a:lnTo>
                  <a:pt x="952355" y="464503"/>
                </a:lnTo>
                <a:lnTo>
                  <a:pt x="950201" y="462973"/>
                </a:lnTo>
                <a:close/>
              </a:path>
              <a:path w="1921510" h="819785">
                <a:moveTo>
                  <a:pt x="940732" y="462341"/>
                </a:moveTo>
                <a:lnTo>
                  <a:pt x="938901" y="467509"/>
                </a:lnTo>
                <a:lnTo>
                  <a:pt x="942519" y="464130"/>
                </a:lnTo>
                <a:lnTo>
                  <a:pt x="942458" y="463869"/>
                </a:lnTo>
                <a:lnTo>
                  <a:pt x="942905" y="463765"/>
                </a:lnTo>
                <a:lnTo>
                  <a:pt x="941995" y="462787"/>
                </a:lnTo>
                <a:lnTo>
                  <a:pt x="940732" y="462341"/>
                </a:lnTo>
                <a:close/>
              </a:path>
              <a:path w="1921510" h="819785">
                <a:moveTo>
                  <a:pt x="942519" y="464130"/>
                </a:moveTo>
                <a:lnTo>
                  <a:pt x="938901" y="467509"/>
                </a:lnTo>
                <a:lnTo>
                  <a:pt x="943309" y="467509"/>
                </a:lnTo>
                <a:lnTo>
                  <a:pt x="942519" y="464130"/>
                </a:lnTo>
                <a:close/>
              </a:path>
              <a:path w="1921510" h="819785">
                <a:moveTo>
                  <a:pt x="944550" y="463691"/>
                </a:moveTo>
                <a:lnTo>
                  <a:pt x="944325" y="463869"/>
                </a:lnTo>
                <a:lnTo>
                  <a:pt x="944229" y="464130"/>
                </a:lnTo>
                <a:lnTo>
                  <a:pt x="945111" y="465241"/>
                </a:lnTo>
                <a:lnTo>
                  <a:pt x="945505" y="464130"/>
                </a:lnTo>
                <a:lnTo>
                  <a:pt x="944550" y="463691"/>
                </a:lnTo>
                <a:close/>
              </a:path>
              <a:path w="1921510" h="819785">
                <a:moveTo>
                  <a:pt x="948944" y="460209"/>
                </a:moveTo>
                <a:lnTo>
                  <a:pt x="948335" y="460692"/>
                </a:lnTo>
                <a:lnTo>
                  <a:pt x="947883" y="461326"/>
                </a:lnTo>
                <a:lnTo>
                  <a:pt x="952355" y="464503"/>
                </a:lnTo>
                <a:lnTo>
                  <a:pt x="948944" y="460209"/>
                </a:lnTo>
                <a:close/>
              </a:path>
              <a:path w="1921510" h="819785">
                <a:moveTo>
                  <a:pt x="962149" y="460209"/>
                </a:moveTo>
                <a:lnTo>
                  <a:pt x="948944" y="460209"/>
                </a:lnTo>
                <a:lnTo>
                  <a:pt x="952355" y="464503"/>
                </a:lnTo>
                <a:lnTo>
                  <a:pt x="959090" y="464503"/>
                </a:lnTo>
                <a:lnTo>
                  <a:pt x="962149" y="460209"/>
                </a:lnTo>
                <a:close/>
              </a:path>
              <a:path w="1921510" h="819785">
                <a:moveTo>
                  <a:pt x="942909" y="463764"/>
                </a:moveTo>
                <a:lnTo>
                  <a:pt x="942458" y="463869"/>
                </a:lnTo>
                <a:lnTo>
                  <a:pt x="942519" y="464130"/>
                </a:lnTo>
                <a:lnTo>
                  <a:pt x="942909" y="463764"/>
                </a:lnTo>
                <a:close/>
              </a:path>
              <a:path w="1921510" h="819785">
                <a:moveTo>
                  <a:pt x="941995" y="462787"/>
                </a:moveTo>
                <a:lnTo>
                  <a:pt x="942909" y="463764"/>
                </a:lnTo>
                <a:lnTo>
                  <a:pt x="944023" y="463504"/>
                </a:lnTo>
                <a:lnTo>
                  <a:pt x="941995" y="462787"/>
                </a:lnTo>
                <a:close/>
              </a:path>
              <a:path w="1921510" h="819785">
                <a:moveTo>
                  <a:pt x="945103" y="463252"/>
                </a:moveTo>
                <a:lnTo>
                  <a:pt x="944023" y="463504"/>
                </a:lnTo>
                <a:lnTo>
                  <a:pt x="944550" y="463691"/>
                </a:lnTo>
                <a:lnTo>
                  <a:pt x="945103" y="463252"/>
                </a:lnTo>
                <a:close/>
              </a:path>
              <a:path w="1921510" h="819785">
                <a:moveTo>
                  <a:pt x="948335" y="460692"/>
                </a:moveTo>
                <a:lnTo>
                  <a:pt x="945103" y="463252"/>
                </a:lnTo>
                <a:lnTo>
                  <a:pt x="946302" y="462973"/>
                </a:lnTo>
                <a:lnTo>
                  <a:pt x="950201" y="462973"/>
                </a:lnTo>
                <a:lnTo>
                  <a:pt x="947883" y="461326"/>
                </a:lnTo>
                <a:lnTo>
                  <a:pt x="948335" y="460692"/>
                </a:lnTo>
                <a:close/>
              </a:path>
              <a:path w="1921510" h="819785">
                <a:moveTo>
                  <a:pt x="941577" y="462341"/>
                </a:moveTo>
                <a:lnTo>
                  <a:pt x="940732" y="462341"/>
                </a:lnTo>
                <a:lnTo>
                  <a:pt x="941995" y="462787"/>
                </a:lnTo>
                <a:lnTo>
                  <a:pt x="941577" y="462341"/>
                </a:lnTo>
                <a:close/>
              </a:path>
              <a:path w="1921510" h="819785">
                <a:moveTo>
                  <a:pt x="953398" y="453582"/>
                </a:moveTo>
                <a:lnTo>
                  <a:pt x="948335" y="460692"/>
                </a:lnTo>
                <a:lnTo>
                  <a:pt x="948944" y="460209"/>
                </a:lnTo>
                <a:lnTo>
                  <a:pt x="962149" y="460209"/>
                </a:lnTo>
                <a:lnTo>
                  <a:pt x="962761" y="459350"/>
                </a:lnTo>
                <a:lnTo>
                  <a:pt x="963036" y="458846"/>
                </a:lnTo>
                <a:lnTo>
                  <a:pt x="964250" y="456407"/>
                </a:lnTo>
                <a:lnTo>
                  <a:pt x="958121" y="456407"/>
                </a:lnTo>
                <a:lnTo>
                  <a:pt x="953206" y="453968"/>
                </a:lnTo>
                <a:lnTo>
                  <a:pt x="953398" y="453582"/>
                </a:lnTo>
                <a:close/>
              </a:path>
              <a:path w="1921510" h="819785">
                <a:moveTo>
                  <a:pt x="953649" y="453229"/>
                </a:moveTo>
                <a:lnTo>
                  <a:pt x="953398" y="453582"/>
                </a:lnTo>
                <a:lnTo>
                  <a:pt x="953206" y="453968"/>
                </a:lnTo>
                <a:lnTo>
                  <a:pt x="958121" y="456407"/>
                </a:lnTo>
                <a:lnTo>
                  <a:pt x="953649" y="453229"/>
                </a:lnTo>
                <a:close/>
              </a:path>
              <a:path w="1921510" h="819785">
                <a:moveTo>
                  <a:pt x="965830" y="453229"/>
                </a:moveTo>
                <a:lnTo>
                  <a:pt x="953649" y="453229"/>
                </a:lnTo>
                <a:lnTo>
                  <a:pt x="958121" y="456407"/>
                </a:lnTo>
                <a:lnTo>
                  <a:pt x="964250" y="456407"/>
                </a:lnTo>
                <a:lnTo>
                  <a:pt x="965830" y="453229"/>
                </a:lnTo>
                <a:close/>
              </a:path>
              <a:path w="1921510" h="819785">
                <a:moveTo>
                  <a:pt x="958085" y="444159"/>
                </a:moveTo>
                <a:lnTo>
                  <a:pt x="953398" y="453582"/>
                </a:lnTo>
                <a:lnTo>
                  <a:pt x="953649" y="453229"/>
                </a:lnTo>
                <a:lnTo>
                  <a:pt x="965830" y="453229"/>
                </a:lnTo>
                <a:lnTo>
                  <a:pt x="967915" y="449037"/>
                </a:lnTo>
                <a:lnTo>
                  <a:pt x="958085" y="444159"/>
                </a:lnTo>
                <a:close/>
              </a:path>
              <a:path w="1921510" h="819785">
                <a:moveTo>
                  <a:pt x="982124" y="391474"/>
                </a:moveTo>
                <a:lnTo>
                  <a:pt x="965430" y="428454"/>
                </a:lnTo>
                <a:lnTo>
                  <a:pt x="975437" y="432960"/>
                </a:lnTo>
                <a:lnTo>
                  <a:pt x="992131" y="395980"/>
                </a:lnTo>
                <a:lnTo>
                  <a:pt x="982124" y="391474"/>
                </a:lnTo>
                <a:close/>
              </a:path>
              <a:path w="1921510" h="819785">
                <a:moveTo>
                  <a:pt x="1028264" y="378114"/>
                </a:moveTo>
                <a:lnTo>
                  <a:pt x="1024431" y="378114"/>
                </a:lnTo>
                <a:lnTo>
                  <a:pt x="1020403" y="381838"/>
                </a:lnTo>
                <a:lnTo>
                  <a:pt x="1021040" y="382919"/>
                </a:lnTo>
                <a:lnTo>
                  <a:pt x="1028264" y="378114"/>
                </a:lnTo>
                <a:close/>
              </a:path>
              <a:path w="1921510" h="819785">
                <a:moveTo>
                  <a:pt x="1020105" y="381517"/>
                </a:moveTo>
                <a:lnTo>
                  <a:pt x="1020320" y="381838"/>
                </a:lnTo>
                <a:lnTo>
                  <a:pt x="1020105" y="381517"/>
                </a:lnTo>
                <a:close/>
              </a:path>
              <a:path w="1921510" h="819785">
                <a:moveTo>
                  <a:pt x="1024431" y="378114"/>
                </a:moveTo>
                <a:lnTo>
                  <a:pt x="1019862" y="381152"/>
                </a:lnTo>
                <a:lnTo>
                  <a:pt x="1020105" y="381517"/>
                </a:lnTo>
                <a:lnTo>
                  <a:pt x="1020403" y="381838"/>
                </a:lnTo>
                <a:lnTo>
                  <a:pt x="1024431" y="378114"/>
                </a:lnTo>
                <a:close/>
              </a:path>
              <a:path w="1921510" h="819785">
                <a:moveTo>
                  <a:pt x="1014223" y="375171"/>
                </a:moveTo>
                <a:lnTo>
                  <a:pt x="1020105" y="381517"/>
                </a:lnTo>
                <a:lnTo>
                  <a:pt x="1019862" y="381152"/>
                </a:lnTo>
                <a:lnTo>
                  <a:pt x="1024431" y="378114"/>
                </a:lnTo>
                <a:lnTo>
                  <a:pt x="1028264" y="378114"/>
                </a:lnTo>
                <a:lnTo>
                  <a:pt x="1030176" y="376842"/>
                </a:lnTo>
                <a:lnTo>
                  <a:pt x="1029334" y="375579"/>
                </a:lnTo>
                <a:lnTo>
                  <a:pt x="1014917" y="375579"/>
                </a:lnTo>
                <a:lnTo>
                  <a:pt x="1014223" y="375171"/>
                </a:lnTo>
                <a:close/>
              </a:path>
              <a:path w="1921510" h="819785">
                <a:moveTo>
                  <a:pt x="996355" y="378641"/>
                </a:moveTo>
                <a:lnTo>
                  <a:pt x="998706" y="380769"/>
                </a:lnTo>
                <a:lnTo>
                  <a:pt x="999413" y="379989"/>
                </a:lnTo>
                <a:lnTo>
                  <a:pt x="996355" y="378641"/>
                </a:lnTo>
                <a:close/>
              </a:path>
              <a:path w="1921510" h="819785">
                <a:moveTo>
                  <a:pt x="994639" y="377087"/>
                </a:moveTo>
                <a:lnTo>
                  <a:pt x="996355" y="378641"/>
                </a:lnTo>
                <a:lnTo>
                  <a:pt x="999350" y="379989"/>
                </a:lnTo>
                <a:lnTo>
                  <a:pt x="999643" y="379340"/>
                </a:lnTo>
                <a:lnTo>
                  <a:pt x="994639" y="377087"/>
                </a:lnTo>
                <a:close/>
              </a:path>
              <a:path w="1921510" h="819785">
                <a:moveTo>
                  <a:pt x="1002047" y="377087"/>
                </a:moveTo>
                <a:lnTo>
                  <a:pt x="994639" y="377087"/>
                </a:lnTo>
                <a:lnTo>
                  <a:pt x="999643" y="379340"/>
                </a:lnTo>
                <a:lnTo>
                  <a:pt x="999350" y="379989"/>
                </a:lnTo>
                <a:lnTo>
                  <a:pt x="1002047" y="377087"/>
                </a:lnTo>
                <a:close/>
              </a:path>
              <a:path w="1921510" h="819785">
                <a:moveTo>
                  <a:pt x="1006650" y="361494"/>
                </a:moveTo>
                <a:lnTo>
                  <a:pt x="989343" y="375483"/>
                </a:lnTo>
                <a:lnTo>
                  <a:pt x="996355" y="378641"/>
                </a:lnTo>
                <a:lnTo>
                  <a:pt x="994639" y="377087"/>
                </a:lnTo>
                <a:lnTo>
                  <a:pt x="1002047" y="377087"/>
                </a:lnTo>
                <a:lnTo>
                  <a:pt x="1004250" y="374660"/>
                </a:lnTo>
                <a:lnTo>
                  <a:pt x="1003650" y="374660"/>
                </a:lnTo>
                <a:lnTo>
                  <a:pt x="1001366" y="369675"/>
                </a:lnTo>
                <a:lnTo>
                  <a:pt x="1006900" y="369675"/>
                </a:lnTo>
                <a:lnTo>
                  <a:pt x="1007132" y="367040"/>
                </a:lnTo>
                <a:lnTo>
                  <a:pt x="1021645" y="367040"/>
                </a:lnTo>
                <a:lnTo>
                  <a:pt x="1021366" y="366739"/>
                </a:lnTo>
                <a:lnTo>
                  <a:pt x="1020952" y="366406"/>
                </a:lnTo>
                <a:lnTo>
                  <a:pt x="1014011" y="362320"/>
                </a:lnTo>
                <a:lnTo>
                  <a:pt x="1013243" y="362074"/>
                </a:lnTo>
                <a:lnTo>
                  <a:pt x="1006650" y="361494"/>
                </a:lnTo>
                <a:close/>
              </a:path>
              <a:path w="1921510" h="819785">
                <a:moveTo>
                  <a:pt x="1017704" y="370856"/>
                </a:moveTo>
                <a:lnTo>
                  <a:pt x="1013676" y="374580"/>
                </a:lnTo>
                <a:lnTo>
                  <a:pt x="1014223" y="375171"/>
                </a:lnTo>
                <a:lnTo>
                  <a:pt x="1014917" y="375579"/>
                </a:lnTo>
                <a:lnTo>
                  <a:pt x="1017704" y="370856"/>
                </a:lnTo>
                <a:close/>
              </a:path>
              <a:path w="1921510" h="819785">
                <a:moveTo>
                  <a:pt x="1025183" y="370856"/>
                </a:moveTo>
                <a:lnTo>
                  <a:pt x="1017704" y="370856"/>
                </a:lnTo>
                <a:lnTo>
                  <a:pt x="1014917" y="375579"/>
                </a:lnTo>
                <a:lnTo>
                  <a:pt x="1029334" y="375579"/>
                </a:lnTo>
                <a:lnTo>
                  <a:pt x="1028837" y="374833"/>
                </a:lnTo>
                <a:lnTo>
                  <a:pt x="1028273" y="374191"/>
                </a:lnTo>
                <a:lnTo>
                  <a:pt x="1025183" y="370856"/>
                </a:lnTo>
                <a:close/>
              </a:path>
              <a:path w="1921510" h="819785">
                <a:moveTo>
                  <a:pt x="1010220" y="372814"/>
                </a:moveTo>
                <a:lnTo>
                  <a:pt x="1014223" y="375171"/>
                </a:lnTo>
                <a:lnTo>
                  <a:pt x="1013676" y="374580"/>
                </a:lnTo>
                <a:lnTo>
                  <a:pt x="1015468" y="372923"/>
                </a:lnTo>
                <a:lnTo>
                  <a:pt x="1011456" y="372923"/>
                </a:lnTo>
                <a:lnTo>
                  <a:pt x="1010220" y="372814"/>
                </a:lnTo>
                <a:close/>
              </a:path>
              <a:path w="1921510" h="819785">
                <a:moveTo>
                  <a:pt x="1001366" y="369675"/>
                </a:moveTo>
                <a:lnTo>
                  <a:pt x="1003650" y="374660"/>
                </a:lnTo>
                <a:lnTo>
                  <a:pt x="1004675" y="374191"/>
                </a:lnTo>
                <a:lnTo>
                  <a:pt x="1005433" y="373356"/>
                </a:lnTo>
                <a:lnTo>
                  <a:pt x="1001366" y="369675"/>
                </a:lnTo>
                <a:close/>
              </a:path>
              <a:path w="1921510" h="819785">
                <a:moveTo>
                  <a:pt x="1004675" y="374191"/>
                </a:moveTo>
                <a:lnTo>
                  <a:pt x="1003650" y="374660"/>
                </a:lnTo>
                <a:lnTo>
                  <a:pt x="1004250" y="374660"/>
                </a:lnTo>
                <a:lnTo>
                  <a:pt x="1004675" y="374191"/>
                </a:lnTo>
                <a:close/>
              </a:path>
              <a:path w="1921510" h="819785">
                <a:moveTo>
                  <a:pt x="1006900" y="369675"/>
                </a:moveTo>
                <a:lnTo>
                  <a:pt x="1001366" y="369675"/>
                </a:lnTo>
                <a:lnTo>
                  <a:pt x="1005433" y="373356"/>
                </a:lnTo>
                <a:lnTo>
                  <a:pt x="1004675" y="374191"/>
                </a:lnTo>
                <a:lnTo>
                  <a:pt x="1008096" y="372628"/>
                </a:lnTo>
                <a:lnTo>
                  <a:pt x="1006651" y="372500"/>
                </a:lnTo>
                <a:lnTo>
                  <a:pt x="1006900" y="369675"/>
                </a:lnTo>
                <a:close/>
              </a:path>
              <a:path w="1921510" h="819785">
                <a:moveTo>
                  <a:pt x="1011937" y="367462"/>
                </a:moveTo>
                <a:lnTo>
                  <a:pt x="1009341" y="371862"/>
                </a:lnTo>
                <a:lnTo>
                  <a:pt x="1009416" y="372025"/>
                </a:lnTo>
                <a:lnTo>
                  <a:pt x="1009183" y="372131"/>
                </a:lnTo>
                <a:lnTo>
                  <a:pt x="1010220" y="372814"/>
                </a:lnTo>
                <a:lnTo>
                  <a:pt x="1011456" y="372923"/>
                </a:lnTo>
                <a:lnTo>
                  <a:pt x="1011937" y="367462"/>
                </a:lnTo>
                <a:close/>
              </a:path>
              <a:path w="1921510" h="819785">
                <a:moveTo>
                  <a:pt x="1022037" y="367462"/>
                </a:moveTo>
                <a:lnTo>
                  <a:pt x="1011937" y="367462"/>
                </a:lnTo>
                <a:lnTo>
                  <a:pt x="1011456" y="372923"/>
                </a:lnTo>
                <a:lnTo>
                  <a:pt x="1015468" y="372923"/>
                </a:lnTo>
                <a:lnTo>
                  <a:pt x="1017704" y="370856"/>
                </a:lnTo>
                <a:lnTo>
                  <a:pt x="1025183" y="370856"/>
                </a:lnTo>
                <a:lnTo>
                  <a:pt x="1022037" y="367462"/>
                </a:lnTo>
                <a:close/>
              </a:path>
              <a:path w="1921510" h="819785">
                <a:moveTo>
                  <a:pt x="1009183" y="372131"/>
                </a:moveTo>
                <a:lnTo>
                  <a:pt x="1008096" y="372628"/>
                </a:lnTo>
                <a:lnTo>
                  <a:pt x="1010220" y="372814"/>
                </a:lnTo>
                <a:lnTo>
                  <a:pt x="1009151" y="372185"/>
                </a:lnTo>
                <a:close/>
              </a:path>
              <a:path w="1921510" h="819785">
                <a:moveTo>
                  <a:pt x="1007132" y="367040"/>
                </a:moveTo>
                <a:lnTo>
                  <a:pt x="1006651" y="372500"/>
                </a:lnTo>
                <a:lnTo>
                  <a:pt x="1008096" y="372628"/>
                </a:lnTo>
                <a:lnTo>
                  <a:pt x="1009183" y="372131"/>
                </a:lnTo>
                <a:lnTo>
                  <a:pt x="1009341" y="371862"/>
                </a:lnTo>
                <a:lnTo>
                  <a:pt x="1007132" y="367040"/>
                </a:lnTo>
                <a:close/>
              </a:path>
              <a:path w="1921510" h="819785">
                <a:moveTo>
                  <a:pt x="1009341" y="371862"/>
                </a:moveTo>
                <a:lnTo>
                  <a:pt x="1009183" y="372131"/>
                </a:lnTo>
                <a:lnTo>
                  <a:pt x="1009416" y="372025"/>
                </a:lnTo>
                <a:lnTo>
                  <a:pt x="1009341" y="371862"/>
                </a:lnTo>
                <a:close/>
              </a:path>
              <a:path w="1921510" h="819785">
                <a:moveTo>
                  <a:pt x="1021645" y="367040"/>
                </a:moveTo>
                <a:lnTo>
                  <a:pt x="1007132" y="367040"/>
                </a:lnTo>
                <a:lnTo>
                  <a:pt x="1009341" y="371862"/>
                </a:lnTo>
                <a:lnTo>
                  <a:pt x="1011937" y="367462"/>
                </a:lnTo>
                <a:lnTo>
                  <a:pt x="1022037" y="367462"/>
                </a:lnTo>
                <a:lnTo>
                  <a:pt x="1021645" y="367040"/>
                </a:lnTo>
                <a:close/>
              </a:path>
              <a:path w="1921510" h="819785">
                <a:moveTo>
                  <a:pt x="1039906" y="391437"/>
                </a:moveTo>
                <a:lnTo>
                  <a:pt x="1030777" y="397525"/>
                </a:lnTo>
                <a:lnTo>
                  <a:pt x="1047960" y="423226"/>
                </a:lnTo>
                <a:lnTo>
                  <a:pt x="1048218" y="423533"/>
                </a:lnTo>
                <a:lnTo>
                  <a:pt x="1055799" y="430761"/>
                </a:lnTo>
                <a:lnTo>
                  <a:pt x="1063378" y="422830"/>
                </a:lnTo>
                <a:lnTo>
                  <a:pt x="1060249" y="419847"/>
                </a:lnTo>
                <a:lnTo>
                  <a:pt x="1052300" y="419847"/>
                </a:lnTo>
                <a:lnTo>
                  <a:pt x="1056089" y="415881"/>
                </a:lnTo>
                <a:lnTo>
                  <a:pt x="1056248" y="415881"/>
                </a:lnTo>
                <a:lnTo>
                  <a:pt x="1039906" y="391437"/>
                </a:lnTo>
                <a:close/>
              </a:path>
              <a:path w="1921510" h="819785">
                <a:moveTo>
                  <a:pt x="1056089" y="415881"/>
                </a:moveTo>
                <a:lnTo>
                  <a:pt x="1052300" y="419847"/>
                </a:lnTo>
                <a:lnTo>
                  <a:pt x="1056864" y="416802"/>
                </a:lnTo>
                <a:lnTo>
                  <a:pt x="1056527" y="416299"/>
                </a:lnTo>
                <a:lnTo>
                  <a:pt x="1056089" y="415881"/>
                </a:lnTo>
                <a:close/>
              </a:path>
              <a:path w="1921510" h="819785">
                <a:moveTo>
                  <a:pt x="1056527" y="416299"/>
                </a:moveTo>
                <a:lnTo>
                  <a:pt x="1056864" y="416802"/>
                </a:lnTo>
                <a:lnTo>
                  <a:pt x="1052300" y="419847"/>
                </a:lnTo>
                <a:lnTo>
                  <a:pt x="1060249" y="419847"/>
                </a:lnTo>
                <a:lnTo>
                  <a:pt x="1056527" y="416299"/>
                </a:lnTo>
                <a:close/>
              </a:path>
              <a:path w="1921510" h="819785">
                <a:moveTo>
                  <a:pt x="1056248" y="415881"/>
                </a:moveTo>
                <a:lnTo>
                  <a:pt x="1056089" y="415881"/>
                </a:lnTo>
                <a:lnTo>
                  <a:pt x="1056527" y="416299"/>
                </a:lnTo>
                <a:lnTo>
                  <a:pt x="1056248" y="415881"/>
                </a:lnTo>
                <a:close/>
              </a:path>
              <a:path w="1921510" h="819785">
                <a:moveTo>
                  <a:pt x="1079987" y="424813"/>
                </a:moveTo>
                <a:lnTo>
                  <a:pt x="1074348" y="426341"/>
                </a:lnTo>
                <a:lnTo>
                  <a:pt x="1077223" y="436922"/>
                </a:lnTo>
                <a:lnTo>
                  <a:pt x="1083972" y="435093"/>
                </a:lnTo>
                <a:lnTo>
                  <a:pt x="1084394" y="434919"/>
                </a:lnTo>
                <a:lnTo>
                  <a:pt x="1093222" y="429922"/>
                </a:lnTo>
                <a:lnTo>
                  <a:pt x="1082091" y="429922"/>
                </a:lnTo>
                <a:lnTo>
                  <a:pt x="1079387" y="425152"/>
                </a:lnTo>
                <a:lnTo>
                  <a:pt x="1079987" y="424813"/>
                </a:lnTo>
                <a:close/>
              </a:path>
              <a:path w="1921510" h="819785">
                <a:moveTo>
                  <a:pt x="1080654" y="424632"/>
                </a:moveTo>
                <a:lnTo>
                  <a:pt x="1079987" y="424813"/>
                </a:lnTo>
                <a:lnTo>
                  <a:pt x="1079387" y="425152"/>
                </a:lnTo>
                <a:lnTo>
                  <a:pt x="1082091" y="429922"/>
                </a:lnTo>
                <a:lnTo>
                  <a:pt x="1080654" y="424632"/>
                </a:lnTo>
                <a:close/>
              </a:path>
              <a:path w="1921510" h="819785">
                <a:moveTo>
                  <a:pt x="1101859" y="424632"/>
                </a:moveTo>
                <a:lnTo>
                  <a:pt x="1080654" y="424632"/>
                </a:lnTo>
                <a:lnTo>
                  <a:pt x="1082091" y="429922"/>
                </a:lnTo>
                <a:lnTo>
                  <a:pt x="1093222" y="429922"/>
                </a:lnTo>
                <a:lnTo>
                  <a:pt x="1094600" y="429143"/>
                </a:lnTo>
                <a:lnTo>
                  <a:pt x="1101859" y="424632"/>
                </a:lnTo>
                <a:close/>
              </a:path>
              <a:path w="1921510" h="819785">
                <a:moveTo>
                  <a:pt x="1088897" y="419774"/>
                </a:moveTo>
                <a:lnTo>
                  <a:pt x="1079987" y="424813"/>
                </a:lnTo>
                <a:lnTo>
                  <a:pt x="1080654" y="424632"/>
                </a:lnTo>
                <a:lnTo>
                  <a:pt x="1101859" y="424632"/>
                </a:lnTo>
                <a:lnTo>
                  <a:pt x="1102091" y="424488"/>
                </a:lnTo>
                <a:lnTo>
                  <a:pt x="1091701" y="424488"/>
                </a:lnTo>
                <a:lnTo>
                  <a:pt x="1088802" y="419833"/>
                </a:lnTo>
                <a:close/>
              </a:path>
              <a:path w="1921510" h="819785">
                <a:moveTo>
                  <a:pt x="1088997" y="419717"/>
                </a:moveTo>
                <a:lnTo>
                  <a:pt x="1088802" y="419833"/>
                </a:lnTo>
                <a:lnTo>
                  <a:pt x="1091701" y="424488"/>
                </a:lnTo>
                <a:lnTo>
                  <a:pt x="1088997" y="419717"/>
                </a:lnTo>
                <a:close/>
              </a:path>
              <a:path w="1921510" h="819785">
                <a:moveTo>
                  <a:pt x="1109768" y="419717"/>
                </a:moveTo>
                <a:lnTo>
                  <a:pt x="1088997" y="419717"/>
                </a:lnTo>
                <a:lnTo>
                  <a:pt x="1091701" y="424488"/>
                </a:lnTo>
                <a:lnTo>
                  <a:pt x="1102091" y="424488"/>
                </a:lnTo>
                <a:lnTo>
                  <a:pt x="1109768" y="419717"/>
                </a:lnTo>
                <a:close/>
              </a:path>
              <a:path w="1921510" h="819785">
                <a:moveTo>
                  <a:pt x="1108362" y="407679"/>
                </a:moveTo>
                <a:lnTo>
                  <a:pt x="1088897" y="419774"/>
                </a:lnTo>
                <a:lnTo>
                  <a:pt x="1109768" y="419717"/>
                </a:lnTo>
                <a:lnTo>
                  <a:pt x="1114160" y="416989"/>
                </a:lnTo>
                <a:lnTo>
                  <a:pt x="1108362" y="407679"/>
                </a:lnTo>
                <a:close/>
              </a:path>
              <a:path w="1921510" h="819785">
                <a:moveTo>
                  <a:pt x="1143262" y="397484"/>
                </a:moveTo>
                <a:lnTo>
                  <a:pt x="1129247" y="398849"/>
                </a:lnTo>
                <a:lnTo>
                  <a:pt x="1128893" y="398919"/>
                </a:lnTo>
                <a:lnTo>
                  <a:pt x="1125538" y="399937"/>
                </a:lnTo>
                <a:lnTo>
                  <a:pt x="1128729" y="410427"/>
                </a:lnTo>
                <a:lnTo>
                  <a:pt x="1131042" y="409725"/>
                </a:lnTo>
                <a:lnTo>
                  <a:pt x="1130673" y="409725"/>
                </a:lnTo>
                <a:lnTo>
                  <a:pt x="1130141" y="404270"/>
                </a:lnTo>
                <a:lnTo>
                  <a:pt x="1143579" y="404270"/>
                </a:lnTo>
                <a:lnTo>
                  <a:pt x="1143595" y="402959"/>
                </a:lnTo>
                <a:lnTo>
                  <a:pt x="1167549" y="402959"/>
                </a:lnTo>
                <a:lnTo>
                  <a:pt x="1167611" y="397763"/>
                </a:lnTo>
                <a:lnTo>
                  <a:pt x="1143262" y="397484"/>
                </a:lnTo>
                <a:close/>
              </a:path>
              <a:path w="1921510" h="819785">
                <a:moveTo>
                  <a:pt x="1130141" y="404270"/>
                </a:moveTo>
                <a:lnTo>
                  <a:pt x="1130673" y="409725"/>
                </a:lnTo>
                <a:lnTo>
                  <a:pt x="1131216" y="409673"/>
                </a:lnTo>
                <a:lnTo>
                  <a:pt x="1131736" y="409515"/>
                </a:lnTo>
                <a:lnTo>
                  <a:pt x="1130141" y="404270"/>
                </a:lnTo>
                <a:close/>
              </a:path>
              <a:path w="1921510" h="819785">
                <a:moveTo>
                  <a:pt x="1131216" y="409673"/>
                </a:moveTo>
                <a:lnTo>
                  <a:pt x="1130673" y="409725"/>
                </a:lnTo>
                <a:lnTo>
                  <a:pt x="1131042" y="409725"/>
                </a:lnTo>
                <a:lnTo>
                  <a:pt x="1131216" y="409673"/>
                </a:lnTo>
                <a:close/>
              </a:path>
              <a:path w="1921510" h="819785">
                <a:moveTo>
                  <a:pt x="1143579" y="404270"/>
                </a:moveTo>
                <a:lnTo>
                  <a:pt x="1130141" y="404270"/>
                </a:lnTo>
                <a:lnTo>
                  <a:pt x="1131736" y="409515"/>
                </a:lnTo>
                <a:lnTo>
                  <a:pt x="1131216" y="409673"/>
                </a:lnTo>
                <a:lnTo>
                  <a:pt x="1143829" y="408444"/>
                </a:lnTo>
                <a:lnTo>
                  <a:pt x="1143530" y="408441"/>
                </a:lnTo>
                <a:lnTo>
                  <a:pt x="1143579" y="404270"/>
                </a:lnTo>
                <a:close/>
              </a:path>
              <a:path w="1921510" h="819785">
                <a:moveTo>
                  <a:pt x="1167549" y="402959"/>
                </a:moveTo>
                <a:lnTo>
                  <a:pt x="1143595" y="402959"/>
                </a:lnTo>
                <a:lnTo>
                  <a:pt x="1144128" y="408415"/>
                </a:lnTo>
                <a:lnTo>
                  <a:pt x="1143829" y="408444"/>
                </a:lnTo>
                <a:lnTo>
                  <a:pt x="1167480" y="408726"/>
                </a:lnTo>
                <a:lnTo>
                  <a:pt x="1167549" y="402959"/>
                </a:lnTo>
                <a:close/>
              </a:path>
              <a:path w="1921510" h="819785">
                <a:moveTo>
                  <a:pt x="1143595" y="402959"/>
                </a:moveTo>
                <a:lnTo>
                  <a:pt x="1143530" y="408441"/>
                </a:lnTo>
                <a:lnTo>
                  <a:pt x="1143865" y="408441"/>
                </a:lnTo>
                <a:lnTo>
                  <a:pt x="1144128" y="408415"/>
                </a:lnTo>
                <a:lnTo>
                  <a:pt x="1143595" y="402959"/>
                </a:lnTo>
                <a:close/>
              </a:path>
              <a:path w="1921510" h="819785">
                <a:moveTo>
                  <a:pt x="1225504" y="408772"/>
                </a:moveTo>
                <a:lnTo>
                  <a:pt x="1217592" y="408772"/>
                </a:lnTo>
                <a:lnTo>
                  <a:pt x="1216367" y="414116"/>
                </a:lnTo>
                <a:lnTo>
                  <a:pt x="1223550" y="416045"/>
                </a:lnTo>
                <a:lnTo>
                  <a:pt x="1225504" y="408772"/>
                </a:lnTo>
                <a:close/>
              </a:path>
              <a:path w="1921510" h="819785">
                <a:moveTo>
                  <a:pt x="1216269" y="414093"/>
                </a:moveTo>
                <a:close/>
              </a:path>
              <a:path w="1921510" h="819785">
                <a:moveTo>
                  <a:pt x="1217592" y="408772"/>
                </a:moveTo>
                <a:lnTo>
                  <a:pt x="1216170" y="414067"/>
                </a:lnTo>
                <a:lnTo>
                  <a:pt x="1216367" y="414116"/>
                </a:lnTo>
                <a:lnTo>
                  <a:pt x="1217592" y="408772"/>
                </a:lnTo>
                <a:close/>
              </a:path>
              <a:path w="1921510" h="819785">
                <a:moveTo>
                  <a:pt x="1200426" y="410468"/>
                </a:moveTo>
                <a:lnTo>
                  <a:pt x="1216269" y="414093"/>
                </a:lnTo>
                <a:lnTo>
                  <a:pt x="1217128" y="410499"/>
                </a:lnTo>
                <a:lnTo>
                  <a:pt x="1200831" y="410499"/>
                </a:lnTo>
                <a:lnTo>
                  <a:pt x="1200426" y="410468"/>
                </a:lnTo>
                <a:close/>
              </a:path>
              <a:path w="1921510" h="819785">
                <a:moveTo>
                  <a:pt x="1201255" y="405034"/>
                </a:moveTo>
                <a:lnTo>
                  <a:pt x="1200030" y="410377"/>
                </a:lnTo>
                <a:lnTo>
                  <a:pt x="1200426" y="410468"/>
                </a:lnTo>
                <a:lnTo>
                  <a:pt x="1200831" y="410499"/>
                </a:lnTo>
                <a:lnTo>
                  <a:pt x="1201255" y="405034"/>
                </a:lnTo>
                <a:close/>
              </a:path>
              <a:path w="1921510" h="819785">
                <a:moveTo>
                  <a:pt x="1224817" y="405034"/>
                </a:moveTo>
                <a:lnTo>
                  <a:pt x="1201255" y="405034"/>
                </a:lnTo>
                <a:lnTo>
                  <a:pt x="1200831" y="410499"/>
                </a:lnTo>
                <a:lnTo>
                  <a:pt x="1217128" y="410499"/>
                </a:lnTo>
                <a:lnTo>
                  <a:pt x="1217592" y="408772"/>
                </a:lnTo>
                <a:lnTo>
                  <a:pt x="1225504" y="408772"/>
                </a:lnTo>
                <a:lnTo>
                  <a:pt x="1226396" y="405456"/>
                </a:lnTo>
                <a:lnTo>
                  <a:pt x="1224817" y="405034"/>
                </a:lnTo>
                <a:close/>
              </a:path>
              <a:path w="1921510" h="819785">
                <a:moveTo>
                  <a:pt x="1185517" y="398315"/>
                </a:moveTo>
                <a:lnTo>
                  <a:pt x="1184667" y="409246"/>
                </a:lnTo>
                <a:lnTo>
                  <a:pt x="1200426" y="410468"/>
                </a:lnTo>
                <a:lnTo>
                  <a:pt x="1200030" y="410377"/>
                </a:lnTo>
                <a:lnTo>
                  <a:pt x="1201255" y="405034"/>
                </a:lnTo>
                <a:lnTo>
                  <a:pt x="1224817" y="405034"/>
                </a:lnTo>
                <a:lnTo>
                  <a:pt x="1218818" y="403429"/>
                </a:lnTo>
                <a:lnTo>
                  <a:pt x="1202217" y="399630"/>
                </a:lnTo>
                <a:lnTo>
                  <a:pt x="1201680" y="399568"/>
                </a:lnTo>
                <a:lnTo>
                  <a:pt x="1185517" y="398315"/>
                </a:lnTo>
                <a:close/>
              </a:path>
              <a:path w="1921510" h="819785">
                <a:moveTo>
                  <a:pt x="1243357" y="410003"/>
                </a:moveTo>
                <a:lnTo>
                  <a:pt x="1240512" y="420592"/>
                </a:lnTo>
                <a:lnTo>
                  <a:pt x="1258036" y="425289"/>
                </a:lnTo>
                <a:lnTo>
                  <a:pt x="1258588" y="425350"/>
                </a:lnTo>
                <a:lnTo>
                  <a:pt x="1271077" y="424819"/>
                </a:lnTo>
                <a:lnTo>
                  <a:pt x="1271467" y="424760"/>
                </a:lnTo>
                <a:lnTo>
                  <a:pt x="1282958" y="421727"/>
                </a:lnTo>
                <a:lnTo>
                  <a:pt x="1282461" y="419849"/>
                </a:lnTo>
                <a:lnTo>
                  <a:pt x="1258916" y="419849"/>
                </a:lnTo>
                <a:lnTo>
                  <a:pt x="1258682" y="414372"/>
                </a:lnTo>
                <a:lnTo>
                  <a:pt x="1259524" y="414337"/>
                </a:lnTo>
                <a:lnTo>
                  <a:pt x="1243357" y="410003"/>
                </a:lnTo>
                <a:close/>
              </a:path>
              <a:path w="1921510" h="819785">
                <a:moveTo>
                  <a:pt x="1259524" y="414337"/>
                </a:moveTo>
                <a:lnTo>
                  <a:pt x="1258682" y="414372"/>
                </a:lnTo>
                <a:lnTo>
                  <a:pt x="1258916" y="419849"/>
                </a:lnTo>
                <a:lnTo>
                  <a:pt x="1260338" y="414555"/>
                </a:lnTo>
                <a:lnTo>
                  <a:pt x="1259524" y="414337"/>
                </a:lnTo>
                <a:close/>
              </a:path>
              <a:path w="1921510" h="819785">
                <a:moveTo>
                  <a:pt x="1269620" y="413907"/>
                </a:moveTo>
                <a:lnTo>
                  <a:pt x="1259524" y="414337"/>
                </a:lnTo>
                <a:lnTo>
                  <a:pt x="1260338" y="414555"/>
                </a:lnTo>
                <a:lnTo>
                  <a:pt x="1258916" y="419849"/>
                </a:lnTo>
                <a:lnTo>
                  <a:pt x="1282461" y="419849"/>
                </a:lnTo>
                <a:lnTo>
                  <a:pt x="1282331" y="419359"/>
                </a:lnTo>
                <a:lnTo>
                  <a:pt x="1270448" y="419359"/>
                </a:lnTo>
                <a:lnTo>
                  <a:pt x="1269046" y="414059"/>
                </a:lnTo>
                <a:lnTo>
                  <a:pt x="1269620" y="413907"/>
                </a:lnTo>
                <a:close/>
              </a:path>
              <a:path w="1921510" h="819785">
                <a:moveTo>
                  <a:pt x="1270214" y="413882"/>
                </a:moveTo>
                <a:lnTo>
                  <a:pt x="1269620" y="413907"/>
                </a:lnTo>
                <a:lnTo>
                  <a:pt x="1269046" y="414059"/>
                </a:lnTo>
                <a:lnTo>
                  <a:pt x="1270448" y="419359"/>
                </a:lnTo>
                <a:lnTo>
                  <a:pt x="1270214" y="413882"/>
                </a:lnTo>
                <a:close/>
              </a:path>
              <a:path w="1921510" h="819785">
                <a:moveTo>
                  <a:pt x="1280882" y="413882"/>
                </a:moveTo>
                <a:lnTo>
                  <a:pt x="1270214" y="413882"/>
                </a:lnTo>
                <a:lnTo>
                  <a:pt x="1270448" y="419359"/>
                </a:lnTo>
                <a:lnTo>
                  <a:pt x="1282331" y="419359"/>
                </a:lnTo>
                <a:lnTo>
                  <a:pt x="1280882" y="413882"/>
                </a:lnTo>
                <a:close/>
              </a:path>
              <a:path w="1921510" h="819785">
                <a:moveTo>
                  <a:pt x="1280154" y="411127"/>
                </a:moveTo>
                <a:lnTo>
                  <a:pt x="1269620" y="413907"/>
                </a:lnTo>
                <a:lnTo>
                  <a:pt x="1270214" y="413882"/>
                </a:lnTo>
                <a:lnTo>
                  <a:pt x="1280882" y="413882"/>
                </a:lnTo>
                <a:lnTo>
                  <a:pt x="1280154" y="411127"/>
                </a:lnTo>
                <a:close/>
              </a:path>
              <a:path w="1921510" h="819785">
                <a:moveTo>
                  <a:pt x="1330840" y="389861"/>
                </a:moveTo>
                <a:lnTo>
                  <a:pt x="1330365" y="389894"/>
                </a:lnTo>
                <a:lnTo>
                  <a:pt x="1319824" y="392040"/>
                </a:lnTo>
                <a:lnTo>
                  <a:pt x="1319382" y="392190"/>
                </a:lnTo>
                <a:lnTo>
                  <a:pt x="1295062" y="404135"/>
                </a:lnTo>
                <a:lnTo>
                  <a:pt x="1299905" y="413974"/>
                </a:lnTo>
                <a:lnTo>
                  <a:pt x="1322882" y="402689"/>
                </a:lnTo>
                <a:lnTo>
                  <a:pt x="1322477" y="402689"/>
                </a:lnTo>
                <a:lnTo>
                  <a:pt x="1321381" y="397317"/>
                </a:lnTo>
                <a:lnTo>
                  <a:pt x="1330874" y="397317"/>
                </a:lnTo>
                <a:lnTo>
                  <a:pt x="1330991" y="395361"/>
                </a:lnTo>
                <a:lnTo>
                  <a:pt x="1335174" y="395361"/>
                </a:lnTo>
                <a:lnTo>
                  <a:pt x="1335486" y="390138"/>
                </a:lnTo>
                <a:lnTo>
                  <a:pt x="1330840" y="389861"/>
                </a:lnTo>
                <a:close/>
              </a:path>
              <a:path w="1921510" h="819785">
                <a:moveTo>
                  <a:pt x="1321381" y="397317"/>
                </a:moveTo>
                <a:lnTo>
                  <a:pt x="1322477" y="402689"/>
                </a:lnTo>
                <a:lnTo>
                  <a:pt x="1323169" y="402548"/>
                </a:lnTo>
                <a:lnTo>
                  <a:pt x="1323803" y="402236"/>
                </a:lnTo>
                <a:lnTo>
                  <a:pt x="1321381" y="397317"/>
                </a:lnTo>
                <a:close/>
              </a:path>
              <a:path w="1921510" h="819785">
                <a:moveTo>
                  <a:pt x="1323169" y="402548"/>
                </a:moveTo>
                <a:lnTo>
                  <a:pt x="1322477" y="402689"/>
                </a:lnTo>
                <a:lnTo>
                  <a:pt x="1322882" y="402689"/>
                </a:lnTo>
                <a:lnTo>
                  <a:pt x="1323169" y="402548"/>
                </a:lnTo>
                <a:close/>
              </a:path>
              <a:path w="1921510" h="819785">
                <a:moveTo>
                  <a:pt x="1330874" y="397317"/>
                </a:moveTo>
                <a:lnTo>
                  <a:pt x="1321381" y="397317"/>
                </a:lnTo>
                <a:lnTo>
                  <a:pt x="1323803" y="402236"/>
                </a:lnTo>
                <a:lnTo>
                  <a:pt x="1323169" y="402548"/>
                </a:lnTo>
                <a:lnTo>
                  <a:pt x="1331382" y="400876"/>
                </a:lnTo>
                <a:lnTo>
                  <a:pt x="1330663" y="400833"/>
                </a:lnTo>
                <a:lnTo>
                  <a:pt x="1330874" y="397317"/>
                </a:lnTo>
                <a:close/>
              </a:path>
              <a:path w="1921510" h="819785">
                <a:moveTo>
                  <a:pt x="1335174" y="395361"/>
                </a:moveTo>
                <a:lnTo>
                  <a:pt x="1330991" y="395361"/>
                </a:lnTo>
                <a:lnTo>
                  <a:pt x="1332087" y="400733"/>
                </a:lnTo>
                <a:lnTo>
                  <a:pt x="1331382" y="400876"/>
                </a:lnTo>
                <a:lnTo>
                  <a:pt x="1334831" y="401082"/>
                </a:lnTo>
                <a:lnTo>
                  <a:pt x="1335174" y="395361"/>
                </a:lnTo>
                <a:close/>
              </a:path>
              <a:path w="1921510" h="819785">
                <a:moveTo>
                  <a:pt x="1330991" y="395361"/>
                </a:moveTo>
                <a:lnTo>
                  <a:pt x="1330663" y="400833"/>
                </a:lnTo>
                <a:lnTo>
                  <a:pt x="1331382" y="400876"/>
                </a:lnTo>
                <a:lnTo>
                  <a:pt x="1332087" y="400733"/>
                </a:lnTo>
                <a:lnTo>
                  <a:pt x="1330991" y="395361"/>
                </a:lnTo>
                <a:close/>
              </a:path>
              <a:path w="1921510" h="819785">
                <a:moveTo>
                  <a:pt x="1370771" y="406007"/>
                </a:moveTo>
                <a:lnTo>
                  <a:pt x="1360782" y="406007"/>
                </a:lnTo>
                <a:lnTo>
                  <a:pt x="1357963" y="410710"/>
                </a:lnTo>
                <a:lnTo>
                  <a:pt x="1382929" y="427099"/>
                </a:lnTo>
                <a:lnTo>
                  <a:pt x="1388956" y="417936"/>
                </a:lnTo>
                <a:lnTo>
                  <a:pt x="1370771" y="406007"/>
                </a:lnTo>
                <a:close/>
              </a:path>
              <a:path w="1921510" h="819785">
                <a:moveTo>
                  <a:pt x="1357866" y="410652"/>
                </a:moveTo>
                <a:close/>
              </a:path>
              <a:path w="1921510" h="819785">
                <a:moveTo>
                  <a:pt x="1360782" y="406007"/>
                </a:moveTo>
                <a:lnTo>
                  <a:pt x="1357769" y="410588"/>
                </a:lnTo>
                <a:lnTo>
                  <a:pt x="1357963" y="410710"/>
                </a:lnTo>
                <a:lnTo>
                  <a:pt x="1360782" y="406007"/>
                </a:lnTo>
                <a:close/>
              </a:path>
              <a:path w="1921510" h="819785">
                <a:moveTo>
                  <a:pt x="1354586" y="395911"/>
                </a:moveTo>
                <a:lnTo>
                  <a:pt x="1348947" y="405317"/>
                </a:lnTo>
                <a:lnTo>
                  <a:pt x="1357866" y="410652"/>
                </a:lnTo>
                <a:lnTo>
                  <a:pt x="1360782" y="406007"/>
                </a:lnTo>
                <a:lnTo>
                  <a:pt x="1370771" y="406007"/>
                </a:lnTo>
                <a:lnTo>
                  <a:pt x="1363602" y="401304"/>
                </a:lnTo>
                <a:lnTo>
                  <a:pt x="1354586" y="395911"/>
                </a:lnTo>
                <a:close/>
              </a:path>
              <a:path w="1921510" h="819785">
                <a:moveTo>
                  <a:pt x="1402729" y="421890"/>
                </a:moveTo>
                <a:lnTo>
                  <a:pt x="1403006" y="431302"/>
                </a:lnTo>
                <a:lnTo>
                  <a:pt x="1404727" y="431251"/>
                </a:lnTo>
                <a:lnTo>
                  <a:pt x="1405250" y="431159"/>
                </a:lnTo>
                <a:lnTo>
                  <a:pt x="1414819" y="427978"/>
                </a:lnTo>
                <a:lnTo>
                  <a:pt x="1415207" y="427797"/>
                </a:lnTo>
                <a:lnTo>
                  <a:pt x="1418439" y="425788"/>
                </a:lnTo>
                <a:lnTo>
                  <a:pt x="1404027" y="425788"/>
                </a:lnTo>
                <a:lnTo>
                  <a:pt x="1402729" y="421890"/>
                </a:lnTo>
                <a:close/>
              </a:path>
              <a:path w="1921510" h="819785">
                <a:moveTo>
                  <a:pt x="1403866" y="420308"/>
                </a:moveTo>
                <a:lnTo>
                  <a:pt x="1403026" y="420343"/>
                </a:lnTo>
                <a:lnTo>
                  <a:pt x="1402686" y="420456"/>
                </a:lnTo>
                <a:lnTo>
                  <a:pt x="1402729" y="421890"/>
                </a:lnTo>
                <a:lnTo>
                  <a:pt x="1404027" y="425788"/>
                </a:lnTo>
                <a:lnTo>
                  <a:pt x="1403866" y="420308"/>
                </a:lnTo>
                <a:close/>
              </a:path>
              <a:path w="1921510" h="819785">
                <a:moveTo>
                  <a:pt x="1411056" y="420308"/>
                </a:moveTo>
                <a:lnTo>
                  <a:pt x="1403866" y="420308"/>
                </a:lnTo>
                <a:lnTo>
                  <a:pt x="1404027" y="425788"/>
                </a:lnTo>
                <a:lnTo>
                  <a:pt x="1418439" y="425788"/>
                </a:lnTo>
                <a:lnTo>
                  <a:pt x="1423066" y="422913"/>
                </a:lnTo>
                <a:lnTo>
                  <a:pt x="1412677" y="422913"/>
                </a:lnTo>
                <a:lnTo>
                  <a:pt x="1411056" y="420308"/>
                </a:lnTo>
                <a:close/>
              </a:path>
              <a:path w="1921510" h="819785">
                <a:moveTo>
                  <a:pt x="1410944" y="417712"/>
                </a:moveTo>
                <a:lnTo>
                  <a:pt x="1410330" y="417916"/>
                </a:lnTo>
                <a:lnTo>
                  <a:pt x="1409780" y="418257"/>
                </a:lnTo>
                <a:lnTo>
                  <a:pt x="1412677" y="422913"/>
                </a:lnTo>
                <a:lnTo>
                  <a:pt x="1410944" y="417712"/>
                </a:lnTo>
                <a:close/>
              </a:path>
              <a:path w="1921510" h="819785">
                <a:moveTo>
                  <a:pt x="1430910" y="417712"/>
                </a:moveTo>
                <a:lnTo>
                  <a:pt x="1410944" y="417712"/>
                </a:lnTo>
                <a:lnTo>
                  <a:pt x="1412677" y="422913"/>
                </a:lnTo>
                <a:lnTo>
                  <a:pt x="1423066" y="422913"/>
                </a:lnTo>
                <a:lnTo>
                  <a:pt x="1426378" y="420855"/>
                </a:lnTo>
                <a:lnTo>
                  <a:pt x="1430910" y="417712"/>
                </a:lnTo>
                <a:close/>
              </a:path>
              <a:path w="1921510" h="819785">
                <a:moveTo>
                  <a:pt x="1402686" y="420456"/>
                </a:moveTo>
                <a:lnTo>
                  <a:pt x="1402294" y="420586"/>
                </a:lnTo>
                <a:lnTo>
                  <a:pt x="1402729" y="421890"/>
                </a:lnTo>
                <a:lnTo>
                  <a:pt x="1402686" y="420456"/>
                </a:lnTo>
                <a:close/>
              </a:path>
              <a:path w="1921510" h="819785">
                <a:moveTo>
                  <a:pt x="1403060" y="420332"/>
                </a:moveTo>
                <a:lnTo>
                  <a:pt x="1402683" y="420343"/>
                </a:lnTo>
                <a:lnTo>
                  <a:pt x="1403060" y="420332"/>
                </a:lnTo>
                <a:close/>
              </a:path>
              <a:path w="1921510" h="819785">
                <a:moveTo>
                  <a:pt x="1410330" y="417916"/>
                </a:moveTo>
                <a:lnTo>
                  <a:pt x="1403060" y="420332"/>
                </a:lnTo>
                <a:lnTo>
                  <a:pt x="1403866" y="420308"/>
                </a:lnTo>
                <a:lnTo>
                  <a:pt x="1411056" y="420308"/>
                </a:lnTo>
                <a:lnTo>
                  <a:pt x="1409780" y="418257"/>
                </a:lnTo>
                <a:lnTo>
                  <a:pt x="1410330" y="417916"/>
                </a:lnTo>
                <a:close/>
              </a:path>
              <a:path w="1921510" h="819785">
                <a:moveTo>
                  <a:pt x="1420232" y="411769"/>
                </a:moveTo>
                <a:lnTo>
                  <a:pt x="1410330" y="417916"/>
                </a:lnTo>
                <a:lnTo>
                  <a:pt x="1410944" y="417712"/>
                </a:lnTo>
                <a:lnTo>
                  <a:pt x="1430910" y="417712"/>
                </a:lnTo>
                <a:lnTo>
                  <a:pt x="1432870" y="416352"/>
                </a:lnTo>
                <a:lnTo>
                  <a:pt x="1423248" y="416352"/>
                </a:lnTo>
                <a:lnTo>
                  <a:pt x="1420117" y="411849"/>
                </a:lnTo>
                <a:close/>
              </a:path>
              <a:path w="1921510" h="819785">
                <a:moveTo>
                  <a:pt x="1420351" y="411696"/>
                </a:moveTo>
                <a:lnTo>
                  <a:pt x="1420117" y="411849"/>
                </a:lnTo>
                <a:lnTo>
                  <a:pt x="1423248" y="416352"/>
                </a:lnTo>
                <a:lnTo>
                  <a:pt x="1420351" y="411696"/>
                </a:lnTo>
                <a:close/>
              </a:path>
              <a:path w="1921510" h="819785">
                <a:moveTo>
                  <a:pt x="1439584" y="411696"/>
                </a:moveTo>
                <a:lnTo>
                  <a:pt x="1420351" y="411696"/>
                </a:lnTo>
                <a:lnTo>
                  <a:pt x="1423248" y="416352"/>
                </a:lnTo>
                <a:lnTo>
                  <a:pt x="1432870" y="416352"/>
                </a:lnTo>
                <a:lnTo>
                  <a:pt x="1439584" y="411696"/>
                </a:lnTo>
                <a:close/>
              </a:path>
              <a:path w="1921510" h="819785">
                <a:moveTo>
                  <a:pt x="1434795" y="401670"/>
                </a:moveTo>
                <a:lnTo>
                  <a:pt x="1420232" y="411769"/>
                </a:lnTo>
                <a:lnTo>
                  <a:pt x="1439584" y="411696"/>
                </a:lnTo>
                <a:lnTo>
                  <a:pt x="1441055" y="410676"/>
                </a:lnTo>
                <a:lnTo>
                  <a:pt x="1434795" y="401670"/>
                </a:lnTo>
                <a:close/>
              </a:path>
              <a:path w="1921510" h="819785">
                <a:moveTo>
                  <a:pt x="1490221" y="403924"/>
                </a:moveTo>
                <a:lnTo>
                  <a:pt x="1489557" y="403924"/>
                </a:lnTo>
                <a:lnTo>
                  <a:pt x="1486723" y="408618"/>
                </a:lnTo>
                <a:lnTo>
                  <a:pt x="1487042" y="408828"/>
                </a:lnTo>
                <a:lnTo>
                  <a:pt x="1490221" y="403924"/>
                </a:lnTo>
                <a:close/>
              </a:path>
              <a:path w="1921510" h="819785">
                <a:moveTo>
                  <a:pt x="1486650" y="408574"/>
                </a:moveTo>
                <a:close/>
              </a:path>
              <a:path w="1921510" h="819785">
                <a:moveTo>
                  <a:pt x="1489557" y="403924"/>
                </a:moveTo>
                <a:lnTo>
                  <a:pt x="1486574" y="408525"/>
                </a:lnTo>
                <a:lnTo>
                  <a:pt x="1486723" y="408618"/>
                </a:lnTo>
                <a:lnTo>
                  <a:pt x="1489557" y="403924"/>
                </a:lnTo>
                <a:close/>
              </a:path>
              <a:path w="1921510" h="819785">
                <a:moveTo>
                  <a:pt x="1475690" y="401974"/>
                </a:moveTo>
                <a:lnTo>
                  <a:pt x="1486650" y="408574"/>
                </a:lnTo>
                <a:lnTo>
                  <a:pt x="1489557" y="403924"/>
                </a:lnTo>
                <a:lnTo>
                  <a:pt x="1490221" y="403924"/>
                </a:lnTo>
                <a:lnTo>
                  <a:pt x="1491362" y="402163"/>
                </a:lnTo>
                <a:lnTo>
                  <a:pt x="1476242" y="402163"/>
                </a:lnTo>
                <a:lnTo>
                  <a:pt x="1475690" y="401974"/>
                </a:lnTo>
                <a:close/>
              </a:path>
              <a:path w="1921510" h="819785">
                <a:moveTo>
                  <a:pt x="1478025" y="396979"/>
                </a:moveTo>
                <a:lnTo>
                  <a:pt x="1475191" y="401673"/>
                </a:lnTo>
                <a:lnTo>
                  <a:pt x="1475690" y="401974"/>
                </a:lnTo>
                <a:lnTo>
                  <a:pt x="1476242" y="402163"/>
                </a:lnTo>
                <a:lnTo>
                  <a:pt x="1478025" y="396979"/>
                </a:lnTo>
                <a:close/>
              </a:path>
              <a:path w="1921510" h="819785">
                <a:moveTo>
                  <a:pt x="1488654" y="396979"/>
                </a:moveTo>
                <a:lnTo>
                  <a:pt x="1478025" y="396979"/>
                </a:lnTo>
                <a:lnTo>
                  <a:pt x="1476242" y="402163"/>
                </a:lnTo>
                <a:lnTo>
                  <a:pt x="1491362" y="402163"/>
                </a:lnTo>
                <a:lnTo>
                  <a:pt x="1493008" y="399625"/>
                </a:lnTo>
                <a:lnTo>
                  <a:pt x="1492076" y="399040"/>
                </a:lnTo>
                <a:lnTo>
                  <a:pt x="1488654" y="396979"/>
                </a:lnTo>
                <a:close/>
              </a:path>
              <a:path w="1921510" h="819785">
                <a:moveTo>
                  <a:pt x="1483726" y="394011"/>
                </a:moveTo>
                <a:lnTo>
                  <a:pt x="1469376" y="394011"/>
                </a:lnTo>
                <a:lnTo>
                  <a:pt x="1469059" y="399483"/>
                </a:lnTo>
                <a:lnTo>
                  <a:pt x="1468432" y="399483"/>
                </a:lnTo>
                <a:lnTo>
                  <a:pt x="1475690" y="401974"/>
                </a:lnTo>
                <a:lnTo>
                  <a:pt x="1475191" y="401673"/>
                </a:lnTo>
                <a:lnTo>
                  <a:pt x="1476513" y="399483"/>
                </a:lnTo>
                <a:lnTo>
                  <a:pt x="1469059" y="399483"/>
                </a:lnTo>
                <a:lnTo>
                  <a:pt x="1468306" y="399440"/>
                </a:lnTo>
                <a:lnTo>
                  <a:pt x="1476539" y="399440"/>
                </a:lnTo>
                <a:lnTo>
                  <a:pt x="1478025" y="396979"/>
                </a:lnTo>
                <a:lnTo>
                  <a:pt x="1488654" y="396979"/>
                </a:lnTo>
                <a:lnTo>
                  <a:pt x="1483726" y="394011"/>
                </a:lnTo>
                <a:close/>
              </a:path>
              <a:path w="1921510" h="819785">
                <a:moveTo>
                  <a:pt x="1453598" y="397961"/>
                </a:moveTo>
                <a:lnTo>
                  <a:pt x="1454349" y="401015"/>
                </a:lnTo>
                <a:lnTo>
                  <a:pt x="1455748" y="400671"/>
                </a:lnTo>
                <a:lnTo>
                  <a:pt x="1455481" y="400671"/>
                </a:lnTo>
                <a:lnTo>
                  <a:pt x="1453598" y="397961"/>
                </a:lnTo>
                <a:close/>
              </a:path>
              <a:path w="1921510" h="819785">
                <a:moveTo>
                  <a:pt x="1453039" y="395692"/>
                </a:moveTo>
                <a:lnTo>
                  <a:pt x="1453598" y="397961"/>
                </a:lnTo>
                <a:lnTo>
                  <a:pt x="1455481" y="400671"/>
                </a:lnTo>
                <a:lnTo>
                  <a:pt x="1456168" y="400195"/>
                </a:lnTo>
                <a:lnTo>
                  <a:pt x="1453039" y="395692"/>
                </a:lnTo>
                <a:close/>
              </a:path>
              <a:path w="1921510" h="819785">
                <a:moveTo>
                  <a:pt x="1461565" y="395692"/>
                </a:moveTo>
                <a:lnTo>
                  <a:pt x="1453039" y="395692"/>
                </a:lnTo>
                <a:lnTo>
                  <a:pt x="1456168" y="400195"/>
                </a:lnTo>
                <a:lnTo>
                  <a:pt x="1455481" y="400671"/>
                </a:lnTo>
                <a:lnTo>
                  <a:pt x="1455748" y="400671"/>
                </a:lnTo>
                <a:lnTo>
                  <a:pt x="1462196" y="399087"/>
                </a:lnTo>
                <a:lnTo>
                  <a:pt x="1461371" y="399040"/>
                </a:lnTo>
                <a:lnTo>
                  <a:pt x="1461565" y="395692"/>
                </a:lnTo>
                <a:close/>
              </a:path>
              <a:path w="1921510" h="819785">
                <a:moveTo>
                  <a:pt x="1469376" y="394011"/>
                </a:moveTo>
                <a:lnTo>
                  <a:pt x="1467697" y="398890"/>
                </a:lnTo>
                <a:lnTo>
                  <a:pt x="1467692" y="399229"/>
                </a:lnTo>
                <a:lnTo>
                  <a:pt x="1468306" y="399440"/>
                </a:lnTo>
                <a:lnTo>
                  <a:pt x="1469059" y="399483"/>
                </a:lnTo>
                <a:lnTo>
                  <a:pt x="1469376" y="394011"/>
                </a:lnTo>
                <a:close/>
              </a:path>
              <a:path w="1921510" h="819785">
                <a:moveTo>
                  <a:pt x="1482989" y="393567"/>
                </a:moveTo>
                <a:lnTo>
                  <a:pt x="1461688" y="393567"/>
                </a:lnTo>
                <a:lnTo>
                  <a:pt x="1462998" y="398890"/>
                </a:lnTo>
                <a:lnTo>
                  <a:pt x="1462196" y="399087"/>
                </a:lnTo>
                <a:lnTo>
                  <a:pt x="1468306" y="399440"/>
                </a:lnTo>
                <a:lnTo>
                  <a:pt x="1467692" y="399229"/>
                </a:lnTo>
                <a:lnTo>
                  <a:pt x="1467697" y="398890"/>
                </a:lnTo>
                <a:lnTo>
                  <a:pt x="1469376" y="394011"/>
                </a:lnTo>
                <a:lnTo>
                  <a:pt x="1483726" y="394011"/>
                </a:lnTo>
                <a:lnTo>
                  <a:pt x="1482989" y="393567"/>
                </a:lnTo>
                <a:close/>
              </a:path>
              <a:path w="1921510" h="819785">
                <a:moveTo>
                  <a:pt x="1461688" y="393567"/>
                </a:moveTo>
                <a:lnTo>
                  <a:pt x="1461371" y="399040"/>
                </a:lnTo>
                <a:lnTo>
                  <a:pt x="1462196" y="399087"/>
                </a:lnTo>
                <a:lnTo>
                  <a:pt x="1462998" y="398890"/>
                </a:lnTo>
                <a:lnTo>
                  <a:pt x="1461688" y="393567"/>
                </a:lnTo>
                <a:close/>
              </a:path>
              <a:path w="1921510" h="819785">
                <a:moveTo>
                  <a:pt x="1461454" y="388063"/>
                </a:moveTo>
                <a:lnTo>
                  <a:pt x="1460912" y="388112"/>
                </a:lnTo>
                <a:lnTo>
                  <a:pt x="1451071" y="390530"/>
                </a:lnTo>
                <a:lnTo>
                  <a:pt x="1450465" y="390803"/>
                </a:lnTo>
                <a:lnTo>
                  <a:pt x="1449222" y="391665"/>
                </a:lnTo>
                <a:lnTo>
                  <a:pt x="1453598" y="397961"/>
                </a:lnTo>
                <a:lnTo>
                  <a:pt x="1453039" y="395692"/>
                </a:lnTo>
                <a:lnTo>
                  <a:pt x="1461565" y="395692"/>
                </a:lnTo>
                <a:lnTo>
                  <a:pt x="1461688" y="393567"/>
                </a:lnTo>
                <a:lnTo>
                  <a:pt x="1482989" y="393567"/>
                </a:lnTo>
                <a:lnTo>
                  <a:pt x="1480526" y="392084"/>
                </a:lnTo>
                <a:lnTo>
                  <a:pt x="1480176" y="391920"/>
                </a:lnTo>
                <a:lnTo>
                  <a:pt x="1470683" y="388663"/>
                </a:lnTo>
                <a:lnTo>
                  <a:pt x="1470194" y="388567"/>
                </a:lnTo>
                <a:lnTo>
                  <a:pt x="1461454" y="388063"/>
                </a:lnTo>
                <a:close/>
              </a:path>
              <a:path w="1921510" h="819785">
                <a:moveTo>
                  <a:pt x="1507750" y="409157"/>
                </a:moveTo>
                <a:lnTo>
                  <a:pt x="1533163" y="428698"/>
                </a:lnTo>
                <a:lnTo>
                  <a:pt x="1533642" y="428645"/>
                </a:lnTo>
                <a:lnTo>
                  <a:pt x="1544097" y="426073"/>
                </a:lnTo>
                <a:lnTo>
                  <a:pt x="1544456" y="425944"/>
                </a:lnTo>
                <a:lnTo>
                  <a:pt x="1545136" y="425615"/>
                </a:lnTo>
                <a:lnTo>
                  <a:pt x="1543970" y="423207"/>
                </a:lnTo>
                <a:lnTo>
                  <a:pt x="1532802" y="423207"/>
                </a:lnTo>
                <a:lnTo>
                  <a:pt x="1532753" y="423008"/>
                </a:lnTo>
                <a:lnTo>
                  <a:pt x="1524153" y="423008"/>
                </a:lnTo>
                <a:lnTo>
                  <a:pt x="1524220" y="420079"/>
                </a:lnTo>
                <a:lnTo>
                  <a:pt x="1514543" y="420079"/>
                </a:lnTo>
                <a:lnTo>
                  <a:pt x="1516145" y="414836"/>
                </a:lnTo>
                <a:lnTo>
                  <a:pt x="1516533" y="414836"/>
                </a:lnTo>
                <a:lnTo>
                  <a:pt x="1507750" y="409157"/>
                </a:lnTo>
                <a:close/>
              </a:path>
              <a:path w="1921510" h="819785">
                <a:moveTo>
                  <a:pt x="1532198" y="417709"/>
                </a:moveTo>
                <a:lnTo>
                  <a:pt x="1531489" y="417884"/>
                </a:lnTo>
                <a:lnTo>
                  <a:pt x="1532802" y="423207"/>
                </a:lnTo>
                <a:lnTo>
                  <a:pt x="1532928" y="417726"/>
                </a:lnTo>
                <a:lnTo>
                  <a:pt x="1532198" y="417709"/>
                </a:lnTo>
                <a:close/>
              </a:path>
              <a:path w="1921510" h="819785">
                <a:moveTo>
                  <a:pt x="1541099" y="415519"/>
                </a:moveTo>
                <a:lnTo>
                  <a:pt x="1532198" y="417709"/>
                </a:lnTo>
                <a:lnTo>
                  <a:pt x="1532928" y="417726"/>
                </a:lnTo>
                <a:lnTo>
                  <a:pt x="1532802" y="423207"/>
                </a:lnTo>
                <a:lnTo>
                  <a:pt x="1543970" y="423207"/>
                </a:lnTo>
                <a:lnTo>
                  <a:pt x="1542826" y="420842"/>
                </a:lnTo>
                <a:lnTo>
                  <a:pt x="1542412" y="420842"/>
                </a:lnTo>
                <a:lnTo>
                  <a:pt x="1540023" y="415907"/>
                </a:lnTo>
                <a:lnTo>
                  <a:pt x="1540358" y="415745"/>
                </a:lnTo>
                <a:lnTo>
                  <a:pt x="1541155" y="415745"/>
                </a:lnTo>
                <a:lnTo>
                  <a:pt x="1541099" y="415519"/>
                </a:lnTo>
                <a:close/>
              </a:path>
              <a:path w="1921510" h="819785">
                <a:moveTo>
                  <a:pt x="1524279" y="417528"/>
                </a:moveTo>
                <a:lnTo>
                  <a:pt x="1524153" y="423008"/>
                </a:lnTo>
                <a:lnTo>
                  <a:pt x="1525755" y="417765"/>
                </a:lnTo>
                <a:lnTo>
                  <a:pt x="1525033" y="417545"/>
                </a:lnTo>
                <a:lnTo>
                  <a:pt x="1524279" y="417528"/>
                </a:lnTo>
                <a:close/>
              </a:path>
              <a:path w="1921510" h="819785">
                <a:moveTo>
                  <a:pt x="1525033" y="417545"/>
                </a:moveTo>
                <a:lnTo>
                  <a:pt x="1525628" y="417726"/>
                </a:lnTo>
                <a:lnTo>
                  <a:pt x="1525719" y="417884"/>
                </a:lnTo>
                <a:lnTo>
                  <a:pt x="1524153" y="423008"/>
                </a:lnTo>
                <a:lnTo>
                  <a:pt x="1532753" y="423008"/>
                </a:lnTo>
                <a:lnTo>
                  <a:pt x="1531489" y="417884"/>
                </a:lnTo>
                <a:lnTo>
                  <a:pt x="1532198" y="417709"/>
                </a:lnTo>
                <a:lnTo>
                  <a:pt x="1525033" y="417545"/>
                </a:lnTo>
                <a:close/>
              </a:path>
              <a:path w="1921510" h="819785">
                <a:moveTo>
                  <a:pt x="1540358" y="415745"/>
                </a:moveTo>
                <a:lnTo>
                  <a:pt x="1540023" y="415907"/>
                </a:lnTo>
                <a:lnTo>
                  <a:pt x="1542412" y="420842"/>
                </a:lnTo>
                <a:lnTo>
                  <a:pt x="1541982" y="419100"/>
                </a:lnTo>
                <a:lnTo>
                  <a:pt x="1540358" y="415745"/>
                </a:lnTo>
                <a:close/>
              </a:path>
              <a:path w="1921510" h="819785">
                <a:moveTo>
                  <a:pt x="1541982" y="419100"/>
                </a:moveTo>
                <a:lnTo>
                  <a:pt x="1542412" y="420842"/>
                </a:lnTo>
                <a:lnTo>
                  <a:pt x="1542826" y="420842"/>
                </a:lnTo>
                <a:lnTo>
                  <a:pt x="1541982" y="419100"/>
                </a:lnTo>
                <a:close/>
              </a:path>
              <a:path w="1921510" h="819785">
                <a:moveTo>
                  <a:pt x="1516145" y="414836"/>
                </a:moveTo>
                <a:lnTo>
                  <a:pt x="1514543" y="420079"/>
                </a:lnTo>
                <a:lnTo>
                  <a:pt x="1517525" y="415477"/>
                </a:lnTo>
                <a:lnTo>
                  <a:pt x="1516880" y="415060"/>
                </a:lnTo>
                <a:lnTo>
                  <a:pt x="1516145" y="414836"/>
                </a:lnTo>
                <a:close/>
              </a:path>
              <a:path w="1921510" h="819785">
                <a:moveTo>
                  <a:pt x="1516880" y="415060"/>
                </a:moveTo>
                <a:lnTo>
                  <a:pt x="1517525" y="415477"/>
                </a:lnTo>
                <a:lnTo>
                  <a:pt x="1514543" y="420079"/>
                </a:lnTo>
                <a:lnTo>
                  <a:pt x="1524220" y="420079"/>
                </a:lnTo>
                <a:lnTo>
                  <a:pt x="1524279" y="417528"/>
                </a:lnTo>
                <a:lnTo>
                  <a:pt x="1524977" y="417528"/>
                </a:lnTo>
                <a:lnTo>
                  <a:pt x="1516880" y="415060"/>
                </a:lnTo>
                <a:close/>
              </a:path>
              <a:path w="1921510" h="819785">
                <a:moveTo>
                  <a:pt x="1541155" y="415745"/>
                </a:moveTo>
                <a:lnTo>
                  <a:pt x="1540358" y="415745"/>
                </a:lnTo>
                <a:lnTo>
                  <a:pt x="1541982" y="419100"/>
                </a:lnTo>
                <a:lnTo>
                  <a:pt x="1541155" y="415745"/>
                </a:lnTo>
                <a:close/>
              </a:path>
              <a:path w="1921510" h="819785">
                <a:moveTo>
                  <a:pt x="1524977" y="417528"/>
                </a:moveTo>
                <a:lnTo>
                  <a:pt x="1524279" y="417528"/>
                </a:lnTo>
                <a:lnTo>
                  <a:pt x="1525033" y="417545"/>
                </a:lnTo>
                <a:close/>
              </a:path>
              <a:path w="1921510" h="819785">
                <a:moveTo>
                  <a:pt x="1516533" y="414836"/>
                </a:moveTo>
                <a:lnTo>
                  <a:pt x="1516145" y="414836"/>
                </a:lnTo>
                <a:lnTo>
                  <a:pt x="1516880" y="415060"/>
                </a:lnTo>
                <a:lnTo>
                  <a:pt x="1516533" y="414836"/>
                </a:lnTo>
                <a:close/>
              </a:path>
              <a:path w="1921510" h="819785">
                <a:moveTo>
                  <a:pt x="1591088" y="393484"/>
                </a:moveTo>
                <a:lnTo>
                  <a:pt x="1590651" y="393528"/>
                </a:lnTo>
                <a:lnTo>
                  <a:pt x="1579185" y="396104"/>
                </a:lnTo>
                <a:lnTo>
                  <a:pt x="1578743" y="396266"/>
                </a:lnTo>
                <a:lnTo>
                  <a:pt x="1555977" y="408078"/>
                </a:lnTo>
                <a:lnTo>
                  <a:pt x="1561037" y="417807"/>
                </a:lnTo>
                <a:lnTo>
                  <a:pt x="1582450" y="406697"/>
                </a:lnTo>
                <a:lnTo>
                  <a:pt x="1582057" y="406697"/>
                </a:lnTo>
                <a:lnTo>
                  <a:pt x="1580852" y="401349"/>
                </a:lnTo>
                <a:lnTo>
                  <a:pt x="1591377" y="401349"/>
                </a:lnTo>
                <a:lnTo>
                  <a:pt x="1591423" y="398973"/>
                </a:lnTo>
                <a:lnTo>
                  <a:pt x="1596022" y="398973"/>
                </a:lnTo>
                <a:lnTo>
                  <a:pt x="1596127" y="393582"/>
                </a:lnTo>
                <a:lnTo>
                  <a:pt x="1591088" y="393484"/>
                </a:lnTo>
                <a:close/>
              </a:path>
              <a:path w="1921510" h="819785">
                <a:moveTo>
                  <a:pt x="1580852" y="401349"/>
                </a:moveTo>
                <a:lnTo>
                  <a:pt x="1582057" y="406697"/>
                </a:lnTo>
                <a:lnTo>
                  <a:pt x="1582750" y="406541"/>
                </a:lnTo>
                <a:lnTo>
                  <a:pt x="1583382" y="406213"/>
                </a:lnTo>
                <a:lnTo>
                  <a:pt x="1580852" y="401349"/>
                </a:lnTo>
                <a:close/>
              </a:path>
              <a:path w="1921510" h="819785">
                <a:moveTo>
                  <a:pt x="1582750" y="406541"/>
                </a:moveTo>
                <a:lnTo>
                  <a:pt x="1582057" y="406697"/>
                </a:lnTo>
                <a:lnTo>
                  <a:pt x="1582450" y="406697"/>
                </a:lnTo>
                <a:lnTo>
                  <a:pt x="1582750" y="406541"/>
                </a:lnTo>
                <a:close/>
              </a:path>
              <a:path w="1921510" h="819785">
                <a:moveTo>
                  <a:pt x="1591377" y="401349"/>
                </a:moveTo>
                <a:lnTo>
                  <a:pt x="1580852" y="401349"/>
                </a:lnTo>
                <a:lnTo>
                  <a:pt x="1583382" y="406213"/>
                </a:lnTo>
                <a:lnTo>
                  <a:pt x="1582750" y="406541"/>
                </a:lnTo>
                <a:lnTo>
                  <a:pt x="1591980" y="404467"/>
                </a:lnTo>
                <a:lnTo>
                  <a:pt x="1591317" y="404454"/>
                </a:lnTo>
                <a:lnTo>
                  <a:pt x="1591377" y="401349"/>
                </a:lnTo>
                <a:close/>
              </a:path>
              <a:path w="1921510" h="819785">
                <a:moveTo>
                  <a:pt x="1596022" y="398973"/>
                </a:moveTo>
                <a:lnTo>
                  <a:pt x="1591423" y="398973"/>
                </a:lnTo>
                <a:lnTo>
                  <a:pt x="1592628" y="404321"/>
                </a:lnTo>
                <a:lnTo>
                  <a:pt x="1591980" y="404467"/>
                </a:lnTo>
                <a:lnTo>
                  <a:pt x="1595914" y="404543"/>
                </a:lnTo>
                <a:lnTo>
                  <a:pt x="1596022" y="398973"/>
                </a:lnTo>
                <a:close/>
              </a:path>
              <a:path w="1921510" h="819785">
                <a:moveTo>
                  <a:pt x="1591423" y="398973"/>
                </a:moveTo>
                <a:lnTo>
                  <a:pt x="1591317" y="404454"/>
                </a:lnTo>
                <a:lnTo>
                  <a:pt x="1591980" y="404467"/>
                </a:lnTo>
                <a:lnTo>
                  <a:pt x="1592628" y="404321"/>
                </a:lnTo>
                <a:lnTo>
                  <a:pt x="1591423" y="398973"/>
                </a:lnTo>
                <a:close/>
              </a:path>
              <a:path w="1921510" h="819785">
                <a:moveTo>
                  <a:pt x="1615319" y="397242"/>
                </a:moveTo>
                <a:lnTo>
                  <a:pt x="1645603" y="421039"/>
                </a:lnTo>
                <a:lnTo>
                  <a:pt x="1650290" y="421814"/>
                </a:lnTo>
                <a:lnTo>
                  <a:pt x="1651247" y="415770"/>
                </a:lnTo>
                <a:lnTo>
                  <a:pt x="1647162" y="415770"/>
                </a:lnTo>
                <a:lnTo>
                  <a:pt x="1648019" y="410356"/>
                </a:lnTo>
                <a:lnTo>
                  <a:pt x="1648323" y="410356"/>
                </a:lnTo>
                <a:lnTo>
                  <a:pt x="1646713" y="409764"/>
                </a:lnTo>
                <a:lnTo>
                  <a:pt x="1630825" y="409764"/>
                </a:lnTo>
                <a:lnTo>
                  <a:pt x="1632684" y="404717"/>
                </a:lnTo>
                <a:lnTo>
                  <a:pt x="1615319" y="397242"/>
                </a:lnTo>
                <a:close/>
              </a:path>
              <a:path w="1921510" h="819785">
                <a:moveTo>
                  <a:pt x="1648019" y="410356"/>
                </a:moveTo>
                <a:lnTo>
                  <a:pt x="1647162" y="415770"/>
                </a:lnTo>
                <a:lnTo>
                  <a:pt x="1649057" y="410626"/>
                </a:lnTo>
                <a:lnTo>
                  <a:pt x="1648552" y="410440"/>
                </a:lnTo>
                <a:lnTo>
                  <a:pt x="1648019" y="410356"/>
                </a:lnTo>
                <a:close/>
              </a:path>
              <a:path w="1921510" h="819785">
                <a:moveTo>
                  <a:pt x="1648552" y="410440"/>
                </a:moveTo>
                <a:lnTo>
                  <a:pt x="1649057" y="410626"/>
                </a:lnTo>
                <a:lnTo>
                  <a:pt x="1647162" y="415770"/>
                </a:lnTo>
                <a:lnTo>
                  <a:pt x="1651247" y="415770"/>
                </a:lnTo>
                <a:lnTo>
                  <a:pt x="1652005" y="410985"/>
                </a:lnTo>
                <a:lnTo>
                  <a:pt x="1648552" y="410440"/>
                </a:lnTo>
                <a:close/>
              </a:path>
              <a:path w="1921510" h="819785">
                <a:moveTo>
                  <a:pt x="1648323" y="410356"/>
                </a:moveTo>
                <a:lnTo>
                  <a:pt x="1648019" y="410356"/>
                </a:lnTo>
                <a:lnTo>
                  <a:pt x="1648552" y="410440"/>
                </a:lnTo>
                <a:lnTo>
                  <a:pt x="1648323" y="410356"/>
                </a:lnTo>
                <a:close/>
              </a:path>
              <a:path w="1921510" h="819785">
                <a:moveTo>
                  <a:pt x="1632720" y="404620"/>
                </a:moveTo>
                <a:lnTo>
                  <a:pt x="1630825" y="409764"/>
                </a:lnTo>
                <a:lnTo>
                  <a:pt x="1632967" y="404717"/>
                </a:lnTo>
                <a:lnTo>
                  <a:pt x="1632720" y="404620"/>
                </a:lnTo>
                <a:close/>
              </a:path>
              <a:path w="1921510" h="819785">
                <a:moveTo>
                  <a:pt x="1632845" y="404665"/>
                </a:moveTo>
                <a:lnTo>
                  <a:pt x="1630825" y="409764"/>
                </a:lnTo>
                <a:lnTo>
                  <a:pt x="1646713" y="409764"/>
                </a:lnTo>
                <a:lnTo>
                  <a:pt x="1632845" y="404665"/>
                </a:lnTo>
                <a:close/>
              </a:path>
              <a:path w="1921510" h="819785">
                <a:moveTo>
                  <a:pt x="1632737" y="404620"/>
                </a:moveTo>
                <a:close/>
              </a:path>
              <a:path w="1921510" h="819785">
                <a:moveTo>
                  <a:pt x="1669438" y="411538"/>
                </a:moveTo>
                <a:lnTo>
                  <a:pt x="1668315" y="411597"/>
                </a:lnTo>
                <a:lnTo>
                  <a:pt x="1668891" y="422546"/>
                </a:lnTo>
                <a:lnTo>
                  <a:pt x="1670846" y="422443"/>
                </a:lnTo>
                <a:lnTo>
                  <a:pt x="1671175" y="422396"/>
                </a:lnTo>
                <a:lnTo>
                  <a:pt x="1686056" y="418848"/>
                </a:lnTo>
                <a:lnTo>
                  <a:pt x="1693042" y="416986"/>
                </a:lnTo>
                <a:lnTo>
                  <a:pt x="1670226" y="416986"/>
                </a:lnTo>
                <a:lnTo>
                  <a:pt x="1668952" y="411654"/>
                </a:lnTo>
                <a:lnTo>
                  <a:pt x="1669438" y="411538"/>
                </a:lnTo>
                <a:close/>
              </a:path>
              <a:path w="1921510" h="819785">
                <a:moveTo>
                  <a:pt x="1669938" y="411512"/>
                </a:moveTo>
                <a:lnTo>
                  <a:pt x="1669438" y="411538"/>
                </a:lnTo>
                <a:lnTo>
                  <a:pt x="1668952" y="411654"/>
                </a:lnTo>
                <a:lnTo>
                  <a:pt x="1670226" y="416986"/>
                </a:lnTo>
                <a:lnTo>
                  <a:pt x="1669938" y="411512"/>
                </a:lnTo>
                <a:close/>
              </a:path>
              <a:path w="1921510" h="819785">
                <a:moveTo>
                  <a:pt x="1684096" y="411512"/>
                </a:moveTo>
                <a:lnTo>
                  <a:pt x="1669938" y="411512"/>
                </a:lnTo>
                <a:lnTo>
                  <a:pt x="1670226" y="416986"/>
                </a:lnTo>
                <a:lnTo>
                  <a:pt x="1693042" y="416986"/>
                </a:lnTo>
                <a:lnTo>
                  <a:pt x="1705932" y="413551"/>
                </a:lnTo>
                <a:lnTo>
                  <a:pt x="1684641" y="413551"/>
                </a:lnTo>
                <a:lnTo>
                  <a:pt x="1684096" y="411512"/>
                </a:lnTo>
                <a:close/>
              </a:path>
              <a:path w="1921510" h="819785">
                <a:moveTo>
                  <a:pt x="1683367" y="408219"/>
                </a:moveTo>
                <a:lnTo>
                  <a:pt x="1683226" y="408255"/>
                </a:lnTo>
                <a:lnTo>
                  <a:pt x="1684641" y="413551"/>
                </a:lnTo>
                <a:lnTo>
                  <a:pt x="1683367" y="408219"/>
                </a:lnTo>
                <a:close/>
              </a:path>
              <a:path w="1921510" h="819785">
                <a:moveTo>
                  <a:pt x="1708229" y="408219"/>
                </a:moveTo>
                <a:lnTo>
                  <a:pt x="1683367" y="408219"/>
                </a:lnTo>
                <a:lnTo>
                  <a:pt x="1684641" y="413551"/>
                </a:lnTo>
                <a:lnTo>
                  <a:pt x="1705932" y="413551"/>
                </a:lnTo>
                <a:lnTo>
                  <a:pt x="1709406" y="412625"/>
                </a:lnTo>
                <a:lnTo>
                  <a:pt x="1708229" y="408219"/>
                </a:lnTo>
                <a:close/>
              </a:path>
              <a:path w="1921510" h="819785">
                <a:moveTo>
                  <a:pt x="1683297" y="408236"/>
                </a:moveTo>
                <a:lnTo>
                  <a:pt x="1669438" y="411538"/>
                </a:lnTo>
                <a:lnTo>
                  <a:pt x="1669938" y="411512"/>
                </a:lnTo>
                <a:lnTo>
                  <a:pt x="1684096" y="411512"/>
                </a:lnTo>
                <a:lnTo>
                  <a:pt x="1683226" y="408255"/>
                </a:lnTo>
                <a:close/>
              </a:path>
              <a:path w="1921510" h="819785">
                <a:moveTo>
                  <a:pt x="1706576" y="402032"/>
                </a:moveTo>
                <a:lnTo>
                  <a:pt x="1683297" y="408236"/>
                </a:lnTo>
                <a:lnTo>
                  <a:pt x="1708229" y="408219"/>
                </a:lnTo>
                <a:lnTo>
                  <a:pt x="1706576" y="402032"/>
                </a:lnTo>
                <a:close/>
              </a:path>
              <a:path w="1921510" h="819785">
                <a:moveTo>
                  <a:pt x="1765941" y="406503"/>
                </a:moveTo>
                <a:lnTo>
                  <a:pt x="1747106" y="406503"/>
                </a:lnTo>
                <a:lnTo>
                  <a:pt x="1746443" y="411945"/>
                </a:lnTo>
                <a:lnTo>
                  <a:pt x="1764752" y="414622"/>
                </a:lnTo>
                <a:lnTo>
                  <a:pt x="1765941" y="406503"/>
                </a:lnTo>
                <a:close/>
              </a:path>
              <a:path w="1921510" h="819785">
                <a:moveTo>
                  <a:pt x="1746376" y="411937"/>
                </a:moveTo>
                <a:close/>
              </a:path>
              <a:path w="1921510" h="819785">
                <a:moveTo>
                  <a:pt x="1747106" y="406503"/>
                </a:moveTo>
                <a:lnTo>
                  <a:pt x="1746312" y="411928"/>
                </a:lnTo>
                <a:lnTo>
                  <a:pt x="1746443" y="411945"/>
                </a:lnTo>
                <a:lnTo>
                  <a:pt x="1747106" y="406503"/>
                </a:lnTo>
                <a:close/>
              </a:path>
              <a:path w="1921510" h="819785">
                <a:moveTo>
                  <a:pt x="1766232" y="404518"/>
                </a:moveTo>
                <a:lnTo>
                  <a:pt x="1730769" y="404518"/>
                </a:lnTo>
                <a:lnTo>
                  <a:pt x="1730991" y="409995"/>
                </a:lnTo>
                <a:lnTo>
                  <a:pt x="1730547" y="410013"/>
                </a:lnTo>
                <a:lnTo>
                  <a:pt x="1746376" y="411937"/>
                </a:lnTo>
                <a:lnTo>
                  <a:pt x="1747106" y="406503"/>
                </a:lnTo>
                <a:lnTo>
                  <a:pt x="1765941" y="406503"/>
                </a:lnTo>
                <a:lnTo>
                  <a:pt x="1766232" y="404518"/>
                </a:lnTo>
                <a:close/>
              </a:path>
              <a:path w="1921510" h="819785">
                <a:moveTo>
                  <a:pt x="1731138" y="399040"/>
                </a:moveTo>
                <a:lnTo>
                  <a:pt x="1730547" y="399040"/>
                </a:lnTo>
                <a:lnTo>
                  <a:pt x="1725033" y="399263"/>
                </a:lnTo>
                <a:lnTo>
                  <a:pt x="1725476" y="410218"/>
                </a:lnTo>
                <a:lnTo>
                  <a:pt x="1730547" y="410013"/>
                </a:lnTo>
                <a:lnTo>
                  <a:pt x="1730106" y="409959"/>
                </a:lnTo>
                <a:lnTo>
                  <a:pt x="1730769" y="404518"/>
                </a:lnTo>
                <a:lnTo>
                  <a:pt x="1766232" y="404518"/>
                </a:lnTo>
                <a:lnTo>
                  <a:pt x="1766341" y="403774"/>
                </a:lnTo>
                <a:lnTo>
                  <a:pt x="1747769" y="401062"/>
                </a:lnTo>
                <a:lnTo>
                  <a:pt x="1731138" y="399040"/>
                </a:lnTo>
                <a:close/>
              </a:path>
              <a:path w="1921510" h="819785">
                <a:moveTo>
                  <a:pt x="1730769" y="404518"/>
                </a:moveTo>
                <a:lnTo>
                  <a:pt x="1730106" y="409959"/>
                </a:lnTo>
                <a:lnTo>
                  <a:pt x="1730547" y="410013"/>
                </a:lnTo>
                <a:lnTo>
                  <a:pt x="1730991" y="409995"/>
                </a:lnTo>
                <a:lnTo>
                  <a:pt x="1730769" y="404518"/>
                </a:lnTo>
                <a:close/>
              </a:path>
              <a:path w="1921510" h="819785">
                <a:moveTo>
                  <a:pt x="1783718" y="406313"/>
                </a:moveTo>
                <a:lnTo>
                  <a:pt x="1782130" y="417161"/>
                </a:lnTo>
                <a:lnTo>
                  <a:pt x="1785043" y="417587"/>
                </a:lnTo>
                <a:lnTo>
                  <a:pt x="1785629" y="417601"/>
                </a:lnTo>
                <a:lnTo>
                  <a:pt x="1805965" y="417294"/>
                </a:lnTo>
                <a:lnTo>
                  <a:pt x="1823728" y="416524"/>
                </a:lnTo>
                <a:lnTo>
                  <a:pt x="1823536" y="412120"/>
                </a:lnTo>
                <a:lnTo>
                  <a:pt x="1785546" y="412120"/>
                </a:lnTo>
                <a:lnTo>
                  <a:pt x="1785464" y="406639"/>
                </a:lnTo>
                <a:lnTo>
                  <a:pt x="1785905" y="406632"/>
                </a:lnTo>
                <a:lnTo>
                  <a:pt x="1783718" y="406313"/>
                </a:lnTo>
                <a:close/>
              </a:path>
              <a:path w="1921510" h="819785">
                <a:moveTo>
                  <a:pt x="1785905" y="406632"/>
                </a:moveTo>
                <a:lnTo>
                  <a:pt x="1785464" y="406639"/>
                </a:lnTo>
                <a:lnTo>
                  <a:pt x="1785546" y="412120"/>
                </a:lnTo>
                <a:lnTo>
                  <a:pt x="1786340" y="406696"/>
                </a:lnTo>
                <a:lnTo>
                  <a:pt x="1785905" y="406632"/>
                </a:lnTo>
                <a:close/>
              </a:path>
              <a:path w="1921510" h="819785">
                <a:moveTo>
                  <a:pt x="1805566" y="406337"/>
                </a:moveTo>
                <a:lnTo>
                  <a:pt x="1785905" y="406632"/>
                </a:lnTo>
                <a:lnTo>
                  <a:pt x="1786340" y="406696"/>
                </a:lnTo>
                <a:lnTo>
                  <a:pt x="1785546" y="412120"/>
                </a:lnTo>
                <a:lnTo>
                  <a:pt x="1823536" y="412120"/>
                </a:lnTo>
                <a:lnTo>
                  <a:pt x="1823523" y="411817"/>
                </a:lnTo>
                <a:lnTo>
                  <a:pt x="1805727" y="411817"/>
                </a:lnTo>
                <a:lnTo>
                  <a:pt x="1805505" y="406696"/>
                </a:lnTo>
                <a:lnTo>
                  <a:pt x="1805566" y="406337"/>
                </a:lnTo>
                <a:close/>
              </a:path>
              <a:path w="1921510" h="819785">
                <a:moveTo>
                  <a:pt x="1805645" y="406336"/>
                </a:moveTo>
                <a:lnTo>
                  <a:pt x="1805505" y="406696"/>
                </a:lnTo>
                <a:lnTo>
                  <a:pt x="1805727" y="411817"/>
                </a:lnTo>
                <a:lnTo>
                  <a:pt x="1805645" y="406336"/>
                </a:lnTo>
                <a:close/>
              </a:path>
              <a:path w="1921510" h="819785">
                <a:moveTo>
                  <a:pt x="1823285" y="406336"/>
                </a:moveTo>
                <a:lnTo>
                  <a:pt x="1805645" y="406336"/>
                </a:lnTo>
                <a:lnTo>
                  <a:pt x="1805727" y="411817"/>
                </a:lnTo>
                <a:lnTo>
                  <a:pt x="1823523" y="411817"/>
                </a:lnTo>
                <a:lnTo>
                  <a:pt x="1823285" y="406336"/>
                </a:lnTo>
                <a:close/>
              </a:path>
              <a:path w="1921510" h="819785">
                <a:moveTo>
                  <a:pt x="1823252" y="405571"/>
                </a:moveTo>
                <a:lnTo>
                  <a:pt x="1805566" y="406337"/>
                </a:lnTo>
                <a:lnTo>
                  <a:pt x="1823285" y="406336"/>
                </a:lnTo>
                <a:lnTo>
                  <a:pt x="1823252" y="405571"/>
                </a:lnTo>
                <a:close/>
              </a:path>
              <a:path w="1921510" h="819785">
                <a:moveTo>
                  <a:pt x="1881596" y="403494"/>
                </a:moveTo>
                <a:lnTo>
                  <a:pt x="1869877" y="403552"/>
                </a:lnTo>
                <a:lnTo>
                  <a:pt x="1840798" y="404811"/>
                </a:lnTo>
                <a:lnTo>
                  <a:pt x="1841273" y="415765"/>
                </a:lnTo>
                <a:lnTo>
                  <a:pt x="1870234" y="414510"/>
                </a:lnTo>
                <a:lnTo>
                  <a:pt x="1870115" y="409028"/>
                </a:lnTo>
                <a:lnTo>
                  <a:pt x="1881621" y="409028"/>
                </a:lnTo>
                <a:lnTo>
                  <a:pt x="1881596" y="403494"/>
                </a:lnTo>
                <a:close/>
              </a:path>
              <a:path w="1921510" h="819785">
                <a:moveTo>
                  <a:pt x="1870115" y="409028"/>
                </a:moveTo>
                <a:lnTo>
                  <a:pt x="1870140" y="414510"/>
                </a:lnTo>
                <a:lnTo>
                  <a:pt x="1870351" y="414458"/>
                </a:lnTo>
                <a:lnTo>
                  <a:pt x="1870115" y="409028"/>
                </a:lnTo>
                <a:close/>
              </a:path>
              <a:path w="1921510" h="819785">
                <a:moveTo>
                  <a:pt x="1881621" y="409028"/>
                </a:moveTo>
                <a:lnTo>
                  <a:pt x="1870115" y="409028"/>
                </a:lnTo>
                <a:lnTo>
                  <a:pt x="1870351" y="414458"/>
                </a:lnTo>
                <a:lnTo>
                  <a:pt x="1881646" y="414458"/>
                </a:lnTo>
                <a:lnTo>
                  <a:pt x="1881621" y="409028"/>
                </a:lnTo>
                <a:close/>
              </a:path>
              <a:path w="1921510" h="819785">
                <a:moveTo>
                  <a:pt x="1921023" y="403315"/>
                </a:moveTo>
                <a:lnTo>
                  <a:pt x="1899158" y="403414"/>
                </a:lnTo>
                <a:lnTo>
                  <a:pt x="1899208" y="414378"/>
                </a:lnTo>
                <a:lnTo>
                  <a:pt x="1921073" y="414279"/>
                </a:lnTo>
                <a:lnTo>
                  <a:pt x="1921023" y="40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127585" y="3883136"/>
            <a:ext cx="1910080" cy="819785"/>
          </a:xfrm>
          <a:custGeom>
            <a:avLst/>
            <a:gdLst/>
            <a:ahLst/>
            <a:cxnLst/>
            <a:rect l="l" t="t" r="r" b="b"/>
            <a:pathLst>
              <a:path w="1910080" h="819785">
                <a:moveTo>
                  <a:pt x="22484" y="404266"/>
                </a:moveTo>
                <a:lnTo>
                  <a:pt x="0" y="404266"/>
                </a:lnTo>
                <a:lnTo>
                  <a:pt x="0" y="415229"/>
                </a:lnTo>
                <a:lnTo>
                  <a:pt x="33358" y="409747"/>
                </a:lnTo>
                <a:lnTo>
                  <a:pt x="27869" y="409747"/>
                </a:lnTo>
                <a:lnTo>
                  <a:pt x="22381" y="409643"/>
                </a:lnTo>
                <a:lnTo>
                  <a:pt x="22484" y="404266"/>
                </a:lnTo>
                <a:close/>
              </a:path>
              <a:path w="1910080" h="819785">
                <a:moveTo>
                  <a:pt x="23187" y="367320"/>
                </a:moveTo>
                <a:lnTo>
                  <a:pt x="22381" y="409643"/>
                </a:lnTo>
                <a:lnTo>
                  <a:pt x="27869" y="409747"/>
                </a:lnTo>
                <a:lnTo>
                  <a:pt x="27869" y="404266"/>
                </a:lnTo>
                <a:lnTo>
                  <a:pt x="33462" y="404266"/>
                </a:lnTo>
                <a:lnTo>
                  <a:pt x="34162" y="367529"/>
                </a:lnTo>
                <a:lnTo>
                  <a:pt x="23187" y="367320"/>
                </a:lnTo>
                <a:close/>
              </a:path>
              <a:path w="1910080" h="819785">
                <a:moveTo>
                  <a:pt x="33462" y="404266"/>
                </a:moveTo>
                <a:lnTo>
                  <a:pt x="27869" y="404266"/>
                </a:lnTo>
                <a:lnTo>
                  <a:pt x="27869" y="409747"/>
                </a:lnTo>
                <a:lnTo>
                  <a:pt x="33358" y="409747"/>
                </a:lnTo>
                <a:lnTo>
                  <a:pt x="33462" y="404266"/>
                </a:lnTo>
                <a:close/>
              </a:path>
              <a:path w="1910080" h="819785">
                <a:moveTo>
                  <a:pt x="23531" y="338870"/>
                </a:moveTo>
                <a:lnTo>
                  <a:pt x="23429" y="349833"/>
                </a:lnTo>
                <a:lnTo>
                  <a:pt x="34405" y="349935"/>
                </a:lnTo>
                <a:lnTo>
                  <a:pt x="34507" y="338972"/>
                </a:lnTo>
                <a:lnTo>
                  <a:pt x="23531" y="338870"/>
                </a:lnTo>
                <a:close/>
              </a:path>
              <a:path w="1910080" h="819785">
                <a:moveTo>
                  <a:pt x="24348" y="251165"/>
                </a:moveTo>
                <a:lnTo>
                  <a:pt x="23695" y="321329"/>
                </a:lnTo>
                <a:lnTo>
                  <a:pt x="34671" y="321431"/>
                </a:lnTo>
                <a:lnTo>
                  <a:pt x="35324" y="251267"/>
                </a:lnTo>
                <a:lnTo>
                  <a:pt x="24348" y="251165"/>
                </a:lnTo>
                <a:close/>
              </a:path>
              <a:path w="1910080" h="819785">
                <a:moveTo>
                  <a:pt x="24613" y="222661"/>
                </a:moveTo>
                <a:lnTo>
                  <a:pt x="24511" y="233624"/>
                </a:lnTo>
                <a:lnTo>
                  <a:pt x="35487" y="233726"/>
                </a:lnTo>
                <a:lnTo>
                  <a:pt x="35589" y="222763"/>
                </a:lnTo>
                <a:lnTo>
                  <a:pt x="24613" y="222661"/>
                </a:lnTo>
                <a:close/>
              </a:path>
              <a:path w="1910080" h="819785">
                <a:moveTo>
                  <a:pt x="25430" y="134956"/>
                </a:moveTo>
                <a:lnTo>
                  <a:pt x="24776" y="205120"/>
                </a:lnTo>
                <a:lnTo>
                  <a:pt x="35752" y="205222"/>
                </a:lnTo>
                <a:lnTo>
                  <a:pt x="36406" y="135058"/>
                </a:lnTo>
                <a:lnTo>
                  <a:pt x="25430" y="134956"/>
                </a:lnTo>
                <a:close/>
              </a:path>
              <a:path w="1910080" h="819785">
                <a:moveTo>
                  <a:pt x="25695" y="106452"/>
                </a:moveTo>
                <a:lnTo>
                  <a:pt x="25593" y="117415"/>
                </a:lnTo>
                <a:lnTo>
                  <a:pt x="36569" y="117517"/>
                </a:lnTo>
                <a:lnTo>
                  <a:pt x="36671" y="106554"/>
                </a:lnTo>
                <a:lnTo>
                  <a:pt x="25695" y="106452"/>
                </a:lnTo>
                <a:close/>
              </a:path>
              <a:path w="1910080" h="819785">
                <a:moveTo>
                  <a:pt x="26512" y="18747"/>
                </a:moveTo>
                <a:lnTo>
                  <a:pt x="25858" y="88911"/>
                </a:lnTo>
                <a:lnTo>
                  <a:pt x="36834" y="89013"/>
                </a:lnTo>
                <a:lnTo>
                  <a:pt x="37488" y="18849"/>
                </a:lnTo>
                <a:lnTo>
                  <a:pt x="26512" y="18747"/>
                </a:lnTo>
                <a:close/>
              </a:path>
              <a:path w="1910080" h="819785">
                <a:moveTo>
                  <a:pt x="37663" y="0"/>
                </a:moveTo>
                <a:lnTo>
                  <a:pt x="26686" y="0"/>
                </a:lnTo>
                <a:lnTo>
                  <a:pt x="26675" y="1206"/>
                </a:lnTo>
                <a:lnTo>
                  <a:pt x="37651" y="1308"/>
                </a:lnTo>
                <a:lnTo>
                  <a:pt x="37663" y="0"/>
                </a:lnTo>
                <a:close/>
              </a:path>
              <a:path w="1910080" h="819785">
                <a:moveTo>
                  <a:pt x="62706" y="0"/>
                </a:moveTo>
                <a:lnTo>
                  <a:pt x="51727" y="0"/>
                </a:lnTo>
                <a:lnTo>
                  <a:pt x="51926" y="10265"/>
                </a:lnTo>
                <a:lnTo>
                  <a:pt x="62900" y="10053"/>
                </a:lnTo>
                <a:lnTo>
                  <a:pt x="62706" y="0"/>
                </a:lnTo>
                <a:close/>
              </a:path>
              <a:path w="1910080" h="819785">
                <a:moveTo>
                  <a:pt x="63240" y="27591"/>
                </a:moveTo>
                <a:lnTo>
                  <a:pt x="52266" y="27803"/>
                </a:lnTo>
                <a:lnTo>
                  <a:pt x="52478" y="38765"/>
                </a:lnTo>
                <a:lnTo>
                  <a:pt x="63453" y="38553"/>
                </a:lnTo>
                <a:lnTo>
                  <a:pt x="63240" y="27591"/>
                </a:lnTo>
                <a:close/>
              </a:path>
              <a:path w="1910080" h="819785">
                <a:moveTo>
                  <a:pt x="63793" y="56091"/>
                </a:moveTo>
                <a:lnTo>
                  <a:pt x="52818" y="56304"/>
                </a:lnTo>
                <a:lnTo>
                  <a:pt x="54178" y="126458"/>
                </a:lnTo>
                <a:lnTo>
                  <a:pt x="65153" y="126245"/>
                </a:lnTo>
                <a:lnTo>
                  <a:pt x="63793" y="56091"/>
                </a:lnTo>
                <a:close/>
              </a:path>
              <a:path w="1910080" h="819785">
                <a:moveTo>
                  <a:pt x="65493" y="143784"/>
                </a:moveTo>
                <a:lnTo>
                  <a:pt x="54518" y="143996"/>
                </a:lnTo>
                <a:lnTo>
                  <a:pt x="54731" y="154958"/>
                </a:lnTo>
                <a:lnTo>
                  <a:pt x="65705" y="154746"/>
                </a:lnTo>
                <a:lnTo>
                  <a:pt x="65493" y="143784"/>
                </a:lnTo>
                <a:close/>
              </a:path>
              <a:path w="1910080" h="819785">
                <a:moveTo>
                  <a:pt x="66045" y="172284"/>
                </a:moveTo>
                <a:lnTo>
                  <a:pt x="55071" y="172496"/>
                </a:lnTo>
                <a:lnTo>
                  <a:pt x="56431" y="242650"/>
                </a:lnTo>
                <a:lnTo>
                  <a:pt x="67405" y="242438"/>
                </a:lnTo>
                <a:lnTo>
                  <a:pt x="66045" y="172284"/>
                </a:lnTo>
                <a:close/>
              </a:path>
              <a:path w="1910080" h="819785">
                <a:moveTo>
                  <a:pt x="67745" y="259977"/>
                </a:moveTo>
                <a:lnTo>
                  <a:pt x="56771" y="260189"/>
                </a:lnTo>
                <a:lnTo>
                  <a:pt x="56983" y="271150"/>
                </a:lnTo>
                <a:lnTo>
                  <a:pt x="67957" y="270938"/>
                </a:lnTo>
                <a:lnTo>
                  <a:pt x="67745" y="259977"/>
                </a:lnTo>
                <a:close/>
              </a:path>
              <a:path w="1910080" h="819785">
                <a:moveTo>
                  <a:pt x="68297" y="288477"/>
                </a:moveTo>
                <a:lnTo>
                  <a:pt x="57323" y="288689"/>
                </a:lnTo>
                <a:lnTo>
                  <a:pt x="58683" y="358843"/>
                </a:lnTo>
                <a:lnTo>
                  <a:pt x="69657" y="358631"/>
                </a:lnTo>
                <a:lnTo>
                  <a:pt x="68297" y="288477"/>
                </a:lnTo>
                <a:close/>
              </a:path>
              <a:path w="1910080" h="819785">
                <a:moveTo>
                  <a:pt x="69999" y="376168"/>
                </a:moveTo>
                <a:lnTo>
                  <a:pt x="59024" y="376382"/>
                </a:lnTo>
                <a:lnTo>
                  <a:pt x="59239" y="387344"/>
                </a:lnTo>
                <a:lnTo>
                  <a:pt x="70213" y="387129"/>
                </a:lnTo>
                <a:lnTo>
                  <a:pt x="69999" y="376168"/>
                </a:lnTo>
                <a:close/>
              </a:path>
              <a:path w="1910080" h="819785">
                <a:moveTo>
                  <a:pt x="70557" y="404668"/>
                </a:moveTo>
                <a:lnTo>
                  <a:pt x="59582" y="404882"/>
                </a:lnTo>
                <a:lnTo>
                  <a:pt x="60957" y="475036"/>
                </a:lnTo>
                <a:lnTo>
                  <a:pt x="71931" y="474821"/>
                </a:lnTo>
                <a:lnTo>
                  <a:pt x="70557" y="404668"/>
                </a:lnTo>
                <a:close/>
              </a:path>
              <a:path w="1910080" h="819785">
                <a:moveTo>
                  <a:pt x="72275" y="492360"/>
                </a:moveTo>
                <a:lnTo>
                  <a:pt x="61300" y="492574"/>
                </a:lnTo>
                <a:lnTo>
                  <a:pt x="61515" y="503536"/>
                </a:lnTo>
                <a:lnTo>
                  <a:pt x="72489" y="503321"/>
                </a:lnTo>
                <a:lnTo>
                  <a:pt x="72275" y="492360"/>
                </a:lnTo>
                <a:close/>
              </a:path>
              <a:path w="1910080" h="819785">
                <a:moveTo>
                  <a:pt x="72833" y="520860"/>
                </a:moveTo>
                <a:lnTo>
                  <a:pt x="61859" y="521074"/>
                </a:lnTo>
                <a:lnTo>
                  <a:pt x="63233" y="591228"/>
                </a:lnTo>
                <a:lnTo>
                  <a:pt x="74207" y="591014"/>
                </a:lnTo>
                <a:lnTo>
                  <a:pt x="72833" y="520860"/>
                </a:lnTo>
                <a:close/>
              </a:path>
              <a:path w="1910080" h="819785">
                <a:moveTo>
                  <a:pt x="74551" y="608552"/>
                </a:moveTo>
                <a:lnTo>
                  <a:pt x="63576" y="608766"/>
                </a:lnTo>
                <a:lnTo>
                  <a:pt x="63791" y="619728"/>
                </a:lnTo>
                <a:lnTo>
                  <a:pt x="74766" y="619513"/>
                </a:lnTo>
                <a:lnTo>
                  <a:pt x="74551" y="608552"/>
                </a:lnTo>
                <a:close/>
              </a:path>
              <a:path w="1910080" h="819785">
                <a:moveTo>
                  <a:pt x="75109" y="637052"/>
                </a:moveTo>
                <a:lnTo>
                  <a:pt x="64135" y="637266"/>
                </a:lnTo>
                <a:lnTo>
                  <a:pt x="65509" y="707420"/>
                </a:lnTo>
                <a:lnTo>
                  <a:pt x="76484" y="707206"/>
                </a:lnTo>
                <a:lnTo>
                  <a:pt x="75109" y="637052"/>
                </a:lnTo>
                <a:close/>
              </a:path>
              <a:path w="1910080" h="819785">
                <a:moveTo>
                  <a:pt x="76827" y="724744"/>
                </a:moveTo>
                <a:lnTo>
                  <a:pt x="65853" y="724959"/>
                </a:lnTo>
                <a:lnTo>
                  <a:pt x="66067" y="735920"/>
                </a:lnTo>
                <a:lnTo>
                  <a:pt x="77042" y="735706"/>
                </a:lnTo>
                <a:lnTo>
                  <a:pt x="76827" y="724744"/>
                </a:lnTo>
                <a:close/>
              </a:path>
              <a:path w="1910080" h="819785">
                <a:moveTo>
                  <a:pt x="77385" y="753244"/>
                </a:moveTo>
                <a:lnTo>
                  <a:pt x="66411" y="753459"/>
                </a:lnTo>
                <a:lnTo>
                  <a:pt x="67705" y="819496"/>
                </a:lnTo>
                <a:lnTo>
                  <a:pt x="78683" y="819496"/>
                </a:lnTo>
                <a:lnTo>
                  <a:pt x="77385" y="753244"/>
                </a:lnTo>
                <a:close/>
              </a:path>
              <a:path w="1910080" h="819785">
                <a:moveTo>
                  <a:pt x="109391" y="781129"/>
                </a:moveTo>
                <a:lnTo>
                  <a:pt x="108473" y="819496"/>
                </a:lnTo>
                <a:lnTo>
                  <a:pt x="119452" y="819496"/>
                </a:lnTo>
                <a:lnTo>
                  <a:pt x="120365" y="781391"/>
                </a:lnTo>
                <a:lnTo>
                  <a:pt x="109391" y="781129"/>
                </a:lnTo>
                <a:close/>
              </a:path>
              <a:path w="1910080" h="819785">
                <a:moveTo>
                  <a:pt x="110073" y="752633"/>
                </a:moveTo>
                <a:lnTo>
                  <a:pt x="109811" y="763593"/>
                </a:lnTo>
                <a:lnTo>
                  <a:pt x="120784" y="763855"/>
                </a:lnTo>
                <a:lnTo>
                  <a:pt x="121047" y="752895"/>
                </a:lnTo>
                <a:lnTo>
                  <a:pt x="110073" y="752633"/>
                </a:lnTo>
                <a:close/>
              </a:path>
              <a:path w="1910080" h="819785">
                <a:moveTo>
                  <a:pt x="112182" y="664946"/>
                </a:moveTo>
                <a:lnTo>
                  <a:pt x="110493" y="735096"/>
                </a:lnTo>
                <a:lnTo>
                  <a:pt x="121466" y="735358"/>
                </a:lnTo>
                <a:lnTo>
                  <a:pt x="123155" y="665214"/>
                </a:lnTo>
                <a:lnTo>
                  <a:pt x="112182" y="664946"/>
                </a:lnTo>
                <a:close/>
              </a:path>
              <a:path w="1910080" h="819785">
                <a:moveTo>
                  <a:pt x="112881" y="636449"/>
                </a:moveTo>
                <a:lnTo>
                  <a:pt x="112612" y="647409"/>
                </a:lnTo>
                <a:lnTo>
                  <a:pt x="123585" y="647678"/>
                </a:lnTo>
                <a:lnTo>
                  <a:pt x="123854" y="636717"/>
                </a:lnTo>
                <a:lnTo>
                  <a:pt x="112881" y="636449"/>
                </a:lnTo>
                <a:close/>
              </a:path>
              <a:path w="1910080" h="819785">
                <a:moveTo>
                  <a:pt x="115030" y="548766"/>
                </a:moveTo>
                <a:lnTo>
                  <a:pt x="113311" y="618912"/>
                </a:lnTo>
                <a:lnTo>
                  <a:pt x="124284" y="619181"/>
                </a:lnTo>
                <a:lnTo>
                  <a:pt x="126003" y="549035"/>
                </a:lnTo>
                <a:lnTo>
                  <a:pt x="115030" y="548766"/>
                </a:lnTo>
                <a:close/>
              </a:path>
              <a:path w="1910080" h="819785">
                <a:moveTo>
                  <a:pt x="115728" y="520269"/>
                </a:moveTo>
                <a:lnTo>
                  <a:pt x="115460" y="531230"/>
                </a:lnTo>
                <a:lnTo>
                  <a:pt x="126433" y="531498"/>
                </a:lnTo>
                <a:lnTo>
                  <a:pt x="126702" y="520538"/>
                </a:lnTo>
                <a:lnTo>
                  <a:pt x="115728" y="520269"/>
                </a:lnTo>
                <a:close/>
              </a:path>
              <a:path w="1910080" h="819785">
                <a:moveTo>
                  <a:pt x="117878" y="432587"/>
                </a:moveTo>
                <a:lnTo>
                  <a:pt x="116158" y="502733"/>
                </a:lnTo>
                <a:lnTo>
                  <a:pt x="127131" y="503001"/>
                </a:lnTo>
                <a:lnTo>
                  <a:pt x="128851" y="432855"/>
                </a:lnTo>
                <a:lnTo>
                  <a:pt x="117878" y="432587"/>
                </a:lnTo>
                <a:close/>
              </a:path>
              <a:path w="1910080" h="819785">
                <a:moveTo>
                  <a:pt x="118576" y="404090"/>
                </a:moveTo>
                <a:lnTo>
                  <a:pt x="118307" y="415050"/>
                </a:lnTo>
                <a:lnTo>
                  <a:pt x="129281" y="415318"/>
                </a:lnTo>
                <a:lnTo>
                  <a:pt x="129549" y="404358"/>
                </a:lnTo>
                <a:lnTo>
                  <a:pt x="118576" y="404090"/>
                </a:lnTo>
                <a:close/>
              </a:path>
              <a:path w="1910080" h="819785">
                <a:moveTo>
                  <a:pt x="120725" y="316407"/>
                </a:moveTo>
                <a:lnTo>
                  <a:pt x="119006" y="386553"/>
                </a:lnTo>
                <a:lnTo>
                  <a:pt x="129979" y="386821"/>
                </a:lnTo>
                <a:lnTo>
                  <a:pt x="131698" y="316676"/>
                </a:lnTo>
                <a:lnTo>
                  <a:pt x="120725" y="316407"/>
                </a:lnTo>
                <a:close/>
              </a:path>
              <a:path w="1910080" h="819785">
                <a:moveTo>
                  <a:pt x="121424" y="287910"/>
                </a:moveTo>
                <a:lnTo>
                  <a:pt x="121155" y="298871"/>
                </a:lnTo>
                <a:lnTo>
                  <a:pt x="132128" y="299139"/>
                </a:lnTo>
                <a:lnTo>
                  <a:pt x="132397" y="288179"/>
                </a:lnTo>
                <a:lnTo>
                  <a:pt x="121424" y="287910"/>
                </a:lnTo>
                <a:close/>
              </a:path>
              <a:path w="1910080" h="819785">
                <a:moveTo>
                  <a:pt x="123573" y="200228"/>
                </a:moveTo>
                <a:lnTo>
                  <a:pt x="121854" y="270374"/>
                </a:lnTo>
                <a:lnTo>
                  <a:pt x="132827" y="270642"/>
                </a:lnTo>
                <a:lnTo>
                  <a:pt x="134546" y="200496"/>
                </a:lnTo>
                <a:lnTo>
                  <a:pt x="123573" y="200228"/>
                </a:lnTo>
                <a:close/>
              </a:path>
              <a:path w="1910080" h="819785">
                <a:moveTo>
                  <a:pt x="124271" y="171731"/>
                </a:moveTo>
                <a:lnTo>
                  <a:pt x="124003" y="182691"/>
                </a:lnTo>
                <a:lnTo>
                  <a:pt x="134976" y="182960"/>
                </a:lnTo>
                <a:lnTo>
                  <a:pt x="135245" y="171999"/>
                </a:lnTo>
                <a:lnTo>
                  <a:pt x="124271" y="171731"/>
                </a:lnTo>
                <a:close/>
              </a:path>
              <a:path w="1910080" h="819785">
                <a:moveTo>
                  <a:pt x="126992" y="84003"/>
                </a:moveTo>
                <a:lnTo>
                  <a:pt x="125203" y="133725"/>
                </a:lnTo>
                <a:lnTo>
                  <a:pt x="124701" y="154195"/>
                </a:lnTo>
                <a:lnTo>
                  <a:pt x="135674" y="154463"/>
                </a:lnTo>
                <a:lnTo>
                  <a:pt x="136192" y="133457"/>
                </a:lnTo>
                <a:lnTo>
                  <a:pt x="137961" y="84397"/>
                </a:lnTo>
                <a:lnTo>
                  <a:pt x="126992" y="84003"/>
                </a:lnTo>
                <a:close/>
              </a:path>
              <a:path w="1910080" h="819785">
                <a:moveTo>
                  <a:pt x="128018" y="55516"/>
                </a:moveTo>
                <a:lnTo>
                  <a:pt x="127623" y="66472"/>
                </a:lnTo>
                <a:lnTo>
                  <a:pt x="138593" y="66867"/>
                </a:lnTo>
                <a:lnTo>
                  <a:pt x="138988" y="55910"/>
                </a:lnTo>
                <a:lnTo>
                  <a:pt x="128018" y="55516"/>
                </a:lnTo>
                <a:close/>
              </a:path>
              <a:path w="1910080" h="819785">
                <a:moveTo>
                  <a:pt x="141003" y="0"/>
                </a:moveTo>
                <a:lnTo>
                  <a:pt x="130019" y="0"/>
                </a:lnTo>
                <a:lnTo>
                  <a:pt x="128650" y="37985"/>
                </a:lnTo>
                <a:lnTo>
                  <a:pt x="139620" y="38380"/>
                </a:lnTo>
                <a:lnTo>
                  <a:pt x="141003" y="0"/>
                </a:lnTo>
                <a:close/>
              </a:path>
              <a:path w="1910080" h="819785">
                <a:moveTo>
                  <a:pt x="170904" y="0"/>
                </a:moveTo>
                <a:lnTo>
                  <a:pt x="159915" y="0"/>
                </a:lnTo>
                <a:lnTo>
                  <a:pt x="161007" y="21907"/>
                </a:lnTo>
                <a:lnTo>
                  <a:pt x="171970" y="21361"/>
                </a:lnTo>
                <a:lnTo>
                  <a:pt x="170904" y="0"/>
                </a:lnTo>
                <a:close/>
              </a:path>
              <a:path w="1910080" h="819785">
                <a:moveTo>
                  <a:pt x="172843" y="38881"/>
                </a:moveTo>
                <a:lnTo>
                  <a:pt x="161880" y="39427"/>
                </a:lnTo>
                <a:lnTo>
                  <a:pt x="162426" y="50377"/>
                </a:lnTo>
                <a:lnTo>
                  <a:pt x="173389" y="49831"/>
                </a:lnTo>
                <a:lnTo>
                  <a:pt x="172843" y="38881"/>
                </a:lnTo>
                <a:close/>
              </a:path>
              <a:path w="1910080" h="819785">
                <a:moveTo>
                  <a:pt x="174263" y="67351"/>
                </a:moveTo>
                <a:lnTo>
                  <a:pt x="163300" y="67897"/>
                </a:lnTo>
                <a:lnTo>
                  <a:pt x="166795" y="137977"/>
                </a:lnTo>
                <a:lnTo>
                  <a:pt x="177758" y="137432"/>
                </a:lnTo>
                <a:lnTo>
                  <a:pt x="174263" y="67351"/>
                </a:lnTo>
                <a:close/>
              </a:path>
              <a:path w="1910080" h="819785">
                <a:moveTo>
                  <a:pt x="178631" y="154952"/>
                </a:moveTo>
                <a:lnTo>
                  <a:pt x="167668" y="155497"/>
                </a:lnTo>
                <a:lnTo>
                  <a:pt x="168215" y="166447"/>
                </a:lnTo>
                <a:lnTo>
                  <a:pt x="179177" y="165902"/>
                </a:lnTo>
                <a:lnTo>
                  <a:pt x="178631" y="154952"/>
                </a:lnTo>
                <a:close/>
              </a:path>
              <a:path w="1910080" h="819785">
                <a:moveTo>
                  <a:pt x="180051" y="183422"/>
                </a:moveTo>
                <a:lnTo>
                  <a:pt x="169088" y="183967"/>
                </a:lnTo>
                <a:lnTo>
                  <a:pt x="171343" y="229182"/>
                </a:lnTo>
                <a:lnTo>
                  <a:pt x="172715" y="254069"/>
                </a:lnTo>
                <a:lnTo>
                  <a:pt x="183675" y="253466"/>
                </a:lnTo>
                <a:lnTo>
                  <a:pt x="182306" y="228637"/>
                </a:lnTo>
                <a:lnTo>
                  <a:pt x="180051" y="183422"/>
                </a:lnTo>
                <a:close/>
              </a:path>
              <a:path w="1910080" h="819785">
                <a:moveTo>
                  <a:pt x="184641" y="270982"/>
                </a:moveTo>
                <a:lnTo>
                  <a:pt x="173681" y="271585"/>
                </a:lnTo>
                <a:lnTo>
                  <a:pt x="174285" y="282532"/>
                </a:lnTo>
                <a:lnTo>
                  <a:pt x="185245" y="281929"/>
                </a:lnTo>
                <a:lnTo>
                  <a:pt x="184641" y="270982"/>
                </a:lnTo>
                <a:close/>
              </a:path>
              <a:path w="1910080" h="819785">
                <a:moveTo>
                  <a:pt x="186210" y="299444"/>
                </a:moveTo>
                <a:lnTo>
                  <a:pt x="175250" y="300047"/>
                </a:lnTo>
                <a:lnTo>
                  <a:pt x="179114" y="370108"/>
                </a:lnTo>
                <a:lnTo>
                  <a:pt x="190074" y="369505"/>
                </a:lnTo>
                <a:lnTo>
                  <a:pt x="186210" y="299444"/>
                </a:lnTo>
                <a:close/>
              </a:path>
              <a:path w="1910080" h="819785">
                <a:moveTo>
                  <a:pt x="191040" y="387020"/>
                </a:moveTo>
                <a:lnTo>
                  <a:pt x="180080" y="387623"/>
                </a:lnTo>
                <a:lnTo>
                  <a:pt x="180683" y="398570"/>
                </a:lnTo>
                <a:lnTo>
                  <a:pt x="191643" y="397967"/>
                </a:lnTo>
                <a:lnTo>
                  <a:pt x="191040" y="387020"/>
                </a:lnTo>
                <a:close/>
              </a:path>
              <a:path w="1910080" h="819785">
                <a:moveTo>
                  <a:pt x="192609" y="415483"/>
                </a:moveTo>
                <a:lnTo>
                  <a:pt x="181649" y="416086"/>
                </a:lnTo>
                <a:lnTo>
                  <a:pt x="181924" y="421043"/>
                </a:lnTo>
                <a:lnTo>
                  <a:pt x="187079" y="486173"/>
                </a:lnTo>
                <a:lnTo>
                  <a:pt x="198021" y="485309"/>
                </a:lnTo>
                <a:lnTo>
                  <a:pt x="192901" y="420611"/>
                </a:lnTo>
                <a:lnTo>
                  <a:pt x="187395" y="420611"/>
                </a:lnTo>
                <a:lnTo>
                  <a:pt x="192867" y="420179"/>
                </a:lnTo>
                <a:lnTo>
                  <a:pt x="192609" y="415483"/>
                </a:lnTo>
                <a:close/>
              </a:path>
              <a:path w="1910080" h="819785">
                <a:moveTo>
                  <a:pt x="192867" y="420179"/>
                </a:moveTo>
                <a:lnTo>
                  <a:pt x="187395" y="420611"/>
                </a:lnTo>
                <a:lnTo>
                  <a:pt x="192875" y="420310"/>
                </a:lnTo>
                <a:lnTo>
                  <a:pt x="192867" y="420179"/>
                </a:lnTo>
                <a:close/>
              </a:path>
              <a:path w="1910080" h="819785">
                <a:moveTo>
                  <a:pt x="192872" y="420246"/>
                </a:moveTo>
                <a:lnTo>
                  <a:pt x="187395" y="420611"/>
                </a:lnTo>
                <a:lnTo>
                  <a:pt x="192901" y="420611"/>
                </a:lnTo>
                <a:lnTo>
                  <a:pt x="192872" y="420246"/>
                </a:lnTo>
                <a:close/>
              </a:path>
              <a:path w="1910080" h="819785">
                <a:moveTo>
                  <a:pt x="192868" y="420179"/>
                </a:moveTo>
                <a:close/>
              </a:path>
              <a:path w="1910080" h="819785">
                <a:moveTo>
                  <a:pt x="199405" y="502796"/>
                </a:moveTo>
                <a:lnTo>
                  <a:pt x="188463" y="503660"/>
                </a:lnTo>
                <a:lnTo>
                  <a:pt x="189328" y="514589"/>
                </a:lnTo>
                <a:lnTo>
                  <a:pt x="200270" y="513726"/>
                </a:lnTo>
                <a:lnTo>
                  <a:pt x="199405" y="502796"/>
                </a:lnTo>
                <a:close/>
              </a:path>
              <a:path w="1910080" h="819785">
                <a:moveTo>
                  <a:pt x="202256" y="530902"/>
                </a:moveTo>
                <a:lnTo>
                  <a:pt x="191364" y="532259"/>
                </a:lnTo>
                <a:lnTo>
                  <a:pt x="195448" y="564920"/>
                </a:lnTo>
                <a:lnTo>
                  <a:pt x="200349" y="588157"/>
                </a:lnTo>
                <a:lnTo>
                  <a:pt x="200439" y="588456"/>
                </a:lnTo>
                <a:lnTo>
                  <a:pt x="204707" y="599176"/>
                </a:lnTo>
                <a:lnTo>
                  <a:pt x="205169" y="599846"/>
                </a:lnTo>
                <a:lnTo>
                  <a:pt x="208648" y="603041"/>
                </a:lnTo>
                <a:lnTo>
                  <a:pt x="214784" y="596375"/>
                </a:lnTo>
                <a:lnTo>
                  <a:pt x="209498" y="596375"/>
                </a:lnTo>
                <a:lnTo>
                  <a:pt x="213213" y="592340"/>
                </a:lnTo>
                <a:lnTo>
                  <a:pt x="213798" y="592340"/>
                </a:lnTo>
                <a:lnTo>
                  <a:pt x="211561" y="586721"/>
                </a:lnTo>
                <a:lnTo>
                  <a:pt x="205654" y="586721"/>
                </a:lnTo>
                <a:lnTo>
                  <a:pt x="210754" y="584695"/>
                </a:lnTo>
                <a:lnTo>
                  <a:pt x="206458" y="563939"/>
                </a:lnTo>
                <a:lnTo>
                  <a:pt x="200849" y="563939"/>
                </a:lnTo>
                <a:lnTo>
                  <a:pt x="206220" y="562809"/>
                </a:lnTo>
                <a:lnTo>
                  <a:pt x="202256" y="530902"/>
                </a:lnTo>
                <a:close/>
              </a:path>
              <a:path w="1910080" h="819785">
                <a:moveTo>
                  <a:pt x="213213" y="592340"/>
                </a:moveTo>
                <a:lnTo>
                  <a:pt x="209498" y="596375"/>
                </a:lnTo>
                <a:lnTo>
                  <a:pt x="214598" y="594350"/>
                </a:lnTo>
                <a:lnTo>
                  <a:pt x="214135" y="593187"/>
                </a:lnTo>
                <a:lnTo>
                  <a:pt x="213213" y="592340"/>
                </a:lnTo>
                <a:close/>
              </a:path>
              <a:path w="1910080" h="819785">
                <a:moveTo>
                  <a:pt x="214135" y="593187"/>
                </a:moveTo>
                <a:lnTo>
                  <a:pt x="214598" y="594350"/>
                </a:lnTo>
                <a:lnTo>
                  <a:pt x="209498" y="596375"/>
                </a:lnTo>
                <a:lnTo>
                  <a:pt x="214784" y="596375"/>
                </a:lnTo>
                <a:lnTo>
                  <a:pt x="216077" y="594970"/>
                </a:lnTo>
                <a:lnTo>
                  <a:pt x="214135" y="593187"/>
                </a:lnTo>
                <a:close/>
              </a:path>
              <a:path w="1910080" h="819785">
                <a:moveTo>
                  <a:pt x="213798" y="592340"/>
                </a:moveTo>
                <a:lnTo>
                  <a:pt x="213213" y="592340"/>
                </a:lnTo>
                <a:lnTo>
                  <a:pt x="214135" y="593187"/>
                </a:lnTo>
                <a:lnTo>
                  <a:pt x="213798" y="592340"/>
                </a:lnTo>
                <a:close/>
              </a:path>
              <a:path w="1910080" h="819785">
                <a:moveTo>
                  <a:pt x="210754" y="584695"/>
                </a:moveTo>
                <a:lnTo>
                  <a:pt x="205654" y="586721"/>
                </a:lnTo>
                <a:lnTo>
                  <a:pt x="211025" y="585591"/>
                </a:lnTo>
                <a:lnTo>
                  <a:pt x="210928" y="585131"/>
                </a:lnTo>
                <a:lnTo>
                  <a:pt x="210754" y="584695"/>
                </a:lnTo>
                <a:close/>
              </a:path>
              <a:path w="1910080" h="819785">
                <a:moveTo>
                  <a:pt x="210928" y="585131"/>
                </a:moveTo>
                <a:lnTo>
                  <a:pt x="211025" y="585591"/>
                </a:lnTo>
                <a:lnTo>
                  <a:pt x="205654" y="586721"/>
                </a:lnTo>
                <a:lnTo>
                  <a:pt x="211561" y="586721"/>
                </a:lnTo>
                <a:lnTo>
                  <a:pt x="210928" y="585131"/>
                </a:lnTo>
                <a:close/>
              </a:path>
              <a:path w="1910080" h="819785">
                <a:moveTo>
                  <a:pt x="210836" y="584695"/>
                </a:moveTo>
                <a:lnTo>
                  <a:pt x="210928" y="585131"/>
                </a:lnTo>
                <a:lnTo>
                  <a:pt x="210836" y="584695"/>
                </a:lnTo>
                <a:close/>
              </a:path>
              <a:path w="1910080" h="819785">
                <a:moveTo>
                  <a:pt x="206220" y="562809"/>
                </a:moveTo>
                <a:lnTo>
                  <a:pt x="200849" y="563939"/>
                </a:lnTo>
                <a:lnTo>
                  <a:pt x="206296" y="563261"/>
                </a:lnTo>
                <a:lnTo>
                  <a:pt x="206220" y="562809"/>
                </a:lnTo>
                <a:close/>
              </a:path>
              <a:path w="1910080" h="819785">
                <a:moveTo>
                  <a:pt x="206267" y="563033"/>
                </a:moveTo>
                <a:lnTo>
                  <a:pt x="206296" y="563261"/>
                </a:lnTo>
                <a:lnTo>
                  <a:pt x="200849" y="563939"/>
                </a:lnTo>
                <a:lnTo>
                  <a:pt x="206458" y="563939"/>
                </a:lnTo>
                <a:lnTo>
                  <a:pt x="206267" y="563033"/>
                </a:lnTo>
                <a:close/>
              </a:path>
              <a:path w="1910080" h="819785">
                <a:moveTo>
                  <a:pt x="206239" y="562809"/>
                </a:moveTo>
                <a:lnTo>
                  <a:pt x="206267" y="563033"/>
                </a:lnTo>
                <a:lnTo>
                  <a:pt x="206239" y="562809"/>
                </a:lnTo>
                <a:close/>
              </a:path>
              <a:path w="1910080" h="819785">
                <a:moveTo>
                  <a:pt x="219830" y="583689"/>
                </a:moveTo>
                <a:lnTo>
                  <a:pt x="218690" y="585900"/>
                </a:lnTo>
                <a:lnTo>
                  <a:pt x="228448" y="590921"/>
                </a:lnTo>
                <a:lnTo>
                  <a:pt x="229864" y="588176"/>
                </a:lnTo>
                <a:lnTo>
                  <a:pt x="230705" y="585879"/>
                </a:lnTo>
                <a:lnTo>
                  <a:pt x="224875" y="585879"/>
                </a:lnTo>
                <a:lnTo>
                  <a:pt x="219709" y="584028"/>
                </a:lnTo>
                <a:lnTo>
                  <a:pt x="219830" y="583689"/>
                </a:lnTo>
                <a:close/>
              </a:path>
              <a:path w="1910080" h="819785">
                <a:moveTo>
                  <a:pt x="219996" y="583369"/>
                </a:moveTo>
                <a:lnTo>
                  <a:pt x="219830" y="583689"/>
                </a:lnTo>
                <a:lnTo>
                  <a:pt x="219709" y="584028"/>
                </a:lnTo>
                <a:lnTo>
                  <a:pt x="224875" y="585879"/>
                </a:lnTo>
                <a:lnTo>
                  <a:pt x="219996" y="583369"/>
                </a:lnTo>
                <a:close/>
              </a:path>
              <a:path w="1910080" h="819785">
                <a:moveTo>
                  <a:pt x="231607" y="583369"/>
                </a:moveTo>
                <a:lnTo>
                  <a:pt x="219996" y="583369"/>
                </a:lnTo>
                <a:lnTo>
                  <a:pt x="224875" y="585879"/>
                </a:lnTo>
                <a:lnTo>
                  <a:pt x="230705" y="585879"/>
                </a:lnTo>
                <a:lnTo>
                  <a:pt x="231607" y="583369"/>
                </a:lnTo>
                <a:close/>
              </a:path>
              <a:path w="1910080" h="819785">
                <a:moveTo>
                  <a:pt x="222453" y="576389"/>
                </a:moveTo>
                <a:lnTo>
                  <a:pt x="219830" y="583689"/>
                </a:lnTo>
                <a:lnTo>
                  <a:pt x="219996" y="583369"/>
                </a:lnTo>
                <a:lnTo>
                  <a:pt x="231607" y="583369"/>
                </a:lnTo>
                <a:lnTo>
                  <a:pt x="232785" y="580091"/>
                </a:lnTo>
                <a:lnTo>
                  <a:pt x="222453" y="576389"/>
                </a:lnTo>
                <a:close/>
              </a:path>
              <a:path w="1910080" h="819785">
                <a:moveTo>
                  <a:pt x="234916" y="534133"/>
                </a:moveTo>
                <a:lnTo>
                  <a:pt x="227822" y="560152"/>
                </a:lnTo>
                <a:lnTo>
                  <a:pt x="238413" y="563033"/>
                </a:lnTo>
                <a:lnTo>
                  <a:pt x="245617" y="536580"/>
                </a:lnTo>
                <a:lnTo>
                  <a:pt x="245864" y="535430"/>
                </a:lnTo>
                <a:lnTo>
                  <a:pt x="240251" y="535430"/>
                </a:lnTo>
                <a:lnTo>
                  <a:pt x="234885" y="534279"/>
                </a:lnTo>
                <a:lnTo>
                  <a:pt x="234916" y="534133"/>
                </a:lnTo>
                <a:close/>
              </a:path>
              <a:path w="1910080" h="819785">
                <a:moveTo>
                  <a:pt x="234955" y="533989"/>
                </a:moveTo>
                <a:lnTo>
                  <a:pt x="234885" y="534279"/>
                </a:lnTo>
                <a:lnTo>
                  <a:pt x="240251" y="535430"/>
                </a:lnTo>
                <a:lnTo>
                  <a:pt x="234955" y="533989"/>
                </a:lnTo>
                <a:close/>
              </a:path>
              <a:path w="1910080" h="819785">
                <a:moveTo>
                  <a:pt x="246174" y="533989"/>
                </a:moveTo>
                <a:lnTo>
                  <a:pt x="234955" y="533989"/>
                </a:lnTo>
                <a:lnTo>
                  <a:pt x="240251" y="535430"/>
                </a:lnTo>
                <a:lnTo>
                  <a:pt x="245864" y="535430"/>
                </a:lnTo>
                <a:lnTo>
                  <a:pt x="246174" y="533989"/>
                </a:lnTo>
                <a:close/>
              </a:path>
              <a:path w="1910080" h="819785">
                <a:moveTo>
                  <a:pt x="243931" y="492187"/>
                </a:moveTo>
                <a:lnTo>
                  <a:pt x="234916" y="534133"/>
                </a:lnTo>
                <a:lnTo>
                  <a:pt x="234955" y="533989"/>
                </a:lnTo>
                <a:lnTo>
                  <a:pt x="246174" y="533989"/>
                </a:lnTo>
                <a:lnTo>
                  <a:pt x="254663" y="494488"/>
                </a:lnTo>
                <a:lnTo>
                  <a:pt x="243931" y="492187"/>
                </a:lnTo>
                <a:close/>
              </a:path>
              <a:path w="1910080" h="819785">
                <a:moveTo>
                  <a:pt x="249162" y="464360"/>
                </a:moveTo>
                <a:lnTo>
                  <a:pt x="247231" y="475153"/>
                </a:lnTo>
                <a:lnTo>
                  <a:pt x="258036" y="477082"/>
                </a:lnTo>
                <a:lnTo>
                  <a:pt x="259968" y="466289"/>
                </a:lnTo>
                <a:lnTo>
                  <a:pt x="249162" y="464360"/>
                </a:lnTo>
                <a:close/>
              </a:path>
              <a:path w="1910080" h="819785">
                <a:moveTo>
                  <a:pt x="264885" y="378002"/>
                </a:moveTo>
                <a:lnTo>
                  <a:pt x="260795" y="399349"/>
                </a:lnTo>
                <a:lnTo>
                  <a:pt x="252252" y="447092"/>
                </a:lnTo>
                <a:lnTo>
                  <a:pt x="263057" y="449021"/>
                </a:lnTo>
                <a:lnTo>
                  <a:pt x="271600" y="401278"/>
                </a:lnTo>
                <a:lnTo>
                  <a:pt x="275666" y="380063"/>
                </a:lnTo>
                <a:lnTo>
                  <a:pt x="264885" y="378002"/>
                </a:lnTo>
                <a:close/>
              </a:path>
              <a:path w="1910080" h="819785">
                <a:moveTo>
                  <a:pt x="270249" y="350005"/>
                </a:moveTo>
                <a:lnTo>
                  <a:pt x="268186" y="360773"/>
                </a:lnTo>
                <a:lnTo>
                  <a:pt x="278967" y="362834"/>
                </a:lnTo>
                <a:lnTo>
                  <a:pt x="281030" y="352065"/>
                </a:lnTo>
                <a:lnTo>
                  <a:pt x="270249" y="350005"/>
                </a:lnTo>
                <a:close/>
              </a:path>
              <a:path w="1910080" h="819785">
                <a:moveTo>
                  <a:pt x="293315" y="290771"/>
                </a:moveTo>
                <a:lnTo>
                  <a:pt x="274293" y="328899"/>
                </a:lnTo>
                <a:lnTo>
                  <a:pt x="273550" y="332775"/>
                </a:lnTo>
                <a:lnTo>
                  <a:pt x="284331" y="334836"/>
                </a:lnTo>
                <a:lnTo>
                  <a:pt x="284950" y="331606"/>
                </a:lnTo>
                <a:lnTo>
                  <a:pt x="279652" y="330092"/>
                </a:lnTo>
                <a:lnTo>
                  <a:pt x="285362" y="330092"/>
                </a:lnTo>
                <a:lnTo>
                  <a:pt x="291329" y="309345"/>
                </a:lnTo>
                <a:lnTo>
                  <a:pt x="291187" y="309345"/>
                </a:lnTo>
                <a:lnTo>
                  <a:pt x="286379" y="306702"/>
                </a:lnTo>
                <a:lnTo>
                  <a:pt x="292644" y="306702"/>
                </a:lnTo>
                <a:lnTo>
                  <a:pt x="294135" y="303996"/>
                </a:lnTo>
                <a:lnTo>
                  <a:pt x="293039" y="302221"/>
                </a:lnTo>
                <a:lnTo>
                  <a:pt x="291427" y="301337"/>
                </a:lnTo>
                <a:lnTo>
                  <a:pt x="292113" y="300089"/>
                </a:lnTo>
                <a:lnTo>
                  <a:pt x="292060" y="299719"/>
                </a:lnTo>
                <a:lnTo>
                  <a:pt x="291184" y="297984"/>
                </a:lnTo>
                <a:lnTo>
                  <a:pt x="293269" y="297984"/>
                </a:lnTo>
                <a:lnTo>
                  <a:pt x="294067" y="296531"/>
                </a:lnTo>
                <a:lnTo>
                  <a:pt x="302422" y="296531"/>
                </a:lnTo>
                <a:lnTo>
                  <a:pt x="301114" y="294412"/>
                </a:lnTo>
                <a:lnTo>
                  <a:pt x="300437" y="293770"/>
                </a:lnTo>
                <a:lnTo>
                  <a:pt x="295019" y="290800"/>
                </a:lnTo>
                <a:lnTo>
                  <a:pt x="293315" y="290771"/>
                </a:lnTo>
                <a:close/>
              </a:path>
              <a:path w="1910080" h="819785">
                <a:moveTo>
                  <a:pt x="279652" y="330092"/>
                </a:moveTo>
                <a:lnTo>
                  <a:pt x="284927" y="331606"/>
                </a:lnTo>
                <a:lnTo>
                  <a:pt x="285042" y="331122"/>
                </a:lnTo>
                <a:lnTo>
                  <a:pt x="279652" y="330092"/>
                </a:lnTo>
                <a:close/>
              </a:path>
              <a:path w="1910080" h="819785">
                <a:moveTo>
                  <a:pt x="284995" y="331367"/>
                </a:moveTo>
                <a:lnTo>
                  <a:pt x="284927" y="331606"/>
                </a:lnTo>
                <a:lnTo>
                  <a:pt x="284995" y="331367"/>
                </a:lnTo>
                <a:close/>
              </a:path>
              <a:path w="1910080" h="819785">
                <a:moveTo>
                  <a:pt x="285362" y="330092"/>
                </a:moveTo>
                <a:lnTo>
                  <a:pt x="279652" y="330092"/>
                </a:lnTo>
                <a:lnTo>
                  <a:pt x="285042" y="331122"/>
                </a:lnTo>
                <a:lnTo>
                  <a:pt x="284995" y="331367"/>
                </a:lnTo>
                <a:lnTo>
                  <a:pt x="285362" y="330092"/>
                </a:lnTo>
                <a:close/>
              </a:path>
              <a:path w="1910080" h="819785">
                <a:moveTo>
                  <a:pt x="309293" y="313721"/>
                </a:moveTo>
                <a:lnTo>
                  <a:pt x="303677" y="313721"/>
                </a:lnTo>
                <a:lnTo>
                  <a:pt x="298498" y="315537"/>
                </a:lnTo>
                <a:lnTo>
                  <a:pt x="300197" y="323226"/>
                </a:lnTo>
                <a:lnTo>
                  <a:pt x="310904" y="320815"/>
                </a:lnTo>
                <a:lnTo>
                  <a:pt x="309293" y="313721"/>
                </a:lnTo>
                <a:close/>
              </a:path>
              <a:path w="1910080" h="819785">
                <a:moveTo>
                  <a:pt x="298393" y="315237"/>
                </a:moveTo>
                <a:lnTo>
                  <a:pt x="298461" y="315537"/>
                </a:lnTo>
                <a:lnTo>
                  <a:pt x="298393" y="315237"/>
                </a:lnTo>
                <a:close/>
              </a:path>
              <a:path w="1910080" h="819785">
                <a:moveTo>
                  <a:pt x="303677" y="313721"/>
                </a:moveTo>
                <a:lnTo>
                  <a:pt x="298323" y="314927"/>
                </a:lnTo>
                <a:lnTo>
                  <a:pt x="298393" y="315237"/>
                </a:lnTo>
                <a:lnTo>
                  <a:pt x="298498" y="315537"/>
                </a:lnTo>
                <a:lnTo>
                  <a:pt x="303677" y="313721"/>
                </a:lnTo>
                <a:close/>
              </a:path>
              <a:path w="1910080" h="819785">
                <a:moveTo>
                  <a:pt x="294851" y="305155"/>
                </a:moveTo>
                <a:lnTo>
                  <a:pt x="298393" y="315237"/>
                </a:lnTo>
                <a:lnTo>
                  <a:pt x="298323" y="314927"/>
                </a:lnTo>
                <a:lnTo>
                  <a:pt x="303677" y="313721"/>
                </a:lnTo>
                <a:lnTo>
                  <a:pt x="309293" y="313721"/>
                </a:lnTo>
                <a:lnTo>
                  <a:pt x="308926" y="312106"/>
                </a:lnTo>
                <a:lnTo>
                  <a:pt x="306661" y="305659"/>
                </a:lnTo>
                <a:lnTo>
                  <a:pt x="295161" y="305659"/>
                </a:lnTo>
                <a:lnTo>
                  <a:pt x="294851" y="305155"/>
                </a:lnTo>
                <a:close/>
              </a:path>
              <a:path w="1910080" h="819785">
                <a:moveTo>
                  <a:pt x="286379" y="306702"/>
                </a:moveTo>
                <a:lnTo>
                  <a:pt x="291187" y="309345"/>
                </a:lnTo>
                <a:lnTo>
                  <a:pt x="291484" y="308806"/>
                </a:lnTo>
                <a:lnTo>
                  <a:pt x="291654" y="308215"/>
                </a:lnTo>
                <a:lnTo>
                  <a:pt x="286379" y="306702"/>
                </a:lnTo>
                <a:close/>
              </a:path>
              <a:path w="1910080" h="819785">
                <a:moveTo>
                  <a:pt x="291484" y="308806"/>
                </a:moveTo>
                <a:lnTo>
                  <a:pt x="291187" y="309345"/>
                </a:lnTo>
                <a:lnTo>
                  <a:pt x="291329" y="309345"/>
                </a:lnTo>
                <a:lnTo>
                  <a:pt x="291484" y="308806"/>
                </a:lnTo>
                <a:close/>
              </a:path>
              <a:path w="1910080" h="819785">
                <a:moveTo>
                  <a:pt x="292644" y="306702"/>
                </a:moveTo>
                <a:lnTo>
                  <a:pt x="286379" y="306702"/>
                </a:lnTo>
                <a:lnTo>
                  <a:pt x="291654" y="308215"/>
                </a:lnTo>
                <a:lnTo>
                  <a:pt x="291484" y="308806"/>
                </a:lnTo>
                <a:lnTo>
                  <a:pt x="292644" y="306702"/>
                </a:lnTo>
                <a:close/>
              </a:path>
              <a:path w="1910080" h="819785">
                <a:moveTo>
                  <a:pt x="299833" y="302781"/>
                </a:moveTo>
                <a:lnTo>
                  <a:pt x="294654" y="304597"/>
                </a:lnTo>
                <a:lnTo>
                  <a:pt x="294851" y="305155"/>
                </a:lnTo>
                <a:lnTo>
                  <a:pt x="295161" y="305659"/>
                </a:lnTo>
                <a:lnTo>
                  <a:pt x="299833" y="302781"/>
                </a:lnTo>
                <a:close/>
              </a:path>
              <a:path w="1910080" h="819785">
                <a:moveTo>
                  <a:pt x="305649" y="302781"/>
                </a:moveTo>
                <a:lnTo>
                  <a:pt x="299833" y="302781"/>
                </a:lnTo>
                <a:lnTo>
                  <a:pt x="295161" y="305659"/>
                </a:lnTo>
                <a:lnTo>
                  <a:pt x="306661" y="305659"/>
                </a:lnTo>
                <a:lnTo>
                  <a:pt x="305649" y="302781"/>
                </a:lnTo>
                <a:close/>
              </a:path>
              <a:path w="1910080" h="819785">
                <a:moveTo>
                  <a:pt x="303398" y="298111"/>
                </a:moveTo>
                <a:lnTo>
                  <a:pt x="296950" y="298111"/>
                </a:lnTo>
                <a:lnTo>
                  <a:pt x="295933" y="299962"/>
                </a:lnTo>
                <a:lnTo>
                  <a:pt x="295939" y="300240"/>
                </a:lnTo>
                <a:lnTo>
                  <a:pt x="296538" y="301426"/>
                </a:lnTo>
                <a:lnTo>
                  <a:pt x="295172" y="302114"/>
                </a:lnTo>
                <a:lnTo>
                  <a:pt x="294135" y="303996"/>
                </a:lnTo>
                <a:lnTo>
                  <a:pt x="294851" y="305155"/>
                </a:lnTo>
                <a:lnTo>
                  <a:pt x="294654" y="304597"/>
                </a:lnTo>
                <a:lnTo>
                  <a:pt x="299833" y="302781"/>
                </a:lnTo>
                <a:lnTo>
                  <a:pt x="305649" y="302781"/>
                </a:lnTo>
                <a:lnTo>
                  <a:pt x="304893" y="300627"/>
                </a:lnTo>
                <a:lnTo>
                  <a:pt x="304712" y="300240"/>
                </a:lnTo>
                <a:lnTo>
                  <a:pt x="303398" y="298111"/>
                </a:lnTo>
                <a:close/>
              </a:path>
              <a:path w="1910080" h="819785">
                <a:moveTo>
                  <a:pt x="293039" y="302221"/>
                </a:moveTo>
                <a:lnTo>
                  <a:pt x="294135" y="303996"/>
                </a:lnTo>
                <a:lnTo>
                  <a:pt x="294730" y="302917"/>
                </a:lnTo>
                <a:lnTo>
                  <a:pt x="294310" y="302917"/>
                </a:lnTo>
                <a:lnTo>
                  <a:pt x="293655" y="302878"/>
                </a:lnTo>
                <a:lnTo>
                  <a:pt x="293432" y="302436"/>
                </a:lnTo>
                <a:lnTo>
                  <a:pt x="293039" y="302221"/>
                </a:lnTo>
                <a:close/>
              </a:path>
              <a:path w="1910080" h="819785">
                <a:moveTo>
                  <a:pt x="294590" y="302407"/>
                </a:moveTo>
                <a:lnTo>
                  <a:pt x="293959" y="302725"/>
                </a:lnTo>
                <a:lnTo>
                  <a:pt x="294310" y="302917"/>
                </a:lnTo>
                <a:lnTo>
                  <a:pt x="294590" y="302407"/>
                </a:lnTo>
                <a:close/>
              </a:path>
              <a:path w="1910080" h="819785">
                <a:moveTo>
                  <a:pt x="295172" y="302114"/>
                </a:moveTo>
                <a:lnTo>
                  <a:pt x="294590" y="302407"/>
                </a:lnTo>
                <a:lnTo>
                  <a:pt x="294310" y="302917"/>
                </a:lnTo>
                <a:lnTo>
                  <a:pt x="294730" y="302917"/>
                </a:lnTo>
                <a:lnTo>
                  <a:pt x="295172" y="302114"/>
                </a:lnTo>
                <a:close/>
              </a:path>
              <a:path w="1910080" h="819785">
                <a:moveTo>
                  <a:pt x="293432" y="302436"/>
                </a:moveTo>
                <a:lnTo>
                  <a:pt x="293655" y="302878"/>
                </a:lnTo>
                <a:lnTo>
                  <a:pt x="293959" y="302725"/>
                </a:lnTo>
                <a:lnTo>
                  <a:pt x="293432" y="302436"/>
                </a:lnTo>
                <a:close/>
              </a:path>
              <a:path w="1910080" h="819785">
                <a:moveTo>
                  <a:pt x="293959" y="302725"/>
                </a:moveTo>
                <a:lnTo>
                  <a:pt x="293655" y="302878"/>
                </a:lnTo>
                <a:lnTo>
                  <a:pt x="294239" y="302878"/>
                </a:lnTo>
                <a:lnTo>
                  <a:pt x="293959" y="302725"/>
                </a:lnTo>
                <a:close/>
              </a:path>
              <a:path w="1910080" h="819785">
                <a:moveTo>
                  <a:pt x="294340" y="299719"/>
                </a:moveTo>
                <a:lnTo>
                  <a:pt x="292601" y="300790"/>
                </a:lnTo>
                <a:lnTo>
                  <a:pt x="293432" y="302436"/>
                </a:lnTo>
                <a:lnTo>
                  <a:pt x="293959" y="302725"/>
                </a:lnTo>
                <a:lnTo>
                  <a:pt x="294590" y="302407"/>
                </a:lnTo>
                <a:lnTo>
                  <a:pt x="295666" y="300448"/>
                </a:lnTo>
                <a:lnTo>
                  <a:pt x="294340" y="299719"/>
                </a:lnTo>
                <a:close/>
              </a:path>
              <a:path w="1910080" h="819785">
                <a:moveTo>
                  <a:pt x="292601" y="300790"/>
                </a:moveTo>
                <a:lnTo>
                  <a:pt x="292278" y="300989"/>
                </a:lnTo>
                <a:lnTo>
                  <a:pt x="293039" y="302221"/>
                </a:lnTo>
                <a:lnTo>
                  <a:pt x="293432" y="302436"/>
                </a:lnTo>
                <a:lnTo>
                  <a:pt x="292601" y="300790"/>
                </a:lnTo>
                <a:close/>
              </a:path>
              <a:path w="1910080" h="819785">
                <a:moveTo>
                  <a:pt x="295666" y="300448"/>
                </a:moveTo>
                <a:lnTo>
                  <a:pt x="294590" y="302407"/>
                </a:lnTo>
                <a:lnTo>
                  <a:pt x="295172" y="302114"/>
                </a:lnTo>
                <a:lnTo>
                  <a:pt x="295902" y="300790"/>
                </a:lnTo>
                <a:lnTo>
                  <a:pt x="295931" y="300594"/>
                </a:lnTo>
                <a:lnTo>
                  <a:pt x="295666" y="300448"/>
                </a:lnTo>
                <a:close/>
              </a:path>
              <a:path w="1910080" h="819785">
                <a:moveTo>
                  <a:pt x="292183" y="299962"/>
                </a:moveTo>
                <a:lnTo>
                  <a:pt x="291427" y="301337"/>
                </a:lnTo>
                <a:lnTo>
                  <a:pt x="293039" y="302221"/>
                </a:lnTo>
                <a:lnTo>
                  <a:pt x="292278" y="300989"/>
                </a:lnTo>
                <a:lnTo>
                  <a:pt x="292601" y="300790"/>
                </a:lnTo>
                <a:lnTo>
                  <a:pt x="292183" y="299962"/>
                </a:lnTo>
                <a:close/>
              </a:path>
              <a:path w="1910080" h="819785">
                <a:moveTo>
                  <a:pt x="295863" y="300089"/>
                </a:moveTo>
                <a:lnTo>
                  <a:pt x="295666" y="300448"/>
                </a:lnTo>
                <a:lnTo>
                  <a:pt x="295931" y="300594"/>
                </a:lnTo>
                <a:lnTo>
                  <a:pt x="295902" y="300790"/>
                </a:lnTo>
                <a:lnTo>
                  <a:pt x="295172" y="302114"/>
                </a:lnTo>
                <a:lnTo>
                  <a:pt x="296538" y="301426"/>
                </a:lnTo>
                <a:lnTo>
                  <a:pt x="295863" y="300089"/>
                </a:lnTo>
                <a:close/>
              </a:path>
              <a:path w="1910080" h="819785">
                <a:moveTo>
                  <a:pt x="292785" y="298864"/>
                </a:moveTo>
                <a:lnTo>
                  <a:pt x="292316" y="299719"/>
                </a:lnTo>
                <a:lnTo>
                  <a:pt x="292247" y="300089"/>
                </a:lnTo>
                <a:lnTo>
                  <a:pt x="292601" y="300790"/>
                </a:lnTo>
                <a:lnTo>
                  <a:pt x="294340" y="299719"/>
                </a:lnTo>
                <a:lnTo>
                  <a:pt x="292785" y="298864"/>
                </a:lnTo>
                <a:close/>
              </a:path>
              <a:path w="1910080" h="819785">
                <a:moveTo>
                  <a:pt x="295359" y="299091"/>
                </a:moveTo>
                <a:lnTo>
                  <a:pt x="294340" y="299719"/>
                </a:lnTo>
                <a:lnTo>
                  <a:pt x="295666" y="300448"/>
                </a:lnTo>
                <a:lnTo>
                  <a:pt x="295781" y="300240"/>
                </a:lnTo>
                <a:lnTo>
                  <a:pt x="295676" y="299719"/>
                </a:lnTo>
                <a:lnTo>
                  <a:pt x="295359" y="299091"/>
                </a:lnTo>
                <a:close/>
              </a:path>
              <a:path w="1910080" h="819785">
                <a:moveTo>
                  <a:pt x="296950" y="298111"/>
                </a:moveTo>
                <a:lnTo>
                  <a:pt x="295359" y="299091"/>
                </a:lnTo>
                <a:lnTo>
                  <a:pt x="295863" y="300089"/>
                </a:lnTo>
                <a:lnTo>
                  <a:pt x="296950" y="298111"/>
                </a:lnTo>
                <a:close/>
              </a:path>
              <a:path w="1910080" h="819785">
                <a:moveTo>
                  <a:pt x="291184" y="297984"/>
                </a:moveTo>
                <a:lnTo>
                  <a:pt x="292183" y="299962"/>
                </a:lnTo>
                <a:lnTo>
                  <a:pt x="292785" y="298864"/>
                </a:lnTo>
                <a:lnTo>
                  <a:pt x="291184" y="297984"/>
                </a:lnTo>
                <a:close/>
              </a:path>
              <a:path w="1910080" h="819785">
                <a:moveTo>
                  <a:pt x="294067" y="296531"/>
                </a:moveTo>
                <a:lnTo>
                  <a:pt x="292785" y="298864"/>
                </a:lnTo>
                <a:lnTo>
                  <a:pt x="294340" y="299719"/>
                </a:lnTo>
                <a:lnTo>
                  <a:pt x="295359" y="299091"/>
                </a:lnTo>
                <a:lnTo>
                  <a:pt x="294067" y="296531"/>
                </a:lnTo>
                <a:close/>
              </a:path>
              <a:path w="1910080" h="819785">
                <a:moveTo>
                  <a:pt x="302422" y="296531"/>
                </a:moveTo>
                <a:lnTo>
                  <a:pt x="294067" y="296531"/>
                </a:lnTo>
                <a:lnTo>
                  <a:pt x="295359" y="299091"/>
                </a:lnTo>
                <a:lnTo>
                  <a:pt x="296950" y="298111"/>
                </a:lnTo>
                <a:lnTo>
                  <a:pt x="303398" y="298111"/>
                </a:lnTo>
                <a:lnTo>
                  <a:pt x="302422" y="296531"/>
                </a:lnTo>
                <a:close/>
              </a:path>
              <a:path w="1910080" h="819785">
                <a:moveTo>
                  <a:pt x="293269" y="297984"/>
                </a:moveTo>
                <a:lnTo>
                  <a:pt x="291184" y="297984"/>
                </a:lnTo>
                <a:lnTo>
                  <a:pt x="292785" y="298864"/>
                </a:lnTo>
                <a:lnTo>
                  <a:pt x="293269" y="297984"/>
                </a:lnTo>
                <a:close/>
              </a:path>
              <a:path w="1910080" h="819785">
                <a:moveTo>
                  <a:pt x="314988" y="339267"/>
                </a:moveTo>
                <a:lnTo>
                  <a:pt x="309443" y="339267"/>
                </a:lnTo>
                <a:lnTo>
                  <a:pt x="304089" y="340473"/>
                </a:lnTo>
                <a:lnTo>
                  <a:pt x="305779" y="350837"/>
                </a:lnTo>
                <a:lnTo>
                  <a:pt x="316611" y="349065"/>
                </a:lnTo>
                <a:lnTo>
                  <a:pt x="314988" y="339267"/>
                </a:lnTo>
                <a:close/>
              </a:path>
              <a:path w="1910080" h="819785">
                <a:moveTo>
                  <a:pt x="307167" y="339639"/>
                </a:moveTo>
                <a:lnTo>
                  <a:pt x="304027" y="340153"/>
                </a:lnTo>
                <a:lnTo>
                  <a:pt x="304080" y="340473"/>
                </a:lnTo>
                <a:lnTo>
                  <a:pt x="304059" y="340339"/>
                </a:lnTo>
                <a:lnTo>
                  <a:pt x="307167" y="339639"/>
                </a:lnTo>
                <a:close/>
              </a:path>
              <a:path w="1910080" h="819785">
                <a:moveTo>
                  <a:pt x="309443" y="339267"/>
                </a:moveTo>
                <a:lnTo>
                  <a:pt x="307167" y="339639"/>
                </a:lnTo>
                <a:lnTo>
                  <a:pt x="304059" y="340339"/>
                </a:lnTo>
                <a:lnTo>
                  <a:pt x="304089" y="340473"/>
                </a:lnTo>
                <a:lnTo>
                  <a:pt x="309443" y="339267"/>
                </a:lnTo>
                <a:close/>
              </a:path>
              <a:path w="1910080" h="819785">
                <a:moveTo>
                  <a:pt x="314766" y="337926"/>
                </a:moveTo>
                <a:lnTo>
                  <a:pt x="307167" y="339639"/>
                </a:lnTo>
                <a:lnTo>
                  <a:pt x="309443" y="339267"/>
                </a:lnTo>
                <a:lnTo>
                  <a:pt x="314988" y="339267"/>
                </a:lnTo>
                <a:lnTo>
                  <a:pt x="314766" y="337926"/>
                </a:lnTo>
                <a:close/>
              </a:path>
              <a:path w="1910080" h="819785">
                <a:moveTo>
                  <a:pt x="319450" y="366376"/>
                </a:moveTo>
                <a:lnTo>
                  <a:pt x="308618" y="368148"/>
                </a:lnTo>
                <a:lnTo>
                  <a:pt x="312676" y="392898"/>
                </a:lnTo>
                <a:lnTo>
                  <a:pt x="319866" y="437397"/>
                </a:lnTo>
                <a:lnTo>
                  <a:pt x="330703" y="435650"/>
                </a:lnTo>
                <a:lnTo>
                  <a:pt x="323508" y="391126"/>
                </a:lnTo>
                <a:lnTo>
                  <a:pt x="319450" y="366376"/>
                </a:lnTo>
                <a:close/>
              </a:path>
              <a:path w="1910080" h="819785">
                <a:moveTo>
                  <a:pt x="333501" y="452967"/>
                </a:moveTo>
                <a:lnTo>
                  <a:pt x="322665" y="454714"/>
                </a:lnTo>
                <a:lnTo>
                  <a:pt x="324414" y="465538"/>
                </a:lnTo>
                <a:lnTo>
                  <a:pt x="335250" y="463791"/>
                </a:lnTo>
                <a:lnTo>
                  <a:pt x="333501" y="452967"/>
                </a:lnTo>
                <a:close/>
              </a:path>
              <a:path w="1910080" h="819785">
                <a:moveTo>
                  <a:pt x="338534" y="480520"/>
                </a:moveTo>
                <a:lnTo>
                  <a:pt x="327892" y="483205"/>
                </a:lnTo>
                <a:lnTo>
                  <a:pt x="332082" y="499772"/>
                </a:lnTo>
                <a:lnTo>
                  <a:pt x="332208" y="500119"/>
                </a:lnTo>
                <a:lnTo>
                  <a:pt x="336697" y="509410"/>
                </a:lnTo>
                <a:lnTo>
                  <a:pt x="337419" y="510192"/>
                </a:lnTo>
                <a:lnTo>
                  <a:pt x="342994" y="513457"/>
                </a:lnTo>
                <a:lnTo>
                  <a:pt x="344754" y="513508"/>
                </a:lnTo>
                <a:lnTo>
                  <a:pt x="349367" y="511148"/>
                </a:lnTo>
                <a:lnTo>
                  <a:pt x="350087" y="510486"/>
                </a:lnTo>
                <a:lnTo>
                  <a:pt x="351811" y="507714"/>
                </a:lnTo>
                <a:lnTo>
                  <a:pt x="344039" y="507714"/>
                </a:lnTo>
                <a:lnTo>
                  <a:pt x="343173" y="506026"/>
                </a:lnTo>
                <a:lnTo>
                  <a:pt x="341156" y="506026"/>
                </a:lnTo>
                <a:lnTo>
                  <a:pt x="342038" y="504524"/>
                </a:lnTo>
                <a:lnTo>
                  <a:pt x="342056" y="504308"/>
                </a:lnTo>
                <a:lnTo>
                  <a:pt x="341299" y="503839"/>
                </a:lnTo>
                <a:lnTo>
                  <a:pt x="341712" y="503175"/>
                </a:lnTo>
                <a:lnTo>
                  <a:pt x="341538" y="502835"/>
                </a:lnTo>
                <a:lnTo>
                  <a:pt x="342103" y="502546"/>
                </a:lnTo>
                <a:lnTo>
                  <a:pt x="343828" y="499772"/>
                </a:lnTo>
                <a:lnTo>
                  <a:pt x="343946" y="499410"/>
                </a:lnTo>
                <a:lnTo>
                  <a:pt x="343954" y="499203"/>
                </a:lnTo>
                <a:lnTo>
                  <a:pt x="343406" y="498070"/>
                </a:lnTo>
                <a:lnTo>
                  <a:pt x="337312" y="498070"/>
                </a:lnTo>
                <a:lnTo>
                  <a:pt x="342255" y="495687"/>
                </a:lnTo>
                <a:lnTo>
                  <a:pt x="338534" y="480520"/>
                </a:lnTo>
                <a:close/>
              </a:path>
              <a:path w="1910080" h="819785">
                <a:moveTo>
                  <a:pt x="343220" y="505031"/>
                </a:moveTo>
                <a:lnTo>
                  <a:pt x="342774" y="505246"/>
                </a:lnTo>
                <a:lnTo>
                  <a:pt x="344039" y="507714"/>
                </a:lnTo>
                <a:lnTo>
                  <a:pt x="344975" y="506120"/>
                </a:lnTo>
                <a:lnTo>
                  <a:pt x="343220" y="505031"/>
                </a:lnTo>
                <a:close/>
              </a:path>
              <a:path w="1910080" h="819785">
                <a:moveTo>
                  <a:pt x="344975" y="506120"/>
                </a:moveTo>
                <a:lnTo>
                  <a:pt x="344039" y="507714"/>
                </a:lnTo>
                <a:lnTo>
                  <a:pt x="351811" y="507714"/>
                </a:lnTo>
                <a:lnTo>
                  <a:pt x="352422" y="506731"/>
                </a:lnTo>
                <a:lnTo>
                  <a:pt x="345961" y="506731"/>
                </a:lnTo>
                <a:lnTo>
                  <a:pt x="344975" y="506120"/>
                </a:lnTo>
                <a:close/>
              </a:path>
              <a:path w="1910080" h="819785">
                <a:moveTo>
                  <a:pt x="345334" y="505509"/>
                </a:moveTo>
                <a:lnTo>
                  <a:pt x="344975" y="506120"/>
                </a:lnTo>
                <a:lnTo>
                  <a:pt x="345961" y="506731"/>
                </a:lnTo>
                <a:lnTo>
                  <a:pt x="345334" y="505509"/>
                </a:lnTo>
                <a:close/>
              </a:path>
              <a:path w="1910080" h="819785">
                <a:moveTo>
                  <a:pt x="344705" y="500759"/>
                </a:moveTo>
                <a:lnTo>
                  <a:pt x="345373" y="502141"/>
                </a:lnTo>
                <a:lnTo>
                  <a:pt x="346816" y="502986"/>
                </a:lnTo>
                <a:lnTo>
                  <a:pt x="345334" y="505509"/>
                </a:lnTo>
                <a:lnTo>
                  <a:pt x="345961" y="506731"/>
                </a:lnTo>
                <a:lnTo>
                  <a:pt x="352422" y="506731"/>
                </a:lnTo>
                <a:lnTo>
                  <a:pt x="353742" y="504609"/>
                </a:lnTo>
                <a:lnTo>
                  <a:pt x="353934" y="504191"/>
                </a:lnTo>
                <a:lnTo>
                  <a:pt x="354610" y="502096"/>
                </a:lnTo>
                <a:lnTo>
                  <a:pt x="348844" y="502096"/>
                </a:lnTo>
                <a:lnTo>
                  <a:pt x="344705" y="500759"/>
                </a:lnTo>
                <a:close/>
              </a:path>
              <a:path w="1910080" h="819785">
                <a:moveTo>
                  <a:pt x="344719" y="504308"/>
                </a:moveTo>
                <a:lnTo>
                  <a:pt x="343220" y="505031"/>
                </a:lnTo>
                <a:lnTo>
                  <a:pt x="344975" y="506120"/>
                </a:lnTo>
                <a:lnTo>
                  <a:pt x="345334" y="505509"/>
                </a:lnTo>
                <a:lnTo>
                  <a:pt x="344719" y="504308"/>
                </a:lnTo>
                <a:close/>
              </a:path>
              <a:path w="1910080" h="819785">
                <a:moveTo>
                  <a:pt x="342135" y="504358"/>
                </a:moveTo>
                <a:lnTo>
                  <a:pt x="341156" y="506026"/>
                </a:lnTo>
                <a:lnTo>
                  <a:pt x="342774" y="505246"/>
                </a:lnTo>
                <a:lnTo>
                  <a:pt x="342404" y="504524"/>
                </a:lnTo>
                <a:lnTo>
                  <a:pt x="342135" y="504358"/>
                </a:lnTo>
                <a:close/>
              </a:path>
              <a:path w="1910080" h="819785">
                <a:moveTo>
                  <a:pt x="342774" y="505246"/>
                </a:moveTo>
                <a:lnTo>
                  <a:pt x="341156" y="506026"/>
                </a:lnTo>
                <a:lnTo>
                  <a:pt x="343173" y="506026"/>
                </a:lnTo>
                <a:lnTo>
                  <a:pt x="342774" y="505246"/>
                </a:lnTo>
                <a:close/>
              </a:path>
              <a:path w="1910080" h="819785">
                <a:moveTo>
                  <a:pt x="345373" y="502141"/>
                </a:moveTo>
                <a:lnTo>
                  <a:pt x="346099" y="503643"/>
                </a:lnTo>
                <a:lnTo>
                  <a:pt x="344930" y="504207"/>
                </a:lnTo>
                <a:lnTo>
                  <a:pt x="344830" y="504524"/>
                </a:lnTo>
                <a:lnTo>
                  <a:pt x="345334" y="505509"/>
                </a:lnTo>
                <a:lnTo>
                  <a:pt x="346816" y="502986"/>
                </a:lnTo>
                <a:lnTo>
                  <a:pt x="345373" y="502141"/>
                </a:lnTo>
                <a:close/>
              </a:path>
              <a:path w="1910080" h="819785">
                <a:moveTo>
                  <a:pt x="342404" y="504524"/>
                </a:moveTo>
                <a:lnTo>
                  <a:pt x="342774" y="505246"/>
                </a:lnTo>
                <a:lnTo>
                  <a:pt x="343220" y="505031"/>
                </a:lnTo>
                <a:lnTo>
                  <a:pt x="342404" y="504524"/>
                </a:lnTo>
                <a:close/>
              </a:path>
              <a:path w="1910080" h="819785">
                <a:moveTo>
                  <a:pt x="343528" y="501986"/>
                </a:moveTo>
                <a:lnTo>
                  <a:pt x="342233" y="504191"/>
                </a:lnTo>
                <a:lnTo>
                  <a:pt x="342404" y="504524"/>
                </a:lnTo>
                <a:lnTo>
                  <a:pt x="343220" y="505031"/>
                </a:lnTo>
                <a:lnTo>
                  <a:pt x="344616" y="504358"/>
                </a:lnTo>
                <a:lnTo>
                  <a:pt x="344659" y="504191"/>
                </a:lnTo>
                <a:lnTo>
                  <a:pt x="343528" y="501986"/>
                </a:lnTo>
                <a:close/>
              </a:path>
              <a:path w="1910080" h="819785">
                <a:moveTo>
                  <a:pt x="342233" y="504191"/>
                </a:moveTo>
                <a:lnTo>
                  <a:pt x="342135" y="504358"/>
                </a:lnTo>
                <a:lnTo>
                  <a:pt x="342404" y="504524"/>
                </a:lnTo>
                <a:lnTo>
                  <a:pt x="342233" y="504191"/>
                </a:lnTo>
                <a:close/>
              </a:path>
              <a:path w="1910080" h="819785">
                <a:moveTo>
                  <a:pt x="341712" y="503175"/>
                </a:moveTo>
                <a:lnTo>
                  <a:pt x="341299" y="503839"/>
                </a:lnTo>
                <a:lnTo>
                  <a:pt x="342135" y="504358"/>
                </a:lnTo>
                <a:lnTo>
                  <a:pt x="342233" y="504191"/>
                </a:lnTo>
                <a:lnTo>
                  <a:pt x="341712" y="503175"/>
                </a:lnTo>
                <a:close/>
              </a:path>
              <a:path w="1910080" h="819785">
                <a:moveTo>
                  <a:pt x="343933" y="501297"/>
                </a:moveTo>
                <a:lnTo>
                  <a:pt x="343607" y="501852"/>
                </a:lnTo>
                <a:lnTo>
                  <a:pt x="343608" y="502141"/>
                </a:lnTo>
                <a:lnTo>
                  <a:pt x="344719" y="504308"/>
                </a:lnTo>
                <a:lnTo>
                  <a:pt x="346099" y="503643"/>
                </a:lnTo>
                <a:lnTo>
                  <a:pt x="345373" y="502141"/>
                </a:lnTo>
                <a:lnTo>
                  <a:pt x="343933" y="501297"/>
                </a:lnTo>
                <a:close/>
              </a:path>
              <a:path w="1910080" h="819785">
                <a:moveTo>
                  <a:pt x="343460" y="501852"/>
                </a:moveTo>
                <a:lnTo>
                  <a:pt x="342103" y="502546"/>
                </a:lnTo>
                <a:lnTo>
                  <a:pt x="341712" y="503175"/>
                </a:lnTo>
                <a:lnTo>
                  <a:pt x="342233" y="504191"/>
                </a:lnTo>
                <a:lnTo>
                  <a:pt x="343437" y="502141"/>
                </a:lnTo>
                <a:lnTo>
                  <a:pt x="343460" y="501852"/>
                </a:lnTo>
                <a:close/>
              </a:path>
              <a:path w="1910080" h="819785">
                <a:moveTo>
                  <a:pt x="342103" y="502546"/>
                </a:moveTo>
                <a:lnTo>
                  <a:pt x="341538" y="502835"/>
                </a:lnTo>
                <a:lnTo>
                  <a:pt x="341712" y="503175"/>
                </a:lnTo>
                <a:lnTo>
                  <a:pt x="342103" y="502546"/>
                </a:lnTo>
                <a:close/>
              </a:path>
              <a:path w="1910080" h="819785">
                <a:moveTo>
                  <a:pt x="343828" y="499772"/>
                </a:moveTo>
                <a:lnTo>
                  <a:pt x="342103" y="502546"/>
                </a:lnTo>
                <a:lnTo>
                  <a:pt x="343460" y="501852"/>
                </a:lnTo>
                <a:lnTo>
                  <a:pt x="343607" y="501852"/>
                </a:lnTo>
                <a:lnTo>
                  <a:pt x="343933" y="501297"/>
                </a:lnTo>
                <a:lnTo>
                  <a:pt x="344965" y="501297"/>
                </a:lnTo>
                <a:lnTo>
                  <a:pt x="344705" y="500759"/>
                </a:lnTo>
                <a:lnTo>
                  <a:pt x="343622" y="500409"/>
                </a:lnTo>
                <a:lnTo>
                  <a:pt x="343828" y="499772"/>
                </a:lnTo>
                <a:close/>
              </a:path>
              <a:path w="1910080" h="819785">
                <a:moveTo>
                  <a:pt x="344965" y="501297"/>
                </a:moveTo>
                <a:lnTo>
                  <a:pt x="343933" y="501297"/>
                </a:lnTo>
                <a:lnTo>
                  <a:pt x="345373" y="502141"/>
                </a:lnTo>
                <a:lnTo>
                  <a:pt x="344965" y="501297"/>
                </a:lnTo>
                <a:close/>
              </a:path>
              <a:path w="1910080" h="819785">
                <a:moveTo>
                  <a:pt x="344182" y="499203"/>
                </a:moveTo>
                <a:lnTo>
                  <a:pt x="344054" y="499410"/>
                </a:lnTo>
                <a:lnTo>
                  <a:pt x="344705" y="500759"/>
                </a:lnTo>
                <a:lnTo>
                  <a:pt x="348844" y="502096"/>
                </a:lnTo>
                <a:lnTo>
                  <a:pt x="344182" y="499203"/>
                </a:lnTo>
                <a:close/>
              </a:path>
              <a:path w="1910080" h="819785">
                <a:moveTo>
                  <a:pt x="355544" y="499203"/>
                </a:moveTo>
                <a:lnTo>
                  <a:pt x="344182" y="499203"/>
                </a:lnTo>
                <a:lnTo>
                  <a:pt x="348844" y="502096"/>
                </a:lnTo>
                <a:lnTo>
                  <a:pt x="354610" y="502096"/>
                </a:lnTo>
                <a:lnTo>
                  <a:pt x="355544" y="499203"/>
                </a:lnTo>
                <a:close/>
              </a:path>
              <a:path w="1910080" h="819785">
                <a:moveTo>
                  <a:pt x="343607" y="501852"/>
                </a:moveTo>
                <a:lnTo>
                  <a:pt x="343460" y="501852"/>
                </a:lnTo>
                <a:lnTo>
                  <a:pt x="343528" y="501986"/>
                </a:lnTo>
                <a:lnTo>
                  <a:pt x="343607" y="501852"/>
                </a:lnTo>
                <a:close/>
              </a:path>
              <a:path w="1910080" h="819785">
                <a:moveTo>
                  <a:pt x="344054" y="499410"/>
                </a:moveTo>
                <a:lnTo>
                  <a:pt x="343828" y="499772"/>
                </a:lnTo>
                <a:lnTo>
                  <a:pt x="343622" y="500409"/>
                </a:lnTo>
                <a:lnTo>
                  <a:pt x="344705" y="500759"/>
                </a:lnTo>
                <a:lnTo>
                  <a:pt x="344054" y="499410"/>
                </a:lnTo>
                <a:close/>
              </a:path>
              <a:path w="1910080" h="819785">
                <a:moveTo>
                  <a:pt x="343989" y="499276"/>
                </a:moveTo>
                <a:lnTo>
                  <a:pt x="343828" y="499772"/>
                </a:lnTo>
                <a:lnTo>
                  <a:pt x="344054" y="499410"/>
                </a:lnTo>
                <a:lnTo>
                  <a:pt x="343989" y="499276"/>
                </a:lnTo>
                <a:close/>
              </a:path>
              <a:path w="1910080" h="819785">
                <a:moveTo>
                  <a:pt x="347370" y="488832"/>
                </a:moveTo>
                <a:lnTo>
                  <a:pt x="344013" y="499203"/>
                </a:lnTo>
                <a:lnTo>
                  <a:pt x="344054" y="499410"/>
                </a:lnTo>
                <a:lnTo>
                  <a:pt x="344182" y="499203"/>
                </a:lnTo>
                <a:lnTo>
                  <a:pt x="355544" y="499203"/>
                </a:lnTo>
                <a:lnTo>
                  <a:pt x="358027" y="491506"/>
                </a:lnTo>
                <a:lnTo>
                  <a:pt x="358286" y="490220"/>
                </a:lnTo>
                <a:lnTo>
                  <a:pt x="352688" y="490220"/>
                </a:lnTo>
                <a:lnTo>
                  <a:pt x="347308" y="489139"/>
                </a:lnTo>
                <a:lnTo>
                  <a:pt x="347370" y="488832"/>
                </a:lnTo>
                <a:close/>
              </a:path>
              <a:path w="1910080" h="819785">
                <a:moveTo>
                  <a:pt x="342255" y="495687"/>
                </a:moveTo>
                <a:lnTo>
                  <a:pt x="337312" y="498070"/>
                </a:lnTo>
                <a:lnTo>
                  <a:pt x="342633" y="496727"/>
                </a:lnTo>
                <a:lnTo>
                  <a:pt x="342497" y="496188"/>
                </a:lnTo>
                <a:lnTo>
                  <a:pt x="342255" y="495687"/>
                </a:lnTo>
                <a:close/>
              </a:path>
              <a:path w="1910080" h="819785">
                <a:moveTo>
                  <a:pt x="342497" y="496188"/>
                </a:moveTo>
                <a:lnTo>
                  <a:pt x="342633" y="496727"/>
                </a:lnTo>
                <a:lnTo>
                  <a:pt x="337312" y="498070"/>
                </a:lnTo>
                <a:lnTo>
                  <a:pt x="343406" y="498070"/>
                </a:lnTo>
                <a:lnTo>
                  <a:pt x="342497" y="496188"/>
                </a:lnTo>
                <a:close/>
              </a:path>
              <a:path w="1910080" h="819785">
                <a:moveTo>
                  <a:pt x="342370" y="495687"/>
                </a:moveTo>
                <a:lnTo>
                  <a:pt x="342497" y="496188"/>
                </a:lnTo>
                <a:lnTo>
                  <a:pt x="342370" y="495687"/>
                </a:lnTo>
                <a:close/>
              </a:path>
              <a:path w="1910080" h="819785">
                <a:moveTo>
                  <a:pt x="347466" y="488534"/>
                </a:moveTo>
                <a:lnTo>
                  <a:pt x="347370" y="488832"/>
                </a:lnTo>
                <a:lnTo>
                  <a:pt x="347308" y="489139"/>
                </a:lnTo>
                <a:lnTo>
                  <a:pt x="352688" y="490220"/>
                </a:lnTo>
                <a:lnTo>
                  <a:pt x="347466" y="488534"/>
                </a:lnTo>
                <a:close/>
              </a:path>
              <a:path w="1910080" h="819785">
                <a:moveTo>
                  <a:pt x="358626" y="488534"/>
                </a:moveTo>
                <a:lnTo>
                  <a:pt x="347466" y="488534"/>
                </a:lnTo>
                <a:lnTo>
                  <a:pt x="352688" y="490220"/>
                </a:lnTo>
                <a:lnTo>
                  <a:pt x="358286" y="490220"/>
                </a:lnTo>
                <a:lnTo>
                  <a:pt x="358626" y="488534"/>
                </a:lnTo>
                <a:close/>
              </a:path>
              <a:path w="1910080" h="819785">
                <a:moveTo>
                  <a:pt x="351492" y="468372"/>
                </a:moveTo>
                <a:lnTo>
                  <a:pt x="347370" y="488832"/>
                </a:lnTo>
                <a:lnTo>
                  <a:pt x="347466" y="488534"/>
                </a:lnTo>
                <a:lnTo>
                  <a:pt x="358626" y="488534"/>
                </a:lnTo>
                <a:lnTo>
                  <a:pt x="362253" y="470535"/>
                </a:lnTo>
                <a:lnTo>
                  <a:pt x="351492" y="468372"/>
                </a:lnTo>
                <a:close/>
              </a:path>
              <a:path w="1910080" h="819785">
                <a:moveTo>
                  <a:pt x="355969" y="440530"/>
                </a:moveTo>
                <a:lnTo>
                  <a:pt x="354393" y="451380"/>
                </a:lnTo>
                <a:lnTo>
                  <a:pt x="365256" y="452954"/>
                </a:lnTo>
                <a:lnTo>
                  <a:pt x="366832" y="442104"/>
                </a:lnTo>
                <a:lnTo>
                  <a:pt x="355969" y="440530"/>
                </a:lnTo>
                <a:close/>
              </a:path>
              <a:path w="1910080" h="819785">
                <a:moveTo>
                  <a:pt x="368564" y="353730"/>
                </a:moveTo>
                <a:lnTo>
                  <a:pt x="358490" y="423171"/>
                </a:lnTo>
                <a:lnTo>
                  <a:pt x="369353" y="424744"/>
                </a:lnTo>
                <a:lnTo>
                  <a:pt x="379427" y="355301"/>
                </a:lnTo>
                <a:lnTo>
                  <a:pt x="368564" y="353730"/>
                </a:lnTo>
                <a:close/>
              </a:path>
              <a:path w="1910080" h="819785">
                <a:moveTo>
                  <a:pt x="372654" y="325519"/>
                </a:moveTo>
                <a:lnTo>
                  <a:pt x="371081" y="336369"/>
                </a:lnTo>
                <a:lnTo>
                  <a:pt x="381944" y="337941"/>
                </a:lnTo>
                <a:lnTo>
                  <a:pt x="383517" y="327090"/>
                </a:lnTo>
                <a:lnTo>
                  <a:pt x="372654" y="325519"/>
                </a:lnTo>
                <a:close/>
              </a:path>
              <a:path w="1910080" h="819785">
                <a:moveTo>
                  <a:pt x="393882" y="263477"/>
                </a:moveTo>
                <a:lnTo>
                  <a:pt x="376111" y="301680"/>
                </a:lnTo>
                <a:lnTo>
                  <a:pt x="375171" y="308158"/>
                </a:lnTo>
                <a:lnTo>
                  <a:pt x="386034" y="309729"/>
                </a:lnTo>
                <a:lnTo>
                  <a:pt x="386879" y="303902"/>
                </a:lnTo>
                <a:lnTo>
                  <a:pt x="381518" y="302629"/>
                </a:lnTo>
                <a:lnTo>
                  <a:pt x="387161" y="302629"/>
                </a:lnTo>
                <a:lnTo>
                  <a:pt x="392356" y="280898"/>
                </a:lnTo>
                <a:lnTo>
                  <a:pt x="392225" y="280898"/>
                </a:lnTo>
                <a:lnTo>
                  <a:pt x="387284" y="278510"/>
                </a:lnTo>
                <a:lnTo>
                  <a:pt x="393381" y="278510"/>
                </a:lnTo>
                <a:lnTo>
                  <a:pt x="393400" y="278087"/>
                </a:lnTo>
                <a:lnTo>
                  <a:pt x="391562" y="274422"/>
                </a:lnTo>
                <a:lnTo>
                  <a:pt x="390603" y="273664"/>
                </a:lnTo>
                <a:lnTo>
                  <a:pt x="391795" y="272162"/>
                </a:lnTo>
                <a:lnTo>
                  <a:pt x="391128" y="270575"/>
                </a:lnTo>
                <a:lnTo>
                  <a:pt x="393053" y="270575"/>
                </a:lnTo>
                <a:lnTo>
                  <a:pt x="394011" y="269367"/>
                </a:lnTo>
                <a:lnTo>
                  <a:pt x="401308" y="269367"/>
                </a:lnTo>
                <a:lnTo>
                  <a:pt x="400479" y="267711"/>
                </a:lnTo>
                <a:lnTo>
                  <a:pt x="399979" y="267096"/>
                </a:lnTo>
                <a:lnTo>
                  <a:pt x="395726" y="263730"/>
                </a:lnTo>
                <a:lnTo>
                  <a:pt x="393882" y="263477"/>
                </a:lnTo>
                <a:close/>
              </a:path>
              <a:path w="1910080" h="819785">
                <a:moveTo>
                  <a:pt x="381518" y="302629"/>
                </a:moveTo>
                <a:lnTo>
                  <a:pt x="386857" y="303902"/>
                </a:lnTo>
                <a:lnTo>
                  <a:pt x="386950" y="303415"/>
                </a:lnTo>
                <a:lnTo>
                  <a:pt x="381518" y="302629"/>
                </a:lnTo>
                <a:close/>
              </a:path>
              <a:path w="1910080" h="819785">
                <a:moveTo>
                  <a:pt x="386914" y="303661"/>
                </a:moveTo>
                <a:lnTo>
                  <a:pt x="386857" y="303902"/>
                </a:lnTo>
                <a:lnTo>
                  <a:pt x="386914" y="303661"/>
                </a:lnTo>
                <a:close/>
              </a:path>
              <a:path w="1910080" h="819785">
                <a:moveTo>
                  <a:pt x="387161" y="302629"/>
                </a:moveTo>
                <a:lnTo>
                  <a:pt x="381518" y="302629"/>
                </a:lnTo>
                <a:lnTo>
                  <a:pt x="386950" y="303415"/>
                </a:lnTo>
                <a:lnTo>
                  <a:pt x="386914" y="303661"/>
                </a:lnTo>
                <a:lnTo>
                  <a:pt x="387161" y="302629"/>
                </a:lnTo>
                <a:close/>
              </a:path>
              <a:path w="1910080" h="819785">
                <a:moveTo>
                  <a:pt x="408226" y="290617"/>
                </a:moveTo>
                <a:lnTo>
                  <a:pt x="402661" y="290617"/>
                </a:lnTo>
                <a:lnTo>
                  <a:pt x="397369" y="292070"/>
                </a:lnTo>
                <a:lnTo>
                  <a:pt x="397887" y="295181"/>
                </a:lnTo>
                <a:lnTo>
                  <a:pt x="408700" y="293296"/>
                </a:lnTo>
                <a:lnTo>
                  <a:pt x="408226" y="290617"/>
                </a:lnTo>
                <a:close/>
              </a:path>
              <a:path w="1910080" h="819785">
                <a:moveTo>
                  <a:pt x="397299" y="291818"/>
                </a:moveTo>
                <a:lnTo>
                  <a:pt x="397343" y="292070"/>
                </a:lnTo>
                <a:lnTo>
                  <a:pt x="397299" y="291818"/>
                </a:lnTo>
                <a:close/>
              </a:path>
              <a:path w="1910080" h="819785">
                <a:moveTo>
                  <a:pt x="402661" y="290617"/>
                </a:moveTo>
                <a:lnTo>
                  <a:pt x="397254" y="291560"/>
                </a:lnTo>
                <a:lnTo>
                  <a:pt x="397369" y="292070"/>
                </a:lnTo>
                <a:lnTo>
                  <a:pt x="402661" y="290617"/>
                </a:lnTo>
                <a:close/>
              </a:path>
              <a:path w="1910080" h="819785">
                <a:moveTo>
                  <a:pt x="404508" y="276651"/>
                </a:moveTo>
                <a:lnTo>
                  <a:pt x="398816" y="276651"/>
                </a:lnTo>
                <a:lnTo>
                  <a:pt x="393907" y="279101"/>
                </a:lnTo>
                <a:lnTo>
                  <a:pt x="397299" y="291818"/>
                </a:lnTo>
                <a:lnTo>
                  <a:pt x="397254" y="291560"/>
                </a:lnTo>
                <a:lnTo>
                  <a:pt x="402661" y="290617"/>
                </a:lnTo>
                <a:lnTo>
                  <a:pt x="408226" y="290617"/>
                </a:lnTo>
                <a:lnTo>
                  <a:pt x="407999" y="289333"/>
                </a:lnTo>
                <a:lnTo>
                  <a:pt x="404508" y="276651"/>
                </a:lnTo>
                <a:close/>
              </a:path>
              <a:path w="1910080" h="819785">
                <a:moveTo>
                  <a:pt x="387284" y="278510"/>
                </a:moveTo>
                <a:lnTo>
                  <a:pt x="392225" y="280898"/>
                </a:lnTo>
                <a:lnTo>
                  <a:pt x="392484" y="280362"/>
                </a:lnTo>
                <a:lnTo>
                  <a:pt x="392623" y="279783"/>
                </a:lnTo>
                <a:lnTo>
                  <a:pt x="387284" y="278510"/>
                </a:lnTo>
                <a:close/>
              </a:path>
              <a:path w="1910080" h="819785">
                <a:moveTo>
                  <a:pt x="392484" y="280362"/>
                </a:moveTo>
                <a:lnTo>
                  <a:pt x="392225" y="280898"/>
                </a:lnTo>
                <a:lnTo>
                  <a:pt x="392356" y="280898"/>
                </a:lnTo>
                <a:lnTo>
                  <a:pt x="392484" y="280362"/>
                </a:lnTo>
                <a:close/>
              </a:path>
              <a:path w="1910080" h="819785">
                <a:moveTo>
                  <a:pt x="393381" y="278510"/>
                </a:moveTo>
                <a:lnTo>
                  <a:pt x="387284" y="278510"/>
                </a:lnTo>
                <a:lnTo>
                  <a:pt x="392623" y="279783"/>
                </a:lnTo>
                <a:lnTo>
                  <a:pt x="392484" y="280362"/>
                </a:lnTo>
                <a:lnTo>
                  <a:pt x="393381" y="278510"/>
                </a:lnTo>
                <a:close/>
              </a:path>
              <a:path w="1910080" h="819785">
                <a:moveTo>
                  <a:pt x="393667" y="278621"/>
                </a:moveTo>
                <a:lnTo>
                  <a:pt x="393799" y="279101"/>
                </a:lnTo>
                <a:lnTo>
                  <a:pt x="393667" y="278621"/>
                </a:lnTo>
                <a:close/>
              </a:path>
              <a:path w="1910080" h="819785">
                <a:moveTo>
                  <a:pt x="398816" y="276651"/>
                </a:moveTo>
                <a:lnTo>
                  <a:pt x="393586" y="278087"/>
                </a:lnTo>
                <a:lnTo>
                  <a:pt x="393667" y="278621"/>
                </a:lnTo>
                <a:lnTo>
                  <a:pt x="393907" y="279101"/>
                </a:lnTo>
                <a:lnTo>
                  <a:pt x="398816" y="276651"/>
                </a:lnTo>
                <a:close/>
              </a:path>
              <a:path w="1910080" h="819785">
                <a:moveTo>
                  <a:pt x="393544" y="278174"/>
                </a:moveTo>
                <a:lnTo>
                  <a:pt x="393611" y="278510"/>
                </a:lnTo>
                <a:lnTo>
                  <a:pt x="393544" y="278174"/>
                </a:lnTo>
                <a:close/>
              </a:path>
              <a:path w="1910080" h="819785">
                <a:moveTo>
                  <a:pt x="391569" y="274428"/>
                </a:moveTo>
                <a:lnTo>
                  <a:pt x="393494" y="278277"/>
                </a:lnTo>
                <a:lnTo>
                  <a:pt x="394777" y="275630"/>
                </a:lnTo>
                <a:lnTo>
                  <a:pt x="393251" y="275630"/>
                </a:lnTo>
                <a:lnTo>
                  <a:pt x="393064" y="275185"/>
                </a:lnTo>
                <a:lnTo>
                  <a:pt x="392525" y="275185"/>
                </a:lnTo>
                <a:lnTo>
                  <a:pt x="391569" y="274428"/>
                </a:lnTo>
                <a:close/>
              </a:path>
              <a:path w="1910080" h="819785">
                <a:moveTo>
                  <a:pt x="402069" y="270888"/>
                </a:moveTo>
                <a:lnTo>
                  <a:pt x="395933" y="270888"/>
                </a:lnTo>
                <a:lnTo>
                  <a:pt x="395124" y="271909"/>
                </a:lnTo>
                <a:lnTo>
                  <a:pt x="395185" y="272162"/>
                </a:lnTo>
                <a:lnTo>
                  <a:pt x="395382" y="272630"/>
                </a:lnTo>
                <a:lnTo>
                  <a:pt x="396069" y="272962"/>
                </a:lnTo>
                <a:lnTo>
                  <a:pt x="395887" y="273338"/>
                </a:lnTo>
                <a:lnTo>
                  <a:pt x="395816" y="273664"/>
                </a:lnTo>
                <a:lnTo>
                  <a:pt x="396134" y="274422"/>
                </a:lnTo>
                <a:lnTo>
                  <a:pt x="395165" y="274828"/>
                </a:lnTo>
                <a:lnTo>
                  <a:pt x="393586" y="278087"/>
                </a:lnTo>
                <a:lnTo>
                  <a:pt x="398816" y="276651"/>
                </a:lnTo>
                <a:lnTo>
                  <a:pt x="404508" y="276651"/>
                </a:lnTo>
                <a:lnTo>
                  <a:pt x="404004" y="274828"/>
                </a:lnTo>
                <a:lnTo>
                  <a:pt x="403837" y="274422"/>
                </a:lnTo>
                <a:lnTo>
                  <a:pt x="402069" y="270888"/>
                </a:lnTo>
                <a:close/>
              </a:path>
              <a:path w="1910080" h="819785">
                <a:moveTo>
                  <a:pt x="394782" y="272340"/>
                </a:moveTo>
                <a:lnTo>
                  <a:pt x="393052" y="274521"/>
                </a:lnTo>
                <a:lnTo>
                  <a:pt x="392925" y="274853"/>
                </a:lnTo>
                <a:lnTo>
                  <a:pt x="393251" y="275630"/>
                </a:lnTo>
                <a:lnTo>
                  <a:pt x="395105" y="274853"/>
                </a:lnTo>
                <a:lnTo>
                  <a:pt x="395729" y="273664"/>
                </a:lnTo>
                <a:lnTo>
                  <a:pt x="395679" y="273338"/>
                </a:lnTo>
                <a:lnTo>
                  <a:pt x="395382" y="272630"/>
                </a:lnTo>
                <a:lnTo>
                  <a:pt x="394782" y="272340"/>
                </a:lnTo>
                <a:close/>
              </a:path>
              <a:path w="1910080" h="819785">
                <a:moveTo>
                  <a:pt x="395165" y="274828"/>
                </a:moveTo>
                <a:lnTo>
                  <a:pt x="393251" y="275630"/>
                </a:lnTo>
                <a:lnTo>
                  <a:pt x="394777" y="275630"/>
                </a:lnTo>
                <a:lnTo>
                  <a:pt x="395165" y="274828"/>
                </a:lnTo>
                <a:close/>
              </a:path>
              <a:path w="1910080" h="819785">
                <a:moveTo>
                  <a:pt x="392070" y="272816"/>
                </a:moveTo>
                <a:lnTo>
                  <a:pt x="391024" y="273338"/>
                </a:lnTo>
                <a:lnTo>
                  <a:pt x="391566" y="274422"/>
                </a:lnTo>
                <a:lnTo>
                  <a:pt x="392525" y="275185"/>
                </a:lnTo>
                <a:lnTo>
                  <a:pt x="392788" y="274853"/>
                </a:lnTo>
                <a:lnTo>
                  <a:pt x="392744" y="274422"/>
                </a:lnTo>
                <a:lnTo>
                  <a:pt x="392070" y="272816"/>
                </a:lnTo>
                <a:close/>
              </a:path>
              <a:path w="1910080" h="819785">
                <a:moveTo>
                  <a:pt x="392878" y="274740"/>
                </a:moveTo>
                <a:lnTo>
                  <a:pt x="392525" y="275185"/>
                </a:lnTo>
                <a:lnTo>
                  <a:pt x="393064" y="275185"/>
                </a:lnTo>
                <a:lnTo>
                  <a:pt x="392878" y="274740"/>
                </a:lnTo>
                <a:close/>
              </a:path>
              <a:path w="1910080" h="819785">
                <a:moveTo>
                  <a:pt x="395775" y="273568"/>
                </a:moveTo>
                <a:lnTo>
                  <a:pt x="395165" y="274828"/>
                </a:lnTo>
                <a:lnTo>
                  <a:pt x="396134" y="274422"/>
                </a:lnTo>
                <a:lnTo>
                  <a:pt x="395775" y="273568"/>
                </a:lnTo>
                <a:close/>
              </a:path>
              <a:path w="1910080" h="819785">
                <a:moveTo>
                  <a:pt x="393888" y="271909"/>
                </a:moveTo>
                <a:lnTo>
                  <a:pt x="392070" y="272816"/>
                </a:lnTo>
                <a:lnTo>
                  <a:pt x="392878" y="274740"/>
                </a:lnTo>
                <a:lnTo>
                  <a:pt x="394782" y="272340"/>
                </a:lnTo>
                <a:lnTo>
                  <a:pt x="393888" y="271909"/>
                </a:lnTo>
                <a:close/>
              </a:path>
              <a:path w="1910080" h="819785">
                <a:moveTo>
                  <a:pt x="391795" y="272162"/>
                </a:moveTo>
                <a:lnTo>
                  <a:pt x="390603" y="273664"/>
                </a:lnTo>
                <a:lnTo>
                  <a:pt x="391569" y="274428"/>
                </a:lnTo>
                <a:lnTo>
                  <a:pt x="391024" y="273338"/>
                </a:lnTo>
                <a:lnTo>
                  <a:pt x="392070" y="272816"/>
                </a:lnTo>
                <a:lnTo>
                  <a:pt x="391795" y="272162"/>
                </a:lnTo>
                <a:close/>
              </a:path>
              <a:path w="1910080" h="819785">
                <a:moveTo>
                  <a:pt x="395382" y="272630"/>
                </a:moveTo>
                <a:lnTo>
                  <a:pt x="395775" y="273568"/>
                </a:lnTo>
                <a:lnTo>
                  <a:pt x="396069" y="272962"/>
                </a:lnTo>
                <a:lnTo>
                  <a:pt x="395382" y="272630"/>
                </a:lnTo>
                <a:close/>
              </a:path>
              <a:path w="1910080" h="819785">
                <a:moveTo>
                  <a:pt x="392520" y="271247"/>
                </a:moveTo>
                <a:lnTo>
                  <a:pt x="391995" y="271909"/>
                </a:lnTo>
                <a:lnTo>
                  <a:pt x="391870" y="272340"/>
                </a:lnTo>
                <a:lnTo>
                  <a:pt x="392070" y="272816"/>
                </a:lnTo>
                <a:lnTo>
                  <a:pt x="393888" y="271909"/>
                </a:lnTo>
                <a:lnTo>
                  <a:pt x="392520" y="271247"/>
                </a:lnTo>
                <a:close/>
              </a:path>
              <a:path w="1910080" h="819785">
                <a:moveTo>
                  <a:pt x="395094" y="271946"/>
                </a:moveTo>
                <a:lnTo>
                  <a:pt x="394782" y="272340"/>
                </a:lnTo>
                <a:lnTo>
                  <a:pt x="395382" y="272630"/>
                </a:lnTo>
                <a:lnTo>
                  <a:pt x="395094" y="271946"/>
                </a:lnTo>
                <a:close/>
              </a:path>
              <a:path w="1910080" h="819785">
                <a:moveTo>
                  <a:pt x="394872" y="271417"/>
                </a:moveTo>
                <a:lnTo>
                  <a:pt x="393888" y="271909"/>
                </a:lnTo>
                <a:lnTo>
                  <a:pt x="394782" y="272340"/>
                </a:lnTo>
                <a:lnTo>
                  <a:pt x="395094" y="271946"/>
                </a:lnTo>
                <a:lnTo>
                  <a:pt x="394872" y="271417"/>
                </a:lnTo>
                <a:close/>
              </a:path>
              <a:path w="1910080" h="819785">
                <a:moveTo>
                  <a:pt x="391128" y="270575"/>
                </a:moveTo>
                <a:lnTo>
                  <a:pt x="391795" y="272162"/>
                </a:lnTo>
                <a:lnTo>
                  <a:pt x="392520" y="271247"/>
                </a:lnTo>
                <a:lnTo>
                  <a:pt x="391128" y="270575"/>
                </a:lnTo>
                <a:close/>
              </a:path>
              <a:path w="1910080" h="819785">
                <a:moveTo>
                  <a:pt x="395933" y="270888"/>
                </a:moveTo>
                <a:lnTo>
                  <a:pt x="394872" y="271417"/>
                </a:lnTo>
                <a:lnTo>
                  <a:pt x="395094" y="271946"/>
                </a:lnTo>
                <a:lnTo>
                  <a:pt x="395933" y="270888"/>
                </a:lnTo>
                <a:close/>
              </a:path>
              <a:path w="1910080" h="819785">
                <a:moveTo>
                  <a:pt x="394011" y="269367"/>
                </a:moveTo>
                <a:lnTo>
                  <a:pt x="392520" y="271247"/>
                </a:lnTo>
                <a:lnTo>
                  <a:pt x="393888" y="271909"/>
                </a:lnTo>
                <a:lnTo>
                  <a:pt x="394872" y="271417"/>
                </a:lnTo>
                <a:lnTo>
                  <a:pt x="394011" y="269367"/>
                </a:lnTo>
                <a:close/>
              </a:path>
              <a:path w="1910080" h="819785">
                <a:moveTo>
                  <a:pt x="401308" y="269367"/>
                </a:moveTo>
                <a:lnTo>
                  <a:pt x="394011" y="269367"/>
                </a:lnTo>
                <a:lnTo>
                  <a:pt x="394872" y="271417"/>
                </a:lnTo>
                <a:lnTo>
                  <a:pt x="395933" y="270888"/>
                </a:lnTo>
                <a:lnTo>
                  <a:pt x="402069" y="270888"/>
                </a:lnTo>
                <a:lnTo>
                  <a:pt x="401308" y="269367"/>
                </a:lnTo>
                <a:close/>
              </a:path>
              <a:path w="1910080" h="819785">
                <a:moveTo>
                  <a:pt x="393053" y="270575"/>
                </a:moveTo>
                <a:lnTo>
                  <a:pt x="391128" y="270575"/>
                </a:lnTo>
                <a:lnTo>
                  <a:pt x="392520" y="271247"/>
                </a:lnTo>
                <a:lnTo>
                  <a:pt x="393053" y="270575"/>
                </a:lnTo>
                <a:close/>
              </a:path>
              <a:path w="1910080" h="819785">
                <a:moveTo>
                  <a:pt x="411719" y="310577"/>
                </a:moveTo>
                <a:lnTo>
                  <a:pt x="400906" y="312462"/>
                </a:lnTo>
                <a:lnTo>
                  <a:pt x="402794" y="323262"/>
                </a:lnTo>
                <a:lnTo>
                  <a:pt x="413607" y="321377"/>
                </a:lnTo>
                <a:lnTo>
                  <a:pt x="411719" y="310577"/>
                </a:lnTo>
                <a:close/>
              </a:path>
              <a:path w="1910080" h="819785">
                <a:moveTo>
                  <a:pt x="415915" y="339023"/>
                </a:moveTo>
                <a:lnTo>
                  <a:pt x="405026" y="340402"/>
                </a:lnTo>
                <a:lnTo>
                  <a:pt x="410670" y="384858"/>
                </a:lnTo>
                <a:lnTo>
                  <a:pt x="413711" y="409999"/>
                </a:lnTo>
                <a:lnTo>
                  <a:pt x="424609" y="408683"/>
                </a:lnTo>
                <a:lnTo>
                  <a:pt x="421559" y="383479"/>
                </a:lnTo>
                <a:lnTo>
                  <a:pt x="415915" y="339023"/>
                </a:lnTo>
                <a:close/>
              </a:path>
              <a:path w="1910080" h="819785">
                <a:moveTo>
                  <a:pt x="426716" y="426098"/>
                </a:moveTo>
                <a:lnTo>
                  <a:pt x="415818" y="427413"/>
                </a:lnTo>
                <a:lnTo>
                  <a:pt x="417135" y="438298"/>
                </a:lnTo>
                <a:lnTo>
                  <a:pt x="428032" y="436983"/>
                </a:lnTo>
                <a:lnTo>
                  <a:pt x="426716" y="426098"/>
                </a:lnTo>
                <a:close/>
              </a:path>
              <a:path w="1910080" h="819785">
                <a:moveTo>
                  <a:pt x="447150" y="567934"/>
                </a:moveTo>
                <a:lnTo>
                  <a:pt x="436835" y="571681"/>
                </a:lnTo>
                <a:lnTo>
                  <a:pt x="440116" y="580693"/>
                </a:lnTo>
                <a:lnTo>
                  <a:pt x="440646" y="581457"/>
                </a:lnTo>
                <a:lnTo>
                  <a:pt x="445857" y="585908"/>
                </a:lnTo>
                <a:lnTo>
                  <a:pt x="447647" y="586245"/>
                </a:lnTo>
                <a:lnTo>
                  <a:pt x="452733" y="584478"/>
                </a:lnTo>
                <a:lnTo>
                  <a:pt x="453665" y="583750"/>
                </a:lnTo>
                <a:lnTo>
                  <a:pt x="455865" y="580379"/>
                </a:lnTo>
                <a:lnTo>
                  <a:pt x="447828" y="580379"/>
                </a:lnTo>
                <a:lnTo>
                  <a:pt x="446970" y="577916"/>
                </a:lnTo>
                <a:lnTo>
                  <a:pt x="444945" y="577916"/>
                </a:lnTo>
                <a:lnTo>
                  <a:pt x="445678" y="577059"/>
                </a:lnTo>
                <a:lnTo>
                  <a:pt x="445152" y="576717"/>
                </a:lnTo>
                <a:lnTo>
                  <a:pt x="446065" y="575318"/>
                </a:lnTo>
                <a:lnTo>
                  <a:pt x="446176" y="575148"/>
                </a:lnTo>
                <a:lnTo>
                  <a:pt x="447637" y="572901"/>
                </a:lnTo>
                <a:lnTo>
                  <a:pt x="448256" y="570971"/>
                </a:lnTo>
                <a:lnTo>
                  <a:pt x="447150" y="567934"/>
                </a:lnTo>
                <a:close/>
              </a:path>
              <a:path w="1910080" h="819785">
                <a:moveTo>
                  <a:pt x="446963" y="577896"/>
                </a:moveTo>
                <a:lnTo>
                  <a:pt x="447828" y="580379"/>
                </a:lnTo>
                <a:lnTo>
                  <a:pt x="448883" y="579146"/>
                </a:lnTo>
                <a:lnTo>
                  <a:pt x="446963" y="577896"/>
                </a:lnTo>
                <a:close/>
              </a:path>
              <a:path w="1910080" h="819785">
                <a:moveTo>
                  <a:pt x="448883" y="579146"/>
                </a:moveTo>
                <a:lnTo>
                  <a:pt x="447828" y="580379"/>
                </a:lnTo>
                <a:lnTo>
                  <a:pt x="455865" y="580379"/>
                </a:lnTo>
                <a:lnTo>
                  <a:pt x="456301" y="579711"/>
                </a:lnTo>
                <a:lnTo>
                  <a:pt x="449750" y="579711"/>
                </a:lnTo>
                <a:lnTo>
                  <a:pt x="448883" y="579146"/>
                </a:lnTo>
                <a:close/>
              </a:path>
              <a:path w="1910080" h="819785">
                <a:moveTo>
                  <a:pt x="449359" y="578590"/>
                </a:moveTo>
                <a:lnTo>
                  <a:pt x="448883" y="579146"/>
                </a:lnTo>
                <a:lnTo>
                  <a:pt x="449750" y="579711"/>
                </a:lnTo>
                <a:lnTo>
                  <a:pt x="449359" y="578590"/>
                </a:lnTo>
                <a:close/>
              </a:path>
              <a:path w="1910080" h="819785">
                <a:moveTo>
                  <a:pt x="449460" y="574279"/>
                </a:moveTo>
                <a:lnTo>
                  <a:pt x="449609" y="574687"/>
                </a:lnTo>
                <a:lnTo>
                  <a:pt x="451395" y="576212"/>
                </a:lnTo>
                <a:lnTo>
                  <a:pt x="449359" y="578590"/>
                </a:lnTo>
                <a:lnTo>
                  <a:pt x="449750" y="579711"/>
                </a:lnTo>
                <a:lnTo>
                  <a:pt x="456301" y="579711"/>
                </a:lnTo>
                <a:lnTo>
                  <a:pt x="457499" y="577875"/>
                </a:lnTo>
                <a:lnTo>
                  <a:pt x="457707" y="577438"/>
                </a:lnTo>
                <a:lnTo>
                  <a:pt x="458394" y="575294"/>
                </a:lnTo>
                <a:lnTo>
                  <a:pt x="452633" y="575294"/>
                </a:lnTo>
                <a:lnTo>
                  <a:pt x="449460" y="574279"/>
                </a:lnTo>
                <a:close/>
              </a:path>
              <a:path w="1910080" h="819785">
                <a:moveTo>
                  <a:pt x="448655" y="576568"/>
                </a:moveTo>
                <a:lnTo>
                  <a:pt x="446742" y="577263"/>
                </a:lnTo>
                <a:lnTo>
                  <a:pt x="446956" y="577875"/>
                </a:lnTo>
                <a:lnTo>
                  <a:pt x="448883" y="579146"/>
                </a:lnTo>
                <a:lnTo>
                  <a:pt x="449359" y="578590"/>
                </a:lnTo>
                <a:lnTo>
                  <a:pt x="448655" y="576568"/>
                </a:lnTo>
                <a:close/>
              </a:path>
              <a:path w="1910080" h="819785">
                <a:moveTo>
                  <a:pt x="449609" y="574687"/>
                </a:moveTo>
                <a:lnTo>
                  <a:pt x="450102" y="576043"/>
                </a:lnTo>
                <a:lnTo>
                  <a:pt x="448655" y="576568"/>
                </a:lnTo>
                <a:lnTo>
                  <a:pt x="449359" y="578590"/>
                </a:lnTo>
                <a:lnTo>
                  <a:pt x="451395" y="576212"/>
                </a:lnTo>
                <a:lnTo>
                  <a:pt x="449609" y="574687"/>
                </a:lnTo>
                <a:close/>
              </a:path>
              <a:path w="1910080" h="819785">
                <a:moveTo>
                  <a:pt x="445678" y="577059"/>
                </a:moveTo>
                <a:lnTo>
                  <a:pt x="444945" y="577916"/>
                </a:lnTo>
                <a:lnTo>
                  <a:pt x="446260" y="577438"/>
                </a:lnTo>
                <a:lnTo>
                  <a:pt x="445678" y="577059"/>
                </a:lnTo>
                <a:close/>
              </a:path>
              <a:path w="1910080" h="819785">
                <a:moveTo>
                  <a:pt x="446260" y="577438"/>
                </a:moveTo>
                <a:lnTo>
                  <a:pt x="444945" y="577916"/>
                </a:lnTo>
                <a:lnTo>
                  <a:pt x="446970" y="577916"/>
                </a:lnTo>
                <a:lnTo>
                  <a:pt x="446260" y="577438"/>
                </a:lnTo>
                <a:close/>
              </a:path>
              <a:path w="1910080" h="819785">
                <a:moveTo>
                  <a:pt x="446742" y="577263"/>
                </a:moveTo>
                <a:lnTo>
                  <a:pt x="446260" y="577438"/>
                </a:lnTo>
                <a:lnTo>
                  <a:pt x="446963" y="577896"/>
                </a:lnTo>
                <a:lnTo>
                  <a:pt x="446742" y="577263"/>
                </a:lnTo>
                <a:close/>
              </a:path>
              <a:path w="1910080" h="819785">
                <a:moveTo>
                  <a:pt x="446384" y="576235"/>
                </a:moveTo>
                <a:lnTo>
                  <a:pt x="445678" y="577059"/>
                </a:lnTo>
                <a:lnTo>
                  <a:pt x="446270" y="577435"/>
                </a:lnTo>
                <a:lnTo>
                  <a:pt x="446742" y="577263"/>
                </a:lnTo>
                <a:lnTo>
                  <a:pt x="446384" y="576235"/>
                </a:lnTo>
                <a:close/>
              </a:path>
              <a:path w="1910080" h="819785">
                <a:moveTo>
                  <a:pt x="447946" y="574533"/>
                </a:moveTo>
                <a:lnTo>
                  <a:pt x="447796" y="574585"/>
                </a:lnTo>
                <a:lnTo>
                  <a:pt x="446549" y="576043"/>
                </a:lnTo>
                <a:lnTo>
                  <a:pt x="446500" y="576568"/>
                </a:lnTo>
                <a:lnTo>
                  <a:pt x="446742" y="577263"/>
                </a:lnTo>
                <a:lnTo>
                  <a:pt x="448655" y="576568"/>
                </a:lnTo>
                <a:lnTo>
                  <a:pt x="447946" y="574533"/>
                </a:lnTo>
                <a:close/>
              </a:path>
              <a:path w="1910080" h="819785">
                <a:moveTo>
                  <a:pt x="446065" y="575318"/>
                </a:moveTo>
                <a:lnTo>
                  <a:pt x="445152" y="576717"/>
                </a:lnTo>
                <a:lnTo>
                  <a:pt x="445678" y="577059"/>
                </a:lnTo>
                <a:lnTo>
                  <a:pt x="446384" y="576235"/>
                </a:lnTo>
                <a:lnTo>
                  <a:pt x="446065" y="575318"/>
                </a:lnTo>
                <a:close/>
              </a:path>
              <a:path w="1910080" h="819785">
                <a:moveTo>
                  <a:pt x="449429" y="574533"/>
                </a:moveTo>
                <a:lnTo>
                  <a:pt x="447946" y="574533"/>
                </a:lnTo>
                <a:lnTo>
                  <a:pt x="448655" y="576568"/>
                </a:lnTo>
                <a:lnTo>
                  <a:pt x="450102" y="576043"/>
                </a:lnTo>
                <a:lnTo>
                  <a:pt x="449609" y="574687"/>
                </a:lnTo>
                <a:lnTo>
                  <a:pt x="449429" y="574533"/>
                </a:lnTo>
                <a:close/>
              </a:path>
              <a:path w="1910080" h="819785">
                <a:moveTo>
                  <a:pt x="447796" y="574585"/>
                </a:moveTo>
                <a:lnTo>
                  <a:pt x="446176" y="575148"/>
                </a:lnTo>
                <a:lnTo>
                  <a:pt x="446065" y="575318"/>
                </a:lnTo>
                <a:lnTo>
                  <a:pt x="446384" y="576235"/>
                </a:lnTo>
                <a:lnTo>
                  <a:pt x="447796" y="574585"/>
                </a:lnTo>
                <a:close/>
              </a:path>
              <a:path w="1910080" h="819785">
                <a:moveTo>
                  <a:pt x="448959" y="572901"/>
                </a:moveTo>
                <a:lnTo>
                  <a:pt x="449460" y="574279"/>
                </a:lnTo>
                <a:lnTo>
                  <a:pt x="452633" y="575294"/>
                </a:lnTo>
                <a:lnTo>
                  <a:pt x="448959" y="572901"/>
                </a:lnTo>
                <a:close/>
              </a:path>
              <a:path w="1910080" h="819785">
                <a:moveTo>
                  <a:pt x="451157" y="561925"/>
                </a:moveTo>
                <a:lnTo>
                  <a:pt x="448256" y="570971"/>
                </a:lnTo>
                <a:lnTo>
                  <a:pt x="448959" y="572901"/>
                </a:lnTo>
                <a:lnTo>
                  <a:pt x="452633" y="575294"/>
                </a:lnTo>
                <a:lnTo>
                  <a:pt x="458394" y="575294"/>
                </a:lnTo>
                <a:lnTo>
                  <a:pt x="461816" y="564591"/>
                </a:lnTo>
                <a:lnTo>
                  <a:pt x="462075" y="563308"/>
                </a:lnTo>
                <a:lnTo>
                  <a:pt x="456477" y="563308"/>
                </a:lnTo>
                <a:lnTo>
                  <a:pt x="451097" y="562224"/>
                </a:lnTo>
                <a:lnTo>
                  <a:pt x="451157" y="561925"/>
                </a:lnTo>
                <a:close/>
              </a:path>
              <a:path w="1910080" h="819785">
                <a:moveTo>
                  <a:pt x="447632" y="572918"/>
                </a:moveTo>
                <a:lnTo>
                  <a:pt x="446176" y="575148"/>
                </a:lnTo>
                <a:lnTo>
                  <a:pt x="447796" y="574585"/>
                </a:lnTo>
                <a:lnTo>
                  <a:pt x="448360" y="573927"/>
                </a:lnTo>
                <a:lnTo>
                  <a:pt x="447406" y="573621"/>
                </a:lnTo>
                <a:lnTo>
                  <a:pt x="447632" y="572918"/>
                </a:lnTo>
                <a:close/>
              </a:path>
              <a:path w="1910080" h="819785">
                <a:moveTo>
                  <a:pt x="448933" y="574110"/>
                </a:moveTo>
                <a:lnTo>
                  <a:pt x="449609" y="574687"/>
                </a:lnTo>
                <a:lnTo>
                  <a:pt x="449460" y="574279"/>
                </a:lnTo>
                <a:lnTo>
                  <a:pt x="448933" y="574110"/>
                </a:lnTo>
                <a:close/>
              </a:path>
              <a:path w="1910080" h="819785">
                <a:moveTo>
                  <a:pt x="448360" y="573927"/>
                </a:moveTo>
                <a:lnTo>
                  <a:pt x="447796" y="574585"/>
                </a:lnTo>
                <a:lnTo>
                  <a:pt x="447946" y="574533"/>
                </a:lnTo>
                <a:lnTo>
                  <a:pt x="449429" y="574533"/>
                </a:lnTo>
                <a:lnTo>
                  <a:pt x="448933" y="574110"/>
                </a:lnTo>
                <a:lnTo>
                  <a:pt x="448360" y="573927"/>
                </a:lnTo>
                <a:close/>
              </a:path>
              <a:path w="1910080" h="819785">
                <a:moveTo>
                  <a:pt x="449268" y="573750"/>
                </a:moveTo>
                <a:lnTo>
                  <a:pt x="448512" y="573750"/>
                </a:lnTo>
                <a:lnTo>
                  <a:pt x="448933" y="574110"/>
                </a:lnTo>
                <a:lnTo>
                  <a:pt x="449460" y="574279"/>
                </a:lnTo>
                <a:lnTo>
                  <a:pt x="449268" y="573750"/>
                </a:lnTo>
                <a:close/>
              </a:path>
              <a:path w="1910080" h="819785">
                <a:moveTo>
                  <a:pt x="448512" y="573750"/>
                </a:moveTo>
                <a:lnTo>
                  <a:pt x="448360" y="573927"/>
                </a:lnTo>
                <a:lnTo>
                  <a:pt x="448933" y="574110"/>
                </a:lnTo>
                <a:lnTo>
                  <a:pt x="448512" y="573750"/>
                </a:lnTo>
                <a:close/>
              </a:path>
              <a:path w="1910080" h="819785">
                <a:moveTo>
                  <a:pt x="448035" y="572300"/>
                </a:moveTo>
                <a:lnTo>
                  <a:pt x="447632" y="572918"/>
                </a:lnTo>
                <a:lnTo>
                  <a:pt x="447406" y="573621"/>
                </a:lnTo>
                <a:lnTo>
                  <a:pt x="448360" y="573927"/>
                </a:lnTo>
                <a:lnTo>
                  <a:pt x="448512" y="573750"/>
                </a:lnTo>
                <a:lnTo>
                  <a:pt x="449268" y="573750"/>
                </a:lnTo>
                <a:lnTo>
                  <a:pt x="448959" y="572901"/>
                </a:lnTo>
                <a:lnTo>
                  <a:pt x="448035" y="572300"/>
                </a:lnTo>
                <a:close/>
              </a:path>
              <a:path w="1910080" h="819785">
                <a:moveTo>
                  <a:pt x="448256" y="570971"/>
                </a:moveTo>
                <a:lnTo>
                  <a:pt x="447632" y="572918"/>
                </a:lnTo>
                <a:lnTo>
                  <a:pt x="448035" y="572300"/>
                </a:lnTo>
                <a:lnTo>
                  <a:pt x="448740" y="572300"/>
                </a:lnTo>
                <a:lnTo>
                  <a:pt x="448256" y="570971"/>
                </a:lnTo>
                <a:close/>
              </a:path>
              <a:path w="1910080" h="819785">
                <a:moveTo>
                  <a:pt x="448740" y="572300"/>
                </a:moveTo>
                <a:lnTo>
                  <a:pt x="448035" y="572300"/>
                </a:lnTo>
                <a:lnTo>
                  <a:pt x="448959" y="572901"/>
                </a:lnTo>
                <a:lnTo>
                  <a:pt x="448740" y="572300"/>
                </a:lnTo>
                <a:close/>
              </a:path>
              <a:path w="1910080" h="819785">
                <a:moveTo>
                  <a:pt x="451250" y="561636"/>
                </a:moveTo>
                <a:lnTo>
                  <a:pt x="451157" y="561925"/>
                </a:lnTo>
                <a:lnTo>
                  <a:pt x="451097" y="562224"/>
                </a:lnTo>
                <a:lnTo>
                  <a:pt x="456477" y="563308"/>
                </a:lnTo>
                <a:lnTo>
                  <a:pt x="451250" y="561636"/>
                </a:lnTo>
                <a:close/>
              </a:path>
              <a:path w="1910080" h="819785">
                <a:moveTo>
                  <a:pt x="462412" y="561636"/>
                </a:moveTo>
                <a:lnTo>
                  <a:pt x="451250" y="561636"/>
                </a:lnTo>
                <a:lnTo>
                  <a:pt x="456477" y="563308"/>
                </a:lnTo>
                <a:lnTo>
                  <a:pt x="462075" y="563308"/>
                </a:lnTo>
                <a:lnTo>
                  <a:pt x="462412" y="561636"/>
                </a:lnTo>
                <a:close/>
              </a:path>
              <a:path w="1910080" h="819785">
                <a:moveTo>
                  <a:pt x="455871" y="538592"/>
                </a:moveTo>
                <a:lnTo>
                  <a:pt x="451157" y="561925"/>
                </a:lnTo>
                <a:lnTo>
                  <a:pt x="451250" y="561636"/>
                </a:lnTo>
                <a:lnTo>
                  <a:pt x="462412" y="561636"/>
                </a:lnTo>
                <a:lnTo>
                  <a:pt x="466715" y="540300"/>
                </a:lnTo>
                <a:lnTo>
                  <a:pt x="466826" y="539523"/>
                </a:lnTo>
                <a:lnTo>
                  <a:pt x="461282" y="539523"/>
                </a:lnTo>
                <a:lnTo>
                  <a:pt x="455849" y="538746"/>
                </a:lnTo>
                <a:lnTo>
                  <a:pt x="455871" y="538592"/>
                </a:lnTo>
                <a:close/>
              </a:path>
              <a:path w="1910080" h="819785">
                <a:moveTo>
                  <a:pt x="441116" y="541005"/>
                </a:moveTo>
                <a:lnTo>
                  <a:pt x="430341" y="543097"/>
                </a:lnTo>
                <a:lnTo>
                  <a:pt x="432435" y="553860"/>
                </a:lnTo>
                <a:lnTo>
                  <a:pt x="443210" y="551768"/>
                </a:lnTo>
                <a:lnTo>
                  <a:pt x="441116" y="541005"/>
                </a:lnTo>
                <a:close/>
              </a:path>
              <a:path w="1910080" h="819785">
                <a:moveTo>
                  <a:pt x="455902" y="538439"/>
                </a:moveTo>
                <a:lnTo>
                  <a:pt x="455849" y="538746"/>
                </a:lnTo>
                <a:lnTo>
                  <a:pt x="461282" y="539523"/>
                </a:lnTo>
                <a:lnTo>
                  <a:pt x="455902" y="538439"/>
                </a:lnTo>
                <a:close/>
              </a:path>
              <a:path w="1910080" h="819785">
                <a:moveTo>
                  <a:pt x="466982" y="538439"/>
                </a:moveTo>
                <a:lnTo>
                  <a:pt x="455902" y="538439"/>
                </a:lnTo>
                <a:lnTo>
                  <a:pt x="461282" y="539523"/>
                </a:lnTo>
                <a:lnTo>
                  <a:pt x="466826" y="539523"/>
                </a:lnTo>
                <a:lnTo>
                  <a:pt x="466982" y="538439"/>
                </a:lnTo>
                <a:close/>
              </a:path>
              <a:path w="1910080" h="819785">
                <a:moveTo>
                  <a:pt x="457779" y="525289"/>
                </a:moveTo>
                <a:lnTo>
                  <a:pt x="455871" y="538592"/>
                </a:lnTo>
                <a:lnTo>
                  <a:pt x="455902" y="538439"/>
                </a:lnTo>
                <a:lnTo>
                  <a:pt x="466982" y="538439"/>
                </a:lnTo>
                <a:lnTo>
                  <a:pt x="468644" y="526843"/>
                </a:lnTo>
                <a:lnTo>
                  <a:pt x="457779" y="525289"/>
                </a:lnTo>
                <a:close/>
              </a:path>
              <a:path w="1910080" h="819785">
                <a:moveTo>
                  <a:pt x="430139" y="454397"/>
                </a:moveTo>
                <a:lnTo>
                  <a:pt x="419242" y="455713"/>
                </a:lnTo>
                <a:lnTo>
                  <a:pt x="427670" y="525373"/>
                </a:lnTo>
                <a:lnTo>
                  <a:pt x="438567" y="524058"/>
                </a:lnTo>
                <a:lnTo>
                  <a:pt x="430139" y="454397"/>
                </a:lnTo>
                <a:close/>
              </a:path>
              <a:path w="1910080" h="819785">
                <a:moveTo>
                  <a:pt x="461825" y="497071"/>
                </a:moveTo>
                <a:lnTo>
                  <a:pt x="460269" y="507924"/>
                </a:lnTo>
                <a:lnTo>
                  <a:pt x="471135" y="509479"/>
                </a:lnTo>
                <a:lnTo>
                  <a:pt x="472691" y="498626"/>
                </a:lnTo>
                <a:lnTo>
                  <a:pt x="461825" y="497071"/>
                </a:lnTo>
                <a:close/>
              </a:path>
              <a:path w="1910080" h="819785">
                <a:moveTo>
                  <a:pt x="473439" y="410195"/>
                </a:moveTo>
                <a:lnTo>
                  <a:pt x="464247" y="479759"/>
                </a:lnTo>
                <a:lnTo>
                  <a:pt x="475130" y="481193"/>
                </a:lnTo>
                <a:lnTo>
                  <a:pt x="484321" y="411629"/>
                </a:lnTo>
                <a:lnTo>
                  <a:pt x="473439" y="410195"/>
                </a:lnTo>
                <a:close/>
              </a:path>
              <a:path w="1910080" h="819785">
                <a:moveTo>
                  <a:pt x="477173" y="381935"/>
                </a:moveTo>
                <a:lnTo>
                  <a:pt x="475736" y="392804"/>
                </a:lnTo>
                <a:lnTo>
                  <a:pt x="486619" y="394238"/>
                </a:lnTo>
                <a:lnTo>
                  <a:pt x="488055" y="383369"/>
                </a:lnTo>
                <a:lnTo>
                  <a:pt x="477173" y="381935"/>
                </a:lnTo>
                <a:close/>
              </a:path>
              <a:path w="1910080" h="819785">
                <a:moveTo>
                  <a:pt x="489600" y="294591"/>
                </a:moveTo>
                <a:lnTo>
                  <a:pt x="487578" y="303184"/>
                </a:lnTo>
                <a:lnTo>
                  <a:pt x="479471" y="364543"/>
                </a:lnTo>
                <a:lnTo>
                  <a:pt x="490353" y="365978"/>
                </a:lnTo>
                <a:lnTo>
                  <a:pt x="498364" y="305343"/>
                </a:lnTo>
                <a:lnTo>
                  <a:pt x="492995" y="304083"/>
                </a:lnTo>
                <a:lnTo>
                  <a:pt x="498634" y="304083"/>
                </a:lnTo>
                <a:lnTo>
                  <a:pt x="500282" y="297110"/>
                </a:lnTo>
                <a:lnTo>
                  <a:pt x="489600" y="294591"/>
                </a:lnTo>
                <a:close/>
              </a:path>
              <a:path w="1910080" h="819785">
                <a:moveTo>
                  <a:pt x="492995" y="304083"/>
                </a:moveTo>
                <a:lnTo>
                  <a:pt x="498336" y="305343"/>
                </a:lnTo>
                <a:lnTo>
                  <a:pt x="498436" y="304800"/>
                </a:lnTo>
                <a:lnTo>
                  <a:pt x="492995" y="304083"/>
                </a:lnTo>
                <a:close/>
              </a:path>
              <a:path w="1910080" h="819785">
                <a:moveTo>
                  <a:pt x="498400" y="305074"/>
                </a:moveTo>
                <a:lnTo>
                  <a:pt x="498336" y="305343"/>
                </a:lnTo>
                <a:lnTo>
                  <a:pt x="498400" y="305074"/>
                </a:lnTo>
                <a:close/>
              </a:path>
              <a:path w="1910080" h="819785">
                <a:moveTo>
                  <a:pt x="498634" y="304083"/>
                </a:moveTo>
                <a:lnTo>
                  <a:pt x="492995" y="304083"/>
                </a:lnTo>
                <a:lnTo>
                  <a:pt x="498436" y="304800"/>
                </a:lnTo>
                <a:lnTo>
                  <a:pt x="498400" y="305074"/>
                </a:lnTo>
                <a:lnTo>
                  <a:pt x="498634" y="304083"/>
                </a:lnTo>
                <a:close/>
              </a:path>
              <a:path w="1910080" h="819785">
                <a:moveTo>
                  <a:pt x="498477" y="266590"/>
                </a:moveTo>
                <a:lnTo>
                  <a:pt x="494103" y="276646"/>
                </a:lnTo>
                <a:lnTo>
                  <a:pt x="504170" y="281015"/>
                </a:lnTo>
                <a:lnTo>
                  <a:pt x="508544" y="270960"/>
                </a:lnTo>
                <a:lnTo>
                  <a:pt x="498477" y="266590"/>
                </a:lnTo>
                <a:close/>
              </a:path>
              <a:path w="1910080" h="819785">
                <a:moveTo>
                  <a:pt x="527405" y="299993"/>
                </a:moveTo>
                <a:lnTo>
                  <a:pt x="521825" y="299993"/>
                </a:lnTo>
                <a:lnTo>
                  <a:pt x="516533" y="301447"/>
                </a:lnTo>
                <a:lnTo>
                  <a:pt x="525164" y="345120"/>
                </a:lnTo>
                <a:lnTo>
                  <a:pt x="535953" y="343104"/>
                </a:lnTo>
                <a:lnTo>
                  <a:pt x="527405" y="299993"/>
                </a:lnTo>
                <a:close/>
              </a:path>
              <a:path w="1910080" h="819785">
                <a:moveTo>
                  <a:pt x="516480" y="301254"/>
                </a:moveTo>
                <a:lnTo>
                  <a:pt x="516518" y="301447"/>
                </a:lnTo>
                <a:lnTo>
                  <a:pt x="516480" y="301254"/>
                </a:lnTo>
                <a:close/>
              </a:path>
              <a:path w="1910080" h="819785">
                <a:moveTo>
                  <a:pt x="521825" y="299993"/>
                </a:moveTo>
                <a:lnTo>
                  <a:pt x="516441" y="301057"/>
                </a:lnTo>
                <a:lnTo>
                  <a:pt x="516533" y="301447"/>
                </a:lnTo>
                <a:lnTo>
                  <a:pt x="521825" y="299993"/>
                </a:lnTo>
                <a:close/>
              </a:path>
              <a:path w="1910080" h="819785">
                <a:moveTo>
                  <a:pt x="521751" y="279047"/>
                </a:moveTo>
                <a:lnTo>
                  <a:pt x="516059" y="279047"/>
                </a:lnTo>
                <a:lnTo>
                  <a:pt x="511026" y="281234"/>
                </a:lnTo>
                <a:lnTo>
                  <a:pt x="516480" y="301254"/>
                </a:lnTo>
                <a:lnTo>
                  <a:pt x="516441" y="301057"/>
                </a:lnTo>
                <a:lnTo>
                  <a:pt x="521825" y="299993"/>
                </a:lnTo>
                <a:lnTo>
                  <a:pt x="527405" y="299993"/>
                </a:lnTo>
                <a:lnTo>
                  <a:pt x="527117" y="298540"/>
                </a:lnTo>
                <a:lnTo>
                  <a:pt x="521751" y="279047"/>
                </a:lnTo>
                <a:close/>
              </a:path>
              <a:path w="1910080" h="819785">
                <a:moveTo>
                  <a:pt x="510871" y="280876"/>
                </a:moveTo>
                <a:lnTo>
                  <a:pt x="510969" y="281234"/>
                </a:lnTo>
                <a:lnTo>
                  <a:pt x="510871" y="280876"/>
                </a:lnTo>
                <a:close/>
              </a:path>
              <a:path w="1910080" h="819785">
                <a:moveTo>
                  <a:pt x="516059" y="279047"/>
                </a:moveTo>
                <a:lnTo>
                  <a:pt x="510767" y="280500"/>
                </a:lnTo>
                <a:lnTo>
                  <a:pt x="510871" y="280876"/>
                </a:lnTo>
                <a:lnTo>
                  <a:pt x="511026" y="281234"/>
                </a:lnTo>
                <a:lnTo>
                  <a:pt x="516059" y="279047"/>
                </a:lnTo>
                <a:close/>
              </a:path>
              <a:path w="1910080" h="819785">
                <a:moveTo>
                  <a:pt x="519705" y="273677"/>
                </a:moveTo>
                <a:lnTo>
                  <a:pt x="509640" y="278051"/>
                </a:lnTo>
                <a:lnTo>
                  <a:pt x="510871" y="280876"/>
                </a:lnTo>
                <a:lnTo>
                  <a:pt x="510767" y="280500"/>
                </a:lnTo>
                <a:lnTo>
                  <a:pt x="516059" y="279047"/>
                </a:lnTo>
                <a:lnTo>
                  <a:pt x="521751" y="279047"/>
                </a:lnTo>
                <a:lnTo>
                  <a:pt x="521282" y="277343"/>
                </a:lnTo>
                <a:lnTo>
                  <a:pt x="521092" y="276860"/>
                </a:lnTo>
                <a:lnTo>
                  <a:pt x="519705" y="273677"/>
                </a:lnTo>
                <a:close/>
              </a:path>
              <a:path w="1910080" h="819785">
                <a:moveTo>
                  <a:pt x="539183" y="360346"/>
                </a:moveTo>
                <a:lnTo>
                  <a:pt x="528393" y="362362"/>
                </a:lnTo>
                <a:lnTo>
                  <a:pt x="530411" y="373139"/>
                </a:lnTo>
                <a:lnTo>
                  <a:pt x="541201" y="371123"/>
                </a:lnTo>
                <a:lnTo>
                  <a:pt x="539183" y="360346"/>
                </a:lnTo>
                <a:close/>
              </a:path>
              <a:path w="1910080" h="819785">
                <a:moveTo>
                  <a:pt x="544430" y="388365"/>
                </a:moveTo>
                <a:lnTo>
                  <a:pt x="533641" y="390381"/>
                </a:lnTo>
                <a:lnTo>
                  <a:pt x="546558" y="459352"/>
                </a:lnTo>
                <a:lnTo>
                  <a:pt x="557347" y="457336"/>
                </a:lnTo>
                <a:lnTo>
                  <a:pt x="544430" y="388365"/>
                </a:lnTo>
                <a:close/>
              </a:path>
              <a:path w="1910080" h="819785">
                <a:moveTo>
                  <a:pt x="571475" y="499657"/>
                </a:moveTo>
                <a:lnTo>
                  <a:pt x="570977" y="499657"/>
                </a:lnTo>
                <a:lnTo>
                  <a:pt x="566031" y="502035"/>
                </a:lnTo>
                <a:lnTo>
                  <a:pt x="561052" y="504340"/>
                </a:lnTo>
                <a:lnTo>
                  <a:pt x="575898" y="512211"/>
                </a:lnTo>
                <a:lnTo>
                  <a:pt x="577063" y="511816"/>
                </a:lnTo>
                <a:lnTo>
                  <a:pt x="582442" y="507562"/>
                </a:lnTo>
                <a:lnTo>
                  <a:pt x="582868" y="507082"/>
                </a:lnTo>
                <a:lnTo>
                  <a:pt x="583096" y="506709"/>
                </a:lnTo>
                <a:lnTo>
                  <a:pt x="574680" y="506709"/>
                </a:lnTo>
                <a:lnTo>
                  <a:pt x="570836" y="506647"/>
                </a:lnTo>
                <a:lnTo>
                  <a:pt x="570925" y="501165"/>
                </a:lnTo>
                <a:lnTo>
                  <a:pt x="572848" y="501165"/>
                </a:lnTo>
                <a:lnTo>
                  <a:pt x="571475" y="499657"/>
                </a:lnTo>
                <a:close/>
              </a:path>
              <a:path w="1910080" h="819785">
                <a:moveTo>
                  <a:pt x="573083" y="501200"/>
                </a:moveTo>
                <a:lnTo>
                  <a:pt x="574639" y="502694"/>
                </a:lnTo>
                <a:lnTo>
                  <a:pt x="572917" y="504484"/>
                </a:lnTo>
                <a:lnTo>
                  <a:pt x="574680" y="506709"/>
                </a:lnTo>
                <a:lnTo>
                  <a:pt x="574766" y="501376"/>
                </a:lnTo>
                <a:lnTo>
                  <a:pt x="574517" y="501223"/>
                </a:lnTo>
                <a:lnTo>
                  <a:pt x="573083" y="501200"/>
                </a:lnTo>
                <a:close/>
              </a:path>
              <a:path w="1910080" h="819785">
                <a:moveTo>
                  <a:pt x="574766" y="501376"/>
                </a:moveTo>
                <a:lnTo>
                  <a:pt x="574680" y="506709"/>
                </a:lnTo>
                <a:lnTo>
                  <a:pt x="583096" y="506709"/>
                </a:lnTo>
                <a:lnTo>
                  <a:pt x="584956" y="503669"/>
                </a:lnTo>
                <a:lnTo>
                  <a:pt x="578524" y="503669"/>
                </a:lnTo>
                <a:lnTo>
                  <a:pt x="574766" y="501376"/>
                </a:lnTo>
                <a:close/>
              </a:path>
              <a:path w="1910080" h="819785">
                <a:moveTo>
                  <a:pt x="570925" y="501165"/>
                </a:moveTo>
                <a:lnTo>
                  <a:pt x="570836" y="506647"/>
                </a:lnTo>
                <a:lnTo>
                  <a:pt x="572917" y="504484"/>
                </a:lnTo>
                <a:lnTo>
                  <a:pt x="571273" y="502411"/>
                </a:lnTo>
                <a:lnTo>
                  <a:pt x="572810" y="501196"/>
                </a:lnTo>
                <a:lnTo>
                  <a:pt x="570925" y="501165"/>
                </a:lnTo>
                <a:close/>
              </a:path>
              <a:path w="1910080" h="819785">
                <a:moveTo>
                  <a:pt x="572917" y="504484"/>
                </a:moveTo>
                <a:lnTo>
                  <a:pt x="570836" y="506647"/>
                </a:lnTo>
                <a:lnTo>
                  <a:pt x="574631" y="506647"/>
                </a:lnTo>
                <a:lnTo>
                  <a:pt x="572917" y="504484"/>
                </a:lnTo>
                <a:close/>
              </a:path>
              <a:path w="1910080" h="819785">
                <a:moveTo>
                  <a:pt x="572810" y="501196"/>
                </a:moveTo>
                <a:lnTo>
                  <a:pt x="571273" y="502411"/>
                </a:lnTo>
                <a:lnTo>
                  <a:pt x="572917" y="504484"/>
                </a:lnTo>
                <a:lnTo>
                  <a:pt x="574639" y="502694"/>
                </a:lnTo>
                <a:lnTo>
                  <a:pt x="573083" y="501200"/>
                </a:lnTo>
                <a:lnTo>
                  <a:pt x="572810" y="501196"/>
                </a:lnTo>
                <a:close/>
              </a:path>
              <a:path w="1910080" h="819785">
                <a:moveTo>
                  <a:pt x="575117" y="499371"/>
                </a:moveTo>
                <a:lnTo>
                  <a:pt x="574350" y="499977"/>
                </a:lnTo>
                <a:lnTo>
                  <a:pt x="573841" y="500811"/>
                </a:lnTo>
                <a:lnTo>
                  <a:pt x="574517" y="501223"/>
                </a:lnTo>
                <a:lnTo>
                  <a:pt x="574769" y="501227"/>
                </a:lnTo>
                <a:lnTo>
                  <a:pt x="574766" y="501376"/>
                </a:lnTo>
                <a:lnTo>
                  <a:pt x="578524" y="503669"/>
                </a:lnTo>
                <a:lnTo>
                  <a:pt x="575117" y="499371"/>
                </a:lnTo>
                <a:close/>
              </a:path>
              <a:path w="1910080" h="819785">
                <a:moveTo>
                  <a:pt x="587584" y="499371"/>
                </a:moveTo>
                <a:lnTo>
                  <a:pt x="575117" y="499371"/>
                </a:lnTo>
                <a:lnTo>
                  <a:pt x="578524" y="503669"/>
                </a:lnTo>
                <a:lnTo>
                  <a:pt x="584956" y="503669"/>
                </a:lnTo>
                <a:lnTo>
                  <a:pt x="587584" y="499371"/>
                </a:lnTo>
                <a:close/>
              </a:path>
              <a:path w="1910080" h="819785">
                <a:moveTo>
                  <a:pt x="566109" y="501954"/>
                </a:moveTo>
                <a:lnTo>
                  <a:pt x="565937" y="502035"/>
                </a:lnTo>
                <a:lnTo>
                  <a:pt x="566109" y="501954"/>
                </a:lnTo>
                <a:close/>
              </a:path>
              <a:path w="1910080" h="819785">
                <a:moveTo>
                  <a:pt x="570977" y="499657"/>
                </a:moveTo>
                <a:lnTo>
                  <a:pt x="566109" y="501954"/>
                </a:lnTo>
                <a:lnTo>
                  <a:pt x="570994" y="499694"/>
                </a:lnTo>
                <a:close/>
              </a:path>
              <a:path w="1910080" h="819785">
                <a:moveTo>
                  <a:pt x="569834" y="498082"/>
                </a:moveTo>
                <a:lnTo>
                  <a:pt x="566109" y="501954"/>
                </a:lnTo>
                <a:lnTo>
                  <a:pt x="570977" y="499657"/>
                </a:lnTo>
                <a:lnTo>
                  <a:pt x="571475" y="499657"/>
                </a:lnTo>
                <a:lnTo>
                  <a:pt x="569834" y="498082"/>
                </a:lnTo>
                <a:close/>
              </a:path>
              <a:path w="1910080" h="819785">
                <a:moveTo>
                  <a:pt x="574517" y="501223"/>
                </a:moveTo>
                <a:lnTo>
                  <a:pt x="574766" y="501376"/>
                </a:lnTo>
                <a:lnTo>
                  <a:pt x="574769" y="501227"/>
                </a:lnTo>
                <a:lnTo>
                  <a:pt x="574517" y="501223"/>
                </a:lnTo>
                <a:close/>
              </a:path>
              <a:path w="1910080" h="819785">
                <a:moveTo>
                  <a:pt x="574350" y="499977"/>
                </a:moveTo>
                <a:lnTo>
                  <a:pt x="572957" y="501080"/>
                </a:lnTo>
                <a:lnTo>
                  <a:pt x="574517" y="501223"/>
                </a:lnTo>
                <a:lnTo>
                  <a:pt x="573841" y="500811"/>
                </a:lnTo>
                <a:lnTo>
                  <a:pt x="574350" y="499977"/>
                </a:lnTo>
                <a:close/>
              </a:path>
              <a:path w="1910080" h="819785">
                <a:moveTo>
                  <a:pt x="572957" y="501080"/>
                </a:moveTo>
                <a:lnTo>
                  <a:pt x="572810" y="501196"/>
                </a:lnTo>
                <a:lnTo>
                  <a:pt x="573083" y="501200"/>
                </a:lnTo>
                <a:close/>
              </a:path>
              <a:path w="1910080" h="819785">
                <a:moveTo>
                  <a:pt x="572848" y="501165"/>
                </a:moveTo>
                <a:lnTo>
                  <a:pt x="570925" y="501165"/>
                </a:lnTo>
                <a:lnTo>
                  <a:pt x="572810" y="501196"/>
                </a:lnTo>
                <a:close/>
              </a:path>
              <a:path w="1910080" h="819785">
                <a:moveTo>
                  <a:pt x="578397" y="493361"/>
                </a:moveTo>
                <a:lnTo>
                  <a:pt x="574350" y="499977"/>
                </a:lnTo>
                <a:lnTo>
                  <a:pt x="575117" y="499371"/>
                </a:lnTo>
                <a:lnTo>
                  <a:pt x="587584" y="499371"/>
                </a:lnTo>
                <a:lnTo>
                  <a:pt x="588179" y="498398"/>
                </a:lnTo>
                <a:lnTo>
                  <a:pt x="588333" y="498082"/>
                </a:lnTo>
                <a:lnTo>
                  <a:pt x="589226" y="495812"/>
                </a:lnTo>
                <a:lnTo>
                  <a:pt x="583329" y="495812"/>
                </a:lnTo>
                <a:lnTo>
                  <a:pt x="578222" y="493806"/>
                </a:lnTo>
                <a:lnTo>
                  <a:pt x="578397" y="493361"/>
                </a:lnTo>
                <a:close/>
              </a:path>
              <a:path w="1910080" h="819785">
                <a:moveTo>
                  <a:pt x="578646" y="492954"/>
                </a:moveTo>
                <a:lnTo>
                  <a:pt x="578397" y="493361"/>
                </a:lnTo>
                <a:lnTo>
                  <a:pt x="578222" y="493806"/>
                </a:lnTo>
                <a:lnTo>
                  <a:pt x="583329" y="495812"/>
                </a:lnTo>
                <a:lnTo>
                  <a:pt x="578646" y="492954"/>
                </a:lnTo>
                <a:close/>
              </a:path>
              <a:path w="1910080" h="819785">
                <a:moveTo>
                  <a:pt x="590349" y="492954"/>
                </a:moveTo>
                <a:lnTo>
                  <a:pt x="578646" y="492954"/>
                </a:lnTo>
                <a:lnTo>
                  <a:pt x="583329" y="495812"/>
                </a:lnTo>
                <a:lnTo>
                  <a:pt x="589226" y="495812"/>
                </a:lnTo>
                <a:lnTo>
                  <a:pt x="590349" y="492954"/>
                </a:lnTo>
                <a:close/>
              </a:path>
              <a:path w="1910080" h="819785">
                <a:moveTo>
                  <a:pt x="583893" y="479401"/>
                </a:moveTo>
                <a:lnTo>
                  <a:pt x="578397" y="493361"/>
                </a:lnTo>
                <a:lnTo>
                  <a:pt x="578646" y="492954"/>
                </a:lnTo>
                <a:lnTo>
                  <a:pt x="590349" y="492954"/>
                </a:lnTo>
                <a:lnTo>
                  <a:pt x="594321" y="482851"/>
                </a:lnTo>
                <a:lnTo>
                  <a:pt x="594807" y="481168"/>
                </a:lnTo>
                <a:lnTo>
                  <a:pt x="589095" y="481168"/>
                </a:lnTo>
                <a:lnTo>
                  <a:pt x="583822" y="479650"/>
                </a:lnTo>
                <a:lnTo>
                  <a:pt x="583893" y="479401"/>
                </a:lnTo>
                <a:close/>
              </a:path>
              <a:path w="1910080" h="819785">
                <a:moveTo>
                  <a:pt x="561313" y="473844"/>
                </a:moveTo>
                <a:lnTo>
                  <a:pt x="550776" y="476918"/>
                </a:lnTo>
                <a:lnTo>
                  <a:pt x="553854" y="487442"/>
                </a:lnTo>
                <a:lnTo>
                  <a:pt x="564390" y="484368"/>
                </a:lnTo>
                <a:lnTo>
                  <a:pt x="561313" y="473844"/>
                </a:lnTo>
                <a:close/>
              </a:path>
              <a:path w="1910080" h="819785">
                <a:moveTo>
                  <a:pt x="583988" y="479162"/>
                </a:moveTo>
                <a:lnTo>
                  <a:pt x="583822" y="479650"/>
                </a:lnTo>
                <a:lnTo>
                  <a:pt x="589095" y="481168"/>
                </a:lnTo>
                <a:lnTo>
                  <a:pt x="583988" y="479162"/>
                </a:lnTo>
                <a:close/>
              </a:path>
              <a:path w="1910080" h="819785">
                <a:moveTo>
                  <a:pt x="595386" y="479162"/>
                </a:moveTo>
                <a:lnTo>
                  <a:pt x="583988" y="479162"/>
                </a:lnTo>
                <a:lnTo>
                  <a:pt x="589095" y="481168"/>
                </a:lnTo>
                <a:lnTo>
                  <a:pt x="594807" y="481168"/>
                </a:lnTo>
                <a:lnTo>
                  <a:pt x="595386" y="479162"/>
                </a:lnTo>
                <a:close/>
              </a:path>
              <a:path w="1910080" h="819785">
                <a:moveTo>
                  <a:pt x="592083" y="451025"/>
                </a:moveTo>
                <a:lnTo>
                  <a:pt x="583893" y="479401"/>
                </a:lnTo>
                <a:lnTo>
                  <a:pt x="583988" y="479162"/>
                </a:lnTo>
                <a:lnTo>
                  <a:pt x="595386" y="479162"/>
                </a:lnTo>
                <a:lnTo>
                  <a:pt x="602630" y="454061"/>
                </a:lnTo>
                <a:lnTo>
                  <a:pt x="592083" y="451025"/>
                </a:lnTo>
                <a:close/>
              </a:path>
              <a:path w="1910080" h="819785">
                <a:moveTo>
                  <a:pt x="599474" y="423597"/>
                </a:moveTo>
                <a:lnTo>
                  <a:pt x="596630" y="434187"/>
                </a:lnTo>
                <a:lnTo>
                  <a:pt x="607232" y="437027"/>
                </a:lnTo>
                <a:lnTo>
                  <a:pt x="610076" y="426437"/>
                </a:lnTo>
                <a:lnTo>
                  <a:pt x="599474" y="423597"/>
                </a:lnTo>
                <a:close/>
              </a:path>
              <a:path w="1910080" h="819785">
                <a:moveTo>
                  <a:pt x="627208" y="338177"/>
                </a:moveTo>
                <a:lnTo>
                  <a:pt x="604024" y="406655"/>
                </a:lnTo>
                <a:lnTo>
                  <a:pt x="614626" y="409495"/>
                </a:lnTo>
                <a:lnTo>
                  <a:pt x="627787" y="360484"/>
                </a:lnTo>
                <a:lnTo>
                  <a:pt x="622731" y="358153"/>
                </a:lnTo>
                <a:lnTo>
                  <a:pt x="628794" y="358153"/>
                </a:lnTo>
                <a:lnTo>
                  <a:pt x="633784" y="347542"/>
                </a:lnTo>
                <a:lnTo>
                  <a:pt x="633513" y="347542"/>
                </a:lnTo>
                <a:lnTo>
                  <a:pt x="629458" y="343848"/>
                </a:lnTo>
                <a:lnTo>
                  <a:pt x="633435" y="343848"/>
                </a:lnTo>
                <a:lnTo>
                  <a:pt x="627208" y="338177"/>
                </a:lnTo>
                <a:close/>
              </a:path>
              <a:path w="1910080" h="819785">
                <a:moveTo>
                  <a:pt x="622731" y="358153"/>
                </a:moveTo>
                <a:lnTo>
                  <a:pt x="627698" y="360484"/>
                </a:lnTo>
                <a:lnTo>
                  <a:pt x="627905" y="360043"/>
                </a:lnTo>
                <a:lnTo>
                  <a:pt x="628031" y="359573"/>
                </a:lnTo>
                <a:lnTo>
                  <a:pt x="622731" y="358153"/>
                </a:lnTo>
                <a:close/>
              </a:path>
              <a:path w="1910080" h="819785">
                <a:moveTo>
                  <a:pt x="627905" y="360043"/>
                </a:moveTo>
                <a:lnTo>
                  <a:pt x="627698" y="360484"/>
                </a:lnTo>
                <a:lnTo>
                  <a:pt x="627905" y="360043"/>
                </a:lnTo>
                <a:close/>
              </a:path>
              <a:path w="1910080" h="819785">
                <a:moveTo>
                  <a:pt x="628794" y="358153"/>
                </a:moveTo>
                <a:lnTo>
                  <a:pt x="622731" y="358153"/>
                </a:lnTo>
                <a:lnTo>
                  <a:pt x="628031" y="359573"/>
                </a:lnTo>
                <a:lnTo>
                  <a:pt x="627905" y="360043"/>
                </a:lnTo>
                <a:lnTo>
                  <a:pt x="628794" y="358153"/>
                </a:lnTo>
                <a:close/>
              </a:path>
              <a:path w="1910080" h="819785">
                <a:moveTo>
                  <a:pt x="629458" y="343848"/>
                </a:moveTo>
                <a:lnTo>
                  <a:pt x="633513" y="347542"/>
                </a:lnTo>
                <a:lnTo>
                  <a:pt x="634072" y="346929"/>
                </a:lnTo>
                <a:lnTo>
                  <a:pt x="634425" y="346179"/>
                </a:lnTo>
                <a:lnTo>
                  <a:pt x="629458" y="343848"/>
                </a:lnTo>
                <a:close/>
              </a:path>
              <a:path w="1910080" h="819785">
                <a:moveTo>
                  <a:pt x="634072" y="346929"/>
                </a:moveTo>
                <a:lnTo>
                  <a:pt x="633513" y="347542"/>
                </a:lnTo>
                <a:lnTo>
                  <a:pt x="633784" y="347542"/>
                </a:lnTo>
                <a:lnTo>
                  <a:pt x="634072" y="346929"/>
                </a:lnTo>
                <a:close/>
              </a:path>
              <a:path w="1910080" h="819785">
                <a:moveTo>
                  <a:pt x="633435" y="343848"/>
                </a:moveTo>
                <a:lnTo>
                  <a:pt x="629458" y="343848"/>
                </a:lnTo>
                <a:lnTo>
                  <a:pt x="634425" y="346179"/>
                </a:lnTo>
                <a:lnTo>
                  <a:pt x="634072" y="346929"/>
                </a:lnTo>
                <a:lnTo>
                  <a:pt x="635319" y="345564"/>
                </a:lnTo>
                <a:lnTo>
                  <a:pt x="633435" y="343848"/>
                </a:lnTo>
                <a:close/>
              </a:path>
              <a:path w="1910080" h="819785">
                <a:moveTo>
                  <a:pt x="641162" y="347056"/>
                </a:moveTo>
                <a:lnTo>
                  <a:pt x="645234" y="355277"/>
                </a:lnTo>
                <a:lnTo>
                  <a:pt x="655072" y="350415"/>
                </a:lnTo>
                <a:lnTo>
                  <a:pt x="653654" y="347551"/>
                </a:lnTo>
                <a:lnTo>
                  <a:pt x="641573" y="347551"/>
                </a:lnTo>
                <a:lnTo>
                  <a:pt x="641162" y="347056"/>
                </a:lnTo>
                <a:close/>
              </a:path>
              <a:path w="1910080" h="819785">
                <a:moveTo>
                  <a:pt x="645795" y="344047"/>
                </a:moveTo>
                <a:lnTo>
                  <a:pt x="641353" y="346242"/>
                </a:lnTo>
                <a:lnTo>
                  <a:pt x="641069" y="346478"/>
                </a:lnTo>
                <a:lnTo>
                  <a:pt x="640970" y="346669"/>
                </a:lnTo>
                <a:lnTo>
                  <a:pt x="641162" y="347056"/>
                </a:lnTo>
                <a:lnTo>
                  <a:pt x="641573" y="347551"/>
                </a:lnTo>
                <a:lnTo>
                  <a:pt x="645795" y="344047"/>
                </a:lnTo>
                <a:close/>
              </a:path>
              <a:path w="1910080" h="819785">
                <a:moveTo>
                  <a:pt x="651918" y="344047"/>
                </a:moveTo>
                <a:lnTo>
                  <a:pt x="645795" y="344047"/>
                </a:lnTo>
                <a:lnTo>
                  <a:pt x="641573" y="347551"/>
                </a:lnTo>
                <a:lnTo>
                  <a:pt x="653654" y="347551"/>
                </a:lnTo>
                <a:lnTo>
                  <a:pt x="651918" y="344047"/>
                </a:lnTo>
                <a:close/>
              </a:path>
              <a:path w="1910080" h="819785">
                <a:moveTo>
                  <a:pt x="640932" y="346592"/>
                </a:moveTo>
                <a:lnTo>
                  <a:pt x="641162" y="347056"/>
                </a:lnTo>
                <a:lnTo>
                  <a:pt x="640932" y="346592"/>
                </a:lnTo>
                <a:close/>
              </a:path>
              <a:path w="1910080" h="819785">
                <a:moveTo>
                  <a:pt x="641353" y="346242"/>
                </a:moveTo>
                <a:lnTo>
                  <a:pt x="640876" y="346478"/>
                </a:lnTo>
                <a:lnTo>
                  <a:pt x="641353" y="346242"/>
                </a:lnTo>
                <a:close/>
              </a:path>
              <a:path w="1910080" h="819785">
                <a:moveTo>
                  <a:pt x="649282" y="339662"/>
                </a:moveTo>
                <a:lnTo>
                  <a:pt x="641353" y="346242"/>
                </a:lnTo>
                <a:lnTo>
                  <a:pt x="645795" y="344047"/>
                </a:lnTo>
                <a:lnTo>
                  <a:pt x="651918" y="344047"/>
                </a:lnTo>
                <a:lnTo>
                  <a:pt x="650523" y="341232"/>
                </a:lnTo>
                <a:lnTo>
                  <a:pt x="650290" y="340874"/>
                </a:lnTo>
                <a:lnTo>
                  <a:pt x="649282" y="339662"/>
                </a:lnTo>
                <a:close/>
              </a:path>
              <a:path w="1910080" h="819785">
                <a:moveTo>
                  <a:pt x="665002" y="378121"/>
                </a:moveTo>
                <a:lnTo>
                  <a:pt x="659249" y="378121"/>
                </a:lnTo>
                <a:lnTo>
                  <a:pt x="654056" y="379896"/>
                </a:lnTo>
                <a:lnTo>
                  <a:pt x="672322" y="437782"/>
                </a:lnTo>
                <a:lnTo>
                  <a:pt x="682791" y="434486"/>
                </a:lnTo>
                <a:lnTo>
                  <a:pt x="665002" y="378121"/>
                </a:lnTo>
                <a:close/>
              </a:path>
              <a:path w="1910080" h="819785">
                <a:moveTo>
                  <a:pt x="654034" y="379830"/>
                </a:moveTo>
                <a:close/>
              </a:path>
              <a:path w="1910080" h="819785">
                <a:moveTo>
                  <a:pt x="659249" y="378121"/>
                </a:moveTo>
                <a:lnTo>
                  <a:pt x="654014" y="379769"/>
                </a:lnTo>
                <a:lnTo>
                  <a:pt x="654056" y="379896"/>
                </a:lnTo>
                <a:lnTo>
                  <a:pt x="659249" y="378121"/>
                </a:lnTo>
                <a:close/>
              </a:path>
              <a:path w="1910080" h="819785">
                <a:moveTo>
                  <a:pt x="661413" y="367509"/>
                </a:moveTo>
                <a:lnTo>
                  <a:pt x="651028" y="371060"/>
                </a:lnTo>
                <a:lnTo>
                  <a:pt x="654034" y="379830"/>
                </a:lnTo>
                <a:lnTo>
                  <a:pt x="659249" y="378121"/>
                </a:lnTo>
                <a:lnTo>
                  <a:pt x="665002" y="378121"/>
                </a:lnTo>
                <a:lnTo>
                  <a:pt x="664441" y="376345"/>
                </a:lnTo>
                <a:lnTo>
                  <a:pt x="661413" y="367509"/>
                </a:lnTo>
                <a:close/>
              </a:path>
              <a:path w="1910080" h="819785">
                <a:moveTo>
                  <a:pt x="688070" y="451217"/>
                </a:moveTo>
                <a:lnTo>
                  <a:pt x="677602" y="454513"/>
                </a:lnTo>
                <a:lnTo>
                  <a:pt x="679148" y="459413"/>
                </a:lnTo>
                <a:lnTo>
                  <a:pt x="679355" y="459854"/>
                </a:lnTo>
                <a:lnTo>
                  <a:pt x="683047" y="465576"/>
                </a:lnTo>
                <a:lnTo>
                  <a:pt x="692274" y="459637"/>
                </a:lnTo>
                <a:lnTo>
                  <a:pt x="690764" y="457297"/>
                </a:lnTo>
                <a:lnTo>
                  <a:pt x="684235" y="457297"/>
                </a:lnTo>
                <a:lnTo>
                  <a:pt x="688848" y="454328"/>
                </a:lnTo>
                <a:lnTo>
                  <a:pt x="689052" y="454328"/>
                </a:lnTo>
                <a:lnTo>
                  <a:pt x="688070" y="451217"/>
                </a:lnTo>
                <a:close/>
              </a:path>
              <a:path w="1910080" h="819785">
                <a:moveTo>
                  <a:pt x="688848" y="454328"/>
                </a:moveTo>
                <a:lnTo>
                  <a:pt x="684235" y="457297"/>
                </a:lnTo>
                <a:lnTo>
                  <a:pt x="689469" y="455649"/>
                </a:lnTo>
                <a:lnTo>
                  <a:pt x="689248" y="454947"/>
                </a:lnTo>
                <a:lnTo>
                  <a:pt x="688848" y="454328"/>
                </a:lnTo>
                <a:close/>
              </a:path>
              <a:path w="1910080" h="819785">
                <a:moveTo>
                  <a:pt x="689248" y="454947"/>
                </a:moveTo>
                <a:lnTo>
                  <a:pt x="689469" y="455649"/>
                </a:lnTo>
                <a:lnTo>
                  <a:pt x="684235" y="457297"/>
                </a:lnTo>
                <a:lnTo>
                  <a:pt x="690764" y="457297"/>
                </a:lnTo>
                <a:lnTo>
                  <a:pt x="689248" y="454947"/>
                </a:lnTo>
                <a:close/>
              </a:path>
              <a:path w="1910080" h="819785">
                <a:moveTo>
                  <a:pt x="689052" y="454328"/>
                </a:moveTo>
                <a:lnTo>
                  <a:pt x="688848" y="454328"/>
                </a:lnTo>
                <a:lnTo>
                  <a:pt x="689248" y="454947"/>
                </a:lnTo>
                <a:lnTo>
                  <a:pt x="689052" y="454328"/>
                </a:lnTo>
                <a:close/>
              </a:path>
              <a:path w="1910080" h="819785">
                <a:moveTo>
                  <a:pt x="701226" y="465453"/>
                </a:moveTo>
                <a:lnTo>
                  <a:pt x="704804" y="470056"/>
                </a:lnTo>
                <a:lnTo>
                  <a:pt x="705384" y="469606"/>
                </a:lnTo>
                <a:lnTo>
                  <a:pt x="705795" y="469161"/>
                </a:lnTo>
                <a:lnTo>
                  <a:pt x="708084" y="465653"/>
                </a:lnTo>
                <a:lnTo>
                  <a:pt x="701533" y="465653"/>
                </a:lnTo>
                <a:lnTo>
                  <a:pt x="701226" y="465453"/>
                </a:lnTo>
                <a:close/>
              </a:path>
              <a:path w="1910080" h="819785">
                <a:moveTo>
                  <a:pt x="698167" y="461323"/>
                </a:moveTo>
                <a:lnTo>
                  <a:pt x="701226" y="465453"/>
                </a:lnTo>
                <a:lnTo>
                  <a:pt x="701533" y="465653"/>
                </a:lnTo>
                <a:lnTo>
                  <a:pt x="698167" y="461323"/>
                </a:lnTo>
                <a:close/>
              </a:path>
              <a:path w="1910080" h="819785">
                <a:moveTo>
                  <a:pt x="710909" y="461323"/>
                </a:moveTo>
                <a:lnTo>
                  <a:pt x="698167" y="461323"/>
                </a:lnTo>
                <a:lnTo>
                  <a:pt x="701533" y="465653"/>
                </a:lnTo>
                <a:lnTo>
                  <a:pt x="708084" y="465653"/>
                </a:lnTo>
                <a:lnTo>
                  <a:pt x="710909" y="461323"/>
                </a:lnTo>
                <a:close/>
              </a:path>
              <a:path w="1910080" h="819785">
                <a:moveTo>
                  <a:pt x="701470" y="455709"/>
                </a:moveTo>
                <a:lnTo>
                  <a:pt x="696935" y="462660"/>
                </a:lnTo>
                <a:lnTo>
                  <a:pt x="701226" y="465453"/>
                </a:lnTo>
                <a:lnTo>
                  <a:pt x="698073" y="461396"/>
                </a:lnTo>
                <a:lnTo>
                  <a:pt x="710909" y="461323"/>
                </a:lnTo>
                <a:lnTo>
                  <a:pt x="711116" y="461006"/>
                </a:lnTo>
                <a:lnTo>
                  <a:pt x="711270" y="460716"/>
                </a:lnTo>
                <a:lnTo>
                  <a:pt x="712290" y="458289"/>
                </a:lnTo>
                <a:lnTo>
                  <a:pt x="706338" y="458289"/>
                </a:lnTo>
                <a:lnTo>
                  <a:pt x="701279" y="456164"/>
                </a:lnTo>
                <a:lnTo>
                  <a:pt x="701470" y="455709"/>
                </a:lnTo>
                <a:close/>
              </a:path>
              <a:path w="1910080" h="819785">
                <a:moveTo>
                  <a:pt x="701740" y="455296"/>
                </a:moveTo>
                <a:lnTo>
                  <a:pt x="701470" y="455709"/>
                </a:lnTo>
                <a:lnTo>
                  <a:pt x="701279" y="456164"/>
                </a:lnTo>
                <a:lnTo>
                  <a:pt x="706338" y="458289"/>
                </a:lnTo>
                <a:lnTo>
                  <a:pt x="701740" y="455296"/>
                </a:lnTo>
                <a:close/>
              </a:path>
              <a:path w="1910080" h="819785">
                <a:moveTo>
                  <a:pt x="713548" y="455296"/>
                </a:moveTo>
                <a:lnTo>
                  <a:pt x="701740" y="455296"/>
                </a:lnTo>
                <a:lnTo>
                  <a:pt x="706338" y="458289"/>
                </a:lnTo>
                <a:lnTo>
                  <a:pt x="712290" y="458289"/>
                </a:lnTo>
                <a:lnTo>
                  <a:pt x="713548" y="455296"/>
                </a:lnTo>
                <a:close/>
              </a:path>
              <a:path w="1910080" h="819785">
                <a:moveTo>
                  <a:pt x="707911" y="440403"/>
                </a:moveTo>
                <a:lnTo>
                  <a:pt x="701470" y="455709"/>
                </a:lnTo>
                <a:lnTo>
                  <a:pt x="701740" y="455296"/>
                </a:lnTo>
                <a:lnTo>
                  <a:pt x="713548" y="455296"/>
                </a:lnTo>
                <a:lnTo>
                  <a:pt x="718244" y="444125"/>
                </a:lnTo>
                <a:lnTo>
                  <a:pt x="718826" y="442303"/>
                </a:lnTo>
                <a:lnTo>
                  <a:pt x="713065" y="442303"/>
                </a:lnTo>
                <a:lnTo>
                  <a:pt x="707837" y="440635"/>
                </a:lnTo>
                <a:lnTo>
                  <a:pt x="707911" y="440403"/>
                </a:lnTo>
                <a:close/>
              </a:path>
              <a:path w="1910080" h="819785">
                <a:moveTo>
                  <a:pt x="708006" y="440179"/>
                </a:moveTo>
                <a:lnTo>
                  <a:pt x="707837" y="440635"/>
                </a:lnTo>
                <a:lnTo>
                  <a:pt x="713065" y="442303"/>
                </a:lnTo>
                <a:lnTo>
                  <a:pt x="708006" y="440179"/>
                </a:lnTo>
                <a:close/>
              </a:path>
              <a:path w="1910080" h="819785">
                <a:moveTo>
                  <a:pt x="719506" y="440179"/>
                </a:moveTo>
                <a:lnTo>
                  <a:pt x="708006" y="440179"/>
                </a:lnTo>
                <a:lnTo>
                  <a:pt x="713065" y="442303"/>
                </a:lnTo>
                <a:lnTo>
                  <a:pt x="718826" y="442303"/>
                </a:lnTo>
                <a:lnTo>
                  <a:pt x="719506" y="440179"/>
                </a:lnTo>
                <a:close/>
              </a:path>
              <a:path w="1910080" h="819785">
                <a:moveTo>
                  <a:pt x="721353" y="398739"/>
                </a:moveTo>
                <a:lnTo>
                  <a:pt x="719369" y="404576"/>
                </a:lnTo>
                <a:lnTo>
                  <a:pt x="707911" y="440403"/>
                </a:lnTo>
                <a:lnTo>
                  <a:pt x="708006" y="440179"/>
                </a:lnTo>
                <a:lnTo>
                  <a:pt x="719506" y="440179"/>
                </a:lnTo>
                <a:lnTo>
                  <a:pt x="729825" y="407912"/>
                </a:lnTo>
                <a:lnTo>
                  <a:pt x="731746" y="402266"/>
                </a:lnTo>
                <a:lnTo>
                  <a:pt x="721353" y="398739"/>
                </a:lnTo>
                <a:close/>
              </a:path>
              <a:path w="1910080" h="819785">
                <a:moveTo>
                  <a:pt x="771803" y="369771"/>
                </a:moveTo>
                <a:lnTo>
                  <a:pt x="765920" y="369771"/>
                </a:lnTo>
                <a:lnTo>
                  <a:pt x="761101" y="372395"/>
                </a:lnTo>
                <a:lnTo>
                  <a:pt x="769449" y="394120"/>
                </a:lnTo>
                <a:lnTo>
                  <a:pt x="774100" y="406729"/>
                </a:lnTo>
                <a:lnTo>
                  <a:pt x="784400" y="402938"/>
                </a:lnTo>
                <a:lnTo>
                  <a:pt x="779689" y="390171"/>
                </a:lnTo>
                <a:lnTo>
                  <a:pt x="771803" y="369771"/>
                </a:lnTo>
                <a:close/>
              </a:path>
              <a:path w="1910080" h="819785">
                <a:moveTo>
                  <a:pt x="730534" y="371750"/>
                </a:moveTo>
                <a:lnTo>
                  <a:pt x="727003" y="382130"/>
                </a:lnTo>
                <a:lnTo>
                  <a:pt x="737396" y="385657"/>
                </a:lnTo>
                <a:lnTo>
                  <a:pt x="740927" y="375277"/>
                </a:lnTo>
                <a:lnTo>
                  <a:pt x="730534" y="371750"/>
                </a:lnTo>
                <a:close/>
              </a:path>
              <a:path w="1910080" h="819785">
                <a:moveTo>
                  <a:pt x="760930" y="372080"/>
                </a:moveTo>
                <a:lnTo>
                  <a:pt x="761051" y="372395"/>
                </a:lnTo>
                <a:lnTo>
                  <a:pt x="760930" y="372080"/>
                </a:lnTo>
                <a:close/>
              </a:path>
              <a:path w="1910080" h="819785">
                <a:moveTo>
                  <a:pt x="765920" y="369771"/>
                </a:moveTo>
                <a:lnTo>
                  <a:pt x="760802" y="371750"/>
                </a:lnTo>
                <a:lnTo>
                  <a:pt x="760930" y="372080"/>
                </a:lnTo>
                <a:lnTo>
                  <a:pt x="761101" y="372395"/>
                </a:lnTo>
                <a:lnTo>
                  <a:pt x="765920" y="369771"/>
                </a:lnTo>
                <a:close/>
              </a:path>
              <a:path w="1910080" h="819785">
                <a:moveTo>
                  <a:pt x="755673" y="362447"/>
                </a:moveTo>
                <a:lnTo>
                  <a:pt x="760930" y="372080"/>
                </a:lnTo>
                <a:lnTo>
                  <a:pt x="760800" y="371746"/>
                </a:lnTo>
                <a:lnTo>
                  <a:pt x="765920" y="369771"/>
                </a:lnTo>
                <a:lnTo>
                  <a:pt x="771803" y="369771"/>
                </a:lnTo>
                <a:lnTo>
                  <a:pt x="770954" y="367574"/>
                </a:lnTo>
                <a:lnTo>
                  <a:pt x="770739" y="367148"/>
                </a:lnTo>
                <a:lnTo>
                  <a:pt x="768455" y="362961"/>
                </a:lnTo>
                <a:lnTo>
                  <a:pt x="756158" y="362961"/>
                </a:lnTo>
                <a:lnTo>
                  <a:pt x="755673" y="362447"/>
                </a:lnTo>
                <a:close/>
              </a:path>
              <a:path w="1910080" h="819785">
                <a:moveTo>
                  <a:pt x="760154" y="359204"/>
                </a:moveTo>
                <a:lnTo>
                  <a:pt x="755335" y="361827"/>
                </a:lnTo>
                <a:lnTo>
                  <a:pt x="755673" y="362447"/>
                </a:lnTo>
                <a:lnTo>
                  <a:pt x="756158" y="362961"/>
                </a:lnTo>
                <a:lnTo>
                  <a:pt x="760154" y="359204"/>
                </a:lnTo>
                <a:close/>
              </a:path>
              <a:path w="1910080" h="819785">
                <a:moveTo>
                  <a:pt x="766405" y="359204"/>
                </a:moveTo>
                <a:lnTo>
                  <a:pt x="760154" y="359204"/>
                </a:lnTo>
                <a:lnTo>
                  <a:pt x="756158" y="362961"/>
                </a:lnTo>
                <a:lnTo>
                  <a:pt x="768455" y="362961"/>
                </a:lnTo>
                <a:lnTo>
                  <a:pt x="766405" y="359204"/>
                </a:lnTo>
                <a:close/>
              </a:path>
              <a:path w="1910080" h="819785">
                <a:moveTo>
                  <a:pt x="752280" y="358846"/>
                </a:moveTo>
                <a:lnTo>
                  <a:pt x="755673" y="362447"/>
                </a:lnTo>
                <a:lnTo>
                  <a:pt x="755335" y="361827"/>
                </a:lnTo>
                <a:lnTo>
                  <a:pt x="760002" y="359287"/>
                </a:lnTo>
                <a:lnTo>
                  <a:pt x="753560" y="359287"/>
                </a:lnTo>
                <a:lnTo>
                  <a:pt x="752280" y="358846"/>
                </a:lnTo>
                <a:close/>
              </a:path>
              <a:path w="1910080" h="819785">
                <a:moveTo>
                  <a:pt x="750980" y="347189"/>
                </a:moveTo>
                <a:lnTo>
                  <a:pt x="745076" y="349094"/>
                </a:lnTo>
                <a:lnTo>
                  <a:pt x="744304" y="349583"/>
                </a:lnTo>
                <a:lnTo>
                  <a:pt x="739873" y="354301"/>
                </a:lnTo>
                <a:lnTo>
                  <a:pt x="747878" y="361802"/>
                </a:lnTo>
                <a:lnTo>
                  <a:pt x="750287" y="359237"/>
                </a:lnTo>
                <a:lnTo>
                  <a:pt x="749348" y="359237"/>
                </a:lnTo>
                <a:lnTo>
                  <a:pt x="747661" y="354021"/>
                </a:lnTo>
                <a:lnTo>
                  <a:pt x="751077" y="354021"/>
                </a:lnTo>
                <a:lnTo>
                  <a:pt x="751505" y="352781"/>
                </a:lnTo>
                <a:lnTo>
                  <a:pt x="761638" y="352781"/>
                </a:lnTo>
                <a:lnTo>
                  <a:pt x="758727" y="349691"/>
                </a:lnTo>
                <a:lnTo>
                  <a:pt x="757991" y="349216"/>
                </a:lnTo>
                <a:lnTo>
                  <a:pt x="752139" y="347200"/>
                </a:lnTo>
                <a:lnTo>
                  <a:pt x="750980" y="347189"/>
                </a:lnTo>
                <a:close/>
              </a:path>
              <a:path w="1910080" h="819785">
                <a:moveTo>
                  <a:pt x="755349" y="354104"/>
                </a:moveTo>
                <a:lnTo>
                  <a:pt x="752730" y="356567"/>
                </a:lnTo>
                <a:lnTo>
                  <a:pt x="753192" y="357997"/>
                </a:lnTo>
                <a:lnTo>
                  <a:pt x="751879" y="358420"/>
                </a:lnTo>
                <a:lnTo>
                  <a:pt x="752280" y="358846"/>
                </a:lnTo>
                <a:lnTo>
                  <a:pt x="753560" y="359287"/>
                </a:lnTo>
                <a:lnTo>
                  <a:pt x="755349" y="354104"/>
                </a:lnTo>
                <a:close/>
              </a:path>
              <a:path w="1910080" h="819785">
                <a:moveTo>
                  <a:pt x="762886" y="354104"/>
                </a:moveTo>
                <a:lnTo>
                  <a:pt x="755349" y="354104"/>
                </a:lnTo>
                <a:lnTo>
                  <a:pt x="753560" y="359287"/>
                </a:lnTo>
                <a:lnTo>
                  <a:pt x="760002" y="359287"/>
                </a:lnTo>
                <a:lnTo>
                  <a:pt x="760154" y="359204"/>
                </a:lnTo>
                <a:lnTo>
                  <a:pt x="766405" y="359204"/>
                </a:lnTo>
                <a:lnTo>
                  <a:pt x="764748" y="356168"/>
                </a:lnTo>
                <a:lnTo>
                  <a:pt x="764474" y="355790"/>
                </a:lnTo>
                <a:lnTo>
                  <a:pt x="762886" y="354104"/>
                </a:lnTo>
                <a:close/>
              </a:path>
              <a:path w="1910080" h="819785">
                <a:moveTo>
                  <a:pt x="747661" y="354021"/>
                </a:moveTo>
                <a:lnTo>
                  <a:pt x="749348" y="359237"/>
                </a:lnTo>
                <a:lnTo>
                  <a:pt x="750695" y="358803"/>
                </a:lnTo>
                <a:lnTo>
                  <a:pt x="751052" y="358423"/>
                </a:lnTo>
                <a:lnTo>
                  <a:pt x="749815" y="357997"/>
                </a:lnTo>
                <a:lnTo>
                  <a:pt x="749817" y="357670"/>
                </a:lnTo>
                <a:lnTo>
                  <a:pt x="750242" y="356440"/>
                </a:lnTo>
                <a:lnTo>
                  <a:pt x="747661" y="354021"/>
                </a:lnTo>
                <a:close/>
              </a:path>
              <a:path w="1910080" h="819785">
                <a:moveTo>
                  <a:pt x="750695" y="358803"/>
                </a:moveTo>
                <a:lnTo>
                  <a:pt x="749348" y="359237"/>
                </a:lnTo>
                <a:lnTo>
                  <a:pt x="750287" y="359237"/>
                </a:lnTo>
                <a:lnTo>
                  <a:pt x="750695" y="358803"/>
                </a:lnTo>
                <a:close/>
              </a:path>
              <a:path w="1910080" h="819785">
                <a:moveTo>
                  <a:pt x="751879" y="358420"/>
                </a:moveTo>
                <a:lnTo>
                  <a:pt x="751449" y="358559"/>
                </a:lnTo>
                <a:lnTo>
                  <a:pt x="752280" y="358846"/>
                </a:lnTo>
                <a:lnTo>
                  <a:pt x="751879" y="358420"/>
                </a:lnTo>
                <a:close/>
              </a:path>
              <a:path w="1910080" h="819785">
                <a:moveTo>
                  <a:pt x="751052" y="358423"/>
                </a:moveTo>
                <a:lnTo>
                  <a:pt x="750695" y="358803"/>
                </a:lnTo>
                <a:lnTo>
                  <a:pt x="751449" y="358559"/>
                </a:lnTo>
                <a:lnTo>
                  <a:pt x="751052" y="358423"/>
                </a:lnTo>
                <a:close/>
              </a:path>
              <a:path w="1910080" h="819785">
                <a:moveTo>
                  <a:pt x="751466" y="357982"/>
                </a:moveTo>
                <a:lnTo>
                  <a:pt x="751052" y="358423"/>
                </a:lnTo>
                <a:lnTo>
                  <a:pt x="751449" y="358559"/>
                </a:lnTo>
                <a:lnTo>
                  <a:pt x="751879" y="358420"/>
                </a:lnTo>
                <a:lnTo>
                  <a:pt x="751466" y="357982"/>
                </a:lnTo>
                <a:close/>
              </a:path>
              <a:path w="1910080" h="819785">
                <a:moveTo>
                  <a:pt x="750242" y="356440"/>
                </a:moveTo>
                <a:lnTo>
                  <a:pt x="749817" y="357670"/>
                </a:lnTo>
                <a:lnTo>
                  <a:pt x="749815" y="357997"/>
                </a:lnTo>
                <a:lnTo>
                  <a:pt x="751054" y="358420"/>
                </a:lnTo>
                <a:lnTo>
                  <a:pt x="751452" y="357997"/>
                </a:lnTo>
                <a:lnTo>
                  <a:pt x="751556" y="357670"/>
                </a:lnTo>
                <a:lnTo>
                  <a:pt x="750242" y="356440"/>
                </a:lnTo>
                <a:close/>
              </a:path>
              <a:path w="1910080" h="819785">
                <a:moveTo>
                  <a:pt x="752730" y="356567"/>
                </a:moveTo>
                <a:lnTo>
                  <a:pt x="751556" y="357670"/>
                </a:lnTo>
                <a:lnTo>
                  <a:pt x="751579" y="357861"/>
                </a:lnTo>
                <a:lnTo>
                  <a:pt x="751480" y="357997"/>
                </a:lnTo>
                <a:lnTo>
                  <a:pt x="751879" y="358420"/>
                </a:lnTo>
                <a:lnTo>
                  <a:pt x="753192" y="357997"/>
                </a:lnTo>
                <a:lnTo>
                  <a:pt x="752730" y="356567"/>
                </a:lnTo>
                <a:close/>
              </a:path>
              <a:path w="1910080" h="819785">
                <a:moveTo>
                  <a:pt x="751556" y="357670"/>
                </a:moveTo>
                <a:lnTo>
                  <a:pt x="751466" y="357982"/>
                </a:lnTo>
                <a:lnTo>
                  <a:pt x="751556" y="357670"/>
                </a:lnTo>
                <a:close/>
              </a:path>
              <a:path w="1910080" h="819785">
                <a:moveTo>
                  <a:pt x="751505" y="352781"/>
                </a:moveTo>
                <a:lnTo>
                  <a:pt x="750242" y="356440"/>
                </a:lnTo>
                <a:lnTo>
                  <a:pt x="751556" y="357670"/>
                </a:lnTo>
                <a:lnTo>
                  <a:pt x="752730" y="356567"/>
                </a:lnTo>
                <a:lnTo>
                  <a:pt x="751505" y="352781"/>
                </a:lnTo>
                <a:close/>
              </a:path>
              <a:path w="1910080" h="819785">
                <a:moveTo>
                  <a:pt x="761638" y="352781"/>
                </a:moveTo>
                <a:lnTo>
                  <a:pt x="751505" y="352781"/>
                </a:lnTo>
                <a:lnTo>
                  <a:pt x="752730" y="356567"/>
                </a:lnTo>
                <a:lnTo>
                  <a:pt x="755349" y="354104"/>
                </a:lnTo>
                <a:lnTo>
                  <a:pt x="762886" y="354104"/>
                </a:lnTo>
                <a:lnTo>
                  <a:pt x="761638" y="352781"/>
                </a:lnTo>
                <a:close/>
              </a:path>
              <a:path w="1910080" h="819785">
                <a:moveTo>
                  <a:pt x="751077" y="354021"/>
                </a:moveTo>
                <a:lnTo>
                  <a:pt x="747661" y="354021"/>
                </a:lnTo>
                <a:lnTo>
                  <a:pt x="750242" y="356440"/>
                </a:lnTo>
                <a:lnTo>
                  <a:pt x="751077" y="354021"/>
                </a:lnTo>
                <a:close/>
              </a:path>
              <a:path w="1910080" h="819785">
                <a:moveTo>
                  <a:pt x="800072" y="445003"/>
                </a:moveTo>
                <a:lnTo>
                  <a:pt x="790783" y="450845"/>
                </a:lnTo>
                <a:lnTo>
                  <a:pt x="797165" y="460970"/>
                </a:lnTo>
                <a:lnTo>
                  <a:pt x="797576" y="461427"/>
                </a:lnTo>
                <a:lnTo>
                  <a:pt x="803617" y="466218"/>
                </a:lnTo>
                <a:lnTo>
                  <a:pt x="804462" y="466591"/>
                </a:lnTo>
                <a:lnTo>
                  <a:pt x="810237" y="467527"/>
                </a:lnTo>
                <a:lnTo>
                  <a:pt x="811199" y="467424"/>
                </a:lnTo>
                <a:lnTo>
                  <a:pt x="816666" y="465280"/>
                </a:lnTo>
                <a:lnTo>
                  <a:pt x="817277" y="464886"/>
                </a:lnTo>
                <a:lnTo>
                  <a:pt x="820277" y="461956"/>
                </a:lnTo>
                <a:lnTo>
                  <a:pt x="810126" y="461956"/>
                </a:lnTo>
                <a:lnTo>
                  <a:pt x="809882" y="461333"/>
                </a:lnTo>
                <a:lnTo>
                  <a:pt x="806282" y="461333"/>
                </a:lnTo>
                <a:lnTo>
                  <a:pt x="806902" y="457522"/>
                </a:lnTo>
                <a:lnTo>
                  <a:pt x="801477" y="457522"/>
                </a:lnTo>
                <a:lnTo>
                  <a:pt x="804890" y="453229"/>
                </a:lnTo>
                <a:lnTo>
                  <a:pt x="805257" y="453229"/>
                </a:lnTo>
                <a:lnTo>
                  <a:pt x="800072" y="445003"/>
                </a:lnTo>
                <a:close/>
              </a:path>
              <a:path w="1910080" h="819785">
                <a:moveTo>
                  <a:pt x="809521" y="456304"/>
                </a:moveTo>
                <a:lnTo>
                  <a:pt x="809017" y="456502"/>
                </a:lnTo>
                <a:lnTo>
                  <a:pt x="809695" y="457040"/>
                </a:lnTo>
                <a:lnTo>
                  <a:pt x="808691" y="458303"/>
                </a:lnTo>
                <a:lnTo>
                  <a:pt x="810126" y="461956"/>
                </a:lnTo>
                <a:lnTo>
                  <a:pt x="810884" y="457295"/>
                </a:lnTo>
                <a:lnTo>
                  <a:pt x="810149" y="456545"/>
                </a:lnTo>
                <a:lnTo>
                  <a:pt x="809521" y="456304"/>
                </a:lnTo>
                <a:close/>
              </a:path>
              <a:path w="1910080" h="819785">
                <a:moveTo>
                  <a:pt x="810884" y="457295"/>
                </a:moveTo>
                <a:lnTo>
                  <a:pt x="810126" y="461956"/>
                </a:lnTo>
                <a:lnTo>
                  <a:pt x="820277" y="461956"/>
                </a:lnTo>
                <a:lnTo>
                  <a:pt x="821820" y="460448"/>
                </a:lnTo>
                <a:lnTo>
                  <a:pt x="813970" y="460448"/>
                </a:lnTo>
                <a:lnTo>
                  <a:pt x="810884" y="457295"/>
                </a:lnTo>
                <a:close/>
              </a:path>
              <a:path w="1910080" h="819785">
                <a:moveTo>
                  <a:pt x="807162" y="455922"/>
                </a:moveTo>
                <a:lnTo>
                  <a:pt x="806282" y="461333"/>
                </a:lnTo>
                <a:lnTo>
                  <a:pt x="808691" y="458303"/>
                </a:lnTo>
                <a:lnTo>
                  <a:pt x="808121" y="456853"/>
                </a:lnTo>
                <a:lnTo>
                  <a:pt x="808907" y="456545"/>
                </a:lnTo>
                <a:lnTo>
                  <a:pt x="808574" y="456150"/>
                </a:lnTo>
                <a:lnTo>
                  <a:pt x="807162" y="455922"/>
                </a:lnTo>
                <a:close/>
              </a:path>
              <a:path w="1910080" h="819785">
                <a:moveTo>
                  <a:pt x="808691" y="458303"/>
                </a:moveTo>
                <a:lnTo>
                  <a:pt x="806282" y="461333"/>
                </a:lnTo>
                <a:lnTo>
                  <a:pt x="809882" y="461333"/>
                </a:lnTo>
                <a:lnTo>
                  <a:pt x="808691" y="458303"/>
                </a:lnTo>
                <a:close/>
              </a:path>
              <a:path w="1910080" h="819785">
                <a:moveTo>
                  <a:pt x="811965" y="455346"/>
                </a:moveTo>
                <a:lnTo>
                  <a:pt x="810925" y="455755"/>
                </a:lnTo>
                <a:lnTo>
                  <a:pt x="810244" y="456421"/>
                </a:lnTo>
                <a:lnTo>
                  <a:pt x="810910" y="456529"/>
                </a:lnTo>
                <a:lnTo>
                  <a:pt x="810884" y="457295"/>
                </a:lnTo>
                <a:lnTo>
                  <a:pt x="813970" y="460448"/>
                </a:lnTo>
                <a:lnTo>
                  <a:pt x="811965" y="455346"/>
                </a:lnTo>
                <a:close/>
              </a:path>
              <a:path w="1910080" h="819785">
                <a:moveTo>
                  <a:pt x="818120" y="455346"/>
                </a:moveTo>
                <a:lnTo>
                  <a:pt x="811965" y="455346"/>
                </a:lnTo>
                <a:lnTo>
                  <a:pt x="813970" y="460448"/>
                </a:lnTo>
                <a:lnTo>
                  <a:pt x="821820" y="460448"/>
                </a:lnTo>
                <a:lnTo>
                  <a:pt x="822925" y="459370"/>
                </a:lnTo>
                <a:lnTo>
                  <a:pt x="823197" y="459033"/>
                </a:lnTo>
                <a:lnTo>
                  <a:pt x="825250" y="455755"/>
                </a:lnTo>
                <a:lnTo>
                  <a:pt x="818770" y="455752"/>
                </a:lnTo>
                <a:lnTo>
                  <a:pt x="818120" y="455346"/>
                </a:lnTo>
                <a:close/>
              </a:path>
              <a:path w="1910080" h="819785">
                <a:moveTo>
                  <a:pt x="809017" y="456502"/>
                </a:moveTo>
                <a:lnTo>
                  <a:pt x="808121" y="456853"/>
                </a:lnTo>
                <a:lnTo>
                  <a:pt x="808691" y="458303"/>
                </a:lnTo>
                <a:lnTo>
                  <a:pt x="809695" y="457040"/>
                </a:lnTo>
                <a:lnTo>
                  <a:pt x="809017" y="456502"/>
                </a:lnTo>
                <a:close/>
              </a:path>
              <a:path w="1910080" h="819785">
                <a:moveTo>
                  <a:pt x="804890" y="453229"/>
                </a:moveTo>
                <a:lnTo>
                  <a:pt x="801477" y="457522"/>
                </a:lnTo>
                <a:lnTo>
                  <a:pt x="806122" y="454601"/>
                </a:lnTo>
                <a:lnTo>
                  <a:pt x="805623" y="453810"/>
                </a:lnTo>
                <a:lnTo>
                  <a:pt x="804890" y="453229"/>
                </a:lnTo>
                <a:close/>
              </a:path>
              <a:path w="1910080" h="819785">
                <a:moveTo>
                  <a:pt x="805623" y="453810"/>
                </a:moveTo>
                <a:lnTo>
                  <a:pt x="806122" y="454601"/>
                </a:lnTo>
                <a:lnTo>
                  <a:pt x="801477" y="457522"/>
                </a:lnTo>
                <a:lnTo>
                  <a:pt x="806902" y="457522"/>
                </a:lnTo>
                <a:lnTo>
                  <a:pt x="807162" y="455922"/>
                </a:lnTo>
                <a:lnTo>
                  <a:pt x="808285" y="455922"/>
                </a:lnTo>
                <a:lnTo>
                  <a:pt x="805623" y="453810"/>
                </a:lnTo>
                <a:close/>
              </a:path>
              <a:path w="1910080" h="819785">
                <a:moveTo>
                  <a:pt x="810244" y="456421"/>
                </a:moveTo>
                <a:lnTo>
                  <a:pt x="810884" y="457295"/>
                </a:lnTo>
                <a:lnTo>
                  <a:pt x="810910" y="456529"/>
                </a:lnTo>
                <a:lnTo>
                  <a:pt x="810244" y="456421"/>
                </a:lnTo>
                <a:close/>
              </a:path>
              <a:path w="1910080" h="819785">
                <a:moveTo>
                  <a:pt x="808574" y="456150"/>
                </a:moveTo>
                <a:lnTo>
                  <a:pt x="809017" y="456502"/>
                </a:lnTo>
                <a:lnTo>
                  <a:pt x="809521" y="456304"/>
                </a:lnTo>
                <a:lnTo>
                  <a:pt x="808574" y="456150"/>
                </a:lnTo>
                <a:close/>
              </a:path>
              <a:path w="1910080" h="819785">
                <a:moveTo>
                  <a:pt x="810929" y="455752"/>
                </a:moveTo>
                <a:lnTo>
                  <a:pt x="809521" y="456304"/>
                </a:lnTo>
                <a:lnTo>
                  <a:pt x="810244" y="456421"/>
                </a:lnTo>
                <a:lnTo>
                  <a:pt x="810929" y="455752"/>
                </a:lnTo>
                <a:close/>
              </a:path>
              <a:path w="1910080" h="819785">
                <a:moveTo>
                  <a:pt x="808285" y="455922"/>
                </a:moveTo>
                <a:lnTo>
                  <a:pt x="807162" y="455922"/>
                </a:lnTo>
                <a:lnTo>
                  <a:pt x="808574" y="456150"/>
                </a:lnTo>
                <a:lnTo>
                  <a:pt x="808285" y="455922"/>
                </a:lnTo>
                <a:close/>
              </a:path>
              <a:path w="1910080" h="819785">
                <a:moveTo>
                  <a:pt x="814939" y="451836"/>
                </a:moveTo>
                <a:lnTo>
                  <a:pt x="814470" y="452293"/>
                </a:lnTo>
                <a:lnTo>
                  <a:pt x="814123" y="452848"/>
                </a:lnTo>
                <a:lnTo>
                  <a:pt x="818776" y="455755"/>
                </a:lnTo>
                <a:lnTo>
                  <a:pt x="814939" y="451836"/>
                </a:lnTo>
                <a:close/>
              </a:path>
              <a:path w="1910080" h="819785">
                <a:moveTo>
                  <a:pt x="827705" y="451836"/>
                </a:moveTo>
                <a:lnTo>
                  <a:pt x="814939" y="451836"/>
                </a:lnTo>
                <a:lnTo>
                  <a:pt x="818776" y="455755"/>
                </a:lnTo>
                <a:lnTo>
                  <a:pt x="825252" y="455752"/>
                </a:lnTo>
                <a:lnTo>
                  <a:pt x="827705" y="451836"/>
                </a:lnTo>
                <a:close/>
              </a:path>
              <a:path w="1910080" h="819785">
                <a:moveTo>
                  <a:pt x="814470" y="452293"/>
                </a:moveTo>
                <a:lnTo>
                  <a:pt x="810929" y="455752"/>
                </a:lnTo>
                <a:lnTo>
                  <a:pt x="811965" y="455346"/>
                </a:lnTo>
                <a:lnTo>
                  <a:pt x="818120" y="455346"/>
                </a:lnTo>
                <a:lnTo>
                  <a:pt x="814123" y="452848"/>
                </a:lnTo>
                <a:lnTo>
                  <a:pt x="814470" y="452293"/>
                </a:lnTo>
                <a:close/>
              </a:path>
              <a:path w="1910080" h="819785">
                <a:moveTo>
                  <a:pt x="805257" y="453229"/>
                </a:moveTo>
                <a:lnTo>
                  <a:pt x="804890" y="453229"/>
                </a:lnTo>
                <a:lnTo>
                  <a:pt x="805623" y="453810"/>
                </a:lnTo>
                <a:lnTo>
                  <a:pt x="805257" y="453229"/>
                </a:lnTo>
                <a:close/>
              </a:path>
              <a:path w="1910080" h="819785">
                <a:moveTo>
                  <a:pt x="819696" y="443950"/>
                </a:moveTo>
                <a:lnTo>
                  <a:pt x="814470" y="452293"/>
                </a:lnTo>
                <a:lnTo>
                  <a:pt x="814939" y="451836"/>
                </a:lnTo>
                <a:lnTo>
                  <a:pt x="827705" y="451836"/>
                </a:lnTo>
                <a:lnTo>
                  <a:pt x="829323" y="449253"/>
                </a:lnTo>
                <a:lnTo>
                  <a:pt x="829538" y="448819"/>
                </a:lnTo>
                <a:lnTo>
                  <a:pt x="830570" y="446551"/>
                </a:lnTo>
                <a:lnTo>
                  <a:pt x="824542" y="446551"/>
                </a:lnTo>
                <a:lnTo>
                  <a:pt x="819545" y="444283"/>
                </a:lnTo>
                <a:lnTo>
                  <a:pt x="819696" y="443950"/>
                </a:lnTo>
                <a:close/>
              </a:path>
              <a:path w="1910080" h="819785">
                <a:moveTo>
                  <a:pt x="819889" y="443643"/>
                </a:moveTo>
                <a:lnTo>
                  <a:pt x="819696" y="443950"/>
                </a:lnTo>
                <a:lnTo>
                  <a:pt x="819545" y="444283"/>
                </a:lnTo>
                <a:lnTo>
                  <a:pt x="824542" y="446551"/>
                </a:lnTo>
                <a:lnTo>
                  <a:pt x="819889" y="443643"/>
                </a:lnTo>
                <a:close/>
              </a:path>
              <a:path w="1910080" h="819785">
                <a:moveTo>
                  <a:pt x="831893" y="443643"/>
                </a:moveTo>
                <a:lnTo>
                  <a:pt x="819889" y="443643"/>
                </a:lnTo>
                <a:lnTo>
                  <a:pt x="824542" y="446551"/>
                </a:lnTo>
                <a:lnTo>
                  <a:pt x="830570" y="446551"/>
                </a:lnTo>
                <a:lnTo>
                  <a:pt x="831893" y="443643"/>
                </a:lnTo>
                <a:close/>
              </a:path>
              <a:path w="1910080" h="819785">
                <a:moveTo>
                  <a:pt x="830625" y="419648"/>
                </a:moveTo>
                <a:lnTo>
                  <a:pt x="828194" y="425275"/>
                </a:lnTo>
                <a:lnTo>
                  <a:pt x="819696" y="443950"/>
                </a:lnTo>
                <a:lnTo>
                  <a:pt x="819889" y="443643"/>
                </a:lnTo>
                <a:lnTo>
                  <a:pt x="831893" y="443643"/>
                </a:lnTo>
                <a:lnTo>
                  <a:pt x="838241" y="429685"/>
                </a:lnTo>
                <a:lnTo>
                  <a:pt x="840702" y="423993"/>
                </a:lnTo>
                <a:lnTo>
                  <a:pt x="830625" y="419648"/>
                </a:lnTo>
                <a:close/>
              </a:path>
              <a:path w="1910080" h="819785">
                <a:moveTo>
                  <a:pt x="790472" y="419398"/>
                </a:moveTo>
                <a:lnTo>
                  <a:pt x="780173" y="423189"/>
                </a:lnTo>
                <a:lnTo>
                  <a:pt x="783968" y="433476"/>
                </a:lnTo>
                <a:lnTo>
                  <a:pt x="794267" y="429685"/>
                </a:lnTo>
                <a:lnTo>
                  <a:pt x="790472" y="419398"/>
                </a:lnTo>
                <a:close/>
              </a:path>
              <a:path w="1910080" h="819785">
                <a:moveTo>
                  <a:pt x="841934" y="393476"/>
                </a:moveTo>
                <a:lnTo>
                  <a:pt x="837584" y="403542"/>
                </a:lnTo>
                <a:lnTo>
                  <a:pt x="847662" y="407887"/>
                </a:lnTo>
                <a:lnTo>
                  <a:pt x="852012" y="397821"/>
                </a:lnTo>
                <a:lnTo>
                  <a:pt x="841934" y="393476"/>
                </a:lnTo>
                <a:close/>
              </a:path>
              <a:path w="1910080" h="819785">
                <a:moveTo>
                  <a:pt x="895096" y="380740"/>
                </a:moveTo>
                <a:lnTo>
                  <a:pt x="888929" y="380740"/>
                </a:lnTo>
                <a:lnTo>
                  <a:pt x="884388" y="383818"/>
                </a:lnTo>
                <a:lnTo>
                  <a:pt x="893316" y="401310"/>
                </a:lnTo>
                <a:lnTo>
                  <a:pt x="903084" y="396310"/>
                </a:lnTo>
                <a:lnTo>
                  <a:pt x="895096" y="380740"/>
                </a:lnTo>
                <a:close/>
              </a:path>
              <a:path w="1910080" h="819785">
                <a:moveTo>
                  <a:pt x="884198" y="383539"/>
                </a:moveTo>
                <a:lnTo>
                  <a:pt x="884341" y="383818"/>
                </a:lnTo>
                <a:lnTo>
                  <a:pt x="884198" y="383539"/>
                </a:lnTo>
                <a:close/>
              </a:path>
              <a:path w="1910080" h="819785">
                <a:moveTo>
                  <a:pt x="888929" y="380740"/>
                </a:moveTo>
                <a:lnTo>
                  <a:pt x="884045" y="383240"/>
                </a:lnTo>
                <a:lnTo>
                  <a:pt x="884198" y="383539"/>
                </a:lnTo>
                <a:lnTo>
                  <a:pt x="884388" y="383818"/>
                </a:lnTo>
                <a:lnTo>
                  <a:pt x="888929" y="380740"/>
                </a:lnTo>
                <a:close/>
              </a:path>
              <a:path w="1910080" h="819785">
                <a:moveTo>
                  <a:pt x="878012" y="374436"/>
                </a:moveTo>
                <a:lnTo>
                  <a:pt x="884198" y="383539"/>
                </a:lnTo>
                <a:lnTo>
                  <a:pt x="884045" y="383240"/>
                </a:lnTo>
                <a:lnTo>
                  <a:pt x="888929" y="380740"/>
                </a:lnTo>
                <a:lnTo>
                  <a:pt x="895096" y="380740"/>
                </a:lnTo>
                <a:lnTo>
                  <a:pt x="893710" y="378040"/>
                </a:lnTo>
                <a:lnTo>
                  <a:pt x="891567" y="374860"/>
                </a:lnTo>
                <a:lnTo>
                  <a:pt x="878470" y="374860"/>
                </a:lnTo>
                <a:lnTo>
                  <a:pt x="878012" y="374436"/>
                </a:lnTo>
                <a:close/>
              </a:path>
              <a:path w="1910080" h="819785">
                <a:moveTo>
                  <a:pt x="858500" y="381512"/>
                </a:moveTo>
                <a:lnTo>
                  <a:pt x="858838" y="381747"/>
                </a:lnTo>
                <a:lnTo>
                  <a:pt x="858500" y="381512"/>
                </a:lnTo>
                <a:close/>
              </a:path>
              <a:path w="1910080" h="819785">
                <a:moveTo>
                  <a:pt x="859153" y="381295"/>
                </a:moveTo>
                <a:lnTo>
                  <a:pt x="859002" y="381512"/>
                </a:lnTo>
                <a:lnTo>
                  <a:pt x="858972" y="381715"/>
                </a:lnTo>
                <a:lnTo>
                  <a:pt x="859153" y="381295"/>
                </a:lnTo>
                <a:close/>
              </a:path>
              <a:path w="1910080" h="819785">
                <a:moveTo>
                  <a:pt x="854333" y="378617"/>
                </a:moveTo>
                <a:lnTo>
                  <a:pt x="858500" y="381512"/>
                </a:lnTo>
                <a:lnTo>
                  <a:pt x="858886" y="381678"/>
                </a:lnTo>
                <a:lnTo>
                  <a:pt x="859153" y="381295"/>
                </a:lnTo>
                <a:lnTo>
                  <a:pt x="859257" y="380740"/>
                </a:lnTo>
                <a:lnTo>
                  <a:pt x="854333" y="378617"/>
                </a:lnTo>
                <a:close/>
              </a:path>
              <a:path w="1910080" h="819785">
                <a:moveTo>
                  <a:pt x="871690" y="358133"/>
                </a:moveTo>
                <a:lnTo>
                  <a:pt x="848894" y="377371"/>
                </a:lnTo>
                <a:lnTo>
                  <a:pt x="858500" y="381512"/>
                </a:lnTo>
                <a:lnTo>
                  <a:pt x="854333" y="378617"/>
                </a:lnTo>
                <a:lnTo>
                  <a:pt x="861018" y="378617"/>
                </a:lnTo>
                <a:lnTo>
                  <a:pt x="864724" y="373295"/>
                </a:lnTo>
                <a:lnTo>
                  <a:pt x="864414" y="373295"/>
                </a:lnTo>
                <a:lnTo>
                  <a:pt x="861060" y="368956"/>
                </a:lnTo>
                <a:lnTo>
                  <a:pt x="867575" y="368956"/>
                </a:lnTo>
                <a:lnTo>
                  <a:pt x="866826" y="364509"/>
                </a:lnTo>
                <a:lnTo>
                  <a:pt x="871328" y="364509"/>
                </a:lnTo>
                <a:lnTo>
                  <a:pt x="871631" y="363702"/>
                </a:lnTo>
                <a:lnTo>
                  <a:pt x="882565" y="363702"/>
                </a:lnTo>
                <a:lnTo>
                  <a:pt x="879639" y="360992"/>
                </a:lnTo>
                <a:lnTo>
                  <a:pt x="879037" y="360620"/>
                </a:lnTo>
                <a:lnTo>
                  <a:pt x="872636" y="358224"/>
                </a:lnTo>
                <a:lnTo>
                  <a:pt x="871690" y="358133"/>
                </a:lnTo>
                <a:close/>
              </a:path>
              <a:path w="1910080" h="819785">
                <a:moveTo>
                  <a:pt x="861018" y="378617"/>
                </a:moveTo>
                <a:lnTo>
                  <a:pt x="854333" y="378617"/>
                </a:lnTo>
                <a:lnTo>
                  <a:pt x="859372" y="380789"/>
                </a:lnTo>
                <a:lnTo>
                  <a:pt x="859153" y="381295"/>
                </a:lnTo>
                <a:lnTo>
                  <a:pt x="861018" y="378617"/>
                </a:lnTo>
                <a:close/>
              </a:path>
              <a:path w="1910080" h="819785">
                <a:moveTo>
                  <a:pt x="882202" y="370841"/>
                </a:moveTo>
                <a:lnTo>
                  <a:pt x="877661" y="373919"/>
                </a:lnTo>
                <a:lnTo>
                  <a:pt x="878012" y="374436"/>
                </a:lnTo>
                <a:lnTo>
                  <a:pt x="878470" y="374860"/>
                </a:lnTo>
                <a:lnTo>
                  <a:pt x="882202" y="370841"/>
                </a:lnTo>
                <a:close/>
              </a:path>
              <a:path w="1910080" h="819785">
                <a:moveTo>
                  <a:pt x="888835" y="370841"/>
                </a:moveTo>
                <a:lnTo>
                  <a:pt x="882202" y="370841"/>
                </a:lnTo>
                <a:lnTo>
                  <a:pt x="878470" y="374860"/>
                </a:lnTo>
                <a:lnTo>
                  <a:pt x="891567" y="374860"/>
                </a:lnTo>
                <a:lnTo>
                  <a:pt x="888835" y="370841"/>
                </a:lnTo>
                <a:close/>
              </a:path>
              <a:path w="1910080" h="819785">
                <a:moveTo>
                  <a:pt x="873497" y="370255"/>
                </a:moveTo>
                <a:lnTo>
                  <a:pt x="878012" y="374436"/>
                </a:lnTo>
                <a:lnTo>
                  <a:pt x="877661" y="373919"/>
                </a:lnTo>
                <a:lnTo>
                  <a:pt x="882202" y="370841"/>
                </a:lnTo>
                <a:lnTo>
                  <a:pt x="888835" y="370841"/>
                </a:lnTo>
                <a:lnTo>
                  <a:pt x="888694" y="370634"/>
                </a:lnTo>
                <a:lnTo>
                  <a:pt x="874509" y="370634"/>
                </a:lnTo>
                <a:lnTo>
                  <a:pt x="873497" y="370255"/>
                </a:lnTo>
                <a:close/>
              </a:path>
              <a:path w="1910080" h="819785">
                <a:moveTo>
                  <a:pt x="861060" y="368956"/>
                </a:moveTo>
                <a:lnTo>
                  <a:pt x="864414" y="373295"/>
                </a:lnTo>
                <a:lnTo>
                  <a:pt x="865083" y="372779"/>
                </a:lnTo>
                <a:lnTo>
                  <a:pt x="865565" y="372086"/>
                </a:lnTo>
                <a:lnTo>
                  <a:pt x="861060" y="368956"/>
                </a:lnTo>
                <a:close/>
              </a:path>
              <a:path w="1910080" h="819785">
                <a:moveTo>
                  <a:pt x="865083" y="372779"/>
                </a:moveTo>
                <a:lnTo>
                  <a:pt x="864414" y="373295"/>
                </a:lnTo>
                <a:lnTo>
                  <a:pt x="864724" y="373295"/>
                </a:lnTo>
                <a:lnTo>
                  <a:pt x="865083" y="372779"/>
                </a:lnTo>
                <a:close/>
              </a:path>
              <a:path w="1910080" h="819785">
                <a:moveTo>
                  <a:pt x="867575" y="368956"/>
                </a:moveTo>
                <a:lnTo>
                  <a:pt x="861060" y="368956"/>
                </a:lnTo>
                <a:lnTo>
                  <a:pt x="865565" y="372086"/>
                </a:lnTo>
                <a:lnTo>
                  <a:pt x="865083" y="372779"/>
                </a:lnTo>
                <a:lnTo>
                  <a:pt x="868796" y="369915"/>
                </a:lnTo>
                <a:lnTo>
                  <a:pt x="867736" y="369915"/>
                </a:lnTo>
                <a:lnTo>
                  <a:pt x="867575" y="368956"/>
                </a:lnTo>
                <a:close/>
              </a:path>
              <a:path w="1910080" h="819785">
                <a:moveTo>
                  <a:pt x="876436" y="365501"/>
                </a:moveTo>
                <a:lnTo>
                  <a:pt x="872704" y="369521"/>
                </a:lnTo>
                <a:lnTo>
                  <a:pt x="873497" y="370255"/>
                </a:lnTo>
                <a:lnTo>
                  <a:pt x="874509" y="370634"/>
                </a:lnTo>
                <a:lnTo>
                  <a:pt x="876436" y="365501"/>
                </a:lnTo>
                <a:close/>
              </a:path>
              <a:path w="1910080" h="819785">
                <a:moveTo>
                  <a:pt x="884508" y="365501"/>
                </a:moveTo>
                <a:lnTo>
                  <a:pt x="876436" y="365501"/>
                </a:lnTo>
                <a:lnTo>
                  <a:pt x="874509" y="370634"/>
                </a:lnTo>
                <a:lnTo>
                  <a:pt x="888694" y="370634"/>
                </a:lnTo>
                <a:lnTo>
                  <a:pt x="886509" y="367418"/>
                </a:lnTo>
                <a:lnTo>
                  <a:pt x="886239" y="367104"/>
                </a:lnTo>
                <a:lnTo>
                  <a:pt x="884508" y="365501"/>
                </a:lnTo>
                <a:close/>
              </a:path>
              <a:path w="1910080" h="819785">
                <a:moveTo>
                  <a:pt x="882565" y="363702"/>
                </a:moveTo>
                <a:lnTo>
                  <a:pt x="871631" y="363702"/>
                </a:lnTo>
                <a:lnTo>
                  <a:pt x="872541" y="369108"/>
                </a:lnTo>
                <a:lnTo>
                  <a:pt x="871086" y="369352"/>
                </a:lnTo>
                <a:lnTo>
                  <a:pt x="873497" y="370255"/>
                </a:lnTo>
                <a:lnTo>
                  <a:pt x="872704" y="369521"/>
                </a:lnTo>
                <a:lnTo>
                  <a:pt x="876436" y="365501"/>
                </a:lnTo>
                <a:lnTo>
                  <a:pt x="884508" y="365501"/>
                </a:lnTo>
                <a:lnTo>
                  <a:pt x="882565" y="363702"/>
                </a:lnTo>
                <a:close/>
              </a:path>
              <a:path w="1910080" h="819785">
                <a:moveTo>
                  <a:pt x="866826" y="364509"/>
                </a:moveTo>
                <a:lnTo>
                  <a:pt x="867736" y="369915"/>
                </a:lnTo>
                <a:lnTo>
                  <a:pt x="869092" y="369687"/>
                </a:lnTo>
                <a:lnTo>
                  <a:pt x="870036" y="368959"/>
                </a:lnTo>
                <a:lnTo>
                  <a:pt x="869704" y="368835"/>
                </a:lnTo>
                <a:lnTo>
                  <a:pt x="869857" y="368429"/>
                </a:lnTo>
                <a:lnTo>
                  <a:pt x="866826" y="364509"/>
                </a:lnTo>
                <a:close/>
              </a:path>
              <a:path w="1910080" h="819785">
                <a:moveTo>
                  <a:pt x="869092" y="369687"/>
                </a:moveTo>
                <a:lnTo>
                  <a:pt x="867736" y="369915"/>
                </a:lnTo>
                <a:lnTo>
                  <a:pt x="868796" y="369915"/>
                </a:lnTo>
                <a:lnTo>
                  <a:pt x="869092" y="369687"/>
                </a:lnTo>
                <a:close/>
              </a:path>
              <a:path w="1910080" h="819785">
                <a:moveTo>
                  <a:pt x="870036" y="368959"/>
                </a:moveTo>
                <a:lnTo>
                  <a:pt x="869092" y="369687"/>
                </a:lnTo>
                <a:lnTo>
                  <a:pt x="871086" y="369352"/>
                </a:lnTo>
                <a:lnTo>
                  <a:pt x="870036" y="368959"/>
                </a:lnTo>
                <a:close/>
              </a:path>
              <a:path w="1910080" h="819785">
                <a:moveTo>
                  <a:pt x="871631" y="363702"/>
                </a:moveTo>
                <a:lnTo>
                  <a:pt x="869857" y="368429"/>
                </a:lnTo>
                <a:lnTo>
                  <a:pt x="870180" y="368848"/>
                </a:lnTo>
                <a:lnTo>
                  <a:pt x="870036" y="368959"/>
                </a:lnTo>
                <a:lnTo>
                  <a:pt x="871086" y="369352"/>
                </a:lnTo>
                <a:lnTo>
                  <a:pt x="872541" y="369108"/>
                </a:lnTo>
                <a:lnTo>
                  <a:pt x="871631" y="363702"/>
                </a:lnTo>
                <a:close/>
              </a:path>
              <a:path w="1910080" h="819785">
                <a:moveTo>
                  <a:pt x="869857" y="368429"/>
                </a:moveTo>
                <a:lnTo>
                  <a:pt x="869739" y="368848"/>
                </a:lnTo>
                <a:lnTo>
                  <a:pt x="870039" y="368956"/>
                </a:lnTo>
                <a:lnTo>
                  <a:pt x="870180" y="368848"/>
                </a:lnTo>
                <a:lnTo>
                  <a:pt x="869857" y="368429"/>
                </a:lnTo>
                <a:close/>
              </a:path>
              <a:path w="1910080" h="819785">
                <a:moveTo>
                  <a:pt x="871328" y="364509"/>
                </a:moveTo>
                <a:lnTo>
                  <a:pt x="866826" y="364509"/>
                </a:lnTo>
                <a:lnTo>
                  <a:pt x="869857" y="368429"/>
                </a:lnTo>
                <a:lnTo>
                  <a:pt x="871328" y="364509"/>
                </a:lnTo>
                <a:close/>
              </a:path>
              <a:path w="1910080" h="819785">
                <a:moveTo>
                  <a:pt x="924761" y="435690"/>
                </a:moveTo>
                <a:lnTo>
                  <a:pt x="916070" y="442387"/>
                </a:lnTo>
                <a:lnTo>
                  <a:pt x="919518" y="446850"/>
                </a:lnTo>
                <a:lnTo>
                  <a:pt x="919913" y="447228"/>
                </a:lnTo>
                <a:lnTo>
                  <a:pt x="926785" y="452062"/>
                </a:lnTo>
                <a:lnTo>
                  <a:pt x="927505" y="452364"/>
                </a:lnTo>
                <a:lnTo>
                  <a:pt x="933955" y="453558"/>
                </a:lnTo>
                <a:lnTo>
                  <a:pt x="934803" y="453515"/>
                </a:lnTo>
                <a:lnTo>
                  <a:pt x="941130" y="451661"/>
                </a:lnTo>
                <a:lnTo>
                  <a:pt x="941750" y="451340"/>
                </a:lnTo>
                <a:lnTo>
                  <a:pt x="945961" y="448009"/>
                </a:lnTo>
                <a:lnTo>
                  <a:pt x="934096" y="448009"/>
                </a:lnTo>
                <a:lnTo>
                  <a:pt x="933835" y="447120"/>
                </a:lnTo>
                <a:lnTo>
                  <a:pt x="929291" y="447120"/>
                </a:lnTo>
                <a:lnTo>
                  <a:pt x="930044" y="443064"/>
                </a:lnTo>
                <a:lnTo>
                  <a:pt x="923525" y="443064"/>
                </a:lnTo>
                <a:lnTo>
                  <a:pt x="926685" y="438582"/>
                </a:lnTo>
                <a:lnTo>
                  <a:pt x="926995" y="438582"/>
                </a:lnTo>
                <a:lnTo>
                  <a:pt x="924761" y="435690"/>
                </a:lnTo>
                <a:close/>
              </a:path>
              <a:path w="1910080" h="819785">
                <a:moveTo>
                  <a:pt x="933808" y="442381"/>
                </a:moveTo>
                <a:lnTo>
                  <a:pt x="932551" y="442749"/>
                </a:lnTo>
                <a:lnTo>
                  <a:pt x="934096" y="448009"/>
                </a:lnTo>
                <a:lnTo>
                  <a:pt x="935096" y="442619"/>
                </a:lnTo>
                <a:lnTo>
                  <a:pt x="933808" y="442381"/>
                </a:lnTo>
                <a:close/>
              </a:path>
              <a:path w="1910080" h="819785">
                <a:moveTo>
                  <a:pt x="936331" y="441641"/>
                </a:moveTo>
                <a:lnTo>
                  <a:pt x="933808" y="442381"/>
                </a:lnTo>
                <a:lnTo>
                  <a:pt x="935096" y="442619"/>
                </a:lnTo>
                <a:lnTo>
                  <a:pt x="934096" y="448009"/>
                </a:lnTo>
                <a:lnTo>
                  <a:pt x="945961" y="448009"/>
                </a:lnTo>
                <a:lnTo>
                  <a:pt x="947741" y="446601"/>
                </a:lnTo>
                <a:lnTo>
                  <a:pt x="938901" y="446601"/>
                </a:lnTo>
                <a:lnTo>
                  <a:pt x="935494" y="442303"/>
                </a:lnTo>
                <a:lnTo>
                  <a:pt x="936331" y="441641"/>
                </a:lnTo>
                <a:close/>
              </a:path>
              <a:path w="1910080" h="819785">
                <a:moveTo>
                  <a:pt x="930291" y="441730"/>
                </a:moveTo>
                <a:lnTo>
                  <a:pt x="929291" y="447120"/>
                </a:lnTo>
                <a:lnTo>
                  <a:pt x="932372" y="442749"/>
                </a:lnTo>
                <a:lnTo>
                  <a:pt x="932425" y="442619"/>
                </a:lnTo>
                <a:lnTo>
                  <a:pt x="931471" y="441948"/>
                </a:lnTo>
                <a:lnTo>
                  <a:pt x="930291" y="441730"/>
                </a:lnTo>
                <a:close/>
              </a:path>
              <a:path w="1910080" h="819785">
                <a:moveTo>
                  <a:pt x="931471" y="441948"/>
                </a:moveTo>
                <a:lnTo>
                  <a:pt x="932425" y="442619"/>
                </a:lnTo>
                <a:lnTo>
                  <a:pt x="932372" y="442749"/>
                </a:lnTo>
                <a:lnTo>
                  <a:pt x="929291" y="447120"/>
                </a:lnTo>
                <a:lnTo>
                  <a:pt x="933835" y="447120"/>
                </a:lnTo>
                <a:lnTo>
                  <a:pt x="932551" y="442749"/>
                </a:lnTo>
                <a:lnTo>
                  <a:pt x="933808" y="442381"/>
                </a:lnTo>
                <a:lnTo>
                  <a:pt x="931471" y="441948"/>
                </a:lnTo>
                <a:close/>
              </a:path>
              <a:path w="1910080" h="819785">
                <a:moveTo>
                  <a:pt x="937356" y="441341"/>
                </a:moveTo>
                <a:lnTo>
                  <a:pt x="936331" y="441641"/>
                </a:lnTo>
                <a:lnTo>
                  <a:pt x="935494" y="442303"/>
                </a:lnTo>
                <a:lnTo>
                  <a:pt x="938901" y="446601"/>
                </a:lnTo>
                <a:lnTo>
                  <a:pt x="937356" y="441341"/>
                </a:lnTo>
                <a:close/>
              </a:path>
              <a:path w="1910080" h="819785">
                <a:moveTo>
                  <a:pt x="943760" y="441341"/>
                </a:moveTo>
                <a:lnTo>
                  <a:pt x="937356" y="441341"/>
                </a:lnTo>
                <a:lnTo>
                  <a:pt x="938901" y="446601"/>
                </a:lnTo>
                <a:lnTo>
                  <a:pt x="947741" y="446601"/>
                </a:lnTo>
                <a:lnTo>
                  <a:pt x="948426" y="446059"/>
                </a:lnTo>
                <a:lnTo>
                  <a:pt x="948739" y="445743"/>
                </a:lnTo>
                <a:lnTo>
                  <a:pt x="951599" y="442040"/>
                </a:lnTo>
                <a:lnTo>
                  <a:pt x="944667" y="442040"/>
                </a:lnTo>
                <a:lnTo>
                  <a:pt x="943760" y="441341"/>
                </a:lnTo>
                <a:close/>
              </a:path>
              <a:path w="1910080" h="819785">
                <a:moveTo>
                  <a:pt x="926685" y="438582"/>
                </a:moveTo>
                <a:lnTo>
                  <a:pt x="923525" y="443064"/>
                </a:lnTo>
                <a:lnTo>
                  <a:pt x="927870" y="439716"/>
                </a:lnTo>
                <a:lnTo>
                  <a:pt x="927363" y="439059"/>
                </a:lnTo>
                <a:lnTo>
                  <a:pt x="926685" y="438582"/>
                </a:lnTo>
                <a:close/>
              </a:path>
              <a:path w="1910080" h="819785">
                <a:moveTo>
                  <a:pt x="927363" y="439059"/>
                </a:moveTo>
                <a:lnTo>
                  <a:pt x="927870" y="439716"/>
                </a:lnTo>
                <a:lnTo>
                  <a:pt x="923525" y="443064"/>
                </a:lnTo>
                <a:lnTo>
                  <a:pt x="930044" y="443064"/>
                </a:lnTo>
                <a:lnTo>
                  <a:pt x="930291" y="441730"/>
                </a:lnTo>
                <a:lnTo>
                  <a:pt x="931160" y="441730"/>
                </a:lnTo>
                <a:lnTo>
                  <a:pt x="927363" y="439059"/>
                </a:lnTo>
                <a:close/>
              </a:path>
              <a:path w="1910080" h="819785">
                <a:moveTo>
                  <a:pt x="941260" y="437743"/>
                </a:moveTo>
                <a:lnTo>
                  <a:pt x="940732" y="438160"/>
                </a:lnTo>
                <a:lnTo>
                  <a:pt x="940322" y="438691"/>
                </a:lnTo>
                <a:lnTo>
                  <a:pt x="944667" y="442040"/>
                </a:lnTo>
                <a:lnTo>
                  <a:pt x="941260" y="437743"/>
                </a:lnTo>
                <a:close/>
              </a:path>
              <a:path w="1910080" h="819785">
                <a:moveTo>
                  <a:pt x="954918" y="437743"/>
                </a:moveTo>
                <a:lnTo>
                  <a:pt x="941260" y="437743"/>
                </a:lnTo>
                <a:lnTo>
                  <a:pt x="944667" y="442040"/>
                </a:lnTo>
                <a:lnTo>
                  <a:pt x="951599" y="442040"/>
                </a:lnTo>
                <a:lnTo>
                  <a:pt x="954918" y="437743"/>
                </a:lnTo>
                <a:close/>
              </a:path>
              <a:path w="1910080" h="819785">
                <a:moveTo>
                  <a:pt x="931160" y="441730"/>
                </a:moveTo>
                <a:lnTo>
                  <a:pt x="930291" y="441730"/>
                </a:lnTo>
                <a:lnTo>
                  <a:pt x="931471" y="441948"/>
                </a:lnTo>
                <a:lnTo>
                  <a:pt x="931160" y="441730"/>
                </a:lnTo>
                <a:close/>
              </a:path>
              <a:path w="1910080" h="819785">
                <a:moveTo>
                  <a:pt x="940732" y="438160"/>
                </a:moveTo>
                <a:lnTo>
                  <a:pt x="936331" y="441641"/>
                </a:lnTo>
                <a:lnTo>
                  <a:pt x="937356" y="441341"/>
                </a:lnTo>
                <a:lnTo>
                  <a:pt x="943760" y="441341"/>
                </a:lnTo>
                <a:lnTo>
                  <a:pt x="940322" y="438691"/>
                </a:lnTo>
                <a:lnTo>
                  <a:pt x="940732" y="438160"/>
                </a:lnTo>
                <a:close/>
              </a:path>
              <a:path w="1910080" h="819785">
                <a:moveTo>
                  <a:pt x="926995" y="438582"/>
                </a:moveTo>
                <a:lnTo>
                  <a:pt x="926685" y="438582"/>
                </a:lnTo>
                <a:lnTo>
                  <a:pt x="927363" y="439059"/>
                </a:lnTo>
                <a:lnTo>
                  <a:pt x="926995" y="438582"/>
                </a:lnTo>
                <a:close/>
              </a:path>
              <a:path w="1910080" h="819785">
                <a:moveTo>
                  <a:pt x="946820" y="430278"/>
                </a:moveTo>
                <a:lnTo>
                  <a:pt x="940732" y="438160"/>
                </a:lnTo>
                <a:lnTo>
                  <a:pt x="941260" y="437743"/>
                </a:lnTo>
                <a:lnTo>
                  <a:pt x="954918" y="437743"/>
                </a:lnTo>
                <a:lnTo>
                  <a:pt x="955892" y="436481"/>
                </a:lnTo>
                <a:lnTo>
                  <a:pt x="956156" y="436056"/>
                </a:lnTo>
                <a:lnTo>
                  <a:pt x="957721" y="433331"/>
                </a:lnTo>
                <a:lnTo>
                  <a:pt x="951394" y="433331"/>
                </a:lnTo>
                <a:lnTo>
                  <a:pt x="946632" y="430605"/>
                </a:lnTo>
                <a:lnTo>
                  <a:pt x="946820" y="430278"/>
                </a:lnTo>
                <a:close/>
              </a:path>
              <a:path w="1910080" h="819785">
                <a:moveTo>
                  <a:pt x="947049" y="429982"/>
                </a:moveTo>
                <a:lnTo>
                  <a:pt x="946820" y="430278"/>
                </a:lnTo>
                <a:lnTo>
                  <a:pt x="946632" y="430605"/>
                </a:lnTo>
                <a:lnTo>
                  <a:pt x="951394" y="433331"/>
                </a:lnTo>
                <a:lnTo>
                  <a:pt x="947049" y="429982"/>
                </a:lnTo>
                <a:close/>
              </a:path>
              <a:path w="1910080" h="819785">
                <a:moveTo>
                  <a:pt x="959643" y="429982"/>
                </a:moveTo>
                <a:lnTo>
                  <a:pt x="947049" y="429982"/>
                </a:lnTo>
                <a:lnTo>
                  <a:pt x="951394" y="433331"/>
                </a:lnTo>
                <a:lnTo>
                  <a:pt x="957721" y="433331"/>
                </a:lnTo>
                <a:lnTo>
                  <a:pt x="959643" y="429982"/>
                </a:lnTo>
                <a:close/>
              </a:path>
              <a:path w="1910080" h="819785">
                <a:moveTo>
                  <a:pt x="961482" y="404741"/>
                </a:moveTo>
                <a:lnTo>
                  <a:pt x="946820" y="430278"/>
                </a:lnTo>
                <a:lnTo>
                  <a:pt x="947049" y="429982"/>
                </a:lnTo>
                <a:lnTo>
                  <a:pt x="959643" y="429982"/>
                </a:lnTo>
                <a:lnTo>
                  <a:pt x="970999" y="410203"/>
                </a:lnTo>
                <a:lnTo>
                  <a:pt x="961482" y="404741"/>
                </a:lnTo>
                <a:close/>
              </a:path>
              <a:path w="1910080" h="819785">
                <a:moveTo>
                  <a:pt x="911104" y="411910"/>
                </a:moveTo>
                <a:lnTo>
                  <a:pt x="901340" y="416919"/>
                </a:lnTo>
                <a:lnTo>
                  <a:pt x="906355" y="426671"/>
                </a:lnTo>
                <a:lnTo>
                  <a:pt x="916119" y="421662"/>
                </a:lnTo>
                <a:lnTo>
                  <a:pt x="911104" y="411910"/>
                </a:lnTo>
                <a:close/>
              </a:path>
              <a:path w="1910080" h="819785">
                <a:moveTo>
                  <a:pt x="977378" y="379862"/>
                </a:moveTo>
                <a:lnTo>
                  <a:pt x="972984" y="384822"/>
                </a:lnTo>
                <a:lnTo>
                  <a:pt x="972768" y="385122"/>
                </a:lnTo>
                <a:lnTo>
                  <a:pt x="970232" y="389531"/>
                </a:lnTo>
                <a:lnTo>
                  <a:pt x="979749" y="394993"/>
                </a:lnTo>
                <a:lnTo>
                  <a:pt x="981581" y="391808"/>
                </a:lnTo>
                <a:lnTo>
                  <a:pt x="981452" y="391808"/>
                </a:lnTo>
                <a:lnTo>
                  <a:pt x="977341" y="388176"/>
                </a:lnTo>
                <a:lnTo>
                  <a:pt x="984669" y="388176"/>
                </a:lnTo>
                <a:lnTo>
                  <a:pt x="985599" y="387127"/>
                </a:lnTo>
                <a:lnTo>
                  <a:pt x="977378" y="379862"/>
                </a:lnTo>
                <a:close/>
              </a:path>
              <a:path w="1910080" h="819785">
                <a:moveTo>
                  <a:pt x="977341" y="388176"/>
                </a:moveTo>
                <a:lnTo>
                  <a:pt x="981452" y="391808"/>
                </a:lnTo>
                <a:lnTo>
                  <a:pt x="981822" y="391391"/>
                </a:lnTo>
                <a:lnTo>
                  <a:pt x="982100" y="390907"/>
                </a:lnTo>
                <a:lnTo>
                  <a:pt x="977341" y="388176"/>
                </a:lnTo>
                <a:close/>
              </a:path>
              <a:path w="1910080" h="819785">
                <a:moveTo>
                  <a:pt x="981822" y="391391"/>
                </a:moveTo>
                <a:lnTo>
                  <a:pt x="981452" y="391808"/>
                </a:lnTo>
                <a:lnTo>
                  <a:pt x="981581" y="391808"/>
                </a:lnTo>
                <a:lnTo>
                  <a:pt x="981822" y="391391"/>
                </a:lnTo>
                <a:close/>
              </a:path>
              <a:path w="1910080" h="819785">
                <a:moveTo>
                  <a:pt x="984669" y="388176"/>
                </a:moveTo>
                <a:lnTo>
                  <a:pt x="977341" y="388176"/>
                </a:lnTo>
                <a:lnTo>
                  <a:pt x="982100" y="390907"/>
                </a:lnTo>
                <a:lnTo>
                  <a:pt x="981822" y="391391"/>
                </a:lnTo>
                <a:lnTo>
                  <a:pt x="984669" y="388176"/>
                </a:lnTo>
                <a:close/>
              </a:path>
              <a:path w="1910080" h="819785">
                <a:moveTo>
                  <a:pt x="1020510" y="392826"/>
                </a:moveTo>
                <a:lnTo>
                  <a:pt x="1013860" y="392826"/>
                </a:lnTo>
                <a:lnTo>
                  <a:pt x="1009498" y="396154"/>
                </a:lnTo>
                <a:lnTo>
                  <a:pt x="1035191" y="433534"/>
                </a:lnTo>
                <a:lnTo>
                  <a:pt x="1044239" y="427327"/>
                </a:lnTo>
                <a:lnTo>
                  <a:pt x="1020510" y="392826"/>
                </a:lnTo>
                <a:close/>
              </a:path>
              <a:path w="1910080" h="819785">
                <a:moveTo>
                  <a:pt x="1009415" y="396045"/>
                </a:moveTo>
                <a:close/>
              </a:path>
              <a:path w="1910080" h="819785">
                <a:moveTo>
                  <a:pt x="1013860" y="392826"/>
                </a:moveTo>
                <a:lnTo>
                  <a:pt x="1009335" y="395929"/>
                </a:lnTo>
                <a:lnTo>
                  <a:pt x="1009498" y="396154"/>
                </a:lnTo>
                <a:lnTo>
                  <a:pt x="1013860" y="392826"/>
                </a:lnTo>
                <a:close/>
              </a:path>
              <a:path w="1910080" h="819785">
                <a:moveTo>
                  <a:pt x="1002170" y="386573"/>
                </a:moveTo>
                <a:lnTo>
                  <a:pt x="1009415" y="396045"/>
                </a:lnTo>
                <a:lnTo>
                  <a:pt x="1013860" y="392826"/>
                </a:lnTo>
                <a:lnTo>
                  <a:pt x="1020510" y="392826"/>
                </a:lnTo>
                <a:lnTo>
                  <a:pt x="1018221" y="389498"/>
                </a:lnTo>
                <a:lnTo>
                  <a:pt x="1016277" y="386956"/>
                </a:lnTo>
                <a:lnTo>
                  <a:pt x="1002623" y="386956"/>
                </a:lnTo>
                <a:lnTo>
                  <a:pt x="1002170" y="386573"/>
                </a:lnTo>
                <a:close/>
              </a:path>
              <a:path w="1910080" h="819785">
                <a:moveTo>
                  <a:pt x="1006171" y="382774"/>
                </a:moveTo>
                <a:lnTo>
                  <a:pt x="1001810" y="386102"/>
                </a:lnTo>
                <a:lnTo>
                  <a:pt x="1002170" y="386573"/>
                </a:lnTo>
                <a:lnTo>
                  <a:pt x="1002623" y="386956"/>
                </a:lnTo>
                <a:lnTo>
                  <a:pt x="1006171" y="382774"/>
                </a:lnTo>
                <a:close/>
              </a:path>
              <a:path w="1910080" h="819785">
                <a:moveTo>
                  <a:pt x="1013078" y="382774"/>
                </a:moveTo>
                <a:lnTo>
                  <a:pt x="1006171" y="382774"/>
                </a:lnTo>
                <a:lnTo>
                  <a:pt x="1002623" y="386956"/>
                </a:lnTo>
                <a:lnTo>
                  <a:pt x="1016277" y="386956"/>
                </a:lnTo>
                <a:lnTo>
                  <a:pt x="1013078" y="382774"/>
                </a:lnTo>
                <a:close/>
              </a:path>
              <a:path w="1910080" h="819785">
                <a:moveTo>
                  <a:pt x="997553" y="382664"/>
                </a:moveTo>
                <a:lnTo>
                  <a:pt x="1002170" y="386573"/>
                </a:lnTo>
                <a:lnTo>
                  <a:pt x="1001810" y="386102"/>
                </a:lnTo>
                <a:lnTo>
                  <a:pt x="1005880" y="382997"/>
                </a:lnTo>
                <a:lnTo>
                  <a:pt x="998401" y="382997"/>
                </a:lnTo>
                <a:lnTo>
                  <a:pt x="997553" y="382664"/>
                </a:lnTo>
                <a:close/>
              </a:path>
              <a:path w="1910080" h="819785">
                <a:moveTo>
                  <a:pt x="1000405" y="377893"/>
                </a:moveTo>
                <a:lnTo>
                  <a:pt x="996857" y="382075"/>
                </a:lnTo>
                <a:lnTo>
                  <a:pt x="997553" y="382664"/>
                </a:lnTo>
                <a:lnTo>
                  <a:pt x="998401" y="382997"/>
                </a:lnTo>
                <a:lnTo>
                  <a:pt x="1000405" y="377893"/>
                </a:lnTo>
                <a:close/>
              </a:path>
              <a:path w="1910080" h="819785">
                <a:moveTo>
                  <a:pt x="1008894" y="377893"/>
                </a:moveTo>
                <a:lnTo>
                  <a:pt x="1000405" y="377893"/>
                </a:lnTo>
                <a:lnTo>
                  <a:pt x="998401" y="382997"/>
                </a:lnTo>
                <a:lnTo>
                  <a:pt x="1005880" y="382997"/>
                </a:lnTo>
                <a:lnTo>
                  <a:pt x="1006171" y="382774"/>
                </a:lnTo>
                <a:lnTo>
                  <a:pt x="1013078" y="382774"/>
                </a:lnTo>
                <a:lnTo>
                  <a:pt x="1010293" y="379132"/>
                </a:lnTo>
                <a:lnTo>
                  <a:pt x="1010022" y="378848"/>
                </a:lnTo>
                <a:lnTo>
                  <a:pt x="1008894" y="377893"/>
                </a:lnTo>
                <a:close/>
              </a:path>
              <a:path w="1910080" h="819785">
                <a:moveTo>
                  <a:pt x="998355" y="371202"/>
                </a:moveTo>
                <a:lnTo>
                  <a:pt x="994347" y="381408"/>
                </a:lnTo>
                <a:lnTo>
                  <a:pt x="997553" y="382664"/>
                </a:lnTo>
                <a:lnTo>
                  <a:pt x="996857" y="382075"/>
                </a:lnTo>
                <a:lnTo>
                  <a:pt x="1000405" y="377893"/>
                </a:lnTo>
                <a:lnTo>
                  <a:pt x="1008894" y="377893"/>
                </a:lnTo>
                <a:lnTo>
                  <a:pt x="1003490" y="373319"/>
                </a:lnTo>
                <a:lnTo>
                  <a:pt x="1002975" y="373012"/>
                </a:lnTo>
                <a:lnTo>
                  <a:pt x="998355" y="371202"/>
                </a:lnTo>
                <a:close/>
              </a:path>
              <a:path w="1910080" h="819785">
                <a:moveTo>
                  <a:pt x="1056280" y="430678"/>
                </a:moveTo>
                <a:lnTo>
                  <a:pt x="1052771" y="431932"/>
                </a:lnTo>
                <a:lnTo>
                  <a:pt x="1056470" y="442255"/>
                </a:lnTo>
                <a:lnTo>
                  <a:pt x="1061474" y="440465"/>
                </a:lnTo>
                <a:lnTo>
                  <a:pt x="1062019" y="440157"/>
                </a:lnTo>
                <a:lnTo>
                  <a:pt x="1067376" y="435764"/>
                </a:lnTo>
                <a:lnTo>
                  <a:pt x="1067173" y="435518"/>
                </a:lnTo>
                <a:lnTo>
                  <a:pt x="1059027" y="435518"/>
                </a:lnTo>
                <a:lnTo>
                  <a:pt x="1055544" y="431282"/>
                </a:lnTo>
                <a:lnTo>
                  <a:pt x="1056280" y="430678"/>
                </a:lnTo>
                <a:close/>
              </a:path>
              <a:path w="1910080" h="819785">
                <a:moveTo>
                  <a:pt x="1057177" y="430357"/>
                </a:moveTo>
                <a:lnTo>
                  <a:pt x="1056280" y="430678"/>
                </a:lnTo>
                <a:lnTo>
                  <a:pt x="1055544" y="431282"/>
                </a:lnTo>
                <a:lnTo>
                  <a:pt x="1059027" y="435518"/>
                </a:lnTo>
                <a:lnTo>
                  <a:pt x="1057177" y="430357"/>
                </a:lnTo>
                <a:close/>
              </a:path>
              <a:path w="1910080" h="819785">
                <a:moveTo>
                  <a:pt x="1062931" y="430357"/>
                </a:moveTo>
                <a:lnTo>
                  <a:pt x="1057177" y="430357"/>
                </a:lnTo>
                <a:lnTo>
                  <a:pt x="1059027" y="435518"/>
                </a:lnTo>
                <a:lnTo>
                  <a:pt x="1067173" y="435518"/>
                </a:lnTo>
                <a:lnTo>
                  <a:pt x="1062931" y="430357"/>
                </a:lnTo>
                <a:close/>
              </a:path>
              <a:path w="1910080" h="819785">
                <a:moveTo>
                  <a:pt x="1060410" y="427291"/>
                </a:moveTo>
                <a:lnTo>
                  <a:pt x="1056280" y="430678"/>
                </a:lnTo>
                <a:lnTo>
                  <a:pt x="1057177" y="430357"/>
                </a:lnTo>
                <a:lnTo>
                  <a:pt x="1062931" y="430357"/>
                </a:lnTo>
                <a:lnTo>
                  <a:pt x="1060410" y="427291"/>
                </a:lnTo>
                <a:close/>
              </a:path>
              <a:path w="1910080" h="819785">
                <a:moveTo>
                  <a:pt x="1107930" y="379911"/>
                </a:moveTo>
                <a:lnTo>
                  <a:pt x="1070932" y="414882"/>
                </a:lnTo>
                <a:lnTo>
                  <a:pt x="1079626" y="421575"/>
                </a:lnTo>
                <a:lnTo>
                  <a:pt x="1099040" y="396413"/>
                </a:lnTo>
                <a:lnTo>
                  <a:pt x="1098750" y="396413"/>
                </a:lnTo>
                <a:lnTo>
                  <a:pt x="1095545" y="391963"/>
                </a:lnTo>
                <a:lnTo>
                  <a:pt x="1103691" y="391963"/>
                </a:lnTo>
                <a:lnTo>
                  <a:pt x="1102272" y="387130"/>
                </a:lnTo>
                <a:lnTo>
                  <a:pt x="1107843" y="387130"/>
                </a:lnTo>
                <a:lnTo>
                  <a:pt x="1108038" y="385442"/>
                </a:lnTo>
                <a:lnTo>
                  <a:pt x="1124076" y="385442"/>
                </a:lnTo>
                <a:lnTo>
                  <a:pt x="1123889" y="385270"/>
                </a:lnTo>
                <a:lnTo>
                  <a:pt x="1123503" y="385000"/>
                </a:lnTo>
                <a:lnTo>
                  <a:pt x="1115751" y="380936"/>
                </a:lnTo>
                <a:lnTo>
                  <a:pt x="1115110" y="380739"/>
                </a:lnTo>
                <a:lnTo>
                  <a:pt x="1107930" y="379911"/>
                </a:lnTo>
                <a:close/>
              </a:path>
              <a:path w="1910080" h="819785">
                <a:moveTo>
                  <a:pt x="1117349" y="394155"/>
                </a:moveTo>
                <a:lnTo>
                  <a:pt x="1123718" y="399986"/>
                </a:lnTo>
                <a:lnTo>
                  <a:pt x="1128765" y="394487"/>
                </a:lnTo>
                <a:lnTo>
                  <a:pt x="1117980" y="394487"/>
                </a:lnTo>
                <a:lnTo>
                  <a:pt x="1117349" y="394155"/>
                </a:lnTo>
                <a:close/>
              </a:path>
              <a:path w="1910080" h="819785">
                <a:moveTo>
                  <a:pt x="1095545" y="391963"/>
                </a:moveTo>
                <a:lnTo>
                  <a:pt x="1098750" y="396413"/>
                </a:lnTo>
                <a:lnTo>
                  <a:pt x="1099402" y="395945"/>
                </a:lnTo>
                <a:lnTo>
                  <a:pt x="1099892" y="395310"/>
                </a:lnTo>
                <a:lnTo>
                  <a:pt x="1095545" y="391963"/>
                </a:lnTo>
                <a:close/>
              </a:path>
              <a:path w="1910080" h="819785">
                <a:moveTo>
                  <a:pt x="1099402" y="395945"/>
                </a:moveTo>
                <a:lnTo>
                  <a:pt x="1098750" y="396413"/>
                </a:lnTo>
                <a:lnTo>
                  <a:pt x="1099040" y="396413"/>
                </a:lnTo>
                <a:lnTo>
                  <a:pt x="1099402" y="395945"/>
                </a:lnTo>
                <a:close/>
              </a:path>
              <a:path w="1910080" h="819785">
                <a:moveTo>
                  <a:pt x="1103691" y="391963"/>
                </a:moveTo>
                <a:lnTo>
                  <a:pt x="1095545" y="391963"/>
                </a:lnTo>
                <a:lnTo>
                  <a:pt x="1099892" y="395310"/>
                </a:lnTo>
                <a:lnTo>
                  <a:pt x="1099402" y="395945"/>
                </a:lnTo>
                <a:lnTo>
                  <a:pt x="1104349" y="392391"/>
                </a:lnTo>
                <a:lnTo>
                  <a:pt x="1103816" y="392391"/>
                </a:lnTo>
                <a:lnTo>
                  <a:pt x="1103691" y="391963"/>
                </a:lnTo>
                <a:close/>
              </a:path>
              <a:path w="1910080" h="819785">
                <a:moveTo>
                  <a:pt x="1120531" y="389633"/>
                </a:moveTo>
                <a:lnTo>
                  <a:pt x="1116823" y="393674"/>
                </a:lnTo>
                <a:lnTo>
                  <a:pt x="1117349" y="394155"/>
                </a:lnTo>
                <a:lnTo>
                  <a:pt x="1117980" y="394487"/>
                </a:lnTo>
                <a:lnTo>
                  <a:pt x="1120531" y="389633"/>
                </a:lnTo>
                <a:close/>
              </a:path>
              <a:path w="1910080" h="819785">
                <a:moveTo>
                  <a:pt x="1128654" y="389633"/>
                </a:moveTo>
                <a:lnTo>
                  <a:pt x="1120531" y="389633"/>
                </a:lnTo>
                <a:lnTo>
                  <a:pt x="1117980" y="394487"/>
                </a:lnTo>
                <a:lnTo>
                  <a:pt x="1128765" y="394487"/>
                </a:lnTo>
                <a:lnTo>
                  <a:pt x="1131135" y="391904"/>
                </a:lnTo>
                <a:lnTo>
                  <a:pt x="1128654" y="389633"/>
                </a:lnTo>
                <a:close/>
              </a:path>
              <a:path w="1910080" h="819785">
                <a:moveTo>
                  <a:pt x="1124802" y="386106"/>
                </a:moveTo>
                <a:lnTo>
                  <a:pt x="1113804" y="386106"/>
                </a:lnTo>
                <a:lnTo>
                  <a:pt x="1113175" y="391552"/>
                </a:lnTo>
                <a:lnTo>
                  <a:pt x="1112382" y="391552"/>
                </a:lnTo>
                <a:lnTo>
                  <a:pt x="1117349" y="394155"/>
                </a:lnTo>
                <a:lnTo>
                  <a:pt x="1116823" y="393674"/>
                </a:lnTo>
                <a:lnTo>
                  <a:pt x="1118770" y="391552"/>
                </a:lnTo>
                <a:lnTo>
                  <a:pt x="1113175" y="391552"/>
                </a:lnTo>
                <a:lnTo>
                  <a:pt x="1112159" y="391435"/>
                </a:lnTo>
                <a:lnTo>
                  <a:pt x="1118877" y="391435"/>
                </a:lnTo>
                <a:lnTo>
                  <a:pt x="1120531" y="389633"/>
                </a:lnTo>
                <a:lnTo>
                  <a:pt x="1128654" y="389633"/>
                </a:lnTo>
                <a:lnTo>
                  <a:pt x="1124802" y="386106"/>
                </a:lnTo>
                <a:close/>
              </a:path>
              <a:path w="1910080" h="819785">
                <a:moveTo>
                  <a:pt x="1102272" y="387130"/>
                </a:moveTo>
                <a:lnTo>
                  <a:pt x="1103816" y="392391"/>
                </a:lnTo>
                <a:lnTo>
                  <a:pt x="1104716" y="392127"/>
                </a:lnTo>
                <a:lnTo>
                  <a:pt x="1105477" y="391580"/>
                </a:lnTo>
                <a:lnTo>
                  <a:pt x="1102272" y="387130"/>
                </a:lnTo>
                <a:close/>
              </a:path>
              <a:path w="1910080" h="819785">
                <a:moveTo>
                  <a:pt x="1104716" y="392127"/>
                </a:moveTo>
                <a:lnTo>
                  <a:pt x="1103816" y="392391"/>
                </a:lnTo>
                <a:lnTo>
                  <a:pt x="1104349" y="392391"/>
                </a:lnTo>
                <a:lnTo>
                  <a:pt x="1104716" y="392127"/>
                </a:lnTo>
                <a:close/>
              </a:path>
              <a:path w="1910080" h="819785">
                <a:moveTo>
                  <a:pt x="1107843" y="387130"/>
                </a:moveTo>
                <a:lnTo>
                  <a:pt x="1102272" y="387130"/>
                </a:lnTo>
                <a:lnTo>
                  <a:pt x="1105477" y="391580"/>
                </a:lnTo>
                <a:lnTo>
                  <a:pt x="1104716" y="392127"/>
                </a:lnTo>
                <a:lnTo>
                  <a:pt x="1108514" y="391015"/>
                </a:lnTo>
                <a:lnTo>
                  <a:pt x="1107409" y="390888"/>
                </a:lnTo>
                <a:lnTo>
                  <a:pt x="1107843" y="387130"/>
                </a:lnTo>
                <a:close/>
              </a:path>
              <a:path w="1910080" h="819785">
                <a:moveTo>
                  <a:pt x="1113804" y="386106"/>
                </a:moveTo>
                <a:lnTo>
                  <a:pt x="1111389" y="390702"/>
                </a:lnTo>
                <a:lnTo>
                  <a:pt x="1111358" y="391015"/>
                </a:lnTo>
                <a:lnTo>
                  <a:pt x="1112159" y="391435"/>
                </a:lnTo>
                <a:lnTo>
                  <a:pt x="1113175" y="391552"/>
                </a:lnTo>
                <a:lnTo>
                  <a:pt x="1113804" y="386106"/>
                </a:lnTo>
                <a:close/>
              </a:path>
              <a:path w="1910080" h="819785">
                <a:moveTo>
                  <a:pt x="1124076" y="385442"/>
                </a:moveTo>
                <a:lnTo>
                  <a:pt x="1108038" y="385442"/>
                </a:lnTo>
                <a:lnTo>
                  <a:pt x="1109582" y="390702"/>
                </a:lnTo>
                <a:lnTo>
                  <a:pt x="1108514" y="391015"/>
                </a:lnTo>
                <a:lnTo>
                  <a:pt x="1112159" y="391435"/>
                </a:lnTo>
                <a:lnTo>
                  <a:pt x="1111358" y="391015"/>
                </a:lnTo>
                <a:lnTo>
                  <a:pt x="1111389" y="390702"/>
                </a:lnTo>
                <a:lnTo>
                  <a:pt x="1113804" y="386106"/>
                </a:lnTo>
                <a:lnTo>
                  <a:pt x="1124802" y="386106"/>
                </a:lnTo>
                <a:lnTo>
                  <a:pt x="1124076" y="385442"/>
                </a:lnTo>
                <a:close/>
              </a:path>
              <a:path w="1910080" h="819785">
                <a:moveTo>
                  <a:pt x="1108038" y="385442"/>
                </a:moveTo>
                <a:lnTo>
                  <a:pt x="1107409" y="390888"/>
                </a:lnTo>
                <a:lnTo>
                  <a:pt x="1108514" y="391015"/>
                </a:lnTo>
                <a:lnTo>
                  <a:pt x="1109582" y="390702"/>
                </a:lnTo>
                <a:lnTo>
                  <a:pt x="1108038" y="385442"/>
                </a:lnTo>
                <a:close/>
              </a:path>
              <a:path w="1910080" h="819785">
                <a:moveTo>
                  <a:pt x="1143695" y="404611"/>
                </a:moveTo>
                <a:lnTo>
                  <a:pt x="1135821" y="412249"/>
                </a:lnTo>
                <a:lnTo>
                  <a:pt x="1143468" y="420114"/>
                </a:lnTo>
                <a:lnTo>
                  <a:pt x="1151342" y="412476"/>
                </a:lnTo>
                <a:lnTo>
                  <a:pt x="1143695" y="404611"/>
                </a:lnTo>
                <a:close/>
              </a:path>
              <a:path w="1910080" h="819785">
                <a:moveTo>
                  <a:pt x="1162547" y="422515"/>
                </a:moveTo>
                <a:lnTo>
                  <a:pt x="1158452" y="432687"/>
                </a:lnTo>
                <a:lnTo>
                  <a:pt x="1163344" y="434651"/>
                </a:lnTo>
                <a:lnTo>
                  <a:pt x="1164023" y="434783"/>
                </a:lnTo>
                <a:lnTo>
                  <a:pt x="1172086" y="434798"/>
                </a:lnTo>
                <a:lnTo>
                  <a:pt x="1172699" y="434693"/>
                </a:lnTo>
                <a:lnTo>
                  <a:pt x="1180470" y="431947"/>
                </a:lnTo>
                <a:lnTo>
                  <a:pt x="1180891" y="431734"/>
                </a:lnTo>
                <a:lnTo>
                  <a:pt x="1184441" y="429315"/>
                </a:lnTo>
                <a:lnTo>
                  <a:pt x="1171460" y="429303"/>
                </a:lnTo>
                <a:lnTo>
                  <a:pt x="1164737" y="429303"/>
                </a:lnTo>
                <a:lnTo>
                  <a:pt x="1164747" y="423821"/>
                </a:lnTo>
                <a:lnTo>
                  <a:pt x="1165799" y="423821"/>
                </a:lnTo>
                <a:lnTo>
                  <a:pt x="1162547" y="422515"/>
                </a:lnTo>
                <a:close/>
              </a:path>
              <a:path w="1910080" h="819785">
                <a:moveTo>
                  <a:pt x="1170526" y="423831"/>
                </a:moveTo>
                <a:lnTo>
                  <a:pt x="1169634" y="424147"/>
                </a:lnTo>
                <a:lnTo>
                  <a:pt x="1171464" y="429315"/>
                </a:lnTo>
                <a:lnTo>
                  <a:pt x="1171474" y="423833"/>
                </a:lnTo>
                <a:lnTo>
                  <a:pt x="1170526" y="423831"/>
                </a:lnTo>
                <a:close/>
              </a:path>
              <a:path w="1910080" h="819785">
                <a:moveTo>
                  <a:pt x="1175689" y="422007"/>
                </a:moveTo>
                <a:lnTo>
                  <a:pt x="1170526" y="423831"/>
                </a:lnTo>
                <a:lnTo>
                  <a:pt x="1171474" y="423833"/>
                </a:lnTo>
                <a:lnTo>
                  <a:pt x="1171464" y="429315"/>
                </a:lnTo>
                <a:lnTo>
                  <a:pt x="1184459" y="429303"/>
                </a:lnTo>
                <a:lnTo>
                  <a:pt x="1187930" y="426938"/>
                </a:lnTo>
                <a:lnTo>
                  <a:pt x="1178191" y="426938"/>
                </a:lnTo>
                <a:lnTo>
                  <a:pt x="1175099" y="422409"/>
                </a:lnTo>
                <a:lnTo>
                  <a:pt x="1175689" y="422007"/>
                </a:lnTo>
                <a:close/>
              </a:path>
              <a:path w="1910080" h="819785">
                <a:moveTo>
                  <a:pt x="1164747" y="423821"/>
                </a:moveTo>
                <a:lnTo>
                  <a:pt x="1164737" y="429303"/>
                </a:lnTo>
                <a:lnTo>
                  <a:pt x="1166785" y="424217"/>
                </a:lnTo>
                <a:lnTo>
                  <a:pt x="1165804" y="423823"/>
                </a:lnTo>
                <a:lnTo>
                  <a:pt x="1164747" y="423821"/>
                </a:lnTo>
                <a:close/>
              </a:path>
              <a:path w="1910080" h="819785">
                <a:moveTo>
                  <a:pt x="1165804" y="423823"/>
                </a:moveTo>
                <a:lnTo>
                  <a:pt x="1166785" y="424217"/>
                </a:lnTo>
                <a:lnTo>
                  <a:pt x="1164737" y="429303"/>
                </a:lnTo>
                <a:lnTo>
                  <a:pt x="1171460" y="429303"/>
                </a:lnTo>
                <a:lnTo>
                  <a:pt x="1169634" y="424147"/>
                </a:lnTo>
                <a:lnTo>
                  <a:pt x="1170526" y="423831"/>
                </a:lnTo>
                <a:lnTo>
                  <a:pt x="1165804" y="423823"/>
                </a:lnTo>
                <a:close/>
              </a:path>
              <a:path w="1910080" h="819785">
                <a:moveTo>
                  <a:pt x="1176361" y="421770"/>
                </a:moveTo>
                <a:lnTo>
                  <a:pt x="1175689" y="422007"/>
                </a:lnTo>
                <a:lnTo>
                  <a:pt x="1175099" y="422409"/>
                </a:lnTo>
                <a:lnTo>
                  <a:pt x="1178191" y="426938"/>
                </a:lnTo>
                <a:lnTo>
                  <a:pt x="1176361" y="421770"/>
                </a:lnTo>
                <a:close/>
              </a:path>
              <a:path w="1910080" h="819785">
                <a:moveTo>
                  <a:pt x="1194149" y="421770"/>
                </a:moveTo>
                <a:lnTo>
                  <a:pt x="1176361" y="421770"/>
                </a:lnTo>
                <a:lnTo>
                  <a:pt x="1178191" y="426938"/>
                </a:lnTo>
                <a:lnTo>
                  <a:pt x="1187930" y="426938"/>
                </a:lnTo>
                <a:lnTo>
                  <a:pt x="1190154" y="425422"/>
                </a:lnTo>
                <a:lnTo>
                  <a:pt x="1190561" y="425074"/>
                </a:lnTo>
                <a:lnTo>
                  <a:pt x="1194149" y="421770"/>
                </a:lnTo>
                <a:close/>
              </a:path>
              <a:path w="1910080" h="819785">
                <a:moveTo>
                  <a:pt x="1165799" y="423821"/>
                </a:moveTo>
                <a:lnTo>
                  <a:pt x="1164747" y="423821"/>
                </a:lnTo>
                <a:lnTo>
                  <a:pt x="1165804" y="423823"/>
                </a:lnTo>
                <a:close/>
              </a:path>
              <a:path w="1910080" h="819785">
                <a:moveTo>
                  <a:pt x="1183416" y="416742"/>
                </a:moveTo>
                <a:lnTo>
                  <a:pt x="1175689" y="422007"/>
                </a:lnTo>
                <a:lnTo>
                  <a:pt x="1176361" y="421770"/>
                </a:lnTo>
                <a:lnTo>
                  <a:pt x="1194149" y="421770"/>
                </a:lnTo>
                <a:lnTo>
                  <a:pt x="1194937" y="421044"/>
                </a:lnTo>
                <a:lnTo>
                  <a:pt x="1186840" y="421044"/>
                </a:lnTo>
                <a:lnTo>
                  <a:pt x="1183120" y="417014"/>
                </a:lnTo>
                <a:lnTo>
                  <a:pt x="1183416" y="416742"/>
                </a:lnTo>
                <a:close/>
              </a:path>
              <a:path w="1910080" h="819785">
                <a:moveTo>
                  <a:pt x="1183747" y="416516"/>
                </a:moveTo>
                <a:lnTo>
                  <a:pt x="1183416" y="416742"/>
                </a:lnTo>
                <a:lnTo>
                  <a:pt x="1183120" y="417014"/>
                </a:lnTo>
                <a:lnTo>
                  <a:pt x="1186840" y="421044"/>
                </a:lnTo>
                <a:lnTo>
                  <a:pt x="1183747" y="416516"/>
                </a:lnTo>
                <a:close/>
              </a:path>
              <a:path w="1910080" h="819785">
                <a:moveTo>
                  <a:pt x="1199854" y="416516"/>
                </a:moveTo>
                <a:lnTo>
                  <a:pt x="1183747" y="416516"/>
                </a:lnTo>
                <a:lnTo>
                  <a:pt x="1186840" y="421044"/>
                </a:lnTo>
                <a:lnTo>
                  <a:pt x="1194937" y="421044"/>
                </a:lnTo>
                <a:lnTo>
                  <a:pt x="1199854" y="416516"/>
                </a:lnTo>
                <a:close/>
              </a:path>
              <a:path w="1910080" h="819785">
                <a:moveTo>
                  <a:pt x="1216754" y="390054"/>
                </a:moveTo>
                <a:lnTo>
                  <a:pt x="1213200" y="391462"/>
                </a:lnTo>
                <a:lnTo>
                  <a:pt x="1212783" y="391694"/>
                </a:lnTo>
                <a:lnTo>
                  <a:pt x="1201521" y="400067"/>
                </a:lnTo>
                <a:lnTo>
                  <a:pt x="1183416" y="416742"/>
                </a:lnTo>
                <a:lnTo>
                  <a:pt x="1183747" y="416516"/>
                </a:lnTo>
                <a:lnTo>
                  <a:pt x="1199854" y="416516"/>
                </a:lnTo>
                <a:lnTo>
                  <a:pt x="1208418" y="408628"/>
                </a:lnTo>
                <a:lnTo>
                  <a:pt x="1205099" y="404229"/>
                </a:lnTo>
                <a:lnTo>
                  <a:pt x="1214300" y="404229"/>
                </a:lnTo>
                <a:lnTo>
                  <a:pt x="1218007" y="401476"/>
                </a:lnTo>
                <a:lnTo>
                  <a:pt x="1217694" y="401476"/>
                </a:lnTo>
                <a:lnTo>
                  <a:pt x="1215671" y="396381"/>
                </a:lnTo>
                <a:lnTo>
                  <a:pt x="1219266" y="396381"/>
                </a:lnTo>
                <a:lnTo>
                  <a:pt x="1216754" y="390054"/>
                </a:lnTo>
                <a:close/>
              </a:path>
              <a:path w="1910080" h="819785">
                <a:moveTo>
                  <a:pt x="1205099" y="404229"/>
                </a:moveTo>
                <a:lnTo>
                  <a:pt x="1208373" y="408628"/>
                </a:lnTo>
                <a:lnTo>
                  <a:pt x="1208606" y="408456"/>
                </a:lnTo>
                <a:lnTo>
                  <a:pt x="1208820" y="408259"/>
                </a:lnTo>
                <a:lnTo>
                  <a:pt x="1205099" y="404229"/>
                </a:lnTo>
                <a:close/>
              </a:path>
              <a:path w="1910080" h="819785">
                <a:moveTo>
                  <a:pt x="1208606" y="408456"/>
                </a:moveTo>
                <a:lnTo>
                  <a:pt x="1208373" y="408628"/>
                </a:lnTo>
                <a:lnTo>
                  <a:pt x="1208606" y="408456"/>
                </a:lnTo>
                <a:close/>
              </a:path>
              <a:path w="1910080" h="819785">
                <a:moveTo>
                  <a:pt x="1214300" y="404229"/>
                </a:moveTo>
                <a:lnTo>
                  <a:pt x="1205099" y="404229"/>
                </a:lnTo>
                <a:lnTo>
                  <a:pt x="1208820" y="408259"/>
                </a:lnTo>
                <a:lnTo>
                  <a:pt x="1208606" y="408456"/>
                </a:lnTo>
                <a:lnTo>
                  <a:pt x="1214300" y="404229"/>
                </a:lnTo>
                <a:close/>
              </a:path>
              <a:path w="1910080" h="819785">
                <a:moveTo>
                  <a:pt x="1215671" y="396381"/>
                </a:moveTo>
                <a:lnTo>
                  <a:pt x="1217694" y="401476"/>
                </a:lnTo>
                <a:lnTo>
                  <a:pt x="1218365" y="401210"/>
                </a:lnTo>
                <a:lnTo>
                  <a:pt x="1218944" y="400780"/>
                </a:lnTo>
                <a:lnTo>
                  <a:pt x="1215671" y="396381"/>
                </a:lnTo>
                <a:close/>
              </a:path>
              <a:path w="1910080" h="819785">
                <a:moveTo>
                  <a:pt x="1218365" y="401210"/>
                </a:moveTo>
                <a:lnTo>
                  <a:pt x="1217694" y="401476"/>
                </a:lnTo>
                <a:lnTo>
                  <a:pt x="1218007" y="401476"/>
                </a:lnTo>
                <a:lnTo>
                  <a:pt x="1218365" y="401210"/>
                </a:lnTo>
                <a:close/>
              </a:path>
              <a:path w="1910080" h="819785">
                <a:moveTo>
                  <a:pt x="1219266" y="396381"/>
                </a:moveTo>
                <a:lnTo>
                  <a:pt x="1215671" y="396381"/>
                </a:lnTo>
                <a:lnTo>
                  <a:pt x="1218944" y="400780"/>
                </a:lnTo>
                <a:lnTo>
                  <a:pt x="1218365" y="401210"/>
                </a:lnTo>
                <a:lnTo>
                  <a:pt x="1220801" y="400245"/>
                </a:lnTo>
                <a:lnTo>
                  <a:pt x="1219266" y="396381"/>
                </a:lnTo>
                <a:close/>
              </a:path>
              <a:path w="1910080" h="819785">
                <a:moveTo>
                  <a:pt x="1237503" y="399951"/>
                </a:moveTo>
                <a:lnTo>
                  <a:pt x="1242832" y="403091"/>
                </a:lnTo>
                <a:lnTo>
                  <a:pt x="1244573" y="400143"/>
                </a:lnTo>
                <a:lnTo>
                  <a:pt x="1238167" y="400143"/>
                </a:lnTo>
                <a:lnTo>
                  <a:pt x="1237503" y="399951"/>
                </a:lnTo>
                <a:close/>
              </a:path>
              <a:path w="1910080" h="819785">
                <a:moveTo>
                  <a:pt x="1239696" y="394878"/>
                </a:moveTo>
                <a:lnTo>
                  <a:pt x="1236907" y="399600"/>
                </a:lnTo>
                <a:lnTo>
                  <a:pt x="1237503" y="399951"/>
                </a:lnTo>
                <a:lnTo>
                  <a:pt x="1238167" y="400143"/>
                </a:lnTo>
                <a:lnTo>
                  <a:pt x="1239696" y="394878"/>
                </a:lnTo>
                <a:close/>
              </a:path>
              <a:path w="1910080" h="819785">
                <a:moveTo>
                  <a:pt x="1247682" y="394878"/>
                </a:moveTo>
                <a:lnTo>
                  <a:pt x="1239696" y="394878"/>
                </a:lnTo>
                <a:lnTo>
                  <a:pt x="1238167" y="400143"/>
                </a:lnTo>
                <a:lnTo>
                  <a:pt x="1244573" y="400143"/>
                </a:lnTo>
                <a:lnTo>
                  <a:pt x="1247682" y="394878"/>
                </a:lnTo>
                <a:close/>
              </a:path>
              <a:path w="1910080" h="819785">
                <a:moveTo>
                  <a:pt x="1237288" y="388473"/>
                </a:moveTo>
                <a:lnTo>
                  <a:pt x="1234232" y="399003"/>
                </a:lnTo>
                <a:lnTo>
                  <a:pt x="1237503" y="399951"/>
                </a:lnTo>
                <a:lnTo>
                  <a:pt x="1236907" y="399600"/>
                </a:lnTo>
                <a:lnTo>
                  <a:pt x="1239696" y="394878"/>
                </a:lnTo>
                <a:lnTo>
                  <a:pt x="1247682" y="394878"/>
                </a:lnTo>
                <a:lnTo>
                  <a:pt x="1248409" y="393648"/>
                </a:lnTo>
                <a:lnTo>
                  <a:pt x="1242087" y="389923"/>
                </a:lnTo>
                <a:lnTo>
                  <a:pt x="1241667" y="389742"/>
                </a:lnTo>
                <a:lnTo>
                  <a:pt x="1237288" y="388473"/>
                </a:lnTo>
                <a:close/>
              </a:path>
              <a:path w="1910080" h="819785">
                <a:moveTo>
                  <a:pt x="1263361" y="403542"/>
                </a:moveTo>
                <a:lnTo>
                  <a:pt x="1289733" y="429945"/>
                </a:lnTo>
                <a:lnTo>
                  <a:pt x="1298468" y="428965"/>
                </a:lnTo>
                <a:lnTo>
                  <a:pt x="1298951" y="428843"/>
                </a:lnTo>
                <a:lnTo>
                  <a:pt x="1308401" y="425018"/>
                </a:lnTo>
                <a:lnTo>
                  <a:pt x="1308720" y="424852"/>
                </a:lnTo>
                <a:lnTo>
                  <a:pt x="1309352" y="424436"/>
                </a:lnTo>
                <a:lnTo>
                  <a:pt x="1289668" y="424436"/>
                </a:lnTo>
                <a:lnTo>
                  <a:pt x="1289504" y="422983"/>
                </a:lnTo>
                <a:lnTo>
                  <a:pt x="1281980" y="422983"/>
                </a:lnTo>
                <a:lnTo>
                  <a:pt x="1283001" y="417596"/>
                </a:lnTo>
                <a:lnTo>
                  <a:pt x="1283824" y="417596"/>
                </a:lnTo>
                <a:lnTo>
                  <a:pt x="1263361" y="403542"/>
                </a:lnTo>
                <a:close/>
              </a:path>
              <a:path w="1910080" h="819785">
                <a:moveTo>
                  <a:pt x="1289877" y="418897"/>
                </a:moveTo>
                <a:lnTo>
                  <a:pt x="1289055" y="418989"/>
                </a:lnTo>
                <a:lnTo>
                  <a:pt x="1289668" y="424436"/>
                </a:lnTo>
                <a:lnTo>
                  <a:pt x="1290689" y="419050"/>
                </a:lnTo>
                <a:lnTo>
                  <a:pt x="1289877" y="418897"/>
                </a:lnTo>
                <a:close/>
              </a:path>
              <a:path w="1910080" h="819785">
                <a:moveTo>
                  <a:pt x="1295993" y="418211"/>
                </a:moveTo>
                <a:lnTo>
                  <a:pt x="1289877" y="418897"/>
                </a:lnTo>
                <a:lnTo>
                  <a:pt x="1290689" y="419050"/>
                </a:lnTo>
                <a:lnTo>
                  <a:pt x="1289668" y="424436"/>
                </a:lnTo>
                <a:lnTo>
                  <a:pt x="1309352" y="424436"/>
                </a:lnTo>
                <a:lnTo>
                  <a:pt x="1310665" y="423574"/>
                </a:lnTo>
                <a:lnTo>
                  <a:pt x="1297356" y="423574"/>
                </a:lnTo>
                <a:lnTo>
                  <a:pt x="1295459" y="418897"/>
                </a:lnTo>
                <a:lnTo>
                  <a:pt x="1295363" y="418466"/>
                </a:lnTo>
                <a:lnTo>
                  <a:pt x="1295993" y="418211"/>
                </a:lnTo>
                <a:close/>
              </a:path>
              <a:path w="1910080" h="819785">
                <a:moveTo>
                  <a:pt x="1296743" y="418126"/>
                </a:moveTo>
                <a:lnTo>
                  <a:pt x="1295993" y="418211"/>
                </a:lnTo>
                <a:lnTo>
                  <a:pt x="1295295" y="418493"/>
                </a:lnTo>
                <a:lnTo>
                  <a:pt x="1297356" y="423574"/>
                </a:lnTo>
                <a:lnTo>
                  <a:pt x="1296743" y="418126"/>
                </a:lnTo>
                <a:close/>
              </a:path>
              <a:path w="1910080" h="819785">
                <a:moveTo>
                  <a:pt x="1304722" y="418126"/>
                </a:moveTo>
                <a:lnTo>
                  <a:pt x="1296743" y="418126"/>
                </a:lnTo>
                <a:lnTo>
                  <a:pt x="1297356" y="423574"/>
                </a:lnTo>
                <a:lnTo>
                  <a:pt x="1310665" y="423574"/>
                </a:lnTo>
                <a:lnTo>
                  <a:pt x="1315995" y="420073"/>
                </a:lnTo>
                <a:lnTo>
                  <a:pt x="1306005" y="420073"/>
                </a:lnTo>
                <a:lnTo>
                  <a:pt x="1304722" y="418126"/>
                </a:lnTo>
                <a:close/>
              </a:path>
              <a:path w="1910080" h="819785">
                <a:moveTo>
                  <a:pt x="1283001" y="417596"/>
                </a:moveTo>
                <a:lnTo>
                  <a:pt x="1281980" y="422983"/>
                </a:lnTo>
                <a:lnTo>
                  <a:pt x="1285090" y="418466"/>
                </a:lnTo>
                <a:lnTo>
                  <a:pt x="1284137" y="417811"/>
                </a:lnTo>
                <a:lnTo>
                  <a:pt x="1283001" y="417596"/>
                </a:lnTo>
                <a:close/>
              </a:path>
              <a:path w="1910080" h="819785">
                <a:moveTo>
                  <a:pt x="1284137" y="417811"/>
                </a:moveTo>
                <a:lnTo>
                  <a:pt x="1285090" y="418466"/>
                </a:lnTo>
                <a:lnTo>
                  <a:pt x="1281980" y="422983"/>
                </a:lnTo>
                <a:lnTo>
                  <a:pt x="1289504" y="422983"/>
                </a:lnTo>
                <a:lnTo>
                  <a:pt x="1289055" y="418989"/>
                </a:lnTo>
                <a:lnTo>
                  <a:pt x="1289877" y="418897"/>
                </a:lnTo>
                <a:lnTo>
                  <a:pt x="1284137" y="417811"/>
                </a:lnTo>
                <a:close/>
              </a:path>
              <a:path w="1910080" h="819785">
                <a:moveTo>
                  <a:pt x="1303944" y="414993"/>
                </a:moveTo>
                <a:lnTo>
                  <a:pt x="1303442" y="415196"/>
                </a:lnTo>
                <a:lnTo>
                  <a:pt x="1302988" y="415494"/>
                </a:lnTo>
                <a:lnTo>
                  <a:pt x="1306005" y="420073"/>
                </a:lnTo>
                <a:lnTo>
                  <a:pt x="1303944" y="414993"/>
                </a:lnTo>
                <a:close/>
              </a:path>
              <a:path w="1910080" h="819785">
                <a:moveTo>
                  <a:pt x="1323731" y="414993"/>
                </a:moveTo>
                <a:lnTo>
                  <a:pt x="1303944" y="414993"/>
                </a:lnTo>
                <a:lnTo>
                  <a:pt x="1306005" y="420073"/>
                </a:lnTo>
                <a:lnTo>
                  <a:pt x="1315995" y="420073"/>
                </a:lnTo>
                <a:lnTo>
                  <a:pt x="1323731" y="414993"/>
                </a:lnTo>
                <a:close/>
              </a:path>
              <a:path w="1910080" h="819785">
                <a:moveTo>
                  <a:pt x="1303442" y="415196"/>
                </a:moveTo>
                <a:lnTo>
                  <a:pt x="1295993" y="418211"/>
                </a:lnTo>
                <a:lnTo>
                  <a:pt x="1296743" y="418126"/>
                </a:lnTo>
                <a:lnTo>
                  <a:pt x="1304722" y="418126"/>
                </a:lnTo>
                <a:lnTo>
                  <a:pt x="1302988" y="415494"/>
                </a:lnTo>
                <a:lnTo>
                  <a:pt x="1303442" y="415196"/>
                </a:lnTo>
                <a:close/>
              </a:path>
              <a:path w="1910080" h="819785">
                <a:moveTo>
                  <a:pt x="1283824" y="417596"/>
                </a:moveTo>
                <a:lnTo>
                  <a:pt x="1283001" y="417596"/>
                </a:lnTo>
                <a:lnTo>
                  <a:pt x="1284137" y="417811"/>
                </a:lnTo>
                <a:lnTo>
                  <a:pt x="1283824" y="417596"/>
                </a:lnTo>
                <a:close/>
              </a:path>
              <a:path w="1910080" h="819785">
                <a:moveTo>
                  <a:pt x="1318861" y="405070"/>
                </a:moveTo>
                <a:lnTo>
                  <a:pt x="1303442" y="415196"/>
                </a:lnTo>
                <a:lnTo>
                  <a:pt x="1303944" y="414993"/>
                </a:lnTo>
                <a:lnTo>
                  <a:pt x="1323731" y="414993"/>
                </a:lnTo>
                <a:lnTo>
                  <a:pt x="1324879" y="414239"/>
                </a:lnTo>
                <a:lnTo>
                  <a:pt x="1318861" y="405070"/>
                </a:lnTo>
                <a:close/>
              </a:path>
              <a:path w="1910080" h="819785">
                <a:moveTo>
                  <a:pt x="1337069" y="400815"/>
                </a:moveTo>
                <a:lnTo>
                  <a:pt x="1338532" y="405093"/>
                </a:lnTo>
                <a:lnTo>
                  <a:pt x="1339915" y="404621"/>
                </a:lnTo>
                <a:lnTo>
                  <a:pt x="1339567" y="404621"/>
                </a:lnTo>
                <a:lnTo>
                  <a:pt x="1337069" y="400815"/>
                </a:lnTo>
                <a:close/>
              </a:path>
              <a:path w="1910080" h="819785">
                <a:moveTo>
                  <a:pt x="1336757" y="399906"/>
                </a:moveTo>
                <a:lnTo>
                  <a:pt x="1337069" y="400815"/>
                </a:lnTo>
                <a:lnTo>
                  <a:pt x="1339567" y="404621"/>
                </a:lnTo>
                <a:lnTo>
                  <a:pt x="1339767" y="404490"/>
                </a:lnTo>
                <a:lnTo>
                  <a:pt x="1336757" y="399906"/>
                </a:lnTo>
                <a:close/>
              </a:path>
              <a:path w="1910080" h="819785">
                <a:moveTo>
                  <a:pt x="1345506" y="399906"/>
                </a:moveTo>
                <a:lnTo>
                  <a:pt x="1336757" y="399906"/>
                </a:lnTo>
                <a:lnTo>
                  <a:pt x="1339767" y="404490"/>
                </a:lnTo>
                <a:lnTo>
                  <a:pt x="1339567" y="404621"/>
                </a:lnTo>
                <a:lnTo>
                  <a:pt x="1339915" y="404621"/>
                </a:lnTo>
                <a:lnTo>
                  <a:pt x="1346328" y="402431"/>
                </a:lnTo>
                <a:lnTo>
                  <a:pt x="1345592" y="402431"/>
                </a:lnTo>
                <a:lnTo>
                  <a:pt x="1345506" y="399906"/>
                </a:lnTo>
                <a:close/>
              </a:path>
              <a:path w="1910080" h="819785">
                <a:moveTo>
                  <a:pt x="1345406" y="396953"/>
                </a:moveTo>
                <a:lnTo>
                  <a:pt x="1345592" y="402431"/>
                </a:lnTo>
                <a:lnTo>
                  <a:pt x="1346409" y="402403"/>
                </a:lnTo>
                <a:lnTo>
                  <a:pt x="1347180" y="402136"/>
                </a:lnTo>
                <a:lnTo>
                  <a:pt x="1345406" y="396953"/>
                </a:lnTo>
                <a:close/>
              </a:path>
              <a:path w="1910080" h="819785">
                <a:moveTo>
                  <a:pt x="1346409" y="402403"/>
                </a:moveTo>
                <a:lnTo>
                  <a:pt x="1345592" y="402431"/>
                </a:lnTo>
                <a:lnTo>
                  <a:pt x="1346328" y="402431"/>
                </a:lnTo>
                <a:close/>
              </a:path>
              <a:path w="1910080" h="819785">
                <a:moveTo>
                  <a:pt x="1347180" y="402140"/>
                </a:moveTo>
                <a:lnTo>
                  <a:pt x="1346409" y="402403"/>
                </a:lnTo>
                <a:lnTo>
                  <a:pt x="1347188" y="402377"/>
                </a:lnTo>
                <a:lnTo>
                  <a:pt x="1347180" y="402140"/>
                </a:lnTo>
                <a:close/>
              </a:path>
              <a:path w="1910080" h="819785">
                <a:moveTo>
                  <a:pt x="1347004" y="396953"/>
                </a:moveTo>
                <a:lnTo>
                  <a:pt x="1345406" y="396953"/>
                </a:lnTo>
                <a:lnTo>
                  <a:pt x="1347180" y="402136"/>
                </a:lnTo>
                <a:lnTo>
                  <a:pt x="1347004" y="396953"/>
                </a:lnTo>
                <a:close/>
              </a:path>
              <a:path w="1910080" h="819785">
                <a:moveTo>
                  <a:pt x="1346817" y="391420"/>
                </a:moveTo>
                <a:lnTo>
                  <a:pt x="1333547" y="395452"/>
                </a:lnTo>
                <a:lnTo>
                  <a:pt x="1337069" y="400815"/>
                </a:lnTo>
                <a:lnTo>
                  <a:pt x="1336757" y="399906"/>
                </a:lnTo>
                <a:lnTo>
                  <a:pt x="1345506" y="399906"/>
                </a:lnTo>
                <a:lnTo>
                  <a:pt x="1345406" y="396953"/>
                </a:lnTo>
                <a:lnTo>
                  <a:pt x="1347004" y="396953"/>
                </a:lnTo>
                <a:lnTo>
                  <a:pt x="1346817" y="391420"/>
                </a:lnTo>
                <a:close/>
              </a:path>
              <a:path w="1910080" h="819785">
                <a:moveTo>
                  <a:pt x="1384266" y="404618"/>
                </a:moveTo>
                <a:lnTo>
                  <a:pt x="1373275" y="404618"/>
                </a:lnTo>
                <a:lnTo>
                  <a:pt x="1370701" y="409460"/>
                </a:lnTo>
                <a:lnTo>
                  <a:pt x="1396009" y="424026"/>
                </a:lnTo>
                <a:lnTo>
                  <a:pt x="1396528" y="424226"/>
                </a:lnTo>
                <a:lnTo>
                  <a:pt x="1406226" y="426367"/>
                </a:lnTo>
                <a:lnTo>
                  <a:pt x="1406732" y="426407"/>
                </a:lnTo>
                <a:lnTo>
                  <a:pt x="1416365" y="425821"/>
                </a:lnTo>
                <a:lnTo>
                  <a:pt x="1416827" y="425733"/>
                </a:lnTo>
                <a:lnTo>
                  <a:pt x="1427187" y="422324"/>
                </a:lnTo>
                <a:lnTo>
                  <a:pt x="1427476" y="422200"/>
                </a:lnTo>
                <a:lnTo>
                  <a:pt x="1429906" y="420904"/>
                </a:lnTo>
                <a:lnTo>
                  <a:pt x="1406910" y="420904"/>
                </a:lnTo>
                <a:lnTo>
                  <a:pt x="1406794" y="418995"/>
                </a:lnTo>
                <a:lnTo>
                  <a:pt x="1398261" y="418995"/>
                </a:lnTo>
                <a:lnTo>
                  <a:pt x="1399445" y="413642"/>
                </a:lnTo>
                <a:lnTo>
                  <a:pt x="1399953" y="413642"/>
                </a:lnTo>
                <a:lnTo>
                  <a:pt x="1384266" y="404618"/>
                </a:lnTo>
                <a:close/>
              </a:path>
              <a:path w="1910080" h="819785">
                <a:moveTo>
                  <a:pt x="1407344" y="415386"/>
                </a:moveTo>
                <a:lnTo>
                  <a:pt x="1406577" y="415432"/>
                </a:lnTo>
                <a:lnTo>
                  <a:pt x="1406910" y="420904"/>
                </a:lnTo>
                <a:lnTo>
                  <a:pt x="1408095" y="415551"/>
                </a:lnTo>
                <a:lnTo>
                  <a:pt x="1407344" y="415386"/>
                </a:lnTo>
                <a:close/>
              </a:path>
              <a:path w="1910080" h="819785">
                <a:moveTo>
                  <a:pt x="1414518" y="414950"/>
                </a:moveTo>
                <a:lnTo>
                  <a:pt x="1407344" y="415386"/>
                </a:lnTo>
                <a:lnTo>
                  <a:pt x="1408095" y="415551"/>
                </a:lnTo>
                <a:lnTo>
                  <a:pt x="1406910" y="420904"/>
                </a:lnTo>
                <a:lnTo>
                  <a:pt x="1429906" y="420904"/>
                </a:lnTo>
                <a:lnTo>
                  <a:pt x="1430706" y="420477"/>
                </a:lnTo>
                <a:lnTo>
                  <a:pt x="1415559" y="420378"/>
                </a:lnTo>
                <a:lnTo>
                  <a:pt x="1413842" y="415172"/>
                </a:lnTo>
                <a:lnTo>
                  <a:pt x="1414518" y="414950"/>
                </a:lnTo>
                <a:close/>
              </a:path>
              <a:path w="1910080" h="819785">
                <a:moveTo>
                  <a:pt x="1415226" y="414907"/>
                </a:moveTo>
                <a:lnTo>
                  <a:pt x="1414518" y="414950"/>
                </a:lnTo>
                <a:lnTo>
                  <a:pt x="1413842" y="415172"/>
                </a:lnTo>
                <a:lnTo>
                  <a:pt x="1415559" y="420378"/>
                </a:lnTo>
                <a:lnTo>
                  <a:pt x="1415226" y="414907"/>
                </a:lnTo>
                <a:close/>
              </a:path>
              <a:path w="1910080" h="819785">
                <a:moveTo>
                  <a:pt x="1423934" y="414907"/>
                </a:moveTo>
                <a:lnTo>
                  <a:pt x="1415226" y="414907"/>
                </a:lnTo>
                <a:lnTo>
                  <a:pt x="1415559" y="420378"/>
                </a:lnTo>
                <a:lnTo>
                  <a:pt x="1430654" y="420378"/>
                </a:lnTo>
                <a:lnTo>
                  <a:pt x="1428963" y="417216"/>
                </a:lnTo>
                <a:lnTo>
                  <a:pt x="1425169" y="417216"/>
                </a:lnTo>
                <a:lnTo>
                  <a:pt x="1423934" y="414907"/>
                </a:lnTo>
                <a:close/>
              </a:path>
              <a:path w="1910080" h="819785">
                <a:moveTo>
                  <a:pt x="1399445" y="413642"/>
                </a:moveTo>
                <a:lnTo>
                  <a:pt x="1398261" y="418995"/>
                </a:lnTo>
                <a:lnTo>
                  <a:pt x="1401001" y="414245"/>
                </a:lnTo>
                <a:lnTo>
                  <a:pt x="1400270" y="413824"/>
                </a:lnTo>
                <a:lnTo>
                  <a:pt x="1399445" y="413642"/>
                </a:lnTo>
                <a:close/>
              </a:path>
              <a:path w="1910080" h="819785">
                <a:moveTo>
                  <a:pt x="1400270" y="413824"/>
                </a:moveTo>
                <a:lnTo>
                  <a:pt x="1401001" y="414245"/>
                </a:lnTo>
                <a:lnTo>
                  <a:pt x="1398261" y="418995"/>
                </a:lnTo>
                <a:lnTo>
                  <a:pt x="1406794" y="418995"/>
                </a:lnTo>
                <a:lnTo>
                  <a:pt x="1406577" y="415432"/>
                </a:lnTo>
                <a:lnTo>
                  <a:pt x="1407344" y="415386"/>
                </a:lnTo>
                <a:lnTo>
                  <a:pt x="1400270" y="413824"/>
                </a:lnTo>
                <a:close/>
              </a:path>
              <a:path w="1910080" h="819785">
                <a:moveTo>
                  <a:pt x="1423452" y="412010"/>
                </a:moveTo>
                <a:lnTo>
                  <a:pt x="1423001" y="412158"/>
                </a:lnTo>
                <a:lnTo>
                  <a:pt x="1422584" y="412381"/>
                </a:lnTo>
                <a:lnTo>
                  <a:pt x="1425169" y="417216"/>
                </a:lnTo>
                <a:lnTo>
                  <a:pt x="1423452" y="412010"/>
                </a:lnTo>
                <a:close/>
              </a:path>
              <a:path w="1910080" h="819785">
                <a:moveTo>
                  <a:pt x="1426178" y="412010"/>
                </a:moveTo>
                <a:lnTo>
                  <a:pt x="1423452" y="412010"/>
                </a:lnTo>
                <a:lnTo>
                  <a:pt x="1425169" y="417216"/>
                </a:lnTo>
                <a:lnTo>
                  <a:pt x="1428963" y="417216"/>
                </a:lnTo>
                <a:lnTo>
                  <a:pt x="1426178" y="412010"/>
                </a:lnTo>
                <a:close/>
              </a:path>
              <a:path w="1910080" h="819785">
                <a:moveTo>
                  <a:pt x="1423001" y="412158"/>
                </a:moveTo>
                <a:lnTo>
                  <a:pt x="1414518" y="414950"/>
                </a:lnTo>
                <a:lnTo>
                  <a:pt x="1415226" y="414907"/>
                </a:lnTo>
                <a:lnTo>
                  <a:pt x="1423934" y="414907"/>
                </a:lnTo>
                <a:lnTo>
                  <a:pt x="1422584" y="412381"/>
                </a:lnTo>
                <a:lnTo>
                  <a:pt x="1423001" y="412158"/>
                </a:lnTo>
                <a:close/>
              </a:path>
              <a:path w="1910080" h="819785">
                <a:moveTo>
                  <a:pt x="1399953" y="413642"/>
                </a:moveTo>
                <a:lnTo>
                  <a:pt x="1399445" y="413642"/>
                </a:lnTo>
                <a:lnTo>
                  <a:pt x="1400270" y="413824"/>
                </a:lnTo>
                <a:lnTo>
                  <a:pt x="1399953" y="413642"/>
                </a:lnTo>
                <a:close/>
              </a:path>
              <a:path w="1910080" h="819785">
                <a:moveTo>
                  <a:pt x="1425535" y="410806"/>
                </a:moveTo>
                <a:lnTo>
                  <a:pt x="1423001" y="412158"/>
                </a:lnTo>
                <a:lnTo>
                  <a:pt x="1423452" y="412010"/>
                </a:lnTo>
                <a:lnTo>
                  <a:pt x="1426178" y="412010"/>
                </a:lnTo>
                <a:lnTo>
                  <a:pt x="1425535" y="410806"/>
                </a:lnTo>
                <a:close/>
              </a:path>
              <a:path w="1910080" h="819785">
                <a:moveTo>
                  <a:pt x="1370614" y="409414"/>
                </a:moveTo>
                <a:close/>
              </a:path>
              <a:path w="1910080" h="819785">
                <a:moveTo>
                  <a:pt x="1373275" y="404618"/>
                </a:moveTo>
                <a:lnTo>
                  <a:pt x="1370536" y="409368"/>
                </a:lnTo>
                <a:lnTo>
                  <a:pt x="1370701" y="409460"/>
                </a:lnTo>
                <a:lnTo>
                  <a:pt x="1373275" y="404618"/>
                </a:lnTo>
                <a:close/>
              </a:path>
              <a:path w="1910080" h="819785">
                <a:moveTo>
                  <a:pt x="1366640" y="394892"/>
                </a:moveTo>
                <a:lnTo>
                  <a:pt x="1361492" y="404575"/>
                </a:lnTo>
                <a:lnTo>
                  <a:pt x="1370614" y="409414"/>
                </a:lnTo>
                <a:lnTo>
                  <a:pt x="1373275" y="404618"/>
                </a:lnTo>
                <a:lnTo>
                  <a:pt x="1384266" y="404618"/>
                </a:lnTo>
                <a:lnTo>
                  <a:pt x="1375849" y="399777"/>
                </a:lnTo>
                <a:lnTo>
                  <a:pt x="1366640" y="394892"/>
                </a:lnTo>
                <a:close/>
              </a:path>
              <a:path w="1910080" h="819785">
                <a:moveTo>
                  <a:pt x="1451255" y="397876"/>
                </a:moveTo>
                <a:lnTo>
                  <a:pt x="1441336" y="402572"/>
                </a:lnTo>
                <a:lnTo>
                  <a:pt x="1446038" y="412479"/>
                </a:lnTo>
                <a:lnTo>
                  <a:pt x="1455956" y="407783"/>
                </a:lnTo>
                <a:lnTo>
                  <a:pt x="1451255" y="397876"/>
                </a:lnTo>
                <a:close/>
              </a:path>
              <a:path w="1910080" h="819785">
                <a:moveTo>
                  <a:pt x="1500717" y="403592"/>
                </a:moveTo>
                <a:lnTo>
                  <a:pt x="1484752" y="403592"/>
                </a:lnTo>
                <a:lnTo>
                  <a:pt x="1483219" y="408856"/>
                </a:lnTo>
                <a:lnTo>
                  <a:pt x="1521981" y="423019"/>
                </a:lnTo>
                <a:lnTo>
                  <a:pt x="1522676" y="423129"/>
                </a:lnTo>
                <a:lnTo>
                  <a:pt x="1534361" y="422702"/>
                </a:lnTo>
                <a:lnTo>
                  <a:pt x="1534753" y="422645"/>
                </a:lnTo>
                <a:lnTo>
                  <a:pt x="1539342" y="421458"/>
                </a:lnTo>
                <a:lnTo>
                  <a:pt x="1538348" y="417625"/>
                </a:lnTo>
                <a:lnTo>
                  <a:pt x="1523192" y="417625"/>
                </a:lnTo>
                <a:lnTo>
                  <a:pt x="1522991" y="412147"/>
                </a:lnTo>
                <a:lnTo>
                  <a:pt x="1524065" y="412107"/>
                </a:lnTo>
                <a:lnTo>
                  <a:pt x="1500717" y="403592"/>
                </a:lnTo>
                <a:close/>
              </a:path>
              <a:path w="1910080" h="819785">
                <a:moveTo>
                  <a:pt x="1524065" y="412107"/>
                </a:moveTo>
                <a:lnTo>
                  <a:pt x="1522991" y="412147"/>
                </a:lnTo>
                <a:lnTo>
                  <a:pt x="1523192" y="417625"/>
                </a:lnTo>
                <a:lnTo>
                  <a:pt x="1525076" y="412476"/>
                </a:lnTo>
                <a:lnTo>
                  <a:pt x="1524065" y="412107"/>
                </a:lnTo>
                <a:close/>
              </a:path>
              <a:path w="1910080" h="819785">
                <a:moveTo>
                  <a:pt x="1532966" y="411782"/>
                </a:moveTo>
                <a:lnTo>
                  <a:pt x="1524065" y="412107"/>
                </a:lnTo>
                <a:lnTo>
                  <a:pt x="1525076" y="412476"/>
                </a:lnTo>
                <a:lnTo>
                  <a:pt x="1523192" y="417625"/>
                </a:lnTo>
                <a:lnTo>
                  <a:pt x="1538348" y="417625"/>
                </a:lnTo>
                <a:lnTo>
                  <a:pt x="1538248" y="417239"/>
                </a:lnTo>
                <a:lnTo>
                  <a:pt x="1533763" y="417239"/>
                </a:lnTo>
                <a:lnTo>
                  <a:pt x="1532387" y="411932"/>
                </a:lnTo>
                <a:lnTo>
                  <a:pt x="1532966" y="411782"/>
                </a:lnTo>
                <a:close/>
              </a:path>
              <a:path w="1910080" h="819785">
                <a:moveTo>
                  <a:pt x="1533563" y="411760"/>
                </a:moveTo>
                <a:lnTo>
                  <a:pt x="1532966" y="411782"/>
                </a:lnTo>
                <a:lnTo>
                  <a:pt x="1532387" y="411932"/>
                </a:lnTo>
                <a:lnTo>
                  <a:pt x="1533763" y="417239"/>
                </a:lnTo>
                <a:lnTo>
                  <a:pt x="1533563" y="411760"/>
                </a:lnTo>
                <a:close/>
              </a:path>
              <a:path w="1910080" h="819785">
                <a:moveTo>
                  <a:pt x="1536828" y="411760"/>
                </a:moveTo>
                <a:lnTo>
                  <a:pt x="1533563" y="411760"/>
                </a:lnTo>
                <a:lnTo>
                  <a:pt x="1533763" y="417239"/>
                </a:lnTo>
                <a:lnTo>
                  <a:pt x="1538248" y="417239"/>
                </a:lnTo>
                <a:lnTo>
                  <a:pt x="1536828" y="411760"/>
                </a:lnTo>
                <a:close/>
              </a:path>
              <a:path w="1910080" h="819785">
                <a:moveTo>
                  <a:pt x="1536591" y="410845"/>
                </a:moveTo>
                <a:lnTo>
                  <a:pt x="1532966" y="411782"/>
                </a:lnTo>
                <a:lnTo>
                  <a:pt x="1533563" y="411760"/>
                </a:lnTo>
                <a:lnTo>
                  <a:pt x="1536828" y="411760"/>
                </a:lnTo>
                <a:lnTo>
                  <a:pt x="1536591" y="410845"/>
                </a:lnTo>
                <a:close/>
              </a:path>
              <a:path w="1910080" h="819785">
                <a:moveTo>
                  <a:pt x="1483042" y="408804"/>
                </a:moveTo>
                <a:lnTo>
                  <a:pt x="1483183" y="408856"/>
                </a:lnTo>
                <a:lnTo>
                  <a:pt x="1483042" y="408804"/>
                </a:lnTo>
                <a:close/>
              </a:path>
              <a:path w="1910080" h="819785">
                <a:moveTo>
                  <a:pt x="1484752" y="403592"/>
                </a:moveTo>
                <a:lnTo>
                  <a:pt x="1482868" y="408741"/>
                </a:lnTo>
                <a:lnTo>
                  <a:pt x="1483219" y="408856"/>
                </a:lnTo>
                <a:lnTo>
                  <a:pt x="1484752" y="403592"/>
                </a:lnTo>
                <a:close/>
              </a:path>
              <a:path w="1910080" h="819785">
                <a:moveTo>
                  <a:pt x="1492299" y="400522"/>
                </a:moveTo>
                <a:lnTo>
                  <a:pt x="1474181" y="400522"/>
                </a:lnTo>
                <a:lnTo>
                  <a:pt x="1473934" y="405998"/>
                </a:lnTo>
                <a:lnTo>
                  <a:pt x="1473380" y="405998"/>
                </a:lnTo>
                <a:lnTo>
                  <a:pt x="1483042" y="408804"/>
                </a:lnTo>
                <a:lnTo>
                  <a:pt x="1482868" y="408741"/>
                </a:lnTo>
                <a:lnTo>
                  <a:pt x="1483871" y="405998"/>
                </a:lnTo>
                <a:lnTo>
                  <a:pt x="1473934" y="405998"/>
                </a:lnTo>
                <a:lnTo>
                  <a:pt x="1473278" y="405969"/>
                </a:lnTo>
                <a:lnTo>
                  <a:pt x="1483882" y="405969"/>
                </a:lnTo>
                <a:lnTo>
                  <a:pt x="1484752" y="403592"/>
                </a:lnTo>
                <a:lnTo>
                  <a:pt x="1500717" y="403592"/>
                </a:lnTo>
                <a:lnTo>
                  <a:pt x="1492299" y="400522"/>
                </a:lnTo>
                <a:close/>
              </a:path>
              <a:path w="1910080" h="819785">
                <a:moveTo>
                  <a:pt x="1474181" y="400522"/>
                </a:moveTo>
                <a:lnTo>
                  <a:pt x="1472648" y="405786"/>
                </a:lnTo>
                <a:lnTo>
                  <a:pt x="1473278" y="405969"/>
                </a:lnTo>
                <a:lnTo>
                  <a:pt x="1473934" y="405998"/>
                </a:lnTo>
                <a:lnTo>
                  <a:pt x="1474181" y="400522"/>
                </a:lnTo>
                <a:close/>
              </a:path>
              <a:path w="1910080" h="819785">
                <a:moveTo>
                  <a:pt x="1471037" y="394893"/>
                </a:moveTo>
                <a:lnTo>
                  <a:pt x="1470543" y="405846"/>
                </a:lnTo>
                <a:lnTo>
                  <a:pt x="1473278" y="405969"/>
                </a:lnTo>
                <a:lnTo>
                  <a:pt x="1472648" y="405786"/>
                </a:lnTo>
                <a:lnTo>
                  <a:pt x="1474181" y="400522"/>
                </a:lnTo>
                <a:lnTo>
                  <a:pt x="1492299" y="400522"/>
                </a:lnTo>
                <a:lnTo>
                  <a:pt x="1486284" y="398328"/>
                </a:lnTo>
                <a:lnTo>
                  <a:pt x="1475293" y="395136"/>
                </a:lnTo>
                <a:lnTo>
                  <a:pt x="1474865" y="395065"/>
                </a:lnTo>
                <a:lnTo>
                  <a:pt x="1471037" y="394893"/>
                </a:lnTo>
                <a:close/>
              </a:path>
              <a:path w="1910080" h="819785">
                <a:moveTo>
                  <a:pt x="1563653" y="402774"/>
                </a:moveTo>
                <a:lnTo>
                  <a:pt x="1553186" y="406074"/>
                </a:lnTo>
                <a:lnTo>
                  <a:pt x="1556489" y="416529"/>
                </a:lnTo>
                <a:lnTo>
                  <a:pt x="1566957" y="413229"/>
                </a:lnTo>
                <a:lnTo>
                  <a:pt x="1563653" y="402774"/>
                </a:lnTo>
                <a:close/>
              </a:path>
              <a:path w="1910080" h="819785">
                <a:moveTo>
                  <a:pt x="1627596" y="405473"/>
                </a:moveTo>
                <a:lnTo>
                  <a:pt x="1604877" y="405473"/>
                </a:lnTo>
                <a:lnTo>
                  <a:pt x="1603825" y="410853"/>
                </a:lnTo>
                <a:lnTo>
                  <a:pt x="1644466" y="420959"/>
                </a:lnTo>
                <a:lnTo>
                  <a:pt x="1645025" y="421010"/>
                </a:lnTo>
                <a:lnTo>
                  <a:pt x="1651234" y="420610"/>
                </a:lnTo>
                <a:lnTo>
                  <a:pt x="1650905" y="415503"/>
                </a:lnTo>
                <a:lnTo>
                  <a:pt x="1645240" y="415503"/>
                </a:lnTo>
                <a:lnTo>
                  <a:pt x="1644887" y="410032"/>
                </a:lnTo>
                <a:lnTo>
                  <a:pt x="1645737" y="409978"/>
                </a:lnTo>
                <a:lnTo>
                  <a:pt x="1627596" y="405473"/>
                </a:lnTo>
                <a:close/>
              </a:path>
              <a:path w="1910080" h="819785">
                <a:moveTo>
                  <a:pt x="1645737" y="409978"/>
                </a:moveTo>
                <a:lnTo>
                  <a:pt x="1644887" y="410032"/>
                </a:lnTo>
                <a:lnTo>
                  <a:pt x="1645240" y="415503"/>
                </a:lnTo>
                <a:lnTo>
                  <a:pt x="1646565" y="410183"/>
                </a:lnTo>
                <a:lnTo>
                  <a:pt x="1645737" y="409978"/>
                </a:lnTo>
                <a:close/>
              </a:path>
              <a:path w="1910080" h="819785">
                <a:moveTo>
                  <a:pt x="1650529" y="409669"/>
                </a:moveTo>
                <a:lnTo>
                  <a:pt x="1645737" y="409978"/>
                </a:lnTo>
                <a:lnTo>
                  <a:pt x="1646565" y="410183"/>
                </a:lnTo>
                <a:lnTo>
                  <a:pt x="1645240" y="415503"/>
                </a:lnTo>
                <a:lnTo>
                  <a:pt x="1650905" y="415503"/>
                </a:lnTo>
                <a:lnTo>
                  <a:pt x="1650529" y="409669"/>
                </a:lnTo>
                <a:close/>
              </a:path>
              <a:path w="1910080" h="819785">
                <a:moveTo>
                  <a:pt x="1603688" y="410826"/>
                </a:moveTo>
                <a:lnTo>
                  <a:pt x="1603825" y="410853"/>
                </a:lnTo>
                <a:lnTo>
                  <a:pt x="1603688" y="410826"/>
                </a:lnTo>
                <a:close/>
              </a:path>
              <a:path w="1910080" h="819785">
                <a:moveTo>
                  <a:pt x="1604877" y="405473"/>
                </a:moveTo>
                <a:lnTo>
                  <a:pt x="1603552" y="410793"/>
                </a:lnTo>
                <a:lnTo>
                  <a:pt x="1603825" y="410853"/>
                </a:lnTo>
                <a:lnTo>
                  <a:pt x="1604877" y="405473"/>
                </a:lnTo>
                <a:close/>
              </a:path>
              <a:path w="1910080" h="819785">
                <a:moveTo>
                  <a:pt x="1617775" y="403034"/>
                </a:moveTo>
                <a:lnTo>
                  <a:pt x="1592384" y="403034"/>
                </a:lnTo>
                <a:lnTo>
                  <a:pt x="1592416" y="408516"/>
                </a:lnTo>
                <a:lnTo>
                  <a:pt x="1591868" y="408519"/>
                </a:lnTo>
                <a:lnTo>
                  <a:pt x="1603688" y="410826"/>
                </a:lnTo>
                <a:lnTo>
                  <a:pt x="1603552" y="410793"/>
                </a:lnTo>
                <a:lnTo>
                  <a:pt x="1604877" y="405473"/>
                </a:lnTo>
                <a:lnTo>
                  <a:pt x="1627596" y="405473"/>
                </a:lnTo>
                <a:lnTo>
                  <a:pt x="1617775" y="403034"/>
                </a:lnTo>
                <a:close/>
              </a:path>
              <a:path w="1910080" h="819785">
                <a:moveTo>
                  <a:pt x="1592718" y="397550"/>
                </a:moveTo>
                <a:lnTo>
                  <a:pt x="1582079" y="397612"/>
                </a:lnTo>
                <a:lnTo>
                  <a:pt x="1582143" y="408575"/>
                </a:lnTo>
                <a:lnTo>
                  <a:pt x="1591868" y="408519"/>
                </a:lnTo>
                <a:lnTo>
                  <a:pt x="1591332" y="408414"/>
                </a:lnTo>
                <a:lnTo>
                  <a:pt x="1592384" y="403034"/>
                </a:lnTo>
                <a:lnTo>
                  <a:pt x="1617775" y="403034"/>
                </a:lnTo>
                <a:lnTo>
                  <a:pt x="1605930" y="400093"/>
                </a:lnTo>
                <a:lnTo>
                  <a:pt x="1593079" y="397584"/>
                </a:lnTo>
                <a:lnTo>
                  <a:pt x="1592718" y="397550"/>
                </a:lnTo>
                <a:close/>
              </a:path>
              <a:path w="1910080" h="819785">
                <a:moveTo>
                  <a:pt x="1592384" y="403034"/>
                </a:moveTo>
                <a:lnTo>
                  <a:pt x="1591332" y="408414"/>
                </a:lnTo>
                <a:lnTo>
                  <a:pt x="1591868" y="408519"/>
                </a:lnTo>
                <a:lnTo>
                  <a:pt x="1592416" y="408516"/>
                </a:lnTo>
                <a:lnTo>
                  <a:pt x="1592384" y="403034"/>
                </a:lnTo>
                <a:close/>
              </a:path>
              <a:path w="1910080" h="819785">
                <a:moveTo>
                  <a:pt x="1677555" y="404378"/>
                </a:moveTo>
                <a:lnTo>
                  <a:pt x="1666879" y="406905"/>
                </a:lnTo>
                <a:lnTo>
                  <a:pt x="1669406" y="417574"/>
                </a:lnTo>
                <a:lnTo>
                  <a:pt x="1680091" y="415044"/>
                </a:lnTo>
                <a:lnTo>
                  <a:pt x="1677555" y="404378"/>
                </a:lnTo>
                <a:close/>
              </a:path>
              <a:path w="1910080" h="819785">
                <a:moveTo>
                  <a:pt x="1755342" y="406804"/>
                </a:moveTo>
                <a:lnTo>
                  <a:pt x="1725964" y="406804"/>
                </a:lnTo>
                <a:lnTo>
                  <a:pt x="1725169" y="412228"/>
                </a:lnTo>
                <a:lnTo>
                  <a:pt x="1762846" y="419388"/>
                </a:lnTo>
                <a:lnTo>
                  <a:pt x="1763278" y="419418"/>
                </a:lnTo>
                <a:lnTo>
                  <a:pt x="1765535" y="419307"/>
                </a:lnTo>
                <a:lnTo>
                  <a:pt x="1765269" y="413921"/>
                </a:lnTo>
                <a:lnTo>
                  <a:pt x="1763443" y="413921"/>
                </a:lnTo>
                <a:lnTo>
                  <a:pt x="1763173" y="408446"/>
                </a:lnTo>
                <a:lnTo>
                  <a:pt x="1763825" y="408414"/>
                </a:lnTo>
                <a:lnTo>
                  <a:pt x="1755342" y="406804"/>
                </a:lnTo>
                <a:close/>
              </a:path>
              <a:path w="1910080" h="819785">
                <a:moveTo>
                  <a:pt x="1763825" y="408414"/>
                </a:moveTo>
                <a:lnTo>
                  <a:pt x="1763173" y="408446"/>
                </a:lnTo>
                <a:lnTo>
                  <a:pt x="1763443" y="413921"/>
                </a:lnTo>
                <a:lnTo>
                  <a:pt x="1764468" y="408536"/>
                </a:lnTo>
                <a:lnTo>
                  <a:pt x="1763825" y="408414"/>
                </a:lnTo>
                <a:close/>
              </a:path>
              <a:path w="1910080" h="819785">
                <a:moveTo>
                  <a:pt x="1764994" y="408357"/>
                </a:moveTo>
                <a:lnTo>
                  <a:pt x="1763825" y="408414"/>
                </a:lnTo>
                <a:lnTo>
                  <a:pt x="1764468" y="408536"/>
                </a:lnTo>
                <a:lnTo>
                  <a:pt x="1763443" y="413921"/>
                </a:lnTo>
                <a:lnTo>
                  <a:pt x="1765269" y="413921"/>
                </a:lnTo>
                <a:lnTo>
                  <a:pt x="1764994" y="408357"/>
                </a:lnTo>
                <a:close/>
              </a:path>
              <a:path w="1910080" h="819785">
                <a:moveTo>
                  <a:pt x="1725056" y="412212"/>
                </a:moveTo>
                <a:close/>
              </a:path>
              <a:path w="1910080" h="819785">
                <a:moveTo>
                  <a:pt x="1725964" y="406804"/>
                </a:moveTo>
                <a:lnTo>
                  <a:pt x="1725167" y="410991"/>
                </a:lnTo>
                <a:lnTo>
                  <a:pt x="1725056" y="412212"/>
                </a:lnTo>
                <a:lnTo>
                  <a:pt x="1725964" y="406804"/>
                </a:lnTo>
                <a:close/>
              </a:path>
              <a:path w="1910080" h="819785">
                <a:moveTo>
                  <a:pt x="1744230" y="404696"/>
                </a:moveTo>
                <a:lnTo>
                  <a:pt x="1711549" y="404696"/>
                </a:lnTo>
                <a:lnTo>
                  <a:pt x="1711730" y="410175"/>
                </a:lnTo>
                <a:lnTo>
                  <a:pt x="1711239" y="410191"/>
                </a:lnTo>
                <a:lnTo>
                  <a:pt x="1725056" y="412212"/>
                </a:lnTo>
                <a:lnTo>
                  <a:pt x="1725964" y="406804"/>
                </a:lnTo>
                <a:lnTo>
                  <a:pt x="1755342" y="406804"/>
                </a:lnTo>
                <a:lnTo>
                  <a:pt x="1744230" y="404696"/>
                </a:lnTo>
                <a:close/>
              </a:path>
              <a:path w="1910080" h="819785">
                <a:moveTo>
                  <a:pt x="1711695" y="399206"/>
                </a:moveTo>
                <a:lnTo>
                  <a:pt x="1697546" y="399673"/>
                </a:lnTo>
                <a:lnTo>
                  <a:pt x="1697184" y="399722"/>
                </a:lnTo>
                <a:lnTo>
                  <a:pt x="1694643" y="400325"/>
                </a:lnTo>
                <a:lnTo>
                  <a:pt x="1697179" y="410991"/>
                </a:lnTo>
                <a:lnTo>
                  <a:pt x="1698750" y="410619"/>
                </a:lnTo>
                <a:lnTo>
                  <a:pt x="1698276" y="410619"/>
                </a:lnTo>
                <a:lnTo>
                  <a:pt x="1698095" y="405140"/>
                </a:lnTo>
                <a:lnTo>
                  <a:pt x="1711484" y="405140"/>
                </a:lnTo>
                <a:lnTo>
                  <a:pt x="1711549" y="404696"/>
                </a:lnTo>
                <a:lnTo>
                  <a:pt x="1744230" y="404696"/>
                </a:lnTo>
                <a:lnTo>
                  <a:pt x="1726759" y="401380"/>
                </a:lnTo>
                <a:lnTo>
                  <a:pt x="1712020" y="399224"/>
                </a:lnTo>
                <a:lnTo>
                  <a:pt x="1711695" y="399206"/>
                </a:lnTo>
                <a:close/>
              </a:path>
              <a:path w="1910080" h="819785">
                <a:moveTo>
                  <a:pt x="1698095" y="405140"/>
                </a:moveTo>
                <a:lnTo>
                  <a:pt x="1698276" y="410619"/>
                </a:lnTo>
                <a:lnTo>
                  <a:pt x="1698827" y="410600"/>
                </a:lnTo>
                <a:lnTo>
                  <a:pt x="1699363" y="410473"/>
                </a:lnTo>
                <a:lnTo>
                  <a:pt x="1698095" y="405140"/>
                </a:lnTo>
                <a:close/>
              </a:path>
              <a:path w="1910080" h="819785">
                <a:moveTo>
                  <a:pt x="1698827" y="410600"/>
                </a:moveTo>
                <a:lnTo>
                  <a:pt x="1698276" y="410619"/>
                </a:lnTo>
                <a:lnTo>
                  <a:pt x="1698750" y="410619"/>
                </a:lnTo>
                <a:close/>
              </a:path>
              <a:path w="1910080" h="819785">
                <a:moveTo>
                  <a:pt x="1711484" y="405140"/>
                </a:moveTo>
                <a:lnTo>
                  <a:pt x="1698095" y="405140"/>
                </a:lnTo>
                <a:lnTo>
                  <a:pt x="1699363" y="410473"/>
                </a:lnTo>
                <a:lnTo>
                  <a:pt x="1698827" y="410600"/>
                </a:lnTo>
                <a:lnTo>
                  <a:pt x="1711239" y="410191"/>
                </a:lnTo>
                <a:lnTo>
                  <a:pt x="1710754" y="410120"/>
                </a:lnTo>
                <a:lnTo>
                  <a:pt x="1711484" y="405140"/>
                </a:lnTo>
                <a:close/>
              </a:path>
              <a:path w="1910080" h="819785">
                <a:moveTo>
                  <a:pt x="1711549" y="404696"/>
                </a:moveTo>
                <a:lnTo>
                  <a:pt x="1710754" y="410120"/>
                </a:lnTo>
                <a:lnTo>
                  <a:pt x="1711239" y="410191"/>
                </a:lnTo>
                <a:lnTo>
                  <a:pt x="1711730" y="410175"/>
                </a:lnTo>
                <a:lnTo>
                  <a:pt x="1711549" y="404696"/>
                </a:lnTo>
                <a:close/>
              </a:path>
              <a:path w="1910080" h="819785">
                <a:moveTo>
                  <a:pt x="1792492" y="404869"/>
                </a:moveTo>
                <a:lnTo>
                  <a:pt x="1781706" y="406906"/>
                </a:lnTo>
                <a:lnTo>
                  <a:pt x="1783745" y="417679"/>
                </a:lnTo>
                <a:lnTo>
                  <a:pt x="1794531" y="415642"/>
                </a:lnTo>
                <a:lnTo>
                  <a:pt x="1792492" y="404869"/>
                </a:lnTo>
                <a:close/>
              </a:path>
              <a:path w="1910080" h="819785">
                <a:moveTo>
                  <a:pt x="1874442" y="406397"/>
                </a:moveTo>
                <a:lnTo>
                  <a:pt x="1834558" y="406397"/>
                </a:lnTo>
                <a:lnTo>
                  <a:pt x="1834488" y="411878"/>
                </a:lnTo>
                <a:lnTo>
                  <a:pt x="1834151" y="411878"/>
                </a:lnTo>
                <a:lnTo>
                  <a:pt x="1853937" y="414798"/>
                </a:lnTo>
                <a:lnTo>
                  <a:pt x="1879300" y="418080"/>
                </a:lnTo>
                <a:lnTo>
                  <a:pt x="1879865" y="418088"/>
                </a:lnTo>
                <a:lnTo>
                  <a:pt x="1880712" y="418066"/>
                </a:lnTo>
                <a:lnTo>
                  <a:pt x="1880572" y="412608"/>
                </a:lnTo>
                <a:lnTo>
                  <a:pt x="1879725" y="412608"/>
                </a:lnTo>
                <a:lnTo>
                  <a:pt x="1879706" y="411878"/>
                </a:lnTo>
                <a:lnTo>
                  <a:pt x="1834120" y="411874"/>
                </a:lnTo>
                <a:lnTo>
                  <a:pt x="1879706" y="411874"/>
                </a:lnTo>
                <a:lnTo>
                  <a:pt x="1879585" y="407128"/>
                </a:lnTo>
                <a:lnTo>
                  <a:pt x="1880009" y="407117"/>
                </a:lnTo>
                <a:lnTo>
                  <a:pt x="1874442" y="406397"/>
                </a:lnTo>
                <a:close/>
              </a:path>
              <a:path w="1910080" h="819785">
                <a:moveTo>
                  <a:pt x="1818955" y="400717"/>
                </a:moveTo>
                <a:lnTo>
                  <a:pt x="1818369" y="400780"/>
                </a:lnTo>
                <a:lnTo>
                  <a:pt x="1810032" y="402027"/>
                </a:lnTo>
                <a:lnTo>
                  <a:pt x="1811657" y="412870"/>
                </a:lnTo>
                <a:lnTo>
                  <a:pt x="1819556" y="411689"/>
                </a:lnTo>
                <a:lnTo>
                  <a:pt x="1819112" y="411683"/>
                </a:lnTo>
                <a:lnTo>
                  <a:pt x="1819181" y="406202"/>
                </a:lnTo>
                <a:lnTo>
                  <a:pt x="1872934" y="406202"/>
                </a:lnTo>
                <a:lnTo>
                  <a:pt x="1855541" y="403952"/>
                </a:lnTo>
                <a:lnTo>
                  <a:pt x="1835117" y="400938"/>
                </a:lnTo>
                <a:lnTo>
                  <a:pt x="1834627" y="400916"/>
                </a:lnTo>
                <a:lnTo>
                  <a:pt x="1818955" y="400717"/>
                </a:lnTo>
                <a:close/>
              </a:path>
              <a:path w="1910080" h="819785">
                <a:moveTo>
                  <a:pt x="1880009" y="407117"/>
                </a:moveTo>
                <a:lnTo>
                  <a:pt x="1879585" y="407128"/>
                </a:lnTo>
                <a:lnTo>
                  <a:pt x="1879725" y="412608"/>
                </a:lnTo>
                <a:lnTo>
                  <a:pt x="1880430" y="407171"/>
                </a:lnTo>
                <a:lnTo>
                  <a:pt x="1880009" y="407117"/>
                </a:lnTo>
                <a:close/>
              </a:path>
              <a:path w="1910080" h="819785">
                <a:moveTo>
                  <a:pt x="1880432" y="407106"/>
                </a:moveTo>
                <a:lnTo>
                  <a:pt x="1880009" y="407117"/>
                </a:lnTo>
                <a:lnTo>
                  <a:pt x="1880430" y="407171"/>
                </a:lnTo>
                <a:lnTo>
                  <a:pt x="1879725" y="412608"/>
                </a:lnTo>
                <a:lnTo>
                  <a:pt x="1880572" y="412608"/>
                </a:lnTo>
                <a:lnTo>
                  <a:pt x="1880432" y="407106"/>
                </a:lnTo>
                <a:close/>
              </a:path>
              <a:path w="1910080" h="819785">
                <a:moveTo>
                  <a:pt x="1834558" y="406397"/>
                </a:moveTo>
                <a:lnTo>
                  <a:pt x="1833755" y="411820"/>
                </a:lnTo>
                <a:lnTo>
                  <a:pt x="1834120" y="411874"/>
                </a:lnTo>
                <a:lnTo>
                  <a:pt x="1834488" y="411878"/>
                </a:lnTo>
                <a:lnTo>
                  <a:pt x="1834558" y="406397"/>
                </a:lnTo>
                <a:close/>
              </a:path>
              <a:path w="1910080" h="819785">
                <a:moveTo>
                  <a:pt x="1872934" y="406202"/>
                </a:moveTo>
                <a:lnTo>
                  <a:pt x="1819181" y="406202"/>
                </a:lnTo>
                <a:lnTo>
                  <a:pt x="1819994" y="411623"/>
                </a:lnTo>
                <a:lnTo>
                  <a:pt x="1819556" y="411689"/>
                </a:lnTo>
                <a:lnTo>
                  <a:pt x="1834120" y="411874"/>
                </a:lnTo>
                <a:lnTo>
                  <a:pt x="1833755" y="411820"/>
                </a:lnTo>
                <a:lnTo>
                  <a:pt x="1834558" y="406397"/>
                </a:lnTo>
                <a:lnTo>
                  <a:pt x="1874442" y="406397"/>
                </a:lnTo>
                <a:lnTo>
                  <a:pt x="1872934" y="406202"/>
                </a:lnTo>
                <a:close/>
              </a:path>
              <a:path w="1910080" h="819785">
                <a:moveTo>
                  <a:pt x="1819181" y="406202"/>
                </a:moveTo>
                <a:lnTo>
                  <a:pt x="1819112" y="411683"/>
                </a:lnTo>
                <a:lnTo>
                  <a:pt x="1819594" y="411683"/>
                </a:lnTo>
                <a:lnTo>
                  <a:pt x="1819994" y="411623"/>
                </a:lnTo>
                <a:lnTo>
                  <a:pt x="1819181" y="406202"/>
                </a:lnTo>
                <a:close/>
              </a:path>
              <a:path w="1910080" h="819785">
                <a:moveTo>
                  <a:pt x="1908268" y="405128"/>
                </a:moveTo>
                <a:lnTo>
                  <a:pt x="1897389" y="406585"/>
                </a:lnTo>
                <a:lnTo>
                  <a:pt x="1898849" y="417452"/>
                </a:lnTo>
                <a:lnTo>
                  <a:pt x="1909728" y="415994"/>
                </a:lnTo>
                <a:lnTo>
                  <a:pt x="1908268" y="4051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127585" y="3883136"/>
            <a:ext cx="32384" cy="410209"/>
          </a:xfrm>
          <a:custGeom>
            <a:avLst/>
            <a:gdLst/>
            <a:ahLst/>
            <a:cxnLst/>
            <a:rect l="l" t="t" r="r" b="b"/>
            <a:pathLst>
              <a:path w="32384" h="410210">
                <a:moveTo>
                  <a:pt x="0" y="409747"/>
                </a:moveTo>
                <a:lnTo>
                  <a:pt x="27869" y="409747"/>
                </a:lnTo>
                <a:lnTo>
                  <a:pt x="28830" y="359291"/>
                </a:lnTo>
                <a:lnTo>
                  <a:pt x="32174" y="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184760" y="3883136"/>
            <a:ext cx="16510" cy="819785"/>
          </a:xfrm>
          <a:custGeom>
            <a:avLst/>
            <a:gdLst/>
            <a:ahLst/>
            <a:cxnLst/>
            <a:rect l="l" t="t" r="r" b="b"/>
            <a:pathLst>
              <a:path w="16509" h="819785">
                <a:moveTo>
                  <a:pt x="0" y="0"/>
                </a:moveTo>
                <a:lnTo>
                  <a:pt x="7213" y="372062"/>
                </a:lnTo>
                <a:lnTo>
                  <a:pt x="16009" y="819496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240972" y="3883136"/>
            <a:ext cx="20955" cy="819785"/>
          </a:xfrm>
          <a:custGeom>
            <a:avLst/>
            <a:gdLst/>
            <a:ahLst/>
            <a:cxnLst/>
            <a:rect l="l" t="t" r="r" b="b"/>
            <a:pathLst>
              <a:path w="20955" h="819785">
                <a:moveTo>
                  <a:pt x="0" y="819496"/>
                </a:moveTo>
                <a:lnTo>
                  <a:pt x="3855" y="655079"/>
                </a:lnTo>
                <a:lnTo>
                  <a:pt x="17309" y="95390"/>
                </a:lnTo>
                <a:lnTo>
                  <a:pt x="20680" y="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293391" y="3883136"/>
            <a:ext cx="1755775" cy="700405"/>
          </a:xfrm>
          <a:custGeom>
            <a:avLst/>
            <a:gdLst/>
            <a:ahLst/>
            <a:cxnLst/>
            <a:rect l="l" t="t" r="r" b="b"/>
            <a:pathLst>
              <a:path w="1755775" h="700404">
                <a:moveTo>
                  <a:pt x="0" y="0"/>
                </a:moveTo>
                <a:lnTo>
                  <a:pt x="7175" y="163897"/>
                </a:lnTo>
                <a:lnTo>
                  <a:pt x="21590" y="485271"/>
                </a:lnTo>
                <a:lnTo>
                  <a:pt x="29278" y="603250"/>
                </a:lnTo>
                <a:lnTo>
                  <a:pt x="35044" y="659812"/>
                </a:lnTo>
                <a:lnTo>
                  <a:pt x="43693" y="697682"/>
                </a:lnTo>
                <a:lnTo>
                  <a:pt x="46576" y="699804"/>
                </a:lnTo>
                <a:lnTo>
                  <a:pt x="48498" y="698800"/>
                </a:lnTo>
                <a:lnTo>
                  <a:pt x="60991" y="656045"/>
                </a:lnTo>
                <a:lnTo>
                  <a:pt x="68679" y="607177"/>
                </a:lnTo>
                <a:lnTo>
                  <a:pt x="79250" y="521061"/>
                </a:lnTo>
                <a:lnTo>
                  <a:pt x="113846" y="216970"/>
                </a:lnTo>
                <a:lnTo>
                  <a:pt x="119612" y="191684"/>
                </a:lnTo>
                <a:lnTo>
                  <a:pt x="123456" y="183492"/>
                </a:lnTo>
                <a:lnTo>
                  <a:pt x="126339" y="182423"/>
                </a:lnTo>
                <a:lnTo>
                  <a:pt x="128261" y="184247"/>
                </a:lnTo>
                <a:lnTo>
                  <a:pt x="139793" y="238327"/>
                </a:lnTo>
                <a:lnTo>
                  <a:pt x="146520" y="300118"/>
                </a:lnTo>
                <a:lnTo>
                  <a:pt x="159974" y="455424"/>
                </a:lnTo>
                <a:lnTo>
                  <a:pt x="169585" y="553162"/>
                </a:lnTo>
                <a:lnTo>
                  <a:pt x="175351" y="592137"/>
                </a:lnTo>
                <a:lnTo>
                  <a:pt x="180156" y="609461"/>
                </a:lnTo>
                <a:lnTo>
                  <a:pt x="183039" y="612700"/>
                </a:lnTo>
                <a:lnTo>
                  <a:pt x="184961" y="611847"/>
                </a:lnTo>
                <a:lnTo>
                  <a:pt x="196493" y="560289"/>
                </a:lnTo>
                <a:lnTo>
                  <a:pt x="204181" y="492910"/>
                </a:lnTo>
                <a:lnTo>
                  <a:pt x="223401" y="315288"/>
                </a:lnTo>
                <a:lnTo>
                  <a:pt x="229167" y="283701"/>
                </a:lnTo>
                <a:lnTo>
                  <a:pt x="233972" y="269952"/>
                </a:lnTo>
                <a:lnTo>
                  <a:pt x="236855" y="267431"/>
                </a:lnTo>
                <a:lnTo>
                  <a:pt x="238777" y="268100"/>
                </a:lnTo>
                <a:lnTo>
                  <a:pt x="241660" y="272482"/>
                </a:lnTo>
                <a:lnTo>
                  <a:pt x="245504" y="284145"/>
                </a:lnTo>
                <a:lnTo>
                  <a:pt x="251270" y="312025"/>
                </a:lnTo>
                <a:lnTo>
                  <a:pt x="260880" y="375060"/>
                </a:lnTo>
                <a:lnTo>
                  <a:pt x="273373" y="454908"/>
                </a:lnTo>
                <a:lnTo>
                  <a:pt x="280100" y="483296"/>
                </a:lnTo>
                <a:lnTo>
                  <a:pt x="284905" y="494383"/>
                </a:lnTo>
                <a:lnTo>
                  <a:pt x="288749" y="497419"/>
                </a:lnTo>
                <a:lnTo>
                  <a:pt x="291632" y="496386"/>
                </a:lnTo>
                <a:lnTo>
                  <a:pt x="295476" y="490932"/>
                </a:lnTo>
                <a:lnTo>
                  <a:pt x="300281" y="478472"/>
                </a:lnTo>
                <a:lnTo>
                  <a:pt x="307969" y="449406"/>
                </a:lnTo>
                <a:lnTo>
                  <a:pt x="326228" y="375803"/>
                </a:lnTo>
                <a:lnTo>
                  <a:pt x="332955" y="359571"/>
                </a:lnTo>
                <a:lnTo>
                  <a:pt x="337760" y="353611"/>
                </a:lnTo>
                <a:lnTo>
                  <a:pt x="341604" y="352295"/>
                </a:lnTo>
                <a:lnTo>
                  <a:pt x="345448" y="353887"/>
                </a:lnTo>
                <a:lnTo>
                  <a:pt x="350253" y="359518"/>
                </a:lnTo>
                <a:lnTo>
                  <a:pt x="356019" y="370562"/>
                </a:lnTo>
                <a:lnTo>
                  <a:pt x="366591" y="397676"/>
                </a:lnTo>
                <a:lnTo>
                  <a:pt x="380045" y="431385"/>
                </a:lnTo>
                <a:lnTo>
                  <a:pt x="387733" y="444758"/>
                </a:lnTo>
                <a:lnTo>
                  <a:pt x="393499" y="450800"/>
                </a:lnTo>
                <a:lnTo>
                  <a:pt x="398304" y="453073"/>
                </a:lnTo>
                <a:lnTo>
                  <a:pt x="403109" y="452876"/>
                </a:lnTo>
                <a:lnTo>
                  <a:pt x="432900" y="409484"/>
                </a:lnTo>
                <a:lnTo>
                  <a:pt x="450198" y="374555"/>
                </a:lnTo>
                <a:lnTo>
                  <a:pt x="457886" y="364467"/>
                </a:lnTo>
                <a:lnTo>
                  <a:pt x="463652" y="360769"/>
                </a:lnTo>
                <a:lnTo>
                  <a:pt x="468457" y="360661"/>
                </a:lnTo>
                <a:lnTo>
                  <a:pt x="473262" y="363421"/>
                </a:lnTo>
                <a:lnTo>
                  <a:pt x="478067" y="369037"/>
                </a:lnTo>
                <a:lnTo>
                  <a:pt x="484794" y="381294"/>
                </a:lnTo>
                <a:lnTo>
                  <a:pt x="493443" y="402780"/>
                </a:lnTo>
                <a:lnTo>
                  <a:pt x="513624" y="454954"/>
                </a:lnTo>
                <a:lnTo>
                  <a:pt x="520351" y="464834"/>
                </a:lnTo>
                <a:lnTo>
                  <a:pt x="525156" y="467796"/>
                </a:lnTo>
                <a:lnTo>
                  <a:pt x="529000" y="467457"/>
                </a:lnTo>
                <a:lnTo>
                  <a:pt x="532844" y="464674"/>
                </a:lnTo>
                <a:lnTo>
                  <a:pt x="537649" y="457901"/>
                </a:lnTo>
                <a:lnTo>
                  <a:pt x="544376" y="443078"/>
                </a:lnTo>
                <a:lnTo>
                  <a:pt x="553986" y="414781"/>
                </a:lnTo>
                <a:lnTo>
                  <a:pt x="569362" y="369827"/>
                </a:lnTo>
                <a:lnTo>
                  <a:pt x="576089" y="356994"/>
                </a:lnTo>
                <a:lnTo>
                  <a:pt x="580895" y="351909"/>
                </a:lnTo>
                <a:lnTo>
                  <a:pt x="584739" y="350539"/>
                </a:lnTo>
                <a:lnTo>
                  <a:pt x="588583" y="351600"/>
                </a:lnTo>
                <a:lnTo>
                  <a:pt x="593388" y="356206"/>
                </a:lnTo>
                <a:lnTo>
                  <a:pt x="599154" y="366008"/>
                </a:lnTo>
                <a:lnTo>
                  <a:pt x="606842" y="384521"/>
                </a:lnTo>
                <a:lnTo>
                  <a:pt x="630867" y="446469"/>
                </a:lnTo>
                <a:lnTo>
                  <a:pt x="637594" y="455718"/>
                </a:lnTo>
                <a:lnTo>
                  <a:pt x="642399" y="458746"/>
                </a:lnTo>
                <a:lnTo>
                  <a:pt x="647204" y="458699"/>
                </a:lnTo>
                <a:lnTo>
                  <a:pt x="652009" y="455711"/>
                </a:lnTo>
                <a:lnTo>
                  <a:pt x="657775" y="448682"/>
                </a:lnTo>
                <a:lnTo>
                  <a:pt x="665463" y="434820"/>
                </a:lnTo>
                <a:lnTo>
                  <a:pt x="694293" y="377526"/>
                </a:lnTo>
                <a:lnTo>
                  <a:pt x="701020" y="371189"/>
                </a:lnTo>
                <a:lnTo>
                  <a:pt x="706786" y="369234"/>
                </a:lnTo>
                <a:lnTo>
                  <a:pt x="711591" y="370085"/>
                </a:lnTo>
                <a:lnTo>
                  <a:pt x="717357" y="373901"/>
                </a:lnTo>
                <a:lnTo>
                  <a:pt x="724084" y="381676"/>
                </a:lnTo>
                <a:lnTo>
                  <a:pt x="733694" y="397124"/>
                </a:lnTo>
                <a:lnTo>
                  <a:pt x="754836" y="432584"/>
                </a:lnTo>
                <a:lnTo>
                  <a:pt x="762525" y="440377"/>
                </a:lnTo>
                <a:lnTo>
                  <a:pt x="768290" y="443150"/>
                </a:lnTo>
                <a:lnTo>
                  <a:pt x="774057" y="443041"/>
                </a:lnTo>
                <a:lnTo>
                  <a:pt x="779823" y="440083"/>
                </a:lnTo>
                <a:lnTo>
                  <a:pt x="786550" y="433408"/>
                </a:lnTo>
                <a:lnTo>
                  <a:pt x="795199" y="421033"/>
                </a:lnTo>
                <a:lnTo>
                  <a:pt x="818263" y="386217"/>
                </a:lnTo>
                <a:lnTo>
                  <a:pt x="824990" y="380781"/>
                </a:lnTo>
                <a:lnTo>
                  <a:pt x="830756" y="379000"/>
                </a:lnTo>
                <a:lnTo>
                  <a:pt x="836522" y="380011"/>
                </a:lnTo>
                <a:lnTo>
                  <a:pt x="842288" y="383664"/>
                </a:lnTo>
                <a:lnTo>
                  <a:pt x="849976" y="391928"/>
                </a:lnTo>
                <a:lnTo>
                  <a:pt x="863430" y="411238"/>
                </a:lnTo>
                <a:lnTo>
                  <a:pt x="874962" y="426184"/>
                </a:lnTo>
                <a:lnTo>
                  <a:pt x="882650" y="432381"/>
                </a:lnTo>
                <a:lnTo>
                  <a:pt x="888416" y="434335"/>
                </a:lnTo>
                <a:lnTo>
                  <a:pt x="894182" y="433852"/>
                </a:lnTo>
                <a:lnTo>
                  <a:pt x="900909" y="430420"/>
                </a:lnTo>
                <a:lnTo>
                  <a:pt x="908597" y="423491"/>
                </a:lnTo>
                <a:lnTo>
                  <a:pt x="938388" y="392853"/>
                </a:lnTo>
                <a:lnTo>
                  <a:pt x="945115" y="390363"/>
                </a:lnTo>
                <a:lnTo>
                  <a:pt x="951842" y="390414"/>
                </a:lnTo>
                <a:lnTo>
                  <a:pt x="958569" y="392819"/>
                </a:lnTo>
                <a:lnTo>
                  <a:pt x="967219" y="398593"/>
                </a:lnTo>
                <a:lnTo>
                  <a:pt x="997971" y="421796"/>
                </a:lnTo>
                <a:lnTo>
                  <a:pt x="1005659" y="423654"/>
                </a:lnTo>
                <a:lnTo>
                  <a:pt x="1013347" y="423189"/>
                </a:lnTo>
                <a:lnTo>
                  <a:pt x="1021996" y="420219"/>
                </a:lnTo>
                <a:lnTo>
                  <a:pt x="1034489" y="412965"/>
                </a:lnTo>
                <a:lnTo>
                  <a:pt x="1054670" y="401247"/>
                </a:lnTo>
                <a:lnTo>
                  <a:pt x="1064280" y="398508"/>
                </a:lnTo>
                <a:lnTo>
                  <a:pt x="1072929" y="398355"/>
                </a:lnTo>
                <a:lnTo>
                  <a:pt x="1082539" y="400668"/>
                </a:lnTo>
                <a:lnTo>
                  <a:pt x="1095032" y="406494"/>
                </a:lnTo>
                <a:lnTo>
                  <a:pt x="1118096" y="417734"/>
                </a:lnTo>
                <a:lnTo>
                  <a:pt x="1127706" y="419623"/>
                </a:lnTo>
                <a:lnTo>
                  <a:pt x="1137316" y="418979"/>
                </a:lnTo>
                <a:lnTo>
                  <a:pt x="1147887" y="415587"/>
                </a:lnTo>
                <a:lnTo>
                  <a:pt x="1186328" y="400204"/>
                </a:lnTo>
                <a:lnTo>
                  <a:pt x="1195938" y="400760"/>
                </a:lnTo>
                <a:lnTo>
                  <a:pt x="1206509" y="403961"/>
                </a:lnTo>
                <a:lnTo>
                  <a:pt x="1243988" y="418033"/>
                </a:lnTo>
                <a:lnTo>
                  <a:pt x="1253598" y="417650"/>
                </a:lnTo>
                <a:lnTo>
                  <a:pt x="1265130" y="414551"/>
                </a:lnTo>
                <a:lnTo>
                  <a:pt x="1300687" y="402564"/>
                </a:lnTo>
                <a:lnTo>
                  <a:pt x="1311258" y="402627"/>
                </a:lnTo>
                <a:lnTo>
                  <a:pt x="1323751" y="405312"/>
                </a:lnTo>
                <a:lnTo>
                  <a:pt x="1361230" y="415536"/>
                </a:lnTo>
                <a:lnTo>
                  <a:pt x="1373724" y="415146"/>
                </a:lnTo>
                <a:lnTo>
                  <a:pt x="1389099" y="411865"/>
                </a:lnTo>
                <a:lnTo>
                  <a:pt x="1417930" y="405052"/>
                </a:lnTo>
                <a:lnTo>
                  <a:pt x="1431384" y="404725"/>
                </a:lnTo>
                <a:lnTo>
                  <a:pt x="1446760" y="407015"/>
                </a:lnTo>
                <a:lnTo>
                  <a:pt x="1484239" y="413970"/>
                </a:lnTo>
                <a:lnTo>
                  <a:pt x="1498654" y="413300"/>
                </a:lnTo>
                <a:lnTo>
                  <a:pt x="1518835" y="409520"/>
                </a:lnTo>
                <a:lnTo>
                  <a:pt x="1540938" y="406043"/>
                </a:lnTo>
                <a:lnTo>
                  <a:pt x="1556314" y="406246"/>
                </a:lnTo>
                <a:lnTo>
                  <a:pt x="1576495" y="409355"/>
                </a:lnTo>
                <a:lnTo>
                  <a:pt x="1600521" y="412692"/>
                </a:lnTo>
                <a:lnTo>
                  <a:pt x="1616858" y="412421"/>
                </a:lnTo>
                <a:lnTo>
                  <a:pt x="1641844" y="409007"/>
                </a:lnTo>
                <a:lnTo>
                  <a:pt x="1663947" y="407016"/>
                </a:lnTo>
                <a:lnTo>
                  <a:pt x="1683167" y="407943"/>
                </a:lnTo>
                <a:lnTo>
                  <a:pt x="1731217" y="411760"/>
                </a:lnTo>
                <a:lnTo>
                  <a:pt x="1755242" y="409908"/>
                </a:lnTo>
              </a:path>
            </a:pathLst>
          </a:custGeom>
          <a:ln w="1096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31533" y="3883135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144686" y="3883135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31533" y="4702632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031533" y="3883135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504075" y="4568499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562250" y="4568499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620426" y="4568499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678601" y="4568499"/>
            <a:ext cx="1270" cy="11430"/>
          </a:xfrm>
          <a:custGeom>
            <a:avLst/>
            <a:gdLst/>
            <a:ahLst/>
            <a:cxnLst/>
            <a:rect l="l" t="t" r="r" b="b"/>
            <a:pathLst>
              <a:path w="1269" h="11429">
                <a:moveTo>
                  <a:pt x="1097" y="0"/>
                </a:moveTo>
                <a:lnTo>
                  <a:pt x="0" y="0"/>
                </a:lnTo>
                <a:lnTo>
                  <a:pt x="0" y="10963"/>
                </a:lnTo>
                <a:lnTo>
                  <a:pt x="1097" y="10963"/>
                </a:lnTo>
                <a:lnTo>
                  <a:pt x="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1737248" y="4504271"/>
            <a:ext cx="31369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0" dirty="0">
                <a:latin typeface="Times New Roman"/>
                <a:cs typeface="Times New Roman"/>
              </a:rPr>
              <a:t>No_Ctrl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2108160" y="4568499"/>
            <a:ext cx="70485" cy="11430"/>
          </a:xfrm>
          <a:custGeom>
            <a:avLst/>
            <a:gdLst/>
            <a:ahLst/>
            <a:cxnLst/>
            <a:rect l="l" t="t" r="r" b="b"/>
            <a:pathLst>
              <a:path w="70485" h="11429">
                <a:moveTo>
                  <a:pt x="70249" y="0"/>
                </a:moveTo>
                <a:lnTo>
                  <a:pt x="0" y="0"/>
                </a:lnTo>
                <a:lnTo>
                  <a:pt x="0" y="10963"/>
                </a:lnTo>
                <a:lnTo>
                  <a:pt x="70249" y="10963"/>
                </a:lnTo>
                <a:lnTo>
                  <a:pt x="702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2195972" y="4568499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10976" y="0"/>
                </a:moveTo>
                <a:lnTo>
                  <a:pt x="0" y="0"/>
                </a:lnTo>
                <a:lnTo>
                  <a:pt x="0" y="10963"/>
                </a:lnTo>
                <a:lnTo>
                  <a:pt x="10976" y="10963"/>
                </a:lnTo>
                <a:lnTo>
                  <a:pt x="109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2224511" y="4568499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59273" y="0"/>
                </a:moveTo>
                <a:lnTo>
                  <a:pt x="0" y="0"/>
                </a:lnTo>
                <a:lnTo>
                  <a:pt x="0" y="10963"/>
                </a:lnTo>
                <a:lnTo>
                  <a:pt x="59273" y="10963"/>
                </a:lnTo>
                <a:lnTo>
                  <a:pt x="592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 txBox="1"/>
          <p:nvPr/>
        </p:nvSpPr>
        <p:spPr>
          <a:xfrm>
            <a:off x="2341334" y="4504271"/>
            <a:ext cx="24066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-5" dirty="0">
                <a:latin typeface="Times New Roman"/>
                <a:cs typeface="Times New Roman"/>
              </a:rPr>
              <a:t>SES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2639183" y="4573981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87812" y="0"/>
                </a:lnTo>
                <a:lnTo>
                  <a:pt x="175624" y="0"/>
                </a:lnTo>
              </a:path>
            </a:pathLst>
          </a:custGeom>
          <a:ln w="109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2872357" y="4504271"/>
            <a:ext cx="20637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M</a:t>
            </a:r>
            <a:r>
              <a:rPr sz="700" spc="-5" dirty="0">
                <a:latin typeface="Times New Roman"/>
                <a:cs typeface="Times New Roman"/>
              </a:rPr>
              <a:t>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1127585" y="5858150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127585" y="5071544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1092932" y="5883481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1608088" y="5858150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608088" y="5071544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1573434" y="5882282"/>
            <a:ext cx="698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2088590" y="5858150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2088590" y="5071544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2569092" y="5858150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569092" y="5071544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049595" y="5858150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049595" y="5071544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2992989" y="5883481"/>
            <a:ext cx="113664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1223686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223686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319786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319786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415887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415887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511987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511987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704188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704188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800289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800289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896389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896389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992490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992490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184690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2184690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2280791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2280791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2376891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2376891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472992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472992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665193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665193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761293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761293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857393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857393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953494" y="587459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953494" y="5071544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 txBox="1"/>
          <p:nvPr/>
        </p:nvSpPr>
        <p:spPr>
          <a:xfrm>
            <a:off x="1918136" y="5858538"/>
            <a:ext cx="708025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85"/>
              </a:spcBef>
              <a:tabLst>
                <a:tab pos="606425" algn="l"/>
              </a:tabLst>
            </a:pPr>
            <a:r>
              <a:rPr sz="700" spc="-5" dirty="0">
                <a:latin typeface="Times New Roman"/>
                <a:cs typeface="Times New Roman"/>
              </a:rPr>
              <a:t>10	15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10" dirty="0">
                <a:latin typeface="Times New Roman"/>
                <a:cs typeface="Times New Roman"/>
              </a:rPr>
              <a:t>Seconds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1361850" y="6105700"/>
            <a:ext cx="145288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(d) </a:t>
            </a:r>
            <a:r>
              <a:rPr sz="700" spc="-10" dirty="0">
                <a:latin typeface="Times New Roman"/>
                <a:cs typeface="Times New Roman"/>
              </a:rPr>
              <a:t>Machine Angle Difference (G3 </a:t>
            </a:r>
            <a:r>
              <a:rPr sz="700" spc="-5" dirty="0">
                <a:latin typeface="Times New Roman"/>
                <a:cs typeface="Times New Roman"/>
              </a:rPr>
              <a:t>-</a:t>
            </a:r>
            <a:r>
              <a:rPr sz="700" spc="-20" dirty="0">
                <a:latin typeface="Times New Roman"/>
                <a:cs typeface="Times New Roman"/>
              </a:rPr>
              <a:t> </a:t>
            </a:r>
            <a:r>
              <a:rPr sz="700" spc="-10" dirty="0">
                <a:latin typeface="Times New Roman"/>
                <a:cs typeface="Times New Roman"/>
              </a:rPr>
              <a:t>G5)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56" name="object 356"/>
          <p:cNvSpPr/>
          <p:nvPr/>
        </p:nvSpPr>
        <p:spPr>
          <a:xfrm>
            <a:off x="1031533" y="5891041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111756" y="5891041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 txBox="1"/>
          <p:nvPr/>
        </p:nvSpPr>
        <p:spPr>
          <a:xfrm>
            <a:off x="826744" y="5814616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0.40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59" name="object 359"/>
          <p:cNvSpPr/>
          <p:nvPr/>
        </p:nvSpPr>
        <p:spPr>
          <a:xfrm>
            <a:off x="1031533" y="568616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111756" y="568616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 txBox="1"/>
          <p:nvPr/>
        </p:nvSpPr>
        <p:spPr>
          <a:xfrm>
            <a:off x="826744" y="5609741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0.45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1031533" y="5481292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111756" y="5481292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 txBox="1"/>
          <p:nvPr/>
        </p:nvSpPr>
        <p:spPr>
          <a:xfrm>
            <a:off x="826744" y="5404867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0.50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1031533" y="5276419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111756" y="5276419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 txBox="1"/>
          <p:nvPr/>
        </p:nvSpPr>
        <p:spPr>
          <a:xfrm>
            <a:off x="826744" y="5199993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0.55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8" name="object 368"/>
          <p:cNvSpPr/>
          <p:nvPr/>
        </p:nvSpPr>
        <p:spPr>
          <a:xfrm>
            <a:off x="1031533" y="507154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111756" y="5071544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 txBox="1"/>
          <p:nvPr/>
        </p:nvSpPr>
        <p:spPr>
          <a:xfrm>
            <a:off x="826744" y="4995119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0.60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71" name="object 371"/>
          <p:cNvSpPr/>
          <p:nvPr/>
        </p:nvSpPr>
        <p:spPr>
          <a:xfrm>
            <a:off x="1031533" y="585006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128221" y="585006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031533" y="580909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128221" y="580909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031533" y="576811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128221" y="576811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031533" y="572714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128221" y="572714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31533" y="5645192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128221" y="5645192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031533" y="560421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128221" y="560421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031533" y="5563242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128221" y="5563242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031533" y="552226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128221" y="552226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031533" y="544031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128221" y="544031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031533" y="539934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128221" y="539934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031533" y="535836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128221" y="535836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031533" y="531739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128221" y="531739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031533" y="523544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128221" y="523544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031533" y="519446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128221" y="519446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031533" y="515349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128221" y="515349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031533" y="511251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128221" y="511251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 txBox="1"/>
          <p:nvPr/>
        </p:nvSpPr>
        <p:spPr>
          <a:xfrm>
            <a:off x="685722" y="5398101"/>
            <a:ext cx="123189" cy="16700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Ra</a:t>
            </a:r>
            <a:r>
              <a:rPr sz="700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04" name="object 404"/>
          <p:cNvSpPr/>
          <p:nvPr/>
        </p:nvSpPr>
        <p:spPr>
          <a:xfrm>
            <a:off x="1127585" y="5071545"/>
            <a:ext cx="1921510" cy="819785"/>
          </a:xfrm>
          <a:custGeom>
            <a:avLst/>
            <a:gdLst/>
            <a:ahLst/>
            <a:cxnLst/>
            <a:rect l="l" t="t" r="r" b="b"/>
            <a:pathLst>
              <a:path w="1921510" h="819785">
                <a:moveTo>
                  <a:pt x="23931" y="523598"/>
                </a:moveTo>
                <a:lnTo>
                  <a:pt x="0" y="523598"/>
                </a:lnTo>
                <a:lnTo>
                  <a:pt x="0" y="534562"/>
                </a:lnTo>
                <a:lnTo>
                  <a:pt x="30225" y="534562"/>
                </a:lnTo>
                <a:lnTo>
                  <a:pt x="31443" y="534098"/>
                </a:lnTo>
                <a:lnTo>
                  <a:pt x="33525" y="532242"/>
                </a:lnTo>
                <a:lnTo>
                  <a:pt x="34125" y="531086"/>
                </a:lnTo>
                <a:lnTo>
                  <a:pt x="34353" y="529080"/>
                </a:lnTo>
                <a:lnTo>
                  <a:pt x="28830" y="529080"/>
                </a:lnTo>
                <a:lnTo>
                  <a:pt x="23377" y="528459"/>
                </a:lnTo>
                <a:lnTo>
                  <a:pt x="23931" y="523598"/>
                </a:lnTo>
                <a:close/>
              </a:path>
              <a:path w="1921510" h="819785">
                <a:moveTo>
                  <a:pt x="24711" y="516766"/>
                </a:moveTo>
                <a:lnTo>
                  <a:pt x="23377" y="528459"/>
                </a:lnTo>
                <a:lnTo>
                  <a:pt x="28830" y="529080"/>
                </a:lnTo>
                <a:lnTo>
                  <a:pt x="28830" y="523598"/>
                </a:lnTo>
                <a:lnTo>
                  <a:pt x="34979" y="523598"/>
                </a:lnTo>
                <a:lnTo>
                  <a:pt x="35617" y="518008"/>
                </a:lnTo>
                <a:lnTo>
                  <a:pt x="24711" y="516766"/>
                </a:lnTo>
                <a:close/>
              </a:path>
              <a:path w="1921510" h="819785">
                <a:moveTo>
                  <a:pt x="34979" y="523598"/>
                </a:moveTo>
                <a:lnTo>
                  <a:pt x="28830" y="523598"/>
                </a:lnTo>
                <a:lnTo>
                  <a:pt x="28830" y="529080"/>
                </a:lnTo>
                <a:lnTo>
                  <a:pt x="34353" y="529080"/>
                </a:lnTo>
                <a:lnTo>
                  <a:pt x="34979" y="523598"/>
                </a:lnTo>
                <a:close/>
              </a:path>
              <a:path w="1921510" h="819785">
                <a:moveTo>
                  <a:pt x="27488" y="459130"/>
                </a:moveTo>
                <a:lnTo>
                  <a:pt x="25787" y="499659"/>
                </a:lnTo>
                <a:lnTo>
                  <a:pt x="36754" y="500119"/>
                </a:lnTo>
                <a:lnTo>
                  <a:pt x="38455" y="459589"/>
                </a:lnTo>
                <a:lnTo>
                  <a:pt x="27488" y="459130"/>
                </a:lnTo>
                <a:close/>
              </a:path>
              <a:path w="1921510" h="819785">
                <a:moveTo>
                  <a:pt x="29647" y="401142"/>
                </a:moveTo>
                <a:lnTo>
                  <a:pt x="29093" y="420917"/>
                </a:lnTo>
                <a:lnTo>
                  <a:pt x="28224" y="441603"/>
                </a:lnTo>
                <a:lnTo>
                  <a:pt x="39191" y="442063"/>
                </a:lnTo>
                <a:lnTo>
                  <a:pt x="40092" y="420458"/>
                </a:lnTo>
                <a:lnTo>
                  <a:pt x="40619" y="401445"/>
                </a:lnTo>
                <a:lnTo>
                  <a:pt x="29647" y="401142"/>
                </a:lnTo>
                <a:close/>
              </a:path>
              <a:path w="1921510" h="819785">
                <a:moveTo>
                  <a:pt x="31256" y="343057"/>
                </a:moveTo>
                <a:lnTo>
                  <a:pt x="30133" y="383607"/>
                </a:lnTo>
                <a:lnTo>
                  <a:pt x="41105" y="383910"/>
                </a:lnTo>
                <a:lnTo>
                  <a:pt x="42228" y="343360"/>
                </a:lnTo>
                <a:lnTo>
                  <a:pt x="31256" y="343057"/>
                </a:lnTo>
                <a:close/>
              </a:path>
              <a:path w="1921510" h="819785">
                <a:moveTo>
                  <a:pt x="32865" y="284972"/>
                </a:moveTo>
                <a:lnTo>
                  <a:pt x="31742" y="325522"/>
                </a:lnTo>
                <a:lnTo>
                  <a:pt x="42714" y="325825"/>
                </a:lnTo>
                <a:lnTo>
                  <a:pt x="43837" y="285276"/>
                </a:lnTo>
                <a:lnTo>
                  <a:pt x="32865" y="284972"/>
                </a:lnTo>
                <a:close/>
              </a:path>
              <a:path w="1921510" h="819785">
                <a:moveTo>
                  <a:pt x="34474" y="226887"/>
                </a:moveTo>
                <a:lnTo>
                  <a:pt x="33351" y="267437"/>
                </a:lnTo>
                <a:lnTo>
                  <a:pt x="44323" y="267740"/>
                </a:lnTo>
                <a:lnTo>
                  <a:pt x="45446" y="227191"/>
                </a:lnTo>
                <a:lnTo>
                  <a:pt x="34474" y="226887"/>
                </a:lnTo>
                <a:close/>
              </a:path>
              <a:path w="1921510" h="819785">
                <a:moveTo>
                  <a:pt x="36107" y="168789"/>
                </a:moveTo>
                <a:lnTo>
                  <a:pt x="35828" y="178009"/>
                </a:lnTo>
                <a:lnTo>
                  <a:pt x="34960" y="209352"/>
                </a:lnTo>
                <a:lnTo>
                  <a:pt x="45932" y="209655"/>
                </a:lnTo>
                <a:lnTo>
                  <a:pt x="46818" y="177705"/>
                </a:lnTo>
                <a:lnTo>
                  <a:pt x="47078" y="169121"/>
                </a:lnTo>
                <a:lnTo>
                  <a:pt x="36107" y="168789"/>
                </a:lnTo>
                <a:close/>
              </a:path>
              <a:path w="1921510" h="819785">
                <a:moveTo>
                  <a:pt x="37867" y="110708"/>
                </a:moveTo>
                <a:lnTo>
                  <a:pt x="36638" y="151255"/>
                </a:lnTo>
                <a:lnTo>
                  <a:pt x="47610" y="151587"/>
                </a:lnTo>
                <a:lnTo>
                  <a:pt x="48838" y="111040"/>
                </a:lnTo>
                <a:lnTo>
                  <a:pt x="37867" y="110708"/>
                </a:lnTo>
                <a:close/>
              </a:path>
              <a:path w="1921510" h="819785">
                <a:moveTo>
                  <a:pt x="39627" y="52628"/>
                </a:moveTo>
                <a:lnTo>
                  <a:pt x="38398" y="93174"/>
                </a:lnTo>
                <a:lnTo>
                  <a:pt x="49370" y="93506"/>
                </a:lnTo>
                <a:lnTo>
                  <a:pt x="50598" y="52959"/>
                </a:lnTo>
                <a:lnTo>
                  <a:pt x="39627" y="52628"/>
                </a:lnTo>
                <a:close/>
              </a:path>
              <a:path w="1921510" h="819785">
                <a:moveTo>
                  <a:pt x="52203" y="0"/>
                </a:moveTo>
                <a:lnTo>
                  <a:pt x="41222" y="0"/>
                </a:lnTo>
                <a:lnTo>
                  <a:pt x="40158" y="35094"/>
                </a:lnTo>
                <a:lnTo>
                  <a:pt x="51130" y="35426"/>
                </a:lnTo>
                <a:lnTo>
                  <a:pt x="52203" y="0"/>
                </a:lnTo>
                <a:close/>
              </a:path>
              <a:path w="1921510" h="819785">
                <a:moveTo>
                  <a:pt x="87562" y="0"/>
                </a:moveTo>
                <a:lnTo>
                  <a:pt x="76581" y="0"/>
                </a:lnTo>
                <a:lnTo>
                  <a:pt x="77533" y="34043"/>
                </a:lnTo>
                <a:lnTo>
                  <a:pt x="88505" y="33737"/>
                </a:lnTo>
                <a:lnTo>
                  <a:pt x="87562" y="0"/>
                </a:lnTo>
                <a:close/>
              </a:path>
              <a:path w="1921510" h="819785">
                <a:moveTo>
                  <a:pt x="88995" y="51272"/>
                </a:moveTo>
                <a:lnTo>
                  <a:pt x="78023" y="51578"/>
                </a:lnTo>
                <a:lnTo>
                  <a:pt x="79157" y="92127"/>
                </a:lnTo>
                <a:lnTo>
                  <a:pt x="90129" y="91821"/>
                </a:lnTo>
                <a:lnTo>
                  <a:pt x="88995" y="51272"/>
                </a:lnTo>
                <a:close/>
              </a:path>
              <a:path w="1921510" h="819785">
                <a:moveTo>
                  <a:pt x="90620" y="109356"/>
                </a:moveTo>
                <a:lnTo>
                  <a:pt x="79647" y="109662"/>
                </a:lnTo>
                <a:lnTo>
                  <a:pt x="80781" y="150212"/>
                </a:lnTo>
                <a:lnTo>
                  <a:pt x="91753" y="149906"/>
                </a:lnTo>
                <a:lnTo>
                  <a:pt x="90620" y="109356"/>
                </a:lnTo>
                <a:close/>
              </a:path>
              <a:path w="1921510" h="819785">
                <a:moveTo>
                  <a:pt x="92244" y="167441"/>
                </a:moveTo>
                <a:lnTo>
                  <a:pt x="81272" y="167747"/>
                </a:lnTo>
                <a:lnTo>
                  <a:pt x="82405" y="208296"/>
                </a:lnTo>
                <a:lnTo>
                  <a:pt x="93378" y="207990"/>
                </a:lnTo>
                <a:lnTo>
                  <a:pt x="92244" y="167441"/>
                </a:lnTo>
                <a:close/>
              </a:path>
              <a:path w="1921510" h="819785">
                <a:moveTo>
                  <a:pt x="93868" y="225525"/>
                </a:moveTo>
                <a:lnTo>
                  <a:pt x="82896" y="225831"/>
                </a:lnTo>
                <a:lnTo>
                  <a:pt x="83985" y="266376"/>
                </a:lnTo>
                <a:lnTo>
                  <a:pt x="94958" y="266082"/>
                </a:lnTo>
                <a:lnTo>
                  <a:pt x="93868" y="225525"/>
                </a:lnTo>
                <a:close/>
              </a:path>
              <a:path w="1921510" h="819785">
                <a:moveTo>
                  <a:pt x="95428" y="283617"/>
                </a:moveTo>
                <a:lnTo>
                  <a:pt x="84456" y="283911"/>
                </a:lnTo>
                <a:lnTo>
                  <a:pt x="85544" y="324462"/>
                </a:lnTo>
                <a:lnTo>
                  <a:pt x="96516" y="324168"/>
                </a:lnTo>
                <a:lnTo>
                  <a:pt x="95428" y="283617"/>
                </a:lnTo>
                <a:close/>
              </a:path>
              <a:path w="1921510" h="819785">
                <a:moveTo>
                  <a:pt x="96987" y="341704"/>
                </a:moveTo>
                <a:lnTo>
                  <a:pt x="86014" y="341998"/>
                </a:lnTo>
                <a:lnTo>
                  <a:pt x="87102" y="382548"/>
                </a:lnTo>
                <a:lnTo>
                  <a:pt x="98075" y="382255"/>
                </a:lnTo>
                <a:lnTo>
                  <a:pt x="96987" y="341704"/>
                </a:lnTo>
                <a:close/>
              </a:path>
              <a:path w="1921510" h="819785">
                <a:moveTo>
                  <a:pt x="98546" y="399790"/>
                </a:moveTo>
                <a:lnTo>
                  <a:pt x="87573" y="400084"/>
                </a:lnTo>
                <a:lnTo>
                  <a:pt x="88661" y="440635"/>
                </a:lnTo>
                <a:lnTo>
                  <a:pt x="99634" y="440341"/>
                </a:lnTo>
                <a:lnTo>
                  <a:pt x="98546" y="399790"/>
                </a:lnTo>
                <a:close/>
              </a:path>
              <a:path w="1921510" h="819785">
                <a:moveTo>
                  <a:pt x="100104" y="457876"/>
                </a:moveTo>
                <a:lnTo>
                  <a:pt x="89132" y="458170"/>
                </a:lnTo>
                <a:lnTo>
                  <a:pt x="90220" y="498721"/>
                </a:lnTo>
                <a:lnTo>
                  <a:pt x="101193" y="498427"/>
                </a:lnTo>
                <a:lnTo>
                  <a:pt x="100104" y="457876"/>
                </a:lnTo>
                <a:close/>
              </a:path>
              <a:path w="1921510" h="819785">
                <a:moveTo>
                  <a:pt x="101663" y="515963"/>
                </a:moveTo>
                <a:lnTo>
                  <a:pt x="90690" y="516256"/>
                </a:lnTo>
                <a:lnTo>
                  <a:pt x="91779" y="556807"/>
                </a:lnTo>
                <a:lnTo>
                  <a:pt x="102751" y="556513"/>
                </a:lnTo>
                <a:lnTo>
                  <a:pt x="101663" y="515963"/>
                </a:lnTo>
                <a:close/>
              </a:path>
              <a:path w="1921510" h="819785">
                <a:moveTo>
                  <a:pt x="103222" y="574049"/>
                </a:moveTo>
                <a:lnTo>
                  <a:pt x="92249" y="574343"/>
                </a:lnTo>
                <a:lnTo>
                  <a:pt x="93337" y="614893"/>
                </a:lnTo>
                <a:lnTo>
                  <a:pt x="104310" y="614600"/>
                </a:lnTo>
                <a:lnTo>
                  <a:pt x="103222" y="574049"/>
                </a:lnTo>
                <a:close/>
              </a:path>
              <a:path w="1921510" h="819785">
                <a:moveTo>
                  <a:pt x="104781" y="632135"/>
                </a:moveTo>
                <a:lnTo>
                  <a:pt x="93808" y="632429"/>
                </a:lnTo>
                <a:lnTo>
                  <a:pt x="94896" y="672980"/>
                </a:lnTo>
                <a:lnTo>
                  <a:pt x="105869" y="672686"/>
                </a:lnTo>
                <a:lnTo>
                  <a:pt x="104781" y="632135"/>
                </a:lnTo>
                <a:close/>
              </a:path>
              <a:path w="1921510" h="819785">
                <a:moveTo>
                  <a:pt x="106339" y="690222"/>
                </a:moveTo>
                <a:lnTo>
                  <a:pt x="95367" y="690515"/>
                </a:lnTo>
                <a:lnTo>
                  <a:pt x="96455" y="731066"/>
                </a:lnTo>
                <a:lnTo>
                  <a:pt x="107427" y="730772"/>
                </a:lnTo>
                <a:lnTo>
                  <a:pt x="106339" y="690222"/>
                </a:lnTo>
                <a:close/>
              </a:path>
              <a:path w="1921510" h="819785">
                <a:moveTo>
                  <a:pt x="107898" y="748308"/>
                </a:moveTo>
                <a:lnTo>
                  <a:pt x="96925" y="748601"/>
                </a:lnTo>
                <a:lnTo>
                  <a:pt x="98014" y="789152"/>
                </a:lnTo>
                <a:lnTo>
                  <a:pt x="108986" y="788859"/>
                </a:lnTo>
                <a:lnTo>
                  <a:pt x="107898" y="748308"/>
                </a:lnTo>
                <a:close/>
              </a:path>
              <a:path w="1921510" h="819785">
                <a:moveTo>
                  <a:pt x="109457" y="806394"/>
                </a:moveTo>
                <a:lnTo>
                  <a:pt x="98484" y="806688"/>
                </a:lnTo>
                <a:lnTo>
                  <a:pt x="98828" y="819497"/>
                </a:lnTo>
                <a:lnTo>
                  <a:pt x="109808" y="819497"/>
                </a:lnTo>
                <a:lnTo>
                  <a:pt x="109457" y="806394"/>
                </a:lnTo>
                <a:close/>
              </a:path>
              <a:path w="1921510" h="819785">
                <a:moveTo>
                  <a:pt x="138392" y="809744"/>
                </a:moveTo>
                <a:lnTo>
                  <a:pt x="138003" y="819497"/>
                </a:lnTo>
                <a:lnTo>
                  <a:pt x="148988" y="819497"/>
                </a:lnTo>
                <a:lnTo>
                  <a:pt x="149360" y="810180"/>
                </a:lnTo>
                <a:lnTo>
                  <a:pt x="138392" y="809744"/>
                </a:lnTo>
                <a:close/>
              </a:path>
              <a:path w="1921510" h="819785">
                <a:moveTo>
                  <a:pt x="140705" y="751689"/>
                </a:moveTo>
                <a:lnTo>
                  <a:pt x="139092" y="792216"/>
                </a:lnTo>
                <a:lnTo>
                  <a:pt x="150059" y="792652"/>
                </a:lnTo>
                <a:lnTo>
                  <a:pt x="151673" y="752112"/>
                </a:lnTo>
                <a:lnTo>
                  <a:pt x="140705" y="751689"/>
                </a:lnTo>
                <a:close/>
              </a:path>
              <a:path w="1921510" h="819785">
                <a:moveTo>
                  <a:pt x="142951" y="693625"/>
                </a:moveTo>
                <a:lnTo>
                  <a:pt x="141383" y="734160"/>
                </a:lnTo>
                <a:lnTo>
                  <a:pt x="152351" y="734584"/>
                </a:lnTo>
                <a:lnTo>
                  <a:pt x="153919" y="694048"/>
                </a:lnTo>
                <a:lnTo>
                  <a:pt x="142951" y="693625"/>
                </a:lnTo>
                <a:close/>
              </a:path>
              <a:path w="1921510" h="819785">
                <a:moveTo>
                  <a:pt x="145197" y="635561"/>
                </a:moveTo>
                <a:lnTo>
                  <a:pt x="143629" y="676096"/>
                </a:lnTo>
                <a:lnTo>
                  <a:pt x="154598" y="676520"/>
                </a:lnTo>
                <a:lnTo>
                  <a:pt x="156166" y="635985"/>
                </a:lnTo>
                <a:lnTo>
                  <a:pt x="145197" y="635561"/>
                </a:lnTo>
                <a:close/>
              </a:path>
              <a:path w="1921510" h="819785">
                <a:moveTo>
                  <a:pt x="147444" y="577497"/>
                </a:moveTo>
                <a:lnTo>
                  <a:pt x="145876" y="618033"/>
                </a:lnTo>
                <a:lnTo>
                  <a:pt x="156844" y="618456"/>
                </a:lnTo>
                <a:lnTo>
                  <a:pt x="158412" y="577921"/>
                </a:lnTo>
                <a:lnTo>
                  <a:pt x="147444" y="577497"/>
                </a:lnTo>
                <a:close/>
              </a:path>
              <a:path w="1921510" h="819785">
                <a:moveTo>
                  <a:pt x="149690" y="519434"/>
                </a:moveTo>
                <a:lnTo>
                  <a:pt x="148122" y="559969"/>
                </a:lnTo>
                <a:lnTo>
                  <a:pt x="159090" y="560392"/>
                </a:lnTo>
                <a:lnTo>
                  <a:pt x="160659" y="519857"/>
                </a:lnTo>
                <a:lnTo>
                  <a:pt x="149690" y="519434"/>
                </a:lnTo>
                <a:close/>
              </a:path>
              <a:path w="1921510" h="819785">
                <a:moveTo>
                  <a:pt x="151937" y="461370"/>
                </a:moveTo>
                <a:lnTo>
                  <a:pt x="150369" y="501905"/>
                </a:lnTo>
                <a:lnTo>
                  <a:pt x="161337" y="502328"/>
                </a:lnTo>
                <a:lnTo>
                  <a:pt x="162905" y="461793"/>
                </a:lnTo>
                <a:lnTo>
                  <a:pt x="151937" y="461370"/>
                </a:lnTo>
                <a:close/>
              </a:path>
              <a:path w="1921510" h="819785">
                <a:moveTo>
                  <a:pt x="154183" y="403306"/>
                </a:moveTo>
                <a:lnTo>
                  <a:pt x="152615" y="443841"/>
                </a:lnTo>
                <a:lnTo>
                  <a:pt x="163583" y="444265"/>
                </a:lnTo>
                <a:lnTo>
                  <a:pt x="165152" y="403729"/>
                </a:lnTo>
                <a:lnTo>
                  <a:pt x="154183" y="403306"/>
                </a:lnTo>
                <a:close/>
              </a:path>
              <a:path w="1921510" h="819785">
                <a:moveTo>
                  <a:pt x="156430" y="345242"/>
                </a:moveTo>
                <a:lnTo>
                  <a:pt x="154861" y="385777"/>
                </a:lnTo>
                <a:lnTo>
                  <a:pt x="165830" y="386201"/>
                </a:lnTo>
                <a:lnTo>
                  <a:pt x="167398" y="345666"/>
                </a:lnTo>
                <a:lnTo>
                  <a:pt x="156430" y="345242"/>
                </a:lnTo>
                <a:close/>
              </a:path>
              <a:path w="1921510" h="819785">
                <a:moveTo>
                  <a:pt x="158676" y="287178"/>
                </a:moveTo>
                <a:lnTo>
                  <a:pt x="157108" y="327713"/>
                </a:lnTo>
                <a:lnTo>
                  <a:pt x="168076" y="328137"/>
                </a:lnTo>
                <a:lnTo>
                  <a:pt x="169644" y="287602"/>
                </a:lnTo>
                <a:lnTo>
                  <a:pt x="158676" y="287178"/>
                </a:lnTo>
                <a:close/>
              </a:path>
              <a:path w="1921510" h="819785">
                <a:moveTo>
                  <a:pt x="161506" y="229033"/>
                </a:moveTo>
                <a:lnTo>
                  <a:pt x="159792" y="258340"/>
                </a:lnTo>
                <a:lnTo>
                  <a:pt x="159354" y="269649"/>
                </a:lnTo>
                <a:lnTo>
                  <a:pt x="170323" y="270073"/>
                </a:lnTo>
                <a:lnTo>
                  <a:pt x="170801" y="257917"/>
                </a:lnTo>
                <a:lnTo>
                  <a:pt x="172464" y="229676"/>
                </a:lnTo>
                <a:lnTo>
                  <a:pt x="161506" y="229033"/>
                </a:lnTo>
                <a:close/>
              </a:path>
              <a:path w="1921510" h="819785">
                <a:moveTo>
                  <a:pt x="164919" y="171025"/>
                </a:moveTo>
                <a:lnTo>
                  <a:pt x="162537" y="211521"/>
                </a:lnTo>
                <a:lnTo>
                  <a:pt x="173494" y="212164"/>
                </a:lnTo>
                <a:lnTo>
                  <a:pt x="175877" y="171669"/>
                </a:lnTo>
                <a:lnTo>
                  <a:pt x="164919" y="171025"/>
                </a:lnTo>
                <a:close/>
              </a:path>
              <a:path w="1921510" h="819785">
                <a:moveTo>
                  <a:pt x="168887" y="112852"/>
                </a:moveTo>
                <a:lnTo>
                  <a:pt x="167502" y="127132"/>
                </a:lnTo>
                <a:lnTo>
                  <a:pt x="165949" y="153514"/>
                </a:lnTo>
                <a:lnTo>
                  <a:pt x="176907" y="154157"/>
                </a:lnTo>
                <a:lnTo>
                  <a:pt x="178447" y="127983"/>
                </a:lnTo>
                <a:lnTo>
                  <a:pt x="172980" y="127453"/>
                </a:lnTo>
                <a:lnTo>
                  <a:pt x="178494" y="127453"/>
                </a:lnTo>
                <a:lnTo>
                  <a:pt x="179812" y="113912"/>
                </a:lnTo>
                <a:lnTo>
                  <a:pt x="168887" y="112852"/>
                </a:lnTo>
                <a:close/>
              </a:path>
              <a:path w="1921510" h="819785">
                <a:moveTo>
                  <a:pt x="172980" y="127453"/>
                </a:moveTo>
                <a:lnTo>
                  <a:pt x="178443" y="127983"/>
                </a:lnTo>
                <a:lnTo>
                  <a:pt x="178459" y="127775"/>
                </a:lnTo>
                <a:lnTo>
                  <a:pt x="172980" y="127453"/>
                </a:lnTo>
                <a:close/>
              </a:path>
              <a:path w="1921510" h="819785">
                <a:moveTo>
                  <a:pt x="178494" y="127453"/>
                </a:moveTo>
                <a:lnTo>
                  <a:pt x="172980" y="127453"/>
                </a:lnTo>
                <a:lnTo>
                  <a:pt x="178459" y="127775"/>
                </a:lnTo>
                <a:lnTo>
                  <a:pt x="178494" y="127453"/>
                </a:lnTo>
                <a:close/>
              </a:path>
              <a:path w="1921510" h="819785">
                <a:moveTo>
                  <a:pt x="175660" y="54703"/>
                </a:moveTo>
                <a:lnTo>
                  <a:pt x="173299" y="67497"/>
                </a:lnTo>
                <a:lnTo>
                  <a:pt x="170585" y="95392"/>
                </a:lnTo>
                <a:lnTo>
                  <a:pt x="181510" y="96453"/>
                </a:lnTo>
                <a:lnTo>
                  <a:pt x="184164" y="69181"/>
                </a:lnTo>
                <a:lnTo>
                  <a:pt x="178746" y="68184"/>
                </a:lnTo>
                <a:lnTo>
                  <a:pt x="184328" y="68184"/>
                </a:lnTo>
                <a:lnTo>
                  <a:pt x="186454" y="56696"/>
                </a:lnTo>
                <a:lnTo>
                  <a:pt x="175660" y="54703"/>
                </a:lnTo>
                <a:close/>
              </a:path>
              <a:path w="1921510" h="819785">
                <a:moveTo>
                  <a:pt x="197744" y="55189"/>
                </a:moveTo>
                <a:lnTo>
                  <a:pt x="192200" y="55189"/>
                </a:lnTo>
                <a:lnTo>
                  <a:pt x="186907" y="56635"/>
                </a:lnTo>
                <a:lnTo>
                  <a:pt x="190832" y="81932"/>
                </a:lnTo>
                <a:lnTo>
                  <a:pt x="201676" y="80239"/>
                </a:lnTo>
                <a:lnTo>
                  <a:pt x="197744" y="55189"/>
                </a:lnTo>
                <a:close/>
              </a:path>
              <a:path w="1921510" h="819785">
                <a:moveTo>
                  <a:pt x="178746" y="68184"/>
                </a:moveTo>
                <a:lnTo>
                  <a:pt x="184143" y="69181"/>
                </a:lnTo>
                <a:lnTo>
                  <a:pt x="184209" y="68714"/>
                </a:lnTo>
                <a:lnTo>
                  <a:pt x="178746" y="68184"/>
                </a:lnTo>
                <a:close/>
              </a:path>
              <a:path w="1921510" h="819785">
                <a:moveTo>
                  <a:pt x="184186" y="68949"/>
                </a:moveTo>
                <a:lnTo>
                  <a:pt x="184143" y="69181"/>
                </a:lnTo>
                <a:lnTo>
                  <a:pt x="184186" y="68949"/>
                </a:lnTo>
                <a:close/>
              </a:path>
              <a:path w="1921510" h="819785">
                <a:moveTo>
                  <a:pt x="184328" y="68184"/>
                </a:moveTo>
                <a:lnTo>
                  <a:pt x="178746" y="68184"/>
                </a:lnTo>
                <a:lnTo>
                  <a:pt x="184209" y="68714"/>
                </a:lnTo>
                <a:lnTo>
                  <a:pt x="184186" y="68949"/>
                </a:lnTo>
                <a:lnTo>
                  <a:pt x="184328" y="68184"/>
                </a:lnTo>
                <a:close/>
              </a:path>
              <a:path w="1921510" h="819785">
                <a:moveTo>
                  <a:pt x="186826" y="56339"/>
                </a:moveTo>
                <a:lnTo>
                  <a:pt x="186872" y="56635"/>
                </a:lnTo>
                <a:lnTo>
                  <a:pt x="186826" y="56339"/>
                </a:lnTo>
                <a:close/>
              </a:path>
              <a:path w="1921510" h="819785">
                <a:moveTo>
                  <a:pt x="192200" y="55189"/>
                </a:moveTo>
                <a:lnTo>
                  <a:pt x="186778" y="56035"/>
                </a:lnTo>
                <a:lnTo>
                  <a:pt x="186826" y="56339"/>
                </a:lnTo>
                <a:lnTo>
                  <a:pt x="186907" y="56635"/>
                </a:lnTo>
                <a:lnTo>
                  <a:pt x="192200" y="55189"/>
                </a:lnTo>
                <a:close/>
              </a:path>
              <a:path w="1921510" h="819785">
                <a:moveTo>
                  <a:pt x="184212" y="46796"/>
                </a:moveTo>
                <a:lnTo>
                  <a:pt x="186826" y="56339"/>
                </a:lnTo>
                <a:lnTo>
                  <a:pt x="186778" y="56035"/>
                </a:lnTo>
                <a:lnTo>
                  <a:pt x="192200" y="55189"/>
                </a:lnTo>
                <a:lnTo>
                  <a:pt x="197744" y="55189"/>
                </a:lnTo>
                <a:lnTo>
                  <a:pt x="197548" y="53940"/>
                </a:lnTo>
                <a:lnTo>
                  <a:pt x="195761" y="47414"/>
                </a:lnTo>
                <a:lnTo>
                  <a:pt x="184572" y="47414"/>
                </a:lnTo>
                <a:lnTo>
                  <a:pt x="184212" y="46796"/>
                </a:lnTo>
                <a:close/>
              </a:path>
              <a:path w="1921510" h="819785">
                <a:moveTo>
                  <a:pt x="189317" y="44660"/>
                </a:moveTo>
                <a:lnTo>
                  <a:pt x="184024" y="46106"/>
                </a:lnTo>
                <a:lnTo>
                  <a:pt x="184212" y="46796"/>
                </a:lnTo>
                <a:lnTo>
                  <a:pt x="184572" y="47414"/>
                </a:lnTo>
                <a:lnTo>
                  <a:pt x="189317" y="44660"/>
                </a:lnTo>
                <a:close/>
              </a:path>
              <a:path w="1921510" h="819785">
                <a:moveTo>
                  <a:pt x="195007" y="44660"/>
                </a:moveTo>
                <a:lnTo>
                  <a:pt x="189317" y="44660"/>
                </a:lnTo>
                <a:lnTo>
                  <a:pt x="184572" y="47414"/>
                </a:lnTo>
                <a:lnTo>
                  <a:pt x="195761" y="47414"/>
                </a:lnTo>
                <a:lnTo>
                  <a:pt x="195007" y="44660"/>
                </a:lnTo>
                <a:close/>
              </a:path>
              <a:path w="1921510" h="819785">
                <a:moveTo>
                  <a:pt x="192333" y="38933"/>
                </a:moveTo>
                <a:lnTo>
                  <a:pt x="182843" y="44441"/>
                </a:lnTo>
                <a:lnTo>
                  <a:pt x="184212" y="46796"/>
                </a:lnTo>
                <a:lnTo>
                  <a:pt x="184024" y="46106"/>
                </a:lnTo>
                <a:lnTo>
                  <a:pt x="189317" y="44660"/>
                </a:lnTo>
                <a:lnTo>
                  <a:pt x="195007" y="44660"/>
                </a:lnTo>
                <a:lnTo>
                  <a:pt x="194485" y="42754"/>
                </a:lnTo>
                <a:lnTo>
                  <a:pt x="194303" y="42318"/>
                </a:lnTo>
                <a:lnTo>
                  <a:pt x="192333" y="38933"/>
                </a:lnTo>
                <a:close/>
              </a:path>
              <a:path w="1921510" h="819785">
                <a:moveTo>
                  <a:pt x="203772" y="97937"/>
                </a:moveTo>
                <a:lnTo>
                  <a:pt x="192854" y="99066"/>
                </a:lnTo>
                <a:lnTo>
                  <a:pt x="197036" y="139416"/>
                </a:lnTo>
                <a:lnTo>
                  <a:pt x="207954" y="138287"/>
                </a:lnTo>
                <a:lnTo>
                  <a:pt x="203772" y="97937"/>
                </a:lnTo>
                <a:close/>
              </a:path>
              <a:path w="1921510" h="819785">
                <a:moveTo>
                  <a:pt x="209642" y="155878"/>
                </a:moveTo>
                <a:lnTo>
                  <a:pt x="198700" y="156746"/>
                </a:lnTo>
                <a:lnTo>
                  <a:pt x="201918" y="197184"/>
                </a:lnTo>
                <a:lnTo>
                  <a:pt x="212860" y="196316"/>
                </a:lnTo>
                <a:lnTo>
                  <a:pt x="209642" y="155878"/>
                </a:lnTo>
                <a:close/>
              </a:path>
              <a:path w="1921510" h="819785">
                <a:moveTo>
                  <a:pt x="214251" y="213802"/>
                </a:moveTo>
                <a:lnTo>
                  <a:pt x="203309" y="214671"/>
                </a:lnTo>
                <a:lnTo>
                  <a:pt x="206526" y="255109"/>
                </a:lnTo>
                <a:lnTo>
                  <a:pt x="217468" y="254240"/>
                </a:lnTo>
                <a:lnTo>
                  <a:pt x="214251" y="213802"/>
                </a:lnTo>
                <a:close/>
              </a:path>
              <a:path w="1921510" h="819785">
                <a:moveTo>
                  <a:pt x="218859" y="271743"/>
                </a:moveTo>
                <a:lnTo>
                  <a:pt x="207914" y="272579"/>
                </a:lnTo>
                <a:lnTo>
                  <a:pt x="211010" y="313026"/>
                </a:lnTo>
                <a:lnTo>
                  <a:pt x="221954" y="312191"/>
                </a:lnTo>
                <a:lnTo>
                  <a:pt x="218859" y="271743"/>
                </a:lnTo>
                <a:close/>
              </a:path>
              <a:path w="1921510" h="819785">
                <a:moveTo>
                  <a:pt x="223293" y="329681"/>
                </a:moveTo>
                <a:lnTo>
                  <a:pt x="212348" y="330517"/>
                </a:lnTo>
                <a:lnTo>
                  <a:pt x="215444" y="370965"/>
                </a:lnTo>
                <a:lnTo>
                  <a:pt x="226388" y="370129"/>
                </a:lnTo>
                <a:lnTo>
                  <a:pt x="223293" y="329681"/>
                </a:lnTo>
                <a:close/>
              </a:path>
              <a:path w="1921510" h="819785">
                <a:moveTo>
                  <a:pt x="227727" y="387620"/>
                </a:moveTo>
                <a:lnTo>
                  <a:pt x="216782" y="388455"/>
                </a:lnTo>
                <a:lnTo>
                  <a:pt x="219877" y="428903"/>
                </a:lnTo>
                <a:lnTo>
                  <a:pt x="230822" y="428067"/>
                </a:lnTo>
                <a:lnTo>
                  <a:pt x="227727" y="387620"/>
                </a:lnTo>
                <a:close/>
              </a:path>
              <a:path w="1921510" h="819785">
                <a:moveTo>
                  <a:pt x="232161" y="445558"/>
                </a:moveTo>
                <a:lnTo>
                  <a:pt x="221216" y="446393"/>
                </a:lnTo>
                <a:lnTo>
                  <a:pt x="224311" y="486841"/>
                </a:lnTo>
                <a:lnTo>
                  <a:pt x="235256" y="486005"/>
                </a:lnTo>
                <a:lnTo>
                  <a:pt x="232161" y="445558"/>
                </a:lnTo>
                <a:close/>
              </a:path>
              <a:path w="1921510" h="819785">
                <a:moveTo>
                  <a:pt x="236594" y="503496"/>
                </a:moveTo>
                <a:lnTo>
                  <a:pt x="225650" y="504331"/>
                </a:lnTo>
                <a:lnTo>
                  <a:pt x="228745" y="544779"/>
                </a:lnTo>
                <a:lnTo>
                  <a:pt x="239690" y="543943"/>
                </a:lnTo>
                <a:lnTo>
                  <a:pt x="236594" y="503496"/>
                </a:lnTo>
                <a:close/>
              </a:path>
              <a:path w="1921510" h="819785">
                <a:moveTo>
                  <a:pt x="241028" y="561434"/>
                </a:moveTo>
                <a:lnTo>
                  <a:pt x="230084" y="562270"/>
                </a:lnTo>
                <a:lnTo>
                  <a:pt x="233179" y="602717"/>
                </a:lnTo>
                <a:lnTo>
                  <a:pt x="244123" y="601881"/>
                </a:lnTo>
                <a:lnTo>
                  <a:pt x="241028" y="561434"/>
                </a:lnTo>
                <a:close/>
              </a:path>
              <a:path w="1921510" h="819785">
                <a:moveTo>
                  <a:pt x="245763" y="619152"/>
                </a:moveTo>
                <a:lnTo>
                  <a:pt x="234855" y="620368"/>
                </a:lnTo>
                <a:lnTo>
                  <a:pt x="239361" y="660683"/>
                </a:lnTo>
                <a:lnTo>
                  <a:pt x="250270" y="659467"/>
                </a:lnTo>
                <a:lnTo>
                  <a:pt x="245763" y="619152"/>
                </a:lnTo>
                <a:close/>
              </a:path>
              <a:path w="1921510" h="819785">
                <a:moveTo>
                  <a:pt x="261117" y="733384"/>
                </a:moveTo>
                <a:lnTo>
                  <a:pt x="252523" y="736082"/>
                </a:lnTo>
                <a:lnTo>
                  <a:pt x="253527" y="739240"/>
                </a:lnTo>
                <a:lnTo>
                  <a:pt x="253873" y="739853"/>
                </a:lnTo>
                <a:lnTo>
                  <a:pt x="258565" y="745242"/>
                </a:lnTo>
                <a:lnTo>
                  <a:pt x="260212" y="745851"/>
                </a:lnTo>
                <a:lnTo>
                  <a:pt x="265688" y="745045"/>
                </a:lnTo>
                <a:lnTo>
                  <a:pt x="266927" y="744276"/>
                </a:lnTo>
                <a:lnTo>
                  <a:pt x="269789" y="740136"/>
                </a:lnTo>
                <a:lnTo>
                  <a:pt x="261393" y="740136"/>
                </a:lnTo>
                <a:lnTo>
                  <a:pt x="261129" y="738346"/>
                </a:lnTo>
                <a:lnTo>
                  <a:pt x="258924" y="736825"/>
                </a:lnTo>
                <a:lnTo>
                  <a:pt x="258510" y="736825"/>
                </a:lnTo>
                <a:lnTo>
                  <a:pt x="259083" y="736327"/>
                </a:lnTo>
                <a:lnTo>
                  <a:pt x="261117" y="733384"/>
                </a:lnTo>
                <a:close/>
              </a:path>
              <a:path w="1921510" h="819785">
                <a:moveTo>
                  <a:pt x="261129" y="738346"/>
                </a:moveTo>
                <a:lnTo>
                  <a:pt x="261393" y="740136"/>
                </a:lnTo>
                <a:lnTo>
                  <a:pt x="262425" y="739240"/>
                </a:lnTo>
                <a:lnTo>
                  <a:pt x="261129" y="738346"/>
                </a:lnTo>
                <a:close/>
              </a:path>
              <a:path w="1921510" h="819785">
                <a:moveTo>
                  <a:pt x="262425" y="739240"/>
                </a:moveTo>
                <a:lnTo>
                  <a:pt x="261393" y="740136"/>
                </a:lnTo>
                <a:lnTo>
                  <a:pt x="269789" y="740136"/>
                </a:lnTo>
                <a:lnTo>
                  <a:pt x="269984" y="739853"/>
                </a:lnTo>
                <a:lnTo>
                  <a:pt x="263306" y="739847"/>
                </a:lnTo>
                <a:lnTo>
                  <a:pt x="262425" y="739240"/>
                </a:lnTo>
                <a:close/>
              </a:path>
              <a:path w="1921510" h="819785">
                <a:moveTo>
                  <a:pt x="263133" y="738624"/>
                </a:moveTo>
                <a:lnTo>
                  <a:pt x="262425" y="739240"/>
                </a:lnTo>
                <a:lnTo>
                  <a:pt x="263315" y="739853"/>
                </a:lnTo>
                <a:lnTo>
                  <a:pt x="263133" y="738624"/>
                </a:lnTo>
                <a:close/>
              </a:path>
              <a:path w="1921510" h="819785">
                <a:moveTo>
                  <a:pt x="264274" y="735091"/>
                </a:moveTo>
                <a:lnTo>
                  <a:pt x="265534" y="736539"/>
                </a:lnTo>
                <a:lnTo>
                  <a:pt x="263133" y="738624"/>
                </a:lnTo>
                <a:lnTo>
                  <a:pt x="263315" y="739853"/>
                </a:lnTo>
                <a:lnTo>
                  <a:pt x="269988" y="739847"/>
                </a:lnTo>
                <a:lnTo>
                  <a:pt x="271034" y="738334"/>
                </a:lnTo>
                <a:lnTo>
                  <a:pt x="271277" y="737834"/>
                </a:lnTo>
                <a:lnTo>
                  <a:pt x="271938" y="735683"/>
                </a:lnTo>
                <a:lnTo>
                  <a:pt x="266198" y="735683"/>
                </a:lnTo>
                <a:lnTo>
                  <a:pt x="264274" y="735091"/>
                </a:lnTo>
                <a:close/>
              </a:path>
              <a:path w="1921510" h="819785">
                <a:moveTo>
                  <a:pt x="262675" y="735518"/>
                </a:moveTo>
                <a:lnTo>
                  <a:pt x="260879" y="736082"/>
                </a:lnTo>
                <a:lnTo>
                  <a:pt x="260905" y="736825"/>
                </a:lnTo>
                <a:lnTo>
                  <a:pt x="261129" y="738346"/>
                </a:lnTo>
                <a:lnTo>
                  <a:pt x="262425" y="739240"/>
                </a:lnTo>
                <a:lnTo>
                  <a:pt x="263133" y="738624"/>
                </a:lnTo>
                <a:lnTo>
                  <a:pt x="262675" y="735518"/>
                </a:lnTo>
                <a:close/>
              </a:path>
              <a:path w="1921510" h="819785">
                <a:moveTo>
                  <a:pt x="263658" y="734902"/>
                </a:moveTo>
                <a:lnTo>
                  <a:pt x="263746" y="735182"/>
                </a:lnTo>
                <a:lnTo>
                  <a:pt x="262675" y="735518"/>
                </a:lnTo>
                <a:lnTo>
                  <a:pt x="263133" y="738624"/>
                </a:lnTo>
                <a:lnTo>
                  <a:pt x="265534" y="736539"/>
                </a:lnTo>
                <a:lnTo>
                  <a:pt x="264274" y="735091"/>
                </a:lnTo>
                <a:lnTo>
                  <a:pt x="263658" y="734902"/>
                </a:lnTo>
                <a:close/>
              </a:path>
              <a:path w="1921510" h="819785">
                <a:moveTo>
                  <a:pt x="260799" y="736107"/>
                </a:moveTo>
                <a:lnTo>
                  <a:pt x="258802" y="736733"/>
                </a:lnTo>
                <a:lnTo>
                  <a:pt x="261129" y="738346"/>
                </a:lnTo>
                <a:lnTo>
                  <a:pt x="260799" y="736107"/>
                </a:lnTo>
                <a:close/>
              </a:path>
              <a:path w="1921510" h="819785">
                <a:moveTo>
                  <a:pt x="259083" y="736327"/>
                </a:moveTo>
                <a:lnTo>
                  <a:pt x="258510" y="736825"/>
                </a:lnTo>
                <a:lnTo>
                  <a:pt x="258802" y="736733"/>
                </a:lnTo>
                <a:lnTo>
                  <a:pt x="259083" y="736327"/>
                </a:lnTo>
                <a:close/>
              </a:path>
              <a:path w="1921510" h="819785">
                <a:moveTo>
                  <a:pt x="258802" y="736733"/>
                </a:moveTo>
                <a:lnTo>
                  <a:pt x="258510" y="736825"/>
                </a:lnTo>
                <a:lnTo>
                  <a:pt x="258924" y="736825"/>
                </a:lnTo>
                <a:close/>
              </a:path>
              <a:path w="1921510" h="819785">
                <a:moveTo>
                  <a:pt x="260633" y="734981"/>
                </a:moveTo>
                <a:lnTo>
                  <a:pt x="259083" y="736327"/>
                </a:lnTo>
                <a:lnTo>
                  <a:pt x="258802" y="736733"/>
                </a:lnTo>
                <a:lnTo>
                  <a:pt x="260799" y="736107"/>
                </a:lnTo>
                <a:lnTo>
                  <a:pt x="260633" y="734981"/>
                </a:lnTo>
                <a:close/>
              </a:path>
              <a:path w="1921510" h="819785">
                <a:moveTo>
                  <a:pt x="261169" y="733368"/>
                </a:moveTo>
                <a:lnTo>
                  <a:pt x="259083" y="736327"/>
                </a:lnTo>
                <a:lnTo>
                  <a:pt x="260506" y="735091"/>
                </a:lnTo>
                <a:lnTo>
                  <a:pt x="260593" y="734713"/>
                </a:lnTo>
                <a:lnTo>
                  <a:pt x="261012" y="734651"/>
                </a:lnTo>
                <a:lnTo>
                  <a:pt x="261491" y="734236"/>
                </a:lnTo>
                <a:lnTo>
                  <a:pt x="261019" y="734091"/>
                </a:lnTo>
                <a:lnTo>
                  <a:pt x="261078" y="733662"/>
                </a:lnTo>
                <a:lnTo>
                  <a:pt x="261169" y="733368"/>
                </a:lnTo>
                <a:close/>
              </a:path>
              <a:path w="1921510" h="819785">
                <a:moveTo>
                  <a:pt x="262250" y="734469"/>
                </a:moveTo>
                <a:lnTo>
                  <a:pt x="261012" y="734651"/>
                </a:lnTo>
                <a:lnTo>
                  <a:pt x="260724" y="734902"/>
                </a:lnTo>
                <a:lnTo>
                  <a:pt x="260712" y="735518"/>
                </a:lnTo>
                <a:lnTo>
                  <a:pt x="260799" y="736107"/>
                </a:lnTo>
                <a:lnTo>
                  <a:pt x="262675" y="735518"/>
                </a:lnTo>
                <a:lnTo>
                  <a:pt x="262534" y="734556"/>
                </a:lnTo>
                <a:lnTo>
                  <a:pt x="262250" y="734469"/>
                </a:lnTo>
                <a:close/>
              </a:path>
              <a:path w="1921510" h="819785">
                <a:moveTo>
                  <a:pt x="263267" y="733662"/>
                </a:moveTo>
                <a:lnTo>
                  <a:pt x="263402" y="734091"/>
                </a:lnTo>
                <a:lnTo>
                  <a:pt x="264274" y="735091"/>
                </a:lnTo>
                <a:lnTo>
                  <a:pt x="266198" y="735683"/>
                </a:lnTo>
                <a:lnTo>
                  <a:pt x="263267" y="733662"/>
                </a:lnTo>
                <a:close/>
              </a:path>
              <a:path w="1921510" h="819785">
                <a:moveTo>
                  <a:pt x="272825" y="732795"/>
                </a:moveTo>
                <a:lnTo>
                  <a:pt x="262995" y="732795"/>
                </a:lnTo>
                <a:lnTo>
                  <a:pt x="263267" y="733662"/>
                </a:lnTo>
                <a:lnTo>
                  <a:pt x="266198" y="735683"/>
                </a:lnTo>
                <a:lnTo>
                  <a:pt x="271938" y="735683"/>
                </a:lnTo>
                <a:lnTo>
                  <a:pt x="272825" y="732795"/>
                </a:lnTo>
                <a:close/>
              </a:path>
              <a:path w="1921510" h="819785">
                <a:moveTo>
                  <a:pt x="262534" y="734556"/>
                </a:moveTo>
                <a:lnTo>
                  <a:pt x="262675" y="735518"/>
                </a:lnTo>
                <a:lnTo>
                  <a:pt x="263746" y="735182"/>
                </a:lnTo>
                <a:lnTo>
                  <a:pt x="263658" y="734902"/>
                </a:lnTo>
                <a:lnTo>
                  <a:pt x="262534" y="734556"/>
                </a:lnTo>
                <a:close/>
              </a:path>
              <a:path w="1921510" h="819785">
                <a:moveTo>
                  <a:pt x="263402" y="734091"/>
                </a:moveTo>
                <a:lnTo>
                  <a:pt x="263658" y="734902"/>
                </a:lnTo>
                <a:lnTo>
                  <a:pt x="264274" y="735091"/>
                </a:lnTo>
                <a:lnTo>
                  <a:pt x="263402" y="734091"/>
                </a:lnTo>
                <a:close/>
              </a:path>
              <a:path w="1921510" h="819785">
                <a:moveTo>
                  <a:pt x="261012" y="734651"/>
                </a:moveTo>
                <a:lnTo>
                  <a:pt x="260593" y="734713"/>
                </a:lnTo>
                <a:lnTo>
                  <a:pt x="260633" y="734981"/>
                </a:lnTo>
                <a:lnTo>
                  <a:pt x="261012" y="734651"/>
                </a:lnTo>
                <a:close/>
              </a:path>
              <a:path w="1921510" h="819785">
                <a:moveTo>
                  <a:pt x="263509" y="734430"/>
                </a:moveTo>
                <a:lnTo>
                  <a:pt x="262515" y="734430"/>
                </a:lnTo>
                <a:lnTo>
                  <a:pt x="263658" y="734902"/>
                </a:lnTo>
                <a:lnTo>
                  <a:pt x="263509" y="734430"/>
                </a:lnTo>
                <a:close/>
              </a:path>
              <a:path w="1921510" h="819785">
                <a:moveTo>
                  <a:pt x="261491" y="734236"/>
                </a:moveTo>
                <a:lnTo>
                  <a:pt x="261012" y="734651"/>
                </a:lnTo>
                <a:lnTo>
                  <a:pt x="262250" y="734469"/>
                </a:lnTo>
                <a:lnTo>
                  <a:pt x="261491" y="734236"/>
                </a:lnTo>
                <a:close/>
              </a:path>
              <a:path w="1921510" h="819785">
                <a:moveTo>
                  <a:pt x="262515" y="734430"/>
                </a:moveTo>
                <a:lnTo>
                  <a:pt x="262250" y="734469"/>
                </a:lnTo>
                <a:lnTo>
                  <a:pt x="262534" y="734556"/>
                </a:lnTo>
                <a:close/>
              </a:path>
              <a:path w="1921510" h="819785">
                <a:moveTo>
                  <a:pt x="262645" y="733233"/>
                </a:moveTo>
                <a:lnTo>
                  <a:pt x="261491" y="734236"/>
                </a:lnTo>
                <a:lnTo>
                  <a:pt x="262250" y="734469"/>
                </a:lnTo>
                <a:lnTo>
                  <a:pt x="262515" y="734430"/>
                </a:lnTo>
                <a:lnTo>
                  <a:pt x="263509" y="734430"/>
                </a:lnTo>
                <a:lnTo>
                  <a:pt x="263384" y="734070"/>
                </a:lnTo>
                <a:lnTo>
                  <a:pt x="262645" y="733233"/>
                </a:lnTo>
                <a:close/>
              </a:path>
              <a:path w="1921510" h="819785">
                <a:moveTo>
                  <a:pt x="262318" y="733007"/>
                </a:moveTo>
                <a:lnTo>
                  <a:pt x="261169" y="733368"/>
                </a:lnTo>
                <a:lnTo>
                  <a:pt x="261078" y="733662"/>
                </a:lnTo>
                <a:lnTo>
                  <a:pt x="261019" y="734091"/>
                </a:lnTo>
                <a:lnTo>
                  <a:pt x="261491" y="734236"/>
                </a:lnTo>
                <a:lnTo>
                  <a:pt x="262638" y="733228"/>
                </a:lnTo>
                <a:lnTo>
                  <a:pt x="262318" y="733007"/>
                </a:lnTo>
                <a:close/>
              </a:path>
              <a:path w="1921510" h="819785">
                <a:moveTo>
                  <a:pt x="262670" y="733250"/>
                </a:moveTo>
                <a:lnTo>
                  <a:pt x="263402" y="734091"/>
                </a:lnTo>
                <a:lnTo>
                  <a:pt x="263267" y="733662"/>
                </a:lnTo>
                <a:lnTo>
                  <a:pt x="262670" y="733250"/>
                </a:lnTo>
                <a:close/>
              </a:path>
              <a:path w="1921510" h="819785">
                <a:moveTo>
                  <a:pt x="263131" y="733228"/>
                </a:moveTo>
                <a:lnTo>
                  <a:pt x="262651" y="733228"/>
                </a:lnTo>
                <a:lnTo>
                  <a:pt x="263267" y="733662"/>
                </a:lnTo>
                <a:lnTo>
                  <a:pt x="263131" y="733228"/>
                </a:lnTo>
                <a:close/>
              </a:path>
              <a:path w="1921510" h="819785">
                <a:moveTo>
                  <a:pt x="261682" y="732568"/>
                </a:moveTo>
                <a:lnTo>
                  <a:pt x="261226" y="733228"/>
                </a:lnTo>
                <a:lnTo>
                  <a:pt x="261169" y="733368"/>
                </a:lnTo>
                <a:lnTo>
                  <a:pt x="262318" y="733007"/>
                </a:lnTo>
                <a:lnTo>
                  <a:pt x="261682" y="732568"/>
                </a:lnTo>
                <a:close/>
              </a:path>
              <a:path w="1921510" h="819785">
                <a:moveTo>
                  <a:pt x="264701" y="721905"/>
                </a:moveTo>
                <a:lnTo>
                  <a:pt x="261201" y="733263"/>
                </a:lnTo>
                <a:lnTo>
                  <a:pt x="261682" y="732568"/>
                </a:lnTo>
                <a:lnTo>
                  <a:pt x="272895" y="732568"/>
                </a:lnTo>
                <a:lnTo>
                  <a:pt x="275402" y="724406"/>
                </a:lnTo>
                <a:lnTo>
                  <a:pt x="275621" y="723208"/>
                </a:lnTo>
                <a:lnTo>
                  <a:pt x="270042" y="723208"/>
                </a:lnTo>
                <a:lnTo>
                  <a:pt x="264643" y="722223"/>
                </a:lnTo>
                <a:lnTo>
                  <a:pt x="264701" y="721905"/>
                </a:lnTo>
                <a:close/>
              </a:path>
              <a:path w="1921510" h="819785">
                <a:moveTo>
                  <a:pt x="262995" y="732795"/>
                </a:moveTo>
                <a:lnTo>
                  <a:pt x="262318" y="733007"/>
                </a:lnTo>
                <a:lnTo>
                  <a:pt x="262651" y="733228"/>
                </a:lnTo>
                <a:lnTo>
                  <a:pt x="263131" y="733228"/>
                </a:lnTo>
                <a:lnTo>
                  <a:pt x="262995" y="732795"/>
                </a:lnTo>
                <a:close/>
              </a:path>
              <a:path w="1921510" h="819785">
                <a:moveTo>
                  <a:pt x="272895" y="732568"/>
                </a:moveTo>
                <a:lnTo>
                  <a:pt x="261682" y="732568"/>
                </a:lnTo>
                <a:lnTo>
                  <a:pt x="262318" y="733007"/>
                </a:lnTo>
                <a:lnTo>
                  <a:pt x="262995" y="732795"/>
                </a:lnTo>
                <a:lnTo>
                  <a:pt x="272825" y="732795"/>
                </a:lnTo>
                <a:lnTo>
                  <a:pt x="272895" y="732568"/>
                </a:lnTo>
                <a:close/>
              </a:path>
              <a:path w="1921510" h="819785">
                <a:moveTo>
                  <a:pt x="264796" y="721596"/>
                </a:moveTo>
                <a:lnTo>
                  <a:pt x="264701" y="721905"/>
                </a:lnTo>
                <a:lnTo>
                  <a:pt x="264643" y="722223"/>
                </a:lnTo>
                <a:lnTo>
                  <a:pt x="270042" y="723208"/>
                </a:lnTo>
                <a:lnTo>
                  <a:pt x="264796" y="721596"/>
                </a:lnTo>
                <a:close/>
              </a:path>
              <a:path w="1921510" h="819785">
                <a:moveTo>
                  <a:pt x="275916" y="721596"/>
                </a:moveTo>
                <a:lnTo>
                  <a:pt x="264796" y="721596"/>
                </a:lnTo>
                <a:lnTo>
                  <a:pt x="270042" y="723208"/>
                </a:lnTo>
                <a:lnTo>
                  <a:pt x="275621" y="723208"/>
                </a:lnTo>
                <a:lnTo>
                  <a:pt x="275916" y="721596"/>
                </a:lnTo>
                <a:close/>
              </a:path>
              <a:path w="1921510" h="819785">
                <a:moveTo>
                  <a:pt x="267094" y="708830"/>
                </a:moveTo>
                <a:lnTo>
                  <a:pt x="264701" y="721905"/>
                </a:lnTo>
                <a:lnTo>
                  <a:pt x="264796" y="721596"/>
                </a:lnTo>
                <a:lnTo>
                  <a:pt x="275916" y="721596"/>
                </a:lnTo>
                <a:lnTo>
                  <a:pt x="277891" y="710801"/>
                </a:lnTo>
                <a:lnTo>
                  <a:pt x="267094" y="708830"/>
                </a:lnTo>
                <a:close/>
              </a:path>
              <a:path w="1921510" h="819785">
                <a:moveTo>
                  <a:pt x="252219" y="676900"/>
                </a:moveTo>
                <a:lnTo>
                  <a:pt x="241310" y="678117"/>
                </a:lnTo>
                <a:lnTo>
                  <a:pt x="242530" y="688942"/>
                </a:lnTo>
                <a:lnTo>
                  <a:pt x="247612" y="718504"/>
                </a:lnTo>
                <a:lnTo>
                  <a:pt x="258430" y="716648"/>
                </a:lnTo>
                <a:lnTo>
                  <a:pt x="253507" y="688014"/>
                </a:lnTo>
                <a:lnTo>
                  <a:pt x="247939" y="688014"/>
                </a:lnTo>
                <a:lnTo>
                  <a:pt x="253348" y="687086"/>
                </a:lnTo>
                <a:lnTo>
                  <a:pt x="252219" y="676900"/>
                </a:lnTo>
                <a:close/>
              </a:path>
              <a:path w="1921510" h="819785">
                <a:moveTo>
                  <a:pt x="274907" y="651589"/>
                </a:moveTo>
                <a:lnTo>
                  <a:pt x="269946" y="691851"/>
                </a:lnTo>
                <a:lnTo>
                  <a:pt x="280840" y="693190"/>
                </a:lnTo>
                <a:lnTo>
                  <a:pt x="285801" y="652929"/>
                </a:lnTo>
                <a:lnTo>
                  <a:pt x="274907" y="651589"/>
                </a:lnTo>
                <a:close/>
              </a:path>
              <a:path w="1921510" h="819785">
                <a:moveTo>
                  <a:pt x="253348" y="687086"/>
                </a:moveTo>
                <a:lnTo>
                  <a:pt x="247939" y="688014"/>
                </a:lnTo>
                <a:lnTo>
                  <a:pt x="253393" y="687406"/>
                </a:lnTo>
                <a:lnTo>
                  <a:pt x="253348" y="687086"/>
                </a:lnTo>
                <a:close/>
              </a:path>
              <a:path w="1921510" h="819785">
                <a:moveTo>
                  <a:pt x="253375" y="687244"/>
                </a:moveTo>
                <a:lnTo>
                  <a:pt x="253393" y="687406"/>
                </a:lnTo>
                <a:lnTo>
                  <a:pt x="247939" y="688014"/>
                </a:lnTo>
                <a:lnTo>
                  <a:pt x="253507" y="688014"/>
                </a:lnTo>
                <a:lnTo>
                  <a:pt x="253375" y="687244"/>
                </a:lnTo>
                <a:close/>
              </a:path>
              <a:path w="1921510" h="819785">
                <a:moveTo>
                  <a:pt x="253357" y="687086"/>
                </a:moveTo>
                <a:lnTo>
                  <a:pt x="253375" y="687244"/>
                </a:lnTo>
                <a:lnTo>
                  <a:pt x="253357" y="687086"/>
                </a:lnTo>
                <a:close/>
              </a:path>
              <a:path w="1921510" h="819785">
                <a:moveTo>
                  <a:pt x="280556" y="593926"/>
                </a:moveTo>
                <a:lnTo>
                  <a:pt x="276808" y="634318"/>
                </a:lnTo>
                <a:lnTo>
                  <a:pt x="287738" y="635330"/>
                </a:lnTo>
                <a:lnTo>
                  <a:pt x="291485" y="594938"/>
                </a:lnTo>
                <a:lnTo>
                  <a:pt x="280556" y="593926"/>
                </a:lnTo>
                <a:close/>
              </a:path>
              <a:path w="1921510" h="819785">
                <a:moveTo>
                  <a:pt x="285867" y="536085"/>
                </a:moveTo>
                <a:lnTo>
                  <a:pt x="284664" y="549639"/>
                </a:lnTo>
                <a:lnTo>
                  <a:pt x="282176" y="576459"/>
                </a:lnTo>
                <a:lnTo>
                  <a:pt x="293106" y="577471"/>
                </a:lnTo>
                <a:lnTo>
                  <a:pt x="295777" y="548628"/>
                </a:lnTo>
                <a:lnTo>
                  <a:pt x="296801" y="537050"/>
                </a:lnTo>
                <a:lnTo>
                  <a:pt x="285867" y="536085"/>
                </a:lnTo>
                <a:close/>
              </a:path>
              <a:path w="1921510" h="819785">
                <a:moveTo>
                  <a:pt x="290984" y="478203"/>
                </a:moveTo>
                <a:lnTo>
                  <a:pt x="287412" y="518611"/>
                </a:lnTo>
                <a:lnTo>
                  <a:pt x="298346" y="519576"/>
                </a:lnTo>
                <a:lnTo>
                  <a:pt x="301918" y="479168"/>
                </a:lnTo>
                <a:lnTo>
                  <a:pt x="290984" y="478203"/>
                </a:lnTo>
                <a:close/>
              </a:path>
              <a:path w="1921510" h="819785">
                <a:moveTo>
                  <a:pt x="296101" y="420321"/>
                </a:moveTo>
                <a:lnTo>
                  <a:pt x="292529" y="460730"/>
                </a:lnTo>
                <a:lnTo>
                  <a:pt x="303463" y="461694"/>
                </a:lnTo>
                <a:lnTo>
                  <a:pt x="307035" y="421286"/>
                </a:lnTo>
                <a:lnTo>
                  <a:pt x="296101" y="420321"/>
                </a:lnTo>
                <a:close/>
              </a:path>
              <a:path w="1921510" h="819785">
                <a:moveTo>
                  <a:pt x="301218" y="362440"/>
                </a:moveTo>
                <a:lnTo>
                  <a:pt x="297646" y="402848"/>
                </a:lnTo>
                <a:lnTo>
                  <a:pt x="308580" y="403812"/>
                </a:lnTo>
                <a:lnTo>
                  <a:pt x="312152" y="363404"/>
                </a:lnTo>
                <a:lnTo>
                  <a:pt x="301218" y="362440"/>
                </a:lnTo>
                <a:close/>
              </a:path>
              <a:path w="1921510" h="819785">
                <a:moveTo>
                  <a:pt x="306335" y="304558"/>
                </a:moveTo>
                <a:lnTo>
                  <a:pt x="302763" y="344966"/>
                </a:lnTo>
                <a:lnTo>
                  <a:pt x="313697" y="345930"/>
                </a:lnTo>
                <a:lnTo>
                  <a:pt x="317269" y="305522"/>
                </a:lnTo>
                <a:lnTo>
                  <a:pt x="306335" y="304558"/>
                </a:lnTo>
                <a:close/>
              </a:path>
              <a:path w="1921510" h="819785">
                <a:moveTo>
                  <a:pt x="348603" y="280808"/>
                </a:moveTo>
                <a:lnTo>
                  <a:pt x="343078" y="280808"/>
                </a:lnTo>
                <a:lnTo>
                  <a:pt x="337671" y="281744"/>
                </a:lnTo>
                <a:lnTo>
                  <a:pt x="342152" y="317520"/>
                </a:lnTo>
                <a:lnTo>
                  <a:pt x="353043" y="316157"/>
                </a:lnTo>
                <a:lnTo>
                  <a:pt x="348603" y="280808"/>
                </a:lnTo>
                <a:close/>
              </a:path>
              <a:path w="1921510" h="819785">
                <a:moveTo>
                  <a:pt x="314856" y="246236"/>
                </a:moveTo>
                <a:lnTo>
                  <a:pt x="313647" y="251083"/>
                </a:lnTo>
                <a:lnTo>
                  <a:pt x="308533" y="286863"/>
                </a:lnTo>
                <a:lnTo>
                  <a:pt x="319400" y="288412"/>
                </a:lnTo>
                <a:lnTo>
                  <a:pt x="324406" y="253382"/>
                </a:lnTo>
                <a:lnTo>
                  <a:pt x="319053" y="252047"/>
                </a:lnTo>
                <a:lnTo>
                  <a:pt x="324712" y="252047"/>
                </a:lnTo>
                <a:lnTo>
                  <a:pt x="325501" y="248907"/>
                </a:lnTo>
                <a:lnTo>
                  <a:pt x="314856" y="246236"/>
                </a:lnTo>
                <a:close/>
              </a:path>
              <a:path w="1921510" h="819785">
                <a:moveTo>
                  <a:pt x="337649" y="281617"/>
                </a:moveTo>
                <a:lnTo>
                  <a:pt x="337665" y="281744"/>
                </a:lnTo>
                <a:lnTo>
                  <a:pt x="337649" y="281617"/>
                </a:lnTo>
                <a:close/>
              </a:path>
              <a:path w="1921510" h="819785">
                <a:moveTo>
                  <a:pt x="343078" y="280808"/>
                </a:moveTo>
                <a:lnTo>
                  <a:pt x="337632" y="281489"/>
                </a:lnTo>
                <a:lnTo>
                  <a:pt x="337671" y="281744"/>
                </a:lnTo>
                <a:lnTo>
                  <a:pt x="343078" y="280808"/>
                </a:lnTo>
                <a:close/>
              </a:path>
              <a:path w="1921510" h="819785">
                <a:moveTo>
                  <a:pt x="347758" y="275681"/>
                </a:moveTo>
                <a:lnTo>
                  <a:pt x="336943" y="277554"/>
                </a:lnTo>
                <a:lnTo>
                  <a:pt x="337649" y="281617"/>
                </a:lnTo>
                <a:lnTo>
                  <a:pt x="337632" y="281489"/>
                </a:lnTo>
                <a:lnTo>
                  <a:pt x="343078" y="280808"/>
                </a:lnTo>
                <a:lnTo>
                  <a:pt x="348603" y="280808"/>
                </a:lnTo>
                <a:lnTo>
                  <a:pt x="348486" y="279871"/>
                </a:lnTo>
                <a:lnTo>
                  <a:pt x="347758" y="275681"/>
                </a:lnTo>
                <a:close/>
              </a:path>
              <a:path w="1921510" h="819785">
                <a:moveTo>
                  <a:pt x="342875" y="247598"/>
                </a:moveTo>
                <a:lnTo>
                  <a:pt x="337312" y="247598"/>
                </a:lnTo>
                <a:lnTo>
                  <a:pt x="332019" y="249048"/>
                </a:lnTo>
                <a:lnTo>
                  <a:pt x="333942" y="260270"/>
                </a:lnTo>
                <a:lnTo>
                  <a:pt x="344757" y="258397"/>
                </a:lnTo>
                <a:lnTo>
                  <a:pt x="342875" y="247598"/>
                </a:lnTo>
                <a:close/>
              </a:path>
              <a:path w="1921510" h="819785">
                <a:moveTo>
                  <a:pt x="319053" y="252047"/>
                </a:moveTo>
                <a:lnTo>
                  <a:pt x="324376" y="253382"/>
                </a:lnTo>
                <a:lnTo>
                  <a:pt x="324486" y="252821"/>
                </a:lnTo>
                <a:lnTo>
                  <a:pt x="319053" y="252047"/>
                </a:lnTo>
                <a:close/>
              </a:path>
              <a:path w="1921510" h="819785">
                <a:moveTo>
                  <a:pt x="324446" y="253105"/>
                </a:moveTo>
                <a:lnTo>
                  <a:pt x="324376" y="253382"/>
                </a:lnTo>
                <a:lnTo>
                  <a:pt x="324446" y="253105"/>
                </a:lnTo>
                <a:close/>
              </a:path>
              <a:path w="1921510" h="819785">
                <a:moveTo>
                  <a:pt x="324712" y="252047"/>
                </a:moveTo>
                <a:lnTo>
                  <a:pt x="319053" y="252047"/>
                </a:lnTo>
                <a:lnTo>
                  <a:pt x="324486" y="252821"/>
                </a:lnTo>
                <a:lnTo>
                  <a:pt x="324446" y="253105"/>
                </a:lnTo>
                <a:lnTo>
                  <a:pt x="324712" y="252047"/>
                </a:lnTo>
                <a:close/>
              </a:path>
              <a:path w="1921510" h="819785">
                <a:moveTo>
                  <a:pt x="331950" y="248795"/>
                </a:moveTo>
                <a:lnTo>
                  <a:pt x="331994" y="249048"/>
                </a:lnTo>
                <a:lnTo>
                  <a:pt x="331950" y="248795"/>
                </a:lnTo>
                <a:close/>
              </a:path>
              <a:path w="1921510" h="819785">
                <a:moveTo>
                  <a:pt x="337312" y="247598"/>
                </a:moveTo>
                <a:lnTo>
                  <a:pt x="331905" y="248535"/>
                </a:lnTo>
                <a:lnTo>
                  <a:pt x="332019" y="249048"/>
                </a:lnTo>
                <a:lnTo>
                  <a:pt x="337312" y="247598"/>
                </a:lnTo>
                <a:close/>
              </a:path>
              <a:path w="1921510" h="819785">
                <a:moveTo>
                  <a:pt x="339159" y="233603"/>
                </a:moveTo>
                <a:lnTo>
                  <a:pt x="333468" y="233603"/>
                </a:lnTo>
                <a:lnTo>
                  <a:pt x="328595" y="236125"/>
                </a:lnTo>
                <a:lnTo>
                  <a:pt x="331950" y="248795"/>
                </a:lnTo>
                <a:lnTo>
                  <a:pt x="331905" y="248535"/>
                </a:lnTo>
                <a:lnTo>
                  <a:pt x="337312" y="247598"/>
                </a:lnTo>
                <a:lnTo>
                  <a:pt x="342875" y="247598"/>
                </a:lnTo>
                <a:lnTo>
                  <a:pt x="342629" y="246236"/>
                </a:lnTo>
                <a:lnTo>
                  <a:pt x="339159" y="233603"/>
                </a:lnTo>
                <a:close/>
              </a:path>
              <a:path w="1921510" h="819785">
                <a:moveTo>
                  <a:pt x="328329" y="235611"/>
                </a:moveTo>
                <a:lnTo>
                  <a:pt x="328470" y="236125"/>
                </a:lnTo>
                <a:lnTo>
                  <a:pt x="328329" y="235611"/>
                </a:lnTo>
                <a:close/>
              </a:path>
              <a:path w="1921510" h="819785">
                <a:moveTo>
                  <a:pt x="333468" y="233603"/>
                </a:moveTo>
                <a:lnTo>
                  <a:pt x="328175" y="235053"/>
                </a:lnTo>
                <a:lnTo>
                  <a:pt x="328329" y="235611"/>
                </a:lnTo>
                <a:lnTo>
                  <a:pt x="328595" y="236125"/>
                </a:lnTo>
                <a:lnTo>
                  <a:pt x="333468" y="233603"/>
                </a:lnTo>
                <a:close/>
              </a:path>
              <a:path w="1921510" h="819785">
                <a:moveTo>
                  <a:pt x="326403" y="231900"/>
                </a:moveTo>
                <a:lnTo>
                  <a:pt x="328329" y="235611"/>
                </a:lnTo>
                <a:lnTo>
                  <a:pt x="328175" y="235053"/>
                </a:lnTo>
                <a:lnTo>
                  <a:pt x="333468" y="233603"/>
                </a:lnTo>
                <a:lnTo>
                  <a:pt x="339159" y="233603"/>
                </a:lnTo>
                <a:lnTo>
                  <a:pt x="339113" y="233434"/>
                </a:lnTo>
                <a:lnTo>
                  <a:pt x="329851" y="233434"/>
                </a:lnTo>
                <a:lnTo>
                  <a:pt x="328507" y="232694"/>
                </a:lnTo>
                <a:lnTo>
                  <a:pt x="327677" y="232694"/>
                </a:lnTo>
                <a:lnTo>
                  <a:pt x="326403" y="231900"/>
                </a:lnTo>
                <a:close/>
              </a:path>
              <a:path w="1921510" h="819785">
                <a:moveTo>
                  <a:pt x="328441" y="231474"/>
                </a:moveTo>
                <a:lnTo>
                  <a:pt x="327890" y="232355"/>
                </a:lnTo>
                <a:lnTo>
                  <a:pt x="329851" y="233434"/>
                </a:lnTo>
                <a:lnTo>
                  <a:pt x="330251" y="232709"/>
                </a:lnTo>
                <a:lnTo>
                  <a:pt x="328999" y="232709"/>
                </a:lnTo>
                <a:lnTo>
                  <a:pt x="328441" y="231474"/>
                </a:lnTo>
                <a:close/>
              </a:path>
              <a:path w="1921510" h="819785">
                <a:moveTo>
                  <a:pt x="336767" y="228045"/>
                </a:moveTo>
                <a:lnTo>
                  <a:pt x="330585" y="228045"/>
                </a:lnTo>
                <a:lnTo>
                  <a:pt x="329784" y="229326"/>
                </a:lnTo>
                <a:lnTo>
                  <a:pt x="331548" y="230357"/>
                </a:lnTo>
                <a:lnTo>
                  <a:pt x="330921" y="231495"/>
                </a:lnTo>
                <a:lnTo>
                  <a:pt x="330794" y="231900"/>
                </a:lnTo>
                <a:lnTo>
                  <a:pt x="330666" y="231957"/>
                </a:lnTo>
                <a:lnTo>
                  <a:pt x="329851" y="233434"/>
                </a:lnTo>
                <a:lnTo>
                  <a:pt x="339113" y="233434"/>
                </a:lnTo>
                <a:lnTo>
                  <a:pt x="338608" y="231652"/>
                </a:lnTo>
                <a:lnTo>
                  <a:pt x="338357" y="231112"/>
                </a:lnTo>
                <a:lnTo>
                  <a:pt x="336767" y="228045"/>
                </a:lnTo>
                <a:close/>
              </a:path>
              <a:path w="1921510" h="819785">
                <a:moveTo>
                  <a:pt x="329756" y="229371"/>
                </a:moveTo>
                <a:lnTo>
                  <a:pt x="328574" y="231261"/>
                </a:lnTo>
                <a:lnTo>
                  <a:pt x="328521" y="231652"/>
                </a:lnTo>
                <a:lnTo>
                  <a:pt x="328999" y="232709"/>
                </a:lnTo>
                <a:lnTo>
                  <a:pt x="330666" y="231957"/>
                </a:lnTo>
                <a:lnTo>
                  <a:pt x="330764" y="231780"/>
                </a:lnTo>
                <a:lnTo>
                  <a:pt x="330658" y="231261"/>
                </a:lnTo>
                <a:lnTo>
                  <a:pt x="329820" y="229407"/>
                </a:lnTo>
                <a:close/>
              </a:path>
              <a:path w="1921510" h="819785">
                <a:moveTo>
                  <a:pt x="330666" y="231957"/>
                </a:moveTo>
                <a:lnTo>
                  <a:pt x="328999" y="232709"/>
                </a:lnTo>
                <a:lnTo>
                  <a:pt x="330251" y="232709"/>
                </a:lnTo>
                <a:lnTo>
                  <a:pt x="330666" y="231957"/>
                </a:lnTo>
                <a:close/>
              </a:path>
              <a:path w="1921510" h="819785">
                <a:moveTo>
                  <a:pt x="326140" y="231392"/>
                </a:moveTo>
                <a:lnTo>
                  <a:pt x="326374" y="231843"/>
                </a:lnTo>
                <a:lnTo>
                  <a:pt x="327677" y="232694"/>
                </a:lnTo>
                <a:lnTo>
                  <a:pt x="327890" y="232355"/>
                </a:lnTo>
                <a:lnTo>
                  <a:pt x="326140" y="231392"/>
                </a:lnTo>
                <a:close/>
              </a:path>
              <a:path w="1921510" h="819785">
                <a:moveTo>
                  <a:pt x="327890" y="232355"/>
                </a:moveTo>
                <a:lnTo>
                  <a:pt x="327677" y="232694"/>
                </a:lnTo>
                <a:lnTo>
                  <a:pt x="328507" y="232694"/>
                </a:lnTo>
                <a:lnTo>
                  <a:pt x="327890" y="232355"/>
                </a:lnTo>
                <a:close/>
              </a:path>
              <a:path w="1921510" h="819785">
                <a:moveTo>
                  <a:pt x="327592" y="229595"/>
                </a:moveTo>
                <a:lnTo>
                  <a:pt x="326633" y="230091"/>
                </a:lnTo>
                <a:lnTo>
                  <a:pt x="325995" y="231112"/>
                </a:lnTo>
                <a:lnTo>
                  <a:pt x="326072" y="231261"/>
                </a:lnTo>
                <a:lnTo>
                  <a:pt x="326196" y="231423"/>
                </a:lnTo>
                <a:lnTo>
                  <a:pt x="327890" y="232355"/>
                </a:lnTo>
                <a:lnTo>
                  <a:pt x="328329" y="231652"/>
                </a:lnTo>
                <a:lnTo>
                  <a:pt x="328277" y="231112"/>
                </a:lnTo>
                <a:lnTo>
                  <a:pt x="327592" y="229595"/>
                </a:lnTo>
                <a:close/>
              </a:path>
              <a:path w="1921510" h="819785">
                <a:moveTo>
                  <a:pt x="330834" y="231652"/>
                </a:moveTo>
                <a:lnTo>
                  <a:pt x="330666" y="231957"/>
                </a:lnTo>
                <a:lnTo>
                  <a:pt x="330794" y="231900"/>
                </a:lnTo>
                <a:lnTo>
                  <a:pt x="330834" y="231652"/>
                </a:lnTo>
                <a:close/>
              </a:path>
              <a:path w="1921510" h="819785">
                <a:moveTo>
                  <a:pt x="325901" y="231261"/>
                </a:moveTo>
                <a:lnTo>
                  <a:pt x="325755" y="231495"/>
                </a:lnTo>
                <a:lnTo>
                  <a:pt x="326403" y="231900"/>
                </a:lnTo>
                <a:lnTo>
                  <a:pt x="326140" y="231392"/>
                </a:lnTo>
                <a:lnTo>
                  <a:pt x="325901" y="231261"/>
                </a:lnTo>
                <a:close/>
              </a:path>
              <a:path w="1921510" h="819785">
                <a:moveTo>
                  <a:pt x="329820" y="229407"/>
                </a:moveTo>
                <a:lnTo>
                  <a:pt x="330834" y="231652"/>
                </a:lnTo>
                <a:lnTo>
                  <a:pt x="331548" y="230357"/>
                </a:lnTo>
                <a:lnTo>
                  <a:pt x="329820" y="229407"/>
                </a:lnTo>
                <a:close/>
              </a:path>
              <a:path w="1921510" h="819785">
                <a:moveTo>
                  <a:pt x="328916" y="228909"/>
                </a:moveTo>
                <a:lnTo>
                  <a:pt x="327592" y="229595"/>
                </a:lnTo>
                <a:lnTo>
                  <a:pt x="328441" y="231474"/>
                </a:lnTo>
                <a:lnTo>
                  <a:pt x="329734" y="229407"/>
                </a:lnTo>
                <a:lnTo>
                  <a:pt x="328916" y="228909"/>
                </a:lnTo>
                <a:close/>
              </a:path>
              <a:path w="1921510" h="819785">
                <a:moveTo>
                  <a:pt x="325995" y="231112"/>
                </a:moveTo>
                <a:lnTo>
                  <a:pt x="325901" y="231261"/>
                </a:lnTo>
                <a:lnTo>
                  <a:pt x="326140" y="231392"/>
                </a:lnTo>
                <a:lnTo>
                  <a:pt x="325995" y="231112"/>
                </a:lnTo>
                <a:close/>
              </a:path>
              <a:path w="1921510" h="819785">
                <a:moveTo>
                  <a:pt x="328189" y="221045"/>
                </a:moveTo>
                <a:lnTo>
                  <a:pt x="323372" y="223217"/>
                </a:lnTo>
                <a:lnTo>
                  <a:pt x="322522" y="224001"/>
                </a:lnTo>
                <a:lnTo>
                  <a:pt x="320237" y="228144"/>
                </a:lnTo>
                <a:lnTo>
                  <a:pt x="325901" y="231261"/>
                </a:lnTo>
                <a:lnTo>
                  <a:pt x="325995" y="231112"/>
                </a:lnTo>
                <a:lnTo>
                  <a:pt x="325712" y="230568"/>
                </a:lnTo>
                <a:lnTo>
                  <a:pt x="326633" y="230091"/>
                </a:lnTo>
                <a:lnTo>
                  <a:pt x="327320" y="228993"/>
                </a:lnTo>
                <a:lnTo>
                  <a:pt x="326741" y="227712"/>
                </a:lnTo>
                <a:lnTo>
                  <a:pt x="328121" y="227712"/>
                </a:lnTo>
                <a:lnTo>
                  <a:pt x="328663" y="226846"/>
                </a:lnTo>
                <a:lnTo>
                  <a:pt x="336144" y="226846"/>
                </a:lnTo>
                <a:lnTo>
                  <a:pt x="334997" y="224635"/>
                </a:lnTo>
                <a:lnTo>
                  <a:pt x="334342" y="223926"/>
                </a:lnTo>
                <a:lnTo>
                  <a:pt x="329911" y="221161"/>
                </a:lnTo>
                <a:lnTo>
                  <a:pt x="328189" y="221045"/>
                </a:lnTo>
                <a:close/>
              </a:path>
              <a:path w="1921510" h="819785">
                <a:moveTo>
                  <a:pt x="326633" y="230091"/>
                </a:moveTo>
                <a:lnTo>
                  <a:pt x="325712" y="230568"/>
                </a:lnTo>
                <a:lnTo>
                  <a:pt x="325995" y="231112"/>
                </a:lnTo>
                <a:lnTo>
                  <a:pt x="326633" y="230091"/>
                </a:lnTo>
                <a:close/>
              </a:path>
              <a:path w="1921510" h="819785">
                <a:moveTo>
                  <a:pt x="327320" y="228993"/>
                </a:moveTo>
                <a:lnTo>
                  <a:pt x="326633" y="230091"/>
                </a:lnTo>
                <a:lnTo>
                  <a:pt x="327592" y="229595"/>
                </a:lnTo>
                <a:lnTo>
                  <a:pt x="327320" y="228993"/>
                </a:lnTo>
                <a:close/>
              </a:path>
              <a:path w="1921510" h="819785">
                <a:moveTo>
                  <a:pt x="327768" y="228277"/>
                </a:moveTo>
                <a:lnTo>
                  <a:pt x="327320" y="228993"/>
                </a:lnTo>
                <a:lnTo>
                  <a:pt x="327592" y="229595"/>
                </a:lnTo>
                <a:lnTo>
                  <a:pt x="328916" y="228909"/>
                </a:lnTo>
                <a:lnTo>
                  <a:pt x="327768" y="228277"/>
                </a:lnTo>
                <a:close/>
              </a:path>
              <a:path w="1921510" h="819785">
                <a:moveTo>
                  <a:pt x="329467" y="228624"/>
                </a:moveTo>
                <a:lnTo>
                  <a:pt x="328916" y="228909"/>
                </a:lnTo>
                <a:lnTo>
                  <a:pt x="329756" y="229371"/>
                </a:lnTo>
                <a:lnTo>
                  <a:pt x="329467" y="228624"/>
                </a:lnTo>
                <a:close/>
              </a:path>
              <a:path w="1921510" h="819785">
                <a:moveTo>
                  <a:pt x="330585" y="228045"/>
                </a:moveTo>
                <a:lnTo>
                  <a:pt x="329467" y="228624"/>
                </a:lnTo>
                <a:lnTo>
                  <a:pt x="329784" y="229326"/>
                </a:lnTo>
                <a:lnTo>
                  <a:pt x="330585" y="228045"/>
                </a:lnTo>
                <a:close/>
              </a:path>
              <a:path w="1921510" h="819785">
                <a:moveTo>
                  <a:pt x="326741" y="227712"/>
                </a:moveTo>
                <a:lnTo>
                  <a:pt x="327320" y="228993"/>
                </a:lnTo>
                <a:lnTo>
                  <a:pt x="327768" y="228277"/>
                </a:lnTo>
                <a:lnTo>
                  <a:pt x="326741" y="227712"/>
                </a:lnTo>
                <a:close/>
              </a:path>
              <a:path w="1921510" h="819785">
                <a:moveTo>
                  <a:pt x="328663" y="226846"/>
                </a:moveTo>
                <a:lnTo>
                  <a:pt x="327768" y="228277"/>
                </a:lnTo>
                <a:lnTo>
                  <a:pt x="328916" y="228909"/>
                </a:lnTo>
                <a:lnTo>
                  <a:pt x="329467" y="228624"/>
                </a:lnTo>
                <a:lnTo>
                  <a:pt x="328663" y="226846"/>
                </a:lnTo>
                <a:close/>
              </a:path>
              <a:path w="1921510" h="819785">
                <a:moveTo>
                  <a:pt x="336144" y="226846"/>
                </a:moveTo>
                <a:lnTo>
                  <a:pt x="328663" y="226846"/>
                </a:lnTo>
                <a:lnTo>
                  <a:pt x="329467" y="228624"/>
                </a:lnTo>
                <a:lnTo>
                  <a:pt x="330585" y="228045"/>
                </a:lnTo>
                <a:lnTo>
                  <a:pt x="336767" y="228045"/>
                </a:lnTo>
                <a:lnTo>
                  <a:pt x="336144" y="226846"/>
                </a:lnTo>
                <a:close/>
              </a:path>
              <a:path w="1921510" h="819785">
                <a:moveTo>
                  <a:pt x="328121" y="227712"/>
                </a:moveTo>
                <a:lnTo>
                  <a:pt x="326741" y="227712"/>
                </a:lnTo>
                <a:lnTo>
                  <a:pt x="327768" y="228277"/>
                </a:lnTo>
                <a:lnTo>
                  <a:pt x="328121" y="227712"/>
                </a:lnTo>
                <a:close/>
              </a:path>
              <a:path w="1921510" h="819785">
                <a:moveTo>
                  <a:pt x="355226" y="333563"/>
                </a:moveTo>
                <a:lnTo>
                  <a:pt x="344335" y="334925"/>
                </a:lnTo>
                <a:lnTo>
                  <a:pt x="346282" y="350447"/>
                </a:lnTo>
                <a:lnTo>
                  <a:pt x="349262" y="375165"/>
                </a:lnTo>
                <a:lnTo>
                  <a:pt x="360160" y="373854"/>
                </a:lnTo>
                <a:lnTo>
                  <a:pt x="357173" y="349085"/>
                </a:lnTo>
                <a:lnTo>
                  <a:pt x="355226" y="333563"/>
                </a:lnTo>
                <a:close/>
              </a:path>
              <a:path w="1921510" h="819785">
                <a:moveTo>
                  <a:pt x="362260" y="391270"/>
                </a:moveTo>
                <a:lnTo>
                  <a:pt x="351362" y="392581"/>
                </a:lnTo>
                <a:lnTo>
                  <a:pt x="356218" y="432855"/>
                </a:lnTo>
                <a:lnTo>
                  <a:pt x="367116" y="431544"/>
                </a:lnTo>
                <a:lnTo>
                  <a:pt x="362260" y="391270"/>
                </a:lnTo>
                <a:close/>
              </a:path>
              <a:path w="1921510" h="819785">
                <a:moveTo>
                  <a:pt x="369216" y="448960"/>
                </a:moveTo>
                <a:lnTo>
                  <a:pt x="358318" y="450271"/>
                </a:lnTo>
                <a:lnTo>
                  <a:pt x="363174" y="490545"/>
                </a:lnTo>
                <a:lnTo>
                  <a:pt x="374072" y="489234"/>
                </a:lnTo>
                <a:lnTo>
                  <a:pt x="369216" y="448960"/>
                </a:lnTo>
                <a:close/>
              </a:path>
              <a:path w="1921510" h="819785">
                <a:moveTo>
                  <a:pt x="388923" y="562273"/>
                </a:moveTo>
                <a:lnTo>
                  <a:pt x="388677" y="562273"/>
                </a:lnTo>
                <a:lnTo>
                  <a:pt x="378200" y="565543"/>
                </a:lnTo>
                <a:lnTo>
                  <a:pt x="389544" y="576656"/>
                </a:lnTo>
                <a:lnTo>
                  <a:pt x="391010" y="576628"/>
                </a:lnTo>
                <a:lnTo>
                  <a:pt x="396205" y="574237"/>
                </a:lnTo>
                <a:lnTo>
                  <a:pt x="396914" y="573660"/>
                </a:lnTo>
                <a:lnTo>
                  <a:pt x="398885" y="570980"/>
                </a:lnTo>
                <a:lnTo>
                  <a:pt x="390167" y="570980"/>
                </a:lnTo>
                <a:lnTo>
                  <a:pt x="389617" y="569786"/>
                </a:lnTo>
                <a:lnTo>
                  <a:pt x="387284" y="569786"/>
                </a:lnTo>
                <a:lnTo>
                  <a:pt x="388306" y="567326"/>
                </a:lnTo>
                <a:lnTo>
                  <a:pt x="388233" y="566786"/>
                </a:lnTo>
                <a:lnTo>
                  <a:pt x="387871" y="566001"/>
                </a:lnTo>
                <a:lnTo>
                  <a:pt x="389088" y="565441"/>
                </a:lnTo>
                <a:lnTo>
                  <a:pt x="389387" y="564722"/>
                </a:lnTo>
                <a:lnTo>
                  <a:pt x="389868" y="564722"/>
                </a:lnTo>
                <a:lnTo>
                  <a:pt x="390216" y="564248"/>
                </a:lnTo>
                <a:lnTo>
                  <a:pt x="388923" y="562273"/>
                </a:lnTo>
                <a:close/>
              </a:path>
              <a:path w="1921510" h="819785">
                <a:moveTo>
                  <a:pt x="390431" y="567731"/>
                </a:moveTo>
                <a:lnTo>
                  <a:pt x="389077" y="568615"/>
                </a:lnTo>
                <a:lnTo>
                  <a:pt x="390167" y="570980"/>
                </a:lnTo>
                <a:lnTo>
                  <a:pt x="391263" y="568341"/>
                </a:lnTo>
                <a:lnTo>
                  <a:pt x="390431" y="567731"/>
                </a:lnTo>
                <a:close/>
              </a:path>
              <a:path w="1921510" h="819785">
                <a:moveTo>
                  <a:pt x="391263" y="568341"/>
                </a:moveTo>
                <a:lnTo>
                  <a:pt x="390167" y="570980"/>
                </a:lnTo>
                <a:lnTo>
                  <a:pt x="398885" y="570980"/>
                </a:lnTo>
                <a:lnTo>
                  <a:pt x="399861" y="569653"/>
                </a:lnTo>
                <a:lnTo>
                  <a:pt x="393050" y="569653"/>
                </a:lnTo>
                <a:lnTo>
                  <a:pt x="391263" y="568341"/>
                </a:lnTo>
                <a:close/>
              </a:path>
              <a:path w="1921510" h="819785">
                <a:moveTo>
                  <a:pt x="388389" y="567125"/>
                </a:moveTo>
                <a:lnTo>
                  <a:pt x="387284" y="569786"/>
                </a:lnTo>
                <a:lnTo>
                  <a:pt x="389077" y="568615"/>
                </a:lnTo>
                <a:lnTo>
                  <a:pt x="388389" y="567125"/>
                </a:lnTo>
                <a:close/>
              </a:path>
              <a:path w="1921510" h="819785">
                <a:moveTo>
                  <a:pt x="389077" y="568615"/>
                </a:moveTo>
                <a:lnTo>
                  <a:pt x="387284" y="569786"/>
                </a:lnTo>
                <a:lnTo>
                  <a:pt x="389617" y="569786"/>
                </a:lnTo>
                <a:lnTo>
                  <a:pt x="389077" y="568615"/>
                </a:lnTo>
                <a:close/>
              </a:path>
              <a:path w="1921510" h="819785">
                <a:moveTo>
                  <a:pt x="391823" y="566992"/>
                </a:moveTo>
                <a:lnTo>
                  <a:pt x="391263" y="568341"/>
                </a:lnTo>
                <a:lnTo>
                  <a:pt x="393050" y="569653"/>
                </a:lnTo>
                <a:lnTo>
                  <a:pt x="391823" y="566992"/>
                </a:lnTo>
                <a:close/>
              </a:path>
              <a:path w="1921510" h="819785">
                <a:moveTo>
                  <a:pt x="402743" y="564675"/>
                </a:moveTo>
                <a:lnTo>
                  <a:pt x="390754" y="564675"/>
                </a:lnTo>
                <a:lnTo>
                  <a:pt x="391122" y="565441"/>
                </a:lnTo>
                <a:lnTo>
                  <a:pt x="392270" y="565916"/>
                </a:lnTo>
                <a:lnTo>
                  <a:pt x="391909" y="566786"/>
                </a:lnTo>
                <a:lnTo>
                  <a:pt x="391884" y="567125"/>
                </a:lnTo>
                <a:lnTo>
                  <a:pt x="393050" y="569653"/>
                </a:lnTo>
                <a:lnTo>
                  <a:pt x="399861" y="569653"/>
                </a:lnTo>
                <a:lnTo>
                  <a:pt x="401574" y="567326"/>
                </a:lnTo>
                <a:lnTo>
                  <a:pt x="401786" y="566952"/>
                </a:lnTo>
                <a:lnTo>
                  <a:pt x="402743" y="564675"/>
                </a:lnTo>
                <a:close/>
              </a:path>
              <a:path w="1921510" h="819785">
                <a:moveTo>
                  <a:pt x="388673" y="566440"/>
                </a:moveTo>
                <a:lnTo>
                  <a:pt x="388530" y="566786"/>
                </a:lnTo>
                <a:lnTo>
                  <a:pt x="388482" y="567326"/>
                </a:lnTo>
                <a:lnTo>
                  <a:pt x="389077" y="568615"/>
                </a:lnTo>
                <a:lnTo>
                  <a:pt x="390431" y="567731"/>
                </a:lnTo>
                <a:lnTo>
                  <a:pt x="388673" y="566440"/>
                </a:lnTo>
                <a:close/>
              </a:path>
              <a:path w="1921510" h="819785">
                <a:moveTo>
                  <a:pt x="391762" y="566861"/>
                </a:moveTo>
                <a:lnTo>
                  <a:pt x="390431" y="567731"/>
                </a:lnTo>
                <a:lnTo>
                  <a:pt x="391263" y="568341"/>
                </a:lnTo>
                <a:lnTo>
                  <a:pt x="391768" y="567125"/>
                </a:lnTo>
                <a:lnTo>
                  <a:pt x="391762" y="566861"/>
                </a:lnTo>
                <a:close/>
              </a:path>
              <a:path w="1921510" h="819785">
                <a:moveTo>
                  <a:pt x="390052" y="564998"/>
                </a:moveTo>
                <a:lnTo>
                  <a:pt x="389467" y="565267"/>
                </a:lnTo>
                <a:lnTo>
                  <a:pt x="388764" y="566222"/>
                </a:lnTo>
                <a:lnTo>
                  <a:pt x="388740" y="566490"/>
                </a:lnTo>
                <a:lnTo>
                  <a:pt x="390431" y="567731"/>
                </a:lnTo>
                <a:lnTo>
                  <a:pt x="391623" y="566952"/>
                </a:lnTo>
                <a:lnTo>
                  <a:pt x="391728" y="566786"/>
                </a:lnTo>
                <a:lnTo>
                  <a:pt x="391364" y="566001"/>
                </a:lnTo>
                <a:lnTo>
                  <a:pt x="390951" y="565370"/>
                </a:lnTo>
                <a:lnTo>
                  <a:pt x="390052" y="564998"/>
                </a:lnTo>
                <a:close/>
              </a:path>
              <a:path w="1921510" h="819785">
                <a:moveTo>
                  <a:pt x="389088" y="565441"/>
                </a:moveTo>
                <a:lnTo>
                  <a:pt x="388055" y="565916"/>
                </a:lnTo>
                <a:lnTo>
                  <a:pt x="387973" y="566222"/>
                </a:lnTo>
                <a:lnTo>
                  <a:pt x="388389" y="567125"/>
                </a:lnTo>
                <a:lnTo>
                  <a:pt x="388653" y="566490"/>
                </a:lnTo>
                <a:lnTo>
                  <a:pt x="388764" y="566222"/>
                </a:lnTo>
                <a:lnTo>
                  <a:pt x="389088" y="565441"/>
                </a:lnTo>
                <a:close/>
              </a:path>
              <a:path w="1921510" h="819785">
                <a:moveTo>
                  <a:pt x="391104" y="565433"/>
                </a:moveTo>
                <a:lnTo>
                  <a:pt x="391386" y="566035"/>
                </a:lnTo>
                <a:lnTo>
                  <a:pt x="391878" y="566786"/>
                </a:lnTo>
                <a:lnTo>
                  <a:pt x="391823" y="566992"/>
                </a:lnTo>
                <a:lnTo>
                  <a:pt x="392270" y="565916"/>
                </a:lnTo>
                <a:lnTo>
                  <a:pt x="391104" y="565433"/>
                </a:lnTo>
                <a:close/>
              </a:path>
              <a:path w="1921510" h="819785">
                <a:moveTo>
                  <a:pt x="391370" y="566010"/>
                </a:moveTo>
                <a:lnTo>
                  <a:pt x="391762" y="566861"/>
                </a:lnTo>
                <a:lnTo>
                  <a:pt x="391370" y="566010"/>
                </a:lnTo>
                <a:close/>
              </a:path>
              <a:path w="1921510" h="819785">
                <a:moveTo>
                  <a:pt x="389467" y="565267"/>
                </a:moveTo>
                <a:lnTo>
                  <a:pt x="389105" y="565433"/>
                </a:lnTo>
                <a:lnTo>
                  <a:pt x="388764" y="566222"/>
                </a:lnTo>
                <a:lnTo>
                  <a:pt x="389467" y="565267"/>
                </a:lnTo>
                <a:close/>
              </a:path>
              <a:path w="1921510" h="819785">
                <a:moveTo>
                  <a:pt x="390951" y="565370"/>
                </a:moveTo>
                <a:lnTo>
                  <a:pt x="391370" y="566010"/>
                </a:lnTo>
                <a:lnTo>
                  <a:pt x="391104" y="565433"/>
                </a:lnTo>
                <a:lnTo>
                  <a:pt x="390951" y="565370"/>
                </a:lnTo>
                <a:close/>
              </a:path>
              <a:path w="1921510" h="819785">
                <a:moveTo>
                  <a:pt x="389387" y="564722"/>
                </a:moveTo>
                <a:lnTo>
                  <a:pt x="389088" y="565441"/>
                </a:lnTo>
                <a:lnTo>
                  <a:pt x="389467" y="565267"/>
                </a:lnTo>
                <a:lnTo>
                  <a:pt x="389755" y="564875"/>
                </a:lnTo>
                <a:lnTo>
                  <a:pt x="389387" y="564722"/>
                </a:lnTo>
                <a:close/>
              </a:path>
              <a:path w="1921510" h="819785">
                <a:moveTo>
                  <a:pt x="390754" y="564675"/>
                </a:moveTo>
                <a:lnTo>
                  <a:pt x="390627" y="564875"/>
                </a:lnTo>
                <a:lnTo>
                  <a:pt x="390951" y="565370"/>
                </a:lnTo>
                <a:lnTo>
                  <a:pt x="391104" y="565433"/>
                </a:lnTo>
                <a:lnTo>
                  <a:pt x="390754" y="564675"/>
                </a:lnTo>
                <a:close/>
              </a:path>
              <a:path w="1921510" h="819785">
                <a:moveTo>
                  <a:pt x="390555" y="564766"/>
                </a:moveTo>
                <a:lnTo>
                  <a:pt x="390052" y="564998"/>
                </a:lnTo>
                <a:lnTo>
                  <a:pt x="390951" y="565370"/>
                </a:lnTo>
                <a:lnTo>
                  <a:pt x="390555" y="564766"/>
                </a:lnTo>
                <a:close/>
              </a:path>
              <a:path w="1921510" h="819785">
                <a:moveTo>
                  <a:pt x="389755" y="564875"/>
                </a:moveTo>
                <a:lnTo>
                  <a:pt x="389467" y="565267"/>
                </a:lnTo>
                <a:lnTo>
                  <a:pt x="390052" y="564998"/>
                </a:lnTo>
                <a:lnTo>
                  <a:pt x="389755" y="564875"/>
                </a:lnTo>
                <a:close/>
              </a:path>
              <a:path w="1921510" h="819785">
                <a:moveTo>
                  <a:pt x="390216" y="564248"/>
                </a:moveTo>
                <a:lnTo>
                  <a:pt x="389755" y="564875"/>
                </a:lnTo>
                <a:lnTo>
                  <a:pt x="390052" y="564998"/>
                </a:lnTo>
                <a:lnTo>
                  <a:pt x="390555" y="564766"/>
                </a:lnTo>
                <a:lnTo>
                  <a:pt x="390216" y="564248"/>
                </a:lnTo>
                <a:close/>
              </a:path>
              <a:path w="1921510" h="819785">
                <a:moveTo>
                  <a:pt x="389868" y="564722"/>
                </a:moveTo>
                <a:lnTo>
                  <a:pt x="389387" y="564722"/>
                </a:lnTo>
                <a:lnTo>
                  <a:pt x="389755" y="564875"/>
                </a:lnTo>
                <a:lnTo>
                  <a:pt x="389868" y="564722"/>
                </a:lnTo>
                <a:close/>
              </a:path>
              <a:path w="1921510" h="819785">
                <a:moveTo>
                  <a:pt x="392087" y="561706"/>
                </a:moveTo>
                <a:lnTo>
                  <a:pt x="390216" y="564248"/>
                </a:lnTo>
                <a:lnTo>
                  <a:pt x="390555" y="564766"/>
                </a:lnTo>
                <a:lnTo>
                  <a:pt x="390754" y="564675"/>
                </a:lnTo>
                <a:lnTo>
                  <a:pt x="402743" y="564675"/>
                </a:lnTo>
                <a:lnTo>
                  <a:pt x="402846" y="564429"/>
                </a:lnTo>
                <a:lnTo>
                  <a:pt x="396894" y="564429"/>
                </a:lnTo>
                <a:lnTo>
                  <a:pt x="391835" y="562305"/>
                </a:lnTo>
                <a:lnTo>
                  <a:pt x="392087" y="561706"/>
                </a:lnTo>
                <a:close/>
              </a:path>
              <a:path w="1921510" h="819785">
                <a:moveTo>
                  <a:pt x="392472" y="561183"/>
                </a:moveTo>
                <a:lnTo>
                  <a:pt x="392087" y="561706"/>
                </a:lnTo>
                <a:lnTo>
                  <a:pt x="391835" y="562305"/>
                </a:lnTo>
                <a:lnTo>
                  <a:pt x="396894" y="564429"/>
                </a:lnTo>
                <a:lnTo>
                  <a:pt x="392472" y="561183"/>
                </a:lnTo>
                <a:close/>
              </a:path>
              <a:path w="1921510" h="819785">
                <a:moveTo>
                  <a:pt x="404209" y="561183"/>
                </a:moveTo>
                <a:lnTo>
                  <a:pt x="392472" y="561183"/>
                </a:lnTo>
                <a:lnTo>
                  <a:pt x="396894" y="564429"/>
                </a:lnTo>
                <a:lnTo>
                  <a:pt x="402846" y="564429"/>
                </a:lnTo>
                <a:lnTo>
                  <a:pt x="404209" y="561183"/>
                </a:lnTo>
                <a:close/>
              </a:path>
              <a:path w="1921510" h="819785">
                <a:moveTo>
                  <a:pt x="388034" y="560914"/>
                </a:moveTo>
                <a:lnTo>
                  <a:pt x="383462" y="563901"/>
                </a:lnTo>
                <a:lnTo>
                  <a:pt x="388677" y="562273"/>
                </a:lnTo>
                <a:lnTo>
                  <a:pt x="388923" y="562273"/>
                </a:lnTo>
                <a:lnTo>
                  <a:pt x="388034" y="560914"/>
                </a:lnTo>
                <a:close/>
              </a:path>
              <a:path w="1921510" h="819785">
                <a:moveTo>
                  <a:pt x="397491" y="548861"/>
                </a:moveTo>
                <a:lnTo>
                  <a:pt x="392087" y="561706"/>
                </a:lnTo>
                <a:lnTo>
                  <a:pt x="392472" y="561183"/>
                </a:lnTo>
                <a:lnTo>
                  <a:pt x="404209" y="561183"/>
                </a:lnTo>
                <a:lnTo>
                  <a:pt x="407857" y="552497"/>
                </a:lnTo>
                <a:lnTo>
                  <a:pt x="408396" y="550724"/>
                </a:lnTo>
                <a:lnTo>
                  <a:pt x="402661" y="550724"/>
                </a:lnTo>
                <a:lnTo>
                  <a:pt x="397409" y="549132"/>
                </a:lnTo>
                <a:lnTo>
                  <a:pt x="397491" y="548861"/>
                </a:lnTo>
                <a:close/>
              </a:path>
              <a:path w="1921510" h="819785">
                <a:moveTo>
                  <a:pt x="397601" y="548600"/>
                </a:moveTo>
                <a:lnTo>
                  <a:pt x="397409" y="549132"/>
                </a:lnTo>
                <a:lnTo>
                  <a:pt x="402661" y="550724"/>
                </a:lnTo>
                <a:lnTo>
                  <a:pt x="397601" y="548600"/>
                </a:lnTo>
                <a:close/>
              </a:path>
              <a:path w="1921510" h="819785">
                <a:moveTo>
                  <a:pt x="409042" y="548600"/>
                </a:moveTo>
                <a:lnTo>
                  <a:pt x="397601" y="548600"/>
                </a:lnTo>
                <a:lnTo>
                  <a:pt x="402661" y="550724"/>
                </a:lnTo>
                <a:lnTo>
                  <a:pt x="408396" y="550724"/>
                </a:lnTo>
                <a:lnTo>
                  <a:pt x="409042" y="548600"/>
                </a:lnTo>
                <a:close/>
              </a:path>
              <a:path w="1921510" h="819785">
                <a:moveTo>
                  <a:pt x="399127" y="543480"/>
                </a:moveTo>
                <a:lnTo>
                  <a:pt x="397491" y="548861"/>
                </a:lnTo>
                <a:lnTo>
                  <a:pt x="397601" y="548600"/>
                </a:lnTo>
                <a:lnTo>
                  <a:pt x="409042" y="548600"/>
                </a:lnTo>
                <a:lnTo>
                  <a:pt x="409630" y="546665"/>
                </a:lnTo>
                <a:lnTo>
                  <a:pt x="399127" y="543480"/>
                </a:lnTo>
                <a:close/>
              </a:path>
              <a:path w="1921510" h="819785">
                <a:moveTo>
                  <a:pt x="376172" y="506650"/>
                </a:moveTo>
                <a:lnTo>
                  <a:pt x="365274" y="507961"/>
                </a:lnTo>
                <a:lnTo>
                  <a:pt x="365551" y="510163"/>
                </a:lnTo>
                <a:lnTo>
                  <a:pt x="372369" y="546800"/>
                </a:lnTo>
                <a:lnTo>
                  <a:pt x="372986" y="548782"/>
                </a:lnTo>
                <a:lnTo>
                  <a:pt x="383468" y="545529"/>
                </a:lnTo>
                <a:lnTo>
                  <a:pt x="383421" y="545379"/>
                </a:lnTo>
                <a:lnTo>
                  <a:pt x="377674" y="545379"/>
                </a:lnTo>
                <a:lnTo>
                  <a:pt x="382915" y="543753"/>
                </a:lnTo>
                <a:lnTo>
                  <a:pt x="376529" y="509163"/>
                </a:lnTo>
                <a:lnTo>
                  <a:pt x="370947" y="509163"/>
                </a:lnTo>
                <a:lnTo>
                  <a:pt x="376343" y="508163"/>
                </a:lnTo>
                <a:lnTo>
                  <a:pt x="376172" y="506650"/>
                </a:lnTo>
                <a:close/>
              </a:path>
              <a:path w="1921510" h="819785">
                <a:moveTo>
                  <a:pt x="382915" y="543753"/>
                </a:moveTo>
                <a:lnTo>
                  <a:pt x="377674" y="545379"/>
                </a:lnTo>
                <a:lnTo>
                  <a:pt x="383070" y="544379"/>
                </a:lnTo>
                <a:lnTo>
                  <a:pt x="383011" y="544061"/>
                </a:lnTo>
                <a:lnTo>
                  <a:pt x="382915" y="543753"/>
                </a:lnTo>
                <a:close/>
              </a:path>
              <a:path w="1921510" h="819785">
                <a:moveTo>
                  <a:pt x="383011" y="544061"/>
                </a:moveTo>
                <a:lnTo>
                  <a:pt x="383070" y="544379"/>
                </a:lnTo>
                <a:lnTo>
                  <a:pt x="377674" y="545379"/>
                </a:lnTo>
                <a:lnTo>
                  <a:pt x="383421" y="545379"/>
                </a:lnTo>
                <a:lnTo>
                  <a:pt x="383011" y="544061"/>
                </a:lnTo>
                <a:close/>
              </a:path>
              <a:path w="1921510" h="819785">
                <a:moveTo>
                  <a:pt x="382954" y="543753"/>
                </a:moveTo>
                <a:lnTo>
                  <a:pt x="383011" y="544061"/>
                </a:lnTo>
                <a:lnTo>
                  <a:pt x="382954" y="543753"/>
                </a:lnTo>
                <a:close/>
              </a:path>
              <a:path w="1921510" h="819785">
                <a:moveTo>
                  <a:pt x="416204" y="487901"/>
                </a:moveTo>
                <a:lnTo>
                  <a:pt x="407019" y="517519"/>
                </a:lnTo>
                <a:lnTo>
                  <a:pt x="404229" y="526695"/>
                </a:lnTo>
                <a:lnTo>
                  <a:pt x="414732" y="529880"/>
                </a:lnTo>
                <a:lnTo>
                  <a:pt x="417522" y="520704"/>
                </a:lnTo>
                <a:lnTo>
                  <a:pt x="426689" y="491145"/>
                </a:lnTo>
                <a:lnTo>
                  <a:pt x="416204" y="487901"/>
                </a:lnTo>
                <a:close/>
              </a:path>
              <a:path w="1921510" h="819785">
                <a:moveTo>
                  <a:pt x="376343" y="508163"/>
                </a:moveTo>
                <a:lnTo>
                  <a:pt x="370947" y="509163"/>
                </a:lnTo>
                <a:lnTo>
                  <a:pt x="376396" y="508508"/>
                </a:lnTo>
                <a:lnTo>
                  <a:pt x="376343" y="508163"/>
                </a:lnTo>
                <a:close/>
              </a:path>
              <a:path w="1921510" h="819785">
                <a:moveTo>
                  <a:pt x="376375" y="508336"/>
                </a:moveTo>
                <a:lnTo>
                  <a:pt x="376396" y="508508"/>
                </a:lnTo>
                <a:lnTo>
                  <a:pt x="370947" y="509163"/>
                </a:lnTo>
                <a:lnTo>
                  <a:pt x="376529" y="509163"/>
                </a:lnTo>
                <a:lnTo>
                  <a:pt x="376375" y="508336"/>
                </a:lnTo>
                <a:close/>
              </a:path>
              <a:path w="1921510" h="819785">
                <a:moveTo>
                  <a:pt x="376355" y="508163"/>
                </a:moveTo>
                <a:lnTo>
                  <a:pt x="376375" y="508336"/>
                </a:lnTo>
                <a:lnTo>
                  <a:pt x="376355" y="508163"/>
                </a:lnTo>
                <a:close/>
              </a:path>
              <a:path w="1921510" h="819785">
                <a:moveTo>
                  <a:pt x="446013" y="435367"/>
                </a:moveTo>
                <a:lnTo>
                  <a:pt x="421942" y="470690"/>
                </a:lnTo>
                <a:lnTo>
                  <a:pt x="431998" y="475086"/>
                </a:lnTo>
                <a:lnTo>
                  <a:pt x="438082" y="461200"/>
                </a:lnTo>
                <a:lnTo>
                  <a:pt x="433413" y="458184"/>
                </a:lnTo>
                <a:lnTo>
                  <a:pt x="439985" y="458184"/>
                </a:lnTo>
                <a:lnTo>
                  <a:pt x="444063" y="452001"/>
                </a:lnTo>
                <a:lnTo>
                  <a:pt x="443875" y="452001"/>
                </a:lnTo>
                <a:lnTo>
                  <a:pt x="440140" y="447985"/>
                </a:lnTo>
                <a:lnTo>
                  <a:pt x="448203" y="447985"/>
                </a:lnTo>
                <a:lnTo>
                  <a:pt x="451152" y="445249"/>
                </a:lnTo>
                <a:lnTo>
                  <a:pt x="447828" y="440851"/>
                </a:lnTo>
                <a:lnTo>
                  <a:pt x="450099" y="440851"/>
                </a:lnTo>
                <a:lnTo>
                  <a:pt x="446013" y="435367"/>
                </a:lnTo>
                <a:close/>
              </a:path>
              <a:path w="1921510" h="819785">
                <a:moveTo>
                  <a:pt x="433413" y="458184"/>
                </a:moveTo>
                <a:lnTo>
                  <a:pt x="437996" y="461200"/>
                </a:lnTo>
                <a:lnTo>
                  <a:pt x="438253" y="460809"/>
                </a:lnTo>
                <a:lnTo>
                  <a:pt x="438440" y="460382"/>
                </a:lnTo>
                <a:lnTo>
                  <a:pt x="433413" y="458184"/>
                </a:lnTo>
                <a:close/>
              </a:path>
              <a:path w="1921510" h="819785">
                <a:moveTo>
                  <a:pt x="438253" y="460809"/>
                </a:moveTo>
                <a:lnTo>
                  <a:pt x="437996" y="461200"/>
                </a:lnTo>
                <a:lnTo>
                  <a:pt x="438253" y="460809"/>
                </a:lnTo>
                <a:close/>
              </a:path>
              <a:path w="1921510" h="819785">
                <a:moveTo>
                  <a:pt x="439985" y="458184"/>
                </a:moveTo>
                <a:lnTo>
                  <a:pt x="433413" y="458184"/>
                </a:lnTo>
                <a:lnTo>
                  <a:pt x="438440" y="460382"/>
                </a:lnTo>
                <a:lnTo>
                  <a:pt x="438253" y="460809"/>
                </a:lnTo>
                <a:lnTo>
                  <a:pt x="439985" y="458184"/>
                </a:lnTo>
                <a:close/>
              </a:path>
              <a:path w="1921510" h="819785">
                <a:moveTo>
                  <a:pt x="440140" y="447985"/>
                </a:moveTo>
                <a:lnTo>
                  <a:pt x="443875" y="452001"/>
                </a:lnTo>
                <a:lnTo>
                  <a:pt x="444359" y="451552"/>
                </a:lnTo>
                <a:lnTo>
                  <a:pt x="444723" y="451000"/>
                </a:lnTo>
                <a:lnTo>
                  <a:pt x="440140" y="447985"/>
                </a:lnTo>
                <a:close/>
              </a:path>
              <a:path w="1921510" h="819785">
                <a:moveTo>
                  <a:pt x="444359" y="451552"/>
                </a:moveTo>
                <a:lnTo>
                  <a:pt x="443875" y="452001"/>
                </a:lnTo>
                <a:lnTo>
                  <a:pt x="444063" y="452001"/>
                </a:lnTo>
                <a:lnTo>
                  <a:pt x="444359" y="451552"/>
                </a:lnTo>
                <a:close/>
              </a:path>
              <a:path w="1921510" h="819785">
                <a:moveTo>
                  <a:pt x="448203" y="447985"/>
                </a:moveTo>
                <a:lnTo>
                  <a:pt x="440140" y="447985"/>
                </a:lnTo>
                <a:lnTo>
                  <a:pt x="444723" y="451000"/>
                </a:lnTo>
                <a:lnTo>
                  <a:pt x="444359" y="451552"/>
                </a:lnTo>
                <a:lnTo>
                  <a:pt x="448203" y="447985"/>
                </a:lnTo>
                <a:close/>
              </a:path>
              <a:path w="1921510" h="819785">
                <a:moveTo>
                  <a:pt x="447828" y="440851"/>
                </a:moveTo>
                <a:lnTo>
                  <a:pt x="451104" y="445249"/>
                </a:lnTo>
                <a:lnTo>
                  <a:pt x="451344" y="445070"/>
                </a:lnTo>
                <a:lnTo>
                  <a:pt x="451563" y="444867"/>
                </a:lnTo>
                <a:lnTo>
                  <a:pt x="447828" y="440851"/>
                </a:lnTo>
                <a:close/>
              </a:path>
              <a:path w="1921510" h="819785">
                <a:moveTo>
                  <a:pt x="451344" y="445070"/>
                </a:moveTo>
                <a:lnTo>
                  <a:pt x="451104" y="445249"/>
                </a:lnTo>
                <a:lnTo>
                  <a:pt x="451344" y="445070"/>
                </a:lnTo>
                <a:close/>
              </a:path>
              <a:path w="1921510" h="819785">
                <a:moveTo>
                  <a:pt x="450099" y="440851"/>
                </a:moveTo>
                <a:lnTo>
                  <a:pt x="447828" y="440851"/>
                </a:lnTo>
                <a:lnTo>
                  <a:pt x="451563" y="444867"/>
                </a:lnTo>
                <a:lnTo>
                  <a:pt x="451344" y="445070"/>
                </a:lnTo>
                <a:lnTo>
                  <a:pt x="452566" y="444162"/>
                </a:lnTo>
                <a:lnTo>
                  <a:pt x="450099" y="440851"/>
                </a:lnTo>
                <a:close/>
              </a:path>
              <a:path w="1921510" h="819785">
                <a:moveTo>
                  <a:pt x="467002" y="419765"/>
                </a:moveTo>
                <a:lnTo>
                  <a:pt x="460102" y="424894"/>
                </a:lnTo>
                <a:lnTo>
                  <a:pt x="466655" y="433689"/>
                </a:lnTo>
                <a:lnTo>
                  <a:pt x="474577" y="427801"/>
                </a:lnTo>
                <a:lnTo>
                  <a:pt x="474937" y="427447"/>
                </a:lnTo>
                <a:lnTo>
                  <a:pt x="477807" y="423707"/>
                </a:lnTo>
                <a:lnTo>
                  <a:pt x="470892" y="423707"/>
                </a:lnTo>
                <a:lnTo>
                  <a:pt x="466537" y="420371"/>
                </a:lnTo>
                <a:lnTo>
                  <a:pt x="467002" y="419765"/>
                </a:lnTo>
                <a:close/>
              </a:path>
              <a:path w="1921510" h="819785">
                <a:moveTo>
                  <a:pt x="467615" y="419309"/>
                </a:moveTo>
                <a:lnTo>
                  <a:pt x="467002" y="419765"/>
                </a:lnTo>
                <a:lnTo>
                  <a:pt x="466537" y="420371"/>
                </a:lnTo>
                <a:lnTo>
                  <a:pt x="470892" y="423707"/>
                </a:lnTo>
                <a:lnTo>
                  <a:pt x="467615" y="419309"/>
                </a:lnTo>
                <a:close/>
              </a:path>
              <a:path w="1921510" h="819785">
                <a:moveTo>
                  <a:pt x="481183" y="419309"/>
                </a:moveTo>
                <a:lnTo>
                  <a:pt x="467615" y="419309"/>
                </a:lnTo>
                <a:lnTo>
                  <a:pt x="470892" y="423707"/>
                </a:lnTo>
                <a:lnTo>
                  <a:pt x="477807" y="423707"/>
                </a:lnTo>
                <a:lnTo>
                  <a:pt x="481183" y="419309"/>
                </a:lnTo>
                <a:close/>
              </a:path>
              <a:path w="1921510" h="819785">
                <a:moveTo>
                  <a:pt x="485549" y="395603"/>
                </a:moveTo>
                <a:lnTo>
                  <a:pt x="467002" y="419765"/>
                </a:lnTo>
                <a:lnTo>
                  <a:pt x="467615" y="419309"/>
                </a:lnTo>
                <a:lnTo>
                  <a:pt x="481183" y="419309"/>
                </a:lnTo>
                <a:lnTo>
                  <a:pt x="494260" y="402273"/>
                </a:lnTo>
                <a:lnTo>
                  <a:pt x="485549" y="395603"/>
                </a:lnTo>
                <a:close/>
              </a:path>
              <a:path w="1921510" h="819785">
                <a:moveTo>
                  <a:pt x="527706" y="404368"/>
                </a:moveTo>
                <a:lnTo>
                  <a:pt x="521825" y="404368"/>
                </a:lnTo>
                <a:lnTo>
                  <a:pt x="517019" y="407015"/>
                </a:lnTo>
                <a:lnTo>
                  <a:pt x="521029" y="417558"/>
                </a:lnTo>
                <a:lnTo>
                  <a:pt x="531273" y="413618"/>
                </a:lnTo>
                <a:lnTo>
                  <a:pt x="527706" y="404368"/>
                </a:lnTo>
                <a:close/>
              </a:path>
              <a:path w="1921510" h="819785">
                <a:moveTo>
                  <a:pt x="516838" y="406687"/>
                </a:moveTo>
                <a:lnTo>
                  <a:pt x="516964" y="407015"/>
                </a:lnTo>
                <a:lnTo>
                  <a:pt x="516838" y="406687"/>
                </a:lnTo>
                <a:close/>
              </a:path>
              <a:path w="1921510" h="819785">
                <a:moveTo>
                  <a:pt x="521825" y="404368"/>
                </a:moveTo>
                <a:lnTo>
                  <a:pt x="516703" y="406338"/>
                </a:lnTo>
                <a:lnTo>
                  <a:pt x="516838" y="406687"/>
                </a:lnTo>
                <a:lnTo>
                  <a:pt x="517019" y="407015"/>
                </a:lnTo>
                <a:lnTo>
                  <a:pt x="521825" y="404368"/>
                </a:lnTo>
                <a:close/>
              </a:path>
              <a:path w="1921510" h="819785">
                <a:moveTo>
                  <a:pt x="511559" y="397123"/>
                </a:moveTo>
                <a:lnTo>
                  <a:pt x="516838" y="406687"/>
                </a:lnTo>
                <a:lnTo>
                  <a:pt x="516703" y="406338"/>
                </a:lnTo>
                <a:lnTo>
                  <a:pt x="521825" y="404368"/>
                </a:lnTo>
                <a:lnTo>
                  <a:pt x="527706" y="404368"/>
                </a:lnTo>
                <a:lnTo>
                  <a:pt x="526857" y="402165"/>
                </a:lnTo>
                <a:lnTo>
                  <a:pt x="526631" y="401721"/>
                </a:lnTo>
                <a:lnTo>
                  <a:pt x="524353" y="397593"/>
                </a:lnTo>
                <a:lnTo>
                  <a:pt x="511984" y="397593"/>
                </a:lnTo>
                <a:lnTo>
                  <a:pt x="511559" y="397123"/>
                </a:lnTo>
                <a:close/>
              </a:path>
              <a:path w="1921510" h="819785">
                <a:moveTo>
                  <a:pt x="516059" y="393921"/>
                </a:moveTo>
                <a:lnTo>
                  <a:pt x="511253" y="396568"/>
                </a:lnTo>
                <a:lnTo>
                  <a:pt x="511559" y="397123"/>
                </a:lnTo>
                <a:lnTo>
                  <a:pt x="511984" y="397593"/>
                </a:lnTo>
                <a:lnTo>
                  <a:pt x="516059" y="393921"/>
                </a:lnTo>
                <a:close/>
              </a:path>
              <a:path w="1921510" h="819785">
                <a:moveTo>
                  <a:pt x="522326" y="393921"/>
                </a:moveTo>
                <a:lnTo>
                  <a:pt x="516059" y="393921"/>
                </a:lnTo>
                <a:lnTo>
                  <a:pt x="511984" y="397593"/>
                </a:lnTo>
                <a:lnTo>
                  <a:pt x="524353" y="397593"/>
                </a:lnTo>
                <a:lnTo>
                  <a:pt x="522326" y="393921"/>
                </a:lnTo>
                <a:close/>
              </a:path>
              <a:path w="1921510" h="819785">
                <a:moveTo>
                  <a:pt x="507935" y="393111"/>
                </a:moveTo>
                <a:lnTo>
                  <a:pt x="511559" y="397123"/>
                </a:lnTo>
                <a:lnTo>
                  <a:pt x="511253" y="396568"/>
                </a:lnTo>
                <a:lnTo>
                  <a:pt x="516059" y="393921"/>
                </a:lnTo>
                <a:lnTo>
                  <a:pt x="522326" y="393921"/>
                </a:lnTo>
                <a:lnTo>
                  <a:pt x="522139" y="393582"/>
                </a:lnTo>
                <a:lnTo>
                  <a:pt x="508961" y="393582"/>
                </a:lnTo>
                <a:lnTo>
                  <a:pt x="507935" y="393111"/>
                </a:lnTo>
                <a:close/>
              </a:path>
              <a:path w="1921510" h="819785">
                <a:moveTo>
                  <a:pt x="511254" y="388602"/>
                </a:moveTo>
                <a:lnTo>
                  <a:pt x="507179" y="392274"/>
                </a:lnTo>
                <a:lnTo>
                  <a:pt x="507935" y="393111"/>
                </a:lnTo>
                <a:lnTo>
                  <a:pt x="508961" y="393582"/>
                </a:lnTo>
                <a:lnTo>
                  <a:pt x="511254" y="388602"/>
                </a:lnTo>
                <a:close/>
              </a:path>
              <a:path w="1921510" h="819785">
                <a:moveTo>
                  <a:pt x="518646" y="388602"/>
                </a:moveTo>
                <a:lnTo>
                  <a:pt x="511254" y="388602"/>
                </a:lnTo>
                <a:lnTo>
                  <a:pt x="508961" y="393582"/>
                </a:lnTo>
                <a:lnTo>
                  <a:pt x="522139" y="393582"/>
                </a:lnTo>
                <a:lnTo>
                  <a:pt x="520661" y="390905"/>
                </a:lnTo>
                <a:lnTo>
                  <a:pt x="520417" y="390563"/>
                </a:lnTo>
                <a:lnTo>
                  <a:pt x="518646" y="388602"/>
                </a:lnTo>
                <a:close/>
              </a:path>
              <a:path w="1921510" h="819785">
                <a:moveTo>
                  <a:pt x="516652" y="386394"/>
                </a:moveTo>
                <a:lnTo>
                  <a:pt x="506449" y="386394"/>
                </a:lnTo>
                <a:lnTo>
                  <a:pt x="507234" y="391820"/>
                </a:lnTo>
                <a:lnTo>
                  <a:pt x="505629" y="392052"/>
                </a:lnTo>
                <a:lnTo>
                  <a:pt x="507935" y="393111"/>
                </a:lnTo>
                <a:lnTo>
                  <a:pt x="507179" y="392274"/>
                </a:lnTo>
                <a:lnTo>
                  <a:pt x="511254" y="388602"/>
                </a:lnTo>
                <a:lnTo>
                  <a:pt x="518646" y="388602"/>
                </a:lnTo>
                <a:lnTo>
                  <a:pt x="516652" y="386394"/>
                </a:lnTo>
                <a:close/>
              </a:path>
              <a:path w="1921510" h="819785">
                <a:moveTo>
                  <a:pt x="506734" y="380814"/>
                </a:moveTo>
                <a:lnTo>
                  <a:pt x="501536" y="381565"/>
                </a:lnTo>
                <a:lnTo>
                  <a:pt x="503107" y="392416"/>
                </a:lnTo>
                <a:lnTo>
                  <a:pt x="505629" y="392052"/>
                </a:lnTo>
                <a:lnTo>
                  <a:pt x="504156" y="391375"/>
                </a:lnTo>
                <a:lnTo>
                  <a:pt x="506449" y="386394"/>
                </a:lnTo>
                <a:lnTo>
                  <a:pt x="516652" y="386394"/>
                </a:lnTo>
                <a:lnTo>
                  <a:pt x="514825" y="384372"/>
                </a:lnTo>
                <a:lnTo>
                  <a:pt x="514231" y="383936"/>
                </a:lnTo>
                <a:lnTo>
                  <a:pt x="507760" y="380963"/>
                </a:lnTo>
                <a:lnTo>
                  <a:pt x="506734" y="380814"/>
                </a:lnTo>
                <a:close/>
              </a:path>
              <a:path w="1921510" h="819785">
                <a:moveTo>
                  <a:pt x="506449" y="386394"/>
                </a:moveTo>
                <a:lnTo>
                  <a:pt x="504156" y="391375"/>
                </a:lnTo>
                <a:lnTo>
                  <a:pt x="505629" y="392052"/>
                </a:lnTo>
                <a:lnTo>
                  <a:pt x="507234" y="391820"/>
                </a:lnTo>
                <a:lnTo>
                  <a:pt x="506449" y="386394"/>
                </a:lnTo>
                <a:close/>
              </a:path>
              <a:path w="1921510" h="819785">
                <a:moveTo>
                  <a:pt x="537155" y="430552"/>
                </a:moveTo>
                <a:lnTo>
                  <a:pt x="526655" y="433748"/>
                </a:lnTo>
                <a:lnTo>
                  <a:pt x="536756" y="466855"/>
                </a:lnTo>
                <a:lnTo>
                  <a:pt x="538609" y="472605"/>
                </a:lnTo>
                <a:lnTo>
                  <a:pt x="549057" y="469246"/>
                </a:lnTo>
                <a:lnTo>
                  <a:pt x="547256" y="463659"/>
                </a:lnTo>
                <a:lnTo>
                  <a:pt x="537155" y="430552"/>
                </a:lnTo>
                <a:close/>
              </a:path>
              <a:path w="1921510" h="819785">
                <a:moveTo>
                  <a:pt x="554438" y="485944"/>
                </a:moveTo>
                <a:lnTo>
                  <a:pt x="543989" y="489303"/>
                </a:lnTo>
                <a:lnTo>
                  <a:pt x="549344" y="505920"/>
                </a:lnTo>
                <a:lnTo>
                  <a:pt x="549520" y="506333"/>
                </a:lnTo>
                <a:lnTo>
                  <a:pt x="557407" y="523324"/>
                </a:lnTo>
                <a:lnTo>
                  <a:pt x="557657" y="523720"/>
                </a:lnTo>
                <a:lnTo>
                  <a:pt x="561196" y="527996"/>
                </a:lnTo>
                <a:lnTo>
                  <a:pt x="569656" y="521010"/>
                </a:lnTo>
                <a:lnTo>
                  <a:pt x="569309" y="520590"/>
                </a:lnTo>
                <a:lnTo>
                  <a:pt x="562187" y="520590"/>
                </a:lnTo>
                <a:lnTo>
                  <a:pt x="566417" y="517097"/>
                </a:lnTo>
                <a:lnTo>
                  <a:pt x="566615" y="517097"/>
                </a:lnTo>
                <a:lnTo>
                  <a:pt x="560549" y="504027"/>
                </a:lnTo>
                <a:lnTo>
                  <a:pt x="554499" y="504027"/>
                </a:lnTo>
                <a:lnTo>
                  <a:pt x="559478" y="501721"/>
                </a:lnTo>
                <a:lnTo>
                  <a:pt x="554438" y="485944"/>
                </a:lnTo>
                <a:close/>
              </a:path>
              <a:path w="1921510" h="819785">
                <a:moveTo>
                  <a:pt x="566417" y="517097"/>
                </a:moveTo>
                <a:lnTo>
                  <a:pt x="562187" y="520590"/>
                </a:lnTo>
                <a:lnTo>
                  <a:pt x="567166" y="518285"/>
                </a:lnTo>
                <a:lnTo>
                  <a:pt x="566868" y="517643"/>
                </a:lnTo>
                <a:lnTo>
                  <a:pt x="566417" y="517097"/>
                </a:lnTo>
                <a:close/>
              </a:path>
              <a:path w="1921510" h="819785">
                <a:moveTo>
                  <a:pt x="566868" y="517643"/>
                </a:moveTo>
                <a:lnTo>
                  <a:pt x="567166" y="518285"/>
                </a:lnTo>
                <a:lnTo>
                  <a:pt x="562187" y="520590"/>
                </a:lnTo>
                <a:lnTo>
                  <a:pt x="569309" y="520590"/>
                </a:lnTo>
                <a:lnTo>
                  <a:pt x="566868" y="517643"/>
                </a:lnTo>
                <a:close/>
              </a:path>
              <a:path w="1921510" h="819785">
                <a:moveTo>
                  <a:pt x="566615" y="517097"/>
                </a:moveTo>
                <a:lnTo>
                  <a:pt x="566417" y="517097"/>
                </a:lnTo>
                <a:lnTo>
                  <a:pt x="566868" y="517643"/>
                </a:lnTo>
                <a:lnTo>
                  <a:pt x="566615" y="517097"/>
                </a:lnTo>
                <a:close/>
              </a:path>
              <a:path w="1921510" h="819785">
                <a:moveTo>
                  <a:pt x="559478" y="501721"/>
                </a:moveTo>
                <a:lnTo>
                  <a:pt x="554499" y="504027"/>
                </a:lnTo>
                <a:lnTo>
                  <a:pt x="559724" y="502348"/>
                </a:lnTo>
                <a:lnTo>
                  <a:pt x="559620" y="502026"/>
                </a:lnTo>
                <a:lnTo>
                  <a:pt x="559478" y="501721"/>
                </a:lnTo>
                <a:close/>
              </a:path>
              <a:path w="1921510" h="819785">
                <a:moveTo>
                  <a:pt x="559620" y="502026"/>
                </a:moveTo>
                <a:lnTo>
                  <a:pt x="559724" y="502348"/>
                </a:lnTo>
                <a:lnTo>
                  <a:pt x="554499" y="504027"/>
                </a:lnTo>
                <a:lnTo>
                  <a:pt x="560549" y="504027"/>
                </a:lnTo>
                <a:lnTo>
                  <a:pt x="559620" y="502026"/>
                </a:lnTo>
                <a:close/>
              </a:path>
              <a:path w="1921510" h="819785">
                <a:moveTo>
                  <a:pt x="559522" y="501721"/>
                </a:moveTo>
                <a:lnTo>
                  <a:pt x="559620" y="502026"/>
                </a:lnTo>
                <a:lnTo>
                  <a:pt x="559522" y="501721"/>
                </a:lnTo>
                <a:close/>
              </a:path>
              <a:path w="1921510" h="819785">
                <a:moveTo>
                  <a:pt x="579467" y="515767"/>
                </a:moveTo>
                <a:lnTo>
                  <a:pt x="575251" y="521976"/>
                </a:lnTo>
                <a:lnTo>
                  <a:pt x="584334" y="528130"/>
                </a:lnTo>
                <a:lnTo>
                  <a:pt x="589020" y="521230"/>
                </a:lnTo>
                <a:lnTo>
                  <a:pt x="589181" y="520939"/>
                </a:lnTo>
                <a:lnTo>
                  <a:pt x="590283" y="518430"/>
                </a:lnTo>
                <a:lnTo>
                  <a:pt x="584290" y="518430"/>
                </a:lnTo>
                <a:lnTo>
                  <a:pt x="579265" y="516226"/>
                </a:lnTo>
                <a:lnTo>
                  <a:pt x="579467" y="515767"/>
                </a:lnTo>
                <a:close/>
              </a:path>
              <a:path w="1921510" h="819785">
                <a:moveTo>
                  <a:pt x="579748" y="515353"/>
                </a:moveTo>
                <a:lnTo>
                  <a:pt x="579467" y="515767"/>
                </a:lnTo>
                <a:lnTo>
                  <a:pt x="579265" y="516226"/>
                </a:lnTo>
                <a:lnTo>
                  <a:pt x="584290" y="518430"/>
                </a:lnTo>
                <a:lnTo>
                  <a:pt x="579748" y="515353"/>
                </a:lnTo>
                <a:close/>
              </a:path>
              <a:path w="1921510" h="819785">
                <a:moveTo>
                  <a:pt x="591633" y="515353"/>
                </a:moveTo>
                <a:lnTo>
                  <a:pt x="579748" y="515353"/>
                </a:lnTo>
                <a:lnTo>
                  <a:pt x="584290" y="518430"/>
                </a:lnTo>
                <a:lnTo>
                  <a:pt x="590283" y="518430"/>
                </a:lnTo>
                <a:lnTo>
                  <a:pt x="591633" y="515353"/>
                </a:lnTo>
                <a:close/>
              </a:path>
              <a:path w="1921510" h="819785">
                <a:moveTo>
                  <a:pt x="585878" y="501181"/>
                </a:moveTo>
                <a:lnTo>
                  <a:pt x="579467" y="515767"/>
                </a:lnTo>
                <a:lnTo>
                  <a:pt x="579748" y="515353"/>
                </a:lnTo>
                <a:lnTo>
                  <a:pt x="591633" y="515353"/>
                </a:lnTo>
                <a:lnTo>
                  <a:pt x="596185" y="504982"/>
                </a:lnTo>
                <a:lnTo>
                  <a:pt x="596782" y="503126"/>
                </a:lnTo>
                <a:lnTo>
                  <a:pt x="591017" y="503126"/>
                </a:lnTo>
                <a:lnTo>
                  <a:pt x="585792" y="501450"/>
                </a:lnTo>
                <a:lnTo>
                  <a:pt x="585878" y="501181"/>
                </a:lnTo>
                <a:close/>
              </a:path>
              <a:path w="1921510" h="819785">
                <a:moveTo>
                  <a:pt x="585992" y="500922"/>
                </a:moveTo>
                <a:lnTo>
                  <a:pt x="585878" y="501181"/>
                </a:lnTo>
                <a:lnTo>
                  <a:pt x="585792" y="501450"/>
                </a:lnTo>
                <a:lnTo>
                  <a:pt x="591017" y="503126"/>
                </a:lnTo>
                <a:lnTo>
                  <a:pt x="585992" y="500922"/>
                </a:lnTo>
                <a:close/>
              </a:path>
              <a:path w="1921510" h="819785">
                <a:moveTo>
                  <a:pt x="597491" y="500922"/>
                </a:moveTo>
                <a:lnTo>
                  <a:pt x="585992" y="500922"/>
                </a:lnTo>
                <a:lnTo>
                  <a:pt x="591017" y="503126"/>
                </a:lnTo>
                <a:lnTo>
                  <a:pt x="596782" y="503126"/>
                </a:lnTo>
                <a:lnTo>
                  <a:pt x="597491" y="500922"/>
                </a:lnTo>
                <a:close/>
              </a:path>
              <a:path w="1921510" h="819785">
                <a:moveTo>
                  <a:pt x="590645" y="486361"/>
                </a:moveTo>
                <a:lnTo>
                  <a:pt x="585878" y="501181"/>
                </a:lnTo>
                <a:lnTo>
                  <a:pt x="585992" y="500922"/>
                </a:lnTo>
                <a:lnTo>
                  <a:pt x="597491" y="500922"/>
                </a:lnTo>
                <a:lnTo>
                  <a:pt x="601095" y="489714"/>
                </a:lnTo>
                <a:lnTo>
                  <a:pt x="590645" y="486361"/>
                </a:lnTo>
                <a:close/>
              </a:path>
              <a:path w="1921510" h="819785">
                <a:moveTo>
                  <a:pt x="607456" y="430859"/>
                </a:moveTo>
                <a:lnTo>
                  <a:pt x="595875" y="469740"/>
                </a:lnTo>
                <a:lnTo>
                  <a:pt x="606395" y="472866"/>
                </a:lnTo>
                <a:lnTo>
                  <a:pt x="617977" y="433985"/>
                </a:lnTo>
                <a:lnTo>
                  <a:pt x="607456" y="430859"/>
                </a:lnTo>
                <a:close/>
              </a:path>
              <a:path w="1921510" h="819785">
                <a:moveTo>
                  <a:pt x="673544" y="401367"/>
                </a:moveTo>
                <a:lnTo>
                  <a:pt x="667898" y="401367"/>
                </a:lnTo>
                <a:lnTo>
                  <a:pt x="662672" y="403042"/>
                </a:lnTo>
                <a:lnTo>
                  <a:pt x="671691" y="439039"/>
                </a:lnTo>
                <a:lnTo>
                  <a:pt x="682339" y="436374"/>
                </a:lnTo>
                <a:lnTo>
                  <a:pt x="673544" y="401367"/>
                </a:lnTo>
                <a:close/>
              </a:path>
              <a:path w="1921510" h="819785">
                <a:moveTo>
                  <a:pt x="624046" y="375165"/>
                </a:moveTo>
                <a:lnTo>
                  <a:pt x="612464" y="414045"/>
                </a:lnTo>
                <a:lnTo>
                  <a:pt x="622985" y="417172"/>
                </a:lnTo>
                <a:lnTo>
                  <a:pt x="634567" y="378291"/>
                </a:lnTo>
                <a:lnTo>
                  <a:pt x="624046" y="375165"/>
                </a:lnTo>
                <a:close/>
              </a:path>
              <a:path w="1921510" h="819785">
                <a:moveTo>
                  <a:pt x="662618" y="402873"/>
                </a:moveTo>
                <a:lnTo>
                  <a:pt x="662660" y="403042"/>
                </a:lnTo>
                <a:lnTo>
                  <a:pt x="662618" y="402873"/>
                </a:lnTo>
                <a:close/>
              </a:path>
              <a:path w="1921510" h="819785">
                <a:moveTo>
                  <a:pt x="667898" y="401367"/>
                </a:moveTo>
                <a:lnTo>
                  <a:pt x="662574" y="402700"/>
                </a:lnTo>
                <a:lnTo>
                  <a:pt x="662672" y="403042"/>
                </a:lnTo>
                <a:lnTo>
                  <a:pt x="667898" y="401367"/>
                </a:lnTo>
                <a:close/>
              </a:path>
              <a:path w="1921510" h="819785">
                <a:moveTo>
                  <a:pt x="672175" y="396739"/>
                </a:moveTo>
                <a:lnTo>
                  <a:pt x="661723" y="400088"/>
                </a:lnTo>
                <a:lnTo>
                  <a:pt x="662618" y="402873"/>
                </a:lnTo>
                <a:lnTo>
                  <a:pt x="662574" y="402700"/>
                </a:lnTo>
                <a:lnTo>
                  <a:pt x="667898" y="401367"/>
                </a:lnTo>
                <a:lnTo>
                  <a:pt x="673544" y="401367"/>
                </a:lnTo>
                <a:lnTo>
                  <a:pt x="673124" y="399693"/>
                </a:lnTo>
                <a:lnTo>
                  <a:pt x="672175" y="396739"/>
                </a:lnTo>
                <a:close/>
              </a:path>
              <a:path w="1921510" h="819785">
                <a:moveTo>
                  <a:pt x="665973" y="377431"/>
                </a:moveTo>
                <a:lnTo>
                  <a:pt x="660210" y="377431"/>
                </a:lnTo>
                <a:lnTo>
                  <a:pt x="655228" y="379730"/>
                </a:lnTo>
                <a:lnTo>
                  <a:pt x="655282" y="380035"/>
                </a:lnTo>
                <a:lnTo>
                  <a:pt x="656358" y="383384"/>
                </a:lnTo>
                <a:lnTo>
                  <a:pt x="666810" y="380035"/>
                </a:lnTo>
                <a:lnTo>
                  <a:pt x="665973" y="377431"/>
                </a:lnTo>
                <a:close/>
              </a:path>
              <a:path w="1921510" h="819785">
                <a:moveTo>
                  <a:pt x="655087" y="379425"/>
                </a:moveTo>
                <a:lnTo>
                  <a:pt x="655184" y="379730"/>
                </a:lnTo>
                <a:lnTo>
                  <a:pt x="655087" y="379425"/>
                </a:lnTo>
                <a:close/>
              </a:path>
              <a:path w="1921510" h="819785">
                <a:moveTo>
                  <a:pt x="660210" y="377431"/>
                </a:moveTo>
                <a:lnTo>
                  <a:pt x="654984" y="379105"/>
                </a:lnTo>
                <a:lnTo>
                  <a:pt x="655087" y="379425"/>
                </a:lnTo>
                <a:lnTo>
                  <a:pt x="655228" y="379730"/>
                </a:lnTo>
                <a:lnTo>
                  <a:pt x="660210" y="377431"/>
                </a:lnTo>
                <a:close/>
              </a:path>
              <a:path w="1921510" h="819785">
                <a:moveTo>
                  <a:pt x="649721" y="367825"/>
                </a:moveTo>
                <a:lnTo>
                  <a:pt x="655087" y="379425"/>
                </a:lnTo>
                <a:lnTo>
                  <a:pt x="654984" y="379105"/>
                </a:lnTo>
                <a:lnTo>
                  <a:pt x="660210" y="377431"/>
                </a:lnTo>
                <a:lnTo>
                  <a:pt x="665973" y="377431"/>
                </a:lnTo>
                <a:lnTo>
                  <a:pt x="665367" y="375543"/>
                </a:lnTo>
                <a:lnTo>
                  <a:pt x="665192" y="375132"/>
                </a:lnTo>
                <a:lnTo>
                  <a:pt x="662038" y="368314"/>
                </a:lnTo>
                <a:lnTo>
                  <a:pt x="650098" y="368314"/>
                </a:lnTo>
                <a:lnTo>
                  <a:pt x="649721" y="367825"/>
                </a:lnTo>
                <a:close/>
              </a:path>
              <a:path w="1921510" h="819785">
                <a:moveTo>
                  <a:pt x="654444" y="364965"/>
                </a:moveTo>
                <a:lnTo>
                  <a:pt x="649461" y="367264"/>
                </a:lnTo>
                <a:lnTo>
                  <a:pt x="649721" y="367825"/>
                </a:lnTo>
                <a:lnTo>
                  <a:pt x="650098" y="368314"/>
                </a:lnTo>
                <a:lnTo>
                  <a:pt x="654444" y="364965"/>
                </a:lnTo>
                <a:close/>
              </a:path>
              <a:path w="1921510" h="819785">
                <a:moveTo>
                  <a:pt x="660489" y="364965"/>
                </a:moveTo>
                <a:lnTo>
                  <a:pt x="654444" y="364965"/>
                </a:lnTo>
                <a:lnTo>
                  <a:pt x="650098" y="368314"/>
                </a:lnTo>
                <a:lnTo>
                  <a:pt x="662038" y="368314"/>
                </a:lnTo>
                <a:lnTo>
                  <a:pt x="660489" y="364965"/>
                </a:lnTo>
                <a:close/>
              </a:path>
              <a:path w="1921510" h="819785">
                <a:moveTo>
                  <a:pt x="645994" y="363000"/>
                </a:moveTo>
                <a:lnTo>
                  <a:pt x="649721" y="367825"/>
                </a:lnTo>
                <a:lnTo>
                  <a:pt x="649461" y="367264"/>
                </a:lnTo>
                <a:lnTo>
                  <a:pt x="654444" y="364965"/>
                </a:lnTo>
                <a:lnTo>
                  <a:pt x="660489" y="364965"/>
                </a:lnTo>
                <a:lnTo>
                  <a:pt x="659835" y="363551"/>
                </a:lnTo>
                <a:lnTo>
                  <a:pt x="647001" y="363551"/>
                </a:lnTo>
                <a:lnTo>
                  <a:pt x="645994" y="363000"/>
                </a:lnTo>
                <a:close/>
              </a:path>
              <a:path w="1921510" h="819785">
                <a:moveTo>
                  <a:pt x="646302" y="351056"/>
                </a:moveTo>
                <a:lnTo>
                  <a:pt x="640195" y="351795"/>
                </a:lnTo>
                <a:lnTo>
                  <a:pt x="639227" y="352219"/>
                </a:lnTo>
                <a:lnTo>
                  <a:pt x="633639" y="356984"/>
                </a:lnTo>
                <a:lnTo>
                  <a:pt x="640765" y="365323"/>
                </a:lnTo>
                <a:lnTo>
                  <a:pt x="644021" y="362547"/>
                </a:lnTo>
                <a:lnTo>
                  <a:pt x="642610" y="362547"/>
                </a:lnTo>
                <a:lnTo>
                  <a:pt x="641951" y="357105"/>
                </a:lnTo>
                <a:lnTo>
                  <a:pt x="645539" y="357105"/>
                </a:lnTo>
                <a:lnTo>
                  <a:pt x="645795" y="356640"/>
                </a:lnTo>
                <a:lnTo>
                  <a:pt x="654945" y="356640"/>
                </a:lnTo>
                <a:lnTo>
                  <a:pt x="653517" y="354791"/>
                </a:lnTo>
                <a:lnTo>
                  <a:pt x="652948" y="354304"/>
                </a:lnTo>
                <a:lnTo>
                  <a:pt x="647401" y="351268"/>
                </a:lnTo>
                <a:lnTo>
                  <a:pt x="646302" y="351056"/>
                </a:lnTo>
                <a:close/>
              </a:path>
              <a:path w="1921510" h="819785">
                <a:moveTo>
                  <a:pt x="649639" y="358744"/>
                </a:moveTo>
                <a:lnTo>
                  <a:pt x="646356" y="361273"/>
                </a:lnTo>
                <a:lnTo>
                  <a:pt x="646365" y="362092"/>
                </a:lnTo>
                <a:lnTo>
                  <a:pt x="645385" y="362211"/>
                </a:lnTo>
                <a:lnTo>
                  <a:pt x="645994" y="363000"/>
                </a:lnTo>
                <a:lnTo>
                  <a:pt x="647001" y="363551"/>
                </a:lnTo>
                <a:lnTo>
                  <a:pt x="649639" y="358744"/>
                </a:lnTo>
                <a:close/>
              </a:path>
              <a:path w="1921510" h="819785">
                <a:moveTo>
                  <a:pt x="656570" y="358744"/>
                </a:moveTo>
                <a:lnTo>
                  <a:pt x="649639" y="358744"/>
                </a:lnTo>
                <a:lnTo>
                  <a:pt x="647001" y="363551"/>
                </a:lnTo>
                <a:lnTo>
                  <a:pt x="659835" y="363551"/>
                </a:lnTo>
                <a:lnTo>
                  <a:pt x="659253" y="362292"/>
                </a:lnTo>
                <a:lnTo>
                  <a:pt x="659041" y="361943"/>
                </a:lnTo>
                <a:lnTo>
                  <a:pt x="656570" y="358744"/>
                </a:lnTo>
                <a:close/>
              </a:path>
              <a:path w="1921510" h="819785">
                <a:moveTo>
                  <a:pt x="645385" y="362211"/>
                </a:moveTo>
                <a:lnTo>
                  <a:pt x="644711" y="362292"/>
                </a:lnTo>
                <a:lnTo>
                  <a:pt x="645994" y="363000"/>
                </a:lnTo>
                <a:lnTo>
                  <a:pt x="645385" y="362211"/>
                </a:lnTo>
                <a:close/>
              </a:path>
              <a:path w="1921510" h="819785">
                <a:moveTo>
                  <a:pt x="641951" y="357105"/>
                </a:moveTo>
                <a:lnTo>
                  <a:pt x="642610" y="362547"/>
                </a:lnTo>
                <a:lnTo>
                  <a:pt x="644254" y="362348"/>
                </a:lnTo>
                <a:lnTo>
                  <a:pt x="644469" y="362165"/>
                </a:lnTo>
                <a:lnTo>
                  <a:pt x="643157" y="361447"/>
                </a:lnTo>
                <a:lnTo>
                  <a:pt x="644136" y="359662"/>
                </a:lnTo>
                <a:lnTo>
                  <a:pt x="641951" y="357105"/>
                </a:lnTo>
                <a:close/>
              </a:path>
              <a:path w="1921510" h="819785">
                <a:moveTo>
                  <a:pt x="644254" y="362348"/>
                </a:moveTo>
                <a:lnTo>
                  <a:pt x="642610" y="362547"/>
                </a:lnTo>
                <a:lnTo>
                  <a:pt x="644021" y="362547"/>
                </a:lnTo>
                <a:lnTo>
                  <a:pt x="644254" y="362348"/>
                </a:lnTo>
                <a:close/>
              </a:path>
              <a:path w="1921510" h="819785">
                <a:moveTo>
                  <a:pt x="644469" y="362165"/>
                </a:moveTo>
                <a:lnTo>
                  <a:pt x="644254" y="362348"/>
                </a:lnTo>
                <a:lnTo>
                  <a:pt x="644704" y="362293"/>
                </a:lnTo>
                <a:lnTo>
                  <a:pt x="644469" y="362165"/>
                </a:lnTo>
                <a:close/>
              </a:path>
              <a:path w="1921510" h="819785">
                <a:moveTo>
                  <a:pt x="645795" y="356640"/>
                </a:moveTo>
                <a:lnTo>
                  <a:pt x="644136" y="359662"/>
                </a:lnTo>
                <a:lnTo>
                  <a:pt x="645514" y="361274"/>
                </a:lnTo>
                <a:lnTo>
                  <a:pt x="644566" y="362082"/>
                </a:lnTo>
                <a:lnTo>
                  <a:pt x="644553" y="362211"/>
                </a:lnTo>
                <a:lnTo>
                  <a:pt x="644711" y="362292"/>
                </a:lnTo>
                <a:lnTo>
                  <a:pt x="645385" y="362211"/>
                </a:lnTo>
                <a:lnTo>
                  <a:pt x="645307" y="362082"/>
                </a:lnTo>
                <a:lnTo>
                  <a:pt x="646356" y="361273"/>
                </a:lnTo>
                <a:lnTo>
                  <a:pt x="645795" y="356640"/>
                </a:lnTo>
                <a:close/>
              </a:path>
              <a:path w="1921510" h="819785">
                <a:moveTo>
                  <a:pt x="646356" y="361273"/>
                </a:moveTo>
                <a:lnTo>
                  <a:pt x="645487" y="361943"/>
                </a:lnTo>
                <a:lnTo>
                  <a:pt x="645385" y="362211"/>
                </a:lnTo>
                <a:lnTo>
                  <a:pt x="646365" y="362092"/>
                </a:lnTo>
                <a:lnTo>
                  <a:pt x="646356" y="361273"/>
                </a:lnTo>
                <a:close/>
              </a:path>
              <a:path w="1921510" h="819785">
                <a:moveTo>
                  <a:pt x="644136" y="359662"/>
                </a:moveTo>
                <a:lnTo>
                  <a:pt x="643157" y="361447"/>
                </a:lnTo>
                <a:lnTo>
                  <a:pt x="644469" y="362165"/>
                </a:lnTo>
                <a:lnTo>
                  <a:pt x="645514" y="361274"/>
                </a:lnTo>
                <a:lnTo>
                  <a:pt x="644136" y="359662"/>
                </a:lnTo>
                <a:close/>
              </a:path>
              <a:path w="1921510" h="819785">
                <a:moveTo>
                  <a:pt x="654945" y="356640"/>
                </a:moveTo>
                <a:lnTo>
                  <a:pt x="645795" y="356640"/>
                </a:lnTo>
                <a:lnTo>
                  <a:pt x="646356" y="361273"/>
                </a:lnTo>
                <a:lnTo>
                  <a:pt x="649639" y="358744"/>
                </a:lnTo>
                <a:lnTo>
                  <a:pt x="656570" y="358744"/>
                </a:lnTo>
                <a:lnTo>
                  <a:pt x="654945" y="356640"/>
                </a:lnTo>
                <a:close/>
              </a:path>
              <a:path w="1921510" h="819785">
                <a:moveTo>
                  <a:pt x="645539" y="357105"/>
                </a:moveTo>
                <a:lnTo>
                  <a:pt x="641951" y="357105"/>
                </a:lnTo>
                <a:lnTo>
                  <a:pt x="644136" y="359662"/>
                </a:lnTo>
                <a:lnTo>
                  <a:pt x="645539" y="357105"/>
                </a:lnTo>
                <a:close/>
              </a:path>
              <a:path w="1921510" h="819785">
                <a:moveTo>
                  <a:pt x="686632" y="453360"/>
                </a:moveTo>
                <a:lnTo>
                  <a:pt x="675996" y="456068"/>
                </a:lnTo>
                <a:lnTo>
                  <a:pt x="686029" y="495377"/>
                </a:lnTo>
                <a:lnTo>
                  <a:pt x="696665" y="492668"/>
                </a:lnTo>
                <a:lnTo>
                  <a:pt x="686632" y="453360"/>
                </a:lnTo>
                <a:close/>
              </a:path>
              <a:path w="1921510" h="819785">
                <a:moveTo>
                  <a:pt x="701191" y="508996"/>
                </a:moveTo>
                <a:lnTo>
                  <a:pt x="690903" y="512819"/>
                </a:lnTo>
                <a:lnTo>
                  <a:pt x="697499" y="530524"/>
                </a:lnTo>
                <a:lnTo>
                  <a:pt x="697693" y="530901"/>
                </a:lnTo>
                <a:lnTo>
                  <a:pt x="704213" y="540655"/>
                </a:lnTo>
                <a:lnTo>
                  <a:pt x="704885" y="541258"/>
                </a:lnTo>
                <a:lnTo>
                  <a:pt x="710854" y="544387"/>
                </a:lnTo>
                <a:lnTo>
                  <a:pt x="712211" y="544525"/>
                </a:lnTo>
                <a:lnTo>
                  <a:pt x="718461" y="542728"/>
                </a:lnTo>
                <a:lnTo>
                  <a:pt x="719307" y="542202"/>
                </a:lnTo>
                <a:lnTo>
                  <a:pt x="722297" y="538925"/>
                </a:lnTo>
                <a:lnTo>
                  <a:pt x="712104" y="538851"/>
                </a:lnTo>
                <a:lnTo>
                  <a:pt x="711523" y="536837"/>
                </a:lnTo>
                <a:lnTo>
                  <a:pt x="708260" y="536837"/>
                </a:lnTo>
                <a:lnTo>
                  <a:pt x="710810" y="531982"/>
                </a:lnTo>
                <a:lnTo>
                  <a:pt x="711614" y="531982"/>
                </a:lnTo>
                <a:lnTo>
                  <a:pt x="709093" y="528212"/>
                </a:lnTo>
                <a:lnTo>
                  <a:pt x="702494" y="528212"/>
                </a:lnTo>
                <a:lnTo>
                  <a:pt x="707058" y="525168"/>
                </a:lnTo>
                <a:lnTo>
                  <a:pt x="707216" y="525168"/>
                </a:lnTo>
                <a:lnTo>
                  <a:pt x="701191" y="508996"/>
                </a:lnTo>
                <a:close/>
              </a:path>
              <a:path w="1921510" h="819785">
                <a:moveTo>
                  <a:pt x="712120" y="534262"/>
                </a:moveTo>
                <a:lnTo>
                  <a:pt x="710997" y="535011"/>
                </a:lnTo>
                <a:lnTo>
                  <a:pt x="712104" y="538851"/>
                </a:lnTo>
                <a:lnTo>
                  <a:pt x="713740" y="535737"/>
                </a:lnTo>
                <a:lnTo>
                  <a:pt x="712120" y="534262"/>
                </a:lnTo>
                <a:close/>
              </a:path>
              <a:path w="1921510" h="819785">
                <a:moveTo>
                  <a:pt x="713740" y="535737"/>
                </a:moveTo>
                <a:lnTo>
                  <a:pt x="712104" y="538851"/>
                </a:lnTo>
                <a:lnTo>
                  <a:pt x="722216" y="538851"/>
                </a:lnTo>
                <a:lnTo>
                  <a:pt x="721001" y="537746"/>
                </a:lnTo>
                <a:lnTo>
                  <a:pt x="715948" y="537746"/>
                </a:lnTo>
                <a:lnTo>
                  <a:pt x="713740" y="535737"/>
                </a:lnTo>
                <a:close/>
              </a:path>
              <a:path w="1921510" h="819785">
                <a:moveTo>
                  <a:pt x="714430" y="532478"/>
                </a:moveTo>
                <a:lnTo>
                  <a:pt x="712937" y="532907"/>
                </a:lnTo>
                <a:lnTo>
                  <a:pt x="712899" y="533077"/>
                </a:lnTo>
                <a:lnTo>
                  <a:pt x="714654" y="533997"/>
                </a:lnTo>
                <a:lnTo>
                  <a:pt x="713740" y="535737"/>
                </a:lnTo>
                <a:lnTo>
                  <a:pt x="715948" y="537746"/>
                </a:lnTo>
                <a:lnTo>
                  <a:pt x="714430" y="532478"/>
                </a:lnTo>
                <a:close/>
              </a:path>
              <a:path w="1921510" h="819785">
                <a:moveTo>
                  <a:pt x="715213" y="532478"/>
                </a:moveTo>
                <a:lnTo>
                  <a:pt x="714430" y="532478"/>
                </a:lnTo>
                <a:lnTo>
                  <a:pt x="715948" y="537746"/>
                </a:lnTo>
                <a:lnTo>
                  <a:pt x="721001" y="537746"/>
                </a:lnTo>
                <a:lnTo>
                  <a:pt x="715213" y="532478"/>
                </a:lnTo>
                <a:close/>
              </a:path>
              <a:path w="1921510" h="819785">
                <a:moveTo>
                  <a:pt x="710810" y="531982"/>
                </a:moveTo>
                <a:lnTo>
                  <a:pt x="708260" y="536837"/>
                </a:lnTo>
                <a:lnTo>
                  <a:pt x="710997" y="535011"/>
                </a:lnTo>
                <a:lnTo>
                  <a:pt x="710586" y="533583"/>
                </a:lnTo>
                <a:lnTo>
                  <a:pt x="712346" y="533077"/>
                </a:lnTo>
                <a:lnTo>
                  <a:pt x="712048" y="532631"/>
                </a:lnTo>
                <a:lnTo>
                  <a:pt x="710810" y="531982"/>
                </a:lnTo>
                <a:close/>
              </a:path>
              <a:path w="1921510" h="819785">
                <a:moveTo>
                  <a:pt x="710997" y="535011"/>
                </a:moveTo>
                <a:lnTo>
                  <a:pt x="708260" y="536837"/>
                </a:lnTo>
                <a:lnTo>
                  <a:pt x="711523" y="536837"/>
                </a:lnTo>
                <a:lnTo>
                  <a:pt x="710997" y="535011"/>
                </a:lnTo>
                <a:close/>
              </a:path>
              <a:path w="1921510" h="819785">
                <a:moveTo>
                  <a:pt x="712820" y="533036"/>
                </a:moveTo>
                <a:lnTo>
                  <a:pt x="712531" y="533353"/>
                </a:lnTo>
                <a:lnTo>
                  <a:pt x="712824" y="533792"/>
                </a:lnTo>
                <a:lnTo>
                  <a:pt x="712120" y="534262"/>
                </a:lnTo>
                <a:lnTo>
                  <a:pt x="713740" y="535737"/>
                </a:lnTo>
                <a:lnTo>
                  <a:pt x="714654" y="533997"/>
                </a:lnTo>
                <a:lnTo>
                  <a:pt x="712820" y="533036"/>
                </a:lnTo>
                <a:close/>
              </a:path>
              <a:path w="1921510" h="819785">
                <a:moveTo>
                  <a:pt x="712346" y="533077"/>
                </a:moveTo>
                <a:lnTo>
                  <a:pt x="710586" y="533583"/>
                </a:lnTo>
                <a:lnTo>
                  <a:pt x="710997" y="535011"/>
                </a:lnTo>
                <a:lnTo>
                  <a:pt x="712120" y="534262"/>
                </a:lnTo>
                <a:lnTo>
                  <a:pt x="711891" y="534054"/>
                </a:lnTo>
                <a:lnTo>
                  <a:pt x="712531" y="533353"/>
                </a:lnTo>
                <a:lnTo>
                  <a:pt x="712346" y="533077"/>
                </a:lnTo>
                <a:close/>
              </a:path>
              <a:path w="1921510" h="819785">
                <a:moveTo>
                  <a:pt x="712531" y="533353"/>
                </a:moveTo>
                <a:lnTo>
                  <a:pt x="711891" y="534054"/>
                </a:lnTo>
                <a:lnTo>
                  <a:pt x="712120" y="534262"/>
                </a:lnTo>
                <a:lnTo>
                  <a:pt x="712824" y="533792"/>
                </a:lnTo>
                <a:lnTo>
                  <a:pt x="712531" y="533353"/>
                </a:lnTo>
                <a:close/>
              </a:path>
              <a:path w="1921510" h="819785">
                <a:moveTo>
                  <a:pt x="712703" y="532975"/>
                </a:moveTo>
                <a:lnTo>
                  <a:pt x="712346" y="533077"/>
                </a:lnTo>
                <a:lnTo>
                  <a:pt x="712531" y="533353"/>
                </a:lnTo>
                <a:lnTo>
                  <a:pt x="712782" y="533077"/>
                </a:lnTo>
                <a:close/>
              </a:path>
              <a:path w="1921510" h="819785">
                <a:moveTo>
                  <a:pt x="712048" y="532631"/>
                </a:moveTo>
                <a:lnTo>
                  <a:pt x="712346" y="533077"/>
                </a:lnTo>
                <a:lnTo>
                  <a:pt x="712703" y="532975"/>
                </a:lnTo>
                <a:lnTo>
                  <a:pt x="712048" y="532631"/>
                </a:lnTo>
                <a:close/>
              </a:path>
              <a:path w="1921510" h="819785">
                <a:moveTo>
                  <a:pt x="714183" y="531541"/>
                </a:moveTo>
                <a:lnTo>
                  <a:pt x="712937" y="532907"/>
                </a:lnTo>
                <a:lnTo>
                  <a:pt x="714430" y="532478"/>
                </a:lnTo>
                <a:lnTo>
                  <a:pt x="715213" y="532478"/>
                </a:lnTo>
                <a:lnTo>
                  <a:pt x="714183" y="531541"/>
                </a:lnTo>
                <a:close/>
              </a:path>
              <a:path w="1921510" h="819785">
                <a:moveTo>
                  <a:pt x="711614" y="531982"/>
                </a:moveTo>
                <a:lnTo>
                  <a:pt x="710810" y="531982"/>
                </a:lnTo>
                <a:lnTo>
                  <a:pt x="712048" y="532631"/>
                </a:lnTo>
                <a:lnTo>
                  <a:pt x="711614" y="531982"/>
                </a:lnTo>
                <a:close/>
              </a:path>
              <a:path w="1921510" h="819785">
                <a:moveTo>
                  <a:pt x="707058" y="525168"/>
                </a:moveTo>
                <a:lnTo>
                  <a:pt x="702494" y="528212"/>
                </a:lnTo>
                <a:lnTo>
                  <a:pt x="707638" y="526300"/>
                </a:lnTo>
                <a:lnTo>
                  <a:pt x="707414" y="525700"/>
                </a:lnTo>
                <a:lnTo>
                  <a:pt x="707058" y="525168"/>
                </a:lnTo>
                <a:close/>
              </a:path>
              <a:path w="1921510" h="819785">
                <a:moveTo>
                  <a:pt x="707414" y="525700"/>
                </a:moveTo>
                <a:lnTo>
                  <a:pt x="707638" y="526300"/>
                </a:lnTo>
                <a:lnTo>
                  <a:pt x="702494" y="528212"/>
                </a:lnTo>
                <a:lnTo>
                  <a:pt x="709093" y="528212"/>
                </a:lnTo>
                <a:lnTo>
                  <a:pt x="707414" y="525700"/>
                </a:lnTo>
                <a:close/>
              </a:path>
              <a:path w="1921510" h="819785">
                <a:moveTo>
                  <a:pt x="707216" y="525168"/>
                </a:moveTo>
                <a:lnTo>
                  <a:pt x="707058" y="525168"/>
                </a:lnTo>
                <a:lnTo>
                  <a:pt x="707414" y="525700"/>
                </a:lnTo>
                <a:lnTo>
                  <a:pt x="707216" y="525168"/>
                </a:lnTo>
                <a:close/>
              </a:path>
              <a:path w="1921510" h="819785">
                <a:moveTo>
                  <a:pt x="726051" y="502477"/>
                </a:moveTo>
                <a:lnTo>
                  <a:pt x="720870" y="517942"/>
                </a:lnTo>
                <a:lnTo>
                  <a:pt x="731279" y="521421"/>
                </a:lnTo>
                <a:lnTo>
                  <a:pt x="736650" y="505335"/>
                </a:lnTo>
                <a:lnTo>
                  <a:pt x="736980" y="504011"/>
                </a:lnTo>
                <a:lnTo>
                  <a:pt x="731324" y="504011"/>
                </a:lnTo>
                <a:lnTo>
                  <a:pt x="725998" y="502686"/>
                </a:lnTo>
                <a:lnTo>
                  <a:pt x="726051" y="502477"/>
                </a:lnTo>
                <a:close/>
              </a:path>
              <a:path w="1921510" h="819785">
                <a:moveTo>
                  <a:pt x="726119" y="502271"/>
                </a:moveTo>
                <a:lnTo>
                  <a:pt x="725998" y="502686"/>
                </a:lnTo>
                <a:lnTo>
                  <a:pt x="731324" y="504011"/>
                </a:lnTo>
                <a:lnTo>
                  <a:pt x="726119" y="502271"/>
                </a:lnTo>
                <a:close/>
              </a:path>
              <a:path w="1921510" h="819785">
                <a:moveTo>
                  <a:pt x="737413" y="502271"/>
                </a:moveTo>
                <a:lnTo>
                  <a:pt x="726119" y="502271"/>
                </a:lnTo>
                <a:lnTo>
                  <a:pt x="731324" y="504011"/>
                </a:lnTo>
                <a:lnTo>
                  <a:pt x="736980" y="504011"/>
                </a:lnTo>
                <a:lnTo>
                  <a:pt x="737413" y="502271"/>
                </a:lnTo>
                <a:close/>
              </a:path>
              <a:path w="1921510" h="819785">
                <a:moveTo>
                  <a:pt x="731813" y="479358"/>
                </a:moveTo>
                <a:lnTo>
                  <a:pt x="726051" y="502477"/>
                </a:lnTo>
                <a:lnTo>
                  <a:pt x="726119" y="502271"/>
                </a:lnTo>
                <a:lnTo>
                  <a:pt x="737413" y="502271"/>
                </a:lnTo>
                <a:lnTo>
                  <a:pt x="742464" y="482006"/>
                </a:lnTo>
                <a:lnTo>
                  <a:pt x="731813" y="479358"/>
                </a:lnTo>
                <a:close/>
              </a:path>
              <a:path w="1921510" h="819785">
                <a:moveTo>
                  <a:pt x="745570" y="422938"/>
                </a:moveTo>
                <a:lnTo>
                  <a:pt x="736034" y="462369"/>
                </a:lnTo>
                <a:lnTo>
                  <a:pt x="746704" y="464944"/>
                </a:lnTo>
                <a:lnTo>
                  <a:pt x="756240" y="425513"/>
                </a:lnTo>
                <a:lnTo>
                  <a:pt x="745570" y="422938"/>
                </a:lnTo>
                <a:close/>
              </a:path>
              <a:path w="1921510" h="819785">
                <a:moveTo>
                  <a:pt x="761096" y="366342"/>
                </a:moveTo>
                <a:lnTo>
                  <a:pt x="755895" y="380301"/>
                </a:lnTo>
                <a:lnTo>
                  <a:pt x="749694" y="405887"/>
                </a:lnTo>
                <a:lnTo>
                  <a:pt x="760364" y="408461"/>
                </a:lnTo>
                <a:lnTo>
                  <a:pt x="766299" y="383921"/>
                </a:lnTo>
                <a:lnTo>
                  <a:pt x="761115" y="382009"/>
                </a:lnTo>
                <a:lnTo>
                  <a:pt x="766971" y="382009"/>
                </a:lnTo>
                <a:lnTo>
                  <a:pt x="771384" y="370165"/>
                </a:lnTo>
                <a:lnTo>
                  <a:pt x="761096" y="366342"/>
                </a:lnTo>
                <a:close/>
              </a:path>
              <a:path w="1921510" h="819785">
                <a:moveTo>
                  <a:pt x="761115" y="382009"/>
                </a:moveTo>
                <a:lnTo>
                  <a:pt x="766259" y="383921"/>
                </a:lnTo>
                <a:lnTo>
                  <a:pt x="766373" y="383614"/>
                </a:lnTo>
                <a:lnTo>
                  <a:pt x="766450" y="383296"/>
                </a:lnTo>
                <a:lnTo>
                  <a:pt x="761115" y="382009"/>
                </a:lnTo>
                <a:close/>
              </a:path>
              <a:path w="1921510" h="819785">
                <a:moveTo>
                  <a:pt x="766373" y="383614"/>
                </a:moveTo>
                <a:lnTo>
                  <a:pt x="766259" y="383921"/>
                </a:lnTo>
                <a:lnTo>
                  <a:pt x="766373" y="383614"/>
                </a:lnTo>
                <a:close/>
              </a:path>
              <a:path w="1921510" h="819785">
                <a:moveTo>
                  <a:pt x="766971" y="382009"/>
                </a:moveTo>
                <a:lnTo>
                  <a:pt x="761115" y="382009"/>
                </a:lnTo>
                <a:lnTo>
                  <a:pt x="766450" y="383296"/>
                </a:lnTo>
                <a:lnTo>
                  <a:pt x="766373" y="383614"/>
                </a:lnTo>
                <a:lnTo>
                  <a:pt x="766971" y="382009"/>
                </a:lnTo>
                <a:close/>
              </a:path>
              <a:path w="1921510" h="819785">
                <a:moveTo>
                  <a:pt x="798507" y="383561"/>
                </a:moveTo>
                <a:lnTo>
                  <a:pt x="796672" y="383561"/>
                </a:lnTo>
                <a:lnTo>
                  <a:pt x="791536" y="385493"/>
                </a:lnTo>
                <a:lnTo>
                  <a:pt x="798507" y="383561"/>
                </a:lnTo>
                <a:close/>
              </a:path>
              <a:path w="1921510" h="819785">
                <a:moveTo>
                  <a:pt x="791456" y="385282"/>
                </a:moveTo>
                <a:lnTo>
                  <a:pt x="791517" y="385493"/>
                </a:lnTo>
                <a:lnTo>
                  <a:pt x="791456" y="385282"/>
                </a:lnTo>
                <a:close/>
              </a:path>
              <a:path w="1921510" h="819785">
                <a:moveTo>
                  <a:pt x="796672" y="383561"/>
                </a:moveTo>
                <a:lnTo>
                  <a:pt x="791394" y="385062"/>
                </a:lnTo>
                <a:lnTo>
                  <a:pt x="791536" y="385493"/>
                </a:lnTo>
                <a:lnTo>
                  <a:pt x="796672" y="383561"/>
                </a:lnTo>
                <a:close/>
              </a:path>
              <a:path w="1921510" h="819785">
                <a:moveTo>
                  <a:pt x="795810" y="365723"/>
                </a:moveTo>
                <a:lnTo>
                  <a:pt x="789945" y="365723"/>
                </a:lnTo>
                <a:lnTo>
                  <a:pt x="785178" y="368438"/>
                </a:lnTo>
                <a:lnTo>
                  <a:pt x="791456" y="385282"/>
                </a:lnTo>
                <a:lnTo>
                  <a:pt x="791394" y="385062"/>
                </a:lnTo>
                <a:lnTo>
                  <a:pt x="796672" y="383561"/>
                </a:lnTo>
                <a:lnTo>
                  <a:pt x="798507" y="383561"/>
                </a:lnTo>
                <a:lnTo>
                  <a:pt x="802088" y="382543"/>
                </a:lnTo>
                <a:lnTo>
                  <a:pt x="801808" y="381629"/>
                </a:lnTo>
                <a:lnTo>
                  <a:pt x="795810" y="365723"/>
                </a:lnTo>
                <a:close/>
              </a:path>
              <a:path w="1921510" h="819785">
                <a:moveTo>
                  <a:pt x="784962" y="368061"/>
                </a:moveTo>
                <a:lnTo>
                  <a:pt x="785105" y="368438"/>
                </a:lnTo>
                <a:lnTo>
                  <a:pt x="784962" y="368061"/>
                </a:lnTo>
                <a:close/>
              </a:path>
              <a:path w="1921510" h="819785">
                <a:moveTo>
                  <a:pt x="789945" y="365723"/>
                </a:moveTo>
                <a:lnTo>
                  <a:pt x="784809" y="367655"/>
                </a:lnTo>
                <a:lnTo>
                  <a:pt x="784962" y="368061"/>
                </a:lnTo>
                <a:lnTo>
                  <a:pt x="785178" y="368438"/>
                </a:lnTo>
                <a:lnTo>
                  <a:pt x="789945" y="365723"/>
                </a:lnTo>
                <a:close/>
              </a:path>
              <a:path w="1921510" h="819785">
                <a:moveTo>
                  <a:pt x="780766" y="360709"/>
                </a:moveTo>
                <a:lnTo>
                  <a:pt x="784962" y="368061"/>
                </a:lnTo>
                <a:lnTo>
                  <a:pt x="784809" y="367655"/>
                </a:lnTo>
                <a:lnTo>
                  <a:pt x="789945" y="365723"/>
                </a:lnTo>
                <a:lnTo>
                  <a:pt x="795810" y="365723"/>
                </a:lnTo>
                <a:lnTo>
                  <a:pt x="794979" y="363520"/>
                </a:lnTo>
                <a:lnTo>
                  <a:pt x="794713" y="363008"/>
                </a:lnTo>
                <a:lnTo>
                  <a:pt x="793715" y="361258"/>
                </a:lnTo>
                <a:lnTo>
                  <a:pt x="781339" y="361258"/>
                </a:lnTo>
                <a:lnTo>
                  <a:pt x="780766" y="360709"/>
                </a:lnTo>
                <a:close/>
              </a:path>
              <a:path w="1921510" h="819785">
                <a:moveTo>
                  <a:pt x="785140" y="357305"/>
                </a:moveTo>
                <a:lnTo>
                  <a:pt x="780373" y="360020"/>
                </a:lnTo>
                <a:lnTo>
                  <a:pt x="780766" y="360709"/>
                </a:lnTo>
                <a:lnTo>
                  <a:pt x="781339" y="361258"/>
                </a:lnTo>
                <a:lnTo>
                  <a:pt x="785140" y="357305"/>
                </a:lnTo>
                <a:close/>
              </a:path>
              <a:path w="1921510" h="819785">
                <a:moveTo>
                  <a:pt x="791458" y="357305"/>
                </a:moveTo>
                <a:lnTo>
                  <a:pt x="785140" y="357305"/>
                </a:lnTo>
                <a:lnTo>
                  <a:pt x="781339" y="361258"/>
                </a:lnTo>
                <a:lnTo>
                  <a:pt x="793715" y="361258"/>
                </a:lnTo>
                <a:lnTo>
                  <a:pt x="791458" y="357305"/>
                </a:lnTo>
                <a:close/>
              </a:path>
              <a:path w="1921510" h="819785">
                <a:moveTo>
                  <a:pt x="778647" y="358676"/>
                </a:moveTo>
                <a:lnTo>
                  <a:pt x="780766" y="360709"/>
                </a:lnTo>
                <a:lnTo>
                  <a:pt x="780373" y="360020"/>
                </a:lnTo>
                <a:lnTo>
                  <a:pt x="782179" y="358991"/>
                </a:lnTo>
                <a:lnTo>
                  <a:pt x="780213" y="358991"/>
                </a:lnTo>
                <a:lnTo>
                  <a:pt x="778647" y="358676"/>
                </a:lnTo>
                <a:close/>
              </a:path>
              <a:path w="1921510" h="819785">
                <a:moveTo>
                  <a:pt x="781296" y="353617"/>
                </a:moveTo>
                <a:lnTo>
                  <a:pt x="779179" y="355819"/>
                </a:lnTo>
                <a:lnTo>
                  <a:pt x="780205" y="357587"/>
                </a:lnTo>
                <a:lnTo>
                  <a:pt x="778525" y="358560"/>
                </a:lnTo>
                <a:lnTo>
                  <a:pt x="780213" y="358991"/>
                </a:lnTo>
                <a:lnTo>
                  <a:pt x="781296" y="353617"/>
                </a:lnTo>
                <a:close/>
              </a:path>
              <a:path w="1921510" h="819785">
                <a:moveTo>
                  <a:pt x="789219" y="353617"/>
                </a:moveTo>
                <a:lnTo>
                  <a:pt x="781296" y="353617"/>
                </a:lnTo>
                <a:lnTo>
                  <a:pt x="780213" y="358991"/>
                </a:lnTo>
                <a:lnTo>
                  <a:pt x="782179" y="358991"/>
                </a:lnTo>
                <a:lnTo>
                  <a:pt x="785140" y="357305"/>
                </a:lnTo>
                <a:lnTo>
                  <a:pt x="791458" y="357305"/>
                </a:lnTo>
                <a:lnTo>
                  <a:pt x="789646" y="354130"/>
                </a:lnTo>
                <a:lnTo>
                  <a:pt x="789324" y="353717"/>
                </a:lnTo>
                <a:close/>
              </a:path>
              <a:path w="1921510" h="819785">
                <a:moveTo>
                  <a:pt x="778525" y="358560"/>
                </a:moveTo>
                <a:lnTo>
                  <a:pt x="778395" y="358626"/>
                </a:lnTo>
                <a:lnTo>
                  <a:pt x="778647" y="358676"/>
                </a:lnTo>
                <a:close/>
              </a:path>
              <a:path w="1921510" h="819785">
                <a:moveTo>
                  <a:pt x="776835" y="355910"/>
                </a:moveTo>
                <a:lnTo>
                  <a:pt x="776540" y="357374"/>
                </a:lnTo>
                <a:lnTo>
                  <a:pt x="776424" y="358229"/>
                </a:lnTo>
                <a:lnTo>
                  <a:pt x="778395" y="358626"/>
                </a:lnTo>
                <a:lnTo>
                  <a:pt x="778170" y="358218"/>
                </a:lnTo>
                <a:lnTo>
                  <a:pt x="777495" y="357571"/>
                </a:lnTo>
                <a:lnTo>
                  <a:pt x="777684" y="357374"/>
                </a:lnTo>
                <a:lnTo>
                  <a:pt x="776835" y="355910"/>
                </a:lnTo>
                <a:close/>
              </a:path>
              <a:path w="1921510" h="819785">
                <a:moveTo>
                  <a:pt x="778181" y="358229"/>
                </a:moveTo>
                <a:lnTo>
                  <a:pt x="778411" y="358626"/>
                </a:lnTo>
                <a:lnTo>
                  <a:pt x="778181" y="358229"/>
                </a:lnTo>
                <a:close/>
              </a:path>
              <a:path w="1921510" h="819785">
                <a:moveTo>
                  <a:pt x="779179" y="355819"/>
                </a:moveTo>
                <a:lnTo>
                  <a:pt x="777750" y="357305"/>
                </a:lnTo>
                <a:lnTo>
                  <a:pt x="777808" y="357587"/>
                </a:lnTo>
                <a:lnTo>
                  <a:pt x="778181" y="358229"/>
                </a:lnTo>
                <a:lnTo>
                  <a:pt x="778525" y="358560"/>
                </a:lnTo>
                <a:lnTo>
                  <a:pt x="780205" y="357587"/>
                </a:lnTo>
                <a:lnTo>
                  <a:pt x="779179" y="355819"/>
                </a:lnTo>
                <a:close/>
              </a:path>
              <a:path w="1921510" h="819785">
                <a:moveTo>
                  <a:pt x="777684" y="357374"/>
                </a:moveTo>
                <a:lnTo>
                  <a:pt x="777495" y="357571"/>
                </a:lnTo>
                <a:lnTo>
                  <a:pt x="778181" y="358229"/>
                </a:lnTo>
                <a:lnTo>
                  <a:pt x="777684" y="357374"/>
                </a:lnTo>
                <a:close/>
              </a:path>
              <a:path w="1921510" h="819785">
                <a:moveTo>
                  <a:pt x="777452" y="352844"/>
                </a:moveTo>
                <a:lnTo>
                  <a:pt x="776835" y="355910"/>
                </a:lnTo>
                <a:lnTo>
                  <a:pt x="777684" y="357374"/>
                </a:lnTo>
                <a:lnTo>
                  <a:pt x="779179" y="355819"/>
                </a:lnTo>
                <a:lnTo>
                  <a:pt x="777452" y="352844"/>
                </a:lnTo>
                <a:close/>
              </a:path>
              <a:path w="1921510" h="819785">
                <a:moveTo>
                  <a:pt x="777177" y="347197"/>
                </a:moveTo>
                <a:lnTo>
                  <a:pt x="775898" y="347408"/>
                </a:lnTo>
                <a:lnTo>
                  <a:pt x="772906" y="349141"/>
                </a:lnTo>
                <a:lnTo>
                  <a:pt x="776835" y="355910"/>
                </a:lnTo>
                <a:lnTo>
                  <a:pt x="777452" y="352844"/>
                </a:lnTo>
                <a:lnTo>
                  <a:pt x="788414" y="352844"/>
                </a:lnTo>
                <a:lnTo>
                  <a:pt x="784330" y="348926"/>
                </a:lnTo>
                <a:lnTo>
                  <a:pt x="783424" y="348453"/>
                </a:lnTo>
                <a:lnTo>
                  <a:pt x="777177" y="347197"/>
                </a:lnTo>
                <a:close/>
              </a:path>
              <a:path w="1921510" h="819785">
                <a:moveTo>
                  <a:pt x="788414" y="352844"/>
                </a:moveTo>
                <a:lnTo>
                  <a:pt x="777452" y="352844"/>
                </a:lnTo>
                <a:lnTo>
                  <a:pt x="779179" y="355819"/>
                </a:lnTo>
                <a:lnTo>
                  <a:pt x="781296" y="353617"/>
                </a:lnTo>
                <a:lnTo>
                  <a:pt x="789219" y="353617"/>
                </a:lnTo>
                <a:lnTo>
                  <a:pt x="788414" y="352844"/>
                </a:lnTo>
                <a:close/>
              </a:path>
              <a:path w="1921510" h="819785">
                <a:moveTo>
                  <a:pt x="806896" y="399414"/>
                </a:moveTo>
                <a:lnTo>
                  <a:pt x="796339" y="402416"/>
                </a:lnTo>
                <a:lnTo>
                  <a:pt x="801004" y="418785"/>
                </a:lnTo>
                <a:lnTo>
                  <a:pt x="807363" y="441436"/>
                </a:lnTo>
                <a:lnTo>
                  <a:pt x="817932" y="438476"/>
                </a:lnTo>
                <a:lnTo>
                  <a:pt x="811561" y="415784"/>
                </a:lnTo>
                <a:lnTo>
                  <a:pt x="806896" y="399414"/>
                </a:lnTo>
                <a:close/>
              </a:path>
              <a:path w="1921510" h="819785">
                <a:moveTo>
                  <a:pt x="839991" y="509317"/>
                </a:moveTo>
                <a:lnTo>
                  <a:pt x="833913" y="513847"/>
                </a:lnTo>
                <a:lnTo>
                  <a:pt x="835088" y="515420"/>
                </a:lnTo>
                <a:lnTo>
                  <a:pt x="835751" y="515969"/>
                </a:lnTo>
                <a:lnTo>
                  <a:pt x="842480" y="519253"/>
                </a:lnTo>
                <a:lnTo>
                  <a:pt x="843658" y="519400"/>
                </a:lnTo>
                <a:lnTo>
                  <a:pt x="849669" y="518143"/>
                </a:lnTo>
                <a:lnTo>
                  <a:pt x="850499" y="517729"/>
                </a:lnTo>
                <a:lnTo>
                  <a:pt x="855018" y="513777"/>
                </a:lnTo>
                <a:lnTo>
                  <a:pt x="843762" y="513777"/>
                </a:lnTo>
                <a:lnTo>
                  <a:pt x="843270" y="511432"/>
                </a:lnTo>
                <a:lnTo>
                  <a:pt x="838957" y="511432"/>
                </a:lnTo>
                <a:lnTo>
                  <a:pt x="839991" y="509317"/>
                </a:lnTo>
                <a:close/>
              </a:path>
              <a:path w="1921510" h="819785">
                <a:moveTo>
                  <a:pt x="844479" y="508027"/>
                </a:moveTo>
                <a:lnTo>
                  <a:pt x="843156" y="508303"/>
                </a:lnTo>
                <a:lnTo>
                  <a:pt x="842687" y="508652"/>
                </a:lnTo>
                <a:lnTo>
                  <a:pt x="843762" y="513777"/>
                </a:lnTo>
                <a:lnTo>
                  <a:pt x="845391" y="510447"/>
                </a:lnTo>
                <a:lnTo>
                  <a:pt x="843993" y="508852"/>
                </a:lnTo>
                <a:lnTo>
                  <a:pt x="844769" y="508168"/>
                </a:lnTo>
                <a:lnTo>
                  <a:pt x="844479" y="508027"/>
                </a:lnTo>
                <a:close/>
              </a:path>
              <a:path w="1921510" h="819785">
                <a:moveTo>
                  <a:pt x="845391" y="510447"/>
                </a:moveTo>
                <a:lnTo>
                  <a:pt x="843762" y="513777"/>
                </a:lnTo>
                <a:lnTo>
                  <a:pt x="855018" y="513777"/>
                </a:lnTo>
                <a:lnTo>
                  <a:pt x="855938" y="512973"/>
                </a:lnTo>
                <a:lnTo>
                  <a:pt x="847606" y="512973"/>
                </a:lnTo>
                <a:lnTo>
                  <a:pt x="845391" y="510447"/>
                </a:lnTo>
                <a:close/>
              </a:path>
              <a:path w="1921510" h="819785">
                <a:moveTo>
                  <a:pt x="846481" y="507608"/>
                </a:moveTo>
                <a:lnTo>
                  <a:pt x="845073" y="507902"/>
                </a:lnTo>
                <a:lnTo>
                  <a:pt x="844769" y="508168"/>
                </a:lnTo>
                <a:lnTo>
                  <a:pt x="846171" y="508852"/>
                </a:lnTo>
                <a:lnTo>
                  <a:pt x="845391" y="510447"/>
                </a:lnTo>
                <a:lnTo>
                  <a:pt x="847606" y="512973"/>
                </a:lnTo>
                <a:lnTo>
                  <a:pt x="846481" y="507608"/>
                </a:lnTo>
                <a:close/>
              </a:path>
              <a:path w="1921510" h="819785">
                <a:moveTo>
                  <a:pt x="850536" y="507608"/>
                </a:moveTo>
                <a:lnTo>
                  <a:pt x="846481" y="507608"/>
                </a:lnTo>
                <a:lnTo>
                  <a:pt x="847606" y="512973"/>
                </a:lnTo>
                <a:lnTo>
                  <a:pt x="855938" y="512973"/>
                </a:lnTo>
                <a:lnTo>
                  <a:pt x="856436" y="512538"/>
                </a:lnTo>
                <a:lnTo>
                  <a:pt x="856785" y="512127"/>
                </a:lnTo>
                <a:lnTo>
                  <a:pt x="858872" y="508772"/>
                </a:lnTo>
                <a:lnTo>
                  <a:pt x="852411" y="508772"/>
                </a:lnTo>
                <a:lnTo>
                  <a:pt x="850536" y="507608"/>
                </a:lnTo>
                <a:close/>
              </a:path>
              <a:path w="1921510" h="819785">
                <a:moveTo>
                  <a:pt x="842711" y="507291"/>
                </a:moveTo>
                <a:lnTo>
                  <a:pt x="839991" y="509317"/>
                </a:lnTo>
                <a:lnTo>
                  <a:pt x="838957" y="511432"/>
                </a:lnTo>
                <a:lnTo>
                  <a:pt x="842527" y="508772"/>
                </a:lnTo>
                <a:lnTo>
                  <a:pt x="842637" y="508412"/>
                </a:lnTo>
                <a:lnTo>
                  <a:pt x="843156" y="508303"/>
                </a:lnTo>
                <a:lnTo>
                  <a:pt x="843338" y="508168"/>
                </a:lnTo>
                <a:lnTo>
                  <a:pt x="843167" y="507902"/>
                </a:lnTo>
                <a:lnTo>
                  <a:pt x="842711" y="507291"/>
                </a:lnTo>
                <a:close/>
              </a:path>
              <a:path w="1921510" h="819785">
                <a:moveTo>
                  <a:pt x="842687" y="508652"/>
                </a:moveTo>
                <a:lnTo>
                  <a:pt x="838957" y="511432"/>
                </a:lnTo>
                <a:lnTo>
                  <a:pt x="843270" y="511432"/>
                </a:lnTo>
                <a:lnTo>
                  <a:pt x="842687" y="508652"/>
                </a:lnTo>
                <a:close/>
              </a:path>
              <a:path w="1921510" h="819785">
                <a:moveTo>
                  <a:pt x="844769" y="508168"/>
                </a:moveTo>
                <a:lnTo>
                  <a:pt x="843993" y="508852"/>
                </a:lnTo>
                <a:lnTo>
                  <a:pt x="845391" y="510447"/>
                </a:lnTo>
                <a:lnTo>
                  <a:pt x="846164" y="508849"/>
                </a:lnTo>
                <a:lnTo>
                  <a:pt x="844769" y="508168"/>
                </a:lnTo>
                <a:close/>
              </a:path>
              <a:path w="1921510" h="819785">
                <a:moveTo>
                  <a:pt x="841366" y="506507"/>
                </a:moveTo>
                <a:lnTo>
                  <a:pt x="839991" y="509317"/>
                </a:lnTo>
                <a:lnTo>
                  <a:pt x="842711" y="507291"/>
                </a:lnTo>
                <a:lnTo>
                  <a:pt x="842972" y="507291"/>
                </a:lnTo>
                <a:lnTo>
                  <a:pt x="841366" y="506507"/>
                </a:lnTo>
                <a:close/>
              </a:path>
              <a:path w="1921510" h="819785">
                <a:moveTo>
                  <a:pt x="848796" y="504647"/>
                </a:moveTo>
                <a:lnTo>
                  <a:pt x="848181" y="505185"/>
                </a:lnTo>
                <a:lnTo>
                  <a:pt x="847749" y="505878"/>
                </a:lnTo>
                <a:lnTo>
                  <a:pt x="852411" y="508772"/>
                </a:lnTo>
                <a:lnTo>
                  <a:pt x="848796" y="504647"/>
                </a:lnTo>
                <a:close/>
              </a:path>
              <a:path w="1921510" h="819785">
                <a:moveTo>
                  <a:pt x="861438" y="504647"/>
                </a:moveTo>
                <a:lnTo>
                  <a:pt x="848796" y="504647"/>
                </a:lnTo>
                <a:lnTo>
                  <a:pt x="852411" y="508772"/>
                </a:lnTo>
                <a:lnTo>
                  <a:pt x="858872" y="508772"/>
                </a:lnTo>
                <a:lnTo>
                  <a:pt x="861438" y="504647"/>
                </a:lnTo>
                <a:close/>
              </a:path>
              <a:path w="1921510" h="819785">
                <a:moveTo>
                  <a:pt x="843156" y="508303"/>
                </a:moveTo>
                <a:lnTo>
                  <a:pt x="842637" y="508412"/>
                </a:lnTo>
                <a:lnTo>
                  <a:pt x="842687" y="508652"/>
                </a:lnTo>
                <a:lnTo>
                  <a:pt x="843156" y="508303"/>
                </a:lnTo>
                <a:close/>
              </a:path>
              <a:path w="1921510" h="819785">
                <a:moveTo>
                  <a:pt x="842972" y="507291"/>
                </a:moveTo>
                <a:lnTo>
                  <a:pt x="842711" y="507291"/>
                </a:lnTo>
                <a:lnTo>
                  <a:pt x="843260" y="508027"/>
                </a:lnTo>
                <a:lnTo>
                  <a:pt x="843338" y="508168"/>
                </a:lnTo>
                <a:lnTo>
                  <a:pt x="843156" y="508303"/>
                </a:lnTo>
                <a:lnTo>
                  <a:pt x="844479" y="508027"/>
                </a:lnTo>
                <a:lnTo>
                  <a:pt x="842972" y="507291"/>
                </a:lnTo>
                <a:close/>
              </a:path>
              <a:path w="1921510" h="819785">
                <a:moveTo>
                  <a:pt x="845073" y="507902"/>
                </a:moveTo>
                <a:lnTo>
                  <a:pt x="844479" y="508027"/>
                </a:lnTo>
                <a:lnTo>
                  <a:pt x="844769" y="508168"/>
                </a:lnTo>
                <a:lnTo>
                  <a:pt x="845073" y="507902"/>
                </a:lnTo>
                <a:close/>
              </a:path>
              <a:path w="1921510" h="819785">
                <a:moveTo>
                  <a:pt x="848181" y="505185"/>
                </a:moveTo>
                <a:lnTo>
                  <a:pt x="845073" y="507902"/>
                </a:lnTo>
                <a:lnTo>
                  <a:pt x="846481" y="507608"/>
                </a:lnTo>
                <a:lnTo>
                  <a:pt x="850536" y="507608"/>
                </a:lnTo>
                <a:lnTo>
                  <a:pt x="847749" y="505878"/>
                </a:lnTo>
                <a:lnTo>
                  <a:pt x="848181" y="505185"/>
                </a:lnTo>
                <a:close/>
              </a:path>
              <a:path w="1921510" h="819785">
                <a:moveTo>
                  <a:pt x="853291" y="496971"/>
                </a:moveTo>
                <a:lnTo>
                  <a:pt x="848181" y="505185"/>
                </a:lnTo>
                <a:lnTo>
                  <a:pt x="848796" y="504647"/>
                </a:lnTo>
                <a:lnTo>
                  <a:pt x="861438" y="504647"/>
                </a:lnTo>
                <a:lnTo>
                  <a:pt x="862987" y="502158"/>
                </a:lnTo>
                <a:lnTo>
                  <a:pt x="863228" y="501647"/>
                </a:lnTo>
                <a:lnTo>
                  <a:pt x="864139" y="499504"/>
                </a:lnTo>
                <a:lnTo>
                  <a:pt x="858177" y="499504"/>
                </a:lnTo>
                <a:lnTo>
                  <a:pt x="853125" y="497361"/>
                </a:lnTo>
                <a:lnTo>
                  <a:pt x="853291" y="496971"/>
                </a:lnTo>
                <a:close/>
              </a:path>
              <a:path w="1921510" h="819785">
                <a:moveTo>
                  <a:pt x="853515" y="496611"/>
                </a:moveTo>
                <a:lnTo>
                  <a:pt x="853291" y="496971"/>
                </a:lnTo>
                <a:lnTo>
                  <a:pt x="853125" y="497361"/>
                </a:lnTo>
                <a:lnTo>
                  <a:pt x="858177" y="499504"/>
                </a:lnTo>
                <a:lnTo>
                  <a:pt x="853515" y="496611"/>
                </a:lnTo>
                <a:close/>
              </a:path>
              <a:path w="1921510" h="819785">
                <a:moveTo>
                  <a:pt x="865370" y="496611"/>
                </a:moveTo>
                <a:lnTo>
                  <a:pt x="853515" y="496611"/>
                </a:lnTo>
                <a:lnTo>
                  <a:pt x="858177" y="499504"/>
                </a:lnTo>
                <a:lnTo>
                  <a:pt x="864139" y="499504"/>
                </a:lnTo>
                <a:lnTo>
                  <a:pt x="865370" y="496611"/>
                </a:lnTo>
                <a:close/>
              </a:path>
              <a:path w="1921510" h="819785">
                <a:moveTo>
                  <a:pt x="822673" y="455366"/>
                </a:moveTo>
                <a:lnTo>
                  <a:pt x="812105" y="458326"/>
                </a:lnTo>
                <a:lnTo>
                  <a:pt x="820283" y="487456"/>
                </a:lnTo>
                <a:lnTo>
                  <a:pt x="820456" y="487901"/>
                </a:lnTo>
                <a:lnTo>
                  <a:pt x="824607" y="497602"/>
                </a:lnTo>
                <a:lnTo>
                  <a:pt x="834701" y="493293"/>
                </a:lnTo>
                <a:lnTo>
                  <a:pt x="831471" y="485746"/>
                </a:lnTo>
                <a:lnTo>
                  <a:pt x="825503" y="485746"/>
                </a:lnTo>
                <a:lnTo>
                  <a:pt x="830549" y="483592"/>
                </a:lnTo>
                <a:lnTo>
                  <a:pt x="822673" y="455366"/>
                </a:lnTo>
                <a:close/>
              </a:path>
              <a:path w="1921510" h="819785">
                <a:moveTo>
                  <a:pt x="858188" y="485457"/>
                </a:moveTo>
                <a:lnTo>
                  <a:pt x="853291" y="496971"/>
                </a:lnTo>
                <a:lnTo>
                  <a:pt x="853515" y="496611"/>
                </a:lnTo>
                <a:lnTo>
                  <a:pt x="865370" y="496611"/>
                </a:lnTo>
                <a:lnTo>
                  <a:pt x="868290" y="489743"/>
                </a:lnTo>
                <a:lnTo>
                  <a:pt x="858188" y="485457"/>
                </a:lnTo>
                <a:close/>
              </a:path>
              <a:path w="1921510" h="819785">
                <a:moveTo>
                  <a:pt x="830549" y="483592"/>
                </a:moveTo>
                <a:lnTo>
                  <a:pt x="825503" y="485746"/>
                </a:lnTo>
                <a:lnTo>
                  <a:pt x="830787" y="484266"/>
                </a:lnTo>
                <a:lnTo>
                  <a:pt x="830690" y="483921"/>
                </a:lnTo>
                <a:lnTo>
                  <a:pt x="830549" y="483592"/>
                </a:lnTo>
                <a:close/>
              </a:path>
              <a:path w="1921510" h="819785">
                <a:moveTo>
                  <a:pt x="830690" y="483921"/>
                </a:moveTo>
                <a:lnTo>
                  <a:pt x="830787" y="484266"/>
                </a:lnTo>
                <a:lnTo>
                  <a:pt x="825503" y="485746"/>
                </a:lnTo>
                <a:lnTo>
                  <a:pt x="831471" y="485746"/>
                </a:lnTo>
                <a:lnTo>
                  <a:pt x="830690" y="483921"/>
                </a:lnTo>
                <a:close/>
              </a:path>
              <a:path w="1921510" h="819785">
                <a:moveTo>
                  <a:pt x="830598" y="483592"/>
                </a:moveTo>
                <a:lnTo>
                  <a:pt x="830690" y="483921"/>
                </a:lnTo>
                <a:lnTo>
                  <a:pt x="830598" y="483592"/>
                </a:lnTo>
                <a:close/>
              </a:path>
              <a:path w="1921510" h="819785">
                <a:moveTo>
                  <a:pt x="877356" y="430932"/>
                </a:moveTo>
                <a:lnTo>
                  <a:pt x="874119" y="439890"/>
                </a:lnTo>
                <a:lnTo>
                  <a:pt x="864136" y="469407"/>
                </a:lnTo>
                <a:lnTo>
                  <a:pt x="874536" y="472916"/>
                </a:lnTo>
                <a:lnTo>
                  <a:pt x="884519" y="443399"/>
                </a:lnTo>
                <a:lnTo>
                  <a:pt x="887680" y="434655"/>
                </a:lnTo>
                <a:lnTo>
                  <a:pt x="877356" y="430932"/>
                </a:lnTo>
                <a:close/>
              </a:path>
              <a:path w="1921510" h="819785">
                <a:moveTo>
                  <a:pt x="906393" y="377680"/>
                </a:moveTo>
                <a:lnTo>
                  <a:pt x="883320" y="414433"/>
                </a:lnTo>
                <a:lnTo>
                  <a:pt x="893644" y="418156"/>
                </a:lnTo>
                <a:lnTo>
                  <a:pt x="896755" y="409549"/>
                </a:lnTo>
                <a:lnTo>
                  <a:pt x="891812" y="407083"/>
                </a:lnTo>
                <a:lnTo>
                  <a:pt x="897957" y="407083"/>
                </a:lnTo>
                <a:lnTo>
                  <a:pt x="903908" y="395280"/>
                </a:lnTo>
                <a:lnTo>
                  <a:pt x="903770" y="395280"/>
                </a:lnTo>
                <a:lnTo>
                  <a:pt x="899500" y="391837"/>
                </a:lnTo>
                <a:lnTo>
                  <a:pt x="906554" y="391837"/>
                </a:lnTo>
                <a:lnTo>
                  <a:pt x="908501" y="389427"/>
                </a:lnTo>
                <a:lnTo>
                  <a:pt x="908050" y="389427"/>
                </a:lnTo>
                <a:lnTo>
                  <a:pt x="905266" y="384703"/>
                </a:lnTo>
                <a:lnTo>
                  <a:pt x="910532" y="384703"/>
                </a:lnTo>
                <a:lnTo>
                  <a:pt x="906393" y="377680"/>
                </a:lnTo>
                <a:close/>
              </a:path>
              <a:path w="1921510" h="819785">
                <a:moveTo>
                  <a:pt x="891812" y="407083"/>
                </a:moveTo>
                <a:lnTo>
                  <a:pt x="896713" y="409549"/>
                </a:lnTo>
                <a:lnTo>
                  <a:pt x="896862" y="409254"/>
                </a:lnTo>
                <a:lnTo>
                  <a:pt x="896974" y="408944"/>
                </a:lnTo>
                <a:lnTo>
                  <a:pt x="891812" y="407083"/>
                </a:lnTo>
                <a:close/>
              </a:path>
              <a:path w="1921510" h="819785">
                <a:moveTo>
                  <a:pt x="896862" y="409254"/>
                </a:moveTo>
                <a:lnTo>
                  <a:pt x="896713" y="409549"/>
                </a:lnTo>
                <a:lnTo>
                  <a:pt x="896862" y="409254"/>
                </a:lnTo>
                <a:close/>
              </a:path>
              <a:path w="1921510" h="819785">
                <a:moveTo>
                  <a:pt x="897957" y="407083"/>
                </a:moveTo>
                <a:lnTo>
                  <a:pt x="891812" y="407083"/>
                </a:lnTo>
                <a:lnTo>
                  <a:pt x="896974" y="408944"/>
                </a:lnTo>
                <a:lnTo>
                  <a:pt x="896862" y="409254"/>
                </a:lnTo>
                <a:lnTo>
                  <a:pt x="897957" y="407083"/>
                </a:lnTo>
                <a:close/>
              </a:path>
              <a:path w="1921510" h="819785">
                <a:moveTo>
                  <a:pt x="899500" y="391837"/>
                </a:moveTo>
                <a:lnTo>
                  <a:pt x="903770" y="395280"/>
                </a:lnTo>
                <a:lnTo>
                  <a:pt x="904138" y="394825"/>
                </a:lnTo>
                <a:lnTo>
                  <a:pt x="904401" y="394303"/>
                </a:lnTo>
                <a:lnTo>
                  <a:pt x="899500" y="391837"/>
                </a:lnTo>
                <a:close/>
              </a:path>
              <a:path w="1921510" h="819785">
                <a:moveTo>
                  <a:pt x="904138" y="394825"/>
                </a:moveTo>
                <a:lnTo>
                  <a:pt x="903770" y="395280"/>
                </a:lnTo>
                <a:lnTo>
                  <a:pt x="903908" y="395280"/>
                </a:lnTo>
                <a:lnTo>
                  <a:pt x="904138" y="394825"/>
                </a:lnTo>
                <a:close/>
              </a:path>
              <a:path w="1921510" h="819785">
                <a:moveTo>
                  <a:pt x="906554" y="391837"/>
                </a:moveTo>
                <a:lnTo>
                  <a:pt x="899500" y="391837"/>
                </a:lnTo>
                <a:lnTo>
                  <a:pt x="904401" y="394303"/>
                </a:lnTo>
                <a:lnTo>
                  <a:pt x="904138" y="394825"/>
                </a:lnTo>
                <a:lnTo>
                  <a:pt x="906554" y="391837"/>
                </a:lnTo>
                <a:close/>
              </a:path>
              <a:path w="1921510" h="819785">
                <a:moveTo>
                  <a:pt x="905266" y="384703"/>
                </a:moveTo>
                <a:lnTo>
                  <a:pt x="908050" y="389427"/>
                </a:lnTo>
                <a:lnTo>
                  <a:pt x="908910" y="388922"/>
                </a:lnTo>
                <a:lnTo>
                  <a:pt x="909536" y="388147"/>
                </a:lnTo>
                <a:lnTo>
                  <a:pt x="905266" y="384703"/>
                </a:lnTo>
                <a:close/>
              </a:path>
              <a:path w="1921510" h="819785">
                <a:moveTo>
                  <a:pt x="908910" y="388922"/>
                </a:moveTo>
                <a:lnTo>
                  <a:pt x="908050" y="389427"/>
                </a:lnTo>
                <a:lnTo>
                  <a:pt x="908501" y="389427"/>
                </a:lnTo>
                <a:lnTo>
                  <a:pt x="908910" y="388922"/>
                </a:lnTo>
                <a:close/>
              </a:path>
              <a:path w="1921510" h="819785">
                <a:moveTo>
                  <a:pt x="910532" y="384703"/>
                </a:moveTo>
                <a:lnTo>
                  <a:pt x="905266" y="384703"/>
                </a:lnTo>
                <a:lnTo>
                  <a:pt x="909536" y="388147"/>
                </a:lnTo>
                <a:lnTo>
                  <a:pt x="908910" y="388922"/>
                </a:lnTo>
                <a:lnTo>
                  <a:pt x="911961" y="387127"/>
                </a:lnTo>
                <a:lnTo>
                  <a:pt x="910532" y="384703"/>
                </a:lnTo>
                <a:close/>
              </a:path>
              <a:path w="1921510" h="819785">
                <a:moveTo>
                  <a:pt x="939131" y="405039"/>
                </a:moveTo>
                <a:lnTo>
                  <a:pt x="933135" y="405039"/>
                </a:lnTo>
                <a:lnTo>
                  <a:pt x="928362" y="407745"/>
                </a:lnTo>
                <a:lnTo>
                  <a:pt x="937169" y="427623"/>
                </a:lnTo>
                <a:lnTo>
                  <a:pt x="947201" y="423174"/>
                </a:lnTo>
                <a:lnTo>
                  <a:pt x="939131" y="405039"/>
                </a:lnTo>
                <a:close/>
              </a:path>
              <a:path w="1921510" h="819785">
                <a:moveTo>
                  <a:pt x="928228" y="407510"/>
                </a:moveTo>
                <a:lnTo>
                  <a:pt x="928333" y="407745"/>
                </a:lnTo>
                <a:lnTo>
                  <a:pt x="928228" y="407510"/>
                </a:lnTo>
                <a:close/>
              </a:path>
              <a:path w="1921510" h="819785">
                <a:moveTo>
                  <a:pt x="933135" y="405039"/>
                </a:moveTo>
                <a:lnTo>
                  <a:pt x="928119" y="407264"/>
                </a:lnTo>
                <a:lnTo>
                  <a:pt x="928228" y="407510"/>
                </a:lnTo>
                <a:lnTo>
                  <a:pt x="928362" y="407745"/>
                </a:lnTo>
                <a:lnTo>
                  <a:pt x="933135" y="405039"/>
                </a:lnTo>
                <a:close/>
              </a:path>
              <a:path w="1921510" h="819785">
                <a:moveTo>
                  <a:pt x="931757" y="391507"/>
                </a:moveTo>
                <a:lnTo>
                  <a:pt x="925447" y="391507"/>
                </a:lnTo>
                <a:lnTo>
                  <a:pt x="921277" y="395071"/>
                </a:lnTo>
                <a:lnTo>
                  <a:pt x="928228" y="407510"/>
                </a:lnTo>
                <a:lnTo>
                  <a:pt x="928119" y="407264"/>
                </a:lnTo>
                <a:lnTo>
                  <a:pt x="933135" y="405039"/>
                </a:lnTo>
                <a:lnTo>
                  <a:pt x="939131" y="405039"/>
                </a:lnTo>
                <a:lnTo>
                  <a:pt x="937997" y="402490"/>
                </a:lnTo>
                <a:lnTo>
                  <a:pt x="931757" y="391507"/>
                </a:lnTo>
                <a:close/>
              </a:path>
              <a:path w="1921510" h="819785">
                <a:moveTo>
                  <a:pt x="920934" y="394671"/>
                </a:moveTo>
                <a:lnTo>
                  <a:pt x="921161" y="395071"/>
                </a:lnTo>
                <a:lnTo>
                  <a:pt x="920934" y="394671"/>
                </a:lnTo>
                <a:close/>
              </a:path>
              <a:path w="1921510" h="819785">
                <a:moveTo>
                  <a:pt x="925447" y="391507"/>
                </a:moveTo>
                <a:lnTo>
                  <a:pt x="920674" y="394213"/>
                </a:lnTo>
                <a:lnTo>
                  <a:pt x="920934" y="394671"/>
                </a:lnTo>
                <a:lnTo>
                  <a:pt x="921277" y="395071"/>
                </a:lnTo>
                <a:lnTo>
                  <a:pt x="925447" y="391507"/>
                </a:lnTo>
                <a:close/>
              </a:path>
              <a:path w="1921510" h="819785">
                <a:moveTo>
                  <a:pt x="927840" y="385869"/>
                </a:moveTo>
                <a:lnTo>
                  <a:pt x="919499" y="392996"/>
                </a:lnTo>
                <a:lnTo>
                  <a:pt x="920934" y="394671"/>
                </a:lnTo>
                <a:lnTo>
                  <a:pt x="920674" y="394213"/>
                </a:lnTo>
                <a:lnTo>
                  <a:pt x="925447" y="391507"/>
                </a:lnTo>
                <a:lnTo>
                  <a:pt x="931757" y="391507"/>
                </a:lnTo>
                <a:lnTo>
                  <a:pt x="930047" y="388497"/>
                </a:lnTo>
                <a:lnTo>
                  <a:pt x="929846" y="388211"/>
                </a:lnTo>
                <a:lnTo>
                  <a:pt x="927840" y="385869"/>
                </a:lnTo>
                <a:close/>
              </a:path>
              <a:path w="1921510" h="819785">
                <a:moveTo>
                  <a:pt x="954428" y="439001"/>
                </a:moveTo>
                <a:lnTo>
                  <a:pt x="944517" y="443713"/>
                </a:lnTo>
                <a:lnTo>
                  <a:pt x="954248" y="464132"/>
                </a:lnTo>
                <a:lnTo>
                  <a:pt x="954548" y="464610"/>
                </a:lnTo>
                <a:lnTo>
                  <a:pt x="962502" y="476262"/>
                </a:lnTo>
                <a:lnTo>
                  <a:pt x="962814" y="476613"/>
                </a:lnTo>
                <a:lnTo>
                  <a:pt x="966650" y="479940"/>
                </a:lnTo>
                <a:lnTo>
                  <a:pt x="972873" y="472784"/>
                </a:lnTo>
                <a:lnTo>
                  <a:pt x="966770" y="472784"/>
                </a:lnTo>
                <a:lnTo>
                  <a:pt x="970369" y="468645"/>
                </a:lnTo>
                <a:lnTo>
                  <a:pt x="970588" y="468645"/>
                </a:lnTo>
                <a:lnTo>
                  <a:pt x="965725" y="461521"/>
                </a:lnTo>
                <a:lnTo>
                  <a:pt x="959082" y="461521"/>
                </a:lnTo>
                <a:lnTo>
                  <a:pt x="963617" y="458433"/>
                </a:lnTo>
                <a:lnTo>
                  <a:pt x="954428" y="439001"/>
                </a:lnTo>
                <a:close/>
              </a:path>
              <a:path w="1921510" h="819785">
                <a:moveTo>
                  <a:pt x="970369" y="468645"/>
                </a:moveTo>
                <a:lnTo>
                  <a:pt x="966770" y="472784"/>
                </a:lnTo>
                <a:lnTo>
                  <a:pt x="971305" y="469696"/>
                </a:lnTo>
                <a:lnTo>
                  <a:pt x="970905" y="469110"/>
                </a:lnTo>
                <a:lnTo>
                  <a:pt x="970369" y="468645"/>
                </a:lnTo>
                <a:close/>
              </a:path>
              <a:path w="1921510" h="819785">
                <a:moveTo>
                  <a:pt x="970905" y="469110"/>
                </a:moveTo>
                <a:lnTo>
                  <a:pt x="971305" y="469696"/>
                </a:lnTo>
                <a:lnTo>
                  <a:pt x="966770" y="472784"/>
                </a:lnTo>
                <a:lnTo>
                  <a:pt x="972873" y="472784"/>
                </a:lnTo>
                <a:lnTo>
                  <a:pt x="973848" y="471663"/>
                </a:lnTo>
                <a:lnTo>
                  <a:pt x="970905" y="469110"/>
                </a:lnTo>
                <a:close/>
              </a:path>
              <a:path w="1921510" h="819785">
                <a:moveTo>
                  <a:pt x="970588" y="468645"/>
                </a:moveTo>
                <a:lnTo>
                  <a:pt x="970369" y="468645"/>
                </a:lnTo>
                <a:lnTo>
                  <a:pt x="970905" y="469110"/>
                </a:lnTo>
                <a:lnTo>
                  <a:pt x="970588" y="468645"/>
                </a:lnTo>
                <a:close/>
              </a:path>
              <a:path w="1921510" h="819785">
                <a:moveTo>
                  <a:pt x="963617" y="458433"/>
                </a:moveTo>
                <a:lnTo>
                  <a:pt x="959082" y="461521"/>
                </a:lnTo>
                <a:lnTo>
                  <a:pt x="964038" y="459165"/>
                </a:lnTo>
                <a:lnTo>
                  <a:pt x="963855" y="458783"/>
                </a:lnTo>
                <a:lnTo>
                  <a:pt x="963617" y="458433"/>
                </a:lnTo>
                <a:close/>
              </a:path>
              <a:path w="1921510" h="819785">
                <a:moveTo>
                  <a:pt x="963855" y="458783"/>
                </a:moveTo>
                <a:lnTo>
                  <a:pt x="964038" y="459165"/>
                </a:lnTo>
                <a:lnTo>
                  <a:pt x="959082" y="461521"/>
                </a:lnTo>
                <a:lnTo>
                  <a:pt x="965725" y="461521"/>
                </a:lnTo>
                <a:lnTo>
                  <a:pt x="963855" y="458783"/>
                </a:lnTo>
                <a:close/>
              </a:path>
              <a:path w="1921510" h="819785">
                <a:moveTo>
                  <a:pt x="963689" y="458433"/>
                </a:moveTo>
                <a:lnTo>
                  <a:pt x="963855" y="458783"/>
                </a:lnTo>
                <a:lnTo>
                  <a:pt x="963689" y="458433"/>
                </a:lnTo>
                <a:close/>
              </a:path>
              <a:path w="1921510" h="819785">
                <a:moveTo>
                  <a:pt x="985232" y="470594"/>
                </a:moveTo>
                <a:lnTo>
                  <a:pt x="983050" y="472051"/>
                </a:lnTo>
                <a:lnTo>
                  <a:pt x="989148" y="481167"/>
                </a:lnTo>
                <a:lnTo>
                  <a:pt x="992317" y="479052"/>
                </a:lnTo>
                <a:lnTo>
                  <a:pt x="992671" y="478743"/>
                </a:lnTo>
                <a:lnTo>
                  <a:pt x="996199" y="474757"/>
                </a:lnTo>
                <a:lnTo>
                  <a:pt x="988873" y="474757"/>
                </a:lnTo>
                <a:lnTo>
                  <a:pt x="984761" y="471127"/>
                </a:lnTo>
                <a:lnTo>
                  <a:pt x="985232" y="470594"/>
                </a:lnTo>
                <a:close/>
              </a:path>
              <a:path w="1921510" h="819785">
                <a:moveTo>
                  <a:pt x="985824" y="470200"/>
                </a:moveTo>
                <a:lnTo>
                  <a:pt x="985232" y="470594"/>
                </a:lnTo>
                <a:lnTo>
                  <a:pt x="984761" y="471127"/>
                </a:lnTo>
                <a:lnTo>
                  <a:pt x="988873" y="474757"/>
                </a:lnTo>
                <a:lnTo>
                  <a:pt x="985824" y="470200"/>
                </a:lnTo>
                <a:close/>
              </a:path>
              <a:path w="1921510" h="819785">
                <a:moveTo>
                  <a:pt x="1000163" y="470200"/>
                </a:moveTo>
                <a:lnTo>
                  <a:pt x="985824" y="470200"/>
                </a:lnTo>
                <a:lnTo>
                  <a:pt x="988873" y="474757"/>
                </a:lnTo>
                <a:lnTo>
                  <a:pt x="996199" y="474757"/>
                </a:lnTo>
                <a:lnTo>
                  <a:pt x="999892" y="470584"/>
                </a:lnTo>
                <a:lnTo>
                  <a:pt x="1000163" y="470200"/>
                </a:lnTo>
                <a:close/>
              </a:path>
              <a:path w="1921510" h="819785">
                <a:moveTo>
                  <a:pt x="991219" y="463830"/>
                </a:moveTo>
                <a:lnTo>
                  <a:pt x="985232" y="470594"/>
                </a:lnTo>
                <a:lnTo>
                  <a:pt x="985824" y="470200"/>
                </a:lnTo>
                <a:lnTo>
                  <a:pt x="1000163" y="470200"/>
                </a:lnTo>
                <a:lnTo>
                  <a:pt x="1002143" y="467156"/>
                </a:lnTo>
                <a:lnTo>
                  <a:pt x="995600" y="467156"/>
                </a:lnTo>
                <a:lnTo>
                  <a:pt x="990997" y="464172"/>
                </a:lnTo>
                <a:lnTo>
                  <a:pt x="991219" y="463830"/>
                </a:lnTo>
                <a:close/>
              </a:path>
              <a:path w="1921510" h="819785">
                <a:moveTo>
                  <a:pt x="991488" y="463526"/>
                </a:moveTo>
                <a:lnTo>
                  <a:pt x="991219" y="463830"/>
                </a:lnTo>
                <a:lnTo>
                  <a:pt x="990997" y="464172"/>
                </a:lnTo>
                <a:lnTo>
                  <a:pt x="995600" y="467156"/>
                </a:lnTo>
                <a:lnTo>
                  <a:pt x="991488" y="463526"/>
                </a:lnTo>
                <a:close/>
              </a:path>
              <a:path w="1921510" h="819785">
                <a:moveTo>
                  <a:pt x="1004503" y="463526"/>
                </a:moveTo>
                <a:lnTo>
                  <a:pt x="991488" y="463526"/>
                </a:lnTo>
                <a:lnTo>
                  <a:pt x="995600" y="467156"/>
                </a:lnTo>
                <a:lnTo>
                  <a:pt x="1002143" y="467156"/>
                </a:lnTo>
                <a:lnTo>
                  <a:pt x="1004503" y="463526"/>
                </a:lnTo>
                <a:close/>
              </a:path>
              <a:path w="1921510" h="819785">
                <a:moveTo>
                  <a:pt x="1005735" y="441452"/>
                </a:moveTo>
                <a:lnTo>
                  <a:pt x="991219" y="463830"/>
                </a:lnTo>
                <a:lnTo>
                  <a:pt x="991488" y="463526"/>
                </a:lnTo>
                <a:lnTo>
                  <a:pt x="1004503" y="463526"/>
                </a:lnTo>
                <a:lnTo>
                  <a:pt x="1014959" y="447395"/>
                </a:lnTo>
                <a:lnTo>
                  <a:pt x="1005735" y="441452"/>
                </a:lnTo>
                <a:close/>
              </a:path>
              <a:path w="1921510" h="819785">
                <a:moveTo>
                  <a:pt x="1046650" y="404201"/>
                </a:moveTo>
                <a:lnTo>
                  <a:pt x="1015255" y="426711"/>
                </a:lnTo>
                <a:lnTo>
                  <a:pt x="1024479" y="432654"/>
                </a:lnTo>
                <a:lnTo>
                  <a:pt x="1028459" y="426491"/>
                </a:lnTo>
                <a:lnTo>
                  <a:pt x="1028313" y="426491"/>
                </a:lnTo>
                <a:lnTo>
                  <a:pt x="1024431" y="422616"/>
                </a:lnTo>
                <a:lnTo>
                  <a:pt x="1032189" y="422616"/>
                </a:lnTo>
                <a:lnTo>
                  <a:pt x="1035987" y="418818"/>
                </a:lnTo>
                <a:lnTo>
                  <a:pt x="1035639" y="418818"/>
                </a:lnTo>
                <a:lnTo>
                  <a:pt x="1033080" y="413969"/>
                </a:lnTo>
                <a:lnTo>
                  <a:pt x="1040177" y="413969"/>
                </a:lnTo>
                <a:lnTo>
                  <a:pt x="1039807" y="410427"/>
                </a:lnTo>
                <a:lnTo>
                  <a:pt x="1046340" y="410427"/>
                </a:lnTo>
                <a:lnTo>
                  <a:pt x="1046534" y="409725"/>
                </a:lnTo>
                <a:lnTo>
                  <a:pt x="1052331" y="409725"/>
                </a:lnTo>
                <a:lnTo>
                  <a:pt x="1053379" y="405921"/>
                </a:lnTo>
                <a:lnTo>
                  <a:pt x="1047325" y="404257"/>
                </a:lnTo>
                <a:lnTo>
                  <a:pt x="1046650" y="404201"/>
                </a:lnTo>
                <a:close/>
              </a:path>
              <a:path w="1921510" h="819785">
                <a:moveTo>
                  <a:pt x="1024431" y="422616"/>
                </a:moveTo>
                <a:lnTo>
                  <a:pt x="1028313" y="426491"/>
                </a:lnTo>
                <a:lnTo>
                  <a:pt x="1028726" y="426078"/>
                </a:lnTo>
                <a:lnTo>
                  <a:pt x="1029043" y="425588"/>
                </a:lnTo>
                <a:lnTo>
                  <a:pt x="1024431" y="422616"/>
                </a:lnTo>
                <a:close/>
              </a:path>
              <a:path w="1921510" h="819785">
                <a:moveTo>
                  <a:pt x="1028726" y="426078"/>
                </a:moveTo>
                <a:lnTo>
                  <a:pt x="1028313" y="426491"/>
                </a:lnTo>
                <a:lnTo>
                  <a:pt x="1028459" y="426491"/>
                </a:lnTo>
                <a:lnTo>
                  <a:pt x="1028726" y="426078"/>
                </a:lnTo>
                <a:close/>
              </a:path>
              <a:path w="1921510" h="819785">
                <a:moveTo>
                  <a:pt x="1032189" y="422616"/>
                </a:moveTo>
                <a:lnTo>
                  <a:pt x="1024431" y="422616"/>
                </a:lnTo>
                <a:lnTo>
                  <a:pt x="1029043" y="425588"/>
                </a:lnTo>
                <a:lnTo>
                  <a:pt x="1028726" y="426078"/>
                </a:lnTo>
                <a:lnTo>
                  <a:pt x="1032189" y="422616"/>
                </a:lnTo>
                <a:close/>
              </a:path>
              <a:path w="1921510" h="819785">
                <a:moveTo>
                  <a:pt x="1033080" y="413969"/>
                </a:moveTo>
                <a:lnTo>
                  <a:pt x="1035639" y="418818"/>
                </a:lnTo>
                <a:lnTo>
                  <a:pt x="1036375" y="418431"/>
                </a:lnTo>
                <a:lnTo>
                  <a:pt x="1036962" y="417844"/>
                </a:lnTo>
                <a:lnTo>
                  <a:pt x="1033080" y="413969"/>
                </a:lnTo>
                <a:close/>
              </a:path>
              <a:path w="1921510" h="819785">
                <a:moveTo>
                  <a:pt x="1036375" y="418431"/>
                </a:moveTo>
                <a:lnTo>
                  <a:pt x="1035639" y="418818"/>
                </a:lnTo>
                <a:lnTo>
                  <a:pt x="1035987" y="418818"/>
                </a:lnTo>
                <a:lnTo>
                  <a:pt x="1036375" y="418431"/>
                </a:lnTo>
                <a:close/>
              </a:path>
              <a:path w="1921510" h="819785">
                <a:moveTo>
                  <a:pt x="1040177" y="413969"/>
                </a:moveTo>
                <a:lnTo>
                  <a:pt x="1033080" y="413969"/>
                </a:lnTo>
                <a:lnTo>
                  <a:pt x="1036962" y="417844"/>
                </a:lnTo>
                <a:lnTo>
                  <a:pt x="1036375" y="418431"/>
                </a:lnTo>
                <a:lnTo>
                  <a:pt x="1041221" y="415879"/>
                </a:lnTo>
                <a:lnTo>
                  <a:pt x="1040377" y="415879"/>
                </a:lnTo>
                <a:lnTo>
                  <a:pt x="1040177" y="413969"/>
                </a:lnTo>
                <a:close/>
              </a:path>
              <a:path w="1921510" h="819785">
                <a:moveTo>
                  <a:pt x="1052331" y="409725"/>
                </a:moveTo>
                <a:lnTo>
                  <a:pt x="1046534" y="409725"/>
                </a:lnTo>
                <a:lnTo>
                  <a:pt x="1047104" y="415177"/>
                </a:lnTo>
                <a:lnTo>
                  <a:pt x="1046075" y="415284"/>
                </a:lnTo>
                <a:lnTo>
                  <a:pt x="1050466" y="416492"/>
                </a:lnTo>
                <a:lnTo>
                  <a:pt x="1052331" y="409725"/>
                </a:lnTo>
                <a:close/>
              </a:path>
              <a:path w="1921510" h="819785">
                <a:moveTo>
                  <a:pt x="1039807" y="410427"/>
                </a:moveTo>
                <a:lnTo>
                  <a:pt x="1040377" y="415879"/>
                </a:lnTo>
                <a:lnTo>
                  <a:pt x="1041430" y="415769"/>
                </a:lnTo>
                <a:lnTo>
                  <a:pt x="1042350" y="415284"/>
                </a:lnTo>
                <a:lnTo>
                  <a:pt x="1042226" y="415010"/>
                </a:lnTo>
                <a:lnTo>
                  <a:pt x="1039807" y="410427"/>
                </a:lnTo>
                <a:close/>
              </a:path>
              <a:path w="1921510" h="819785">
                <a:moveTo>
                  <a:pt x="1041430" y="415769"/>
                </a:moveTo>
                <a:lnTo>
                  <a:pt x="1040377" y="415879"/>
                </a:lnTo>
                <a:lnTo>
                  <a:pt x="1041221" y="415879"/>
                </a:lnTo>
                <a:lnTo>
                  <a:pt x="1041430" y="415769"/>
                </a:lnTo>
                <a:close/>
              </a:path>
              <a:path w="1921510" h="819785">
                <a:moveTo>
                  <a:pt x="1046340" y="410427"/>
                </a:moveTo>
                <a:lnTo>
                  <a:pt x="1039807" y="410427"/>
                </a:lnTo>
                <a:lnTo>
                  <a:pt x="1042226" y="415010"/>
                </a:lnTo>
                <a:lnTo>
                  <a:pt x="1042350" y="415284"/>
                </a:lnTo>
                <a:lnTo>
                  <a:pt x="1041430" y="415769"/>
                </a:lnTo>
                <a:lnTo>
                  <a:pt x="1046075" y="415284"/>
                </a:lnTo>
                <a:lnTo>
                  <a:pt x="1045077" y="415010"/>
                </a:lnTo>
                <a:lnTo>
                  <a:pt x="1046340" y="410427"/>
                </a:lnTo>
                <a:close/>
              </a:path>
              <a:path w="1921510" h="819785">
                <a:moveTo>
                  <a:pt x="1046534" y="409725"/>
                </a:moveTo>
                <a:lnTo>
                  <a:pt x="1045077" y="415010"/>
                </a:lnTo>
                <a:lnTo>
                  <a:pt x="1046075" y="415284"/>
                </a:lnTo>
                <a:lnTo>
                  <a:pt x="1047104" y="415177"/>
                </a:lnTo>
                <a:lnTo>
                  <a:pt x="1046534" y="409725"/>
                </a:lnTo>
                <a:close/>
              </a:path>
              <a:path w="1921510" h="819785">
                <a:moveTo>
                  <a:pt x="1070074" y="416543"/>
                </a:moveTo>
                <a:lnTo>
                  <a:pt x="1097405" y="448893"/>
                </a:lnTo>
                <a:lnTo>
                  <a:pt x="1101092" y="440434"/>
                </a:lnTo>
                <a:lnTo>
                  <a:pt x="1091701" y="440434"/>
                </a:lnTo>
                <a:lnTo>
                  <a:pt x="1093891" y="435407"/>
                </a:lnTo>
                <a:lnTo>
                  <a:pt x="1094106" y="435407"/>
                </a:lnTo>
                <a:lnTo>
                  <a:pt x="1088589" y="431433"/>
                </a:lnTo>
                <a:lnTo>
                  <a:pt x="1079208" y="431433"/>
                </a:lnTo>
                <a:lnTo>
                  <a:pt x="1082329" y="427111"/>
                </a:lnTo>
                <a:lnTo>
                  <a:pt x="1070074" y="416543"/>
                </a:lnTo>
                <a:close/>
              </a:path>
              <a:path w="1921510" h="819785">
                <a:moveTo>
                  <a:pt x="1093891" y="435407"/>
                </a:moveTo>
                <a:lnTo>
                  <a:pt x="1091701" y="440434"/>
                </a:lnTo>
                <a:lnTo>
                  <a:pt x="1094911" y="435988"/>
                </a:lnTo>
                <a:lnTo>
                  <a:pt x="1094433" y="435643"/>
                </a:lnTo>
                <a:lnTo>
                  <a:pt x="1093891" y="435407"/>
                </a:lnTo>
                <a:close/>
              </a:path>
              <a:path w="1921510" h="819785">
                <a:moveTo>
                  <a:pt x="1094433" y="435643"/>
                </a:moveTo>
                <a:lnTo>
                  <a:pt x="1094911" y="435988"/>
                </a:lnTo>
                <a:lnTo>
                  <a:pt x="1091701" y="440434"/>
                </a:lnTo>
                <a:lnTo>
                  <a:pt x="1101092" y="440434"/>
                </a:lnTo>
                <a:lnTo>
                  <a:pt x="1101786" y="438840"/>
                </a:lnTo>
                <a:lnTo>
                  <a:pt x="1094433" y="435643"/>
                </a:lnTo>
                <a:close/>
              </a:path>
              <a:path w="1921510" h="819785">
                <a:moveTo>
                  <a:pt x="1094106" y="435407"/>
                </a:moveTo>
                <a:lnTo>
                  <a:pt x="1093891" y="435407"/>
                </a:lnTo>
                <a:lnTo>
                  <a:pt x="1094433" y="435643"/>
                </a:lnTo>
                <a:lnTo>
                  <a:pt x="1094106" y="435407"/>
                </a:lnTo>
                <a:close/>
              </a:path>
              <a:path w="1921510" h="819785">
                <a:moveTo>
                  <a:pt x="1082418" y="426987"/>
                </a:moveTo>
                <a:lnTo>
                  <a:pt x="1079208" y="431433"/>
                </a:lnTo>
                <a:lnTo>
                  <a:pt x="1082751" y="427247"/>
                </a:lnTo>
                <a:lnTo>
                  <a:pt x="1082418" y="426987"/>
                </a:lnTo>
                <a:close/>
              </a:path>
              <a:path w="1921510" h="819785">
                <a:moveTo>
                  <a:pt x="1082590" y="427111"/>
                </a:moveTo>
                <a:lnTo>
                  <a:pt x="1082751" y="427247"/>
                </a:lnTo>
                <a:lnTo>
                  <a:pt x="1079208" y="431433"/>
                </a:lnTo>
                <a:lnTo>
                  <a:pt x="1088589" y="431433"/>
                </a:lnTo>
                <a:lnTo>
                  <a:pt x="1082590" y="427111"/>
                </a:lnTo>
                <a:close/>
              </a:path>
              <a:path w="1921510" h="819785">
                <a:moveTo>
                  <a:pt x="1082444" y="426987"/>
                </a:moveTo>
                <a:lnTo>
                  <a:pt x="1082590" y="427111"/>
                </a:lnTo>
                <a:lnTo>
                  <a:pt x="1082444" y="426987"/>
                </a:lnTo>
                <a:close/>
              </a:path>
              <a:path w="1921510" h="819785">
                <a:moveTo>
                  <a:pt x="1122662" y="440525"/>
                </a:moveTo>
                <a:lnTo>
                  <a:pt x="1116462" y="440878"/>
                </a:lnTo>
                <a:lnTo>
                  <a:pt x="1117087" y="451824"/>
                </a:lnTo>
                <a:lnTo>
                  <a:pt x="1124020" y="451429"/>
                </a:lnTo>
                <a:lnTo>
                  <a:pt x="1124597" y="451326"/>
                </a:lnTo>
                <a:lnTo>
                  <a:pt x="1142014" y="447484"/>
                </a:lnTo>
                <a:lnTo>
                  <a:pt x="1148210" y="445973"/>
                </a:lnTo>
                <a:lnTo>
                  <a:pt x="1123414" y="445973"/>
                </a:lnTo>
                <a:lnTo>
                  <a:pt x="1122231" y="440620"/>
                </a:lnTo>
                <a:lnTo>
                  <a:pt x="1122662" y="440525"/>
                </a:lnTo>
                <a:close/>
              </a:path>
              <a:path w="1921510" h="819785">
                <a:moveTo>
                  <a:pt x="1123101" y="440500"/>
                </a:moveTo>
                <a:lnTo>
                  <a:pt x="1122662" y="440525"/>
                </a:lnTo>
                <a:lnTo>
                  <a:pt x="1122231" y="440620"/>
                </a:lnTo>
                <a:lnTo>
                  <a:pt x="1123414" y="445973"/>
                </a:lnTo>
                <a:lnTo>
                  <a:pt x="1123101" y="440500"/>
                </a:lnTo>
                <a:close/>
              </a:path>
              <a:path w="1921510" h="819785">
                <a:moveTo>
                  <a:pt x="1140307" y="440500"/>
                </a:moveTo>
                <a:lnTo>
                  <a:pt x="1123101" y="440500"/>
                </a:lnTo>
                <a:lnTo>
                  <a:pt x="1123414" y="445973"/>
                </a:lnTo>
                <a:lnTo>
                  <a:pt x="1148210" y="445973"/>
                </a:lnTo>
                <a:lnTo>
                  <a:pt x="1157799" y="443634"/>
                </a:lnTo>
                <a:lnTo>
                  <a:pt x="1157438" y="442159"/>
                </a:lnTo>
                <a:lnTo>
                  <a:pt x="1140712" y="442159"/>
                </a:lnTo>
                <a:lnTo>
                  <a:pt x="1140307" y="440500"/>
                </a:lnTo>
                <a:close/>
              </a:path>
              <a:path w="1921510" h="819785">
                <a:moveTo>
                  <a:pt x="1139529" y="436806"/>
                </a:moveTo>
                <a:lnTo>
                  <a:pt x="1140712" y="442159"/>
                </a:lnTo>
                <a:lnTo>
                  <a:pt x="1139529" y="436806"/>
                </a:lnTo>
                <a:close/>
              </a:path>
              <a:path w="1921510" h="819785">
                <a:moveTo>
                  <a:pt x="1156129" y="436806"/>
                </a:moveTo>
                <a:lnTo>
                  <a:pt x="1139529" y="436806"/>
                </a:lnTo>
                <a:lnTo>
                  <a:pt x="1140712" y="442159"/>
                </a:lnTo>
                <a:lnTo>
                  <a:pt x="1157438" y="442159"/>
                </a:lnTo>
                <a:lnTo>
                  <a:pt x="1156129" y="436806"/>
                </a:lnTo>
                <a:close/>
              </a:path>
              <a:path w="1921510" h="819785">
                <a:moveTo>
                  <a:pt x="1139468" y="436819"/>
                </a:moveTo>
                <a:lnTo>
                  <a:pt x="1122662" y="440525"/>
                </a:lnTo>
                <a:lnTo>
                  <a:pt x="1123101" y="440500"/>
                </a:lnTo>
                <a:lnTo>
                  <a:pt x="1140307" y="440500"/>
                </a:lnTo>
                <a:lnTo>
                  <a:pt x="1139410" y="436834"/>
                </a:lnTo>
                <a:close/>
              </a:path>
              <a:path w="1921510" h="819785">
                <a:moveTo>
                  <a:pt x="1155195" y="432983"/>
                </a:moveTo>
                <a:lnTo>
                  <a:pt x="1139468" y="436819"/>
                </a:lnTo>
                <a:lnTo>
                  <a:pt x="1156129" y="436806"/>
                </a:lnTo>
                <a:lnTo>
                  <a:pt x="1155195" y="432983"/>
                </a:lnTo>
                <a:close/>
              </a:path>
              <a:path w="1921510" h="819785">
                <a:moveTo>
                  <a:pt x="1212766" y="420323"/>
                </a:moveTo>
                <a:lnTo>
                  <a:pt x="1204361" y="421014"/>
                </a:lnTo>
                <a:lnTo>
                  <a:pt x="1203797" y="421128"/>
                </a:lnTo>
                <a:lnTo>
                  <a:pt x="1172256" y="428822"/>
                </a:lnTo>
                <a:lnTo>
                  <a:pt x="1174860" y="439473"/>
                </a:lnTo>
                <a:lnTo>
                  <a:pt x="1205836" y="431917"/>
                </a:lnTo>
                <a:lnTo>
                  <a:pt x="1205550" y="431917"/>
                </a:lnTo>
                <a:lnTo>
                  <a:pt x="1205099" y="426454"/>
                </a:lnTo>
                <a:lnTo>
                  <a:pt x="1213272" y="426454"/>
                </a:lnTo>
                <a:lnTo>
                  <a:pt x="1212766" y="420323"/>
                </a:lnTo>
                <a:close/>
              </a:path>
              <a:path w="1921510" h="819785">
                <a:moveTo>
                  <a:pt x="1205099" y="426454"/>
                </a:moveTo>
                <a:lnTo>
                  <a:pt x="1205550" y="431917"/>
                </a:lnTo>
                <a:lnTo>
                  <a:pt x="1205981" y="431881"/>
                </a:lnTo>
                <a:lnTo>
                  <a:pt x="1206401" y="431779"/>
                </a:lnTo>
                <a:lnTo>
                  <a:pt x="1205099" y="426454"/>
                </a:lnTo>
                <a:close/>
              </a:path>
              <a:path w="1921510" h="819785">
                <a:moveTo>
                  <a:pt x="1205981" y="431881"/>
                </a:moveTo>
                <a:lnTo>
                  <a:pt x="1205550" y="431917"/>
                </a:lnTo>
                <a:lnTo>
                  <a:pt x="1205836" y="431917"/>
                </a:lnTo>
                <a:lnTo>
                  <a:pt x="1205981" y="431881"/>
                </a:lnTo>
                <a:close/>
              </a:path>
              <a:path w="1921510" h="819785">
                <a:moveTo>
                  <a:pt x="1213272" y="426454"/>
                </a:moveTo>
                <a:lnTo>
                  <a:pt x="1205099" y="426454"/>
                </a:lnTo>
                <a:lnTo>
                  <a:pt x="1206401" y="431779"/>
                </a:lnTo>
                <a:lnTo>
                  <a:pt x="1205981" y="431881"/>
                </a:lnTo>
                <a:lnTo>
                  <a:pt x="1213667" y="431249"/>
                </a:lnTo>
                <a:lnTo>
                  <a:pt x="1213272" y="426454"/>
                </a:lnTo>
                <a:close/>
              </a:path>
              <a:path w="1921510" h="819785">
                <a:moveTo>
                  <a:pt x="1267447" y="430257"/>
                </a:moveTo>
                <a:lnTo>
                  <a:pt x="1249306" y="430257"/>
                </a:lnTo>
                <a:lnTo>
                  <a:pt x="1247881" y="435551"/>
                </a:lnTo>
                <a:lnTo>
                  <a:pt x="1268126" y="441974"/>
                </a:lnTo>
                <a:lnTo>
                  <a:pt x="1271446" y="431524"/>
                </a:lnTo>
                <a:lnTo>
                  <a:pt x="1267447" y="430257"/>
                </a:lnTo>
                <a:close/>
              </a:path>
              <a:path w="1921510" h="819785">
                <a:moveTo>
                  <a:pt x="1247763" y="435520"/>
                </a:moveTo>
                <a:close/>
              </a:path>
              <a:path w="1921510" h="819785">
                <a:moveTo>
                  <a:pt x="1249306" y="430257"/>
                </a:moveTo>
                <a:lnTo>
                  <a:pt x="1247646" y="435482"/>
                </a:lnTo>
                <a:lnTo>
                  <a:pt x="1247881" y="435551"/>
                </a:lnTo>
                <a:lnTo>
                  <a:pt x="1249306" y="430257"/>
                </a:lnTo>
                <a:close/>
              </a:path>
              <a:path w="1921510" h="819785">
                <a:moveTo>
                  <a:pt x="1233912" y="431800"/>
                </a:moveTo>
                <a:lnTo>
                  <a:pt x="1247763" y="435520"/>
                </a:lnTo>
                <a:lnTo>
                  <a:pt x="1248802" y="431844"/>
                </a:lnTo>
                <a:lnTo>
                  <a:pt x="1234371" y="431844"/>
                </a:lnTo>
                <a:lnTo>
                  <a:pt x="1233912" y="431800"/>
                </a:lnTo>
                <a:close/>
              </a:path>
              <a:path w="1921510" h="819785">
                <a:moveTo>
                  <a:pt x="1234891" y="426387"/>
                </a:moveTo>
                <a:lnTo>
                  <a:pt x="1233466" y="431681"/>
                </a:lnTo>
                <a:lnTo>
                  <a:pt x="1233912" y="431800"/>
                </a:lnTo>
                <a:lnTo>
                  <a:pt x="1234371" y="431844"/>
                </a:lnTo>
                <a:lnTo>
                  <a:pt x="1234891" y="426387"/>
                </a:lnTo>
                <a:close/>
              </a:path>
              <a:path w="1921510" h="819785">
                <a:moveTo>
                  <a:pt x="1255224" y="426387"/>
                </a:moveTo>
                <a:lnTo>
                  <a:pt x="1234891" y="426387"/>
                </a:lnTo>
                <a:lnTo>
                  <a:pt x="1234371" y="431844"/>
                </a:lnTo>
                <a:lnTo>
                  <a:pt x="1248802" y="431844"/>
                </a:lnTo>
                <a:lnTo>
                  <a:pt x="1249306" y="430257"/>
                </a:lnTo>
                <a:lnTo>
                  <a:pt x="1267447" y="430257"/>
                </a:lnTo>
                <a:lnTo>
                  <a:pt x="1255224" y="426387"/>
                </a:lnTo>
                <a:close/>
              </a:path>
              <a:path w="1921510" h="819785">
                <a:moveTo>
                  <a:pt x="1231229" y="420533"/>
                </a:moveTo>
                <a:lnTo>
                  <a:pt x="1230191" y="431447"/>
                </a:lnTo>
                <a:lnTo>
                  <a:pt x="1233912" y="431800"/>
                </a:lnTo>
                <a:lnTo>
                  <a:pt x="1233466" y="431681"/>
                </a:lnTo>
                <a:lnTo>
                  <a:pt x="1234891" y="426387"/>
                </a:lnTo>
                <a:lnTo>
                  <a:pt x="1255224" y="426387"/>
                </a:lnTo>
                <a:lnTo>
                  <a:pt x="1250730" y="424964"/>
                </a:lnTo>
                <a:lnTo>
                  <a:pt x="1236018" y="421013"/>
                </a:lnTo>
                <a:lnTo>
                  <a:pt x="1235716" y="420958"/>
                </a:lnTo>
                <a:lnTo>
                  <a:pt x="1231229" y="420533"/>
                </a:lnTo>
                <a:close/>
              </a:path>
              <a:path w="1921510" h="819785">
                <a:moveTo>
                  <a:pt x="1288186" y="436829"/>
                </a:moveTo>
                <a:lnTo>
                  <a:pt x="1284866" y="447279"/>
                </a:lnTo>
                <a:lnTo>
                  <a:pt x="1291498" y="449381"/>
                </a:lnTo>
                <a:lnTo>
                  <a:pt x="1292120" y="449466"/>
                </a:lnTo>
                <a:lnTo>
                  <a:pt x="1303730" y="449030"/>
                </a:lnTo>
                <a:lnTo>
                  <a:pt x="1304125" y="448972"/>
                </a:lnTo>
                <a:lnTo>
                  <a:pt x="1315408" y="446017"/>
                </a:lnTo>
                <a:lnTo>
                  <a:pt x="1315722" y="445904"/>
                </a:lnTo>
                <a:lnTo>
                  <a:pt x="1319859" y="443964"/>
                </a:lnTo>
                <a:lnTo>
                  <a:pt x="1292551" y="443964"/>
                </a:lnTo>
                <a:lnTo>
                  <a:pt x="1292345" y="438486"/>
                </a:lnTo>
                <a:lnTo>
                  <a:pt x="1293300" y="438450"/>
                </a:lnTo>
                <a:lnTo>
                  <a:pt x="1288186" y="436829"/>
                </a:lnTo>
                <a:close/>
              </a:path>
              <a:path w="1921510" h="819785">
                <a:moveTo>
                  <a:pt x="1293300" y="438450"/>
                </a:moveTo>
                <a:lnTo>
                  <a:pt x="1292345" y="438486"/>
                </a:lnTo>
                <a:lnTo>
                  <a:pt x="1292551" y="443964"/>
                </a:lnTo>
                <a:lnTo>
                  <a:pt x="1294211" y="438739"/>
                </a:lnTo>
                <a:lnTo>
                  <a:pt x="1293300" y="438450"/>
                </a:lnTo>
                <a:close/>
              </a:path>
              <a:path w="1921510" h="819785">
                <a:moveTo>
                  <a:pt x="1302313" y="438112"/>
                </a:moveTo>
                <a:lnTo>
                  <a:pt x="1293300" y="438450"/>
                </a:lnTo>
                <a:lnTo>
                  <a:pt x="1294211" y="438739"/>
                </a:lnTo>
                <a:lnTo>
                  <a:pt x="1292551" y="443964"/>
                </a:lnTo>
                <a:lnTo>
                  <a:pt x="1319859" y="443964"/>
                </a:lnTo>
                <a:lnTo>
                  <a:pt x="1320706" y="443567"/>
                </a:lnTo>
                <a:lnTo>
                  <a:pt x="1303122" y="443567"/>
                </a:lnTo>
                <a:lnTo>
                  <a:pt x="1301730" y="438265"/>
                </a:lnTo>
                <a:lnTo>
                  <a:pt x="1302313" y="438112"/>
                </a:lnTo>
                <a:close/>
              </a:path>
              <a:path w="1921510" h="819785">
                <a:moveTo>
                  <a:pt x="1302916" y="438089"/>
                </a:moveTo>
                <a:lnTo>
                  <a:pt x="1302313" y="438112"/>
                </a:lnTo>
                <a:lnTo>
                  <a:pt x="1301730" y="438265"/>
                </a:lnTo>
                <a:lnTo>
                  <a:pt x="1303122" y="443567"/>
                </a:lnTo>
                <a:lnTo>
                  <a:pt x="1302916" y="438089"/>
                </a:lnTo>
                <a:close/>
              </a:path>
              <a:path w="1921510" h="819785">
                <a:moveTo>
                  <a:pt x="1312420" y="438089"/>
                </a:moveTo>
                <a:lnTo>
                  <a:pt x="1302916" y="438089"/>
                </a:lnTo>
                <a:lnTo>
                  <a:pt x="1303122" y="443567"/>
                </a:lnTo>
                <a:lnTo>
                  <a:pt x="1320706" y="443567"/>
                </a:lnTo>
                <a:lnTo>
                  <a:pt x="1326611" y="440799"/>
                </a:lnTo>
                <a:lnTo>
                  <a:pt x="1313693" y="440799"/>
                </a:lnTo>
                <a:lnTo>
                  <a:pt x="1312420" y="438089"/>
                </a:lnTo>
                <a:close/>
              </a:path>
              <a:path w="1921510" h="819785">
                <a:moveTo>
                  <a:pt x="1312301" y="435497"/>
                </a:moveTo>
                <a:lnTo>
                  <a:pt x="1311816" y="435624"/>
                </a:lnTo>
                <a:lnTo>
                  <a:pt x="1311361" y="435837"/>
                </a:lnTo>
                <a:lnTo>
                  <a:pt x="1313693" y="440799"/>
                </a:lnTo>
                <a:lnTo>
                  <a:pt x="1312301" y="435497"/>
                </a:lnTo>
                <a:close/>
              </a:path>
              <a:path w="1921510" h="819785">
                <a:moveTo>
                  <a:pt x="1325325" y="435497"/>
                </a:moveTo>
                <a:lnTo>
                  <a:pt x="1312301" y="435497"/>
                </a:lnTo>
                <a:lnTo>
                  <a:pt x="1313693" y="440799"/>
                </a:lnTo>
                <a:lnTo>
                  <a:pt x="1326611" y="440799"/>
                </a:lnTo>
                <a:lnTo>
                  <a:pt x="1327599" y="440336"/>
                </a:lnTo>
                <a:lnTo>
                  <a:pt x="1325325" y="435497"/>
                </a:lnTo>
                <a:close/>
              </a:path>
              <a:path w="1921510" h="819785">
                <a:moveTo>
                  <a:pt x="1311816" y="435624"/>
                </a:moveTo>
                <a:lnTo>
                  <a:pt x="1302313" y="438112"/>
                </a:lnTo>
                <a:lnTo>
                  <a:pt x="1302916" y="438089"/>
                </a:lnTo>
                <a:lnTo>
                  <a:pt x="1312420" y="438089"/>
                </a:lnTo>
                <a:lnTo>
                  <a:pt x="1311361" y="435837"/>
                </a:lnTo>
                <a:lnTo>
                  <a:pt x="1311816" y="435624"/>
                </a:lnTo>
                <a:close/>
              </a:path>
              <a:path w="1921510" h="819785">
                <a:moveTo>
                  <a:pt x="1322935" y="430411"/>
                </a:moveTo>
                <a:lnTo>
                  <a:pt x="1311816" y="435624"/>
                </a:lnTo>
                <a:lnTo>
                  <a:pt x="1312301" y="435497"/>
                </a:lnTo>
                <a:lnTo>
                  <a:pt x="1325325" y="435497"/>
                </a:lnTo>
                <a:lnTo>
                  <a:pt x="1322935" y="430411"/>
                </a:lnTo>
                <a:close/>
              </a:path>
              <a:path w="1921510" h="819785">
                <a:moveTo>
                  <a:pt x="1363573" y="413625"/>
                </a:moveTo>
                <a:lnTo>
                  <a:pt x="1363088" y="413654"/>
                </a:lnTo>
                <a:lnTo>
                  <a:pt x="1352508" y="415731"/>
                </a:lnTo>
                <a:lnTo>
                  <a:pt x="1352040" y="415890"/>
                </a:lnTo>
                <a:lnTo>
                  <a:pt x="1338529" y="422658"/>
                </a:lnTo>
                <a:lnTo>
                  <a:pt x="1343450" y="432459"/>
                </a:lnTo>
                <a:lnTo>
                  <a:pt x="1355560" y="426393"/>
                </a:lnTo>
                <a:lnTo>
                  <a:pt x="1355113" y="426393"/>
                </a:lnTo>
                <a:lnTo>
                  <a:pt x="1354055" y="421014"/>
                </a:lnTo>
                <a:lnTo>
                  <a:pt x="1363528" y="421014"/>
                </a:lnTo>
                <a:lnTo>
                  <a:pt x="1363665" y="419127"/>
                </a:lnTo>
                <a:lnTo>
                  <a:pt x="1380443" y="419127"/>
                </a:lnTo>
                <a:lnTo>
                  <a:pt x="1381254" y="416732"/>
                </a:lnTo>
                <a:lnTo>
                  <a:pt x="1374591" y="414482"/>
                </a:lnTo>
                <a:lnTo>
                  <a:pt x="1374138" y="414390"/>
                </a:lnTo>
                <a:lnTo>
                  <a:pt x="1363573" y="413625"/>
                </a:lnTo>
                <a:close/>
              </a:path>
              <a:path w="1921510" h="819785">
                <a:moveTo>
                  <a:pt x="1372180" y="425241"/>
                </a:moveTo>
                <a:lnTo>
                  <a:pt x="1377738" y="427118"/>
                </a:lnTo>
                <a:lnTo>
                  <a:pt x="1378357" y="425291"/>
                </a:lnTo>
                <a:lnTo>
                  <a:pt x="1372878" y="425291"/>
                </a:lnTo>
                <a:lnTo>
                  <a:pt x="1372180" y="425241"/>
                </a:lnTo>
                <a:close/>
              </a:path>
              <a:path w="1921510" h="819785">
                <a:moveTo>
                  <a:pt x="1354055" y="421014"/>
                </a:moveTo>
                <a:lnTo>
                  <a:pt x="1355113" y="426393"/>
                </a:lnTo>
                <a:lnTo>
                  <a:pt x="1355847" y="426248"/>
                </a:lnTo>
                <a:lnTo>
                  <a:pt x="1356516" y="425914"/>
                </a:lnTo>
                <a:lnTo>
                  <a:pt x="1354055" y="421014"/>
                </a:lnTo>
                <a:close/>
              </a:path>
              <a:path w="1921510" h="819785">
                <a:moveTo>
                  <a:pt x="1355847" y="426248"/>
                </a:moveTo>
                <a:lnTo>
                  <a:pt x="1355113" y="426393"/>
                </a:lnTo>
                <a:lnTo>
                  <a:pt x="1355560" y="426393"/>
                </a:lnTo>
                <a:lnTo>
                  <a:pt x="1355847" y="426248"/>
                </a:lnTo>
                <a:close/>
              </a:path>
              <a:path w="1921510" h="819785">
                <a:moveTo>
                  <a:pt x="1363528" y="421014"/>
                </a:moveTo>
                <a:lnTo>
                  <a:pt x="1354055" y="421014"/>
                </a:lnTo>
                <a:lnTo>
                  <a:pt x="1356516" y="425914"/>
                </a:lnTo>
                <a:lnTo>
                  <a:pt x="1355847" y="426248"/>
                </a:lnTo>
                <a:lnTo>
                  <a:pt x="1364002" y="424648"/>
                </a:lnTo>
                <a:lnTo>
                  <a:pt x="1363268" y="424595"/>
                </a:lnTo>
                <a:lnTo>
                  <a:pt x="1363528" y="421014"/>
                </a:lnTo>
                <a:close/>
              </a:path>
              <a:path w="1921510" h="819785">
                <a:moveTo>
                  <a:pt x="1373275" y="419824"/>
                </a:moveTo>
                <a:lnTo>
                  <a:pt x="1371517" y="425017"/>
                </a:lnTo>
                <a:lnTo>
                  <a:pt x="1372180" y="425241"/>
                </a:lnTo>
                <a:lnTo>
                  <a:pt x="1372878" y="425291"/>
                </a:lnTo>
                <a:lnTo>
                  <a:pt x="1373275" y="419824"/>
                </a:lnTo>
                <a:close/>
              </a:path>
              <a:path w="1921510" h="819785">
                <a:moveTo>
                  <a:pt x="1380207" y="419824"/>
                </a:moveTo>
                <a:lnTo>
                  <a:pt x="1373275" y="419824"/>
                </a:lnTo>
                <a:lnTo>
                  <a:pt x="1372878" y="425291"/>
                </a:lnTo>
                <a:lnTo>
                  <a:pt x="1378357" y="425291"/>
                </a:lnTo>
                <a:lnTo>
                  <a:pt x="1380207" y="419824"/>
                </a:lnTo>
                <a:close/>
              </a:path>
              <a:path w="1921510" h="819785">
                <a:moveTo>
                  <a:pt x="1380443" y="419127"/>
                </a:moveTo>
                <a:lnTo>
                  <a:pt x="1363665" y="419127"/>
                </a:lnTo>
                <a:lnTo>
                  <a:pt x="1364723" y="424506"/>
                </a:lnTo>
                <a:lnTo>
                  <a:pt x="1364002" y="424648"/>
                </a:lnTo>
                <a:lnTo>
                  <a:pt x="1372180" y="425241"/>
                </a:lnTo>
                <a:lnTo>
                  <a:pt x="1371517" y="425017"/>
                </a:lnTo>
                <a:lnTo>
                  <a:pt x="1373275" y="419824"/>
                </a:lnTo>
                <a:lnTo>
                  <a:pt x="1380207" y="419824"/>
                </a:lnTo>
                <a:lnTo>
                  <a:pt x="1380443" y="419127"/>
                </a:lnTo>
                <a:close/>
              </a:path>
              <a:path w="1921510" h="819785">
                <a:moveTo>
                  <a:pt x="1363665" y="419127"/>
                </a:moveTo>
                <a:lnTo>
                  <a:pt x="1363268" y="424595"/>
                </a:lnTo>
                <a:lnTo>
                  <a:pt x="1364002" y="424648"/>
                </a:lnTo>
                <a:lnTo>
                  <a:pt x="1364723" y="424506"/>
                </a:lnTo>
                <a:lnTo>
                  <a:pt x="1363665" y="419127"/>
                </a:lnTo>
                <a:close/>
              </a:path>
              <a:path w="1921510" h="819785">
                <a:moveTo>
                  <a:pt x="1397768" y="425122"/>
                </a:moveTo>
                <a:lnTo>
                  <a:pt x="1426063" y="451020"/>
                </a:lnTo>
                <a:lnTo>
                  <a:pt x="1431763" y="451141"/>
                </a:lnTo>
                <a:lnTo>
                  <a:pt x="1431818" y="445613"/>
                </a:lnTo>
                <a:lnTo>
                  <a:pt x="1427092" y="445613"/>
                </a:lnTo>
                <a:lnTo>
                  <a:pt x="1427118" y="442884"/>
                </a:lnTo>
                <a:lnTo>
                  <a:pt x="1417481" y="442884"/>
                </a:lnTo>
                <a:lnTo>
                  <a:pt x="1418982" y="437611"/>
                </a:lnTo>
                <a:lnTo>
                  <a:pt x="1419319" y="437611"/>
                </a:lnTo>
                <a:lnTo>
                  <a:pt x="1397768" y="425122"/>
                </a:lnTo>
                <a:close/>
              </a:path>
              <a:path w="1921510" h="819785">
                <a:moveTo>
                  <a:pt x="1427146" y="440132"/>
                </a:moveTo>
                <a:lnTo>
                  <a:pt x="1427092" y="445613"/>
                </a:lnTo>
                <a:lnTo>
                  <a:pt x="1428592" y="440340"/>
                </a:lnTo>
                <a:lnTo>
                  <a:pt x="1427883" y="440139"/>
                </a:lnTo>
                <a:lnTo>
                  <a:pt x="1427146" y="440132"/>
                </a:lnTo>
                <a:close/>
              </a:path>
              <a:path w="1921510" h="819785">
                <a:moveTo>
                  <a:pt x="1427883" y="440139"/>
                </a:moveTo>
                <a:lnTo>
                  <a:pt x="1428592" y="440340"/>
                </a:lnTo>
                <a:lnTo>
                  <a:pt x="1427092" y="445613"/>
                </a:lnTo>
                <a:lnTo>
                  <a:pt x="1431818" y="445613"/>
                </a:lnTo>
                <a:lnTo>
                  <a:pt x="1431871" y="440178"/>
                </a:lnTo>
                <a:lnTo>
                  <a:pt x="1427883" y="440139"/>
                </a:lnTo>
                <a:close/>
              </a:path>
              <a:path w="1921510" h="819785">
                <a:moveTo>
                  <a:pt x="1418982" y="437611"/>
                </a:moveTo>
                <a:lnTo>
                  <a:pt x="1417481" y="442884"/>
                </a:lnTo>
                <a:lnTo>
                  <a:pt x="1420237" y="438143"/>
                </a:lnTo>
                <a:lnTo>
                  <a:pt x="1419642" y="437799"/>
                </a:lnTo>
                <a:lnTo>
                  <a:pt x="1418982" y="437611"/>
                </a:lnTo>
                <a:close/>
              </a:path>
              <a:path w="1921510" h="819785">
                <a:moveTo>
                  <a:pt x="1419642" y="437799"/>
                </a:moveTo>
                <a:lnTo>
                  <a:pt x="1420237" y="438143"/>
                </a:lnTo>
                <a:lnTo>
                  <a:pt x="1417481" y="442884"/>
                </a:lnTo>
                <a:lnTo>
                  <a:pt x="1427118" y="442884"/>
                </a:lnTo>
                <a:lnTo>
                  <a:pt x="1427146" y="440132"/>
                </a:lnTo>
                <a:lnTo>
                  <a:pt x="1427858" y="440132"/>
                </a:lnTo>
                <a:lnTo>
                  <a:pt x="1419642" y="437799"/>
                </a:lnTo>
                <a:close/>
              </a:path>
              <a:path w="1921510" h="819785">
                <a:moveTo>
                  <a:pt x="1427858" y="440132"/>
                </a:moveTo>
                <a:lnTo>
                  <a:pt x="1427146" y="440132"/>
                </a:lnTo>
                <a:lnTo>
                  <a:pt x="1427883" y="440139"/>
                </a:lnTo>
                <a:close/>
              </a:path>
              <a:path w="1921510" h="819785">
                <a:moveTo>
                  <a:pt x="1419319" y="437611"/>
                </a:moveTo>
                <a:lnTo>
                  <a:pt x="1418982" y="437611"/>
                </a:lnTo>
                <a:lnTo>
                  <a:pt x="1419642" y="437799"/>
                </a:lnTo>
                <a:lnTo>
                  <a:pt x="1419319" y="437611"/>
                </a:lnTo>
                <a:close/>
              </a:path>
              <a:path w="1921510" h="819785">
                <a:moveTo>
                  <a:pt x="1454286" y="432412"/>
                </a:moveTo>
                <a:lnTo>
                  <a:pt x="1446134" y="436587"/>
                </a:lnTo>
                <a:lnTo>
                  <a:pt x="1451144" y="446343"/>
                </a:lnTo>
                <a:lnTo>
                  <a:pt x="1459573" y="442020"/>
                </a:lnTo>
                <a:lnTo>
                  <a:pt x="1468077" y="437242"/>
                </a:lnTo>
                <a:lnTo>
                  <a:pt x="1456883" y="437242"/>
                </a:lnTo>
                <a:lnTo>
                  <a:pt x="1454192" y="432464"/>
                </a:lnTo>
                <a:close/>
              </a:path>
              <a:path w="1921510" h="819785">
                <a:moveTo>
                  <a:pt x="1454378" y="432364"/>
                </a:moveTo>
                <a:lnTo>
                  <a:pt x="1454192" y="432464"/>
                </a:lnTo>
                <a:lnTo>
                  <a:pt x="1456883" y="437242"/>
                </a:lnTo>
                <a:lnTo>
                  <a:pt x="1454378" y="432364"/>
                </a:lnTo>
                <a:close/>
              </a:path>
              <a:path w="1921510" h="819785">
                <a:moveTo>
                  <a:pt x="1476758" y="432364"/>
                </a:moveTo>
                <a:lnTo>
                  <a:pt x="1454378" y="432364"/>
                </a:lnTo>
                <a:lnTo>
                  <a:pt x="1456883" y="437242"/>
                </a:lnTo>
                <a:lnTo>
                  <a:pt x="1468077" y="437242"/>
                </a:lnTo>
                <a:lnTo>
                  <a:pt x="1476758" y="432364"/>
                </a:lnTo>
                <a:close/>
              </a:path>
              <a:path w="1921510" h="819785">
                <a:moveTo>
                  <a:pt x="1481515" y="417113"/>
                </a:moveTo>
                <a:lnTo>
                  <a:pt x="1454286" y="432412"/>
                </a:lnTo>
                <a:lnTo>
                  <a:pt x="1476758" y="432364"/>
                </a:lnTo>
                <a:lnTo>
                  <a:pt x="1486896" y="426668"/>
                </a:lnTo>
                <a:lnTo>
                  <a:pt x="1481515" y="417113"/>
                </a:lnTo>
                <a:close/>
              </a:path>
              <a:path w="1921510" h="819785">
                <a:moveTo>
                  <a:pt x="1512532" y="428045"/>
                </a:moveTo>
                <a:lnTo>
                  <a:pt x="1527603" y="435493"/>
                </a:lnTo>
                <a:lnTo>
                  <a:pt x="1536574" y="439662"/>
                </a:lnTo>
                <a:lnTo>
                  <a:pt x="1540832" y="430523"/>
                </a:lnTo>
                <a:lnTo>
                  <a:pt x="1529919" y="430523"/>
                </a:lnTo>
                <a:lnTo>
                  <a:pt x="1531011" y="428179"/>
                </a:lnTo>
                <a:lnTo>
                  <a:pt x="1512983" y="428179"/>
                </a:lnTo>
                <a:lnTo>
                  <a:pt x="1512532" y="428045"/>
                </a:lnTo>
                <a:close/>
              </a:path>
              <a:path w="1921510" h="819785">
                <a:moveTo>
                  <a:pt x="1532235" y="425553"/>
                </a:moveTo>
                <a:lnTo>
                  <a:pt x="1529919" y="430523"/>
                </a:lnTo>
                <a:lnTo>
                  <a:pt x="1532353" y="425609"/>
                </a:lnTo>
                <a:close/>
              </a:path>
              <a:path w="1921510" h="819785">
                <a:moveTo>
                  <a:pt x="1532289" y="425578"/>
                </a:moveTo>
                <a:lnTo>
                  <a:pt x="1529919" y="430523"/>
                </a:lnTo>
                <a:lnTo>
                  <a:pt x="1540832" y="430523"/>
                </a:lnTo>
                <a:lnTo>
                  <a:pt x="1541205" y="429722"/>
                </a:lnTo>
                <a:lnTo>
                  <a:pt x="1532289" y="425578"/>
                </a:lnTo>
                <a:close/>
              </a:path>
              <a:path w="1921510" h="819785">
                <a:moveTo>
                  <a:pt x="1514543" y="422923"/>
                </a:moveTo>
                <a:lnTo>
                  <a:pt x="1512109" y="427836"/>
                </a:lnTo>
                <a:lnTo>
                  <a:pt x="1512532" y="428045"/>
                </a:lnTo>
                <a:lnTo>
                  <a:pt x="1512983" y="428179"/>
                </a:lnTo>
                <a:lnTo>
                  <a:pt x="1514543" y="422923"/>
                </a:lnTo>
                <a:close/>
              </a:path>
              <a:path w="1921510" h="819785">
                <a:moveTo>
                  <a:pt x="1526918" y="422923"/>
                </a:moveTo>
                <a:lnTo>
                  <a:pt x="1514543" y="422923"/>
                </a:lnTo>
                <a:lnTo>
                  <a:pt x="1512983" y="428179"/>
                </a:lnTo>
                <a:lnTo>
                  <a:pt x="1531011" y="428179"/>
                </a:lnTo>
                <a:lnTo>
                  <a:pt x="1532238" y="425553"/>
                </a:lnTo>
                <a:lnTo>
                  <a:pt x="1526918" y="422923"/>
                </a:lnTo>
                <a:close/>
              </a:path>
              <a:path w="1921510" h="819785">
                <a:moveTo>
                  <a:pt x="1520583" y="419792"/>
                </a:moveTo>
                <a:lnTo>
                  <a:pt x="1503972" y="419792"/>
                </a:lnTo>
                <a:lnTo>
                  <a:pt x="1503749" y="425270"/>
                </a:lnTo>
                <a:lnTo>
                  <a:pt x="1503160" y="425270"/>
                </a:lnTo>
                <a:lnTo>
                  <a:pt x="1512532" y="428045"/>
                </a:lnTo>
                <a:lnTo>
                  <a:pt x="1512109" y="427836"/>
                </a:lnTo>
                <a:lnTo>
                  <a:pt x="1513381" y="425270"/>
                </a:lnTo>
                <a:lnTo>
                  <a:pt x="1503749" y="425270"/>
                </a:lnTo>
                <a:lnTo>
                  <a:pt x="1503066" y="425242"/>
                </a:lnTo>
                <a:lnTo>
                  <a:pt x="1513394" y="425242"/>
                </a:lnTo>
                <a:lnTo>
                  <a:pt x="1514543" y="422923"/>
                </a:lnTo>
                <a:lnTo>
                  <a:pt x="1526918" y="422923"/>
                </a:lnTo>
                <a:lnTo>
                  <a:pt x="1520583" y="419792"/>
                </a:lnTo>
                <a:close/>
              </a:path>
              <a:path w="1921510" h="819785">
                <a:moveTo>
                  <a:pt x="1532238" y="425553"/>
                </a:moveTo>
                <a:close/>
              </a:path>
              <a:path w="1921510" h="819785">
                <a:moveTo>
                  <a:pt x="1503972" y="419792"/>
                </a:moveTo>
                <a:lnTo>
                  <a:pt x="1502412" y="425048"/>
                </a:lnTo>
                <a:lnTo>
                  <a:pt x="1503066" y="425242"/>
                </a:lnTo>
                <a:lnTo>
                  <a:pt x="1503749" y="425270"/>
                </a:lnTo>
                <a:lnTo>
                  <a:pt x="1503972" y="419792"/>
                </a:lnTo>
                <a:close/>
              </a:path>
              <a:path w="1921510" h="819785">
                <a:moveTo>
                  <a:pt x="1501660" y="414212"/>
                </a:moveTo>
                <a:lnTo>
                  <a:pt x="1501214" y="425166"/>
                </a:lnTo>
                <a:lnTo>
                  <a:pt x="1503066" y="425242"/>
                </a:lnTo>
                <a:lnTo>
                  <a:pt x="1502412" y="425048"/>
                </a:lnTo>
                <a:lnTo>
                  <a:pt x="1503972" y="419792"/>
                </a:lnTo>
                <a:lnTo>
                  <a:pt x="1520583" y="419792"/>
                </a:lnTo>
                <a:lnTo>
                  <a:pt x="1516695" y="417871"/>
                </a:lnTo>
                <a:lnTo>
                  <a:pt x="1516404" y="417757"/>
                </a:lnTo>
                <a:lnTo>
                  <a:pt x="1505096" y="414407"/>
                </a:lnTo>
                <a:lnTo>
                  <a:pt x="1504650" y="414333"/>
                </a:lnTo>
                <a:lnTo>
                  <a:pt x="1501660" y="414212"/>
                </a:lnTo>
                <a:close/>
              </a:path>
              <a:path w="1921510" h="819785">
                <a:moveTo>
                  <a:pt x="1556497" y="435211"/>
                </a:moveTo>
                <a:lnTo>
                  <a:pt x="1554157" y="445923"/>
                </a:lnTo>
                <a:lnTo>
                  <a:pt x="1558980" y="446974"/>
                </a:lnTo>
                <a:lnTo>
                  <a:pt x="1559424" y="447015"/>
                </a:lnTo>
                <a:lnTo>
                  <a:pt x="1570843" y="446675"/>
                </a:lnTo>
                <a:lnTo>
                  <a:pt x="1571235" y="446620"/>
                </a:lnTo>
                <a:lnTo>
                  <a:pt x="1583404" y="443560"/>
                </a:lnTo>
                <a:lnTo>
                  <a:pt x="1583890" y="443382"/>
                </a:lnTo>
                <a:lnTo>
                  <a:pt x="1588444" y="441522"/>
                </a:lnTo>
                <a:lnTo>
                  <a:pt x="1559710" y="441522"/>
                </a:lnTo>
                <a:lnTo>
                  <a:pt x="1559546" y="436043"/>
                </a:lnTo>
                <a:lnTo>
                  <a:pt x="1560221" y="436023"/>
                </a:lnTo>
                <a:lnTo>
                  <a:pt x="1556497" y="435211"/>
                </a:lnTo>
                <a:close/>
              </a:path>
              <a:path w="1921510" h="819785">
                <a:moveTo>
                  <a:pt x="1560221" y="436023"/>
                </a:moveTo>
                <a:lnTo>
                  <a:pt x="1559546" y="436043"/>
                </a:lnTo>
                <a:lnTo>
                  <a:pt x="1559710" y="441522"/>
                </a:lnTo>
                <a:lnTo>
                  <a:pt x="1560880" y="436167"/>
                </a:lnTo>
                <a:lnTo>
                  <a:pt x="1560221" y="436023"/>
                </a:lnTo>
                <a:close/>
              </a:path>
              <a:path w="1921510" h="819785">
                <a:moveTo>
                  <a:pt x="1569520" y="435745"/>
                </a:moveTo>
                <a:lnTo>
                  <a:pt x="1560221" y="436023"/>
                </a:lnTo>
                <a:lnTo>
                  <a:pt x="1560880" y="436167"/>
                </a:lnTo>
                <a:lnTo>
                  <a:pt x="1559710" y="441522"/>
                </a:lnTo>
                <a:lnTo>
                  <a:pt x="1588444" y="441522"/>
                </a:lnTo>
                <a:lnTo>
                  <a:pt x="1589216" y="441207"/>
                </a:lnTo>
                <a:lnTo>
                  <a:pt x="1570281" y="441207"/>
                </a:lnTo>
                <a:lnTo>
                  <a:pt x="1568941" y="435891"/>
                </a:lnTo>
                <a:lnTo>
                  <a:pt x="1569520" y="435745"/>
                </a:lnTo>
                <a:close/>
              </a:path>
              <a:path w="1921510" h="819785">
                <a:moveTo>
                  <a:pt x="1570117" y="435728"/>
                </a:moveTo>
                <a:lnTo>
                  <a:pt x="1569520" y="435745"/>
                </a:lnTo>
                <a:lnTo>
                  <a:pt x="1568941" y="435891"/>
                </a:lnTo>
                <a:lnTo>
                  <a:pt x="1570281" y="441207"/>
                </a:lnTo>
                <a:lnTo>
                  <a:pt x="1570117" y="435728"/>
                </a:lnTo>
                <a:close/>
              </a:path>
              <a:path w="1921510" h="819785">
                <a:moveTo>
                  <a:pt x="1580758" y="435728"/>
                </a:moveTo>
                <a:lnTo>
                  <a:pt x="1570117" y="435728"/>
                </a:lnTo>
                <a:lnTo>
                  <a:pt x="1570281" y="441207"/>
                </a:lnTo>
                <a:lnTo>
                  <a:pt x="1589216" y="441207"/>
                </a:lnTo>
                <a:lnTo>
                  <a:pt x="1596320" y="438307"/>
                </a:lnTo>
                <a:lnTo>
                  <a:pt x="1581813" y="438307"/>
                </a:lnTo>
                <a:lnTo>
                  <a:pt x="1580758" y="435728"/>
                </a:lnTo>
                <a:close/>
              </a:path>
              <a:path w="1921510" h="819785">
                <a:moveTo>
                  <a:pt x="1580473" y="432991"/>
                </a:moveTo>
                <a:lnTo>
                  <a:pt x="1580096" y="433086"/>
                </a:lnTo>
                <a:lnTo>
                  <a:pt x="1579737" y="433233"/>
                </a:lnTo>
                <a:lnTo>
                  <a:pt x="1581813" y="438307"/>
                </a:lnTo>
                <a:lnTo>
                  <a:pt x="1580473" y="432991"/>
                </a:lnTo>
                <a:close/>
              </a:path>
              <a:path w="1921510" h="819785">
                <a:moveTo>
                  <a:pt x="1594394" y="432991"/>
                </a:moveTo>
                <a:lnTo>
                  <a:pt x="1580473" y="432991"/>
                </a:lnTo>
                <a:lnTo>
                  <a:pt x="1581813" y="438307"/>
                </a:lnTo>
                <a:lnTo>
                  <a:pt x="1596320" y="438307"/>
                </a:lnTo>
                <a:lnTo>
                  <a:pt x="1596534" y="438220"/>
                </a:lnTo>
                <a:lnTo>
                  <a:pt x="1594394" y="432991"/>
                </a:lnTo>
                <a:close/>
              </a:path>
              <a:path w="1921510" h="819785">
                <a:moveTo>
                  <a:pt x="1580096" y="433086"/>
                </a:moveTo>
                <a:lnTo>
                  <a:pt x="1569520" y="435745"/>
                </a:lnTo>
                <a:lnTo>
                  <a:pt x="1570117" y="435728"/>
                </a:lnTo>
                <a:lnTo>
                  <a:pt x="1580758" y="435728"/>
                </a:lnTo>
                <a:lnTo>
                  <a:pt x="1579737" y="433233"/>
                </a:lnTo>
                <a:lnTo>
                  <a:pt x="1580096" y="433086"/>
                </a:lnTo>
                <a:close/>
              </a:path>
              <a:path w="1921510" h="819785">
                <a:moveTo>
                  <a:pt x="1592381" y="428071"/>
                </a:moveTo>
                <a:lnTo>
                  <a:pt x="1580096" y="433086"/>
                </a:lnTo>
                <a:lnTo>
                  <a:pt x="1580473" y="432991"/>
                </a:lnTo>
                <a:lnTo>
                  <a:pt x="1594394" y="432991"/>
                </a:lnTo>
                <a:lnTo>
                  <a:pt x="1592381" y="428071"/>
                </a:lnTo>
                <a:close/>
              </a:path>
              <a:path w="1921510" h="819785">
                <a:moveTo>
                  <a:pt x="1630997" y="417875"/>
                </a:moveTo>
                <a:lnTo>
                  <a:pt x="1630614" y="417877"/>
                </a:lnTo>
                <a:lnTo>
                  <a:pt x="1617366" y="419316"/>
                </a:lnTo>
                <a:lnTo>
                  <a:pt x="1617003" y="419394"/>
                </a:lnTo>
                <a:lnTo>
                  <a:pt x="1609249" y="421890"/>
                </a:lnTo>
                <a:lnTo>
                  <a:pt x="1612617" y="432325"/>
                </a:lnTo>
                <a:lnTo>
                  <a:pt x="1619294" y="430175"/>
                </a:lnTo>
                <a:lnTo>
                  <a:pt x="1618925" y="430175"/>
                </a:lnTo>
                <a:lnTo>
                  <a:pt x="1618331" y="424725"/>
                </a:lnTo>
                <a:lnTo>
                  <a:pt x="1630686" y="424725"/>
                </a:lnTo>
                <a:lnTo>
                  <a:pt x="1630825" y="423368"/>
                </a:lnTo>
                <a:lnTo>
                  <a:pt x="1651649" y="423368"/>
                </a:lnTo>
                <a:lnTo>
                  <a:pt x="1652194" y="421347"/>
                </a:lnTo>
                <a:lnTo>
                  <a:pt x="1644458" y="419267"/>
                </a:lnTo>
                <a:lnTo>
                  <a:pt x="1643873" y="419183"/>
                </a:lnTo>
                <a:lnTo>
                  <a:pt x="1630997" y="417875"/>
                </a:lnTo>
                <a:close/>
              </a:path>
              <a:path w="1921510" h="819785">
                <a:moveTo>
                  <a:pt x="1651307" y="424637"/>
                </a:moveTo>
                <a:lnTo>
                  <a:pt x="1643318" y="424637"/>
                </a:lnTo>
                <a:lnTo>
                  <a:pt x="1642762" y="430091"/>
                </a:lnTo>
                <a:lnTo>
                  <a:pt x="1642487" y="430091"/>
                </a:lnTo>
                <a:lnTo>
                  <a:pt x="1649341" y="431934"/>
                </a:lnTo>
                <a:lnTo>
                  <a:pt x="1649837" y="430091"/>
                </a:lnTo>
                <a:lnTo>
                  <a:pt x="1642762" y="430091"/>
                </a:lnTo>
                <a:lnTo>
                  <a:pt x="1642320" y="430046"/>
                </a:lnTo>
                <a:lnTo>
                  <a:pt x="1649850" y="430046"/>
                </a:lnTo>
                <a:lnTo>
                  <a:pt x="1651307" y="424637"/>
                </a:lnTo>
                <a:close/>
              </a:path>
              <a:path w="1921510" h="819785">
                <a:moveTo>
                  <a:pt x="1618331" y="424725"/>
                </a:moveTo>
                <a:lnTo>
                  <a:pt x="1618925" y="430175"/>
                </a:lnTo>
                <a:lnTo>
                  <a:pt x="1619482" y="430115"/>
                </a:lnTo>
                <a:lnTo>
                  <a:pt x="1620015" y="429943"/>
                </a:lnTo>
                <a:lnTo>
                  <a:pt x="1618331" y="424725"/>
                </a:lnTo>
                <a:close/>
              </a:path>
              <a:path w="1921510" h="819785">
                <a:moveTo>
                  <a:pt x="1619482" y="430115"/>
                </a:moveTo>
                <a:lnTo>
                  <a:pt x="1618925" y="430175"/>
                </a:lnTo>
                <a:lnTo>
                  <a:pt x="1619294" y="430175"/>
                </a:lnTo>
                <a:lnTo>
                  <a:pt x="1619482" y="430115"/>
                </a:lnTo>
                <a:close/>
              </a:path>
              <a:path w="1921510" h="819785">
                <a:moveTo>
                  <a:pt x="1630686" y="424725"/>
                </a:moveTo>
                <a:lnTo>
                  <a:pt x="1618331" y="424725"/>
                </a:lnTo>
                <a:lnTo>
                  <a:pt x="1620015" y="429943"/>
                </a:lnTo>
                <a:lnTo>
                  <a:pt x="1619482" y="430115"/>
                </a:lnTo>
                <a:lnTo>
                  <a:pt x="1630844" y="428880"/>
                </a:lnTo>
                <a:lnTo>
                  <a:pt x="1630270" y="428818"/>
                </a:lnTo>
                <a:lnTo>
                  <a:pt x="1630686" y="424725"/>
                </a:lnTo>
                <a:close/>
              </a:path>
              <a:path w="1921510" h="819785">
                <a:moveTo>
                  <a:pt x="1643318" y="424637"/>
                </a:moveTo>
                <a:lnTo>
                  <a:pt x="1641891" y="429931"/>
                </a:lnTo>
                <a:lnTo>
                  <a:pt x="1642320" y="430046"/>
                </a:lnTo>
                <a:lnTo>
                  <a:pt x="1642762" y="430091"/>
                </a:lnTo>
                <a:lnTo>
                  <a:pt x="1643318" y="424637"/>
                </a:lnTo>
                <a:close/>
              </a:path>
              <a:path w="1921510" h="819785">
                <a:moveTo>
                  <a:pt x="1651649" y="423368"/>
                </a:moveTo>
                <a:lnTo>
                  <a:pt x="1630825" y="423368"/>
                </a:lnTo>
                <a:lnTo>
                  <a:pt x="1631418" y="428818"/>
                </a:lnTo>
                <a:lnTo>
                  <a:pt x="1630844" y="428880"/>
                </a:lnTo>
                <a:lnTo>
                  <a:pt x="1642320" y="430046"/>
                </a:lnTo>
                <a:lnTo>
                  <a:pt x="1641891" y="429931"/>
                </a:lnTo>
                <a:lnTo>
                  <a:pt x="1643318" y="424637"/>
                </a:lnTo>
                <a:lnTo>
                  <a:pt x="1651307" y="424637"/>
                </a:lnTo>
                <a:lnTo>
                  <a:pt x="1651649" y="423368"/>
                </a:lnTo>
                <a:close/>
              </a:path>
              <a:path w="1921510" h="819785">
                <a:moveTo>
                  <a:pt x="1630825" y="423368"/>
                </a:moveTo>
                <a:lnTo>
                  <a:pt x="1630269" y="428822"/>
                </a:lnTo>
                <a:lnTo>
                  <a:pt x="1630844" y="428880"/>
                </a:lnTo>
                <a:lnTo>
                  <a:pt x="1631418" y="428818"/>
                </a:lnTo>
                <a:lnTo>
                  <a:pt x="1630825" y="423368"/>
                </a:lnTo>
                <a:close/>
              </a:path>
              <a:path w="1921510" h="819785">
                <a:moveTo>
                  <a:pt x="1669123" y="425832"/>
                </a:moveTo>
                <a:lnTo>
                  <a:pt x="1666363" y="436443"/>
                </a:lnTo>
                <a:lnTo>
                  <a:pt x="1682623" y="440663"/>
                </a:lnTo>
                <a:lnTo>
                  <a:pt x="1682952" y="440717"/>
                </a:lnTo>
                <a:lnTo>
                  <a:pt x="1698012" y="441800"/>
                </a:lnTo>
                <a:lnTo>
                  <a:pt x="1698323" y="441796"/>
                </a:lnTo>
                <a:lnTo>
                  <a:pt x="1708282" y="440815"/>
                </a:lnTo>
                <a:lnTo>
                  <a:pt x="1707837" y="436310"/>
                </a:lnTo>
                <a:lnTo>
                  <a:pt x="1698095" y="436310"/>
                </a:lnTo>
                <a:lnTo>
                  <a:pt x="1697992" y="435273"/>
                </a:lnTo>
                <a:lnTo>
                  <a:pt x="1683680" y="435273"/>
                </a:lnTo>
                <a:lnTo>
                  <a:pt x="1684074" y="429806"/>
                </a:lnTo>
                <a:lnTo>
                  <a:pt x="1684436" y="429806"/>
                </a:lnTo>
                <a:lnTo>
                  <a:pt x="1669123" y="425832"/>
                </a:lnTo>
                <a:close/>
              </a:path>
              <a:path w="1921510" h="819785">
                <a:moveTo>
                  <a:pt x="1698022" y="430809"/>
                </a:moveTo>
                <a:lnTo>
                  <a:pt x="1697556" y="430855"/>
                </a:lnTo>
                <a:lnTo>
                  <a:pt x="1698095" y="436310"/>
                </a:lnTo>
                <a:lnTo>
                  <a:pt x="1698489" y="430842"/>
                </a:lnTo>
                <a:lnTo>
                  <a:pt x="1698022" y="430809"/>
                </a:lnTo>
                <a:close/>
              </a:path>
              <a:path w="1921510" h="819785">
                <a:moveTo>
                  <a:pt x="1707204" y="429904"/>
                </a:moveTo>
                <a:lnTo>
                  <a:pt x="1698022" y="430809"/>
                </a:lnTo>
                <a:lnTo>
                  <a:pt x="1698488" y="430855"/>
                </a:lnTo>
                <a:lnTo>
                  <a:pt x="1698095" y="436310"/>
                </a:lnTo>
                <a:lnTo>
                  <a:pt x="1707837" y="436310"/>
                </a:lnTo>
                <a:lnTo>
                  <a:pt x="1707204" y="429904"/>
                </a:lnTo>
                <a:close/>
              </a:path>
              <a:path w="1921510" h="819785">
                <a:moveTo>
                  <a:pt x="1684074" y="429806"/>
                </a:moveTo>
                <a:lnTo>
                  <a:pt x="1683680" y="435273"/>
                </a:lnTo>
                <a:lnTo>
                  <a:pt x="1685060" y="429968"/>
                </a:lnTo>
                <a:lnTo>
                  <a:pt x="1684574" y="429842"/>
                </a:lnTo>
                <a:lnTo>
                  <a:pt x="1684074" y="429806"/>
                </a:lnTo>
                <a:close/>
              </a:path>
              <a:path w="1921510" h="819785">
                <a:moveTo>
                  <a:pt x="1684574" y="429842"/>
                </a:moveTo>
                <a:lnTo>
                  <a:pt x="1685060" y="429968"/>
                </a:lnTo>
                <a:lnTo>
                  <a:pt x="1683680" y="435273"/>
                </a:lnTo>
                <a:lnTo>
                  <a:pt x="1697992" y="435273"/>
                </a:lnTo>
                <a:lnTo>
                  <a:pt x="1697556" y="430855"/>
                </a:lnTo>
                <a:lnTo>
                  <a:pt x="1698022" y="430809"/>
                </a:lnTo>
                <a:lnTo>
                  <a:pt x="1684574" y="429842"/>
                </a:lnTo>
                <a:close/>
              </a:path>
              <a:path w="1921510" h="819785">
                <a:moveTo>
                  <a:pt x="1684436" y="429806"/>
                </a:moveTo>
                <a:lnTo>
                  <a:pt x="1684074" y="429806"/>
                </a:lnTo>
                <a:lnTo>
                  <a:pt x="1684574" y="429842"/>
                </a:lnTo>
                <a:lnTo>
                  <a:pt x="1684436" y="429806"/>
                </a:lnTo>
                <a:close/>
              </a:path>
              <a:path w="1921510" h="819785">
                <a:moveTo>
                  <a:pt x="1764349" y="421948"/>
                </a:moveTo>
                <a:lnTo>
                  <a:pt x="1763983" y="421964"/>
                </a:lnTo>
                <a:lnTo>
                  <a:pt x="1724371" y="427683"/>
                </a:lnTo>
                <a:lnTo>
                  <a:pt x="1725941" y="438534"/>
                </a:lnTo>
                <a:lnTo>
                  <a:pt x="1764643" y="432946"/>
                </a:lnTo>
                <a:lnTo>
                  <a:pt x="1764092" y="432915"/>
                </a:lnTo>
                <a:lnTo>
                  <a:pt x="1764404" y="427442"/>
                </a:lnTo>
                <a:lnTo>
                  <a:pt x="1765363" y="427442"/>
                </a:lnTo>
                <a:lnTo>
                  <a:pt x="1765672" y="422023"/>
                </a:lnTo>
                <a:lnTo>
                  <a:pt x="1764349" y="421948"/>
                </a:lnTo>
                <a:close/>
              </a:path>
              <a:path w="1921510" h="819785">
                <a:moveTo>
                  <a:pt x="1765053" y="432887"/>
                </a:moveTo>
                <a:lnTo>
                  <a:pt x="1764643" y="432946"/>
                </a:lnTo>
                <a:lnTo>
                  <a:pt x="1765048" y="432969"/>
                </a:lnTo>
                <a:close/>
              </a:path>
              <a:path w="1921510" h="819785">
                <a:moveTo>
                  <a:pt x="1764404" y="427442"/>
                </a:moveTo>
                <a:lnTo>
                  <a:pt x="1764092" y="432915"/>
                </a:lnTo>
                <a:lnTo>
                  <a:pt x="1764643" y="432946"/>
                </a:lnTo>
                <a:lnTo>
                  <a:pt x="1765053" y="432887"/>
                </a:lnTo>
                <a:lnTo>
                  <a:pt x="1765092" y="432195"/>
                </a:lnTo>
                <a:lnTo>
                  <a:pt x="1764404" y="427442"/>
                </a:lnTo>
                <a:close/>
              </a:path>
              <a:path w="1921510" h="819785">
                <a:moveTo>
                  <a:pt x="1765363" y="427442"/>
                </a:moveTo>
                <a:lnTo>
                  <a:pt x="1764404" y="427442"/>
                </a:lnTo>
                <a:lnTo>
                  <a:pt x="1765092" y="432195"/>
                </a:lnTo>
                <a:lnTo>
                  <a:pt x="1765363" y="427442"/>
                </a:lnTo>
                <a:close/>
              </a:path>
              <a:path w="1921510" h="819785">
                <a:moveTo>
                  <a:pt x="1783207" y="423021"/>
                </a:moveTo>
                <a:lnTo>
                  <a:pt x="1782583" y="433967"/>
                </a:lnTo>
                <a:lnTo>
                  <a:pt x="1786195" y="434172"/>
                </a:lnTo>
                <a:lnTo>
                  <a:pt x="1823042" y="436682"/>
                </a:lnTo>
                <a:lnTo>
                  <a:pt x="1823789" y="425743"/>
                </a:lnTo>
                <a:lnTo>
                  <a:pt x="1786819" y="423226"/>
                </a:lnTo>
                <a:lnTo>
                  <a:pt x="1783207" y="423021"/>
                </a:lnTo>
                <a:close/>
              </a:path>
              <a:path w="1921510" h="819785">
                <a:moveTo>
                  <a:pt x="1881379" y="425111"/>
                </a:moveTo>
                <a:lnTo>
                  <a:pt x="1870983" y="425463"/>
                </a:lnTo>
                <a:lnTo>
                  <a:pt x="1840869" y="425973"/>
                </a:lnTo>
                <a:lnTo>
                  <a:pt x="1841055" y="436935"/>
                </a:lnTo>
                <a:lnTo>
                  <a:pt x="1871169" y="436425"/>
                </a:lnTo>
                <a:lnTo>
                  <a:pt x="1881750" y="436068"/>
                </a:lnTo>
                <a:lnTo>
                  <a:pt x="1881379" y="425111"/>
                </a:lnTo>
                <a:close/>
              </a:path>
              <a:path w="1921510" h="819785">
                <a:moveTo>
                  <a:pt x="1920862" y="423775"/>
                </a:moveTo>
                <a:lnTo>
                  <a:pt x="1898931" y="424517"/>
                </a:lnTo>
                <a:lnTo>
                  <a:pt x="1899303" y="435474"/>
                </a:lnTo>
                <a:lnTo>
                  <a:pt x="1921234" y="434732"/>
                </a:lnTo>
                <a:lnTo>
                  <a:pt x="1920862" y="423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127585" y="5071545"/>
            <a:ext cx="1906905" cy="819785"/>
          </a:xfrm>
          <a:custGeom>
            <a:avLst/>
            <a:gdLst/>
            <a:ahLst/>
            <a:cxnLst/>
            <a:rect l="l" t="t" r="r" b="b"/>
            <a:pathLst>
              <a:path w="1906905" h="819785">
                <a:moveTo>
                  <a:pt x="23952" y="523598"/>
                </a:moveTo>
                <a:lnTo>
                  <a:pt x="0" y="523598"/>
                </a:lnTo>
                <a:lnTo>
                  <a:pt x="0" y="534562"/>
                </a:lnTo>
                <a:lnTo>
                  <a:pt x="30221" y="534562"/>
                </a:lnTo>
                <a:lnTo>
                  <a:pt x="31436" y="534101"/>
                </a:lnTo>
                <a:lnTo>
                  <a:pt x="33515" y="532255"/>
                </a:lnTo>
                <a:lnTo>
                  <a:pt x="34116" y="531104"/>
                </a:lnTo>
                <a:lnTo>
                  <a:pt x="34354" y="529080"/>
                </a:lnTo>
                <a:lnTo>
                  <a:pt x="28830" y="529080"/>
                </a:lnTo>
                <a:lnTo>
                  <a:pt x="23379" y="528436"/>
                </a:lnTo>
                <a:lnTo>
                  <a:pt x="23952" y="523598"/>
                </a:lnTo>
                <a:close/>
              </a:path>
              <a:path w="1906905" h="819785">
                <a:moveTo>
                  <a:pt x="25278" y="512409"/>
                </a:moveTo>
                <a:lnTo>
                  <a:pt x="23379" y="528436"/>
                </a:lnTo>
                <a:lnTo>
                  <a:pt x="28830" y="529080"/>
                </a:lnTo>
                <a:lnTo>
                  <a:pt x="28830" y="523598"/>
                </a:lnTo>
                <a:lnTo>
                  <a:pt x="34999" y="523598"/>
                </a:lnTo>
                <a:lnTo>
                  <a:pt x="36235" y="513095"/>
                </a:lnTo>
                <a:lnTo>
                  <a:pt x="36245" y="512853"/>
                </a:lnTo>
                <a:lnTo>
                  <a:pt x="30752" y="512853"/>
                </a:lnTo>
                <a:lnTo>
                  <a:pt x="25269" y="512611"/>
                </a:lnTo>
                <a:lnTo>
                  <a:pt x="25278" y="512409"/>
                </a:lnTo>
                <a:close/>
              </a:path>
              <a:path w="1906905" h="819785">
                <a:moveTo>
                  <a:pt x="34999" y="523598"/>
                </a:moveTo>
                <a:lnTo>
                  <a:pt x="28830" y="523598"/>
                </a:lnTo>
                <a:lnTo>
                  <a:pt x="28830" y="529080"/>
                </a:lnTo>
                <a:lnTo>
                  <a:pt x="34354" y="529080"/>
                </a:lnTo>
                <a:lnTo>
                  <a:pt x="34999" y="523598"/>
                </a:lnTo>
                <a:close/>
              </a:path>
              <a:path w="1906905" h="819785">
                <a:moveTo>
                  <a:pt x="25301" y="512209"/>
                </a:moveTo>
                <a:lnTo>
                  <a:pt x="25269" y="512611"/>
                </a:lnTo>
                <a:lnTo>
                  <a:pt x="30752" y="512853"/>
                </a:lnTo>
                <a:lnTo>
                  <a:pt x="25301" y="512209"/>
                </a:lnTo>
                <a:close/>
              </a:path>
              <a:path w="1906905" h="819785">
                <a:moveTo>
                  <a:pt x="36274" y="512209"/>
                </a:moveTo>
                <a:lnTo>
                  <a:pt x="25301" y="512209"/>
                </a:lnTo>
                <a:lnTo>
                  <a:pt x="30752" y="512853"/>
                </a:lnTo>
                <a:lnTo>
                  <a:pt x="36245" y="512853"/>
                </a:lnTo>
                <a:lnTo>
                  <a:pt x="36274" y="512209"/>
                </a:lnTo>
                <a:close/>
              </a:path>
              <a:path w="1906905" h="819785">
                <a:moveTo>
                  <a:pt x="26374" y="487605"/>
                </a:moveTo>
                <a:lnTo>
                  <a:pt x="25278" y="512409"/>
                </a:lnTo>
                <a:lnTo>
                  <a:pt x="25301" y="512209"/>
                </a:lnTo>
                <a:lnTo>
                  <a:pt x="36274" y="512209"/>
                </a:lnTo>
                <a:lnTo>
                  <a:pt x="37340" y="488089"/>
                </a:lnTo>
                <a:lnTo>
                  <a:pt x="26374" y="487605"/>
                </a:lnTo>
                <a:close/>
              </a:path>
              <a:path w="1906905" h="819785">
                <a:moveTo>
                  <a:pt x="27634" y="459127"/>
                </a:moveTo>
                <a:lnTo>
                  <a:pt x="27149" y="470080"/>
                </a:lnTo>
                <a:lnTo>
                  <a:pt x="38115" y="470564"/>
                </a:lnTo>
                <a:lnTo>
                  <a:pt x="38599" y="459611"/>
                </a:lnTo>
                <a:lnTo>
                  <a:pt x="27634" y="459127"/>
                </a:lnTo>
                <a:close/>
              </a:path>
              <a:path w="1906905" h="819785">
                <a:moveTo>
                  <a:pt x="30678" y="371557"/>
                </a:moveTo>
                <a:lnTo>
                  <a:pt x="29091" y="426159"/>
                </a:lnTo>
                <a:lnTo>
                  <a:pt x="28409" y="441603"/>
                </a:lnTo>
                <a:lnTo>
                  <a:pt x="39374" y="442086"/>
                </a:lnTo>
                <a:lnTo>
                  <a:pt x="40093" y="425675"/>
                </a:lnTo>
                <a:lnTo>
                  <a:pt x="41650" y="371874"/>
                </a:lnTo>
                <a:lnTo>
                  <a:pt x="30678" y="371557"/>
                </a:lnTo>
                <a:close/>
              </a:path>
              <a:path w="1906905" h="819785">
                <a:moveTo>
                  <a:pt x="31503" y="343064"/>
                </a:moveTo>
                <a:lnTo>
                  <a:pt x="31185" y="354023"/>
                </a:lnTo>
                <a:lnTo>
                  <a:pt x="42157" y="354339"/>
                </a:lnTo>
                <a:lnTo>
                  <a:pt x="42474" y="343380"/>
                </a:lnTo>
                <a:lnTo>
                  <a:pt x="31503" y="343064"/>
                </a:lnTo>
                <a:close/>
              </a:path>
              <a:path w="1906905" h="819785">
                <a:moveTo>
                  <a:pt x="34039" y="255391"/>
                </a:moveTo>
                <a:lnTo>
                  <a:pt x="32010" y="325529"/>
                </a:lnTo>
                <a:lnTo>
                  <a:pt x="42982" y="325846"/>
                </a:lnTo>
                <a:lnTo>
                  <a:pt x="45011" y="255708"/>
                </a:lnTo>
                <a:lnTo>
                  <a:pt x="34039" y="255391"/>
                </a:lnTo>
                <a:close/>
              </a:path>
              <a:path w="1906905" h="819785">
                <a:moveTo>
                  <a:pt x="34864" y="226898"/>
                </a:moveTo>
                <a:lnTo>
                  <a:pt x="34547" y="237857"/>
                </a:lnTo>
                <a:lnTo>
                  <a:pt x="45519" y="238174"/>
                </a:lnTo>
                <a:lnTo>
                  <a:pt x="45836" y="227215"/>
                </a:lnTo>
                <a:lnTo>
                  <a:pt x="34864" y="226898"/>
                </a:lnTo>
                <a:close/>
              </a:path>
              <a:path w="1906905" h="819785">
                <a:moveTo>
                  <a:pt x="37537" y="139216"/>
                </a:moveTo>
                <a:lnTo>
                  <a:pt x="35828" y="193591"/>
                </a:lnTo>
                <a:lnTo>
                  <a:pt x="35371" y="209363"/>
                </a:lnTo>
                <a:lnTo>
                  <a:pt x="46343" y="209680"/>
                </a:lnTo>
                <a:lnTo>
                  <a:pt x="46819" y="193274"/>
                </a:lnTo>
                <a:lnTo>
                  <a:pt x="48508" y="139560"/>
                </a:lnTo>
                <a:lnTo>
                  <a:pt x="37537" y="139216"/>
                </a:lnTo>
                <a:close/>
              </a:path>
              <a:path w="1906905" h="819785">
                <a:moveTo>
                  <a:pt x="38433" y="110725"/>
                </a:moveTo>
                <a:lnTo>
                  <a:pt x="38088" y="121683"/>
                </a:lnTo>
                <a:lnTo>
                  <a:pt x="49059" y="122027"/>
                </a:lnTo>
                <a:lnTo>
                  <a:pt x="49404" y="111069"/>
                </a:lnTo>
                <a:lnTo>
                  <a:pt x="38433" y="110725"/>
                </a:lnTo>
                <a:close/>
              </a:path>
              <a:path w="1906905" h="819785">
                <a:moveTo>
                  <a:pt x="41189" y="23059"/>
                </a:moveTo>
                <a:lnTo>
                  <a:pt x="38984" y="93191"/>
                </a:lnTo>
                <a:lnTo>
                  <a:pt x="49955" y="93536"/>
                </a:lnTo>
                <a:lnTo>
                  <a:pt x="52161" y="23403"/>
                </a:lnTo>
                <a:lnTo>
                  <a:pt x="41189" y="23059"/>
                </a:lnTo>
                <a:close/>
              </a:path>
              <a:path w="1906905" h="819785">
                <a:moveTo>
                  <a:pt x="52897" y="0"/>
                </a:moveTo>
                <a:lnTo>
                  <a:pt x="41915" y="0"/>
                </a:lnTo>
                <a:lnTo>
                  <a:pt x="41741" y="5526"/>
                </a:lnTo>
                <a:lnTo>
                  <a:pt x="52712" y="5870"/>
                </a:lnTo>
                <a:lnTo>
                  <a:pt x="52897" y="0"/>
                </a:lnTo>
                <a:close/>
              </a:path>
              <a:path w="1906905" h="819785">
                <a:moveTo>
                  <a:pt x="88325" y="0"/>
                </a:moveTo>
                <a:lnTo>
                  <a:pt x="77343" y="0"/>
                </a:lnTo>
                <a:lnTo>
                  <a:pt x="78183" y="26782"/>
                </a:lnTo>
                <a:lnTo>
                  <a:pt x="89154" y="26438"/>
                </a:lnTo>
                <a:lnTo>
                  <a:pt x="88325" y="0"/>
                </a:lnTo>
                <a:close/>
              </a:path>
              <a:path w="1906905" h="819785">
                <a:moveTo>
                  <a:pt x="89704" y="43971"/>
                </a:moveTo>
                <a:lnTo>
                  <a:pt x="78733" y="44315"/>
                </a:lnTo>
                <a:lnTo>
                  <a:pt x="79077" y="55273"/>
                </a:lnTo>
                <a:lnTo>
                  <a:pt x="90048" y="54930"/>
                </a:lnTo>
                <a:lnTo>
                  <a:pt x="89704" y="43971"/>
                </a:lnTo>
                <a:close/>
              </a:path>
              <a:path w="1906905" h="819785">
                <a:moveTo>
                  <a:pt x="90598" y="72463"/>
                </a:moveTo>
                <a:lnTo>
                  <a:pt x="79627" y="72806"/>
                </a:lnTo>
                <a:lnTo>
                  <a:pt x="81004" y="116712"/>
                </a:lnTo>
                <a:lnTo>
                  <a:pt x="81760" y="142927"/>
                </a:lnTo>
                <a:lnTo>
                  <a:pt x="92732" y="142611"/>
                </a:lnTo>
                <a:lnTo>
                  <a:pt x="91975" y="116369"/>
                </a:lnTo>
                <a:lnTo>
                  <a:pt x="90598" y="72463"/>
                </a:lnTo>
                <a:close/>
              </a:path>
              <a:path w="1906905" h="819785">
                <a:moveTo>
                  <a:pt x="93238" y="160146"/>
                </a:moveTo>
                <a:lnTo>
                  <a:pt x="82266" y="160462"/>
                </a:lnTo>
                <a:lnTo>
                  <a:pt x="82582" y="171421"/>
                </a:lnTo>
                <a:lnTo>
                  <a:pt x="93554" y="171105"/>
                </a:lnTo>
                <a:lnTo>
                  <a:pt x="93238" y="160146"/>
                </a:lnTo>
                <a:close/>
              </a:path>
              <a:path w="1906905" h="819785">
                <a:moveTo>
                  <a:pt x="94060" y="188639"/>
                </a:moveTo>
                <a:lnTo>
                  <a:pt x="83088" y="188955"/>
                </a:lnTo>
                <a:lnTo>
                  <a:pt x="85111" y="259093"/>
                </a:lnTo>
                <a:lnTo>
                  <a:pt x="96083" y="258778"/>
                </a:lnTo>
                <a:lnTo>
                  <a:pt x="94060" y="188639"/>
                </a:lnTo>
                <a:close/>
              </a:path>
              <a:path w="1906905" h="819785">
                <a:moveTo>
                  <a:pt x="96588" y="276312"/>
                </a:moveTo>
                <a:lnTo>
                  <a:pt x="85616" y="276628"/>
                </a:lnTo>
                <a:lnTo>
                  <a:pt x="85932" y="287587"/>
                </a:lnTo>
                <a:lnTo>
                  <a:pt x="96904" y="287271"/>
                </a:lnTo>
                <a:lnTo>
                  <a:pt x="96588" y="276312"/>
                </a:lnTo>
                <a:close/>
              </a:path>
              <a:path w="1906905" h="819785">
                <a:moveTo>
                  <a:pt x="97410" y="304806"/>
                </a:moveTo>
                <a:lnTo>
                  <a:pt x="86438" y="305121"/>
                </a:lnTo>
                <a:lnTo>
                  <a:pt x="88461" y="375259"/>
                </a:lnTo>
                <a:lnTo>
                  <a:pt x="99433" y="374943"/>
                </a:lnTo>
                <a:lnTo>
                  <a:pt x="97410" y="304806"/>
                </a:lnTo>
                <a:close/>
              </a:path>
              <a:path w="1906905" h="819785">
                <a:moveTo>
                  <a:pt x="99939" y="392478"/>
                </a:moveTo>
                <a:lnTo>
                  <a:pt x="88967" y="392794"/>
                </a:lnTo>
                <a:lnTo>
                  <a:pt x="89283" y="403753"/>
                </a:lnTo>
                <a:lnTo>
                  <a:pt x="100255" y="403437"/>
                </a:lnTo>
                <a:lnTo>
                  <a:pt x="99939" y="392478"/>
                </a:lnTo>
                <a:close/>
              </a:path>
              <a:path w="1906905" h="819785">
                <a:moveTo>
                  <a:pt x="100760" y="420972"/>
                </a:moveTo>
                <a:lnTo>
                  <a:pt x="89788" y="421287"/>
                </a:lnTo>
                <a:lnTo>
                  <a:pt x="91811" y="491425"/>
                </a:lnTo>
                <a:lnTo>
                  <a:pt x="102783" y="491110"/>
                </a:lnTo>
                <a:lnTo>
                  <a:pt x="100760" y="420972"/>
                </a:lnTo>
                <a:close/>
              </a:path>
              <a:path w="1906905" h="819785">
                <a:moveTo>
                  <a:pt x="103289" y="508644"/>
                </a:moveTo>
                <a:lnTo>
                  <a:pt x="92317" y="508960"/>
                </a:lnTo>
                <a:lnTo>
                  <a:pt x="92633" y="519919"/>
                </a:lnTo>
                <a:lnTo>
                  <a:pt x="103605" y="519603"/>
                </a:lnTo>
                <a:lnTo>
                  <a:pt x="103289" y="508644"/>
                </a:lnTo>
                <a:close/>
              </a:path>
              <a:path w="1906905" h="819785">
                <a:moveTo>
                  <a:pt x="104111" y="537138"/>
                </a:moveTo>
                <a:lnTo>
                  <a:pt x="93139" y="537453"/>
                </a:lnTo>
                <a:lnTo>
                  <a:pt x="95162" y="607592"/>
                </a:lnTo>
                <a:lnTo>
                  <a:pt x="106134" y="607276"/>
                </a:lnTo>
                <a:lnTo>
                  <a:pt x="104111" y="537138"/>
                </a:lnTo>
                <a:close/>
              </a:path>
              <a:path w="1906905" h="819785">
                <a:moveTo>
                  <a:pt x="106639" y="624810"/>
                </a:moveTo>
                <a:lnTo>
                  <a:pt x="95667" y="625126"/>
                </a:lnTo>
                <a:lnTo>
                  <a:pt x="95983" y="636085"/>
                </a:lnTo>
                <a:lnTo>
                  <a:pt x="106955" y="635769"/>
                </a:lnTo>
                <a:lnTo>
                  <a:pt x="106639" y="624810"/>
                </a:lnTo>
                <a:close/>
              </a:path>
              <a:path w="1906905" h="819785">
                <a:moveTo>
                  <a:pt x="107461" y="653304"/>
                </a:moveTo>
                <a:lnTo>
                  <a:pt x="96489" y="653620"/>
                </a:lnTo>
                <a:lnTo>
                  <a:pt x="98512" y="723758"/>
                </a:lnTo>
                <a:lnTo>
                  <a:pt x="109484" y="723442"/>
                </a:lnTo>
                <a:lnTo>
                  <a:pt x="107461" y="653304"/>
                </a:lnTo>
                <a:close/>
              </a:path>
              <a:path w="1906905" h="819785">
                <a:moveTo>
                  <a:pt x="109989" y="740976"/>
                </a:moveTo>
                <a:lnTo>
                  <a:pt x="99017" y="741292"/>
                </a:lnTo>
                <a:lnTo>
                  <a:pt x="99334" y="752251"/>
                </a:lnTo>
                <a:lnTo>
                  <a:pt x="110306" y="751935"/>
                </a:lnTo>
                <a:lnTo>
                  <a:pt x="109989" y="740976"/>
                </a:lnTo>
                <a:close/>
              </a:path>
              <a:path w="1906905" h="819785">
                <a:moveTo>
                  <a:pt x="110811" y="769470"/>
                </a:moveTo>
                <a:lnTo>
                  <a:pt x="99839" y="769786"/>
                </a:lnTo>
                <a:lnTo>
                  <a:pt x="101273" y="819497"/>
                </a:lnTo>
                <a:lnTo>
                  <a:pt x="112254" y="819497"/>
                </a:lnTo>
                <a:lnTo>
                  <a:pt x="110811" y="769470"/>
                </a:lnTo>
                <a:close/>
              </a:path>
              <a:path w="1906905" h="819785">
                <a:moveTo>
                  <a:pt x="137591" y="812687"/>
                </a:moveTo>
                <a:lnTo>
                  <a:pt x="137275" y="819497"/>
                </a:lnTo>
                <a:lnTo>
                  <a:pt x="148263" y="819497"/>
                </a:lnTo>
                <a:lnTo>
                  <a:pt x="148555" y="813195"/>
                </a:lnTo>
                <a:lnTo>
                  <a:pt x="137591" y="812687"/>
                </a:lnTo>
                <a:close/>
              </a:path>
              <a:path w="1906905" h="819785">
                <a:moveTo>
                  <a:pt x="141657" y="725072"/>
                </a:moveTo>
                <a:lnTo>
                  <a:pt x="138404" y="795164"/>
                </a:lnTo>
                <a:lnTo>
                  <a:pt x="149369" y="795672"/>
                </a:lnTo>
                <a:lnTo>
                  <a:pt x="152621" y="725580"/>
                </a:lnTo>
                <a:lnTo>
                  <a:pt x="141657" y="725072"/>
                </a:lnTo>
                <a:close/>
              </a:path>
              <a:path w="1906905" h="819785">
                <a:moveTo>
                  <a:pt x="142984" y="696595"/>
                </a:moveTo>
                <a:lnTo>
                  <a:pt x="142470" y="707550"/>
                </a:lnTo>
                <a:lnTo>
                  <a:pt x="153435" y="708057"/>
                </a:lnTo>
                <a:lnTo>
                  <a:pt x="153949" y="697109"/>
                </a:lnTo>
                <a:lnTo>
                  <a:pt x="142984" y="696595"/>
                </a:lnTo>
                <a:close/>
              </a:path>
              <a:path w="1906905" h="819785">
                <a:moveTo>
                  <a:pt x="147104" y="608982"/>
                </a:moveTo>
                <a:lnTo>
                  <a:pt x="143808" y="679072"/>
                </a:lnTo>
                <a:lnTo>
                  <a:pt x="154773" y="679586"/>
                </a:lnTo>
                <a:lnTo>
                  <a:pt x="158068" y="609497"/>
                </a:lnTo>
                <a:lnTo>
                  <a:pt x="147104" y="608982"/>
                </a:lnTo>
                <a:close/>
              </a:path>
              <a:path w="1906905" h="819785">
                <a:moveTo>
                  <a:pt x="148442" y="580508"/>
                </a:moveTo>
                <a:lnTo>
                  <a:pt x="147927" y="591460"/>
                </a:lnTo>
                <a:lnTo>
                  <a:pt x="158892" y="591974"/>
                </a:lnTo>
                <a:lnTo>
                  <a:pt x="159407" y="581023"/>
                </a:lnTo>
                <a:lnTo>
                  <a:pt x="148442" y="580508"/>
                </a:lnTo>
                <a:close/>
              </a:path>
              <a:path w="1906905" h="819785">
                <a:moveTo>
                  <a:pt x="152562" y="492896"/>
                </a:moveTo>
                <a:lnTo>
                  <a:pt x="149266" y="562986"/>
                </a:lnTo>
                <a:lnTo>
                  <a:pt x="160231" y="563500"/>
                </a:lnTo>
                <a:lnTo>
                  <a:pt x="163526" y="493410"/>
                </a:lnTo>
                <a:lnTo>
                  <a:pt x="152562" y="492896"/>
                </a:lnTo>
                <a:close/>
              </a:path>
              <a:path w="1906905" h="819785">
                <a:moveTo>
                  <a:pt x="153900" y="464422"/>
                </a:moveTo>
                <a:lnTo>
                  <a:pt x="153385" y="475374"/>
                </a:lnTo>
                <a:lnTo>
                  <a:pt x="164350" y="475888"/>
                </a:lnTo>
                <a:lnTo>
                  <a:pt x="164865" y="464936"/>
                </a:lnTo>
                <a:lnTo>
                  <a:pt x="153900" y="464422"/>
                </a:lnTo>
                <a:close/>
              </a:path>
              <a:path w="1906905" h="819785">
                <a:moveTo>
                  <a:pt x="158084" y="376699"/>
                </a:moveTo>
                <a:lnTo>
                  <a:pt x="157864" y="380123"/>
                </a:lnTo>
                <a:lnTo>
                  <a:pt x="154724" y="446900"/>
                </a:lnTo>
                <a:lnTo>
                  <a:pt x="165689" y="447414"/>
                </a:lnTo>
                <a:lnTo>
                  <a:pt x="168888" y="379608"/>
                </a:lnTo>
                <a:lnTo>
                  <a:pt x="169036" y="377441"/>
                </a:lnTo>
                <a:lnTo>
                  <a:pt x="158084" y="376699"/>
                </a:lnTo>
                <a:close/>
              </a:path>
              <a:path w="1906905" h="819785">
                <a:moveTo>
                  <a:pt x="160015" y="348259"/>
                </a:moveTo>
                <a:lnTo>
                  <a:pt x="159272" y="359198"/>
                </a:lnTo>
                <a:lnTo>
                  <a:pt x="170224" y="359939"/>
                </a:lnTo>
                <a:lnTo>
                  <a:pt x="170966" y="349001"/>
                </a:lnTo>
                <a:lnTo>
                  <a:pt x="160015" y="348259"/>
                </a:lnTo>
                <a:close/>
              </a:path>
              <a:path w="1906905" h="819785">
                <a:moveTo>
                  <a:pt x="166181" y="260561"/>
                </a:moveTo>
                <a:lnTo>
                  <a:pt x="165583" y="266221"/>
                </a:lnTo>
                <a:lnTo>
                  <a:pt x="161202" y="330758"/>
                </a:lnTo>
                <a:lnTo>
                  <a:pt x="172154" y="331499"/>
                </a:lnTo>
                <a:lnTo>
                  <a:pt x="176520" y="267171"/>
                </a:lnTo>
                <a:lnTo>
                  <a:pt x="171058" y="266592"/>
                </a:lnTo>
                <a:lnTo>
                  <a:pt x="176577" y="266592"/>
                </a:lnTo>
                <a:lnTo>
                  <a:pt x="177096" y="261719"/>
                </a:lnTo>
                <a:lnTo>
                  <a:pt x="166181" y="260561"/>
                </a:lnTo>
                <a:close/>
              </a:path>
              <a:path w="1906905" h="819785">
                <a:moveTo>
                  <a:pt x="171058" y="266592"/>
                </a:moveTo>
                <a:lnTo>
                  <a:pt x="176516" y="267171"/>
                </a:lnTo>
                <a:lnTo>
                  <a:pt x="176534" y="266963"/>
                </a:lnTo>
                <a:lnTo>
                  <a:pt x="171058" y="266592"/>
                </a:lnTo>
                <a:close/>
              </a:path>
              <a:path w="1906905" h="819785">
                <a:moveTo>
                  <a:pt x="176577" y="266592"/>
                </a:moveTo>
                <a:lnTo>
                  <a:pt x="171058" y="266592"/>
                </a:lnTo>
                <a:lnTo>
                  <a:pt x="176534" y="266963"/>
                </a:lnTo>
                <a:lnTo>
                  <a:pt x="176577" y="266592"/>
                </a:lnTo>
                <a:close/>
              </a:path>
              <a:path w="1906905" h="819785">
                <a:moveTo>
                  <a:pt x="169197" y="232215"/>
                </a:moveTo>
                <a:lnTo>
                  <a:pt x="168037" y="243117"/>
                </a:lnTo>
                <a:lnTo>
                  <a:pt x="178952" y="244276"/>
                </a:lnTo>
                <a:lnTo>
                  <a:pt x="180112" y="233374"/>
                </a:lnTo>
                <a:lnTo>
                  <a:pt x="169197" y="232215"/>
                </a:lnTo>
                <a:close/>
              </a:path>
              <a:path w="1906905" h="819785">
                <a:moveTo>
                  <a:pt x="188424" y="173529"/>
                </a:moveTo>
                <a:lnTo>
                  <a:pt x="171367" y="211818"/>
                </a:lnTo>
                <a:lnTo>
                  <a:pt x="171053" y="214771"/>
                </a:lnTo>
                <a:lnTo>
                  <a:pt x="181968" y="215930"/>
                </a:lnTo>
                <a:lnTo>
                  <a:pt x="182214" y="213430"/>
                </a:lnTo>
                <a:lnTo>
                  <a:pt x="176824" y="212397"/>
                </a:lnTo>
                <a:lnTo>
                  <a:pt x="182413" y="212397"/>
                </a:lnTo>
                <a:lnTo>
                  <a:pt x="186756" y="189775"/>
                </a:lnTo>
                <a:lnTo>
                  <a:pt x="186562" y="189775"/>
                </a:lnTo>
                <a:lnTo>
                  <a:pt x="181629" y="187372"/>
                </a:lnTo>
                <a:lnTo>
                  <a:pt x="186041" y="187372"/>
                </a:lnTo>
                <a:lnTo>
                  <a:pt x="184690" y="184276"/>
                </a:lnTo>
                <a:lnTo>
                  <a:pt x="183506" y="183087"/>
                </a:lnTo>
                <a:lnTo>
                  <a:pt x="185682" y="180924"/>
                </a:lnTo>
                <a:lnTo>
                  <a:pt x="185473" y="179500"/>
                </a:lnTo>
                <a:lnTo>
                  <a:pt x="187113" y="179500"/>
                </a:lnTo>
                <a:lnTo>
                  <a:pt x="187395" y="179220"/>
                </a:lnTo>
                <a:lnTo>
                  <a:pt x="194463" y="179220"/>
                </a:lnTo>
                <a:lnTo>
                  <a:pt x="194076" y="178330"/>
                </a:lnTo>
                <a:lnTo>
                  <a:pt x="193694" y="177769"/>
                </a:lnTo>
                <a:lnTo>
                  <a:pt x="189985" y="174048"/>
                </a:lnTo>
                <a:lnTo>
                  <a:pt x="188424" y="173529"/>
                </a:lnTo>
                <a:close/>
              </a:path>
              <a:path w="1906905" h="819785">
                <a:moveTo>
                  <a:pt x="176824" y="212397"/>
                </a:moveTo>
                <a:lnTo>
                  <a:pt x="182214" y="213430"/>
                </a:lnTo>
                <a:lnTo>
                  <a:pt x="182282" y="212976"/>
                </a:lnTo>
                <a:lnTo>
                  <a:pt x="176824" y="212397"/>
                </a:lnTo>
                <a:close/>
              </a:path>
              <a:path w="1906905" h="819785">
                <a:moveTo>
                  <a:pt x="182258" y="213205"/>
                </a:moveTo>
                <a:lnTo>
                  <a:pt x="182214" y="213430"/>
                </a:lnTo>
                <a:lnTo>
                  <a:pt x="182258" y="213205"/>
                </a:lnTo>
                <a:close/>
              </a:path>
              <a:path w="1906905" h="819785">
                <a:moveTo>
                  <a:pt x="182413" y="212397"/>
                </a:moveTo>
                <a:lnTo>
                  <a:pt x="176824" y="212397"/>
                </a:lnTo>
                <a:lnTo>
                  <a:pt x="182282" y="212976"/>
                </a:lnTo>
                <a:lnTo>
                  <a:pt x="182258" y="213205"/>
                </a:lnTo>
                <a:lnTo>
                  <a:pt x="182413" y="212397"/>
                </a:lnTo>
                <a:close/>
              </a:path>
              <a:path w="1906905" h="819785">
                <a:moveTo>
                  <a:pt x="202570" y="207162"/>
                </a:moveTo>
                <a:lnTo>
                  <a:pt x="197005" y="207162"/>
                </a:lnTo>
                <a:lnTo>
                  <a:pt x="191678" y="208479"/>
                </a:lnTo>
                <a:lnTo>
                  <a:pt x="191778" y="209160"/>
                </a:lnTo>
                <a:lnTo>
                  <a:pt x="202600" y="207329"/>
                </a:lnTo>
                <a:lnTo>
                  <a:pt x="202570" y="207162"/>
                </a:lnTo>
                <a:close/>
              </a:path>
              <a:path w="1906905" h="819785">
                <a:moveTo>
                  <a:pt x="191629" y="208280"/>
                </a:moveTo>
                <a:lnTo>
                  <a:pt x="191662" y="208479"/>
                </a:lnTo>
                <a:lnTo>
                  <a:pt x="191629" y="208280"/>
                </a:lnTo>
                <a:close/>
              </a:path>
              <a:path w="1906905" h="819785">
                <a:moveTo>
                  <a:pt x="197005" y="207162"/>
                </a:moveTo>
                <a:lnTo>
                  <a:pt x="191594" y="208077"/>
                </a:lnTo>
                <a:lnTo>
                  <a:pt x="191678" y="208479"/>
                </a:lnTo>
                <a:lnTo>
                  <a:pt x="197005" y="207162"/>
                </a:lnTo>
                <a:close/>
              </a:path>
              <a:path w="1906905" h="819785">
                <a:moveTo>
                  <a:pt x="197854" y="187774"/>
                </a:moveTo>
                <a:lnTo>
                  <a:pt x="192200" y="187774"/>
                </a:lnTo>
                <a:lnTo>
                  <a:pt x="187167" y="189959"/>
                </a:lnTo>
                <a:lnTo>
                  <a:pt x="191629" y="208280"/>
                </a:lnTo>
                <a:lnTo>
                  <a:pt x="191594" y="208077"/>
                </a:lnTo>
                <a:lnTo>
                  <a:pt x="197005" y="207162"/>
                </a:lnTo>
                <a:lnTo>
                  <a:pt x="202570" y="207162"/>
                </a:lnTo>
                <a:lnTo>
                  <a:pt x="202333" y="205845"/>
                </a:lnTo>
                <a:lnTo>
                  <a:pt x="197854" y="187774"/>
                </a:lnTo>
                <a:close/>
              </a:path>
              <a:path w="1906905" h="819785">
                <a:moveTo>
                  <a:pt x="186984" y="189538"/>
                </a:moveTo>
                <a:lnTo>
                  <a:pt x="187088" y="189959"/>
                </a:lnTo>
                <a:lnTo>
                  <a:pt x="186984" y="189538"/>
                </a:lnTo>
                <a:close/>
              </a:path>
              <a:path w="1906905" h="819785">
                <a:moveTo>
                  <a:pt x="192200" y="187774"/>
                </a:moveTo>
                <a:lnTo>
                  <a:pt x="186899" y="189085"/>
                </a:lnTo>
                <a:lnTo>
                  <a:pt x="186984" y="189538"/>
                </a:lnTo>
                <a:lnTo>
                  <a:pt x="187167" y="189959"/>
                </a:lnTo>
                <a:lnTo>
                  <a:pt x="192200" y="187774"/>
                </a:lnTo>
                <a:close/>
              </a:path>
              <a:path w="1906905" h="819785">
                <a:moveTo>
                  <a:pt x="181629" y="187372"/>
                </a:moveTo>
                <a:lnTo>
                  <a:pt x="186562" y="189775"/>
                </a:lnTo>
                <a:lnTo>
                  <a:pt x="186820" y="189248"/>
                </a:lnTo>
                <a:lnTo>
                  <a:pt x="186787" y="189085"/>
                </a:lnTo>
                <a:lnTo>
                  <a:pt x="186442" y="188294"/>
                </a:lnTo>
                <a:lnTo>
                  <a:pt x="181629" y="187372"/>
                </a:lnTo>
                <a:close/>
              </a:path>
              <a:path w="1906905" h="819785">
                <a:moveTo>
                  <a:pt x="186840" y="189207"/>
                </a:moveTo>
                <a:lnTo>
                  <a:pt x="186562" y="189775"/>
                </a:lnTo>
                <a:lnTo>
                  <a:pt x="186756" y="189775"/>
                </a:lnTo>
                <a:lnTo>
                  <a:pt x="186840" y="189207"/>
                </a:lnTo>
                <a:close/>
              </a:path>
              <a:path w="1906905" h="819785">
                <a:moveTo>
                  <a:pt x="186442" y="188294"/>
                </a:moveTo>
                <a:lnTo>
                  <a:pt x="186840" y="189207"/>
                </a:lnTo>
                <a:lnTo>
                  <a:pt x="187019" y="188405"/>
                </a:lnTo>
                <a:lnTo>
                  <a:pt x="186442" y="188294"/>
                </a:lnTo>
                <a:close/>
              </a:path>
              <a:path w="1906905" h="819785">
                <a:moveTo>
                  <a:pt x="184697" y="184282"/>
                </a:moveTo>
                <a:lnTo>
                  <a:pt x="186442" y="188294"/>
                </a:lnTo>
                <a:lnTo>
                  <a:pt x="187019" y="188405"/>
                </a:lnTo>
                <a:lnTo>
                  <a:pt x="186888" y="189088"/>
                </a:lnTo>
                <a:lnTo>
                  <a:pt x="188886" y="185016"/>
                </a:lnTo>
                <a:lnTo>
                  <a:pt x="185428" y="185016"/>
                </a:lnTo>
                <a:lnTo>
                  <a:pt x="184697" y="184282"/>
                </a:lnTo>
                <a:close/>
              </a:path>
              <a:path w="1906905" h="819785">
                <a:moveTo>
                  <a:pt x="195302" y="181148"/>
                </a:moveTo>
                <a:lnTo>
                  <a:pt x="189317" y="181148"/>
                </a:lnTo>
                <a:lnTo>
                  <a:pt x="189166" y="181299"/>
                </a:lnTo>
                <a:lnTo>
                  <a:pt x="190406" y="181903"/>
                </a:lnTo>
                <a:lnTo>
                  <a:pt x="186899" y="189085"/>
                </a:lnTo>
                <a:lnTo>
                  <a:pt x="192200" y="187774"/>
                </a:lnTo>
                <a:lnTo>
                  <a:pt x="197854" y="187774"/>
                </a:lnTo>
                <a:lnTo>
                  <a:pt x="197454" y="186160"/>
                </a:lnTo>
                <a:lnTo>
                  <a:pt x="197353" y="185862"/>
                </a:lnTo>
                <a:lnTo>
                  <a:pt x="195302" y="181148"/>
                </a:lnTo>
                <a:close/>
              </a:path>
              <a:path w="1906905" h="819785">
                <a:moveTo>
                  <a:pt x="186041" y="187372"/>
                </a:moveTo>
                <a:lnTo>
                  <a:pt x="181629" y="187372"/>
                </a:lnTo>
                <a:lnTo>
                  <a:pt x="186442" y="188294"/>
                </a:lnTo>
                <a:lnTo>
                  <a:pt x="186041" y="187372"/>
                </a:lnTo>
                <a:close/>
              </a:path>
              <a:path w="1906905" h="819785">
                <a:moveTo>
                  <a:pt x="185930" y="182618"/>
                </a:moveTo>
                <a:lnTo>
                  <a:pt x="184284" y="183333"/>
                </a:lnTo>
                <a:lnTo>
                  <a:pt x="184697" y="184282"/>
                </a:lnTo>
                <a:lnTo>
                  <a:pt x="185428" y="185016"/>
                </a:lnTo>
                <a:lnTo>
                  <a:pt x="186172" y="184276"/>
                </a:lnTo>
                <a:lnTo>
                  <a:pt x="185930" y="182618"/>
                </a:lnTo>
                <a:close/>
              </a:path>
              <a:path w="1906905" h="819785">
                <a:moveTo>
                  <a:pt x="186172" y="184276"/>
                </a:moveTo>
                <a:lnTo>
                  <a:pt x="185428" y="185016"/>
                </a:lnTo>
                <a:lnTo>
                  <a:pt x="188886" y="185016"/>
                </a:lnTo>
                <a:lnTo>
                  <a:pt x="186267" y="184924"/>
                </a:lnTo>
                <a:lnTo>
                  <a:pt x="186172" y="184276"/>
                </a:lnTo>
                <a:close/>
              </a:path>
              <a:path w="1906905" h="819785">
                <a:moveTo>
                  <a:pt x="187886" y="182572"/>
                </a:moveTo>
                <a:lnTo>
                  <a:pt x="186172" y="184276"/>
                </a:lnTo>
                <a:lnTo>
                  <a:pt x="186267" y="184924"/>
                </a:lnTo>
                <a:lnTo>
                  <a:pt x="188189" y="184644"/>
                </a:lnTo>
                <a:lnTo>
                  <a:pt x="187886" y="182572"/>
                </a:lnTo>
                <a:close/>
              </a:path>
              <a:path w="1906905" h="819785">
                <a:moveTo>
                  <a:pt x="189166" y="181299"/>
                </a:moveTo>
                <a:lnTo>
                  <a:pt x="187886" y="182572"/>
                </a:lnTo>
                <a:lnTo>
                  <a:pt x="188189" y="184644"/>
                </a:lnTo>
                <a:lnTo>
                  <a:pt x="186267" y="184924"/>
                </a:lnTo>
                <a:lnTo>
                  <a:pt x="188931" y="184924"/>
                </a:lnTo>
                <a:lnTo>
                  <a:pt x="190406" y="181903"/>
                </a:lnTo>
                <a:lnTo>
                  <a:pt x="189166" y="181299"/>
                </a:lnTo>
                <a:close/>
              </a:path>
              <a:path w="1906905" h="819785">
                <a:moveTo>
                  <a:pt x="185682" y="180924"/>
                </a:moveTo>
                <a:lnTo>
                  <a:pt x="183506" y="183087"/>
                </a:lnTo>
                <a:lnTo>
                  <a:pt x="184697" y="184282"/>
                </a:lnTo>
                <a:lnTo>
                  <a:pt x="184284" y="183333"/>
                </a:lnTo>
                <a:lnTo>
                  <a:pt x="185930" y="182618"/>
                </a:lnTo>
                <a:lnTo>
                  <a:pt x="185682" y="180924"/>
                </a:lnTo>
                <a:close/>
              </a:path>
              <a:path w="1906905" h="819785">
                <a:moveTo>
                  <a:pt x="187775" y="181817"/>
                </a:moveTo>
                <a:lnTo>
                  <a:pt x="186038" y="182572"/>
                </a:lnTo>
                <a:lnTo>
                  <a:pt x="186034" y="183333"/>
                </a:lnTo>
                <a:lnTo>
                  <a:pt x="186172" y="184276"/>
                </a:lnTo>
                <a:lnTo>
                  <a:pt x="187839" y="182618"/>
                </a:lnTo>
                <a:lnTo>
                  <a:pt x="187775" y="181817"/>
                </a:lnTo>
                <a:close/>
              </a:path>
              <a:path w="1906905" h="819785">
                <a:moveTo>
                  <a:pt x="186574" y="180036"/>
                </a:moveTo>
                <a:lnTo>
                  <a:pt x="185682" y="180924"/>
                </a:lnTo>
                <a:lnTo>
                  <a:pt x="185930" y="182618"/>
                </a:lnTo>
                <a:lnTo>
                  <a:pt x="187775" y="181817"/>
                </a:lnTo>
                <a:lnTo>
                  <a:pt x="187587" y="180530"/>
                </a:lnTo>
                <a:lnTo>
                  <a:pt x="186574" y="180036"/>
                </a:lnTo>
                <a:close/>
              </a:path>
              <a:path w="1906905" h="819785">
                <a:moveTo>
                  <a:pt x="189073" y="181254"/>
                </a:moveTo>
                <a:lnTo>
                  <a:pt x="187775" y="181817"/>
                </a:lnTo>
                <a:lnTo>
                  <a:pt x="187886" y="182572"/>
                </a:lnTo>
                <a:lnTo>
                  <a:pt x="189166" y="181299"/>
                </a:lnTo>
                <a:close/>
              </a:path>
              <a:path w="1906905" h="819785">
                <a:moveTo>
                  <a:pt x="187587" y="180530"/>
                </a:moveTo>
                <a:lnTo>
                  <a:pt x="187775" y="181817"/>
                </a:lnTo>
                <a:lnTo>
                  <a:pt x="189073" y="181254"/>
                </a:lnTo>
                <a:lnTo>
                  <a:pt x="187587" y="180530"/>
                </a:lnTo>
                <a:close/>
              </a:path>
              <a:path w="1906905" h="819785">
                <a:moveTo>
                  <a:pt x="189317" y="181148"/>
                </a:moveTo>
                <a:lnTo>
                  <a:pt x="189073" y="181254"/>
                </a:lnTo>
                <a:lnTo>
                  <a:pt x="189317" y="181148"/>
                </a:lnTo>
                <a:close/>
              </a:path>
              <a:path w="1906905" h="819785">
                <a:moveTo>
                  <a:pt x="194463" y="179220"/>
                </a:moveTo>
                <a:lnTo>
                  <a:pt x="187395" y="179220"/>
                </a:lnTo>
                <a:lnTo>
                  <a:pt x="187587" y="180530"/>
                </a:lnTo>
                <a:lnTo>
                  <a:pt x="189073" y="181254"/>
                </a:lnTo>
                <a:lnTo>
                  <a:pt x="189317" y="181148"/>
                </a:lnTo>
                <a:lnTo>
                  <a:pt x="195302" y="181148"/>
                </a:lnTo>
                <a:lnTo>
                  <a:pt x="194463" y="179220"/>
                </a:lnTo>
                <a:close/>
              </a:path>
              <a:path w="1906905" h="819785">
                <a:moveTo>
                  <a:pt x="185473" y="179500"/>
                </a:moveTo>
                <a:lnTo>
                  <a:pt x="185682" y="180924"/>
                </a:lnTo>
                <a:lnTo>
                  <a:pt x="186574" y="180036"/>
                </a:lnTo>
                <a:lnTo>
                  <a:pt x="185473" y="179500"/>
                </a:lnTo>
                <a:close/>
              </a:path>
              <a:path w="1906905" h="819785">
                <a:moveTo>
                  <a:pt x="187395" y="179220"/>
                </a:moveTo>
                <a:lnTo>
                  <a:pt x="186574" y="180036"/>
                </a:lnTo>
                <a:lnTo>
                  <a:pt x="187587" y="180530"/>
                </a:lnTo>
                <a:lnTo>
                  <a:pt x="187395" y="179220"/>
                </a:lnTo>
                <a:close/>
              </a:path>
              <a:path w="1906905" h="819785">
                <a:moveTo>
                  <a:pt x="187113" y="179500"/>
                </a:moveTo>
                <a:lnTo>
                  <a:pt x="185473" y="179500"/>
                </a:lnTo>
                <a:lnTo>
                  <a:pt x="186574" y="180036"/>
                </a:lnTo>
                <a:lnTo>
                  <a:pt x="187113" y="179500"/>
                </a:lnTo>
                <a:close/>
              </a:path>
              <a:path w="1906905" h="819785">
                <a:moveTo>
                  <a:pt x="205534" y="224625"/>
                </a:moveTo>
                <a:lnTo>
                  <a:pt x="194711" y="226456"/>
                </a:lnTo>
                <a:lnTo>
                  <a:pt x="196545" y="237266"/>
                </a:lnTo>
                <a:lnTo>
                  <a:pt x="207367" y="235434"/>
                </a:lnTo>
                <a:lnTo>
                  <a:pt x="205534" y="224625"/>
                </a:lnTo>
                <a:close/>
              </a:path>
              <a:path w="1906905" h="819785">
                <a:moveTo>
                  <a:pt x="210112" y="252933"/>
                </a:moveTo>
                <a:lnTo>
                  <a:pt x="199237" y="254424"/>
                </a:lnTo>
                <a:lnTo>
                  <a:pt x="208793" y="323939"/>
                </a:lnTo>
                <a:lnTo>
                  <a:pt x="219668" y="322447"/>
                </a:lnTo>
                <a:lnTo>
                  <a:pt x="210112" y="252933"/>
                </a:lnTo>
                <a:close/>
              </a:path>
              <a:path w="1906905" h="819785">
                <a:moveTo>
                  <a:pt x="222057" y="339826"/>
                </a:moveTo>
                <a:lnTo>
                  <a:pt x="211182" y="341317"/>
                </a:lnTo>
                <a:lnTo>
                  <a:pt x="212675" y="352179"/>
                </a:lnTo>
                <a:lnTo>
                  <a:pt x="223550" y="350688"/>
                </a:lnTo>
                <a:lnTo>
                  <a:pt x="222057" y="339826"/>
                </a:lnTo>
                <a:close/>
              </a:path>
              <a:path w="1906905" h="819785">
                <a:moveTo>
                  <a:pt x="226088" y="367995"/>
                </a:moveTo>
                <a:lnTo>
                  <a:pt x="215228" y="369585"/>
                </a:lnTo>
                <a:lnTo>
                  <a:pt x="225418" y="439010"/>
                </a:lnTo>
                <a:lnTo>
                  <a:pt x="236279" y="437420"/>
                </a:lnTo>
                <a:lnTo>
                  <a:pt x="226088" y="367995"/>
                </a:lnTo>
                <a:close/>
              </a:path>
              <a:path w="1906905" h="819785">
                <a:moveTo>
                  <a:pt x="239011" y="454530"/>
                </a:moveTo>
                <a:lnTo>
                  <a:pt x="228221" y="456539"/>
                </a:lnTo>
                <a:lnTo>
                  <a:pt x="230233" y="467317"/>
                </a:lnTo>
                <a:lnTo>
                  <a:pt x="241023" y="465307"/>
                </a:lnTo>
                <a:lnTo>
                  <a:pt x="239011" y="454530"/>
                </a:lnTo>
                <a:close/>
              </a:path>
              <a:path w="1906905" h="819785">
                <a:moveTo>
                  <a:pt x="244243" y="482552"/>
                </a:moveTo>
                <a:lnTo>
                  <a:pt x="233452" y="484562"/>
                </a:lnTo>
                <a:lnTo>
                  <a:pt x="236855" y="502725"/>
                </a:lnTo>
                <a:lnTo>
                  <a:pt x="244662" y="533203"/>
                </a:lnTo>
                <a:lnTo>
                  <a:pt x="250660" y="548738"/>
                </a:lnTo>
                <a:lnTo>
                  <a:pt x="250859" y="549115"/>
                </a:lnTo>
                <a:lnTo>
                  <a:pt x="253942" y="553602"/>
                </a:lnTo>
                <a:lnTo>
                  <a:pt x="262992" y="547397"/>
                </a:lnTo>
                <a:lnTo>
                  <a:pt x="262283" y="546366"/>
                </a:lnTo>
                <a:lnTo>
                  <a:pt x="255627" y="546366"/>
                </a:lnTo>
                <a:lnTo>
                  <a:pt x="260152" y="543264"/>
                </a:lnTo>
                <a:lnTo>
                  <a:pt x="260311" y="543264"/>
                </a:lnTo>
                <a:lnTo>
                  <a:pt x="255743" y="531432"/>
                </a:lnTo>
                <a:lnTo>
                  <a:pt x="249861" y="531432"/>
                </a:lnTo>
                <a:lnTo>
                  <a:pt x="254981" y="529459"/>
                </a:lnTo>
                <a:lnTo>
                  <a:pt x="247837" y="501368"/>
                </a:lnTo>
                <a:lnTo>
                  <a:pt x="242173" y="501368"/>
                </a:lnTo>
                <a:lnTo>
                  <a:pt x="247490" y="500011"/>
                </a:lnTo>
                <a:lnTo>
                  <a:pt x="244243" y="482552"/>
                </a:lnTo>
                <a:close/>
              </a:path>
              <a:path w="1906905" h="819785">
                <a:moveTo>
                  <a:pt x="260152" y="543264"/>
                </a:moveTo>
                <a:lnTo>
                  <a:pt x="255627" y="546366"/>
                </a:lnTo>
                <a:lnTo>
                  <a:pt x="260747" y="544394"/>
                </a:lnTo>
                <a:lnTo>
                  <a:pt x="260516" y="543794"/>
                </a:lnTo>
                <a:lnTo>
                  <a:pt x="260152" y="543264"/>
                </a:lnTo>
                <a:close/>
              </a:path>
              <a:path w="1906905" h="819785">
                <a:moveTo>
                  <a:pt x="260516" y="543794"/>
                </a:moveTo>
                <a:lnTo>
                  <a:pt x="260747" y="544394"/>
                </a:lnTo>
                <a:lnTo>
                  <a:pt x="255627" y="546366"/>
                </a:lnTo>
                <a:lnTo>
                  <a:pt x="262283" y="546366"/>
                </a:lnTo>
                <a:lnTo>
                  <a:pt x="260516" y="543794"/>
                </a:lnTo>
                <a:close/>
              </a:path>
              <a:path w="1906905" h="819785">
                <a:moveTo>
                  <a:pt x="260311" y="543264"/>
                </a:moveTo>
                <a:lnTo>
                  <a:pt x="260152" y="543264"/>
                </a:lnTo>
                <a:lnTo>
                  <a:pt x="260516" y="543794"/>
                </a:lnTo>
                <a:lnTo>
                  <a:pt x="260311" y="543264"/>
                </a:lnTo>
                <a:close/>
              </a:path>
              <a:path w="1906905" h="819785">
                <a:moveTo>
                  <a:pt x="254981" y="529459"/>
                </a:moveTo>
                <a:lnTo>
                  <a:pt x="249861" y="531432"/>
                </a:lnTo>
                <a:lnTo>
                  <a:pt x="255178" y="530075"/>
                </a:lnTo>
                <a:lnTo>
                  <a:pt x="255098" y="529761"/>
                </a:lnTo>
                <a:lnTo>
                  <a:pt x="254981" y="529459"/>
                </a:lnTo>
                <a:close/>
              </a:path>
              <a:path w="1906905" h="819785">
                <a:moveTo>
                  <a:pt x="255098" y="529761"/>
                </a:moveTo>
                <a:lnTo>
                  <a:pt x="255178" y="530075"/>
                </a:lnTo>
                <a:lnTo>
                  <a:pt x="249861" y="531432"/>
                </a:lnTo>
                <a:lnTo>
                  <a:pt x="255743" y="531432"/>
                </a:lnTo>
                <a:lnTo>
                  <a:pt x="255098" y="529761"/>
                </a:lnTo>
                <a:close/>
              </a:path>
              <a:path w="1906905" h="819785">
                <a:moveTo>
                  <a:pt x="255021" y="529459"/>
                </a:moveTo>
                <a:lnTo>
                  <a:pt x="255098" y="529761"/>
                </a:lnTo>
                <a:lnTo>
                  <a:pt x="255021" y="529459"/>
                </a:lnTo>
                <a:close/>
              </a:path>
              <a:path w="1906905" h="819785">
                <a:moveTo>
                  <a:pt x="247490" y="500011"/>
                </a:moveTo>
                <a:lnTo>
                  <a:pt x="242173" y="501368"/>
                </a:lnTo>
                <a:lnTo>
                  <a:pt x="247568" y="500363"/>
                </a:lnTo>
                <a:lnTo>
                  <a:pt x="247490" y="500011"/>
                </a:lnTo>
                <a:close/>
              </a:path>
              <a:path w="1906905" h="819785">
                <a:moveTo>
                  <a:pt x="247535" y="500187"/>
                </a:moveTo>
                <a:lnTo>
                  <a:pt x="247568" y="500363"/>
                </a:lnTo>
                <a:lnTo>
                  <a:pt x="242173" y="501368"/>
                </a:lnTo>
                <a:lnTo>
                  <a:pt x="247837" y="501368"/>
                </a:lnTo>
                <a:lnTo>
                  <a:pt x="247535" y="500187"/>
                </a:lnTo>
                <a:close/>
              </a:path>
              <a:path w="1906905" h="819785">
                <a:moveTo>
                  <a:pt x="247502" y="500011"/>
                </a:moveTo>
                <a:lnTo>
                  <a:pt x="247535" y="500187"/>
                </a:lnTo>
                <a:lnTo>
                  <a:pt x="247502" y="500011"/>
                </a:lnTo>
                <a:close/>
              </a:path>
              <a:path w="1906905" h="819785">
                <a:moveTo>
                  <a:pt x="270737" y="538971"/>
                </a:moveTo>
                <a:lnTo>
                  <a:pt x="266714" y="546825"/>
                </a:lnTo>
                <a:lnTo>
                  <a:pt x="276486" y="551819"/>
                </a:lnTo>
                <a:lnTo>
                  <a:pt x="280817" y="543363"/>
                </a:lnTo>
                <a:lnTo>
                  <a:pt x="281008" y="542859"/>
                </a:lnTo>
                <a:lnTo>
                  <a:pt x="281564" y="541214"/>
                </a:lnTo>
                <a:lnTo>
                  <a:pt x="281244" y="541107"/>
                </a:lnTo>
                <a:lnTo>
                  <a:pt x="275808" y="541107"/>
                </a:lnTo>
                <a:lnTo>
                  <a:pt x="270608" y="539354"/>
                </a:lnTo>
                <a:lnTo>
                  <a:pt x="270737" y="538971"/>
                </a:lnTo>
                <a:close/>
              </a:path>
              <a:path w="1906905" h="819785">
                <a:moveTo>
                  <a:pt x="270922" y="538610"/>
                </a:moveTo>
                <a:lnTo>
                  <a:pt x="270737" y="538971"/>
                </a:lnTo>
                <a:lnTo>
                  <a:pt x="270608" y="539354"/>
                </a:lnTo>
                <a:lnTo>
                  <a:pt x="275808" y="541107"/>
                </a:lnTo>
                <a:lnTo>
                  <a:pt x="270922" y="538610"/>
                </a:lnTo>
                <a:close/>
              </a:path>
              <a:path w="1906905" h="819785">
                <a:moveTo>
                  <a:pt x="273834" y="538610"/>
                </a:moveTo>
                <a:lnTo>
                  <a:pt x="270922" y="538610"/>
                </a:lnTo>
                <a:lnTo>
                  <a:pt x="275808" y="541107"/>
                </a:lnTo>
                <a:lnTo>
                  <a:pt x="281244" y="541107"/>
                </a:lnTo>
                <a:lnTo>
                  <a:pt x="273834" y="538610"/>
                </a:lnTo>
                <a:close/>
              </a:path>
              <a:path w="1906905" h="819785">
                <a:moveTo>
                  <a:pt x="271163" y="537710"/>
                </a:moveTo>
                <a:lnTo>
                  <a:pt x="270737" y="538971"/>
                </a:lnTo>
                <a:lnTo>
                  <a:pt x="270922" y="538610"/>
                </a:lnTo>
                <a:lnTo>
                  <a:pt x="273834" y="538610"/>
                </a:lnTo>
                <a:lnTo>
                  <a:pt x="271163" y="537710"/>
                </a:lnTo>
                <a:close/>
              </a:path>
              <a:path w="1906905" h="819785">
                <a:moveTo>
                  <a:pt x="293449" y="453407"/>
                </a:moveTo>
                <a:lnTo>
                  <a:pt x="284901" y="488396"/>
                </a:lnTo>
                <a:lnTo>
                  <a:pt x="276560" y="521474"/>
                </a:lnTo>
                <a:lnTo>
                  <a:pt x="287204" y="524152"/>
                </a:lnTo>
                <a:lnTo>
                  <a:pt x="295545" y="491074"/>
                </a:lnTo>
                <a:lnTo>
                  <a:pt x="304113" y="456006"/>
                </a:lnTo>
                <a:lnTo>
                  <a:pt x="293449" y="453407"/>
                </a:lnTo>
                <a:close/>
              </a:path>
              <a:path w="1906905" h="819785">
                <a:moveTo>
                  <a:pt x="338238" y="414403"/>
                </a:moveTo>
                <a:lnTo>
                  <a:pt x="332507" y="414403"/>
                </a:lnTo>
                <a:lnTo>
                  <a:pt x="327479" y="416600"/>
                </a:lnTo>
                <a:lnTo>
                  <a:pt x="334939" y="441545"/>
                </a:lnTo>
                <a:lnTo>
                  <a:pt x="336196" y="445926"/>
                </a:lnTo>
                <a:lnTo>
                  <a:pt x="346747" y="442903"/>
                </a:lnTo>
                <a:lnTo>
                  <a:pt x="345451" y="438391"/>
                </a:lnTo>
                <a:lnTo>
                  <a:pt x="338238" y="414403"/>
                </a:lnTo>
                <a:close/>
              </a:path>
              <a:path w="1906905" h="819785">
                <a:moveTo>
                  <a:pt x="300215" y="425714"/>
                </a:moveTo>
                <a:lnTo>
                  <a:pt x="297613" y="436365"/>
                </a:lnTo>
                <a:lnTo>
                  <a:pt x="308276" y="438964"/>
                </a:lnTo>
                <a:lnTo>
                  <a:pt x="310879" y="428313"/>
                </a:lnTo>
                <a:lnTo>
                  <a:pt x="300215" y="425714"/>
                </a:lnTo>
                <a:close/>
              </a:path>
              <a:path w="1906905" h="819785">
                <a:moveTo>
                  <a:pt x="327346" y="416296"/>
                </a:moveTo>
                <a:lnTo>
                  <a:pt x="327437" y="416600"/>
                </a:lnTo>
                <a:lnTo>
                  <a:pt x="327346" y="416296"/>
                </a:lnTo>
                <a:close/>
              </a:path>
              <a:path w="1906905" h="819785">
                <a:moveTo>
                  <a:pt x="332507" y="414403"/>
                </a:moveTo>
                <a:lnTo>
                  <a:pt x="327251" y="415980"/>
                </a:lnTo>
                <a:lnTo>
                  <a:pt x="327346" y="416296"/>
                </a:lnTo>
                <a:lnTo>
                  <a:pt x="327479" y="416600"/>
                </a:lnTo>
                <a:lnTo>
                  <a:pt x="332507" y="414403"/>
                </a:lnTo>
                <a:close/>
              </a:path>
              <a:path w="1906905" h="819785">
                <a:moveTo>
                  <a:pt x="322942" y="406240"/>
                </a:moveTo>
                <a:lnTo>
                  <a:pt x="327346" y="416296"/>
                </a:lnTo>
                <a:lnTo>
                  <a:pt x="327251" y="415980"/>
                </a:lnTo>
                <a:lnTo>
                  <a:pt x="332507" y="414403"/>
                </a:lnTo>
                <a:lnTo>
                  <a:pt x="338238" y="414403"/>
                </a:lnTo>
                <a:lnTo>
                  <a:pt x="337700" y="412615"/>
                </a:lnTo>
                <a:lnTo>
                  <a:pt x="335155" y="406771"/>
                </a:lnTo>
                <a:lnTo>
                  <a:pt x="323351" y="406771"/>
                </a:lnTo>
                <a:lnTo>
                  <a:pt x="322942" y="406240"/>
                </a:lnTo>
                <a:close/>
              </a:path>
              <a:path w="1906905" h="819785">
                <a:moveTo>
                  <a:pt x="320679" y="391499"/>
                </a:moveTo>
                <a:lnTo>
                  <a:pt x="305790" y="408343"/>
                </a:lnTo>
                <a:lnTo>
                  <a:pt x="316006" y="412352"/>
                </a:lnTo>
                <a:lnTo>
                  <a:pt x="317870" y="407613"/>
                </a:lnTo>
                <a:lnTo>
                  <a:pt x="317639" y="407613"/>
                </a:lnTo>
                <a:lnTo>
                  <a:pt x="313287" y="404273"/>
                </a:lnTo>
                <a:lnTo>
                  <a:pt x="320209" y="404273"/>
                </a:lnTo>
                <a:lnTo>
                  <a:pt x="320818" y="403481"/>
                </a:lnTo>
                <a:lnTo>
                  <a:pt x="320655" y="403268"/>
                </a:lnTo>
                <a:lnTo>
                  <a:pt x="319704" y="403268"/>
                </a:lnTo>
                <a:lnTo>
                  <a:pt x="319460" y="402472"/>
                </a:lnTo>
                <a:lnTo>
                  <a:pt x="318728" y="402144"/>
                </a:lnTo>
                <a:lnTo>
                  <a:pt x="319006" y="401525"/>
                </a:lnTo>
                <a:lnTo>
                  <a:pt x="318953" y="400824"/>
                </a:lnTo>
                <a:lnTo>
                  <a:pt x="318092" y="398028"/>
                </a:lnTo>
                <a:lnTo>
                  <a:pt x="320577" y="398028"/>
                </a:lnTo>
                <a:lnTo>
                  <a:pt x="320975" y="397143"/>
                </a:lnTo>
                <a:lnTo>
                  <a:pt x="329786" y="397143"/>
                </a:lnTo>
                <a:lnTo>
                  <a:pt x="327648" y="394365"/>
                </a:lnTo>
                <a:lnTo>
                  <a:pt x="326946" y="393811"/>
                </a:lnTo>
                <a:lnTo>
                  <a:pt x="321966" y="391578"/>
                </a:lnTo>
                <a:lnTo>
                  <a:pt x="320679" y="391499"/>
                </a:lnTo>
                <a:close/>
              </a:path>
              <a:path w="1906905" h="819785">
                <a:moveTo>
                  <a:pt x="313287" y="404273"/>
                </a:moveTo>
                <a:lnTo>
                  <a:pt x="317639" y="407613"/>
                </a:lnTo>
                <a:lnTo>
                  <a:pt x="318112" y="406999"/>
                </a:lnTo>
                <a:lnTo>
                  <a:pt x="318201" y="406771"/>
                </a:lnTo>
                <a:lnTo>
                  <a:pt x="318301" y="406240"/>
                </a:lnTo>
                <a:lnTo>
                  <a:pt x="313287" y="404273"/>
                </a:lnTo>
                <a:close/>
              </a:path>
              <a:path w="1906905" h="819785">
                <a:moveTo>
                  <a:pt x="318112" y="406999"/>
                </a:moveTo>
                <a:lnTo>
                  <a:pt x="317639" y="407613"/>
                </a:lnTo>
                <a:lnTo>
                  <a:pt x="317870" y="407613"/>
                </a:lnTo>
                <a:lnTo>
                  <a:pt x="318112" y="406999"/>
                </a:lnTo>
                <a:close/>
              </a:path>
              <a:path w="1906905" h="819785">
                <a:moveTo>
                  <a:pt x="320209" y="404273"/>
                </a:moveTo>
                <a:lnTo>
                  <a:pt x="313287" y="404273"/>
                </a:lnTo>
                <a:lnTo>
                  <a:pt x="318395" y="406277"/>
                </a:lnTo>
                <a:lnTo>
                  <a:pt x="318112" y="406999"/>
                </a:lnTo>
                <a:lnTo>
                  <a:pt x="320209" y="404273"/>
                </a:lnTo>
                <a:close/>
              </a:path>
              <a:path w="1906905" h="819785">
                <a:moveTo>
                  <a:pt x="327702" y="403430"/>
                </a:moveTo>
                <a:lnTo>
                  <a:pt x="322674" y="405627"/>
                </a:lnTo>
                <a:lnTo>
                  <a:pt x="322971" y="406277"/>
                </a:lnTo>
                <a:lnTo>
                  <a:pt x="323351" y="406771"/>
                </a:lnTo>
                <a:lnTo>
                  <a:pt x="327702" y="403430"/>
                </a:lnTo>
                <a:close/>
              </a:path>
              <a:path w="1906905" h="819785">
                <a:moveTo>
                  <a:pt x="333692" y="403430"/>
                </a:moveTo>
                <a:lnTo>
                  <a:pt x="327702" y="403430"/>
                </a:lnTo>
                <a:lnTo>
                  <a:pt x="323351" y="406771"/>
                </a:lnTo>
                <a:lnTo>
                  <a:pt x="335155" y="406771"/>
                </a:lnTo>
                <a:lnTo>
                  <a:pt x="333692" y="403430"/>
                </a:lnTo>
                <a:close/>
              </a:path>
              <a:path w="1906905" h="819785">
                <a:moveTo>
                  <a:pt x="321047" y="403184"/>
                </a:moveTo>
                <a:lnTo>
                  <a:pt x="320818" y="403481"/>
                </a:lnTo>
                <a:lnTo>
                  <a:pt x="322942" y="406240"/>
                </a:lnTo>
                <a:lnTo>
                  <a:pt x="322674" y="405627"/>
                </a:lnTo>
                <a:lnTo>
                  <a:pt x="327688" y="403436"/>
                </a:lnTo>
                <a:lnTo>
                  <a:pt x="321597" y="403430"/>
                </a:lnTo>
                <a:lnTo>
                  <a:pt x="321047" y="403184"/>
                </a:lnTo>
                <a:close/>
              </a:path>
              <a:path w="1906905" h="819785">
                <a:moveTo>
                  <a:pt x="320613" y="402989"/>
                </a:moveTo>
                <a:lnTo>
                  <a:pt x="320590" y="403184"/>
                </a:lnTo>
                <a:lnTo>
                  <a:pt x="320818" y="403481"/>
                </a:lnTo>
                <a:lnTo>
                  <a:pt x="321047" y="403184"/>
                </a:lnTo>
                <a:lnTo>
                  <a:pt x="320613" y="402989"/>
                </a:lnTo>
                <a:close/>
              </a:path>
              <a:path w="1906905" h="819785">
                <a:moveTo>
                  <a:pt x="322004" y="402562"/>
                </a:moveTo>
                <a:lnTo>
                  <a:pt x="321377" y="402754"/>
                </a:lnTo>
                <a:lnTo>
                  <a:pt x="321047" y="403184"/>
                </a:lnTo>
                <a:lnTo>
                  <a:pt x="321611" y="403436"/>
                </a:lnTo>
                <a:lnTo>
                  <a:pt x="322004" y="402562"/>
                </a:lnTo>
                <a:close/>
              </a:path>
              <a:path w="1906905" h="819785">
                <a:moveTo>
                  <a:pt x="330780" y="398435"/>
                </a:moveTo>
                <a:lnTo>
                  <a:pt x="323858" y="398435"/>
                </a:lnTo>
                <a:lnTo>
                  <a:pt x="322470" y="401525"/>
                </a:lnTo>
                <a:lnTo>
                  <a:pt x="322401" y="401776"/>
                </a:lnTo>
                <a:lnTo>
                  <a:pt x="322587" y="402383"/>
                </a:lnTo>
                <a:lnTo>
                  <a:pt x="322004" y="402562"/>
                </a:lnTo>
                <a:lnTo>
                  <a:pt x="321611" y="403436"/>
                </a:lnTo>
                <a:lnTo>
                  <a:pt x="327702" y="403430"/>
                </a:lnTo>
                <a:lnTo>
                  <a:pt x="333692" y="403430"/>
                </a:lnTo>
                <a:lnTo>
                  <a:pt x="332551" y="400824"/>
                </a:lnTo>
                <a:lnTo>
                  <a:pt x="332326" y="400443"/>
                </a:lnTo>
                <a:lnTo>
                  <a:pt x="330780" y="398435"/>
                </a:lnTo>
                <a:close/>
              </a:path>
              <a:path w="1906905" h="819785">
                <a:moveTo>
                  <a:pt x="319460" y="402472"/>
                </a:moveTo>
                <a:lnTo>
                  <a:pt x="319704" y="403268"/>
                </a:lnTo>
                <a:lnTo>
                  <a:pt x="320473" y="403032"/>
                </a:lnTo>
                <a:lnTo>
                  <a:pt x="320349" y="402871"/>
                </a:lnTo>
                <a:lnTo>
                  <a:pt x="319460" y="402472"/>
                </a:lnTo>
                <a:close/>
              </a:path>
              <a:path w="1906905" h="819785">
                <a:moveTo>
                  <a:pt x="320473" y="403032"/>
                </a:moveTo>
                <a:lnTo>
                  <a:pt x="319704" y="403268"/>
                </a:lnTo>
                <a:lnTo>
                  <a:pt x="320655" y="403268"/>
                </a:lnTo>
                <a:lnTo>
                  <a:pt x="320473" y="403032"/>
                </a:lnTo>
                <a:close/>
              </a:path>
              <a:path w="1906905" h="819785">
                <a:moveTo>
                  <a:pt x="321377" y="402754"/>
                </a:moveTo>
                <a:lnTo>
                  <a:pt x="320613" y="402989"/>
                </a:lnTo>
                <a:lnTo>
                  <a:pt x="321047" y="403184"/>
                </a:lnTo>
                <a:lnTo>
                  <a:pt x="321377" y="402754"/>
                </a:lnTo>
                <a:close/>
              </a:path>
              <a:path w="1906905" h="819785">
                <a:moveTo>
                  <a:pt x="320349" y="402871"/>
                </a:moveTo>
                <a:lnTo>
                  <a:pt x="320473" y="403032"/>
                </a:lnTo>
                <a:lnTo>
                  <a:pt x="320613" y="402989"/>
                </a:lnTo>
                <a:lnTo>
                  <a:pt x="320349" y="402871"/>
                </a:lnTo>
                <a:close/>
              </a:path>
              <a:path w="1906905" h="819785">
                <a:moveTo>
                  <a:pt x="321241" y="400445"/>
                </a:moveTo>
                <a:lnTo>
                  <a:pt x="319583" y="401718"/>
                </a:lnTo>
                <a:lnTo>
                  <a:pt x="320349" y="402871"/>
                </a:lnTo>
                <a:lnTo>
                  <a:pt x="320613" y="402989"/>
                </a:lnTo>
                <a:lnTo>
                  <a:pt x="321377" y="402754"/>
                </a:lnTo>
                <a:lnTo>
                  <a:pt x="322175" y="401718"/>
                </a:lnTo>
                <a:lnTo>
                  <a:pt x="322223" y="401199"/>
                </a:lnTo>
                <a:lnTo>
                  <a:pt x="321241" y="400445"/>
                </a:lnTo>
                <a:close/>
              </a:path>
              <a:path w="1906905" h="819785">
                <a:moveTo>
                  <a:pt x="319940" y="399446"/>
                </a:moveTo>
                <a:lnTo>
                  <a:pt x="319152" y="401199"/>
                </a:lnTo>
                <a:lnTo>
                  <a:pt x="319120" y="401368"/>
                </a:lnTo>
                <a:lnTo>
                  <a:pt x="319460" y="402472"/>
                </a:lnTo>
                <a:lnTo>
                  <a:pt x="320349" y="402871"/>
                </a:lnTo>
                <a:lnTo>
                  <a:pt x="319516" y="401788"/>
                </a:lnTo>
                <a:lnTo>
                  <a:pt x="321241" y="400445"/>
                </a:lnTo>
                <a:lnTo>
                  <a:pt x="319940" y="399446"/>
                </a:lnTo>
                <a:close/>
              </a:path>
              <a:path w="1906905" h="819785">
                <a:moveTo>
                  <a:pt x="322323" y="401525"/>
                </a:moveTo>
                <a:lnTo>
                  <a:pt x="321377" y="402754"/>
                </a:lnTo>
                <a:lnTo>
                  <a:pt x="322004" y="402562"/>
                </a:lnTo>
                <a:lnTo>
                  <a:pt x="322352" y="401788"/>
                </a:lnTo>
                <a:lnTo>
                  <a:pt x="322323" y="401525"/>
                </a:lnTo>
                <a:close/>
              </a:path>
              <a:path w="1906905" h="819785">
                <a:moveTo>
                  <a:pt x="322383" y="401718"/>
                </a:moveTo>
                <a:lnTo>
                  <a:pt x="322004" y="402562"/>
                </a:lnTo>
                <a:lnTo>
                  <a:pt x="322587" y="402383"/>
                </a:lnTo>
                <a:lnTo>
                  <a:pt x="322383" y="401718"/>
                </a:lnTo>
                <a:close/>
              </a:path>
              <a:path w="1906905" h="819785">
                <a:moveTo>
                  <a:pt x="319102" y="401311"/>
                </a:moveTo>
                <a:lnTo>
                  <a:pt x="318728" y="402144"/>
                </a:lnTo>
                <a:lnTo>
                  <a:pt x="319460" y="402472"/>
                </a:lnTo>
                <a:lnTo>
                  <a:pt x="319102" y="401311"/>
                </a:lnTo>
                <a:close/>
              </a:path>
              <a:path w="1906905" h="819785">
                <a:moveTo>
                  <a:pt x="323858" y="398435"/>
                </a:moveTo>
                <a:lnTo>
                  <a:pt x="321848" y="399979"/>
                </a:lnTo>
                <a:lnTo>
                  <a:pt x="322223" y="401199"/>
                </a:lnTo>
                <a:lnTo>
                  <a:pt x="322369" y="401311"/>
                </a:lnTo>
                <a:lnTo>
                  <a:pt x="322383" y="401718"/>
                </a:lnTo>
                <a:lnTo>
                  <a:pt x="323858" y="398435"/>
                </a:lnTo>
                <a:close/>
              </a:path>
              <a:path w="1906905" h="819785">
                <a:moveTo>
                  <a:pt x="322223" y="401199"/>
                </a:moveTo>
                <a:lnTo>
                  <a:pt x="322323" y="401525"/>
                </a:lnTo>
                <a:lnTo>
                  <a:pt x="322369" y="401311"/>
                </a:lnTo>
                <a:lnTo>
                  <a:pt x="322223" y="401199"/>
                </a:lnTo>
                <a:close/>
              </a:path>
              <a:path w="1906905" h="819785">
                <a:moveTo>
                  <a:pt x="318092" y="398028"/>
                </a:moveTo>
                <a:lnTo>
                  <a:pt x="319102" y="401311"/>
                </a:lnTo>
                <a:lnTo>
                  <a:pt x="319940" y="399446"/>
                </a:lnTo>
                <a:lnTo>
                  <a:pt x="318092" y="398028"/>
                </a:lnTo>
                <a:close/>
              </a:path>
              <a:path w="1906905" h="819785">
                <a:moveTo>
                  <a:pt x="321848" y="399979"/>
                </a:moveTo>
                <a:lnTo>
                  <a:pt x="321241" y="400445"/>
                </a:lnTo>
                <a:lnTo>
                  <a:pt x="322223" y="401199"/>
                </a:lnTo>
                <a:lnTo>
                  <a:pt x="321848" y="399979"/>
                </a:lnTo>
                <a:close/>
              </a:path>
              <a:path w="1906905" h="819785">
                <a:moveTo>
                  <a:pt x="320975" y="397143"/>
                </a:moveTo>
                <a:lnTo>
                  <a:pt x="319940" y="399446"/>
                </a:lnTo>
                <a:lnTo>
                  <a:pt x="321243" y="400443"/>
                </a:lnTo>
                <a:lnTo>
                  <a:pt x="321848" y="399979"/>
                </a:lnTo>
                <a:lnTo>
                  <a:pt x="320975" y="397143"/>
                </a:lnTo>
                <a:close/>
              </a:path>
              <a:path w="1906905" h="819785">
                <a:moveTo>
                  <a:pt x="329786" y="397143"/>
                </a:moveTo>
                <a:lnTo>
                  <a:pt x="320975" y="397143"/>
                </a:lnTo>
                <a:lnTo>
                  <a:pt x="321848" y="399979"/>
                </a:lnTo>
                <a:lnTo>
                  <a:pt x="323858" y="398435"/>
                </a:lnTo>
                <a:lnTo>
                  <a:pt x="330780" y="398435"/>
                </a:lnTo>
                <a:lnTo>
                  <a:pt x="329786" y="397143"/>
                </a:lnTo>
                <a:close/>
              </a:path>
              <a:path w="1906905" h="819785">
                <a:moveTo>
                  <a:pt x="320577" y="398028"/>
                </a:moveTo>
                <a:lnTo>
                  <a:pt x="318092" y="398028"/>
                </a:lnTo>
                <a:lnTo>
                  <a:pt x="319940" y="399446"/>
                </a:lnTo>
                <a:lnTo>
                  <a:pt x="320577" y="398028"/>
                </a:lnTo>
                <a:close/>
              </a:path>
              <a:path w="1906905" h="819785">
                <a:moveTo>
                  <a:pt x="359459" y="487165"/>
                </a:moveTo>
                <a:lnTo>
                  <a:pt x="348908" y="490188"/>
                </a:lnTo>
                <a:lnTo>
                  <a:pt x="351358" y="498720"/>
                </a:lnTo>
                <a:lnTo>
                  <a:pt x="351494" y="499060"/>
                </a:lnTo>
                <a:lnTo>
                  <a:pt x="356825" y="509282"/>
                </a:lnTo>
                <a:lnTo>
                  <a:pt x="357302" y="509863"/>
                </a:lnTo>
                <a:lnTo>
                  <a:pt x="363009" y="514440"/>
                </a:lnTo>
                <a:lnTo>
                  <a:pt x="364442" y="514819"/>
                </a:lnTo>
                <a:lnTo>
                  <a:pt x="370111" y="513919"/>
                </a:lnTo>
                <a:lnTo>
                  <a:pt x="371126" y="513399"/>
                </a:lnTo>
                <a:lnTo>
                  <a:pt x="375308" y="509151"/>
                </a:lnTo>
                <a:lnTo>
                  <a:pt x="365181" y="509151"/>
                </a:lnTo>
                <a:lnTo>
                  <a:pt x="364691" y="506069"/>
                </a:lnTo>
                <a:lnTo>
                  <a:pt x="361337" y="506069"/>
                </a:lnTo>
                <a:lnTo>
                  <a:pt x="364773" y="501794"/>
                </a:lnTo>
                <a:lnTo>
                  <a:pt x="365296" y="501794"/>
                </a:lnTo>
                <a:lnTo>
                  <a:pt x="362720" y="496854"/>
                </a:lnTo>
                <a:lnTo>
                  <a:pt x="356532" y="496854"/>
                </a:lnTo>
                <a:lnTo>
                  <a:pt x="361400" y="494322"/>
                </a:lnTo>
                <a:lnTo>
                  <a:pt x="359459" y="487165"/>
                </a:lnTo>
                <a:close/>
              </a:path>
              <a:path w="1906905" h="819785">
                <a:moveTo>
                  <a:pt x="364558" y="505235"/>
                </a:moveTo>
                <a:lnTo>
                  <a:pt x="365181" y="509151"/>
                </a:lnTo>
                <a:lnTo>
                  <a:pt x="366661" y="507310"/>
                </a:lnTo>
                <a:lnTo>
                  <a:pt x="364558" y="505235"/>
                </a:lnTo>
                <a:close/>
              </a:path>
              <a:path w="1906905" h="819785">
                <a:moveTo>
                  <a:pt x="367749" y="504180"/>
                </a:moveTo>
                <a:lnTo>
                  <a:pt x="368617" y="504877"/>
                </a:lnTo>
                <a:lnTo>
                  <a:pt x="367649" y="506082"/>
                </a:lnTo>
                <a:lnTo>
                  <a:pt x="368064" y="508694"/>
                </a:lnTo>
                <a:lnTo>
                  <a:pt x="365549" y="508694"/>
                </a:lnTo>
                <a:lnTo>
                  <a:pt x="365181" y="509151"/>
                </a:lnTo>
                <a:lnTo>
                  <a:pt x="375308" y="509151"/>
                </a:lnTo>
                <a:lnTo>
                  <a:pt x="375624" y="508694"/>
                </a:lnTo>
                <a:lnTo>
                  <a:pt x="368064" y="508694"/>
                </a:lnTo>
                <a:lnTo>
                  <a:pt x="366661" y="507310"/>
                </a:lnTo>
                <a:lnTo>
                  <a:pt x="376316" y="507310"/>
                </a:lnTo>
                <a:lnTo>
                  <a:pt x="377083" y="505778"/>
                </a:lnTo>
                <a:lnTo>
                  <a:pt x="370947" y="505778"/>
                </a:lnTo>
                <a:lnTo>
                  <a:pt x="367749" y="504180"/>
                </a:lnTo>
                <a:close/>
              </a:path>
              <a:path w="1906905" h="819785">
                <a:moveTo>
                  <a:pt x="367649" y="506082"/>
                </a:moveTo>
                <a:lnTo>
                  <a:pt x="366661" y="507310"/>
                </a:lnTo>
                <a:lnTo>
                  <a:pt x="368064" y="508694"/>
                </a:lnTo>
                <a:lnTo>
                  <a:pt x="367649" y="506082"/>
                </a:lnTo>
                <a:close/>
              </a:path>
              <a:path w="1906905" h="819785">
                <a:moveTo>
                  <a:pt x="366249" y="503431"/>
                </a:moveTo>
                <a:lnTo>
                  <a:pt x="366155" y="503562"/>
                </a:lnTo>
                <a:lnTo>
                  <a:pt x="364651" y="504345"/>
                </a:lnTo>
                <a:lnTo>
                  <a:pt x="364558" y="505235"/>
                </a:lnTo>
                <a:lnTo>
                  <a:pt x="366661" y="507310"/>
                </a:lnTo>
                <a:lnTo>
                  <a:pt x="367649" y="506082"/>
                </a:lnTo>
                <a:lnTo>
                  <a:pt x="367311" y="503962"/>
                </a:lnTo>
                <a:lnTo>
                  <a:pt x="366249" y="503431"/>
                </a:lnTo>
                <a:close/>
              </a:path>
              <a:path w="1906905" h="819785">
                <a:moveTo>
                  <a:pt x="367311" y="503962"/>
                </a:moveTo>
                <a:lnTo>
                  <a:pt x="367649" y="506082"/>
                </a:lnTo>
                <a:lnTo>
                  <a:pt x="368617" y="504877"/>
                </a:lnTo>
                <a:lnTo>
                  <a:pt x="367749" y="504180"/>
                </a:lnTo>
                <a:lnTo>
                  <a:pt x="367311" y="503962"/>
                </a:lnTo>
                <a:close/>
              </a:path>
              <a:path w="1906905" h="819785">
                <a:moveTo>
                  <a:pt x="364773" y="501794"/>
                </a:moveTo>
                <a:lnTo>
                  <a:pt x="361337" y="506069"/>
                </a:lnTo>
                <a:lnTo>
                  <a:pt x="364434" y="504457"/>
                </a:lnTo>
                <a:lnTo>
                  <a:pt x="364320" y="503738"/>
                </a:lnTo>
                <a:lnTo>
                  <a:pt x="365424" y="503562"/>
                </a:lnTo>
                <a:lnTo>
                  <a:pt x="365944" y="503036"/>
                </a:lnTo>
                <a:lnTo>
                  <a:pt x="365672" y="502515"/>
                </a:lnTo>
                <a:lnTo>
                  <a:pt x="364773" y="501794"/>
                </a:lnTo>
                <a:close/>
              </a:path>
              <a:path w="1906905" h="819785">
                <a:moveTo>
                  <a:pt x="364434" y="504457"/>
                </a:moveTo>
                <a:lnTo>
                  <a:pt x="361337" y="506069"/>
                </a:lnTo>
                <a:lnTo>
                  <a:pt x="364691" y="506069"/>
                </a:lnTo>
                <a:lnTo>
                  <a:pt x="364558" y="505235"/>
                </a:lnTo>
                <a:lnTo>
                  <a:pt x="364159" y="504842"/>
                </a:lnTo>
                <a:lnTo>
                  <a:pt x="364449" y="504549"/>
                </a:lnTo>
                <a:close/>
              </a:path>
              <a:path w="1906905" h="819785">
                <a:moveTo>
                  <a:pt x="368415" y="503280"/>
                </a:moveTo>
                <a:lnTo>
                  <a:pt x="367203" y="503280"/>
                </a:lnTo>
                <a:lnTo>
                  <a:pt x="367287" y="503810"/>
                </a:lnTo>
                <a:lnTo>
                  <a:pt x="367749" y="504180"/>
                </a:lnTo>
                <a:lnTo>
                  <a:pt x="370947" y="505778"/>
                </a:lnTo>
                <a:lnTo>
                  <a:pt x="368415" y="503280"/>
                </a:lnTo>
                <a:close/>
              </a:path>
              <a:path w="1906905" h="819785">
                <a:moveTo>
                  <a:pt x="379011" y="501926"/>
                </a:moveTo>
                <a:lnTo>
                  <a:pt x="367042" y="501926"/>
                </a:lnTo>
                <a:lnTo>
                  <a:pt x="370947" y="505778"/>
                </a:lnTo>
                <a:lnTo>
                  <a:pt x="377083" y="505778"/>
                </a:lnTo>
                <a:lnTo>
                  <a:pt x="379011" y="501926"/>
                </a:lnTo>
                <a:close/>
              </a:path>
              <a:path w="1906905" h="819785">
                <a:moveTo>
                  <a:pt x="364449" y="504549"/>
                </a:moveTo>
                <a:lnTo>
                  <a:pt x="364159" y="504842"/>
                </a:lnTo>
                <a:lnTo>
                  <a:pt x="364558" y="505235"/>
                </a:lnTo>
                <a:lnTo>
                  <a:pt x="364449" y="504549"/>
                </a:lnTo>
                <a:close/>
              </a:path>
              <a:path w="1906905" h="819785">
                <a:moveTo>
                  <a:pt x="364651" y="504345"/>
                </a:moveTo>
                <a:lnTo>
                  <a:pt x="364434" y="504457"/>
                </a:lnTo>
                <a:lnTo>
                  <a:pt x="364651" y="504345"/>
                </a:lnTo>
                <a:close/>
              </a:path>
              <a:path w="1906905" h="819785">
                <a:moveTo>
                  <a:pt x="365424" y="503562"/>
                </a:moveTo>
                <a:lnTo>
                  <a:pt x="364320" y="503738"/>
                </a:lnTo>
                <a:lnTo>
                  <a:pt x="364434" y="504457"/>
                </a:lnTo>
                <a:lnTo>
                  <a:pt x="364651" y="504345"/>
                </a:lnTo>
                <a:lnTo>
                  <a:pt x="365424" y="503562"/>
                </a:lnTo>
                <a:close/>
              </a:path>
              <a:path w="1906905" h="819785">
                <a:moveTo>
                  <a:pt x="366158" y="503446"/>
                </a:moveTo>
                <a:lnTo>
                  <a:pt x="365424" y="503562"/>
                </a:lnTo>
                <a:lnTo>
                  <a:pt x="364651" y="504345"/>
                </a:lnTo>
                <a:lnTo>
                  <a:pt x="366155" y="503562"/>
                </a:lnTo>
                <a:close/>
              </a:path>
              <a:path w="1906905" h="819785">
                <a:moveTo>
                  <a:pt x="367287" y="503810"/>
                </a:moveTo>
                <a:lnTo>
                  <a:pt x="367311" y="503962"/>
                </a:lnTo>
                <a:lnTo>
                  <a:pt x="367749" y="504180"/>
                </a:lnTo>
                <a:lnTo>
                  <a:pt x="367287" y="503810"/>
                </a:lnTo>
                <a:close/>
              </a:path>
              <a:path w="1906905" h="819785">
                <a:moveTo>
                  <a:pt x="366721" y="503356"/>
                </a:moveTo>
                <a:lnTo>
                  <a:pt x="366249" y="503431"/>
                </a:lnTo>
                <a:lnTo>
                  <a:pt x="367311" y="503962"/>
                </a:lnTo>
                <a:lnTo>
                  <a:pt x="367197" y="503738"/>
                </a:lnTo>
                <a:lnTo>
                  <a:pt x="366721" y="503356"/>
                </a:lnTo>
                <a:close/>
              </a:path>
              <a:path w="1906905" h="819785">
                <a:moveTo>
                  <a:pt x="367203" y="503280"/>
                </a:moveTo>
                <a:lnTo>
                  <a:pt x="366911" y="503326"/>
                </a:lnTo>
                <a:lnTo>
                  <a:pt x="367287" y="503810"/>
                </a:lnTo>
                <a:lnTo>
                  <a:pt x="367203" y="503280"/>
                </a:lnTo>
                <a:close/>
              </a:path>
              <a:path w="1906905" h="819785">
                <a:moveTo>
                  <a:pt x="365944" y="503036"/>
                </a:moveTo>
                <a:lnTo>
                  <a:pt x="365424" y="503562"/>
                </a:lnTo>
                <a:lnTo>
                  <a:pt x="366158" y="503446"/>
                </a:lnTo>
                <a:lnTo>
                  <a:pt x="365944" y="503036"/>
                </a:lnTo>
                <a:close/>
              </a:path>
              <a:path w="1906905" h="819785">
                <a:moveTo>
                  <a:pt x="366115" y="503364"/>
                </a:moveTo>
                <a:lnTo>
                  <a:pt x="366249" y="503431"/>
                </a:lnTo>
                <a:lnTo>
                  <a:pt x="366115" y="503364"/>
                </a:lnTo>
                <a:close/>
              </a:path>
              <a:path w="1906905" h="819785">
                <a:moveTo>
                  <a:pt x="366223" y="502957"/>
                </a:moveTo>
                <a:lnTo>
                  <a:pt x="366115" y="503364"/>
                </a:lnTo>
                <a:lnTo>
                  <a:pt x="366249" y="503431"/>
                </a:lnTo>
                <a:lnTo>
                  <a:pt x="366670" y="503364"/>
                </a:lnTo>
                <a:lnTo>
                  <a:pt x="366223" y="502957"/>
                </a:lnTo>
                <a:close/>
              </a:path>
              <a:path w="1906905" h="819785">
                <a:moveTo>
                  <a:pt x="367042" y="501926"/>
                </a:moveTo>
                <a:lnTo>
                  <a:pt x="366429" y="502546"/>
                </a:lnTo>
                <a:lnTo>
                  <a:pt x="366323" y="503036"/>
                </a:lnTo>
                <a:lnTo>
                  <a:pt x="366721" y="503356"/>
                </a:lnTo>
                <a:lnTo>
                  <a:pt x="367203" y="503280"/>
                </a:lnTo>
                <a:lnTo>
                  <a:pt x="368415" y="503280"/>
                </a:lnTo>
                <a:lnTo>
                  <a:pt x="367042" y="501926"/>
                </a:lnTo>
                <a:close/>
              </a:path>
              <a:path w="1906905" h="819785">
                <a:moveTo>
                  <a:pt x="366112" y="502867"/>
                </a:moveTo>
                <a:lnTo>
                  <a:pt x="366066" y="503271"/>
                </a:lnTo>
                <a:lnTo>
                  <a:pt x="366184" y="503036"/>
                </a:lnTo>
                <a:lnTo>
                  <a:pt x="366112" y="502867"/>
                </a:lnTo>
                <a:close/>
              </a:path>
              <a:path w="1906905" h="819785">
                <a:moveTo>
                  <a:pt x="365672" y="502515"/>
                </a:moveTo>
                <a:lnTo>
                  <a:pt x="365944" y="503036"/>
                </a:lnTo>
                <a:lnTo>
                  <a:pt x="366112" y="502867"/>
                </a:lnTo>
                <a:lnTo>
                  <a:pt x="365672" y="502515"/>
                </a:lnTo>
                <a:close/>
              </a:path>
              <a:path w="1906905" h="819785">
                <a:moveTo>
                  <a:pt x="366429" y="502546"/>
                </a:moveTo>
                <a:lnTo>
                  <a:pt x="366112" y="502867"/>
                </a:lnTo>
                <a:lnTo>
                  <a:pt x="366429" y="502546"/>
                </a:lnTo>
                <a:close/>
              </a:path>
              <a:path w="1906905" h="819785">
                <a:moveTo>
                  <a:pt x="369686" y="496039"/>
                </a:moveTo>
                <a:lnTo>
                  <a:pt x="366429" y="502546"/>
                </a:lnTo>
                <a:lnTo>
                  <a:pt x="367042" y="501926"/>
                </a:lnTo>
                <a:lnTo>
                  <a:pt x="379011" y="501926"/>
                </a:lnTo>
                <a:lnTo>
                  <a:pt x="379831" y="500289"/>
                </a:lnTo>
                <a:lnTo>
                  <a:pt x="380028" y="499740"/>
                </a:lnTo>
                <a:lnTo>
                  <a:pt x="380543" y="498098"/>
                </a:lnTo>
                <a:lnTo>
                  <a:pt x="374791" y="498098"/>
                </a:lnTo>
                <a:lnTo>
                  <a:pt x="369555" y="496457"/>
                </a:lnTo>
                <a:lnTo>
                  <a:pt x="369686" y="496039"/>
                </a:lnTo>
                <a:close/>
              </a:path>
              <a:path w="1906905" h="819785">
                <a:moveTo>
                  <a:pt x="365296" y="501794"/>
                </a:moveTo>
                <a:lnTo>
                  <a:pt x="364773" y="501794"/>
                </a:lnTo>
                <a:lnTo>
                  <a:pt x="365672" y="502515"/>
                </a:lnTo>
                <a:lnTo>
                  <a:pt x="365296" y="501794"/>
                </a:lnTo>
                <a:close/>
              </a:path>
              <a:path w="1906905" h="819785">
                <a:moveTo>
                  <a:pt x="369883" y="495647"/>
                </a:moveTo>
                <a:lnTo>
                  <a:pt x="369686" y="496039"/>
                </a:lnTo>
                <a:lnTo>
                  <a:pt x="369555" y="496457"/>
                </a:lnTo>
                <a:lnTo>
                  <a:pt x="374791" y="498098"/>
                </a:lnTo>
                <a:lnTo>
                  <a:pt x="369883" y="495647"/>
                </a:lnTo>
                <a:close/>
              </a:path>
              <a:path w="1906905" h="819785">
                <a:moveTo>
                  <a:pt x="381312" y="495647"/>
                </a:moveTo>
                <a:lnTo>
                  <a:pt x="369883" y="495647"/>
                </a:lnTo>
                <a:lnTo>
                  <a:pt x="374791" y="498098"/>
                </a:lnTo>
                <a:lnTo>
                  <a:pt x="380543" y="498098"/>
                </a:lnTo>
                <a:lnTo>
                  <a:pt x="381312" y="495647"/>
                </a:lnTo>
                <a:close/>
              </a:path>
              <a:path w="1906905" h="819785">
                <a:moveTo>
                  <a:pt x="361400" y="494322"/>
                </a:moveTo>
                <a:lnTo>
                  <a:pt x="356532" y="496854"/>
                </a:lnTo>
                <a:lnTo>
                  <a:pt x="361808" y="495343"/>
                </a:lnTo>
                <a:lnTo>
                  <a:pt x="361655" y="494812"/>
                </a:lnTo>
                <a:lnTo>
                  <a:pt x="361400" y="494322"/>
                </a:lnTo>
                <a:close/>
              </a:path>
              <a:path w="1906905" h="819785">
                <a:moveTo>
                  <a:pt x="361655" y="494812"/>
                </a:moveTo>
                <a:lnTo>
                  <a:pt x="361808" y="495343"/>
                </a:lnTo>
                <a:lnTo>
                  <a:pt x="356532" y="496854"/>
                </a:lnTo>
                <a:lnTo>
                  <a:pt x="362720" y="496854"/>
                </a:lnTo>
                <a:lnTo>
                  <a:pt x="361655" y="494812"/>
                </a:lnTo>
                <a:close/>
              </a:path>
              <a:path w="1906905" h="819785">
                <a:moveTo>
                  <a:pt x="374291" y="481387"/>
                </a:moveTo>
                <a:lnTo>
                  <a:pt x="369686" y="496039"/>
                </a:lnTo>
                <a:lnTo>
                  <a:pt x="369883" y="495647"/>
                </a:lnTo>
                <a:lnTo>
                  <a:pt x="381312" y="495647"/>
                </a:lnTo>
                <a:lnTo>
                  <a:pt x="384919" y="484156"/>
                </a:lnTo>
                <a:lnTo>
                  <a:pt x="385220" y="482809"/>
                </a:lnTo>
                <a:lnTo>
                  <a:pt x="379596" y="482809"/>
                </a:lnTo>
                <a:lnTo>
                  <a:pt x="374241" y="481613"/>
                </a:lnTo>
                <a:lnTo>
                  <a:pt x="374291" y="481387"/>
                </a:lnTo>
                <a:close/>
              </a:path>
              <a:path w="1906905" h="819785">
                <a:moveTo>
                  <a:pt x="361515" y="494322"/>
                </a:moveTo>
                <a:lnTo>
                  <a:pt x="361655" y="494812"/>
                </a:lnTo>
                <a:lnTo>
                  <a:pt x="361515" y="494322"/>
                </a:lnTo>
                <a:close/>
              </a:path>
              <a:path w="1906905" h="819785">
                <a:moveTo>
                  <a:pt x="374360" y="481168"/>
                </a:moveTo>
                <a:lnTo>
                  <a:pt x="374241" y="481613"/>
                </a:lnTo>
                <a:lnTo>
                  <a:pt x="379596" y="482809"/>
                </a:lnTo>
                <a:lnTo>
                  <a:pt x="374360" y="481168"/>
                </a:lnTo>
                <a:close/>
              </a:path>
              <a:path w="1906905" h="819785">
                <a:moveTo>
                  <a:pt x="385588" y="481168"/>
                </a:moveTo>
                <a:lnTo>
                  <a:pt x="374360" y="481168"/>
                </a:lnTo>
                <a:lnTo>
                  <a:pt x="379596" y="482809"/>
                </a:lnTo>
                <a:lnTo>
                  <a:pt x="385220" y="482809"/>
                </a:lnTo>
                <a:lnTo>
                  <a:pt x="385588" y="481168"/>
                </a:lnTo>
                <a:close/>
              </a:path>
              <a:path w="1906905" h="819785">
                <a:moveTo>
                  <a:pt x="377459" y="467246"/>
                </a:moveTo>
                <a:lnTo>
                  <a:pt x="374291" y="481387"/>
                </a:lnTo>
                <a:lnTo>
                  <a:pt x="374360" y="481168"/>
                </a:lnTo>
                <a:lnTo>
                  <a:pt x="385588" y="481168"/>
                </a:lnTo>
                <a:lnTo>
                  <a:pt x="388170" y="469640"/>
                </a:lnTo>
                <a:lnTo>
                  <a:pt x="377459" y="467246"/>
                </a:lnTo>
                <a:close/>
              </a:path>
              <a:path w="1906905" h="819785">
                <a:moveTo>
                  <a:pt x="351590" y="459764"/>
                </a:moveTo>
                <a:lnTo>
                  <a:pt x="341039" y="462787"/>
                </a:lnTo>
                <a:lnTo>
                  <a:pt x="344066" y="473326"/>
                </a:lnTo>
                <a:lnTo>
                  <a:pt x="354616" y="470303"/>
                </a:lnTo>
                <a:lnTo>
                  <a:pt x="351590" y="459764"/>
                </a:lnTo>
                <a:close/>
              </a:path>
              <a:path w="1906905" h="819785">
                <a:moveTo>
                  <a:pt x="383435" y="439481"/>
                </a:moveTo>
                <a:lnTo>
                  <a:pt x="381243" y="450224"/>
                </a:lnTo>
                <a:lnTo>
                  <a:pt x="391999" y="452413"/>
                </a:lnTo>
                <a:lnTo>
                  <a:pt x="394190" y="441670"/>
                </a:lnTo>
                <a:lnTo>
                  <a:pt x="383435" y="439481"/>
                </a:lnTo>
                <a:close/>
              </a:path>
              <a:path w="1906905" h="819785">
                <a:moveTo>
                  <a:pt x="400967" y="353538"/>
                </a:moveTo>
                <a:lnTo>
                  <a:pt x="386941" y="422293"/>
                </a:lnTo>
                <a:lnTo>
                  <a:pt x="397697" y="424482"/>
                </a:lnTo>
                <a:lnTo>
                  <a:pt x="411722" y="355727"/>
                </a:lnTo>
                <a:lnTo>
                  <a:pt x="400967" y="353538"/>
                </a:lnTo>
                <a:close/>
              </a:path>
              <a:path w="1906905" h="819785">
                <a:moveTo>
                  <a:pt x="410825" y="323749"/>
                </a:moveTo>
                <a:lnTo>
                  <a:pt x="409789" y="324793"/>
                </a:lnTo>
                <a:lnTo>
                  <a:pt x="409398" y="325379"/>
                </a:lnTo>
                <a:lnTo>
                  <a:pt x="405207" y="335475"/>
                </a:lnTo>
                <a:lnTo>
                  <a:pt x="415346" y="339674"/>
                </a:lnTo>
                <a:lnTo>
                  <a:pt x="418532" y="332001"/>
                </a:lnTo>
                <a:lnTo>
                  <a:pt x="418090" y="332001"/>
                </a:lnTo>
                <a:lnTo>
                  <a:pt x="414192" y="328142"/>
                </a:lnTo>
                <a:lnTo>
                  <a:pt x="415263" y="328142"/>
                </a:lnTo>
                <a:lnTo>
                  <a:pt x="410825" y="323749"/>
                </a:lnTo>
                <a:close/>
              </a:path>
              <a:path w="1906905" h="819785">
                <a:moveTo>
                  <a:pt x="414192" y="328142"/>
                </a:moveTo>
                <a:lnTo>
                  <a:pt x="418090" y="332001"/>
                </a:lnTo>
                <a:lnTo>
                  <a:pt x="418621" y="331467"/>
                </a:lnTo>
                <a:lnTo>
                  <a:pt x="416032" y="328904"/>
                </a:lnTo>
                <a:lnTo>
                  <a:pt x="414192" y="328142"/>
                </a:lnTo>
                <a:close/>
              </a:path>
              <a:path w="1906905" h="819785">
                <a:moveTo>
                  <a:pt x="416032" y="328904"/>
                </a:moveTo>
                <a:lnTo>
                  <a:pt x="418621" y="331467"/>
                </a:lnTo>
                <a:lnTo>
                  <a:pt x="418090" y="332001"/>
                </a:lnTo>
                <a:lnTo>
                  <a:pt x="418532" y="332001"/>
                </a:lnTo>
                <a:lnTo>
                  <a:pt x="419262" y="330242"/>
                </a:lnTo>
                <a:lnTo>
                  <a:pt x="416032" y="328904"/>
                </a:lnTo>
                <a:close/>
              </a:path>
              <a:path w="1906905" h="819785">
                <a:moveTo>
                  <a:pt x="415263" y="328142"/>
                </a:moveTo>
                <a:lnTo>
                  <a:pt x="414192" y="328142"/>
                </a:lnTo>
                <a:lnTo>
                  <a:pt x="416032" y="328904"/>
                </a:lnTo>
                <a:lnTo>
                  <a:pt x="415263" y="328142"/>
                </a:lnTo>
                <a:close/>
              </a:path>
              <a:path w="1906905" h="819785">
                <a:moveTo>
                  <a:pt x="444728" y="390051"/>
                </a:moveTo>
                <a:lnTo>
                  <a:pt x="439179" y="390051"/>
                </a:lnTo>
                <a:lnTo>
                  <a:pt x="433788" y="391080"/>
                </a:lnTo>
                <a:lnTo>
                  <a:pt x="435525" y="402392"/>
                </a:lnTo>
                <a:lnTo>
                  <a:pt x="446374" y="400726"/>
                </a:lnTo>
                <a:lnTo>
                  <a:pt x="444728" y="390051"/>
                </a:lnTo>
                <a:close/>
              </a:path>
              <a:path w="1906905" h="819785">
                <a:moveTo>
                  <a:pt x="433769" y="390982"/>
                </a:moveTo>
                <a:close/>
              </a:path>
              <a:path w="1906905" h="819785">
                <a:moveTo>
                  <a:pt x="439179" y="390051"/>
                </a:moveTo>
                <a:lnTo>
                  <a:pt x="433754" y="390884"/>
                </a:lnTo>
                <a:lnTo>
                  <a:pt x="433788" y="391080"/>
                </a:lnTo>
                <a:lnTo>
                  <a:pt x="439179" y="390051"/>
                </a:lnTo>
                <a:close/>
              </a:path>
              <a:path w="1906905" h="819785">
                <a:moveTo>
                  <a:pt x="438025" y="354889"/>
                </a:moveTo>
                <a:lnTo>
                  <a:pt x="432452" y="354889"/>
                </a:lnTo>
                <a:lnTo>
                  <a:pt x="427152" y="356313"/>
                </a:lnTo>
                <a:lnTo>
                  <a:pt x="433769" y="390982"/>
                </a:lnTo>
                <a:lnTo>
                  <a:pt x="439179" y="390051"/>
                </a:lnTo>
                <a:lnTo>
                  <a:pt x="444728" y="390051"/>
                </a:lnTo>
                <a:lnTo>
                  <a:pt x="444569" y="389022"/>
                </a:lnTo>
                <a:lnTo>
                  <a:pt x="438025" y="354889"/>
                </a:lnTo>
                <a:close/>
              </a:path>
              <a:path w="1906905" h="819785">
                <a:moveTo>
                  <a:pt x="427099" y="356118"/>
                </a:moveTo>
                <a:lnTo>
                  <a:pt x="427137" y="356313"/>
                </a:lnTo>
                <a:lnTo>
                  <a:pt x="427099" y="356118"/>
                </a:lnTo>
                <a:close/>
              </a:path>
              <a:path w="1906905" h="819785">
                <a:moveTo>
                  <a:pt x="432452" y="354889"/>
                </a:moveTo>
                <a:lnTo>
                  <a:pt x="427061" y="355918"/>
                </a:lnTo>
                <a:lnTo>
                  <a:pt x="427152" y="356313"/>
                </a:lnTo>
                <a:lnTo>
                  <a:pt x="432452" y="354889"/>
                </a:lnTo>
                <a:close/>
              </a:path>
              <a:path w="1906905" h="819785">
                <a:moveTo>
                  <a:pt x="433330" y="337054"/>
                </a:moveTo>
                <a:lnTo>
                  <a:pt x="427647" y="337054"/>
                </a:lnTo>
                <a:lnTo>
                  <a:pt x="422602" y="339214"/>
                </a:lnTo>
                <a:lnTo>
                  <a:pt x="427099" y="356118"/>
                </a:lnTo>
                <a:lnTo>
                  <a:pt x="427061" y="355918"/>
                </a:lnTo>
                <a:lnTo>
                  <a:pt x="432452" y="354889"/>
                </a:lnTo>
                <a:lnTo>
                  <a:pt x="438025" y="354889"/>
                </a:lnTo>
                <a:lnTo>
                  <a:pt x="437751" y="353464"/>
                </a:lnTo>
                <a:lnTo>
                  <a:pt x="433330" y="337054"/>
                </a:lnTo>
                <a:close/>
              </a:path>
              <a:path w="1906905" h="819785">
                <a:moveTo>
                  <a:pt x="422448" y="338855"/>
                </a:moveTo>
                <a:lnTo>
                  <a:pt x="422545" y="339214"/>
                </a:lnTo>
                <a:lnTo>
                  <a:pt x="422448" y="338855"/>
                </a:lnTo>
                <a:close/>
              </a:path>
              <a:path w="1906905" h="819785">
                <a:moveTo>
                  <a:pt x="427647" y="337054"/>
                </a:moveTo>
                <a:lnTo>
                  <a:pt x="422347" y="338478"/>
                </a:lnTo>
                <a:lnTo>
                  <a:pt x="422448" y="338855"/>
                </a:lnTo>
                <a:lnTo>
                  <a:pt x="422602" y="339214"/>
                </a:lnTo>
                <a:lnTo>
                  <a:pt x="427647" y="337054"/>
                </a:lnTo>
                <a:close/>
              </a:path>
              <a:path w="1906905" h="819785">
                <a:moveTo>
                  <a:pt x="431012" y="330982"/>
                </a:moveTo>
                <a:lnTo>
                  <a:pt x="420923" y="335303"/>
                </a:lnTo>
                <a:lnTo>
                  <a:pt x="422448" y="338855"/>
                </a:lnTo>
                <a:lnTo>
                  <a:pt x="422347" y="338478"/>
                </a:lnTo>
                <a:lnTo>
                  <a:pt x="427647" y="337054"/>
                </a:lnTo>
                <a:lnTo>
                  <a:pt x="433330" y="337054"/>
                </a:lnTo>
                <a:lnTo>
                  <a:pt x="432849" y="335303"/>
                </a:lnTo>
                <a:lnTo>
                  <a:pt x="432691" y="334894"/>
                </a:lnTo>
                <a:lnTo>
                  <a:pt x="431012" y="330982"/>
                </a:lnTo>
                <a:close/>
              </a:path>
              <a:path w="1906905" h="819785">
                <a:moveTo>
                  <a:pt x="449042" y="418065"/>
                </a:moveTo>
                <a:lnTo>
                  <a:pt x="438193" y="419730"/>
                </a:lnTo>
                <a:lnTo>
                  <a:pt x="439861" y="430566"/>
                </a:lnTo>
                <a:lnTo>
                  <a:pt x="450710" y="428901"/>
                </a:lnTo>
                <a:lnTo>
                  <a:pt x="449042" y="418065"/>
                </a:lnTo>
                <a:close/>
              </a:path>
              <a:path w="1906905" h="819785">
                <a:moveTo>
                  <a:pt x="453378" y="446239"/>
                </a:moveTo>
                <a:lnTo>
                  <a:pt x="442529" y="447905"/>
                </a:lnTo>
                <a:lnTo>
                  <a:pt x="448190" y="484683"/>
                </a:lnTo>
                <a:lnTo>
                  <a:pt x="453969" y="517257"/>
                </a:lnTo>
                <a:lnTo>
                  <a:pt x="464777" y="515344"/>
                </a:lnTo>
                <a:lnTo>
                  <a:pt x="459167" y="483726"/>
                </a:lnTo>
                <a:lnTo>
                  <a:pt x="453594" y="483726"/>
                </a:lnTo>
                <a:lnTo>
                  <a:pt x="458998" y="482770"/>
                </a:lnTo>
                <a:lnTo>
                  <a:pt x="453378" y="446239"/>
                </a:lnTo>
                <a:close/>
              </a:path>
              <a:path w="1906905" h="819785">
                <a:moveTo>
                  <a:pt x="458998" y="482770"/>
                </a:moveTo>
                <a:lnTo>
                  <a:pt x="453594" y="483726"/>
                </a:lnTo>
                <a:lnTo>
                  <a:pt x="459018" y="482894"/>
                </a:lnTo>
                <a:close/>
              </a:path>
              <a:path w="1906905" h="819785">
                <a:moveTo>
                  <a:pt x="459008" y="482829"/>
                </a:moveTo>
                <a:lnTo>
                  <a:pt x="453594" y="483726"/>
                </a:lnTo>
                <a:lnTo>
                  <a:pt x="459167" y="483726"/>
                </a:lnTo>
                <a:lnTo>
                  <a:pt x="459008" y="482829"/>
                </a:lnTo>
                <a:close/>
              </a:path>
              <a:path w="1906905" h="819785">
                <a:moveTo>
                  <a:pt x="458999" y="482770"/>
                </a:moveTo>
                <a:close/>
              </a:path>
              <a:path w="1906905" h="819785">
                <a:moveTo>
                  <a:pt x="474803" y="559745"/>
                </a:moveTo>
                <a:lnTo>
                  <a:pt x="464207" y="562607"/>
                </a:lnTo>
                <a:lnTo>
                  <a:pt x="464736" y="564561"/>
                </a:lnTo>
                <a:lnTo>
                  <a:pt x="464879" y="564928"/>
                </a:lnTo>
                <a:lnTo>
                  <a:pt x="470307" y="575344"/>
                </a:lnTo>
                <a:lnTo>
                  <a:pt x="470925" y="576027"/>
                </a:lnTo>
                <a:lnTo>
                  <a:pt x="476014" y="579369"/>
                </a:lnTo>
                <a:lnTo>
                  <a:pt x="477530" y="579596"/>
                </a:lnTo>
                <a:lnTo>
                  <a:pt x="483117" y="577975"/>
                </a:lnTo>
                <a:lnTo>
                  <a:pt x="484017" y="577383"/>
                </a:lnTo>
                <a:lnTo>
                  <a:pt x="486926" y="573862"/>
                </a:lnTo>
                <a:lnTo>
                  <a:pt x="477619" y="573862"/>
                </a:lnTo>
                <a:lnTo>
                  <a:pt x="477068" y="571969"/>
                </a:lnTo>
                <a:lnTo>
                  <a:pt x="474736" y="571969"/>
                </a:lnTo>
                <a:lnTo>
                  <a:pt x="476271" y="569636"/>
                </a:lnTo>
                <a:lnTo>
                  <a:pt x="476147" y="568804"/>
                </a:lnTo>
                <a:lnTo>
                  <a:pt x="476087" y="568598"/>
                </a:lnTo>
                <a:lnTo>
                  <a:pt x="477147" y="568290"/>
                </a:lnTo>
                <a:lnTo>
                  <a:pt x="477751" y="567388"/>
                </a:lnTo>
                <a:lnTo>
                  <a:pt x="478043" y="567388"/>
                </a:lnTo>
                <a:lnTo>
                  <a:pt x="478345" y="567022"/>
                </a:lnTo>
                <a:lnTo>
                  <a:pt x="476118" y="562748"/>
                </a:lnTo>
                <a:lnTo>
                  <a:pt x="469931" y="562748"/>
                </a:lnTo>
                <a:lnTo>
                  <a:pt x="474799" y="560217"/>
                </a:lnTo>
                <a:lnTo>
                  <a:pt x="474931" y="560217"/>
                </a:lnTo>
                <a:lnTo>
                  <a:pt x="474803" y="559745"/>
                </a:lnTo>
                <a:close/>
              </a:path>
              <a:path w="1906905" h="819785">
                <a:moveTo>
                  <a:pt x="477486" y="570539"/>
                </a:moveTo>
                <a:lnTo>
                  <a:pt x="476762" y="570916"/>
                </a:lnTo>
                <a:lnTo>
                  <a:pt x="477619" y="573862"/>
                </a:lnTo>
                <a:lnTo>
                  <a:pt x="478990" y="571779"/>
                </a:lnTo>
                <a:lnTo>
                  <a:pt x="477486" y="570539"/>
                </a:lnTo>
                <a:close/>
              </a:path>
              <a:path w="1906905" h="819785">
                <a:moveTo>
                  <a:pt x="478990" y="571779"/>
                </a:moveTo>
                <a:lnTo>
                  <a:pt x="477619" y="573862"/>
                </a:lnTo>
                <a:lnTo>
                  <a:pt x="486926" y="573862"/>
                </a:lnTo>
                <a:lnTo>
                  <a:pt x="487617" y="573025"/>
                </a:lnTo>
                <a:lnTo>
                  <a:pt x="480502" y="573025"/>
                </a:lnTo>
                <a:lnTo>
                  <a:pt x="478990" y="571779"/>
                </a:lnTo>
                <a:close/>
              </a:path>
              <a:path w="1906905" h="819785">
                <a:moveTo>
                  <a:pt x="479787" y="570568"/>
                </a:moveTo>
                <a:lnTo>
                  <a:pt x="478990" y="571779"/>
                </a:lnTo>
                <a:lnTo>
                  <a:pt x="480502" y="573025"/>
                </a:lnTo>
                <a:lnTo>
                  <a:pt x="479787" y="570568"/>
                </a:lnTo>
                <a:close/>
              </a:path>
              <a:path w="1906905" h="819785">
                <a:moveTo>
                  <a:pt x="479437" y="567761"/>
                </a:moveTo>
                <a:lnTo>
                  <a:pt x="478970" y="567761"/>
                </a:lnTo>
                <a:lnTo>
                  <a:pt x="479124" y="568290"/>
                </a:lnTo>
                <a:lnTo>
                  <a:pt x="480403" y="569130"/>
                </a:lnTo>
                <a:lnTo>
                  <a:pt x="480520" y="569454"/>
                </a:lnTo>
                <a:lnTo>
                  <a:pt x="479806" y="570539"/>
                </a:lnTo>
                <a:lnTo>
                  <a:pt x="479888" y="570916"/>
                </a:lnTo>
                <a:lnTo>
                  <a:pt x="480502" y="573025"/>
                </a:lnTo>
                <a:lnTo>
                  <a:pt x="487617" y="573025"/>
                </a:lnTo>
                <a:lnTo>
                  <a:pt x="487931" y="572645"/>
                </a:lnTo>
                <a:lnTo>
                  <a:pt x="488188" y="572232"/>
                </a:lnTo>
                <a:lnTo>
                  <a:pt x="489403" y="569535"/>
                </a:lnTo>
                <a:lnTo>
                  <a:pt x="483385" y="569535"/>
                </a:lnTo>
                <a:lnTo>
                  <a:pt x="479437" y="567761"/>
                </a:lnTo>
                <a:close/>
              </a:path>
              <a:path w="1906905" h="819785">
                <a:moveTo>
                  <a:pt x="476313" y="569573"/>
                </a:moveTo>
                <a:lnTo>
                  <a:pt x="474736" y="571969"/>
                </a:lnTo>
                <a:lnTo>
                  <a:pt x="476762" y="570916"/>
                </a:lnTo>
                <a:lnTo>
                  <a:pt x="476389" y="569636"/>
                </a:lnTo>
                <a:close/>
              </a:path>
              <a:path w="1906905" h="819785">
                <a:moveTo>
                  <a:pt x="476762" y="570916"/>
                </a:moveTo>
                <a:lnTo>
                  <a:pt x="474736" y="571969"/>
                </a:lnTo>
                <a:lnTo>
                  <a:pt x="477068" y="571969"/>
                </a:lnTo>
                <a:lnTo>
                  <a:pt x="476762" y="570916"/>
                </a:lnTo>
                <a:close/>
              </a:path>
              <a:path w="1906905" h="819785">
                <a:moveTo>
                  <a:pt x="479477" y="569504"/>
                </a:moveTo>
                <a:lnTo>
                  <a:pt x="477486" y="570539"/>
                </a:lnTo>
                <a:lnTo>
                  <a:pt x="478990" y="571779"/>
                </a:lnTo>
                <a:lnTo>
                  <a:pt x="479787" y="570568"/>
                </a:lnTo>
                <a:lnTo>
                  <a:pt x="479477" y="569504"/>
                </a:lnTo>
                <a:close/>
              </a:path>
              <a:path w="1906905" h="819785">
                <a:moveTo>
                  <a:pt x="476389" y="569636"/>
                </a:moveTo>
                <a:lnTo>
                  <a:pt x="476762" y="570916"/>
                </a:lnTo>
                <a:lnTo>
                  <a:pt x="477486" y="570539"/>
                </a:lnTo>
                <a:lnTo>
                  <a:pt x="476389" y="569636"/>
                </a:lnTo>
                <a:close/>
              </a:path>
              <a:path w="1906905" h="819785">
                <a:moveTo>
                  <a:pt x="479124" y="568290"/>
                </a:moveTo>
                <a:lnTo>
                  <a:pt x="479274" y="568804"/>
                </a:lnTo>
                <a:lnTo>
                  <a:pt x="479443" y="569130"/>
                </a:lnTo>
                <a:lnTo>
                  <a:pt x="479516" y="569636"/>
                </a:lnTo>
                <a:lnTo>
                  <a:pt x="479787" y="570568"/>
                </a:lnTo>
                <a:lnTo>
                  <a:pt x="480634" y="569281"/>
                </a:lnTo>
                <a:lnTo>
                  <a:pt x="479124" y="568290"/>
                </a:lnTo>
                <a:close/>
              </a:path>
              <a:path w="1906905" h="819785">
                <a:moveTo>
                  <a:pt x="478518" y="567892"/>
                </a:moveTo>
                <a:lnTo>
                  <a:pt x="477345" y="568233"/>
                </a:lnTo>
                <a:lnTo>
                  <a:pt x="476605" y="569130"/>
                </a:lnTo>
                <a:lnTo>
                  <a:pt x="476505" y="569281"/>
                </a:lnTo>
                <a:lnTo>
                  <a:pt x="476389" y="569636"/>
                </a:lnTo>
                <a:lnTo>
                  <a:pt x="477486" y="570539"/>
                </a:lnTo>
                <a:lnTo>
                  <a:pt x="479463" y="569512"/>
                </a:lnTo>
                <a:lnTo>
                  <a:pt x="479274" y="568804"/>
                </a:lnTo>
                <a:lnTo>
                  <a:pt x="478944" y="568172"/>
                </a:lnTo>
                <a:lnTo>
                  <a:pt x="478518" y="567892"/>
                </a:lnTo>
                <a:close/>
              </a:path>
              <a:path w="1906905" h="819785">
                <a:moveTo>
                  <a:pt x="479151" y="566046"/>
                </a:moveTo>
                <a:lnTo>
                  <a:pt x="478682" y="566614"/>
                </a:lnTo>
                <a:lnTo>
                  <a:pt x="478499" y="567022"/>
                </a:lnTo>
                <a:lnTo>
                  <a:pt x="478483" y="567286"/>
                </a:lnTo>
                <a:lnTo>
                  <a:pt x="483385" y="569535"/>
                </a:lnTo>
                <a:lnTo>
                  <a:pt x="479151" y="566046"/>
                </a:lnTo>
                <a:close/>
              </a:path>
              <a:path w="1906905" h="819785">
                <a:moveTo>
                  <a:pt x="490974" y="566046"/>
                </a:moveTo>
                <a:lnTo>
                  <a:pt x="479151" y="566046"/>
                </a:lnTo>
                <a:lnTo>
                  <a:pt x="483385" y="569535"/>
                </a:lnTo>
                <a:lnTo>
                  <a:pt x="489403" y="569535"/>
                </a:lnTo>
                <a:lnTo>
                  <a:pt x="490974" y="566046"/>
                </a:lnTo>
                <a:close/>
              </a:path>
              <a:path w="1906905" h="819785">
                <a:moveTo>
                  <a:pt x="476605" y="569130"/>
                </a:moveTo>
                <a:lnTo>
                  <a:pt x="476479" y="569281"/>
                </a:lnTo>
                <a:lnTo>
                  <a:pt x="476353" y="569512"/>
                </a:lnTo>
                <a:lnTo>
                  <a:pt x="476605" y="569130"/>
                </a:lnTo>
                <a:close/>
              </a:path>
              <a:path w="1906905" h="819785">
                <a:moveTo>
                  <a:pt x="479274" y="568804"/>
                </a:moveTo>
                <a:lnTo>
                  <a:pt x="479477" y="569504"/>
                </a:lnTo>
                <a:lnTo>
                  <a:pt x="479443" y="569130"/>
                </a:lnTo>
                <a:lnTo>
                  <a:pt x="479274" y="568804"/>
                </a:lnTo>
                <a:close/>
              </a:path>
              <a:path w="1906905" h="819785">
                <a:moveTo>
                  <a:pt x="477159" y="568287"/>
                </a:moveTo>
                <a:lnTo>
                  <a:pt x="476087" y="568598"/>
                </a:lnTo>
                <a:lnTo>
                  <a:pt x="476336" y="569454"/>
                </a:lnTo>
                <a:lnTo>
                  <a:pt x="476605" y="569130"/>
                </a:lnTo>
                <a:lnTo>
                  <a:pt x="477159" y="568287"/>
                </a:lnTo>
                <a:close/>
              </a:path>
              <a:path w="1906905" h="819785">
                <a:moveTo>
                  <a:pt x="477345" y="568233"/>
                </a:moveTo>
                <a:lnTo>
                  <a:pt x="477157" y="568290"/>
                </a:lnTo>
                <a:lnTo>
                  <a:pt x="476605" y="569130"/>
                </a:lnTo>
                <a:lnTo>
                  <a:pt x="477345" y="568233"/>
                </a:lnTo>
                <a:close/>
              </a:path>
              <a:path w="1906905" h="819785">
                <a:moveTo>
                  <a:pt x="478944" y="568172"/>
                </a:moveTo>
                <a:lnTo>
                  <a:pt x="479274" y="568804"/>
                </a:lnTo>
                <a:lnTo>
                  <a:pt x="479119" y="568287"/>
                </a:lnTo>
                <a:lnTo>
                  <a:pt x="478944" y="568172"/>
                </a:lnTo>
                <a:close/>
              </a:path>
              <a:path w="1906905" h="819785">
                <a:moveTo>
                  <a:pt x="478970" y="567761"/>
                </a:moveTo>
                <a:lnTo>
                  <a:pt x="478762" y="567822"/>
                </a:lnTo>
                <a:lnTo>
                  <a:pt x="478944" y="568172"/>
                </a:lnTo>
                <a:lnTo>
                  <a:pt x="479124" y="568290"/>
                </a:lnTo>
                <a:lnTo>
                  <a:pt x="478970" y="567761"/>
                </a:lnTo>
                <a:close/>
              </a:path>
              <a:path w="1906905" h="819785">
                <a:moveTo>
                  <a:pt x="477751" y="567388"/>
                </a:moveTo>
                <a:lnTo>
                  <a:pt x="477159" y="568287"/>
                </a:lnTo>
                <a:lnTo>
                  <a:pt x="477345" y="568233"/>
                </a:lnTo>
                <a:lnTo>
                  <a:pt x="477940" y="567513"/>
                </a:lnTo>
                <a:lnTo>
                  <a:pt x="477751" y="567388"/>
                </a:lnTo>
                <a:close/>
              </a:path>
              <a:path w="1906905" h="819785">
                <a:moveTo>
                  <a:pt x="477940" y="567513"/>
                </a:moveTo>
                <a:lnTo>
                  <a:pt x="477345" y="568233"/>
                </a:lnTo>
                <a:lnTo>
                  <a:pt x="478518" y="567892"/>
                </a:lnTo>
                <a:lnTo>
                  <a:pt x="477940" y="567513"/>
                </a:lnTo>
                <a:close/>
              </a:path>
              <a:path w="1906905" h="819785">
                <a:moveTo>
                  <a:pt x="478762" y="567822"/>
                </a:moveTo>
                <a:lnTo>
                  <a:pt x="478518" y="567892"/>
                </a:lnTo>
                <a:lnTo>
                  <a:pt x="478944" y="568172"/>
                </a:lnTo>
                <a:lnTo>
                  <a:pt x="478762" y="567822"/>
                </a:lnTo>
                <a:close/>
              </a:path>
              <a:path w="1906905" h="819785">
                <a:moveTo>
                  <a:pt x="478345" y="567022"/>
                </a:moveTo>
                <a:lnTo>
                  <a:pt x="477940" y="567513"/>
                </a:lnTo>
                <a:lnTo>
                  <a:pt x="478518" y="567892"/>
                </a:lnTo>
                <a:lnTo>
                  <a:pt x="478762" y="567822"/>
                </a:lnTo>
                <a:lnTo>
                  <a:pt x="478345" y="567022"/>
                </a:lnTo>
                <a:close/>
              </a:path>
              <a:path w="1906905" h="819785">
                <a:moveTo>
                  <a:pt x="478514" y="567347"/>
                </a:moveTo>
                <a:lnTo>
                  <a:pt x="478762" y="567822"/>
                </a:lnTo>
                <a:lnTo>
                  <a:pt x="478970" y="567761"/>
                </a:lnTo>
                <a:lnTo>
                  <a:pt x="479437" y="567761"/>
                </a:lnTo>
                <a:lnTo>
                  <a:pt x="478514" y="567347"/>
                </a:lnTo>
                <a:close/>
              </a:path>
              <a:path w="1906905" h="819785">
                <a:moveTo>
                  <a:pt x="478043" y="567388"/>
                </a:moveTo>
                <a:lnTo>
                  <a:pt x="477751" y="567388"/>
                </a:lnTo>
                <a:lnTo>
                  <a:pt x="477940" y="567513"/>
                </a:lnTo>
                <a:close/>
              </a:path>
              <a:path w="1906905" h="819785">
                <a:moveTo>
                  <a:pt x="478428" y="567180"/>
                </a:moveTo>
                <a:lnTo>
                  <a:pt x="478514" y="567347"/>
                </a:lnTo>
                <a:lnTo>
                  <a:pt x="478428" y="567180"/>
                </a:lnTo>
                <a:close/>
              </a:path>
              <a:path w="1906905" h="819785">
                <a:moveTo>
                  <a:pt x="478682" y="566614"/>
                </a:moveTo>
                <a:lnTo>
                  <a:pt x="478345" y="567022"/>
                </a:lnTo>
                <a:lnTo>
                  <a:pt x="478428" y="567180"/>
                </a:lnTo>
                <a:lnTo>
                  <a:pt x="478682" y="566614"/>
                </a:lnTo>
                <a:close/>
              </a:path>
              <a:path w="1906905" h="819785">
                <a:moveTo>
                  <a:pt x="482062" y="559111"/>
                </a:moveTo>
                <a:lnTo>
                  <a:pt x="478682" y="566614"/>
                </a:lnTo>
                <a:lnTo>
                  <a:pt x="479151" y="566046"/>
                </a:lnTo>
                <a:lnTo>
                  <a:pt x="490974" y="566046"/>
                </a:lnTo>
                <a:lnTo>
                  <a:pt x="492342" y="563009"/>
                </a:lnTo>
                <a:lnTo>
                  <a:pt x="492505" y="562510"/>
                </a:lnTo>
                <a:lnTo>
                  <a:pt x="492937" y="561000"/>
                </a:lnTo>
                <a:lnTo>
                  <a:pt x="487229" y="561000"/>
                </a:lnTo>
                <a:lnTo>
                  <a:pt x="481953" y="559490"/>
                </a:lnTo>
                <a:lnTo>
                  <a:pt x="482062" y="559111"/>
                </a:lnTo>
                <a:close/>
              </a:path>
              <a:path w="1906905" h="819785">
                <a:moveTo>
                  <a:pt x="474799" y="560217"/>
                </a:moveTo>
                <a:lnTo>
                  <a:pt x="469931" y="562748"/>
                </a:lnTo>
                <a:lnTo>
                  <a:pt x="475229" y="561317"/>
                </a:lnTo>
                <a:lnTo>
                  <a:pt x="475074" y="560744"/>
                </a:lnTo>
                <a:lnTo>
                  <a:pt x="474799" y="560217"/>
                </a:lnTo>
                <a:close/>
              </a:path>
              <a:path w="1906905" h="819785">
                <a:moveTo>
                  <a:pt x="475074" y="560744"/>
                </a:moveTo>
                <a:lnTo>
                  <a:pt x="475229" y="561317"/>
                </a:lnTo>
                <a:lnTo>
                  <a:pt x="469931" y="562748"/>
                </a:lnTo>
                <a:lnTo>
                  <a:pt x="476118" y="562748"/>
                </a:lnTo>
                <a:lnTo>
                  <a:pt x="475074" y="560744"/>
                </a:lnTo>
                <a:close/>
              </a:path>
              <a:path w="1906905" h="819785">
                <a:moveTo>
                  <a:pt x="482224" y="558751"/>
                </a:moveTo>
                <a:lnTo>
                  <a:pt x="482062" y="559111"/>
                </a:lnTo>
                <a:lnTo>
                  <a:pt x="481953" y="559490"/>
                </a:lnTo>
                <a:lnTo>
                  <a:pt x="487229" y="561000"/>
                </a:lnTo>
                <a:lnTo>
                  <a:pt x="482224" y="558751"/>
                </a:lnTo>
                <a:close/>
              </a:path>
              <a:path w="1906905" h="819785">
                <a:moveTo>
                  <a:pt x="493580" y="558751"/>
                </a:moveTo>
                <a:lnTo>
                  <a:pt x="482224" y="558751"/>
                </a:lnTo>
                <a:lnTo>
                  <a:pt x="487229" y="561000"/>
                </a:lnTo>
                <a:lnTo>
                  <a:pt x="492937" y="561000"/>
                </a:lnTo>
                <a:lnTo>
                  <a:pt x="493580" y="558751"/>
                </a:lnTo>
                <a:close/>
              </a:path>
              <a:path w="1906905" h="819785">
                <a:moveTo>
                  <a:pt x="474931" y="560217"/>
                </a:moveTo>
                <a:lnTo>
                  <a:pt x="474799" y="560217"/>
                </a:lnTo>
                <a:lnTo>
                  <a:pt x="475074" y="560744"/>
                </a:lnTo>
                <a:lnTo>
                  <a:pt x="474931" y="560217"/>
                </a:lnTo>
                <a:close/>
              </a:path>
              <a:path w="1906905" h="819785">
                <a:moveTo>
                  <a:pt x="487663" y="539584"/>
                </a:moveTo>
                <a:lnTo>
                  <a:pt x="482062" y="559111"/>
                </a:lnTo>
                <a:lnTo>
                  <a:pt x="482224" y="558751"/>
                </a:lnTo>
                <a:lnTo>
                  <a:pt x="493580" y="558751"/>
                </a:lnTo>
                <a:lnTo>
                  <a:pt x="498368" y="542017"/>
                </a:lnTo>
                <a:lnTo>
                  <a:pt x="498601" y="540900"/>
                </a:lnTo>
                <a:lnTo>
                  <a:pt x="492995" y="540900"/>
                </a:lnTo>
                <a:lnTo>
                  <a:pt x="487622" y="539783"/>
                </a:lnTo>
                <a:lnTo>
                  <a:pt x="487663" y="539584"/>
                </a:lnTo>
                <a:close/>
              </a:path>
              <a:path w="1906905" h="819785">
                <a:moveTo>
                  <a:pt x="467841" y="532617"/>
                </a:moveTo>
                <a:lnTo>
                  <a:pt x="457033" y="534530"/>
                </a:lnTo>
                <a:lnTo>
                  <a:pt x="457863" y="539170"/>
                </a:lnTo>
                <a:lnTo>
                  <a:pt x="459623" y="545673"/>
                </a:lnTo>
                <a:lnTo>
                  <a:pt x="470220" y="542811"/>
                </a:lnTo>
                <a:lnTo>
                  <a:pt x="468889" y="537896"/>
                </a:lnTo>
                <a:lnTo>
                  <a:pt x="463204" y="537896"/>
                </a:lnTo>
                <a:lnTo>
                  <a:pt x="468502" y="536466"/>
                </a:lnTo>
                <a:lnTo>
                  <a:pt x="467841" y="532617"/>
                </a:lnTo>
                <a:close/>
              </a:path>
              <a:path w="1906905" h="819785">
                <a:moveTo>
                  <a:pt x="487719" y="539390"/>
                </a:moveTo>
                <a:lnTo>
                  <a:pt x="487622" y="539783"/>
                </a:lnTo>
                <a:lnTo>
                  <a:pt x="492995" y="540900"/>
                </a:lnTo>
                <a:lnTo>
                  <a:pt x="487719" y="539390"/>
                </a:lnTo>
                <a:close/>
              </a:path>
              <a:path w="1906905" h="819785">
                <a:moveTo>
                  <a:pt x="498915" y="539390"/>
                </a:moveTo>
                <a:lnTo>
                  <a:pt x="487719" y="539390"/>
                </a:lnTo>
                <a:lnTo>
                  <a:pt x="492995" y="540900"/>
                </a:lnTo>
                <a:lnTo>
                  <a:pt x="498601" y="540900"/>
                </a:lnTo>
                <a:lnTo>
                  <a:pt x="498915" y="539390"/>
                </a:lnTo>
                <a:close/>
              </a:path>
              <a:path w="1906905" h="819785">
                <a:moveTo>
                  <a:pt x="491070" y="523232"/>
                </a:moveTo>
                <a:lnTo>
                  <a:pt x="487663" y="539584"/>
                </a:lnTo>
                <a:lnTo>
                  <a:pt x="487719" y="539390"/>
                </a:lnTo>
                <a:lnTo>
                  <a:pt x="498915" y="539390"/>
                </a:lnTo>
                <a:lnTo>
                  <a:pt x="501817" y="525466"/>
                </a:lnTo>
                <a:lnTo>
                  <a:pt x="491070" y="523232"/>
                </a:lnTo>
                <a:close/>
              </a:path>
              <a:path w="1906905" h="819785">
                <a:moveTo>
                  <a:pt x="468502" y="536466"/>
                </a:moveTo>
                <a:lnTo>
                  <a:pt x="463204" y="537896"/>
                </a:lnTo>
                <a:lnTo>
                  <a:pt x="468608" y="536940"/>
                </a:lnTo>
                <a:lnTo>
                  <a:pt x="468502" y="536466"/>
                </a:lnTo>
                <a:close/>
              </a:path>
              <a:path w="1906905" h="819785">
                <a:moveTo>
                  <a:pt x="468565" y="536700"/>
                </a:moveTo>
                <a:lnTo>
                  <a:pt x="468608" y="536940"/>
                </a:lnTo>
                <a:lnTo>
                  <a:pt x="463204" y="537896"/>
                </a:lnTo>
                <a:lnTo>
                  <a:pt x="468889" y="537896"/>
                </a:lnTo>
                <a:lnTo>
                  <a:pt x="468565" y="536700"/>
                </a:lnTo>
                <a:close/>
              </a:path>
              <a:path w="1906905" h="819785">
                <a:moveTo>
                  <a:pt x="468524" y="536466"/>
                </a:moveTo>
                <a:lnTo>
                  <a:pt x="468565" y="536700"/>
                </a:lnTo>
                <a:lnTo>
                  <a:pt x="468524" y="536466"/>
                </a:lnTo>
                <a:close/>
              </a:path>
              <a:path w="1906905" h="819785">
                <a:moveTo>
                  <a:pt x="496770" y="495375"/>
                </a:moveTo>
                <a:lnTo>
                  <a:pt x="495310" y="502884"/>
                </a:lnTo>
                <a:lnTo>
                  <a:pt x="494649" y="506058"/>
                </a:lnTo>
                <a:lnTo>
                  <a:pt x="505395" y="508292"/>
                </a:lnTo>
                <a:lnTo>
                  <a:pt x="506056" y="505118"/>
                </a:lnTo>
                <a:lnTo>
                  <a:pt x="507545" y="497466"/>
                </a:lnTo>
                <a:lnTo>
                  <a:pt x="496770" y="495375"/>
                </a:lnTo>
                <a:close/>
              </a:path>
              <a:path w="1906905" h="819785">
                <a:moveTo>
                  <a:pt x="513519" y="409277"/>
                </a:moveTo>
                <a:lnTo>
                  <a:pt x="500120" y="478156"/>
                </a:lnTo>
                <a:lnTo>
                  <a:pt x="510895" y="480247"/>
                </a:lnTo>
                <a:lnTo>
                  <a:pt x="524294" y="411368"/>
                </a:lnTo>
                <a:lnTo>
                  <a:pt x="513519" y="409277"/>
                </a:lnTo>
                <a:close/>
              </a:path>
              <a:path w="1906905" h="819785">
                <a:moveTo>
                  <a:pt x="518963" y="381295"/>
                </a:moveTo>
                <a:lnTo>
                  <a:pt x="516869" y="392057"/>
                </a:lnTo>
                <a:lnTo>
                  <a:pt x="527644" y="394148"/>
                </a:lnTo>
                <a:lnTo>
                  <a:pt x="529738" y="383386"/>
                </a:lnTo>
                <a:lnTo>
                  <a:pt x="518963" y="381295"/>
                </a:lnTo>
                <a:close/>
              </a:path>
              <a:path w="1906905" h="819785">
                <a:moveTo>
                  <a:pt x="565010" y="376127"/>
                </a:moveTo>
                <a:lnTo>
                  <a:pt x="559304" y="376127"/>
                </a:lnTo>
                <a:lnTo>
                  <a:pt x="554184" y="378101"/>
                </a:lnTo>
                <a:lnTo>
                  <a:pt x="557373" y="389212"/>
                </a:lnTo>
                <a:lnTo>
                  <a:pt x="567919" y="386172"/>
                </a:lnTo>
                <a:lnTo>
                  <a:pt x="565010" y="376127"/>
                </a:lnTo>
                <a:close/>
              </a:path>
              <a:path w="1906905" h="819785">
                <a:moveTo>
                  <a:pt x="554098" y="377877"/>
                </a:moveTo>
                <a:lnTo>
                  <a:pt x="554162" y="378101"/>
                </a:lnTo>
                <a:lnTo>
                  <a:pt x="554098" y="377877"/>
                </a:lnTo>
                <a:close/>
              </a:path>
              <a:path w="1906905" h="819785">
                <a:moveTo>
                  <a:pt x="559304" y="376127"/>
                </a:moveTo>
                <a:lnTo>
                  <a:pt x="554031" y="377647"/>
                </a:lnTo>
                <a:lnTo>
                  <a:pt x="554184" y="378101"/>
                </a:lnTo>
                <a:lnTo>
                  <a:pt x="559304" y="376127"/>
                </a:lnTo>
                <a:close/>
              </a:path>
              <a:path w="1906905" h="819785">
                <a:moveTo>
                  <a:pt x="558460" y="358715"/>
                </a:moveTo>
                <a:lnTo>
                  <a:pt x="552577" y="358715"/>
                </a:lnTo>
                <a:lnTo>
                  <a:pt x="547875" y="361541"/>
                </a:lnTo>
                <a:lnTo>
                  <a:pt x="547893" y="361817"/>
                </a:lnTo>
                <a:lnTo>
                  <a:pt x="554098" y="377877"/>
                </a:lnTo>
                <a:lnTo>
                  <a:pt x="554031" y="377647"/>
                </a:lnTo>
                <a:lnTo>
                  <a:pt x="559304" y="376127"/>
                </a:lnTo>
                <a:lnTo>
                  <a:pt x="565010" y="376127"/>
                </a:lnTo>
                <a:lnTo>
                  <a:pt x="564482" y="374302"/>
                </a:lnTo>
                <a:lnTo>
                  <a:pt x="558460" y="358715"/>
                </a:lnTo>
                <a:close/>
              </a:path>
              <a:path w="1906905" h="819785">
                <a:moveTo>
                  <a:pt x="538760" y="342048"/>
                </a:moveTo>
                <a:lnTo>
                  <a:pt x="524295" y="363907"/>
                </a:lnTo>
                <a:lnTo>
                  <a:pt x="534743" y="367269"/>
                </a:lnTo>
                <a:lnTo>
                  <a:pt x="536357" y="362267"/>
                </a:lnTo>
                <a:lnTo>
                  <a:pt x="531435" y="359649"/>
                </a:lnTo>
                <a:lnTo>
                  <a:pt x="537682" y="359649"/>
                </a:lnTo>
                <a:lnTo>
                  <a:pt x="540218" y="354987"/>
                </a:lnTo>
                <a:lnTo>
                  <a:pt x="539804" y="354987"/>
                </a:lnTo>
                <a:lnTo>
                  <a:pt x="536240" y="350819"/>
                </a:lnTo>
                <a:lnTo>
                  <a:pt x="540060" y="350819"/>
                </a:lnTo>
                <a:lnTo>
                  <a:pt x="540084" y="347540"/>
                </a:lnTo>
                <a:lnTo>
                  <a:pt x="552250" y="347540"/>
                </a:lnTo>
                <a:lnTo>
                  <a:pt x="552152" y="347376"/>
                </a:lnTo>
                <a:lnTo>
                  <a:pt x="551749" y="346909"/>
                </a:lnTo>
                <a:lnTo>
                  <a:pt x="546420" y="342515"/>
                </a:lnTo>
                <a:lnTo>
                  <a:pt x="545269" y="342097"/>
                </a:lnTo>
                <a:lnTo>
                  <a:pt x="538760" y="342048"/>
                </a:lnTo>
                <a:close/>
              </a:path>
              <a:path w="1906905" h="819785">
                <a:moveTo>
                  <a:pt x="531435" y="359649"/>
                </a:moveTo>
                <a:lnTo>
                  <a:pt x="536257" y="362267"/>
                </a:lnTo>
                <a:lnTo>
                  <a:pt x="536502" y="361817"/>
                </a:lnTo>
                <a:lnTo>
                  <a:pt x="536659" y="361330"/>
                </a:lnTo>
                <a:lnTo>
                  <a:pt x="531435" y="359649"/>
                </a:lnTo>
                <a:close/>
              </a:path>
              <a:path w="1906905" h="819785">
                <a:moveTo>
                  <a:pt x="536502" y="361817"/>
                </a:moveTo>
                <a:lnTo>
                  <a:pt x="536257" y="362267"/>
                </a:lnTo>
                <a:lnTo>
                  <a:pt x="536502" y="361817"/>
                </a:lnTo>
                <a:close/>
              </a:path>
              <a:path w="1906905" h="819785">
                <a:moveTo>
                  <a:pt x="537682" y="359649"/>
                </a:moveTo>
                <a:lnTo>
                  <a:pt x="531435" y="359649"/>
                </a:lnTo>
                <a:lnTo>
                  <a:pt x="536659" y="361330"/>
                </a:lnTo>
                <a:lnTo>
                  <a:pt x="536502" y="361817"/>
                </a:lnTo>
                <a:lnTo>
                  <a:pt x="537682" y="359649"/>
                </a:lnTo>
                <a:close/>
              </a:path>
              <a:path w="1906905" h="819785">
                <a:moveTo>
                  <a:pt x="547629" y="361133"/>
                </a:moveTo>
                <a:lnTo>
                  <a:pt x="547786" y="361541"/>
                </a:lnTo>
                <a:lnTo>
                  <a:pt x="547629" y="361133"/>
                </a:lnTo>
                <a:close/>
              </a:path>
              <a:path w="1906905" h="819785">
                <a:moveTo>
                  <a:pt x="552577" y="358715"/>
                </a:moveTo>
                <a:lnTo>
                  <a:pt x="547457" y="360688"/>
                </a:lnTo>
                <a:lnTo>
                  <a:pt x="547629" y="361133"/>
                </a:lnTo>
                <a:lnTo>
                  <a:pt x="547875" y="361541"/>
                </a:lnTo>
                <a:lnTo>
                  <a:pt x="552577" y="358715"/>
                </a:lnTo>
                <a:close/>
              </a:path>
              <a:path w="1906905" h="819785">
                <a:moveTo>
                  <a:pt x="554177" y="350738"/>
                </a:moveTo>
                <a:lnTo>
                  <a:pt x="547772" y="350738"/>
                </a:lnTo>
                <a:lnTo>
                  <a:pt x="544278" y="354966"/>
                </a:lnTo>
                <a:lnTo>
                  <a:pt x="543914" y="354966"/>
                </a:lnTo>
                <a:lnTo>
                  <a:pt x="547629" y="361133"/>
                </a:lnTo>
                <a:lnTo>
                  <a:pt x="547457" y="360688"/>
                </a:lnTo>
                <a:lnTo>
                  <a:pt x="552577" y="358715"/>
                </a:lnTo>
                <a:lnTo>
                  <a:pt x="558460" y="358715"/>
                </a:lnTo>
                <a:lnTo>
                  <a:pt x="557583" y="356445"/>
                </a:lnTo>
                <a:lnTo>
                  <a:pt x="557444" y="356161"/>
                </a:lnTo>
                <a:lnTo>
                  <a:pt x="556724" y="354966"/>
                </a:lnTo>
                <a:lnTo>
                  <a:pt x="544278" y="354966"/>
                </a:lnTo>
                <a:lnTo>
                  <a:pt x="543554" y="354368"/>
                </a:lnTo>
                <a:lnTo>
                  <a:pt x="556364" y="354368"/>
                </a:lnTo>
                <a:lnTo>
                  <a:pt x="554177" y="350738"/>
                </a:lnTo>
                <a:close/>
              </a:path>
              <a:path w="1906905" h="819785">
                <a:moveTo>
                  <a:pt x="536240" y="350819"/>
                </a:moveTo>
                <a:lnTo>
                  <a:pt x="539804" y="354987"/>
                </a:lnTo>
                <a:lnTo>
                  <a:pt x="540577" y="354328"/>
                </a:lnTo>
                <a:lnTo>
                  <a:pt x="541062" y="353437"/>
                </a:lnTo>
                <a:lnTo>
                  <a:pt x="540301" y="353023"/>
                </a:lnTo>
                <a:lnTo>
                  <a:pt x="540043" y="353022"/>
                </a:lnTo>
                <a:lnTo>
                  <a:pt x="540044" y="352884"/>
                </a:lnTo>
                <a:lnTo>
                  <a:pt x="536240" y="350819"/>
                </a:lnTo>
                <a:close/>
              </a:path>
              <a:path w="1906905" h="819785">
                <a:moveTo>
                  <a:pt x="540577" y="354328"/>
                </a:moveTo>
                <a:lnTo>
                  <a:pt x="539804" y="354987"/>
                </a:lnTo>
                <a:lnTo>
                  <a:pt x="540218" y="354987"/>
                </a:lnTo>
                <a:lnTo>
                  <a:pt x="540577" y="354328"/>
                </a:lnTo>
                <a:close/>
              </a:path>
              <a:path w="1906905" h="819785">
                <a:moveTo>
                  <a:pt x="547772" y="350738"/>
                </a:moveTo>
                <a:lnTo>
                  <a:pt x="543070" y="353565"/>
                </a:lnTo>
                <a:lnTo>
                  <a:pt x="543554" y="354368"/>
                </a:lnTo>
                <a:lnTo>
                  <a:pt x="544278" y="354966"/>
                </a:lnTo>
                <a:lnTo>
                  <a:pt x="547772" y="350738"/>
                </a:lnTo>
                <a:close/>
              </a:path>
              <a:path w="1906905" h="819785">
                <a:moveTo>
                  <a:pt x="542091" y="353037"/>
                </a:moveTo>
                <a:lnTo>
                  <a:pt x="543554" y="354368"/>
                </a:lnTo>
                <a:lnTo>
                  <a:pt x="543070" y="353565"/>
                </a:lnTo>
                <a:lnTo>
                  <a:pt x="543842" y="353101"/>
                </a:lnTo>
                <a:lnTo>
                  <a:pt x="542091" y="353037"/>
                </a:lnTo>
                <a:close/>
              </a:path>
              <a:path w="1906905" h="819785">
                <a:moveTo>
                  <a:pt x="540301" y="353023"/>
                </a:moveTo>
                <a:lnTo>
                  <a:pt x="541062" y="353437"/>
                </a:lnTo>
                <a:lnTo>
                  <a:pt x="540577" y="354328"/>
                </a:lnTo>
                <a:lnTo>
                  <a:pt x="542016" y="353101"/>
                </a:lnTo>
                <a:lnTo>
                  <a:pt x="540301" y="353023"/>
                </a:lnTo>
                <a:close/>
              </a:path>
              <a:path w="1906905" h="819785">
                <a:moveTo>
                  <a:pt x="541937" y="353036"/>
                </a:moveTo>
                <a:lnTo>
                  <a:pt x="542091" y="353037"/>
                </a:lnTo>
                <a:lnTo>
                  <a:pt x="541937" y="353036"/>
                </a:lnTo>
                <a:close/>
              </a:path>
              <a:path w="1906905" h="819785">
                <a:moveTo>
                  <a:pt x="543928" y="347569"/>
                </a:moveTo>
                <a:lnTo>
                  <a:pt x="542051" y="349840"/>
                </a:lnTo>
                <a:lnTo>
                  <a:pt x="543648" y="351708"/>
                </a:lnTo>
                <a:lnTo>
                  <a:pt x="542091" y="353037"/>
                </a:lnTo>
                <a:lnTo>
                  <a:pt x="543887" y="353050"/>
                </a:lnTo>
                <a:lnTo>
                  <a:pt x="543928" y="347569"/>
                </a:lnTo>
                <a:close/>
              </a:path>
              <a:path w="1906905" h="819785">
                <a:moveTo>
                  <a:pt x="552268" y="347569"/>
                </a:moveTo>
                <a:lnTo>
                  <a:pt x="543928" y="347569"/>
                </a:lnTo>
                <a:lnTo>
                  <a:pt x="543887" y="353050"/>
                </a:lnTo>
                <a:lnTo>
                  <a:pt x="547772" y="350738"/>
                </a:lnTo>
                <a:lnTo>
                  <a:pt x="554177" y="350738"/>
                </a:lnTo>
                <a:lnTo>
                  <a:pt x="552268" y="347569"/>
                </a:lnTo>
                <a:close/>
              </a:path>
              <a:path w="1906905" h="819785">
                <a:moveTo>
                  <a:pt x="542051" y="349840"/>
                </a:moveTo>
                <a:lnTo>
                  <a:pt x="540434" y="351796"/>
                </a:lnTo>
                <a:lnTo>
                  <a:pt x="541937" y="353036"/>
                </a:lnTo>
                <a:lnTo>
                  <a:pt x="542091" y="353037"/>
                </a:lnTo>
                <a:lnTo>
                  <a:pt x="543648" y="351708"/>
                </a:lnTo>
                <a:lnTo>
                  <a:pt x="542051" y="349840"/>
                </a:lnTo>
                <a:close/>
              </a:path>
              <a:path w="1906905" h="819785">
                <a:moveTo>
                  <a:pt x="540084" y="347540"/>
                </a:moveTo>
                <a:lnTo>
                  <a:pt x="540044" y="352884"/>
                </a:lnTo>
                <a:lnTo>
                  <a:pt x="540301" y="353023"/>
                </a:lnTo>
                <a:lnTo>
                  <a:pt x="541937" y="353036"/>
                </a:lnTo>
                <a:lnTo>
                  <a:pt x="540434" y="351796"/>
                </a:lnTo>
                <a:lnTo>
                  <a:pt x="542051" y="349840"/>
                </a:lnTo>
                <a:lnTo>
                  <a:pt x="540084" y="347540"/>
                </a:lnTo>
                <a:close/>
              </a:path>
              <a:path w="1906905" h="819785">
                <a:moveTo>
                  <a:pt x="540044" y="352884"/>
                </a:moveTo>
                <a:lnTo>
                  <a:pt x="540043" y="353022"/>
                </a:lnTo>
                <a:lnTo>
                  <a:pt x="540301" y="353023"/>
                </a:lnTo>
                <a:lnTo>
                  <a:pt x="540044" y="352884"/>
                </a:lnTo>
                <a:close/>
              </a:path>
              <a:path w="1906905" h="819785">
                <a:moveTo>
                  <a:pt x="540060" y="350819"/>
                </a:moveTo>
                <a:lnTo>
                  <a:pt x="536240" y="350819"/>
                </a:lnTo>
                <a:lnTo>
                  <a:pt x="540044" y="352884"/>
                </a:lnTo>
                <a:lnTo>
                  <a:pt x="540060" y="350819"/>
                </a:lnTo>
                <a:close/>
              </a:path>
              <a:path w="1906905" h="819785">
                <a:moveTo>
                  <a:pt x="552250" y="347540"/>
                </a:moveTo>
                <a:lnTo>
                  <a:pt x="540084" y="347540"/>
                </a:lnTo>
                <a:lnTo>
                  <a:pt x="542051" y="349840"/>
                </a:lnTo>
                <a:lnTo>
                  <a:pt x="543928" y="347569"/>
                </a:lnTo>
                <a:lnTo>
                  <a:pt x="552268" y="347569"/>
                </a:lnTo>
                <a:close/>
              </a:path>
              <a:path w="1906905" h="819785">
                <a:moveTo>
                  <a:pt x="572789" y="403026"/>
                </a:moveTo>
                <a:lnTo>
                  <a:pt x="562243" y="406066"/>
                </a:lnTo>
                <a:lnTo>
                  <a:pt x="563641" y="410905"/>
                </a:lnTo>
                <a:lnTo>
                  <a:pt x="565229" y="416570"/>
                </a:lnTo>
                <a:lnTo>
                  <a:pt x="575799" y="413614"/>
                </a:lnTo>
                <a:lnTo>
                  <a:pt x="574187" y="407865"/>
                </a:lnTo>
                <a:lnTo>
                  <a:pt x="572789" y="403026"/>
                </a:lnTo>
                <a:close/>
              </a:path>
              <a:path w="1906905" h="819785">
                <a:moveTo>
                  <a:pt x="580535" y="430506"/>
                </a:moveTo>
                <a:lnTo>
                  <a:pt x="582976" y="479824"/>
                </a:lnTo>
                <a:lnTo>
                  <a:pt x="592530" y="501559"/>
                </a:lnTo>
                <a:lnTo>
                  <a:pt x="599801" y="496640"/>
                </a:lnTo>
                <a:lnTo>
                  <a:pt x="595822" y="496640"/>
                </a:lnTo>
                <a:lnTo>
                  <a:pt x="600366" y="493565"/>
                </a:lnTo>
                <a:lnTo>
                  <a:pt x="594067" y="477939"/>
                </a:lnTo>
                <a:lnTo>
                  <a:pt x="588134" y="477939"/>
                </a:lnTo>
                <a:lnTo>
                  <a:pt x="593211" y="475857"/>
                </a:lnTo>
                <a:lnTo>
                  <a:pt x="580535" y="430506"/>
                </a:lnTo>
                <a:close/>
              </a:path>
              <a:path w="1906905" h="819785">
                <a:moveTo>
                  <a:pt x="600366" y="493565"/>
                </a:moveTo>
                <a:lnTo>
                  <a:pt x="595822" y="496640"/>
                </a:lnTo>
                <a:lnTo>
                  <a:pt x="600899" y="494557"/>
                </a:lnTo>
                <a:lnTo>
                  <a:pt x="600684" y="494034"/>
                </a:lnTo>
                <a:lnTo>
                  <a:pt x="600366" y="493565"/>
                </a:lnTo>
                <a:close/>
              </a:path>
              <a:path w="1906905" h="819785">
                <a:moveTo>
                  <a:pt x="600684" y="494034"/>
                </a:moveTo>
                <a:lnTo>
                  <a:pt x="600899" y="494557"/>
                </a:lnTo>
                <a:lnTo>
                  <a:pt x="595822" y="496640"/>
                </a:lnTo>
                <a:lnTo>
                  <a:pt x="599801" y="496640"/>
                </a:lnTo>
                <a:lnTo>
                  <a:pt x="601618" y="495410"/>
                </a:lnTo>
                <a:lnTo>
                  <a:pt x="600684" y="494034"/>
                </a:lnTo>
                <a:close/>
              </a:path>
              <a:path w="1906905" h="819785">
                <a:moveTo>
                  <a:pt x="600491" y="493565"/>
                </a:moveTo>
                <a:lnTo>
                  <a:pt x="600684" y="494034"/>
                </a:lnTo>
                <a:lnTo>
                  <a:pt x="600491" y="493565"/>
                </a:lnTo>
                <a:close/>
              </a:path>
              <a:path w="1906905" h="819785">
                <a:moveTo>
                  <a:pt x="593211" y="475857"/>
                </a:moveTo>
                <a:lnTo>
                  <a:pt x="588134" y="477939"/>
                </a:lnTo>
                <a:lnTo>
                  <a:pt x="593419" y="476461"/>
                </a:lnTo>
                <a:lnTo>
                  <a:pt x="593333" y="476153"/>
                </a:lnTo>
                <a:lnTo>
                  <a:pt x="593211" y="475857"/>
                </a:lnTo>
                <a:close/>
              </a:path>
              <a:path w="1906905" h="819785">
                <a:moveTo>
                  <a:pt x="593333" y="476153"/>
                </a:moveTo>
                <a:lnTo>
                  <a:pt x="593419" y="476461"/>
                </a:lnTo>
                <a:lnTo>
                  <a:pt x="588134" y="477939"/>
                </a:lnTo>
                <a:lnTo>
                  <a:pt x="594067" y="477939"/>
                </a:lnTo>
                <a:lnTo>
                  <a:pt x="593333" y="476153"/>
                </a:lnTo>
                <a:close/>
              </a:path>
              <a:path w="1906905" h="819785">
                <a:moveTo>
                  <a:pt x="593250" y="475857"/>
                </a:moveTo>
                <a:lnTo>
                  <a:pt x="593333" y="476153"/>
                </a:lnTo>
                <a:lnTo>
                  <a:pt x="593250" y="475857"/>
                </a:lnTo>
                <a:close/>
              </a:path>
              <a:path w="1906905" h="819785">
                <a:moveTo>
                  <a:pt x="610281" y="502559"/>
                </a:moveTo>
                <a:lnTo>
                  <a:pt x="609968" y="502559"/>
                </a:lnTo>
                <a:lnTo>
                  <a:pt x="610237" y="508034"/>
                </a:lnTo>
                <a:lnTo>
                  <a:pt x="610279" y="509830"/>
                </a:lnTo>
                <a:lnTo>
                  <a:pt x="610460" y="513512"/>
                </a:lnTo>
                <a:lnTo>
                  <a:pt x="611488" y="513461"/>
                </a:lnTo>
                <a:lnTo>
                  <a:pt x="612390" y="513171"/>
                </a:lnTo>
                <a:lnTo>
                  <a:pt x="617570" y="509830"/>
                </a:lnTo>
                <a:lnTo>
                  <a:pt x="618013" y="509427"/>
                </a:lnTo>
                <a:lnTo>
                  <a:pt x="621073" y="505554"/>
                </a:lnTo>
                <a:lnTo>
                  <a:pt x="614082" y="505554"/>
                </a:lnTo>
                <a:lnTo>
                  <a:pt x="610281" y="502559"/>
                </a:lnTo>
                <a:close/>
              </a:path>
              <a:path w="1906905" h="819785">
                <a:moveTo>
                  <a:pt x="610187" y="507955"/>
                </a:moveTo>
                <a:close/>
              </a:path>
              <a:path w="1906905" h="819785">
                <a:moveTo>
                  <a:pt x="609968" y="502559"/>
                </a:moveTo>
                <a:lnTo>
                  <a:pt x="609964" y="503429"/>
                </a:lnTo>
                <a:lnTo>
                  <a:pt x="610187" y="507955"/>
                </a:lnTo>
                <a:lnTo>
                  <a:pt x="609968" y="502559"/>
                </a:lnTo>
                <a:close/>
              </a:path>
              <a:path w="1906905" h="819785">
                <a:moveTo>
                  <a:pt x="610338" y="501444"/>
                </a:moveTo>
                <a:lnTo>
                  <a:pt x="607260" y="503429"/>
                </a:lnTo>
                <a:lnTo>
                  <a:pt x="610187" y="507955"/>
                </a:lnTo>
                <a:lnTo>
                  <a:pt x="609964" y="503429"/>
                </a:lnTo>
                <a:lnTo>
                  <a:pt x="609968" y="502559"/>
                </a:lnTo>
                <a:lnTo>
                  <a:pt x="610281" y="502559"/>
                </a:lnTo>
                <a:lnTo>
                  <a:pt x="609773" y="502159"/>
                </a:lnTo>
                <a:lnTo>
                  <a:pt x="610338" y="501444"/>
                </a:lnTo>
                <a:close/>
              </a:path>
              <a:path w="1906905" h="819785">
                <a:moveTo>
                  <a:pt x="611104" y="500949"/>
                </a:moveTo>
                <a:lnTo>
                  <a:pt x="610338" y="501444"/>
                </a:lnTo>
                <a:lnTo>
                  <a:pt x="609773" y="502159"/>
                </a:lnTo>
                <a:lnTo>
                  <a:pt x="614082" y="505554"/>
                </a:lnTo>
                <a:lnTo>
                  <a:pt x="611104" y="500949"/>
                </a:lnTo>
                <a:close/>
              </a:path>
              <a:path w="1906905" h="819785">
                <a:moveTo>
                  <a:pt x="618495" y="500949"/>
                </a:moveTo>
                <a:lnTo>
                  <a:pt x="611104" y="500949"/>
                </a:lnTo>
                <a:lnTo>
                  <a:pt x="614082" y="505554"/>
                </a:lnTo>
                <a:lnTo>
                  <a:pt x="621073" y="505554"/>
                </a:lnTo>
                <a:lnTo>
                  <a:pt x="622326" y="503968"/>
                </a:lnTo>
                <a:lnTo>
                  <a:pt x="618495" y="500949"/>
                </a:lnTo>
                <a:close/>
              </a:path>
              <a:path w="1906905" h="819785">
                <a:moveTo>
                  <a:pt x="613709" y="497177"/>
                </a:moveTo>
                <a:lnTo>
                  <a:pt x="610338" y="501444"/>
                </a:lnTo>
                <a:lnTo>
                  <a:pt x="611104" y="500949"/>
                </a:lnTo>
                <a:lnTo>
                  <a:pt x="618495" y="500949"/>
                </a:lnTo>
                <a:lnTo>
                  <a:pt x="613709" y="497177"/>
                </a:lnTo>
                <a:close/>
              </a:path>
              <a:path w="1906905" h="819785">
                <a:moveTo>
                  <a:pt x="645954" y="417497"/>
                </a:moveTo>
                <a:lnTo>
                  <a:pt x="631053" y="456447"/>
                </a:lnTo>
                <a:lnTo>
                  <a:pt x="620944" y="483083"/>
                </a:lnTo>
                <a:lnTo>
                  <a:pt x="631208" y="486969"/>
                </a:lnTo>
                <a:lnTo>
                  <a:pt x="641317" y="460333"/>
                </a:lnTo>
                <a:lnTo>
                  <a:pt x="656208" y="421411"/>
                </a:lnTo>
                <a:lnTo>
                  <a:pt x="645954" y="417497"/>
                </a:lnTo>
                <a:close/>
              </a:path>
              <a:path w="1906905" h="819785">
                <a:moveTo>
                  <a:pt x="668561" y="393891"/>
                </a:moveTo>
                <a:lnTo>
                  <a:pt x="661738" y="395634"/>
                </a:lnTo>
                <a:lnTo>
                  <a:pt x="660908" y="396102"/>
                </a:lnTo>
                <a:lnTo>
                  <a:pt x="656288" y="400643"/>
                </a:lnTo>
                <a:lnTo>
                  <a:pt x="663988" y="408457"/>
                </a:lnTo>
                <a:lnTo>
                  <a:pt x="666475" y="406012"/>
                </a:lnTo>
                <a:lnTo>
                  <a:pt x="665414" y="406012"/>
                </a:lnTo>
                <a:lnTo>
                  <a:pt x="664054" y="400701"/>
                </a:lnTo>
                <a:lnTo>
                  <a:pt x="668435" y="400701"/>
                </a:lnTo>
                <a:lnTo>
                  <a:pt x="668859" y="399473"/>
                </a:lnTo>
                <a:lnTo>
                  <a:pt x="669412" y="399473"/>
                </a:lnTo>
                <a:lnTo>
                  <a:pt x="671142" y="394461"/>
                </a:lnTo>
                <a:lnTo>
                  <a:pt x="669611" y="393934"/>
                </a:lnTo>
                <a:lnTo>
                  <a:pt x="668561" y="393891"/>
                </a:lnTo>
                <a:close/>
              </a:path>
              <a:path w="1906905" h="819785">
                <a:moveTo>
                  <a:pt x="664054" y="400701"/>
                </a:moveTo>
                <a:lnTo>
                  <a:pt x="665414" y="406012"/>
                </a:lnTo>
                <a:lnTo>
                  <a:pt x="666848" y="405645"/>
                </a:lnTo>
                <a:lnTo>
                  <a:pt x="667681" y="404826"/>
                </a:lnTo>
                <a:lnTo>
                  <a:pt x="667070" y="404656"/>
                </a:lnTo>
                <a:lnTo>
                  <a:pt x="667299" y="403994"/>
                </a:lnTo>
                <a:lnTo>
                  <a:pt x="664054" y="400701"/>
                </a:lnTo>
                <a:close/>
              </a:path>
              <a:path w="1906905" h="819785">
                <a:moveTo>
                  <a:pt x="666848" y="405645"/>
                </a:moveTo>
                <a:lnTo>
                  <a:pt x="665414" y="406012"/>
                </a:lnTo>
                <a:lnTo>
                  <a:pt x="666475" y="406012"/>
                </a:lnTo>
                <a:lnTo>
                  <a:pt x="666848" y="405645"/>
                </a:lnTo>
                <a:close/>
              </a:path>
              <a:path w="1906905" h="819785">
                <a:moveTo>
                  <a:pt x="669094" y="400393"/>
                </a:moveTo>
                <a:lnTo>
                  <a:pt x="667708" y="404410"/>
                </a:lnTo>
                <a:lnTo>
                  <a:pt x="667903" y="404608"/>
                </a:lnTo>
                <a:lnTo>
                  <a:pt x="666848" y="405645"/>
                </a:lnTo>
                <a:lnTo>
                  <a:pt x="670219" y="404784"/>
                </a:lnTo>
                <a:lnTo>
                  <a:pt x="669094" y="400393"/>
                </a:lnTo>
                <a:close/>
              </a:path>
              <a:path w="1906905" h="819785">
                <a:moveTo>
                  <a:pt x="667299" y="403994"/>
                </a:moveTo>
                <a:lnTo>
                  <a:pt x="667070" y="404656"/>
                </a:lnTo>
                <a:lnTo>
                  <a:pt x="667564" y="404826"/>
                </a:lnTo>
                <a:lnTo>
                  <a:pt x="667708" y="404410"/>
                </a:lnTo>
                <a:lnTo>
                  <a:pt x="667299" y="403994"/>
                </a:lnTo>
                <a:close/>
              </a:path>
              <a:path w="1906905" h="819785">
                <a:moveTo>
                  <a:pt x="667708" y="404410"/>
                </a:moveTo>
                <a:lnTo>
                  <a:pt x="667564" y="404826"/>
                </a:lnTo>
                <a:lnTo>
                  <a:pt x="667903" y="404608"/>
                </a:lnTo>
                <a:lnTo>
                  <a:pt x="667708" y="404410"/>
                </a:lnTo>
                <a:close/>
              </a:path>
              <a:path w="1906905" h="819785">
                <a:moveTo>
                  <a:pt x="668859" y="399473"/>
                </a:moveTo>
                <a:lnTo>
                  <a:pt x="667299" y="403994"/>
                </a:lnTo>
                <a:lnTo>
                  <a:pt x="667708" y="404410"/>
                </a:lnTo>
                <a:lnTo>
                  <a:pt x="669094" y="400393"/>
                </a:lnTo>
                <a:lnTo>
                  <a:pt x="668859" y="399473"/>
                </a:lnTo>
                <a:close/>
              </a:path>
              <a:path w="1906905" h="819785">
                <a:moveTo>
                  <a:pt x="668435" y="400701"/>
                </a:moveTo>
                <a:lnTo>
                  <a:pt x="664054" y="400701"/>
                </a:lnTo>
                <a:lnTo>
                  <a:pt x="667299" y="403994"/>
                </a:lnTo>
                <a:lnTo>
                  <a:pt x="668435" y="400701"/>
                </a:lnTo>
                <a:close/>
              </a:path>
              <a:path w="1906905" h="819785">
                <a:moveTo>
                  <a:pt x="669412" y="399473"/>
                </a:moveTo>
                <a:lnTo>
                  <a:pt x="668859" y="399473"/>
                </a:lnTo>
                <a:lnTo>
                  <a:pt x="669094" y="400393"/>
                </a:lnTo>
                <a:lnTo>
                  <a:pt x="669412" y="399473"/>
                </a:lnTo>
                <a:close/>
              </a:path>
              <a:path w="1906905" h="819785">
                <a:moveTo>
                  <a:pt x="689362" y="413886"/>
                </a:moveTo>
                <a:lnTo>
                  <a:pt x="683274" y="413886"/>
                </a:lnTo>
                <a:lnTo>
                  <a:pt x="678695" y="416909"/>
                </a:lnTo>
                <a:lnTo>
                  <a:pt x="686975" y="434253"/>
                </a:lnTo>
                <a:lnTo>
                  <a:pt x="704408" y="471706"/>
                </a:lnTo>
                <a:lnTo>
                  <a:pt x="704607" y="472037"/>
                </a:lnTo>
                <a:lnTo>
                  <a:pt x="708634" y="477364"/>
                </a:lnTo>
                <a:lnTo>
                  <a:pt x="717394" y="470758"/>
                </a:lnTo>
                <a:lnTo>
                  <a:pt x="716098" y="469043"/>
                </a:lnTo>
                <a:lnTo>
                  <a:pt x="709221" y="469043"/>
                </a:lnTo>
                <a:lnTo>
                  <a:pt x="713601" y="465740"/>
                </a:lnTo>
                <a:lnTo>
                  <a:pt x="713736" y="465740"/>
                </a:lnTo>
                <a:lnTo>
                  <a:pt x="696870" y="429508"/>
                </a:lnTo>
                <a:lnTo>
                  <a:pt x="689362" y="413886"/>
                </a:lnTo>
                <a:close/>
              </a:path>
              <a:path w="1906905" h="819785">
                <a:moveTo>
                  <a:pt x="713601" y="465740"/>
                </a:moveTo>
                <a:lnTo>
                  <a:pt x="709221" y="469043"/>
                </a:lnTo>
                <a:lnTo>
                  <a:pt x="714198" y="466732"/>
                </a:lnTo>
                <a:lnTo>
                  <a:pt x="713952" y="466205"/>
                </a:lnTo>
                <a:lnTo>
                  <a:pt x="713601" y="465740"/>
                </a:lnTo>
                <a:close/>
              </a:path>
              <a:path w="1906905" h="819785">
                <a:moveTo>
                  <a:pt x="713952" y="466205"/>
                </a:moveTo>
                <a:lnTo>
                  <a:pt x="714198" y="466732"/>
                </a:lnTo>
                <a:lnTo>
                  <a:pt x="709221" y="469043"/>
                </a:lnTo>
                <a:lnTo>
                  <a:pt x="716098" y="469043"/>
                </a:lnTo>
                <a:lnTo>
                  <a:pt x="713952" y="466205"/>
                </a:lnTo>
                <a:close/>
              </a:path>
              <a:path w="1906905" h="819785">
                <a:moveTo>
                  <a:pt x="713736" y="465740"/>
                </a:moveTo>
                <a:lnTo>
                  <a:pt x="713601" y="465740"/>
                </a:lnTo>
                <a:lnTo>
                  <a:pt x="713952" y="466205"/>
                </a:lnTo>
                <a:lnTo>
                  <a:pt x="713736" y="465740"/>
                </a:lnTo>
                <a:close/>
              </a:path>
              <a:path w="1906905" h="819785">
                <a:moveTo>
                  <a:pt x="678488" y="416596"/>
                </a:moveTo>
                <a:lnTo>
                  <a:pt x="678639" y="416909"/>
                </a:lnTo>
                <a:lnTo>
                  <a:pt x="678488" y="416596"/>
                </a:lnTo>
                <a:close/>
              </a:path>
              <a:path w="1906905" h="819785">
                <a:moveTo>
                  <a:pt x="683274" y="413886"/>
                </a:moveTo>
                <a:lnTo>
                  <a:pt x="678326" y="416259"/>
                </a:lnTo>
                <a:lnTo>
                  <a:pt x="678488" y="416596"/>
                </a:lnTo>
                <a:lnTo>
                  <a:pt x="678695" y="416909"/>
                </a:lnTo>
                <a:lnTo>
                  <a:pt x="683274" y="413886"/>
                </a:lnTo>
                <a:close/>
              </a:path>
              <a:path w="1906905" h="819785">
                <a:moveTo>
                  <a:pt x="686232" y="408414"/>
                </a:moveTo>
                <a:lnTo>
                  <a:pt x="677074" y="414459"/>
                </a:lnTo>
                <a:lnTo>
                  <a:pt x="678488" y="416596"/>
                </a:lnTo>
                <a:lnTo>
                  <a:pt x="678326" y="416259"/>
                </a:lnTo>
                <a:lnTo>
                  <a:pt x="683274" y="413886"/>
                </a:lnTo>
                <a:lnTo>
                  <a:pt x="689362" y="413886"/>
                </a:lnTo>
                <a:lnTo>
                  <a:pt x="688113" y="411289"/>
                </a:lnTo>
                <a:lnTo>
                  <a:pt x="687853" y="410864"/>
                </a:lnTo>
                <a:lnTo>
                  <a:pt x="686232" y="408414"/>
                </a:lnTo>
                <a:close/>
              </a:path>
              <a:path w="1906905" h="819785">
                <a:moveTo>
                  <a:pt x="726823" y="474328"/>
                </a:moveTo>
                <a:lnTo>
                  <a:pt x="724735" y="475497"/>
                </a:lnTo>
                <a:lnTo>
                  <a:pt x="730103" y="485060"/>
                </a:lnTo>
                <a:lnTo>
                  <a:pt x="733618" y="483092"/>
                </a:lnTo>
                <a:lnTo>
                  <a:pt x="734115" y="482684"/>
                </a:lnTo>
                <a:lnTo>
                  <a:pt x="737575" y="478630"/>
                </a:lnTo>
                <a:lnTo>
                  <a:pt x="730363" y="478630"/>
                </a:lnTo>
                <a:lnTo>
                  <a:pt x="726187" y="475074"/>
                </a:lnTo>
                <a:lnTo>
                  <a:pt x="726823" y="474328"/>
                </a:lnTo>
                <a:close/>
              </a:path>
              <a:path w="1906905" h="819785">
                <a:moveTo>
                  <a:pt x="727679" y="473849"/>
                </a:moveTo>
                <a:lnTo>
                  <a:pt x="726823" y="474328"/>
                </a:lnTo>
                <a:lnTo>
                  <a:pt x="726187" y="475074"/>
                </a:lnTo>
                <a:lnTo>
                  <a:pt x="730363" y="478630"/>
                </a:lnTo>
                <a:lnTo>
                  <a:pt x="727679" y="473849"/>
                </a:lnTo>
                <a:close/>
              </a:path>
              <a:path w="1906905" h="819785">
                <a:moveTo>
                  <a:pt x="736464" y="473849"/>
                </a:moveTo>
                <a:lnTo>
                  <a:pt x="727679" y="473849"/>
                </a:lnTo>
                <a:lnTo>
                  <a:pt x="730363" y="478630"/>
                </a:lnTo>
                <a:lnTo>
                  <a:pt x="737575" y="478630"/>
                </a:lnTo>
                <a:lnTo>
                  <a:pt x="739471" y="476409"/>
                </a:lnTo>
                <a:lnTo>
                  <a:pt x="736464" y="473849"/>
                </a:lnTo>
                <a:close/>
              </a:path>
              <a:path w="1906905" h="819785">
                <a:moveTo>
                  <a:pt x="731118" y="469296"/>
                </a:moveTo>
                <a:lnTo>
                  <a:pt x="726823" y="474328"/>
                </a:lnTo>
                <a:lnTo>
                  <a:pt x="727679" y="473849"/>
                </a:lnTo>
                <a:lnTo>
                  <a:pt x="736464" y="473849"/>
                </a:lnTo>
                <a:lnTo>
                  <a:pt x="731118" y="469296"/>
                </a:lnTo>
                <a:close/>
              </a:path>
              <a:path w="1906905" h="819785">
                <a:moveTo>
                  <a:pt x="780694" y="394918"/>
                </a:moveTo>
                <a:lnTo>
                  <a:pt x="739170" y="455198"/>
                </a:lnTo>
                <a:lnTo>
                  <a:pt x="748956" y="460163"/>
                </a:lnTo>
                <a:lnTo>
                  <a:pt x="773851" y="411214"/>
                </a:lnTo>
                <a:lnTo>
                  <a:pt x="773443" y="411214"/>
                </a:lnTo>
                <a:lnTo>
                  <a:pt x="769764" y="407146"/>
                </a:lnTo>
                <a:lnTo>
                  <a:pt x="777117" y="407146"/>
                </a:lnTo>
                <a:lnTo>
                  <a:pt x="775530" y="401944"/>
                </a:lnTo>
                <a:lnTo>
                  <a:pt x="779965" y="401944"/>
                </a:lnTo>
                <a:lnTo>
                  <a:pt x="780335" y="400482"/>
                </a:lnTo>
                <a:lnTo>
                  <a:pt x="781067" y="400482"/>
                </a:lnTo>
                <a:lnTo>
                  <a:pt x="782370" y="395342"/>
                </a:lnTo>
                <a:lnTo>
                  <a:pt x="780694" y="394918"/>
                </a:lnTo>
                <a:close/>
              </a:path>
              <a:path w="1906905" h="819785">
                <a:moveTo>
                  <a:pt x="769764" y="407146"/>
                </a:moveTo>
                <a:lnTo>
                  <a:pt x="773443" y="411214"/>
                </a:lnTo>
                <a:lnTo>
                  <a:pt x="774197" y="410534"/>
                </a:lnTo>
                <a:lnTo>
                  <a:pt x="774657" y="409629"/>
                </a:lnTo>
                <a:lnTo>
                  <a:pt x="769764" y="407146"/>
                </a:lnTo>
                <a:close/>
              </a:path>
              <a:path w="1906905" h="819785">
                <a:moveTo>
                  <a:pt x="774197" y="410534"/>
                </a:moveTo>
                <a:lnTo>
                  <a:pt x="773443" y="411214"/>
                </a:lnTo>
                <a:lnTo>
                  <a:pt x="773851" y="411214"/>
                </a:lnTo>
                <a:lnTo>
                  <a:pt x="774197" y="410534"/>
                </a:lnTo>
                <a:close/>
              </a:path>
              <a:path w="1906905" h="819785">
                <a:moveTo>
                  <a:pt x="777117" y="407146"/>
                </a:moveTo>
                <a:lnTo>
                  <a:pt x="769764" y="407146"/>
                </a:lnTo>
                <a:lnTo>
                  <a:pt x="774657" y="409629"/>
                </a:lnTo>
                <a:lnTo>
                  <a:pt x="774197" y="410534"/>
                </a:lnTo>
                <a:lnTo>
                  <a:pt x="777906" y="407188"/>
                </a:lnTo>
                <a:lnTo>
                  <a:pt x="777130" y="407188"/>
                </a:lnTo>
                <a:close/>
              </a:path>
              <a:path w="1906905" h="819785">
                <a:moveTo>
                  <a:pt x="775530" y="401944"/>
                </a:moveTo>
                <a:lnTo>
                  <a:pt x="777130" y="407188"/>
                </a:lnTo>
                <a:lnTo>
                  <a:pt x="778301" y="406832"/>
                </a:lnTo>
                <a:lnTo>
                  <a:pt x="779209" y="406012"/>
                </a:lnTo>
                <a:lnTo>
                  <a:pt x="775530" y="401944"/>
                </a:lnTo>
                <a:close/>
              </a:path>
              <a:path w="1906905" h="819785">
                <a:moveTo>
                  <a:pt x="778301" y="406832"/>
                </a:moveTo>
                <a:lnTo>
                  <a:pt x="777130" y="407188"/>
                </a:lnTo>
                <a:lnTo>
                  <a:pt x="777906" y="407188"/>
                </a:lnTo>
                <a:lnTo>
                  <a:pt x="778301" y="406832"/>
                </a:lnTo>
                <a:close/>
              </a:path>
              <a:path w="1906905" h="819785">
                <a:moveTo>
                  <a:pt x="780735" y="401792"/>
                </a:moveTo>
                <a:lnTo>
                  <a:pt x="779676" y="405970"/>
                </a:lnTo>
                <a:lnTo>
                  <a:pt x="779171" y="405970"/>
                </a:lnTo>
                <a:lnTo>
                  <a:pt x="778301" y="406832"/>
                </a:lnTo>
                <a:lnTo>
                  <a:pt x="781133" y="405970"/>
                </a:lnTo>
                <a:lnTo>
                  <a:pt x="779676" y="405970"/>
                </a:lnTo>
                <a:lnTo>
                  <a:pt x="779021" y="405804"/>
                </a:lnTo>
                <a:lnTo>
                  <a:pt x="781676" y="405804"/>
                </a:lnTo>
                <a:lnTo>
                  <a:pt x="781935" y="405726"/>
                </a:lnTo>
                <a:lnTo>
                  <a:pt x="780735" y="401792"/>
                </a:lnTo>
                <a:close/>
              </a:path>
              <a:path w="1906905" h="819785">
                <a:moveTo>
                  <a:pt x="780335" y="400482"/>
                </a:moveTo>
                <a:lnTo>
                  <a:pt x="779006" y="405726"/>
                </a:lnTo>
                <a:lnTo>
                  <a:pt x="779676" y="405970"/>
                </a:lnTo>
                <a:lnTo>
                  <a:pt x="780735" y="401792"/>
                </a:lnTo>
                <a:lnTo>
                  <a:pt x="780335" y="400482"/>
                </a:lnTo>
                <a:close/>
              </a:path>
              <a:path w="1906905" h="819785">
                <a:moveTo>
                  <a:pt x="779965" y="401944"/>
                </a:moveTo>
                <a:lnTo>
                  <a:pt x="775530" y="401944"/>
                </a:lnTo>
                <a:lnTo>
                  <a:pt x="778994" y="405774"/>
                </a:lnTo>
                <a:lnTo>
                  <a:pt x="779965" y="401944"/>
                </a:lnTo>
                <a:close/>
              </a:path>
              <a:path w="1906905" h="819785">
                <a:moveTo>
                  <a:pt x="781067" y="400482"/>
                </a:moveTo>
                <a:lnTo>
                  <a:pt x="780335" y="400482"/>
                </a:lnTo>
                <a:lnTo>
                  <a:pt x="780735" y="401792"/>
                </a:lnTo>
                <a:lnTo>
                  <a:pt x="781067" y="400482"/>
                </a:lnTo>
                <a:close/>
              </a:path>
              <a:path w="1906905" h="819785">
                <a:moveTo>
                  <a:pt x="802906" y="414411"/>
                </a:moveTo>
                <a:lnTo>
                  <a:pt x="796672" y="414411"/>
                </a:lnTo>
                <a:lnTo>
                  <a:pt x="792283" y="417702"/>
                </a:lnTo>
                <a:lnTo>
                  <a:pt x="795149" y="423149"/>
                </a:lnTo>
                <a:lnTo>
                  <a:pt x="804814" y="417951"/>
                </a:lnTo>
                <a:lnTo>
                  <a:pt x="802906" y="414411"/>
                </a:lnTo>
                <a:close/>
              </a:path>
              <a:path w="1906905" h="819785">
                <a:moveTo>
                  <a:pt x="792036" y="417373"/>
                </a:moveTo>
                <a:lnTo>
                  <a:pt x="792213" y="417702"/>
                </a:lnTo>
                <a:lnTo>
                  <a:pt x="792036" y="417373"/>
                </a:lnTo>
                <a:close/>
              </a:path>
              <a:path w="1906905" h="819785">
                <a:moveTo>
                  <a:pt x="796672" y="414411"/>
                </a:moveTo>
                <a:lnTo>
                  <a:pt x="791840" y="417010"/>
                </a:lnTo>
                <a:lnTo>
                  <a:pt x="792036" y="417373"/>
                </a:lnTo>
                <a:lnTo>
                  <a:pt x="792283" y="417702"/>
                </a:lnTo>
                <a:lnTo>
                  <a:pt x="796672" y="414411"/>
                </a:lnTo>
                <a:close/>
              </a:path>
              <a:path w="1906905" h="819785">
                <a:moveTo>
                  <a:pt x="798663" y="407928"/>
                </a:moveTo>
                <a:lnTo>
                  <a:pt x="789884" y="414509"/>
                </a:lnTo>
                <a:lnTo>
                  <a:pt x="792036" y="417373"/>
                </a:lnTo>
                <a:lnTo>
                  <a:pt x="791840" y="417010"/>
                </a:lnTo>
                <a:lnTo>
                  <a:pt x="796672" y="414411"/>
                </a:lnTo>
                <a:lnTo>
                  <a:pt x="802906" y="414411"/>
                </a:lnTo>
                <a:lnTo>
                  <a:pt x="801374" y="411571"/>
                </a:lnTo>
                <a:lnTo>
                  <a:pt x="801062" y="411121"/>
                </a:lnTo>
                <a:lnTo>
                  <a:pt x="798663" y="407928"/>
                </a:lnTo>
                <a:close/>
              </a:path>
              <a:path w="1906905" h="819785">
                <a:moveTo>
                  <a:pt x="813129" y="433461"/>
                </a:moveTo>
                <a:lnTo>
                  <a:pt x="827430" y="478356"/>
                </a:lnTo>
                <a:lnTo>
                  <a:pt x="842196" y="483827"/>
                </a:lnTo>
                <a:lnTo>
                  <a:pt x="843004" y="483716"/>
                </a:lnTo>
                <a:lnTo>
                  <a:pt x="849183" y="481376"/>
                </a:lnTo>
                <a:lnTo>
                  <a:pt x="849720" y="481058"/>
                </a:lnTo>
                <a:lnTo>
                  <a:pt x="852971" y="478294"/>
                </a:lnTo>
                <a:lnTo>
                  <a:pt x="841840" y="478294"/>
                </a:lnTo>
                <a:lnTo>
                  <a:pt x="841681" y="477876"/>
                </a:lnTo>
                <a:lnTo>
                  <a:pt x="837035" y="477876"/>
                </a:lnTo>
                <a:lnTo>
                  <a:pt x="837339" y="474388"/>
                </a:lnTo>
                <a:lnTo>
                  <a:pt x="831269" y="474388"/>
                </a:lnTo>
                <a:lnTo>
                  <a:pt x="834111" y="469699"/>
                </a:lnTo>
                <a:lnTo>
                  <a:pt x="834511" y="469699"/>
                </a:lnTo>
                <a:lnTo>
                  <a:pt x="830695" y="465079"/>
                </a:lnTo>
                <a:lnTo>
                  <a:pt x="823581" y="465079"/>
                </a:lnTo>
                <a:lnTo>
                  <a:pt x="827814" y="461591"/>
                </a:lnTo>
                <a:lnTo>
                  <a:pt x="827945" y="461591"/>
                </a:lnTo>
                <a:lnTo>
                  <a:pt x="813129" y="433461"/>
                </a:lnTo>
                <a:close/>
              </a:path>
              <a:path w="1906905" h="819785">
                <a:moveTo>
                  <a:pt x="841067" y="472724"/>
                </a:moveTo>
                <a:lnTo>
                  <a:pt x="839894" y="473168"/>
                </a:lnTo>
                <a:lnTo>
                  <a:pt x="841840" y="478294"/>
                </a:lnTo>
                <a:lnTo>
                  <a:pt x="842316" y="472833"/>
                </a:lnTo>
                <a:lnTo>
                  <a:pt x="841067" y="472724"/>
                </a:lnTo>
                <a:close/>
              </a:path>
              <a:path w="1906905" h="819785">
                <a:moveTo>
                  <a:pt x="843810" y="471685"/>
                </a:moveTo>
                <a:lnTo>
                  <a:pt x="841067" y="472724"/>
                </a:lnTo>
                <a:lnTo>
                  <a:pt x="842316" y="472833"/>
                </a:lnTo>
                <a:lnTo>
                  <a:pt x="841840" y="478294"/>
                </a:lnTo>
                <a:lnTo>
                  <a:pt x="852971" y="478294"/>
                </a:lnTo>
                <a:lnTo>
                  <a:pt x="855112" y="476474"/>
                </a:lnTo>
                <a:lnTo>
                  <a:pt x="846645" y="476474"/>
                </a:lnTo>
                <a:lnTo>
                  <a:pt x="843087" y="472300"/>
                </a:lnTo>
                <a:lnTo>
                  <a:pt x="843810" y="471685"/>
                </a:lnTo>
                <a:close/>
              </a:path>
              <a:path w="1906905" h="819785">
                <a:moveTo>
                  <a:pt x="837511" y="472415"/>
                </a:moveTo>
                <a:lnTo>
                  <a:pt x="837035" y="477876"/>
                </a:lnTo>
                <a:lnTo>
                  <a:pt x="839877" y="473187"/>
                </a:lnTo>
                <a:lnTo>
                  <a:pt x="838784" y="472526"/>
                </a:lnTo>
                <a:lnTo>
                  <a:pt x="837511" y="472415"/>
                </a:lnTo>
                <a:close/>
              </a:path>
              <a:path w="1906905" h="819785">
                <a:moveTo>
                  <a:pt x="838784" y="472526"/>
                </a:moveTo>
                <a:lnTo>
                  <a:pt x="839877" y="473187"/>
                </a:lnTo>
                <a:lnTo>
                  <a:pt x="837035" y="477876"/>
                </a:lnTo>
                <a:lnTo>
                  <a:pt x="841681" y="477876"/>
                </a:lnTo>
                <a:lnTo>
                  <a:pt x="839894" y="473168"/>
                </a:lnTo>
                <a:lnTo>
                  <a:pt x="841067" y="472724"/>
                </a:lnTo>
                <a:lnTo>
                  <a:pt x="838784" y="472526"/>
                </a:lnTo>
                <a:close/>
              </a:path>
              <a:path w="1906905" h="819785">
                <a:moveTo>
                  <a:pt x="844699" y="471348"/>
                </a:moveTo>
                <a:lnTo>
                  <a:pt x="843810" y="471685"/>
                </a:lnTo>
                <a:lnTo>
                  <a:pt x="843087" y="472300"/>
                </a:lnTo>
                <a:lnTo>
                  <a:pt x="846645" y="476474"/>
                </a:lnTo>
                <a:lnTo>
                  <a:pt x="844699" y="471348"/>
                </a:lnTo>
                <a:close/>
              </a:path>
              <a:path w="1906905" h="819785">
                <a:moveTo>
                  <a:pt x="852111" y="471348"/>
                </a:moveTo>
                <a:lnTo>
                  <a:pt x="844699" y="471348"/>
                </a:lnTo>
                <a:lnTo>
                  <a:pt x="846645" y="476474"/>
                </a:lnTo>
                <a:lnTo>
                  <a:pt x="855112" y="476474"/>
                </a:lnTo>
                <a:lnTo>
                  <a:pt x="856283" y="475478"/>
                </a:lnTo>
                <a:lnTo>
                  <a:pt x="856563" y="475179"/>
                </a:lnTo>
                <a:lnTo>
                  <a:pt x="857415" y="474039"/>
                </a:lnTo>
                <a:lnTo>
                  <a:pt x="854103" y="471571"/>
                </a:lnTo>
                <a:lnTo>
                  <a:pt x="852411" y="471571"/>
                </a:lnTo>
                <a:lnTo>
                  <a:pt x="852111" y="471348"/>
                </a:lnTo>
                <a:close/>
              </a:path>
              <a:path w="1906905" h="819785">
                <a:moveTo>
                  <a:pt x="834111" y="469699"/>
                </a:moveTo>
                <a:lnTo>
                  <a:pt x="831269" y="474388"/>
                </a:lnTo>
                <a:lnTo>
                  <a:pt x="835502" y="470900"/>
                </a:lnTo>
                <a:lnTo>
                  <a:pt x="834909" y="470182"/>
                </a:lnTo>
                <a:lnTo>
                  <a:pt x="834111" y="469699"/>
                </a:lnTo>
                <a:close/>
              </a:path>
              <a:path w="1906905" h="819785">
                <a:moveTo>
                  <a:pt x="834909" y="470182"/>
                </a:moveTo>
                <a:lnTo>
                  <a:pt x="835502" y="470900"/>
                </a:lnTo>
                <a:lnTo>
                  <a:pt x="831269" y="474388"/>
                </a:lnTo>
                <a:lnTo>
                  <a:pt x="837339" y="474388"/>
                </a:lnTo>
                <a:lnTo>
                  <a:pt x="837511" y="472415"/>
                </a:lnTo>
                <a:lnTo>
                  <a:pt x="838601" y="472415"/>
                </a:lnTo>
                <a:lnTo>
                  <a:pt x="834909" y="470182"/>
                </a:lnTo>
                <a:close/>
              </a:path>
              <a:path w="1906905" h="819785">
                <a:moveTo>
                  <a:pt x="838601" y="472415"/>
                </a:moveTo>
                <a:lnTo>
                  <a:pt x="837511" y="472415"/>
                </a:lnTo>
                <a:lnTo>
                  <a:pt x="838784" y="472526"/>
                </a:lnTo>
                <a:lnTo>
                  <a:pt x="838601" y="472415"/>
                </a:lnTo>
                <a:close/>
              </a:path>
              <a:path w="1906905" h="819785">
                <a:moveTo>
                  <a:pt x="848381" y="467798"/>
                </a:moveTo>
                <a:lnTo>
                  <a:pt x="843810" y="471685"/>
                </a:lnTo>
                <a:lnTo>
                  <a:pt x="844699" y="471348"/>
                </a:lnTo>
                <a:lnTo>
                  <a:pt x="852111" y="471348"/>
                </a:lnTo>
                <a:lnTo>
                  <a:pt x="848011" y="468294"/>
                </a:lnTo>
                <a:lnTo>
                  <a:pt x="848381" y="467798"/>
                </a:lnTo>
                <a:close/>
              </a:path>
              <a:path w="1906905" h="819785">
                <a:moveTo>
                  <a:pt x="848688" y="467538"/>
                </a:moveTo>
                <a:lnTo>
                  <a:pt x="848381" y="467798"/>
                </a:lnTo>
                <a:lnTo>
                  <a:pt x="848011" y="468294"/>
                </a:lnTo>
                <a:lnTo>
                  <a:pt x="852411" y="471571"/>
                </a:lnTo>
                <a:lnTo>
                  <a:pt x="849468" y="468119"/>
                </a:lnTo>
                <a:lnTo>
                  <a:pt x="848688" y="467538"/>
                </a:lnTo>
                <a:close/>
              </a:path>
              <a:path w="1906905" h="819785">
                <a:moveTo>
                  <a:pt x="849468" y="468119"/>
                </a:moveTo>
                <a:lnTo>
                  <a:pt x="852411" y="471571"/>
                </a:lnTo>
                <a:lnTo>
                  <a:pt x="854103" y="471571"/>
                </a:lnTo>
                <a:lnTo>
                  <a:pt x="849468" y="468119"/>
                </a:lnTo>
                <a:close/>
              </a:path>
              <a:path w="1906905" h="819785">
                <a:moveTo>
                  <a:pt x="834511" y="469699"/>
                </a:moveTo>
                <a:lnTo>
                  <a:pt x="834111" y="469699"/>
                </a:lnTo>
                <a:lnTo>
                  <a:pt x="834909" y="470182"/>
                </a:lnTo>
                <a:lnTo>
                  <a:pt x="834511" y="469699"/>
                </a:lnTo>
                <a:close/>
              </a:path>
              <a:path w="1906905" h="819785">
                <a:moveTo>
                  <a:pt x="848853" y="467397"/>
                </a:moveTo>
                <a:lnTo>
                  <a:pt x="848688" y="467538"/>
                </a:lnTo>
                <a:lnTo>
                  <a:pt x="849468" y="468119"/>
                </a:lnTo>
                <a:lnTo>
                  <a:pt x="848853" y="467397"/>
                </a:lnTo>
                <a:close/>
              </a:path>
              <a:path w="1906905" h="819785">
                <a:moveTo>
                  <a:pt x="848616" y="467484"/>
                </a:moveTo>
                <a:lnTo>
                  <a:pt x="848381" y="467798"/>
                </a:lnTo>
                <a:lnTo>
                  <a:pt x="848688" y="467538"/>
                </a:lnTo>
                <a:close/>
              </a:path>
              <a:path w="1906905" h="819785">
                <a:moveTo>
                  <a:pt x="827814" y="461591"/>
                </a:moveTo>
                <a:lnTo>
                  <a:pt x="823581" y="465079"/>
                </a:lnTo>
                <a:lnTo>
                  <a:pt x="828438" y="462527"/>
                </a:lnTo>
                <a:lnTo>
                  <a:pt x="828174" y="462027"/>
                </a:lnTo>
                <a:lnTo>
                  <a:pt x="827814" y="461591"/>
                </a:lnTo>
                <a:close/>
              </a:path>
              <a:path w="1906905" h="819785">
                <a:moveTo>
                  <a:pt x="828174" y="462027"/>
                </a:moveTo>
                <a:lnTo>
                  <a:pt x="828438" y="462527"/>
                </a:lnTo>
                <a:lnTo>
                  <a:pt x="823581" y="465079"/>
                </a:lnTo>
                <a:lnTo>
                  <a:pt x="830695" y="465079"/>
                </a:lnTo>
                <a:lnTo>
                  <a:pt x="828174" y="462027"/>
                </a:lnTo>
                <a:close/>
              </a:path>
              <a:path w="1906905" h="819785">
                <a:moveTo>
                  <a:pt x="827945" y="461591"/>
                </a:moveTo>
                <a:lnTo>
                  <a:pt x="827814" y="461591"/>
                </a:lnTo>
                <a:lnTo>
                  <a:pt x="828174" y="462027"/>
                </a:lnTo>
                <a:lnTo>
                  <a:pt x="827945" y="461591"/>
                </a:lnTo>
                <a:close/>
              </a:path>
              <a:path w="1906905" h="819785">
                <a:moveTo>
                  <a:pt x="863639" y="444086"/>
                </a:moveTo>
                <a:lnTo>
                  <a:pt x="858179" y="453597"/>
                </a:lnTo>
                <a:lnTo>
                  <a:pt x="867702" y="459050"/>
                </a:lnTo>
                <a:lnTo>
                  <a:pt x="873161" y="449539"/>
                </a:lnTo>
                <a:lnTo>
                  <a:pt x="863639" y="444086"/>
                </a:lnTo>
                <a:close/>
              </a:path>
              <a:path w="1906905" h="819785">
                <a:moveTo>
                  <a:pt x="905593" y="400271"/>
                </a:moveTo>
                <a:lnTo>
                  <a:pt x="872698" y="428831"/>
                </a:lnTo>
                <a:lnTo>
                  <a:pt x="882018" y="434623"/>
                </a:lnTo>
                <a:lnTo>
                  <a:pt x="890176" y="421527"/>
                </a:lnTo>
                <a:lnTo>
                  <a:pt x="886046" y="417780"/>
                </a:lnTo>
                <a:lnTo>
                  <a:pt x="893564" y="417780"/>
                </a:lnTo>
                <a:lnTo>
                  <a:pt x="896775" y="414354"/>
                </a:lnTo>
                <a:lnTo>
                  <a:pt x="896427" y="414354"/>
                </a:lnTo>
                <a:lnTo>
                  <a:pt x="893734" y="409578"/>
                </a:lnTo>
                <a:lnTo>
                  <a:pt x="899798" y="409578"/>
                </a:lnTo>
                <a:lnTo>
                  <a:pt x="899500" y="406335"/>
                </a:lnTo>
                <a:lnTo>
                  <a:pt x="905069" y="406335"/>
                </a:lnTo>
                <a:lnTo>
                  <a:pt x="905266" y="405806"/>
                </a:lnTo>
                <a:lnTo>
                  <a:pt x="917066" y="405806"/>
                </a:lnTo>
                <a:lnTo>
                  <a:pt x="914043" y="403324"/>
                </a:lnTo>
                <a:lnTo>
                  <a:pt x="913519" y="403023"/>
                </a:lnTo>
                <a:lnTo>
                  <a:pt x="906398" y="400378"/>
                </a:lnTo>
                <a:lnTo>
                  <a:pt x="905593" y="400271"/>
                </a:lnTo>
                <a:close/>
              </a:path>
              <a:path w="1906905" h="819785">
                <a:moveTo>
                  <a:pt x="928941" y="424188"/>
                </a:moveTo>
                <a:lnTo>
                  <a:pt x="926408" y="424188"/>
                </a:lnTo>
                <a:lnTo>
                  <a:pt x="922135" y="427628"/>
                </a:lnTo>
                <a:lnTo>
                  <a:pt x="922890" y="428656"/>
                </a:lnTo>
                <a:lnTo>
                  <a:pt x="928941" y="424188"/>
                </a:lnTo>
                <a:close/>
              </a:path>
              <a:path w="1906905" h="819785">
                <a:moveTo>
                  <a:pt x="922062" y="427538"/>
                </a:moveTo>
                <a:close/>
              </a:path>
              <a:path w="1906905" h="819785">
                <a:moveTo>
                  <a:pt x="926408" y="424188"/>
                </a:moveTo>
                <a:lnTo>
                  <a:pt x="921995" y="427446"/>
                </a:lnTo>
                <a:lnTo>
                  <a:pt x="922135" y="427628"/>
                </a:lnTo>
                <a:lnTo>
                  <a:pt x="926408" y="424188"/>
                </a:lnTo>
                <a:close/>
              </a:path>
              <a:path w="1906905" h="819785">
                <a:moveTo>
                  <a:pt x="924808" y="413470"/>
                </a:moveTo>
                <a:lnTo>
                  <a:pt x="917759" y="413470"/>
                </a:lnTo>
                <a:lnTo>
                  <a:pt x="914274" y="417705"/>
                </a:lnTo>
                <a:lnTo>
                  <a:pt x="922062" y="427538"/>
                </a:lnTo>
                <a:lnTo>
                  <a:pt x="926408" y="424188"/>
                </a:lnTo>
                <a:lnTo>
                  <a:pt x="928941" y="424188"/>
                </a:lnTo>
                <a:lnTo>
                  <a:pt x="931716" y="422138"/>
                </a:lnTo>
                <a:lnTo>
                  <a:pt x="930624" y="420676"/>
                </a:lnTo>
                <a:lnTo>
                  <a:pt x="928226" y="417705"/>
                </a:lnTo>
                <a:lnTo>
                  <a:pt x="914274" y="417705"/>
                </a:lnTo>
                <a:lnTo>
                  <a:pt x="913839" y="417348"/>
                </a:lnTo>
                <a:lnTo>
                  <a:pt x="927938" y="417348"/>
                </a:lnTo>
                <a:lnTo>
                  <a:pt x="924808" y="413470"/>
                </a:lnTo>
                <a:close/>
              </a:path>
              <a:path w="1906905" h="819785">
                <a:moveTo>
                  <a:pt x="886046" y="417780"/>
                </a:moveTo>
                <a:lnTo>
                  <a:pt x="890052" y="421527"/>
                </a:lnTo>
                <a:lnTo>
                  <a:pt x="890421" y="421133"/>
                </a:lnTo>
                <a:lnTo>
                  <a:pt x="890706" y="420676"/>
                </a:lnTo>
                <a:lnTo>
                  <a:pt x="886046" y="417780"/>
                </a:lnTo>
                <a:close/>
              </a:path>
              <a:path w="1906905" h="819785">
                <a:moveTo>
                  <a:pt x="890421" y="421133"/>
                </a:moveTo>
                <a:lnTo>
                  <a:pt x="890052" y="421527"/>
                </a:lnTo>
                <a:lnTo>
                  <a:pt x="890421" y="421133"/>
                </a:lnTo>
                <a:close/>
              </a:path>
              <a:path w="1906905" h="819785">
                <a:moveTo>
                  <a:pt x="893564" y="417780"/>
                </a:moveTo>
                <a:lnTo>
                  <a:pt x="886046" y="417780"/>
                </a:lnTo>
                <a:lnTo>
                  <a:pt x="890706" y="420676"/>
                </a:lnTo>
                <a:lnTo>
                  <a:pt x="890421" y="421133"/>
                </a:lnTo>
                <a:lnTo>
                  <a:pt x="893564" y="417780"/>
                </a:lnTo>
                <a:close/>
              </a:path>
              <a:path w="1906905" h="819785">
                <a:moveTo>
                  <a:pt x="917759" y="413470"/>
                </a:moveTo>
                <a:lnTo>
                  <a:pt x="913486" y="416911"/>
                </a:lnTo>
                <a:lnTo>
                  <a:pt x="913839" y="417348"/>
                </a:lnTo>
                <a:lnTo>
                  <a:pt x="914274" y="417705"/>
                </a:lnTo>
                <a:lnTo>
                  <a:pt x="917759" y="413470"/>
                </a:lnTo>
                <a:close/>
              </a:path>
              <a:path w="1906905" h="819785">
                <a:moveTo>
                  <a:pt x="908257" y="412765"/>
                </a:moveTo>
                <a:lnTo>
                  <a:pt x="913839" y="417348"/>
                </a:lnTo>
                <a:lnTo>
                  <a:pt x="913486" y="416911"/>
                </a:lnTo>
                <a:lnTo>
                  <a:pt x="917759" y="413470"/>
                </a:lnTo>
                <a:lnTo>
                  <a:pt x="924808" y="413470"/>
                </a:lnTo>
                <a:lnTo>
                  <a:pt x="924498" y="413085"/>
                </a:lnTo>
                <a:lnTo>
                  <a:pt x="909119" y="413085"/>
                </a:lnTo>
                <a:lnTo>
                  <a:pt x="908257" y="412765"/>
                </a:lnTo>
                <a:close/>
              </a:path>
              <a:path w="1906905" h="819785">
                <a:moveTo>
                  <a:pt x="893734" y="409578"/>
                </a:moveTo>
                <a:lnTo>
                  <a:pt x="896427" y="414354"/>
                </a:lnTo>
                <a:lnTo>
                  <a:pt x="897163" y="413940"/>
                </a:lnTo>
                <a:lnTo>
                  <a:pt x="897740" y="413324"/>
                </a:lnTo>
                <a:lnTo>
                  <a:pt x="893734" y="409578"/>
                </a:lnTo>
                <a:close/>
              </a:path>
              <a:path w="1906905" h="819785">
                <a:moveTo>
                  <a:pt x="897163" y="413940"/>
                </a:moveTo>
                <a:lnTo>
                  <a:pt x="896427" y="414354"/>
                </a:lnTo>
                <a:lnTo>
                  <a:pt x="896775" y="414354"/>
                </a:lnTo>
                <a:lnTo>
                  <a:pt x="897163" y="413940"/>
                </a:lnTo>
                <a:close/>
              </a:path>
              <a:path w="1906905" h="819785">
                <a:moveTo>
                  <a:pt x="899798" y="409578"/>
                </a:moveTo>
                <a:lnTo>
                  <a:pt x="893734" y="409578"/>
                </a:lnTo>
                <a:lnTo>
                  <a:pt x="897740" y="413324"/>
                </a:lnTo>
                <a:lnTo>
                  <a:pt x="897163" y="413940"/>
                </a:lnTo>
                <a:lnTo>
                  <a:pt x="900980" y="411794"/>
                </a:lnTo>
                <a:lnTo>
                  <a:pt x="900002" y="411794"/>
                </a:lnTo>
                <a:lnTo>
                  <a:pt x="899798" y="409578"/>
                </a:lnTo>
                <a:close/>
              </a:path>
              <a:path w="1906905" h="819785">
                <a:moveTo>
                  <a:pt x="911032" y="407947"/>
                </a:moveTo>
                <a:lnTo>
                  <a:pt x="907547" y="412182"/>
                </a:lnTo>
                <a:lnTo>
                  <a:pt x="908257" y="412765"/>
                </a:lnTo>
                <a:lnTo>
                  <a:pt x="909119" y="413085"/>
                </a:lnTo>
                <a:lnTo>
                  <a:pt x="911032" y="407947"/>
                </a:lnTo>
                <a:close/>
              </a:path>
              <a:path w="1906905" h="819785">
                <a:moveTo>
                  <a:pt x="919675" y="407947"/>
                </a:moveTo>
                <a:lnTo>
                  <a:pt x="911032" y="407947"/>
                </a:lnTo>
                <a:lnTo>
                  <a:pt x="909119" y="413085"/>
                </a:lnTo>
                <a:lnTo>
                  <a:pt x="924498" y="413085"/>
                </a:lnTo>
                <a:lnTo>
                  <a:pt x="921797" y="409738"/>
                </a:lnTo>
                <a:lnTo>
                  <a:pt x="921534" y="409473"/>
                </a:lnTo>
                <a:lnTo>
                  <a:pt x="919675" y="407947"/>
                </a:lnTo>
                <a:close/>
              </a:path>
              <a:path w="1906905" h="819785">
                <a:moveTo>
                  <a:pt x="917066" y="405806"/>
                </a:moveTo>
                <a:lnTo>
                  <a:pt x="905266" y="405806"/>
                </a:lnTo>
                <a:lnTo>
                  <a:pt x="905768" y="411264"/>
                </a:lnTo>
                <a:lnTo>
                  <a:pt x="904524" y="411379"/>
                </a:lnTo>
                <a:lnTo>
                  <a:pt x="908257" y="412765"/>
                </a:lnTo>
                <a:lnTo>
                  <a:pt x="907547" y="412182"/>
                </a:lnTo>
                <a:lnTo>
                  <a:pt x="911032" y="407947"/>
                </a:lnTo>
                <a:lnTo>
                  <a:pt x="919675" y="407947"/>
                </a:lnTo>
                <a:lnTo>
                  <a:pt x="917066" y="405806"/>
                </a:lnTo>
                <a:close/>
              </a:path>
              <a:path w="1906905" h="819785">
                <a:moveTo>
                  <a:pt x="899500" y="406335"/>
                </a:moveTo>
                <a:lnTo>
                  <a:pt x="900002" y="411794"/>
                </a:lnTo>
                <a:lnTo>
                  <a:pt x="901170" y="411686"/>
                </a:lnTo>
                <a:lnTo>
                  <a:pt x="902193" y="411111"/>
                </a:lnTo>
                <a:lnTo>
                  <a:pt x="899500" y="406335"/>
                </a:lnTo>
                <a:close/>
              </a:path>
              <a:path w="1906905" h="819785">
                <a:moveTo>
                  <a:pt x="901170" y="411686"/>
                </a:moveTo>
                <a:lnTo>
                  <a:pt x="900002" y="411794"/>
                </a:lnTo>
                <a:lnTo>
                  <a:pt x="900980" y="411794"/>
                </a:lnTo>
                <a:lnTo>
                  <a:pt x="901170" y="411686"/>
                </a:lnTo>
                <a:close/>
              </a:path>
              <a:path w="1906905" h="819785">
                <a:moveTo>
                  <a:pt x="905069" y="406335"/>
                </a:moveTo>
                <a:lnTo>
                  <a:pt x="899500" y="406335"/>
                </a:lnTo>
                <a:lnTo>
                  <a:pt x="902193" y="411111"/>
                </a:lnTo>
                <a:lnTo>
                  <a:pt x="901170" y="411686"/>
                </a:lnTo>
                <a:lnTo>
                  <a:pt x="904524" y="411379"/>
                </a:lnTo>
                <a:lnTo>
                  <a:pt x="903353" y="410944"/>
                </a:lnTo>
                <a:lnTo>
                  <a:pt x="905069" y="406335"/>
                </a:lnTo>
                <a:close/>
              </a:path>
              <a:path w="1906905" h="819785">
                <a:moveTo>
                  <a:pt x="905266" y="405806"/>
                </a:moveTo>
                <a:lnTo>
                  <a:pt x="903353" y="410944"/>
                </a:lnTo>
                <a:lnTo>
                  <a:pt x="904524" y="411379"/>
                </a:lnTo>
                <a:lnTo>
                  <a:pt x="905768" y="411264"/>
                </a:lnTo>
                <a:lnTo>
                  <a:pt x="905266" y="405806"/>
                </a:lnTo>
                <a:close/>
              </a:path>
              <a:path w="1906905" h="819785">
                <a:moveTo>
                  <a:pt x="942156" y="436245"/>
                </a:moveTo>
                <a:lnTo>
                  <a:pt x="933330" y="442762"/>
                </a:lnTo>
                <a:lnTo>
                  <a:pt x="939854" y="451578"/>
                </a:lnTo>
                <a:lnTo>
                  <a:pt x="948681" y="445061"/>
                </a:lnTo>
                <a:lnTo>
                  <a:pt x="942156" y="436245"/>
                </a:lnTo>
                <a:close/>
              </a:path>
              <a:path w="1906905" h="819785">
                <a:moveTo>
                  <a:pt x="959117" y="456702"/>
                </a:moveTo>
                <a:lnTo>
                  <a:pt x="952762" y="465642"/>
                </a:lnTo>
                <a:lnTo>
                  <a:pt x="955475" y="467565"/>
                </a:lnTo>
                <a:lnTo>
                  <a:pt x="956054" y="467839"/>
                </a:lnTo>
                <a:lnTo>
                  <a:pt x="963193" y="469776"/>
                </a:lnTo>
                <a:lnTo>
                  <a:pt x="963947" y="469820"/>
                </a:lnTo>
                <a:lnTo>
                  <a:pt x="971168" y="468725"/>
                </a:lnTo>
                <a:lnTo>
                  <a:pt x="971816" y="468497"/>
                </a:lnTo>
                <a:lnTo>
                  <a:pt x="979040" y="464284"/>
                </a:lnTo>
                <a:lnTo>
                  <a:pt x="963887" y="464284"/>
                </a:lnTo>
                <a:lnTo>
                  <a:pt x="963649" y="462719"/>
                </a:lnTo>
                <a:lnTo>
                  <a:pt x="958121" y="462719"/>
                </a:lnTo>
                <a:lnTo>
                  <a:pt x="959560" y="457429"/>
                </a:lnTo>
                <a:lnTo>
                  <a:pt x="960142" y="457429"/>
                </a:lnTo>
                <a:lnTo>
                  <a:pt x="959117" y="456702"/>
                </a:lnTo>
                <a:close/>
              </a:path>
              <a:path w="1906905" h="819785">
                <a:moveTo>
                  <a:pt x="964209" y="458691"/>
                </a:moveTo>
                <a:lnTo>
                  <a:pt x="963064" y="458865"/>
                </a:lnTo>
                <a:lnTo>
                  <a:pt x="963887" y="464284"/>
                </a:lnTo>
                <a:lnTo>
                  <a:pt x="965326" y="458994"/>
                </a:lnTo>
                <a:lnTo>
                  <a:pt x="964209" y="458691"/>
                </a:lnTo>
                <a:close/>
              </a:path>
              <a:path w="1906905" h="819785">
                <a:moveTo>
                  <a:pt x="967792" y="458148"/>
                </a:moveTo>
                <a:lnTo>
                  <a:pt x="964209" y="458691"/>
                </a:lnTo>
                <a:lnTo>
                  <a:pt x="965326" y="458994"/>
                </a:lnTo>
                <a:lnTo>
                  <a:pt x="963887" y="464284"/>
                </a:lnTo>
                <a:lnTo>
                  <a:pt x="979040" y="464284"/>
                </a:lnTo>
                <a:lnTo>
                  <a:pt x="979548" y="463988"/>
                </a:lnTo>
                <a:lnTo>
                  <a:pt x="979913" y="463709"/>
                </a:lnTo>
                <a:lnTo>
                  <a:pt x="980214" y="463410"/>
                </a:lnTo>
                <a:lnTo>
                  <a:pt x="969653" y="463410"/>
                </a:lnTo>
                <a:lnTo>
                  <a:pt x="966886" y="458676"/>
                </a:lnTo>
                <a:lnTo>
                  <a:pt x="967792" y="458148"/>
                </a:lnTo>
                <a:close/>
              </a:path>
              <a:path w="1906905" h="819785">
                <a:moveTo>
                  <a:pt x="968830" y="457990"/>
                </a:moveTo>
                <a:lnTo>
                  <a:pt x="967792" y="458148"/>
                </a:lnTo>
                <a:lnTo>
                  <a:pt x="966886" y="458676"/>
                </a:lnTo>
                <a:lnTo>
                  <a:pt x="969653" y="463410"/>
                </a:lnTo>
                <a:lnTo>
                  <a:pt x="968830" y="457990"/>
                </a:lnTo>
                <a:close/>
              </a:path>
              <a:path w="1906905" h="819785">
                <a:moveTo>
                  <a:pt x="974896" y="457990"/>
                </a:moveTo>
                <a:lnTo>
                  <a:pt x="968830" y="457990"/>
                </a:lnTo>
                <a:lnTo>
                  <a:pt x="969653" y="463410"/>
                </a:lnTo>
                <a:lnTo>
                  <a:pt x="980214" y="463410"/>
                </a:lnTo>
                <a:lnTo>
                  <a:pt x="984180" y="459488"/>
                </a:lnTo>
                <a:lnTo>
                  <a:pt x="976380" y="459488"/>
                </a:lnTo>
                <a:lnTo>
                  <a:pt x="974896" y="457990"/>
                </a:lnTo>
                <a:close/>
              </a:path>
              <a:path w="1906905" h="819785">
                <a:moveTo>
                  <a:pt x="959560" y="457429"/>
                </a:moveTo>
                <a:lnTo>
                  <a:pt x="958121" y="462719"/>
                </a:lnTo>
                <a:lnTo>
                  <a:pt x="961299" y="458250"/>
                </a:lnTo>
                <a:lnTo>
                  <a:pt x="960503" y="457685"/>
                </a:lnTo>
                <a:lnTo>
                  <a:pt x="959560" y="457429"/>
                </a:lnTo>
                <a:close/>
              </a:path>
              <a:path w="1906905" h="819785">
                <a:moveTo>
                  <a:pt x="960503" y="457685"/>
                </a:moveTo>
                <a:lnTo>
                  <a:pt x="961299" y="458250"/>
                </a:lnTo>
                <a:lnTo>
                  <a:pt x="958121" y="462719"/>
                </a:lnTo>
                <a:lnTo>
                  <a:pt x="963649" y="462719"/>
                </a:lnTo>
                <a:lnTo>
                  <a:pt x="963064" y="458865"/>
                </a:lnTo>
                <a:lnTo>
                  <a:pt x="964209" y="458691"/>
                </a:lnTo>
                <a:lnTo>
                  <a:pt x="960503" y="457685"/>
                </a:lnTo>
                <a:close/>
              </a:path>
              <a:path w="1906905" h="819785">
                <a:moveTo>
                  <a:pt x="973613" y="454754"/>
                </a:moveTo>
                <a:lnTo>
                  <a:pt x="973013" y="455104"/>
                </a:lnTo>
                <a:lnTo>
                  <a:pt x="972519" y="455593"/>
                </a:lnTo>
                <a:lnTo>
                  <a:pt x="976380" y="459488"/>
                </a:lnTo>
                <a:lnTo>
                  <a:pt x="973613" y="454754"/>
                </a:lnTo>
                <a:close/>
              </a:path>
              <a:path w="1906905" h="819785">
                <a:moveTo>
                  <a:pt x="988786" y="454754"/>
                </a:moveTo>
                <a:lnTo>
                  <a:pt x="973613" y="454754"/>
                </a:lnTo>
                <a:lnTo>
                  <a:pt x="976380" y="459488"/>
                </a:lnTo>
                <a:lnTo>
                  <a:pt x="984180" y="459488"/>
                </a:lnTo>
                <a:lnTo>
                  <a:pt x="988115" y="455593"/>
                </a:lnTo>
                <a:lnTo>
                  <a:pt x="988786" y="454754"/>
                </a:lnTo>
                <a:close/>
              </a:path>
              <a:path w="1906905" h="819785">
                <a:moveTo>
                  <a:pt x="973013" y="455104"/>
                </a:moveTo>
                <a:lnTo>
                  <a:pt x="967792" y="458148"/>
                </a:lnTo>
                <a:lnTo>
                  <a:pt x="968830" y="457990"/>
                </a:lnTo>
                <a:lnTo>
                  <a:pt x="974896" y="457990"/>
                </a:lnTo>
                <a:lnTo>
                  <a:pt x="972519" y="455593"/>
                </a:lnTo>
                <a:lnTo>
                  <a:pt x="973013" y="455104"/>
                </a:lnTo>
                <a:close/>
              </a:path>
              <a:path w="1906905" h="819785">
                <a:moveTo>
                  <a:pt x="960142" y="457429"/>
                </a:moveTo>
                <a:lnTo>
                  <a:pt x="959560" y="457429"/>
                </a:lnTo>
                <a:lnTo>
                  <a:pt x="960503" y="457685"/>
                </a:lnTo>
                <a:lnTo>
                  <a:pt x="960142" y="457429"/>
                </a:lnTo>
                <a:close/>
              </a:path>
              <a:path w="1906905" h="819785">
                <a:moveTo>
                  <a:pt x="979954" y="448238"/>
                </a:moveTo>
                <a:lnTo>
                  <a:pt x="973013" y="455104"/>
                </a:lnTo>
                <a:lnTo>
                  <a:pt x="973613" y="454754"/>
                </a:lnTo>
                <a:lnTo>
                  <a:pt x="988786" y="454754"/>
                </a:lnTo>
                <a:lnTo>
                  <a:pt x="991020" y="451884"/>
                </a:lnTo>
                <a:lnTo>
                  <a:pt x="984068" y="451884"/>
                </a:lnTo>
                <a:lnTo>
                  <a:pt x="979735" y="448519"/>
                </a:lnTo>
                <a:lnTo>
                  <a:pt x="979954" y="448238"/>
                </a:lnTo>
                <a:close/>
              </a:path>
              <a:path w="1906905" h="819785">
                <a:moveTo>
                  <a:pt x="980207" y="447988"/>
                </a:moveTo>
                <a:lnTo>
                  <a:pt x="979954" y="448238"/>
                </a:lnTo>
                <a:lnTo>
                  <a:pt x="979735" y="448519"/>
                </a:lnTo>
                <a:lnTo>
                  <a:pt x="984068" y="451884"/>
                </a:lnTo>
                <a:lnTo>
                  <a:pt x="980207" y="447988"/>
                </a:lnTo>
                <a:close/>
              </a:path>
              <a:path w="1906905" h="819785">
                <a:moveTo>
                  <a:pt x="994051" y="447988"/>
                </a:moveTo>
                <a:lnTo>
                  <a:pt x="980207" y="447988"/>
                </a:lnTo>
                <a:lnTo>
                  <a:pt x="984068" y="451884"/>
                </a:lnTo>
                <a:lnTo>
                  <a:pt x="991020" y="451884"/>
                </a:lnTo>
                <a:lnTo>
                  <a:pt x="994051" y="447988"/>
                </a:lnTo>
                <a:close/>
              </a:path>
              <a:path w="1906905" h="819785">
                <a:moveTo>
                  <a:pt x="1003610" y="419464"/>
                </a:moveTo>
                <a:lnTo>
                  <a:pt x="996176" y="427394"/>
                </a:lnTo>
                <a:lnTo>
                  <a:pt x="979954" y="448238"/>
                </a:lnTo>
                <a:lnTo>
                  <a:pt x="980207" y="447988"/>
                </a:lnTo>
                <a:lnTo>
                  <a:pt x="994051" y="447988"/>
                </a:lnTo>
                <a:lnTo>
                  <a:pt x="1004438" y="434642"/>
                </a:lnTo>
                <a:lnTo>
                  <a:pt x="1000405" y="430892"/>
                </a:lnTo>
                <a:lnTo>
                  <a:pt x="1007929" y="430892"/>
                </a:lnTo>
                <a:lnTo>
                  <a:pt x="1011617" y="426964"/>
                </a:lnTo>
                <a:lnTo>
                  <a:pt x="1003610" y="419464"/>
                </a:lnTo>
                <a:close/>
              </a:path>
              <a:path w="1906905" h="819785">
                <a:moveTo>
                  <a:pt x="1000405" y="430892"/>
                </a:moveTo>
                <a:lnTo>
                  <a:pt x="1004409" y="434642"/>
                </a:lnTo>
                <a:lnTo>
                  <a:pt x="1004738" y="434256"/>
                </a:lnTo>
                <a:lnTo>
                  <a:pt x="1000405" y="430892"/>
                </a:lnTo>
                <a:close/>
              </a:path>
              <a:path w="1906905" h="819785">
                <a:moveTo>
                  <a:pt x="1004582" y="434457"/>
                </a:moveTo>
                <a:lnTo>
                  <a:pt x="1004409" y="434642"/>
                </a:lnTo>
                <a:lnTo>
                  <a:pt x="1004582" y="434457"/>
                </a:lnTo>
                <a:close/>
              </a:path>
              <a:path w="1906905" h="819785">
                <a:moveTo>
                  <a:pt x="1007929" y="430892"/>
                </a:moveTo>
                <a:lnTo>
                  <a:pt x="1000405" y="430892"/>
                </a:lnTo>
                <a:lnTo>
                  <a:pt x="1004738" y="434256"/>
                </a:lnTo>
                <a:lnTo>
                  <a:pt x="1004582" y="434457"/>
                </a:lnTo>
                <a:lnTo>
                  <a:pt x="1007929" y="430892"/>
                </a:lnTo>
                <a:close/>
              </a:path>
              <a:path w="1906905" h="819785">
                <a:moveTo>
                  <a:pt x="1031378" y="418532"/>
                </a:moveTo>
                <a:lnTo>
                  <a:pt x="1029712" y="420957"/>
                </a:lnTo>
                <a:lnTo>
                  <a:pt x="1030603" y="421227"/>
                </a:lnTo>
                <a:lnTo>
                  <a:pt x="1031378" y="418532"/>
                </a:lnTo>
                <a:close/>
              </a:path>
              <a:path w="1906905" h="819785">
                <a:moveTo>
                  <a:pt x="1034474" y="414028"/>
                </a:moveTo>
                <a:lnTo>
                  <a:pt x="1025392" y="414028"/>
                </a:lnTo>
                <a:lnTo>
                  <a:pt x="1026177" y="419453"/>
                </a:lnTo>
                <a:lnTo>
                  <a:pt x="1025010" y="419622"/>
                </a:lnTo>
                <a:lnTo>
                  <a:pt x="1029663" y="420957"/>
                </a:lnTo>
                <a:lnTo>
                  <a:pt x="1029013" y="420477"/>
                </a:lnTo>
                <a:lnTo>
                  <a:pt x="1032119" y="415958"/>
                </a:lnTo>
                <a:lnTo>
                  <a:pt x="1033147" y="415958"/>
                </a:lnTo>
                <a:lnTo>
                  <a:pt x="1034474" y="414028"/>
                </a:lnTo>
                <a:close/>
              </a:path>
              <a:path w="1906905" h="819785">
                <a:moveTo>
                  <a:pt x="1032119" y="415958"/>
                </a:moveTo>
                <a:lnTo>
                  <a:pt x="1029013" y="420477"/>
                </a:lnTo>
                <a:lnTo>
                  <a:pt x="1029712" y="420957"/>
                </a:lnTo>
                <a:lnTo>
                  <a:pt x="1031378" y="418532"/>
                </a:lnTo>
                <a:lnTo>
                  <a:pt x="1032119" y="415958"/>
                </a:lnTo>
                <a:close/>
              </a:path>
              <a:path w="1906905" h="819785">
                <a:moveTo>
                  <a:pt x="1025384" y="408490"/>
                </a:moveTo>
                <a:lnTo>
                  <a:pt x="1021509" y="409050"/>
                </a:lnTo>
                <a:lnTo>
                  <a:pt x="1023080" y="419901"/>
                </a:lnTo>
                <a:lnTo>
                  <a:pt x="1025010" y="419622"/>
                </a:lnTo>
                <a:lnTo>
                  <a:pt x="1023876" y="419297"/>
                </a:lnTo>
                <a:lnTo>
                  <a:pt x="1025392" y="414028"/>
                </a:lnTo>
                <a:lnTo>
                  <a:pt x="1034474" y="414028"/>
                </a:lnTo>
                <a:lnTo>
                  <a:pt x="1035924" y="411918"/>
                </a:lnTo>
                <a:lnTo>
                  <a:pt x="1034735" y="411103"/>
                </a:lnTo>
                <a:lnTo>
                  <a:pt x="1034205" y="410853"/>
                </a:lnTo>
                <a:lnTo>
                  <a:pt x="1026151" y="408542"/>
                </a:lnTo>
                <a:lnTo>
                  <a:pt x="1025384" y="408490"/>
                </a:lnTo>
                <a:close/>
              </a:path>
              <a:path w="1906905" h="819785">
                <a:moveTo>
                  <a:pt x="1025392" y="414028"/>
                </a:moveTo>
                <a:lnTo>
                  <a:pt x="1023876" y="419297"/>
                </a:lnTo>
                <a:lnTo>
                  <a:pt x="1025010" y="419622"/>
                </a:lnTo>
                <a:lnTo>
                  <a:pt x="1026177" y="419453"/>
                </a:lnTo>
                <a:lnTo>
                  <a:pt x="1025392" y="414028"/>
                </a:lnTo>
                <a:close/>
              </a:path>
              <a:path w="1906905" h="819785">
                <a:moveTo>
                  <a:pt x="1033147" y="415958"/>
                </a:moveTo>
                <a:lnTo>
                  <a:pt x="1032119" y="415958"/>
                </a:lnTo>
                <a:lnTo>
                  <a:pt x="1031378" y="418532"/>
                </a:lnTo>
                <a:lnTo>
                  <a:pt x="1033147" y="415958"/>
                </a:lnTo>
                <a:close/>
              </a:path>
              <a:path w="1906905" h="819785">
                <a:moveTo>
                  <a:pt x="1050093" y="423844"/>
                </a:moveTo>
                <a:lnTo>
                  <a:pt x="1042276" y="431540"/>
                </a:lnTo>
                <a:lnTo>
                  <a:pt x="1047430" y="436763"/>
                </a:lnTo>
                <a:lnTo>
                  <a:pt x="1063201" y="452267"/>
                </a:lnTo>
                <a:lnTo>
                  <a:pt x="1063573" y="452549"/>
                </a:lnTo>
                <a:lnTo>
                  <a:pt x="1072202" y="457497"/>
                </a:lnTo>
                <a:lnTo>
                  <a:pt x="1072770" y="457707"/>
                </a:lnTo>
                <a:lnTo>
                  <a:pt x="1080771" y="459234"/>
                </a:lnTo>
                <a:lnTo>
                  <a:pt x="1081457" y="459234"/>
                </a:lnTo>
                <a:lnTo>
                  <a:pt x="1089411" y="457787"/>
                </a:lnTo>
                <a:lnTo>
                  <a:pt x="1089951" y="457598"/>
                </a:lnTo>
                <a:lnTo>
                  <a:pt x="1097148" y="453722"/>
                </a:lnTo>
                <a:lnTo>
                  <a:pt x="1081130" y="453722"/>
                </a:lnTo>
                <a:lnTo>
                  <a:pt x="1080896" y="452438"/>
                </a:lnTo>
                <a:lnTo>
                  <a:pt x="1074403" y="452438"/>
                </a:lnTo>
                <a:lnTo>
                  <a:pt x="1075246" y="448030"/>
                </a:lnTo>
                <a:lnTo>
                  <a:pt x="1066715" y="448030"/>
                </a:lnTo>
                <a:lnTo>
                  <a:pt x="1069447" y="443276"/>
                </a:lnTo>
                <a:lnTo>
                  <a:pt x="1069703" y="443276"/>
                </a:lnTo>
                <a:lnTo>
                  <a:pt x="1055247" y="429067"/>
                </a:lnTo>
                <a:lnTo>
                  <a:pt x="1050093" y="423844"/>
                </a:lnTo>
                <a:close/>
              </a:path>
              <a:path w="1906905" h="819785">
                <a:moveTo>
                  <a:pt x="1081154" y="448145"/>
                </a:moveTo>
                <a:lnTo>
                  <a:pt x="1080146" y="448329"/>
                </a:lnTo>
                <a:lnTo>
                  <a:pt x="1081130" y="453722"/>
                </a:lnTo>
                <a:lnTo>
                  <a:pt x="1082156" y="448358"/>
                </a:lnTo>
                <a:lnTo>
                  <a:pt x="1081154" y="448145"/>
                </a:lnTo>
                <a:close/>
              </a:path>
              <a:path w="1906905" h="819785">
                <a:moveTo>
                  <a:pt x="1086018" y="447260"/>
                </a:moveTo>
                <a:lnTo>
                  <a:pt x="1081154" y="448145"/>
                </a:lnTo>
                <a:lnTo>
                  <a:pt x="1082115" y="448329"/>
                </a:lnTo>
                <a:lnTo>
                  <a:pt x="1081130" y="453722"/>
                </a:lnTo>
                <a:lnTo>
                  <a:pt x="1097148" y="453722"/>
                </a:lnTo>
                <a:lnTo>
                  <a:pt x="1098486" y="453002"/>
                </a:lnTo>
                <a:lnTo>
                  <a:pt x="1098799" y="452788"/>
                </a:lnTo>
                <a:lnTo>
                  <a:pt x="1099143" y="452498"/>
                </a:lnTo>
                <a:lnTo>
                  <a:pt x="1087857" y="452498"/>
                </a:lnTo>
                <a:lnTo>
                  <a:pt x="1085252" y="447673"/>
                </a:lnTo>
                <a:lnTo>
                  <a:pt x="1086018" y="447260"/>
                </a:lnTo>
                <a:close/>
              </a:path>
              <a:path w="1906905" h="819785">
                <a:moveTo>
                  <a:pt x="1086873" y="447105"/>
                </a:moveTo>
                <a:lnTo>
                  <a:pt x="1086018" y="447260"/>
                </a:lnTo>
                <a:lnTo>
                  <a:pt x="1085252" y="447673"/>
                </a:lnTo>
                <a:lnTo>
                  <a:pt x="1087857" y="452498"/>
                </a:lnTo>
                <a:lnTo>
                  <a:pt x="1086873" y="447105"/>
                </a:lnTo>
                <a:close/>
              </a:path>
              <a:path w="1906905" h="819785">
                <a:moveTo>
                  <a:pt x="1094483" y="447105"/>
                </a:moveTo>
                <a:lnTo>
                  <a:pt x="1086873" y="447105"/>
                </a:lnTo>
                <a:lnTo>
                  <a:pt x="1087857" y="452498"/>
                </a:lnTo>
                <a:lnTo>
                  <a:pt x="1099143" y="452498"/>
                </a:lnTo>
                <a:lnTo>
                  <a:pt x="1104040" y="448358"/>
                </a:lnTo>
                <a:lnTo>
                  <a:pt x="1095545" y="448358"/>
                </a:lnTo>
                <a:lnTo>
                  <a:pt x="1094483" y="447105"/>
                </a:lnTo>
                <a:close/>
              </a:path>
              <a:path w="1906905" h="819785">
                <a:moveTo>
                  <a:pt x="1075433" y="447054"/>
                </a:moveTo>
                <a:lnTo>
                  <a:pt x="1074403" y="452438"/>
                </a:lnTo>
                <a:lnTo>
                  <a:pt x="1077135" y="447684"/>
                </a:lnTo>
                <a:lnTo>
                  <a:pt x="1076337" y="447226"/>
                </a:lnTo>
                <a:lnTo>
                  <a:pt x="1075433" y="447054"/>
                </a:lnTo>
                <a:close/>
              </a:path>
              <a:path w="1906905" h="819785">
                <a:moveTo>
                  <a:pt x="1076337" y="447226"/>
                </a:moveTo>
                <a:lnTo>
                  <a:pt x="1077135" y="447684"/>
                </a:lnTo>
                <a:lnTo>
                  <a:pt x="1074403" y="452438"/>
                </a:lnTo>
                <a:lnTo>
                  <a:pt x="1080896" y="452438"/>
                </a:lnTo>
                <a:lnTo>
                  <a:pt x="1080146" y="448329"/>
                </a:lnTo>
                <a:lnTo>
                  <a:pt x="1081154" y="448145"/>
                </a:lnTo>
                <a:lnTo>
                  <a:pt x="1076337" y="447226"/>
                </a:lnTo>
                <a:close/>
              </a:path>
              <a:path w="1906905" h="819785">
                <a:moveTo>
                  <a:pt x="1092940" y="443532"/>
                </a:moveTo>
                <a:lnTo>
                  <a:pt x="1092436" y="443804"/>
                </a:lnTo>
                <a:lnTo>
                  <a:pt x="1091999" y="444173"/>
                </a:lnTo>
                <a:lnTo>
                  <a:pt x="1095545" y="448358"/>
                </a:lnTo>
                <a:lnTo>
                  <a:pt x="1092940" y="443532"/>
                </a:lnTo>
                <a:close/>
              </a:path>
              <a:path w="1906905" h="819785">
                <a:moveTo>
                  <a:pt x="1104620" y="443532"/>
                </a:moveTo>
                <a:lnTo>
                  <a:pt x="1092940" y="443532"/>
                </a:lnTo>
                <a:lnTo>
                  <a:pt x="1095545" y="448358"/>
                </a:lnTo>
                <a:lnTo>
                  <a:pt x="1104040" y="448358"/>
                </a:lnTo>
                <a:lnTo>
                  <a:pt x="1106760" y="446058"/>
                </a:lnTo>
                <a:lnTo>
                  <a:pt x="1104620" y="443532"/>
                </a:lnTo>
                <a:close/>
              </a:path>
              <a:path w="1906905" h="819785">
                <a:moveTo>
                  <a:pt x="1069447" y="443276"/>
                </a:moveTo>
                <a:lnTo>
                  <a:pt x="1066715" y="448030"/>
                </a:lnTo>
                <a:lnTo>
                  <a:pt x="1070565" y="444122"/>
                </a:lnTo>
                <a:lnTo>
                  <a:pt x="1070061" y="443627"/>
                </a:lnTo>
                <a:lnTo>
                  <a:pt x="1069447" y="443276"/>
                </a:lnTo>
                <a:close/>
              </a:path>
              <a:path w="1906905" h="819785">
                <a:moveTo>
                  <a:pt x="1070061" y="443627"/>
                </a:moveTo>
                <a:lnTo>
                  <a:pt x="1070565" y="444122"/>
                </a:lnTo>
                <a:lnTo>
                  <a:pt x="1066715" y="448030"/>
                </a:lnTo>
                <a:lnTo>
                  <a:pt x="1075246" y="448030"/>
                </a:lnTo>
                <a:lnTo>
                  <a:pt x="1075433" y="447054"/>
                </a:lnTo>
                <a:lnTo>
                  <a:pt x="1076036" y="447054"/>
                </a:lnTo>
                <a:lnTo>
                  <a:pt x="1070061" y="443627"/>
                </a:lnTo>
                <a:close/>
              </a:path>
              <a:path w="1906905" h="819785">
                <a:moveTo>
                  <a:pt x="1092436" y="443804"/>
                </a:moveTo>
                <a:lnTo>
                  <a:pt x="1086018" y="447260"/>
                </a:lnTo>
                <a:lnTo>
                  <a:pt x="1086873" y="447105"/>
                </a:lnTo>
                <a:lnTo>
                  <a:pt x="1094483" y="447105"/>
                </a:lnTo>
                <a:lnTo>
                  <a:pt x="1091999" y="444173"/>
                </a:lnTo>
                <a:lnTo>
                  <a:pt x="1092436" y="443804"/>
                </a:lnTo>
                <a:close/>
              </a:path>
              <a:path w="1906905" h="819785">
                <a:moveTo>
                  <a:pt x="1076036" y="447054"/>
                </a:moveTo>
                <a:lnTo>
                  <a:pt x="1075433" y="447054"/>
                </a:lnTo>
                <a:lnTo>
                  <a:pt x="1076337" y="447226"/>
                </a:lnTo>
                <a:lnTo>
                  <a:pt x="1076036" y="447054"/>
                </a:lnTo>
                <a:close/>
              </a:path>
              <a:path w="1906905" h="819785">
                <a:moveTo>
                  <a:pt x="1099669" y="437689"/>
                </a:moveTo>
                <a:lnTo>
                  <a:pt x="1092436" y="443804"/>
                </a:lnTo>
                <a:lnTo>
                  <a:pt x="1092940" y="443532"/>
                </a:lnTo>
                <a:lnTo>
                  <a:pt x="1104620" y="443532"/>
                </a:lnTo>
                <a:lnTo>
                  <a:pt x="1099669" y="437689"/>
                </a:lnTo>
                <a:close/>
              </a:path>
              <a:path w="1906905" h="819785">
                <a:moveTo>
                  <a:pt x="1069703" y="443276"/>
                </a:moveTo>
                <a:lnTo>
                  <a:pt x="1069447" y="443276"/>
                </a:lnTo>
                <a:lnTo>
                  <a:pt x="1070061" y="443627"/>
                </a:lnTo>
                <a:lnTo>
                  <a:pt x="1069703" y="443276"/>
                </a:lnTo>
                <a:close/>
              </a:path>
              <a:path w="1906905" h="819785">
                <a:moveTo>
                  <a:pt x="1121258" y="419127"/>
                </a:moveTo>
                <a:lnTo>
                  <a:pt x="1112948" y="426290"/>
                </a:lnTo>
                <a:lnTo>
                  <a:pt x="1120120" y="434590"/>
                </a:lnTo>
                <a:lnTo>
                  <a:pt x="1128430" y="427427"/>
                </a:lnTo>
                <a:lnTo>
                  <a:pt x="1121258" y="419127"/>
                </a:lnTo>
                <a:close/>
              </a:path>
              <a:path w="1906905" h="819785">
                <a:moveTo>
                  <a:pt x="1168977" y="425602"/>
                </a:moveTo>
                <a:lnTo>
                  <a:pt x="1158971" y="425602"/>
                </a:lnTo>
                <a:lnTo>
                  <a:pt x="1156276" y="430377"/>
                </a:lnTo>
                <a:lnTo>
                  <a:pt x="1188343" y="451352"/>
                </a:lnTo>
                <a:lnTo>
                  <a:pt x="1189067" y="451629"/>
                </a:lnTo>
                <a:lnTo>
                  <a:pt x="1199075" y="453165"/>
                </a:lnTo>
                <a:lnTo>
                  <a:pt x="1199651" y="453162"/>
                </a:lnTo>
                <a:lnTo>
                  <a:pt x="1204491" y="452366"/>
                </a:lnTo>
                <a:lnTo>
                  <a:pt x="1203714" y="447659"/>
                </a:lnTo>
                <a:lnTo>
                  <a:pt x="1199333" y="447659"/>
                </a:lnTo>
                <a:lnTo>
                  <a:pt x="1199114" y="446331"/>
                </a:lnTo>
                <a:lnTo>
                  <a:pt x="1190684" y="446331"/>
                </a:lnTo>
                <a:lnTo>
                  <a:pt x="1191518" y="440913"/>
                </a:lnTo>
                <a:lnTo>
                  <a:pt x="1192417" y="440913"/>
                </a:lnTo>
                <a:lnTo>
                  <a:pt x="1168977" y="425602"/>
                </a:lnTo>
                <a:close/>
              </a:path>
              <a:path w="1906905" h="819785">
                <a:moveTo>
                  <a:pt x="1199303" y="442108"/>
                </a:moveTo>
                <a:lnTo>
                  <a:pt x="1198441" y="442250"/>
                </a:lnTo>
                <a:lnTo>
                  <a:pt x="1199333" y="447659"/>
                </a:lnTo>
                <a:lnTo>
                  <a:pt x="1200167" y="442241"/>
                </a:lnTo>
                <a:lnTo>
                  <a:pt x="1199303" y="442108"/>
                </a:lnTo>
                <a:close/>
              </a:path>
              <a:path w="1906905" h="819785">
                <a:moveTo>
                  <a:pt x="1202706" y="441548"/>
                </a:moveTo>
                <a:lnTo>
                  <a:pt x="1199303" y="442108"/>
                </a:lnTo>
                <a:lnTo>
                  <a:pt x="1200166" y="442250"/>
                </a:lnTo>
                <a:lnTo>
                  <a:pt x="1199333" y="447659"/>
                </a:lnTo>
                <a:lnTo>
                  <a:pt x="1203714" y="447659"/>
                </a:lnTo>
                <a:lnTo>
                  <a:pt x="1202706" y="441548"/>
                </a:lnTo>
                <a:close/>
              </a:path>
              <a:path w="1906905" h="819785">
                <a:moveTo>
                  <a:pt x="1191518" y="440913"/>
                </a:moveTo>
                <a:lnTo>
                  <a:pt x="1190684" y="446331"/>
                </a:lnTo>
                <a:lnTo>
                  <a:pt x="1193690" y="441744"/>
                </a:lnTo>
                <a:lnTo>
                  <a:pt x="1192693" y="441093"/>
                </a:lnTo>
                <a:lnTo>
                  <a:pt x="1191518" y="440913"/>
                </a:lnTo>
                <a:close/>
              </a:path>
              <a:path w="1906905" h="819785">
                <a:moveTo>
                  <a:pt x="1192693" y="441093"/>
                </a:moveTo>
                <a:lnTo>
                  <a:pt x="1193690" y="441744"/>
                </a:lnTo>
                <a:lnTo>
                  <a:pt x="1190684" y="446331"/>
                </a:lnTo>
                <a:lnTo>
                  <a:pt x="1199114" y="446331"/>
                </a:lnTo>
                <a:lnTo>
                  <a:pt x="1198441" y="442250"/>
                </a:lnTo>
                <a:lnTo>
                  <a:pt x="1199303" y="442108"/>
                </a:lnTo>
                <a:lnTo>
                  <a:pt x="1192693" y="441093"/>
                </a:lnTo>
                <a:close/>
              </a:path>
              <a:path w="1906905" h="819785">
                <a:moveTo>
                  <a:pt x="1192417" y="440913"/>
                </a:moveTo>
                <a:lnTo>
                  <a:pt x="1191518" y="440913"/>
                </a:lnTo>
                <a:lnTo>
                  <a:pt x="1192693" y="441093"/>
                </a:lnTo>
                <a:lnTo>
                  <a:pt x="1192417" y="440913"/>
                </a:lnTo>
                <a:close/>
              </a:path>
              <a:path w="1906905" h="819785">
                <a:moveTo>
                  <a:pt x="1156118" y="430289"/>
                </a:moveTo>
                <a:lnTo>
                  <a:pt x="1156254" y="430377"/>
                </a:lnTo>
                <a:lnTo>
                  <a:pt x="1156118" y="430289"/>
                </a:lnTo>
                <a:close/>
              </a:path>
              <a:path w="1906905" h="819785">
                <a:moveTo>
                  <a:pt x="1158971" y="425602"/>
                </a:moveTo>
                <a:lnTo>
                  <a:pt x="1155966" y="430189"/>
                </a:lnTo>
                <a:lnTo>
                  <a:pt x="1156276" y="430377"/>
                </a:lnTo>
                <a:lnTo>
                  <a:pt x="1158971" y="425602"/>
                </a:lnTo>
                <a:close/>
              </a:path>
              <a:path w="1906905" h="819785">
                <a:moveTo>
                  <a:pt x="1147301" y="425323"/>
                </a:moveTo>
                <a:lnTo>
                  <a:pt x="1156118" y="430289"/>
                </a:lnTo>
                <a:lnTo>
                  <a:pt x="1155966" y="430189"/>
                </a:lnTo>
                <a:lnTo>
                  <a:pt x="1158971" y="425602"/>
                </a:lnTo>
                <a:lnTo>
                  <a:pt x="1168977" y="425602"/>
                </a:lnTo>
                <a:lnTo>
                  <a:pt x="1168825" y="425503"/>
                </a:lnTo>
                <a:lnTo>
                  <a:pt x="1148008" y="425503"/>
                </a:lnTo>
                <a:lnTo>
                  <a:pt x="1147301" y="425323"/>
                </a:lnTo>
                <a:close/>
              </a:path>
              <a:path w="1906905" h="819785">
                <a:moveTo>
                  <a:pt x="1149361" y="420190"/>
                </a:moveTo>
                <a:lnTo>
                  <a:pt x="1146666" y="424965"/>
                </a:lnTo>
                <a:lnTo>
                  <a:pt x="1147301" y="425323"/>
                </a:lnTo>
                <a:lnTo>
                  <a:pt x="1148008" y="425503"/>
                </a:lnTo>
                <a:lnTo>
                  <a:pt x="1149361" y="420190"/>
                </a:lnTo>
                <a:close/>
              </a:path>
              <a:path w="1906905" h="819785">
                <a:moveTo>
                  <a:pt x="1160536" y="420190"/>
                </a:moveTo>
                <a:lnTo>
                  <a:pt x="1149361" y="420190"/>
                </a:lnTo>
                <a:lnTo>
                  <a:pt x="1148008" y="425503"/>
                </a:lnTo>
                <a:lnTo>
                  <a:pt x="1168825" y="425503"/>
                </a:lnTo>
                <a:lnTo>
                  <a:pt x="1161667" y="420827"/>
                </a:lnTo>
                <a:lnTo>
                  <a:pt x="1160536" y="420190"/>
                </a:lnTo>
                <a:close/>
              </a:path>
              <a:path w="1906905" h="819785">
                <a:moveTo>
                  <a:pt x="1141441" y="419146"/>
                </a:moveTo>
                <a:lnTo>
                  <a:pt x="1140320" y="423549"/>
                </a:lnTo>
                <a:lnTo>
                  <a:pt x="1147301" y="425323"/>
                </a:lnTo>
                <a:lnTo>
                  <a:pt x="1146666" y="424965"/>
                </a:lnTo>
                <a:lnTo>
                  <a:pt x="1147366" y="423724"/>
                </a:lnTo>
                <a:lnTo>
                  <a:pt x="1141847" y="423724"/>
                </a:lnTo>
                <a:lnTo>
                  <a:pt x="1141441" y="419146"/>
                </a:lnTo>
                <a:close/>
              </a:path>
              <a:path w="1906905" h="819785">
                <a:moveTo>
                  <a:pt x="1141673" y="418237"/>
                </a:moveTo>
                <a:lnTo>
                  <a:pt x="1141441" y="419146"/>
                </a:lnTo>
                <a:lnTo>
                  <a:pt x="1141847" y="423724"/>
                </a:lnTo>
                <a:lnTo>
                  <a:pt x="1142156" y="423697"/>
                </a:lnTo>
                <a:lnTo>
                  <a:pt x="1141673" y="418237"/>
                </a:lnTo>
                <a:close/>
              </a:path>
              <a:path w="1906905" h="819785">
                <a:moveTo>
                  <a:pt x="1157067" y="418237"/>
                </a:moveTo>
                <a:lnTo>
                  <a:pt x="1141673" y="418237"/>
                </a:lnTo>
                <a:lnTo>
                  <a:pt x="1142156" y="423697"/>
                </a:lnTo>
                <a:lnTo>
                  <a:pt x="1141847" y="423724"/>
                </a:lnTo>
                <a:lnTo>
                  <a:pt x="1147366" y="423724"/>
                </a:lnTo>
                <a:lnTo>
                  <a:pt x="1149361" y="420190"/>
                </a:lnTo>
                <a:lnTo>
                  <a:pt x="1160536" y="420190"/>
                </a:lnTo>
                <a:lnTo>
                  <a:pt x="1157067" y="418237"/>
                </a:lnTo>
                <a:close/>
              </a:path>
              <a:path w="1906905" h="819785">
                <a:moveTo>
                  <a:pt x="1141810" y="412721"/>
                </a:moveTo>
                <a:lnTo>
                  <a:pt x="1140880" y="412804"/>
                </a:lnTo>
                <a:lnTo>
                  <a:pt x="1141441" y="419146"/>
                </a:lnTo>
                <a:lnTo>
                  <a:pt x="1141673" y="418237"/>
                </a:lnTo>
                <a:lnTo>
                  <a:pt x="1157067" y="418237"/>
                </a:lnTo>
                <a:lnTo>
                  <a:pt x="1151633" y="415176"/>
                </a:lnTo>
                <a:lnTo>
                  <a:pt x="1151185" y="414997"/>
                </a:lnTo>
                <a:lnTo>
                  <a:pt x="1142422" y="412771"/>
                </a:lnTo>
                <a:lnTo>
                  <a:pt x="1141810" y="412721"/>
                </a:lnTo>
                <a:close/>
              </a:path>
              <a:path w="1906905" h="819785">
                <a:moveTo>
                  <a:pt x="1225962" y="429936"/>
                </a:moveTo>
                <a:lnTo>
                  <a:pt x="1216762" y="435917"/>
                </a:lnTo>
                <a:lnTo>
                  <a:pt x="1222750" y="445106"/>
                </a:lnTo>
                <a:lnTo>
                  <a:pt x="1231949" y="439125"/>
                </a:lnTo>
                <a:lnTo>
                  <a:pt x="1225962" y="429936"/>
                </a:lnTo>
                <a:close/>
              </a:path>
              <a:path w="1906905" h="819785">
                <a:moveTo>
                  <a:pt x="1274128" y="429421"/>
                </a:moveTo>
                <a:lnTo>
                  <a:pt x="1287131" y="436192"/>
                </a:lnTo>
                <a:lnTo>
                  <a:pt x="1305823" y="445678"/>
                </a:lnTo>
                <a:lnTo>
                  <a:pt x="1306223" y="445825"/>
                </a:lnTo>
                <a:lnTo>
                  <a:pt x="1307796" y="446204"/>
                </a:lnTo>
                <a:lnTo>
                  <a:pt x="1309150" y="440597"/>
                </a:lnTo>
                <a:lnTo>
                  <a:pt x="1307927" y="440597"/>
                </a:lnTo>
                <a:lnTo>
                  <a:pt x="1309214" y="435268"/>
                </a:lnTo>
                <a:lnTo>
                  <a:pt x="1309542" y="435268"/>
                </a:lnTo>
                <a:lnTo>
                  <a:pt x="1298312" y="429569"/>
                </a:lnTo>
                <a:lnTo>
                  <a:pt x="1274615" y="429569"/>
                </a:lnTo>
                <a:lnTo>
                  <a:pt x="1274128" y="429421"/>
                </a:lnTo>
                <a:close/>
              </a:path>
              <a:path w="1906905" h="819785">
                <a:moveTo>
                  <a:pt x="1309214" y="435268"/>
                </a:moveTo>
                <a:lnTo>
                  <a:pt x="1307927" y="440597"/>
                </a:lnTo>
                <a:lnTo>
                  <a:pt x="1310256" y="436017"/>
                </a:lnTo>
                <a:lnTo>
                  <a:pt x="1310340" y="435672"/>
                </a:lnTo>
                <a:lnTo>
                  <a:pt x="1309840" y="435418"/>
                </a:lnTo>
                <a:lnTo>
                  <a:pt x="1309214" y="435268"/>
                </a:lnTo>
                <a:close/>
              </a:path>
              <a:path w="1906905" h="819785">
                <a:moveTo>
                  <a:pt x="1310256" y="436017"/>
                </a:moveTo>
                <a:lnTo>
                  <a:pt x="1307927" y="440597"/>
                </a:lnTo>
                <a:lnTo>
                  <a:pt x="1309150" y="440597"/>
                </a:lnTo>
                <a:lnTo>
                  <a:pt x="1310256" y="436017"/>
                </a:lnTo>
                <a:close/>
              </a:path>
              <a:path w="1906905" h="819785">
                <a:moveTo>
                  <a:pt x="1309840" y="435418"/>
                </a:moveTo>
                <a:lnTo>
                  <a:pt x="1310340" y="435672"/>
                </a:lnTo>
                <a:lnTo>
                  <a:pt x="1309840" y="435418"/>
                </a:lnTo>
                <a:close/>
              </a:path>
              <a:path w="1906905" h="819785">
                <a:moveTo>
                  <a:pt x="1309542" y="435268"/>
                </a:moveTo>
                <a:lnTo>
                  <a:pt x="1309214" y="435268"/>
                </a:lnTo>
                <a:lnTo>
                  <a:pt x="1309840" y="435418"/>
                </a:lnTo>
                <a:lnTo>
                  <a:pt x="1309542" y="435268"/>
                </a:lnTo>
                <a:close/>
              </a:path>
              <a:path w="1906905" h="819785">
                <a:moveTo>
                  <a:pt x="1257653" y="415562"/>
                </a:moveTo>
                <a:lnTo>
                  <a:pt x="1257143" y="415614"/>
                </a:lnTo>
                <a:lnTo>
                  <a:pt x="1246591" y="418214"/>
                </a:lnTo>
                <a:lnTo>
                  <a:pt x="1246172" y="418374"/>
                </a:lnTo>
                <a:lnTo>
                  <a:pt x="1241526" y="420836"/>
                </a:lnTo>
                <a:lnTo>
                  <a:pt x="1246670" y="430521"/>
                </a:lnTo>
                <a:lnTo>
                  <a:pt x="1250012" y="428751"/>
                </a:lnTo>
                <a:lnTo>
                  <a:pt x="1249659" y="428751"/>
                </a:lnTo>
                <a:lnTo>
                  <a:pt x="1248345" y="423428"/>
                </a:lnTo>
                <a:lnTo>
                  <a:pt x="1257861" y="423428"/>
                </a:lnTo>
                <a:lnTo>
                  <a:pt x="1257955" y="421060"/>
                </a:lnTo>
                <a:lnTo>
                  <a:pt x="1281817" y="421060"/>
                </a:lnTo>
                <a:lnTo>
                  <a:pt x="1278450" y="419307"/>
                </a:lnTo>
                <a:lnTo>
                  <a:pt x="1278137" y="419180"/>
                </a:lnTo>
                <a:lnTo>
                  <a:pt x="1267752" y="416020"/>
                </a:lnTo>
                <a:lnTo>
                  <a:pt x="1267291" y="415942"/>
                </a:lnTo>
                <a:lnTo>
                  <a:pt x="1257653" y="415562"/>
                </a:lnTo>
                <a:close/>
              </a:path>
              <a:path w="1906905" h="819785">
                <a:moveTo>
                  <a:pt x="1276214" y="424325"/>
                </a:moveTo>
                <a:lnTo>
                  <a:pt x="1273677" y="429186"/>
                </a:lnTo>
                <a:lnTo>
                  <a:pt x="1274128" y="429421"/>
                </a:lnTo>
                <a:lnTo>
                  <a:pt x="1274615" y="429569"/>
                </a:lnTo>
                <a:lnTo>
                  <a:pt x="1276214" y="424325"/>
                </a:lnTo>
                <a:close/>
              </a:path>
              <a:path w="1906905" h="819785">
                <a:moveTo>
                  <a:pt x="1288086" y="424325"/>
                </a:moveTo>
                <a:lnTo>
                  <a:pt x="1276214" y="424325"/>
                </a:lnTo>
                <a:lnTo>
                  <a:pt x="1274615" y="429569"/>
                </a:lnTo>
                <a:lnTo>
                  <a:pt x="1298312" y="429569"/>
                </a:lnTo>
                <a:lnTo>
                  <a:pt x="1292205" y="426470"/>
                </a:lnTo>
                <a:lnTo>
                  <a:pt x="1288086" y="424325"/>
                </a:lnTo>
                <a:close/>
              </a:path>
              <a:path w="1906905" h="819785">
                <a:moveTo>
                  <a:pt x="1282471" y="421401"/>
                </a:moveTo>
                <a:lnTo>
                  <a:pt x="1266604" y="421401"/>
                </a:lnTo>
                <a:lnTo>
                  <a:pt x="1266387" y="426879"/>
                </a:lnTo>
                <a:lnTo>
                  <a:pt x="1265772" y="426879"/>
                </a:lnTo>
                <a:lnTo>
                  <a:pt x="1274128" y="429421"/>
                </a:lnTo>
                <a:lnTo>
                  <a:pt x="1273677" y="429186"/>
                </a:lnTo>
                <a:lnTo>
                  <a:pt x="1274881" y="426879"/>
                </a:lnTo>
                <a:lnTo>
                  <a:pt x="1266387" y="426879"/>
                </a:lnTo>
                <a:lnTo>
                  <a:pt x="1265681" y="426851"/>
                </a:lnTo>
                <a:lnTo>
                  <a:pt x="1274895" y="426851"/>
                </a:lnTo>
                <a:lnTo>
                  <a:pt x="1276214" y="424325"/>
                </a:lnTo>
                <a:lnTo>
                  <a:pt x="1288086" y="424325"/>
                </a:lnTo>
                <a:lnTo>
                  <a:pt x="1282471" y="421401"/>
                </a:lnTo>
                <a:close/>
              </a:path>
              <a:path w="1906905" h="819785">
                <a:moveTo>
                  <a:pt x="1248345" y="423428"/>
                </a:moveTo>
                <a:lnTo>
                  <a:pt x="1249659" y="428751"/>
                </a:lnTo>
                <a:lnTo>
                  <a:pt x="1250318" y="428588"/>
                </a:lnTo>
                <a:lnTo>
                  <a:pt x="1250917" y="428271"/>
                </a:lnTo>
                <a:lnTo>
                  <a:pt x="1248345" y="423428"/>
                </a:lnTo>
                <a:close/>
              </a:path>
              <a:path w="1906905" h="819785">
                <a:moveTo>
                  <a:pt x="1250318" y="428588"/>
                </a:moveTo>
                <a:lnTo>
                  <a:pt x="1249659" y="428751"/>
                </a:lnTo>
                <a:lnTo>
                  <a:pt x="1250012" y="428751"/>
                </a:lnTo>
                <a:lnTo>
                  <a:pt x="1250318" y="428588"/>
                </a:lnTo>
                <a:close/>
              </a:path>
              <a:path w="1906905" h="819785">
                <a:moveTo>
                  <a:pt x="1257861" y="423428"/>
                </a:moveTo>
                <a:lnTo>
                  <a:pt x="1248345" y="423428"/>
                </a:lnTo>
                <a:lnTo>
                  <a:pt x="1250917" y="428271"/>
                </a:lnTo>
                <a:lnTo>
                  <a:pt x="1250318" y="428588"/>
                </a:lnTo>
                <a:lnTo>
                  <a:pt x="1258515" y="426569"/>
                </a:lnTo>
                <a:lnTo>
                  <a:pt x="1257738" y="426538"/>
                </a:lnTo>
                <a:lnTo>
                  <a:pt x="1257861" y="423428"/>
                </a:lnTo>
                <a:close/>
              </a:path>
              <a:path w="1906905" h="819785">
                <a:moveTo>
                  <a:pt x="1266604" y="421401"/>
                </a:moveTo>
                <a:lnTo>
                  <a:pt x="1265005" y="426645"/>
                </a:lnTo>
                <a:lnTo>
                  <a:pt x="1265681" y="426851"/>
                </a:lnTo>
                <a:lnTo>
                  <a:pt x="1266387" y="426879"/>
                </a:lnTo>
                <a:lnTo>
                  <a:pt x="1266604" y="421401"/>
                </a:lnTo>
                <a:close/>
              </a:path>
              <a:path w="1906905" h="819785">
                <a:moveTo>
                  <a:pt x="1281817" y="421060"/>
                </a:moveTo>
                <a:lnTo>
                  <a:pt x="1257955" y="421060"/>
                </a:lnTo>
                <a:lnTo>
                  <a:pt x="1259269" y="426383"/>
                </a:lnTo>
                <a:lnTo>
                  <a:pt x="1258515" y="426569"/>
                </a:lnTo>
                <a:lnTo>
                  <a:pt x="1265681" y="426851"/>
                </a:lnTo>
                <a:lnTo>
                  <a:pt x="1265005" y="426645"/>
                </a:lnTo>
                <a:lnTo>
                  <a:pt x="1266604" y="421401"/>
                </a:lnTo>
                <a:lnTo>
                  <a:pt x="1282471" y="421401"/>
                </a:lnTo>
                <a:lnTo>
                  <a:pt x="1281817" y="421060"/>
                </a:lnTo>
                <a:close/>
              </a:path>
              <a:path w="1906905" h="819785">
                <a:moveTo>
                  <a:pt x="1257955" y="421060"/>
                </a:moveTo>
                <a:lnTo>
                  <a:pt x="1257738" y="426538"/>
                </a:lnTo>
                <a:lnTo>
                  <a:pt x="1258515" y="426569"/>
                </a:lnTo>
                <a:lnTo>
                  <a:pt x="1259269" y="426383"/>
                </a:lnTo>
                <a:lnTo>
                  <a:pt x="1257955" y="421060"/>
                </a:lnTo>
                <a:close/>
              </a:path>
              <a:path w="1906905" h="819785">
                <a:moveTo>
                  <a:pt x="1336202" y="437171"/>
                </a:moveTo>
                <a:lnTo>
                  <a:pt x="1326998" y="437171"/>
                </a:lnTo>
                <a:lnTo>
                  <a:pt x="1327147" y="442650"/>
                </a:lnTo>
                <a:lnTo>
                  <a:pt x="1326399" y="442650"/>
                </a:lnTo>
                <a:lnTo>
                  <a:pt x="1326549" y="448151"/>
                </a:lnTo>
                <a:lnTo>
                  <a:pt x="1327768" y="448117"/>
                </a:lnTo>
                <a:lnTo>
                  <a:pt x="1328231" y="448045"/>
                </a:lnTo>
                <a:lnTo>
                  <a:pt x="1338504" y="445052"/>
                </a:lnTo>
                <a:lnTo>
                  <a:pt x="1337803" y="442650"/>
                </a:lnTo>
                <a:lnTo>
                  <a:pt x="1327147" y="442650"/>
                </a:lnTo>
                <a:lnTo>
                  <a:pt x="1326322" y="439826"/>
                </a:lnTo>
                <a:lnTo>
                  <a:pt x="1336978" y="439826"/>
                </a:lnTo>
                <a:lnTo>
                  <a:pt x="1336202" y="437171"/>
                </a:lnTo>
                <a:close/>
              </a:path>
              <a:path w="1906905" h="819785">
                <a:moveTo>
                  <a:pt x="1326998" y="437171"/>
                </a:moveTo>
                <a:lnTo>
                  <a:pt x="1326290" y="437190"/>
                </a:lnTo>
                <a:lnTo>
                  <a:pt x="1326322" y="439826"/>
                </a:lnTo>
                <a:lnTo>
                  <a:pt x="1327147" y="442650"/>
                </a:lnTo>
                <a:lnTo>
                  <a:pt x="1326998" y="437171"/>
                </a:lnTo>
                <a:close/>
              </a:path>
              <a:path w="1906905" h="819785">
                <a:moveTo>
                  <a:pt x="1326251" y="437201"/>
                </a:moveTo>
                <a:lnTo>
                  <a:pt x="1325610" y="437388"/>
                </a:lnTo>
                <a:lnTo>
                  <a:pt x="1326322" y="439826"/>
                </a:lnTo>
                <a:lnTo>
                  <a:pt x="1326251" y="437201"/>
                </a:lnTo>
                <a:close/>
              </a:path>
              <a:path w="1906905" h="819785">
                <a:moveTo>
                  <a:pt x="1335430" y="434527"/>
                </a:moveTo>
                <a:lnTo>
                  <a:pt x="1326290" y="437190"/>
                </a:lnTo>
                <a:lnTo>
                  <a:pt x="1326998" y="437171"/>
                </a:lnTo>
                <a:lnTo>
                  <a:pt x="1336202" y="437171"/>
                </a:lnTo>
                <a:lnTo>
                  <a:pt x="1335430" y="434527"/>
                </a:lnTo>
                <a:close/>
              </a:path>
              <a:path w="1906905" h="819785">
                <a:moveTo>
                  <a:pt x="1417122" y="427778"/>
                </a:moveTo>
                <a:lnTo>
                  <a:pt x="1401144" y="427778"/>
                </a:lnTo>
                <a:lnTo>
                  <a:pt x="1399503" y="433009"/>
                </a:lnTo>
                <a:lnTo>
                  <a:pt x="1417739" y="439675"/>
                </a:lnTo>
                <a:lnTo>
                  <a:pt x="1421509" y="429378"/>
                </a:lnTo>
                <a:lnTo>
                  <a:pt x="1417122" y="427778"/>
                </a:lnTo>
                <a:close/>
              </a:path>
              <a:path w="1906905" h="819785">
                <a:moveTo>
                  <a:pt x="1380035" y="417796"/>
                </a:moveTo>
                <a:lnTo>
                  <a:pt x="1350364" y="427265"/>
                </a:lnTo>
                <a:lnTo>
                  <a:pt x="1355200" y="437107"/>
                </a:lnTo>
                <a:lnTo>
                  <a:pt x="1356222" y="436606"/>
                </a:lnTo>
                <a:lnTo>
                  <a:pt x="1354055" y="431562"/>
                </a:lnTo>
                <a:lnTo>
                  <a:pt x="1368075" y="431562"/>
                </a:lnTo>
                <a:lnTo>
                  <a:pt x="1370720" y="430438"/>
                </a:lnTo>
                <a:lnTo>
                  <a:pt x="1370319" y="430438"/>
                </a:lnTo>
                <a:lnTo>
                  <a:pt x="1369431" y="425029"/>
                </a:lnTo>
                <a:lnTo>
                  <a:pt x="1379845" y="425029"/>
                </a:lnTo>
                <a:lnTo>
                  <a:pt x="1380002" y="423298"/>
                </a:lnTo>
                <a:lnTo>
                  <a:pt x="1404843" y="423298"/>
                </a:lnTo>
                <a:lnTo>
                  <a:pt x="1402786" y="422547"/>
                </a:lnTo>
                <a:lnTo>
                  <a:pt x="1390880" y="418821"/>
                </a:lnTo>
                <a:lnTo>
                  <a:pt x="1390498" y="418744"/>
                </a:lnTo>
                <a:lnTo>
                  <a:pt x="1380035" y="417796"/>
                </a:lnTo>
                <a:close/>
              </a:path>
              <a:path w="1906905" h="819785">
                <a:moveTo>
                  <a:pt x="1354055" y="431562"/>
                </a:moveTo>
                <a:lnTo>
                  <a:pt x="1356203" y="436606"/>
                </a:lnTo>
                <a:lnTo>
                  <a:pt x="1356473" y="436483"/>
                </a:lnTo>
                <a:lnTo>
                  <a:pt x="1354055" y="431562"/>
                </a:lnTo>
                <a:close/>
              </a:path>
              <a:path w="1906905" h="819785">
                <a:moveTo>
                  <a:pt x="1368075" y="431562"/>
                </a:moveTo>
                <a:lnTo>
                  <a:pt x="1354055" y="431562"/>
                </a:lnTo>
                <a:lnTo>
                  <a:pt x="1356473" y="436483"/>
                </a:lnTo>
                <a:lnTo>
                  <a:pt x="1356340" y="436548"/>
                </a:lnTo>
                <a:lnTo>
                  <a:pt x="1368075" y="431562"/>
                </a:lnTo>
                <a:close/>
              </a:path>
              <a:path w="1906905" h="819785">
                <a:moveTo>
                  <a:pt x="1399379" y="432970"/>
                </a:moveTo>
                <a:close/>
              </a:path>
              <a:path w="1906905" h="819785">
                <a:moveTo>
                  <a:pt x="1401144" y="427778"/>
                </a:moveTo>
                <a:lnTo>
                  <a:pt x="1399260" y="432927"/>
                </a:lnTo>
                <a:lnTo>
                  <a:pt x="1399503" y="433009"/>
                </a:lnTo>
                <a:lnTo>
                  <a:pt x="1401144" y="427778"/>
                </a:lnTo>
                <a:close/>
              </a:path>
              <a:path w="1906905" h="819785">
                <a:moveTo>
                  <a:pt x="1388532" y="429575"/>
                </a:moveTo>
                <a:lnTo>
                  <a:pt x="1399379" y="432970"/>
                </a:lnTo>
                <a:lnTo>
                  <a:pt x="1400467" y="429628"/>
                </a:lnTo>
                <a:lnTo>
                  <a:pt x="1389117" y="429628"/>
                </a:lnTo>
                <a:lnTo>
                  <a:pt x="1388532" y="429575"/>
                </a:lnTo>
                <a:close/>
              </a:path>
              <a:path w="1906905" h="819785">
                <a:moveTo>
                  <a:pt x="1369431" y="425029"/>
                </a:moveTo>
                <a:lnTo>
                  <a:pt x="1370319" y="430438"/>
                </a:lnTo>
                <a:lnTo>
                  <a:pt x="1370971" y="430332"/>
                </a:lnTo>
                <a:lnTo>
                  <a:pt x="1371580" y="430073"/>
                </a:lnTo>
                <a:lnTo>
                  <a:pt x="1369431" y="425029"/>
                </a:lnTo>
                <a:close/>
              </a:path>
              <a:path w="1906905" h="819785">
                <a:moveTo>
                  <a:pt x="1370971" y="430332"/>
                </a:moveTo>
                <a:lnTo>
                  <a:pt x="1370319" y="430438"/>
                </a:lnTo>
                <a:lnTo>
                  <a:pt x="1370720" y="430438"/>
                </a:lnTo>
                <a:lnTo>
                  <a:pt x="1370971" y="430332"/>
                </a:lnTo>
                <a:close/>
              </a:path>
              <a:path w="1906905" h="819785">
                <a:moveTo>
                  <a:pt x="1379845" y="425029"/>
                </a:moveTo>
                <a:lnTo>
                  <a:pt x="1369431" y="425029"/>
                </a:lnTo>
                <a:lnTo>
                  <a:pt x="1371580" y="430073"/>
                </a:lnTo>
                <a:lnTo>
                  <a:pt x="1370971" y="430332"/>
                </a:lnTo>
                <a:lnTo>
                  <a:pt x="1380202" y="428820"/>
                </a:lnTo>
                <a:lnTo>
                  <a:pt x="1379506" y="428757"/>
                </a:lnTo>
                <a:lnTo>
                  <a:pt x="1379845" y="425029"/>
                </a:lnTo>
                <a:close/>
              </a:path>
              <a:path w="1906905" h="819785">
                <a:moveTo>
                  <a:pt x="1389612" y="424168"/>
                </a:moveTo>
                <a:lnTo>
                  <a:pt x="1387971" y="429399"/>
                </a:lnTo>
                <a:lnTo>
                  <a:pt x="1388532" y="429575"/>
                </a:lnTo>
                <a:lnTo>
                  <a:pt x="1389117" y="429628"/>
                </a:lnTo>
                <a:lnTo>
                  <a:pt x="1389612" y="424168"/>
                </a:lnTo>
                <a:close/>
              </a:path>
              <a:path w="1906905" h="819785">
                <a:moveTo>
                  <a:pt x="1407229" y="424168"/>
                </a:moveTo>
                <a:lnTo>
                  <a:pt x="1389612" y="424168"/>
                </a:lnTo>
                <a:lnTo>
                  <a:pt x="1389117" y="429628"/>
                </a:lnTo>
                <a:lnTo>
                  <a:pt x="1400467" y="429628"/>
                </a:lnTo>
                <a:lnTo>
                  <a:pt x="1401144" y="427778"/>
                </a:lnTo>
                <a:lnTo>
                  <a:pt x="1417122" y="427778"/>
                </a:lnTo>
                <a:lnTo>
                  <a:pt x="1407229" y="424168"/>
                </a:lnTo>
                <a:close/>
              </a:path>
              <a:path w="1906905" h="819785">
                <a:moveTo>
                  <a:pt x="1404843" y="423298"/>
                </a:moveTo>
                <a:lnTo>
                  <a:pt x="1380002" y="423298"/>
                </a:lnTo>
                <a:lnTo>
                  <a:pt x="1380890" y="428707"/>
                </a:lnTo>
                <a:lnTo>
                  <a:pt x="1380202" y="428820"/>
                </a:lnTo>
                <a:lnTo>
                  <a:pt x="1388532" y="429575"/>
                </a:lnTo>
                <a:lnTo>
                  <a:pt x="1387971" y="429399"/>
                </a:lnTo>
                <a:lnTo>
                  <a:pt x="1389612" y="424168"/>
                </a:lnTo>
                <a:lnTo>
                  <a:pt x="1407229" y="424168"/>
                </a:lnTo>
                <a:lnTo>
                  <a:pt x="1404843" y="423298"/>
                </a:lnTo>
                <a:close/>
              </a:path>
              <a:path w="1906905" h="819785">
                <a:moveTo>
                  <a:pt x="1380002" y="423298"/>
                </a:moveTo>
                <a:lnTo>
                  <a:pt x="1379506" y="428757"/>
                </a:lnTo>
                <a:lnTo>
                  <a:pt x="1380202" y="428820"/>
                </a:lnTo>
                <a:lnTo>
                  <a:pt x="1380890" y="428707"/>
                </a:lnTo>
                <a:lnTo>
                  <a:pt x="1380002" y="423298"/>
                </a:lnTo>
                <a:close/>
              </a:path>
              <a:path w="1906905" h="819785">
                <a:moveTo>
                  <a:pt x="1436636" y="433737"/>
                </a:moveTo>
                <a:lnTo>
                  <a:pt x="1436137" y="444689"/>
                </a:lnTo>
                <a:lnTo>
                  <a:pt x="1442637" y="444985"/>
                </a:lnTo>
                <a:lnTo>
                  <a:pt x="1443052" y="444956"/>
                </a:lnTo>
                <a:lnTo>
                  <a:pt x="1448272" y="443994"/>
                </a:lnTo>
                <a:lnTo>
                  <a:pt x="1447440" y="439490"/>
                </a:lnTo>
                <a:lnTo>
                  <a:pt x="1442468" y="439490"/>
                </a:lnTo>
                <a:lnTo>
                  <a:pt x="1441472" y="434099"/>
                </a:lnTo>
                <a:lnTo>
                  <a:pt x="1442089" y="433985"/>
                </a:lnTo>
                <a:lnTo>
                  <a:pt x="1436636" y="433737"/>
                </a:lnTo>
                <a:close/>
              </a:path>
              <a:path w="1906905" h="819785">
                <a:moveTo>
                  <a:pt x="1442089" y="433985"/>
                </a:moveTo>
                <a:lnTo>
                  <a:pt x="1441472" y="434099"/>
                </a:lnTo>
                <a:lnTo>
                  <a:pt x="1442468" y="439490"/>
                </a:lnTo>
                <a:lnTo>
                  <a:pt x="1442717" y="434013"/>
                </a:lnTo>
                <a:lnTo>
                  <a:pt x="1442089" y="433985"/>
                </a:lnTo>
                <a:close/>
              </a:path>
              <a:path w="1906905" h="819785">
                <a:moveTo>
                  <a:pt x="1446280" y="433212"/>
                </a:moveTo>
                <a:lnTo>
                  <a:pt x="1442089" y="433985"/>
                </a:lnTo>
                <a:lnTo>
                  <a:pt x="1442717" y="434013"/>
                </a:lnTo>
                <a:lnTo>
                  <a:pt x="1442468" y="439490"/>
                </a:lnTo>
                <a:lnTo>
                  <a:pt x="1447440" y="439490"/>
                </a:lnTo>
                <a:lnTo>
                  <a:pt x="1446280" y="433212"/>
                </a:lnTo>
                <a:close/>
              </a:path>
              <a:path w="1906905" h="819785">
                <a:moveTo>
                  <a:pt x="1500104" y="419681"/>
                </a:moveTo>
                <a:lnTo>
                  <a:pt x="1487801" y="420598"/>
                </a:lnTo>
                <a:lnTo>
                  <a:pt x="1487422" y="420667"/>
                </a:lnTo>
                <a:lnTo>
                  <a:pt x="1470406" y="425664"/>
                </a:lnTo>
                <a:lnTo>
                  <a:pt x="1462243" y="428588"/>
                </a:lnTo>
                <a:lnTo>
                  <a:pt x="1465948" y="438908"/>
                </a:lnTo>
                <a:lnTo>
                  <a:pt x="1473832" y="436084"/>
                </a:lnTo>
                <a:lnTo>
                  <a:pt x="1472259" y="430824"/>
                </a:lnTo>
                <a:lnTo>
                  <a:pt x="1488953" y="430824"/>
                </a:lnTo>
                <a:lnTo>
                  <a:pt x="1488596" y="426036"/>
                </a:lnTo>
                <a:lnTo>
                  <a:pt x="1500011" y="426036"/>
                </a:lnTo>
                <a:lnTo>
                  <a:pt x="1500128" y="425176"/>
                </a:lnTo>
                <a:lnTo>
                  <a:pt x="1526337" y="425176"/>
                </a:lnTo>
                <a:lnTo>
                  <a:pt x="1513901" y="421536"/>
                </a:lnTo>
                <a:lnTo>
                  <a:pt x="1513361" y="421442"/>
                </a:lnTo>
                <a:lnTo>
                  <a:pt x="1500486" y="419693"/>
                </a:lnTo>
                <a:lnTo>
                  <a:pt x="1500104" y="419681"/>
                </a:lnTo>
                <a:close/>
              </a:path>
              <a:path w="1906905" h="819785">
                <a:moveTo>
                  <a:pt x="1511473" y="432250"/>
                </a:moveTo>
                <a:lnTo>
                  <a:pt x="1530634" y="437859"/>
                </a:lnTo>
                <a:lnTo>
                  <a:pt x="1532263" y="432306"/>
                </a:lnTo>
                <a:lnTo>
                  <a:pt x="1511881" y="432306"/>
                </a:lnTo>
                <a:lnTo>
                  <a:pt x="1511473" y="432250"/>
                </a:lnTo>
                <a:close/>
              </a:path>
              <a:path w="1906905" h="819785">
                <a:moveTo>
                  <a:pt x="1472259" y="430824"/>
                </a:moveTo>
                <a:lnTo>
                  <a:pt x="1473804" y="436084"/>
                </a:lnTo>
                <a:lnTo>
                  <a:pt x="1474111" y="435984"/>
                </a:lnTo>
                <a:lnTo>
                  <a:pt x="1472259" y="430824"/>
                </a:lnTo>
                <a:close/>
              </a:path>
              <a:path w="1906905" h="819785">
                <a:moveTo>
                  <a:pt x="1488953" y="430824"/>
                </a:moveTo>
                <a:lnTo>
                  <a:pt x="1472259" y="430824"/>
                </a:lnTo>
                <a:lnTo>
                  <a:pt x="1474111" y="435984"/>
                </a:lnTo>
                <a:lnTo>
                  <a:pt x="1473960" y="436038"/>
                </a:lnTo>
                <a:lnTo>
                  <a:pt x="1489436" y="431502"/>
                </a:lnTo>
                <a:lnTo>
                  <a:pt x="1489004" y="431502"/>
                </a:lnTo>
                <a:lnTo>
                  <a:pt x="1488953" y="430824"/>
                </a:lnTo>
                <a:close/>
              </a:path>
              <a:path w="1906905" h="819785">
                <a:moveTo>
                  <a:pt x="1512621" y="426874"/>
                </a:moveTo>
                <a:lnTo>
                  <a:pt x="1511078" y="432134"/>
                </a:lnTo>
                <a:lnTo>
                  <a:pt x="1511473" y="432250"/>
                </a:lnTo>
                <a:lnTo>
                  <a:pt x="1511881" y="432306"/>
                </a:lnTo>
                <a:lnTo>
                  <a:pt x="1512621" y="426874"/>
                </a:lnTo>
                <a:close/>
              </a:path>
              <a:path w="1906905" h="819785">
                <a:moveTo>
                  <a:pt x="1532136" y="426874"/>
                </a:moveTo>
                <a:lnTo>
                  <a:pt x="1512621" y="426874"/>
                </a:lnTo>
                <a:lnTo>
                  <a:pt x="1511881" y="432306"/>
                </a:lnTo>
                <a:lnTo>
                  <a:pt x="1532263" y="432306"/>
                </a:lnTo>
                <a:lnTo>
                  <a:pt x="1533720" y="427338"/>
                </a:lnTo>
                <a:lnTo>
                  <a:pt x="1532136" y="426874"/>
                </a:lnTo>
                <a:close/>
              </a:path>
              <a:path w="1906905" h="819785">
                <a:moveTo>
                  <a:pt x="1526337" y="425176"/>
                </a:moveTo>
                <a:lnTo>
                  <a:pt x="1500128" y="425176"/>
                </a:lnTo>
                <a:lnTo>
                  <a:pt x="1500536" y="430643"/>
                </a:lnTo>
                <a:lnTo>
                  <a:pt x="1499960" y="430686"/>
                </a:lnTo>
                <a:lnTo>
                  <a:pt x="1511473" y="432250"/>
                </a:lnTo>
                <a:lnTo>
                  <a:pt x="1511078" y="432134"/>
                </a:lnTo>
                <a:lnTo>
                  <a:pt x="1512621" y="426874"/>
                </a:lnTo>
                <a:lnTo>
                  <a:pt x="1532136" y="426874"/>
                </a:lnTo>
                <a:lnTo>
                  <a:pt x="1526337" y="425176"/>
                </a:lnTo>
                <a:close/>
              </a:path>
              <a:path w="1906905" h="819785">
                <a:moveTo>
                  <a:pt x="1488596" y="426036"/>
                </a:moveTo>
                <a:lnTo>
                  <a:pt x="1489004" y="431502"/>
                </a:lnTo>
                <a:lnTo>
                  <a:pt x="1489583" y="431459"/>
                </a:lnTo>
                <a:lnTo>
                  <a:pt x="1490141" y="431296"/>
                </a:lnTo>
                <a:lnTo>
                  <a:pt x="1488596" y="426036"/>
                </a:lnTo>
                <a:close/>
              </a:path>
              <a:path w="1906905" h="819785">
                <a:moveTo>
                  <a:pt x="1489583" y="431459"/>
                </a:moveTo>
                <a:lnTo>
                  <a:pt x="1489004" y="431502"/>
                </a:lnTo>
                <a:lnTo>
                  <a:pt x="1489436" y="431502"/>
                </a:lnTo>
                <a:lnTo>
                  <a:pt x="1489583" y="431459"/>
                </a:lnTo>
                <a:close/>
              </a:path>
              <a:path w="1906905" h="819785">
                <a:moveTo>
                  <a:pt x="1500011" y="426036"/>
                </a:moveTo>
                <a:lnTo>
                  <a:pt x="1488596" y="426036"/>
                </a:lnTo>
                <a:lnTo>
                  <a:pt x="1490141" y="431296"/>
                </a:lnTo>
                <a:lnTo>
                  <a:pt x="1489583" y="431459"/>
                </a:lnTo>
                <a:lnTo>
                  <a:pt x="1499960" y="430686"/>
                </a:lnTo>
                <a:lnTo>
                  <a:pt x="1499388" y="430608"/>
                </a:lnTo>
                <a:lnTo>
                  <a:pt x="1500011" y="426036"/>
                </a:lnTo>
                <a:close/>
              </a:path>
              <a:path w="1906905" h="819785">
                <a:moveTo>
                  <a:pt x="1500128" y="425176"/>
                </a:moveTo>
                <a:lnTo>
                  <a:pt x="1499388" y="430608"/>
                </a:lnTo>
                <a:lnTo>
                  <a:pt x="1499960" y="430686"/>
                </a:lnTo>
                <a:lnTo>
                  <a:pt x="1500536" y="430643"/>
                </a:lnTo>
                <a:lnTo>
                  <a:pt x="1500128" y="425176"/>
                </a:lnTo>
                <a:close/>
              </a:path>
              <a:path w="1906905" h="819785">
                <a:moveTo>
                  <a:pt x="1549478" y="430997"/>
                </a:moveTo>
                <a:lnTo>
                  <a:pt x="1549125" y="441955"/>
                </a:lnTo>
                <a:lnTo>
                  <a:pt x="1560096" y="442308"/>
                </a:lnTo>
                <a:lnTo>
                  <a:pt x="1560449" y="431350"/>
                </a:lnTo>
                <a:lnTo>
                  <a:pt x="1549478" y="430997"/>
                </a:lnTo>
                <a:close/>
              </a:path>
              <a:path w="1906905" h="819785">
                <a:moveTo>
                  <a:pt x="1617280" y="420877"/>
                </a:moveTo>
                <a:lnTo>
                  <a:pt x="1616784" y="420908"/>
                </a:lnTo>
                <a:lnTo>
                  <a:pt x="1576552" y="428966"/>
                </a:lnTo>
                <a:lnTo>
                  <a:pt x="1578711" y="439716"/>
                </a:lnTo>
                <a:lnTo>
                  <a:pt x="1617711" y="431904"/>
                </a:lnTo>
                <a:lnTo>
                  <a:pt x="1616960" y="431848"/>
                </a:lnTo>
                <a:lnTo>
                  <a:pt x="1617370" y="426381"/>
                </a:lnTo>
                <a:lnTo>
                  <a:pt x="1647604" y="426381"/>
                </a:lnTo>
                <a:lnTo>
                  <a:pt x="1647849" y="425210"/>
                </a:lnTo>
                <a:lnTo>
                  <a:pt x="1632672" y="422046"/>
                </a:lnTo>
                <a:lnTo>
                  <a:pt x="1632196" y="421994"/>
                </a:lnTo>
                <a:lnTo>
                  <a:pt x="1617280" y="420877"/>
                </a:lnTo>
                <a:close/>
              </a:path>
              <a:path w="1906905" h="819785">
                <a:moveTo>
                  <a:pt x="1631017" y="432900"/>
                </a:moveTo>
                <a:lnTo>
                  <a:pt x="1645606" y="435942"/>
                </a:lnTo>
                <a:lnTo>
                  <a:pt x="1646236" y="432927"/>
                </a:lnTo>
                <a:lnTo>
                  <a:pt x="1631375" y="432927"/>
                </a:lnTo>
                <a:lnTo>
                  <a:pt x="1631017" y="432900"/>
                </a:lnTo>
                <a:close/>
              </a:path>
              <a:path w="1906905" h="819785">
                <a:moveTo>
                  <a:pt x="1631786" y="427461"/>
                </a:moveTo>
                <a:lnTo>
                  <a:pt x="1630664" y="432827"/>
                </a:lnTo>
                <a:lnTo>
                  <a:pt x="1631017" y="432900"/>
                </a:lnTo>
                <a:lnTo>
                  <a:pt x="1631375" y="432927"/>
                </a:lnTo>
                <a:lnTo>
                  <a:pt x="1631786" y="427461"/>
                </a:lnTo>
                <a:close/>
              </a:path>
              <a:path w="1906905" h="819785">
                <a:moveTo>
                  <a:pt x="1647379" y="427461"/>
                </a:moveTo>
                <a:lnTo>
                  <a:pt x="1631786" y="427461"/>
                </a:lnTo>
                <a:lnTo>
                  <a:pt x="1631375" y="432927"/>
                </a:lnTo>
                <a:lnTo>
                  <a:pt x="1646236" y="432927"/>
                </a:lnTo>
                <a:lnTo>
                  <a:pt x="1647379" y="427461"/>
                </a:lnTo>
                <a:close/>
              </a:path>
              <a:path w="1906905" h="819785">
                <a:moveTo>
                  <a:pt x="1647604" y="426381"/>
                </a:moveTo>
                <a:lnTo>
                  <a:pt x="1617370" y="426381"/>
                </a:lnTo>
                <a:lnTo>
                  <a:pt x="1618450" y="431756"/>
                </a:lnTo>
                <a:lnTo>
                  <a:pt x="1617711" y="431904"/>
                </a:lnTo>
                <a:lnTo>
                  <a:pt x="1631017" y="432900"/>
                </a:lnTo>
                <a:lnTo>
                  <a:pt x="1630664" y="432827"/>
                </a:lnTo>
                <a:lnTo>
                  <a:pt x="1631786" y="427461"/>
                </a:lnTo>
                <a:lnTo>
                  <a:pt x="1647379" y="427461"/>
                </a:lnTo>
                <a:lnTo>
                  <a:pt x="1647604" y="426381"/>
                </a:lnTo>
                <a:close/>
              </a:path>
              <a:path w="1906905" h="819785">
                <a:moveTo>
                  <a:pt x="1617370" y="426381"/>
                </a:moveTo>
                <a:lnTo>
                  <a:pt x="1616960" y="431848"/>
                </a:lnTo>
                <a:lnTo>
                  <a:pt x="1617711" y="431904"/>
                </a:lnTo>
                <a:lnTo>
                  <a:pt x="1618450" y="431756"/>
                </a:lnTo>
                <a:lnTo>
                  <a:pt x="1617370" y="426381"/>
                </a:lnTo>
                <a:close/>
              </a:path>
              <a:path w="1906905" h="819785">
                <a:moveTo>
                  <a:pt x="1664767" y="428173"/>
                </a:moveTo>
                <a:lnTo>
                  <a:pt x="1663264" y="439034"/>
                </a:lnTo>
                <a:lnTo>
                  <a:pt x="1672655" y="440330"/>
                </a:lnTo>
                <a:lnTo>
                  <a:pt x="1673255" y="440339"/>
                </a:lnTo>
                <a:lnTo>
                  <a:pt x="1675051" y="440291"/>
                </a:lnTo>
                <a:lnTo>
                  <a:pt x="1674906" y="434859"/>
                </a:lnTo>
                <a:lnTo>
                  <a:pt x="1673109" y="434859"/>
                </a:lnTo>
                <a:lnTo>
                  <a:pt x="1672962" y="429379"/>
                </a:lnTo>
                <a:lnTo>
                  <a:pt x="1673413" y="429367"/>
                </a:lnTo>
                <a:lnTo>
                  <a:pt x="1664767" y="428173"/>
                </a:lnTo>
                <a:close/>
              </a:path>
              <a:path w="1906905" h="819785">
                <a:moveTo>
                  <a:pt x="1673413" y="429367"/>
                </a:moveTo>
                <a:lnTo>
                  <a:pt x="1672962" y="429379"/>
                </a:lnTo>
                <a:lnTo>
                  <a:pt x="1673109" y="434859"/>
                </a:lnTo>
                <a:lnTo>
                  <a:pt x="1673860" y="429429"/>
                </a:lnTo>
                <a:lnTo>
                  <a:pt x="1673413" y="429367"/>
                </a:lnTo>
                <a:close/>
              </a:path>
              <a:path w="1906905" h="819785">
                <a:moveTo>
                  <a:pt x="1674759" y="429331"/>
                </a:moveTo>
                <a:lnTo>
                  <a:pt x="1673413" y="429367"/>
                </a:lnTo>
                <a:lnTo>
                  <a:pt x="1673860" y="429429"/>
                </a:lnTo>
                <a:lnTo>
                  <a:pt x="1673109" y="434859"/>
                </a:lnTo>
                <a:lnTo>
                  <a:pt x="1674906" y="434859"/>
                </a:lnTo>
                <a:lnTo>
                  <a:pt x="1674759" y="429331"/>
                </a:lnTo>
                <a:close/>
              </a:path>
              <a:path w="1906905" h="819785">
                <a:moveTo>
                  <a:pt x="1731505" y="421900"/>
                </a:moveTo>
                <a:lnTo>
                  <a:pt x="1731198" y="421921"/>
                </a:lnTo>
                <a:lnTo>
                  <a:pt x="1705832" y="425835"/>
                </a:lnTo>
                <a:lnTo>
                  <a:pt x="1691482" y="428250"/>
                </a:lnTo>
                <a:lnTo>
                  <a:pt x="1693306" y="439061"/>
                </a:lnTo>
                <a:lnTo>
                  <a:pt x="1707656" y="436647"/>
                </a:lnTo>
                <a:lnTo>
                  <a:pt x="1732110" y="432874"/>
                </a:lnTo>
                <a:lnTo>
                  <a:pt x="1731646" y="432867"/>
                </a:lnTo>
                <a:lnTo>
                  <a:pt x="1731730" y="427385"/>
                </a:lnTo>
                <a:lnTo>
                  <a:pt x="1762326" y="427385"/>
                </a:lnTo>
                <a:lnTo>
                  <a:pt x="1762785" y="424225"/>
                </a:lnTo>
                <a:lnTo>
                  <a:pt x="1748621" y="422176"/>
                </a:lnTo>
                <a:lnTo>
                  <a:pt x="1748151" y="422153"/>
                </a:lnTo>
                <a:lnTo>
                  <a:pt x="1731505" y="421900"/>
                </a:lnTo>
                <a:close/>
              </a:path>
              <a:path w="1906905" h="819785">
                <a:moveTo>
                  <a:pt x="1762290" y="427635"/>
                </a:moveTo>
                <a:lnTo>
                  <a:pt x="1748067" y="427635"/>
                </a:lnTo>
                <a:lnTo>
                  <a:pt x="1747983" y="433116"/>
                </a:lnTo>
                <a:lnTo>
                  <a:pt x="1747667" y="433116"/>
                </a:lnTo>
                <a:lnTo>
                  <a:pt x="1761211" y="435075"/>
                </a:lnTo>
                <a:lnTo>
                  <a:pt x="1761495" y="433116"/>
                </a:lnTo>
                <a:lnTo>
                  <a:pt x="1747630" y="433110"/>
                </a:lnTo>
                <a:lnTo>
                  <a:pt x="1761496" y="433110"/>
                </a:lnTo>
                <a:lnTo>
                  <a:pt x="1762290" y="427635"/>
                </a:lnTo>
                <a:close/>
              </a:path>
              <a:path w="1906905" h="819785">
                <a:moveTo>
                  <a:pt x="1748067" y="427635"/>
                </a:moveTo>
                <a:lnTo>
                  <a:pt x="1747280" y="433060"/>
                </a:lnTo>
                <a:lnTo>
                  <a:pt x="1747630" y="433110"/>
                </a:lnTo>
                <a:lnTo>
                  <a:pt x="1747983" y="433116"/>
                </a:lnTo>
                <a:lnTo>
                  <a:pt x="1748067" y="427635"/>
                </a:lnTo>
                <a:close/>
              </a:path>
              <a:path w="1906905" h="819785">
                <a:moveTo>
                  <a:pt x="1762326" y="427385"/>
                </a:moveTo>
                <a:lnTo>
                  <a:pt x="1731730" y="427385"/>
                </a:lnTo>
                <a:lnTo>
                  <a:pt x="1732568" y="432803"/>
                </a:lnTo>
                <a:lnTo>
                  <a:pt x="1732110" y="432874"/>
                </a:lnTo>
                <a:lnTo>
                  <a:pt x="1747630" y="433110"/>
                </a:lnTo>
                <a:lnTo>
                  <a:pt x="1747280" y="433060"/>
                </a:lnTo>
                <a:lnTo>
                  <a:pt x="1748067" y="427635"/>
                </a:lnTo>
                <a:lnTo>
                  <a:pt x="1762290" y="427635"/>
                </a:lnTo>
                <a:lnTo>
                  <a:pt x="1762326" y="427385"/>
                </a:lnTo>
                <a:close/>
              </a:path>
              <a:path w="1906905" h="819785">
                <a:moveTo>
                  <a:pt x="1731730" y="427385"/>
                </a:moveTo>
                <a:lnTo>
                  <a:pt x="1731646" y="432867"/>
                </a:lnTo>
                <a:lnTo>
                  <a:pt x="1732156" y="432867"/>
                </a:lnTo>
                <a:lnTo>
                  <a:pt x="1732568" y="432803"/>
                </a:lnTo>
                <a:lnTo>
                  <a:pt x="1731730" y="427385"/>
                </a:lnTo>
                <a:close/>
              </a:path>
              <a:path w="1906905" h="819785">
                <a:moveTo>
                  <a:pt x="1779994" y="426392"/>
                </a:moveTo>
                <a:lnTo>
                  <a:pt x="1778844" y="437295"/>
                </a:lnTo>
                <a:lnTo>
                  <a:pt x="1789760" y="438444"/>
                </a:lnTo>
                <a:lnTo>
                  <a:pt x="1790910" y="427541"/>
                </a:lnTo>
                <a:lnTo>
                  <a:pt x="1779994" y="426392"/>
                </a:lnTo>
                <a:close/>
              </a:path>
              <a:path w="1906905" h="819785">
                <a:moveTo>
                  <a:pt x="1810186" y="427102"/>
                </a:moveTo>
                <a:lnTo>
                  <a:pt x="1807639" y="427208"/>
                </a:lnTo>
                <a:lnTo>
                  <a:pt x="1808098" y="438162"/>
                </a:lnTo>
                <a:lnTo>
                  <a:pt x="1810996" y="438036"/>
                </a:lnTo>
                <a:lnTo>
                  <a:pt x="1865265" y="433438"/>
                </a:lnTo>
                <a:lnTo>
                  <a:pt x="1864839" y="433395"/>
                </a:lnTo>
                <a:lnTo>
                  <a:pt x="1864840" y="432574"/>
                </a:lnTo>
                <a:lnTo>
                  <a:pt x="1810532" y="432574"/>
                </a:lnTo>
                <a:lnTo>
                  <a:pt x="1810138" y="427933"/>
                </a:lnTo>
                <a:lnTo>
                  <a:pt x="1810186" y="427102"/>
                </a:lnTo>
                <a:close/>
              </a:path>
              <a:path w="1906905" h="819785">
                <a:moveTo>
                  <a:pt x="1877983" y="427933"/>
                </a:moveTo>
                <a:lnTo>
                  <a:pt x="1865310" y="427933"/>
                </a:lnTo>
                <a:lnTo>
                  <a:pt x="1865773" y="433395"/>
                </a:lnTo>
                <a:lnTo>
                  <a:pt x="1865265" y="433438"/>
                </a:lnTo>
                <a:lnTo>
                  <a:pt x="1877303" y="434654"/>
                </a:lnTo>
                <a:lnTo>
                  <a:pt x="1877983" y="427933"/>
                </a:lnTo>
                <a:close/>
              </a:path>
              <a:path w="1906905" h="819785">
                <a:moveTo>
                  <a:pt x="1865310" y="427933"/>
                </a:moveTo>
                <a:lnTo>
                  <a:pt x="1864840" y="432574"/>
                </a:lnTo>
                <a:lnTo>
                  <a:pt x="1864839" y="433395"/>
                </a:lnTo>
                <a:lnTo>
                  <a:pt x="1865265" y="433438"/>
                </a:lnTo>
                <a:lnTo>
                  <a:pt x="1865773" y="433395"/>
                </a:lnTo>
                <a:lnTo>
                  <a:pt x="1865310" y="427933"/>
                </a:lnTo>
                <a:close/>
              </a:path>
              <a:path w="1906905" h="819785">
                <a:moveTo>
                  <a:pt x="1810303" y="427097"/>
                </a:moveTo>
                <a:lnTo>
                  <a:pt x="1810138" y="427933"/>
                </a:lnTo>
                <a:lnTo>
                  <a:pt x="1810532" y="432574"/>
                </a:lnTo>
                <a:lnTo>
                  <a:pt x="1810303" y="427097"/>
                </a:lnTo>
                <a:close/>
              </a:path>
              <a:path w="1906905" h="819785">
                <a:moveTo>
                  <a:pt x="1878068" y="427097"/>
                </a:moveTo>
                <a:lnTo>
                  <a:pt x="1810303" y="427097"/>
                </a:lnTo>
                <a:lnTo>
                  <a:pt x="1810532" y="432574"/>
                </a:lnTo>
                <a:lnTo>
                  <a:pt x="1864840" y="432574"/>
                </a:lnTo>
                <a:lnTo>
                  <a:pt x="1865310" y="427933"/>
                </a:lnTo>
                <a:lnTo>
                  <a:pt x="1877983" y="427933"/>
                </a:lnTo>
                <a:lnTo>
                  <a:pt x="1878068" y="427097"/>
                </a:lnTo>
                <a:close/>
              </a:path>
              <a:path w="1906905" h="819785">
                <a:moveTo>
                  <a:pt x="1865185" y="422442"/>
                </a:moveTo>
                <a:lnTo>
                  <a:pt x="1810186" y="427102"/>
                </a:lnTo>
                <a:lnTo>
                  <a:pt x="1878068" y="427097"/>
                </a:lnTo>
                <a:lnTo>
                  <a:pt x="1878407" y="423747"/>
                </a:lnTo>
                <a:lnTo>
                  <a:pt x="1865523" y="422445"/>
                </a:lnTo>
                <a:lnTo>
                  <a:pt x="1865185" y="422442"/>
                </a:lnTo>
                <a:close/>
              </a:path>
              <a:path w="1906905" h="819785">
                <a:moveTo>
                  <a:pt x="1895638" y="425394"/>
                </a:moveTo>
                <a:lnTo>
                  <a:pt x="1895034" y="436341"/>
                </a:lnTo>
                <a:lnTo>
                  <a:pt x="1905994" y="436944"/>
                </a:lnTo>
                <a:lnTo>
                  <a:pt x="1906598" y="425997"/>
                </a:lnTo>
                <a:lnTo>
                  <a:pt x="1895638" y="425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127585" y="5071544"/>
            <a:ext cx="47625" cy="529590"/>
          </a:xfrm>
          <a:custGeom>
            <a:avLst/>
            <a:gdLst/>
            <a:ahLst/>
            <a:cxnLst/>
            <a:rect l="l" t="t" r="r" b="b"/>
            <a:pathLst>
              <a:path w="47625" h="529589">
                <a:moveTo>
                  <a:pt x="0" y="529080"/>
                </a:moveTo>
                <a:lnTo>
                  <a:pt x="28830" y="529080"/>
                </a:lnTo>
                <a:lnTo>
                  <a:pt x="30752" y="512853"/>
                </a:lnTo>
                <a:lnTo>
                  <a:pt x="34596" y="425907"/>
                </a:lnTo>
                <a:lnTo>
                  <a:pt x="41323" y="193439"/>
                </a:lnTo>
                <a:lnTo>
                  <a:pt x="47417" y="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210352" y="5071544"/>
            <a:ext cx="24765" cy="819785"/>
          </a:xfrm>
          <a:custGeom>
            <a:avLst/>
            <a:gdLst/>
            <a:ahLst/>
            <a:cxnLst/>
            <a:rect l="l" t="t" r="r" b="b"/>
            <a:pathLst>
              <a:path w="24765" h="819785">
                <a:moveTo>
                  <a:pt x="0" y="0"/>
                </a:moveTo>
                <a:lnTo>
                  <a:pt x="3723" y="118417"/>
                </a:lnTo>
                <a:lnTo>
                  <a:pt x="24196" y="819497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268057" y="5185578"/>
            <a:ext cx="1781175" cy="705485"/>
          </a:xfrm>
          <a:custGeom>
            <a:avLst/>
            <a:gdLst/>
            <a:ahLst/>
            <a:cxnLst/>
            <a:rect l="l" t="t" r="r" b="b"/>
            <a:pathLst>
              <a:path w="1781175" h="705485">
                <a:moveTo>
                  <a:pt x="0" y="705463"/>
                </a:moveTo>
                <a:lnTo>
                  <a:pt x="5600" y="578877"/>
                </a:lnTo>
                <a:lnTo>
                  <a:pt x="22898" y="184706"/>
                </a:lnTo>
                <a:lnTo>
                  <a:pt x="29625" y="81140"/>
                </a:lnTo>
                <a:lnTo>
                  <a:pt x="35391" y="25563"/>
                </a:lnTo>
                <a:lnTo>
                  <a:pt x="39235" y="5955"/>
                </a:lnTo>
                <a:lnTo>
                  <a:pt x="42118" y="21"/>
                </a:lnTo>
                <a:lnTo>
                  <a:pt x="44040" y="0"/>
                </a:lnTo>
                <a:lnTo>
                  <a:pt x="45962" y="2933"/>
                </a:lnTo>
                <a:lnTo>
                  <a:pt x="48845" y="12454"/>
                </a:lnTo>
                <a:lnTo>
                  <a:pt x="53650" y="40198"/>
                </a:lnTo>
                <a:lnTo>
                  <a:pt x="60377" y="97984"/>
                </a:lnTo>
                <a:lnTo>
                  <a:pt x="72870" y="234414"/>
                </a:lnTo>
                <a:lnTo>
                  <a:pt x="88246" y="396929"/>
                </a:lnTo>
                <a:lnTo>
                  <a:pt x="97856" y="473617"/>
                </a:lnTo>
                <a:lnTo>
                  <a:pt x="110350" y="529832"/>
                </a:lnTo>
                <a:lnTo>
                  <a:pt x="117077" y="536503"/>
                </a:lnTo>
                <a:lnTo>
                  <a:pt x="119960" y="534068"/>
                </a:lnTo>
                <a:lnTo>
                  <a:pt x="134375" y="476610"/>
                </a:lnTo>
                <a:lnTo>
                  <a:pt x="142063" y="420401"/>
                </a:lnTo>
                <a:lnTo>
                  <a:pt x="169932" y="198915"/>
                </a:lnTo>
                <a:lnTo>
                  <a:pt x="175698" y="176515"/>
                </a:lnTo>
                <a:lnTo>
                  <a:pt x="179542" y="169722"/>
                </a:lnTo>
                <a:lnTo>
                  <a:pt x="182425" y="169130"/>
                </a:lnTo>
                <a:lnTo>
                  <a:pt x="185308" y="172401"/>
                </a:lnTo>
                <a:lnTo>
                  <a:pt x="189152" y="182569"/>
                </a:lnTo>
                <a:lnTo>
                  <a:pt x="193957" y="203806"/>
                </a:lnTo>
                <a:lnTo>
                  <a:pt x="200684" y="246283"/>
                </a:lnTo>
                <a:lnTo>
                  <a:pt x="226631" y="427989"/>
                </a:lnTo>
                <a:lnTo>
                  <a:pt x="231436" y="444507"/>
                </a:lnTo>
                <a:lnTo>
                  <a:pt x="235280" y="451247"/>
                </a:lnTo>
                <a:lnTo>
                  <a:pt x="238163" y="452453"/>
                </a:lnTo>
                <a:lnTo>
                  <a:pt x="241046" y="450444"/>
                </a:lnTo>
                <a:lnTo>
                  <a:pt x="244890" y="443071"/>
                </a:lnTo>
                <a:lnTo>
                  <a:pt x="249695" y="427240"/>
                </a:lnTo>
                <a:lnTo>
                  <a:pt x="257383" y="390808"/>
                </a:lnTo>
                <a:lnTo>
                  <a:pt x="277564" y="288880"/>
                </a:lnTo>
                <a:lnTo>
                  <a:pt x="283330" y="272169"/>
                </a:lnTo>
                <a:lnTo>
                  <a:pt x="288135" y="265004"/>
                </a:lnTo>
                <a:lnTo>
                  <a:pt x="291018" y="263729"/>
                </a:lnTo>
                <a:lnTo>
                  <a:pt x="293901" y="264642"/>
                </a:lnTo>
                <a:lnTo>
                  <a:pt x="297745" y="269017"/>
                </a:lnTo>
                <a:lnTo>
                  <a:pt x="302550" y="278858"/>
                </a:lnTo>
                <a:lnTo>
                  <a:pt x="310239" y="301677"/>
                </a:lnTo>
                <a:lnTo>
                  <a:pt x="328498" y="358831"/>
                </a:lnTo>
                <a:lnTo>
                  <a:pt x="334264" y="369585"/>
                </a:lnTo>
                <a:lnTo>
                  <a:pt x="339069" y="374311"/>
                </a:lnTo>
                <a:lnTo>
                  <a:pt x="342913" y="375239"/>
                </a:lnTo>
                <a:lnTo>
                  <a:pt x="346757" y="373745"/>
                </a:lnTo>
                <a:lnTo>
                  <a:pt x="351562" y="368839"/>
                </a:lnTo>
                <a:lnTo>
                  <a:pt x="358289" y="357532"/>
                </a:lnTo>
                <a:lnTo>
                  <a:pt x="373665" y="324051"/>
                </a:lnTo>
                <a:lnTo>
                  <a:pt x="382314" y="308516"/>
                </a:lnTo>
                <a:lnTo>
                  <a:pt x="389041" y="300944"/>
                </a:lnTo>
                <a:lnTo>
                  <a:pt x="394807" y="298208"/>
                </a:lnTo>
                <a:lnTo>
                  <a:pt x="399612" y="298603"/>
                </a:lnTo>
                <a:lnTo>
                  <a:pt x="405378" y="302034"/>
                </a:lnTo>
                <a:lnTo>
                  <a:pt x="412105" y="309429"/>
                </a:lnTo>
                <a:lnTo>
                  <a:pt x="421715" y="324151"/>
                </a:lnTo>
                <a:lnTo>
                  <a:pt x="441896" y="355830"/>
                </a:lnTo>
                <a:lnTo>
                  <a:pt x="449584" y="363237"/>
                </a:lnTo>
                <a:lnTo>
                  <a:pt x="455350" y="365931"/>
                </a:lnTo>
                <a:lnTo>
                  <a:pt x="461116" y="365872"/>
                </a:lnTo>
                <a:lnTo>
                  <a:pt x="466882" y="362986"/>
                </a:lnTo>
                <a:lnTo>
                  <a:pt x="473609" y="356232"/>
                </a:lnTo>
                <a:lnTo>
                  <a:pt x="481297" y="344769"/>
                </a:lnTo>
                <a:lnTo>
                  <a:pt x="495712" y="317718"/>
                </a:lnTo>
                <a:lnTo>
                  <a:pt x="507244" y="298418"/>
                </a:lnTo>
                <a:lnTo>
                  <a:pt x="513971" y="291223"/>
                </a:lnTo>
                <a:lnTo>
                  <a:pt x="519738" y="288489"/>
                </a:lnTo>
                <a:lnTo>
                  <a:pt x="524543" y="288939"/>
                </a:lnTo>
                <a:lnTo>
                  <a:pt x="529348" y="291936"/>
                </a:lnTo>
                <a:lnTo>
                  <a:pt x="535114" y="298722"/>
                </a:lnTo>
                <a:lnTo>
                  <a:pt x="542802" y="312275"/>
                </a:lnTo>
                <a:lnTo>
                  <a:pt x="571632" y="369321"/>
                </a:lnTo>
                <a:lnTo>
                  <a:pt x="577398" y="373801"/>
                </a:lnTo>
                <a:lnTo>
                  <a:pt x="611033" y="329293"/>
                </a:lnTo>
                <a:lnTo>
                  <a:pt x="624487" y="300969"/>
                </a:lnTo>
                <a:lnTo>
                  <a:pt x="632175" y="290440"/>
                </a:lnTo>
                <a:lnTo>
                  <a:pt x="637941" y="286541"/>
                </a:lnTo>
                <a:lnTo>
                  <a:pt x="642746" y="286127"/>
                </a:lnTo>
                <a:lnTo>
                  <a:pt x="647551" y="288242"/>
                </a:lnTo>
                <a:lnTo>
                  <a:pt x="653317" y="293812"/>
                </a:lnTo>
                <a:lnTo>
                  <a:pt x="661005" y="305306"/>
                </a:lnTo>
                <a:lnTo>
                  <a:pt x="690796" y="355411"/>
                </a:lnTo>
                <a:lnTo>
                  <a:pt x="697523" y="360131"/>
                </a:lnTo>
                <a:lnTo>
                  <a:pt x="753262" y="302096"/>
                </a:lnTo>
                <a:lnTo>
                  <a:pt x="759989" y="297675"/>
                </a:lnTo>
                <a:lnTo>
                  <a:pt x="765755" y="296389"/>
                </a:lnTo>
                <a:lnTo>
                  <a:pt x="771521" y="297456"/>
                </a:lnTo>
                <a:lnTo>
                  <a:pt x="778248" y="301464"/>
                </a:lnTo>
                <a:lnTo>
                  <a:pt x="786897" y="310125"/>
                </a:lnTo>
                <a:lnTo>
                  <a:pt x="817649" y="345104"/>
                </a:lnTo>
                <a:lnTo>
                  <a:pt x="824376" y="347867"/>
                </a:lnTo>
                <a:lnTo>
                  <a:pt x="830142" y="347906"/>
                </a:lnTo>
                <a:lnTo>
                  <a:pt x="836869" y="345273"/>
                </a:lnTo>
                <a:lnTo>
                  <a:pt x="844557" y="339213"/>
                </a:lnTo>
                <a:lnTo>
                  <a:pt x="856089" y="326304"/>
                </a:lnTo>
                <a:lnTo>
                  <a:pt x="871465" y="309380"/>
                </a:lnTo>
                <a:lnTo>
                  <a:pt x="879153" y="304036"/>
                </a:lnTo>
                <a:lnTo>
                  <a:pt x="885880" y="301988"/>
                </a:lnTo>
                <a:lnTo>
                  <a:pt x="892607" y="302561"/>
                </a:lnTo>
                <a:lnTo>
                  <a:pt x="899334" y="305561"/>
                </a:lnTo>
                <a:lnTo>
                  <a:pt x="907983" y="312154"/>
                </a:lnTo>
                <a:lnTo>
                  <a:pt x="934892" y="334829"/>
                </a:lnTo>
                <a:lnTo>
                  <a:pt x="942580" y="337338"/>
                </a:lnTo>
                <a:lnTo>
                  <a:pt x="950268" y="337095"/>
                </a:lnTo>
                <a:lnTo>
                  <a:pt x="957956" y="334311"/>
                </a:lnTo>
                <a:lnTo>
                  <a:pt x="968527" y="327515"/>
                </a:lnTo>
                <a:lnTo>
                  <a:pt x="991591" y="311667"/>
                </a:lnTo>
                <a:lnTo>
                  <a:pt x="1000240" y="308840"/>
                </a:lnTo>
                <a:lnTo>
                  <a:pt x="1008889" y="308581"/>
                </a:lnTo>
                <a:lnTo>
                  <a:pt x="1018499" y="311052"/>
                </a:lnTo>
                <a:lnTo>
                  <a:pt x="1031953" y="317622"/>
                </a:lnTo>
                <a:lnTo>
                  <a:pt x="1051173" y="326838"/>
                </a:lnTo>
                <a:lnTo>
                  <a:pt x="1061744" y="329047"/>
                </a:lnTo>
                <a:lnTo>
                  <a:pt x="1071354" y="328619"/>
                </a:lnTo>
                <a:lnTo>
                  <a:pt x="1082886" y="325409"/>
                </a:lnTo>
                <a:lnTo>
                  <a:pt x="1122288" y="311467"/>
                </a:lnTo>
                <a:lnTo>
                  <a:pt x="1132859" y="311757"/>
                </a:lnTo>
                <a:lnTo>
                  <a:pt x="1144391" y="314520"/>
                </a:lnTo>
                <a:lnTo>
                  <a:pt x="1181870" y="325852"/>
                </a:lnTo>
                <a:lnTo>
                  <a:pt x="1192441" y="325413"/>
                </a:lnTo>
                <a:lnTo>
                  <a:pt x="1204934" y="322307"/>
                </a:lnTo>
                <a:lnTo>
                  <a:pt x="1239530" y="311947"/>
                </a:lnTo>
                <a:lnTo>
                  <a:pt x="1251062" y="312150"/>
                </a:lnTo>
                <a:lnTo>
                  <a:pt x="1264516" y="315144"/>
                </a:lnTo>
                <a:lnTo>
                  <a:pt x="1296229" y="323580"/>
                </a:lnTo>
                <a:lnTo>
                  <a:pt x="1308722" y="323537"/>
                </a:lnTo>
                <a:lnTo>
                  <a:pt x="1323138" y="320705"/>
                </a:lnTo>
                <a:lnTo>
                  <a:pt x="1355812" y="313048"/>
                </a:lnTo>
                <a:lnTo>
                  <a:pt x="1369266" y="313095"/>
                </a:lnTo>
                <a:lnTo>
                  <a:pt x="1385603" y="315871"/>
                </a:lnTo>
                <a:lnTo>
                  <a:pt x="1415394" y="321390"/>
                </a:lnTo>
                <a:lnTo>
                  <a:pt x="1429809" y="321287"/>
                </a:lnTo>
                <a:lnTo>
                  <a:pt x="1448068" y="318470"/>
                </a:lnTo>
                <a:lnTo>
                  <a:pt x="1476898" y="313854"/>
                </a:lnTo>
                <a:lnTo>
                  <a:pt x="1493235" y="314055"/>
                </a:lnTo>
                <a:lnTo>
                  <a:pt x="1515338" y="317213"/>
                </a:lnTo>
                <a:lnTo>
                  <a:pt x="1538403" y="319907"/>
                </a:lnTo>
                <a:lnTo>
                  <a:pt x="1555701" y="319364"/>
                </a:lnTo>
                <a:lnTo>
                  <a:pt x="1615283" y="314504"/>
                </a:lnTo>
                <a:lnTo>
                  <a:pt x="1676787" y="318016"/>
                </a:lnTo>
                <a:lnTo>
                  <a:pt x="1734447" y="314687"/>
                </a:lnTo>
                <a:lnTo>
                  <a:pt x="1780576" y="317461"/>
                </a:lnTo>
              </a:path>
            </a:pathLst>
          </a:custGeom>
          <a:ln w="1096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1031533" y="5071544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144686" y="5071544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6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031533" y="5891041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031533" y="5071544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80">
                <a:moveTo>
                  <a:pt x="0" y="0"/>
                </a:moveTo>
                <a:lnTo>
                  <a:pt x="2113153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504075" y="575690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562250" y="575690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40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620426" y="575690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29">
                <a:moveTo>
                  <a:pt x="40613" y="0"/>
                </a:moveTo>
                <a:lnTo>
                  <a:pt x="0" y="0"/>
                </a:lnTo>
                <a:lnTo>
                  <a:pt x="0" y="10963"/>
                </a:lnTo>
                <a:lnTo>
                  <a:pt x="40613" y="10963"/>
                </a:lnTo>
                <a:lnTo>
                  <a:pt x="4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678601" y="5756908"/>
            <a:ext cx="1270" cy="11430"/>
          </a:xfrm>
          <a:custGeom>
            <a:avLst/>
            <a:gdLst/>
            <a:ahLst/>
            <a:cxnLst/>
            <a:rect l="l" t="t" r="r" b="b"/>
            <a:pathLst>
              <a:path w="1269" h="11429">
                <a:moveTo>
                  <a:pt x="1097" y="0"/>
                </a:moveTo>
                <a:lnTo>
                  <a:pt x="0" y="0"/>
                </a:lnTo>
                <a:lnTo>
                  <a:pt x="0" y="10963"/>
                </a:lnTo>
                <a:lnTo>
                  <a:pt x="1097" y="10963"/>
                </a:lnTo>
                <a:lnTo>
                  <a:pt x="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 txBox="1"/>
          <p:nvPr/>
        </p:nvSpPr>
        <p:spPr>
          <a:xfrm>
            <a:off x="1737248" y="5692680"/>
            <a:ext cx="31369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0" dirty="0">
                <a:latin typeface="Times New Roman"/>
                <a:cs typeface="Times New Roman"/>
              </a:rPr>
              <a:t>No_Ctrl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18" name="object 418"/>
          <p:cNvSpPr/>
          <p:nvPr/>
        </p:nvSpPr>
        <p:spPr>
          <a:xfrm>
            <a:off x="2108160" y="5756908"/>
            <a:ext cx="70485" cy="11430"/>
          </a:xfrm>
          <a:custGeom>
            <a:avLst/>
            <a:gdLst/>
            <a:ahLst/>
            <a:cxnLst/>
            <a:rect l="l" t="t" r="r" b="b"/>
            <a:pathLst>
              <a:path w="70485" h="11429">
                <a:moveTo>
                  <a:pt x="70249" y="0"/>
                </a:moveTo>
                <a:lnTo>
                  <a:pt x="0" y="0"/>
                </a:lnTo>
                <a:lnTo>
                  <a:pt x="0" y="10963"/>
                </a:lnTo>
                <a:lnTo>
                  <a:pt x="70249" y="10963"/>
                </a:lnTo>
                <a:lnTo>
                  <a:pt x="702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2195972" y="5756908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10976" y="0"/>
                </a:moveTo>
                <a:lnTo>
                  <a:pt x="0" y="0"/>
                </a:lnTo>
                <a:lnTo>
                  <a:pt x="0" y="10963"/>
                </a:lnTo>
                <a:lnTo>
                  <a:pt x="10976" y="10963"/>
                </a:lnTo>
                <a:lnTo>
                  <a:pt x="109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2224511" y="5756908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29">
                <a:moveTo>
                  <a:pt x="59273" y="0"/>
                </a:moveTo>
                <a:lnTo>
                  <a:pt x="0" y="0"/>
                </a:lnTo>
                <a:lnTo>
                  <a:pt x="0" y="10963"/>
                </a:lnTo>
                <a:lnTo>
                  <a:pt x="59273" y="10963"/>
                </a:lnTo>
                <a:lnTo>
                  <a:pt x="592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 txBox="1"/>
          <p:nvPr/>
        </p:nvSpPr>
        <p:spPr>
          <a:xfrm>
            <a:off x="2341334" y="5692680"/>
            <a:ext cx="24066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-5" dirty="0">
                <a:latin typeface="Times New Roman"/>
                <a:cs typeface="Times New Roman"/>
              </a:rPr>
              <a:t>SES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22" name="object 422"/>
          <p:cNvSpPr/>
          <p:nvPr/>
        </p:nvSpPr>
        <p:spPr>
          <a:xfrm>
            <a:off x="2639183" y="5762390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87812" y="0"/>
                </a:lnTo>
                <a:lnTo>
                  <a:pt x="175624" y="0"/>
                </a:lnTo>
              </a:path>
            </a:pathLst>
          </a:custGeom>
          <a:ln w="109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 txBox="1"/>
          <p:nvPr/>
        </p:nvSpPr>
        <p:spPr>
          <a:xfrm>
            <a:off x="2872357" y="5692680"/>
            <a:ext cx="20637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5" dirty="0">
                <a:latin typeface="Times New Roman"/>
                <a:cs typeface="Times New Roman"/>
              </a:rPr>
              <a:t>M</a:t>
            </a:r>
            <a:r>
              <a:rPr sz="700" spc="-5" dirty="0">
                <a:latin typeface="Times New Roman"/>
                <a:cs typeface="Times New Roman"/>
              </a:rPr>
              <a:t>ES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24" name="object 424"/>
          <p:cNvSpPr/>
          <p:nvPr/>
        </p:nvSpPr>
        <p:spPr>
          <a:xfrm>
            <a:off x="4931862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931862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4864280" y="2318264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5245596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5245596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 txBox="1"/>
          <p:nvPr/>
        </p:nvSpPr>
        <p:spPr>
          <a:xfrm>
            <a:off x="5178013" y="2318264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2.5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5559330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559330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873063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873063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186797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186797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500530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500530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814264" y="22929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814264" y="1506334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869115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869115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994609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994609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057356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057356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120102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120102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182849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182849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308343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308343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371089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371089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433836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433836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496583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496583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622076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622076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684823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684823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747570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747570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810316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810316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935810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935810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998557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998557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061303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061303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124050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124050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249544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249544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312290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312290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375037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375037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437784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437784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563277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563277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626024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626024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688770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688770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751517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751517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877011" y="2309380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877011" y="1506334"/>
            <a:ext cx="0" cy="16510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 txBox="1"/>
          <p:nvPr/>
        </p:nvSpPr>
        <p:spPr>
          <a:xfrm>
            <a:off x="5318031" y="2448456"/>
            <a:ext cx="110807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10" dirty="0">
                <a:latin typeface="Times New Roman"/>
                <a:cs typeface="Times New Roman"/>
              </a:rPr>
              <a:t>(a) HVDC Line Flow </a:t>
            </a:r>
            <a:r>
              <a:rPr sz="700" spc="-5" dirty="0">
                <a:latin typeface="Times New Roman"/>
                <a:cs typeface="Times New Roman"/>
              </a:rPr>
              <a:t>(16 -</a:t>
            </a:r>
            <a:r>
              <a:rPr sz="700" spc="-1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19)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93" name="object 493"/>
          <p:cNvSpPr/>
          <p:nvPr/>
        </p:nvSpPr>
        <p:spPr>
          <a:xfrm>
            <a:off x="4837805" y="2223389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6874137" y="2223389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 txBox="1"/>
          <p:nvPr/>
        </p:nvSpPr>
        <p:spPr>
          <a:xfrm>
            <a:off x="4671435" y="2146963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96" name="object 496"/>
          <p:cNvSpPr/>
          <p:nvPr/>
        </p:nvSpPr>
        <p:spPr>
          <a:xfrm>
            <a:off x="4636322" y="2216410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8" y="3508"/>
                </a:moveTo>
                <a:lnTo>
                  <a:pt x="0" y="3508"/>
                </a:lnTo>
                <a:lnTo>
                  <a:pt x="0" y="0"/>
                </a:lnTo>
                <a:lnTo>
                  <a:pt x="46188" y="0"/>
                </a:lnTo>
                <a:lnTo>
                  <a:pt x="46188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837805" y="201851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6874137" y="201851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4676923" y="1942090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00" name="object 500"/>
          <p:cNvSpPr/>
          <p:nvPr/>
        </p:nvSpPr>
        <p:spPr>
          <a:xfrm>
            <a:off x="4837805" y="1813643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874137" y="1813643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 txBox="1"/>
          <p:nvPr/>
        </p:nvSpPr>
        <p:spPr>
          <a:xfrm>
            <a:off x="4676923" y="1737217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03" name="object 503"/>
          <p:cNvSpPr/>
          <p:nvPr/>
        </p:nvSpPr>
        <p:spPr>
          <a:xfrm>
            <a:off x="4837805" y="160877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74137" y="160877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 txBox="1"/>
          <p:nvPr/>
        </p:nvSpPr>
        <p:spPr>
          <a:xfrm>
            <a:off x="4676923" y="1532345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1.0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06" name="object 506"/>
          <p:cNvSpPr/>
          <p:nvPr/>
        </p:nvSpPr>
        <p:spPr>
          <a:xfrm>
            <a:off x="4837805" y="230533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6890601" y="230533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837805" y="226436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6890601" y="226436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837805" y="218241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890601" y="218241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837805" y="2141440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6890601" y="2141440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837805" y="210046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890601" y="210046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837805" y="2059490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6890601" y="2059490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837805" y="197754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6890601" y="197754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837805" y="193656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890601" y="193656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837805" y="1895592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890601" y="1895592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4837805" y="185461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890601" y="185461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837805" y="177266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890601" y="177266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837805" y="173169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890601" y="173169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837805" y="169071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890601" y="169071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837805" y="164974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890601" y="164974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837805" y="156779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890601" y="156779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837805" y="152682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890601" y="152682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 txBox="1"/>
          <p:nvPr/>
        </p:nvSpPr>
        <p:spPr>
          <a:xfrm>
            <a:off x="4481019" y="1746250"/>
            <a:ext cx="123189" cy="3397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100</a:t>
            </a:r>
            <a:r>
              <a:rPr sz="700" spc="-65" dirty="0">
                <a:latin typeface="Times New Roman"/>
                <a:cs typeface="Times New Roman"/>
              </a:rPr>
              <a:t> </a:t>
            </a:r>
            <a:r>
              <a:rPr sz="700" spc="-15" dirty="0">
                <a:latin typeface="Times New Roman"/>
                <a:cs typeface="Times New Roman"/>
              </a:rPr>
              <a:t>MW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4931862" y="1508039"/>
            <a:ext cx="1883410" cy="817880"/>
          </a:xfrm>
          <a:custGeom>
            <a:avLst/>
            <a:gdLst/>
            <a:ahLst/>
            <a:cxnLst/>
            <a:rect l="l" t="t" r="r" b="b"/>
            <a:pathLst>
              <a:path w="1883409" h="817880">
                <a:moveTo>
                  <a:pt x="37903" y="379532"/>
                </a:moveTo>
                <a:lnTo>
                  <a:pt x="0" y="379532"/>
                </a:lnTo>
                <a:lnTo>
                  <a:pt x="0" y="390496"/>
                </a:lnTo>
                <a:lnTo>
                  <a:pt x="36393" y="390496"/>
                </a:lnTo>
                <a:lnTo>
                  <a:pt x="36393" y="389257"/>
                </a:lnTo>
                <a:lnTo>
                  <a:pt x="30926" y="389257"/>
                </a:lnTo>
                <a:lnTo>
                  <a:pt x="30904" y="385043"/>
                </a:lnTo>
                <a:lnTo>
                  <a:pt x="41881" y="385014"/>
                </a:lnTo>
                <a:lnTo>
                  <a:pt x="41873" y="383477"/>
                </a:lnTo>
                <a:lnTo>
                  <a:pt x="41334" y="382191"/>
                </a:lnTo>
                <a:lnTo>
                  <a:pt x="39193" y="380064"/>
                </a:lnTo>
                <a:lnTo>
                  <a:pt x="37903" y="379532"/>
                </a:lnTo>
                <a:close/>
              </a:path>
              <a:path w="1883409" h="817880">
                <a:moveTo>
                  <a:pt x="36393" y="385014"/>
                </a:moveTo>
                <a:lnTo>
                  <a:pt x="30904" y="385043"/>
                </a:lnTo>
                <a:lnTo>
                  <a:pt x="30926" y="389257"/>
                </a:lnTo>
                <a:lnTo>
                  <a:pt x="36393" y="389229"/>
                </a:lnTo>
                <a:lnTo>
                  <a:pt x="36393" y="385014"/>
                </a:lnTo>
                <a:close/>
              </a:path>
              <a:path w="1883409" h="817880">
                <a:moveTo>
                  <a:pt x="36393" y="389229"/>
                </a:moveTo>
                <a:lnTo>
                  <a:pt x="30926" y="389257"/>
                </a:lnTo>
                <a:lnTo>
                  <a:pt x="36393" y="389257"/>
                </a:lnTo>
                <a:close/>
              </a:path>
              <a:path w="1883409" h="817880">
                <a:moveTo>
                  <a:pt x="41881" y="385014"/>
                </a:moveTo>
                <a:lnTo>
                  <a:pt x="36393" y="385014"/>
                </a:lnTo>
                <a:lnTo>
                  <a:pt x="36393" y="389229"/>
                </a:lnTo>
                <a:lnTo>
                  <a:pt x="41903" y="389200"/>
                </a:lnTo>
                <a:lnTo>
                  <a:pt x="41881" y="385014"/>
                </a:lnTo>
                <a:close/>
              </a:path>
              <a:path w="1883409" h="817880">
                <a:moveTo>
                  <a:pt x="41994" y="406742"/>
                </a:moveTo>
                <a:lnTo>
                  <a:pt x="31018" y="406799"/>
                </a:lnTo>
                <a:lnTo>
                  <a:pt x="31230" y="447363"/>
                </a:lnTo>
                <a:lnTo>
                  <a:pt x="42206" y="447306"/>
                </a:lnTo>
                <a:lnTo>
                  <a:pt x="41994" y="406742"/>
                </a:lnTo>
                <a:close/>
              </a:path>
              <a:path w="1883409" h="817880">
                <a:moveTo>
                  <a:pt x="42298" y="464848"/>
                </a:moveTo>
                <a:lnTo>
                  <a:pt x="31322" y="464905"/>
                </a:lnTo>
                <a:lnTo>
                  <a:pt x="31534" y="505469"/>
                </a:lnTo>
                <a:lnTo>
                  <a:pt x="42510" y="505412"/>
                </a:lnTo>
                <a:lnTo>
                  <a:pt x="42298" y="464848"/>
                </a:lnTo>
                <a:close/>
              </a:path>
              <a:path w="1883409" h="817880">
                <a:moveTo>
                  <a:pt x="42602" y="522953"/>
                </a:moveTo>
                <a:lnTo>
                  <a:pt x="31625" y="523011"/>
                </a:lnTo>
                <a:lnTo>
                  <a:pt x="31837" y="563575"/>
                </a:lnTo>
                <a:lnTo>
                  <a:pt x="42814" y="563518"/>
                </a:lnTo>
                <a:lnTo>
                  <a:pt x="42602" y="522953"/>
                </a:lnTo>
                <a:close/>
              </a:path>
              <a:path w="1883409" h="817880">
                <a:moveTo>
                  <a:pt x="42905" y="581059"/>
                </a:moveTo>
                <a:lnTo>
                  <a:pt x="31929" y="581117"/>
                </a:lnTo>
                <a:lnTo>
                  <a:pt x="32141" y="621681"/>
                </a:lnTo>
                <a:lnTo>
                  <a:pt x="43117" y="621624"/>
                </a:lnTo>
                <a:lnTo>
                  <a:pt x="42905" y="581059"/>
                </a:lnTo>
                <a:close/>
              </a:path>
              <a:path w="1883409" h="817880">
                <a:moveTo>
                  <a:pt x="43209" y="639166"/>
                </a:moveTo>
                <a:lnTo>
                  <a:pt x="32232" y="639222"/>
                </a:lnTo>
                <a:lnTo>
                  <a:pt x="32444" y="679787"/>
                </a:lnTo>
                <a:lnTo>
                  <a:pt x="43421" y="679730"/>
                </a:lnTo>
                <a:lnTo>
                  <a:pt x="43209" y="639166"/>
                </a:lnTo>
                <a:close/>
              </a:path>
              <a:path w="1883409" h="817880">
                <a:moveTo>
                  <a:pt x="43512" y="697272"/>
                </a:moveTo>
                <a:lnTo>
                  <a:pt x="32536" y="697328"/>
                </a:lnTo>
                <a:lnTo>
                  <a:pt x="32748" y="737893"/>
                </a:lnTo>
                <a:lnTo>
                  <a:pt x="43724" y="737836"/>
                </a:lnTo>
                <a:lnTo>
                  <a:pt x="43512" y="697272"/>
                </a:lnTo>
                <a:close/>
              </a:path>
              <a:path w="1883409" h="817880">
                <a:moveTo>
                  <a:pt x="43816" y="755377"/>
                </a:moveTo>
                <a:lnTo>
                  <a:pt x="32840" y="755435"/>
                </a:lnTo>
                <a:lnTo>
                  <a:pt x="33052" y="795999"/>
                </a:lnTo>
                <a:lnTo>
                  <a:pt x="44028" y="795942"/>
                </a:lnTo>
                <a:lnTo>
                  <a:pt x="43816" y="755377"/>
                </a:lnTo>
                <a:close/>
              </a:path>
              <a:path w="1883409" h="817880">
                <a:moveTo>
                  <a:pt x="44119" y="813484"/>
                </a:moveTo>
                <a:lnTo>
                  <a:pt x="33143" y="813541"/>
                </a:lnTo>
                <a:lnTo>
                  <a:pt x="33165" y="817786"/>
                </a:lnTo>
                <a:lnTo>
                  <a:pt x="44142" y="817786"/>
                </a:lnTo>
                <a:lnTo>
                  <a:pt x="44119" y="813484"/>
                </a:lnTo>
                <a:close/>
              </a:path>
              <a:path w="1883409" h="817880">
                <a:moveTo>
                  <a:pt x="64769" y="811487"/>
                </a:moveTo>
                <a:lnTo>
                  <a:pt x="64301" y="817786"/>
                </a:lnTo>
                <a:lnTo>
                  <a:pt x="75308" y="817786"/>
                </a:lnTo>
                <a:lnTo>
                  <a:pt x="75715" y="812297"/>
                </a:lnTo>
                <a:lnTo>
                  <a:pt x="64769" y="811487"/>
                </a:lnTo>
                <a:close/>
              </a:path>
              <a:path w="1883409" h="817880">
                <a:moveTo>
                  <a:pt x="69450" y="753518"/>
                </a:moveTo>
                <a:lnTo>
                  <a:pt x="66072" y="793943"/>
                </a:lnTo>
                <a:lnTo>
                  <a:pt x="77011" y="794855"/>
                </a:lnTo>
                <a:lnTo>
                  <a:pt x="80389" y="754430"/>
                </a:lnTo>
                <a:lnTo>
                  <a:pt x="69450" y="753518"/>
                </a:lnTo>
                <a:close/>
              </a:path>
              <a:path w="1883409" h="817880">
                <a:moveTo>
                  <a:pt x="74289" y="695613"/>
                </a:moveTo>
                <a:lnTo>
                  <a:pt x="70911" y="736037"/>
                </a:lnTo>
                <a:lnTo>
                  <a:pt x="81849" y="736950"/>
                </a:lnTo>
                <a:lnTo>
                  <a:pt x="85227" y="696525"/>
                </a:lnTo>
                <a:lnTo>
                  <a:pt x="74289" y="695613"/>
                </a:lnTo>
                <a:close/>
              </a:path>
              <a:path w="1883409" h="817880">
                <a:moveTo>
                  <a:pt x="79128" y="637707"/>
                </a:moveTo>
                <a:lnTo>
                  <a:pt x="75750" y="678132"/>
                </a:lnTo>
                <a:lnTo>
                  <a:pt x="86688" y="679044"/>
                </a:lnTo>
                <a:lnTo>
                  <a:pt x="90066" y="638619"/>
                </a:lnTo>
                <a:lnTo>
                  <a:pt x="79128" y="637707"/>
                </a:lnTo>
                <a:close/>
              </a:path>
              <a:path w="1883409" h="817880">
                <a:moveTo>
                  <a:pt x="83966" y="579802"/>
                </a:moveTo>
                <a:lnTo>
                  <a:pt x="80588" y="620226"/>
                </a:lnTo>
                <a:lnTo>
                  <a:pt x="91527" y="621138"/>
                </a:lnTo>
                <a:lnTo>
                  <a:pt x="94905" y="580714"/>
                </a:lnTo>
                <a:lnTo>
                  <a:pt x="83966" y="579802"/>
                </a:lnTo>
                <a:close/>
              </a:path>
              <a:path w="1883409" h="817880">
                <a:moveTo>
                  <a:pt x="87882" y="521936"/>
                </a:moveTo>
                <a:lnTo>
                  <a:pt x="85293" y="562418"/>
                </a:lnTo>
                <a:lnTo>
                  <a:pt x="96247" y="563117"/>
                </a:lnTo>
                <a:lnTo>
                  <a:pt x="98836" y="522634"/>
                </a:lnTo>
                <a:lnTo>
                  <a:pt x="87882" y="521936"/>
                </a:lnTo>
                <a:close/>
              </a:path>
              <a:path w="1883409" h="817880">
                <a:moveTo>
                  <a:pt x="91590" y="463947"/>
                </a:moveTo>
                <a:lnTo>
                  <a:pt x="89001" y="504430"/>
                </a:lnTo>
                <a:lnTo>
                  <a:pt x="99955" y="505128"/>
                </a:lnTo>
                <a:lnTo>
                  <a:pt x="102545" y="464646"/>
                </a:lnTo>
                <a:lnTo>
                  <a:pt x="91590" y="463947"/>
                </a:lnTo>
                <a:close/>
              </a:path>
              <a:path w="1883409" h="817880">
                <a:moveTo>
                  <a:pt x="95299" y="405959"/>
                </a:moveTo>
                <a:lnTo>
                  <a:pt x="92710" y="446441"/>
                </a:lnTo>
                <a:lnTo>
                  <a:pt x="103664" y="447140"/>
                </a:lnTo>
                <a:lnTo>
                  <a:pt x="106253" y="406657"/>
                </a:lnTo>
                <a:lnTo>
                  <a:pt x="95299" y="405959"/>
                </a:lnTo>
                <a:close/>
              </a:path>
              <a:path w="1883409" h="817880">
                <a:moveTo>
                  <a:pt x="98995" y="347972"/>
                </a:moveTo>
                <a:lnTo>
                  <a:pt x="96419" y="388452"/>
                </a:lnTo>
                <a:lnTo>
                  <a:pt x="107373" y="389151"/>
                </a:lnTo>
                <a:lnTo>
                  <a:pt x="109949" y="348665"/>
                </a:lnTo>
                <a:lnTo>
                  <a:pt x="98995" y="347972"/>
                </a:lnTo>
                <a:close/>
              </a:path>
              <a:path w="1883409" h="817880">
                <a:moveTo>
                  <a:pt x="102674" y="289981"/>
                </a:moveTo>
                <a:lnTo>
                  <a:pt x="100105" y="330465"/>
                </a:lnTo>
                <a:lnTo>
                  <a:pt x="111060" y="331158"/>
                </a:lnTo>
                <a:lnTo>
                  <a:pt x="113628" y="290675"/>
                </a:lnTo>
                <a:lnTo>
                  <a:pt x="102674" y="289981"/>
                </a:lnTo>
                <a:close/>
              </a:path>
              <a:path w="1883409" h="817880">
                <a:moveTo>
                  <a:pt x="106353" y="231991"/>
                </a:moveTo>
                <a:lnTo>
                  <a:pt x="103785" y="272475"/>
                </a:lnTo>
                <a:lnTo>
                  <a:pt x="114739" y="273168"/>
                </a:lnTo>
                <a:lnTo>
                  <a:pt x="117307" y="232684"/>
                </a:lnTo>
                <a:lnTo>
                  <a:pt x="106353" y="231991"/>
                </a:lnTo>
                <a:close/>
              </a:path>
              <a:path w="1883409" h="817880">
                <a:moveTo>
                  <a:pt x="110032" y="174001"/>
                </a:moveTo>
                <a:lnTo>
                  <a:pt x="107464" y="214484"/>
                </a:lnTo>
                <a:lnTo>
                  <a:pt x="118418" y="215177"/>
                </a:lnTo>
                <a:lnTo>
                  <a:pt x="120987" y="174694"/>
                </a:lnTo>
                <a:lnTo>
                  <a:pt x="110032" y="174001"/>
                </a:lnTo>
                <a:close/>
              </a:path>
              <a:path w="1883409" h="817880">
                <a:moveTo>
                  <a:pt x="113711" y="116010"/>
                </a:moveTo>
                <a:lnTo>
                  <a:pt x="111143" y="156494"/>
                </a:lnTo>
                <a:lnTo>
                  <a:pt x="122097" y="157187"/>
                </a:lnTo>
                <a:lnTo>
                  <a:pt x="124666" y="116703"/>
                </a:lnTo>
                <a:lnTo>
                  <a:pt x="113711" y="116010"/>
                </a:lnTo>
                <a:close/>
              </a:path>
              <a:path w="1883409" h="817880">
                <a:moveTo>
                  <a:pt x="117390" y="58019"/>
                </a:moveTo>
                <a:lnTo>
                  <a:pt x="114822" y="98503"/>
                </a:lnTo>
                <a:lnTo>
                  <a:pt x="125776" y="99196"/>
                </a:lnTo>
                <a:lnTo>
                  <a:pt x="128345" y="58713"/>
                </a:lnTo>
                <a:lnTo>
                  <a:pt x="117390" y="58019"/>
                </a:lnTo>
                <a:close/>
              </a:path>
              <a:path w="1883409" h="817880">
                <a:moveTo>
                  <a:pt x="122418" y="0"/>
                </a:moveTo>
                <a:lnTo>
                  <a:pt x="118885" y="40411"/>
                </a:lnTo>
                <a:lnTo>
                  <a:pt x="129819" y="41364"/>
                </a:lnTo>
                <a:lnTo>
                  <a:pt x="133353" y="953"/>
                </a:lnTo>
                <a:lnTo>
                  <a:pt x="122418" y="0"/>
                </a:lnTo>
                <a:close/>
              </a:path>
              <a:path w="1883409" h="817880">
                <a:moveTo>
                  <a:pt x="174691" y="5142"/>
                </a:moveTo>
                <a:lnTo>
                  <a:pt x="163768" y="6226"/>
                </a:lnTo>
                <a:lnTo>
                  <a:pt x="165209" y="20709"/>
                </a:lnTo>
                <a:lnTo>
                  <a:pt x="167204" y="46523"/>
                </a:lnTo>
                <a:lnTo>
                  <a:pt x="178148" y="45678"/>
                </a:lnTo>
                <a:lnTo>
                  <a:pt x="176132" y="19624"/>
                </a:lnTo>
                <a:lnTo>
                  <a:pt x="174691" y="5142"/>
                </a:lnTo>
                <a:close/>
              </a:path>
              <a:path w="1883409" h="817880">
                <a:moveTo>
                  <a:pt x="179500" y="63168"/>
                </a:moveTo>
                <a:lnTo>
                  <a:pt x="168556" y="64012"/>
                </a:lnTo>
                <a:lnTo>
                  <a:pt x="171683" y="104457"/>
                </a:lnTo>
                <a:lnTo>
                  <a:pt x="182627" y="103612"/>
                </a:lnTo>
                <a:lnTo>
                  <a:pt x="179500" y="63168"/>
                </a:lnTo>
                <a:close/>
              </a:path>
              <a:path w="1883409" h="817880">
                <a:moveTo>
                  <a:pt x="183979" y="121102"/>
                </a:moveTo>
                <a:lnTo>
                  <a:pt x="173036" y="121946"/>
                </a:lnTo>
                <a:lnTo>
                  <a:pt x="175238" y="150435"/>
                </a:lnTo>
                <a:lnTo>
                  <a:pt x="176114" y="162373"/>
                </a:lnTo>
                <a:lnTo>
                  <a:pt x="187061" y="161572"/>
                </a:lnTo>
                <a:lnTo>
                  <a:pt x="186182" y="149590"/>
                </a:lnTo>
                <a:lnTo>
                  <a:pt x="183979" y="121102"/>
                </a:lnTo>
                <a:close/>
              </a:path>
              <a:path w="1883409" h="817880">
                <a:moveTo>
                  <a:pt x="188344" y="179067"/>
                </a:moveTo>
                <a:lnTo>
                  <a:pt x="177397" y="179868"/>
                </a:lnTo>
                <a:lnTo>
                  <a:pt x="180364" y="220325"/>
                </a:lnTo>
                <a:lnTo>
                  <a:pt x="191311" y="219524"/>
                </a:lnTo>
                <a:lnTo>
                  <a:pt x="188344" y="179067"/>
                </a:lnTo>
                <a:close/>
              </a:path>
              <a:path w="1883409" h="817880">
                <a:moveTo>
                  <a:pt x="192594" y="237018"/>
                </a:moveTo>
                <a:lnTo>
                  <a:pt x="181647" y="237819"/>
                </a:lnTo>
                <a:lnTo>
                  <a:pt x="184614" y="278276"/>
                </a:lnTo>
                <a:lnTo>
                  <a:pt x="195561" y="277475"/>
                </a:lnTo>
                <a:lnTo>
                  <a:pt x="192594" y="237018"/>
                </a:lnTo>
                <a:close/>
              </a:path>
              <a:path w="1883409" h="817880">
                <a:moveTo>
                  <a:pt x="196844" y="294970"/>
                </a:moveTo>
                <a:lnTo>
                  <a:pt x="185897" y="295771"/>
                </a:lnTo>
                <a:lnTo>
                  <a:pt x="188864" y="336227"/>
                </a:lnTo>
                <a:lnTo>
                  <a:pt x="199811" y="335426"/>
                </a:lnTo>
                <a:lnTo>
                  <a:pt x="196844" y="294970"/>
                </a:lnTo>
                <a:close/>
              </a:path>
              <a:path w="1883409" h="817880">
                <a:moveTo>
                  <a:pt x="201095" y="352921"/>
                </a:moveTo>
                <a:lnTo>
                  <a:pt x="190147" y="353722"/>
                </a:lnTo>
                <a:lnTo>
                  <a:pt x="193115" y="394179"/>
                </a:lnTo>
                <a:lnTo>
                  <a:pt x="204062" y="393378"/>
                </a:lnTo>
                <a:lnTo>
                  <a:pt x="201095" y="352921"/>
                </a:lnTo>
                <a:close/>
              </a:path>
              <a:path w="1883409" h="817880">
                <a:moveTo>
                  <a:pt x="205345" y="410873"/>
                </a:moveTo>
                <a:lnTo>
                  <a:pt x="194398" y="411674"/>
                </a:lnTo>
                <a:lnTo>
                  <a:pt x="197365" y="452131"/>
                </a:lnTo>
                <a:lnTo>
                  <a:pt x="208312" y="451330"/>
                </a:lnTo>
                <a:lnTo>
                  <a:pt x="205345" y="410873"/>
                </a:lnTo>
                <a:close/>
              </a:path>
              <a:path w="1883409" h="817880">
                <a:moveTo>
                  <a:pt x="209595" y="468824"/>
                </a:moveTo>
                <a:lnTo>
                  <a:pt x="198648" y="469625"/>
                </a:lnTo>
                <a:lnTo>
                  <a:pt x="201615" y="510082"/>
                </a:lnTo>
                <a:lnTo>
                  <a:pt x="212562" y="509281"/>
                </a:lnTo>
                <a:lnTo>
                  <a:pt x="209595" y="468824"/>
                </a:lnTo>
                <a:close/>
              </a:path>
              <a:path w="1883409" h="817880">
                <a:moveTo>
                  <a:pt x="213845" y="526776"/>
                </a:moveTo>
                <a:lnTo>
                  <a:pt x="202898" y="527577"/>
                </a:lnTo>
                <a:lnTo>
                  <a:pt x="204118" y="544160"/>
                </a:lnTo>
                <a:lnTo>
                  <a:pt x="206746" y="568151"/>
                </a:lnTo>
                <a:lnTo>
                  <a:pt x="217657" y="566958"/>
                </a:lnTo>
                <a:lnTo>
                  <a:pt x="215095" y="543563"/>
                </a:lnTo>
                <a:lnTo>
                  <a:pt x="209574" y="543563"/>
                </a:lnTo>
                <a:lnTo>
                  <a:pt x="215029" y="542967"/>
                </a:lnTo>
                <a:lnTo>
                  <a:pt x="213845" y="526776"/>
                </a:lnTo>
                <a:close/>
              </a:path>
              <a:path w="1883409" h="817880">
                <a:moveTo>
                  <a:pt x="215029" y="542967"/>
                </a:moveTo>
                <a:lnTo>
                  <a:pt x="209574" y="543563"/>
                </a:lnTo>
                <a:lnTo>
                  <a:pt x="215047" y="543163"/>
                </a:lnTo>
                <a:lnTo>
                  <a:pt x="215029" y="542967"/>
                </a:lnTo>
                <a:close/>
              </a:path>
              <a:path w="1883409" h="817880">
                <a:moveTo>
                  <a:pt x="215040" y="543066"/>
                </a:moveTo>
                <a:lnTo>
                  <a:pt x="209574" y="543563"/>
                </a:lnTo>
                <a:lnTo>
                  <a:pt x="215095" y="543563"/>
                </a:lnTo>
                <a:lnTo>
                  <a:pt x="215040" y="543066"/>
                </a:lnTo>
                <a:close/>
              </a:path>
              <a:path w="1883409" h="817880">
                <a:moveTo>
                  <a:pt x="215033" y="542967"/>
                </a:moveTo>
                <a:close/>
              </a:path>
              <a:path w="1883409" h="817880">
                <a:moveTo>
                  <a:pt x="219567" y="584396"/>
                </a:moveTo>
                <a:lnTo>
                  <a:pt x="208656" y="585588"/>
                </a:lnTo>
                <a:lnTo>
                  <a:pt x="212943" y="624652"/>
                </a:lnTo>
                <a:lnTo>
                  <a:pt x="213197" y="626195"/>
                </a:lnTo>
                <a:lnTo>
                  <a:pt x="224028" y="624415"/>
                </a:lnTo>
                <a:lnTo>
                  <a:pt x="223920" y="623762"/>
                </a:lnTo>
                <a:lnTo>
                  <a:pt x="218358" y="623762"/>
                </a:lnTo>
                <a:lnTo>
                  <a:pt x="223773" y="622872"/>
                </a:lnTo>
                <a:lnTo>
                  <a:pt x="219567" y="584396"/>
                </a:lnTo>
                <a:close/>
              </a:path>
              <a:path w="1883409" h="817880">
                <a:moveTo>
                  <a:pt x="223773" y="622872"/>
                </a:moveTo>
                <a:lnTo>
                  <a:pt x="218358" y="623762"/>
                </a:lnTo>
                <a:lnTo>
                  <a:pt x="223814" y="623166"/>
                </a:lnTo>
                <a:lnTo>
                  <a:pt x="223773" y="622872"/>
                </a:lnTo>
                <a:close/>
              </a:path>
              <a:path w="1883409" h="817880">
                <a:moveTo>
                  <a:pt x="223798" y="623018"/>
                </a:moveTo>
                <a:lnTo>
                  <a:pt x="223814" y="623166"/>
                </a:lnTo>
                <a:lnTo>
                  <a:pt x="218358" y="623762"/>
                </a:lnTo>
                <a:lnTo>
                  <a:pt x="223920" y="623762"/>
                </a:lnTo>
                <a:lnTo>
                  <a:pt x="223798" y="623018"/>
                </a:lnTo>
                <a:close/>
              </a:path>
              <a:path w="1883409" h="817880">
                <a:moveTo>
                  <a:pt x="223782" y="622872"/>
                </a:moveTo>
                <a:lnTo>
                  <a:pt x="223798" y="623018"/>
                </a:lnTo>
                <a:lnTo>
                  <a:pt x="223782" y="622872"/>
                </a:lnTo>
                <a:close/>
              </a:path>
              <a:path w="1883409" h="817880">
                <a:moveTo>
                  <a:pt x="226881" y="641723"/>
                </a:moveTo>
                <a:lnTo>
                  <a:pt x="216050" y="643504"/>
                </a:lnTo>
                <a:lnTo>
                  <a:pt x="219292" y="663106"/>
                </a:lnTo>
                <a:lnTo>
                  <a:pt x="224499" y="681836"/>
                </a:lnTo>
                <a:lnTo>
                  <a:pt x="224697" y="682294"/>
                </a:lnTo>
                <a:lnTo>
                  <a:pt x="226178" y="684737"/>
                </a:lnTo>
                <a:lnTo>
                  <a:pt x="234198" y="679885"/>
                </a:lnTo>
                <a:lnTo>
                  <a:pt x="229653" y="679885"/>
                </a:lnTo>
                <a:lnTo>
                  <a:pt x="234347" y="677045"/>
                </a:lnTo>
                <a:lnTo>
                  <a:pt x="234559" y="677045"/>
                </a:lnTo>
                <a:lnTo>
                  <a:pt x="230329" y="661828"/>
                </a:lnTo>
                <a:lnTo>
                  <a:pt x="224633" y="661828"/>
                </a:lnTo>
                <a:lnTo>
                  <a:pt x="229921" y="660362"/>
                </a:lnTo>
                <a:lnTo>
                  <a:pt x="226881" y="641723"/>
                </a:lnTo>
                <a:close/>
              </a:path>
              <a:path w="1883409" h="817880">
                <a:moveTo>
                  <a:pt x="234347" y="677045"/>
                </a:moveTo>
                <a:lnTo>
                  <a:pt x="229653" y="679885"/>
                </a:lnTo>
                <a:lnTo>
                  <a:pt x="234941" y="678418"/>
                </a:lnTo>
                <a:lnTo>
                  <a:pt x="234739" y="677691"/>
                </a:lnTo>
                <a:lnTo>
                  <a:pt x="234347" y="677045"/>
                </a:lnTo>
                <a:close/>
              </a:path>
              <a:path w="1883409" h="817880">
                <a:moveTo>
                  <a:pt x="234739" y="677691"/>
                </a:moveTo>
                <a:lnTo>
                  <a:pt x="234941" y="678418"/>
                </a:lnTo>
                <a:lnTo>
                  <a:pt x="229653" y="679885"/>
                </a:lnTo>
                <a:lnTo>
                  <a:pt x="234198" y="679885"/>
                </a:lnTo>
                <a:lnTo>
                  <a:pt x="235567" y="679057"/>
                </a:lnTo>
                <a:lnTo>
                  <a:pt x="234739" y="677691"/>
                </a:lnTo>
                <a:close/>
              </a:path>
              <a:path w="1883409" h="817880">
                <a:moveTo>
                  <a:pt x="234559" y="677045"/>
                </a:moveTo>
                <a:lnTo>
                  <a:pt x="234347" y="677045"/>
                </a:lnTo>
                <a:lnTo>
                  <a:pt x="234739" y="677691"/>
                </a:lnTo>
                <a:lnTo>
                  <a:pt x="234559" y="677045"/>
                </a:lnTo>
                <a:close/>
              </a:path>
              <a:path w="1883409" h="817880">
                <a:moveTo>
                  <a:pt x="229921" y="660362"/>
                </a:moveTo>
                <a:lnTo>
                  <a:pt x="224633" y="661828"/>
                </a:lnTo>
                <a:lnTo>
                  <a:pt x="230048" y="660938"/>
                </a:lnTo>
                <a:lnTo>
                  <a:pt x="230000" y="660646"/>
                </a:lnTo>
                <a:lnTo>
                  <a:pt x="229921" y="660362"/>
                </a:lnTo>
                <a:close/>
              </a:path>
              <a:path w="1883409" h="817880">
                <a:moveTo>
                  <a:pt x="230000" y="660646"/>
                </a:moveTo>
                <a:lnTo>
                  <a:pt x="230048" y="660938"/>
                </a:lnTo>
                <a:lnTo>
                  <a:pt x="224633" y="661828"/>
                </a:lnTo>
                <a:lnTo>
                  <a:pt x="230329" y="661828"/>
                </a:lnTo>
                <a:lnTo>
                  <a:pt x="230000" y="660646"/>
                </a:lnTo>
                <a:close/>
              </a:path>
              <a:path w="1883409" h="817880">
                <a:moveTo>
                  <a:pt x="229953" y="660362"/>
                </a:moveTo>
                <a:lnTo>
                  <a:pt x="230000" y="660646"/>
                </a:lnTo>
                <a:lnTo>
                  <a:pt x="229953" y="660362"/>
                </a:lnTo>
                <a:close/>
              </a:path>
              <a:path w="1883409" h="817880">
                <a:moveTo>
                  <a:pt x="237017" y="674874"/>
                </a:moveTo>
                <a:lnTo>
                  <a:pt x="236373" y="676242"/>
                </a:lnTo>
                <a:lnTo>
                  <a:pt x="246305" y="680909"/>
                </a:lnTo>
                <a:lnTo>
                  <a:pt x="247314" y="678767"/>
                </a:lnTo>
                <a:lnTo>
                  <a:pt x="247430" y="678447"/>
                </a:lnTo>
                <a:lnTo>
                  <a:pt x="247870" y="676743"/>
                </a:lnTo>
                <a:lnTo>
                  <a:pt x="242202" y="676743"/>
                </a:lnTo>
                <a:lnTo>
                  <a:pt x="236888" y="675371"/>
                </a:lnTo>
                <a:lnTo>
                  <a:pt x="237017" y="674874"/>
                </a:lnTo>
                <a:close/>
              </a:path>
              <a:path w="1883409" h="817880">
                <a:moveTo>
                  <a:pt x="237236" y="674409"/>
                </a:moveTo>
                <a:lnTo>
                  <a:pt x="237017" y="674874"/>
                </a:lnTo>
                <a:lnTo>
                  <a:pt x="236888" y="675371"/>
                </a:lnTo>
                <a:lnTo>
                  <a:pt x="242202" y="676743"/>
                </a:lnTo>
                <a:lnTo>
                  <a:pt x="237236" y="674409"/>
                </a:lnTo>
                <a:close/>
              </a:path>
              <a:path w="1883409" h="817880">
                <a:moveTo>
                  <a:pt x="248473" y="674409"/>
                </a:moveTo>
                <a:lnTo>
                  <a:pt x="237236" y="674409"/>
                </a:lnTo>
                <a:lnTo>
                  <a:pt x="242202" y="676743"/>
                </a:lnTo>
                <a:lnTo>
                  <a:pt x="247870" y="676743"/>
                </a:lnTo>
                <a:lnTo>
                  <a:pt x="248473" y="674409"/>
                </a:lnTo>
                <a:close/>
              </a:path>
              <a:path w="1883409" h="817880">
                <a:moveTo>
                  <a:pt x="241850" y="656205"/>
                </a:moveTo>
                <a:lnTo>
                  <a:pt x="237017" y="674874"/>
                </a:lnTo>
                <a:lnTo>
                  <a:pt x="237236" y="674409"/>
                </a:lnTo>
                <a:lnTo>
                  <a:pt x="248473" y="674409"/>
                </a:lnTo>
                <a:lnTo>
                  <a:pt x="252606" y="658424"/>
                </a:lnTo>
                <a:lnTo>
                  <a:pt x="252788" y="657353"/>
                </a:lnTo>
                <a:lnTo>
                  <a:pt x="247222" y="657353"/>
                </a:lnTo>
                <a:lnTo>
                  <a:pt x="241811" y="656435"/>
                </a:lnTo>
                <a:lnTo>
                  <a:pt x="241850" y="656205"/>
                </a:lnTo>
                <a:close/>
              </a:path>
              <a:path w="1883409" h="817880">
                <a:moveTo>
                  <a:pt x="241908" y="655981"/>
                </a:moveTo>
                <a:lnTo>
                  <a:pt x="241811" y="656435"/>
                </a:lnTo>
                <a:lnTo>
                  <a:pt x="247222" y="657353"/>
                </a:lnTo>
                <a:lnTo>
                  <a:pt x="241908" y="655981"/>
                </a:lnTo>
                <a:close/>
              </a:path>
              <a:path w="1883409" h="817880">
                <a:moveTo>
                  <a:pt x="253022" y="655981"/>
                </a:moveTo>
                <a:lnTo>
                  <a:pt x="241908" y="655981"/>
                </a:lnTo>
                <a:lnTo>
                  <a:pt x="247222" y="657353"/>
                </a:lnTo>
                <a:lnTo>
                  <a:pt x="252788" y="657353"/>
                </a:lnTo>
                <a:lnTo>
                  <a:pt x="253022" y="655981"/>
                </a:lnTo>
                <a:close/>
              </a:path>
              <a:path w="1883409" h="817880">
                <a:moveTo>
                  <a:pt x="244915" y="638185"/>
                </a:moveTo>
                <a:lnTo>
                  <a:pt x="241850" y="656205"/>
                </a:lnTo>
                <a:lnTo>
                  <a:pt x="241908" y="655981"/>
                </a:lnTo>
                <a:lnTo>
                  <a:pt x="253022" y="655981"/>
                </a:lnTo>
                <a:lnTo>
                  <a:pt x="255736" y="640021"/>
                </a:lnTo>
                <a:lnTo>
                  <a:pt x="244915" y="638185"/>
                </a:lnTo>
                <a:close/>
              </a:path>
              <a:path w="1883409" h="817880">
                <a:moveTo>
                  <a:pt x="248065" y="619667"/>
                </a:moveTo>
                <a:lnTo>
                  <a:pt x="247857" y="620890"/>
                </a:lnTo>
                <a:lnTo>
                  <a:pt x="258678" y="622727"/>
                </a:lnTo>
                <a:lnTo>
                  <a:pt x="258943" y="621135"/>
                </a:lnTo>
                <a:lnTo>
                  <a:pt x="259026" y="620462"/>
                </a:lnTo>
                <a:lnTo>
                  <a:pt x="253496" y="620462"/>
                </a:lnTo>
                <a:lnTo>
                  <a:pt x="248050" y="619788"/>
                </a:lnTo>
                <a:close/>
              </a:path>
              <a:path w="1883409" h="817880">
                <a:moveTo>
                  <a:pt x="248086" y="619544"/>
                </a:moveTo>
                <a:lnTo>
                  <a:pt x="248050" y="619788"/>
                </a:lnTo>
                <a:lnTo>
                  <a:pt x="253496" y="620462"/>
                </a:lnTo>
                <a:lnTo>
                  <a:pt x="248086" y="619544"/>
                </a:lnTo>
                <a:close/>
              </a:path>
              <a:path w="1883409" h="817880">
                <a:moveTo>
                  <a:pt x="259140" y="619544"/>
                </a:moveTo>
                <a:lnTo>
                  <a:pt x="248086" y="619544"/>
                </a:lnTo>
                <a:lnTo>
                  <a:pt x="253496" y="620462"/>
                </a:lnTo>
                <a:lnTo>
                  <a:pt x="259026" y="620462"/>
                </a:lnTo>
                <a:lnTo>
                  <a:pt x="259140" y="619544"/>
                </a:lnTo>
                <a:close/>
              </a:path>
              <a:path w="1883409" h="817880">
                <a:moveTo>
                  <a:pt x="252871" y="580886"/>
                </a:moveTo>
                <a:lnTo>
                  <a:pt x="248065" y="619667"/>
                </a:lnTo>
                <a:lnTo>
                  <a:pt x="259140" y="619544"/>
                </a:lnTo>
                <a:lnTo>
                  <a:pt x="263764" y="582233"/>
                </a:lnTo>
                <a:lnTo>
                  <a:pt x="252871" y="580886"/>
                </a:lnTo>
                <a:close/>
              </a:path>
              <a:path w="1883409" h="817880">
                <a:moveTo>
                  <a:pt x="256826" y="548967"/>
                </a:moveTo>
                <a:lnTo>
                  <a:pt x="255028" y="563477"/>
                </a:lnTo>
                <a:lnTo>
                  <a:pt x="265921" y="564824"/>
                </a:lnTo>
                <a:lnTo>
                  <a:pt x="267796" y="549577"/>
                </a:lnTo>
                <a:lnTo>
                  <a:pt x="262281" y="549577"/>
                </a:lnTo>
                <a:lnTo>
                  <a:pt x="256820" y="549031"/>
                </a:lnTo>
                <a:close/>
              </a:path>
              <a:path w="1883409" h="817880">
                <a:moveTo>
                  <a:pt x="256834" y="548903"/>
                </a:moveTo>
                <a:lnTo>
                  <a:pt x="256820" y="549031"/>
                </a:lnTo>
                <a:lnTo>
                  <a:pt x="262281" y="549577"/>
                </a:lnTo>
                <a:lnTo>
                  <a:pt x="256834" y="548903"/>
                </a:lnTo>
                <a:close/>
              </a:path>
              <a:path w="1883409" h="817880">
                <a:moveTo>
                  <a:pt x="267864" y="548903"/>
                </a:moveTo>
                <a:lnTo>
                  <a:pt x="256834" y="548903"/>
                </a:lnTo>
                <a:lnTo>
                  <a:pt x="262281" y="549577"/>
                </a:lnTo>
                <a:lnTo>
                  <a:pt x="267796" y="549577"/>
                </a:lnTo>
                <a:lnTo>
                  <a:pt x="267864" y="548903"/>
                </a:lnTo>
                <a:close/>
              </a:path>
              <a:path w="1883409" h="817880">
                <a:moveTo>
                  <a:pt x="259399" y="523280"/>
                </a:moveTo>
                <a:lnTo>
                  <a:pt x="256826" y="548967"/>
                </a:lnTo>
                <a:lnTo>
                  <a:pt x="267864" y="548903"/>
                </a:lnTo>
                <a:lnTo>
                  <a:pt x="270321" y="524371"/>
                </a:lnTo>
                <a:lnTo>
                  <a:pt x="259399" y="523280"/>
                </a:lnTo>
                <a:close/>
              </a:path>
              <a:path w="1883409" h="817880">
                <a:moveTo>
                  <a:pt x="265189" y="465462"/>
                </a:moveTo>
                <a:lnTo>
                  <a:pt x="261147" y="505825"/>
                </a:lnTo>
                <a:lnTo>
                  <a:pt x="272069" y="506916"/>
                </a:lnTo>
                <a:lnTo>
                  <a:pt x="276111" y="466553"/>
                </a:lnTo>
                <a:lnTo>
                  <a:pt x="265189" y="465462"/>
                </a:lnTo>
                <a:close/>
              </a:path>
              <a:path w="1883409" h="817880">
                <a:moveTo>
                  <a:pt x="270986" y="407642"/>
                </a:moveTo>
                <a:lnTo>
                  <a:pt x="266937" y="448007"/>
                </a:lnTo>
                <a:lnTo>
                  <a:pt x="277859" y="449098"/>
                </a:lnTo>
                <a:lnTo>
                  <a:pt x="281908" y="408737"/>
                </a:lnTo>
                <a:lnTo>
                  <a:pt x="270986" y="407642"/>
                </a:lnTo>
                <a:close/>
              </a:path>
              <a:path w="1883409" h="817880">
                <a:moveTo>
                  <a:pt x="276800" y="349826"/>
                </a:moveTo>
                <a:lnTo>
                  <a:pt x="272741" y="390188"/>
                </a:lnTo>
                <a:lnTo>
                  <a:pt x="283663" y="391283"/>
                </a:lnTo>
                <a:lnTo>
                  <a:pt x="287722" y="350921"/>
                </a:lnTo>
                <a:lnTo>
                  <a:pt x="276800" y="349826"/>
                </a:lnTo>
                <a:close/>
              </a:path>
              <a:path w="1883409" h="817880">
                <a:moveTo>
                  <a:pt x="282614" y="292010"/>
                </a:moveTo>
                <a:lnTo>
                  <a:pt x="278555" y="332372"/>
                </a:lnTo>
                <a:lnTo>
                  <a:pt x="289477" y="333467"/>
                </a:lnTo>
                <a:lnTo>
                  <a:pt x="293535" y="293106"/>
                </a:lnTo>
                <a:lnTo>
                  <a:pt x="282614" y="292010"/>
                </a:lnTo>
                <a:close/>
              </a:path>
              <a:path w="1883409" h="817880">
                <a:moveTo>
                  <a:pt x="288428" y="234194"/>
                </a:moveTo>
                <a:lnTo>
                  <a:pt x="284369" y="274556"/>
                </a:lnTo>
                <a:lnTo>
                  <a:pt x="295290" y="275652"/>
                </a:lnTo>
                <a:lnTo>
                  <a:pt x="299349" y="235290"/>
                </a:lnTo>
                <a:lnTo>
                  <a:pt x="288428" y="234194"/>
                </a:lnTo>
                <a:close/>
              </a:path>
              <a:path w="1883409" h="817880">
                <a:moveTo>
                  <a:pt x="295765" y="176381"/>
                </a:moveTo>
                <a:lnTo>
                  <a:pt x="290433" y="216595"/>
                </a:lnTo>
                <a:lnTo>
                  <a:pt x="301315" y="218034"/>
                </a:lnTo>
                <a:lnTo>
                  <a:pt x="306646" y="177821"/>
                </a:lnTo>
                <a:lnTo>
                  <a:pt x="295765" y="176381"/>
                </a:lnTo>
                <a:close/>
              </a:path>
              <a:path w="1883409" h="817880">
                <a:moveTo>
                  <a:pt x="305512" y="118818"/>
                </a:moveTo>
                <a:lnTo>
                  <a:pt x="298253" y="157613"/>
                </a:lnTo>
                <a:lnTo>
                  <a:pt x="298070" y="158991"/>
                </a:lnTo>
                <a:lnTo>
                  <a:pt x="308952" y="160431"/>
                </a:lnTo>
                <a:lnTo>
                  <a:pt x="309096" y="159341"/>
                </a:lnTo>
                <a:lnTo>
                  <a:pt x="303694" y="158333"/>
                </a:lnTo>
                <a:lnTo>
                  <a:pt x="309277" y="158333"/>
                </a:lnTo>
                <a:lnTo>
                  <a:pt x="316301" y="120834"/>
                </a:lnTo>
                <a:lnTo>
                  <a:pt x="305512" y="118818"/>
                </a:lnTo>
                <a:close/>
              </a:path>
              <a:path w="1883409" h="817880">
                <a:moveTo>
                  <a:pt x="303694" y="158333"/>
                </a:moveTo>
                <a:lnTo>
                  <a:pt x="309088" y="159341"/>
                </a:lnTo>
                <a:lnTo>
                  <a:pt x="309134" y="159052"/>
                </a:lnTo>
                <a:lnTo>
                  <a:pt x="303694" y="158333"/>
                </a:lnTo>
                <a:close/>
              </a:path>
              <a:path w="1883409" h="817880">
                <a:moveTo>
                  <a:pt x="309277" y="158333"/>
                </a:moveTo>
                <a:lnTo>
                  <a:pt x="303694" y="158333"/>
                </a:lnTo>
                <a:lnTo>
                  <a:pt x="309134" y="159052"/>
                </a:lnTo>
                <a:lnTo>
                  <a:pt x="309115" y="159197"/>
                </a:lnTo>
                <a:lnTo>
                  <a:pt x="309277" y="158333"/>
                </a:lnTo>
                <a:close/>
              </a:path>
              <a:path w="1883409" h="817880">
                <a:moveTo>
                  <a:pt x="337138" y="97013"/>
                </a:moveTo>
                <a:lnTo>
                  <a:pt x="331302" y="97013"/>
                </a:lnTo>
                <a:lnTo>
                  <a:pt x="326740" y="100060"/>
                </a:lnTo>
                <a:lnTo>
                  <a:pt x="326569" y="100060"/>
                </a:lnTo>
                <a:lnTo>
                  <a:pt x="330978" y="112245"/>
                </a:lnTo>
                <a:lnTo>
                  <a:pt x="341301" y="108519"/>
                </a:lnTo>
                <a:lnTo>
                  <a:pt x="338240" y="100060"/>
                </a:lnTo>
                <a:lnTo>
                  <a:pt x="326740" y="100060"/>
                </a:lnTo>
                <a:lnTo>
                  <a:pt x="326368" y="99505"/>
                </a:lnTo>
                <a:lnTo>
                  <a:pt x="338039" y="99505"/>
                </a:lnTo>
                <a:lnTo>
                  <a:pt x="337138" y="97013"/>
                </a:lnTo>
                <a:close/>
              </a:path>
              <a:path w="1883409" h="817880">
                <a:moveTo>
                  <a:pt x="324452" y="84294"/>
                </a:moveTo>
                <a:lnTo>
                  <a:pt x="310657" y="101401"/>
                </a:lnTo>
                <a:lnTo>
                  <a:pt x="321144" y="104638"/>
                </a:lnTo>
                <a:lnTo>
                  <a:pt x="322359" y="100713"/>
                </a:lnTo>
                <a:lnTo>
                  <a:pt x="322183" y="100713"/>
                </a:lnTo>
                <a:lnTo>
                  <a:pt x="317498" y="97858"/>
                </a:lnTo>
                <a:lnTo>
                  <a:pt x="323927" y="97858"/>
                </a:lnTo>
                <a:lnTo>
                  <a:pt x="324442" y="97013"/>
                </a:lnTo>
                <a:lnTo>
                  <a:pt x="324496" y="96708"/>
                </a:lnTo>
                <a:lnTo>
                  <a:pt x="323480" y="96708"/>
                </a:lnTo>
                <a:lnTo>
                  <a:pt x="322737" y="95027"/>
                </a:lnTo>
                <a:lnTo>
                  <a:pt x="322415" y="94853"/>
                </a:lnTo>
                <a:lnTo>
                  <a:pt x="322432" y="94337"/>
                </a:lnTo>
                <a:lnTo>
                  <a:pt x="321263" y="91693"/>
                </a:lnTo>
                <a:lnTo>
                  <a:pt x="324128" y="91693"/>
                </a:lnTo>
                <a:lnTo>
                  <a:pt x="325028" y="90032"/>
                </a:lnTo>
                <a:lnTo>
                  <a:pt x="333231" y="90032"/>
                </a:lnTo>
                <a:lnTo>
                  <a:pt x="331596" y="87590"/>
                </a:lnTo>
                <a:lnTo>
                  <a:pt x="330946" y="86999"/>
                </a:lnTo>
                <a:lnTo>
                  <a:pt x="326062" y="84358"/>
                </a:lnTo>
                <a:lnTo>
                  <a:pt x="324452" y="84294"/>
                </a:lnTo>
                <a:close/>
              </a:path>
              <a:path w="1883409" h="817880">
                <a:moveTo>
                  <a:pt x="317498" y="97858"/>
                </a:moveTo>
                <a:lnTo>
                  <a:pt x="322183" y="100713"/>
                </a:lnTo>
                <a:lnTo>
                  <a:pt x="322539" y="100130"/>
                </a:lnTo>
                <a:lnTo>
                  <a:pt x="322741" y="99477"/>
                </a:lnTo>
                <a:lnTo>
                  <a:pt x="317498" y="97858"/>
                </a:lnTo>
                <a:close/>
              </a:path>
              <a:path w="1883409" h="817880">
                <a:moveTo>
                  <a:pt x="322539" y="100130"/>
                </a:moveTo>
                <a:lnTo>
                  <a:pt x="322183" y="100713"/>
                </a:lnTo>
                <a:lnTo>
                  <a:pt x="322359" y="100713"/>
                </a:lnTo>
                <a:lnTo>
                  <a:pt x="322539" y="100130"/>
                </a:lnTo>
                <a:close/>
              </a:path>
              <a:path w="1883409" h="817880">
                <a:moveTo>
                  <a:pt x="323927" y="97858"/>
                </a:moveTo>
                <a:lnTo>
                  <a:pt x="317498" y="97858"/>
                </a:lnTo>
                <a:lnTo>
                  <a:pt x="322741" y="99477"/>
                </a:lnTo>
                <a:lnTo>
                  <a:pt x="322539" y="100130"/>
                </a:lnTo>
                <a:lnTo>
                  <a:pt x="323927" y="97858"/>
                </a:lnTo>
                <a:close/>
              </a:path>
              <a:path w="1883409" h="817880">
                <a:moveTo>
                  <a:pt x="331302" y="97013"/>
                </a:moveTo>
                <a:lnTo>
                  <a:pt x="326141" y="98877"/>
                </a:lnTo>
                <a:lnTo>
                  <a:pt x="326368" y="99505"/>
                </a:lnTo>
                <a:lnTo>
                  <a:pt x="326740" y="100060"/>
                </a:lnTo>
                <a:lnTo>
                  <a:pt x="331302" y="97013"/>
                </a:lnTo>
                <a:close/>
              </a:path>
              <a:path w="1883409" h="817880">
                <a:moveTo>
                  <a:pt x="334139" y="91389"/>
                </a:moveTo>
                <a:lnTo>
                  <a:pt x="327537" y="91389"/>
                </a:lnTo>
                <a:lnTo>
                  <a:pt x="326662" y="93006"/>
                </a:lnTo>
                <a:lnTo>
                  <a:pt x="326582" y="93547"/>
                </a:lnTo>
                <a:lnTo>
                  <a:pt x="327245" y="95047"/>
                </a:lnTo>
                <a:lnTo>
                  <a:pt x="325053" y="96014"/>
                </a:lnTo>
                <a:lnTo>
                  <a:pt x="324565" y="96812"/>
                </a:lnTo>
                <a:lnTo>
                  <a:pt x="326368" y="99505"/>
                </a:lnTo>
                <a:lnTo>
                  <a:pt x="326141" y="98877"/>
                </a:lnTo>
                <a:lnTo>
                  <a:pt x="331302" y="97013"/>
                </a:lnTo>
                <a:lnTo>
                  <a:pt x="337138" y="97013"/>
                </a:lnTo>
                <a:lnTo>
                  <a:pt x="336312" y="94731"/>
                </a:lnTo>
                <a:lnTo>
                  <a:pt x="336112" y="94337"/>
                </a:lnTo>
                <a:lnTo>
                  <a:pt x="334139" y="91389"/>
                </a:lnTo>
                <a:close/>
              </a:path>
              <a:path w="1883409" h="817880">
                <a:moveTo>
                  <a:pt x="324783" y="96133"/>
                </a:moveTo>
                <a:lnTo>
                  <a:pt x="324264" y="96362"/>
                </a:lnTo>
                <a:lnTo>
                  <a:pt x="324565" y="96812"/>
                </a:lnTo>
                <a:lnTo>
                  <a:pt x="324925" y="96210"/>
                </a:lnTo>
                <a:lnTo>
                  <a:pt x="324783" y="96133"/>
                </a:lnTo>
                <a:close/>
              </a:path>
              <a:path w="1883409" h="817880">
                <a:moveTo>
                  <a:pt x="322737" y="95027"/>
                </a:moveTo>
                <a:lnTo>
                  <a:pt x="323480" y="96708"/>
                </a:lnTo>
                <a:lnTo>
                  <a:pt x="324264" y="96362"/>
                </a:lnTo>
                <a:lnTo>
                  <a:pt x="323730" y="95564"/>
                </a:lnTo>
                <a:lnTo>
                  <a:pt x="322737" y="95027"/>
                </a:lnTo>
                <a:close/>
              </a:path>
              <a:path w="1883409" h="817880">
                <a:moveTo>
                  <a:pt x="324264" y="96362"/>
                </a:moveTo>
                <a:lnTo>
                  <a:pt x="323480" y="96708"/>
                </a:lnTo>
                <a:lnTo>
                  <a:pt x="324496" y="96708"/>
                </a:lnTo>
                <a:lnTo>
                  <a:pt x="324264" y="96362"/>
                </a:lnTo>
                <a:close/>
              </a:path>
              <a:path w="1883409" h="817880">
                <a:moveTo>
                  <a:pt x="323730" y="95564"/>
                </a:moveTo>
                <a:lnTo>
                  <a:pt x="324264" y="96362"/>
                </a:lnTo>
                <a:lnTo>
                  <a:pt x="324783" y="96133"/>
                </a:lnTo>
                <a:lnTo>
                  <a:pt x="323730" y="95564"/>
                </a:lnTo>
                <a:close/>
              </a:path>
              <a:path w="1883409" h="817880">
                <a:moveTo>
                  <a:pt x="325025" y="96026"/>
                </a:moveTo>
                <a:lnTo>
                  <a:pt x="324783" y="96133"/>
                </a:lnTo>
                <a:lnTo>
                  <a:pt x="324925" y="96210"/>
                </a:lnTo>
                <a:lnTo>
                  <a:pt x="325025" y="96026"/>
                </a:lnTo>
                <a:close/>
              </a:path>
              <a:path w="1883409" h="817880">
                <a:moveTo>
                  <a:pt x="325053" y="96014"/>
                </a:moveTo>
                <a:lnTo>
                  <a:pt x="324925" y="96210"/>
                </a:lnTo>
                <a:lnTo>
                  <a:pt x="325053" y="96014"/>
                </a:lnTo>
                <a:close/>
              </a:path>
              <a:path w="1883409" h="817880">
                <a:moveTo>
                  <a:pt x="324306" y="93547"/>
                </a:moveTo>
                <a:lnTo>
                  <a:pt x="323123" y="94337"/>
                </a:lnTo>
                <a:lnTo>
                  <a:pt x="323050" y="94548"/>
                </a:lnTo>
                <a:lnTo>
                  <a:pt x="323730" y="95564"/>
                </a:lnTo>
                <a:lnTo>
                  <a:pt x="324783" y="96133"/>
                </a:lnTo>
                <a:lnTo>
                  <a:pt x="325025" y="96026"/>
                </a:lnTo>
                <a:lnTo>
                  <a:pt x="325826" y="94548"/>
                </a:lnTo>
                <a:lnTo>
                  <a:pt x="324306" y="93547"/>
                </a:lnTo>
                <a:close/>
              </a:path>
              <a:path w="1883409" h="817880">
                <a:moveTo>
                  <a:pt x="325856" y="94492"/>
                </a:moveTo>
                <a:lnTo>
                  <a:pt x="325025" y="96026"/>
                </a:lnTo>
                <a:lnTo>
                  <a:pt x="325836" y="94731"/>
                </a:lnTo>
                <a:lnTo>
                  <a:pt x="325856" y="94492"/>
                </a:lnTo>
                <a:close/>
              </a:path>
              <a:path w="1883409" h="817880">
                <a:moveTo>
                  <a:pt x="326486" y="93330"/>
                </a:moveTo>
                <a:lnTo>
                  <a:pt x="325940" y="94337"/>
                </a:lnTo>
                <a:lnTo>
                  <a:pt x="325836" y="94731"/>
                </a:lnTo>
                <a:lnTo>
                  <a:pt x="325053" y="96014"/>
                </a:lnTo>
                <a:lnTo>
                  <a:pt x="327245" y="95047"/>
                </a:lnTo>
                <a:lnTo>
                  <a:pt x="326486" y="93330"/>
                </a:lnTo>
                <a:close/>
              </a:path>
              <a:path w="1883409" h="817880">
                <a:moveTo>
                  <a:pt x="323417" y="93006"/>
                </a:moveTo>
                <a:lnTo>
                  <a:pt x="322695" y="94337"/>
                </a:lnTo>
                <a:lnTo>
                  <a:pt x="322660" y="94853"/>
                </a:lnTo>
                <a:lnTo>
                  <a:pt x="322773" y="95047"/>
                </a:lnTo>
                <a:lnTo>
                  <a:pt x="323730" y="95564"/>
                </a:lnTo>
                <a:lnTo>
                  <a:pt x="322975" y="94436"/>
                </a:lnTo>
                <a:lnTo>
                  <a:pt x="324306" y="93547"/>
                </a:lnTo>
                <a:lnTo>
                  <a:pt x="323417" y="93006"/>
                </a:lnTo>
                <a:close/>
              </a:path>
              <a:path w="1883409" h="817880">
                <a:moveTo>
                  <a:pt x="322550" y="94605"/>
                </a:moveTo>
                <a:lnTo>
                  <a:pt x="322415" y="94853"/>
                </a:lnTo>
                <a:lnTo>
                  <a:pt x="322737" y="95027"/>
                </a:lnTo>
                <a:lnTo>
                  <a:pt x="322550" y="94605"/>
                </a:lnTo>
                <a:close/>
              </a:path>
              <a:path w="1883409" h="817880">
                <a:moveTo>
                  <a:pt x="321263" y="91693"/>
                </a:moveTo>
                <a:lnTo>
                  <a:pt x="322550" y="94605"/>
                </a:lnTo>
                <a:lnTo>
                  <a:pt x="323417" y="93006"/>
                </a:lnTo>
                <a:lnTo>
                  <a:pt x="321263" y="91693"/>
                </a:lnTo>
                <a:close/>
              </a:path>
              <a:path w="1883409" h="817880">
                <a:moveTo>
                  <a:pt x="326063" y="92374"/>
                </a:moveTo>
                <a:lnTo>
                  <a:pt x="324306" y="93547"/>
                </a:lnTo>
                <a:lnTo>
                  <a:pt x="325856" y="94492"/>
                </a:lnTo>
                <a:lnTo>
                  <a:pt x="326486" y="93330"/>
                </a:lnTo>
                <a:lnTo>
                  <a:pt x="326063" y="92374"/>
                </a:lnTo>
                <a:close/>
              </a:path>
              <a:path w="1883409" h="817880">
                <a:moveTo>
                  <a:pt x="325028" y="90032"/>
                </a:moveTo>
                <a:lnTo>
                  <a:pt x="323417" y="93006"/>
                </a:lnTo>
                <a:lnTo>
                  <a:pt x="324306" y="93547"/>
                </a:lnTo>
                <a:lnTo>
                  <a:pt x="326063" y="92374"/>
                </a:lnTo>
                <a:lnTo>
                  <a:pt x="325028" y="90032"/>
                </a:lnTo>
                <a:close/>
              </a:path>
              <a:path w="1883409" h="817880">
                <a:moveTo>
                  <a:pt x="327537" y="91389"/>
                </a:moveTo>
                <a:lnTo>
                  <a:pt x="326063" y="92374"/>
                </a:lnTo>
                <a:lnTo>
                  <a:pt x="326486" y="93330"/>
                </a:lnTo>
                <a:lnTo>
                  <a:pt x="327537" y="91389"/>
                </a:lnTo>
                <a:close/>
              </a:path>
              <a:path w="1883409" h="817880">
                <a:moveTo>
                  <a:pt x="324128" y="91693"/>
                </a:moveTo>
                <a:lnTo>
                  <a:pt x="321263" y="91693"/>
                </a:lnTo>
                <a:lnTo>
                  <a:pt x="323417" y="93006"/>
                </a:lnTo>
                <a:lnTo>
                  <a:pt x="324128" y="91693"/>
                </a:lnTo>
                <a:close/>
              </a:path>
              <a:path w="1883409" h="817880">
                <a:moveTo>
                  <a:pt x="333231" y="90032"/>
                </a:moveTo>
                <a:lnTo>
                  <a:pt x="325028" y="90032"/>
                </a:lnTo>
                <a:lnTo>
                  <a:pt x="326063" y="92374"/>
                </a:lnTo>
                <a:lnTo>
                  <a:pt x="327537" y="91389"/>
                </a:lnTo>
                <a:lnTo>
                  <a:pt x="334139" y="91389"/>
                </a:lnTo>
                <a:lnTo>
                  <a:pt x="333231" y="90032"/>
                </a:lnTo>
                <a:close/>
              </a:path>
              <a:path w="1883409" h="817880">
                <a:moveTo>
                  <a:pt x="348157" y="137529"/>
                </a:moveTo>
                <a:lnTo>
                  <a:pt x="342597" y="137529"/>
                </a:lnTo>
                <a:lnTo>
                  <a:pt x="337254" y="138784"/>
                </a:lnTo>
                <a:lnTo>
                  <a:pt x="342354" y="168222"/>
                </a:lnTo>
                <a:lnTo>
                  <a:pt x="353169" y="166349"/>
                </a:lnTo>
                <a:lnTo>
                  <a:pt x="348157" y="137529"/>
                </a:lnTo>
                <a:close/>
              </a:path>
              <a:path w="1883409" h="817880">
                <a:moveTo>
                  <a:pt x="337217" y="138626"/>
                </a:moveTo>
                <a:lnTo>
                  <a:pt x="337244" y="138784"/>
                </a:lnTo>
                <a:lnTo>
                  <a:pt x="337217" y="138626"/>
                </a:lnTo>
                <a:close/>
              </a:path>
              <a:path w="1883409" h="817880">
                <a:moveTo>
                  <a:pt x="342597" y="137529"/>
                </a:moveTo>
                <a:lnTo>
                  <a:pt x="337189" y="138465"/>
                </a:lnTo>
                <a:lnTo>
                  <a:pt x="337254" y="138784"/>
                </a:lnTo>
                <a:lnTo>
                  <a:pt x="342597" y="137529"/>
                </a:lnTo>
                <a:close/>
              </a:path>
              <a:path w="1883409" h="817880">
                <a:moveTo>
                  <a:pt x="345563" y="126185"/>
                </a:moveTo>
                <a:lnTo>
                  <a:pt x="334878" y="128695"/>
                </a:lnTo>
                <a:lnTo>
                  <a:pt x="337217" y="138626"/>
                </a:lnTo>
                <a:lnTo>
                  <a:pt x="337189" y="138465"/>
                </a:lnTo>
                <a:lnTo>
                  <a:pt x="342597" y="137529"/>
                </a:lnTo>
                <a:lnTo>
                  <a:pt x="348157" y="137529"/>
                </a:lnTo>
                <a:lnTo>
                  <a:pt x="347939" y="136274"/>
                </a:lnTo>
                <a:lnTo>
                  <a:pt x="345563" y="126185"/>
                </a:lnTo>
                <a:close/>
              </a:path>
              <a:path w="1883409" h="817880">
                <a:moveTo>
                  <a:pt x="356075" y="183832"/>
                </a:moveTo>
                <a:lnTo>
                  <a:pt x="345204" y="185346"/>
                </a:lnTo>
                <a:lnTo>
                  <a:pt x="350812" y="225522"/>
                </a:lnTo>
                <a:lnTo>
                  <a:pt x="361683" y="224008"/>
                </a:lnTo>
                <a:lnTo>
                  <a:pt x="356075" y="183832"/>
                </a:lnTo>
                <a:close/>
              </a:path>
              <a:path w="1883409" h="817880">
                <a:moveTo>
                  <a:pt x="364108" y="241382"/>
                </a:moveTo>
                <a:lnTo>
                  <a:pt x="353237" y="242896"/>
                </a:lnTo>
                <a:lnTo>
                  <a:pt x="355985" y="262585"/>
                </a:lnTo>
                <a:lnTo>
                  <a:pt x="358773" y="283064"/>
                </a:lnTo>
                <a:lnTo>
                  <a:pt x="369649" y="281587"/>
                </a:lnTo>
                <a:lnTo>
                  <a:pt x="366856" y="261072"/>
                </a:lnTo>
                <a:lnTo>
                  <a:pt x="364108" y="241382"/>
                </a:lnTo>
                <a:close/>
              </a:path>
              <a:path w="1883409" h="817880">
                <a:moveTo>
                  <a:pt x="372015" y="298969"/>
                </a:moveTo>
                <a:lnTo>
                  <a:pt x="361139" y="300445"/>
                </a:lnTo>
                <a:lnTo>
                  <a:pt x="366611" y="340641"/>
                </a:lnTo>
                <a:lnTo>
                  <a:pt x="377487" y="339164"/>
                </a:lnTo>
                <a:lnTo>
                  <a:pt x="372015" y="298969"/>
                </a:lnTo>
                <a:close/>
              </a:path>
              <a:path w="1883409" h="817880">
                <a:moveTo>
                  <a:pt x="379853" y="356545"/>
                </a:moveTo>
                <a:lnTo>
                  <a:pt x="368977" y="358022"/>
                </a:lnTo>
                <a:lnTo>
                  <a:pt x="374449" y="398218"/>
                </a:lnTo>
                <a:lnTo>
                  <a:pt x="385325" y="396741"/>
                </a:lnTo>
                <a:lnTo>
                  <a:pt x="379853" y="356545"/>
                </a:lnTo>
                <a:close/>
              </a:path>
              <a:path w="1883409" h="817880">
                <a:moveTo>
                  <a:pt x="387691" y="414122"/>
                </a:moveTo>
                <a:lnTo>
                  <a:pt x="376815" y="415599"/>
                </a:lnTo>
                <a:lnTo>
                  <a:pt x="381126" y="447214"/>
                </a:lnTo>
                <a:lnTo>
                  <a:pt x="382785" y="455999"/>
                </a:lnTo>
                <a:lnTo>
                  <a:pt x="393572" y="453966"/>
                </a:lnTo>
                <a:lnTo>
                  <a:pt x="392104" y="446198"/>
                </a:lnTo>
                <a:lnTo>
                  <a:pt x="386519" y="446198"/>
                </a:lnTo>
                <a:lnTo>
                  <a:pt x="391912" y="445182"/>
                </a:lnTo>
                <a:lnTo>
                  <a:pt x="387691" y="414122"/>
                </a:lnTo>
                <a:close/>
              </a:path>
              <a:path w="1883409" h="817880">
                <a:moveTo>
                  <a:pt x="391912" y="445182"/>
                </a:moveTo>
                <a:lnTo>
                  <a:pt x="386519" y="446198"/>
                </a:lnTo>
                <a:lnTo>
                  <a:pt x="391957" y="445460"/>
                </a:lnTo>
                <a:lnTo>
                  <a:pt x="391912" y="445182"/>
                </a:lnTo>
                <a:close/>
              </a:path>
              <a:path w="1883409" h="817880">
                <a:moveTo>
                  <a:pt x="391938" y="445320"/>
                </a:moveTo>
                <a:lnTo>
                  <a:pt x="391957" y="445460"/>
                </a:lnTo>
                <a:lnTo>
                  <a:pt x="386519" y="446198"/>
                </a:lnTo>
                <a:lnTo>
                  <a:pt x="392104" y="446198"/>
                </a:lnTo>
                <a:lnTo>
                  <a:pt x="391938" y="445320"/>
                </a:lnTo>
                <a:close/>
              </a:path>
              <a:path w="1883409" h="817880">
                <a:moveTo>
                  <a:pt x="391920" y="445182"/>
                </a:moveTo>
                <a:lnTo>
                  <a:pt x="391938" y="445320"/>
                </a:lnTo>
                <a:lnTo>
                  <a:pt x="391920" y="445182"/>
                </a:lnTo>
                <a:close/>
              </a:path>
              <a:path w="1883409" h="817880">
                <a:moveTo>
                  <a:pt x="411560" y="525871"/>
                </a:moveTo>
                <a:lnTo>
                  <a:pt x="401567" y="530407"/>
                </a:lnTo>
                <a:lnTo>
                  <a:pt x="403115" y="533808"/>
                </a:lnTo>
                <a:lnTo>
                  <a:pt x="403459" y="534317"/>
                </a:lnTo>
                <a:lnTo>
                  <a:pt x="409918" y="541048"/>
                </a:lnTo>
                <a:lnTo>
                  <a:pt x="411148" y="541608"/>
                </a:lnTo>
                <a:lnTo>
                  <a:pt x="417709" y="541932"/>
                </a:lnTo>
                <a:lnTo>
                  <a:pt x="418913" y="541557"/>
                </a:lnTo>
                <a:lnTo>
                  <a:pt x="424292" y="537434"/>
                </a:lnTo>
                <a:lnTo>
                  <a:pt x="424745" y="536928"/>
                </a:lnTo>
                <a:lnTo>
                  <a:pt x="425069" y="536391"/>
                </a:lnTo>
                <a:lnTo>
                  <a:pt x="416638" y="536391"/>
                </a:lnTo>
                <a:lnTo>
                  <a:pt x="416495" y="536205"/>
                </a:lnTo>
                <a:lnTo>
                  <a:pt x="412873" y="536205"/>
                </a:lnTo>
                <a:lnTo>
                  <a:pt x="413132" y="530973"/>
                </a:lnTo>
                <a:lnTo>
                  <a:pt x="407853" y="530973"/>
                </a:lnTo>
                <a:lnTo>
                  <a:pt x="411815" y="527180"/>
                </a:lnTo>
                <a:lnTo>
                  <a:pt x="412156" y="527180"/>
                </a:lnTo>
                <a:lnTo>
                  <a:pt x="411560" y="525871"/>
                </a:lnTo>
                <a:close/>
              </a:path>
              <a:path w="1883409" h="817880">
                <a:moveTo>
                  <a:pt x="416835" y="532412"/>
                </a:moveTo>
                <a:lnTo>
                  <a:pt x="414960" y="534207"/>
                </a:lnTo>
                <a:lnTo>
                  <a:pt x="416638" y="536391"/>
                </a:lnTo>
                <a:lnTo>
                  <a:pt x="416835" y="532412"/>
                </a:lnTo>
                <a:close/>
              </a:path>
              <a:path w="1883409" h="817880">
                <a:moveTo>
                  <a:pt x="416886" y="531387"/>
                </a:moveTo>
                <a:lnTo>
                  <a:pt x="416638" y="536391"/>
                </a:lnTo>
                <a:lnTo>
                  <a:pt x="425069" y="536391"/>
                </a:lnTo>
                <a:lnTo>
                  <a:pt x="426812" y="533506"/>
                </a:lnTo>
                <a:lnTo>
                  <a:pt x="420403" y="533506"/>
                </a:lnTo>
                <a:lnTo>
                  <a:pt x="416886" y="531387"/>
                </a:lnTo>
                <a:close/>
              </a:path>
              <a:path w="1883409" h="817880">
                <a:moveTo>
                  <a:pt x="413144" y="530730"/>
                </a:moveTo>
                <a:lnTo>
                  <a:pt x="412873" y="536205"/>
                </a:lnTo>
                <a:lnTo>
                  <a:pt x="414960" y="534207"/>
                </a:lnTo>
                <a:lnTo>
                  <a:pt x="413297" y="532042"/>
                </a:lnTo>
                <a:lnTo>
                  <a:pt x="414896" y="530817"/>
                </a:lnTo>
                <a:lnTo>
                  <a:pt x="413144" y="530730"/>
                </a:lnTo>
                <a:close/>
              </a:path>
              <a:path w="1883409" h="817880">
                <a:moveTo>
                  <a:pt x="414960" y="534207"/>
                </a:moveTo>
                <a:lnTo>
                  <a:pt x="412873" y="536205"/>
                </a:lnTo>
                <a:lnTo>
                  <a:pt x="416495" y="536205"/>
                </a:lnTo>
                <a:lnTo>
                  <a:pt x="414960" y="534207"/>
                </a:lnTo>
                <a:close/>
              </a:path>
              <a:path w="1883409" h="817880">
                <a:moveTo>
                  <a:pt x="414896" y="530817"/>
                </a:moveTo>
                <a:lnTo>
                  <a:pt x="413297" y="532042"/>
                </a:lnTo>
                <a:lnTo>
                  <a:pt x="414960" y="534207"/>
                </a:lnTo>
                <a:lnTo>
                  <a:pt x="416835" y="532411"/>
                </a:lnTo>
                <a:lnTo>
                  <a:pt x="415325" y="530838"/>
                </a:lnTo>
                <a:lnTo>
                  <a:pt x="414896" y="530817"/>
                </a:lnTo>
                <a:close/>
              </a:path>
              <a:path w="1883409" h="817880">
                <a:moveTo>
                  <a:pt x="417062" y="529157"/>
                </a:moveTo>
                <a:lnTo>
                  <a:pt x="416239" y="529787"/>
                </a:lnTo>
                <a:lnTo>
                  <a:pt x="415864" y="530407"/>
                </a:lnTo>
                <a:lnTo>
                  <a:pt x="415795" y="530730"/>
                </a:lnTo>
                <a:lnTo>
                  <a:pt x="416032" y="530873"/>
                </a:lnTo>
                <a:lnTo>
                  <a:pt x="416909" y="530916"/>
                </a:lnTo>
                <a:lnTo>
                  <a:pt x="416886" y="531387"/>
                </a:lnTo>
                <a:lnTo>
                  <a:pt x="420403" y="533506"/>
                </a:lnTo>
                <a:lnTo>
                  <a:pt x="417062" y="529157"/>
                </a:lnTo>
                <a:close/>
              </a:path>
              <a:path w="1883409" h="817880">
                <a:moveTo>
                  <a:pt x="429438" y="529157"/>
                </a:moveTo>
                <a:lnTo>
                  <a:pt x="417062" y="529157"/>
                </a:lnTo>
                <a:lnTo>
                  <a:pt x="420403" y="533506"/>
                </a:lnTo>
                <a:lnTo>
                  <a:pt x="426812" y="533506"/>
                </a:lnTo>
                <a:lnTo>
                  <a:pt x="429438" y="529157"/>
                </a:lnTo>
                <a:close/>
              </a:path>
              <a:path w="1883409" h="817880">
                <a:moveTo>
                  <a:pt x="415325" y="530838"/>
                </a:moveTo>
                <a:lnTo>
                  <a:pt x="416835" y="532411"/>
                </a:lnTo>
                <a:lnTo>
                  <a:pt x="416886" y="531387"/>
                </a:lnTo>
                <a:lnTo>
                  <a:pt x="416032" y="530873"/>
                </a:lnTo>
                <a:lnTo>
                  <a:pt x="415325" y="530838"/>
                </a:lnTo>
                <a:close/>
              </a:path>
              <a:path w="1883409" h="817880">
                <a:moveTo>
                  <a:pt x="416032" y="530873"/>
                </a:moveTo>
                <a:lnTo>
                  <a:pt x="416886" y="531387"/>
                </a:lnTo>
                <a:lnTo>
                  <a:pt x="416909" y="530916"/>
                </a:lnTo>
                <a:lnTo>
                  <a:pt x="416032" y="530873"/>
                </a:lnTo>
                <a:close/>
              </a:path>
              <a:path w="1883409" h="817880">
                <a:moveTo>
                  <a:pt x="411815" y="527180"/>
                </a:moveTo>
                <a:lnTo>
                  <a:pt x="407853" y="530973"/>
                </a:lnTo>
                <a:lnTo>
                  <a:pt x="412850" y="528706"/>
                </a:lnTo>
                <a:lnTo>
                  <a:pt x="412463" y="527855"/>
                </a:lnTo>
                <a:lnTo>
                  <a:pt x="411815" y="527180"/>
                </a:lnTo>
                <a:close/>
              </a:path>
              <a:path w="1883409" h="817880">
                <a:moveTo>
                  <a:pt x="412463" y="527855"/>
                </a:moveTo>
                <a:lnTo>
                  <a:pt x="412850" y="528706"/>
                </a:lnTo>
                <a:lnTo>
                  <a:pt x="407853" y="530973"/>
                </a:lnTo>
                <a:lnTo>
                  <a:pt x="413132" y="530973"/>
                </a:lnTo>
                <a:lnTo>
                  <a:pt x="413144" y="530730"/>
                </a:lnTo>
                <a:lnTo>
                  <a:pt x="415009" y="530730"/>
                </a:lnTo>
                <a:lnTo>
                  <a:pt x="412463" y="527855"/>
                </a:lnTo>
                <a:close/>
              </a:path>
              <a:path w="1883409" h="817880">
                <a:moveTo>
                  <a:pt x="416239" y="529787"/>
                </a:moveTo>
                <a:lnTo>
                  <a:pt x="415131" y="530636"/>
                </a:lnTo>
                <a:lnTo>
                  <a:pt x="415325" y="530838"/>
                </a:lnTo>
                <a:lnTo>
                  <a:pt x="416032" y="530873"/>
                </a:lnTo>
                <a:lnTo>
                  <a:pt x="415795" y="530730"/>
                </a:lnTo>
                <a:lnTo>
                  <a:pt x="416239" y="529787"/>
                </a:lnTo>
                <a:close/>
              </a:path>
              <a:path w="1883409" h="817880">
                <a:moveTo>
                  <a:pt x="415131" y="530636"/>
                </a:moveTo>
                <a:lnTo>
                  <a:pt x="414896" y="530817"/>
                </a:lnTo>
                <a:lnTo>
                  <a:pt x="415325" y="530838"/>
                </a:lnTo>
                <a:lnTo>
                  <a:pt x="415131" y="530636"/>
                </a:lnTo>
                <a:close/>
              </a:path>
              <a:path w="1883409" h="817880">
                <a:moveTo>
                  <a:pt x="415009" y="530730"/>
                </a:moveTo>
                <a:lnTo>
                  <a:pt x="413144" y="530730"/>
                </a:lnTo>
                <a:lnTo>
                  <a:pt x="414896" y="530817"/>
                </a:lnTo>
                <a:close/>
              </a:path>
              <a:path w="1883409" h="817880">
                <a:moveTo>
                  <a:pt x="420459" y="522798"/>
                </a:moveTo>
                <a:lnTo>
                  <a:pt x="416239" y="529787"/>
                </a:lnTo>
                <a:lnTo>
                  <a:pt x="417062" y="529157"/>
                </a:lnTo>
                <a:lnTo>
                  <a:pt x="429438" y="529157"/>
                </a:lnTo>
                <a:lnTo>
                  <a:pt x="430297" y="527734"/>
                </a:lnTo>
                <a:lnTo>
                  <a:pt x="430444" y="527430"/>
                </a:lnTo>
                <a:lnTo>
                  <a:pt x="431281" y="525193"/>
                </a:lnTo>
                <a:lnTo>
                  <a:pt x="425422" y="525193"/>
                </a:lnTo>
                <a:lnTo>
                  <a:pt x="420281" y="523274"/>
                </a:lnTo>
                <a:lnTo>
                  <a:pt x="420459" y="522798"/>
                </a:lnTo>
                <a:close/>
              </a:path>
              <a:path w="1883409" h="817880">
                <a:moveTo>
                  <a:pt x="412156" y="527180"/>
                </a:moveTo>
                <a:lnTo>
                  <a:pt x="411815" y="527180"/>
                </a:lnTo>
                <a:lnTo>
                  <a:pt x="412463" y="527855"/>
                </a:lnTo>
                <a:lnTo>
                  <a:pt x="412156" y="527180"/>
                </a:lnTo>
                <a:close/>
              </a:path>
              <a:path w="1883409" h="817880">
                <a:moveTo>
                  <a:pt x="420723" y="522362"/>
                </a:moveTo>
                <a:lnTo>
                  <a:pt x="420459" y="522798"/>
                </a:lnTo>
                <a:lnTo>
                  <a:pt x="420281" y="523274"/>
                </a:lnTo>
                <a:lnTo>
                  <a:pt x="425422" y="525193"/>
                </a:lnTo>
                <a:lnTo>
                  <a:pt x="420723" y="522362"/>
                </a:lnTo>
                <a:close/>
              </a:path>
              <a:path w="1883409" h="817880">
                <a:moveTo>
                  <a:pt x="432341" y="522362"/>
                </a:moveTo>
                <a:lnTo>
                  <a:pt x="420723" y="522362"/>
                </a:lnTo>
                <a:lnTo>
                  <a:pt x="425422" y="525193"/>
                </a:lnTo>
                <a:lnTo>
                  <a:pt x="431281" y="525193"/>
                </a:lnTo>
                <a:lnTo>
                  <a:pt x="432341" y="522362"/>
                </a:lnTo>
                <a:close/>
              </a:path>
              <a:path w="1883409" h="817880">
                <a:moveTo>
                  <a:pt x="424486" y="512040"/>
                </a:moveTo>
                <a:lnTo>
                  <a:pt x="420459" y="522798"/>
                </a:lnTo>
                <a:lnTo>
                  <a:pt x="420723" y="522362"/>
                </a:lnTo>
                <a:lnTo>
                  <a:pt x="432341" y="522362"/>
                </a:lnTo>
                <a:lnTo>
                  <a:pt x="434767" y="515879"/>
                </a:lnTo>
                <a:lnTo>
                  <a:pt x="424486" y="512040"/>
                </a:lnTo>
                <a:close/>
              </a:path>
              <a:path w="1883409" h="817880">
                <a:moveTo>
                  <a:pt x="396827" y="471204"/>
                </a:moveTo>
                <a:lnTo>
                  <a:pt x="386041" y="473236"/>
                </a:lnTo>
                <a:lnTo>
                  <a:pt x="390014" y="494170"/>
                </a:lnTo>
                <a:lnTo>
                  <a:pt x="395268" y="513172"/>
                </a:lnTo>
                <a:lnTo>
                  <a:pt x="405849" y="510253"/>
                </a:lnTo>
                <a:lnTo>
                  <a:pt x="400998" y="492710"/>
                </a:lnTo>
                <a:lnTo>
                  <a:pt x="395304" y="492710"/>
                </a:lnTo>
                <a:lnTo>
                  <a:pt x="400594" y="491251"/>
                </a:lnTo>
                <a:lnTo>
                  <a:pt x="396827" y="471204"/>
                </a:lnTo>
                <a:close/>
              </a:path>
              <a:path w="1883409" h="817880">
                <a:moveTo>
                  <a:pt x="433895" y="479452"/>
                </a:moveTo>
                <a:lnTo>
                  <a:pt x="429457" y="495761"/>
                </a:lnTo>
                <a:lnTo>
                  <a:pt x="440049" y="498637"/>
                </a:lnTo>
                <a:lnTo>
                  <a:pt x="444588" y="481930"/>
                </a:lnTo>
                <a:lnTo>
                  <a:pt x="444845" y="480758"/>
                </a:lnTo>
                <a:lnTo>
                  <a:pt x="439227" y="480758"/>
                </a:lnTo>
                <a:lnTo>
                  <a:pt x="433865" y="479587"/>
                </a:lnTo>
                <a:lnTo>
                  <a:pt x="433895" y="479452"/>
                </a:lnTo>
                <a:close/>
              </a:path>
              <a:path w="1883409" h="817880">
                <a:moveTo>
                  <a:pt x="400594" y="491251"/>
                </a:moveTo>
                <a:lnTo>
                  <a:pt x="395304" y="492710"/>
                </a:lnTo>
                <a:lnTo>
                  <a:pt x="400697" y="491694"/>
                </a:lnTo>
                <a:lnTo>
                  <a:pt x="400594" y="491251"/>
                </a:lnTo>
                <a:close/>
              </a:path>
              <a:path w="1883409" h="817880">
                <a:moveTo>
                  <a:pt x="400655" y="491470"/>
                </a:moveTo>
                <a:lnTo>
                  <a:pt x="400697" y="491694"/>
                </a:lnTo>
                <a:lnTo>
                  <a:pt x="395304" y="492710"/>
                </a:lnTo>
                <a:lnTo>
                  <a:pt x="400998" y="492710"/>
                </a:lnTo>
                <a:lnTo>
                  <a:pt x="400655" y="491470"/>
                </a:lnTo>
                <a:close/>
              </a:path>
              <a:path w="1883409" h="817880">
                <a:moveTo>
                  <a:pt x="400613" y="491251"/>
                </a:moveTo>
                <a:lnTo>
                  <a:pt x="400655" y="491470"/>
                </a:lnTo>
                <a:lnTo>
                  <a:pt x="400613" y="491251"/>
                </a:lnTo>
                <a:close/>
              </a:path>
              <a:path w="1883409" h="817880">
                <a:moveTo>
                  <a:pt x="433931" y="479320"/>
                </a:moveTo>
                <a:lnTo>
                  <a:pt x="433865" y="479587"/>
                </a:lnTo>
                <a:lnTo>
                  <a:pt x="439227" y="480758"/>
                </a:lnTo>
                <a:lnTo>
                  <a:pt x="433931" y="479320"/>
                </a:lnTo>
                <a:close/>
              </a:path>
              <a:path w="1883409" h="817880">
                <a:moveTo>
                  <a:pt x="445159" y="479320"/>
                </a:moveTo>
                <a:lnTo>
                  <a:pt x="433931" y="479320"/>
                </a:lnTo>
                <a:lnTo>
                  <a:pt x="439227" y="480758"/>
                </a:lnTo>
                <a:lnTo>
                  <a:pt x="444845" y="480758"/>
                </a:lnTo>
                <a:lnTo>
                  <a:pt x="445159" y="479320"/>
                </a:lnTo>
                <a:close/>
              </a:path>
              <a:path w="1883409" h="817880">
                <a:moveTo>
                  <a:pt x="438899" y="456602"/>
                </a:moveTo>
                <a:lnTo>
                  <a:pt x="433895" y="479452"/>
                </a:lnTo>
                <a:lnTo>
                  <a:pt x="433931" y="479320"/>
                </a:lnTo>
                <a:lnTo>
                  <a:pt x="445159" y="479320"/>
                </a:lnTo>
                <a:lnTo>
                  <a:pt x="449622" y="458945"/>
                </a:lnTo>
                <a:lnTo>
                  <a:pt x="438899" y="456602"/>
                </a:lnTo>
                <a:close/>
              </a:path>
              <a:path w="1883409" h="817880">
                <a:moveTo>
                  <a:pt x="451307" y="399838"/>
                </a:moveTo>
                <a:lnTo>
                  <a:pt x="442652" y="439466"/>
                </a:lnTo>
                <a:lnTo>
                  <a:pt x="453375" y="441808"/>
                </a:lnTo>
                <a:lnTo>
                  <a:pt x="462032" y="402170"/>
                </a:lnTo>
                <a:lnTo>
                  <a:pt x="451307" y="399838"/>
                </a:lnTo>
                <a:close/>
              </a:path>
              <a:path w="1883409" h="817880">
                <a:moveTo>
                  <a:pt x="463681" y="343061"/>
                </a:moveTo>
                <a:lnTo>
                  <a:pt x="455043" y="382698"/>
                </a:lnTo>
                <a:lnTo>
                  <a:pt x="465768" y="385030"/>
                </a:lnTo>
                <a:lnTo>
                  <a:pt x="474407" y="345393"/>
                </a:lnTo>
                <a:lnTo>
                  <a:pt x="463681" y="343061"/>
                </a:lnTo>
                <a:close/>
              </a:path>
              <a:path w="1883409" h="817880">
                <a:moveTo>
                  <a:pt x="480248" y="286421"/>
                </a:moveTo>
                <a:lnTo>
                  <a:pt x="476680" y="295004"/>
                </a:lnTo>
                <a:lnTo>
                  <a:pt x="467794" y="325633"/>
                </a:lnTo>
                <a:lnTo>
                  <a:pt x="478336" y="328685"/>
                </a:lnTo>
                <a:lnTo>
                  <a:pt x="486997" y="298836"/>
                </a:lnTo>
                <a:lnTo>
                  <a:pt x="481894" y="296728"/>
                </a:lnTo>
                <a:lnTo>
                  <a:pt x="487840" y="296728"/>
                </a:lnTo>
                <a:lnTo>
                  <a:pt x="490380" y="290637"/>
                </a:lnTo>
                <a:lnTo>
                  <a:pt x="480248" y="286421"/>
                </a:lnTo>
                <a:close/>
              </a:path>
              <a:path w="1883409" h="817880">
                <a:moveTo>
                  <a:pt x="481894" y="296728"/>
                </a:moveTo>
                <a:lnTo>
                  <a:pt x="486960" y="298836"/>
                </a:lnTo>
                <a:lnTo>
                  <a:pt x="487079" y="298551"/>
                </a:lnTo>
                <a:lnTo>
                  <a:pt x="487166" y="298254"/>
                </a:lnTo>
                <a:lnTo>
                  <a:pt x="481894" y="296728"/>
                </a:lnTo>
                <a:close/>
              </a:path>
              <a:path w="1883409" h="817880">
                <a:moveTo>
                  <a:pt x="487079" y="298551"/>
                </a:moveTo>
                <a:lnTo>
                  <a:pt x="486960" y="298836"/>
                </a:lnTo>
                <a:lnTo>
                  <a:pt x="487079" y="298551"/>
                </a:lnTo>
                <a:close/>
              </a:path>
              <a:path w="1883409" h="817880">
                <a:moveTo>
                  <a:pt x="487840" y="296728"/>
                </a:moveTo>
                <a:lnTo>
                  <a:pt x="481894" y="296728"/>
                </a:lnTo>
                <a:lnTo>
                  <a:pt x="487166" y="298254"/>
                </a:lnTo>
                <a:lnTo>
                  <a:pt x="487079" y="298551"/>
                </a:lnTo>
                <a:lnTo>
                  <a:pt x="487840" y="296728"/>
                </a:lnTo>
                <a:close/>
              </a:path>
              <a:path w="1883409" h="817880">
                <a:moveTo>
                  <a:pt x="512653" y="277212"/>
                </a:moveTo>
                <a:lnTo>
                  <a:pt x="517672" y="285402"/>
                </a:lnTo>
                <a:lnTo>
                  <a:pt x="527034" y="279679"/>
                </a:lnTo>
                <a:lnTo>
                  <a:pt x="525779" y="277631"/>
                </a:lnTo>
                <a:lnTo>
                  <a:pt x="513052" y="277631"/>
                </a:lnTo>
                <a:lnTo>
                  <a:pt x="512653" y="277212"/>
                </a:lnTo>
                <a:close/>
              </a:path>
              <a:path w="1883409" h="817880">
                <a:moveTo>
                  <a:pt x="517032" y="273858"/>
                </a:moveTo>
                <a:lnTo>
                  <a:pt x="512351" y="276719"/>
                </a:lnTo>
                <a:lnTo>
                  <a:pt x="512653" y="277212"/>
                </a:lnTo>
                <a:lnTo>
                  <a:pt x="513052" y="277631"/>
                </a:lnTo>
                <a:lnTo>
                  <a:pt x="517032" y="273858"/>
                </a:lnTo>
                <a:close/>
              </a:path>
              <a:path w="1883409" h="817880">
                <a:moveTo>
                  <a:pt x="523467" y="273858"/>
                </a:moveTo>
                <a:lnTo>
                  <a:pt x="517032" y="273858"/>
                </a:lnTo>
                <a:lnTo>
                  <a:pt x="513052" y="277631"/>
                </a:lnTo>
                <a:lnTo>
                  <a:pt x="525779" y="277631"/>
                </a:lnTo>
                <a:lnTo>
                  <a:pt x="523467" y="273858"/>
                </a:lnTo>
                <a:close/>
              </a:path>
              <a:path w="1883409" h="817880">
                <a:moveTo>
                  <a:pt x="518325" y="267254"/>
                </a:moveTo>
                <a:lnTo>
                  <a:pt x="510758" y="267254"/>
                </a:lnTo>
                <a:lnTo>
                  <a:pt x="508431" y="272219"/>
                </a:lnTo>
                <a:lnTo>
                  <a:pt x="507909" y="272219"/>
                </a:lnTo>
                <a:lnTo>
                  <a:pt x="512653" y="277212"/>
                </a:lnTo>
                <a:lnTo>
                  <a:pt x="512351" y="276719"/>
                </a:lnTo>
                <a:lnTo>
                  <a:pt x="517032" y="273858"/>
                </a:lnTo>
                <a:lnTo>
                  <a:pt x="523467" y="273858"/>
                </a:lnTo>
                <a:lnTo>
                  <a:pt x="522463" y="272219"/>
                </a:lnTo>
                <a:lnTo>
                  <a:pt x="508431" y="272219"/>
                </a:lnTo>
                <a:lnTo>
                  <a:pt x="507491" y="271780"/>
                </a:lnTo>
                <a:lnTo>
                  <a:pt x="522194" y="271780"/>
                </a:lnTo>
                <a:lnTo>
                  <a:pt x="521512" y="270667"/>
                </a:lnTo>
                <a:lnTo>
                  <a:pt x="521266" y="270350"/>
                </a:lnTo>
                <a:lnTo>
                  <a:pt x="518325" y="267254"/>
                </a:lnTo>
                <a:close/>
              </a:path>
              <a:path w="1883409" h="817880">
                <a:moveTo>
                  <a:pt x="506121" y="259340"/>
                </a:moveTo>
                <a:lnTo>
                  <a:pt x="488680" y="269920"/>
                </a:lnTo>
                <a:lnTo>
                  <a:pt x="497807" y="276011"/>
                </a:lnTo>
                <a:lnTo>
                  <a:pt x="499372" y="273671"/>
                </a:lnTo>
                <a:lnTo>
                  <a:pt x="499004" y="273671"/>
                </a:lnTo>
                <a:lnTo>
                  <a:pt x="495699" y="269295"/>
                </a:lnTo>
                <a:lnTo>
                  <a:pt x="501175" y="269295"/>
                </a:lnTo>
                <a:lnTo>
                  <a:pt x="500718" y="265513"/>
                </a:lnTo>
                <a:lnTo>
                  <a:pt x="505454" y="265513"/>
                </a:lnTo>
                <a:lnTo>
                  <a:pt x="505738" y="264907"/>
                </a:lnTo>
                <a:lnTo>
                  <a:pt x="516095" y="264907"/>
                </a:lnTo>
                <a:lnTo>
                  <a:pt x="514262" y="262979"/>
                </a:lnTo>
                <a:lnTo>
                  <a:pt x="513711" y="262582"/>
                </a:lnTo>
                <a:lnTo>
                  <a:pt x="507115" y="259499"/>
                </a:lnTo>
                <a:lnTo>
                  <a:pt x="506121" y="259340"/>
                </a:lnTo>
                <a:close/>
              </a:path>
              <a:path w="1883409" h="817880">
                <a:moveTo>
                  <a:pt x="495699" y="269295"/>
                </a:moveTo>
                <a:lnTo>
                  <a:pt x="499004" y="273671"/>
                </a:lnTo>
                <a:lnTo>
                  <a:pt x="499746" y="273112"/>
                </a:lnTo>
                <a:lnTo>
                  <a:pt x="500262" y="272341"/>
                </a:lnTo>
                <a:lnTo>
                  <a:pt x="495699" y="269295"/>
                </a:lnTo>
                <a:close/>
              </a:path>
              <a:path w="1883409" h="817880">
                <a:moveTo>
                  <a:pt x="499746" y="273112"/>
                </a:moveTo>
                <a:lnTo>
                  <a:pt x="499004" y="273671"/>
                </a:lnTo>
                <a:lnTo>
                  <a:pt x="499372" y="273671"/>
                </a:lnTo>
                <a:lnTo>
                  <a:pt x="499746" y="273112"/>
                </a:lnTo>
                <a:close/>
              </a:path>
              <a:path w="1883409" h="817880">
                <a:moveTo>
                  <a:pt x="501175" y="269295"/>
                </a:moveTo>
                <a:lnTo>
                  <a:pt x="495699" y="269295"/>
                </a:lnTo>
                <a:lnTo>
                  <a:pt x="500262" y="272341"/>
                </a:lnTo>
                <a:lnTo>
                  <a:pt x="499746" y="273112"/>
                </a:lnTo>
                <a:lnTo>
                  <a:pt x="502608" y="270955"/>
                </a:lnTo>
                <a:lnTo>
                  <a:pt x="501376" y="270955"/>
                </a:lnTo>
                <a:lnTo>
                  <a:pt x="501175" y="269295"/>
                </a:lnTo>
                <a:close/>
              </a:path>
              <a:path w="1883409" h="817880">
                <a:moveTo>
                  <a:pt x="510758" y="267254"/>
                </a:moveTo>
                <a:lnTo>
                  <a:pt x="506777" y="271028"/>
                </a:lnTo>
                <a:lnTo>
                  <a:pt x="507491" y="271780"/>
                </a:lnTo>
                <a:lnTo>
                  <a:pt x="508431" y="272219"/>
                </a:lnTo>
                <a:lnTo>
                  <a:pt x="510758" y="267254"/>
                </a:lnTo>
                <a:close/>
              </a:path>
              <a:path w="1883409" h="817880">
                <a:moveTo>
                  <a:pt x="516095" y="264907"/>
                </a:moveTo>
                <a:lnTo>
                  <a:pt x="505738" y="264907"/>
                </a:lnTo>
                <a:lnTo>
                  <a:pt x="506268" y="269295"/>
                </a:lnTo>
                <a:lnTo>
                  <a:pt x="506285" y="270363"/>
                </a:lnTo>
                <a:lnTo>
                  <a:pt x="504835" y="270538"/>
                </a:lnTo>
                <a:lnTo>
                  <a:pt x="507491" y="271780"/>
                </a:lnTo>
                <a:lnTo>
                  <a:pt x="506777" y="271028"/>
                </a:lnTo>
                <a:lnTo>
                  <a:pt x="510758" y="267254"/>
                </a:lnTo>
                <a:lnTo>
                  <a:pt x="518325" y="267254"/>
                </a:lnTo>
                <a:lnTo>
                  <a:pt x="516095" y="264907"/>
                </a:lnTo>
                <a:close/>
              </a:path>
              <a:path w="1883409" h="817880">
                <a:moveTo>
                  <a:pt x="500718" y="265513"/>
                </a:moveTo>
                <a:lnTo>
                  <a:pt x="501376" y="270955"/>
                </a:lnTo>
                <a:lnTo>
                  <a:pt x="502843" y="270778"/>
                </a:lnTo>
                <a:lnTo>
                  <a:pt x="503803" y="270055"/>
                </a:lnTo>
                <a:lnTo>
                  <a:pt x="503412" y="269872"/>
                </a:lnTo>
                <a:lnTo>
                  <a:pt x="503641" y="269382"/>
                </a:lnTo>
                <a:lnTo>
                  <a:pt x="500718" y="265513"/>
                </a:lnTo>
                <a:close/>
              </a:path>
              <a:path w="1883409" h="817880">
                <a:moveTo>
                  <a:pt x="502843" y="270778"/>
                </a:moveTo>
                <a:lnTo>
                  <a:pt x="501376" y="270955"/>
                </a:lnTo>
                <a:lnTo>
                  <a:pt x="502608" y="270955"/>
                </a:lnTo>
                <a:lnTo>
                  <a:pt x="502843" y="270778"/>
                </a:lnTo>
                <a:close/>
              </a:path>
              <a:path w="1883409" h="817880">
                <a:moveTo>
                  <a:pt x="503803" y="270055"/>
                </a:moveTo>
                <a:lnTo>
                  <a:pt x="502843" y="270778"/>
                </a:lnTo>
                <a:lnTo>
                  <a:pt x="504835" y="270538"/>
                </a:lnTo>
                <a:lnTo>
                  <a:pt x="503803" y="270055"/>
                </a:lnTo>
                <a:close/>
              </a:path>
              <a:path w="1883409" h="817880">
                <a:moveTo>
                  <a:pt x="505738" y="264907"/>
                </a:moveTo>
                <a:lnTo>
                  <a:pt x="503641" y="269382"/>
                </a:lnTo>
                <a:lnTo>
                  <a:pt x="504011" y="269872"/>
                </a:lnTo>
                <a:lnTo>
                  <a:pt x="503803" y="270055"/>
                </a:lnTo>
                <a:lnTo>
                  <a:pt x="504835" y="270538"/>
                </a:lnTo>
                <a:lnTo>
                  <a:pt x="506285" y="270363"/>
                </a:lnTo>
                <a:lnTo>
                  <a:pt x="506268" y="269295"/>
                </a:lnTo>
                <a:lnTo>
                  <a:pt x="505738" y="264907"/>
                </a:lnTo>
                <a:close/>
              </a:path>
              <a:path w="1883409" h="817880">
                <a:moveTo>
                  <a:pt x="503641" y="269382"/>
                </a:moveTo>
                <a:lnTo>
                  <a:pt x="503412" y="269872"/>
                </a:lnTo>
                <a:lnTo>
                  <a:pt x="503803" y="270055"/>
                </a:lnTo>
                <a:lnTo>
                  <a:pt x="503982" y="269920"/>
                </a:lnTo>
                <a:lnTo>
                  <a:pt x="503641" y="269382"/>
                </a:lnTo>
                <a:close/>
              </a:path>
              <a:path w="1883409" h="817880">
                <a:moveTo>
                  <a:pt x="505454" y="265513"/>
                </a:moveTo>
                <a:lnTo>
                  <a:pt x="500718" y="265513"/>
                </a:lnTo>
                <a:lnTo>
                  <a:pt x="503641" y="269382"/>
                </a:lnTo>
                <a:lnTo>
                  <a:pt x="505454" y="265513"/>
                </a:lnTo>
                <a:close/>
              </a:path>
              <a:path w="1883409" h="817880">
                <a:moveTo>
                  <a:pt x="535178" y="295888"/>
                </a:moveTo>
                <a:lnTo>
                  <a:pt x="525234" y="300529"/>
                </a:lnTo>
                <a:lnTo>
                  <a:pt x="530884" y="312608"/>
                </a:lnTo>
                <a:lnTo>
                  <a:pt x="542142" y="337348"/>
                </a:lnTo>
                <a:lnTo>
                  <a:pt x="552135" y="332811"/>
                </a:lnTo>
                <a:lnTo>
                  <a:pt x="540829" y="307967"/>
                </a:lnTo>
                <a:lnTo>
                  <a:pt x="535178" y="295888"/>
                </a:lnTo>
                <a:close/>
              </a:path>
              <a:path w="1883409" h="817880">
                <a:moveTo>
                  <a:pt x="559402" y="348781"/>
                </a:moveTo>
                <a:lnTo>
                  <a:pt x="549409" y="353317"/>
                </a:lnTo>
                <a:lnTo>
                  <a:pt x="553553" y="362424"/>
                </a:lnTo>
                <a:lnTo>
                  <a:pt x="553807" y="362857"/>
                </a:lnTo>
                <a:lnTo>
                  <a:pt x="564044" y="379024"/>
                </a:lnTo>
                <a:lnTo>
                  <a:pt x="564271" y="379313"/>
                </a:lnTo>
                <a:lnTo>
                  <a:pt x="572885" y="388272"/>
                </a:lnTo>
                <a:lnTo>
                  <a:pt x="580802" y="380678"/>
                </a:lnTo>
                <a:lnTo>
                  <a:pt x="576094" y="375782"/>
                </a:lnTo>
                <a:lnTo>
                  <a:pt x="568485" y="375782"/>
                </a:lnTo>
                <a:lnTo>
                  <a:pt x="572443" y="371985"/>
                </a:lnTo>
                <a:lnTo>
                  <a:pt x="572574" y="371985"/>
                </a:lnTo>
                <a:lnTo>
                  <a:pt x="564939" y="359927"/>
                </a:lnTo>
                <a:lnTo>
                  <a:pt x="558445" y="359927"/>
                </a:lnTo>
                <a:lnTo>
                  <a:pt x="563084" y="356997"/>
                </a:lnTo>
                <a:lnTo>
                  <a:pt x="559402" y="348781"/>
                </a:lnTo>
                <a:close/>
              </a:path>
              <a:path w="1883409" h="817880">
                <a:moveTo>
                  <a:pt x="572443" y="371985"/>
                </a:moveTo>
                <a:lnTo>
                  <a:pt x="568485" y="375782"/>
                </a:lnTo>
                <a:lnTo>
                  <a:pt x="573123" y="372852"/>
                </a:lnTo>
                <a:lnTo>
                  <a:pt x="572827" y="372384"/>
                </a:lnTo>
                <a:lnTo>
                  <a:pt x="572443" y="371985"/>
                </a:lnTo>
                <a:close/>
              </a:path>
              <a:path w="1883409" h="817880">
                <a:moveTo>
                  <a:pt x="572827" y="372384"/>
                </a:moveTo>
                <a:lnTo>
                  <a:pt x="573123" y="372852"/>
                </a:lnTo>
                <a:lnTo>
                  <a:pt x="568485" y="375782"/>
                </a:lnTo>
                <a:lnTo>
                  <a:pt x="576094" y="375782"/>
                </a:lnTo>
                <a:lnTo>
                  <a:pt x="572827" y="372384"/>
                </a:lnTo>
                <a:close/>
              </a:path>
              <a:path w="1883409" h="817880">
                <a:moveTo>
                  <a:pt x="572574" y="371985"/>
                </a:moveTo>
                <a:lnTo>
                  <a:pt x="572443" y="371985"/>
                </a:lnTo>
                <a:lnTo>
                  <a:pt x="572827" y="372384"/>
                </a:lnTo>
                <a:lnTo>
                  <a:pt x="572574" y="371985"/>
                </a:lnTo>
                <a:close/>
              </a:path>
              <a:path w="1883409" h="817880">
                <a:moveTo>
                  <a:pt x="563084" y="356997"/>
                </a:moveTo>
                <a:lnTo>
                  <a:pt x="558445" y="359927"/>
                </a:lnTo>
                <a:lnTo>
                  <a:pt x="563442" y="357659"/>
                </a:lnTo>
                <a:lnTo>
                  <a:pt x="563285" y="357314"/>
                </a:lnTo>
                <a:lnTo>
                  <a:pt x="563084" y="356997"/>
                </a:lnTo>
                <a:close/>
              </a:path>
              <a:path w="1883409" h="817880">
                <a:moveTo>
                  <a:pt x="563285" y="357314"/>
                </a:moveTo>
                <a:lnTo>
                  <a:pt x="563442" y="357659"/>
                </a:lnTo>
                <a:lnTo>
                  <a:pt x="558445" y="359927"/>
                </a:lnTo>
                <a:lnTo>
                  <a:pt x="564939" y="359927"/>
                </a:lnTo>
                <a:lnTo>
                  <a:pt x="563285" y="357314"/>
                </a:lnTo>
                <a:close/>
              </a:path>
              <a:path w="1883409" h="817880">
                <a:moveTo>
                  <a:pt x="563140" y="356997"/>
                </a:moveTo>
                <a:lnTo>
                  <a:pt x="563285" y="357314"/>
                </a:lnTo>
                <a:lnTo>
                  <a:pt x="563140" y="356997"/>
                </a:lnTo>
                <a:close/>
              </a:path>
              <a:path w="1883409" h="817880">
                <a:moveTo>
                  <a:pt x="600161" y="384768"/>
                </a:moveTo>
                <a:lnTo>
                  <a:pt x="592432" y="385387"/>
                </a:lnTo>
                <a:lnTo>
                  <a:pt x="593305" y="396313"/>
                </a:lnTo>
                <a:lnTo>
                  <a:pt x="601893" y="395628"/>
                </a:lnTo>
                <a:lnTo>
                  <a:pt x="602230" y="395569"/>
                </a:lnTo>
                <a:lnTo>
                  <a:pt x="619707" y="390791"/>
                </a:lnTo>
                <a:lnTo>
                  <a:pt x="619503" y="390191"/>
                </a:lnTo>
                <a:lnTo>
                  <a:pt x="601113" y="390191"/>
                </a:lnTo>
                <a:lnTo>
                  <a:pt x="599664" y="384904"/>
                </a:lnTo>
                <a:lnTo>
                  <a:pt x="600161" y="384768"/>
                </a:lnTo>
                <a:close/>
              </a:path>
              <a:path w="1883409" h="817880">
                <a:moveTo>
                  <a:pt x="618682" y="385387"/>
                </a:moveTo>
                <a:lnTo>
                  <a:pt x="619606" y="390791"/>
                </a:lnTo>
                <a:lnTo>
                  <a:pt x="619874" y="390745"/>
                </a:lnTo>
                <a:lnTo>
                  <a:pt x="620131" y="390675"/>
                </a:lnTo>
                <a:lnTo>
                  <a:pt x="618682" y="385387"/>
                </a:lnTo>
                <a:close/>
              </a:path>
              <a:path w="1883409" h="817880">
                <a:moveTo>
                  <a:pt x="619874" y="390745"/>
                </a:moveTo>
                <a:lnTo>
                  <a:pt x="619606" y="390791"/>
                </a:lnTo>
                <a:lnTo>
                  <a:pt x="619874" y="390745"/>
                </a:lnTo>
                <a:close/>
              </a:path>
              <a:path w="1883409" h="817880">
                <a:moveTo>
                  <a:pt x="631093" y="385387"/>
                </a:moveTo>
                <a:lnTo>
                  <a:pt x="618682" y="385387"/>
                </a:lnTo>
                <a:lnTo>
                  <a:pt x="620131" y="390675"/>
                </a:lnTo>
                <a:lnTo>
                  <a:pt x="619874" y="390745"/>
                </a:lnTo>
                <a:lnTo>
                  <a:pt x="631520" y="388759"/>
                </a:lnTo>
                <a:lnTo>
                  <a:pt x="630877" y="388718"/>
                </a:lnTo>
                <a:lnTo>
                  <a:pt x="631093" y="385387"/>
                </a:lnTo>
                <a:close/>
              </a:path>
              <a:path w="1883409" h="817880">
                <a:moveTo>
                  <a:pt x="600677" y="384727"/>
                </a:moveTo>
                <a:lnTo>
                  <a:pt x="600161" y="384768"/>
                </a:lnTo>
                <a:lnTo>
                  <a:pt x="599664" y="384904"/>
                </a:lnTo>
                <a:lnTo>
                  <a:pt x="601113" y="390191"/>
                </a:lnTo>
                <a:lnTo>
                  <a:pt x="600677" y="384727"/>
                </a:lnTo>
                <a:close/>
              </a:path>
              <a:path w="1883409" h="817880">
                <a:moveTo>
                  <a:pt x="631136" y="384727"/>
                </a:moveTo>
                <a:lnTo>
                  <a:pt x="600677" y="384727"/>
                </a:lnTo>
                <a:lnTo>
                  <a:pt x="601113" y="390191"/>
                </a:lnTo>
                <a:lnTo>
                  <a:pt x="619503" y="390191"/>
                </a:lnTo>
                <a:lnTo>
                  <a:pt x="618682" y="385387"/>
                </a:lnTo>
                <a:lnTo>
                  <a:pt x="631093" y="385387"/>
                </a:lnTo>
                <a:lnTo>
                  <a:pt x="631136" y="384727"/>
                </a:lnTo>
                <a:close/>
              </a:path>
              <a:path w="1883409" h="817880">
                <a:moveTo>
                  <a:pt x="632630" y="383247"/>
                </a:moveTo>
                <a:lnTo>
                  <a:pt x="631232" y="383247"/>
                </a:lnTo>
                <a:lnTo>
                  <a:pt x="632155" y="388651"/>
                </a:lnTo>
                <a:lnTo>
                  <a:pt x="631520" y="388759"/>
                </a:lnTo>
                <a:lnTo>
                  <a:pt x="632270" y="388808"/>
                </a:lnTo>
                <a:lnTo>
                  <a:pt x="632630" y="383247"/>
                </a:lnTo>
                <a:close/>
              </a:path>
              <a:path w="1883409" h="817880">
                <a:moveTo>
                  <a:pt x="631232" y="383247"/>
                </a:moveTo>
                <a:lnTo>
                  <a:pt x="630877" y="388718"/>
                </a:lnTo>
                <a:lnTo>
                  <a:pt x="631520" y="388759"/>
                </a:lnTo>
                <a:lnTo>
                  <a:pt x="632155" y="388651"/>
                </a:lnTo>
                <a:lnTo>
                  <a:pt x="631232" y="383247"/>
                </a:lnTo>
                <a:close/>
              </a:path>
              <a:path w="1883409" h="817880">
                <a:moveTo>
                  <a:pt x="631157" y="377749"/>
                </a:moveTo>
                <a:lnTo>
                  <a:pt x="630731" y="377772"/>
                </a:lnTo>
                <a:lnTo>
                  <a:pt x="617406" y="380053"/>
                </a:lnTo>
                <a:lnTo>
                  <a:pt x="600161" y="384768"/>
                </a:lnTo>
                <a:lnTo>
                  <a:pt x="600677" y="384727"/>
                </a:lnTo>
                <a:lnTo>
                  <a:pt x="631136" y="384727"/>
                </a:lnTo>
                <a:lnTo>
                  <a:pt x="631232" y="383247"/>
                </a:lnTo>
                <a:lnTo>
                  <a:pt x="632630" y="383247"/>
                </a:lnTo>
                <a:lnTo>
                  <a:pt x="632979" y="377867"/>
                </a:lnTo>
                <a:lnTo>
                  <a:pt x="631157" y="377749"/>
                </a:lnTo>
                <a:close/>
              </a:path>
              <a:path w="1883409" h="817880">
                <a:moveTo>
                  <a:pt x="673449" y="387526"/>
                </a:moveTo>
                <a:lnTo>
                  <a:pt x="655075" y="387526"/>
                </a:lnTo>
                <a:lnTo>
                  <a:pt x="653581" y="392801"/>
                </a:lnTo>
                <a:lnTo>
                  <a:pt x="675293" y="399590"/>
                </a:lnTo>
                <a:lnTo>
                  <a:pt x="675828" y="399673"/>
                </a:lnTo>
                <a:lnTo>
                  <a:pt x="685723" y="399733"/>
                </a:lnTo>
                <a:lnTo>
                  <a:pt x="686273" y="399652"/>
                </a:lnTo>
                <a:lnTo>
                  <a:pt x="690701" y="398289"/>
                </a:lnTo>
                <a:lnTo>
                  <a:pt x="689454" y="394247"/>
                </a:lnTo>
                <a:lnTo>
                  <a:pt x="685194" y="394247"/>
                </a:lnTo>
                <a:lnTo>
                  <a:pt x="676409" y="394195"/>
                </a:lnTo>
                <a:lnTo>
                  <a:pt x="676442" y="388713"/>
                </a:lnTo>
                <a:lnTo>
                  <a:pt x="677248" y="388713"/>
                </a:lnTo>
                <a:lnTo>
                  <a:pt x="673449" y="387526"/>
                </a:lnTo>
                <a:close/>
              </a:path>
              <a:path w="1883409" h="817880">
                <a:moveTo>
                  <a:pt x="684383" y="388761"/>
                </a:moveTo>
                <a:lnTo>
                  <a:pt x="683578" y="389009"/>
                </a:lnTo>
                <a:lnTo>
                  <a:pt x="685194" y="394247"/>
                </a:lnTo>
                <a:lnTo>
                  <a:pt x="685227" y="388766"/>
                </a:lnTo>
                <a:lnTo>
                  <a:pt x="684383" y="388761"/>
                </a:lnTo>
                <a:close/>
              </a:path>
              <a:path w="1883409" h="817880">
                <a:moveTo>
                  <a:pt x="687469" y="387811"/>
                </a:moveTo>
                <a:lnTo>
                  <a:pt x="684383" y="388761"/>
                </a:lnTo>
                <a:lnTo>
                  <a:pt x="685227" y="388766"/>
                </a:lnTo>
                <a:lnTo>
                  <a:pt x="685194" y="394247"/>
                </a:lnTo>
                <a:lnTo>
                  <a:pt x="689454" y="394247"/>
                </a:lnTo>
                <a:lnTo>
                  <a:pt x="687469" y="387811"/>
                </a:lnTo>
                <a:close/>
              </a:path>
              <a:path w="1883409" h="817880">
                <a:moveTo>
                  <a:pt x="676442" y="388713"/>
                </a:moveTo>
                <a:lnTo>
                  <a:pt x="676409" y="394195"/>
                </a:lnTo>
                <a:lnTo>
                  <a:pt x="678048" y="388963"/>
                </a:lnTo>
                <a:lnTo>
                  <a:pt x="677263" y="388718"/>
                </a:lnTo>
                <a:lnTo>
                  <a:pt x="676442" y="388713"/>
                </a:lnTo>
                <a:close/>
              </a:path>
              <a:path w="1883409" h="817880">
                <a:moveTo>
                  <a:pt x="677263" y="388718"/>
                </a:moveTo>
                <a:lnTo>
                  <a:pt x="678048" y="388963"/>
                </a:lnTo>
                <a:lnTo>
                  <a:pt x="676409" y="394195"/>
                </a:lnTo>
                <a:lnTo>
                  <a:pt x="685178" y="394195"/>
                </a:lnTo>
                <a:lnTo>
                  <a:pt x="683578" y="389009"/>
                </a:lnTo>
                <a:lnTo>
                  <a:pt x="684383" y="388761"/>
                </a:lnTo>
                <a:lnTo>
                  <a:pt x="677263" y="388718"/>
                </a:lnTo>
                <a:close/>
              </a:path>
              <a:path w="1883409" h="817880">
                <a:moveTo>
                  <a:pt x="653513" y="392782"/>
                </a:moveTo>
                <a:close/>
              </a:path>
              <a:path w="1883409" h="817880">
                <a:moveTo>
                  <a:pt x="655075" y="387526"/>
                </a:moveTo>
                <a:lnTo>
                  <a:pt x="653436" y="392757"/>
                </a:lnTo>
                <a:lnTo>
                  <a:pt x="653581" y="392801"/>
                </a:lnTo>
                <a:lnTo>
                  <a:pt x="655075" y="387526"/>
                </a:lnTo>
                <a:close/>
              </a:path>
              <a:path w="1883409" h="817880">
                <a:moveTo>
                  <a:pt x="651372" y="380782"/>
                </a:moveTo>
                <a:lnTo>
                  <a:pt x="648383" y="391331"/>
                </a:lnTo>
                <a:lnTo>
                  <a:pt x="653513" y="392782"/>
                </a:lnTo>
                <a:lnTo>
                  <a:pt x="655075" y="387526"/>
                </a:lnTo>
                <a:lnTo>
                  <a:pt x="673449" y="387526"/>
                </a:lnTo>
                <a:lnTo>
                  <a:pt x="656570" y="382251"/>
                </a:lnTo>
                <a:lnTo>
                  <a:pt x="651372" y="380782"/>
                </a:lnTo>
                <a:close/>
              </a:path>
              <a:path w="1883409" h="817880">
                <a:moveTo>
                  <a:pt x="677248" y="388713"/>
                </a:moveTo>
                <a:lnTo>
                  <a:pt x="676442" y="388713"/>
                </a:lnTo>
                <a:lnTo>
                  <a:pt x="677263" y="388718"/>
                </a:lnTo>
                <a:close/>
              </a:path>
              <a:path w="1883409" h="817880">
                <a:moveTo>
                  <a:pt x="704784" y="374443"/>
                </a:moveTo>
                <a:lnTo>
                  <a:pt x="699613" y="379798"/>
                </a:lnTo>
                <a:lnTo>
                  <a:pt x="707515" y="387409"/>
                </a:lnTo>
                <a:lnTo>
                  <a:pt x="713190" y="381530"/>
                </a:lnTo>
                <a:lnTo>
                  <a:pt x="713541" y="381067"/>
                </a:lnTo>
                <a:lnTo>
                  <a:pt x="715723" y="377934"/>
                </a:lnTo>
                <a:lnTo>
                  <a:pt x="709037" y="377934"/>
                </a:lnTo>
                <a:lnTo>
                  <a:pt x="704534" y="374802"/>
                </a:lnTo>
                <a:lnTo>
                  <a:pt x="704784" y="374443"/>
                </a:lnTo>
                <a:close/>
              </a:path>
              <a:path w="1883409" h="817880">
                <a:moveTo>
                  <a:pt x="705087" y="374129"/>
                </a:moveTo>
                <a:lnTo>
                  <a:pt x="704784" y="374443"/>
                </a:lnTo>
                <a:lnTo>
                  <a:pt x="704534" y="374802"/>
                </a:lnTo>
                <a:lnTo>
                  <a:pt x="709037" y="377934"/>
                </a:lnTo>
                <a:lnTo>
                  <a:pt x="705087" y="374129"/>
                </a:lnTo>
                <a:close/>
              </a:path>
              <a:path w="1883409" h="817880">
                <a:moveTo>
                  <a:pt x="718374" y="374129"/>
                </a:moveTo>
                <a:lnTo>
                  <a:pt x="705087" y="374129"/>
                </a:lnTo>
                <a:lnTo>
                  <a:pt x="709037" y="377934"/>
                </a:lnTo>
                <a:lnTo>
                  <a:pt x="715723" y="377934"/>
                </a:lnTo>
                <a:lnTo>
                  <a:pt x="718374" y="374129"/>
                </a:lnTo>
                <a:close/>
              </a:path>
              <a:path w="1883409" h="817880">
                <a:moveTo>
                  <a:pt x="714430" y="360608"/>
                </a:moveTo>
                <a:lnTo>
                  <a:pt x="704784" y="374443"/>
                </a:lnTo>
                <a:lnTo>
                  <a:pt x="705087" y="374129"/>
                </a:lnTo>
                <a:lnTo>
                  <a:pt x="718374" y="374129"/>
                </a:lnTo>
                <a:lnTo>
                  <a:pt x="723765" y="366390"/>
                </a:lnTo>
                <a:lnTo>
                  <a:pt x="725390" y="363535"/>
                </a:lnTo>
                <a:lnTo>
                  <a:pt x="719077" y="363535"/>
                </a:lnTo>
                <a:lnTo>
                  <a:pt x="714306" y="360826"/>
                </a:lnTo>
                <a:lnTo>
                  <a:pt x="714430" y="360608"/>
                </a:lnTo>
                <a:close/>
              </a:path>
              <a:path w="1883409" h="817880">
                <a:moveTo>
                  <a:pt x="714573" y="360403"/>
                </a:moveTo>
                <a:lnTo>
                  <a:pt x="714306" y="360826"/>
                </a:lnTo>
                <a:lnTo>
                  <a:pt x="719077" y="363535"/>
                </a:lnTo>
                <a:lnTo>
                  <a:pt x="714573" y="360403"/>
                </a:lnTo>
                <a:close/>
              </a:path>
              <a:path w="1883409" h="817880">
                <a:moveTo>
                  <a:pt x="727173" y="360403"/>
                </a:moveTo>
                <a:lnTo>
                  <a:pt x="714573" y="360403"/>
                </a:lnTo>
                <a:lnTo>
                  <a:pt x="719077" y="363535"/>
                </a:lnTo>
                <a:lnTo>
                  <a:pt x="725390" y="363535"/>
                </a:lnTo>
                <a:lnTo>
                  <a:pt x="727173" y="360403"/>
                </a:lnTo>
                <a:close/>
              </a:path>
              <a:path w="1883409" h="817880">
                <a:moveTo>
                  <a:pt x="721799" y="347662"/>
                </a:moveTo>
                <a:lnTo>
                  <a:pt x="714430" y="360608"/>
                </a:lnTo>
                <a:lnTo>
                  <a:pt x="714573" y="360403"/>
                </a:lnTo>
                <a:lnTo>
                  <a:pt x="727173" y="360403"/>
                </a:lnTo>
                <a:lnTo>
                  <a:pt x="731341" y="353081"/>
                </a:lnTo>
                <a:lnTo>
                  <a:pt x="721799" y="347662"/>
                </a:lnTo>
                <a:close/>
              </a:path>
              <a:path w="1883409" h="817880">
                <a:moveTo>
                  <a:pt x="754336" y="298246"/>
                </a:moveTo>
                <a:lnTo>
                  <a:pt x="746182" y="307083"/>
                </a:lnTo>
                <a:lnTo>
                  <a:pt x="745974" y="307355"/>
                </a:lnTo>
                <a:lnTo>
                  <a:pt x="731875" y="329961"/>
                </a:lnTo>
                <a:lnTo>
                  <a:pt x="730479" y="332413"/>
                </a:lnTo>
                <a:lnTo>
                  <a:pt x="740021" y="337832"/>
                </a:lnTo>
                <a:lnTo>
                  <a:pt x="741309" y="335569"/>
                </a:lnTo>
                <a:lnTo>
                  <a:pt x="736646" y="332670"/>
                </a:lnTo>
                <a:lnTo>
                  <a:pt x="743113" y="332670"/>
                </a:lnTo>
                <a:lnTo>
                  <a:pt x="754599" y="314260"/>
                </a:lnTo>
                <a:lnTo>
                  <a:pt x="750450" y="310545"/>
                </a:lnTo>
                <a:lnTo>
                  <a:pt x="757914" y="310545"/>
                </a:lnTo>
                <a:lnTo>
                  <a:pt x="762407" y="305675"/>
                </a:lnTo>
                <a:lnTo>
                  <a:pt x="754336" y="298246"/>
                </a:lnTo>
                <a:close/>
              </a:path>
              <a:path w="1883409" h="817880">
                <a:moveTo>
                  <a:pt x="736646" y="332670"/>
                </a:moveTo>
                <a:lnTo>
                  <a:pt x="741304" y="335569"/>
                </a:lnTo>
                <a:lnTo>
                  <a:pt x="741417" y="335380"/>
                </a:lnTo>
                <a:lnTo>
                  <a:pt x="736646" y="332670"/>
                </a:lnTo>
                <a:close/>
              </a:path>
              <a:path w="1883409" h="817880">
                <a:moveTo>
                  <a:pt x="743113" y="332670"/>
                </a:moveTo>
                <a:lnTo>
                  <a:pt x="736646" y="332670"/>
                </a:lnTo>
                <a:lnTo>
                  <a:pt x="741417" y="335380"/>
                </a:lnTo>
                <a:lnTo>
                  <a:pt x="743113" y="332670"/>
                </a:lnTo>
                <a:close/>
              </a:path>
              <a:path w="1883409" h="817880">
                <a:moveTo>
                  <a:pt x="750450" y="310545"/>
                </a:moveTo>
                <a:lnTo>
                  <a:pt x="754486" y="314260"/>
                </a:lnTo>
                <a:lnTo>
                  <a:pt x="754835" y="313882"/>
                </a:lnTo>
                <a:lnTo>
                  <a:pt x="755108" y="313444"/>
                </a:lnTo>
                <a:lnTo>
                  <a:pt x="750450" y="310545"/>
                </a:lnTo>
                <a:close/>
              </a:path>
              <a:path w="1883409" h="817880">
                <a:moveTo>
                  <a:pt x="754835" y="313882"/>
                </a:moveTo>
                <a:lnTo>
                  <a:pt x="754486" y="314260"/>
                </a:lnTo>
                <a:lnTo>
                  <a:pt x="754835" y="313882"/>
                </a:lnTo>
                <a:close/>
              </a:path>
              <a:path w="1883409" h="817880">
                <a:moveTo>
                  <a:pt x="757914" y="310545"/>
                </a:moveTo>
                <a:lnTo>
                  <a:pt x="750450" y="310545"/>
                </a:lnTo>
                <a:lnTo>
                  <a:pt x="755108" y="313444"/>
                </a:lnTo>
                <a:lnTo>
                  <a:pt x="754835" y="313882"/>
                </a:lnTo>
                <a:lnTo>
                  <a:pt x="757914" y="310545"/>
                </a:lnTo>
                <a:close/>
              </a:path>
              <a:path w="1883409" h="817880">
                <a:moveTo>
                  <a:pt x="801560" y="326359"/>
                </a:moveTo>
                <a:lnTo>
                  <a:pt x="795628" y="326359"/>
                </a:lnTo>
                <a:lnTo>
                  <a:pt x="790775" y="328920"/>
                </a:lnTo>
                <a:lnTo>
                  <a:pt x="792296" y="332671"/>
                </a:lnTo>
                <a:lnTo>
                  <a:pt x="802445" y="328494"/>
                </a:lnTo>
                <a:lnTo>
                  <a:pt x="801560" y="326359"/>
                </a:lnTo>
                <a:close/>
              </a:path>
              <a:path w="1883409" h="817880">
                <a:moveTo>
                  <a:pt x="790653" y="328687"/>
                </a:moveTo>
                <a:lnTo>
                  <a:pt x="790748" y="328920"/>
                </a:lnTo>
                <a:lnTo>
                  <a:pt x="790653" y="328687"/>
                </a:lnTo>
                <a:close/>
              </a:path>
              <a:path w="1883409" h="817880">
                <a:moveTo>
                  <a:pt x="795628" y="326359"/>
                </a:moveTo>
                <a:lnTo>
                  <a:pt x="790554" y="328447"/>
                </a:lnTo>
                <a:lnTo>
                  <a:pt x="790775" y="328920"/>
                </a:lnTo>
                <a:lnTo>
                  <a:pt x="795628" y="326359"/>
                </a:lnTo>
                <a:close/>
              </a:path>
              <a:path w="1883409" h="817880">
                <a:moveTo>
                  <a:pt x="794305" y="312123"/>
                </a:moveTo>
                <a:lnTo>
                  <a:pt x="788098" y="312123"/>
                </a:lnTo>
                <a:lnTo>
                  <a:pt x="783681" y="315377"/>
                </a:lnTo>
                <a:lnTo>
                  <a:pt x="790653" y="328687"/>
                </a:lnTo>
                <a:lnTo>
                  <a:pt x="790554" y="328447"/>
                </a:lnTo>
                <a:lnTo>
                  <a:pt x="795628" y="326359"/>
                </a:lnTo>
                <a:lnTo>
                  <a:pt x="801560" y="326359"/>
                </a:lnTo>
                <a:lnTo>
                  <a:pt x="800562" y="323952"/>
                </a:lnTo>
                <a:lnTo>
                  <a:pt x="794305" y="312123"/>
                </a:lnTo>
                <a:close/>
              </a:path>
              <a:path w="1883409" h="817880">
                <a:moveTo>
                  <a:pt x="783438" y="315048"/>
                </a:moveTo>
                <a:lnTo>
                  <a:pt x="783612" y="315377"/>
                </a:lnTo>
                <a:lnTo>
                  <a:pt x="783438" y="315048"/>
                </a:lnTo>
                <a:close/>
              </a:path>
              <a:path w="1883409" h="817880">
                <a:moveTo>
                  <a:pt x="788098" y="312123"/>
                </a:moveTo>
                <a:lnTo>
                  <a:pt x="783246" y="314684"/>
                </a:lnTo>
                <a:lnTo>
                  <a:pt x="783438" y="315048"/>
                </a:lnTo>
                <a:lnTo>
                  <a:pt x="783681" y="315377"/>
                </a:lnTo>
                <a:lnTo>
                  <a:pt x="788098" y="312123"/>
                </a:lnTo>
                <a:close/>
              </a:path>
              <a:path w="1883409" h="817880">
                <a:moveTo>
                  <a:pt x="777816" y="307434"/>
                </a:moveTo>
                <a:lnTo>
                  <a:pt x="783438" y="315048"/>
                </a:lnTo>
                <a:lnTo>
                  <a:pt x="783246" y="314684"/>
                </a:lnTo>
                <a:lnTo>
                  <a:pt x="788098" y="312123"/>
                </a:lnTo>
                <a:lnTo>
                  <a:pt x="794305" y="312123"/>
                </a:lnTo>
                <a:lnTo>
                  <a:pt x="792823" y="309321"/>
                </a:lnTo>
                <a:lnTo>
                  <a:pt x="792515" y="308869"/>
                </a:lnTo>
                <a:lnTo>
                  <a:pt x="791778" y="307870"/>
                </a:lnTo>
                <a:lnTo>
                  <a:pt x="778351" y="307870"/>
                </a:lnTo>
                <a:lnTo>
                  <a:pt x="777816" y="307434"/>
                </a:lnTo>
                <a:close/>
              </a:path>
              <a:path w="1883409" h="817880">
                <a:moveTo>
                  <a:pt x="781824" y="303625"/>
                </a:moveTo>
                <a:lnTo>
                  <a:pt x="777407" y="306879"/>
                </a:lnTo>
                <a:lnTo>
                  <a:pt x="777816" y="307434"/>
                </a:lnTo>
                <a:lnTo>
                  <a:pt x="778351" y="307870"/>
                </a:lnTo>
                <a:lnTo>
                  <a:pt x="781824" y="303625"/>
                </a:lnTo>
                <a:close/>
              </a:path>
              <a:path w="1883409" h="817880">
                <a:moveTo>
                  <a:pt x="788643" y="303625"/>
                </a:moveTo>
                <a:lnTo>
                  <a:pt x="781824" y="303625"/>
                </a:lnTo>
                <a:lnTo>
                  <a:pt x="778351" y="307870"/>
                </a:lnTo>
                <a:lnTo>
                  <a:pt x="791778" y="307870"/>
                </a:lnTo>
                <a:lnTo>
                  <a:pt x="788643" y="303625"/>
                </a:lnTo>
                <a:close/>
              </a:path>
              <a:path w="1883409" h="817880">
                <a:moveTo>
                  <a:pt x="772885" y="303410"/>
                </a:moveTo>
                <a:lnTo>
                  <a:pt x="777816" y="307434"/>
                </a:lnTo>
                <a:lnTo>
                  <a:pt x="777407" y="306879"/>
                </a:lnTo>
                <a:lnTo>
                  <a:pt x="781685" y="303727"/>
                </a:lnTo>
                <a:lnTo>
                  <a:pt x="773880" y="303727"/>
                </a:lnTo>
                <a:lnTo>
                  <a:pt x="772885" y="303410"/>
                </a:lnTo>
                <a:close/>
              </a:path>
              <a:path w="1883409" h="817880">
                <a:moveTo>
                  <a:pt x="775549" y="298505"/>
                </a:moveTo>
                <a:lnTo>
                  <a:pt x="773402" y="301130"/>
                </a:lnTo>
                <a:lnTo>
                  <a:pt x="772884" y="302750"/>
                </a:lnTo>
                <a:lnTo>
                  <a:pt x="772810" y="303349"/>
                </a:lnTo>
                <a:lnTo>
                  <a:pt x="773880" y="303727"/>
                </a:lnTo>
                <a:lnTo>
                  <a:pt x="775549" y="298505"/>
                </a:lnTo>
                <a:close/>
              </a:path>
              <a:path w="1883409" h="817880">
                <a:moveTo>
                  <a:pt x="784224" y="298505"/>
                </a:moveTo>
                <a:lnTo>
                  <a:pt x="775549" y="298505"/>
                </a:lnTo>
                <a:lnTo>
                  <a:pt x="773880" y="303727"/>
                </a:lnTo>
                <a:lnTo>
                  <a:pt x="781685" y="303727"/>
                </a:lnTo>
                <a:lnTo>
                  <a:pt x="781824" y="303625"/>
                </a:lnTo>
                <a:lnTo>
                  <a:pt x="788643" y="303625"/>
                </a:lnTo>
                <a:lnTo>
                  <a:pt x="785967" y="300001"/>
                </a:lnTo>
                <a:lnTo>
                  <a:pt x="785652" y="299671"/>
                </a:lnTo>
                <a:lnTo>
                  <a:pt x="784224" y="298505"/>
                </a:lnTo>
                <a:close/>
              </a:path>
              <a:path w="1883409" h="817880">
                <a:moveTo>
                  <a:pt x="772717" y="303273"/>
                </a:moveTo>
                <a:lnTo>
                  <a:pt x="772885" y="303410"/>
                </a:lnTo>
                <a:lnTo>
                  <a:pt x="772717" y="303273"/>
                </a:lnTo>
                <a:close/>
              </a:path>
              <a:path w="1883409" h="817880">
                <a:moveTo>
                  <a:pt x="773402" y="301130"/>
                </a:moveTo>
                <a:lnTo>
                  <a:pt x="772077" y="302750"/>
                </a:lnTo>
                <a:lnTo>
                  <a:pt x="772717" y="303273"/>
                </a:lnTo>
                <a:lnTo>
                  <a:pt x="773402" y="301130"/>
                </a:lnTo>
                <a:close/>
              </a:path>
              <a:path w="1883409" h="817880">
                <a:moveTo>
                  <a:pt x="776031" y="292905"/>
                </a:moveTo>
                <a:lnTo>
                  <a:pt x="773402" y="301130"/>
                </a:lnTo>
                <a:lnTo>
                  <a:pt x="775549" y="298505"/>
                </a:lnTo>
                <a:lnTo>
                  <a:pt x="784224" y="298505"/>
                </a:lnTo>
                <a:lnTo>
                  <a:pt x="778482" y="293820"/>
                </a:lnTo>
                <a:lnTo>
                  <a:pt x="777881" y="293494"/>
                </a:lnTo>
                <a:lnTo>
                  <a:pt x="776031" y="292905"/>
                </a:lnTo>
                <a:close/>
              </a:path>
              <a:path w="1883409" h="817880">
                <a:moveTo>
                  <a:pt x="811550" y="350696"/>
                </a:moveTo>
                <a:lnTo>
                  <a:pt x="805667" y="350696"/>
                </a:lnTo>
                <a:lnTo>
                  <a:pt x="800593" y="352785"/>
                </a:lnTo>
                <a:lnTo>
                  <a:pt x="813666" y="386582"/>
                </a:lnTo>
                <a:lnTo>
                  <a:pt x="823905" y="382630"/>
                </a:lnTo>
                <a:lnTo>
                  <a:pt x="811550" y="350696"/>
                </a:lnTo>
                <a:close/>
              </a:path>
              <a:path w="1883409" h="817880">
                <a:moveTo>
                  <a:pt x="800570" y="352730"/>
                </a:moveTo>
                <a:close/>
              </a:path>
              <a:path w="1883409" h="817880">
                <a:moveTo>
                  <a:pt x="805667" y="350696"/>
                </a:moveTo>
                <a:lnTo>
                  <a:pt x="800548" y="352672"/>
                </a:lnTo>
                <a:lnTo>
                  <a:pt x="805667" y="350696"/>
                </a:lnTo>
                <a:close/>
              </a:path>
              <a:path w="1883409" h="817880">
                <a:moveTo>
                  <a:pt x="809135" y="344713"/>
                </a:moveTo>
                <a:lnTo>
                  <a:pt x="798986" y="348890"/>
                </a:lnTo>
                <a:lnTo>
                  <a:pt x="800570" y="352730"/>
                </a:lnTo>
                <a:lnTo>
                  <a:pt x="805667" y="350696"/>
                </a:lnTo>
                <a:lnTo>
                  <a:pt x="811550" y="350696"/>
                </a:lnTo>
                <a:lnTo>
                  <a:pt x="810742" y="348608"/>
                </a:lnTo>
                <a:lnTo>
                  <a:pt x="809135" y="344713"/>
                </a:lnTo>
                <a:close/>
              </a:path>
              <a:path w="1883409" h="817880">
                <a:moveTo>
                  <a:pt x="830235" y="398993"/>
                </a:moveTo>
                <a:lnTo>
                  <a:pt x="819996" y="402944"/>
                </a:lnTo>
                <a:lnTo>
                  <a:pt x="832043" y="434087"/>
                </a:lnTo>
                <a:lnTo>
                  <a:pt x="832193" y="434389"/>
                </a:lnTo>
                <a:lnTo>
                  <a:pt x="836326" y="441072"/>
                </a:lnTo>
                <a:lnTo>
                  <a:pt x="845665" y="435310"/>
                </a:lnTo>
                <a:lnTo>
                  <a:pt x="843491" y="431796"/>
                </a:lnTo>
                <a:lnTo>
                  <a:pt x="837041" y="431796"/>
                </a:lnTo>
                <a:lnTo>
                  <a:pt x="841710" y="428915"/>
                </a:lnTo>
                <a:lnTo>
                  <a:pt x="830235" y="398993"/>
                </a:lnTo>
                <a:close/>
              </a:path>
              <a:path w="1883409" h="817880">
                <a:moveTo>
                  <a:pt x="841710" y="428915"/>
                </a:moveTo>
                <a:lnTo>
                  <a:pt x="837041" y="431796"/>
                </a:lnTo>
                <a:lnTo>
                  <a:pt x="842160" y="429820"/>
                </a:lnTo>
                <a:lnTo>
                  <a:pt x="841977" y="429347"/>
                </a:lnTo>
                <a:lnTo>
                  <a:pt x="841710" y="428915"/>
                </a:lnTo>
                <a:close/>
              </a:path>
              <a:path w="1883409" h="817880">
                <a:moveTo>
                  <a:pt x="841977" y="429347"/>
                </a:moveTo>
                <a:lnTo>
                  <a:pt x="842160" y="429820"/>
                </a:lnTo>
                <a:lnTo>
                  <a:pt x="837041" y="431796"/>
                </a:lnTo>
                <a:lnTo>
                  <a:pt x="843491" y="431796"/>
                </a:lnTo>
                <a:lnTo>
                  <a:pt x="841977" y="429347"/>
                </a:lnTo>
                <a:close/>
              </a:path>
              <a:path w="1883409" h="817880">
                <a:moveTo>
                  <a:pt x="841810" y="428915"/>
                </a:moveTo>
                <a:lnTo>
                  <a:pt x="841977" y="429347"/>
                </a:lnTo>
                <a:lnTo>
                  <a:pt x="841810" y="428915"/>
                </a:lnTo>
                <a:close/>
              </a:path>
              <a:path w="1883409" h="817880">
                <a:moveTo>
                  <a:pt x="854700" y="445694"/>
                </a:moveTo>
                <a:lnTo>
                  <a:pt x="850716" y="455910"/>
                </a:lnTo>
                <a:lnTo>
                  <a:pt x="854785" y="457493"/>
                </a:lnTo>
                <a:lnTo>
                  <a:pt x="855724" y="457597"/>
                </a:lnTo>
                <a:lnTo>
                  <a:pt x="862550" y="456558"/>
                </a:lnTo>
                <a:lnTo>
                  <a:pt x="863318" y="456253"/>
                </a:lnTo>
                <a:lnTo>
                  <a:pt x="869405" y="452030"/>
                </a:lnTo>
                <a:lnTo>
                  <a:pt x="855865" y="452030"/>
                </a:lnTo>
                <a:lnTo>
                  <a:pt x="855039" y="446611"/>
                </a:lnTo>
                <a:lnTo>
                  <a:pt x="856489" y="446390"/>
                </a:lnTo>
                <a:lnTo>
                  <a:pt x="854700" y="445694"/>
                </a:lnTo>
                <a:close/>
              </a:path>
              <a:path w="1883409" h="817880">
                <a:moveTo>
                  <a:pt x="856489" y="446390"/>
                </a:moveTo>
                <a:lnTo>
                  <a:pt x="855039" y="446611"/>
                </a:lnTo>
                <a:lnTo>
                  <a:pt x="855865" y="452030"/>
                </a:lnTo>
                <a:lnTo>
                  <a:pt x="857856" y="446922"/>
                </a:lnTo>
                <a:lnTo>
                  <a:pt x="856489" y="446390"/>
                </a:lnTo>
                <a:close/>
              </a:path>
              <a:path w="1883409" h="817880">
                <a:moveTo>
                  <a:pt x="858799" y="446039"/>
                </a:moveTo>
                <a:lnTo>
                  <a:pt x="856489" y="446390"/>
                </a:lnTo>
                <a:lnTo>
                  <a:pt x="857856" y="446922"/>
                </a:lnTo>
                <a:lnTo>
                  <a:pt x="855865" y="452030"/>
                </a:lnTo>
                <a:lnTo>
                  <a:pt x="869405" y="452030"/>
                </a:lnTo>
                <a:lnTo>
                  <a:pt x="869889" y="451594"/>
                </a:lnTo>
                <a:lnTo>
                  <a:pt x="870145" y="451267"/>
                </a:lnTo>
                <a:lnTo>
                  <a:pt x="860884" y="451267"/>
                </a:lnTo>
                <a:lnTo>
                  <a:pt x="857754" y="446764"/>
                </a:lnTo>
                <a:lnTo>
                  <a:pt x="858799" y="446039"/>
                </a:lnTo>
                <a:close/>
              </a:path>
              <a:path w="1883409" h="817880">
                <a:moveTo>
                  <a:pt x="860058" y="445847"/>
                </a:moveTo>
                <a:lnTo>
                  <a:pt x="858799" y="446039"/>
                </a:lnTo>
                <a:lnTo>
                  <a:pt x="857975" y="446611"/>
                </a:lnTo>
                <a:lnTo>
                  <a:pt x="857864" y="446922"/>
                </a:lnTo>
                <a:lnTo>
                  <a:pt x="860884" y="451267"/>
                </a:lnTo>
                <a:lnTo>
                  <a:pt x="860058" y="445847"/>
                </a:lnTo>
                <a:close/>
              </a:path>
              <a:path w="1883409" h="817880">
                <a:moveTo>
                  <a:pt x="863419" y="445847"/>
                </a:moveTo>
                <a:lnTo>
                  <a:pt x="860058" y="445847"/>
                </a:lnTo>
                <a:lnTo>
                  <a:pt x="860884" y="451267"/>
                </a:lnTo>
                <a:lnTo>
                  <a:pt x="870145" y="451267"/>
                </a:lnTo>
                <a:lnTo>
                  <a:pt x="872866" y="447784"/>
                </a:lnTo>
                <a:lnTo>
                  <a:pt x="865904" y="447784"/>
                </a:lnTo>
                <a:lnTo>
                  <a:pt x="863419" y="445847"/>
                </a:lnTo>
                <a:close/>
              </a:path>
              <a:path w="1883409" h="817880">
                <a:moveTo>
                  <a:pt x="862774" y="443282"/>
                </a:moveTo>
                <a:lnTo>
                  <a:pt x="862090" y="443756"/>
                </a:lnTo>
                <a:lnTo>
                  <a:pt x="861578" y="444412"/>
                </a:lnTo>
                <a:lnTo>
                  <a:pt x="865904" y="447784"/>
                </a:lnTo>
                <a:lnTo>
                  <a:pt x="862774" y="443282"/>
                </a:lnTo>
                <a:close/>
              </a:path>
              <a:path w="1883409" h="817880">
                <a:moveTo>
                  <a:pt x="876384" y="443282"/>
                </a:moveTo>
                <a:lnTo>
                  <a:pt x="862774" y="443282"/>
                </a:lnTo>
                <a:lnTo>
                  <a:pt x="865904" y="447784"/>
                </a:lnTo>
                <a:lnTo>
                  <a:pt x="872866" y="447784"/>
                </a:lnTo>
                <a:lnTo>
                  <a:pt x="876384" y="443282"/>
                </a:lnTo>
                <a:close/>
              </a:path>
              <a:path w="1883409" h="817880">
                <a:moveTo>
                  <a:pt x="862090" y="443756"/>
                </a:moveTo>
                <a:lnTo>
                  <a:pt x="858799" y="446039"/>
                </a:lnTo>
                <a:lnTo>
                  <a:pt x="860058" y="445847"/>
                </a:lnTo>
                <a:lnTo>
                  <a:pt x="863419" y="445847"/>
                </a:lnTo>
                <a:lnTo>
                  <a:pt x="861578" y="444412"/>
                </a:lnTo>
                <a:lnTo>
                  <a:pt x="862090" y="443756"/>
                </a:lnTo>
                <a:close/>
              </a:path>
              <a:path w="1883409" h="817880">
                <a:moveTo>
                  <a:pt x="867540" y="436782"/>
                </a:moveTo>
                <a:lnTo>
                  <a:pt x="862090" y="443756"/>
                </a:lnTo>
                <a:lnTo>
                  <a:pt x="862774" y="443282"/>
                </a:lnTo>
                <a:lnTo>
                  <a:pt x="876384" y="443282"/>
                </a:lnTo>
                <a:lnTo>
                  <a:pt x="876714" y="442860"/>
                </a:lnTo>
                <a:lnTo>
                  <a:pt x="876896" y="442577"/>
                </a:lnTo>
                <a:lnTo>
                  <a:pt x="878361" y="439754"/>
                </a:lnTo>
                <a:lnTo>
                  <a:pt x="872179" y="439754"/>
                </a:lnTo>
                <a:lnTo>
                  <a:pt x="867306" y="437231"/>
                </a:lnTo>
                <a:lnTo>
                  <a:pt x="867540" y="436782"/>
                </a:lnTo>
                <a:close/>
              </a:path>
              <a:path w="1883409" h="817880">
                <a:moveTo>
                  <a:pt x="867852" y="436382"/>
                </a:moveTo>
                <a:lnTo>
                  <a:pt x="867540" y="436782"/>
                </a:lnTo>
                <a:lnTo>
                  <a:pt x="867306" y="437231"/>
                </a:lnTo>
                <a:lnTo>
                  <a:pt x="872179" y="439754"/>
                </a:lnTo>
                <a:lnTo>
                  <a:pt x="867852" y="436382"/>
                </a:lnTo>
                <a:close/>
              </a:path>
              <a:path w="1883409" h="817880">
                <a:moveTo>
                  <a:pt x="880111" y="436382"/>
                </a:moveTo>
                <a:lnTo>
                  <a:pt x="867852" y="436382"/>
                </a:lnTo>
                <a:lnTo>
                  <a:pt x="872179" y="439754"/>
                </a:lnTo>
                <a:lnTo>
                  <a:pt x="878361" y="439754"/>
                </a:lnTo>
                <a:lnTo>
                  <a:pt x="880111" y="436382"/>
                </a:lnTo>
                <a:close/>
              </a:path>
              <a:path w="1883409" h="817880">
                <a:moveTo>
                  <a:pt x="874595" y="423187"/>
                </a:moveTo>
                <a:lnTo>
                  <a:pt x="867540" y="436782"/>
                </a:lnTo>
                <a:lnTo>
                  <a:pt x="867852" y="436382"/>
                </a:lnTo>
                <a:lnTo>
                  <a:pt x="880111" y="436382"/>
                </a:lnTo>
                <a:lnTo>
                  <a:pt x="884340" y="428233"/>
                </a:lnTo>
                <a:lnTo>
                  <a:pt x="874595" y="423187"/>
                </a:lnTo>
                <a:close/>
              </a:path>
              <a:path w="1883409" h="817880">
                <a:moveTo>
                  <a:pt x="884604" y="397469"/>
                </a:moveTo>
                <a:lnTo>
                  <a:pt x="880751" y="407396"/>
                </a:lnTo>
                <a:lnTo>
                  <a:pt x="890985" y="411360"/>
                </a:lnTo>
                <a:lnTo>
                  <a:pt x="894916" y="401227"/>
                </a:lnTo>
                <a:lnTo>
                  <a:pt x="895576" y="399382"/>
                </a:lnTo>
                <a:lnTo>
                  <a:pt x="889748" y="399382"/>
                </a:lnTo>
                <a:lnTo>
                  <a:pt x="884580" y="397537"/>
                </a:lnTo>
                <a:close/>
              </a:path>
              <a:path w="1883409" h="817880">
                <a:moveTo>
                  <a:pt x="884631" y="397400"/>
                </a:moveTo>
                <a:lnTo>
                  <a:pt x="884580" y="397537"/>
                </a:lnTo>
                <a:lnTo>
                  <a:pt x="889748" y="399382"/>
                </a:lnTo>
                <a:lnTo>
                  <a:pt x="884631" y="397400"/>
                </a:lnTo>
                <a:close/>
              </a:path>
              <a:path w="1883409" h="817880">
                <a:moveTo>
                  <a:pt x="896285" y="397400"/>
                </a:moveTo>
                <a:lnTo>
                  <a:pt x="884631" y="397400"/>
                </a:lnTo>
                <a:lnTo>
                  <a:pt x="889748" y="399382"/>
                </a:lnTo>
                <a:lnTo>
                  <a:pt x="895576" y="399382"/>
                </a:lnTo>
                <a:lnTo>
                  <a:pt x="896285" y="397400"/>
                </a:lnTo>
                <a:close/>
              </a:path>
              <a:path w="1883409" h="817880">
                <a:moveTo>
                  <a:pt x="894635" y="369434"/>
                </a:moveTo>
                <a:lnTo>
                  <a:pt x="884604" y="397469"/>
                </a:lnTo>
                <a:lnTo>
                  <a:pt x="896285" y="397400"/>
                </a:lnTo>
                <a:lnTo>
                  <a:pt x="904971" y="373124"/>
                </a:lnTo>
                <a:lnTo>
                  <a:pt x="894635" y="369434"/>
                </a:lnTo>
                <a:close/>
              </a:path>
              <a:path w="1883409" h="817880">
                <a:moveTo>
                  <a:pt x="914213" y="314716"/>
                </a:moveTo>
                <a:lnTo>
                  <a:pt x="900545" y="352915"/>
                </a:lnTo>
                <a:lnTo>
                  <a:pt x="910882" y="356605"/>
                </a:lnTo>
                <a:lnTo>
                  <a:pt x="924549" y="318406"/>
                </a:lnTo>
                <a:lnTo>
                  <a:pt x="914213" y="314716"/>
                </a:lnTo>
                <a:close/>
              </a:path>
              <a:path w="1883409" h="817880">
                <a:moveTo>
                  <a:pt x="944563" y="273631"/>
                </a:moveTo>
                <a:lnTo>
                  <a:pt x="920123" y="298198"/>
                </a:lnTo>
                <a:lnTo>
                  <a:pt x="930459" y="301887"/>
                </a:lnTo>
                <a:lnTo>
                  <a:pt x="930913" y="300621"/>
                </a:lnTo>
                <a:lnTo>
                  <a:pt x="930765" y="300621"/>
                </a:lnTo>
                <a:lnTo>
                  <a:pt x="926141" y="297667"/>
                </a:lnTo>
                <a:lnTo>
                  <a:pt x="932656" y="297667"/>
                </a:lnTo>
                <a:lnTo>
                  <a:pt x="937532" y="290052"/>
                </a:lnTo>
                <a:lnTo>
                  <a:pt x="937263" y="290052"/>
                </a:lnTo>
                <a:lnTo>
                  <a:pt x="933671" y="285908"/>
                </a:lnTo>
                <a:lnTo>
                  <a:pt x="942061" y="285902"/>
                </a:lnTo>
                <a:lnTo>
                  <a:pt x="942192" y="285789"/>
                </a:lnTo>
                <a:lnTo>
                  <a:pt x="941315" y="285789"/>
                </a:lnTo>
                <a:lnTo>
                  <a:pt x="939945" y="280481"/>
                </a:lnTo>
                <a:lnTo>
                  <a:pt x="944592" y="280481"/>
                </a:lnTo>
                <a:lnTo>
                  <a:pt x="944965" y="279189"/>
                </a:lnTo>
                <a:lnTo>
                  <a:pt x="956873" y="279189"/>
                </a:lnTo>
                <a:lnTo>
                  <a:pt x="952883" y="275920"/>
                </a:lnTo>
                <a:lnTo>
                  <a:pt x="952230" y="275577"/>
                </a:lnTo>
                <a:lnTo>
                  <a:pt x="945526" y="273645"/>
                </a:lnTo>
                <a:lnTo>
                  <a:pt x="944563" y="273631"/>
                </a:lnTo>
                <a:close/>
              </a:path>
              <a:path w="1883409" h="817880">
                <a:moveTo>
                  <a:pt x="926141" y="297667"/>
                </a:moveTo>
                <a:lnTo>
                  <a:pt x="930765" y="300621"/>
                </a:lnTo>
                <a:lnTo>
                  <a:pt x="931100" y="300097"/>
                </a:lnTo>
                <a:lnTo>
                  <a:pt x="931309" y="299512"/>
                </a:lnTo>
                <a:lnTo>
                  <a:pt x="926141" y="297667"/>
                </a:lnTo>
                <a:close/>
              </a:path>
              <a:path w="1883409" h="817880">
                <a:moveTo>
                  <a:pt x="931100" y="300097"/>
                </a:moveTo>
                <a:lnTo>
                  <a:pt x="930765" y="300621"/>
                </a:lnTo>
                <a:lnTo>
                  <a:pt x="930913" y="300621"/>
                </a:lnTo>
                <a:lnTo>
                  <a:pt x="931100" y="300097"/>
                </a:lnTo>
                <a:close/>
              </a:path>
              <a:path w="1883409" h="817880">
                <a:moveTo>
                  <a:pt x="932656" y="297667"/>
                </a:moveTo>
                <a:lnTo>
                  <a:pt x="926141" y="297667"/>
                </a:lnTo>
                <a:lnTo>
                  <a:pt x="931309" y="299512"/>
                </a:lnTo>
                <a:lnTo>
                  <a:pt x="931100" y="300097"/>
                </a:lnTo>
                <a:lnTo>
                  <a:pt x="932656" y="297667"/>
                </a:lnTo>
                <a:close/>
              </a:path>
              <a:path w="1883409" h="817880">
                <a:moveTo>
                  <a:pt x="933671" y="285908"/>
                </a:moveTo>
                <a:lnTo>
                  <a:pt x="937263" y="290052"/>
                </a:lnTo>
                <a:lnTo>
                  <a:pt x="937866" y="289531"/>
                </a:lnTo>
                <a:lnTo>
                  <a:pt x="938294" y="288862"/>
                </a:lnTo>
                <a:lnTo>
                  <a:pt x="933671" y="285908"/>
                </a:lnTo>
                <a:close/>
              </a:path>
              <a:path w="1883409" h="817880">
                <a:moveTo>
                  <a:pt x="937866" y="289531"/>
                </a:moveTo>
                <a:lnTo>
                  <a:pt x="937263" y="290052"/>
                </a:lnTo>
                <a:lnTo>
                  <a:pt x="937532" y="290052"/>
                </a:lnTo>
                <a:lnTo>
                  <a:pt x="937866" y="289531"/>
                </a:lnTo>
                <a:close/>
              </a:path>
              <a:path w="1883409" h="817880">
                <a:moveTo>
                  <a:pt x="942054" y="285908"/>
                </a:moveTo>
                <a:lnTo>
                  <a:pt x="933671" y="285908"/>
                </a:lnTo>
                <a:lnTo>
                  <a:pt x="938294" y="288862"/>
                </a:lnTo>
                <a:lnTo>
                  <a:pt x="937866" y="289531"/>
                </a:lnTo>
                <a:lnTo>
                  <a:pt x="942054" y="285908"/>
                </a:lnTo>
                <a:close/>
              </a:path>
              <a:path w="1883409" h="817880">
                <a:moveTo>
                  <a:pt x="947378" y="285589"/>
                </a:moveTo>
                <a:lnTo>
                  <a:pt x="950682" y="288296"/>
                </a:lnTo>
                <a:lnTo>
                  <a:pt x="952648" y="285902"/>
                </a:lnTo>
                <a:lnTo>
                  <a:pt x="948464" y="285902"/>
                </a:lnTo>
                <a:lnTo>
                  <a:pt x="947378" y="285589"/>
                </a:lnTo>
                <a:close/>
              </a:path>
              <a:path w="1883409" h="817880">
                <a:moveTo>
                  <a:pt x="949985" y="280635"/>
                </a:moveTo>
                <a:lnTo>
                  <a:pt x="946504" y="284873"/>
                </a:lnTo>
                <a:lnTo>
                  <a:pt x="947378" y="285589"/>
                </a:lnTo>
                <a:lnTo>
                  <a:pt x="948464" y="285902"/>
                </a:lnTo>
                <a:lnTo>
                  <a:pt x="949985" y="280635"/>
                </a:lnTo>
                <a:close/>
              </a:path>
              <a:path w="1883409" h="817880">
                <a:moveTo>
                  <a:pt x="956974" y="280635"/>
                </a:moveTo>
                <a:lnTo>
                  <a:pt x="949985" y="280635"/>
                </a:lnTo>
                <a:lnTo>
                  <a:pt x="948464" y="285902"/>
                </a:lnTo>
                <a:lnTo>
                  <a:pt x="952648" y="285902"/>
                </a:lnTo>
                <a:lnTo>
                  <a:pt x="956974" y="280635"/>
                </a:lnTo>
                <a:close/>
              </a:path>
              <a:path w="1883409" h="817880">
                <a:moveTo>
                  <a:pt x="939945" y="280481"/>
                </a:moveTo>
                <a:lnTo>
                  <a:pt x="941315" y="285789"/>
                </a:lnTo>
                <a:lnTo>
                  <a:pt x="942563" y="285468"/>
                </a:lnTo>
                <a:lnTo>
                  <a:pt x="943538" y="284625"/>
                </a:lnTo>
                <a:lnTo>
                  <a:pt x="939945" y="280481"/>
                </a:lnTo>
                <a:close/>
              </a:path>
              <a:path w="1883409" h="817880">
                <a:moveTo>
                  <a:pt x="942563" y="285468"/>
                </a:moveTo>
                <a:lnTo>
                  <a:pt x="941315" y="285789"/>
                </a:lnTo>
                <a:lnTo>
                  <a:pt x="942192" y="285789"/>
                </a:lnTo>
                <a:lnTo>
                  <a:pt x="942563" y="285468"/>
                </a:lnTo>
                <a:close/>
              </a:path>
              <a:path w="1883409" h="817880">
                <a:moveTo>
                  <a:pt x="956873" y="279189"/>
                </a:moveTo>
                <a:lnTo>
                  <a:pt x="944965" y="279189"/>
                </a:lnTo>
                <a:lnTo>
                  <a:pt x="946335" y="284497"/>
                </a:lnTo>
                <a:lnTo>
                  <a:pt x="944884" y="284871"/>
                </a:lnTo>
                <a:lnTo>
                  <a:pt x="947378" y="285589"/>
                </a:lnTo>
                <a:lnTo>
                  <a:pt x="946506" y="284871"/>
                </a:lnTo>
                <a:lnTo>
                  <a:pt x="949985" y="280635"/>
                </a:lnTo>
                <a:lnTo>
                  <a:pt x="956974" y="280635"/>
                </a:lnTo>
                <a:lnTo>
                  <a:pt x="957644" y="279820"/>
                </a:lnTo>
                <a:lnTo>
                  <a:pt x="956873" y="279189"/>
                </a:lnTo>
                <a:close/>
              </a:path>
              <a:path w="1883409" h="817880">
                <a:moveTo>
                  <a:pt x="944592" y="280481"/>
                </a:moveTo>
                <a:lnTo>
                  <a:pt x="939945" y="280481"/>
                </a:lnTo>
                <a:lnTo>
                  <a:pt x="943538" y="284625"/>
                </a:lnTo>
                <a:lnTo>
                  <a:pt x="942563" y="285468"/>
                </a:lnTo>
                <a:lnTo>
                  <a:pt x="944884" y="284871"/>
                </a:lnTo>
                <a:lnTo>
                  <a:pt x="943444" y="284456"/>
                </a:lnTo>
                <a:lnTo>
                  <a:pt x="944592" y="280481"/>
                </a:lnTo>
                <a:close/>
              </a:path>
              <a:path w="1883409" h="817880">
                <a:moveTo>
                  <a:pt x="944965" y="279189"/>
                </a:moveTo>
                <a:lnTo>
                  <a:pt x="943444" y="284456"/>
                </a:lnTo>
                <a:lnTo>
                  <a:pt x="944884" y="284871"/>
                </a:lnTo>
                <a:lnTo>
                  <a:pt x="946335" y="284497"/>
                </a:lnTo>
                <a:lnTo>
                  <a:pt x="944965" y="279189"/>
                </a:lnTo>
                <a:close/>
              </a:path>
              <a:path w="1883409" h="817880">
                <a:moveTo>
                  <a:pt x="974695" y="308202"/>
                </a:moveTo>
                <a:lnTo>
                  <a:pt x="968809" y="308202"/>
                </a:lnTo>
                <a:lnTo>
                  <a:pt x="963915" y="310683"/>
                </a:lnTo>
                <a:lnTo>
                  <a:pt x="974554" y="337885"/>
                </a:lnTo>
                <a:lnTo>
                  <a:pt x="984775" y="333887"/>
                </a:lnTo>
                <a:lnTo>
                  <a:pt x="974695" y="308202"/>
                </a:lnTo>
                <a:close/>
              </a:path>
              <a:path w="1883409" h="817880">
                <a:moveTo>
                  <a:pt x="963795" y="310448"/>
                </a:moveTo>
                <a:lnTo>
                  <a:pt x="963888" y="310683"/>
                </a:lnTo>
                <a:lnTo>
                  <a:pt x="963795" y="310448"/>
                </a:lnTo>
                <a:close/>
              </a:path>
              <a:path w="1883409" h="817880">
                <a:moveTo>
                  <a:pt x="968809" y="308202"/>
                </a:moveTo>
                <a:lnTo>
                  <a:pt x="963699" y="310201"/>
                </a:lnTo>
                <a:lnTo>
                  <a:pt x="963795" y="310448"/>
                </a:lnTo>
                <a:lnTo>
                  <a:pt x="963915" y="310683"/>
                </a:lnTo>
                <a:lnTo>
                  <a:pt x="968809" y="308202"/>
                </a:lnTo>
                <a:close/>
              </a:path>
              <a:path w="1883409" h="817880">
                <a:moveTo>
                  <a:pt x="968794" y="296061"/>
                </a:moveTo>
                <a:lnTo>
                  <a:pt x="959006" y="301022"/>
                </a:lnTo>
                <a:lnTo>
                  <a:pt x="963795" y="310448"/>
                </a:lnTo>
                <a:lnTo>
                  <a:pt x="963699" y="310201"/>
                </a:lnTo>
                <a:lnTo>
                  <a:pt x="968809" y="308202"/>
                </a:lnTo>
                <a:lnTo>
                  <a:pt x="974695" y="308202"/>
                </a:lnTo>
                <a:lnTo>
                  <a:pt x="973783" y="305878"/>
                </a:lnTo>
                <a:lnTo>
                  <a:pt x="968794" y="296061"/>
                </a:lnTo>
                <a:close/>
              </a:path>
              <a:path w="1883409" h="817880">
                <a:moveTo>
                  <a:pt x="990934" y="350422"/>
                </a:moveTo>
                <a:lnTo>
                  <a:pt x="980641" y="354232"/>
                </a:lnTo>
                <a:lnTo>
                  <a:pt x="994753" y="392269"/>
                </a:lnTo>
                <a:lnTo>
                  <a:pt x="1005045" y="388460"/>
                </a:lnTo>
                <a:lnTo>
                  <a:pt x="990934" y="350422"/>
                </a:lnTo>
                <a:close/>
              </a:path>
              <a:path w="1883409" h="817880">
                <a:moveTo>
                  <a:pt x="1011148" y="404909"/>
                </a:moveTo>
                <a:lnTo>
                  <a:pt x="1000855" y="408718"/>
                </a:lnTo>
                <a:lnTo>
                  <a:pt x="1002655" y="413568"/>
                </a:lnTo>
                <a:lnTo>
                  <a:pt x="1002881" y="414025"/>
                </a:lnTo>
                <a:lnTo>
                  <a:pt x="1026239" y="444034"/>
                </a:lnTo>
                <a:lnTo>
                  <a:pt x="1030347" y="436565"/>
                </a:lnTo>
                <a:lnTo>
                  <a:pt x="1024026" y="436565"/>
                </a:lnTo>
                <a:lnTo>
                  <a:pt x="1026669" y="431760"/>
                </a:lnTo>
                <a:lnTo>
                  <a:pt x="1027143" y="431760"/>
                </a:lnTo>
                <a:lnTo>
                  <a:pt x="1023691" y="427693"/>
                </a:lnTo>
                <a:lnTo>
                  <a:pt x="1016496" y="427693"/>
                </a:lnTo>
                <a:lnTo>
                  <a:pt x="1020683" y="424148"/>
                </a:lnTo>
                <a:lnTo>
                  <a:pt x="1020818" y="424148"/>
                </a:lnTo>
                <a:lnTo>
                  <a:pt x="1013947" y="411423"/>
                </a:lnTo>
                <a:lnTo>
                  <a:pt x="1007712" y="411423"/>
                </a:lnTo>
                <a:lnTo>
                  <a:pt x="1012542" y="408821"/>
                </a:lnTo>
                <a:lnTo>
                  <a:pt x="1011148" y="404909"/>
                </a:lnTo>
                <a:close/>
              </a:path>
              <a:path w="1883409" h="817880">
                <a:moveTo>
                  <a:pt x="1026669" y="431760"/>
                </a:moveTo>
                <a:lnTo>
                  <a:pt x="1024026" y="436565"/>
                </a:lnTo>
                <a:lnTo>
                  <a:pt x="1028213" y="433020"/>
                </a:lnTo>
                <a:lnTo>
                  <a:pt x="1027557" y="432248"/>
                </a:lnTo>
                <a:lnTo>
                  <a:pt x="1026669" y="431760"/>
                </a:lnTo>
                <a:close/>
              </a:path>
              <a:path w="1883409" h="817880">
                <a:moveTo>
                  <a:pt x="1027557" y="432248"/>
                </a:moveTo>
                <a:lnTo>
                  <a:pt x="1028213" y="433020"/>
                </a:lnTo>
                <a:lnTo>
                  <a:pt x="1024026" y="436565"/>
                </a:lnTo>
                <a:lnTo>
                  <a:pt x="1030347" y="436565"/>
                </a:lnTo>
                <a:lnTo>
                  <a:pt x="1031524" y="434425"/>
                </a:lnTo>
                <a:lnTo>
                  <a:pt x="1027557" y="432248"/>
                </a:lnTo>
                <a:close/>
              </a:path>
              <a:path w="1883409" h="817880">
                <a:moveTo>
                  <a:pt x="1027143" y="431760"/>
                </a:moveTo>
                <a:lnTo>
                  <a:pt x="1026669" y="431760"/>
                </a:lnTo>
                <a:lnTo>
                  <a:pt x="1027557" y="432248"/>
                </a:lnTo>
                <a:lnTo>
                  <a:pt x="1027143" y="431760"/>
                </a:lnTo>
                <a:close/>
              </a:path>
              <a:path w="1883409" h="817880">
                <a:moveTo>
                  <a:pt x="1020683" y="424148"/>
                </a:moveTo>
                <a:lnTo>
                  <a:pt x="1016496" y="427693"/>
                </a:lnTo>
                <a:lnTo>
                  <a:pt x="1021327" y="425091"/>
                </a:lnTo>
                <a:lnTo>
                  <a:pt x="1021054" y="424586"/>
                </a:lnTo>
                <a:lnTo>
                  <a:pt x="1020683" y="424148"/>
                </a:lnTo>
                <a:close/>
              </a:path>
              <a:path w="1883409" h="817880">
                <a:moveTo>
                  <a:pt x="1021054" y="424586"/>
                </a:moveTo>
                <a:lnTo>
                  <a:pt x="1021327" y="425091"/>
                </a:lnTo>
                <a:lnTo>
                  <a:pt x="1016496" y="427693"/>
                </a:lnTo>
                <a:lnTo>
                  <a:pt x="1023691" y="427693"/>
                </a:lnTo>
                <a:lnTo>
                  <a:pt x="1021054" y="424586"/>
                </a:lnTo>
                <a:close/>
              </a:path>
              <a:path w="1883409" h="817880">
                <a:moveTo>
                  <a:pt x="1020818" y="424148"/>
                </a:moveTo>
                <a:lnTo>
                  <a:pt x="1020683" y="424148"/>
                </a:lnTo>
                <a:lnTo>
                  <a:pt x="1021054" y="424586"/>
                </a:lnTo>
                <a:lnTo>
                  <a:pt x="1020818" y="424148"/>
                </a:lnTo>
                <a:close/>
              </a:path>
              <a:path w="1883409" h="817880">
                <a:moveTo>
                  <a:pt x="1012542" y="408821"/>
                </a:moveTo>
                <a:lnTo>
                  <a:pt x="1007712" y="411423"/>
                </a:lnTo>
                <a:lnTo>
                  <a:pt x="1012858" y="409519"/>
                </a:lnTo>
                <a:lnTo>
                  <a:pt x="1012725" y="409159"/>
                </a:lnTo>
                <a:lnTo>
                  <a:pt x="1012542" y="408821"/>
                </a:lnTo>
                <a:close/>
              </a:path>
              <a:path w="1883409" h="817880">
                <a:moveTo>
                  <a:pt x="1012725" y="409159"/>
                </a:moveTo>
                <a:lnTo>
                  <a:pt x="1012858" y="409519"/>
                </a:lnTo>
                <a:lnTo>
                  <a:pt x="1007712" y="411423"/>
                </a:lnTo>
                <a:lnTo>
                  <a:pt x="1013947" y="411423"/>
                </a:lnTo>
                <a:lnTo>
                  <a:pt x="1012725" y="409159"/>
                </a:lnTo>
                <a:close/>
              </a:path>
              <a:path w="1883409" h="817880">
                <a:moveTo>
                  <a:pt x="1012599" y="408821"/>
                </a:moveTo>
                <a:lnTo>
                  <a:pt x="1012725" y="409159"/>
                </a:lnTo>
                <a:lnTo>
                  <a:pt x="1012599" y="408821"/>
                </a:lnTo>
                <a:close/>
              </a:path>
              <a:path w="1883409" h="817880">
                <a:moveTo>
                  <a:pt x="1042475" y="428614"/>
                </a:moveTo>
                <a:lnTo>
                  <a:pt x="1040682" y="430244"/>
                </a:lnTo>
                <a:lnTo>
                  <a:pt x="1048068" y="438354"/>
                </a:lnTo>
                <a:lnTo>
                  <a:pt x="1050605" y="436048"/>
                </a:lnTo>
                <a:lnTo>
                  <a:pt x="1050870" y="435749"/>
                </a:lnTo>
                <a:lnTo>
                  <a:pt x="1053328" y="432264"/>
                </a:lnTo>
                <a:lnTo>
                  <a:pt x="1046615" y="432264"/>
                </a:lnTo>
                <a:lnTo>
                  <a:pt x="1042128" y="429107"/>
                </a:lnTo>
                <a:lnTo>
                  <a:pt x="1042475" y="428614"/>
                </a:lnTo>
                <a:close/>
              </a:path>
              <a:path w="1883409" h="817880">
                <a:moveTo>
                  <a:pt x="1042922" y="428208"/>
                </a:moveTo>
                <a:lnTo>
                  <a:pt x="1042475" y="428614"/>
                </a:lnTo>
                <a:lnTo>
                  <a:pt x="1042128" y="429107"/>
                </a:lnTo>
                <a:lnTo>
                  <a:pt x="1046615" y="432264"/>
                </a:lnTo>
                <a:lnTo>
                  <a:pt x="1042922" y="428208"/>
                </a:lnTo>
                <a:close/>
              </a:path>
              <a:path w="1883409" h="817880">
                <a:moveTo>
                  <a:pt x="1056188" y="428208"/>
                </a:moveTo>
                <a:lnTo>
                  <a:pt x="1042922" y="428208"/>
                </a:lnTo>
                <a:lnTo>
                  <a:pt x="1046615" y="432264"/>
                </a:lnTo>
                <a:lnTo>
                  <a:pt x="1053328" y="432264"/>
                </a:lnTo>
                <a:lnTo>
                  <a:pt x="1056188" y="428208"/>
                </a:lnTo>
                <a:close/>
              </a:path>
              <a:path w="1883409" h="817880">
                <a:moveTo>
                  <a:pt x="1049451" y="418722"/>
                </a:moveTo>
                <a:lnTo>
                  <a:pt x="1042475" y="428614"/>
                </a:lnTo>
                <a:lnTo>
                  <a:pt x="1042922" y="428208"/>
                </a:lnTo>
                <a:lnTo>
                  <a:pt x="1056188" y="428208"/>
                </a:lnTo>
                <a:lnTo>
                  <a:pt x="1058769" y="424547"/>
                </a:lnTo>
                <a:lnTo>
                  <a:pt x="1059005" y="424131"/>
                </a:lnTo>
                <a:lnTo>
                  <a:pt x="1060340" y="421586"/>
                </a:lnTo>
                <a:lnTo>
                  <a:pt x="1054144" y="421586"/>
                </a:lnTo>
                <a:lnTo>
                  <a:pt x="1049283" y="419041"/>
                </a:lnTo>
                <a:lnTo>
                  <a:pt x="1049451" y="418722"/>
                </a:lnTo>
                <a:close/>
              </a:path>
              <a:path w="1883409" h="817880">
                <a:moveTo>
                  <a:pt x="1049657" y="418429"/>
                </a:moveTo>
                <a:lnTo>
                  <a:pt x="1049451" y="418722"/>
                </a:lnTo>
                <a:lnTo>
                  <a:pt x="1049283" y="419041"/>
                </a:lnTo>
                <a:lnTo>
                  <a:pt x="1054144" y="421586"/>
                </a:lnTo>
                <a:lnTo>
                  <a:pt x="1049657" y="418429"/>
                </a:lnTo>
                <a:close/>
              </a:path>
              <a:path w="1883409" h="817880">
                <a:moveTo>
                  <a:pt x="1061997" y="418429"/>
                </a:moveTo>
                <a:lnTo>
                  <a:pt x="1049657" y="418429"/>
                </a:lnTo>
                <a:lnTo>
                  <a:pt x="1054144" y="421586"/>
                </a:lnTo>
                <a:lnTo>
                  <a:pt x="1060340" y="421586"/>
                </a:lnTo>
                <a:lnTo>
                  <a:pt x="1061997" y="418429"/>
                </a:lnTo>
                <a:close/>
              </a:path>
              <a:path w="1883409" h="817880">
                <a:moveTo>
                  <a:pt x="1059286" y="399981"/>
                </a:moveTo>
                <a:lnTo>
                  <a:pt x="1049451" y="418722"/>
                </a:lnTo>
                <a:lnTo>
                  <a:pt x="1049657" y="418429"/>
                </a:lnTo>
                <a:lnTo>
                  <a:pt x="1061997" y="418429"/>
                </a:lnTo>
                <a:lnTo>
                  <a:pt x="1069117" y="404857"/>
                </a:lnTo>
                <a:lnTo>
                  <a:pt x="1070290" y="402454"/>
                </a:lnTo>
                <a:lnTo>
                  <a:pt x="1064184" y="402454"/>
                </a:lnTo>
                <a:lnTo>
                  <a:pt x="1059251" y="400052"/>
                </a:lnTo>
                <a:close/>
              </a:path>
              <a:path w="1883409" h="817880">
                <a:moveTo>
                  <a:pt x="1059323" y="399910"/>
                </a:moveTo>
                <a:lnTo>
                  <a:pt x="1059251" y="400052"/>
                </a:lnTo>
                <a:lnTo>
                  <a:pt x="1064184" y="402454"/>
                </a:lnTo>
                <a:lnTo>
                  <a:pt x="1059323" y="399910"/>
                </a:lnTo>
                <a:close/>
              </a:path>
              <a:path w="1883409" h="817880">
                <a:moveTo>
                  <a:pt x="1065538" y="399910"/>
                </a:moveTo>
                <a:lnTo>
                  <a:pt x="1059323" y="399910"/>
                </a:lnTo>
                <a:lnTo>
                  <a:pt x="1064184" y="402454"/>
                </a:lnTo>
                <a:lnTo>
                  <a:pt x="1070290" y="402454"/>
                </a:lnTo>
                <a:lnTo>
                  <a:pt x="1070381" y="402268"/>
                </a:lnTo>
                <a:lnTo>
                  <a:pt x="1065538" y="399910"/>
                </a:lnTo>
                <a:close/>
              </a:path>
              <a:path w="1883409" h="817880">
                <a:moveTo>
                  <a:pt x="1060515" y="397463"/>
                </a:moveTo>
                <a:lnTo>
                  <a:pt x="1059286" y="399981"/>
                </a:lnTo>
                <a:lnTo>
                  <a:pt x="1065538" y="399910"/>
                </a:lnTo>
                <a:lnTo>
                  <a:pt x="1060515" y="397463"/>
                </a:lnTo>
                <a:close/>
              </a:path>
              <a:path w="1883409" h="817880">
                <a:moveTo>
                  <a:pt x="1086010" y="345234"/>
                </a:moveTo>
                <a:lnTo>
                  <a:pt x="1068211" y="381696"/>
                </a:lnTo>
                <a:lnTo>
                  <a:pt x="1078078" y="386500"/>
                </a:lnTo>
                <a:lnTo>
                  <a:pt x="1095876" y="350039"/>
                </a:lnTo>
                <a:lnTo>
                  <a:pt x="1086010" y="345234"/>
                </a:lnTo>
                <a:close/>
              </a:path>
              <a:path w="1883409" h="817880">
                <a:moveTo>
                  <a:pt x="1121619" y="308274"/>
                </a:moveTo>
                <a:lnTo>
                  <a:pt x="1093706" y="329466"/>
                </a:lnTo>
                <a:lnTo>
                  <a:pt x="1103573" y="334271"/>
                </a:lnTo>
                <a:lnTo>
                  <a:pt x="1103712" y="333985"/>
                </a:lnTo>
                <a:lnTo>
                  <a:pt x="1103534" y="333985"/>
                </a:lnTo>
                <a:lnTo>
                  <a:pt x="1099322" y="330470"/>
                </a:lnTo>
                <a:lnTo>
                  <a:pt x="1106474" y="330470"/>
                </a:lnTo>
                <a:lnTo>
                  <a:pt x="1111433" y="324544"/>
                </a:lnTo>
                <a:lnTo>
                  <a:pt x="1111133" y="324544"/>
                </a:lnTo>
                <a:lnTo>
                  <a:pt x="1108107" y="319970"/>
                </a:lnTo>
                <a:lnTo>
                  <a:pt x="1116589" y="319970"/>
                </a:lnTo>
                <a:lnTo>
                  <a:pt x="1115636" y="315000"/>
                </a:lnTo>
                <a:lnTo>
                  <a:pt x="1121646" y="315000"/>
                </a:lnTo>
                <a:lnTo>
                  <a:pt x="1121911" y="313799"/>
                </a:lnTo>
                <a:lnTo>
                  <a:pt x="1133218" y="313799"/>
                </a:lnTo>
                <a:lnTo>
                  <a:pt x="1134089" y="312422"/>
                </a:lnTo>
                <a:lnTo>
                  <a:pt x="1130575" y="310205"/>
                </a:lnTo>
                <a:lnTo>
                  <a:pt x="1129992" y="309965"/>
                </a:lnTo>
                <a:lnTo>
                  <a:pt x="1122357" y="308284"/>
                </a:lnTo>
                <a:lnTo>
                  <a:pt x="1121619" y="308274"/>
                </a:lnTo>
                <a:close/>
              </a:path>
              <a:path w="1883409" h="817880">
                <a:moveTo>
                  <a:pt x="1099322" y="330470"/>
                </a:moveTo>
                <a:lnTo>
                  <a:pt x="1103534" y="333985"/>
                </a:lnTo>
                <a:lnTo>
                  <a:pt x="1103962" y="333473"/>
                </a:lnTo>
                <a:lnTo>
                  <a:pt x="1104255" y="332873"/>
                </a:lnTo>
                <a:lnTo>
                  <a:pt x="1099322" y="330470"/>
                </a:lnTo>
                <a:close/>
              </a:path>
              <a:path w="1883409" h="817880">
                <a:moveTo>
                  <a:pt x="1103962" y="333473"/>
                </a:moveTo>
                <a:lnTo>
                  <a:pt x="1103534" y="333985"/>
                </a:lnTo>
                <a:lnTo>
                  <a:pt x="1103712" y="333985"/>
                </a:lnTo>
                <a:lnTo>
                  <a:pt x="1103962" y="333473"/>
                </a:lnTo>
                <a:close/>
              </a:path>
              <a:path w="1883409" h="817880">
                <a:moveTo>
                  <a:pt x="1106474" y="330470"/>
                </a:moveTo>
                <a:lnTo>
                  <a:pt x="1099322" y="330470"/>
                </a:lnTo>
                <a:lnTo>
                  <a:pt x="1104255" y="332873"/>
                </a:lnTo>
                <a:lnTo>
                  <a:pt x="1103962" y="333473"/>
                </a:lnTo>
                <a:lnTo>
                  <a:pt x="1106474" y="330470"/>
                </a:lnTo>
                <a:close/>
              </a:path>
              <a:path w="1883409" h="817880">
                <a:moveTo>
                  <a:pt x="1108107" y="319970"/>
                </a:moveTo>
                <a:lnTo>
                  <a:pt x="1111133" y="324544"/>
                </a:lnTo>
                <a:lnTo>
                  <a:pt x="1111803" y="324101"/>
                </a:lnTo>
                <a:lnTo>
                  <a:pt x="1112318" y="323485"/>
                </a:lnTo>
                <a:lnTo>
                  <a:pt x="1108107" y="319970"/>
                </a:lnTo>
                <a:close/>
              </a:path>
              <a:path w="1883409" h="817880">
                <a:moveTo>
                  <a:pt x="1111803" y="324101"/>
                </a:moveTo>
                <a:lnTo>
                  <a:pt x="1111133" y="324544"/>
                </a:lnTo>
                <a:lnTo>
                  <a:pt x="1111433" y="324544"/>
                </a:lnTo>
                <a:lnTo>
                  <a:pt x="1111803" y="324101"/>
                </a:lnTo>
                <a:close/>
              </a:path>
              <a:path w="1883409" h="817880">
                <a:moveTo>
                  <a:pt x="1116589" y="319970"/>
                </a:moveTo>
                <a:lnTo>
                  <a:pt x="1108107" y="319970"/>
                </a:lnTo>
                <a:lnTo>
                  <a:pt x="1112318" y="323485"/>
                </a:lnTo>
                <a:lnTo>
                  <a:pt x="1111803" y="324101"/>
                </a:lnTo>
                <a:lnTo>
                  <a:pt x="1117435" y="320384"/>
                </a:lnTo>
                <a:lnTo>
                  <a:pt x="1116669" y="320384"/>
                </a:lnTo>
                <a:lnTo>
                  <a:pt x="1116589" y="319970"/>
                </a:lnTo>
                <a:close/>
              </a:path>
              <a:path w="1883409" h="817880">
                <a:moveTo>
                  <a:pt x="1126066" y="320328"/>
                </a:moveTo>
                <a:lnTo>
                  <a:pt x="1128227" y="321691"/>
                </a:lnTo>
                <a:lnTo>
                  <a:pt x="1128959" y="320534"/>
                </a:lnTo>
                <a:lnTo>
                  <a:pt x="1127004" y="320534"/>
                </a:lnTo>
                <a:lnTo>
                  <a:pt x="1126066" y="320328"/>
                </a:lnTo>
                <a:close/>
              </a:path>
              <a:path w="1883409" h="817880">
                <a:moveTo>
                  <a:pt x="1128186" y="315181"/>
                </a:moveTo>
                <a:lnTo>
                  <a:pt x="1125255" y="319816"/>
                </a:lnTo>
                <a:lnTo>
                  <a:pt x="1126066" y="320328"/>
                </a:lnTo>
                <a:lnTo>
                  <a:pt x="1127004" y="320534"/>
                </a:lnTo>
                <a:lnTo>
                  <a:pt x="1128186" y="315181"/>
                </a:lnTo>
                <a:close/>
              </a:path>
              <a:path w="1883409" h="817880">
                <a:moveTo>
                  <a:pt x="1132344" y="315181"/>
                </a:moveTo>
                <a:lnTo>
                  <a:pt x="1128186" y="315181"/>
                </a:lnTo>
                <a:lnTo>
                  <a:pt x="1127004" y="320534"/>
                </a:lnTo>
                <a:lnTo>
                  <a:pt x="1128959" y="320534"/>
                </a:lnTo>
                <a:lnTo>
                  <a:pt x="1132344" y="315181"/>
                </a:lnTo>
                <a:close/>
              </a:path>
              <a:path w="1883409" h="817880">
                <a:moveTo>
                  <a:pt x="1115636" y="315000"/>
                </a:moveTo>
                <a:lnTo>
                  <a:pt x="1116669" y="320384"/>
                </a:lnTo>
                <a:lnTo>
                  <a:pt x="1117747" y="320177"/>
                </a:lnTo>
                <a:lnTo>
                  <a:pt x="1118662" y="319573"/>
                </a:lnTo>
                <a:lnTo>
                  <a:pt x="1115636" y="315000"/>
                </a:lnTo>
                <a:close/>
              </a:path>
              <a:path w="1883409" h="817880">
                <a:moveTo>
                  <a:pt x="1117747" y="320177"/>
                </a:moveTo>
                <a:lnTo>
                  <a:pt x="1116669" y="320384"/>
                </a:lnTo>
                <a:lnTo>
                  <a:pt x="1117435" y="320384"/>
                </a:lnTo>
                <a:lnTo>
                  <a:pt x="1117747" y="320177"/>
                </a:lnTo>
                <a:close/>
              </a:path>
              <a:path w="1883409" h="817880">
                <a:moveTo>
                  <a:pt x="1133218" y="313799"/>
                </a:moveTo>
                <a:lnTo>
                  <a:pt x="1121911" y="313799"/>
                </a:lnTo>
                <a:lnTo>
                  <a:pt x="1122943" y="319183"/>
                </a:lnTo>
                <a:lnTo>
                  <a:pt x="1121833" y="319396"/>
                </a:lnTo>
                <a:lnTo>
                  <a:pt x="1126066" y="320328"/>
                </a:lnTo>
                <a:lnTo>
                  <a:pt x="1125255" y="319816"/>
                </a:lnTo>
                <a:lnTo>
                  <a:pt x="1128186" y="315181"/>
                </a:lnTo>
                <a:lnTo>
                  <a:pt x="1132344" y="315181"/>
                </a:lnTo>
                <a:lnTo>
                  <a:pt x="1133218" y="313799"/>
                </a:lnTo>
                <a:close/>
              </a:path>
              <a:path w="1883409" h="817880">
                <a:moveTo>
                  <a:pt x="1121646" y="315000"/>
                </a:moveTo>
                <a:lnTo>
                  <a:pt x="1115636" y="315000"/>
                </a:lnTo>
                <a:lnTo>
                  <a:pt x="1118662" y="319573"/>
                </a:lnTo>
                <a:lnTo>
                  <a:pt x="1117747" y="320177"/>
                </a:lnTo>
                <a:lnTo>
                  <a:pt x="1121833" y="319396"/>
                </a:lnTo>
                <a:lnTo>
                  <a:pt x="1120730" y="319153"/>
                </a:lnTo>
                <a:lnTo>
                  <a:pt x="1121646" y="315000"/>
                </a:lnTo>
                <a:close/>
              </a:path>
              <a:path w="1883409" h="817880">
                <a:moveTo>
                  <a:pt x="1121911" y="313799"/>
                </a:moveTo>
                <a:lnTo>
                  <a:pt x="1120730" y="319153"/>
                </a:lnTo>
                <a:lnTo>
                  <a:pt x="1121833" y="319396"/>
                </a:lnTo>
                <a:lnTo>
                  <a:pt x="1122943" y="319183"/>
                </a:lnTo>
                <a:lnTo>
                  <a:pt x="1121911" y="313799"/>
                </a:lnTo>
                <a:close/>
              </a:path>
              <a:path w="1883409" h="817880">
                <a:moveTo>
                  <a:pt x="1151292" y="328986"/>
                </a:moveTo>
                <a:lnTo>
                  <a:pt x="1144500" y="328986"/>
                </a:lnTo>
                <a:lnTo>
                  <a:pt x="1140558" y="332800"/>
                </a:lnTo>
                <a:lnTo>
                  <a:pt x="1152615" y="349404"/>
                </a:lnTo>
                <a:lnTo>
                  <a:pt x="1163524" y="364700"/>
                </a:lnTo>
                <a:lnTo>
                  <a:pt x="1172464" y="358339"/>
                </a:lnTo>
                <a:lnTo>
                  <a:pt x="1161484" y="342944"/>
                </a:lnTo>
                <a:lnTo>
                  <a:pt x="1151292" y="328986"/>
                </a:lnTo>
                <a:close/>
              </a:path>
              <a:path w="1883409" h="817880">
                <a:moveTo>
                  <a:pt x="1140291" y="332524"/>
                </a:moveTo>
                <a:lnTo>
                  <a:pt x="1140492" y="332800"/>
                </a:lnTo>
                <a:lnTo>
                  <a:pt x="1140291" y="332524"/>
                </a:lnTo>
                <a:close/>
              </a:path>
              <a:path w="1883409" h="817880">
                <a:moveTo>
                  <a:pt x="1144500" y="328986"/>
                </a:moveTo>
                <a:lnTo>
                  <a:pt x="1141882" y="330893"/>
                </a:lnTo>
                <a:lnTo>
                  <a:pt x="1140251" y="332471"/>
                </a:lnTo>
                <a:lnTo>
                  <a:pt x="1140558" y="332800"/>
                </a:lnTo>
                <a:lnTo>
                  <a:pt x="1144500" y="328986"/>
                </a:lnTo>
                <a:close/>
              </a:path>
              <a:path w="1883409" h="817880">
                <a:moveTo>
                  <a:pt x="1141882" y="330893"/>
                </a:moveTo>
                <a:lnTo>
                  <a:pt x="1140065" y="332216"/>
                </a:lnTo>
                <a:lnTo>
                  <a:pt x="1140251" y="332471"/>
                </a:lnTo>
                <a:lnTo>
                  <a:pt x="1141882" y="330893"/>
                </a:lnTo>
                <a:close/>
              </a:path>
              <a:path w="1883409" h="817880">
                <a:moveTo>
                  <a:pt x="1148128" y="324848"/>
                </a:moveTo>
                <a:lnTo>
                  <a:pt x="1141882" y="330893"/>
                </a:lnTo>
                <a:lnTo>
                  <a:pt x="1144500" y="328986"/>
                </a:lnTo>
                <a:lnTo>
                  <a:pt x="1151292" y="328986"/>
                </a:lnTo>
                <a:lnTo>
                  <a:pt x="1148783" y="325549"/>
                </a:lnTo>
                <a:lnTo>
                  <a:pt x="1148128" y="324848"/>
                </a:lnTo>
                <a:close/>
              </a:path>
              <a:path w="1883409" h="817880">
                <a:moveTo>
                  <a:pt x="1182654" y="372626"/>
                </a:moveTo>
                <a:lnTo>
                  <a:pt x="1173714" y="378987"/>
                </a:lnTo>
                <a:lnTo>
                  <a:pt x="1177866" y="384808"/>
                </a:lnTo>
                <a:lnTo>
                  <a:pt x="1178076" y="385053"/>
                </a:lnTo>
                <a:lnTo>
                  <a:pt x="1209507" y="404463"/>
                </a:lnTo>
                <a:lnTo>
                  <a:pt x="1210410" y="404405"/>
                </a:lnTo>
                <a:lnTo>
                  <a:pt x="1210064" y="398955"/>
                </a:lnTo>
                <a:lnTo>
                  <a:pt x="1209756" y="398955"/>
                </a:lnTo>
                <a:lnTo>
                  <a:pt x="1209608" y="396616"/>
                </a:lnTo>
                <a:lnTo>
                  <a:pt x="1200972" y="396616"/>
                </a:lnTo>
                <a:lnTo>
                  <a:pt x="1202385" y="391319"/>
                </a:lnTo>
                <a:lnTo>
                  <a:pt x="1202833" y="391319"/>
                </a:lnTo>
                <a:lnTo>
                  <a:pt x="1202614" y="391184"/>
                </a:lnTo>
                <a:lnTo>
                  <a:pt x="1192187" y="391184"/>
                </a:lnTo>
                <a:lnTo>
                  <a:pt x="1195076" y="386523"/>
                </a:lnTo>
                <a:lnTo>
                  <a:pt x="1195266" y="386523"/>
                </a:lnTo>
                <a:lnTo>
                  <a:pt x="1189992" y="381364"/>
                </a:lnTo>
                <a:lnTo>
                  <a:pt x="1182148" y="381364"/>
                </a:lnTo>
                <a:lnTo>
                  <a:pt x="1185988" y="377447"/>
                </a:lnTo>
                <a:lnTo>
                  <a:pt x="1182654" y="372626"/>
                </a:lnTo>
                <a:close/>
              </a:path>
              <a:path w="1883409" h="817880">
                <a:moveTo>
                  <a:pt x="1209716" y="393465"/>
                </a:moveTo>
                <a:lnTo>
                  <a:pt x="1209409" y="393484"/>
                </a:lnTo>
                <a:lnTo>
                  <a:pt x="1209756" y="398955"/>
                </a:lnTo>
                <a:lnTo>
                  <a:pt x="1210005" y="398023"/>
                </a:lnTo>
                <a:lnTo>
                  <a:pt x="1209716" y="393465"/>
                </a:lnTo>
                <a:close/>
              </a:path>
              <a:path w="1883409" h="817880">
                <a:moveTo>
                  <a:pt x="1210005" y="398023"/>
                </a:moveTo>
                <a:lnTo>
                  <a:pt x="1209756" y="398955"/>
                </a:lnTo>
                <a:lnTo>
                  <a:pt x="1210064" y="398955"/>
                </a:lnTo>
                <a:lnTo>
                  <a:pt x="1210005" y="398023"/>
                </a:lnTo>
                <a:close/>
              </a:path>
              <a:path w="1883409" h="817880">
                <a:moveTo>
                  <a:pt x="1210444" y="393465"/>
                </a:moveTo>
                <a:lnTo>
                  <a:pt x="1209716" y="393465"/>
                </a:lnTo>
                <a:lnTo>
                  <a:pt x="1210005" y="398023"/>
                </a:lnTo>
                <a:lnTo>
                  <a:pt x="1211170" y="393658"/>
                </a:lnTo>
                <a:lnTo>
                  <a:pt x="1210444" y="393465"/>
                </a:lnTo>
                <a:close/>
              </a:path>
              <a:path w="1883409" h="817880">
                <a:moveTo>
                  <a:pt x="1202385" y="391319"/>
                </a:moveTo>
                <a:lnTo>
                  <a:pt x="1200972" y="396616"/>
                </a:lnTo>
                <a:lnTo>
                  <a:pt x="1203861" y="391955"/>
                </a:lnTo>
                <a:lnTo>
                  <a:pt x="1203171" y="391528"/>
                </a:lnTo>
                <a:lnTo>
                  <a:pt x="1202385" y="391319"/>
                </a:lnTo>
                <a:close/>
              </a:path>
              <a:path w="1883409" h="817880">
                <a:moveTo>
                  <a:pt x="1203171" y="391528"/>
                </a:moveTo>
                <a:lnTo>
                  <a:pt x="1203861" y="391955"/>
                </a:lnTo>
                <a:lnTo>
                  <a:pt x="1200972" y="396616"/>
                </a:lnTo>
                <a:lnTo>
                  <a:pt x="1209608" y="396616"/>
                </a:lnTo>
                <a:lnTo>
                  <a:pt x="1209409" y="393484"/>
                </a:lnTo>
                <a:lnTo>
                  <a:pt x="1209716" y="393465"/>
                </a:lnTo>
                <a:lnTo>
                  <a:pt x="1210444" y="393465"/>
                </a:lnTo>
                <a:lnTo>
                  <a:pt x="1203171" y="391528"/>
                </a:lnTo>
                <a:close/>
              </a:path>
              <a:path w="1883409" h="817880">
                <a:moveTo>
                  <a:pt x="1202833" y="391319"/>
                </a:moveTo>
                <a:lnTo>
                  <a:pt x="1202385" y="391319"/>
                </a:lnTo>
                <a:lnTo>
                  <a:pt x="1203171" y="391528"/>
                </a:lnTo>
                <a:lnTo>
                  <a:pt x="1202833" y="391319"/>
                </a:lnTo>
                <a:close/>
              </a:path>
              <a:path w="1883409" h="817880">
                <a:moveTo>
                  <a:pt x="1195076" y="386523"/>
                </a:moveTo>
                <a:lnTo>
                  <a:pt x="1192187" y="391184"/>
                </a:lnTo>
                <a:lnTo>
                  <a:pt x="1196027" y="387267"/>
                </a:lnTo>
                <a:lnTo>
                  <a:pt x="1195593" y="386843"/>
                </a:lnTo>
                <a:lnTo>
                  <a:pt x="1195076" y="386523"/>
                </a:lnTo>
                <a:close/>
              </a:path>
              <a:path w="1883409" h="817880">
                <a:moveTo>
                  <a:pt x="1195593" y="386843"/>
                </a:moveTo>
                <a:lnTo>
                  <a:pt x="1196027" y="387267"/>
                </a:lnTo>
                <a:lnTo>
                  <a:pt x="1192187" y="391184"/>
                </a:lnTo>
                <a:lnTo>
                  <a:pt x="1202614" y="391184"/>
                </a:lnTo>
                <a:lnTo>
                  <a:pt x="1195593" y="386843"/>
                </a:lnTo>
                <a:close/>
              </a:path>
              <a:path w="1883409" h="817880">
                <a:moveTo>
                  <a:pt x="1195266" y="386523"/>
                </a:moveTo>
                <a:lnTo>
                  <a:pt x="1195076" y="386523"/>
                </a:lnTo>
                <a:lnTo>
                  <a:pt x="1195593" y="386843"/>
                </a:lnTo>
                <a:lnTo>
                  <a:pt x="1195266" y="386523"/>
                </a:lnTo>
                <a:close/>
              </a:path>
              <a:path w="1883409" h="817880">
                <a:moveTo>
                  <a:pt x="1185988" y="377447"/>
                </a:moveTo>
                <a:lnTo>
                  <a:pt x="1182148" y="381364"/>
                </a:lnTo>
                <a:lnTo>
                  <a:pt x="1186618" y="378183"/>
                </a:lnTo>
                <a:lnTo>
                  <a:pt x="1186335" y="377787"/>
                </a:lnTo>
                <a:lnTo>
                  <a:pt x="1185988" y="377447"/>
                </a:lnTo>
                <a:close/>
              </a:path>
              <a:path w="1883409" h="817880">
                <a:moveTo>
                  <a:pt x="1186335" y="377787"/>
                </a:moveTo>
                <a:lnTo>
                  <a:pt x="1186618" y="378183"/>
                </a:lnTo>
                <a:lnTo>
                  <a:pt x="1182148" y="381364"/>
                </a:lnTo>
                <a:lnTo>
                  <a:pt x="1189992" y="381364"/>
                </a:lnTo>
                <a:lnTo>
                  <a:pt x="1186335" y="377787"/>
                </a:lnTo>
                <a:close/>
              </a:path>
              <a:path w="1883409" h="817880">
                <a:moveTo>
                  <a:pt x="1186093" y="377447"/>
                </a:moveTo>
                <a:lnTo>
                  <a:pt x="1186335" y="377787"/>
                </a:lnTo>
                <a:lnTo>
                  <a:pt x="1186093" y="377447"/>
                </a:lnTo>
                <a:close/>
              </a:path>
              <a:path w="1883409" h="817880">
                <a:moveTo>
                  <a:pt x="1226230" y="389837"/>
                </a:moveTo>
                <a:lnTo>
                  <a:pt x="1225235" y="390192"/>
                </a:lnTo>
                <a:lnTo>
                  <a:pt x="1228925" y="400517"/>
                </a:lnTo>
                <a:lnTo>
                  <a:pt x="1230762" y="399862"/>
                </a:lnTo>
                <a:lnTo>
                  <a:pt x="1231083" y="399711"/>
                </a:lnTo>
                <a:lnTo>
                  <a:pt x="1239297" y="394819"/>
                </a:lnTo>
                <a:lnTo>
                  <a:pt x="1228580" y="394819"/>
                </a:lnTo>
                <a:lnTo>
                  <a:pt x="1225771" y="390110"/>
                </a:lnTo>
                <a:lnTo>
                  <a:pt x="1226230" y="389837"/>
                </a:lnTo>
                <a:close/>
              </a:path>
              <a:path w="1883409" h="817880">
                <a:moveTo>
                  <a:pt x="1226735" y="389657"/>
                </a:moveTo>
                <a:lnTo>
                  <a:pt x="1226230" y="389837"/>
                </a:lnTo>
                <a:lnTo>
                  <a:pt x="1225771" y="390110"/>
                </a:lnTo>
                <a:lnTo>
                  <a:pt x="1228580" y="394819"/>
                </a:lnTo>
                <a:lnTo>
                  <a:pt x="1226735" y="389657"/>
                </a:lnTo>
                <a:close/>
              </a:path>
              <a:path w="1883409" h="817880">
                <a:moveTo>
                  <a:pt x="1247659" y="389657"/>
                </a:moveTo>
                <a:lnTo>
                  <a:pt x="1226735" y="389657"/>
                </a:lnTo>
                <a:lnTo>
                  <a:pt x="1228580" y="394819"/>
                </a:lnTo>
                <a:lnTo>
                  <a:pt x="1239297" y="394819"/>
                </a:lnTo>
                <a:lnTo>
                  <a:pt x="1244114" y="391950"/>
                </a:lnTo>
                <a:lnTo>
                  <a:pt x="1247659" y="389657"/>
                </a:lnTo>
                <a:close/>
              </a:path>
              <a:path w="1883409" h="817880">
                <a:moveTo>
                  <a:pt x="1238236" y="382690"/>
                </a:moveTo>
                <a:lnTo>
                  <a:pt x="1226230" y="389837"/>
                </a:lnTo>
                <a:lnTo>
                  <a:pt x="1226735" y="389657"/>
                </a:lnTo>
                <a:lnTo>
                  <a:pt x="1247659" y="389657"/>
                </a:lnTo>
                <a:lnTo>
                  <a:pt x="1251225" y="387350"/>
                </a:lnTo>
                <a:lnTo>
                  <a:pt x="1241130" y="387350"/>
                </a:lnTo>
                <a:lnTo>
                  <a:pt x="1238146" y="382749"/>
                </a:lnTo>
                <a:close/>
              </a:path>
              <a:path w="1883409" h="817880">
                <a:moveTo>
                  <a:pt x="1238320" y="382640"/>
                </a:moveTo>
                <a:lnTo>
                  <a:pt x="1238146" y="382749"/>
                </a:lnTo>
                <a:lnTo>
                  <a:pt x="1241130" y="387350"/>
                </a:lnTo>
                <a:lnTo>
                  <a:pt x="1238320" y="382640"/>
                </a:lnTo>
                <a:close/>
              </a:path>
              <a:path w="1883409" h="817880">
                <a:moveTo>
                  <a:pt x="1258504" y="382640"/>
                </a:moveTo>
                <a:lnTo>
                  <a:pt x="1238320" y="382640"/>
                </a:lnTo>
                <a:lnTo>
                  <a:pt x="1241130" y="387350"/>
                </a:lnTo>
                <a:lnTo>
                  <a:pt x="1251225" y="387350"/>
                </a:lnTo>
                <a:lnTo>
                  <a:pt x="1258504" y="382640"/>
                </a:lnTo>
                <a:close/>
              </a:path>
              <a:path w="1883409" h="817880">
                <a:moveTo>
                  <a:pt x="1258635" y="369493"/>
                </a:moveTo>
                <a:lnTo>
                  <a:pt x="1238236" y="382690"/>
                </a:lnTo>
                <a:lnTo>
                  <a:pt x="1258504" y="382640"/>
                </a:lnTo>
                <a:lnTo>
                  <a:pt x="1264602" y="378695"/>
                </a:lnTo>
                <a:lnTo>
                  <a:pt x="1258635" y="369493"/>
                </a:lnTo>
                <a:close/>
              </a:path>
              <a:path w="1883409" h="817880">
                <a:moveTo>
                  <a:pt x="1315739" y="351313"/>
                </a:moveTo>
                <a:lnTo>
                  <a:pt x="1274450" y="359455"/>
                </a:lnTo>
                <a:lnTo>
                  <a:pt x="1278292" y="369712"/>
                </a:lnTo>
                <a:lnTo>
                  <a:pt x="1291292" y="364852"/>
                </a:lnTo>
                <a:lnTo>
                  <a:pt x="1291034" y="364852"/>
                </a:lnTo>
                <a:lnTo>
                  <a:pt x="1290072" y="359455"/>
                </a:lnTo>
                <a:lnTo>
                  <a:pt x="1303919" y="359455"/>
                </a:lnTo>
                <a:lnTo>
                  <a:pt x="1303876" y="357002"/>
                </a:lnTo>
                <a:lnTo>
                  <a:pt x="1315838" y="357002"/>
                </a:lnTo>
                <a:lnTo>
                  <a:pt x="1315739" y="351313"/>
                </a:lnTo>
                <a:close/>
              </a:path>
              <a:path w="1883409" h="817880">
                <a:moveTo>
                  <a:pt x="1290072" y="359455"/>
                </a:moveTo>
                <a:lnTo>
                  <a:pt x="1291034" y="364852"/>
                </a:lnTo>
                <a:lnTo>
                  <a:pt x="1291527" y="364765"/>
                </a:lnTo>
                <a:lnTo>
                  <a:pt x="1291996" y="364590"/>
                </a:lnTo>
                <a:lnTo>
                  <a:pt x="1290072" y="359455"/>
                </a:lnTo>
                <a:close/>
              </a:path>
              <a:path w="1883409" h="817880">
                <a:moveTo>
                  <a:pt x="1291527" y="364765"/>
                </a:moveTo>
                <a:lnTo>
                  <a:pt x="1291034" y="364852"/>
                </a:lnTo>
                <a:lnTo>
                  <a:pt x="1291292" y="364852"/>
                </a:lnTo>
                <a:lnTo>
                  <a:pt x="1291527" y="364765"/>
                </a:lnTo>
                <a:close/>
              </a:path>
              <a:path w="1883409" h="817880">
                <a:moveTo>
                  <a:pt x="1303919" y="359455"/>
                </a:moveTo>
                <a:lnTo>
                  <a:pt x="1290072" y="359455"/>
                </a:lnTo>
                <a:lnTo>
                  <a:pt x="1291996" y="364590"/>
                </a:lnTo>
                <a:lnTo>
                  <a:pt x="1291527" y="364765"/>
                </a:lnTo>
                <a:lnTo>
                  <a:pt x="1304365" y="362483"/>
                </a:lnTo>
                <a:lnTo>
                  <a:pt x="1303971" y="362483"/>
                </a:lnTo>
                <a:lnTo>
                  <a:pt x="1303919" y="359455"/>
                </a:lnTo>
                <a:close/>
              </a:path>
              <a:path w="1883409" h="817880">
                <a:moveTo>
                  <a:pt x="1303876" y="357002"/>
                </a:moveTo>
                <a:lnTo>
                  <a:pt x="1303971" y="362483"/>
                </a:lnTo>
                <a:lnTo>
                  <a:pt x="1304408" y="362475"/>
                </a:lnTo>
                <a:lnTo>
                  <a:pt x="1304838" y="362399"/>
                </a:lnTo>
                <a:lnTo>
                  <a:pt x="1303876" y="357002"/>
                </a:lnTo>
                <a:close/>
              </a:path>
              <a:path w="1883409" h="817880">
                <a:moveTo>
                  <a:pt x="1315838" y="357002"/>
                </a:moveTo>
                <a:lnTo>
                  <a:pt x="1303876" y="357002"/>
                </a:lnTo>
                <a:lnTo>
                  <a:pt x="1304838" y="362399"/>
                </a:lnTo>
                <a:lnTo>
                  <a:pt x="1304408" y="362475"/>
                </a:lnTo>
                <a:lnTo>
                  <a:pt x="1315930" y="362276"/>
                </a:lnTo>
                <a:lnTo>
                  <a:pt x="1315838" y="357002"/>
                </a:lnTo>
                <a:close/>
              </a:path>
              <a:path w="1883409" h="817880">
                <a:moveTo>
                  <a:pt x="1374101" y="359287"/>
                </a:moveTo>
                <a:lnTo>
                  <a:pt x="1354074" y="359287"/>
                </a:lnTo>
                <a:lnTo>
                  <a:pt x="1353639" y="364751"/>
                </a:lnTo>
                <a:lnTo>
                  <a:pt x="1372949" y="367473"/>
                </a:lnTo>
                <a:lnTo>
                  <a:pt x="1374101" y="359287"/>
                </a:lnTo>
                <a:close/>
              </a:path>
              <a:path w="1883409" h="817880">
                <a:moveTo>
                  <a:pt x="1353480" y="364739"/>
                </a:moveTo>
                <a:lnTo>
                  <a:pt x="1353639" y="364751"/>
                </a:lnTo>
                <a:lnTo>
                  <a:pt x="1353480" y="364739"/>
                </a:lnTo>
                <a:close/>
              </a:path>
              <a:path w="1883409" h="817880">
                <a:moveTo>
                  <a:pt x="1354074" y="359287"/>
                </a:moveTo>
                <a:lnTo>
                  <a:pt x="1353310" y="364715"/>
                </a:lnTo>
                <a:lnTo>
                  <a:pt x="1353639" y="364751"/>
                </a:lnTo>
                <a:lnTo>
                  <a:pt x="1354074" y="359287"/>
                </a:lnTo>
                <a:close/>
              </a:path>
              <a:path w="1883409" h="817880">
                <a:moveTo>
                  <a:pt x="1333793" y="352178"/>
                </a:moveTo>
                <a:lnTo>
                  <a:pt x="1332923" y="363107"/>
                </a:lnTo>
                <a:lnTo>
                  <a:pt x="1353480" y="364739"/>
                </a:lnTo>
                <a:lnTo>
                  <a:pt x="1353310" y="364715"/>
                </a:lnTo>
                <a:lnTo>
                  <a:pt x="1354074" y="359287"/>
                </a:lnTo>
                <a:lnTo>
                  <a:pt x="1374101" y="359287"/>
                </a:lnTo>
                <a:lnTo>
                  <a:pt x="1374477" y="356616"/>
                </a:lnTo>
                <a:lnTo>
                  <a:pt x="1354509" y="353822"/>
                </a:lnTo>
                <a:lnTo>
                  <a:pt x="1333793" y="352178"/>
                </a:lnTo>
                <a:close/>
              </a:path>
              <a:path w="1883409" h="817880">
                <a:moveTo>
                  <a:pt x="1421470" y="368711"/>
                </a:moveTo>
                <a:lnTo>
                  <a:pt x="1403016" y="368711"/>
                </a:lnTo>
                <a:lnTo>
                  <a:pt x="1401596" y="374006"/>
                </a:lnTo>
                <a:lnTo>
                  <a:pt x="1428188" y="382282"/>
                </a:lnTo>
                <a:lnTo>
                  <a:pt x="1431452" y="371814"/>
                </a:lnTo>
                <a:lnTo>
                  <a:pt x="1421470" y="368711"/>
                </a:lnTo>
                <a:close/>
              </a:path>
              <a:path w="1883409" h="817880">
                <a:moveTo>
                  <a:pt x="1401489" y="373977"/>
                </a:moveTo>
                <a:close/>
              </a:path>
              <a:path w="1883409" h="817880">
                <a:moveTo>
                  <a:pt x="1403016" y="368711"/>
                </a:moveTo>
                <a:lnTo>
                  <a:pt x="1401385" y="373945"/>
                </a:lnTo>
                <a:lnTo>
                  <a:pt x="1401596" y="374006"/>
                </a:lnTo>
                <a:lnTo>
                  <a:pt x="1403016" y="368711"/>
                </a:lnTo>
                <a:close/>
              </a:path>
              <a:path w="1883409" h="817880">
                <a:moveTo>
                  <a:pt x="1392324" y="360176"/>
                </a:moveTo>
                <a:lnTo>
                  <a:pt x="1389484" y="370766"/>
                </a:lnTo>
                <a:lnTo>
                  <a:pt x="1401489" y="373977"/>
                </a:lnTo>
                <a:lnTo>
                  <a:pt x="1403016" y="368711"/>
                </a:lnTo>
                <a:lnTo>
                  <a:pt x="1421470" y="368711"/>
                </a:lnTo>
                <a:lnTo>
                  <a:pt x="1404436" y="363416"/>
                </a:lnTo>
                <a:lnTo>
                  <a:pt x="1392324" y="360176"/>
                </a:lnTo>
                <a:close/>
              </a:path>
              <a:path w="1883409" h="817880">
                <a:moveTo>
                  <a:pt x="1448220" y="377030"/>
                </a:moveTo>
                <a:lnTo>
                  <a:pt x="1444956" y="387498"/>
                </a:lnTo>
                <a:lnTo>
                  <a:pt x="1455927" y="390910"/>
                </a:lnTo>
                <a:lnTo>
                  <a:pt x="1456521" y="390992"/>
                </a:lnTo>
                <a:lnTo>
                  <a:pt x="1470063" y="390621"/>
                </a:lnTo>
                <a:lnTo>
                  <a:pt x="1470442" y="390570"/>
                </a:lnTo>
                <a:lnTo>
                  <a:pt x="1482424" y="387681"/>
                </a:lnTo>
                <a:lnTo>
                  <a:pt x="1482729" y="387578"/>
                </a:lnTo>
                <a:lnTo>
                  <a:pt x="1487487" y="385495"/>
                </a:lnTo>
                <a:lnTo>
                  <a:pt x="1456978" y="385495"/>
                </a:lnTo>
                <a:lnTo>
                  <a:pt x="1456828" y="380016"/>
                </a:lnTo>
                <a:lnTo>
                  <a:pt x="1457739" y="379991"/>
                </a:lnTo>
                <a:lnTo>
                  <a:pt x="1448220" y="377030"/>
                </a:lnTo>
                <a:close/>
              </a:path>
              <a:path w="1883409" h="817880">
                <a:moveTo>
                  <a:pt x="1457739" y="379991"/>
                </a:moveTo>
                <a:lnTo>
                  <a:pt x="1456828" y="380016"/>
                </a:lnTo>
                <a:lnTo>
                  <a:pt x="1456978" y="385495"/>
                </a:lnTo>
                <a:lnTo>
                  <a:pt x="1458610" y="380262"/>
                </a:lnTo>
                <a:lnTo>
                  <a:pt x="1457739" y="379991"/>
                </a:lnTo>
                <a:close/>
              </a:path>
              <a:path w="1883409" h="817880">
                <a:moveTo>
                  <a:pt x="1468801" y="379687"/>
                </a:moveTo>
                <a:lnTo>
                  <a:pt x="1457739" y="379991"/>
                </a:lnTo>
                <a:lnTo>
                  <a:pt x="1458610" y="380262"/>
                </a:lnTo>
                <a:lnTo>
                  <a:pt x="1456978" y="385495"/>
                </a:lnTo>
                <a:lnTo>
                  <a:pt x="1487487" y="385495"/>
                </a:lnTo>
                <a:lnTo>
                  <a:pt x="1488115" y="385220"/>
                </a:lnTo>
                <a:lnTo>
                  <a:pt x="1469528" y="385151"/>
                </a:lnTo>
                <a:lnTo>
                  <a:pt x="1468240" y="379823"/>
                </a:lnTo>
                <a:lnTo>
                  <a:pt x="1468801" y="379687"/>
                </a:lnTo>
                <a:close/>
              </a:path>
              <a:path w="1883409" h="817880">
                <a:moveTo>
                  <a:pt x="1469377" y="379671"/>
                </a:moveTo>
                <a:lnTo>
                  <a:pt x="1468801" y="379687"/>
                </a:lnTo>
                <a:lnTo>
                  <a:pt x="1468240" y="379823"/>
                </a:lnTo>
                <a:lnTo>
                  <a:pt x="1469528" y="385151"/>
                </a:lnTo>
                <a:lnTo>
                  <a:pt x="1469377" y="379671"/>
                </a:lnTo>
                <a:close/>
              </a:path>
              <a:path w="1883409" h="817880">
                <a:moveTo>
                  <a:pt x="1479613" y="379671"/>
                </a:moveTo>
                <a:lnTo>
                  <a:pt x="1469377" y="379671"/>
                </a:lnTo>
                <a:lnTo>
                  <a:pt x="1469528" y="385151"/>
                </a:lnTo>
                <a:lnTo>
                  <a:pt x="1488085" y="385151"/>
                </a:lnTo>
                <a:lnTo>
                  <a:pt x="1486890" y="382428"/>
                </a:lnTo>
                <a:lnTo>
                  <a:pt x="1480822" y="382428"/>
                </a:lnTo>
                <a:lnTo>
                  <a:pt x="1479613" y="379671"/>
                </a:lnTo>
                <a:close/>
              </a:path>
              <a:path w="1883409" h="817880">
                <a:moveTo>
                  <a:pt x="1479534" y="377099"/>
                </a:moveTo>
                <a:lnTo>
                  <a:pt x="1479063" y="377213"/>
                </a:lnTo>
                <a:lnTo>
                  <a:pt x="1478619" y="377407"/>
                </a:lnTo>
                <a:lnTo>
                  <a:pt x="1480822" y="382428"/>
                </a:lnTo>
                <a:lnTo>
                  <a:pt x="1479534" y="377099"/>
                </a:lnTo>
                <a:close/>
              </a:path>
              <a:path w="1883409" h="817880">
                <a:moveTo>
                  <a:pt x="1484552" y="377099"/>
                </a:moveTo>
                <a:lnTo>
                  <a:pt x="1479534" y="377099"/>
                </a:lnTo>
                <a:lnTo>
                  <a:pt x="1480822" y="382428"/>
                </a:lnTo>
                <a:lnTo>
                  <a:pt x="1486890" y="382428"/>
                </a:lnTo>
                <a:lnTo>
                  <a:pt x="1484552" y="377099"/>
                </a:lnTo>
                <a:close/>
              </a:path>
              <a:path w="1883409" h="817880">
                <a:moveTo>
                  <a:pt x="1479063" y="377213"/>
                </a:moveTo>
                <a:lnTo>
                  <a:pt x="1468801" y="379687"/>
                </a:lnTo>
                <a:lnTo>
                  <a:pt x="1469377" y="379671"/>
                </a:lnTo>
                <a:lnTo>
                  <a:pt x="1479613" y="379671"/>
                </a:lnTo>
                <a:lnTo>
                  <a:pt x="1478619" y="377407"/>
                </a:lnTo>
                <a:lnTo>
                  <a:pt x="1479063" y="377213"/>
                </a:lnTo>
                <a:close/>
              </a:path>
              <a:path w="1883409" h="817880">
                <a:moveTo>
                  <a:pt x="1483709" y="375179"/>
                </a:moveTo>
                <a:lnTo>
                  <a:pt x="1479063" y="377213"/>
                </a:lnTo>
                <a:lnTo>
                  <a:pt x="1479534" y="377099"/>
                </a:lnTo>
                <a:lnTo>
                  <a:pt x="1484552" y="377099"/>
                </a:lnTo>
                <a:lnTo>
                  <a:pt x="1483709" y="375179"/>
                </a:lnTo>
                <a:close/>
              </a:path>
              <a:path w="1883409" h="817880">
                <a:moveTo>
                  <a:pt x="1535147" y="347385"/>
                </a:moveTo>
                <a:lnTo>
                  <a:pt x="1530152" y="349120"/>
                </a:lnTo>
                <a:lnTo>
                  <a:pt x="1529844" y="349260"/>
                </a:lnTo>
                <a:lnTo>
                  <a:pt x="1509373" y="360959"/>
                </a:lnTo>
                <a:lnTo>
                  <a:pt x="1498626" y="367395"/>
                </a:lnTo>
                <a:lnTo>
                  <a:pt x="1504271" y="376798"/>
                </a:lnTo>
                <a:lnTo>
                  <a:pt x="1515018" y="370362"/>
                </a:lnTo>
                <a:lnTo>
                  <a:pt x="1534265" y="359364"/>
                </a:lnTo>
                <a:lnTo>
                  <a:pt x="1534077" y="359364"/>
                </a:lnTo>
                <a:lnTo>
                  <a:pt x="1532275" y="354186"/>
                </a:lnTo>
                <a:lnTo>
                  <a:pt x="1537514" y="354186"/>
                </a:lnTo>
                <a:lnTo>
                  <a:pt x="1535147" y="347385"/>
                </a:lnTo>
                <a:close/>
              </a:path>
              <a:path w="1883409" h="817880">
                <a:moveTo>
                  <a:pt x="1532275" y="354186"/>
                </a:moveTo>
                <a:lnTo>
                  <a:pt x="1534077" y="359364"/>
                </a:lnTo>
                <a:lnTo>
                  <a:pt x="1534557" y="359198"/>
                </a:lnTo>
                <a:lnTo>
                  <a:pt x="1535000" y="358944"/>
                </a:lnTo>
                <a:lnTo>
                  <a:pt x="1532275" y="354186"/>
                </a:lnTo>
                <a:close/>
              </a:path>
              <a:path w="1883409" h="817880">
                <a:moveTo>
                  <a:pt x="1534557" y="359198"/>
                </a:moveTo>
                <a:lnTo>
                  <a:pt x="1534077" y="359364"/>
                </a:lnTo>
                <a:lnTo>
                  <a:pt x="1534265" y="359364"/>
                </a:lnTo>
                <a:lnTo>
                  <a:pt x="1534557" y="359198"/>
                </a:lnTo>
                <a:close/>
              </a:path>
              <a:path w="1883409" h="817880">
                <a:moveTo>
                  <a:pt x="1537514" y="354186"/>
                </a:moveTo>
                <a:lnTo>
                  <a:pt x="1532275" y="354186"/>
                </a:lnTo>
                <a:lnTo>
                  <a:pt x="1535000" y="358944"/>
                </a:lnTo>
                <a:lnTo>
                  <a:pt x="1534557" y="359198"/>
                </a:lnTo>
                <a:lnTo>
                  <a:pt x="1538751" y="357741"/>
                </a:lnTo>
                <a:lnTo>
                  <a:pt x="1537514" y="354186"/>
                </a:lnTo>
                <a:close/>
              </a:path>
              <a:path w="1883409" h="817880">
                <a:moveTo>
                  <a:pt x="1591848" y="362362"/>
                </a:moveTo>
                <a:lnTo>
                  <a:pt x="1590002" y="362362"/>
                </a:lnTo>
                <a:lnTo>
                  <a:pt x="1587216" y="367085"/>
                </a:lnTo>
                <a:lnTo>
                  <a:pt x="1588341" y="367812"/>
                </a:lnTo>
                <a:lnTo>
                  <a:pt x="1591848" y="362362"/>
                </a:lnTo>
                <a:close/>
              </a:path>
              <a:path w="1883409" h="817880">
                <a:moveTo>
                  <a:pt x="1587127" y="367033"/>
                </a:moveTo>
                <a:close/>
              </a:path>
              <a:path w="1883409" h="817880">
                <a:moveTo>
                  <a:pt x="1590002" y="362362"/>
                </a:moveTo>
                <a:lnTo>
                  <a:pt x="1587034" y="366973"/>
                </a:lnTo>
                <a:lnTo>
                  <a:pt x="1587216" y="367085"/>
                </a:lnTo>
                <a:lnTo>
                  <a:pt x="1590002" y="362362"/>
                </a:lnTo>
                <a:close/>
              </a:path>
              <a:path w="1883409" h="817880">
                <a:moveTo>
                  <a:pt x="1573833" y="359213"/>
                </a:moveTo>
                <a:lnTo>
                  <a:pt x="1587127" y="367033"/>
                </a:lnTo>
                <a:lnTo>
                  <a:pt x="1590002" y="362362"/>
                </a:lnTo>
                <a:lnTo>
                  <a:pt x="1591848" y="362362"/>
                </a:lnTo>
                <a:lnTo>
                  <a:pt x="1593765" y="359382"/>
                </a:lnTo>
                <a:lnTo>
                  <a:pt x="1574292" y="359382"/>
                </a:lnTo>
                <a:lnTo>
                  <a:pt x="1573833" y="359213"/>
                </a:lnTo>
                <a:close/>
              </a:path>
              <a:path w="1883409" h="817880">
                <a:moveTo>
                  <a:pt x="1576197" y="354242"/>
                </a:moveTo>
                <a:lnTo>
                  <a:pt x="1573412" y="358965"/>
                </a:lnTo>
                <a:lnTo>
                  <a:pt x="1573833" y="359213"/>
                </a:lnTo>
                <a:lnTo>
                  <a:pt x="1574292" y="359382"/>
                </a:lnTo>
                <a:lnTo>
                  <a:pt x="1576197" y="354242"/>
                </a:lnTo>
                <a:close/>
              </a:path>
              <a:path w="1883409" h="817880">
                <a:moveTo>
                  <a:pt x="1587012" y="354242"/>
                </a:moveTo>
                <a:lnTo>
                  <a:pt x="1576197" y="354242"/>
                </a:lnTo>
                <a:lnTo>
                  <a:pt x="1574292" y="359382"/>
                </a:lnTo>
                <a:lnTo>
                  <a:pt x="1593765" y="359382"/>
                </a:lnTo>
                <a:lnTo>
                  <a:pt x="1594275" y="358589"/>
                </a:lnTo>
                <a:lnTo>
                  <a:pt x="1592786" y="357638"/>
                </a:lnTo>
                <a:lnTo>
                  <a:pt x="1587012" y="354242"/>
                </a:lnTo>
                <a:close/>
              </a:path>
              <a:path w="1883409" h="817880">
                <a:moveTo>
                  <a:pt x="1563578" y="355421"/>
                </a:moveTo>
                <a:lnTo>
                  <a:pt x="1573833" y="359213"/>
                </a:lnTo>
                <a:lnTo>
                  <a:pt x="1573412" y="358965"/>
                </a:lnTo>
                <a:lnTo>
                  <a:pt x="1575455" y="355501"/>
                </a:lnTo>
                <a:lnTo>
                  <a:pt x="1564193" y="355501"/>
                </a:lnTo>
                <a:lnTo>
                  <a:pt x="1563578" y="355421"/>
                </a:lnTo>
                <a:close/>
              </a:path>
              <a:path w="1883409" h="817880">
                <a:moveTo>
                  <a:pt x="1564903" y="350065"/>
                </a:moveTo>
                <a:lnTo>
                  <a:pt x="1562997" y="355206"/>
                </a:lnTo>
                <a:lnTo>
                  <a:pt x="1563578" y="355421"/>
                </a:lnTo>
                <a:lnTo>
                  <a:pt x="1564193" y="355501"/>
                </a:lnTo>
                <a:lnTo>
                  <a:pt x="1564903" y="350065"/>
                </a:lnTo>
                <a:close/>
              </a:path>
              <a:path w="1883409" h="817880">
                <a:moveTo>
                  <a:pt x="1579912" y="350065"/>
                </a:moveTo>
                <a:lnTo>
                  <a:pt x="1564903" y="350065"/>
                </a:lnTo>
                <a:lnTo>
                  <a:pt x="1564193" y="355501"/>
                </a:lnTo>
                <a:lnTo>
                  <a:pt x="1575455" y="355501"/>
                </a:lnTo>
                <a:lnTo>
                  <a:pt x="1576197" y="354242"/>
                </a:lnTo>
                <a:lnTo>
                  <a:pt x="1587012" y="354242"/>
                </a:lnTo>
                <a:lnTo>
                  <a:pt x="1579912" y="350065"/>
                </a:lnTo>
                <a:close/>
              </a:path>
              <a:path w="1883409" h="817880">
                <a:moveTo>
                  <a:pt x="1577175" y="348758"/>
                </a:moveTo>
                <a:lnTo>
                  <a:pt x="1554863" y="348758"/>
                </a:lnTo>
                <a:lnTo>
                  <a:pt x="1555446" y="354208"/>
                </a:lnTo>
                <a:lnTo>
                  <a:pt x="1554799" y="354277"/>
                </a:lnTo>
                <a:lnTo>
                  <a:pt x="1563578" y="355421"/>
                </a:lnTo>
                <a:lnTo>
                  <a:pt x="1562997" y="355206"/>
                </a:lnTo>
                <a:lnTo>
                  <a:pt x="1564903" y="350065"/>
                </a:lnTo>
                <a:lnTo>
                  <a:pt x="1579912" y="350065"/>
                </a:lnTo>
                <a:lnTo>
                  <a:pt x="1578701" y="349353"/>
                </a:lnTo>
                <a:lnTo>
                  <a:pt x="1578408" y="349214"/>
                </a:lnTo>
                <a:lnTo>
                  <a:pt x="1577175" y="348758"/>
                </a:lnTo>
                <a:close/>
              </a:path>
              <a:path w="1883409" h="817880">
                <a:moveTo>
                  <a:pt x="1554574" y="354248"/>
                </a:moveTo>
                <a:lnTo>
                  <a:pt x="1554799" y="354277"/>
                </a:lnTo>
                <a:lnTo>
                  <a:pt x="1554574" y="354248"/>
                </a:lnTo>
                <a:close/>
              </a:path>
              <a:path w="1883409" h="817880">
                <a:moveTo>
                  <a:pt x="1554863" y="348758"/>
                </a:moveTo>
                <a:lnTo>
                  <a:pt x="1554382" y="352448"/>
                </a:lnTo>
                <a:lnTo>
                  <a:pt x="1554574" y="354248"/>
                </a:lnTo>
                <a:lnTo>
                  <a:pt x="1554799" y="354277"/>
                </a:lnTo>
                <a:lnTo>
                  <a:pt x="1555446" y="354208"/>
                </a:lnTo>
                <a:lnTo>
                  <a:pt x="1554863" y="348758"/>
                </a:lnTo>
                <a:close/>
              </a:path>
              <a:path w="1883409" h="817880">
                <a:moveTo>
                  <a:pt x="1554382" y="352448"/>
                </a:moveTo>
                <a:lnTo>
                  <a:pt x="1554269" y="354208"/>
                </a:lnTo>
                <a:lnTo>
                  <a:pt x="1554574" y="354248"/>
                </a:lnTo>
                <a:lnTo>
                  <a:pt x="1554382" y="352448"/>
                </a:lnTo>
                <a:close/>
              </a:path>
              <a:path w="1883409" h="817880">
                <a:moveTo>
                  <a:pt x="1554712" y="343261"/>
                </a:moveTo>
                <a:lnTo>
                  <a:pt x="1553415" y="343400"/>
                </a:lnTo>
                <a:lnTo>
                  <a:pt x="1554382" y="352448"/>
                </a:lnTo>
                <a:lnTo>
                  <a:pt x="1554863" y="348758"/>
                </a:lnTo>
                <a:lnTo>
                  <a:pt x="1577175" y="348758"/>
                </a:lnTo>
                <a:lnTo>
                  <a:pt x="1566421" y="344781"/>
                </a:lnTo>
                <a:lnTo>
                  <a:pt x="1566022" y="344683"/>
                </a:lnTo>
                <a:lnTo>
                  <a:pt x="1555143" y="343266"/>
                </a:lnTo>
                <a:lnTo>
                  <a:pt x="1554712" y="343261"/>
                </a:lnTo>
                <a:close/>
              </a:path>
              <a:path w="1883409" h="817880">
                <a:moveTo>
                  <a:pt x="1609050" y="368072"/>
                </a:moveTo>
                <a:lnTo>
                  <a:pt x="1636445" y="394659"/>
                </a:lnTo>
                <a:lnTo>
                  <a:pt x="1641917" y="395090"/>
                </a:lnTo>
                <a:lnTo>
                  <a:pt x="1642319" y="389302"/>
                </a:lnTo>
                <a:lnTo>
                  <a:pt x="1637689" y="389302"/>
                </a:lnTo>
                <a:lnTo>
                  <a:pt x="1637938" y="385720"/>
                </a:lnTo>
                <a:lnTo>
                  <a:pt x="1626395" y="385720"/>
                </a:lnTo>
                <a:lnTo>
                  <a:pt x="1628055" y="380495"/>
                </a:lnTo>
                <a:lnTo>
                  <a:pt x="1628406" y="380495"/>
                </a:lnTo>
                <a:lnTo>
                  <a:pt x="1609050" y="368072"/>
                </a:lnTo>
                <a:close/>
              </a:path>
              <a:path w="1883409" h="817880">
                <a:moveTo>
                  <a:pt x="1638069" y="383833"/>
                </a:moveTo>
                <a:lnTo>
                  <a:pt x="1637689" y="389302"/>
                </a:lnTo>
                <a:lnTo>
                  <a:pt x="1639350" y="384077"/>
                </a:lnTo>
                <a:lnTo>
                  <a:pt x="1638724" y="383879"/>
                </a:lnTo>
                <a:lnTo>
                  <a:pt x="1638069" y="383833"/>
                </a:lnTo>
                <a:close/>
              </a:path>
              <a:path w="1883409" h="817880">
                <a:moveTo>
                  <a:pt x="1638724" y="383879"/>
                </a:moveTo>
                <a:lnTo>
                  <a:pt x="1639350" y="384077"/>
                </a:lnTo>
                <a:lnTo>
                  <a:pt x="1637689" y="389302"/>
                </a:lnTo>
                <a:lnTo>
                  <a:pt x="1642319" y="389302"/>
                </a:lnTo>
                <a:lnTo>
                  <a:pt x="1642677" y="384153"/>
                </a:lnTo>
                <a:lnTo>
                  <a:pt x="1638724" y="383879"/>
                </a:lnTo>
                <a:close/>
              </a:path>
              <a:path w="1883409" h="817880">
                <a:moveTo>
                  <a:pt x="1628055" y="380495"/>
                </a:moveTo>
                <a:lnTo>
                  <a:pt x="1626395" y="385720"/>
                </a:lnTo>
                <a:lnTo>
                  <a:pt x="1629362" y="381109"/>
                </a:lnTo>
                <a:lnTo>
                  <a:pt x="1628749" y="380715"/>
                </a:lnTo>
                <a:lnTo>
                  <a:pt x="1628055" y="380495"/>
                </a:lnTo>
                <a:close/>
              </a:path>
              <a:path w="1883409" h="817880">
                <a:moveTo>
                  <a:pt x="1628749" y="380715"/>
                </a:moveTo>
                <a:lnTo>
                  <a:pt x="1629362" y="381109"/>
                </a:lnTo>
                <a:lnTo>
                  <a:pt x="1626395" y="385720"/>
                </a:lnTo>
                <a:lnTo>
                  <a:pt x="1637938" y="385720"/>
                </a:lnTo>
                <a:lnTo>
                  <a:pt x="1638069" y="383833"/>
                </a:lnTo>
                <a:lnTo>
                  <a:pt x="1638581" y="383833"/>
                </a:lnTo>
                <a:lnTo>
                  <a:pt x="1628749" y="380715"/>
                </a:lnTo>
                <a:close/>
              </a:path>
              <a:path w="1883409" h="817880">
                <a:moveTo>
                  <a:pt x="1638581" y="383833"/>
                </a:moveTo>
                <a:lnTo>
                  <a:pt x="1638069" y="383833"/>
                </a:lnTo>
                <a:lnTo>
                  <a:pt x="1638724" y="383879"/>
                </a:lnTo>
                <a:lnTo>
                  <a:pt x="1638581" y="383833"/>
                </a:lnTo>
                <a:close/>
              </a:path>
              <a:path w="1883409" h="817880">
                <a:moveTo>
                  <a:pt x="1628406" y="380495"/>
                </a:moveTo>
                <a:lnTo>
                  <a:pt x="1628055" y="380495"/>
                </a:lnTo>
                <a:lnTo>
                  <a:pt x="1628749" y="380715"/>
                </a:lnTo>
                <a:lnTo>
                  <a:pt x="1628406" y="380495"/>
                </a:lnTo>
                <a:close/>
              </a:path>
              <a:path w="1883409" h="817880">
                <a:moveTo>
                  <a:pt x="1666648" y="378893"/>
                </a:moveTo>
                <a:lnTo>
                  <a:pt x="1657549" y="382488"/>
                </a:lnTo>
                <a:lnTo>
                  <a:pt x="1661586" y="392683"/>
                </a:lnTo>
                <a:lnTo>
                  <a:pt x="1671345" y="388827"/>
                </a:lnTo>
                <a:lnTo>
                  <a:pt x="1671845" y="388559"/>
                </a:lnTo>
                <a:lnTo>
                  <a:pt x="1679887" y="383834"/>
                </a:lnTo>
                <a:lnTo>
                  <a:pt x="1669062" y="383834"/>
                </a:lnTo>
                <a:lnTo>
                  <a:pt x="1666280" y="379109"/>
                </a:lnTo>
                <a:lnTo>
                  <a:pt x="1666648" y="378893"/>
                </a:lnTo>
                <a:close/>
              </a:path>
              <a:path w="1883409" h="817880">
                <a:moveTo>
                  <a:pt x="1667044" y="378737"/>
                </a:moveTo>
                <a:lnTo>
                  <a:pt x="1666648" y="378893"/>
                </a:lnTo>
                <a:lnTo>
                  <a:pt x="1666280" y="379109"/>
                </a:lnTo>
                <a:lnTo>
                  <a:pt x="1669062" y="383834"/>
                </a:lnTo>
                <a:lnTo>
                  <a:pt x="1667044" y="378737"/>
                </a:lnTo>
                <a:close/>
              </a:path>
              <a:path w="1883409" h="817880">
                <a:moveTo>
                  <a:pt x="1688502" y="378737"/>
                </a:moveTo>
                <a:lnTo>
                  <a:pt x="1667044" y="378737"/>
                </a:lnTo>
                <a:lnTo>
                  <a:pt x="1669062" y="383834"/>
                </a:lnTo>
                <a:lnTo>
                  <a:pt x="1679887" y="383834"/>
                </a:lnTo>
                <a:lnTo>
                  <a:pt x="1686904" y="379711"/>
                </a:lnTo>
                <a:lnTo>
                  <a:pt x="1688502" y="378737"/>
                </a:lnTo>
                <a:close/>
              </a:path>
              <a:path w="1883409" h="817880">
                <a:moveTo>
                  <a:pt x="1692297" y="363577"/>
                </a:moveTo>
                <a:lnTo>
                  <a:pt x="1681339" y="370261"/>
                </a:lnTo>
                <a:lnTo>
                  <a:pt x="1666648" y="378893"/>
                </a:lnTo>
                <a:lnTo>
                  <a:pt x="1667044" y="378737"/>
                </a:lnTo>
                <a:lnTo>
                  <a:pt x="1688502" y="378737"/>
                </a:lnTo>
                <a:lnTo>
                  <a:pt x="1698018" y="372935"/>
                </a:lnTo>
                <a:lnTo>
                  <a:pt x="1692297" y="363577"/>
                </a:lnTo>
                <a:close/>
              </a:path>
              <a:path w="1883409" h="817880">
                <a:moveTo>
                  <a:pt x="1737007" y="346022"/>
                </a:moveTo>
                <a:lnTo>
                  <a:pt x="1707287" y="354436"/>
                </a:lnTo>
                <a:lnTo>
                  <a:pt x="1713007" y="363793"/>
                </a:lnTo>
                <a:lnTo>
                  <a:pt x="1715056" y="362544"/>
                </a:lnTo>
                <a:lnTo>
                  <a:pt x="1714837" y="362544"/>
                </a:lnTo>
                <a:lnTo>
                  <a:pt x="1712985" y="357384"/>
                </a:lnTo>
                <a:lnTo>
                  <a:pt x="1726082" y="357384"/>
                </a:lnTo>
                <a:lnTo>
                  <a:pt x="1725534" y="352892"/>
                </a:lnTo>
                <a:lnTo>
                  <a:pt x="1736678" y="352892"/>
                </a:lnTo>
                <a:lnTo>
                  <a:pt x="1736829" y="351517"/>
                </a:lnTo>
                <a:lnTo>
                  <a:pt x="1749801" y="351517"/>
                </a:lnTo>
                <a:lnTo>
                  <a:pt x="1750963" y="347911"/>
                </a:lnTo>
                <a:lnTo>
                  <a:pt x="1749452" y="347424"/>
                </a:lnTo>
                <a:lnTo>
                  <a:pt x="1749091" y="347348"/>
                </a:lnTo>
                <a:lnTo>
                  <a:pt x="1737007" y="346022"/>
                </a:lnTo>
                <a:close/>
              </a:path>
              <a:path w="1883409" h="817880">
                <a:moveTo>
                  <a:pt x="1712985" y="357384"/>
                </a:moveTo>
                <a:lnTo>
                  <a:pt x="1714837" y="362544"/>
                </a:lnTo>
                <a:lnTo>
                  <a:pt x="1715367" y="362354"/>
                </a:lnTo>
                <a:lnTo>
                  <a:pt x="1715845" y="362062"/>
                </a:lnTo>
                <a:lnTo>
                  <a:pt x="1712985" y="357384"/>
                </a:lnTo>
                <a:close/>
              </a:path>
              <a:path w="1883409" h="817880">
                <a:moveTo>
                  <a:pt x="1715367" y="362354"/>
                </a:moveTo>
                <a:lnTo>
                  <a:pt x="1714837" y="362544"/>
                </a:lnTo>
                <a:lnTo>
                  <a:pt x="1715056" y="362544"/>
                </a:lnTo>
                <a:lnTo>
                  <a:pt x="1715367" y="362354"/>
                </a:lnTo>
                <a:close/>
              </a:path>
              <a:path w="1883409" h="817880">
                <a:moveTo>
                  <a:pt x="1726082" y="357384"/>
                </a:moveTo>
                <a:lnTo>
                  <a:pt x="1712985" y="357384"/>
                </a:lnTo>
                <a:lnTo>
                  <a:pt x="1715845" y="362062"/>
                </a:lnTo>
                <a:lnTo>
                  <a:pt x="1715367" y="362354"/>
                </a:lnTo>
                <a:lnTo>
                  <a:pt x="1726600" y="358333"/>
                </a:lnTo>
                <a:lnTo>
                  <a:pt x="1726198" y="358333"/>
                </a:lnTo>
                <a:lnTo>
                  <a:pt x="1726082" y="357384"/>
                </a:lnTo>
                <a:close/>
              </a:path>
              <a:path w="1883409" h="817880">
                <a:moveTo>
                  <a:pt x="1746971" y="358144"/>
                </a:moveTo>
                <a:lnTo>
                  <a:pt x="1747598" y="358346"/>
                </a:lnTo>
                <a:lnTo>
                  <a:pt x="1747524" y="358205"/>
                </a:lnTo>
                <a:lnTo>
                  <a:pt x="1746971" y="358144"/>
                </a:lnTo>
                <a:close/>
              </a:path>
              <a:path w="1883409" h="817880">
                <a:moveTo>
                  <a:pt x="1725534" y="352892"/>
                </a:moveTo>
                <a:lnTo>
                  <a:pt x="1726198" y="358333"/>
                </a:lnTo>
                <a:lnTo>
                  <a:pt x="1726806" y="358259"/>
                </a:lnTo>
                <a:lnTo>
                  <a:pt x="1727386" y="358052"/>
                </a:lnTo>
                <a:lnTo>
                  <a:pt x="1725534" y="352892"/>
                </a:lnTo>
                <a:close/>
              </a:path>
              <a:path w="1883409" h="817880">
                <a:moveTo>
                  <a:pt x="1726806" y="358259"/>
                </a:moveTo>
                <a:lnTo>
                  <a:pt x="1726198" y="358333"/>
                </a:lnTo>
                <a:lnTo>
                  <a:pt x="1726600" y="358333"/>
                </a:lnTo>
                <a:lnTo>
                  <a:pt x="1726806" y="358259"/>
                </a:lnTo>
                <a:close/>
              </a:path>
              <a:path w="1883409" h="817880">
                <a:moveTo>
                  <a:pt x="1736678" y="352892"/>
                </a:moveTo>
                <a:lnTo>
                  <a:pt x="1725534" y="352892"/>
                </a:lnTo>
                <a:lnTo>
                  <a:pt x="1727386" y="358052"/>
                </a:lnTo>
                <a:lnTo>
                  <a:pt x="1726806" y="358259"/>
                </a:lnTo>
                <a:lnTo>
                  <a:pt x="1736862" y="357035"/>
                </a:lnTo>
                <a:lnTo>
                  <a:pt x="1736230" y="356958"/>
                </a:lnTo>
                <a:lnTo>
                  <a:pt x="1736678" y="352892"/>
                </a:lnTo>
                <a:close/>
              </a:path>
              <a:path w="1883409" h="817880">
                <a:moveTo>
                  <a:pt x="1748123" y="352756"/>
                </a:moveTo>
                <a:lnTo>
                  <a:pt x="1746441" y="357974"/>
                </a:lnTo>
                <a:lnTo>
                  <a:pt x="1746971" y="358144"/>
                </a:lnTo>
                <a:lnTo>
                  <a:pt x="1747524" y="358205"/>
                </a:lnTo>
                <a:lnTo>
                  <a:pt x="1748123" y="352756"/>
                </a:lnTo>
                <a:close/>
              </a:path>
              <a:path w="1883409" h="817880">
                <a:moveTo>
                  <a:pt x="1749401" y="352756"/>
                </a:moveTo>
                <a:lnTo>
                  <a:pt x="1748123" y="352756"/>
                </a:lnTo>
                <a:lnTo>
                  <a:pt x="1747524" y="358205"/>
                </a:lnTo>
                <a:lnTo>
                  <a:pt x="1749401" y="352756"/>
                </a:lnTo>
                <a:close/>
              </a:path>
              <a:path w="1883409" h="817880">
                <a:moveTo>
                  <a:pt x="1749801" y="351517"/>
                </a:moveTo>
                <a:lnTo>
                  <a:pt x="1736829" y="351517"/>
                </a:lnTo>
                <a:lnTo>
                  <a:pt x="1737493" y="356958"/>
                </a:lnTo>
                <a:lnTo>
                  <a:pt x="1736862" y="357035"/>
                </a:lnTo>
                <a:lnTo>
                  <a:pt x="1746971" y="358144"/>
                </a:lnTo>
                <a:lnTo>
                  <a:pt x="1746441" y="357974"/>
                </a:lnTo>
                <a:lnTo>
                  <a:pt x="1748123" y="352756"/>
                </a:lnTo>
                <a:lnTo>
                  <a:pt x="1749401" y="352756"/>
                </a:lnTo>
                <a:lnTo>
                  <a:pt x="1749801" y="351517"/>
                </a:lnTo>
                <a:close/>
              </a:path>
              <a:path w="1883409" h="817880">
                <a:moveTo>
                  <a:pt x="1736829" y="351517"/>
                </a:moveTo>
                <a:lnTo>
                  <a:pt x="1736230" y="356966"/>
                </a:lnTo>
                <a:lnTo>
                  <a:pt x="1736862" y="357035"/>
                </a:lnTo>
                <a:lnTo>
                  <a:pt x="1737493" y="356958"/>
                </a:lnTo>
                <a:lnTo>
                  <a:pt x="1736829" y="351517"/>
                </a:lnTo>
                <a:close/>
              </a:path>
              <a:path w="1883409" h="817880">
                <a:moveTo>
                  <a:pt x="1768112" y="354332"/>
                </a:moveTo>
                <a:lnTo>
                  <a:pt x="1763278" y="364175"/>
                </a:lnTo>
                <a:lnTo>
                  <a:pt x="1799823" y="381933"/>
                </a:lnTo>
                <a:lnTo>
                  <a:pt x="1804608" y="372066"/>
                </a:lnTo>
                <a:lnTo>
                  <a:pt x="1768112" y="354332"/>
                </a:lnTo>
                <a:close/>
              </a:path>
              <a:path w="1883409" h="817880">
                <a:moveTo>
                  <a:pt x="1819402" y="376522"/>
                </a:moveTo>
                <a:lnTo>
                  <a:pt x="1818596" y="387456"/>
                </a:lnTo>
                <a:lnTo>
                  <a:pt x="1830888" y="388360"/>
                </a:lnTo>
                <a:lnTo>
                  <a:pt x="1831230" y="388353"/>
                </a:lnTo>
                <a:lnTo>
                  <a:pt x="1844413" y="386849"/>
                </a:lnTo>
                <a:lnTo>
                  <a:pt x="1844982" y="386713"/>
                </a:lnTo>
                <a:lnTo>
                  <a:pt x="1858692" y="382868"/>
                </a:lnTo>
                <a:lnTo>
                  <a:pt x="1830949" y="382868"/>
                </a:lnTo>
                <a:lnTo>
                  <a:pt x="1830326" y="377422"/>
                </a:lnTo>
                <a:lnTo>
                  <a:pt x="1830838" y="377363"/>
                </a:lnTo>
                <a:lnTo>
                  <a:pt x="1819402" y="376522"/>
                </a:lnTo>
                <a:close/>
              </a:path>
              <a:path w="1883409" h="817880">
                <a:moveTo>
                  <a:pt x="1830838" y="377363"/>
                </a:moveTo>
                <a:lnTo>
                  <a:pt x="1830326" y="377422"/>
                </a:lnTo>
                <a:lnTo>
                  <a:pt x="1830949" y="382868"/>
                </a:lnTo>
                <a:lnTo>
                  <a:pt x="1831352" y="377401"/>
                </a:lnTo>
                <a:lnTo>
                  <a:pt x="1830838" y="377363"/>
                </a:lnTo>
                <a:close/>
              </a:path>
              <a:path w="1883409" h="817880">
                <a:moveTo>
                  <a:pt x="1842438" y="376039"/>
                </a:moveTo>
                <a:lnTo>
                  <a:pt x="1830838" y="377363"/>
                </a:lnTo>
                <a:lnTo>
                  <a:pt x="1831352" y="377401"/>
                </a:lnTo>
                <a:lnTo>
                  <a:pt x="1830949" y="382868"/>
                </a:lnTo>
                <a:lnTo>
                  <a:pt x="1858692" y="382868"/>
                </a:lnTo>
                <a:lnTo>
                  <a:pt x="1860385" y="382393"/>
                </a:lnTo>
                <a:lnTo>
                  <a:pt x="1860116" y="381436"/>
                </a:lnTo>
                <a:lnTo>
                  <a:pt x="1843498" y="381436"/>
                </a:lnTo>
                <a:lnTo>
                  <a:pt x="1842015" y="376158"/>
                </a:lnTo>
                <a:lnTo>
                  <a:pt x="1842438" y="376039"/>
                </a:lnTo>
                <a:close/>
              </a:path>
              <a:path w="1883409" h="817880">
                <a:moveTo>
                  <a:pt x="1842875" y="375989"/>
                </a:moveTo>
                <a:lnTo>
                  <a:pt x="1842438" y="376039"/>
                </a:lnTo>
                <a:lnTo>
                  <a:pt x="1842015" y="376158"/>
                </a:lnTo>
                <a:lnTo>
                  <a:pt x="1843498" y="381436"/>
                </a:lnTo>
                <a:lnTo>
                  <a:pt x="1842875" y="375989"/>
                </a:lnTo>
                <a:close/>
              </a:path>
              <a:path w="1883409" h="817880">
                <a:moveTo>
                  <a:pt x="1858585" y="375989"/>
                </a:moveTo>
                <a:lnTo>
                  <a:pt x="1842875" y="375989"/>
                </a:lnTo>
                <a:lnTo>
                  <a:pt x="1843498" y="381436"/>
                </a:lnTo>
                <a:lnTo>
                  <a:pt x="1860116" y="381436"/>
                </a:lnTo>
                <a:lnTo>
                  <a:pt x="1858585" y="375989"/>
                </a:lnTo>
                <a:close/>
              </a:path>
              <a:path w="1883409" h="817880">
                <a:moveTo>
                  <a:pt x="1857418" y="371838"/>
                </a:moveTo>
                <a:lnTo>
                  <a:pt x="1842438" y="376039"/>
                </a:lnTo>
                <a:lnTo>
                  <a:pt x="1842875" y="375989"/>
                </a:lnTo>
                <a:lnTo>
                  <a:pt x="1858585" y="375989"/>
                </a:lnTo>
                <a:lnTo>
                  <a:pt x="1857418" y="371838"/>
                </a:lnTo>
                <a:close/>
              </a:path>
              <a:path w="1883409" h="817880">
                <a:moveTo>
                  <a:pt x="1879232" y="363793"/>
                </a:moveTo>
                <a:lnTo>
                  <a:pt x="1873472" y="365934"/>
                </a:lnTo>
                <a:lnTo>
                  <a:pt x="1877300" y="376209"/>
                </a:lnTo>
                <a:lnTo>
                  <a:pt x="1883060" y="374068"/>
                </a:lnTo>
                <a:lnTo>
                  <a:pt x="1879232" y="363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931862" y="1506333"/>
            <a:ext cx="1882139" cy="819785"/>
          </a:xfrm>
          <a:custGeom>
            <a:avLst/>
            <a:gdLst/>
            <a:ahLst/>
            <a:cxnLst/>
            <a:rect l="l" t="t" r="r" b="b"/>
            <a:pathLst>
              <a:path w="1882140" h="819785">
                <a:moveTo>
                  <a:pt x="36393" y="386719"/>
                </a:moveTo>
                <a:lnTo>
                  <a:pt x="30905" y="386772"/>
                </a:lnTo>
                <a:lnTo>
                  <a:pt x="31231" y="420587"/>
                </a:lnTo>
                <a:lnTo>
                  <a:pt x="42207" y="420481"/>
                </a:lnTo>
                <a:lnTo>
                  <a:pt x="41934" y="392201"/>
                </a:lnTo>
                <a:lnTo>
                  <a:pt x="36393" y="392201"/>
                </a:lnTo>
                <a:lnTo>
                  <a:pt x="36393" y="386719"/>
                </a:lnTo>
                <a:close/>
              </a:path>
              <a:path w="1882140" h="819785">
                <a:moveTo>
                  <a:pt x="37898" y="381237"/>
                </a:moveTo>
                <a:lnTo>
                  <a:pt x="0" y="381237"/>
                </a:lnTo>
                <a:lnTo>
                  <a:pt x="0" y="392201"/>
                </a:lnTo>
                <a:lnTo>
                  <a:pt x="30957" y="392201"/>
                </a:lnTo>
                <a:lnTo>
                  <a:pt x="30905" y="386772"/>
                </a:lnTo>
                <a:lnTo>
                  <a:pt x="41881" y="386719"/>
                </a:lnTo>
                <a:lnTo>
                  <a:pt x="41866" y="385163"/>
                </a:lnTo>
                <a:lnTo>
                  <a:pt x="41324" y="383882"/>
                </a:lnTo>
                <a:lnTo>
                  <a:pt x="39185" y="381766"/>
                </a:lnTo>
                <a:lnTo>
                  <a:pt x="37898" y="381237"/>
                </a:lnTo>
                <a:close/>
              </a:path>
              <a:path w="1882140" h="819785">
                <a:moveTo>
                  <a:pt x="41881" y="386719"/>
                </a:moveTo>
                <a:lnTo>
                  <a:pt x="36393" y="386719"/>
                </a:lnTo>
                <a:lnTo>
                  <a:pt x="36393" y="392201"/>
                </a:lnTo>
                <a:lnTo>
                  <a:pt x="41934" y="392201"/>
                </a:lnTo>
                <a:lnTo>
                  <a:pt x="41881" y="386719"/>
                </a:lnTo>
                <a:close/>
              </a:path>
              <a:path w="1882140" h="819785">
                <a:moveTo>
                  <a:pt x="42377" y="438022"/>
                </a:moveTo>
                <a:lnTo>
                  <a:pt x="31401" y="438128"/>
                </a:lnTo>
                <a:lnTo>
                  <a:pt x="31506" y="449091"/>
                </a:lnTo>
                <a:lnTo>
                  <a:pt x="42482" y="448985"/>
                </a:lnTo>
                <a:lnTo>
                  <a:pt x="42377" y="438022"/>
                </a:lnTo>
                <a:close/>
              </a:path>
              <a:path w="1882140" h="819785">
                <a:moveTo>
                  <a:pt x="42652" y="466526"/>
                </a:moveTo>
                <a:lnTo>
                  <a:pt x="31676" y="466631"/>
                </a:lnTo>
                <a:lnTo>
                  <a:pt x="32354" y="536795"/>
                </a:lnTo>
                <a:lnTo>
                  <a:pt x="43329" y="536689"/>
                </a:lnTo>
                <a:lnTo>
                  <a:pt x="42652" y="466526"/>
                </a:lnTo>
                <a:close/>
              </a:path>
              <a:path w="1882140" h="819785">
                <a:moveTo>
                  <a:pt x="43499" y="554230"/>
                </a:moveTo>
                <a:lnTo>
                  <a:pt x="32523" y="554336"/>
                </a:lnTo>
                <a:lnTo>
                  <a:pt x="32629" y="565299"/>
                </a:lnTo>
                <a:lnTo>
                  <a:pt x="43605" y="565193"/>
                </a:lnTo>
                <a:lnTo>
                  <a:pt x="43499" y="554230"/>
                </a:lnTo>
                <a:close/>
              </a:path>
              <a:path w="1882140" h="819785">
                <a:moveTo>
                  <a:pt x="43774" y="582734"/>
                </a:moveTo>
                <a:lnTo>
                  <a:pt x="32798" y="582840"/>
                </a:lnTo>
                <a:lnTo>
                  <a:pt x="33426" y="646963"/>
                </a:lnTo>
                <a:lnTo>
                  <a:pt x="33851" y="653302"/>
                </a:lnTo>
                <a:lnTo>
                  <a:pt x="44803" y="652571"/>
                </a:lnTo>
                <a:lnTo>
                  <a:pt x="44403" y="646597"/>
                </a:lnTo>
                <a:lnTo>
                  <a:pt x="38902" y="646597"/>
                </a:lnTo>
                <a:lnTo>
                  <a:pt x="44378" y="646231"/>
                </a:lnTo>
                <a:lnTo>
                  <a:pt x="43774" y="582734"/>
                </a:lnTo>
                <a:close/>
              </a:path>
              <a:path w="1882140" h="819785">
                <a:moveTo>
                  <a:pt x="44378" y="646231"/>
                </a:moveTo>
                <a:lnTo>
                  <a:pt x="38902" y="646597"/>
                </a:lnTo>
                <a:lnTo>
                  <a:pt x="44390" y="646544"/>
                </a:lnTo>
                <a:lnTo>
                  <a:pt x="44378" y="646231"/>
                </a:lnTo>
                <a:close/>
              </a:path>
              <a:path w="1882140" h="819785">
                <a:moveTo>
                  <a:pt x="44389" y="646388"/>
                </a:moveTo>
                <a:lnTo>
                  <a:pt x="44390" y="646544"/>
                </a:lnTo>
                <a:lnTo>
                  <a:pt x="38902" y="646597"/>
                </a:lnTo>
                <a:lnTo>
                  <a:pt x="44403" y="646597"/>
                </a:lnTo>
                <a:lnTo>
                  <a:pt x="44389" y="646388"/>
                </a:lnTo>
                <a:close/>
              </a:path>
              <a:path w="1882140" h="819785">
                <a:moveTo>
                  <a:pt x="44387" y="646231"/>
                </a:moveTo>
                <a:lnTo>
                  <a:pt x="44389" y="646388"/>
                </a:lnTo>
                <a:lnTo>
                  <a:pt x="44387" y="646231"/>
                </a:lnTo>
                <a:close/>
              </a:path>
              <a:path w="1882140" h="819785">
                <a:moveTo>
                  <a:pt x="45725" y="670363"/>
                </a:moveTo>
                <a:lnTo>
                  <a:pt x="34750" y="670536"/>
                </a:lnTo>
                <a:lnTo>
                  <a:pt x="34923" y="681498"/>
                </a:lnTo>
                <a:lnTo>
                  <a:pt x="45898" y="681326"/>
                </a:lnTo>
                <a:lnTo>
                  <a:pt x="45725" y="670363"/>
                </a:lnTo>
                <a:close/>
              </a:path>
              <a:path w="1882140" h="819785">
                <a:moveTo>
                  <a:pt x="46174" y="698865"/>
                </a:moveTo>
                <a:lnTo>
                  <a:pt x="35199" y="699038"/>
                </a:lnTo>
                <a:lnTo>
                  <a:pt x="35925" y="745119"/>
                </a:lnTo>
                <a:lnTo>
                  <a:pt x="36208" y="769175"/>
                </a:lnTo>
                <a:lnTo>
                  <a:pt x="47184" y="769046"/>
                </a:lnTo>
                <a:lnTo>
                  <a:pt x="46900" y="744947"/>
                </a:lnTo>
                <a:lnTo>
                  <a:pt x="46174" y="698865"/>
                </a:lnTo>
                <a:close/>
              </a:path>
              <a:path w="1882140" h="819785">
                <a:moveTo>
                  <a:pt x="47390" y="786587"/>
                </a:moveTo>
                <a:lnTo>
                  <a:pt x="36414" y="786716"/>
                </a:lnTo>
                <a:lnTo>
                  <a:pt x="36543" y="797679"/>
                </a:lnTo>
                <a:lnTo>
                  <a:pt x="47519" y="797550"/>
                </a:lnTo>
                <a:lnTo>
                  <a:pt x="47390" y="786587"/>
                </a:lnTo>
                <a:close/>
              </a:path>
              <a:path w="1882140" h="819785">
                <a:moveTo>
                  <a:pt x="47726" y="815090"/>
                </a:moveTo>
                <a:lnTo>
                  <a:pt x="36750" y="815219"/>
                </a:lnTo>
                <a:lnTo>
                  <a:pt x="36800" y="819491"/>
                </a:lnTo>
                <a:lnTo>
                  <a:pt x="47777" y="819491"/>
                </a:lnTo>
                <a:lnTo>
                  <a:pt x="47726" y="815090"/>
                </a:lnTo>
                <a:close/>
              </a:path>
              <a:path w="1882140" h="819785">
                <a:moveTo>
                  <a:pt x="70868" y="760067"/>
                </a:moveTo>
                <a:lnTo>
                  <a:pt x="69765" y="774100"/>
                </a:lnTo>
                <a:lnTo>
                  <a:pt x="66511" y="819491"/>
                </a:lnTo>
                <a:lnTo>
                  <a:pt x="77515" y="819491"/>
                </a:lnTo>
                <a:lnTo>
                  <a:pt x="80832" y="773317"/>
                </a:lnTo>
                <a:lnTo>
                  <a:pt x="81810" y="760928"/>
                </a:lnTo>
                <a:lnTo>
                  <a:pt x="70868" y="760067"/>
                </a:lnTo>
                <a:close/>
              </a:path>
              <a:path w="1882140" h="819785">
                <a:moveTo>
                  <a:pt x="73112" y="731650"/>
                </a:moveTo>
                <a:lnTo>
                  <a:pt x="72249" y="742579"/>
                </a:lnTo>
                <a:lnTo>
                  <a:pt x="83191" y="743441"/>
                </a:lnTo>
                <a:lnTo>
                  <a:pt x="84055" y="732511"/>
                </a:lnTo>
                <a:lnTo>
                  <a:pt x="73112" y="731650"/>
                </a:lnTo>
                <a:close/>
              </a:path>
              <a:path w="1882140" h="819785">
                <a:moveTo>
                  <a:pt x="80018" y="644213"/>
                </a:moveTo>
                <a:lnTo>
                  <a:pt x="74493" y="714162"/>
                </a:lnTo>
                <a:lnTo>
                  <a:pt x="85436" y="715024"/>
                </a:lnTo>
                <a:lnTo>
                  <a:pt x="90960" y="645075"/>
                </a:lnTo>
                <a:lnTo>
                  <a:pt x="80018" y="644213"/>
                </a:lnTo>
                <a:close/>
              </a:path>
              <a:path w="1882140" h="819785">
                <a:moveTo>
                  <a:pt x="82262" y="615796"/>
                </a:moveTo>
                <a:lnTo>
                  <a:pt x="81399" y="626725"/>
                </a:lnTo>
                <a:lnTo>
                  <a:pt x="92341" y="627588"/>
                </a:lnTo>
                <a:lnTo>
                  <a:pt x="93205" y="616658"/>
                </a:lnTo>
                <a:lnTo>
                  <a:pt x="82262" y="615796"/>
                </a:lnTo>
                <a:close/>
              </a:path>
              <a:path w="1882140" h="819785">
                <a:moveTo>
                  <a:pt x="89168" y="528359"/>
                </a:moveTo>
                <a:lnTo>
                  <a:pt x="83643" y="598309"/>
                </a:lnTo>
                <a:lnTo>
                  <a:pt x="94586" y="599171"/>
                </a:lnTo>
                <a:lnTo>
                  <a:pt x="100110" y="529221"/>
                </a:lnTo>
                <a:lnTo>
                  <a:pt x="89168" y="528359"/>
                </a:lnTo>
                <a:close/>
              </a:path>
              <a:path w="1882140" h="819785">
                <a:moveTo>
                  <a:pt x="91412" y="499942"/>
                </a:moveTo>
                <a:lnTo>
                  <a:pt x="90549" y="510872"/>
                </a:lnTo>
                <a:lnTo>
                  <a:pt x="101491" y="511734"/>
                </a:lnTo>
                <a:lnTo>
                  <a:pt x="102355" y="500804"/>
                </a:lnTo>
                <a:lnTo>
                  <a:pt x="91412" y="499942"/>
                </a:lnTo>
                <a:close/>
              </a:path>
              <a:path w="1882140" h="819785">
                <a:moveTo>
                  <a:pt x="97902" y="412527"/>
                </a:moveTo>
                <a:lnTo>
                  <a:pt x="94855" y="456352"/>
                </a:lnTo>
                <a:lnTo>
                  <a:pt x="92793" y="482455"/>
                </a:lnTo>
                <a:lnTo>
                  <a:pt x="103736" y="483317"/>
                </a:lnTo>
                <a:lnTo>
                  <a:pt x="105925" y="455490"/>
                </a:lnTo>
                <a:lnTo>
                  <a:pt x="108853" y="413285"/>
                </a:lnTo>
                <a:lnTo>
                  <a:pt x="97902" y="412527"/>
                </a:lnTo>
                <a:close/>
              </a:path>
              <a:path w="1882140" h="819785">
                <a:moveTo>
                  <a:pt x="99875" y="384090"/>
                </a:moveTo>
                <a:lnTo>
                  <a:pt x="99116" y="395028"/>
                </a:lnTo>
                <a:lnTo>
                  <a:pt x="110066" y="395785"/>
                </a:lnTo>
                <a:lnTo>
                  <a:pt x="110825" y="384848"/>
                </a:lnTo>
                <a:lnTo>
                  <a:pt x="99875" y="384090"/>
                </a:lnTo>
                <a:close/>
              </a:path>
              <a:path w="1882140" h="819785">
                <a:moveTo>
                  <a:pt x="105943" y="296591"/>
                </a:moveTo>
                <a:lnTo>
                  <a:pt x="101088" y="366591"/>
                </a:lnTo>
                <a:lnTo>
                  <a:pt x="112038" y="367348"/>
                </a:lnTo>
                <a:lnTo>
                  <a:pt x="116893" y="297349"/>
                </a:lnTo>
                <a:lnTo>
                  <a:pt x="105943" y="296591"/>
                </a:lnTo>
                <a:close/>
              </a:path>
              <a:path w="1882140" h="819785">
                <a:moveTo>
                  <a:pt x="107915" y="268155"/>
                </a:moveTo>
                <a:lnTo>
                  <a:pt x="107156" y="279092"/>
                </a:lnTo>
                <a:lnTo>
                  <a:pt x="118107" y="279849"/>
                </a:lnTo>
                <a:lnTo>
                  <a:pt x="118865" y="268912"/>
                </a:lnTo>
                <a:lnTo>
                  <a:pt x="107915" y="268155"/>
                </a:lnTo>
                <a:close/>
              </a:path>
              <a:path w="1882140" h="819785">
                <a:moveTo>
                  <a:pt x="113983" y="180656"/>
                </a:moveTo>
                <a:lnTo>
                  <a:pt x="109129" y="250655"/>
                </a:lnTo>
                <a:lnTo>
                  <a:pt x="120079" y="251412"/>
                </a:lnTo>
                <a:lnTo>
                  <a:pt x="124933" y="181413"/>
                </a:lnTo>
                <a:lnTo>
                  <a:pt x="113983" y="180656"/>
                </a:lnTo>
                <a:close/>
              </a:path>
              <a:path w="1882140" h="819785">
                <a:moveTo>
                  <a:pt x="115955" y="152219"/>
                </a:moveTo>
                <a:lnTo>
                  <a:pt x="115197" y="163156"/>
                </a:lnTo>
                <a:lnTo>
                  <a:pt x="126147" y="163914"/>
                </a:lnTo>
                <a:lnTo>
                  <a:pt x="126906" y="152976"/>
                </a:lnTo>
                <a:lnTo>
                  <a:pt x="115955" y="152219"/>
                </a:lnTo>
                <a:close/>
              </a:path>
              <a:path w="1882140" h="819785">
                <a:moveTo>
                  <a:pt x="122024" y="64720"/>
                </a:moveTo>
                <a:lnTo>
                  <a:pt x="117169" y="134719"/>
                </a:lnTo>
                <a:lnTo>
                  <a:pt x="128119" y="135476"/>
                </a:lnTo>
                <a:lnTo>
                  <a:pt x="132974" y="65477"/>
                </a:lnTo>
                <a:lnTo>
                  <a:pt x="122024" y="64720"/>
                </a:lnTo>
                <a:close/>
              </a:path>
              <a:path w="1882140" h="819785">
                <a:moveTo>
                  <a:pt x="123996" y="36283"/>
                </a:moveTo>
                <a:lnTo>
                  <a:pt x="123237" y="47220"/>
                </a:lnTo>
                <a:lnTo>
                  <a:pt x="134187" y="47978"/>
                </a:lnTo>
                <a:lnTo>
                  <a:pt x="134946" y="37040"/>
                </a:lnTo>
                <a:lnTo>
                  <a:pt x="123996" y="36283"/>
                </a:lnTo>
                <a:close/>
              </a:path>
              <a:path w="1882140" h="819785">
                <a:moveTo>
                  <a:pt x="137515" y="0"/>
                </a:moveTo>
                <a:lnTo>
                  <a:pt x="126512" y="0"/>
                </a:lnTo>
                <a:lnTo>
                  <a:pt x="125209" y="18783"/>
                </a:lnTo>
                <a:lnTo>
                  <a:pt x="136160" y="19541"/>
                </a:lnTo>
                <a:lnTo>
                  <a:pt x="137515" y="0"/>
                </a:lnTo>
                <a:close/>
              </a:path>
              <a:path w="1882140" h="819785">
                <a:moveTo>
                  <a:pt x="193946" y="0"/>
                </a:moveTo>
                <a:lnTo>
                  <a:pt x="182948" y="0"/>
                </a:lnTo>
                <a:lnTo>
                  <a:pt x="184189" y="19939"/>
                </a:lnTo>
                <a:lnTo>
                  <a:pt x="195144" y="19259"/>
                </a:lnTo>
                <a:lnTo>
                  <a:pt x="193946" y="0"/>
                </a:lnTo>
                <a:close/>
              </a:path>
              <a:path w="1882140" h="819785">
                <a:moveTo>
                  <a:pt x="196233" y="36767"/>
                </a:moveTo>
                <a:lnTo>
                  <a:pt x="185278" y="37447"/>
                </a:lnTo>
                <a:lnTo>
                  <a:pt x="185958" y="48389"/>
                </a:lnTo>
                <a:lnTo>
                  <a:pt x="196914" y="47709"/>
                </a:lnTo>
                <a:lnTo>
                  <a:pt x="196233" y="36767"/>
                </a:lnTo>
                <a:close/>
              </a:path>
              <a:path w="1882140" h="819785">
                <a:moveTo>
                  <a:pt x="198003" y="65217"/>
                </a:moveTo>
                <a:lnTo>
                  <a:pt x="187047" y="65897"/>
                </a:lnTo>
                <a:lnTo>
                  <a:pt x="191403" y="135929"/>
                </a:lnTo>
                <a:lnTo>
                  <a:pt x="202359" y="135249"/>
                </a:lnTo>
                <a:lnTo>
                  <a:pt x="198003" y="65217"/>
                </a:lnTo>
                <a:close/>
              </a:path>
              <a:path w="1882140" h="819785">
                <a:moveTo>
                  <a:pt x="203448" y="152757"/>
                </a:moveTo>
                <a:lnTo>
                  <a:pt x="192492" y="153437"/>
                </a:lnTo>
                <a:lnTo>
                  <a:pt x="192801" y="158407"/>
                </a:lnTo>
                <a:lnTo>
                  <a:pt x="193213" y="164411"/>
                </a:lnTo>
                <a:lnTo>
                  <a:pt x="204164" y="163663"/>
                </a:lnTo>
                <a:lnTo>
                  <a:pt x="203757" y="157727"/>
                </a:lnTo>
                <a:lnTo>
                  <a:pt x="203448" y="152757"/>
                </a:lnTo>
                <a:close/>
              </a:path>
              <a:path w="1882140" h="819785">
                <a:moveTo>
                  <a:pt x="205363" y="181163"/>
                </a:moveTo>
                <a:lnTo>
                  <a:pt x="194412" y="181912"/>
                </a:lnTo>
                <a:lnTo>
                  <a:pt x="199208" y="251915"/>
                </a:lnTo>
                <a:lnTo>
                  <a:pt x="210159" y="251166"/>
                </a:lnTo>
                <a:lnTo>
                  <a:pt x="205363" y="181163"/>
                </a:lnTo>
                <a:close/>
              </a:path>
              <a:path w="1882140" h="819785">
                <a:moveTo>
                  <a:pt x="211358" y="268667"/>
                </a:moveTo>
                <a:lnTo>
                  <a:pt x="200408" y="269415"/>
                </a:lnTo>
                <a:lnTo>
                  <a:pt x="201157" y="280354"/>
                </a:lnTo>
                <a:lnTo>
                  <a:pt x="212108" y="279605"/>
                </a:lnTo>
                <a:lnTo>
                  <a:pt x="211358" y="268667"/>
                </a:lnTo>
                <a:close/>
              </a:path>
              <a:path w="1882140" h="819785">
                <a:moveTo>
                  <a:pt x="213307" y="297105"/>
                </a:moveTo>
                <a:lnTo>
                  <a:pt x="202356" y="297854"/>
                </a:lnTo>
                <a:lnTo>
                  <a:pt x="206608" y="359909"/>
                </a:lnTo>
                <a:lnTo>
                  <a:pt x="207291" y="367938"/>
                </a:lnTo>
                <a:lnTo>
                  <a:pt x="218228" y="367008"/>
                </a:lnTo>
                <a:lnTo>
                  <a:pt x="217559" y="359160"/>
                </a:lnTo>
                <a:lnTo>
                  <a:pt x="213307" y="297105"/>
                </a:lnTo>
                <a:close/>
              </a:path>
              <a:path w="1882140" h="819785">
                <a:moveTo>
                  <a:pt x="219718" y="384486"/>
                </a:moveTo>
                <a:lnTo>
                  <a:pt x="208781" y="385416"/>
                </a:lnTo>
                <a:lnTo>
                  <a:pt x="209712" y="396340"/>
                </a:lnTo>
                <a:lnTo>
                  <a:pt x="220649" y="395410"/>
                </a:lnTo>
                <a:lnTo>
                  <a:pt x="219718" y="384486"/>
                </a:lnTo>
                <a:close/>
              </a:path>
              <a:path w="1882140" h="819785">
                <a:moveTo>
                  <a:pt x="222138" y="412889"/>
                </a:moveTo>
                <a:lnTo>
                  <a:pt x="211201" y="413819"/>
                </a:lnTo>
                <a:lnTo>
                  <a:pt x="217160" y="483733"/>
                </a:lnTo>
                <a:lnTo>
                  <a:pt x="228096" y="482802"/>
                </a:lnTo>
                <a:lnTo>
                  <a:pt x="222138" y="412889"/>
                </a:lnTo>
                <a:close/>
              </a:path>
              <a:path w="1882140" h="819785">
                <a:moveTo>
                  <a:pt x="229801" y="500114"/>
                </a:moveTo>
                <a:lnTo>
                  <a:pt x="218893" y="501333"/>
                </a:lnTo>
                <a:lnTo>
                  <a:pt x="220113" y="512228"/>
                </a:lnTo>
                <a:lnTo>
                  <a:pt x="231021" y="511010"/>
                </a:lnTo>
                <a:lnTo>
                  <a:pt x="229801" y="500114"/>
                </a:lnTo>
                <a:close/>
              </a:path>
              <a:path w="1882140" h="819785">
                <a:moveTo>
                  <a:pt x="232973" y="528443"/>
                </a:moveTo>
                <a:lnTo>
                  <a:pt x="222065" y="529661"/>
                </a:lnTo>
                <a:lnTo>
                  <a:pt x="226741" y="571378"/>
                </a:lnTo>
                <a:lnTo>
                  <a:pt x="231152" y="599466"/>
                </a:lnTo>
                <a:lnTo>
                  <a:pt x="241995" y="597767"/>
                </a:lnTo>
                <a:lnTo>
                  <a:pt x="237718" y="570529"/>
                </a:lnTo>
                <a:lnTo>
                  <a:pt x="232162" y="570529"/>
                </a:lnTo>
                <a:lnTo>
                  <a:pt x="237584" y="569679"/>
                </a:lnTo>
                <a:lnTo>
                  <a:pt x="232973" y="528443"/>
                </a:lnTo>
                <a:close/>
              </a:path>
              <a:path w="1882140" h="819785">
                <a:moveTo>
                  <a:pt x="237584" y="569679"/>
                </a:moveTo>
                <a:lnTo>
                  <a:pt x="232162" y="570529"/>
                </a:lnTo>
                <a:lnTo>
                  <a:pt x="237617" y="569920"/>
                </a:lnTo>
                <a:lnTo>
                  <a:pt x="237584" y="569679"/>
                </a:lnTo>
                <a:close/>
              </a:path>
              <a:path w="1882140" h="819785">
                <a:moveTo>
                  <a:pt x="237603" y="569800"/>
                </a:moveTo>
                <a:lnTo>
                  <a:pt x="232162" y="570529"/>
                </a:lnTo>
                <a:lnTo>
                  <a:pt x="237718" y="570529"/>
                </a:lnTo>
                <a:lnTo>
                  <a:pt x="237603" y="569800"/>
                </a:lnTo>
                <a:close/>
              </a:path>
              <a:path w="1882140" h="819785">
                <a:moveTo>
                  <a:pt x="237590" y="569679"/>
                </a:moveTo>
                <a:close/>
              </a:path>
              <a:path w="1882140" h="819785">
                <a:moveTo>
                  <a:pt x="248356" y="643070"/>
                </a:moveTo>
                <a:lnTo>
                  <a:pt x="240522" y="644981"/>
                </a:lnTo>
                <a:lnTo>
                  <a:pt x="240715" y="645772"/>
                </a:lnTo>
                <a:lnTo>
                  <a:pt x="240824" y="646089"/>
                </a:lnTo>
                <a:lnTo>
                  <a:pt x="246349" y="658347"/>
                </a:lnTo>
                <a:lnTo>
                  <a:pt x="246884" y="659031"/>
                </a:lnTo>
                <a:lnTo>
                  <a:pt x="252689" y="663606"/>
                </a:lnTo>
                <a:lnTo>
                  <a:pt x="254192" y="663961"/>
                </a:lnTo>
                <a:lnTo>
                  <a:pt x="259596" y="662847"/>
                </a:lnTo>
                <a:lnTo>
                  <a:pt x="260616" y="662245"/>
                </a:lnTo>
                <a:lnTo>
                  <a:pt x="264043" y="658248"/>
                </a:lnTo>
                <a:lnTo>
                  <a:pt x="254751" y="658248"/>
                </a:lnTo>
                <a:lnTo>
                  <a:pt x="254138" y="655281"/>
                </a:lnTo>
                <a:lnTo>
                  <a:pt x="250986" y="655281"/>
                </a:lnTo>
                <a:lnTo>
                  <a:pt x="254386" y="650978"/>
                </a:lnTo>
                <a:lnTo>
                  <a:pt x="255065" y="650978"/>
                </a:lnTo>
                <a:lnTo>
                  <a:pt x="251985" y="644145"/>
                </a:lnTo>
                <a:lnTo>
                  <a:pt x="245967" y="644145"/>
                </a:lnTo>
                <a:lnTo>
                  <a:pt x="248356" y="643070"/>
                </a:lnTo>
                <a:close/>
              </a:path>
              <a:path w="1882140" h="819785">
                <a:moveTo>
                  <a:pt x="254082" y="655012"/>
                </a:moveTo>
                <a:lnTo>
                  <a:pt x="254751" y="658248"/>
                </a:lnTo>
                <a:lnTo>
                  <a:pt x="256007" y="656658"/>
                </a:lnTo>
                <a:lnTo>
                  <a:pt x="254082" y="655012"/>
                </a:lnTo>
                <a:close/>
              </a:path>
              <a:path w="1882140" h="819785">
                <a:moveTo>
                  <a:pt x="256007" y="656658"/>
                </a:moveTo>
                <a:lnTo>
                  <a:pt x="254751" y="658248"/>
                </a:lnTo>
                <a:lnTo>
                  <a:pt x="264043" y="658248"/>
                </a:lnTo>
                <a:lnTo>
                  <a:pt x="264486" y="657731"/>
                </a:lnTo>
                <a:lnTo>
                  <a:pt x="257261" y="657731"/>
                </a:lnTo>
                <a:lnTo>
                  <a:pt x="256007" y="656658"/>
                </a:lnTo>
                <a:close/>
              </a:path>
              <a:path w="1882140" h="819785">
                <a:moveTo>
                  <a:pt x="256825" y="655623"/>
                </a:moveTo>
                <a:lnTo>
                  <a:pt x="256007" y="656658"/>
                </a:lnTo>
                <a:lnTo>
                  <a:pt x="257261" y="657731"/>
                </a:lnTo>
                <a:lnTo>
                  <a:pt x="256825" y="655623"/>
                </a:lnTo>
                <a:close/>
              </a:path>
              <a:path w="1882140" h="819785">
                <a:moveTo>
                  <a:pt x="258806" y="652362"/>
                </a:moveTo>
                <a:lnTo>
                  <a:pt x="256151" y="652362"/>
                </a:lnTo>
                <a:lnTo>
                  <a:pt x="258151" y="653945"/>
                </a:lnTo>
                <a:lnTo>
                  <a:pt x="256825" y="655623"/>
                </a:lnTo>
                <a:lnTo>
                  <a:pt x="257261" y="657731"/>
                </a:lnTo>
                <a:lnTo>
                  <a:pt x="264486" y="657731"/>
                </a:lnTo>
                <a:lnTo>
                  <a:pt x="265546" y="656494"/>
                </a:lnTo>
                <a:lnTo>
                  <a:pt x="265831" y="656043"/>
                </a:lnTo>
                <a:lnTo>
                  <a:pt x="267023" y="653339"/>
                </a:lnTo>
                <a:lnTo>
                  <a:pt x="261026" y="653339"/>
                </a:lnTo>
                <a:lnTo>
                  <a:pt x="258806" y="652362"/>
                </a:lnTo>
                <a:close/>
              </a:path>
              <a:path w="1882140" h="819785">
                <a:moveTo>
                  <a:pt x="256144" y="652363"/>
                </a:moveTo>
                <a:lnTo>
                  <a:pt x="255729" y="652449"/>
                </a:lnTo>
                <a:lnTo>
                  <a:pt x="255991" y="653031"/>
                </a:lnTo>
                <a:lnTo>
                  <a:pt x="253958" y="653945"/>
                </a:lnTo>
                <a:lnTo>
                  <a:pt x="253930" y="654276"/>
                </a:lnTo>
                <a:lnTo>
                  <a:pt x="254082" y="655012"/>
                </a:lnTo>
                <a:lnTo>
                  <a:pt x="256007" y="656658"/>
                </a:lnTo>
                <a:lnTo>
                  <a:pt x="256825" y="655623"/>
                </a:lnTo>
                <a:lnTo>
                  <a:pt x="256144" y="652363"/>
                </a:lnTo>
                <a:close/>
              </a:path>
              <a:path w="1882140" h="819785">
                <a:moveTo>
                  <a:pt x="256153" y="652371"/>
                </a:moveTo>
                <a:lnTo>
                  <a:pt x="256825" y="655623"/>
                </a:lnTo>
                <a:lnTo>
                  <a:pt x="258151" y="653945"/>
                </a:lnTo>
                <a:lnTo>
                  <a:pt x="256153" y="652371"/>
                </a:lnTo>
                <a:close/>
              </a:path>
              <a:path w="1882140" h="819785">
                <a:moveTo>
                  <a:pt x="254386" y="650978"/>
                </a:moveTo>
                <a:lnTo>
                  <a:pt x="250986" y="655281"/>
                </a:lnTo>
                <a:lnTo>
                  <a:pt x="253222" y="654276"/>
                </a:lnTo>
                <a:lnTo>
                  <a:pt x="253092" y="654165"/>
                </a:lnTo>
                <a:lnTo>
                  <a:pt x="253749" y="653399"/>
                </a:lnTo>
                <a:lnTo>
                  <a:pt x="253641" y="652880"/>
                </a:lnTo>
                <a:lnTo>
                  <a:pt x="254313" y="652741"/>
                </a:lnTo>
                <a:lnTo>
                  <a:pt x="255245" y="651655"/>
                </a:lnTo>
                <a:lnTo>
                  <a:pt x="254386" y="650978"/>
                </a:lnTo>
                <a:close/>
              </a:path>
              <a:path w="1882140" h="819785">
                <a:moveTo>
                  <a:pt x="253222" y="654276"/>
                </a:moveTo>
                <a:lnTo>
                  <a:pt x="250986" y="655281"/>
                </a:lnTo>
                <a:lnTo>
                  <a:pt x="254138" y="655281"/>
                </a:lnTo>
                <a:lnTo>
                  <a:pt x="254082" y="655012"/>
                </a:lnTo>
                <a:lnTo>
                  <a:pt x="253222" y="654276"/>
                </a:lnTo>
                <a:close/>
              </a:path>
              <a:path w="1882140" h="819785">
                <a:moveTo>
                  <a:pt x="253870" y="653984"/>
                </a:moveTo>
                <a:lnTo>
                  <a:pt x="253222" y="654276"/>
                </a:lnTo>
                <a:lnTo>
                  <a:pt x="254082" y="655012"/>
                </a:lnTo>
                <a:lnTo>
                  <a:pt x="253870" y="653984"/>
                </a:lnTo>
                <a:close/>
              </a:path>
              <a:path w="1882140" h="819785">
                <a:moveTo>
                  <a:pt x="253749" y="653399"/>
                </a:moveTo>
                <a:lnTo>
                  <a:pt x="253092" y="654165"/>
                </a:lnTo>
                <a:lnTo>
                  <a:pt x="253222" y="654276"/>
                </a:lnTo>
                <a:lnTo>
                  <a:pt x="253870" y="653984"/>
                </a:lnTo>
                <a:lnTo>
                  <a:pt x="253749" y="653399"/>
                </a:lnTo>
                <a:close/>
              </a:path>
              <a:path w="1882140" h="819785">
                <a:moveTo>
                  <a:pt x="255729" y="652449"/>
                </a:moveTo>
                <a:lnTo>
                  <a:pt x="254313" y="652741"/>
                </a:lnTo>
                <a:lnTo>
                  <a:pt x="253801" y="653339"/>
                </a:lnTo>
                <a:lnTo>
                  <a:pt x="253870" y="653984"/>
                </a:lnTo>
                <a:lnTo>
                  <a:pt x="255991" y="653031"/>
                </a:lnTo>
                <a:lnTo>
                  <a:pt x="255729" y="652449"/>
                </a:lnTo>
                <a:close/>
              </a:path>
              <a:path w="1882140" h="819785">
                <a:moveTo>
                  <a:pt x="254313" y="652741"/>
                </a:moveTo>
                <a:lnTo>
                  <a:pt x="253641" y="652880"/>
                </a:lnTo>
                <a:lnTo>
                  <a:pt x="253749" y="653399"/>
                </a:lnTo>
                <a:lnTo>
                  <a:pt x="254313" y="652741"/>
                </a:lnTo>
                <a:close/>
              </a:path>
              <a:path w="1882140" h="819785">
                <a:moveTo>
                  <a:pt x="256857" y="649774"/>
                </a:moveTo>
                <a:lnTo>
                  <a:pt x="256330" y="650389"/>
                </a:lnTo>
                <a:lnTo>
                  <a:pt x="256003" y="651129"/>
                </a:lnTo>
                <a:lnTo>
                  <a:pt x="261026" y="653339"/>
                </a:lnTo>
                <a:lnTo>
                  <a:pt x="256857" y="649774"/>
                </a:lnTo>
                <a:close/>
              </a:path>
              <a:path w="1882140" h="819785">
                <a:moveTo>
                  <a:pt x="268595" y="649774"/>
                </a:moveTo>
                <a:lnTo>
                  <a:pt x="256857" y="649774"/>
                </a:lnTo>
                <a:lnTo>
                  <a:pt x="261026" y="653339"/>
                </a:lnTo>
                <a:lnTo>
                  <a:pt x="267023" y="653339"/>
                </a:lnTo>
                <a:lnTo>
                  <a:pt x="268595" y="649774"/>
                </a:lnTo>
                <a:close/>
              </a:path>
              <a:path w="1882140" h="819785">
                <a:moveTo>
                  <a:pt x="255245" y="651655"/>
                </a:moveTo>
                <a:lnTo>
                  <a:pt x="254313" y="652741"/>
                </a:lnTo>
                <a:lnTo>
                  <a:pt x="255729" y="652449"/>
                </a:lnTo>
                <a:lnTo>
                  <a:pt x="255440" y="651808"/>
                </a:lnTo>
                <a:lnTo>
                  <a:pt x="255245" y="651655"/>
                </a:lnTo>
                <a:close/>
              </a:path>
              <a:path w="1882140" h="819785">
                <a:moveTo>
                  <a:pt x="255440" y="651808"/>
                </a:moveTo>
                <a:lnTo>
                  <a:pt x="255729" y="652449"/>
                </a:lnTo>
                <a:lnTo>
                  <a:pt x="256142" y="652362"/>
                </a:lnTo>
                <a:lnTo>
                  <a:pt x="255440" y="651808"/>
                </a:lnTo>
                <a:close/>
              </a:path>
              <a:path w="1882140" h="819785">
                <a:moveTo>
                  <a:pt x="256330" y="650389"/>
                </a:moveTo>
                <a:lnTo>
                  <a:pt x="255327" y="651558"/>
                </a:lnTo>
                <a:lnTo>
                  <a:pt x="255440" y="651808"/>
                </a:lnTo>
                <a:lnTo>
                  <a:pt x="256151" y="652362"/>
                </a:lnTo>
                <a:lnTo>
                  <a:pt x="258806" y="652362"/>
                </a:lnTo>
                <a:lnTo>
                  <a:pt x="256003" y="651129"/>
                </a:lnTo>
                <a:lnTo>
                  <a:pt x="256330" y="650389"/>
                </a:lnTo>
                <a:close/>
              </a:path>
              <a:path w="1882140" h="819785">
                <a:moveTo>
                  <a:pt x="255327" y="651558"/>
                </a:moveTo>
                <a:lnTo>
                  <a:pt x="255440" y="651808"/>
                </a:lnTo>
                <a:lnTo>
                  <a:pt x="255327" y="651558"/>
                </a:lnTo>
                <a:close/>
              </a:path>
              <a:path w="1882140" h="819785">
                <a:moveTo>
                  <a:pt x="255065" y="650978"/>
                </a:moveTo>
                <a:lnTo>
                  <a:pt x="254386" y="650978"/>
                </a:lnTo>
                <a:lnTo>
                  <a:pt x="255245" y="651655"/>
                </a:lnTo>
                <a:lnTo>
                  <a:pt x="255065" y="650978"/>
                </a:lnTo>
                <a:close/>
              </a:path>
              <a:path w="1882140" h="819785">
                <a:moveTo>
                  <a:pt x="259620" y="642929"/>
                </a:moveTo>
                <a:lnTo>
                  <a:pt x="256330" y="650389"/>
                </a:lnTo>
                <a:lnTo>
                  <a:pt x="256857" y="649774"/>
                </a:lnTo>
                <a:lnTo>
                  <a:pt x="268595" y="649774"/>
                </a:lnTo>
                <a:lnTo>
                  <a:pt x="269912" y="646788"/>
                </a:lnTo>
                <a:lnTo>
                  <a:pt x="270501" y="644802"/>
                </a:lnTo>
                <a:lnTo>
                  <a:pt x="264791" y="644802"/>
                </a:lnTo>
                <a:lnTo>
                  <a:pt x="259518" y="643282"/>
                </a:lnTo>
                <a:lnTo>
                  <a:pt x="259620" y="642929"/>
                </a:lnTo>
                <a:close/>
              </a:path>
              <a:path w="1882140" h="819785">
                <a:moveTo>
                  <a:pt x="259768" y="642592"/>
                </a:moveTo>
                <a:lnTo>
                  <a:pt x="259620" y="642929"/>
                </a:lnTo>
                <a:lnTo>
                  <a:pt x="259518" y="643282"/>
                </a:lnTo>
                <a:lnTo>
                  <a:pt x="264791" y="644802"/>
                </a:lnTo>
                <a:lnTo>
                  <a:pt x="259768" y="642592"/>
                </a:lnTo>
                <a:close/>
              </a:path>
              <a:path w="1882140" h="819785">
                <a:moveTo>
                  <a:pt x="271138" y="642592"/>
                </a:moveTo>
                <a:lnTo>
                  <a:pt x="259768" y="642592"/>
                </a:lnTo>
                <a:lnTo>
                  <a:pt x="264791" y="644802"/>
                </a:lnTo>
                <a:lnTo>
                  <a:pt x="270501" y="644802"/>
                </a:lnTo>
                <a:lnTo>
                  <a:pt x="271138" y="642592"/>
                </a:lnTo>
                <a:close/>
              </a:path>
              <a:path w="1882140" h="819785">
                <a:moveTo>
                  <a:pt x="251185" y="642380"/>
                </a:moveTo>
                <a:lnTo>
                  <a:pt x="248356" y="643070"/>
                </a:lnTo>
                <a:lnTo>
                  <a:pt x="245967" y="644145"/>
                </a:lnTo>
                <a:lnTo>
                  <a:pt x="251298" y="642844"/>
                </a:lnTo>
                <a:lnTo>
                  <a:pt x="251185" y="642380"/>
                </a:lnTo>
                <a:close/>
              </a:path>
              <a:path w="1882140" h="819785">
                <a:moveTo>
                  <a:pt x="251190" y="642380"/>
                </a:moveTo>
                <a:lnTo>
                  <a:pt x="251298" y="642844"/>
                </a:lnTo>
                <a:lnTo>
                  <a:pt x="245967" y="644145"/>
                </a:lnTo>
                <a:lnTo>
                  <a:pt x="251985" y="644145"/>
                </a:lnTo>
                <a:lnTo>
                  <a:pt x="251190" y="642380"/>
                </a:lnTo>
                <a:close/>
              </a:path>
              <a:path w="1882140" h="819785">
                <a:moveTo>
                  <a:pt x="250971" y="641894"/>
                </a:moveTo>
                <a:lnTo>
                  <a:pt x="248356" y="643070"/>
                </a:lnTo>
                <a:lnTo>
                  <a:pt x="251185" y="642380"/>
                </a:lnTo>
                <a:lnTo>
                  <a:pt x="250971" y="641894"/>
                </a:lnTo>
                <a:close/>
              </a:path>
              <a:path w="1882140" h="819785">
                <a:moveTo>
                  <a:pt x="264475" y="626128"/>
                </a:moveTo>
                <a:lnTo>
                  <a:pt x="259620" y="642929"/>
                </a:lnTo>
                <a:lnTo>
                  <a:pt x="259768" y="642592"/>
                </a:lnTo>
                <a:lnTo>
                  <a:pt x="271138" y="642592"/>
                </a:lnTo>
                <a:lnTo>
                  <a:pt x="275190" y="628515"/>
                </a:lnTo>
                <a:lnTo>
                  <a:pt x="275409" y="627432"/>
                </a:lnTo>
                <a:lnTo>
                  <a:pt x="269810" y="627432"/>
                </a:lnTo>
                <a:lnTo>
                  <a:pt x="264430" y="626349"/>
                </a:lnTo>
                <a:lnTo>
                  <a:pt x="264475" y="626128"/>
                </a:lnTo>
                <a:close/>
              </a:path>
              <a:path w="1882140" h="819785">
                <a:moveTo>
                  <a:pt x="244717" y="615097"/>
                </a:moveTo>
                <a:lnTo>
                  <a:pt x="233873" y="616796"/>
                </a:lnTo>
                <a:lnTo>
                  <a:pt x="234360" y="619774"/>
                </a:lnTo>
                <a:lnTo>
                  <a:pt x="236356" y="627940"/>
                </a:lnTo>
                <a:lnTo>
                  <a:pt x="247019" y="625339"/>
                </a:lnTo>
                <a:lnTo>
                  <a:pt x="245341" y="618474"/>
                </a:lnTo>
                <a:lnTo>
                  <a:pt x="239692" y="618474"/>
                </a:lnTo>
                <a:lnTo>
                  <a:pt x="245024" y="617174"/>
                </a:lnTo>
                <a:lnTo>
                  <a:pt x="244717" y="615097"/>
                </a:lnTo>
                <a:close/>
              </a:path>
              <a:path w="1882140" h="819785">
                <a:moveTo>
                  <a:pt x="264538" y="625912"/>
                </a:moveTo>
                <a:lnTo>
                  <a:pt x="264430" y="626349"/>
                </a:lnTo>
                <a:lnTo>
                  <a:pt x="269810" y="627432"/>
                </a:lnTo>
                <a:lnTo>
                  <a:pt x="264538" y="625912"/>
                </a:lnTo>
                <a:close/>
              </a:path>
              <a:path w="1882140" h="819785">
                <a:moveTo>
                  <a:pt x="275716" y="625912"/>
                </a:moveTo>
                <a:lnTo>
                  <a:pt x="264538" y="625912"/>
                </a:lnTo>
                <a:lnTo>
                  <a:pt x="269810" y="627432"/>
                </a:lnTo>
                <a:lnTo>
                  <a:pt x="275409" y="627432"/>
                </a:lnTo>
                <a:lnTo>
                  <a:pt x="275716" y="625912"/>
                </a:lnTo>
                <a:close/>
              </a:path>
              <a:path w="1882140" h="819785">
                <a:moveTo>
                  <a:pt x="267781" y="609746"/>
                </a:moveTo>
                <a:lnTo>
                  <a:pt x="264475" y="626128"/>
                </a:lnTo>
                <a:lnTo>
                  <a:pt x="264538" y="625912"/>
                </a:lnTo>
                <a:lnTo>
                  <a:pt x="275716" y="625912"/>
                </a:lnTo>
                <a:lnTo>
                  <a:pt x="278541" y="611912"/>
                </a:lnTo>
                <a:lnTo>
                  <a:pt x="267781" y="609746"/>
                </a:lnTo>
                <a:close/>
              </a:path>
              <a:path w="1882140" h="819785">
                <a:moveTo>
                  <a:pt x="245024" y="617174"/>
                </a:moveTo>
                <a:lnTo>
                  <a:pt x="239692" y="618474"/>
                </a:lnTo>
                <a:lnTo>
                  <a:pt x="245114" y="617625"/>
                </a:lnTo>
                <a:lnTo>
                  <a:pt x="245024" y="617174"/>
                </a:lnTo>
                <a:close/>
              </a:path>
              <a:path w="1882140" h="819785">
                <a:moveTo>
                  <a:pt x="245078" y="617397"/>
                </a:moveTo>
                <a:lnTo>
                  <a:pt x="245114" y="617625"/>
                </a:lnTo>
                <a:lnTo>
                  <a:pt x="239692" y="618474"/>
                </a:lnTo>
                <a:lnTo>
                  <a:pt x="245341" y="618474"/>
                </a:lnTo>
                <a:lnTo>
                  <a:pt x="245078" y="617397"/>
                </a:lnTo>
                <a:close/>
              </a:path>
              <a:path w="1882140" h="819785">
                <a:moveTo>
                  <a:pt x="245043" y="617174"/>
                </a:moveTo>
                <a:lnTo>
                  <a:pt x="245078" y="617397"/>
                </a:lnTo>
                <a:lnTo>
                  <a:pt x="245043" y="617174"/>
                </a:lnTo>
                <a:close/>
              </a:path>
              <a:path w="1882140" h="819785">
                <a:moveTo>
                  <a:pt x="271934" y="589164"/>
                </a:moveTo>
                <a:lnTo>
                  <a:pt x="271251" y="592550"/>
                </a:lnTo>
                <a:lnTo>
                  <a:pt x="282011" y="594716"/>
                </a:lnTo>
                <a:lnTo>
                  <a:pt x="282765" y="590946"/>
                </a:lnTo>
                <a:lnTo>
                  <a:pt x="282892" y="590120"/>
                </a:lnTo>
                <a:lnTo>
                  <a:pt x="277340" y="590120"/>
                </a:lnTo>
                <a:lnTo>
                  <a:pt x="271914" y="589294"/>
                </a:lnTo>
                <a:lnTo>
                  <a:pt x="271934" y="589164"/>
                </a:lnTo>
                <a:close/>
              </a:path>
              <a:path w="1882140" h="819785">
                <a:moveTo>
                  <a:pt x="271960" y="589037"/>
                </a:moveTo>
                <a:lnTo>
                  <a:pt x="271914" y="589294"/>
                </a:lnTo>
                <a:lnTo>
                  <a:pt x="277340" y="590120"/>
                </a:lnTo>
                <a:lnTo>
                  <a:pt x="271960" y="589037"/>
                </a:lnTo>
                <a:close/>
              </a:path>
              <a:path w="1882140" h="819785">
                <a:moveTo>
                  <a:pt x="283057" y="589037"/>
                </a:moveTo>
                <a:lnTo>
                  <a:pt x="271960" y="589037"/>
                </a:lnTo>
                <a:lnTo>
                  <a:pt x="277340" y="590120"/>
                </a:lnTo>
                <a:lnTo>
                  <a:pt x="282892" y="590120"/>
                </a:lnTo>
                <a:lnTo>
                  <a:pt x="283057" y="589037"/>
                </a:lnTo>
                <a:close/>
              </a:path>
              <a:path w="1882140" h="819785">
                <a:moveTo>
                  <a:pt x="273028" y="581999"/>
                </a:moveTo>
                <a:lnTo>
                  <a:pt x="271934" y="589164"/>
                </a:lnTo>
                <a:lnTo>
                  <a:pt x="271960" y="589037"/>
                </a:lnTo>
                <a:lnTo>
                  <a:pt x="283057" y="589037"/>
                </a:lnTo>
                <a:lnTo>
                  <a:pt x="283879" y="583651"/>
                </a:lnTo>
                <a:lnTo>
                  <a:pt x="273028" y="581999"/>
                </a:lnTo>
                <a:close/>
              </a:path>
              <a:path w="1882140" h="819785">
                <a:moveTo>
                  <a:pt x="285950" y="495306"/>
                </a:moveTo>
                <a:lnTo>
                  <a:pt x="281954" y="523518"/>
                </a:lnTo>
                <a:lnTo>
                  <a:pt x="275675" y="564657"/>
                </a:lnTo>
                <a:lnTo>
                  <a:pt x="286526" y="566309"/>
                </a:lnTo>
                <a:lnTo>
                  <a:pt x="292805" y="525170"/>
                </a:lnTo>
                <a:lnTo>
                  <a:pt x="296818" y="496841"/>
                </a:lnTo>
                <a:lnTo>
                  <a:pt x="285950" y="495306"/>
                </a:lnTo>
                <a:close/>
              </a:path>
              <a:path w="1882140" h="819785">
                <a:moveTo>
                  <a:pt x="289947" y="467081"/>
                </a:moveTo>
                <a:lnTo>
                  <a:pt x="288410" y="477937"/>
                </a:lnTo>
                <a:lnTo>
                  <a:pt x="299278" y="479473"/>
                </a:lnTo>
                <a:lnTo>
                  <a:pt x="300815" y="468617"/>
                </a:lnTo>
                <a:lnTo>
                  <a:pt x="289947" y="467081"/>
                </a:lnTo>
                <a:close/>
              </a:path>
              <a:path w="1882140" h="819785">
                <a:moveTo>
                  <a:pt x="302248" y="380238"/>
                </a:moveTo>
                <a:lnTo>
                  <a:pt x="292407" y="449713"/>
                </a:lnTo>
                <a:lnTo>
                  <a:pt x="303275" y="451249"/>
                </a:lnTo>
                <a:lnTo>
                  <a:pt x="313116" y="381774"/>
                </a:lnTo>
                <a:lnTo>
                  <a:pt x="302248" y="380238"/>
                </a:lnTo>
                <a:close/>
              </a:path>
              <a:path w="1882140" h="819785">
                <a:moveTo>
                  <a:pt x="306245" y="352014"/>
                </a:moveTo>
                <a:lnTo>
                  <a:pt x="304708" y="362869"/>
                </a:lnTo>
                <a:lnTo>
                  <a:pt x="315576" y="364405"/>
                </a:lnTo>
                <a:lnTo>
                  <a:pt x="317113" y="353549"/>
                </a:lnTo>
                <a:lnTo>
                  <a:pt x="306245" y="352014"/>
                </a:lnTo>
                <a:close/>
              </a:path>
              <a:path w="1882140" h="819785">
                <a:moveTo>
                  <a:pt x="319537" y="264864"/>
                </a:moveTo>
                <a:lnTo>
                  <a:pt x="317106" y="275332"/>
                </a:lnTo>
                <a:lnTo>
                  <a:pt x="308705" y="334645"/>
                </a:lnTo>
                <a:lnTo>
                  <a:pt x="319573" y="336181"/>
                </a:lnTo>
                <a:lnTo>
                  <a:pt x="327885" y="277502"/>
                </a:lnTo>
                <a:lnTo>
                  <a:pt x="322518" y="276260"/>
                </a:lnTo>
                <a:lnTo>
                  <a:pt x="328152" y="276260"/>
                </a:lnTo>
                <a:lnTo>
                  <a:pt x="330228" y="267349"/>
                </a:lnTo>
                <a:lnTo>
                  <a:pt x="319537" y="264864"/>
                </a:lnTo>
                <a:close/>
              </a:path>
              <a:path w="1882140" h="819785">
                <a:moveTo>
                  <a:pt x="322518" y="276260"/>
                </a:moveTo>
                <a:lnTo>
                  <a:pt x="327863" y="277502"/>
                </a:lnTo>
                <a:lnTo>
                  <a:pt x="327952" y="277028"/>
                </a:lnTo>
                <a:lnTo>
                  <a:pt x="322518" y="276260"/>
                </a:lnTo>
                <a:close/>
              </a:path>
              <a:path w="1882140" h="819785">
                <a:moveTo>
                  <a:pt x="327918" y="277267"/>
                </a:moveTo>
                <a:lnTo>
                  <a:pt x="327863" y="277502"/>
                </a:lnTo>
                <a:lnTo>
                  <a:pt x="327918" y="277267"/>
                </a:lnTo>
                <a:close/>
              </a:path>
              <a:path w="1882140" h="819785">
                <a:moveTo>
                  <a:pt x="328152" y="276260"/>
                </a:moveTo>
                <a:lnTo>
                  <a:pt x="322518" y="276260"/>
                </a:lnTo>
                <a:lnTo>
                  <a:pt x="327952" y="277028"/>
                </a:lnTo>
                <a:lnTo>
                  <a:pt x="327918" y="277267"/>
                </a:lnTo>
                <a:lnTo>
                  <a:pt x="328152" y="276260"/>
                </a:lnTo>
                <a:close/>
              </a:path>
              <a:path w="1882140" h="819785">
                <a:moveTo>
                  <a:pt x="368244" y="273995"/>
                </a:moveTo>
                <a:lnTo>
                  <a:pt x="362676" y="273995"/>
                </a:lnTo>
                <a:lnTo>
                  <a:pt x="357326" y="275220"/>
                </a:lnTo>
                <a:lnTo>
                  <a:pt x="358835" y="283739"/>
                </a:lnTo>
                <a:lnTo>
                  <a:pt x="369642" y="281821"/>
                </a:lnTo>
                <a:lnTo>
                  <a:pt x="368244" y="273995"/>
                </a:lnTo>
                <a:close/>
              </a:path>
              <a:path w="1882140" h="819785">
                <a:moveTo>
                  <a:pt x="357296" y="275086"/>
                </a:moveTo>
                <a:lnTo>
                  <a:pt x="357319" y="275220"/>
                </a:lnTo>
                <a:lnTo>
                  <a:pt x="357296" y="275086"/>
                </a:lnTo>
                <a:close/>
              </a:path>
              <a:path w="1882140" h="819785">
                <a:moveTo>
                  <a:pt x="362676" y="273995"/>
                </a:moveTo>
                <a:lnTo>
                  <a:pt x="357272" y="274953"/>
                </a:lnTo>
                <a:lnTo>
                  <a:pt x="357326" y="275220"/>
                </a:lnTo>
                <a:lnTo>
                  <a:pt x="362676" y="273995"/>
                </a:lnTo>
                <a:close/>
              </a:path>
              <a:path w="1882140" h="819785">
                <a:moveTo>
                  <a:pt x="362024" y="246663"/>
                </a:moveTo>
                <a:lnTo>
                  <a:pt x="356401" y="246663"/>
                </a:lnTo>
                <a:lnTo>
                  <a:pt x="351189" y="248380"/>
                </a:lnTo>
                <a:lnTo>
                  <a:pt x="357296" y="275086"/>
                </a:lnTo>
                <a:lnTo>
                  <a:pt x="357272" y="274953"/>
                </a:lnTo>
                <a:lnTo>
                  <a:pt x="362676" y="273995"/>
                </a:lnTo>
                <a:lnTo>
                  <a:pt x="368244" y="273995"/>
                </a:lnTo>
                <a:lnTo>
                  <a:pt x="368025" y="272769"/>
                </a:lnTo>
                <a:lnTo>
                  <a:pt x="362024" y="246663"/>
                </a:lnTo>
                <a:close/>
              </a:path>
              <a:path w="1882140" h="819785">
                <a:moveTo>
                  <a:pt x="326955" y="236623"/>
                </a:moveTo>
                <a:lnTo>
                  <a:pt x="324829" y="242223"/>
                </a:lnTo>
                <a:lnTo>
                  <a:pt x="324702" y="242695"/>
                </a:lnTo>
                <a:lnTo>
                  <a:pt x="323517" y="247779"/>
                </a:lnTo>
                <a:lnTo>
                  <a:pt x="334208" y="250263"/>
                </a:lnTo>
                <a:lnTo>
                  <a:pt x="335229" y="245881"/>
                </a:lnTo>
                <a:lnTo>
                  <a:pt x="330047" y="243938"/>
                </a:lnTo>
                <a:lnTo>
                  <a:pt x="335917" y="243938"/>
                </a:lnTo>
                <a:lnTo>
                  <a:pt x="337218" y="240510"/>
                </a:lnTo>
                <a:lnTo>
                  <a:pt x="326955" y="236623"/>
                </a:lnTo>
                <a:close/>
              </a:path>
              <a:path w="1882140" h="819785">
                <a:moveTo>
                  <a:pt x="351109" y="248138"/>
                </a:moveTo>
                <a:lnTo>
                  <a:pt x="351164" y="248380"/>
                </a:lnTo>
                <a:lnTo>
                  <a:pt x="351109" y="248138"/>
                </a:lnTo>
                <a:close/>
              </a:path>
              <a:path w="1882140" h="819785">
                <a:moveTo>
                  <a:pt x="356401" y="246663"/>
                </a:moveTo>
                <a:lnTo>
                  <a:pt x="351052" y="247889"/>
                </a:lnTo>
                <a:lnTo>
                  <a:pt x="351189" y="248380"/>
                </a:lnTo>
                <a:lnTo>
                  <a:pt x="356401" y="246663"/>
                </a:lnTo>
                <a:close/>
              </a:path>
              <a:path w="1882140" h="819785">
                <a:moveTo>
                  <a:pt x="357160" y="231463"/>
                </a:moveTo>
                <a:lnTo>
                  <a:pt x="351381" y="231463"/>
                </a:lnTo>
                <a:lnTo>
                  <a:pt x="346552" y="234067"/>
                </a:lnTo>
                <a:lnTo>
                  <a:pt x="351109" y="248138"/>
                </a:lnTo>
                <a:lnTo>
                  <a:pt x="351052" y="247889"/>
                </a:lnTo>
                <a:lnTo>
                  <a:pt x="356401" y="246663"/>
                </a:lnTo>
                <a:lnTo>
                  <a:pt x="362024" y="246663"/>
                </a:lnTo>
                <a:lnTo>
                  <a:pt x="361666" y="245108"/>
                </a:lnTo>
                <a:lnTo>
                  <a:pt x="357160" y="231463"/>
                </a:lnTo>
                <a:close/>
              </a:path>
              <a:path w="1882140" h="819785">
                <a:moveTo>
                  <a:pt x="330047" y="243938"/>
                </a:moveTo>
                <a:lnTo>
                  <a:pt x="335179" y="245881"/>
                </a:lnTo>
                <a:lnTo>
                  <a:pt x="335309" y="245537"/>
                </a:lnTo>
                <a:lnTo>
                  <a:pt x="335393" y="245180"/>
                </a:lnTo>
                <a:lnTo>
                  <a:pt x="330047" y="243938"/>
                </a:lnTo>
                <a:close/>
              </a:path>
              <a:path w="1882140" h="819785">
                <a:moveTo>
                  <a:pt x="335309" y="245537"/>
                </a:moveTo>
                <a:lnTo>
                  <a:pt x="335179" y="245881"/>
                </a:lnTo>
                <a:lnTo>
                  <a:pt x="335309" y="245537"/>
                </a:lnTo>
                <a:close/>
              </a:path>
              <a:path w="1882140" h="819785">
                <a:moveTo>
                  <a:pt x="335917" y="243938"/>
                </a:moveTo>
                <a:lnTo>
                  <a:pt x="330047" y="243938"/>
                </a:lnTo>
                <a:lnTo>
                  <a:pt x="335393" y="245180"/>
                </a:lnTo>
                <a:lnTo>
                  <a:pt x="335309" y="245537"/>
                </a:lnTo>
                <a:lnTo>
                  <a:pt x="335917" y="243938"/>
                </a:lnTo>
                <a:close/>
              </a:path>
              <a:path w="1882140" h="819785">
                <a:moveTo>
                  <a:pt x="346321" y="233640"/>
                </a:moveTo>
                <a:lnTo>
                  <a:pt x="346462" y="234067"/>
                </a:lnTo>
                <a:lnTo>
                  <a:pt x="346321" y="233640"/>
                </a:lnTo>
                <a:close/>
              </a:path>
              <a:path w="1882140" h="819785">
                <a:moveTo>
                  <a:pt x="351381" y="231463"/>
                </a:moveTo>
                <a:lnTo>
                  <a:pt x="346169" y="233180"/>
                </a:lnTo>
                <a:lnTo>
                  <a:pt x="346321" y="233640"/>
                </a:lnTo>
                <a:lnTo>
                  <a:pt x="346552" y="234067"/>
                </a:lnTo>
                <a:lnTo>
                  <a:pt x="351381" y="231463"/>
                </a:lnTo>
                <a:close/>
              </a:path>
              <a:path w="1882140" h="819785">
                <a:moveTo>
                  <a:pt x="343319" y="228086"/>
                </a:moveTo>
                <a:lnTo>
                  <a:pt x="346321" y="233640"/>
                </a:lnTo>
                <a:lnTo>
                  <a:pt x="346169" y="233180"/>
                </a:lnTo>
                <a:lnTo>
                  <a:pt x="351381" y="231463"/>
                </a:lnTo>
                <a:lnTo>
                  <a:pt x="357160" y="231463"/>
                </a:lnTo>
                <a:lnTo>
                  <a:pt x="356492" y="229439"/>
                </a:lnTo>
                <a:lnTo>
                  <a:pt x="356364" y="229143"/>
                </a:lnTo>
                <a:lnTo>
                  <a:pt x="356170" y="228783"/>
                </a:lnTo>
                <a:lnTo>
                  <a:pt x="344195" y="228783"/>
                </a:lnTo>
                <a:lnTo>
                  <a:pt x="343319" y="228086"/>
                </a:lnTo>
                <a:close/>
              </a:path>
              <a:path w="1882140" h="819785">
                <a:moveTo>
                  <a:pt x="347616" y="224497"/>
                </a:moveTo>
                <a:lnTo>
                  <a:pt x="345229" y="225785"/>
                </a:lnTo>
                <a:lnTo>
                  <a:pt x="345125" y="226317"/>
                </a:lnTo>
                <a:lnTo>
                  <a:pt x="345252" y="226799"/>
                </a:lnTo>
                <a:lnTo>
                  <a:pt x="342951" y="227405"/>
                </a:lnTo>
                <a:lnTo>
                  <a:pt x="343319" y="228086"/>
                </a:lnTo>
                <a:lnTo>
                  <a:pt x="344195" y="228783"/>
                </a:lnTo>
                <a:lnTo>
                  <a:pt x="347616" y="224497"/>
                </a:lnTo>
                <a:close/>
              </a:path>
              <a:path w="1882140" h="819785">
                <a:moveTo>
                  <a:pt x="353853" y="224497"/>
                </a:moveTo>
                <a:lnTo>
                  <a:pt x="347616" y="224497"/>
                </a:lnTo>
                <a:lnTo>
                  <a:pt x="344195" y="228783"/>
                </a:lnTo>
                <a:lnTo>
                  <a:pt x="356170" y="228783"/>
                </a:lnTo>
                <a:lnTo>
                  <a:pt x="353853" y="224497"/>
                </a:lnTo>
                <a:close/>
              </a:path>
              <a:path w="1882140" h="819785">
                <a:moveTo>
                  <a:pt x="342951" y="227405"/>
                </a:moveTo>
                <a:lnTo>
                  <a:pt x="342586" y="227502"/>
                </a:lnTo>
                <a:lnTo>
                  <a:pt x="343319" y="228086"/>
                </a:lnTo>
                <a:lnTo>
                  <a:pt x="342951" y="227405"/>
                </a:lnTo>
                <a:close/>
              </a:path>
              <a:path w="1882140" h="819785">
                <a:moveTo>
                  <a:pt x="341098" y="226317"/>
                </a:moveTo>
                <a:lnTo>
                  <a:pt x="341488" y="227791"/>
                </a:lnTo>
                <a:lnTo>
                  <a:pt x="342586" y="227502"/>
                </a:lnTo>
                <a:lnTo>
                  <a:pt x="341098" y="226317"/>
                </a:lnTo>
                <a:close/>
              </a:path>
              <a:path w="1882140" h="819785">
                <a:moveTo>
                  <a:pt x="341570" y="224356"/>
                </a:moveTo>
                <a:lnTo>
                  <a:pt x="340826" y="225288"/>
                </a:lnTo>
                <a:lnTo>
                  <a:pt x="341098" y="226317"/>
                </a:lnTo>
                <a:lnTo>
                  <a:pt x="342586" y="227502"/>
                </a:lnTo>
                <a:lnTo>
                  <a:pt x="342951" y="227405"/>
                </a:lnTo>
                <a:lnTo>
                  <a:pt x="342787" y="227101"/>
                </a:lnTo>
                <a:lnTo>
                  <a:pt x="344305" y="226283"/>
                </a:lnTo>
                <a:lnTo>
                  <a:pt x="344093" y="226283"/>
                </a:lnTo>
                <a:lnTo>
                  <a:pt x="341570" y="224356"/>
                </a:lnTo>
                <a:close/>
              </a:path>
              <a:path w="1882140" h="819785">
                <a:moveTo>
                  <a:pt x="345015" y="225900"/>
                </a:moveTo>
                <a:lnTo>
                  <a:pt x="342787" y="227101"/>
                </a:lnTo>
                <a:lnTo>
                  <a:pt x="342951" y="227405"/>
                </a:lnTo>
                <a:lnTo>
                  <a:pt x="345252" y="226799"/>
                </a:lnTo>
                <a:lnTo>
                  <a:pt x="345015" y="225900"/>
                </a:lnTo>
                <a:close/>
              </a:path>
              <a:path w="1882140" h="819785">
                <a:moveTo>
                  <a:pt x="340826" y="225288"/>
                </a:moveTo>
                <a:lnTo>
                  <a:pt x="340430" y="225785"/>
                </a:lnTo>
                <a:lnTo>
                  <a:pt x="341098" y="226317"/>
                </a:lnTo>
                <a:lnTo>
                  <a:pt x="340826" y="225288"/>
                </a:lnTo>
                <a:close/>
              </a:path>
              <a:path w="1882140" h="819785">
                <a:moveTo>
                  <a:pt x="341933" y="223901"/>
                </a:moveTo>
                <a:lnTo>
                  <a:pt x="341570" y="224356"/>
                </a:lnTo>
                <a:lnTo>
                  <a:pt x="344093" y="226283"/>
                </a:lnTo>
                <a:lnTo>
                  <a:pt x="344386" y="225900"/>
                </a:lnTo>
                <a:lnTo>
                  <a:pt x="341933" y="223901"/>
                </a:lnTo>
                <a:close/>
              </a:path>
              <a:path w="1882140" h="819785">
                <a:moveTo>
                  <a:pt x="343852" y="221499"/>
                </a:moveTo>
                <a:lnTo>
                  <a:pt x="341933" y="223901"/>
                </a:lnTo>
                <a:lnTo>
                  <a:pt x="344400" y="225785"/>
                </a:lnTo>
                <a:lnTo>
                  <a:pt x="344093" y="226283"/>
                </a:lnTo>
                <a:lnTo>
                  <a:pt x="344305" y="226283"/>
                </a:lnTo>
                <a:lnTo>
                  <a:pt x="345015" y="225900"/>
                </a:lnTo>
                <a:lnTo>
                  <a:pt x="343852" y="221499"/>
                </a:lnTo>
                <a:close/>
              </a:path>
              <a:path w="1882140" h="819785">
                <a:moveTo>
                  <a:pt x="352232" y="221499"/>
                </a:moveTo>
                <a:lnTo>
                  <a:pt x="343852" y="221499"/>
                </a:lnTo>
                <a:lnTo>
                  <a:pt x="345015" y="225900"/>
                </a:lnTo>
                <a:lnTo>
                  <a:pt x="347616" y="224497"/>
                </a:lnTo>
                <a:lnTo>
                  <a:pt x="353853" y="224497"/>
                </a:lnTo>
                <a:lnTo>
                  <a:pt x="352232" y="221499"/>
                </a:lnTo>
                <a:close/>
              </a:path>
              <a:path w="1882140" h="819785">
                <a:moveTo>
                  <a:pt x="340329" y="223409"/>
                </a:moveTo>
                <a:lnTo>
                  <a:pt x="340826" y="225288"/>
                </a:lnTo>
                <a:lnTo>
                  <a:pt x="341570" y="224356"/>
                </a:lnTo>
                <a:lnTo>
                  <a:pt x="340329" y="223409"/>
                </a:lnTo>
                <a:close/>
              </a:path>
              <a:path w="1882140" h="819785">
                <a:moveTo>
                  <a:pt x="340087" y="222491"/>
                </a:moveTo>
                <a:lnTo>
                  <a:pt x="340329" y="223409"/>
                </a:lnTo>
                <a:lnTo>
                  <a:pt x="341570" y="224356"/>
                </a:lnTo>
                <a:lnTo>
                  <a:pt x="341933" y="223901"/>
                </a:lnTo>
                <a:lnTo>
                  <a:pt x="340087" y="222491"/>
                </a:lnTo>
                <a:close/>
              </a:path>
              <a:path w="1882140" h="819785">
                <a:moveTo>
                  <a:pt x="343059" y="222491"/>
                </a:moveTo>
                <a:lnTo>
                  <a:pt x="340087" y="222491"/>
                </a:lnTo>
                <a:lnTo>
                  <a:pt x="341933" y="223901"/>
                </a:lnTo>
                <a:lnTo>
                  <a:pt x="343059" y="222491"/>
                </a:lnTo>
                <a:close/>
              </a:path>
              <a:path w="1882140" h="819785">
                <a:moveTo>
                  <a:pt x="344228" y="215730"/>
                </a:moveTo>
                <a:lnTo>
                  <a:pt x="337474" y="217511"/>
                </a:lnTo>
                <a:lnTo>
                  <a:pt x="336488" y="218167"/>
                </a:lnTo>
                <a:lnTo>
                  <a:pt x="335373" y="219624"/>
                </a:lnTo>
                <a:lnTo>
                  <a:pt x="340329" y="223409"/>
                </a:lnTo>
                <a:lnTo>
                  <a:pt x="340087" y="222491"/>
                </a:lnTo>
                <a:lnTo>
                  <a:pt x="343059" y="222491"/>
                </a:lnTo>
                <a:lnTo>
                  <a:pt x="343852" y="221499"/>
                </a:lnTo>
                <a:lnTo>
                  <a:pt x="352232" y="221499"/>
                </a:lnTo>
                <a:lnTo>
                  <a:pt x="352091" y="221237"/>
                </a:lnTo>
                <a:lnTo>
                  <a:pt x="351622" y="220676"/>
                </a:lnTo>
                <a:lnTo>
                  <a:pt x="345836" y="216068"/>
                </a:lnTo>
                <a:lnTo>
                  <a:pt x="344228" y="215730"/>
                </a:lnTo>
                <a:close/>
              </a:path>
              <a:path w="1882140" h="819785">
                <a:moveTo>
                  <a:pt x="372714" y="299093"/>
                </a:moveTo>
                <a:lnTo>
                  <a:pt x="361906" y="301011"/>
                </a:lnTo>
                <a:lnTo>
                  <a:pt x="363826" y="311805"/>
                </a:lnTo>
                <a:lnTo>
                  <a:pt x="374633" y="309887"/>
                </a:lnTo>
                <a:lnTo>
                  <a:pt x="372714" y="299093"/>
                </a:lnTo>
                <a:close/>
              </a:path>
              <a:path w="1882140" h="819785">
                <a:moveTo>
                  <a:pt x="377705" y="327158"/>
                </a:moveTo>
                <a:lnTo>
                  <a:pt x="366898" y="329076"/>
                </a:lnTo>
                <a:lnTo>
                  <a:pt x="368566" y="338457"/>
                </a:lnTo>
                <a:lnTo>
                  <a:pt x="379289" y="398152"/>
                </a:lnTo>
                <a:lnTo>
                  <a:pt x="390093" y="396216"/>
                </a:lnTo>
                <a:lnTo>
                  <a:pt x="379374" y="336539"/>
                </a:lnTo>
                <a:lnTo>
                  <a:pt x="377705" y="327158"/>
                </a:lnTo>
                <a:close/>
              </a:path>
              <a:path w="1882140" h="819785">
                <a:moveTo>
                  <a:pt x="393195" y="413482"/>
                </a:moveTo>
                <a:lnTo>
                  <a:pt x="382391" y="415418"/>
                </a:lnTo>
                <a:lnTo>
                  <a:pt x="384329" y="426209"/>
                </a:lnTo>
                <a:lnTo>
                  <a:pt x="395133" y="424274"/>
                </a:lnTo>
                <a:lnTo>
                  <a:pt x="393195" y="413482"/>
                </a:lnTo>
                <a:close/>
              </a:path>
              <a:path w="1882140" h="819785">
                <a:moveTo>
                  <a:pt x="398937" y="441092"/>
                </a:moveTo>
                <a:lnTo>
                  <a:pt x="388254" y="443607"/>
                </a:lnTo>
                <a:lnTo>
                  <a:pt x="393809" y="467113"/>
                </a:lnTo>
                <a:lnTo>
                  <a:pt x="401490" y="490192"/>
                </a:lnTo>
                <a:lnTo>
                  <a:pt x="419609" y="510099"/>
                </a:lnTo>
                <a:lnTo>
                  <a:pt x="420458" y="504307"/>
                </a:lnTo>
                <a:lnTo>
                  <a:pt x="417893" y="504307"/>
                </a:lnTo>
                <a:lnTo>
                  <a:pt x="418550" y="499825"/>
                </a:lnTo>
                <a:lnTo>
                  <a:pt x="412873" y="499825"/>
                </a:lnTo>
                <a:lnTo>
                  <a:pt x="416531" y="495738"/>
                </a:lnTo>
                <a:lnTo>
                  <a:pt x="416905" y="495738"/>
                </a:lnTo>
                <a:lnTo>
                  <a:pt x="412829" y="488164"/>
                </a:lnTo>
                <a:lnTo>
                  <a:pt x="406598" y="488164"/>
                </a:lnTo>
                <a:lnTo>
                  <a:pt x="411433" y="485568"/>
                </a:lnTo>
                <a:lnTo>
                  <a:pt x="404852" y="465539"/>
                </a:lnTo>
                <a:lnTo>
                  <a:pt x="399069" y="465539"/>
                </a:lnTo>
                <a:lnTo>
                  <a:pt x="404277" y="463810"/>
                </a:lnTo>
                <a:lnTo>
                  <a:pt x="398937" y="441092"/>
                </a:lnTo>
                <a:close/>
              </a:path>
              <a:path w="1882140" h="819785">
                <a:moveTo>
                  <a:pt x="418689" y="498883"/>
                </a:moveTo>
                <a:lnTo>
                  <a:pt x="417893" y="504307"/>
                </a:lnTo>
                <a:lnTo>
                  <a:pt x="420962" y="500879"/>
                </a:lnTo>
                <a:lnTo>
                  <a:pt x="421107" y="499825"/>
                </a:lnTo>
                <a:lnTo>
                  <a:pt x="420321" y="499122"/>
                </a:lnTo>
                <a:lnTo>
                  <a:pt x="418689" y="498883"/>
                </a:lnTo>
                <a:close/>
              </a:path>
              <a:path w="1882140" h="819785">
                <a:moveTo>
                  <a:pt x="420962" y="500879"/>
                </a:moveTo>
                <a:lnTo>
                  <a:pt x="417893" y="504307"/>
                </a:lnTo>
                <a:lnTo>
                  <a:pt x="420458" y="504307"/>
                </a:lnTo>
                <a:lnTo>
                  <a:pt x="420962" y="500879"/>
                </a:lnTo>
                <a:close/>
              </a:path>
              <a:path w="1882140" h="819785">
                <a:moveTo>
                  <a:pt x="421115" y="499832"/>
                </a:moveTo>
                <a:lnTo>
                  <a:pt x="420962" y="500879"/>
                </a:lnTo>
                <a:lnTo>
                  <a:pt x="421551" y="500221"/>
                </a:lnTo>
                <a:lnTo>
                  <a:pt x="421115" y="499832"/>
                </a:lnTo>
                <a:close/>
              </a:path>
              <a:path w="1882140" h="819785">
                <a:moveTo>
                  <a:pt x="420321" y="499122"/>
                </a:moveTo>
                <a:lnTo>
                  <a:pt x="421115" y="499832"/>
                </a:lnTo>
                <a:lnTo>
                  <a:pt x="421200" y="499251"/>
                </a:lnTo>
                <a:lnTo>
                  <a:pt x="420321" y="499122"/>
                </a:lnTo>
                <a:close/>
              </a:path>
              <a:path w="1882140" h="819785">
                <a:moveTo>
                  <a:pt x="416531" y="495738"/>
                </a:moveTo>
                <a:lnTo>
                  <a:pt x="412873" y="499825"/>
                </a:lnTo>
                <a:lnTo>
                  <a:pt x="417707" y="497229"/>
                </a:lnTo>
                <a:lnTo>
                  <a:pt x="417251" y="496381"/>
                </a:lnTo>
                <a:lnTo>
                  <a:pt x="416531" y="495738"/>
                </a:lnTo>
                <a:close/>
              </a:path>
              <a:path w="1882140" h="819785">
                <a:moveTo>
                  <a:pt x="417251" y="496381"/>
                </a:moveTo>
                <a:lnTo>
                  <a:pt x="417707" y="497229"/>
                </a:lnTo>
                <a:lnTo>
                  <a:pt x="412873" y="499825"/>
                </a:lnTo>
                <a:lnTo>
                  <a:pt x="418550" y="499825"/>
                </a:lnTo>
                <a:lnTo>
                  <a:pt x="418689" y="498883"/>
                </a:lnTo>
                <a:lnTo>
                  <a:pt x="420053" y="498883"/>
                </a:lnTo>
                <a:lnTo>
                  <a:pt x="417251" y="496381"/>
                </a:lnTo>
                <a:close/>
              </a:path>
              <a:path w="1882140" h="819785">
                <a:moveTo>
                  <a:pt x="420053" y="498883"/>
                </a:moveTo>
                <a:lnTo>
                  <a:pt x="418689" y="498883"/>
                </a:lnTo>
                <a:lnTo>
                  <a:pt x="420321" y="499122"/>
                </a:lnTo>
                <a:lnTo>
                  <a:pt x="420053" y="498883"/>
                </a:lnTo>
                <a:close/>
              </a:path>
              <a:path w="1882140" h="819785">
                <a:moveTo>
                  <a:pt x="416905" y="495738"/>
                </a:moveTo>
                <a:lnTo>
                  <a:pt x="416531" y="495738"/>
                </a:lnTo>
                <a:lnTo>
                  <a:pt x="417251" y="496381"/>
                </a:lnTo>
                <a:lnTo>
                  <a:pt x="416905" y="495738"/>
                </a:lnTo>
                <a:close/>
              </a:path>
              <a:path w="1882140" h="819785">
                <a:moveTo>
                  <a:pt x="411433" y="485568"/>
                </a:moveTo>
                <a:lnTo>
                  <a:pt x="406598" y="488164"/>
                </a:lnTo>
                <a:lnTo>
                  <a:pt x="411806" y="486435"/>
                </a:lnTo>
                <a:lnTo>
                  <a:pt x="411657" y="485985"/>
                </a:lnTo>
                <a:lnTo>
                  <a:pt x="411433" y="485568"/>
                </a:lnTo>
                <a:close/>
              </a:path>
              <a:path w="1882140" h="819785">
                <a:moveTo>
                  <a:pt x="411657" y="485985"/>
                </a:moveTo>
                <a:lnTo>
                  <a:pt x="411806" y="486435"/>
                </a:lnTo>
                <a:lnTo>
                  <a:pt x="406598" y="488164"/>
                </a:lnTo>
                <a:lnTo>
                  <a:pt x="412829" y="488164"/>
                </a:lnTo>
                <a:lnTo>
                  <a:pt x="411657" y="485985"/>
                </a:lnTo>
                <a:close/>
              </a:path>
              <a:path w="1882140" h="819785">
                <a:moveTo>
                  <a:pt x="411518" y="485568"/>
                </a:moveTo>
                <a:lnTo>
                  <a:pt x="411657" y="485985"/>
                </a:lnTo>
                <a:lnTo>
                  <a:pt x="411518" y="485568"/>
                </a:lnTo>
                <a:close/>
              </a:path>
              <a:path w="1882140" h="819785">
                <a:moveTo>
                  <a:pt x="404277" y="463810"/>
                </a:moveTo>
                <a:lnTo>
                  <a:pt x="399069" y="465539"/>
                </a:lnTo>
                <a:lnTo>
                  <a:pt x="404410" y="464281"/>
                </a:lnTo>
                <a:lnTo>
                  <a:pt x="404277" y="463810"/>
                </a:lnTo>
                <a:close/>
              </a:path>
              <a:path w="1882140" h="819785">
                <a:moveTo>
                  <a:pt x="404354" y="464042"/>
                </a:moveTo>
                <a:lnTo>
                  <a:pt x="404410" y="464281"/>
                </a:lnTo>
                <a:lnTo>
                  <a:pt x="399069" y="465539"/>
                </a:lnTo>
                <a:lnTo>
                  <a:pt x="404852" y="465539"/>
                </a:lnTo>
                <a:lnTo>
                  <a:pt x="404354" y="464042"/>
                </a:lnTo>
                <a:close/>
              </a:path>
              <a:path w="1882140" h="819785">
                <a:moveTo>
                  <a:pt x="404299" y="463810"/>
                </a:moveTo>
                <a:lnTo>
                  <a:pt x="404354" y="464042"/>
                </a:lnTo>
                <a:lnTo>
                  <a:pt x="404299" y="463810"/>
                </a:lnTo>
                <a:close/>
              </a:path>
              <a:path w="1882140" h="819785">
                <a:moveTo>
                  <a:pt x="431652" y="482486"/>
                </a:moveTo>
                <a:lnTo>
                  <a:pt x="427489" y="490802"/>
                </a:lnTo>
                <a:lnTo>
                  <a:pt x="437306" y="495705"/>
                </a:lnTo>
                <a:lnTo>
                  <a:pt x="441729" y="486871"/>
                </a:lnTo>
                <a:lnTo>
                  <a:pt x="442332" y="485196"/>
                </a:lnTo>
                <a:lnTo>
                  <a:pt x="440705" y="484626"/>
                </a:lnTo>
                <a:lnTo>
                  <a:pt x="436717" y="484626"/>
                </a:lnTo>
                <a:lnTo>
                  <a:pt x="431537" y="482813"/>
                </a:lnTo>
                <a:lnTo>
                  <a:pt x="431652" y="482486"/>
                </a:lnTo>
                <a:close/>
              </a:path>
              <a:path w="1882140" h="819785">
                <a:moveTo>
                  <a:pt x="431808" y="482174"/>
                </a:moveTo>
                <a:lnTo>
                  <a:pt x="431652" y="482486"/>
                </a:lnTo>
                <a:lnTo>
                  <a:pt x="431537" y="482813"/>
                </a:lnTo>
                <a:lnTo>
                  <a:pt x="436717" y="484626"/>
                </a:lnTo>
                <a:lnTo>
                  <a:pt x="431808" y="482174"/>
                </a:lnTo>
                <a:close/>
              </a:path>
              <a:path w="1882140" h="819785">
                <a:moveTo>
                  <a:pt x="433701" y="482174"/>
                </a:moveTo>
                <a:lnTo>
                  <a:pt x="431808" y="482174"/>
                </a:lnTo>
                <a:lnTo>
                  <a:pt x="436717" y="484626"/>
                </a:lnTo>
                <a:lnTo>
                  <a:pt x="440705" y="484626"/>
                </a:lnTo>
                <a:lnTo>
                  <a:pt x="433701" y="482174"/>
                </a:lnTo>
                <a:close/>
              </a:path>
              <a:path w="1882140" h="819785">
                <a:moveTo>
                  <a:pt x="431974" y="481569"/>
                </a:moveTo>
                <a:lnTo>
                  <a:pt x="431652" y="482486"/>
                </a:lnTo>
                <a:lnTo>
                  <a:pt x="431808" y="482174"/>
                </a:lnTo>
                <a:lnTo>
                  <a:pt x="433701" y="482174"/>
                </a:lnTo>
                <a:lnTo>
                  <a:pt x="431974" y="481569"/>
                </a:lnTo>
                <a:close/>
              </a:path>
              <a:path w="1882140" h="819785">
                <a:moveTo>
                  <a:pt x="439004" y="461530"/>
                </a:moveTo>
                <a:lnTo>
                  <a:pt x="437781" y="465015"/>
                </a:lnTo>
                <a:lnTo>
                  <a:pt x="448140" y="468640"/>
                </a:lnTo>
                <a:lnTo>
                  <a:pt x="449539" y="464612"/>
                </a:lnTo>
                <a:lnTo>
                  <a:pt x="449937" y="463163"/>
                </a:lnTo>
                <a:lnTo>
                  <a:pt x="444246" y="463163"/>
                </a:lnTo>
                <a:lnTo>
                  <a:pt x="438953" y="461714"/>
                </a:lnTo>
                <a:lnTo>
                  <a:pt x="439004" y="461530"/>
                </a:lnTo>
                <a:close/>
              </a:path>
              <a:path w="1882140" h="819785">
                <a:moveTo>
                  <a:pt x="439067" y="461350"/>
                </a:moveTo>
                <a:lnTo>
                  <a:pt x="438953" y="461714"/>
                </a:lnTo>
                <a:lnTo>
                  <a:pt x="444246" y="463163"/>
                </a:lnTo>
                <a:lnTo>
                  <a:pt x="439067" y="461350"/>
                </a:lnTo>
                <a:close/>
              </a:path>
              <a:path w="1882140" h="819785">
                <a:moveTo>
                  <a:pt x="450434" y="461350"/>
                </a:moveTo>
                <a:lnTo>
                  <a:pt x="439067" y="461350"/>
                </a:lnTo>
                <a:lnTo>
                  <a:pt x="444246" y="463163"/>
                </a:lnTo>
                <a:lnTo>
                  <a:pt x="449937" y="463163"/>
                </a:lnTo>
                <a:lnTo>
                  <a:pt x="450434" y="461350"/>
                </a:lnTo>
                <a:close/>
              </a:path>
              <a:path w="1882140" h="819785">
                <a:moveTo>
                  <a:pt x="456390" y="397785"/>
                </a:moveTo>
                <a:lnTo>
                  <a:pt x="450248" y="420559"/>
                </a:lnTo>
                <a:lnTo>
                  <a:pt x="439004" y="461530"/>
                </a:lnTo>
                <a:lnTo>
                  <a:pt x="439067" y="461350"/>
                </a:lnTo>
                <a:lnTo>
                  <a:pt x="450434" y="461350"/>
                </a:lnTo>
                <a:lnTo>
                  <a:pt x="460834" y="423458"/>
                </a:lnTo>
                <a:lnTo>
                  <a:pt x="466988" y="400636"/>
                </a:lnTo>
                <a:lnTo>
                  <a:pt x="456390" y="397785"/>
                </a:lnTo>
                <a:close/>
              </a:path>
              <a:path w="1882140" h="819785">
                <a:moveTo>
                  <a:pt x="463812" y="370260"/>
                </a:moveTo>
                <a:lnTo>
                  <a:pt x="460958" y="380847"/>
                </a:lnTo>
                <a:lnTo>
                  <a:pt x="471556" y="383698"/>
                </a:lnTo>
                <a:lnTo>
                  <a:pt x="474411" y="373112"/>
                </a:lnTo>
                <a:lnTo>
                  <a:pt x="463812" y="370260"/>
                </a:lnTo>
                <a:close/>
              </a:path>
              <a:path w="1882140" h="819785">
                <a:moveTo>
                  <a:pt x="494913" y="304784"/>
                </a:moveTo>
                <a:lnTo>
                  <a:pt x="471627" y="341282"/>
                </a:lnTo>
                <a:lnTo>
                  <a:pt x="468380" y="353322"/>
                </a:lnTo>
                <a:lnTo>
                  <a:pt x="478979" y="356174"/>
                </a:lnTo>
                <a:lnTo>
                  <a:pt x="482021" y="344895"/>
                </a:lnTo>
                <a:lnTo>
                  <a:pt x="476875" y="342901"/>
                </a:lnTo>
                <a:lnTo>
                  <a:pt x="482766" y="342901"/>
                </a:lnTo>
                <a:lnTo>
                  <a:pt x="489153" y="326566"/>
                </a:lnTo>
                <a:lnTo>
                  <a:pt x="484404" y="323642"/>
                </a:lnTo>
                <a:lnTo>
                  <a:pt x="490893" y="323642"/>
                </a:lnTo>
                <a:lnTo>
                  <a:pt x="494288" y="318265"/>
                </a:lnTo>
                <a:lnTo>
                  <a:pt x="493724" y="318265"/>
                </a:lnTo>
                <a:lnTo>
                  <a:pt x="490679" y="313704"/>
                </a:lnTo>
                <a:lnTo>
                  <a:pt x="495391" y="313704"/>
                </a:lnTo>
                <a:lnTo>
                  <a:pt x="495699" y="310361"/>
                </a:lnTo>
                <a:lnTo>
                  <a:pt x="507711" y="310361"/>
                </a:lnTo>
                <a:lnTo>
                  <a:pt x="507447" y="309966"/>
                </a:lnTo>
                <a:lnTo>
                  <a:pt x="507023" y="309518"/>
                </a:lnTo>
                <a:lnTo>
                  <a:pt x="501928" y="305700"/>
                </a:lnTo>
                <a:lnTo>
                  <a:pt x="500997" y="305343"/>
                </a:lnTo>
                <a:lnTo>
                  <a:pt x="494913" y="304784"/>
                </a:lnTo>
                <a:close/>
              </a:path>
              <a:path w="1882140" h="819785">
                <a:moveTo>
                  <a:pt x="520733" y="337515"/>
                </a:moveTo>
                <a:lnTo>
                  <a:pt x="510235" y="340714"/>
                </a:lnTo>
                <a:lnTo>
                  <a:pt x="513437" y="351201"/>
                </a:lnTo>
                <a:lnTo>
                  <a:pt x="523936" y="348001"/>
                </a:lnTo>
                <a:lnTo>
                  <a:pt x="520733" y="337515"/>
                </a:lnTo>
                <a:close/>
              </a:path>
              <a:path w="1882140" h="819785">
                <a:moveTo>
                  <a:pt x="476875" y="342901"/>
                </a:moveTo>
                <a:lnTo>
                  <a:pt x="481987" y="344895"/>
                </a:lnTo>
                <a:lnTo>
                  <a:pt x="482096" y="344617"/>
                </a:lnTo>
                <a:lnTo>
                  <a:pt x="482174" y="344327"/>
                </a:lnTo>
                <a:lnTo>
                  <a:pt x="476875" y="342901"/>
                </a:lnTo>
                <a:close/>
              </a:path>
              <a:path w="1882140" h="819785">
                <a:moveTo>
                  <a:pt x="482096" y="344617"/>
                </a:moveTo>
                <a:lnTo>
                  <a:pt x="481987" y="344895"/>
                </a:lnTo>
                <a:lnTo>
                  <a:pt x="482096" y="344617"/>
                </a:lnTo>
                <a:close/>
              </a:path>
              <a:path w="1882140" h="819785">
                <a:moveTo>
                  <a:pt x="482766" y="342901"/>
                </a:moveTo>
                <a:lnTo>
                  <a:pt x="476875" y="342901"/>
                </a:lnTo>
                <a:lnTo>
                  <a:pt x="482174" y="344327"/>
                </a:lnTo>
                <a:lnTo>
                  <a:pt x="482096" y="344617"/>
                </a:lnTo>
                <a:lnTo>
                  <a:pt x="482766" y="342901"/>
                </a:lnTo>
                <a:close/>
              </a:path>
              <a:path w="1882140" h="819785">
                <a:moveTo>
                  <a:pt x="484404" y="323642"/>
                </a:moveTo>
                <a:lnTo>
                  <a:pt x="489046" y="326566"/>
                </a:lnTo>
                <a:lnTo>
                  <a:pt x="489326" y="326124"/>
                </a:lnTo>
                <a:lnTo>
                  <a:pt x="489516" y="325636"/>
                </a:lnTo>
                <a:lnTo>
                  <a:pt x="484404" y="323642"/>
                </a:lnTo>
                <a:close/>
              </a:path>
              <a:path w="1882140" h="819785">
                <a:moveTo>
                  <a:pt x="489326" y="326124"/>
                </a:moveTo>
                <a:lnTo>
                  <a:pt x="489046" y="326566"/>
                </a:lnTo>
                <a:lnTo>
                  <a:pt x="489326" y="326124"/>
                </a:lnTo>
                <a:close/>
              </a:path>
              <a:path w="1882140" h="819785">
                <a:moveTo>
                  <a:pt x="490893" y="323642"/>
                </a:moveTo>
                <a:lnTo>
                  <a:pt x="484404" y="323642"/>
                </a:lnTo>
                <a:lnTo>
                  <a:pt x="489516" y="325636"/>
                </a:lnTo>
                <a:lnTo>
                  <a:pt x="489326" y="326124"/>
                </a:lnTo>
                <a:lnTo>
                  <a:pt x="490893" y="323642"/>
                </a:lnTo>
                <a:close/>
              </a:path>
              <a:path w="1882140" h="819785">
                <a:moveTo>
                  <a:pt x="513238" y="321048"/>
                </a:moveTo>
                <a:lnTo>
                  <a:pt x="508248" y="321048"/>
                </a:lnTo>
                <a:lnTo>
                  <a:pt x="503681" y="324089"/>
                </a:lnTo>
                <a:lnTo>
                  <a:pt x="503937" y="324952"/>
                </a:lnTo>
                <a:lnTo>
                  <a:pt x="513238" y="321048"/>
                </a:lnTo>
                <a:close/>
              </a:path>
              <a:path w="1882140" h="819785">
                <a:moveTo>
                  <a:pt x="503391" y="323654"/>
                </a:moveTo>
                <a:lnTo>
                  <a:pt x="503574" y="324089"/>
                </a:lnTo>
                <a:lnTo>
                  <a:pt x="503391" y="323654"/>
                </a:lnTo>
                <a:close/>
              </a:path>
              <a:path w="1882140" h="819785">
                <a:moveTo>
                  <a:pt x="508248" y="321048"/>
                </a:moveTo>
                <a:lnTo>
                  <a:pt x="503188" y="323172"/>
                </a:lnTo>
                <a:lnTo>
                  <a:pt x="503391" y="323654"/>
                </a:lnTo>
                <a:lnTo>
                  <a:pt x="503681" y="324089"/>
                </a:lnTo>
                <a:lnTo>
                  <a:pt x="508248" y="321048"/>
                </a:lnTo>
                <a:close/>
              </a:path>
              <a:path w="1882140" h="819785">
                <a:moveTo>
                  <a:pt x="499183" y="317349"/>
                </a:moveTo>
                <a:lnTo>
                  <a:pt x="503391" y="323654"/>
                </a:lnTo>
                <a:lnTo>
                  <a:pt x="503188" y="323172"/>
                </a:lnTo>
                <a:lnTo>
                  <a:pt x="508248" y="321048"/>
                </a:lnTo>
                <a:lnTo>
                  <a:pt x="513238" y="321048"/>
                </a:lnTo>
                <a:lnTo>
                  <a:pt x="514056" y="320705"/>
                </a:lnTo>
                <a:lnTo>
                  <a:pt x="513173" y="318604"/>
                </a:lnTo>
                <a:lnTo>
                  <a:pt x="512987" y="318265"/>
                </a:lnTo>
                <a:lnTo>
                  <a:pt x="512751" y="317913"/>
                </a:lnTo>
                <a:lnTo>
                  <a:pt x="499935" y="317913"/>
                </a:lnTo>
                <a:lnTo>
                  <a:pt x="499183" y="317349"/>
                </a:lnTo>
                <a:close/>
              </a:path>
              <a:path w="1882140" h="819785">
                <a:moveTo>
                  <a:pt x="490679" y="313704"/>
                </a:moveTo>
                <a:lnTo>
                  <a:pt x="493724" y="318265"/>
                </a:lnTo>
                <a:lnTo>
                  <a:pt x="494697" y="317617"/>
                </a:lnTo>
                <a:lnTo>
                  <a:pt x="495321" y="316629"/>
                </a:lnTo>
                <a:lnTo>
                  <a:pt x="490679" y="313704"/>
                </a:lnTo>
                <a:close/>
              </a:path>
              <a:path w="1882140" h="819785">
                <a:moveTo>
                  <a:pt x="494697" y="317617"/>
                </a:moveTo>
                <a:lnTo>
                  <a:pt x="493724" y="318265"/>
                </a:lnTo>
                <a:lnTo>
                  <a:pt x="494288" y="318265"/>
                </a:lnTo>
                <a:lnTo>
                  <a:pt x="494697" y="317617"/>
                </a:lnTo>
                <a:close/>
              </a:path>
              <a:path w="1882140" h="819785">
                <a:moveTo>
                  <a:pt x="503228" y="313527"/>
                </a:moveTo>
                <a:lnTo>
                  <a:pt x="498662" y="316568"/>
                </a:lnTo>
                <a:lnTo>
                  <a:pt x="499183" y="317349"/>
                </a:lnTo>
                <a:lnTo>
                  <a:pt x="499935" y="317913"/>
                </a:lnTo>
                <a:lnTo>
                  <a:pt x="503228" y="313527"/>
                </a:lnTo>
                <a:close/>
              </a:path>
              <a:path w="1882140" h="819785">
                <a:moveTo>
                  <a:pt x="509824" y="313527"/>
                </a:moveTo>
                <a:lnTo>
                  <a:pt x="503228" y="313527"/>
                </a:lnTo>
                <a:lnTo>
                  <a:pt x="499935" y="317913"/>
                </a:lnTo>
                <a:lnTo>
                  <a:pt x="512751" y="317913"/>
                </a:lnTo>
                <a:lnTo>
                  <a:pt x="509824" y="313527"/>
                </a:lnTo>
                <a:close/>
              </a:path>
              <a:path w="1882140" h="819785">
                <a:moveTo>
                  <a:pt x="495391" y="313704"/>
                </a:moveTo>
                <a:lnTo>
                  <a:pt x="490679" y="313704"/>
                </a:lnTo>
                <a:lnTo>
                  <a:pt x="495321" y="316629"/>
                </a:lnTo>
                <a:lnTo>
                  <a:pt x="494697" y="317617"/>
                </a:lnTo>
                <a:lnTo>
                  <a:pt x="497129" y="315997"/>
                </a:lnTo>
                <a:lnTo>
                  <a:pt x="495196" y="315820"/>
                </a:lnTo>
                <a:lnTo>
                  <a:pt x="495391" y="313704"/>
                </a:lnTo>
                <a:close/>
              </a:path>
              <a:path w="1882140" h="819785">
                <a:moveTo>
                  <a:pt x="497413" y="316023"/>
                </a:moveTo>
                <a:lnTo>
                  <a:pt x="499183" y="317349"/>
                </a:lnTo>
                <a:lnTo>
                  <a:pt x="498662" y="316568"/>
                </a:lnTo>
                <a:lnTo>
                  <a:pt x="499266" y="316165"/>
                </a:lnTo>
                <a:lnTo>
                  <a:pt x="498961" y="316165"/>
                </a:lnTo>
                <a:lnTo>
                  <a:pt x="497413" y="316023"/>
                </a:lnTo>
                <a:close/>
              </a:path>
              <a:path w="1882140" h="819785">
                <a:moveTo>
                  <a:pt x="499463" y="310707"/>
                </a:moveTo>
                <a:lnTo>
                  <a:pt x="497592" y="313198"/>
                </a:lnTo>
                <a:lnTo>
                  <a:pt x="498743" y="314922"/>
                </a:lnTo>
                <a:lnTo>
                  <a:pt x="497395" y="315820"/>
                </a:lnTo>
                <a:lnTo>
                  <a:pt x="497378" y="315997"/>
                </a:lnTo>
                <a:lnTo>
                  <a:pt x="498961" y="316165"/>
                </a:lnTo>
                <a:lnTo>
                  <a:pt x="499463" y="310707"/>
                </a:lnTo>
                <a:close/>
              </a:path>
              <a:path w="1882140" h="819785">
                <a:moveTo>
                  <a:pt x="507942" y="310707"/>
                </a:moveTo>
                <a:lnTo>
                  <a:pt x="499463" y="310707"/>
                </a:lnTo>
                <a:lnTo>
                  <a:pt x="498961" y="316165"/>
                </a:lnTo>
                <a:lnTo>
                  <a:pt x="499266" y="316165"/>
                </a:lnTo>
                <a:lnTo>
                  <a:pt x="503228" y="313527"/>
                </a:lnTo>
                <a:lnTo>
                  <a:pt x="509824" y="313527"/>
                </a:lnTo>
                <a:lnTo>
                  <a:pt x="507942" y="310707"/>
                </a:lnTo>
                <a:close/>
              </a:path>
              <a:path w="1882140" h="819785">
                <a:moveTo>
                  <a:pt x="497261" y="315909"/>
                </a:moveTo>
                <a:lnTo>
                  <a:pt x="497129" y="315997"/>
                </a:lnTo>
                <a:lnTo>
                  <a:pt x="497413" y="316023"/>
                </a:lnTo>
                <a:lnTo>
                  <a:pt x="497261" y="315909"/>
                </a:lnTo>
                <a:close/>
              </a:path>
              <a:path w="1882140" h="819785">
                <a:moveTo>
                  <a:pt x="495699" y="310361"/>
                </a:moveTo>
                <a:lnTo>
                  <a:pt x="495196" y="315820"/>
                </a:lnTo>
                <a:lnTo>
                  <a:pt x="497129" y="315997"/>
                </a:lnTo>
                <a:lnTo>
                  <a:pt x="497142" y="315820"/>
                </a:lnTo>
                <a:lnTo>
                  <a:pt x="496170" y="315092"/>
                </a:lnTo>
                <a:lnTo>
                  <a:pt x="497592" y="313198"/>
                </a:lnTo>
                <a:lnTo>
                  <a:pt x="495699" y="310361"/>
                </a:lnTo>
                <a:close/>
              </a:path>
              <a:path w="1882140" h="819785">
                <a:moveTo>
                  <a:pt x="497592" y="313198"/>
                </a:moveTo>
                <a:lnTo>
                  <a:pt x="496170" y="315092"/>
                </a:lnTo>
                <a:lnTo>
                  <a:pt x="497261" y="315909"/>
                </a:lnTo>
                <a:lnTo>
                  <a:pt x="498743" y="314922"/>
                </a:lnTo>
                <a:lnTo>
                  <a:pt x="497592" y="313198"/>
                </a:lnTo>
                <a:close/>
              </a:path>
              <a:path w="1882140" h="819785">
                <a:moveTo>
                  <a:pt x="507711" y="310361"/>
                </a:moveTo>
                <a:lnTo>
                  <a:pt x="495699" y="310361"/>
                </a:lnTo>
                <a:lnTo>
                  <a:pt x="497592" y="313198"/>
                </a:lnTo>
                <a:lnTo>
                  <a:pt x="499463" y="310707"/>
                </a:lnTo>
                <a:lnTo>
                  <a:pt x="507942" y="310707"/>
                </a:lnTo>
                <a:lnTo>
                  <a:pt x="507711" y="310361"/>
                </a:lnTo>
                <a:close/>
              </a:path>
              <a:path w="1882140" h="819785">
                <a:moveTo>
                  <a:pt x="529058" y="364889"/>
                </a:moveTo>
                <a:lnTo>
                  <a:pt x="518500" y="367888"/>
                </a:lnTo>
                <a:lnTo>
                  <a:pt x="537716" y="435379"/>
                </a:lnTo>
                <a:lnTo>
                  <a:pt x="548274" y="432379"/>
                </a:lnTo>
                <a:lnTo>
                  <a:pt x="529058" y="364889"/>
                </a:lnTo>
                <a:close/>
              </a:path>
              <a:path w="1882140" h="819785">
                <a:moveTo>
                  <a:pt x="563694" y="473325"/>
                </a:moveTo>
                <a:lnTo>
                  <a:pt x="554964" y="479971"/>
                </a:lnTo>
                <a:lnTo>
                  <a:pt x="559590" y="486033"/>
                </a:lnTo>
                <a:lnTo>
                  <a:pt x="560192" y="486542"/>
                </a:lnTo>
                <a:lnTo>
                  <a:pt x="566899" y="490071"/>
                </a:lnTo>
                <a:lnTo>
                  <a:pt x="567932" y="490272"/>
                </a:lnTo>
                <a:lnTo>
                  <a:pt x="573771" y="489695"/>
                </a:lnTo>
                <a:lnTo>
                  <a:pt x="574662" y="489359"/>
                </a:lnTo>
                <a:lnTo>
                  <a:pt x="580974" y="484808"/>
                </a:lnTo>
                <a:lnTo>
                  <a:pt x="568485" y="484709"/>
                </a:lnTo>
                <a:lnTo>
                  <a:pt x="568223" y="482068"/>
                </a:lnTo>
                <a:lnTo>
                  <a:pt x="563465" y="482068"/>
                </a:lnTo>
                <a:lnTo>
                  <a:pt x="566023" y="477218"/>
                </a:lnTo>
                <a:lnTo>
                  <a:pt x="566665" y="477218"/>
                </a:lnTo>
                <a:lnTo>
                  <a:pt x="563694" y="473325"/>
                </a:lnTo>
                <a:close/>
              </a:path>
              <a:path w="1882140" h="819785">
                <a:moveTo>
                  <a:pt x="569584" y="479092"/>
                </a:moveTo>
                <a:lnTo>
                  <a:pt x="567944" y="479254"/>
                </a:lnTo>
                <a:lnTo>
                  <a:pt x="568485" y="484709"/>
                </a:lnTo>
                <a:lnTo>
                  <a:pt x="570187" y="481482"/>
                </a:lnTo>
                <a:lnTo>
                  <a:pt x="569094" y="479971"/>
                </a:lnTo>
                <a:lnTo>
                  <a:pt x="569910" y="479263"/>
                </a:lnTo>
                <a:lnTo>
                  <a:pt x="569584" y="479092"/>
                </a:lnTo>
                <a:close/>
              </a:path>
              <a:path w="1882140" h="819785">
                <a:moveTo>
                  <a:pt x="570187" y="481482"/>
                </a:moveTo>
                <a:lnTo>
                  <a:pt x="568485" y="484709"/>
                </a:lnTo>
                <a:lnTo>
                  <a:pt x="581072" y="484709"/>
                </a:lnTo>
                <a:lnTo>
                  <a:pt x="581429" y="484337"/>
                </a:lnTo>
                <a:lnTo>
                  <a:pt x="572250" y="484337"/>
                </a:lnTo>
                <a:lnTo>
                  <a:pt x="570187" y="481482"/>
                </a:lnTo>
                <a:close/>
              </a:path>
              <a:path w="1882140" h="819785">
                <a:moveTo>
                  <a:pt x="571709" y="478882"/>
                </a:moveTo>
                <a:lnTo>
                  <a:pt x="570237" y="479028"/>
                </a:lnTo>
                <a:lnTo>
                  <a:pt x="569910" y="479263"/>
                </a:lnTo>
                <a:lnTo>
                  <a:pt x="571042" y="479859"/>
                </a:lnTo>
                <a:lnTo>
                  <a:pt x="570187" y="481482"/>
                </a:lnTo>
                <a:lnTo>
                  <a:pt x="572250" y="484337"/>
                </a:lnTo>
                <a:lnTo>
                  <a:pt x="571709" y="478882"/>
                </a:lnTo>
                <a:close/>
              </a:path>
              <a:path w="1882140" h="819785">
                <a:moveTo>
                  <a:pt x="574674" y="478882"/>
                </a:moveTo>
                <a:lnTo>
                  <a:pt x="571709" y="478882"/>
                </a:lnTo>
                <a:lnTo>
                  <a:pt x="572250" y="484337"/>
                </a:lnTo>
                <a:lnTo>
                  <a:pt x="581429" y="484337"/>
                </a:lnTo>
                <a:lnTo>
                  <a:pt x="583995" y="480718"/>
                </a:lnTo>
                <a:lnTo>
                  <a:pt x="577269" y="480718"/>
                </a:lnTo>
                <a:lnTo>
                  <a:pt x="574674" y="478882"/>
                </a:lnTo>
                <a:close/>
              </a:path>
              <a:path w="1882140" h="819785">
                <a:moveTo>
                  <a:pt x="566023" y="477218"/>
                </a:moveTo>
                <a:lnTo>
                  <a:pt x="563465" y="482068"/>
                </a:lnTo>
                <a:lnTo>
                  <a:pt x="567830" y="478746"/>
                </a:lnTo>
                <a:lnTo>
                  <a:pt x="567095" y="477783"/>
                </a:lnTo>
                <a:lnTo>
                  <a:pt x="566023" y="477218"/>
                </a:lnTo>
                <a:close/>
              </a:path>
              <a:path w="1882140" h="819785">
                <a:moveTo>
                  <a:pt x="567095" y="477783"/>
                </a:moveTo>
                <a:lnTo>
                  <a:pt x="567830" y="478746"/>
                </a:lnTo>
                <a:lnTo>
                  <a:pt x="563465" y="482068"/>
                </a:lnTo>
                <a:lnTo>
                  <a:pt x="568223" y="482068"/>
                </a:lnTo>
                <a:lnTo>
                  <a:pt x="567944" y="479254"/>
                </a:lnTo>
                <a:lnTo>
                  <a:pt x="569584" y="479092"/>
                </a:lnTo>
                <a:lnTo>
                  <a:pt x="567095" y="477783"/>
                </a:lnTo>
                <a:close/>
              </a:path>
              <a:path w="1882140" h="819785">
                <a:moveTo>
                  <a:pt x="569910" y="479263"/>
                </a:moveTo>
                <a:lnTo>
                  <a:pt x="569084" y="479859"/>
                </a:lnTo>
                <a:lnTo>
                  <a:pt x="570187" y="481482"/>
                </a:lnTo>
                <a:lnTo>
                  <a:pt x="571042" y="479859"/>
                </a:lnTo>
                <a:lnTo>
                  <a:pt x="569910" y="479263"/>
                </a:lnTo>
                <a:close/>
              </a:path>
              <a:path w="1882140" h="819785">
                <a:moveTo>
                  <a:pt x="574057" y="476273"/>
                </a:moveTo>
                <a:lnTo>
                  <a:pt x="573318" y="476806"/>
                </a:lnTo>
                <a:lnTo>
                  <a:pt x="572791" y="477550"/>
                </a:lnTo>
                <a:lnTo>
                  <a:pt x="577269" y="480718"/>
                </a:lnTo>
                <a:lnTo>
                  <a:pt x="574057" y="476273"/>
                </a:lnTo>
                <a:close/>
              </a:path>
              <a:path w="1882140" h="819785">
                <a:moveTo>
                  <a:pt x="587113" y="476273"/>
                </a:moveTo>
                <a:lnTo>
                  <a:pt x="574057" y="476273"/>
                </a:lnTo>
                <a:lnTo>
                  <a:pt x="577269" y="480718"/>
                </a:lnTo>
                <a:lnTo>
                  <a:pt x="583995" y="480718"/>
                </a:lnTo>
                <a:lnTo>
                  <a:pt x="586957" y="476542"/>
                </a:lnTo>
                <a:lnTo>
                  <a:pt x="587113" y="476273"/>
                </a:lnTo>
                <a:close/>
              </a:path>
              <a:path w="1882140" h="819785">
                <a:moveTo>
                  <a:pt x="570237" y="479028"/>
                </a:moveTo>
                <a:lnTo>
                  <a:pt x="569584" y="479092"/>
                </a:lnTo>
                <a:lnTo>
                  <a:pt x="569910" y="479263"/>
                </a:lnTo>
                <a:lnTo>
                  <a:pt x="570237" y="479028"/>
                </a:lnTo>
                <a:close/>
              </a:path>
              <a:path w="1882140" h="819785">
                <a:moveTo>
                  <a:pt x="573318" y="476806"/>
                </a:moveTo>
                <a:lnTo>
                  <a:pt x="570237" y="479028"/>
                </a:lnTo>
                <a:lnTo>
                  <a:pt x="571709" y="478882"/>
                </a:lnTo>
                <a:lnTo>
                  <a:pt x="574674" y="478882"/>
                </a:lnTo>
                <a:lnTo>
                  <a:pt x="572791" y="477550"/>
                </a:lnTo>
                <a:lnTo>
                  <a:pt x="573318" y="476806"/>
                </a:lnTo>
                <a:close/>
              </a:path>
              <a:path w="1882140" h="819785">
                <a:moveTo>
                  <a:pt x="566665" y="477218"/>
                </a:moveTo>
                <a:lnTo>
                  <a:pt x="566023" y="477218"/>
                </a:lnTo>
                <a:lnTo>
                  <a:pt x="567095" y="477783"/>
                </a:lnTo>
                <a:lnTo>
                  <a:pt x="566665" y="477218"/>
                </a:lnTo>
                <a:close/>
              </a:path>
              <a:path w="1882140" h="819785">
                <a:moveTo>
                  <a:pt x="577526" y="470872"/>
                </a:moveTo>
                <a:lnTo>
                  <a:pt x="573318" y="476806"/>
                </a:lnTo>
                <a:lnTo>
                  <a:pt x="574057" y="476273"/>
                </a:lnTo>
                <a:lnTo>
                  <a:pt x="587113" y="476273"/>
                </a:lnTo>
                <a:lnTo>
                  <a:pt x="588347" y="473640"/>
                </a:lnTo>
                <a:lnTo>
                  <a:pt x="582289" y="473640"/>
                </a:lnTo>
                <a:lnTo>
                  <a:pt x="577318" y="471316"/>
                </a:lnTo>
                <a:lnTo>
                  <a:pt x="577526" y="470872"/>
                </a:lnTo>
                <a:close/>
              </a:path>
              <a:path w="1882140" h="819785">
                <a:moveTo>
                  <a:pt x="577811" y="470471"/>
                </a:moveTo>
                <a:lnTo>
                  <a:pt x="577526" y="470872"/>
                </a:lnTo>
                <a:lnTo>
                  <a:pt x="577318" y="471316"/>
                </a:lnTo>
                <a:lnTo>
                  <a:pt x="582289" y="473640"/>
                </a:lnTo>
                <a:lnTo>
                  <a:pt x="577811" y="470471"/>
                </a:lnTo>
                <a:close/>
              </a:path>
              <a:path w="1882140" h="819785">
                <a:moveTo>
                  <a:pt x="589829" y="470471"/>
                </a:moveTo>
                <a:lnTo>
                  <a:pt x="577811" y="470471"/>
                </a:lnTo>
                <a:lnTo>
                  <a:pt x="582289" y="473640"/>
                </a:lnTo>
                <a:lnTo>
                  <a:pt x="588347" y="473640"/>
                </a:lnTo>
                <a:lnTo>
                  <a:pt x="589829" y="470471"/>
                </a:lnTo>
                <a:close/>
              </a:path>
              <a:path w="1882140" h="819785">
                <a:moveTo>
                  <a:pt x="583469" y="458191"/>
                </a:moveTo>
                <a:lnTo>
                  <a:pt x="577526" y="470872"/>
                </a:lnTo>
                <a:lnTo>
                  <a:pt x="577811" y="470471"/>
                </a:lnTo>
                <a:lnTo>
                  <a:pt x="589829" y="470471"/>
                </a:lnTo>
                <a:lnTo>
                  <a:pt x="593690" y="462217"/>
                </a:lnTo>
                <a:lnTo>
                  <a:pt x="594366" y="460250"/>
                </a:lnTo>
                <a:lnTo>
                  <a:pt x="588564" y="460250"/>
                </a:lnTo>
                <a:lnTo>
                  <a:pt x="583374" y="458467"/>
                </a:lnTo>
                <a:lnTo>
                  <a:pt x="583469" y="458191"/>
                </a:lnTo>
                <a:close/>
              </a:path>
              <a:path w="1882140" h="819785">
                <a:moveTo>
                  <a:pt x="553078" y="449252"/>
                </a:moveTo>
                <a:lnTo>
                  <a:pt x="542520" y="452251"/>
                </a:lnTo>
                <a:lnTo>
                  <a:pt x="544457" y="459053"/>
                </a:lnTo>
                <a:lnTo>
                  <a:pt x="544664" y="459557"/>
                </a:lnTo>
                <a:lnTo>
                  <a:pt x="546389" y="463351"/>
                </a:lnTo>
                <a:lnTo>
                  <a:pt x="556383" y="458816"/>
                </a:lnTo>
                <a:lnTo>
                  <a:pt x="555689" y="457290"/>
                </a:lnTo>
                <a:lnTo>
                  <a:pt x="549661" y="457290"/>
                </a:lnTo>
                <a:lnTo>
                  <a:pt x="554658" y="455023"/>
                </a:lnTo>
                <a:lnTo>
                  <a:pt x="553078" y="449252"/>
                </a:lnTo>
                <a:close/>
              </a:path>
              <a:path w="1882140" h="819785">
                <a:moveTo>
                  <a:pt x="583593" y="457926"/>
                </a:moveTo>
                <a:lnTo>
                  <a:pt x="583469" y="458191"/>
                </a:lnTo>
                <a:lnTo>
                  <a:pt x="583374" y="458467"/>
                </a:lnTo>
                <a:lnTo>
                  <a:pt x="588564" y="460250"/>
                </a:lnTo>
                <a:lnTo>
                  <a:pt x="583593" y="457926"/>
                </a:lnTo>
                <a:close/>
              </a:path>
              <a:path w="1882140" h="819785">
                <a:moveTo>
                  <a:pt x="595165" y="457926"/>
                </a:moveTo>
                <a:lnTo>
                  <a:pt x="583593" y="457926"/>
                </a:lnTo>
                <a:lnTo>
                  <a:pt x="588564" y="460250"/>
                </a:lnTo>
                <a:lnTo>
                  <a:pt x="594366" y="460250"/>
                </a:lnTo>
                <a:lnTo>
                  <a:pt x="595165" y="457926"/>
                </a:lnTo>
                <a:close/>
              </a:path>
              <a:path w="1882140" h="819785">
                <a:moveTo>
                  <a:pt x="590846" y="436767"/>
                </a:moveTo>
                <a:lnTo>
                  <a:pt x="583469" y="458191"/>
                </a:lnTo>
                <a:lnTo>
                  <a:pt x="583593" y="457926"/>
                </a:lnTo>
                <a:lnTo>
                  <a:pt x="595165" y="457926"/>
                </a:lnTo>
                <a:lnTo>
                  <a:pt x="601388" y="439826"/>
                </a:lnTo>
                <a:lnTo>
                  <a:pt x="601688" y="438726"/>
                </a:lnTo>
                <a:lnTo>
                  <a:pt x="600429" y="438383"/>
                </a:lnTo>
                <a:lnTo>
                  <a:pt x="596093" y="438383"/>
                </a:lnTo>
                <a:lnTo>
                  <a:pt x="590799" y="436940"/>
                </a:lnTo>
                <a:lnTo>
                  <a:pt x="590846" y="436767"/>
                </a:lnTo>
                <a:close/>
              </a:path>
              <a:path w="1882140" h="819785">
                <a:moveTo>
                  <a:pt x="554658" y="455023"/>
                </a:moveTo>
                <a:lnTo>
                  <a:pt x="549661" y="457290"/>
                </a:lnTo>
                <a:lnTo>
                  <a:pt x="554940" y="455791"/>
                </a:lnTo>
                <a:lnTo>
                  <a:pt x="554827" y="455396"/>
                </a:lnTo>
                <a:lnTo>
                  <a:pt x="554658" y="455023"/>
                </a:lnTo>
                <a:close/>
              </a:path>
              <a:path w="1882140" h="819785">
                <a:moveTo>
                  <a:pt x="554827" y="455396"/>
                </a:moveTo>
                <a:lnTo>
                  <a:pt x="554940" y="455791"/>
                </a:lnTo>
                <a:lnTo>
                  <a:pt x="549661" y="457290"/>
                </a:lnTo>
                <a:lnTo>
                  <a:pt x="555689" y="457290"/>
                </a:lnTo>
                <a:lnTo>
                  <a:pt x="554827" y="455396"/>
                </a:lnTo>
                <a:close/>
              </a:path>
              <a:path w="1882140" h="819785">
                <a:moveTo>
                  <a:pt x="554721" y="455023"/>
                </a:moveTo>
                <a:lnTo>
                  <a:pt x="554827" y="455396"/>
                </a:lnTo>
                <a:lnTo>
                  <a:pt x="554721" y="455023"/>
                </a:lnTo>
                <a:close/>
              </a:path>
              <a:path w="1882140" h="819785">
                <a:moveTo>
                  <a:pt x="590903" y="436600"/>
                </a:moveTo>
                <a:lnTo>
                  <a:pt x="590799" y="436940"/>
                </a:lnTo>
                <a:lnTo>
                  <a:pt x="596093" y="438383"/>
                </a:lnTo>
                <a:lnTo>
                  <a:pt x="590903" y="436600"/>
                </a:lnTo>
                <a:close/>
              </a:path>
              <a:path w="1882140" h="819785">
                <a:moveTo>
                  <a:pt x="593887" y="436600"/>
                </a:moveTo>
                <a:lnTo>
                  <a:pt x="590903" y="436600"/>
                </a:lnTo>
                <a:lnTo>
                  <a:pt x="596093" y="438383"/>
                </a:lnTo>
                <a:lnTo>
                  <a:pt x="600429" y="438383"/>
                </a:lnTo>
                <a:lnTo>
                  <a:pt x="593887" y="436600"/>
                </a:lnTo>
                <a:close/>
              </a:path>
              <a:path w="1882140" h="819785">
                <a:moveTo>
                  <a:pt x="591099" y="435840"/>
                </a:moveTo>
                <a:lnTo>
                  <a:pt x="590846" y="436767"/>
                </a:lnTo>
                <a:lnTo>
                  <a:pt x="590903" y="436600"/>
                </a:lnTo>
                <a:lnTo>
                  <a:pt x="593887" y="436600"/>
                </a:lnTo>
                <a:lnTo>
                  <a:pt x="591099" y="435840"/>
                </a:lnTo>
                <a:close/>
              </a:path>
              <a:path w="1882140" h="819785">
                <a:moveTo>
                  <a:pt x="598612" y="408340"/>
                </a:moveTo>
                <a:lnTo>
                  <a:pt x="595723" y="418917"/>
                </a:lnTo>
                <a:lnTo>
                  <a:pt x="606312" y="421803"/>
                </a:lnTo>
                <a:lnTo>
                  <a:pt x="609202" y="411226"/>
                </a:lnTo>
                <a:lnTo>
                  <a:pt x="598612" y="408340"/>
                </a:lnTo>
                <a:close/>
              </a:path>
              <a:path w="1882140" h="819785">
                <a:moveTo>
                  <a:pt x="621048" y="323596"/>
                </a:moveTo>
                <a:lnTo>
                  <a:pt x="603184" y="391456"/>
                </a:lnTo>
                <a:lnTo>
                  <a:pt x="613799" y="394244"/>
                </a:lnTo>
                <a:lnTo>
                  <a:pt x="631663" y="326384"/>
                </a:lnTo>
                <a:lnTo>
                  <a:pt x="621048" y="323596"/>
                </a:lnTo>
                <a:close/>
              </a:path>
              <a:path w="1882140" h="819785">
                <a:moveTo>
                  <a:pt x="674575" y="297809"/>
                </a:moveTo>
                <a:lnTo>
                  <a:pt x="668880" y="297809"/>
                </a:lnTo>
                <a:lnTo>
                  <a:pt x="663784" y="299845"/>
                </a:lnTo>
                <a:lnTo>
                  <a:pt x="669814" y="321173"/>
                </a:lnTo>
                <a:lnTo>
                  <a:pt x="680373" y="318180"/>
                </a:lnTo>
                <a:lnTo>
                  <a:pt x="674575" y="297809"/>
                </a:lnTo>
                <a:close/>
              </a:path>
              <a:path w="1882140" h="819785">
                <a:moveTo>
                  <a:pt x="629393" y="295783"/>
                </a:moveTo>
                <a:lnTo>
                  <a:pt x="625972" y="304891"/>
                </a:lnTo>
                <a:lnTo>
                  <a:pt x="625514" y="306631"/>
                </a:lnTo>
                <a:lnTo>
                  <a:pt x="636129" y="309419"/>
                </a:lnTo>
                <a:lnTo>
                  <a:pt x="636398" y="308398"/>
                </a:lnTo>
                <a:lnTo>
                  <a:pt x="631232" y="306467"/>
                </a:lnTo>
                <a:lnTo>
                  <a:pt x="637096" y="306467"/>
                </a:lnTo>
                <a:lnTo>
                  <a:pt x="639666" y="299644"/>
                </a:lnTo>
                <a:lnTo>
                  <a:pt x="629393" y="295783"/>
                </a:lnTo>
                <a:close/>
              </a:path>
              <a:path w="1882140" h="819785">
                <a:moveTo>
                  <a:pt x="631232" y="306467"/>
                </a:moveTo>
                <a:lnTo>
                  <a:pt x="636368" y="308398"/>
                </a:lnTo>
                <a:lnTo>
                  <a:pt x="636468" y="308134"/>
                </a:lnTo>
                <a:lnTo>
                  <a:pt x="636539" y="307861"/>
                </a:lnTo>
                <a:lnTo>
                  <a:pt x="631232" y="306467"/>
                </a:lnTo>
                <a:close/>
              </a:path>
              <a:path w="1882140" h="819785">
                <a:moveTo>
                  <a:pt x="636468" y="308134"/>
                </a:moveTo>
                <a:lnTo>
                  <a:pt x="636368" y="308398"/>
                </a:lnTo>
                <a:lnTo>
                  <a:pt x="636468" y="308134"/>
                </a:lnTo>
                <a:close/>
              </a:path>
              <a:path w="1882140" h="819785">
                <a:moveTo>
                  <a:pt x="637096" y="306467"/>
                </a:moveTo>
                <a:lnTo>
                  <a:pt x="631232" y="306467"/>
                </a:lnTo>
                <a:lnTo>
                  <a:pt x="636539" y="307861"/>
                </a:lnTo>
                <a:lnTo>
                  <a:pt x="636468" y="308134"/>
                </a:lnTo>
                <a:lnTo>
                  <a:pt x="637096" y="306467"/>
                </a:lnTo>
                <a:close/>
              </a:path>
              <a:path w="1882140" h="819785">
                <a:moveTo>
                  <a:pt x="663678" y="299580"/>
                </a:moveTo>
                <a:lnTo>
                  <a:pt x="663753" y="299845"/>
                </a:lnTo>
                <a:lnTo>
                  <a:pt x="663678" y="299580"/>
                </a:lnTo>
                <a:close/>
              </a:path>
              <a:path w="1882140" h="819785">
                <a:moveTo>
                  <a:pt x="668880" y="297809"/>
                </a:moveTo>
                <a:lnTo>
                  <a:pt x="663600" y="299306"/>
                </a:lnTo>
                <a:lnTo>
                  <a:pt x="663678" y="299580"/>
                </a:lnTo>
                <a:lnTo>
                  <a:pt x="663784" y="299845"/>
                </a:lnTo>
                <a:lnTo>
                  <a:pt x="668880" y="297809"/>
                </a:lnTo>
                <a:close/>
              </a:path>
              <a:path w="1882140" h="819785">
                <a:moveTo>
                  <a:pt x="668516" y="282146"/>
                </a:moveTo>
                <a:lnTo>
                  <a:pt x="662605" y="282146"/>
                </a:lnTo>
                <a:lnTo>
                  <a:pt x="658032" y="285177"/>
                </a:lnTo>
                <a:lnTo>
                  <a:pt x="663678" y="299580"/>
                </a:lnTo>
                <a:lnTo>
                  <a:pt x="663600" y="299306"/>
                </a:lnTo>
                <a:lnTo>
                  <a:pt x="668880" y="297809"/>
                </a:lnTo>
                <a:lnTo>
                  <a:pt x="674575" y="297809"/>
                </a:lnTo>
                <a:lnTo>
                  <a:pt x="674046" y="295949"/>
                </a:lnTo>
                <a:lnTo>
                  <a:pt x="668516" y="282146"/>
                </a:lnTo>
                <a:close/>
              </a:path>
              <a:path w="1882140" h="819785">
                <a:moveTo>
                  <a:pt x="657720" y="284706"/>
                </a:moveTo>
                <a:lnTo>
                  <a:pt x="657908" y="285177"/>
                </a:lnTo>
                <a:lnTo>
                  <a:pt x="657720" y="284706"/>
                </a:lnTo>
                <a:close/>
              </a:path>
              <a:path w="1882140" h="819785">
                <a:moveTo>
                  <a:pt x="662605" y="282146"/>
                </a:moveTo>
                <a:lnTo>
                  <a:pt x="657509" y="284182"/>
                </a:lnTo>
                <a:lnTo>
                  <a:pt x="657720" y="284706"/>
                </a:lnTo>
                <a:lnTo>
                  <a:pt x="658032" y="285177"/>
                </a:lnTo>
                <a:lnTo>
                  <a:pt x="662605" y="282146"/>
                </a:lnTo>
                <a:close/>
              </a:path>
              <a:path w="1882140" h="819785">
                <a:moveTo>
                  <a:pt x="653590" y="278491"/>
                </a:moveTo>
                <a:lnTo>
                  <a:pt x="657720" y="284706"/>
                </a:lnTo>
                <a:lnTo>
                  <a:pt x="657509" y="284182"/>
                </a:lnTo>
                <a:lnTo>
                  <a:pt x="662605" y="282146"/>
                </a:lnTo>
                <a:lnTo>
                  <a:pt x="668516" y="282146"/>
                </a:lnTo>
                <a:lnTo>
                  <a:pt x="667560" y="279760"/>
                </a:lnTo>
                <a:lnTo>
                  <a:pt x="667386" y="279428"/>
                </a:lnTo>
                <a:lnTo>
                  <a:pt x="667160" y="279088"/>
                </a:lnTo>
                <a:lnTo>
                  <a:pt x="654447" y="279088"/>
                </a:lnTo>
                <a:lnTo>
                  <a:pt x="653590" y="278491"/>
                </a:lnTo>
                <a:close/>
              </a:path>
              <a:path w="1882140" h="819785">
                <a:moveTo>
                  <a:pt x="648819" y="266465"/>
                </a:moveTo>
                <a:lnTo>
                  <a:pt x="647690" y="266848"/>
                </a:lnTo>
                <a:lnTo>
                  <a:pt x="641089" y="271970"/>
                </a:lnTo>
                <a:lnTo>
                  <a:pt x="640663" y="272454"/>
                </a:lnTo>
                <a:lnTo>
                  <a:pt x="636848" y="278926"/>
                </a:lnTo>
                <a:lnTo>
                  <a:pt x="646306" y="284489"/>
                </a:lnTo>
                <a:lnTo>
                  <a:pt x="648851" y="280172"/>
                </a:lnTo>
                <a:lnTo>
                  <a:pt x="648399" y="280172"/>
                </a:lnTo>
                <a:lnTo>
                  <a:pt x="645036" y="275839"/>
                </a:lnTo>
                <a:lnTo>
                  <a:pt x="650038" y="275839"/>
                </a:lnTo>
                <a:lnTo>
                  <a:pt x="650056" y="271952"/>
                </a:lnTo>
                <a:lnTo>
                  <a:pt x="662419" y="271952"/>
                </a:lnTo>
                <a:lnTo>
                  <a:pt x="661773" y="270979"/>
                </a:lnTo>
                <a:lnTo>
                  <a:pt x="661295" y="270490"/>
                </a:lnTo>
                <a:lnTo>
                  <a:pt x="656023" y="266821"/>
                </a:lnTo>
                <a:lnTo>
                  <a:pt x="654986" y="266493"/>
                </a:lnTo>
                <a:lnTo>
                  <a:pt x="648819" y="266465"/>
                </a:lnTo>
                <a:close/>
              </a:path>
              <a:path w="1882140" h="819785">
                <a:moveTo>
                  <a:pt x="645036" y="275839"/>
                </a:moveTo>
                <a:lnTo>
                  <a:pt x="648399" y="280172"/>
                </a:lnTo>
                <a:lnTo>
                  <a:pt x="649231" y="279527"/>
                </a:lnTo>
                <a:lnTo>
                  <a:pt x="649765" y="278621"/>
                </a:lnTo>
                <a:lnTo>
                  <a:pt x="645036" y="275839"/>
                </a:lnTo>
                <a:close/>
              </a:path>
              <a:path w="1882140" h="819785">
                <a:moveTo>
                  <a:pt x="649231" y="279527"/>
                </a:moveTo>
                <a:lnTo>
                  <a:pt x="648399" y="280172"/>
                </a:lnTo>
                <a:lnTo>
                  <a:pt x="648851" y="280172"/>
                </a:lnTo>
                <a:lnTo>
                  <a:pt x="649231" y="279527"/>
                </a:lnTo>
                <a:close/>
              </a:path>
              <a:path w="1882140" h="819785">
                <a:moveTo>
                  <a:pt x="650038" y="275839"/>
                </a:moveTo>
                <a:lnTo>
                  <a:pt x="645036" y="275839"/>
                </a:lnTo>
                <a:lnTo>
                  <a:pt x="649765" y="278621"/>
                </a:lnTo>
                <a:lnTo>
                  <a:pt x="649231" y="279527"/>
                </a:lnTo>
                <a:lnTo>
                  <a:pt x="651922" y="277443"/>
                </a:lnTo>
                <a:lnTo>
                  <a:pt x="650030" y="277434"/>
                </a:lnTo>
                <a:lnTo>
                  <a:pt x="650038" y="275839"/>
                </a:lnTo>
                <a:close/>
              </a:path>
              <a:path w="1882140" h="819785">
                <a:moveTo>
                  <a:pt x="657585" y="274590"/>
                </a:moveTo>
                <a:lnTo>
                  <a:pt x="653797" y="277101"/>
                </a:lnTo>
                <a:lnTo>
                  <a:pt x="653795" y="277451"/>
                </a:lnTo>
                <a:lnTo>
                  <a:pt x="653268" y="277451"/>
                </a:lnTo>
                <a:lnTo>
                  <a:pt x="653012" y="277621"/>
                </a:lnTo>
                <a:lnTo>
                  <a:pt x="653590" y="278491"/>
                </a:lnTo>
                <a:lnTo>
                  <a:pt x="654447" y="279088"/>
                </a:lnTo>
                <a:lnTo>
                  <a:pt x="655589" y="277451"/>
                </a:lnTo>
                <a:lnTo>
                  <a:pt x="653795" y="277451"/>
                </a:lnTo>
                <a:lnTo>
                  <a:pt x="655591" y="277449"/>
                </a:lnTo>
                <a:lnTo>
                  <a:pt x="657585" y="274590"/>
                </a:lnTo>
                <a:close/>
              </a:path>
              <a:path w="1882140" h="819785">
                <a:moveTo>
                  <a:pt x="664172" y="274590"/>
                </a:moveTo>
                <a:lnTo>
                  <a:pt x="657585" y="274590"/>
                </a:lnTo>
                <a:lnTo>
                  <a:pt x="654447" y="279088"/>
                </a:lnTo>
                <a:lnTo>
                  <a:pt x="667160" y="279088"/>
                </a:lnTo>
                <a:lnTo>
                  <a:pt x="664172" y="274590"/>
                </a:lnTo>
                <a:close/>
              </a:path>
              <a:path w="1882140" h="819785">
                <a:moveTo>
                  <a:pt x="652085" y="277444"/>
                </a:moveTo>
                <a:lnTo>
                  <a:pt x="653590" y="278491"/>
                </a:lnTo>
                <a:lnTo>
                  <a:pt x="653012" y="277621"/>
                </a:lnTo>
                <a:lnTo>
                  <a:pt x="653272" y="277449"/>
                </a:lnTo>
                <a:lnTo>
                  <a:pt x="652085" y="277444"/>
                </a:lnTo>
                <a:close/>
              </a:path>
              <a:path w="1882140" h="819785">
                <a:moveTo>
                  <a:pt x="653797" y="277101"/>
                </a:moveTo>
                <a:lnTo>
                  <a:pt x="653272" y="277449"/>
                </a:lnTo>
                <a:lnTo>
                  <a:pt x="653795" y="277451"/>
                </a:lnTo>
                <a:lnTo>
                  <a:pt x="653797" y="277101"/>
                </a:lnTo>
                <a:close/>
              </a:path>
              <a:path w="1882140" h="819785">
                <a:moveTo>
                  <a:pt x="653820" y="271970"/>
                </a:moveTo>
                <a:lnTo>
                  <a:pt x="652045" y="274515"/>
                </a:lnTo>
                <a:lnTo>
                  <a:pt x="653418" y="276284"/>
                </a:lnTo>
                <a:lnTo>
                  <a:pt x="651999" y="277383"/>
                </a:lnTo>
                <a:lnTo>
                  <a:pt x="653272" y="277449"/>
                </a:lnTo>
                <a:lnTo>
                  <a:pt x="653797" y="277101"/>
                </a:lnTo>
                <a:lnTo>
                  <a:pt x="653820" y="271970"/>
                </a:lnTo>
                <a:close/>
              </a:path>
              <a:path w="1882140" h="819785">
                <a:moveTo>
                  <a:pt x="651999" y="277383"/>
                </a:moveTo>
                <a:close/>
              </a:path>
              <a:path w="1882140" h="819785">
                <a:moveTo>
                  <a:pt x="650056" y="271952"/>
                </a:moveTo>
                <a:lnTo>
                  <a:pt x="650030" y="277434"/>
                </a:lnTo>
                <a:lnTo>
                  <a:pt x="651922" y="277443"/>
                </a:lnTo>
                <a:lnTo>
                  <a:pt x="650683" y="276467"/>
                </a:lnTo>
                <a:lnTo>
                  <a:pt x="652045" y="274515"/>
                </a:lnTo>
                <a:lnTo>
                  <a:pt x="650056" y="271952"/>
                </a:lnTo>
                <a:close/>
              </a:path>
              <a:path w="1882140" h="819785">
                <a:moveTo>
                  <a:pt x="652045" y="274515"/>
                </a:moveTo>
                <a:lnTo>
                  <a:pt x="650683" y="276467"/>
                </a:lnTo>
                <a:lnTo>
                  <a:pt x="651999" y="277383"/>
                </a:lnTo>
                <a:lnTo>
                  <a:pt x="653418" y="276284"/>
                </a:lnTo>
                <a:lnTo>
                  <a:pt x="652045" y="274515"/>
                </a:lnTo>
                <a:close/>
              </a:path>
              <a:path w="1882140" h="819785">
                <a:moveTo>
                  <a:pt x="662431" y="271970"/>
                </a:moveTo>
                <a:lnTo>
                  <a:pt x="653820" y="271970"/>
                </a:lnTo>
                <a:lnTo>
                  <a:pt x="653797" y="277101"/>
                </a:lnTo>
                <a:lnTo>
                  <a:pt x="657585" y="274590"/>
                </a:lnTo>
                <a:lnTo>
                  <a:pt x="664172" y="274590"/>
                </a:lnTo>
                <a:lnTo>
                  <a:pt x="662431" y="271970"/>
                </a:lnTo>
                <a:close/>
              </a:path>
              <a:path w="1882140" h="819785">
                <a:moveTo>
                  <a:pt x="662419" y="271952"/>
                </a:moveTo>
                <a:lnTo>
                  <a:pt x="650056" y="271952"/>
                </a:lnTo>
                <a:lnTo>
                  <a:pt x="652045" y="274515"/>
                </a:lnTo>
                <a:lnTo>
                  <a:pt x="653820" y="271970"/>
                </a:lnTo>
                <a:lnTo>
                  <a:pt x="662431" y="271970"/>
                </a:lnTo>
                <a:close/>
              </a:path>
              <a:path w="1882140" h="819785">
                <a:moveTo>
                  <a:pt x="684599" y="335494"/>
                </a:moveTo>
                <a:lnTo>
                  <a:pt x="673899" y="337937"/>
                </a:lnTo>
                <a:lnTo>
                  <a:pt x="676345" y="348624"/>
                </a:lnTo>
                <a:lnTo>
                  <a:pt x="687045" y="346181"/>
                </a:lnTo>
                <a:lnTo>
                  <a:pt x="684599" y="335494"/>
                </a:lnTo>
                <a:close/>
              </a:path>
              <a:path w="1882140" h="819785">
                <a:moveTo>
                  <a:pt x="690959" y="363282"/>
                </a:moveTo>
                <a:lnTo>
                  <a:pt x="680258" y="365725"/>
                </a:lnTo>
                <a:lnTo>
                  <a:pt x="684863" y="385845"/>
                </a:lnTo>
                <a:lnTo>
                  <a:pt x="696537" y="434052"/>
                </a:lnTo>
                <a:lnTo>
                  <a:pt x="707206" y="431474"/>
                </a:lnTo>
                <a:lnTo>
                  <a:pt x="695564" y="383402"/>
                </a:lnTo>
                <a:lnTo>
                  <a:pt x="690959" y="363282"/>
                </a:lnTo>
                <a:close/>
              </a:path>
              <a:path w="1882140" h="819785">
                <a:moveTo>
                  <a:pt x="720415" y="474285"/>
                </a:moveTo>
                <a:lnTo>
                  <a:pt x="710547" y="479085"/>
                </a:lnTo>
                <a:lnTo>
                  <a:pt x="716866" y="492038"/>
                </a:lnTo>
                <a:lnTo>
                  <a:pt x="717178" y="492489"/>
                </a:lnTo>
                <a:lnTo>
                  <a:pt x="722943" y="499299"/>
                </a:lnTo>
                <a:lnTo>
                  <a:pt x="723578" y="499780"/>
                </a:lnTo>
                <a:lnTo>
                  <a:pt x="730383" y="502894"/>
                </a:lnTo>
                <a:lnTo>
                  <a:pt x="731469" y="503031"/>
                </a:lnTo>
                <a:lnTo>
                  <a:pt x="737283" y="501986"/>
                </a:lnTo>
                <a:lnTo>
                  <a:pt x="738108" y="501610"/>
                </a:lnTo>
                <a:lnTo>
                  <a:pt x="743295" y="497433"/>
                </a:lnTo>
                <a:lnTo>
                  <a:pt x="731626" y="497433"/>
                </a:lnTo>
                <a:lnTo>
                  <a:pt x="731213" y="495136"/>
                </a:lnTo>
                <a:lnTo>
                  <a:pt x="726607" y="495136"/>
                </a:lnTo>
                <a:lnTo>
                  <a:pt x="728892" y="490153"/>
                </a:lnTo>
                <a:lnTo>
                  <a:pt x="729575" y="490153"/>
                </a:lnTo>
                <a:lnTo>
                  <a:pt x="728774" y="489207"/>
                </a:lnTo>
                <a:lnTo>
                  <a:pt x="721587" y="489207"/>
                </a:lnTo>
                <a:lnTo>
                  <a:pt x="725778" y="485667"/>
                </a:lnTo>
                <a:lnTo>
                  <a:pt x="725965" y="485667"/>
                </a:lnTo>
                <a:lnTo>
                  <a:pt x="720415" y="474285"/>
                </a:lnTo>
                <a:close/>
              </a:path>
              <a:path w="1882140" h="819785">
                <a:moveTo>
                  <a:pt x="732348" y="491734"/>
                </a:moveTo>
                <a:lnTo>
                  <a:pt x="730767" y="492018"/>
                </a:lnTo>
                <a:lnTo>
                  <a:pt x="730776" y="492714"/>
                </a:lnTo>
                <a:lnTo>
                  <a:pt x="731626" y="497433"/>
                </a:lnTo>
                <a:lnTo>
                  <a:pt x="733188" y="494027"/>
                </a:lnTo>
                <a:lnTo>
                  <a:pt x="731946" y="492489"/>
                </a:lnTo>
                <a:lnTo>
                  <a:pt x="732690" y="491890"/>
                </a:lnTo>
                <a:lnTo>
                  <a:pt x="732348" y="491734"/>
                </a:lnTo>
                <a:close/>
              </a:path>
              <a:path w="1882140" h="819785">
                <a:moveTo>
                  <a:pt x="733188" y="494027"/>
                </a:moveTo>
                <a:lnTo>
                  <a:pt x="731626" y="497433"/>
                </a:lnTo>
                <a:lnTo>
                  <a:pt x="743295" y="497433"/>
                </a:lnTo>
                <a:lnTo>
                  <a:pt x="744135" y="496756"/>
                </a:lnTo>
                <a:lnTo>
                  <a:pt x="735391" y="496756"/>
                </a:lnTo>
                <a:lnTo>
                  <a:pt x="733188" y="494027"/>
                </a:lnTo>
                <a:close/>
              </a:path>
              <a:path w="1882140" h="819785">
                <a:moveTo>
                  <a:pt x="734419" y="491361"/>
                </a:moveTo>
                <a:lnTo>
                  <a:pt x="733038" y="491609"/>
                </a:lnTo>
                <a:lnTo>
                  <a:pt x="732690" y="491890"/>
                </a:lnTo>
                <a:lnTo>
                  <a:pt x="733799" y="492398"/>
                </a:lnTo>
                <a:lnTo>
                  <a:pt x="733790" y="492714"/>
                </a:lnTo>
                <a:lnTo>
                  <a:pt x="733188" y="494027"/>
                </a:lnTo>
                <a:lnTo>
                  <a:pt x="735391" y="496756"/>
                </a:lnTo>
                <a:lnTo>
                  <a:pt x="734419" y="491361"/>
                </a:lnTo>
                <a:close/>
              </a:path>
              <a:path w="1882140" h="819785">
                <a:moveTo>
                  <a:pt x="738388" y="491361"/>
                </a:moveTo>
                <a:lnTo>
                  <a:pt x="734419" y="491361"/>
                </a:lnTo>
                <a:lnTo>
                  <a:pt x="735391" y="496756"/>
                </a:lnTo>
                <a:lnTo>
                  <a:pt x="744135" y="496756"/>
                </a:lnTo>
                <a:lnTo>
                  <a:pt x="744290" y="496632"/>
                </a:lnTo>
                <a:lnTo>
                  <a:pt x="744662" y="496226"/>
                </a:lnTo>
                <a:lnTo>
                  <a:pt x="747015" y="492714"/>
                </a:lnTo>
                <a:lnTo>
                  <a:pt x="740411" y="492714"/>
                </a:lnTo>
                <a:lnTo>
                  <a:pt x="738388" y="491361"/>
                </a:lnTo>
                <a:close/>
              </a:path>
              <a:path w="1882140" h="819785">
                <a:moveTo>
                  <a:pt x="728892" y="490153"/>
                </a:moveTo>
                <a:lnTo>
                  <a:pt x="726607" y="495136"/>
                </a:lnTo>
                <a:lnTo>
                  <a:pt x="730797" y="491597"/>
                </a:lnTo>
                <a:lnTo>
                  <a:pt x="730006" y="490662"/>
                </a:lnTo>
                <a:lnTo>
                  <a:pt x="728892" y="490153"/>
                </a:lnTo>
                <a:close/>
              </a:path>
              <a:path w="1882140" h="819785">
                <a:moveTo>
                  <a:pt x="730006" y="490662"/>
                </a:moveTo>
                <a:lnTo>
                  <a:pt x="730797" y="491597"/>
                </a:lnTo>
                <a:lnTo>
                  <a:pt x="726607" y="495136"/>
                </a:lnTo>
                <a:lnTo>
                  <a:pt x="731213" y="495136"/>
                </a:lnTo>
                <a:lnTo>
                  <a:pt x="730776" y="492714"/>
                </a:lnTo>
                <a:lnTo>
                  <a:pt x="730767" y="492018"/>
                </a:lnTo>
                <a:lnTo>
                  <a:pt x="732348" y="491734"/>
                </a:lnTo>
                <a:lnTo>
                  <a:pt x="730006" y="490662"/>
                </a:lnTo>
                <a:close/>
              </a:path>
              <a:path w="1882140" h="819785">
                <a:moveTo>
                  <a:pt x="732690" y="491890"/>
                </a:moveTo>
                <a:lnTo>
                  <a:pt x="731946" y="492489"/>
                </a:lnTo>
                <a:lnTo>
                  <a:pt x="733188" y="494027"/>
                </a:lnTo>
                <a:lnTo>
                  <a:pt x="733790" y="492714"/>
                </a:lnTo>
                <a:lnTo>
                  <a:pt x="733799" y="492398"/>
                </a:lnTo>
                <a:lnTo>
                  <a:pt x="732690" y="491890"/>
                </a:lnTo>
                <a:close/>
              </a:path>
              <a:path w="1882140" h="819785">
                <a:moveTo>
                  <a:pt x="736966" y="488446"/>
                </a:moveTo>
                <a:lnTo>
                  <a:pt x="736315" y="488971"/>
                </a:lnTo>
                <a:lnTo>
                  <a:pt x="735850" y="489664"/>
                </a:lnTo>
                <a:lnTo>
                  <a:pt x="740411" y="492714"/>
                </a:lnTo>
                <a:lnTo>
                  <a:pt x="736966" y="488446"/>
                </a:lnTo>
                <a:close/>
              </a:path>
              <a:path w="1882140" h="819785">
                <a:moveTo>
                  <a:pt x="749875" y="488446"/>
                </a:moveTo>
                <a:lnTo>
                  <a:pt x="736966" y="488446"/>
                </a:lnTo>
                <a:lnTo>
                  <a:pt x="740411" y="492714"/>
                </a:lnTo>
                <a:lnTo>
                  <a:pt x="747015" y="492714"/>
                </a:lnTo>
                <a:lnTo>
                  <a:pt x="749875" y="488446"/>
                </a:lnTo>
                <a:close/>
              </a:path>
              <a:path w="1882140" h="819785">
                <a:moveTo>
                  <a:pt x="733038" y="491609"/>
                </a:moveTo>
                <a:lnTo>
                  <a:pt x="732348" y="491734"/>
                </a:lnTo>
                <a:lnTo>
                  <a:pt x="732690" y="491890"/>
                </a:lnTo>
                <a:lnTo>
                  <a:pt x="733038" y="491609"/>
                </a:lnTo>
                <a:close/>
              </a:path>
              <a:path w="1882140" h="819785">
                <a:moveTo>
                  <a:pt x="736315" y="488971"/>
                </a:moveTo>
                <a:lnTo>
                  <a:pt x="733038" y="491609"/>
                </a:lnTo>
                <a:lnTo>
                  <a:pt x="734419" y="491361"/>
                </a:lnTo>
                <a:lnTo>
                  <a:pt x="738388" y="491361"/>
                </a:lnTo>
                <a:lnTo>
                  <a:pt x="735850" y="489664"/>
                </a:lnTo>
                <a:lnTo>
                  <a:pt x="736315" y="488971"/>
                </a:lnTo>
                <a:close/>
              </a:path>
              <a:path w="1882140" h="819785">
                <a:moveTo>
                  <a:pt x="729575" y="490153"/>
                </a:moveTo>
                <a:lnTo>
                  <a:pt x="728892" y="490153"/>
                </a:lnTo>
                <a:lnTo>
                  <a:pt x="730006" y="490662"/>
                </a:lnTo>
                <a:lnTo>
                  <a:pt x="729575" y="490153"/>
                </a:lnTo>
                <a:close/>
              </a:path>
              <a:path w="1882140" h="819785">
                <a:moveTo>
                  <a:pt x="725778" y="485667"/>
                </a:moveTo>
                <a:lnTo>
                  <a:pt x="721587" y="489207"/>
                </a:lnTo>
                <a:lnTo>
                  <a:pt x="726521" y="486807"/>
                </a:lnTo>
                <a:lnTo>
                  <a:pt x="726221" y="486191"/>
                </a:lnTo>
                <a:lnTo>
                  <a:pt x="725778" y="485667"/>
                </a:lnTo>
                <a:close/>
              </a:path>
              <a:path w="1882140" h="819785">
                <a:moveTo>
                  <a:pt x="726221" y="486191"/>
                </a:moveTo>
                <a:lnTo>
                  <a:pt x="726521" y="486807"/>
                </a:lnTo>
                <a:lnTo>
                  <a:pt x="721587" y="489207"/>
                </a:lnTo>
                <a:lnTo>
                  <a:pt x="728774" y="489207"/>
                </a:lnTo>
                <a:lnTo>
                  <a:pt x="726221" y="486191"/>
                </a:lnTo>
                <a:close/>
              </a:path>
              <a:path w="1882140" h="819785">
                <a:moveTo>
                  <a:pt x="740618" y="482550"/>
                </a:moveTo>
                <a:lnTo>
                  <a:pt x="736315" y="488971"/>
                </a:lnTo>
                <a:lnTo>
                  <a:pt x="736966" y="488446"/>
                </a:lnTo>
                <a:lnTo>
                  <a:pt x="749875" y="488446"/>
                </a:lnTo>
                <a:lnTo>
                  <a:pt x="750159" y="488022"/>
                </a:lnTo>
                <a:lnTo>
                  <a:pt x="750430" y="487486"/>
                </a:lnTo>
                <a:lnTo>
                  <a:pt x="751454" y="485223"/>
                </a:lnTo>
                <a:lnTo>
                  <a:pt x="745431" y="485223"/>
                </a:lnTo>
                <a:lnTo>
                  <a:pt x="740431" y="482961"/>
                </a:lnTo>
                <a:lnTo>
                  <a:pt x="740618" y="482550"/>
                </a:lnTo>
                <a:close/>
              </a:path>
              <a:path w="1882140" h="819785">
                <a:moveTo>
                  <a:pt x="725965" y="485667"/>
                </a:moveTo>
                <a:lnTo>
                  <a:pt x="725778" y="485667"/>
                </a:lnTo>
                <a:lnTo>
                  <a:pt x="726221" y="486191"/>
                </a:lnTo>
                <a:lnTo>
                  <a:pt x="725965" y="485667"/>
                </a:lnTo>
                <a:close/>
              </a:path>
              <a:path w="1882140" h="819785">
                <a:moveTo>
                  <a:pt x="740870" y="482174"/>
                </a:moveTo>
                <a:lnTo>
                  <a:pt x="740618" y="482550"/>
                </a:lnTo>
                <a:lnTo>
                  <a:pt x="740431" y="482961"/>
                </a:lnTo>
                <a:lnTo>
                  <a:pt x="745431" y="485223"/>
                </a:lnTo>
                <a:lnTo>
                  <a:pt x="740870" y="482174"/>
                </a:lnTo>
                <a:close/>
              </a:path>
              <a:path w="1882140" h="819785">
                <a:moveTo>
                  <a:pt x="752835" y="482174"/>
                </a:moveTo>
                <a:lnTo>
                  <a:pt x="740870" y="482174"/>
                </a:lnTo>
                <a:lnTo>
                  <a:pt x="745431" y="485223"/>
                </a:lnTo>
                <a:lnTo>
                  <a:pt x="751454" y="485223"/>
                </a:lnTo>
                <a:lnTo>
                  <a:pt x="752835" y="482174"/>
                </a:lnTo>
                <a:close/>
              </a:path>
              <a:path w="1882140" h="819785">
                <a:moveTo>
                  <a:pt x="746587" y="469389"/>
                </a:moveTo>
                <a:lnTo>
                  <a:pt x="740618" y="482550"/>
                </a:lnTo>
                <a:lnTo>
                  <a:pt x="740870" y="482174"/>
                </a:lnTo>
                <a:lnTo>
                  <a:pt x="752835" y="482174"/>
                </a:lnTo>
                <a:lnTo>
                  <a:pt x="756854" y="473298"/>
                </a:lnTo>
                <a:lnTo>
                  <a:pt x="757488" y="471389"/>
                </a:lnTo>
                <a:lnTo>
                  <a:pt x="751705" y="471389"/>
                </a:lnTo>
                <a:lnTo>
                  <a:pt x="746496" y="469663"/>
                </a:lnTo>
                <a:lnTo>
                  <a:pt x="746587" y="469389"/>
                </a:lnTo>
                <a:close/>
              </a:path>
              <a:path w="1882140" h="819785">
                <a:moveTo>
                  <a:pt x="746706" y="469127"/>
                </a:moveTo>
                <a:lnTo>
                  <a:pt x="746587" y="469389"/>
                </a:lnTo>
                <a:lnTo>
                  <a:pt x="746496" y="469663"/>
                </a:lnTo>
                <a:lnTo>
                  <a:pt x="751705" y="471389"/>
                </a:lnTo>
                <a:lnTo>
                  <a:pt x="746706" y="469127"/>
                </a:lnTo>
                <a:close/>
              </a:path>
              <a:path w="1882140" h="819785">
                <a:moveTo>
                  <a:pt x="758239" y="469127"/>
                </a:moveTo>
                <a:lnTo>
                  <a:pt x="746706" y="469127"/>
                </a:lnTo>
                <a:lnTo>
                  <a:pt x="751705" y="471389"/>
                </a:lnTo>
                <a:lnTo>
                  <a:pt x="757488" y="471389"/>
                </a:lnTo>
                <a:lnTo>
                  <a:pt x="758239" y="469127"/>
                </a:lnTo>
                <a:close/>
              </a:path>
              <a:path w="1882140" h="819785">
                <a:moveTo>
                  <a:pt x="749175" y="461599"/>
                </a:moveTo>
                <a:lnTo>
                  <a:pt x="746587" y="469389"/>
                </a:lnTo>
                <a:lnTo>
                  <a:pt x="746706" y="469127"/>
                </a:lnTo>
                <a:lnTo>
                  <a:pt x="758239" y="469127"/>
                </a:lnTo>
                <a:lnTo>
                  <a:pt x="759593" y="465052"/>
                </a:lnTo>
                <a:lnTo>
                  <a:pt x="749175" y="461599"/>
                </a:lnTo>
                <a:close/>
              </a:path>
              <a:path w="1882140" h="819785">
                <a:moveTo>
                  <a:pt x="711449" y="448051"/>
                </a:moveTo>
                <a:lnTo>
                  <a:pt x="701012" y="451445"/>
                </a:lnTo>
                <a:lnTo>
                  <a:pt x="704409" y="461870"/>
                </a:lnTo>
                <a:lnTo>
                  <a:pt x="714846" y="458476"/>
                </a:lnTo>
                <a:lnTo>
                  <a:pt x="711449" y="448051"/>
                </a:lnTo>
                <a:close/>
              </a:path>
              <a:path w="1882140" h="819785">
                <a:moveTo>
                  <a:pt x="755228" y="443377"/>
                </a:moveTo>
                <a:lnTo>
                  <a:pt x="754705" y="444950"/>
                </a:lnTo>
                <a:lnTo>
                  <a:pt x="765123" y="448402"/>
                </a:lnTo>
                <a:lnTo>
                  <a:pt x="765794" y="446350"/>
                </a:lnTo>
                <a:lnTo>
                  <a:pt x="766168" y="444944"/>
                </a:lnTo>
                <a:lnTo>
                  <a:pt x="760490" y="444944"/>
                </a:lnTo>
                <a:lnTo>
                  <a:pt x="755185" y="443538"/>
                </a:lnTo>
                <a:lnTo>
                  <a:pt x="755228" y="443377"/>
                </a:lnTo>
                <a:close/>
              </a:path>
              <a:path w="1882140" h="819785">
                <a:moveTo>
                  <a:pt x="755281" y="443218"/>
                </a:moveTo>
                <a:lnTo>
                  <a:pt x="755185" y="443538"/>
                </a:lnTo>
                <a:lnTo>
                  <a:pt x="760490" y="444944"/>
                </a:lnTo>
                <a:lnTo>
                  <a:pt x="755281" y="443218"/>
                </a:lnTo>
                <a:close/>
              </a:path>
              <a:path w="1882140" h="819785">
                <a:moveTo>
                  <a:pt x="766627" y="443218"/>
                </a:moveTo>
                <a:lnTo>
                  <a:pt x="755281" y="443218"/>
                </a:lnTo>
                <a:lnTo>
                  <a:pt x="760490" y="444944"/>
                </a:lnTo>
                <a:lnTo>
                  <a:pt x="766168" y="444944"/>
                </a:lnTo>
                <a:lnTo>
                  <a:pt x="766627" y="443218"/>
                </a:lnTo>
                <a:close/>
              </a:path>
              <a:path w="1882140" h="819785">
                <a:moveTo>
                  <a:pt x="757532" y="434705"/>
                </a:moveTo>
                <a:lnTo>
                  <a:pt x="755228" y="443377"/>
                </a:lnTo>
                <a:lnTo>
                  <a:pt x="755281" y="443218"/>
                </a:lnTo>
                <a:lnTo>
                  <a:pt x="766627" y="443218"/>
                </a:lnTo>
                <a:lnTo>
                  <a:pt x="768141" y="437517"/>
                </a:lnTo>
                <a:lnTo>
                  <a:pt x="757532" y="434705"/>
                </a:lnTo>
                <a:close/>
              </a:path>
              <a:path w="1882140" h="819785">
                <a:moveTo>
                  <a:pt x="780019" y="349926"/>
                </a:moveTo>
                <a:lnTo>
                  <a:pt x="762036" y="417751"/>
                </a:lnTo>
                <a:lnTo>
                  <a:pt x="772646" y="420562"/>
                </a:lnTo>
                <a:lnTo>
                  <a:pt x="790631" y="352730"/>
                </a:lnTo>
                <a:lnTo>
                  <a:pt x="780019" y="349926"/>
                </a:lnTo>
                <a:close/>
              </a:path>
              <a:path w="1882140" h="819785">
                <a:moveTo>
                  <a:pt x="787319" y="322369"/>
                </a:moveTo>
                <a:lnTo>
                  <a:pt x="784511" y="332967"/>
                </a:lnTo>
                <a:lnTo>
                  <a:pt x="795123" y="335772"/>
                </a:lnTo>
                <a:lnTo>
                  <a:pt x="797930" y="325173"/>
                </a:lnTo>
                <a:lnTo>
                  <a:pt x="787319" y="322369"/>
                </a:lnTo>
                <a:close/>
              </a:path>
              <a:path w="1882140" h="819785">
                <a:moveTo>
                  <a:pt x="837868" y="299691"/>
                </a:moveTo>
                <a:lnTo>
                  <a:pt x="832021" y="299691"/>
                </a:lnTo>
                <a:lnTo>
                  <a:pt x="827176" y="302265"/>
                </a:lnTo>
                <a:lnTo>
                  <a:pt x="831093" y="313060"/>
                </a:lnTo>
                <a:lnTo>
                  <a:pt x="841396" y="309278"/>
                </a:lnTo>
                <a:lnTo>
                  <a:pt x="837868" y="299691"/>
                </a:lnTo>
                <a:close/>
              </a:path>
              <a:path w="1882140" h="819785">
                <a:moveTo>
                  <a:pt x="816724" y="275712"/>
                </a:moveTo>
                <a:lnTo>
                  <a:pt x="793353" y="305361"/>
                </a:lnTo>
                <a:lnTo>
                  <a:pt x="803657" y="309139"/>
                </a:lnTo>
                <a:lnTo>
                  <a:pt x="806758" y="300701"/>
                </a:lnTo>
                <a:lnTo>
                  <a:pt x="801903" y="298005"/>
                </a:lnTo>
                <a:lnTo>
                  <a:pt x="808206" y="298005"/>
                </a:lnTo>
                <a:lnTo>
                  <a:pt x="812217" y="290914"/>
                </a:lnTo>
                <a:lnTo>
                  <a:pt x="811928" y="290914"/>
                </a:lnTo>
                <a:lnTo>
                  <a:pt x="808177" y="286912"/>
                </a:lnTo>
                <a:lnTo>
                  <a:pt x="814348" y="286912"/>
                </a:lnTo>
                <a:lnTo>
                  <a:pt x="813197" y="282219"/>
                </a:lnTo>
                <a:lnTo>
                  <a:pt x="816632" y="282219"/>
                </a:lnTo>
                <a:lnTo>
                  <a:pt x="816962" y="281298"/>
                </a:lnTo>
                <a:lnTo>
                  <a:pt x="827021" y="281298"/>
                </a:lnTo>
                <a:lnTo>
                  <a:pt x="824102" y="278235"/>
                </a:lnTo>
                <a:lnTo>
                  <a:pt x="823394" y="277775"/>
                </a:lnTo>
                <a:lnTo>
                  <a:pt x="817776" y="275767"/>
                </a:lnTo>
                <a:lnTo>
                  <a:pt x="816724" y="275712"/>
                </a:lnTo>
                <a:close/>
              </a:path>
              <a:path w="1882140" h="819785">
                <a:moveTo>
                  <a:pt x="826999" y="301933"/>
                </a:moveTo>
                <a:lnTo>
                  <a:pt x="827121" y="302265"/>
                </a:lnTo>
                <a:lnTo>
                  <a:pt x="826999" y="301933"/>
                </a:lnTo>
                <a:close/>
              </a:path>
              <a:path w="1882140" h="819785">
                <a:moveTo>
                  <a:pt x="832021" y="299691"/>
                </a:moveTo>
                <a:lnTo>
                  <a:pt x="826870" y="301582"/>
                </a:lnTo>
                <a:lnTo>
                  <a:pt x="826999" y="301933"/>
                </a:lnTo>
                <a:lnTo>
                  <a:pt x="827176" y="302265"/>
                </a:lnTo>
                <a:lnTo>
                  <a:pt x="832021" y="299691"/>
                </a:lnTo>
                <a:close/>
              </a:path>
              <a:path w="1882140" h="819785">
                <a:moveTo>
                  <a:pt x="821254" y="291147"/>
                </a:moveTo>
                <a:lnTo>
                  <a:pt x="826999" y="301933"/>
                </a:lnTo>
                <a:lnTo>
                  <a:pt x="826870" y="301582"/>
                </a:lnTo>
                <a:lnTo>
                  <a:pt x="832021" y="299691"/>
                </a:lnTo>
                <a:lnTo>
                  <a:pt x="837868" y="299691"/>
                </a:lnTo>
                <a:lnTo>
                  <a:pt x="837086" y="297565"/>
                </a:lnTo>
                <a:lnTo>
                  <a:pt x="836866" y="297116"/>
                </a:lnTo>
                <a:lnTo>
                  <a:pt x="833976" y="291690"/>
                </a:lnTo>
                <a:lnTo>
                  <a:pt x="821772" y="291690"/>
                </a:lnTo>
                <a:lnTo>
                  <a:pt x="821254" y="291147"/>
                </a:lnTo>
                <a:close/>
              </a:path>
              <a:path w="1882140" h="819785">
                <a:moveTo>
                  <a:pt x="801903" y="298005"/>
                </a:moveTo>
                <a:lnTo>
                  <a:pt x="806681" y="300701"/>
                </a:lnTo>
                <a:lnTo>
                  <a:pt x="806901" y="300313"/>
                </a:lnTo>
                <a:lnTo>
                  <a:pt x="807055" y="299894"/>
                </a:lnTo>
                <a:lnTo>
                  <a:pt x="801903" y="298005"/>
                </a:lnTo>
                <a:close/>
              </a:path>
              <a:path w="1882140" h="819785">
                <a:moveTo>
                  <a:pt x="806901" y="300313"/>
                </a:moveTo>
                <a:lnTo>
                  <a:pt x="806681" y="300701"/>
                </a:lnTo>
                <a:lnTo>
                  <a:pt x="806901" y="300313"/>
                </a:lnTo>
                <a:close/>
              </a:path>
              <a:path w="1882140" h="819785">
                <a:moveTo>
                  <a:pt x="808206" y="298005"/>
                </a:moveTo>
                <a:lnTo>
                  <a:pt x="801903" y="298005"/>
                </a:lnTo>
                <a:lnTo>
                  <a:pt x="807055" y="299894"/>
                </a:lnTo>
                <a:lnTo>
                  <a:pt x="806901" y="300313"/>
                </a:lnTo>
                <a:lnTo>
                  <a:pt x="808206" y="298005"/>
                </a:lnTo>
                <a:close/>
              </a:path>
              <a:path w="1882140" h="819785">
                <a:moveTo>
                  <a:pt x="825746" y="287910"/>
                </a:moveTo>
                <a:lnTo>
                  <a:pt x="820901" y="290484"/>
                </a:lnTo>
                <a:lnTo>
                  <a:pt x="821254" y="291147"/>
                </a:lnTo>
                <a:lnTo>
                  <a:pt x="821772" y="291690"/>
                </a:lnTo>
                <a:lnTo>
                  <a:pt x="825746" y="287910"/>
                </a:lnTo>
                <a:close/>
              </a:path>
              <a:path w="1882140" h="819785">
                <a:moveTo>
                  <a:pt x="831963" y="287910"/>
                </a:moveTo>
                <a:lnTo>
                  <a:pt x="825746" y="287910"/>
                </a:lnTo>
                <a:lnTo>
                  <a:pt x="821772" y="291690"/>
                </a:lnTo>
                <a:lnTo>
                  <a:pt x="833976" y="291690"/>
                </a:lnTo>
                <a:lnTo>
                  <a:pt x="831963" y="287910"/>
                </a:lnTo>
                <a:close/>
              </a:path>
              <a:path w="1882140" h="819785">
                <a:moveTo>
                  <a:pt x="817650" y="287366"/>
                </a:moveTo>
                <a:lnTo>
                  <a:pt x="821254" y="291147"/>
                </a:lnTo>
                <a:lnTo>
                  <a:pt x="820901" y="290484"/>
                </a:lnTo>
                <a:lnTo>
                  <a:pt x="825746" y="287910"/>
                </a:lnTo>
                <a:lnTo>
                  <a:pt x="831963" y="287910"/>
                </a:lnTo>
                <a:lnTo>
                  <a:pt x="818877" y="287805"/>
                </a:lnTo>
                <a:lnTo>
                  <a:pt x="817650" y="287366"/>
                </a:lnTo>
                <a:close/>
              </a:path>
              <a:path w="1882140" h="819785">
                <a:moveTo>
                  <a:pt x="808177" y="286912"/>
                </a:moveTo>
                <a:lnTo>
                  <a:pt x="811928" y="290914"/>
                </a:lnTo>
                <a:lnTo>
                  <a:pt x="812542" y="290340"/>
                </a:lnTo>
                <a:lnTo>
                  <a:pt x="812956" y="289608"/>
                </a:lnTo>
                <a:lnTo>
                  <a:pt x="808177" y="286912"/>
                </a:lnTo>
                <a:close/>
              </a:path>
              <a:path w="1882140" h="819785">
                <a:moveTo>
                  <a:pt x="812542" y="290340"/>
                </a:moveTo>
                <a:lnTo>
                  <a:pt x="811928" y="290914"/>
                </a:lnTo>
                <a:lnTo>
                  <a:pt x="812217" y="290914"/>
                </a:lnTo>
                <a:lnTo>
                  <a:pt x="812542" y="290340"/>
                </a:lnTo>
                <a:close/>
              </a:path>
              <a:path w="1882140" h="819785">
                <a:moveTo>
                  <a:pt x="814348" y="286912"/>
                </a:moveTo>
                <a:lnTo>
                  <a:pt x="808177" y="286912"/>
                </a:lnTo>
                <a:lnTo>
                  <a:pt x="812956" y="289608"/>
                </a:lnTo>
                <a:lnTo>
                  <a:pt x="812542" y="290340"/>
                </a:lnTo>
                <a:lnTo>
                  <a:pt x="815533" y="287543"/>
                </a:lnTo>
                <a:lnTo>
                  <a:pt x="814503" y="287543"/>
                </a:lnTo>
                <a:lnTo>
                  <a:pt x="814348" y="286912"/>
                </a:lnTo>
                <a:close/>
              </a:path>
              <a:path w="1882140" h="819785">
                <a:moveTo>
                  <a:pt x="820727" y="282644"/>
                </a:moveTo>
                <a:lnTo>
                  <a:pt x="817941" y="285292"/>
                </a:lnTo>
                <a:lnTo>
                  <a:pt x="818268" y="286622"/>
                </a:lnTo>
                <a:lnTo>
                  <a:pt x="817264" y="286868"/>
                </a:lnTo>
                <a:lnTo>
                  <a:pt x="817315" y="287014"/>
                </a:lnTo>
                <a:lnTo>
                  <a:pt x="817650" y="287366"/>
                </a:lnTo>
                <a:lnTo>
                  <a:pt x="818877" y="287805"/>
                </a:lnTo>
                <a:lnTo>
                  <a:pt x="820727" y="282644"/>
                </a:lnTo>
                <a:close/>
              </a:path>
              <a:path w="1882140" h="819785">
                <a:moveTo>
                  <a:pt x="828305" y="282644"/>
                </a:moveTo>
                <a:lnTo>
                  <a:pt x="820727" y="282644"/>
                </a:lnTo>
                <a:lnTo>
                  <a:pt x="818877" y="287805"/>
                </a:lnTo>
                <a:lnTo>
                  <a:pt x="831907" y="287805"/>
                </a:lnTo>
                <a:lnTo>
                  <a:pt x="830339" y="284870"/>
                </a:lnTo>
                <a:lnTo>
                  <a:pt x="830066" y="284492"/>
                </a:lnTo>
                <a:lnTo>
                  <a:pt x="828305" y="282644"/>
                </a:lnTo>
                <a:close/>
              </a:path>
              <a:path w="1882140" h="819785">
                <a:moveTo>
                  <a:pt x="813197" y="282219"/>
                </a:moveTo>
                <a:lnTo>
                  <a:pt x="814503" y="287543"/>
                </a:lnTo>
                <a:lnTo>
                  <a:pt x="815898" y="287202"/>
                </a:lnTo>
                <a:lnTo>
                  <a:pt x="816256" y="286868"/>
                </a:lnTo>
                <a:lnTo>
                  <a:pt x="815112" y="286459"/>
                </a:lnTo>
                <a:lnTo>
                  <a:pt x="815682" y="284870"/>
                </a:lnTo>
                <a:lnTo>
                  <a:pt x="813197" y="282219"/>
                </a:lnTo>
                <a:close/>
              </a:path>
              <a:path w="1882140" h="819785">
                <a:moveTo>
                  <a:pt x="815898" y="287202"/>
                </a:moveTo>
                <a:lnTo>
                  <a:pt x="814503" y="287543"/>
                </a:lnTo>
                <a:lnTo>
                  <a:pt x="815533" y="287543"/>
                </a:lnTo>
                <a:lnTo>
                  <a:pt x="815898" y="287202"/>
                </a:lnTo>
                <a:close/>
              </a:path>
              <a:path w="1882140" h="819785">
                <a:moveTo>
                  <a:pt x="817192" y="286885"/>
                </a:moveTo>
                <a:lnTo>
                  <a:pt x="816665" y="287014"/>
                </a:lnTo>
                <a:lnTo>
                  <a:pt x="817650" y="287366"/>
                </a:lnTo>
                <a:lnTo>
                  <a:pt x="817192" y="286885"/>
                </a:lnTo>
                <a:close/>
              </a:path>
              <a:path w="1882140" h="819785">
                <a:moveTo>
                  <a:pt x="816256" y="286868"/>
                </a:moveTo>
                <a:lnTo>
                  <a:pt x="815898" y="287202"/>
                </a:lnTo>
                <a:lnTo>
                  <a:pt x="816665" y="287014"/>
                </a:lnTo>
                <a:lnTo>
                  <a:pt x="816256" y="286868"/>
                </a:lnTo>
                <a:close/>
              </a:path>
              <a:path w="1882140" h="819785">
                <a:moveTo>
                  <a:pt x="816962" y="281298"/>
                </a:moveTo>
                <a:lnTo>
                  <a:pt x="815817" y="284492"/>
                </a:lnTo>
                <a:lnTo>
                  <a:pt x="815704" y="284894"/>
                </a:lnTo>
                <a:lnTo>
                  <a:pt x="816947" y="286221"/>
                </a:lnTo>
                <a:lnTo>
                  <a:pt x="816256" y="286868"/>
                </a:lnTo>
                <a:lnTo>
                  <a:pt x="816665" y="287014"/>
                </a:lnTo>
                <a:lnTo>
                  <a:pt x="817084" y="286912"/>
                </a:lnTo>
                <a:lnTo>
                  <a:pt x="816752" y="286424"/>
                </a:lnTo>
                <a:lnTo>
                  <a:pt x="817941" y="285292"/>
                </a:lnTo>
                <a:lnTo>
                  <a:pt x="816962" y="281298"/>
                </a:lnTo>
                <a:close/>
              </a:path>
              <a:path w="1882140" h="819785">
                <a:moveTo>
                  <a:pt x="817941" y="285292"/>
                </a:moveTo>
                <a:lnTo>
                  <a:pt x="816752" y="286424"/>
                </a:lnTo>
                <a:lnTo>
                  <a:pt x="817192" y="286885"/>
                </a:lnTo>
                <a:lnTo>
                  <a:pt x="818268" y="286622"/>
                </a:lnTo>
                <a:lnTo>
                  <a:pt x="817941" y="285292"/>
                </a:lnTo>
                <a:close/>
              </a:path>
              <a:path w="1882140" h="819785">
                <a:moveTo>
                  <a:pt x="815682" y="284870"/>
                </a:moveTo>
                <a:lnTo>
                  <a:pt x="815112" y="286459"/>
                </a:lnTo>
                <a:lnTo>
                  <a:pt x="816256" y="286868"/>
                </a:lnTo>
                <a:lnTo>
                  <a:pt x="816947" y="286221"/>
                </a:lnTo>
                <a:lnTo>
                  <a:pt x="815682" y="284870"/>
                </a:lnTo>
                <a:close/>
              </a:path>
              <a:path w="1882140" h="819785">
                <a:moveTo>
                  <a:pt x="827021" y="281298"/>
                </a:moveTo>
                <a:lnTo>
                  <a:pt x="816962" y="281298"/>
                </a:lnTo>
                <a:lnTo>
                  <a:pt x="817941" y="285292"/>
                </a:lnTo>
                <a:lnTo>
                  <a:pt x="820727" y="282644"/>
                </a:lnTo>
                <a:lnTo>
                  <a:pt x="828305" y="282644"/>
                </a:lnTo>
                <a:lnTo>
                  <a:pt x="827021" y="281298"/>
                </a:lnTo>
                <a:close/>
              </a:path>
              <a:path w="1882140" h="819785">
                <a:moveTo>
                  <a:pt x="816632" y="282219"/>
                </a:moveTo>
                <a:lnTo>
                  <a:pt x="813197" y="282219"/>
                </a:lnTo>
                <a:lnTo>
                  <a:pt x="815682" y="284870"/>
                </a:lnTo>
                <a:lnTo>
                  <a:pt x="816632" y="282219"/>
                </a:lnTo>
                <a:close/>
              </a:path>
              <a:path w="1882140" h="819785">
                <a:moveTo>
                  <a:pt x="847056" y="326266"/>
                </a:moveTo>
                <a:lnTo>
                  <a:pt x="836520" y="329341"/>
                </a:lnTo>
                <a:lnTo>
                  <a:pt x="839598" y="339864"/>
                </a:lnTo>
                <a:lnTo>
                  <a:pt x="850133" y="336790"/>
                </a:lnTo>
                <a:lnTo>
                  <a:pt x="847056" y="326266"/>
                </a:lnTo>
                <a:close/>
              </a:path>
              <a:path w="1882140" h="819785">
                <a:moveTo>
                  <a:pt x="855058" y="353628"/>
                </a:moveTo>
                <a:lnTo>
                  <a:pt x="844522" y="356702"/>
                </a:lnTo>
                <a:lnTo>
                  <a:pt x="846832" y="364600"/>
                </a:lnTo>
                <a:lnTo>
                  <a:pt x="863250" y="419523"/>
                </a:lnTo>
                <a:lnTo>
                  <a:pt x="865122" y="424283"/>
                </a:lnTo>
                <a:lnTo>
                  <a:pt x="875338" y="420274"/>
                </a:lnTo>
                <a:lnTo>
                  <a:pt x="874311" y="417663"/>
                </a:lnTo>
                <a:lnTo>
                  <a:pt x="868414" y="417663"/>
                </a:lnTo>
                <a:lnTo>
                  <a:pt x="873522" y="415658"/>
                </a:lnTo>
                <a:lnTo>
                  <a:pt x="857368" y="361526"/>
                </a:lnTo>
                <a:lnTo>
                  <a:pt x="855058" y="353628"/>
                </a:lnTo>
                <a:close/>
              </a:path>
              <a:path w="1882140" h="819785">
                <a:moveTo>
                  <a:pt x="873522" y="415658"/>
                </a:moveTo>
                <a:lnTo>
                  <a:pt x="868414" y="417663"/>
                </a:lnTo>
                <a:lnTo>
                  <a:pt x="873673" y="416095"/>
                </a:lnTo>
                <a:lnTo>
                  <a:pt x="873522" y="415658"/>
                </a:lnTo>
                <a:close/>
              </a:path>
              <a:path w="1882140" h="819785">
                <a:moveTo>
                  <a:pt x="873607" y="415872"/>
                </a:moveTo>
                <a:lnTo>
                  <a:pt x="873673" y="416095"/>
                </a:lnTo>
                <a:lnTo>
                  <a:pt x="868414" y="417663"/>
                </a:lnTo>
                <a:lnTo>
                  <a:pt x="874311" y="417663"/>
                </a:lnTo>
                <a:lnTo>
                  <a:pt x="873607" y="415872"/>
                </a:lnTo>
                <a:close/>
              </a:path>
              <a:path w="1882140" h="819785">
                <a:moveTo>
                  <a:pt x="873543" y="415658"/>
                </a:moveTo>
                <a:lnTo>
                  <a:pt x="873607" y="415872"/>
                </a:lnTo>
                <a:lnTo>
                  <a:pt x="873543" y="415658"/>
                </a:lnTo>
                <a:close/>
              </a:path>
              <a:path w="1882140" h="819785">
                <a:moveTo>
                  <a:pt x="881760" y="436601"/>
                </a:moveTo>
                <a:lnTo>
                  <a:pt x="871544" y="440610"/>
                </a:lnTo>
                <a:lnTo>
                  <a:pt x="872186" y="442243"/>
                </a:lnTo>
                <a:lnTo>
                  <a:pt x="872427" y="442704"/>
                </a:lnTo>
                <a:lnTo>
                  <a:pt x="877110" y="450938"/>
                </a:lnTo>
                <a:lnTo>
                  <a:pt x="886654" y="445522"/>
                </a:lnTo>
                <a:lnTo>
                  <a:pt x="883511" y="439996"/>
                </a:lnTo>
                <a:lnTo>
                  <a:pt x="877199" y="439996"/>
                </a:lnTo>
                <a:lnTo>
                  <a:pt x="881971" y="437288"/>
                </a:lnTo>
                <a:lnTo>
                  <a:pt x="881760" y="436601"/>
                </a:lnTo>
                <a:close/>
              </a:path>
              <a:path w="1882140" h="819785">
                <a:moveTo>
                  <a:pt x="881971" y="437288"/>
                </a:moveTo>
                <a:lnTo>
                  <a:pt x="877199" y="439996"/>
                </a:lnTo>
                <a:lnTo>
                  <a:pt x="882307" y="437991"/>
                </a:lnTo>
                <a:lnTo>
                  <a:pt x="882164" y="437627"/>
                </a:lnTo>
                <a:lnTo>
                  <a:pt x="881971" y="437288"/>
                </a:lnTo>
                <a:close/>
              </a:path>
              <a:path w="1882140" h="819785">
                <a:moveTo>
                  <a:pt x="882164" y="437627"/>
                </a:moveTo>
                <a:lnTo>
                  <a:pt x="882307" y="437991"/>
                </a:lnTo>
                <a:lnTo>
                  <a:pt x="877199" y="439996"/>
                </a:lnTo>
                <a:lnTo>
                  <a:pt x="883511" y="439996"/>
                </a:lnTo>
                <a:lnTo>
                  <a:pt x="882164" y="437627"/>
                </a:lnTo>
                <a:close/>
              </a:path>
              <a:path w="1882140" h="819785">
                <a:moveTo>
                  <a:pt x="882030" y="437288"/>
                </a:moveTo>
                <a:lnTo>
                  <a:pt x="882164" y="437627"/>
                </a:lnTo>
                <a:lnTo>
                  <a:pt x="882030" y="437288"/>
                </a:lnTo>
                <a:close/>
              </a:path>
              <a:path w="1882140" h="819785">
                <a:moveTo>
                  <a:pt x="895112" y="456780"/>
                </a:moveTo>
                <a:lnTo>
                  <a:pt x="891785" y="465711"/>
                </a:lnTo>
                <a:lnTo>
                  <a:pt x="895075" y="466934"/>
                </a:lnTo>
                <a:lnTo>
                  <a:pt x="896063" y="467014"/>
                </a:lnTo>
                <a:lnTo>
                  <a:pt x="902912" y="465678"/>
                </a:lnTo>
                <a:lnTo>
                  <a:pt x="903654" y="465350"/>
                </a:lnTo>
                <a:lnTo>
                  <a:pt x="908911" y="461437"/>
                </a:lnTo>
                <a:lnTo>
                  <a:pt x="896023" y="461437"/>
                </a:lnTo>
                <a:lnTo>
                  <a:pt x="895112" y="456780"/>
                </a:lnTo>
                <a:close/>
              </a:path>
              <a:path w="1882140" h="819785">
                <a:moveTo>
                  <a:pt x="896488" y="455761"/>
                </a:moveTo>
                <a:lnTo>
                  <a:pt x="895413" y="455970"/>
                </a:lnTo>
                <a:lnTo>
                  <a:pt x="895112" y="456780"/>
                </a:lnTo>
                <a:lnTo>
                  <a:pt x="896023" y="461437"/>
                </a:lnTo>
                <a:lnTo>
                  <a:pt x="897936" y="456299"/>
                </a:lnTo>
                <a:lnTo>
                  <a:pt x="896488" y="455761"/>
                </a:lnTo>
                <a:close/>
              </a:path>
              <a:path w="1882140" h="819785">
                <a:moveTo>
                  <a:pt x="898764" y="455317"/>
                </a:moveTo>
                <a:lnTo>
                  <a:pt x="896488" y="455761"/>
                </a:lnTo>
                <a:lnTo>
                  <a:pt x="897936" y="456299"/>
                </a:lnTo>
                <a:lnTo>
                  <a:pt x="896023" y="461437"/>
                </a:lnTo>
                <a:lnTo>
                  <a:pt x="908911" y="461437"/>
                </a:lnTo>
                <a:lnTo>
                  <a:pt x="909759" y="460805"/>
                </a:lnTo>
                <a:lnTo>
                  <a:pt x="910110" y="460457"/>
                </a:lnTo>
                <a:lnTo>
                  <a:pt x="901042" y="460457"/>
                </a:lnTo>
                <a:lnTo>
                  <a:pt x="897763" y="456062"/>
                </a:lnTo>
                <a:lnTo>
                  <a:pt x="898764" y="455317"/>
                </a:lnTo>
                <a:close/>
              </a:path>
              <a:path w="1882140" h="819785">
                <a:moveTo>
                  <a:pt x="899990" y="455077"/>
                </a:moveTo>
                <a:lnTo>
                  <a:pt x="898764" y="455317"/>
                </a:lnTo>
                <a:lnTo>
                  <a:pt x="897763" y="456062"/>
                </a:lnTo>
                <a:lnTo>
                  <a:pt x="901042" y="460457"/>
                </a:lnTo>
                <a:lnTo>
                  <a:pt x="899990" y="455077"/>
                </a:lnTo>
                <a:close/>
              </a:path>
              <a:path w="1882140" h="819785">
                <a:moveTo>
                  <a:pt x="903887" y="455077"/>
                </a:moveTo>
                <a:lnTo>
                  <a:pt x="899990" y="455077"/>
                </a:lnTo>
                <a:lnTo>
                  <a:pt x="901042" y="460457"/>
                </a:lnTo>
                <a:lnTo>
                  <a:pt x="910110" y="460457"/>
                </a:lnTo>
                <a:lnTo>
                  <a:pt x="912943" y="456721"/>
                </a:lnTo>
                <a:lnTo>
                  <a:pt x="906062" y="456721"/>
                </a:lnTo>
                <a:lnTo>
                  <a:pt x="903887" y="455077"/>
                </a:lnTo>
                <a:close/>
              </a:path>
              <a:path w="1882140" h="819785">
                <a:moveTo>
                  <a:pt x="895413" y="455970"/>
                </a:moveTo>
                <a:lnTo>
                  <a:pt x="894970" y="456057"/>
                </a:lnTo>
                <a:lnTo>
                  <a:pt x="895112" y="456780"/>
                </a:lnTo>
                <a:lnTo>
                  <a:pt x="895413" y="455970"/>
                </a:lnTo>
                <a:close/>
              </a:path>
              <a:path w="1882140" h="819785">
                <a:moveTo>
                  <a:pt x="902783" y="452325"/>
                </a:moveTo>
                <a:lnTo>
                  <a:pt x="902156" y="452792"/>
                </a:lnTo>
                <a:lnTo>
                  <a:pt x="901685" y="453414"/>
                </a:lnTo>
                <a:lnTo>
                  <a:pt x="906062" y="456721"/>
                </a:lnTo>
                <a:lnTo>
                  <a:pt x="902783" y="452325"/>
                </a:lnTo>
                <a:close/>
              </a:path>
              <a:path w="1882140" h="819785">
                <a:moveTo>
                  <a:pt x="916272" y="452325"/>
                </a:moveTo>
                <a:lnTo>
                  <a:pt x="902783" y="452325"/>
                </a:lnTo>
                <a:lnTo>
                  <a:pt x="906062" y="456721"/>
                </a:lnTo>
                <a:lnTo>
                  <a:pt x="912943" y="456721"/>
                </a:lnTo>
                <a:lnTo>
                  <a:pt x="916272" y="452325"/>
                </a:lnTo>
                <a:close/>
              </a:path>
              <a:path w="1882140" h="819785">
                <a:moveTo>
                  <a:pt x="895613" y="455435"/>
                </a:moveTo>
                <a:lnTo>
                  <a:pt x="895413" y="455970"/>
                </a:lnTo>
                <a:lnTo>
                  <a:pt x="896488" y="455761"/>
                </a:lnTo>
                <a:lnTo>
                  <a:pt x="895613" y="455435"/>
                </a:lnTo>
                <a:close/>
              </a:path>
              <a:path w="1882140" h="819785">
                <a:moveTo>
                  <a:pt x="902156" y="452792"/>
                </a:moveTo>
                <a:lnTo>
                  <a:pt x="898764" y="455317"/>
                </a:lnTo>
                <a:lnTo>
                  <a:pt x="899990" y="455077"/>
                </a:lnTo>
                <a:lnTo>
                  <a:pt x="903887" y="455077"/>
                </a:lnTo>
                <a:lnTo>
                  <a:pt x="901685" y="453414"/>
                </a:lnTo>
                <a:lnTo>
                  <a:pt x="902156" y="452792"/>
                </a:lnTo>
                <a:close/>
              </a:path>
              <a:path w="1882140" h="819785">
                <a:moveTo>
                  <a:pt x="907675" y="445503"/>
                </a:moveTo>
                <a:lnTo>
                  <a:pt x="902156" y="452792"/>
                </a:lnTo>
                <a:lnTo>
                  <a:pt x="902783" y="452325"/>
                </a:lnTo>
                <a:lnTo>
                  <a:pt x="916272" y="452325"/>
                </a:lnTo>
                <a:lnTo>
                  <a:pt x="916903" y="451491"/>
                </a:lnTo>
                <a:lnTo>
                  <a:pt x="917070" y="451227"/>
                </a:lnTo>
                <a:lnTo>
                  <a:pt x="918511" y="448434"/>
                </a:lnTo>
                <a:lnTo>
                  <a:pt x="912337" y="448434"/>
                </a:lnTo>
                <a:lnTo>
                  <a:pt x="907460" y="445920"/>
                </a:lnTo>
                <a:lnTo>
                  <a:pt x="907675" y="445503"/>
                </a:lnTo>
                <a:close/>
              </a:path>
              <a:path w="1882140" h="819785">
                <a:moveTo>
                  <a:pt x="907960" y="445128"/>
                </a:moveTo>
                <a:lnTo>
                  <a:pt x="907675" y="445503"/>
                </a:lnTo>
                <a:lnTo>
                  <a:pt x="907460" y="445920"/>
                </a:lnTo>
                <a:lnTo>
                  <a:pt x="912337" y="448434"/>
                </a:lnTo>
                <a:lnTo>
                  <a:pt x="907960" y="445128"/>
                </a:lnTo>
                <a:close/>
              </a:path>
              <a:path w="1882140" h="819785">
                <a:moveTo>
                  <a:pt x="920218" y="445128"/>
                </a:moveTo>
                <a:lnTo>
                  <a:pt x="907960" y="445128"/>
                </a:lnTo>
                <a:lnTo>
                  <a:pt x="912337" y="448434"/>
                </a:lnTo>
                <a:lnTo>
                  <a:pt x="918511" y="448434"/>
                </a:lnTo>
                <a:lnTo>
                  <a:pt x="920218" y="445128"/>
                </a:lnTo>
                <a:close/>
              </a:path>
              <a:path w="1882140" h="819785">
                <a:moveTo>
                  <a:pt x="914865" y="431589"/>
                </a:moveTo>
                <a:lnTo>
                  <a:pt x="907675" y="445503"/>
                </a:lnTo>
                <a:lnTo>
                  <a:pt x="907960" y="445128"/>
                </a:lnTo>
                <a:lnTo>
                  <a:pt x="920218" y="445128"/>
                </a:lnTo>
                <a:lnTo>
                  <a:pt x="924901" y="436051"/>
                </a:lnTo>
                <a:lnTo>
                  <a:pt x="925770" y="433862"/>
                </a:lnTo>
                <a:lnTo>
                  <a:pt x="919866" y="433862"/>
                </a:lnTo>
                <a:lnTo>
                  <a:pt x="914765" y="431841"/>
                </a:lnTo>
                <a:lnTo>
                  <a:pt x="914865" y="431589"/>
                </a:lnTo>
                <a:close/>
              </a:path>
              <a:path w="1882140" h="819785">
                <a:moveTo>
                  <a:pt x="914989" y="431348"/>
                </a:moveTo>
                <a:lnTo>
                  <a:pt x="914865" y="431589"/>
                </a:lnTo>
                <a:lnTo>
                  <a:pt x="914765" y="431841"/>
                </a:lnTo>
                <a:lnTo>
                  <a:pt x="919866" y="433862"/>
                </a:lnTo>
                <a:lnTo>
                  <a:pt x="914989" y="431348"/>
                </a:lnTo>
                <a:close/>
              </a:path>
              <a:path w="1882140" h="819785">
                <a:moveTo>
                  <a:pt x="926768" y="431348"/>
                </a:moveTo>
                <a:lnTo>
                  <a:pt x="914989" y="431348"/>
                </a:lnTo>
                <a:lnTo>
                  <a:pt x="919866" y="433862"/>
                </a:lnTo>
                <a:lnTo>
                  <a:pt x="925770" y="433862"/>
                </a:lnTo>
                <a:lnTo>
                  <a:pt x="926768" y="431348"/>
                </a:lnTo>
                <a:close/>
              </a:path>
              <a:path w="1882140" h="819785">
                <a:moveTo>
                  <a:pt x="925586" y="404464"/>
                </a:moveTo>
                <a:lnTo>
                  <a:pt x="924804" y="406554"/>
                </a:lnTo>
                <a:lnTo>
                  <a:pt x="914865" y="431589"/>
                </a:lnTo>
                <a:lnTo>
                  <a:pt x="914989" y="431348"/>
                </a:lnTo>
                <a:lnTo>
                  <a:pt x="926768" y="431348"/>
                </a:lnTo>
                <a:lnTo>
                  <a:pt x="935008" y="410596"/>
                </a:lnTo>
                <a:lnTo>
                  <a:pt x="935866" y="408307"/>
                </a:lnTo>
                <a:lnTo>
                  <a:pt x="925586" y="404464"/>
                </a:lnTo>
                <a:close/>
              </a:path>
              <a:path w="1882140" h="819785">
                <a:moveTo>
                  <a:pt x="935592" y="377768"/>
                </a:moveTo>
                <a:lnTo>
                  <a:pt x="931744" y="388036"/>
                </a:lnTo>
                <a:lnTo>
                  <a:pt x="942024" y="391879"/>
                </a:lnTo>
                <a:lnTo>
                  <a:pt x="945872" y="381612"/>
                </a:lnTo>
                <a:lnTo>
                  <a:pt x="935592" y="377768"/>
                </a:lnTo>
                <a:close/>
              </a:path>
              <a:path w="1882140" h="819785">
                <a:moveTo>
                  <a:pt x="977306" y="304567"/>
                </a:moveTo>
                <a:lnTo>
                  <a:pt x="941749" y="361340"/>
                </a:lnTo>
                <a:lnTo>
                  <a:pt x="952029" y="365184"/>
                </a:lnTo>
                <a:lnTo>
                  <a:pt x="963590" y="334338"/>
                </a:lnTo>
                <a:lnTo>
                  <a:pt x="958769" y="331565"/>
                </a:lnTo>
                <a:lnTo>
                  <a:pt x="965131" y="331565"/>
                </a:lnTo>
                <a:lnTo>
                  <a:pt x="970423" y="322552"/>
                </a:lnTo>
                <a:lnTo>
                  <a:pt x="970242" y="322552"/>
                </a:lnTo>
                <a:lnTo>
                  <a:pt x="966299" y="318738"/>
                </a:lnTo>
                <a:lnTo>
                  <a:pt x="973939" y="318738"/>
                </a:lnTo>
                <a:lnTo>
                  <a:pt x="975324" y="317309"/>
                </a:lnTo>
                <a:lnTo>
                  <a:pt x="974724" y="317309"/>
                </a:lnTo>
                <a:lnTo>
                  <a:pt x="972574" y="312266"/>
                </a:lnTo>
                <a:lnTo>
                  <a:pt x="977319" y="312266"/>
                </a:lnTo>
                <a:lnTo>
                  <a:pt x="977593" y="310131"/>
                </a:lnTo>
                <a:lnTo>
                  <a:pt x="985381" y="310131"/>
                </a:lnTo>
                <a:lnTo>
                  <a:pt x="987281" y="307299"/>
                </a:lnTo>
                <a:lnTo>
                  <a:pt x="984953" y="305740"/>
                </a:lnTo>
                <a:lnTo>
                  <a:pt x="984167" y="305446"/>
                </a:lnTo>
                <a:lnTo>
                  <a:pt x="977306" y="304567"/>
                </a:lnTo>
                <a:close/>
              </a:path>
              <a:path w="1882140" h="819785">
                <a:moveTo>
                  <a:pt x="958769" y="331565"/>
                </a:moveTo>
                <a:lnTo>
                  <a:pt x="963504" y="334338"/>
                </a:lnTo>
                <a:lnTo>
                  <a:pt x="963743" y="333929"/>
                </a:lnTo>
                <a:lnTo>
                  <a:pt x="963909" y="333487"/>
                </a:lnTo>
                <a:lnTo>
                  <a:pt x="958769" y="331565"/>
                </a:lnTo>
                <a:close/>
              </a:path>
              <a:path w="1882140" h="819785">
                <a:moveTo>
                  <a:pt x="963743" y="333929"/>
                </a:moveTo>
                <a:lnTo>
                  <a:pt x="963504" y="334338"/>
                </a:lnTo>
                <a:lnTo>
                  <a:pt x="963743" y="333929"/>
                </a:lnTo>
                <a:close/>
              </a:path>
              <a:path w="1882140" h="819785">
                <a:moveTo>
                  <a:pt x="965131" y="331565"/>
                </a:moveTo>
                <a:lnTo>
                  <a:pt x="958769" y="331565"/>
                </a:lnTo>
                <a:lnTo>
                  <a:pt x="963909" y="333487"/>
                </a:lnTo>
                <a:lnTo>
                  <a:pt x="963743" y="333929"/>
                </a:lnTo>
                <a:lnTo>
                  <a:pt x="965131" y="331565"/>
                </a:lnTo>
                <a:close/>
              </a:path>
              <a:path w="1882140" h="819785">
                <a:moveTo>
                  <a:pt x="966299" y="318738"/>
                </a:moveTo>
                <a:lnTo>
                  <a:pt x="970242" y="322552"/>
                </a:lnTo>
                <a:lnTo>
                  <a:pt x="970700" y="322079"/>
                </a:lnTo>
                <a:lnTo>
                  <a:pt x="971033" y="321511"/>
                </a:lnTo>
                <a:lnTo>
                  <a:pt x="966299" y="318738"/>
                </a:lnTo>
                <a:close/>
              </a:path>
              <a:path w="1882140" h="819785">
                <a:moveTo>
                  <a:pt x="970700" y="322079"/>
                </a:moveTo>
                <a:lnTo>
                  <a:pt x="970242" y="322552"/>
                </a:lnTo>
                <a:lnTo>
                  <a:pt x="970423" y="322552"/>
                </a:lnTo>
                <a:lnTo>
                  <a:pt x="970700" y="322079"/>
                </a:lnTo>
                <a:close/>
              </a:path>
              <a:path w="1882140" h="819785">
                <a:moveTo>
                  <a:pt x="973939" y="318738"/>
                </a:moveTo>
                <a:lnTo>
                  <a:pt x="966299" y="318738"/>
                </a:lnTo>
                <a:lnTo>
                  <a:pt x="971033" y="321511"/>
                </a:lnTo>
                <a:lnTo>
                  <a:pt x="970700" y="322079"/>
                </a:lnTo>
                <a:lnTo>
                  <a:pt x="973939" y="318738"/>
                </a:lnTo>
                <a:close/>
              </a:path>
              <a:path w="1882140" h="819785">
                <a:moveTo>
                  <a:pt x="972574" y="312266"/>
                </a:moveTo>
                <a:lnTo>
                  <a:pt x="974724" y="317309"/>
                </a:lnTo>
                <a:lnTo>
                  <a:pt x="975745" y="316875"/>
                </a:lnTo>
                <a:lnTo>
                  <a:pt x="976459" y="316138"/>
                </a:lnTo>
                <a:lnTo>
                  <a:pt x="972574" y="312266"/>
                </a:lnTo>
                <a:close/>
              </a:path>
              <a:path w="1882140" h="819785">
                <a:moveTo>
                  <a:pt x="975745" y="316875"/>
                </a:moveTo>
                <a:lnTo>
                  <a:pt x="974724" y="317309"/>
                </a:lnTo>
                <a:lnTo>
                  <a:pt x="975324" y="317309"/>
                </a:lnTo>
                <a:lnTo>
                  <a:pt x="975745" y="316875"/>
                </a:lnTo>
                <a:close/>
              </a:path>
              <a:path w="1882140" h="819785">
                <a:moveTo>
                  <a:pt x="977319" y="312266"/>
                </a:moveTo>
                <a:lnTo>
                  <a:pt x="972574" y="312266"/>
                </a:lnTo>
                <a:lnTo>
                  <a:pt x="976483" y="316046"/>
                </a:lnTo>
                <a:lnTo>
                  <a:pt x="975745" y="316875"/>
                </a:lnTo>
                <a:lnTo>
                  <a:pt x="978373" y="315757"/>
                </a:lnTo>
                <a:lnTo>
                  <a:pt x="976896" y="315568"/>
                </a:lnTo>
                <a:lnTo>
                  <a:pt x="977319" y="312266"/>
                </a:lnTo>
                <a:close/>
              </a:path>
              <a:path w="1882140" h="819785">
                <a:moveTo>
                  <a:pt x="980632" y="316046"/>
                </a:moveTo>
                <a:lnTo>
                  <a:pt x="981169" y="316406"/>
                </a:lnTo>
                <a:lnTo>
                  <a:pt x="981349" y="316138"/>
                </a:lnTo>
                <a:lnTo>
                  <a:pt x="980632" y="316046"/>
                </a:lnTo>
                <a:close/>
              </a:path>
              <a:path w="1882140" h="819785">
                <a:moveTo>
                  <a:pt x="982061" y="315078"/>
                </a:moveTo>
                <a:lnTo>
                  <a:pt x="981349" y="316138"/>
                </a:lnTo>
                <a:lnTo>
                  <a:pt x="981915" y="316211"/>
                </a:lnTo>
                <a:lnTo>
                  <a:pt x="982061" y="315078"/>
                </a:lnTo>
                <a:close/>
              </a:path>
              <a:path w="1882140" h="819785">
                <a:moveTo>
                  <a:pt x="982613" y="310773"/>
                </a:moveTo>
                <a:lnTo>
                  <a:pt x="979557" y="315327"/>
                </a:lnTo>
                <a:lnTo>
                  <a:pt x="980632" y="316046"/>
                </a:lnTo>
                <a:lnTo>
                  <a:pt x="981349" y="316138"/>
                </a:lnTo>
                <a:lnTo>
                  <a:pt x="982061" y="315078"/>
                </a:lnTo>
                <a:lnTo>
                  <a:pt x="982613" y="310773"/>
                </a:lnTo>
                <a:close/>
              </a:path>
              <a:path w="1882140" h="819785">
                <a:moveTo>
                  <a:pt x="979626" y="315224"/>
                </a:moveTo>
                <a:lnTo>
                  <a:pt x="978373" y="315757"/>
                </a:lnTo>
                <a:lnTo>
                  <a:pt x="980632" y="316046"/>
                </a:lnTo>
                <a:lnTo>
                  <a:pt x="979557" y="315327"/>
                </a:lnTo>
                <a:close/>
              </a:path>
              <a:path w="1882140" h="819785">
                <a:moveTo>
                  <a:pt x="977593" y="310131"/>
                </a:moveTo>
                <a:lnTo>
                  <a:pt x="976896" y="315568"/>
                </a:lnTo>
                <a:lnTo>
                  <a:pt x="978373" y="315757"/>
                </a:lnTo>
                <a:lnTo>
                  <a:pt x="979588" y="315240"/>
                </a:lnTo>
                <a:lnTo>
                  <a:pt x="979703" y="315078"/>
                </a:lnTo>
                <a:lnTo>
                  <a:pt x="977593" y="310131"/>
                </a:lnTo>
                <a:close/>
              </a:path>
              <a:path w="1882140" h="819785">
                <a:moveTo>
                  <a:pt x="985381" y="310131"/>
                </a:moveTo>
                <a:lnTo>
                  <a:pt x="977593" y="310131"/>
                </a:lnTo>
                <a:lnTo>
                  <a:pt x="979711" y="315097"/>
                </a:lnTo>
                <a:lnTo>
                  <a:pt x="982613" y="310773"/>
                </a:lnTo>
                <a:lnTo>
                  <a:pt x="984950" y="310773"/>
                </a:lnTo>
                <a:lnTo>
                  <a:pt x="985381" y="310131"/>
                </a:lnTo>
                <a:close/>
              </a:path>
              <a:path w="1882140" h="819785">
                <a:moveTo>
                  <a:pt x="984950" y="310773"/>
                </a:moveTo>
                <a:lnTo>
                  <a:pt x="982613" y="310773"/>
                </a:lnTo>
                <a:lnTo>
                  <a:pt x="982061" y="315078"/>
                </a:lnTo>
                <a:lnTo>
                  <a:pt x="984950" y="310773"/>
                </a:lnTo>
                <a:close/>
              </a:path>
              <a:path w="1882140" h="819785">
                <a:moveTo>
                  <a:pt x="1000409" y="322249"/>
                </a:moveTo>
                <a:lnTo>
                  <a:pt x="990816" y="327576"/>
                </a:lnTo>
                <a:lnTo>
                  <a:pt x="996149" y="337158"/>
                </a:lnTo>
                <a:lnTo>
                  <a:pt x="1005743" y="331831"/>
                </a:lnTo>
                <a:lnTo>
                  <a:pt x="1000409" y="322249"/>
                </a:lnTo>
                <a:close/>
              </a:path>
              <a:path w="1882140" h="819785">
                <a:moveTo>
                  <a:pt x="1013080" y="348344"/>
                </a:moveTo>
                <a:lnTo>
                  <a:pt x="1003017" y="352723"/>
                </a:lnTo>
                <a:lnTo>
                  <a:pt x="1008955" y="366335"/>
                </a:lnTo>
                <a:lnTo>
                  <a:pt x="1026624" y="406434"/>
                </a:lnTo>
                <a:lnTo>
                  <a:pt x="1026845" y="406830"/>
                </a:lnTo>
                <a:lnTo>
                  <a:pt x="1032882" y="416921"/>
                </a:lnTo>
                <a:lnTo>
                  <a:pt x="1042304" y="411296"/>
                </a:lnTo>
                <a:lnTo>
                  <a:pt x="1037949" y="404018"/>
                </a:lnTo>
                <a:lnTo>
                  <a:pt x="1031556" y="404018"/>
                </a:lnTo>
                <a:lnTo>
                  <a:pt x="1036267" y="401206"/>
                </a:lnTo>
                <a:lnTo>
                  <a:pt x="1019018" y="361957"/>
                </a:lnTo>
                <a:lnTo>
                  <a:pt x="1013080" y="348344"/>
                </a:lnTo>
                <a:close/>
              </a:path>
              <a:path w="1882140" h="819785">
                <a:moveTo>
                  <a:pt x="1036267" y="401206"/>
                </a:moveTo>
                <a:lnTo>
                  <a:pt x="1031556" y="404018"/>
                </a:lnTo>
                <a:lnTo>
                  <a:pt x="1036579" y="401810"/>
                </a:lnTo>
                <a:lnTo>
                  <a:pt x="1036441" y="401498"/>
                </a:lnTo>
                <a:lnTo>
                  <a:pt x="1036267" y="401206"/>
                </a:lnTo>
                <a:close/>
              </a:path>
              <a:path w="1882140" h="819785">
                <a:moveTo>
                  <a:pt x="1036441" y="401498"/>
                </a:moveTo>
                <a:lnTo>
                  <a:pt x="1036579" y="401810"/>
                </a:lnTo>
                <a:lnTo>
                  <a:pt x="1031556" y="404018"/>
                </a:lnTo>
                <a:lnTo>
                  <a:pt x="1037949" y="404018"/>
                </a:lnTo>
                <a:lnTo>
                  <a:pt x="1036441" y="401498"/>
                </a:lnTo>
                <a:close/>
              </a:path>
              <a:path w="1882140" h="819785">
                <a:moveTo>
                  <a:pt x="1036313" y="401206"/>
                </a:moveTo>
                <a:lnTo>
                  <a:pt x="1036441" y="401498"/>
                </a:lnTo>
                <a:lnTo>
                  <a:pt x="1036313" y="401206"/>
                </a:lnTo>
                <a:close/>
              </a:path>
              <a:path w="1882140" h="819785">
                <a:moveTo>
                  <a:pt x="1051419" y="422642"/>
                </a:moveTo>
                <a:lnTo>
                  <a:pt x="1046128" y="432248"/>
                </a:lnTo>
                <a:lnTo>
                  <a:pt x="1052174" y="435570"/>
                </a:lnTo>
                <a:lnTo>
                  <a:pt x="1052895" y="435789"/>
                </a:lnTo>
                <a:lnTo>
                  <a:pt x="1058490" y="436283"/>
                </a:lnTo>
                <a:lnTo>
                  <a:pt x="1059010" y="430396"/>
                </a:lnTo>
                <a:lnTo>
                  <a:pt x="1054144" y="430396"/>
                </a:lnTo>
                <a:lnTo>
                  <a:pt x="1054627" y="424936"/>
                </a:lnTo>
                <a:lnTo>
                  <a:pt x="1055593" y="424936"/>
                </a:lnTo>
                <a:lnTo>
                  <a:pt x="1051419" y="422642"/>
                </a:lnTo>
                <a:close/>
              </a:path>
              <a:path w="1882140" h="819785">
                <a:moveTo>
                  <a:pt x="1054627" y="424936"/>
                </a:moveTo>
                <a:lnTo>
                  <a:pt x="1054144" y="430396"/>
                </a:lnTo>
                <a:lnTo>
                  <a:pt x="1056790" y="425593"/>
                </a:lnTo>
                <a:lnTo>
                  <a:pt x="1055777" y="425037"/>
                </a:lnTo>
                <a:lnTo>
                  <a:pt x="1054627" y="424936"/>
                </a:lnTo>
                <a:close/>
              </a:path>
              <a:path w="1882140" h="819785">
                <a:moveTo>
                  <a:pt x="1055777" y="425037"/>
                </a:moveTo>
                <a:lnTo>
                  <a:pt x="1056790" y="425593"/>
                </a:lnTo>
                <a:lnTo>
                  <a:pt x="1054144" y="430396"/>
                </a:lnTo>
                <a:lnTo>
                  <a:pt x="1059010" y="430396"/>
                </a:lnTo>
                <a:lnTo>
                  <a:pt x="1059455" y="425361"/>
                </a:lnTo>
                <a:lnTo>
                  <a:pt x="1055777" y="425037"/>
                </a:lnTo>
                <a:close/>
              </a:path>
              <a:path w="1882140" h="819785">
                <a:moveTo>
                  <a:pt x="1055593" y="424936"/>
                </a:moveTo>
                <a:lnTo>
                  <a:pt x="1054627" y="424936"/>
                </a:lnTo>
                <a:lnTo>
                  <a:pt x="1055777" y="425037"/>
                </a:lnTo>
                <a:lnTo>
                  <a:pt x="1055593" y="424936"/>
                </a:lnTo>
                <a:close/>
              </a:path>
              <a:path w="1882140" h="819785">
                <a:moveTo>
                  <a:pt x="1073484" y="412245"/>
                </a:moveTo>
                <a:lnTo>
                  <a:pt x="1068926" y="417790"/>
                </a:lnTo>
                <a:lnTo>
                  <a:pt x="1077409" y="424748"/>
                </a:lnTo>
                <a:lnTo>
                  <a:pt x="1082405" y="418672"/>
                </a:lnTo>
                <a:lnTo>
                  <a:pt x="1082704" y="418210"/>
                </a:lnTo>
                <a:lnTo>
                  <a:pt x="1084375" y="415405"/>
                </a:lnTo>
                <a:lnTo>
                  <a:pt x="1077988" y="415405"/>
                </a:lnTo>
                <a:lnTo>
                  <a:pt x="1073273" y="412601"/>
                </a:lnTo>
                <a:lnTo>
                  <a:pt x="1073484" y="412245"/>
                </a:lnTo>
                <a:close/>
              </a:path>
              <a:path w="1882140" h="819785">
                <a:moveTo>
                  <a:pt x="1073747" y="411927"/>
                </a:moveTo>
                <a:lnTo>
                  <a:pt x="1073484" y="412245"/>
                </a:lnTo>
                <a:lnTo>
                  <a:pt x="1073273" y="412601"/>
                </a:lnTo>
                <a:lnTo>
                  <a:pt x="1077988" y="415405"/>
                </a:lnTo>
                <a:lnTo>
                  <a:pt x="1073747" y="411927"/>
                </a:lnTo>
                <a:close/>
              </a:path>
              <a:path w="1882140" h="819785">
                <a:moveTo>
                  <a:pt x="1086448" y="411927"/>
                </a:moveTo>
                <a:lnTo>
                  <a:pt x="1073747" y="411927"/>
                </a:lnTo>
                <a:lnTo>
                  <a:pt x="1077988" y="415405"/>
                </a:lnTo>
                <a:lnTo>
                  <a:pt x="1084375" y="415405"/>
                </a:lnTo>
                <a:lnTo>
                  <a:pt x="1086448" y="411927"/>
                </a:lnTo>
                <a:close/>
              </a:path>
              <a:path w="1882140" h="819785">
                <a:moveTo>
                  <a:pt x="1083263" y="395843"/>
                </a:moveTo>
                <a:lnTo>
                  <a:pt x="1073484" y="412245"/>
                </a:lnTo>
                <a:lnTo>
                  <a:pt x="1073747" y="411927"/>
                </a:lnTo>
                <a:lnTo>
                  <a:pt x="1086448" y="411927"/>
                </a:lnTo>
                <a:lnTo>
                  <a:pt x="1092837" y="401207"/>
                </a:lnTo>
                <a:lnTo>
                  <a:pt x="1094290" y="398566"/>
                </a:lnTo>
                <a:lnTo>
                  <a:pt x="1088028" y="398566"/>
                </a:lnTo>
                <a:lnTo>
                  <a:pt x="1083218" y="395925"/>
                </a:lnTo>
                <a:close/>
              </a:path>
              <a:path w="1882140" h="819785">
                <a:moveTo>
                  <a:pt x="1083312" y="395761"/>
                </a:moveTo>
                <a:lnTo>
                  <a:pt x="1083218" y="395925"/>
                </a:lnTo>
                <a:lnTo>
                  <a:pt x="1088028" y="398566"/>
                </a:lnTo>
                <a:lnTo>
                  <a:pt x="1083312" y="395761"/>
                </a:lnTo>
                <a:close/>
              </a:path>
              <a:path w="1882140" h="819785">
                <a:moveTo>
                  <a:pt x="1095834" y="395761"/>
                </a:moveTo>
                <a:lnTo>
                  <a:pt x="1083312" y="395761"/>
                </a:lnTo>
                <a:lnTo>
                  <a:pt x="1088028" y="398566"/>
                </a:lnTo>
                <a:lnTo>
                  <a:pt x="1094290" y="398566"/>
                </a:lnTo>
                <a:lnTo>
                  <a:pt x="1095834" y="395761"/>
                </a:lnTo>
                <a:close/>
              </a:path>
              <a:path w="1882140" h="819785">
                <a:moveTo>
                  <a:pt x="1103948" y="358261"/>
                </a:moveTo>
                <a:lnTo>
                  <a:pt x="1083263" y="395843"/>
                </a:lnTo>
                <a:lnTo>
                  <a:pt x="1095834" y="395761"/>
                </a:lnTo>
                <a:lnTo>
                  <a:pt x="1113566" y="363542"/>
                </a:lnTo>
                <a:lnTo>
                  <a:pt x="1103948" y="358261"/>
                </a:lnTo>
                <a:close/>
              </a:path>
              <a:path w="1882140" h="819785">
                <a:moveTo>
                  <a:pt x="1118969" y="332212"/>
                </a:moveTo>
                <a:lnTo>
                  <a:pt x="1117693" y="333452"/>
                </a:lnTo>
                <a:lnTo>
                  <a:pt x="1117365" y="333882"/>
                </a:lnTo>
                <a:lnTo>
                  <a:pt x="1112408" y="342889"/>
                </a:lnTo>
                <a:lnTo>
                  <a:pt x="1122027" y="348170"/>
                </a:lnTo>
                <a:lnTo>
                  <a:pt x="1126011" y="340932"/>
                </a:lnTo>
                <a:lnTo>
                  <a:pt x="1125737" y="340932"/>
                </a:lnTo>
                <a:lnTo>
                  <a:pt x="1121911" y="337001"/>
                </a:lnTo>
                <a:lnTo>
                  <a:pt x="1123631" y="337001"/>
                </a:lnTo>
                <a:lnTo>
                  <a:pt x="1118969" y="332212"/>
                </a:lnTo>
                <a:close/>
              </a:path>
              <a:path w="1882140" h="819785">
                <a:moveTo>
                  <a:pt x="1121911" y="337001"/>
                </a:moveTo>
                <a:lnTo>
                  <a:pt x="1125737" y="340932"/>
                </a:lnTo>
                <a:lnTo>
                  <a:pt x="1126325" y="340360"/>
                </a:lnTo>
                <a:lnTo>
                  <a:pt x="1126533" y="339982"/>
                </a:lnTo>
                <a:lnTo>
                  <a:pt x="1125607" y="339031"/>
                </a:lnTo>
                <a:lnTo>
                  <a:pt x="1121911" y="337001"/>
                </a:lnTo>
                <a:close/>
              </a:path>
              <a:path w="1882140" h="819785">
                <a:moveTo>
                  <a:pt x="1126325" y="340360"/>
                </a:moveTo>
                <a:lnTo>
                  <a:pt x="1125737" y="340932"/>
                </a:lnTo>
                <a:lnTo>
                  <a:pt x="1126011" y="340932"/>
                </a:lnTo>
                <a:lnTo>
                  <a:pt x="1126325" y="340360"/>
                </a:lnTo>
                <a:close/>
              </a:path>
              <a:path w="1882140" h="819785">
                <a:moveTo>
                  <a:pt x="1126533" y="339982"/>
                </a:moveTo>
                <a:lnTo>
                  <a:pt x="1126325" y="340360"/>
                </a:lnTo>
                <a:lnTo>
                  <a:pt x="1126621" y="340073"/>
                </a:lnTo>
                <a:close/>
              </a:path>
              <a:path w="1882140" h="819785">
                <a:moveTo>
                  <a:pt x="1125607" y="339031"/>
                </a:moveTo>
                <a:lnTo>
                  <a:pt x="1126533" y="339982"/>
                </a:lnTo>
                <a:lnTo>
                  <a:pt x="1126720" y="339642"/>
                </a:lnTo>
                <a:lnTo>
                  <a:pt x="1125607" y="339031"/>
                </a:lnTo>
                <a:close/>
              </a:path>
              <a:path w="1882140" h="819785">
                <a:moveTo>
                  <a:pt x="1123631" y="337001"/>
                </a:moveTo>
                <a:lnTo>
                  <a:pt x="1121911" y="337001"/>
                </a:lnTo>
                <a:lnTo>
                  <a:pt x="1125607" y="339031"/>
                </a:lnTo>
                <a:lnTo>
                  <a:pt x="1123631" y="337001"/>
                </a:lnTo>
                <a:close/>
              </a:path>
              <a:path w="1882140" h="819785">
                <a:moveTo>
                  <a:pt x="1169660" y="347800"/>
                </a:moveTo>
                <a:lnTo>
                  <a:pt x="1163324" y="347800"/>
                </a:lnTo>
                <a:lnTo>
                  <a:pt x="1158901" y="351046"/>
                </a:lnTo>
                <a:lnTo>
                  <a:pt x="1173706" y="376562"/>
                </a:lnTo>
                <a:lnTo>
                  <a:pt x="1176283" y="380753"/>
                </a:lnTo>
                <a:lnTo>
                  <a:pt x="1185637" y="375016"/>
                </a:lnTo>
                <a:lnTo>
                  <a:pt x="1184823" y="373693"/>
                </a:lnTo>
                <a:lnTo>
                  <a:pt x="1178383" y="373693"/>
                </a:lnTo>
                <a:lnTo>
                  <a:pt x="1183062" y="370825"/>
                </a:lnTo>
                <a:lnTo>
                  <a:pt x="1169660" y="347800"/>
                </a:lnTo>
                <a:close/>
              </a:path>
              <a:path w="1882140" h="819785">
                <a:moveTo>
                  <a:pt x="1183060" y="370825"/>
                </a:moveTo>
                <a:lnTo>
                  <a:pt x="1178383" y="373693"/>
                </a:lnTo>
                <a:lnTo>
                  <a:pt x="1183129" y="370940"/>
                </a:lnTo>
                <a:close/>
              </a:path>
              <a:path w="1882140" h="819785">
                <a:moveTo>
                  <a:pt x="1183097" y="370885"/>
                </a:moveTo>
                <a:lnTo>
                  <a:pt x="1178383" y="373693"/>
                </a:lnTo>
                <a:lnTo>
                  <a:pt x="1184823" y="373693"/>
                </a:lnTo>
                <a:lnTo>
                  <a:pt x="1183097" y="370885"/>
                </a:lnTo>
                <a:close/>
              </a:path>
              <a:path w="1882140" h="819785">
                <a:moveTo>
                  <a:pt x="1183062" y="370825"/>
                </a:moveTo>
                <a:close/>
              </a:path>
              <a:path w="1882140" h="819785">
                <a:moveTo>
                  <a:pt x="1158726" y="350808"/>
                </a:moveTo>
                <a:lnTo>
                  <a:pt x="1158865" y="351046"/>
                </a:lnTo>
                <a:lnTo>
                  <a:pt x="1158726" y="350808"/>
                </a:lnTo>
                <a:close/>
              </a:path>
              <a:path w="1882140" h="819785">
                <a:moveTo>
                  <a:pt x="1163324" y="347800"/>
                </a:moveTo>
                <a:lnTo>
                  <a:pt x="1158578" y="350553"/>
                </a:lnTo>
                <a:lnTo>
                  <a:pt x="1158726" y="350808"/>
                </a:lnTo>
                <a:lnTo>
                  <a:pt x="1158901" y="351046"/>
                </a:lnTo>
                <a:lnTo>
                  <a:pt x="1163324" y="347800"/>
                </a:lnTo>
                <a:close/>
              </a:path>
              <a:path w="1882140" h="819785">
                <a:moveTo>
                  <a:pt x="1161350" y="335860"/>
                </a:moveTo>
                <a:lnTo>
                  <a:pt x="1154539" y="335860"/>
                </a:lnTo>
                <a:lnTo>
                  <a:pt x="1150789" y="339863"/>
                </a:lnTo>
                <a:lnTo>
                  <a:pt x="1158726" y="350808"/>
                </a:lnTo>
                <a:lnTo>
                  <a:pt x="1158578" y="350553"/>
                </a:lnTo>
                <a:lnTo>
                  <a:pt x="1163324" y="347800"/>
                </a:lnTo>
                <a:lnTo>
                  <a:pt x="1169660" y="347800"/>
                </a:lnTo>
                <a:lnTo>
                  <a:pt x="1167863" y="344712"/>
                </a:lnTo>
                <a:lnTo>
                  <a:pt x="1161350" y="335860"/>
                </a:lnTo>
                <a:close/>
              </a:path>
              <a:path w="1882140" h="819785">
                <a:moveTo>
                  <a:pt x="1150418" y="339516"/>
                </a:moveTo>
                <a:lnTo>
                  <a:pt x="1150674" y="339863"/>
                </a:lnTo>
                <a:lnTo>
                  <a:pt x="1150418" y="339516"/>
                </a:lnTo>
                <a:close/>
              </a:path>
              <a:path w="1882140" h="819785">
                <a:moveTo>
                  <a:pt x="1154539" y="335860"/>
                </a:moveTo>
                <a:lnTo>
                  <a:pt x="1150117" y="339106"/>
                </a:lnTo>
                <a:lnTo>
                  <a:pt x="1150418" y="339516"/>
                </a:lnTo>
                <a:lnTo>
                  <a:pt x="1150789" y="339863"/>
                </a:lnTo>
                <a:lnTo>
                  <a:pt x="1154539" y="335860"/>
                </a:lnTo>
                <a:close/>
              </a:path>
              <a:path w="1882140" h="819785">
                <a:moveTo>
                  <a:pt x="1145101" y="334547"/>
                </a:moveTo>
                <a:lnTo>
                  <a:pt x="1150418" y="339516"/>
                </a:lnTo>
                <a:lnTo>
                  <a:pt x="1150117" y="339106"/>
                </a:lnTo>
                <a:lnTo>
                  <a:pt x="1154539" y="335860"/>
                </a:lnTo>
                <a:lnTo>
                  <a:pt x="1161350" y="335860"/>
                </a:lnTo>
                <a:lnTo>
                  <a:pt x="1160647" y="334904"/>
                </a:lnTo>
                <a:lnTo>
                  <a:pt x="1145819" y="334904"/>
                </a:lnTo>
                <a:lnTo>
                  <a:pt x="1145101" y="334547"/>
                </a:lnTo>
                <a:close/>
              </a:path>
              <a:path w="1882140" h="819785">
                <a:moveTo>
                  <a:pt x="1148265" y="329996"/>
                </a:moveTo>
                <a:lnTo>
                  <a:pt x="1144515" y="333999"/>
                </a:lnTo>
                <a:lnTo>
                  <a:pt x="1145101" y="334547"/>
                </a:lnTo>
                <a:lnTo>
                  <a:pt x="1145819" y="334904"/>
                </a:lnTo>
                <a:lnTo>
                  <a:pt x="1148265" y="329996"/>
                </a:lnTo>
                <a:close/>
              </a:path>
              <a:path w="1882140" h="819785">
                <a:moveTo>
                  <a:pt x="1156298" y="329996"/>
                </a:moveTo>
                <a:lnTo>
                  <a:pt x="1148265" y="329996"/>
                </a:lnTo>
                <a:lnTo>
                  <a:pt x="1145819" y="334904"/>
                </a:lnTo>
                <a:lnTo>
                  <a:pt x="1160647" y="334904"/>
                </a:lnTo>
                <a:lnTo>
                  <a:pt x="1158693" y="332265"/>
                </a:lnTo>
                <a:lnTo>
                  <a:pt x="1158537" y="332089"/>
                </a:lnTo>
                <a:lnTo>
                  <a:pt x="1156298" y="329996"/>
                </a:lnTo>
                <a:close/>
              </a:path>
              <a:path w="1882140" h="819785">
                <a:moveTo>
                  <a:pt x="1140651" y="332335"/>
                </a:moveTo>
                <a:lnTo>
                  <a:pt x="1145101" y="334547"/>
                </a:lnTo>
                <a:lnTo>
                  <a:pt x="1144515" y="333999"/>
                </a:lnTo>
                <a:lnTo>
                  <a:pt x="1146052" y="332358"/>
                </a:lnTo>
                <a:lnTo>
                  <a:pt x="1141886" y="332358"/>
                </a:lnTo>
                <a:lnTo>
                  <a:pt x="1140651" y="332335"/>
                </a:lnTo>
                <a:close/>
              </a:path>
              <a:path w="1882140" h="819785">
                <a:moveTo>
                  <a:pt x="1141990" y="326877"/>
                </a:moveTo>
                <a:lnTo>
                  <a:pt x="1139545" y="331785"/>
                </a:lnTo>
                <a:lnTo>
                  <a:pt x="1140651" y="332335"/>
                </a:lnTo>
                <a:lnTo>
                  <a:pt x="1141886" y="332358"/>
                </a:lnTo>
                <a:lnTo>
                  <a:pt x="1141990" y="326877"/>
                </a:lnTo>
                <a:close/>
              </a:path>
              <a:path w="1882140" h="819785">
                <a:moveTo>
                  <a:pt x="1152960" y="326877"/>
                </a:moveTo>
                <a:lnTo>
                  <a:pt x="1141990" y="326877"/>
                </a:lnTo>
                <a:lnTo>
                  <a:pt x="1141886" y="332358"/>
                </a:lnTo>
                <a:lnTo>
                  <a:pt x="1146052" y="332358"/>
                </a:lnTo>
                <a:lnTo>
                  <a:pt x="1148265" y="329996"/>
                </a:lnTo>
                <a:lnTo>
                  <a:pt x="1156298" y="329996"/>
                </a:lnTo>
                <a:lnTo>
                  <a:pt x="1152960" y="326877"/>
                </a:lnTo>
                <a:close/>
              </a:path>
              <a:path w="1882140" h="819785">
                <a:moveTo>
                  <a:pt x="1137186" y="321304"/>
                </a:moveTo>
                <a:lnTo>
                  <a:pt x="1136978" y="332265"/>
                </a:lnTo>
                <a:lnTo>
                  <a:pt x="1140651" y="332335"/>
                </a:lnTo>
                <a:lnTo>
                  <a:pt x="1139545" y="331785"/>
                </a:lnTo>
                <a:lnTo>
                  <a:pt x="1141990" y="326877"/>
                </a:lnTo>
                <a:lnTo>
                  <a:pt x="1152960" y="326877"/>
                </a:lnTo>
                <a:lnTo>
                  <a:pt x="1151624" y="325628"/>
                </a:lnTo>
                <a:lnTo>
                  <a:pt x="1151189" y="325327"/>
                </a:lnTo>
                <a:lnTo>
                  <a:pt x="1143698" y="321603"/>
                </a:lnTo>
                <a:lnTo>
                  <a:pt x="1142917" y="321412"/>
                </a:lnTo>
                <a:lnTo>
                  <a:pt x="1137186" y="321304"/>
                </a:lnTo>
                <a:close/>
              </a:path>
              <a:path w="1882140" h="819785">
                <a:moveTo>
                  <a:pt x="1194828" y="389964"/>
                </a:moveTo>
                <a:lnTo>
                  <a:pt x="1185474" y="395701"/>
                </a:lnTo>
                <a:lnTo>
                  <a:pt x="1188909" y="401287"/>
                </a:lnTo>
                <a:lnTo>
                  <a:pt x="1189246" y="401718"/>
                </a:lnTo>
                <a:lnTo>
                  <a:pt x="1192267" y="405298"/>
                </a:lnTo>
                <a:lnTo>
                  <a:pt x="1200659" y="398232"/>
                </a:lnTo>
                <a:lnTo>
                  <a:pt x="1193442" y="398185"/>
                </a:lnTo>
                <a:lnTo>
                  <a:pt x="1197638" y="394652"/>
                </a:lnTo>
                <a:lnTo>
                  <a:pt x="1194828" y="389964"/>
                </a:lnTo>
                <a:close/>
              </a:path>
              <a:path w="1882140" h="819785">
                <a:moveTo>
                  <a:pt x="1197638" y="394652"/>
                </a:moveTo>
                <a:lnTo>
                  <a:pt x="1193442" y="398185"/>
                </a:lnTo>
                <a:lnTo>
                  <a:pt x="1198119" y="395317"/>
                </a:lnTo>
                <a:lnTo>
                  <a:pt x="1197903" y="394966"/>
                </a:lnTo>
                <a:lnTo>
                  <a:pt x="1197638" y="394652"/>
                </a:lnTo>
                <a:close/>
              </a:path>
              <a:path w="1882140" h="819785">
                <a:moveTo>
                  <a:pt x="1197903" y="394966"/>
                </a:moveTo>
                <a:lnTo>
                  <a:pt x="1198119" y="395317"/>
                </a:lnTo>
                <a:lnTo>
                  <a:pt x="1193442" y="398185"/>
                </a:lnTo>
                <a:lnTo>
                  <a:pt x="1200620" y="398185"/>
                </a:lnTo>
                <a:lnTo>
                  <a:pt x="1197903" y="394966"/>
                </a:lnTo>
                <a:close/>
              </a:path>
              <a:path w="1882140" h="819785">
                <a:moveTo>
                  <a:pt x="1197710" y="394652"/>
                </a:moveTo>
                <a:lnTo>
                  <a:pt x="1197903" y="394966"/>
                </a:lnTo>
                <a:lnTo>
                  <a:pt x="1197710" y="394652"/>
                </a:lnTo>
                <a:close/>
              </a:path>
              <a:path w="1882140" h="819785">
                <a:moveTo>
                  <a:pt x="1210550" y="411854"/>
                </a:moveTo>
                <a:lnTo>
                  <a:pt x="1206007" y="417918"/>
                </a:lnTo>
                <a:lnTo>
                  <a:pt x="1205883" y="418174"/>
                </a:lnTo>
                <a:lnTo>
                  <a:pt x="1206940" y="418964"/>
                </a:lnTo>
                <a:lnTo>
                  <a:pt x="1207455" y="419233"/>
                </a:lnTo>
                <a:lnTo>
                  <a:pt x="1214945" y="421739"/>
                </a:lnTo>
                <a:lnTo>
                  <a:pt x="1215620" y="421831"/>
                </a:lnTo>
                <a:lnTo>
                  <a:pt x="1223236" y="421441"/>
                </a:lnTo>
                <a:lnTo>
                  <a:pt x="1223860" y="421297"/>
                </a:lnTo>
                <a:lnTo>
                  <a:pt x="1231249" y="418141"/>
                </a:lnTo>
                <a:lnTo>
                  <a:pt x="1231623" y="417918"/>
                </a:lnTo>
                <a:lnTo>
                  <a:pt x="1233615" y="416321"/>
                </a:lnTo>
                <a:lnTo>
                  <a:pt x="1216031" y="416321"/>
                </a:lnTo>
                <a:lnTo>
                  <a:pt x="1215923" y="414222"/>
                </a:lnTo>
                <a:lnTo>
                  <a:pt x="1209756" y="414222"/>
                </a:lnTo>
                <a:lnTo>
                  <a:pt x="1210550" y="411854"/>
                </a:lnTo>
                <a:close/>
              </a:path>
              <a:path w="1882140" h="819785">
                <a:moveTo>
                  <a:pt x="1216789" y="410794"/>
                </a:moveTo>
                <a:lnTo>
                  <a:pt x="1215750" y="410847"/>
                </a:lnTo>
                <a:lnTo>
                  <a:pt x="1216031" y="416321"/>
                </a:lnTo>
                <a:lnTo>
                  <a:pt x="1217696" y="411355"/>
                </a:lnTo>
                <a:lnTo>
                  <a:pt x="1217759" y="411118"/>
                </a:lnTo>
                <a:lnTo>
                  <a:pt x="1216789" y="410794"/>
                </a:lnTo>
                <a:close/>
              </a:path>
              <a:path w="1882140" h="819785">
                <a:moveTo>
                  <a:pt x="1221050" y="410575"/>
                </a:moveTo>
                <a:lnTo>
                  <a:pt x="1216789" y="410794"/>
                </a:lnTo>
                <a:lnTo>
                  <a:pt x="1217759" y="411118"/>
                </a:lnTo>
                <a:lnTo>
                  <a:pt x="1217696" y="411355"/>
                </a:lnTo>
                <a:lnTo>
                  <a:pt x="1216031" y="416321"/>
                </a:lnTo>
                <a:lnTo>
                  <a:pt x="1233615" y="416321"/>
                </a:lnTo>
                <a:lnTo>
                  <a:pt x="1234016" y="416000"/>
                </a:lnTo>
                <a:lnTo>
                  <a:pt x="1222306" y="416000"/>
                </a:lnTo>
                <a:lnTo>
                  <a:pt x="1220153" y="410957"/>
                </a:lnTo>
                <a:lnTo>
                  <a:pt x="1221050" y="410575"/>
                </a:lnTo>
                <a:close/>
              </a:path>
              <a:path w="1882140" h="819785">
                <a:moveTo>
                  <a:pt x="1222024" y="410525"/>
                </a:moveTo>
                <a:lnTo>
                  <a:pt x="1221050" y="410575"/>
                </a:lnTo>
                <a:lnTo>
                  <a:pt x="1220153" y="410957"/>
                </a:lnTo>
                <a:lnTo>
                  <a:pt x="1222306" y="416000"/>
                </a:lnTo>
                <a:lnTo>
                  <a:pt x="1222024" y="410525"/>
                </a:lnTo>
                <a:close/>
              </a:path>
              <a:path w="1882140" h="819785">
                <a:moveTo>
                  <a:pt x="1226329" y="410525"/>
                </a:moveTo>
                <a:lnTo>
                  <a:pt x="1222024" y="410525"/>
                </a:lnTo>
                <a:lnTo>
                  <a:pt x="1222306" y="416000"/>
                </a:lnTo>
                <a:lnTo>
                  <a:pt x="1234016" y="416000"/>
                </a:lnTo>
                <a:lnTo>
                  <a:pt x="1237350" y="413328"/>
                </a:lnTo>
                <a:lnTo>
                  <a:pt x="1228580" y="413328"/>
                </a:lnTo>
                <a:lnTo>
                  <a:pt x="1226329" y="410525"/>
                </a:lnTo>
                <a:close/>
              </a:path>
              <a:path w="1882140" h="819785">
                <a:moveTo>
                  <a:pt x="1212416" y="409364"/>
                </a:moveTo>
                <a:lnTo>
                  <a:pt x="1210550" y="411854"/>
                </a:lnTo>
                <a:lnTo>
                  <a:pt x="1209756" y="414222"/>
                </a:lnTo>
                <a:lnTo>
                  <a:pt x="1213045" y="409834"/>
                </a:lnTo>
                <a:lnTo>
                  <a:pt x="1212416" y="409364"/>
                </a:lnTo>
                <a:close/>
              </a:path>
              <a:path w="1882140" h="819785">
                <a:moveTo>
                  <a:pt x="1212514" y="409364"/>
                </a:moveTo>
                <a:lnTo>
                  <a:pt x="1213045" y="409834"/>
                </a:lnTo>
                <a:lnTo>
                  <a:pt x="1209756" y="414222"/>
                </a:lnTo>
                <a:lnTo>
                  <a:pt x="1215923" y="414222"/>
                </a:lnTo>
                <a:lnTo>
                  <a:pt x="1215750" y="410847"/>
                </a:lnTo>
                <a:lnTo>
                  <a:pt x="1216789" y="410794"/>
                </a:lnTo>
                <a:lnTo>
                  <a:pt x="1212514" y="409364"/>
                </a:lnTo>
                <a:close/>
              </a:path>
              <a:path w="1882140" h="819785">
                <a:moveTo>
                  <a:pt x="1226428" y="408285"/>
                </a:moveTo>
                <a:lnTo>
                  <a:pt x="1225734" y="408581"/>
                </a:lnTo>
                <a:lnTo>
                  <a:pt x="1225145" y="409052"/>
                </a:lnTo>
                <a:lnTo>
                  <a:pt x="1228580" y="413328"/>
                </a:lnTo>
                <a:lnTo>
                  <a:pt x="1226428" y="408285"/>
                </a:lnTo>
                <a:close/>
              </a:path>
              <a:path w="1882140" h="819785">
                <a:moveTo>
                  <a:pt x="1242481" y="408285"/>
                </a:moveTo>
                <a:lnTo>
                  <a:pt x="1226428" y="408285"/>
                </a:lnTo>
                <a:lnTo>
                  <a:pt x="1228580" y="413328"/>
                </a:lnTo>
                <a:lnTo>
                  <a:pt x="1237350" y="413328"/>
                </a:lnTo>
                <a:lnTo>
                  <a:pt x="1239812" y="411355"/>
                </a:lnTo>
                <a:lnTo>
                  <a:pt x="1240564" y="410525"/>
                </a:lnTo>
                <a:lnTo>
                  <a:pt x="1242481" y="408285"/>
                </a:lnTo>
                <a:close/>
              </a:path>
              <a:path w="1882140" h="819785">
                <a:moveTo>
                  <a:pt x="1211499" y="409024"/>
                </a:moveTo>
                <a:lnTo>
                  <a:pt x="1210550" y="411854"/>
                </a:lnTo>
                <a:lnTo>
                  <a:pt x="1212416" y="409364"/>
                </a:lnTo>
                <a:lnTo>
                  <a:pt x="1211499" y="409024"/>
                </a:lnTo>
                <a:close/>
              </a:path>
              <a:path w="1882140" h="819785">
                <a:moveTo>
                  <a:pt x="1225734" y="408581"/>
                </a:moveTo>
                <a:lnTo>
                  <a:pt x="1221050" y="410575"/>
                </a:lnTo>
                <a:lnTo>
                  <a:pt x="1222024" y="410525"/>
                </a:lnTo>
                <a:lnTo>
                  <a:pt x="1226329" y="410525"/>
                </a:lnTo>
                <a:lnTo>
                  <a:pt x="1225145" y="409052"/>
                </a:lnTo>
                <a:lnTo>
                  <a:pt x="1225734" y="408581"/>
                </a:lnTo>
                <a:close/>
              </a:path>
              <a:path w="1882140" h="819785">
                <a:moveTo>
                  <a:pt x="1232275" y="403339"/>
                </a:moveTo>
                <a:lnTo>
                  <a:pt x="1225734" y="408581"/>
                </a:lnTo>
                <a:lnTo>
                  <a:pt x="1226428" y="408285"/>
                </a:lnTo>
                <a:lnTo>
                  <a:pt x="1242481" y="408285"/>
                </a:lnTo>
                <a:lnTo>
                  <a:pt x="1243330" y="407293"/>
                </a:lnTo>
                <a:lnTo>
                  <a:pt x="1236110" y="407293"/>
                </a:lnTo>
                <a:lnTo>
                  <a:pt x="1231941" y="403728"/>
                </a:lnTo>
                <a:lnTo>
                  <a:pt x="1232275" y="403339"/>
                </a:lnTo>
                <a:close/>
              </a:path>
              <a:path w="1882140" h="819785">
                <a:moveTo>
                  <a:pt x="1232675" y="403018"/>
                </a:moveTo>
                <a:lnTo>
                  <a:pt x="1232275" y="403339"/>
                </a:lnTo>
                <a:lnTo>
                  <a:pt x="1231941" y="403728"/>
                </a:lnTo>
                <a:lnTo>
                  <a:pt x="1236110" y="407293"/>
                </a:lnTo>
                <a:lnTo>
                  <a:pt x="1232675" y="403018"/>
                </a:lnTo>
                <a:close/>
              </a:path>
              <a:path w="1882140" h="819785">
                <a:moveTo>
                  <a:pt x="1246988" y="403018"/>
                </a:moveTo>
                <a:lnTo>
                  <a:pt x="1232675" y="403018"/>
                </a:lnTo>
                <a:lnTo>
                  <a:pt x="1236110" y="407293"/>
                </a:lnTo>
                <a:lnTo>
                  <a:pt x="1243330" y="407293"/>
                </a:lnTo>
                <a:lnTo>
                  <a:pt x="1246988" y="403018"/>
                </a:lnTo>
                <a:close/>
              </a:path>
              <a:path w="1882140" h="819785">
                <a:moveTo>
                  <a:pt x="1240524" y="393715"/>
                </a:moveTo>
                <a:lnTo>
                  <a:pt x="1232275" y="403339"/>
                </a:lnTo>
                <a:lnTo>
                  <a:pt x="1232675" y="403018"/>
                </a:lnTo>
                <a:lnTo>
                  <a:pt x="1246988" y="403018"/>
                </a:lnTo>
                <a:lnTo>
                  <a:pt x="1249324" y="400289"/>
                </a:lnTo>
                <a:lnTo>
                  <a:pt x="1251521" y="397045"/>
                </a:lnTo>
                <a:lnTo>
                  <a:pt x="1244895" y="397045"/>
                </a:lnTo>
                <a:lnTo>
                  <a:pt x="1240349" y="393973"/>
                </a:lnTo>
                <a:lnTo>
                  <a:pt x="1240524" y="393715"/>
                </a:lnTo>
                <a:close/>
              </a:path>
              <a:path w="1882140" h="819785">
                <a:moveTo>
                  <a:pt x="1240726" y="393480"/>
                </a:moveTo>
                <a:lnTo>
                  <a:pt x="1240524" y="393715"/>
                </a:lnTo>
                <a:lnTo>
                  <a:pt x="1240349" y="393973"/>
                </a:lnTo>
                <a:lnTo>
                  <a:pt x="1244895" y="397045"/>
                </a:lnTo>
                <a:lnTo>
                  <a:pt x="1240726" y="393480"/>
                </a:lnTo>
                <a:close/>
              </a:path>
              <a:path w="1882140" h="819785">
                <a:moveTo>
                  <a:pt x="1253937" y="393480"/>
                </a:moveTo>
                <a:lnTo>
                  <a:pt x="1240726" y="393480"/>
                </a:lnTo>
                <a:lnTo>
                  <a:pt x="1244895" y="397045"/>
                </a:lnTo>
                <a:lnTo>
                  <a:pt x="1251521" y="397045"/>
                </a:lnTo>
                <a:lnTo>
                  <a:pt x="1253937" y="393480"/>
                </a:lnTo>
                <a:close/>
              </a:path>
              <a:path w="1882140" h="819785">
                <a:moveTo>
                  <a:pt x="1255249" y="371984"/>
                </a:moveTo>
                <a:lnTo>
                  <a:pt x="1240524" y="393715"/>
                </a:lnTo>
                <a:lnTo>
                  <a:pt x="1240726" y="393480"/>
                </a:lnTo>
                <a:lnTo>
                  <a:pt x="1253937" y="393480"/>
                </a:lnTo>
                <a:lnTo>
                  <a:pt x="1264339" y="378129"/>
                </a:lnTo>
                <a:lnTo>
                  <a:pt x="1255249" y="371984"/>
                </a:lnTo>
                <a:close/>
              </a:path>
              <a:path w="1882140" h="819785">
                <a:moveTo>
                  <a:pt x="1271624" y="348543"/>
                </a:moveTo>
                <a:lnTo>
                  <a:pt x="1265342" y="357533"/>
                </a:lnTo>
                <a:lnTo>
                  <a:pt x="1274343" y="363807"/>
                </a:lnTo>
                <a:lnTo>
                  <a:pt x="1280625" y="354817"/>
                </a:lnTo>
                <a:lnTo>
                  <a:pt x="1271624" y="348543"/>
                </a:lnTo>
                <a:close/>
              </a:path>
              <a:path w="1882140" h="819785">
                <a:moveTo>
                  <a:pt x="1329713" y="349389"/>
                </a:moveTo>
                <a:lnTo>
                  <a:pt x="1322700" y="349389"/>
                </a:lnTo>
                <a:lnTo>
                  <a:pt x="1318948" y="353389"/>
                </a:lnTo>
                <a:lnTo>
                  <a:pt x="1330955" y="368559"/>
                </a:lnTo>
                <a:lnTo>
                  <a:pt x="1337723" y="377185"/>
                </a:lnTo>
                <a:lnTo>
                  <a:pt x="1346362" y="370422"/>
                </a:lnTo>
                <a:lnTo>
                  <a:pt x="1339545" y="361735"/>
                </a:lnTo>
                <a:lnTo>
                  <a:pt x="1329713" y="349389"/>
                </a:lnTo>
                <a:close/>
              </a:path>
              <a:path w="1882140" h="819785">
                <a:moveTo>
                  <a:pt x="1318655" y="353115"/>
                </a:moveTo>
                <a:lnTo>
                  <a:pt x="1318873" y="353389"/>
                </a:lnTo>
                <a:lnTo>
                  <a:pt x="1318655" y="353115"/>
                </a:lnTo>
                <a:close/>
              </a:path>
              <a:path w="1882140" h="819785">
                <a:moveTo>
                  <a:pt x="1322700" y="349389"/>
                </a:moveTo>
                <a:lnTo>
                  <a:pt x="1318405" y="352801"/>
                </a:lnTo>
                <a:lnTo>
                  <a:pt x="1318655" y="353115"/>
                </a:lnTo>
                <a:lnTo>
                  <a:pt x="1318948" y="353389"/>
                </a:lnTo>
                <a:lnTo>
                  <a:pt x="1322700" y="349389"/>
                </a:lnTo>
                <a:close/>
              </a:path>
              <a:path w="1882140" h="819785">
                <a:moveTo>
                  <a:pt x="1310654" y="345627"/>
                </a:moveTo>
                <a:lnTo>
                  <a:pt x="1318655" y="353115"/>
                </a:lnTo>
                <a:lnTo>
                  <a:pt x="1318405" y="352801"/>
                </a:lnTo>
                <a:lnTo>
                  <a:pt x="1322700" y="349389"/>
                </a:lnTo>
                <a:lnTo>
                  <a:pt x="1329713" y="349389"/>
                </a:lnTo>
                <a:lnTo>
                  <a:pt x="1326978" y="345954"/>
                </a:lnTo>
                <a:lnTo>
                  <a:pt x="1311241" y="345954"/>
                </a:lnTo>
                <a:lnTo>
                  <a:pt x="1310654" y="345627"/>
                </a:lnTo>
                <a:close/>
              </a:path>
              <a:path w="1882140" h="819785">
                <a:moveTo>
                  <a:pt x="1313916" y="341168"/>
                </a:moveTo>
                <a:lnTo>
                  <a:pt x="1310163" y="345168"/>
                </a:lnTo>
                <a:lnTo>
                  <a:pt x="1310654" y="345627"/>
                </a:lnTo>
                <a:lnTo>
                  <a:pt x="1311241" y="345954"/>
                </a:lnTo>
                <a:lnTo>
                  <a:pt x="1313916" y="341168"/>
                </a:lnTo>
                <a:close/>
              </a:path>
              <a:path w="1882140" h="819785">
                <a:moveTo>
                  <a:pt x="1321943" y="341168"/>
                </a:moveTo>
                <a:lnTo>
                  <a:pt x="1313916" y="341168"/>
                </a:lnTo>
                <a:lnTo>
                  <a:pt x="1311241" y="345954"/>
                </a:lnTo>
                <a:lnTo>
                  <a:pt x="1326978" y="345954"/>
                </a:lnTo>
                <a:lnTo>
                  <a:pt x="1326829" y="345767"/>
                </a:lnTo>
                <a:lnTo>
                  <a:pt x="1326453" y="345389"/>
                </a:lnTo>
                <a:lnTo>
                  <a:pt x="1321943" y="341168"/>
                </a:lnTo>
                <a:close/>
              </a:path>
              <a:path w="1882140" h="819785">
                <a:moveTo>
                  <a:pt x="1304512" y="342203"/>
                </a:moveTo>
                <a:lnTo>
                  <a:pt x="1310654" y="345627"/>
                </a:lnTo>
                <a:lnTo>
                  <a:pt x="1310163" y="345168"/>
                </a:lnTo>
                <a:lnTo>
                  <a:pt x="1312793" y="342365"/>
                </a:lnTo>
                <a:lnTo>
                  <a:pt x="1305415" y="342365"/>
                </a:lnTo>
                <a:lnTo>
                  <a:pt x="1304512" y="342203"/>
                </a:lnTo>
                <a:close/>
              </a:path>
              <a:path w="1882140" h="819785">
                <a:moveTo>
                  <a:pt x="1300429" y="330331"/>
                </a:moveTo>
                <a:lnTo>
                  <a:pt x="1299774" y="330332"/>
                </a:lnTo>
                <a:lnTo>
                  <a:pt x="1292228" y="331716"/>
                </a:lnTo>
                <a:lnTo>
                  <a:pt x="1291646" y="331929"/>
                </a:lnTo>
                <a:lnTo>
                  <a:pt x="1286193" y="335061"/>
                </a:lnTo>
                <a:lnTo>
                  <a:pt x="1291664" y="344566"/>
                </a:lnTo>
                <a:lnTo>
                  <a:pt x="1295459" y="342386"/>
                </a:lnTo>
                <a:lnTo>
                  <a:pt x="1294828" y="342386"/>
                </a:lnTo>
                <a:lnTo>
                  <a:pt x="1293837" y="336994"/>
                </a:lnTo>
                <a:lnTo>
                  <a:pt x="1299904" y="336994"/>
                </a:lnTo>
                <a:lnTo>
                  <a:pt x="1300112" y="335843"/>
                </a:lnTo>
                <a:lnTo>
                  <a:pt x="1315625" y="335843"/>
                </a:lnTo>
                <a:lnTo>
                  <a:pt x="1308527" y="331886"/>
                </a:lnTo>
                <a:lnTo>
                  <a:pt x="1307959" y="331683"/>
                </a:lnTo>
                <a:lnTo>
                  <a:pt x="1300429" y="330331"/>
                </a:lnTo>
                <a:close/>
              </a:path>
              <a:path w="1882140" h="819785">
                <a:moveTo>
                  <a:pt x="1293837" y="336994"/>
                </a:moveTo>
                <a:lnTo>
                  <a:pt x="1294828" y="342386"/>
                </a:lnTo>
                <a:lnTo>
                  <a:pt x="1295777" y="342203"/>
                </a:lnTo>
                <a:lnTo>
                  <a:pt x="1296573" y="341746"/>
                </a:lnTo>
                <a:lnTo>
                  <a:pt x="1293837" y="336994"/>
                </a:lnTo>
                <a:close/>
              </a:path>
              <a:path w="1882140" h="819785">
                <a:moveTo>
                  <a:pt x="1295755" y="342216"/>
                </a:moveTo>
                <a:lnTo>
                  <a:pt x="1294828" y="342386"/>
                </a:lnTo>
                <a:lnTo>
                  <a:pt x="1295459" y="342386"/>
                </a:lnTo>
                <a:lnTo>
                  <a:pt x="1295755" y="342216"/>
                </a:lnTo>
                <a:close/>
              </a:path>
              <a:path w="1882140" h="819785">
                <a:moveTo>
                  <a:pt x="1306386" y="336970"/>
                </a:moveTo>
                <a:lnTo>
                  <a:pt x="1303711" y="341757"/>
                </a:lnTo>
                <a:lnTo>
                  <a:pt x="1304512" y="342203"/>
                </a:lnTo>
                <a:lnTo>
                  <a:pt x="1305415" y="342365"/>
                </a:lnTo>
                <a:lnTo>
                  <a:pt x="1306386" y="336970"/>
                </a:lnTo>
                <a:close/>
              </a:path>
              <a:path w="1882140" h="819785">
                <a:moveTo>
                  <a:pt x="1317457" y="336970"/>
                </a:moveTo>
                <a:lnTo>
                  <a:pt x="1306386" y="336970"/>
                </a:lnTo>
                <a:lnTo>
                  <a:pt x="1305415" y="342365"/>
                </a:lnTo>
                <a:lnTo>
                  <a:pt x="1312793" y="342365"/>
                </a:lnTo>
                <a:lnTo>
                  <a:pt x="1313916" y="341168"/>
                </a:lnTo>
                <a:lnTo>
                  <a:pt x="1321943" y="341168"/>
                </a:lnTo>
                <a:lnTo>
                  <a:pt x="1317457" y="336970"/>
                </a:lnTo>
                <a:close/>
              </a:path>
              <a:path w="1882140" h="819785">
                <a:moveTo>
                  <a:pt x="1299904" y="336994"/>
                </a:moveTo>
                <a:lnTo>
                  <a:pt x="1293837" y="336994"/>
                </a:lnTo>
                <a:lnTo>
                  <a:pt x="1296573" y="341746"/>
                </a:lnTo>
                <a:lnTo>
                  <a:pt x="1295755" y="342216"/>
                </a:lnTo>
                <a:lnTo>
                  <a:pt x="1300122" y="341415"/>
                </a:lnTo>
                <a:lnTo>
                  <a:pt x="1299140" y="341238"/>
                </a:lnTo>
                <a:lnTo>
                  <a:pt x="1299904" y="336994"/>
                </a:lnTo>
                <a:close/>
              </a:path>
              <a:path w="1882140" h="819785">
                <a:moveTo>
                  <a:pt x="1315625" y="335843"/>
                </a:moveTo>
                <a:lnTo>
                  <a:pt x="1300112" y="335843"/>
                </a:lnTo>
                <a:lnTo>
                  <a:pt x="1301091" y="341168"/>
                </a:lnTo>
                <a:lnTo>
                  <a:pt x="1300122" y="341415"/>
                </a:lnTo>
                <a:lnTo>
                  <a:pt x="1304512" y="342203"/>
                </a:lnTo>
                <a:lnTo>
                  <a:pt x="1303717" y="341746"/>
                </a:lnTo>
                <a:lnTo>
                  <a:pt x="1306386" y="336970"/>
                </a:lnTo>
                <a:lnTo>
                  <a:pt x="1317457" y="336970"/>
                </a:lnTo>
                <a:lnTo>
                  <a:pt x="1316982" y="336600"/>
                </a:lnTo>
                <a:lnTo>
                  <a:pt x="1315625" y="335843"/>
                </a:lnTo>
                <a:close/>
              </a:path>
              <a:path w="1882140" h="819785">
                <a:moveTo>
                  <a:pt x="1300112" y="335843"/>
                </a:moveTo>
                <a:lnTo>
                  <a:pt x="1299140" y="341238"/>
                </a:lnTo>
                <a:lnTo>
                  <a:pt x="1300122" y="341415"/>
                </a:lnTo>
                <a:lnTo>
                  <a:pt x="1301084" y="341238"/>
                </a:lnTo>
                <a:lnTo>
                  <a:pt x="1300112" y="335843"/>
                </a:lnTo>
                <a:close/>
              </a:path>
              <a:path w="1882140" h="819785">
                <a:moveTo>
                  <a:pt x="1357196" y="384229"/>
                </a:moveTo>
                <a:lnTo>
                  <a:pt x="1348557" y="390992"/>
                </a:lnTo>
                <a:lnTo>
                  <a:pt x="1352477" y="395988"/>
                </a:lnTo>
                <a:lnTo>
                  <a:pt x="1352714" y="396237"/>
                </a:lnTo>
                <a:lnTo>
                  <a:pt x="1356715" y="399727"/>
                </a:lnTo>
                <a:lnTo>
                  <a:pt x="1363177" y="392335"/>
                </a:lnTo>
                <a:lnTo>
                  <a:pt x="1356584" y="392335"/>
                </a:lnTo>
                <a:lnTo>
                  <a:pt x="1360193" y="388206"/>
                </a:lnTo>
                <a:lnTo>
                  <a:pt x="1357196" y="384229"/>
                </a:lnTo>
                <a:close/>
              </a:path>
              <a:path w="1882140" h="819785">
                <a:moveTo>
                  <a:pt x="1360193" y="388206"/>
                </a:moveTo>
                <a:lnTo>
                  <a:pt x="1356584" y="392335"/>
                </a:lnTo>
                <a:lnTo>
                  <a:pt x="1360903" y="388954"/>
                </a:lnTo>
                <a:lnTo>
                  <a:pt x="1360584" y="388546"/>
                </a:lnTo>
                <a:lnTo>
                  <a:pt x="1360193" y="388206"/>
                </a:lnTo>
                <a:close/>
              </a:path>
              <a:path w="1882140" h="819785">
                <a:moveTo>
                  <a:pt x="1360584" y="388546"/>
                </a:moveTo>
                <a:lnTo>
                  <a:pt x="1360903" y="388954"/>
                </a:lnTo>
                <a:lnTo>
                  <a:pt x="1356584" y="392335"/>
                </a:lnTo>
                <a:lnTo>
                  <a:pt x="1363177" y="392335"/>
                </a:lnTo>
                <a:lnTo>
                  <a:pt x="1363934" y="391468"/>
                </a:lnTo>
                <a:lnTo>
                  <a:pt x="1360584" y="388546"/>
                </a:lnTo>
                <a:close/>
              </a:path>
              <a:path w="1882140" h="819785">
                <a:moveTo>
                  <a:pt x="1360317" y="388206"/>
                </a:moveTo>
                <a:lnTo>
                  <a:pt x="1360584" y="388546"/>
                </a:lnTo>
                <a:lnTo>
                  <a:pt x="1360317" y="388206"/>
                </a:lnTo>
                <a:close/>
              </a:path>
              <a:path w="1882140" h="819785">
                <a:moveTo>
                  <a:pt x="1375755" y="399595"/>
                </a:moveTo>
                <a:lnTo>
                  <a:pt x="1374060" y="410427"/>
                </a:lnTo>
                <a:lnTo>
                  <a:pt x="1381470" y="411584"/>
                </a:lnTo>
                <a:lnTo>
                  <a:pt x="1382102" y="411572"/>
                </a:lnTo>
                <a:lnTo>
                  <a:pt x="1390784" y="409881"/>
                </a:lnTo>
                <a:lnTo>
                  <a:pt x="1391280" y="409707"/>
                </a:lnTo>
                <a:lnTo>
                  <a:pt x="1398261" y="406069"/>
                </a:lnTo>
                <a:lnTo>
                  <a:pt x="1381682" y="406069"/>
                </a:lnTo>
                <a:lnTo>
                  <a:pt x="1380632" y="400688"/>
                </a:lnTo>
                <a:lnTo>
                  <a:pt x="1381577" y="400504"/>
                </a:lnTo>
                <a:lnTo>
                  <a:pt x="1375755" y="399595"/>
                </a:lnTo>
                <a:close/>
              </a:path>
              <a:path w="1882140" h="819785">
                <a:moveTo>
                  <a:pt x="1381577" y="400504"/>
                </a:moveTo>
                <a:lnTo>
                  <a:pt x="1380632" y="400688"/>
                </a:lnTo>
                <a:lnTo>
                  <a:pt x="1381682" y="406069"/>
                </a:lnTo>
                <a:lnTo>
                  <a:pt x="1382530" y="400653"/>
                </a:lnTo>
                <a:lnTo>
                  <a:pt x="1381577" y="400504"/>
                </a:lnTo>
                <a:close/>
              </a:path>
              <a:path w="1882140" h="819785">
                <a:moveTo>
                  <a:pt x="1387380" y="399374"/>
                </a:moveTo>
                <a:lnTo>
                  <a:pt x="1381577" y="400504"/>
                </a:lnTo>
                <a:lnTo>
                  <a:pt x="1382530" y="400653"/>
                </a:lnTo>
                <a:lnTo>
                  <a:pt x="1381682" y="406069"/>
                </a:lnTo>
                <a:lnTo>
                  <a:pt x="1398261" y="406069"/>
                </a:lnTo>
                <a:lnTo>
                  <a:pt x="1399633" y="405354"/>
                </a:lnTo>
                <a:lnTo>
                  <a:pt x="1399961" y="405135"/>
                </a:lnTo>
                <a:lnTo>
                  <a:pt x="1400598" y="404602"/>
                </a:lnTo>
                <a:lnTo>
                  <a:pt x="1389212" y="404602"/>
                </a:lnTo>
                <a:lnTo>
                  <a:pt x="1386673" y="399742"/>
                </a:lnTo>
                <a:lnTo>
                  <a:pt x="1387380" y="399374"/>
                </a:lnTo>
                <a:close/>
              </a:path>
              <a:path w="1882140" h="819785">
                <a:moveTo>
                  <a:pt x="1388162" y="399222"/>
                </a:moveTo>
                <a:lnTo>
                  <a:pt x="1387380" y="399374"/>
                </a:lnTo>
                <a:lnTo>
                  <a:pt x="1386673" y="399742"/>
                </a:lnTo>
                <a:lnTo>
                  <a:pt x="1389212" y="404602"/>
                </a:lnTo>
                <a:lnTo>
                  <a:pt x="1388162" y="399222"/>
                </a:lnTo>
                <a:close/>
              </a:path>
              <a:path w="1882140" h="819785">
                <a:moveTo>
                  <a:pt x="1395520" y="399222"/>
                </a:moveTo>
                <a:lnTo>
                  <a:pt x="1388162" y="399222"/>
                </a:lnTo>
                <a:lnTo>
                  <a:pt x="1389212" y="404602"/>
                </a:lnTo>
                <a:lnTo>
                  <a:pt x="1400598" y="404602"/>
                </a:lnTo>
                <a:lnTo>
                  <a:pt x="1405287" y="400678"/>
                </a:lnTo>
                <a:lnTo>
                  <a:pt x="1396741" y="400678"/>
                </a:lnTo>
                <a:lnTo>
                  <a:pt x="1395520" y="399222"/>
                </a:lnTo>
                <a:close/>
              </a:path>
              <a:path w="1882140" h="819785">
                <a:moveTo>
                  <a:pt x="1394203" y="395818"/>
                </a:moveTo>
                <a:lnTo>
                  <a:pt x="1393673" y="396094"/>
                </a:lnTo>
                <a:lnTo>
                  <a:pt x="1393217" y="396476"/>
                </a:lnTo>
                <a:lnTo>
                  <a:pt x="1396741" y="400678"/>
                </a:lnTo>
                <a:lnTo>
                  <a:pt x="1394203" y="395818"/>
                </a:lnTo>
                <a:close/>
              </a:path>
              <a:path w="1882140" h="819785">
                <a:moveTo>
                  <a:pt x="1410973" y="395818"/>
                </a:moveTo>
                <a:lnTo>
                  <a:pt x="1394203" y="395818"/>
                </a:lnTo>
                <a:lnTo>
                  <a:pt x="1396741" y="400678"/>
                </a:lnTo>
                <a:lnTo>
                  <a:pt x="1405287" y="400678"/>
                </a:lnTo>
                <a:lnTo>
                  <a:pt x="1410501" y="396315"/>
                </a:lnTo>
                <a:lnTo>
                  <a:pt x="1410973" y="395818"/>
                </a:lnTo>
                <a:close/>
              </a:path>
              <a:path w="1882140" h="819785">
                <a:moveTo>
                  <a:pt x="1393673" y="396094"/>
                </a:moveTo>
                <a:lnTo>
                  <a:pt x="1387380" y="399374"/>
                </a:lnTo>
                <a:lnTo>
                  <a:pt x="1388162" y="399222"/>
                </a:lnTo>
                <a:lnTo>
                  <a:pt x="1395520" y="399222"/>
                </a:lnTo>
                <a:lnTo>
                  <a:pt x="1393217" y="396476"/>
                </a:lnTo>
                <a:lnTo>
                  <a:pt x="1393673" y="396094"/>
                </a:lnTo>
                <a:close/>
              </a:path>
              <a:path w="1882140" h="819785">
                <a:moveTo>
                  <a:pt x="1402963" y="388320"/>
                </a:moveTo>
                <a:lnTo>
                  <a:pt x="1393673" y="396094"/>
                </a:lnTo>
                <a:lnTo>
                  <a:pt x="1394203" y="395818"/>
                </a:lnTo>
                <a:lnTo>
                  <a:pt x="1410973" y="395818"/>
                </a:lnTo>
                <a:lnTo>
                  <a:pt x="1414173" y="392276"/>
                </a:lnTo>
                <a:lnTo>
                  <a:pt x="1406781" y="392276"/>
                </a:lnTo>
                <a:lnTo>
                  <a:pt x="1402706" y="388604"/>
                </a:lnTo>
                <a:lnTo>
                  <a:pt x="1402963" y="388320"/>
                </a:lnTo>
                <a:close/>
              </a:path>
              <a:path w="1882140" h="819785">
                <a:moveTo>
                  <a:pt x="1403256" y="388074"/>
                </a:moveTo>
                <a:lnTo>
                  <a:pt x="1402963" y="388320"/>
                </a:lnTo>
                <a:lnTo>
                  <a:pt x="1402706" y="388604"/>
                </a:lnTo>
                <a:lnTo>
                  <a:pt x="1406781" y="392276"/>
                </a:lnTo>
                <a:lnTo>
                  <a:pt x="1403256" y="388074"/>
                </a:lnTo>
                <a:close/>
              </a:path>
              <a:path w="1882140" h="819785">
                <a:moveTo>
                  <a:pt x="1417969" y="388074"/>
                </a:moveTo>
                <a:lnTo>
                  <a:pt x="1403256" y="388074"/>
                </a:lnTo>
                <a:lnTo>
                  <a:pt x="1406781" y="392276"/>
                </a:lnTo>
                <a:lnTo>
                  <a:pt x="1414173" y="392276"/>
                </a:lnTo>
                <a:lnTo>
                  <a:pt x="1417969" y="388074"/>
                </a:lnTo>
                <a:close/>
              </a:path>
              <a:path w="1882140" h="819785">
                <a:moveTo>
                  <a:pt x="1425768" y="363356"/>
                </a:moveTo>
                <a:lnTo>
                  <a:pt x="1417766" y="371934"/>
                </a:lnTo>
                <a:lnTo>
                  <a:pt x="1402963" y="388320"/>
                </a:lnTo>
                <a:lnTo>
                  <a:pt x="1403256" y="388074"/>
                </a:lnTo>
                <a:lnTo>
                  <a:pt x="1417969" y="388074"/>
                </a:lnTo>
                <a:lnTo>
                  <a:pt x="1425915" y="379279"/>
                </a:lnTo>
                <a:lnTo>
                  <a:pt x="1433798" y="370830"/>
                </a:lnTo>
                <a:lnTo>
                  <a:pt x="1425768" y="363356"/>
                </a:lnTo>
                <a:close/>
              </a:path>
              <a:path w="1882140" h="819785">
                <a:moveTo>
                  <a:pt x="1449092" y="343006"/>
                </a:moveTo>
                <a:lnTo>
                  <a:pt x="1448386" y="343255"/>
                </a:lnTo>
                <a:lnTo>
                  <a:pt x="1447930" y="343492"/>
                </a:lnTo>
                <a:lnTo>
                  <a:pt x="1438772" y="350041"/>
                </a:lnTo>
                <a:lnTo>
                  <a:pt x="1445161" y="358956"/>
                </a:lnTo>
                <a:lnTo>
                  <a:pt x="1452904" y="353419"/>
                </a:lnTo>
                <a:lnTo>
                  <a:pt x="1452533" y="353419"/>
                </a:lnTo>
                <a:lnTo>
                  <a:pt x="1450704" y="348251"/>
                </a:lnTo>
                <a:lnTo>
                  <a:pt x="1450949" y="348251"/>
                </a:lnTo>
                <a:lnTo>
                  <a:pt x="1449092" y="343006"/>
                </a:lnTo>
                <a:close/>
              </a:path>
              <a:path w="1882140" h="819785">
                <a:moveTo>
                  <a:pt x="1450704" y="348251"/>
                </a:moveTo>
                <a:lnTo>
                  <a:pt x="1452533" y="353419"/>
                </a:lnTo>
                <a:lnTo>
                  <a:pt x="1452751" y="353342"/>
                </a:lnTo>
                <a:lnTo>
                  <a:pt x="1451188" y="348926"/>
                </a:lnTo>
                <a:lnTo>
                  <a:pt x="1450704" y="348251"/>
                </a:lnTo>
                <a:close/>
              </a:path>
              <a:path w="1882140" h="819785">
                <a:moveTo>
                  <a:pt x="1451188" y="348926"/>
                </a:moveTo>
                <a:lnTo>
                  <a:pt x="1452751" y="353342"/>
                </a:lnTo>
                <a:lnTo>
                  <a:pt x="1452533" y="353419"/>
                </a:lnTo>
                <a:lnTo>
                  <a:pt x="1452904" y="353419"/>
                </a:lnTo>
                <a:lnTo>
                  <a:pt x="1453899" y="352708"/>
                </a:lnTo>
                <a:lnTo>
                  <a:pt x="1451188" y="348926"/>
                </a:lnTo>
                <a:close/>
              </a:path>
              <a:path w="1882140" h="819785">
                <a:moveTo>
                  <a:pt x="1450949" y="348251"/>
                </a:moveTo>
                <a:lnTo>
                  <a:pt x="1450704" y="348251"/>
                </a:lnTo>
                <a:lnTo>
                  <a:pt x="1451188" y="348926"/>
                </a:lnTo>
                <a:lnTo>
                  <a:pt x="1450949" y="348251"/>
                </a:lnTo>
                <a:close/>
              </a:path>
              <a:path w="1882140" h="819785">
                <a:moveTo>
                  <a:pt x="1503903" y="363870"/>
                </a:moveTo>
                <a:lnTo>
                  <a:pt x="1495881" y="363870"/>
                </a:lnTo>
                <a:lnTo>
                  <a:pt x="1492243" y="367974"/>
                </a:lnTo>
                <a:lnTo>
                  <a:pt x="1518782" y="392830"/>
                </a:lnTo>
                <a:lnTo>
                  <a:pt x="1519109" y="393074"/>
                </a:lnTo>
                <a:lnTo>
                  <a:pt x="1519590" y="393355"/>
                </a:lnTo>
                <a:lnTo>
                  <a:pt x="1522403" y="388550"/>
                </a:lnTo>
                <a:lnTo>
                  <a:pt x="1522235" y="388550"/>
                </a:lnTo>
                <a:lnTo>
                  <a:pt x="1525005" y="383818"/>
                </a:lnTo>
                <a:lnTo>
                  <a:pt x="1525206" y="383818"/>
                </a:lnTo>
                <a:lnTo>
                  <a:pt x="1503903" y="363870"/>
                </a:lnTo>
                <a:close/>
              </a:path>
              <a:path w="1882140" h="819785">
                <a:moveTo>
                  <a:pt x="1525005" y="383818"/>
                </a:moveTo>
                <a:lnTo>
                  <a:pt x="1522235" y="388550"/>
                </a:lnTo>
                <a:lnTo>
                  <a:pt x="1522683" y="388073"/>
                </a:lnTo>
                <a:lnTo>
                  <a:pt x="1525131" y="383891"/>
                </a:lnTo>
                <a:close/>
              </a:path>
              <a:path w="1882140" h="819785">
                <a:moveTo>
                  <a:pt x="1522683" y="388073"/>
                </a:moveTo>
                <a:lnTo>
                  <a:pt x="1522235" y="388550"/>
                </a:lnTo>
                <a:lnTo>
                  <a:pt x="1522403" y="388550"/>
                </a:lnTo>
                <a:lnTo>
                  <a:pt x="1522683" y="388073"/>
                </a:lnTo>
                <a:close/>
              </a:path>
              <a:path w="1882140" h="819785">
                <a:moveTo>
                  <a:pt x="1525206" y="383818"/>
                </a:moveTo>
                <a:lnTo>
                  <a:pt x="1525005" y="383818"/>
                </a:lnTo>
                <a:lnTo>
                  <a:pt x="1522683" y="388073"/>
                </a:lnTo>
                <a:lnTo>
                  <a:pt x="1525989" y="384551"/>
                </a:lnTo>
                <a:lnTo>
                  <a:pt x="1525206" y="383818"/>
                </a:lnTo>
                <a:close/>
              </a:path>
              <a:path w="1882140" h="819785">
                <a:moveTo>
                  <a:pt x="1492188" y="367926"/>
                </a:moveTo>
                <a:close/>
              </a:path>
              <a:path w="1882140" h="819785">
                <a:moveTo>
                  <a:pt x="1495881" y="363870"/>
                </a:moveTo>
                <a:lnTo>
                  <a:pt x="1492128" y="367869"/>
                </a:lnTo>
                <a:lnTo>
                  <a:pt x="1495881" y="363870"/>
                </a:lnTo>
                <a:close/>
              </a:path>
              <a:path w="1882140" h="819785">
                <a:moveTo>
                  <a:pt x="1480061" y="357201"/>
                </a:moveTo>
                <a:lnTo>
                  <a:pt x="1492188" y="367926"/>
                </a:lnTo>
                <a:lnTo>
                  <a:pt x="1495881" y="363870"/>
                </a:lnTo>
                <a:lnTo>
                  <a:pt x="1503903" y="363870"/>
                </a:lnTo>
                <a:lnTo>
                  <a:pt x="1499519" y="359766"/>
                </a:lnTo>
                <a:lnTo>
                  <a:pt x="1496906" y="357455"/>
                </a:lnTo>
                <a:lnTo>
                  <a:pt x="1480478" y="357455"/>
                </a:lnTo>
                <a:lnTo>
                  <a:pt x="1480061" y="357201"/>
                </a:lnTo>
                <a:close/>
              </a:path>
              <a:path w="1882140" h="819785">
                <a:moveTo>
                  <a:pt x="1483332" y="352773"/>
                </a:moveTo>
                <a:lnTo>
                  <a:pt x="1479694" y="356877"/>
                </a:lnTo>
                <a:lnTo>
                  <a:pt x="1480061" y="357201"/>
                </a:lnTo>
                <a:lnTo>
                  <a:pt x="1480478" y="357455"/>
                </a:lnTo>
                <a:lnTo>
                  <a:pt x="1483332" y="352773"/>
                </a:lnTo>
                <a:close/>
              </a:path>
              <a:path w="1882140" h="819785">
                <a:moveTo>
                  <a:pt x="1491611" y="352773"/>
                </a:moveTo>
                <a:lnTo>
                  <a:pt x="1483332" y="352773"/>
                </a:lnTo>
                <a:lnTo>
                  <a:pt x="1480478" y="357455"/>
                </a:lnTo>
                <a:lnTo>
                  <a:pt x="1496906" y="357455"/>
                </a:lnTo>
                <a:lnTo>
                  <a:pt x="1491611" y="352773"/>
                </a:lnTo>
                <a:close/>
              </a:path>
              <a:path w="1882140" h="819785">
                <a:moveTo>
                  <a:pt x="1472276" y="352468"/>
                </a:moveTo>
                <a:lnTo>
                  <a:pt x="1480061" y="357201"/>
                </a:lnTo>
                <a:lnTo>
                  <a:pt x="1479694" y="356877"/>
                </a:lnTo>
                <a:lnTo>
                  <a:pt x="1483332" y="352773"/>
                </a:lnTo>
                <a:lnTo>
                  <a:pt x="1491611" y="352773"/>
                </a:lnTo>
                <a:lnTo>
                  <a:pt x="1472928" y="352669"/>
                </a:lnTo>
                <a:lnTo>
                  <a:pt x="1472276" y="352468"/>
                </a:lnTo>
                <a:close/>
              </a:path>
              <a:path w="1882140" h="819785">
                <a:moveTo>
                  <a:pt x="1474548" y="347431"/>
                </a:moveTo>
                <a:lnTo>
                  <a:pt x="1471694" y="352114"/>
                </a:lnTo>
                <a:lnTo>
                  <a:pt x="1472276" y="352468"/>
                </a:lnTo>
                <a:lnTo>
                  <a:pt x="1472928" y="352669"/>
                </a:lnTo>
                <a:lnTo>
                  <a:pt x="1474548" y="347431"/>
                </a:lnTo>
                <a:close/>
              </a:path>
              <a:path w="1882140" h="819785">
                <a:moveTo>
                  <a:pt x="1485102" y="347431"/>
                </a:moveTo>
                <a:lnTo>
                  <a:pt x="1474548" y="347431"/>
                </a:lnTo>
                <a:lnTo>
                  <a:pt x="1472928" y="352669"/>
                </a:lnTo>
                <a:lnTo>
                  <a:pt x="1491494" y="352669"/>
                </a:lnTo>
                <a:lnTo>
                  <a:pt x="1486726" y="348453"/>
                </a:lnTo>
                <a:lnTo>
                  <a:pt x="1486464" y="348260"/>
                </a:lnTo>
                <a:lnTo>
                  <a:pt x="1485102" y="347431"/>
                </a:lnTo>
                <a:close/>
              </a:path>
              <a:path w="1882140" h="819785">
                <a:moveTo>
                  <a:pt x="1469543" y="340150"/>
                </a:moveTo>
                <a:lnTo>
                  <a:pt x="1466303" y="350625"/>
                </a:lnTo>
                <a:lnTo>
                  <a:pt x="1472276" y="352468"/>
                </a:lnTo>
                <a:lnTo>
                  <a:pt x="1471694" y="352114"/>
                </a:lnTo>
                <a:lnTo>
                  <a:pt x="1474548" y="347431"/>
                </a:lnTo>
                <a:lnTo>
                  <a:pt x="1485102" y="347431"/>
                </a:lnTo>
                <a:lnTo>
                  <a:pt x="1477013" y="342513"/>
                </a:lnTo>
                <a:lnTo>
                  <a:pt x="1476602" y="342328"/>
                </a:lnTo>
                <a:lnTo>
                  <a:pt x="1469543" y="340150"/>
                </a:lnTo>
                <a:close/>
              </a:path>
              <a:path w="1882140" h="819785">
                <a:moveTo>
                  <a:pt x="1539598" y="390742"/>
                </a:moveTo>
                <a:lnTo>
                  <a:pt x="1536674" y="401309"/>
                </a:lnTo>
                <a:lnTo>
                  <a:pt x="1540133" y="402264"/>
                </a:lnTo>
                <a:lnTo>
                  <a:pt x="1540680" y="402329"/>
                </a:lnTo>
                <a:lnTo>
                  <a:pt x="1549175" y="402055"/>
                </a:lnTo>
                <a:lnTo>
                  <a:pt x="1549007" y="396833"/>
                </a:lnTo>
                <a:lnTo>
                  <a:pt x="1541059" y="396833"/>
                </a:lnTo>
                <a:lnTo>
                  <a:pt x="1540882" y="391354"/>
                </a:lnTo>
                <a:lnTo>
                  <a:pt x="1541717" y="391327"/>
                </a:lnTo>
                <a:lnTo>
                  <a:pt x="1539598" y="390742"/>
                </a:lnTo>
                <a:close/>
              </a:path>
              <a:path w="1882140" h="819785">
                <a:moveTo>
                  <a:pt x="1541717" y="391327"/>
                </a:moveTo>
                <a:lnTo>
                  <a:pt x="1540882" y="391354"/>
                </a:lnTo>
                <a:lnTo>
                  <a:pt x="1541059" y="396833"/>
                </a:lnTo>
                <a:lnTo>
                  <a:pt x="1542521" y="391549"/>
                </a:lnTo>
                <a:lnTo>
                  <a:pt x="1541717" y="391327"/>
                </a:lnTo>
                <a:close/>
              </a:path>
              <a:path w="1882140" h="819785">
                <a:moveTo>
                  <a:pt x="1548821" y="391098"/>
                </a:moveTo>
                <a:lnTo>
                  <a:pt x="1541717" y="391327"/>
                </a:lnTo>
                <a:lnTo>
                  <a:pt x="1542521" y="391549"/>
                </a:lnTo>
                <a:lnTo>
                  <a:pt x="1541059" y="396833"/>
                </a:lnTo>
                <a:lnTo>
                  <a:pt x="1549007" y="396833"/>
                </a:lnTo>
                <a:lnTo>
                  <a:pt x="1548821" y="391098"/>
                </a:lnTo>
                <a:close/>
              </a:path>
              <a:path w="1882140" h="819785">
                <a:moveTo>
                  <a:pt x="1565523" y="383220"/>
                </a:moveTo>
                <a:lnTo>
                  <a:pt x="1562257" y="385155"/>
                </a:lnTo>
                <a:lnTo>
                  <a:pt x="1567855" y="394585"/>
                </a:lnTo>
                <a:lnTo>
                  <a:pt x="1571697" y="392309"/>
                </a:lnTo>
                <a:lnTo>
                  <a:pt x="1572125" y="391988"/>
                </a:lnTo>
                <a:lnTo>
                  <a:pt x="1577380" y="387731"/>
                </a:lnTo>
                <a:lnTo>
                  <a:pt x="1568668" y="387731"/>
                </a:lnTo>
                <a:lnTo>
                  <a:pt x="1565210" y="383474"/>
                </a:lnTo>
                <a:lnTo>
                  <a:pt x="1565523" y="383220"/>
                </a:lnTo>
                <a:close/>
              </a:path>
              <a:path w="1882140" h="819785">
                <a:moveTo>
                  <a:pt x="1565868" y="383016"/>
                </a:moveTo>
                <a:lnTo>
                  <a:pt x="1565523" y="383220"/>
                </a:lnTo>
                <a:lnTo>
                  <a:pt x="1565210" y="383474"/>
                </a:lnTo>
                <a:lnTo>
                  <a:pt x="1568668" y="387731"/>
                </a:lnTo>
                <a:lnTo>
                  <a:pt x="1565868" y="383016"/>
                </a:lnTo>
                <a:close/>
              </a:path>
              <a:path w="1882140" h="819785">
                <a:moveTo>
                  <a:pt x="1583200" y="383016"/>
                </a:moveTo>
                <a:lnTo>
                  <a:pt x="1565868" y="383016"/>
                </a:lnTo>
                <a:lnTo>
                  <a:pt x="1568668" y="387731"/>
                </a:lnTo>
                <a:lnTo>
                  <a:pt x="1577380" y="387731"/>
                </a:lnTo>
                <a:lnTo>
                  <a:pt x="1583200" y="383016"/>
                </a:lnTo>
                <a:close/>
              </a:path>
              <a:path w="1882140" h="819785">
                <a:moveTo>
                  <a:pt x="1622028" y="346643"/>
                </a:moveTo>
                <a:lnTo>
                  <a:pt x="1580269" y="371273"/>
                </a:lnTo>
                <a:lnTo>
                  <a:pt x="1565523" y="383220"/>
                </a:lnTo>
                <a:lnTo>
                  <a:pt x="1565868" y="383016"/>
                </a:lnTo>
                <a:lnTo>
                  <a:pt x="1583200" y="383016"/>
                </a:lnTo>
                <a:lnTo>
                  <a:pt x="1587184" y="379787"/>
                </a:lnTo>
                <a:lnTo>
                  <a:pt x="1606478" y="364387"/>
                </a:lnTo>
                <a:lnTo>
                  <a:pt x="1606297" y="364387"/>
                </a:lnTo>
                <a:lnTo>
                  <a:pt x="1603806" y="359502"/>
                </a:lnTo>
                <a:lnTo>
                  <a:pt x="1615896" y="359502"/>
                </a:lnTo>
                <a:lnTo>
                  <a:pt x="1616663" y="359112"/>
                </a:lnTo>
                <a:lnTo>
                  <a:pt x="1616265" y="359112"/>
                </a:lnTo>
                <a:lnTo>
                  <a:pt x="1615100" y="353755"/>
                </a:lnTo>
                <a:lnTo>
                  <a:pt x="1623574" y="353755"/>
                </a:lnTo>
                <a:lnTo>
                  <a:pt x="1622028" y="346643"/>
                </a:lnTo>
                <a:close/>
              </a:path>
              <a:path w="1882140" h="819785">
                <a:moveTo>
                  <a:pt x="1603806" y="359502"/>
                </a:moveTo>
                <a:lnTo>
                  <a:pt x="1606297" y="364387"/>
                </a:lnTo>
                <a:lnTo>
                  <a:pt x="1606795" y="364133"/>
                </a:lnTo>
                <a:lnTo>
                  <a:pt x="1607232" y="363784"/>
                </a:lnTo>
                <a:lnTo>
                  <a:pt x="1603806" y="359502"/>
                </a:lnTo>
                <a:close/>
              </a:path>
              <a:path w="1882140" h="819785">
                <a:moveTo>
                  <a:pt x="1606795" y="364133"/>
                </a:moveTo>
                <a:lnTo>
                  <a:pt x="1606297" y="364387"/>
                </a:lnTo>
                <a:lnTo>
                  <a:pt x="1606478" y="364387"/>
                </a:lnTo>
                <a:lnTo>
                  <a:pt x="1606795" y="364133"/>
                </a:lnTo>
                <a:close/>
              </a:path>
              <a:path w="1882140" h="819785">
                <a:moveTo>
                  <a:pt x="1615896" y="359502"/>
                </a:moveTo>
                <a:lnTo>
                  <a:pt x="1603806" y="359502"/>
                </a:lnTo>
                <a:lnTo>
                  <a:pt x="1607232" y="363784"/>
                </a:lnTo>
                <a:lnTo>
                  <a:pt x="1606795" y="364133"/>
                </a:lnTo>
                <a:lnTo>
                  <a:pt x="1615896" y="359502"/>
                </a:lnTo>
                <a:close/>
              </a:path>
              <a:path w="1882140" h="819785">
                <a:moveTo>
                  <a:pt x="1615100" y="353755"/>
                </a:moveTo>
                <a:lnTo>
                  <a:pt x="1616265" y="359112"/>
                </a:lnTo>
                <a:lnTo>
                  <a:pt x="1616959" y="358961"/>
                </a:lnTo>
                <a:lnTo>
                  <a:pt x="1617591" y="358640"/>
                </a:lnTo>
                <a:lnTo>
                  <a:pt x="1615100" y="353755"/>
                </a:lnTo>
                <a:close/>
              </a:path>
              <a:path w="1882140" h="819785">
                <a:moveTo>
                  <a:pt x="1616959" y="358961"/>
                </a:moveTo>
                <a:lnTo>
                  <a:pt x="1616265" y="359112"/>
                </a:lnTo>
                <a:lnTo>
                  <a:pt x="1616663" y="359112"/>
                </a:lnTo>
                <a:lnTo>
                  <a:pt x="1616959" y="358961"/>
                </a:lnTo>
                <a:close/>
              </a:path>
              <a:path w="1882140" h="819785">
                <a:moveTo>
                  <a:pt x="1623574" y="353755"/>
                </a:moveTo>
                <a:lnTo>
                  <a:pt x="1615100" y="353755"/>
                </a:lnTo>
                <a:lnTo>
                  <a:pt x="1617591" y="358640"/>
                </a:lnTo>
                <a:lnTo>
                  <a:pt x="1616959" y="358961"/>
                </a:lnTo>
                <a:lnTo>
                  <a:pt x="1624357" y="357357"/>
                </a:lnTo>
                <a:lnTo>
                  <a:pt x="1623574" y="353755"/>
                </a:lnTo>
                <a:close/>
              </a:path>
              <a:path w="1882140" h="819785">
                <a:moveTo>
                  <a:pt x="1639227" y="360288"/>
                </a:moveTo>
                <a:lnTo>
                  <a:pt x="1647261" y="364841"/>
                </a:lnTo>
                <a:lnTo>
                  <a:pt x="1649750" y="360460"/>
                </a:lnTo>
                <a:lnTo>
                  <a:pt x="1639753" y="360460"/>
                </a:lnTo>
                <a:lnTo>
                  <a:pt x="1639227" y="360288"/>
                </a:lnTo>
                <a:close/>
              </a:path>
              <a:path w="1882140" h="819785">
                <a:moveTo>
                  <a:pt x="1641454" y="355248"/>
                </a:moveTo>
                <a:lnTo>
                  <a:pt x="1638745" y="360015"/>
                </a:lnTo>
                <a:lnTo>
                  <a:pt x="1639227" y="360288"/>
                </a:lnTo>
                <a:lnTo>
                  <a:pt x="1639753" y="360460"/>
                </a:lnTo>
                <a:lnTo>
                  <a:pt x="1641454" y="355248"/>
                </a:lnTo>
                <a:close/>
              </a:path>
              <a:path w="1882140" h="819785">
                <a:moveTo>
                  <a:pt x="1652575" y="355248"/>
                </a:moveTo>
                <a:lnTo>
                  <a:pt x="1641454" y="355248"/>
                </a:lnTo>
                <a:lnTo>
                  <a:pt x="1639753" y="360460"/>
                </a:lnTo>
                <a:lnTo>
                  <a:pt x="1649750" y="360460"/>
                </a:lnTo>
                <a:lnTo>
                  <a:pt x="1652678" y="355306"/>
                </a:lnTo>
                <a:close/>
              </a:path>
              <a:path w="1882140" h="819785">
                <a:moveTo>
                  <a:pt x="1642027" y="349668"/>
                </a:moveTo>
                <a:lnTo>
                  <a:pt x="1638626" y="360093"/>
                </a:lnTo>
                <a:lnTo>
                  <a:pt x="1639227" y="360288"/>
                </a:lnTo>
                <a:lnTo>
                  <a:pt x="1638745" y="360015"/>
                </a:lnTo>
                <a:lnTo>
                  <a:pt x="1641454" y="355248"/>
                </a:lnTo>
                <a:lnTo>
                  <a:pt x="1652575" y="355248"/>
                </a:lnTo>
                <a:lnTo>
                  <a:pt x="1643841" y="350298"/>
                </a:lnTo>
                <a:lnTo>
                  <a:pt x="1643505" y="350150"/>
                </a:lnTo>
                <a:lnTo>
                  <a:pt x="1642027" y="349668"/>
                </a:lnTo>
                <a:close/>
              </a:path>
              <a:path w="1882140" h="819785">
                <a:moveTo>
                  <a:pt x="1667795" y="364826"/>
                </a:moveTo>
                <a:lnTo>
                  <a:pt x="1703546" y="395928"/>
                </a:lnTo>
                <a:lnTo>
                  <a:pt x="1704027" y="395964"/>
                </a:lnTo>
                <a:lnTo>
                  <a:pt x="1714998" y="395338"/>
                </a:lnTo>
                <a:lnTo>
                  <a:pt x="1715433" y="395260"/>
                </a:lnTo>
                <a:lnTo>
                  <a:pt x="1726223" y="391934"/>
                </a:lnTo>
                <a:lnTo>
                  <a:pt x="1726535" y="391805"/>
                </a:lnTo>
                <a:lnTo>
                  <a:pt x="1729087" y="390464"/>
                </a:lnTo>
                <a:lnTo>
                  <a:pt x="1704200" y="390464"/>
                </a:lnTo>
                <a:lnTo>
                  <a:pt x="1704080" y="388353"/>
                </a:lnTo>
                <a:lnTo>
                  <a:pt x="1694161" y="388353"/>
                </a:lnTo>
                <a:lnTo>
                  <a:pt x="1695292" y="382988"/>
                </a:lnTo>
                <a:lnTo>
                  <a:pt x="1695961" y="382988"/>
                </a:lnTo>
                <a:lnTo>
                  <a:pt x="1667795" y="364826"/>
                </a:lnTo>
                <a:close/>
              </a:path>
              <a:path w="1882140" h="819785">
                <a:moveTo>
                  <a:pt x="1704617" y="384949"/>
                </a:moveTo>
                <a:lnTo>
                  <a:pt x="1703887" y="384991"/>
                </a:lnTo>
                <a:lnTo>
                  <a:pt x="1704200" y="390464"/>
                </a:lnTo>
                <a:lnTo>
                  <a:pt x="1705331" y="385099"/>
                </a:lnTo>
                <a:lnTo>
                  <a:pt x="1704617" y="384949"/>
                </a:lnTo>
                <a:close/>
              </a:path>
              <a:path w="1882140" h="819785">
                <a:moveTo>
                  <a:pt x="1713260" y="384456"/>
                </a:moveTo>
                <a:lnTo>
                  <a:pt x="1704617" y="384949"/>
                </a:lnTo>
                <a:lnTo>
                  <a:pt x="1705331" y="385099"/>
                </a:lnTo>
                <a:lnTo>
                  <a:pt x="1704200" y="390464"/>
                </a:lnTo>
                <a:lnTo>
                  <a:pt x="1729087" y="390464"/>
                </a:lnTo>
                <a:lnTo>
                  <a:pt x="1730176" y="389891"/>
                </a:lnTo>
                <a:lnTo>
                  <a:pt x="1714240" y="389891"/>
                </a:lnTo>
                <a:lnTo>
                  <a:pt x="1712622" y="384653"/>
                </a:lnTo>
                <a:lnTo>
                  <a:pt x="1713260" y="384456"/>
                </a:lnTo>
                <a:close/>
              </a:path>
              <a:path w="1882140" h="819785">
                <a:moveTo>
                  <a:pt x="1713927" y="384418"/>
                </a:moveTo>
                <a:lnTo>
                  <a:pt x="1713260" y="384456"/>
                </a:lnTo>
                <a:lnTo>
                  <a:pt x="1712622" y="384653"/>
                </a:lnTo>
                <a:lnTo>
                  <a:pt x="1714240" y="389891"/>
                </a:lnTo>
                <a:lnTo>
                  <a:pt x="1713927" y="384418"/>
                </a:lnTo>
                <a:close/>
              </a:path>
              <a:path w="1882140" h="819785">
                <a:moveTo>
                  <a:pt x="1723026" y="384418"/>
                </a:moveTo>
                <a:lnTo>
                  <a:pt x="1713927" y="384418"/>
                </a:lnTo>
                <a:lnTo>
                  <a:pt x="1714240" y="389891"/>
                </a:lnTo>
                <a:lnTo>
                  <a:pt x="1730176" y="389891"/>
                </a:lnTo>
                <a:lnTo>
                  <a:pt x="1730819" y="389553"/>
                </a:lnTo>
                <a:lnTo>
                  <a:pt x="1729366" y="386796"/>
                </a:lnTo>
                <a:lnTo>
                  <a:pt x="1724280" y="386796"/>
                </a:lnTo>
                <a:lnTo>
                  <a:pt x="1723026" y="384418"/>
                </a:lnTo>
                <a:close/>
              </a:path>
              <a:path w="1882140" h="819785">
                <a:moveTo>
                  <a:pt x="1695292" y="382988"/>
                </a:moveTo>
                <a:lnTo>
                  <a:pt x="1694161" y="388353"/>
                </a:lnTo>
                <a:lnTo>
                  <a:pt x="1697138" y="383747"/>
                </a:lnTo>
                <a:lnTo>
                  <a:pt x="1696285" y="383197"/>
                </a:lnTo>
                <a:lnTo>
                  <a:pt x="1695292" y="382988"/>
                </a:lnTo>
                <a:close/>
              </a:path>
              <a:path w="1882140" h="819785">
                <a:moveTo>
                  <a:pt x="1696285" y="383197"/>
                </a:moveTo>
                <a:lnTo>
                  <a:pt x="1697138" y="383747"/>
                </a:lnTo>
                <a:lnTo>
                  <a:pt x="1694161" y="388353"/>
                </a:lnTo>
                <a:lnTo>
                  <a:pt x="1704080" y="388353"/>
                </a:lnTo>
                <a:lnTo>
                  <a:pt x="1703887" y="384991"/>
                </a:lnTo>
                <a:lnTo>
                  <a:pt x="1704617" y="384949"/>
                </a:lnTo>
                <a:lnTo>
                  <a:pt x="1696285" y="383197"/>
                </a:lnTo>
                <a:close/>
              </a:path>
              <a:path w="1882140" h="819785">
                <a:moveTo>
                  <a:pt x="1722661" y="381558"/>
                </a:moveTo>
                <a:lnTo>
                  <a:pt x="1722173" y="381709"/>
                </a:lnTo>
                <a:lnTo>
                  <a:pt x="1721723" y="381945"/>
                </a:lnTo>
                <a:lnTo>
                  <a:pt x="1724280" y="386796"/>
                </a:lnTo>
                <a:lnTo>
                  <a:pt x="1722661" y="381558"/>
                </a:lnTo>
                <a:close/>
              </a:path>
              <a:path w="1882140" h="819785">
                <a:moveTo>
                  <a:pt x="1726605" y="381558"/>
                </a:moveTo>
                <a:lnTo>
                  <a:pt x="1722661" y="381558"/>
                </a:lnTo>
                <a:lnTo>
                  <a:pt x="1724280" y="386796"/>
                </a:lnTo>
                <a:lnTo>
                  <a:pt x="1729366" y="386796"/>
                </a:lnTo>
                <a:lnTo>
                  <a:pt x="1726605" y="381558"/>
                </a:lnTo>
                <a:close/>
              </a:path>
              <a:path w="1882140" h="819785">
                <a:moveTo>
                  <a:pt x="1722173" y="381709"/>
                </a:moveTo>
                <a:lnTo>
                  <a:pt x="1713260" y="384456"/>
                </a:lnTo>
                <a:lnTo>
                  <a:pt x="1713927" y="384418"/>
                </a:lnTo>
                <a:lnTo>
                  <a:pt x="1723026" y="384418"/>
                </a:lnTo>
                <a:lnTo>
                  <a:pt x="1721723" y="381945"/>
                </a:lnTo>
                <a:lnTo>
                  <a:pt x="1722173" y="381709"/>
                </a:lnTo>
                <a:close/>
              </a:path>
              <a:path w="1882140" h="819785">
                <a:moveTo>
                  <a:pt x="1695961" y="382988"/>
                </a:moveTo>
                <a:lnTo>
                  <a:pt x="1695292" y="382988"/>
                </a:lnTo>
                <a:lnTo>
                  <a:pt x="1696285" y="383197"/>
                </a:lnTo>
                <a:lnTo>
                  <a:pt x="1695961" y="382988"/>
                </a:lnTo>
                <a:close/>
              </a:path>
              <a:path w="1882140" h="819785">
                <a:moveTo>
                  <a:pt x="1725705" y="379851"/>
                </a:moveTo>
                <a:lnTo>
                  <a:pt x="1722173" y="381709"/>
                </a:lnTo>
                <a:lnTo>
                  <a:pt x="1722661" y="381558"/>
                </a:lnTo>
                <a:lnTo>
                  <a:pt x="1726605" y="381558"/>
                </a:lnTo>
                <a:lnTo>
                  <a:pt x="1725705" y="379851"/>
                </a:lnTo>
                <a:close/>
              </a:path>
              <a:path w="1882140" h="819785">
                <a:moveTo>
                  <a:pt x="1750343" y="365964"/>
                </a:moveTo>
                <a:lnTo>
                  <a:pt x="1740865" y="371494"/>
                </a:lnTo>
                <a:lnTo>
                  <a:pt x="1746401" y="380960"/>
                </a:lnTo>
                <a:lnTo>
                  <a:pt x="1755880" y="375431"/>
                </a:lnTo>
                <a:lnTo>
                  <a:pt x="1750343" y="365964"/>
                </a:lnTo>
                <a:close/>
              </a:path>
              <a:path w="1882140" h="819785">
                <a:moveTo>
                  <a:pt x="1831581" y="366185"/>
                </a:moveTo>
                <a:lnTo>
                  <a:pt x="1819654" y="366185"/>
                </a:lnTo>
                <a:lnTo>
                  <a:pt x="1817276" y="371125"/>
                </a:lnTo>
                <a:lnTo>
                  <a:pt x="1831222" y="378347"/>
                </a:lnTo>
                <a:lnTo>
                  <a:pt x="1836272" y="368613"/>
                </a:lnTo>
                <a:lnTo>
                  <a:pt x="1831581" y="366185"/>
                </a:lnTo>
                <a:close/>
              </a:path>
              <a:path w="1882140" h="819785">
                <a:moveTo>
                  <a:pt x="1817196" y="371087"/>
                </a:moveTo>
                <a:close/>
              </a:path>
              <a:path w="1882140" h="819785">
                <a:moveTo>
                  <a:pt x="1819654" y="366185"/>
                </a:moveTo>
                <a:lnTo>
                  <a:pt x="1817129" y="371052"/>
                </a:lnTo>
                <a:lnTo>
                  <a:pt x="1817276" y="371125"/>
                </a:lnTo>
                <a:lnTo>
                  <a:pt x="1819654" y="366185"/>
                </a:lnTo>
                <a:close/>
              </a:path>
              <a:path w="1882140" h="819785">
                <a:moveTo>
                  <a:pt x="1803937" y="364719"/>
                </a:moveTo>
                <a:lnTo>
                  <a:pt x="1817196" y="371087"/>
                </a:lnTo>
                <a:lnTo>
                  <a:pt x="1819654" y="366185"/>
                </a:lnTo>
                <a:lnTo>
                  <a:pt x="1831581" y="366185"/>
                </a:lnTo>
                <a:lnTo>
                  <a:pt x="1829002" y="364851"/>
                </a:lnTo>
                <a:lnTo>
                  <a:pt x="1804435" y="364851"/>
                </a:lnTo>
                <a:lnTo>
                  <a:pt x="1803937" y="364719"/>
                </a:lnTo>
                <a:close/>
              </a:path>
              <a:path w="1882140" h="819785">
                <a:moveTo>
                  <a:pt x="1784174" y="350830"/>
                </a:moveTo>
                <a:lnTo>
                  <a:pt x="1783716" y="350878"/>
                </a:lnTo>
                <a:lnTo>
                  <a:pt x="1771434" y="353753"/>
                </a:lnTo>
                <a:lnTo>
                  <a:pt x="1770929" y="353954"/>
                </a:lnTo>
                <a:lnTo>
                  <a:pt x="1765508" y="357117"/>
                </a:lnTo>
                <a:lnTo>
                  <a:pt x="1771045" y="366583"/>
                </a:lnTo>
                <a:lnTo>
                  <a:pt x="1774955" y="364302"/>
                </a:lnTo>
                <a:lnTo>
                  <a:pt x="1774474" y="364302"/>
                </a:lnTo>
                <a:lnTo>
                  <a:pt x="1773222" y="358965"/>
                </a:lnTo>
                <a:lnTo>
                  <a:pt x="1784457" y="358965"/>
                </a:lnTo>
                <a:lnTo>
                  <a:pt x="1784516" y="356321"/>
                </a:lnTo>
                <a:lnTo>
                  <a:pt x="1811781" y="356321"/>
                </a:lnTo>
                <a:lnTo>
                  <a:pt x="1807919" y="354466"/>
                </a:lnTo>
                <a:lnTo>
                  <a:pt x="1807598" y="354347"/>
                </a:lnTo>
                <a:lnTo>
                  <a:pt x="1795547" y="351135"/>
                </a:lnTo>
                <a:lnTo>
                  <a:pt x="1795116" y="351073"/>
                </a:lnTo>
                <a:lnTo>
                  <a:pt x="1784174" y="350830"/>
                </a:lnTo>
                <a:close/>
              </a:path>
              <a:path w="1882140" h="819785">
                <a:moveTo>
                  <a:pt x="1805850" y="359555"/>
                </a:moveTo>
                <a:lnTo>
                  <a:pt x="1803472" y="364495"/>
                </a:lnTo>
                <a:lnTo>
                  <a:pt x="1803937" y="364719"/>
                </a:lnTo>
                <a:lnTo>
                  <a:pt x="1804435" y="364851"/>
                </a:lnTo>
                <a:lnTo>
                  <a:pt x="1805850" y="359555"/>
                </a:lnTo>
                <a:close/>
              </a:path>
              <a:path w="1882140" h="819785">
                <a:moveTo>
                  <a:pt x="1818514" y="359555"/>
                </a:moveTo>
                <a:lnTo>
                  <a:pt x="1805850" y="359555"/>
                </a:lnTo>
                <a:lnTo>
                  <a:pt x="1804435" y="364851"/>
                </a:lnTo>
                <a:lnTo>
                  <a:pt x="1829002" y="364851"/>
                </a:lnTo>
                <a:lnTo>
                  <a:pt x="1822033" y="361245"/>
                </a:lnTo>
                <a:lnTo>
                  <a:pt x="1818514" y="359555"/>
                </a:lnTo>
                <a:close/>
              </a:path>
              <a:path w="1882140" h="819785">
                <a:moveTo>
                  <a:pt x="1812245" y="356544"/>
                </a:moveTo>
                <a:lnTo>
                  <a:pt x="1794556" y="356544"/>
                </a:lnTo>
                <a:lnTo>
                  <a:pt x="1794434" y="362024"/>
                </a:lnTo>
                <a:lnTo>
                  <a:pt x="1793831" y="362024"/>
                </a:lnTo>
                <a:lnTo>
                  <a:pt x="1803937" y="364719"/>
                </a:lnTo>
                <a:lnTo>
                  <a:pt x="1803472" y="364495"/>
                </a:lnTo>
                <a:lnTo>
                  <a:pt x="1804661" y="362024"/>
                </a:lnTo>
                <a:lnTo>
                  <a:pt x="1794434" y="362024"/>
                </a:lnTo>
                <a:lnTo>
                  <a:pt x="1793776" y="362010"/>
                </a:lnTo>
                <a:lnTo>
                  <a:pt x="1804668" y="362010"/>
                </a:lnTo>
                <a:lnTo>
                  <a:pt x="1805850" y="359555"/>
                </a:lnTo>
                <a:lnTo>
                  <a:pt x="1818514" y="359555"/>
                </a:lnTo>
                <a:lnTo>
                  <a:pt x="1812245" y="356544"/>
                </a:lnTo>
                <a:close/>
              </a:path>
              <a:path w="1882140" h="819785">
                <a:moveTo>
                  <a:pt x="1773222" y="358965"/>
                </a:moveTo>
                <a:lnTo>
                  <a:pt x="1774474" y="364302"/>
                </a:lnTo>
                <a:lnTo>
                  <a:pt x="1775277" y="364114"/>
                </a:lnTo>
                <a:lnTo>
                  <a:pt x="1775990" y="363698"/>
                </a:lnTo>
                <a:lnTo>
                  <a:pt x="1773222" y="358965"/>
                </a:lnTo>
                <a:close/>
              </a:path>
              <a:path w="1882140" h="819785">
                <a:moveTo>
                  <a:pt x="1775277" y="364114"/>
                </a:moveTo>
                <a:lnTo>
                  <a:pt x="1774474" y="364302"/>
                </a:lnTo>
                <a:lnTo>
                  <a:pt x="1774955" y="364302"/>
                </a:lnTo>
                <a:lnTo>
                  <a:pt x="1775277" y="364114"/>
                </a:lnTo>
                <a:close/>
              </a:path>
              <a:path w="1882140" h="819785">
                <a:moveTo>
                  <a:pt x="1784457" y="358965"/>
                </a:moveTo>
                <a:lnTo>
                  <a:pt x="1773222" y="358965"/>
                </a:lnTo>
                <a:lnTo>
                  <a:pt x="1775990" y="363698"/>
                </a:lnTo>
                <a:lnTo>
                  <a:pt x="1775277" y="364114"/>
                </a:lnTo>
                <a:lnTo>
                  <a:pt x="1785091" y="361817"/>
                </a:lnTo>
                <a:lnTo>
                  <a:pt x="1784394" y="361802"/>
                </a:lnTo>
                <a:lnTo>
                  <a:pt x="1784457" y="358965"/>
                </a:lnTo>
                <a:close/>
              </a:path>
              <a:path w="1882140" h="819785">
                <a:moveTo>
                  <a:pt x="1794556" y="356544"/>
                </a:moveTo>
                <a:lnTo>
                  <a:pt x="1793141" y="361840"/>
                </a:lnTo>
                <a:lnTo>
                  <a:pt x="1793776" y="362010"/>
                </a:lnTo>
                <a:lnTo>
                  <a:pt x="1794434" y="362024"/>
                </a:lnTo>
                <a:lnTo>
                  <a:pt x="1794556" y="356544"/>
                </a:lnTo>
                <a:close/>
              </a:path>
              <a:path w="1882140" h="819785">
                <a:moveTo>
                  <a:pt x="1811781" y="356321"/>
                </a:moveTo>
                <a:lnTo>
                  <a:pt x="1784516" y="356321"/>
                </a:lnTo>
                <a:lnTo>
                  <a:pt x="1785768" y="361658"/>
                </a:lnTo>
                <a:lnTo>
                  <a:pt x="1785091" y="361817"/>
                </a:lnTo>
                <a:lnTo>
                  <a:pt x="1793776" y="362010"/>
                </a:lnTo>
                <a:lnTo>
                  <a:pt x="1793141" y="361840"/>
                </a:lnTo>
                <a:lnTo>
                  <a:pt x="1794556" y="356544"/>
                </a:lnTo>
                <a:lnTo>
                  <a:pt x="1812245" y="356544"/>
                </a:lnTo>
                <a:lnTo>
                  <a:pt x="1811781" y="356321"/>
                </a:lnTo>
                <a:close/>
              </a:path>
              <a:path w="1882140" h="819785">
                <a:moveTo>
                  <a:pt x="1784516" y="356321"/>
                </a:moveTo>
                <a:lnTo>
                  <a:pt x="1784394" y="361802"/>
                </a:lnTo>
                <a:lnTo>
                  <a:pt x="1785091" y="361817"/>
                </a:lnTo>
                <a:lnTo>
                  <a:pt x="1785768" y="361658"/>
                </a:lnTo>
                <a:lnTo>
                  <a:pt x="1784516" y="356321"/>
                </a:lnTo>
                <a:close/>
              </a:path>
              <a:path w="1882140" h="819785">
                <a:moveTo>
                  <a:pt x="1851865" y="376684"/>
                </a:moveTo>
                <a:lnTo>
                  <a:pt x="1846815" y="386419"/>
                </a:lnTo>
                <a:lnTo>
                  <a:pt x="1850163" y="388152"/>
                </a:lnTo>
                <a:lnTo>
                  <a:pt x="1850589" y="388309"/>
                </a:lnTo>
                <a:lnTo>
                  <a:pt x="1858494" y="390155"/>
                </a:lnTo>
                <a:lnTo>
                  <a:pt x="1860151" y="383075"/>
                </a:lnTo>
                <a:lnTo>
                  <a:pt x="1852283" y="383075"/>
                </a:lnTo>
                <a:lnTo>
                  <a:pt x="1853532" y="377737"/>
                </a:lnTo>
                <a:lnTo>
                  <a:pt x="1853899" y="377737"/>
                </a:lnTo>
                <a:lnTo>
                  <a:pt x="1851865" y="376684"/>
                </a:lnTo>
                <a:close/>
              </a:path>
              <a:path w="1882140" h="819785">
                <a:moveTo>
                  <a:pt x="1853532" y="377737"/>
                </a:moveTo>
                <a:lnTo>
                  <a:pt x="1852283" y="383075"/>
                </a:lnTo>
                <a:lnTo>
                  <a:pt x="1854808" y="378208"/>
                </a:lnTo>
                <a:lnTo>
                  <a:pt x="1854200" y="377893"/>
                </a:lnTo>
                <a:lnTo>
                  <a:pt x="1853532" y="377737"/>
                </a:lnTo>
                <a:close/>
              </a:path>
              <a:path w="1882140" h="819785">
                <a:moveTo>
                  <a:pt x="1854200" y="377893"/>
                </a:moveTo>
                <a:lnTo>
                  <a:pt x="1854808" y="378208"/>
                </a:lnTo>
                <a:lnTo>
                  <a:pt x="1852283" y="383075"/>
                </a:lnTo>
                <a:lnTo>
                  <a:pt x="1860151" y="383075"/>
                </a:lnTo>
                <a:lnTo>
                  <a:pt x="1860993" y="379479"/>
                </a:lnTo>
                <a:lnTo>
                  <a:pt x="1854200" y="377893"/>
                </a:lnTo>
                <a:close/>
              </a:path>
              <a:path w="1882140" h="819785">
                <a:moveTo>
                  <a:pt x="1853899" y="377737"/>
                </a:moveTo>
                <a:lnTo>
                  <a:pt x="1853532" y="377737"/>
                </a:lnTo>
                <a:lnTo>
                  <a:pt x="1854200" y="377893"/>
                </a:lnTo>
                <a:lnTo>
                  <a:pt x="1853899" y="377737"/>
                </a:lnTo>
                <a:close/>
              </a:path>
              <a:path w="1882140" h="819785">
                <a:moveTo>
                  <a:pt x="1880193" y="379229"/>
                </a:moveTo>
                <a:lnTo>
                  <a:pt x="1876214" y="379930"/>
                </a:lnTo>
                <a:lnTo>
                  <a:pt x="1878120" y="390727"/>
                </a:lnTo>
                <a:lnTo>
                  <a:pt x="1882099" y="390026"/>
                </a:lnTo>
                <a:lnTo>
                  <a:pt x="1880193" y="3792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931862" y="1893053"/>
            <a:ext cx="41910" cy="433070"/>
          </a:xfrm>
          <a:custGeom>
            <a:avLst/>
            <a:gdLst/>
            <a:ahLst/>
            <a:cxnLst/>
            <a:rect l="l" t="t" r="r" b="b"/>
            <a:pathLst>
              <a:path w="41910" h="433069">
                <a:moveTo>
                  <a:pt x="0" y="0"/>
                </a:moveTo>
                <a:lnTo>
                  <a:pt x="36393" y="0"/>
                </a:lnTo>
                <a:lnTo>
                  <a:pt x="38902" y="297480"/>
                </a:lnTo>
                <a:lnTo>
                  <a:pt x="40157" y="319254"/>
                </a:lnTo>
                <a:lnTo>
                  <a:pt x="41712" y="432771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998723" y="1591339"/>
            <a:ext cx="1814830" cy="734695"/>
          </a:xfrm>
          <a:custGeom>
            <a:avLst/>
            <a:gdLst/>
            <a:ahLst/>
            <a:cxnLst/>
            <a:rect l="l" t="t" r="r" b="b"/>
            <a:pathLst>
              <a:path w="1814829" h="734694">
                <a:moveTo>
                  <a:pt x="0" y="734485"/>
                </a:moveTo>
                <a:lnTo>
                  <a:pt x="4669" y="678998"/>
                </a:lnTo>
                <a:lnTo>
                  <a:pt x="41063" y="310445"/>
                </a:lnTo>
                <a:lnTo>
                  <a:pt x="57377" y="140697"/>
                </a:lnTo>
                <a:lnTo>
                  <a:pt x="66161" y="69931"/>
                </a:lnTo>
                <a:lnTo>
                  <a:pt x="73691" y="27377"/>
                </a:lnTo>
                <a:lnTo>
                  <a:pt x="86240" y="0"/>
                </a:lnTo>
                <a:lnTo>
                  <a:pt x="88750" y="1258"/>
                </a:lnTo>
                <a:lnTo>
                  <a:pt x="103809" y="51626"/>
                </a:lnTo>
                <a:lnTo>
                  <a:pt x="112594" y="108048"/>
                </a:lnTo>
                <a:lnTo>
                  <a:pt x="127653" y="227101"/>
                </a:lnTo>
                <a:lnTo>
                  <a:pt x="142712" y="341451"/>
                </a:lnTo>
                <a:lnTo>
                  <a:pt x="151497" y="393183"/>
                </a:lnTo>
                <a:lnTo>
                  <a:pt x="165301" y="440798"/>
                </a:lnTo>
                <a:lnTo>
                  <a:pt x="174086" y="447390"/>
                </a:lnTo>
                <a:lnTo>
                  <a:pt x="177850" y="444655"/>
                </a:lnTo>
                <a:lnTo>
                  <a:pt x="192910" y="404380"/>
                </a:lnTo>
                <a:lnTo>
                  <a:pt x="201694" y="364027"/>
                </a:lnTo>
                <a:lnTo>
                  <a:pt x="218008" y="274047"/>
                </a:lnTo>
                <a:lnTo>
                  <a:pt x="233067" y="196034"/>
                </a:lnTo>
                <a:lnTo>
                  <a:pt x="249382" y="140889"/>
                </a:lnTo>
                <a:lnTo>
                  <a:pt x="263186" y="128392"/>
                </a:lnTo>
                <a:lnTo>
                  <a:pt x="266951" y="130733"/>
                </a:lnTo>
                <a:lnTo>
                  <a:pt x="285775" y="174858"/>
                </a:lnTo>
                <a:lnTo>
                  <a:pt x="297069" y="219995"/>
                </a:lnTo>
                <a:lnTo>
                  <a:pt x="324678" y="335172"/>
                </a:lnTo>
                <a:lnTo>
                  <a:pt x="333462" y="360227"/>
                </a:lnTo>
                <a:lnTo>
                  <a:pt x="339737" y="372241"/>
                </a:lnTo>
                <a:lnTo>
                  <a:pt x="344757" y="378010"/>
                </a:lnTo>
                <a:lnTo>
                  <a:pt x="349776" y="380301"/>
                </a:lnTo>
                <a:lnTo>
                  <a:pt x="353541" y="379777"/>
                </a:lnTo>
                <a:lnTo>
                  <a:pt x="382405" y="324933"/>
                </a:lnTo>
                <a:lnTo>
                  <a:pt x="411268" y="243285"/>
                </a:lnTo>
                <a:lnTo>
                  <a:pt x="420053" y="226864"/>
                </a:lnTo>
                <a:lnTo>
                  <a:pt x="426327" y="219214"/>
                </a:lnTo>
                <a:lnTo>
                  <a:pt x="432602" y="215206"/>
                </a:lnTo>
                <a:lnTo>
                  <a:pt x="437622" y="214617"/>
                </a:lnTo>
                <a:lnTo>
                  <a:pt x="442642" y="216252"/>
                </a:lnTo>
                <a:lnTo>
                  <a:pt x="448916" y="221152"/>
                </a:lnTo>
                <a:lnTo>
                  <a:pt x="456446" y="230569"/>
                </a:lnTo>
                <a:lnTo>
                  <a:pt x="467740" y="249667"/>
                </a:lnTo>
                <a:lnTo>
                  <a:pt x="494094" y="296274"/>
                </a:lnTo>
                <a:lnTo>
                  <a:pt x="502878" y="306655"/>
                </a:lnTo>
                <a:lnTo>
                  <a:pt x="510408" y="312228"/>
                </a:lnTo>
                <a:lnTo>
                  <a:pt x="517938" y="314601"/>
                </a:lnTo>
                <a:lnTo>
                  <a:pt x="525467" y="313954"/>
                </a:lnTo>
                <a:lnTo>
                  <a:pt x="532997" y="310719"/>
                </a:lnTo>
                <a:lnTo>
                  <a:pt x="543036" y="303468"/>
                </a:lnTo>
                <a:lnTo>
                  <a:pt x="576920" y="276160"/>
                </a:lnTo>
                <a:lnTo>
                  <a:pt x="586959" y="272642"/>
                </a:lnTo>
                <a:lnTo>
                  <a:pt x="595744" y="272088"/>
                </a:lnTo>
                <a:lnTo>
                  <a:pt x="605783" y="273962"/>
                </a:lnTo>
                <a:lnTo>
                  <a:pt x="620842" y="279801"/>
                </a:lnTo>
                <a:lnTo>
                  <a:pt x="639666" y="286668"/>
                </a:lnTo>
                <a:lnTo>
                  <a:pt x="650961" y="287964"/>
                </a:lnTo>
                <a:lnTo>
                  <a:pt x="661000" y="286658"/>
                </a:lnTo>
                <a:lnTo>
                  <a:pt x="672295" y="282679"/>
                </a:lnTo>
                <a:lnTo>
                  <a:pt x="711198" y="265990"/>
                </a:lnTo>
                <a:lnTo>
                  <a:pt x="719982" y="265814"/>
                </a:lnTo>
                <a:lnTo>
                  <a:pt x="728767" y="267867"/>
                </a:lnTo>
                <a:lnTo>
                  <a:pt x="738806" y="272808"/>
                </a:lnTo>
                <a:lnTo>
                  <a:pt x="751355" y="281896"/>
                </a:lnTo>
                <a:lnTo>
                  <a:pt x="777709" y="301961"/>
                </a:lnTo>
                <a:lnTo>
                  <a:pt x="787749" y="306258"/>
                </a:lnTo>
                <a:lnTo>
                  <a:pt x="825397" y="293013"/>
                </a:lnTo>
                <a:lnTo>
                  <a:pt x="864300" y="259912"/>
                </a:lnTo>
                <a:lnTo>
                  <a:pt x="873084" y="256755"/>
                </a:lnTo>
                <a:lnTo>
                  <a:pt x="913242" y="274947"/>
                </a:lnTo>
                <a:lnTo>
                  <a:pt x="942105" y="300051"/>
                </a:lnTo>
                <a:lnTo>
                  <a:pt x="952145" y="305169"/>
                </a:lnTo>
                <a:lnTo>
                  <a:pt x="960930" y="307094"/>
                </a:lnTo>
                <a:lnTo>
                  <a:pt x="969714" y="306507"/>
                </a:lnTo>
                <a:lnTo>
                  <a:pt x="978499" y="303573"/>
                </a:lnTo>
                <a:lnTo>
                  <a:pt x="989793" y="297033"/>
                </a:lnTo>
                <a:lnTo>
                  <a:pt x="1011127" y="280825"/>
                </a:lnTo>
                <a:lnTo>
                  <a:pt x="1026186" y="270996"/>
                </a:lnTo>
                <a:lnTo>
                  <a:pt x="1037480" y="266557"/>
                </a:lnTo>
                <a:lnTo>
                  <a:pt x="1047520" y="265297"/>
                </a:lnTo>
                <a:lnTo>
                  <a:pt x="1057559" y="266578"/>
                </a:lnTo>
                <a:lnTo>
                  <a:pt x="1068854" y="270605"/>
                </a:lnTo>
                <a:lnTo>
                  <a:pt x="1085168" y="279377"/>
                </a:lnTo>
                <a:lnTo>
                  <a:pt x="1107757" y="291377"/>
                </a:lnTo>
                <a:lnTo>
                  <a:pt x="1120306" y="295401"/>
                </a:lnTo>
                <a:lnTo>
                  <a:pt x="1131601" y="296678"/>
                </a:lnTo>
                <a:lnTo>
                  <a:pt x="1144150" y="295556"/>
                </a:lnTo>
                <a:lnTo>
                  <a:pt x="1159209" y="291563"/>
                </a:lnTo>
                <a:lnTo>
                  <a:pt x="1199367" y="279456"/>
                </a:lnTo>
                <a:lnTo>
                  <a:pt x="1214426" y="278189"/>
                </a:lnTo>
                <a:lnTo>
                  <a:pt x="1230740" y="279293"/>
                </a:lnTo>
                <a:lnTo>
                  <a:pt x="1262114" y="284710"/>
                </a:lnTo>
                <a:lnTo>
                  <a:pt x="1285957" y="287371"/>
                </a:lnTo>
                <a:lnTo>
                  <a:pt x="1308546" y="287313"/>
                </a:lnTo>
                <a:lnTo>
                  <a:pt x="1371293" y="285590"/>
                </a:lnTo>
                <a:lnTo>
                  <a:pt x="1429020" y="286497"/>
                </a:lnTo>
                <a:lnTo>
                  <a:pt x="1505571" y="283833"/>
                </a:lnTo>
                <a:lnTo>
                  <a:pt x="1588397" y="288349"/>
                </a:lnTo>
                <a:lnTo>
                  <a:pt x="1627300" y="284601"/>
                </a:lnTo>
                <a:lnTo>
                  <a:pt x="1656163" y="283033"/>
                </a:lnTo>
                <a:lnTo>
                  <a:pt x="1683772" y="284144"/>
                </a:lnTo>
                <a:lnTo>
                  <a:pt x="1749028" y="288038"/>
                </a:lnTo>
                <a:lnTo>
                  <a:pt x="1782912" y="286383"/>
                </a:lnTo>
                <a:lnTo>
                  <a:pt x="1814285" y="284489"/>
                </a:lnTo>
              </a:path>
            </a:pathLst>
          </a:custGeom>
          <a:ln w="1096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931862" y="1893053"/>
            <a:ext cx="43180" cy="433070"/>
          </a:xfrm>
          <a:custGeom>
            <a:avLst/>
            <a:gdLst/>
            <a:ahLst/>
            <a:cxnLst/>
            <a:rect l="l" t="t" r="r" b="b"/>
            <a:pathLst>
              <a:path w="43179" h="433069">
                <a:moveTo>
                  <a:pt x="0" y="0"/>
                </a:moveTo>
                <a:lnTo>
                  <a:pt x="36393" y="0"/>
                </a:lnTo>
                <a:lnTo>
                  <a:pt x="38902" y="259877"/>
                </a:lnTo>
                <a:lnTo>
                  <a:pt x="40157" y="278629"/>
                </a:lnTo>
                <a:lnTo>
                  <a:pt x="42969" y="432771"/>
                </a:lnTo>
              </a:path>
            </a:pathLst>
          </a:custGeom>
          <a:ln w="10976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976842" y="2316047"/>
            <a:ext cx="635" cy="10160"/>
          </a:xfrm>
          <a:custGeom>
            <a:avLst/>
            <a:gdLst/>
            <a:ahLst/>
            <a:cxnLst/>
            <a:rect l="l" t="t" r="r" b="b"/>
            <a:pathLst>
              <a:path w="635" h="10160">
                <a:moveTo>
                  <a:pt x="0" y="9777"/>
                </a:moveTo>
                <a:lnTo>
                  <a:pt x="197" y="0"/>
                </a:lnTo>
                <a:lnTo>
                  <a:pt x="242" y="9777"/>
                </a:lnTo>
              </a:path>
            </a:pathLst>
          </a:custGeom>
          <a:ln w="10976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997300" y="1576144"/>
            <a:ext cx="1816100" cy="749935"/>
          </a:xfrm>
          <a:custGeom>
            <a:avLst/>
            <a:gdLst/>
            <a:ahLst/>
            <a:cxnLst/>
            <a:rect l="l" t="t" r="r" b="b"/>
            <a:pathLst>
              <a:path w="1816100" h="749935">
                <a:moveTo>
                  <a:pt x="0" y="749680"/>
                </a:moveTo>
                <a:lnTo>
                  <a:pt x="2328" y="714751"/>
                </a:lnTo>
                <a:lnTo>
                  <a:pt x="11113" y="625103"/>
                </a:lnTo>
                <a:lnTo>
                  <a:pt x="31192" y="428752"/>
                </a:lnTo>
                <a:lnTo>
                  <a:pt x="62565" y="106095"/>
                </a:lnTo>
                <a:lnTo>
                  <a:pt x="71350" y="45625"/>
                </a:lnTo>
                <a:lnTo>
                  <a:pt x="77625" y="17133"/>
                </a:lnTo>
                <a:lnTo>
                  <a:pt x="82644" y="4028"/>
                </a:lnTo>
                <a:lnTo>
                  <a:pt x="86409" y="0"/>
                </a:lnTo>
                <a:lnTo>
                  <a:pt x="88919" y="64"/>
                </a:lnTo>
                <a:lnTo>
                  <a:pt x="106488" y="56827"/>
                </a:lnTo>
                <a:lnTo>
                  <a:pt x="115273" y="114203"/>
                </a:lnTo>
                <a:lnTo>
                  <a:pt x="131587" y="242569"/>
                </a:lnTo>
                <a:lnTo>
                  <a:pt x="145391" y="344149"/>
                </a:lnTo>
                <a:lnTo>
                  <a:pt x="154176" y="393912"/>
                </a:lnTo>
                <a:lnTo>
                  <a:pt x="167980" y="438635"/>
                </a:lnTo>
                <a:lnTo>
                  <a:pt x="175509" y="444224"/>
                </a:lnTo>
                <a:lnTo>
                  <a:pt x="179274" y="442133"/>
                </a:lnTo>
                <a:lnTo>
                  <a:pt x="194333" y="404911"/>
                </a:lnTo>
                <a:lnTo>
                  <a:pt x="203118" y="366451"/>
                </a:lnTo>
                <a:lnTo>
                  <a:pt x="218177" y="286345"/>
                </a:lnTo>
                <a:lnTo>
                  <a:pt x="234491" y="203025"/>
                </a:lnTo>
                <a:lnTo>
                  <a:pt x="243276" y="168714"/>
                </a:lnTo>
                <a:lnTo>
                  <a:pt x="250806" y="148151"/>
                </a:lnTo>
                <a:lnTo>
                  <a:pt x="257080" y="138115"/>
                </a:lnTo>
                <a:lnTo>
                  <a:pt x="262100" y="134959"/>
                </a:lnTo>
                <a:lnTo>
                  <a:pt x="265865" y="135448"/>
                </a:lnTo>
                <a:lnTo>
                  <a:pt x="288454" y="184538"/>
                </a:lnTo>
                <a:lnTo>
                  <a:pt x="299748" y="230346"/>
                </a:lnTo>
                <a:lnTo>
                  <a:pt x="326102" y="340901"/>
                </a:lnTo>
                <a:lnTo>
                  <a:pt x="334886" y="366577"/>
                </a:lnTo>
                <a:lnTo>
                  <a:pt x="341161" y="379087"/>
                </a:lnTo>
                <a:lnTo>
                  <a:pt x="347435" y="386273"/>
                </a:lnTo>
                <a:lnTo>
                  <a:pt x="352455" y="388122"/>
                </a:lnTo>
                <a:lnTo>
                  <a:pt x="356220" y="387286"/>
                </a:lnTo>
                <a:lnTo>
                  <a:pt x="386338" y="327686"/>
                </a:lnTo>
                <a:lnTo>
                  <a:pt x="411437" y="256966"/>
                </a:lnTo>
                <a:lnTo>
                  <a:pt x="420222" y="239656"/>
                </a:lnTo>
                <a:lnTo>
                  <a:pt x="427751" y="230008"/>
                </a:lnTo>
                <a:lnTo>
                  <a:pt x="434026" y="225968"/>
                </a:lnTo>
                <a:lnTo>
                  <a:pt x="439046" y="225372"/>
                </a:lnTo>
                <a:lnTo>
                  <a:pt x="444065" y="227027"/>
                </a:lnTo>
                <a:lnTo>
                  <a:pt x="450340" y="231997"/>
                </a:lnTo>
                <a:lnTo>
                  <a:pt x="457870" y="241563"/>
                </a:lnTo>
                <a:lnTo>
                  <a:pt x="467909" y="258635"/>
                </a:lnTo>
                <a:lnTo>
                  <a:pt x="495518" y="308389"/>
                </a:lnTo>
                <a:lnTo>
                  <a:pt x="504302" y="318916"/>
                </a:lnTo>
                <a:lnTo>
                  <a:pt x="511832" y="324539"/>
                </a:lnTo>
                <a:lnTo>
                  <a:pt x="519361" y="326889"/>
                </a:lnTo>
                <a:lnTo>
                  <a:pt x="525636" y="326472"/>
                </a:lnTo>
                <a:lnTo>
                  <a:pt x="533166" y="323485"/>
                </a:lnTo>
                <a:lnTo>
                  <a:pt x="543205" y="316312"/>
                </a:lnTo>
                <a:lnTo>
                  <a:pt x="579598" y="286553"/>
                </a:lnTo>
                <a:lnTo>
                  <a:pt x="588383" y="283716"/>
                </a:lnTo>
                <a:lnTo>
                  <a:pt x="597167" y="283395"/>
                </a:lnTo>
                <a:lnTo>
                  <a:pt x="607207" y="285728"/>
                </a:lnTo>
                <a:lnTo>
                  <a:pt x="621011" y="291913"/>
                </a:lnTo>
                <a:lnTo>
                  <a:pt x="641090" y="300797"/>
                </a:lnTo>
                <a:lnTo>
                  <a:pt x="651130" y="302713"/>
                </a:lnTo>
                <a:lnTo>
                  <a:pt x="661169" y="302133"/>
                </a:lnTo>
                <a:lnTo>
                  <a:pt x="671209" y="299132"/>
                </a:lnTo>
                <a:lnTo>
                  <a:pt x="685013" y="292245"/>
                </a:lnTo>
                <a:lnTo>
                  <a:pt x="706347" y="281455"/>
                </a:lnTo>
                <a:lnTo>
                  <a:pt x="716386" y="279019"/>
                </a:lnTo>
                <a:lnTo>
                  <a:pt x="757799" y="297523"/>
                </a:lnTo>
                <a:lnTo>
                  <a:pt x="780388" y="314880"/>
                </a:lnTo>
                <a:lnTo>
                  <a:pt x="790427" y="319474"/>
                </a:lnTo>
                <a:lnTo>
                  <a:pt x="799212" y="320872"/>
                </a:lnTo>
                <a:lnTo>
                  <a:pt x="807996" y="319573"/>
                </a:lnTo>
                <a:lnTo>
                  <a:pt x="816781" y="315676"/>
                </a:lnTo>
                <a:lnTo>
                  <a:pt x="828075" y="307538"/>
                </a:lnTo>
                <a:lnTo>
                  <a:pt x="868233" y="274507"/>
                </a:lnTo>
                <a:lnTo>
                  <a:pt x="877018" y="271690"/>
                </a:lnTo>
                <a:lnTo>
                  <a:pt x="918431" y="291591"/>
                </a:lnTo>
                <a:lnTo>
                  <a:pt x="942274" y="312074"/>
                </a:lnTo>
                <a:lnTo>
                  <a:pt x="953569" y="318259"/>
                </a:lnTo>
                <a:lnTo>
                  <a:pt x="962353" y="320489"/>
                </a:lnTo>
                <a:lnTo>
                  <a:pt x="971138" y="320280"/>
                </a:lnTo>
                <a:lnTo>
                  <a:pt x="979922" y="317760"/>
                </a:lnTo>
                <a:lnTo>
                  <a:pt x="991217" y="311741"/>
                </a:lnTo>
                <a:lnTo>
                  <a:pt x="1010041" y="298105"/>
                </a:lnTo>
                <a:lnTo>
                  <a:pt x="1026355" y="287271"/>
                </a:lnTo>
                <a:lnTo>
                  <a:pt x="1037649" y="282472"/>
                </a:lnTo>
                <a:lnTo>
                  <a:pt x="1047689" y="280753"/>
                </a:lnTo>
                <a:lnTo>
                  <a:pt x="1057728" y="281525"/>
                </a:lnTo>
                <a:lnTo>
                  <a:pt x="1069023" y="285011"/>
                </a:lnTo>
                <a:lnTo>
                  <a:pt x="1084082" y="292524"/>
                </a:lnTo>
                <a:lnTo>
                  <a:pt x="1111691" y="306587"/>
                </a:lnTo>
                <a:lnTo>
                  <a:pt x="1124240" y="310046"/>
                </a:lnTo>
                <a:lnTo>
                  <a:pt x="1136789" y="310806"/>
                </a:lnTo>
                <a:lnTo>
                  <a:pt x="1149339" y="309071"/>
                </a:lnTo>
                <a:lnTo>
                  <a:pt x="1166908" y="303885"/>
                </a:lnTo>
                <a:lnTo>
                  <a:pt x="1195771" y="295161"/>
                </a:lnTo>
                <a:lnTo>
                  <a:pt x="1210830" y="293228"/>
                </a:lnTo>
                <a:lnTo>
                  <a:pt x="1227145" y="293736"/>
                </a:lnTo>
                <a:lnTo>
                  <a:pt x="1249733" y="297367"/>
                </a:lnTo>
                <a:lnTo>
                  <a:pt x="1279852" y="301988"/>
                </a:lnTo>
                <a:lnTo>
                  <a:pt x="1301186" y="302560"/>
                </a:lnTo>
                <a:lnTo>
                  <a:pt x="1336324" y="300326"/>
                </a:lnTo>
                <a:lnTo>
                  <a:pt x="1365187" y="299705"/>
                </a:lnTo>
                <a:lnTo>
                  <a:pt x="1450523" y="300577"/>
                </a:lnTo>
                <a:lnTo>
                  <a:pt x="1496955" y="298305"/>
                </a:lnTo>
                <a:lnTo>
                  <a:pt x="1524564" y="299875"/>
                </a:lnTo>
                <a:lnTo>
                  <a:pt x="1577271" y="303506"/>
                </a:lnTo>
                <a:lnTo>
                  <a:pt x="1603625" y="302257"/>
                </a:lnTo>
                <a:lnTo>
                  <a:pt x="1665117" y="298231"/>
                </a:lnTo>
                <a:lnTo>
                  <a:pt x="1695235" y="299776"/>
                </a:lnTo>
                <a:lnTo>
                  <a:pt x="1746687" y="302745"/>
                </a:lnTo>
                <a:lnTo>
                  <a:pt x="1779316" y="301663"/>
                </a:lnTo>
                <a:lnTo>
                  <a:pt x="1815709" y="299596"/>
                </a:lnTo>
              </a:path>
            </a:pathLst>
          </a:custGeom>
          <a:ln w="1096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837805" y="1506334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907066" y="1506334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837805" y="2325825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837805" y="1506334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323783" y="206742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30">
                <a:moveTo>
                  <a:pt x="40612" y="0"/>
                </a:moveTo>
                <a:lnTo>
                  <a:pt x="0" y="0"/>
                </a:lnTo>
                <a:lnTo>
                  <a:pt x="0" y="10963"/>
                </a:lnTo>
                <a:lnTo>
                  <a:pt x="40612" y="10963"/>
                </a:lnTo>
                <a:lnTo>
                  <a:pt x="4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5381958" y="206742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30">
                <a:moveTo>
                  <a:pt x="40612" y="0"/>
                </a:moveTo>
                <a:lnTo>
                  <a:pt x="0" y="0"/>
                </a:lnTo>
                <a:lnTo>
                  <a:pt x="0" y="10963"/>
                </a:lnTo>
                <a:lnTo>
                  <a:pt x="40612" y="10963"/>
                </a:lnTo>
                <a:lnTo>
                  <a:pt x="4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440133" y="2067428"/>
            <a:ext cx="40640" cy="11430"/>
          </a:xfrm>
          <a:custGeom>
            <a:avLst/>
            <a:gdLst/>
            <a:ahLst/>
            <a:cxnLst/>
            <a:rect l="l" t="t" r="r" b="b"/>
            <a:pathLst>
              <a:path w="40639" h="11430">
                <a:moveTo>
                  <a:pt x="40612" y="0"/>
                </a:moveTo>
                <a:lnTo>
                  <a:pt x="0" y="0"/>
                </a:lnTo>
                <a:lnTo>
                  <a:pt x="0" y="10963"/>
                </a:lnTo>
                <a:lnTo>
                  <a:pt x="40612" y="10963"/>
                </a:lnTo>
                <a:lnTo>
                  <a:pt x="4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498308" y="2067428"/>
            <a:ext cx="1270" cy="11430"/>
          </a:xfrm>
          <a:custGeom>
            <a:avLst/>
            <a:gdLst/>
            <a:ahLst/>
            <a:cxnLst/>
            <a:rect l="l" t="t" r="r" b="b"/>
            <a:pathLst>
              <a:path w="1270" h="11430">
                <a:moveTo>
                  <a:pt x="1097" y="0"/>
                </a:moveTo>
                <a:lnTo>
                  <a:pt x="0" y="0"/>
                </a:lnTo>
                <a:lnTo>
                  <a:pt x="0" y="10963"/>
                </a:lnTo>
                <a:lnTo>
                  <a:pt x="1097" y="10963"/>
                </a:lnTo>
                <a:lnTo>
                  <a:pt x="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5323783" y="2191693"/>
            <a:ext cx="70485" cy="11430"/>
          </a:xfrm>
          <a:custGeom>
            <a:avLst/>
            <a:gdLst/>
            <a:ahLst/>
            <a:cxnLst/>
            <a:rect l="l" t="t" r="r" b="b"/>
            <a:pathLst>
              <a:path w="70485" h="11430">
                <a:moveTo>
                  <a:pt x="70249" y="0"/>
                </a:moveTo>
                <a:lnTo>
                  <a:pt x="0" y="0"/>
                </a:lnTo>
                <a:lnTo>
                  <a:pt x="0" y="10963"/>
                </a:lnTo>
                <a:lnTo>
                  <a:pt x="70249" y="10963"/>
                </a:lnTo>
                <a:lnTo>
                  <a:pt x="702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411594" y="2191693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30">
                <a:moveTo>
                  <a:pt x="10976" y="0"/>
                </a:moveTo>
                <a:lnTo>
                  <a:pt x="0" y="0"/>
                </a:lnTo>
                <a:lnTo>
                  <a:pt x="0" y="10963"/>
                </a:lnTo>
                <a:lnTo>
                  <a:pt x="10976" y="10963"/>
                </a:lnTo>
                <a:lnTo>
                  <a:pt x="109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440133" y="2191693"/>
            <a:ext cx="59690" cy="11430"/>
          </a:xfrm>
          <a:custGeom>
            <a:avLst/>
            <a:gdLst/>
            <a:ahLst/>
            <a:cxnLst/>
            <a:rect l="l" t="t" r="r" b="b"/>
            <a:pathLst>
              <a:path w="59689" h="11430">
                <a:moveTo>
                  <a:pt x="59272" y="0"/>
                </a:moveTo>
                <a:lnTo>
                  <a:pt x="0" y="0"/>
                </a:lnTo>
                <a:lnTo>
                  <a:pt x="0" y="10963"/>
                </a:lnTo>
                <a:lnTo>
                  <a:pt x="59272" y="10963"/>
                </a:lnTo>
                <a:lnTo>
                  <a:pt x="592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 txBox="1"/>
          <p:nvPr/>
        </p:nvSpPr>
        <p:spPr>
          <a:xfrm>
            <a:off x="5491747" y="1984184"/>
            <a:ext cx="44894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74930">
              <a:lnSpc>
                <a:spcPct val="116500"/>
              </a:lnSpc>
              <a:spcBef>
                <a:spcPts val="100"/>
              </a:spcBef>
            </a:pPr>
            <a:r>
              <a:rPr sz="700" spc="-15" dirty="0">
                <a:latin typeface="Times New Roman"/>
                <a:cs typeface="Times New Roman"/>
              </a:rPr>
              <a:t>N</a:t>
            </a:r>
            <a:r>
              <a:rPr sz="700" spc="-5" dirty="0">
                <a:latin typeface="Times New Roman"/>
                <a:cs typeface="Times New Roman"/>
              </a:rPr>
              <a:t>o_C</a:t>
            </a:r>
            <a:r>
              <a:rPr sz="700" spc="-10" dirty="0">
                <a:latin typeface="Times New Roman"/>
                <a:cs typeface="Times New Roman"/>
              </a:rPr>
              <a:t>t</a:t>
            </a:r>
            <a:r>
              <a:rPr sz="700" spc="-5" dirty="0">
                <a:latin typeface="Times New Roman"/>
                <a:cs typeface="Times New Roman"/>
              </a:rPr>
              <a:t>rl  </a:t>
            </a:r>
            <a:r>
              <a:rPr sz="700" spc="-10" dirty="0">
                <a:latin typeface="Times New Roman"/>
                <a:cs typeface="Times New Roman"/>
              </a:rPr>
              <a:t>GSES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25755" algn="l"/>
              </a:tabLst>
            </a:pPr>
            <a:r>
              <a:rPr sz="700" spc="-5" dirty="0">
                <a:latin typeface="Times New Roman"/>
                <a:cs typeface="Times New Roman"/>
              </a:rPr>
              <a:t>5.0	7.5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58" name="object 558"/>
          <p:cNvSpPr/>
          <p:nvPr/>
        </p:nvSpPr>
        <p:spPr>
          <a:xfrm>
            <a:off x="5927865" y="2072910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87811" y="0"/>
                </a:lnTo>
                <a:lnTo>
                  <a:pt x="175623" y="0"/>
                </a:lnTo>
              </a:path>
            </a:pathLst>
          </a:custGeom>
          <a:ln w="109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927865" y="219717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87811" y="0"/>
                </a:lnTo>
                <a:lnTo>
                  <a:pt x="175623" y="0"/>
                </a:lnTo>
              </a:path>
            </a:pathLst>
          </a:custGeom>
          <a:ln w="10963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 txBox="1"/>
          <p:nvPr/>
        </p:nvSpPr>
        <p:spPr>
          <a:xfrm>
            <a:off x="6097261" y="1984184"/>
            <a:ext cx="80708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67310">
              <a:lnSpc>
                <a:spcPct val="116500"/>
              </a:lnSpc>
              <a:spcBef>
                <a:spcPts val="100"/>
              </a:spcBef>
            </a:pPr>
            <a:r>
              <a:rPr sz="700" spc="-10" dirty="0">
                <a:latin typeface="Times New Roman"/>
                <a:cs typeface="Times New Roman"/>
              </a:rPr>
              <a:t>MES_No_Adapt  </a:t>
            </a:r>
            <a:r>
              <a:rPr sz="700" spc="-15" dirty="0">
                <a:latin typeface="Times New Roman"/>
                <a:cs typeface="Times New Roman"/>
              </a:rPr>
              <a:t>M</a:t>
            </a:r>
            <a:r>
              <a:rPr sz="700" spc="-10" dirty="0">
                <a:latin typeface="Times New Roman"/>
                <a:cs typeface="Times New Roman"/>
              </a:rPr>
              <a:t>ES</a:t>
            </a:r>
            <a:r>
              <a:rPr sz="700" spc="-5" dirty="0">
                <a:latin typeface="Times New Roman"/>
                <a:cs typeface="Times New Roman"/>
              </a:rPr>
              <a:t>_</a:t>
            </a:r>
            <a:r>
              <a:rPr sz="700" spc="-40" dirty="0">
                <a:latin typeface="Times New Roman"/>
                <a:cs typeface="Times New Roman"/>
              </a:rPr>
              <a:t>W</a:t>
            </a:r>
            <a:r>
              <a:rPr sz="700" spc="-10" dirty="0">
                <a:latin typeface="Times New Roman"/>
                <a:cs typeface="Times New Roman"/>
              </a:rPr>
              <a:t>it</a:t>
            </a:r>
            <a:r>
              <a:rPr sz="700" spc="-5" dirty="0">
                <a:latin typeface="Times New Roman"/>
                <a:cs typeface="Times New Roman"/>
              </a:rPr>
              <a:t>h_Ad</a:t>
            </a:r>
            <a:r>
              <a:rPr sz="700" spc="-10" dirty="0">
                <a:latin typeface="Times New Roman"/>
                <a:cs typeface="Times New Roman"/>
              </a:rPr>
              <a:t>a</a:t>
            </a:r>
            <a:r>
              <a:rPr sz="700" spc="-5" dirty="0">
                <a:latin typeface="Times New Roman"/>
                <a:cs typeface="Times New Roman"/>
              </a:rPr>
              <a:t>pt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25755" algn="l"/>
                <a:tab pos="640080" algn="l"/>
              </a:tabLst>
            </a:pPr>
            <a:r>
              <a:rPr sz="700" spc="-5" dirty="0">
                <a:latin typeface="Times New Roman"/>
                <a:cs typeface="Times New Roman"/>
              </a:rPr>
              <a:t>10.0	12.5	15.0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61" name="object 561"/>
          <p:cNvSpPr/>
          <p:nvPr/>
        </p:nvSpPr>
        <p:spPr>
          <a:xfrm>
            <a:off x="4931862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931862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245596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245596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559330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559330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873063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873063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186797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186797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6500530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500530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814264" y="3481335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6814264" y="2694735"/>
            <a:ext cx="0" cy="33020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869115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869115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4994609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994609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057356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057356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120102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120102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182849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182849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308343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308343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371089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371089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433836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433836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496583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496583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622076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622076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684823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5684823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5747570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747570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810316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810316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935810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935810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998557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5998557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061303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061303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6124050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124050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6249544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249544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312290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6312290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6375037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6375037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6437784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6437784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6563277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6563277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6626024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6626024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6688770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6688770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6751517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6751517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6877011" y="3497781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6877011" y="2694735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 txBox="1"/>
          <p:nvPr/>
        </p:nvSpPr>
        <p:spPr>
          <a:xfrm>
            <a:off x="5170106" y="3481723"/>
            <a:ext cx="1734185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85"/>
              </a:spcBef>
              <a:tabLst>
                <a:tab pos="334010" algn="l"/>
                <a:tab pos="647700" algn="l"/>
                <a:tab pos="939165" algn="l"/>
                <a:tab pos="1253490" algn="l"/>
                <a:tab pos="1567180" algn="l"/>
              </a:tabLst>
            </a:pPr>
            <a:r>
              <a:rPr sz="700" spc="-5" dirty="0">
                <a:latin typeface="Times New Roman"/>
                <a:cs typeface="Times New Roman"/>
              </a:rPr>
              <a:t>2.5	5.0	7.5	10.0	12.5	15.0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5" dirty="0">
                <a:latin typeface="Times New Roman"/>
                <a:cs typeface="Times New Roman"/>
              </a:rPr>
              <a:t>(b) Bus </a:t>
            </a:r>
            <a:r>
              <a:rPr sz="700" spc="-10" dirty="0">
                <a:latin typeface="Times New Roman"/>
                <a:cs typeface="Times New Roman"/>
              </a:rPr>
              <a:t>Frequency Difference </a:t>
            </a:r>
            <a:r>
              <a:rPr sz="700" spc="-5" dirty="0">
                <a:latin typeface="Times New Roman"/>
                <a:cs typeface="Times New Roman"/>
              </a:rPr>
              <a:t>(19 - 16)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28" name="object 628"/>
          <p:cNvSpPr/>
          <p:nvPr/>
        </p:nvSpPr>
        <p:spPr>
          <a:xfrm>
            <a:off x="4837805" y="35142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6874137" y="35142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 txBox="1"/>
          <p:nvPr/>
        </p:nvSpPr>
        <p:spPr>
          <a:xfrm>
            <a:off x="4495812" y="3437801"/>
            <a:ext cx="50419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69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0.00010</a:t>
            </a:r>
            <a:endParaRPr sz="700">
              <a:latin typeface="Times New Roman"/>
              <a:cs typeface="Times New Roman"/>
            </a:endParaRPr>
          </a:p>
          <a:p>
            <a:pPr marR="5080" algn="r">
              <a:lnSpc>
                <a:spcPts val="690"/>
              </a:lnSpc>
            </a:pPr>
            <a:r>
              <a:rPr sz="700" spc="-5" dirty="0">
                <a:latin typeface="Times New Roman"/>
                <a:cs typeface="Times New Roman"/>
              </a:rPr>
              <a:t>0.0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31" name="object 631"/>
          <p:cNvSpPr/>
          <p:nvPr/>
        </p:nvSpPr>
        <p:spPr>
          <a:xfrm>
            <a:off x="4460698" y="3507247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8" y="3508"/>
                </a:moveTo>
                <a:lnTo>
                  <a:pt x="0" y="3508"/>
                </a:lnTo>
                <a:lnTo>
                  <a:pt x="0" y="0"/>
                </a:lnTo>
                <a:lnTo>
                  <a:pt x="46188" y="0"/>
                </a:lnTo>
                <a:lnTo>
                  <a:pt x="46188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4837805" y="3309353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6874137" y="3309353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 txBox="1"/>
          <p:nvPr/>
        </p:nvSpPr>
        <p:spPr>
          <a:xfrm>
            <a:off x="4495812" y="3232928"/>
            <a:ext cx="3111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35" name="object 635"/>
          <p:cNvSpPr/>
          <p:nvPr/>
        </p:nvSpPr>
        <p:spPr>
          <a:xfrm>
            <a:off x="4460698" y="3302375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8" y="3508"/>
                </a:moveTo>
                <a:lnTo>
                  <a:pt x="0" y="3508"/>
                </a:lnTo>
                <a:lnTo>
                  <a:pt x="0" y="0"/>
                </a:lnTo>
                <a:lnTo>
                  <a:pt x="46188" y="0"/>
                </a:lnTo>
                <a:lnTo>
                  <a:pt x="46188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837805" y="310448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6874137" y="310448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 txBox="1"/>
          <p:nvPr/>
        </p:nvSpPr>
        <p:spPr>
          <a:xfrm>
            <a:off x="4501300" y="3028055"/>
            <a:ext cx="3111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39" name="object 639"/>
          <p:cNvSpPr/>
          <p:nvPr/>
        </p:nvSpPr>
        <p:spPr>
          <a:xfrm>
            <a:off x="4837805" y="2899608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874137" y="2899608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 txBox="1"/>
          <p:nvPr/>
        </p:nvSpPr>
        <p:spPr>
          <a:xfrm>
            <a:off x="4501300" y="2823182"/>
            <a:ext cx="3111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42" name="object 642"/>
          <p:cNvSpPr/>
          <p:nvPr/>
        </p:nvSpPr>
        <p:spPr>
          <a:xfrm>
            <a:off x="4837805" y="2694735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874137" y="2694735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 txBox="1"/>
          <p:nvPr/>
        </p:nvSpPr>
        <p:spPr>
          <a:xfrm>
            <a:off x="4501300" y="2618309"/>
            <a:ext cx="3111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0.00010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45" name="object 645"/>
          <p:cNvSpPr/>
          <p:nvPr/>
        </p:nvSpPr>
        <p:spPr>
          <a:xfrm>
            <a:off x="4837805" y="347325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6890601" y="347325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837805" y="343227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6890601" y="343227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837805" y="339130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890601" y="339130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837805" y="335032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6890601" y="335032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837805" y="326837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6890601" y="326837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837805" y="322740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890601" y="322740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837805" y="3186430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890601" y="3186430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837805" y="314545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890601" y="314545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837805" y="306350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6890601" y="306350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837805" y="302253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6890601" y="302253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837805" y="298155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6890601" y="298155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837805" y="2940582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6890601" y="2940582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837805" y="285863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6890601" y="285863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837805" y="281765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6890601" y="281765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837805" y="277668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6890601" y="277668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837805" y="2735709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6890601" y="2735709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 txBox="1"/>
          <p:nvPr/>
        </p:nvSpPr>
        <p:spPr>
          <a:xfrm>
            <a:off x="4305396" y="3040775"/>
            <a:ext cx="123189" cy="1276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H</a:t>
            </a:r>
            <a:r>
              <a:rPr sz="700" dirty="0">
                <a:latin typeface="Times New Roman"/>
                <a:cs typeface="Times New Roman"/>
              </a:rPr>
              <a:t>z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78" name="object 678"/>
          <p:cNvSpPr/>
          <p:nvPr/>
        </p:nvSpPr>
        <p:spPr>
          <a:xfrm>
            <a:off x="4931862" y="2694735"/>
            <a:ext cx="1869439" cy="819785"/>
          </a:xfrm>
          <a:custGeom>
            <a:avLst/>
            <a:gdLst/>
            <a:ahLst/>
            <a:cxnLst/>
            <a:rect l="l" t="t" r="r" b="b"/>
            <a:pathLst>
              <a:path w="1869440" h="819785">
                <a:moveTo>
                  <a:pt x="40232" y="780142"/>
                </a:moveTo>
                <a:lnTo>
                  <a:pt x="30930" y="780143"/>
                </a:lnTo>
                <a:lnTo>
                  <a:pt x="30933" y="819491"/>
                </a:lnTo>
                <a:lnTo>
                  <a:pt x="40230" y="819491"/>
                </a:lnTo>
                <a:lnTo>
                  <a:pt x="40230" y="809221"/>
                </a:lnTo>
                <a:lnTo>
                  <a:pt x="41909" y="809221"/>
                </a:lnTo>
                <a:lnTo>
                  <a:pt x="41908" y="791679"/>
                </a:lnTo>
                <a:lnTo>
                  <a:pt x="40231" y="791679"/>
                </a:lnTo>
                <a:lnTo>
                  <a:pt x="40232" y="780142"/>
                </a:lnTo>
                <a:close/>
              </a:path>
              <a:path w="1869440" h="819785">
                <a:moveTo>
                  <a:pt x="40230" y="809221"/>
                </a:moveTo>
                <a:lnTo>
                  <a:pt x="40230" y="819491"/>
                </a:lnTo>
                <a:lnTo>
                  <a:pt x="41910" y="819491"/>
                </a:lnTo>
                <a:lnTo>
                  <a:pt x="41909" y="809221"/>
                </a:lnTo>
                <a:lnTo>
                  <a:pt x="40230" y="809221"/>
                </a:lnTo>
                <a:close/>
              </a:path>
              <a:path w="1869440" h="819785">
                <a:moveTo>
                  <a:pt x="41909" y="809221"/>
                </a:moveTo>
                <a:lnTo>
                  <a:pt x="41910" y="819491"/>
                </a:lnTo>
                <a:lnTo>
                  <a:pt x="51206" y="819491"/>
                </a:lnTo>
                <a:lnTo>
                  <a:pt x="51207" y="809221"/>
                </a:lnTo>
                <a:lnTo>
                  <a:pt x="41909" y="809221"/>
                </a:lnTo>
                <a:close/>
              </a:path>
              <a:path w="1869440" h="819785">
                <a:moveTo>
                  <a:pt x="41909" y="809221"/>
                </a:moveTo>
                <a:lnTo>
                  <a:pt x="40230" y="809221"/>
                </a:lnTo>
                <a:lnTo>
                  <a:pt x="41909" y="809221"/>
                </a:lnTo>
                <a:close/>
              </a:path>
              <a:path w="1869440" h="819785">
                <a:moveTo>
                  <a:pt x="51209" y="780142"/>
                </a:moveTo>
                <a:lnTo>
                  <a:pt x="41907" y="780142"/>
                </a:lnTo>
                <a:lnTo>
                  <a:pt x="41908" y="791679"/>
                </a:lnTo>
                <a:lnTo>
                  <a:pt x="51208" y="791680"/>
                </a:lnTo>
                <a:lnTo>
                  <a:pt x="51209" y="780142"/>
                </a:lnTo>
                <a:close/>
              </a:path>
              <a:path w="1869440" h="819785">
                <a:moveTo>
                  <a:pt x="41907" y="780142"/>
                </a:moveTo>
                <a:lnTo>
                  <a:pt x="40232" y="780142"/>
                </a:lnTo>
                <a:lnTo>
                  <a:pt x="40231" y="791679"/>
                </a:lnTo>
                <a:lnTo>
                  <a:pt x="41908" y="791679"/>
                </a:lnTo>
                <a:lnTo>
                  <a:pt x="41907" y="780142"/>
                </a:lnTo>
                <a:close/>
              </a:path>
              <a:path w="1869440" h="819785">
                <a:moveTo>
                  <a:pt x="41905" y="751114"/>
                </a:moveTo>
                <a:lnTo>
                  <a:pt x="41906" y="762601"/>
                </a:lnTo>
                <a:lnTo>
                  <a:pt x="40233" y="762601"/>
                </a:lnTo>
                <a:lnTo>
                  <a:pt x="40232" y="780142"/>
                </a:lnTo>
                <a:lnTo>
                  <a:pt x="51209" y="780142"/>
                </a:lnTo>
                <a:lnTo>
                  <a:pt x="51211" y="751115"/>
                </a:lnTo>
                <a:lnTo>
                  <a:pt x="41905" y="751114"/>
                </a:lnTo>
                <a:close/>
              </a:path>
              <a:path w="1869440" h="819785">
                <a:moveTo>
                  <a:pt x="40236" y="722035"/>
                </a:moveTo>
                <a:lnTo>
                  <a:pt x="30926" y="722036"/>
                </a:lnTo>
                <a:lnTo>
                  <a:pt x="30929" y="762601"/>
                </a:lnTo>
                <a:lnTo>
                  <a:pt x="40233" y="762601"/>
                </a:lnTo>
                <a:lnTo>
                  <a:pt x="40234" y="751114"/>
                </a:lnTo>
                <a:lnTo>
                  <a:pt x="41905" y="751114"/>
                </a:lnTo>
                <a:lnTo>
                  <a:pt x="41904" y="733572"/>
                </a:lnTo>
                <a:lnTo>
                  <a:pt x="40235" y="733572"/>
                </a:lnTo>
                <a:lnTo>
                  <a:pt x="40236" y="722035"/>
                </a:lnTo>
                <a:close/>
              </a:path>
              <a:path w="1869440" h="819785">
                <a:moveTo>
                  <a:pt x="40234" y="751114"/>
                </a:moveTo>
                <a:lnTo>
                  <a:pt x="40233" y="762601"/>
                </a:lnTo>
                <a:lnTo>
                  <a:pt x="41906" y="762601"/>
                </a:lnTo>
                <a:lnTo>
                  <a:pt x="41905" y="751114"/>
                </a:lnTo>
                <a:lnTo>
                  <a:pt x="40234" y="751114"/>
                </a:lnTo>
                <a:close/>
              </a:path>
              <a:path w="1869440" h="819785">
                <a:moveTo>
                  <a:pt x="41905" y="751114"/>
                </a:moveTo>
                <a:lnTo>
                  <a:pt x="40234" y="751114"/>
                </a:lnTo>
                <a:lnTo>
                  <a:pt x="41905" y="751114"/>
                </a:lnTo>
                <a:close/>
              </a:path>
              <a:path w="1869440" h="819785">
                <a:moveTo>
                  <a:pt x="51213" y="722035"/>
                </a:moveTo>
                <a:lnTo>
                  <a:pt x="41903" y="722035"/>
                </a:lnTo>
                <a:lnTo>
                  <a:pt x="41904" y="733572"/>
                </a:lnTo>
                <a:lnTo>
                  <a:pt x="51212" y="733573"/>
                </a:lnTo>
                <a:lnTo>
                  <a:pt x="51213" y="722035"/>
                </a:lnTo>
                <a:close/>
              </a:path>
              <a:path w="1869440" h="819785">
                <a:moveTo>
                  <a:pt x="41903" y="722035"/>
                </a:moveTo>
                <a:lnTo>
                  <a:pt x="40236" y="722035"/>
                </a:lnTo>
                <a:lnTo>
                  <a:pt x="40235" y="733572"/>
                </a:lnTo>
                <a:lnTo>
                  <a:pt x="41904" y="733572"/>
                </a:lnTo>
                <a:lnTo>
                  <a:pt x="41903" y="722035"/>
                </a:lnTo>
                <a:close/>
              </a:path>
              <a:path w="1869440" h="819785">
                <a:moveTo>
                  <a:pt x="41901" y="693008"/>
                </a:moveTo>
                <a:lnTo>
                  <a:pt x="41901" y="704494"/>
                </a:lnTo>
                <a:lnTo>
                  <a:pt x="40237" y="704494"/>
                </a:lnTo>
                <a:lnTo>
                  <a:pt x="40236" y="722035"/>
                </a:lnTo>
                <a:lnTo>
                  <a:pt x="51213" y="722035"/>
                </a:lnTo>
                <a:lnTo>
                  <a:pt x="51214" y="693008"/>
                </a:lnTo>
                <a:lnTo>
                  <a:pt x="41901" y="693008"/>
                </a:lnTo>
                <a:close/>
              </a:path>
              <a:path w="1869440" h="819785">
                <a:moveTo>
                  <a:pt x="40240" y="663929"/>
                </a:moveTo>
                <a:lnTo>
                  <a:pt x="30922" y="663929"/>
                </a:lnTo>
                <a:lnTo>
                  <a:pt x="30925" y="704494"/>
                </a:lnTo>
                <a:lnTo>
                  <a:pt x="40237" y="704494"/>
                </a:lnTo>
                <a:lnTo>
                  <a:pt x="40238" y="693007"/>
                </a:lnTo>
                <a:lnTo>
                  <a:pt x="41901" y="693007"/>
                </a:lnTo>
                <a:lnTo>
                  <a:pt x="41899" y="675466"/>
                </a:lnTo>
                <a:lnTo>
                  <a:pt x="40239" y="675466"/>
                </a:lnTo>
                <a:lnTo>
                  <a:pt x="40240" y="663929"/>
                </a:lnTo>
                <a:close/>
              </a:path>
              <a:path w="1869440" h="819785">
                <a:moveTo>
                  <a:pt x="40238" y="693007"/>
                </a:moveTo>
                <a:lnTo>
                  <a:pt x="40237" y="704494"/>
                </a:lnTo>
                <a:lnTo>
                  <a:pt x="41901" y="704494"/>
                </a:lnTo>
                <a:lnTo>
                  <a:pt x="41901" y="693008"/>
                </a:lnTo>
                <a:lnTo>
                  <a:pt x="40238" y="693007"/>
                </a:lnTo>
                <a:close/>
              </a:path>
              <a:path w="1869440" h="819785">
                <a:moveTo>
                  <a:pt x="41901" y="693007"/>
                </a:moveTo>
                <a:lnTo>
                  <a:pt x="40238" y="693007"/>
                </a:lnTo>
                <a:lnTo>
                  <a:pt x="41901" y="693008"/>
                </a:lnTo>
                <a:close/>
              </a:path>
              <a:path w="1869440" h="819785">
                <a:moveTo>
                  <a:pt x="51216" y="663929"/>
                </a:moveTo>
                <a:lnTo>
                  <a:pt x="41899" y="663929"/>
                </a:lnTo>
                <a:lnTo>
                  <a:pt x="41899" y="675466"/>
                </a:lnTo>
                <a:lnTo>
                  <a:pt x="51216" y="675466"/>
                </a:lnTo>
                <a:lnTo>
                  <a:pt x="51216" y="663929"/>
                </a:lnTo>
                <a:close/>
              </a:path>
              <a:path w="1869440" h="819785">
                <a:moveTo>
                  <a:pt x="41899" y="663929"/>
                </a:moveTo>
                <a:lnTo>
                  <a:pt x="40240" y="663929"/>
                </a:lnTo>
                <a:lnTo>
                  <a:pt x="40239" y="675466"/>
                </a:lnTo>
                <a:lnTo>
                  <a:pt x="41899" y="675466"/>
                </a:lnTo>
                <a:lnTo>
                  <a:pt x="41899" y="663929"/>
                </a:lnTo>
                <a:close/>
              </a:path>
              <a:path w="1869440" h="819785">
                <a:moveTo>
                  <a:pt x="41897" y="634901"/>
                </a:moveTo>
                <a:lnTo>
                  <a:pt x="41897" y="646387"/>
                </a:lnTo>
                <a:lnTo>
                  <a:pt x="40241" y="646387"/>
                </a:lnTo>
                <a:lnTo>
                  <a:pt x="40240" y="663929"/>
                </a:lnTo>
                <a:lnTo>
                  <a:pt x="51216" y="663929"/>
                </a:lnTo>
                <a:lnTo>
                  <a:pt x="51218" y="634901"/>
                </a:lnTo>
                <a:lnTo>
                  <a:pt x="41897" y="634901"/>
                </a:lnTo>
                <a:close/>
              </a:path>
              <a:path w="1869440" h="819785">
                <a:moveTo>
                  <a:pt x="40244" y="605822"/>
                </a:moveTo>
                <a:lnTo>
                  <a:pt x="30918" y="605822"/>
                </a:lnTo>
                <a:lnTo>
                  <a:pt x="30921" y="646388"/>
                </a:lnTo>
                <a:lnTo>
                  <a:pt x="40241" y="646387"/>
                </a:lnTo>
                <a:lnTo>
                  <a:pt x="40242" y="634900"/>
                </a:lnTo>
                <a:lnTo>
                  <a:pt x="41897" y="634900"/>
                </a:lnTo>
                <a:lnTo>
                  <a:pt x="41895" y="617359"/>
                </a:lnTo>
                <a:lnTo>
                  <a:pt x="40243" y="617359"/>
                </a:lnTo>
                <a:lnTo>
                  <a:pt x="40244" y="605822"/>
                </a:lnTo>
                <a:close/>
              </a:path>
              <a:path w="1869440" h="819785">
                <a:moveTo>
                  <a:pt x="40242" y="634900"/>
                </a:moveTo>
                <a:lnTo>
                  <a:pt x="40241" y="646387"/>
                </a:lnTo>
                <a:lnTo>
                  <a:pt x="41897" y="646387"/>
                </a:lnTo>
                <a:lnTo>
                  <a:pt x="41897" y="634901"/>
                </a:lnTo>
                <a:lnTo>
                  <a:pt x="40242" y="634900"/>
                </a:lnTo>
                <a:close/>
              </a:path>
              <a:path w="1869440" h="819785">
                <a:moveTo>
                  <a:pt x="41897" y="634900"/>
                </a:moveTo>
                <a:lnTo>
                  <a:pt x="40242" y="634900"/>
                </a:lnTo>
                <a:lnTo>
                  <a:pt x="41897" y="634901"/>
                </a:lnTo>
                <a:close/>
              </a:path>
              <a:path w="1869440" h="819785">
                <a:moveTo>
                  <a:pt x="51220" y="605822"/>
                </a:moveTo>
                <a:lnTo>
                  <a:pt x="41895" y="605822"/>
                </a:lnTo>
                <a:lnTo>
                  <a:pt x="41895" y="617359"/>
                </a:lnTo>
                <a:lnTo>
                  <a:pt x="51220" y="617359"/>
                </a:lnTo>
                <a:lnTo>
                  <a:pt x="51220" y="605822"/>
                </a:lnTo>
                <a:close/>
              </a:path>
              <a:path w="1869440" h="819785">
                <a:moveTo>
                  <a:pt x="41895" y="605822"/>
                </a:moveTo>
                <a:lnTo>
                  <a:pt x="40244" y="605822"/>
                </a:lnTo>
                <a:lnTo>
                  <a:pt x="40243" y="617359"/>
                </a:lnTo>
                <a:lnTo>
                  <a:pt x="41895" y="617359"/>
                </a:lnTo>
                <a:lnTo>
                  <a:pt x="41895" y="605822"/>
                </a:lnTo>
                <a:close/>
              </a:path>
              <a:path w="1869440" h="819785">
                <a:moveTo>
                  <a:pt x="41893" y="576794"/>
                </a:moveTo>
                <a:lnTo>
                  <a:pt x="41893" y="588280"/>
                </a:lnTo>
                <a:lnTo>
                  <a:pt x="40245" y="588280"/>
                </a:lnTo>
                <a:lnTo>
                  <a:pt x="40244" y="605822"/>
                </a:lnTo>
                <a:lnTo>
                  <a:pt x="51220" y="605822"/>
                </a:lnTo>
                <a:lnTo>
                  <a:pt x="51222" y="576794"/>
                </a:lnTo>
                <a:lnTo>
                  <a:pt x="41893" y="576794"/>
                </a:lnTo>
                <a:close/>
              </a:path>
              <a:path w="1869440" h="819785">
                <a:moveTo>
                  <a:pt x="40248" y="547715"/>
                </a:moveTo>
                <a:lnTo>
                  <a:pt x="30914" y="547716"/>
                </a:lnTo>
                <a:lnTo>
                  <a:pt x="30917" y="588281"/>
                </a:lnTo>
                <a:lnTo>
                  <a:pt x="40245" y="588280"/>
                </a:lnTo>
                <a:lnTo>
                  <a:pt x="40246" y="576794"/>
                </a:lnTo>
                <a:lnTo>
                  <a:pt x="41893" y="576794"/>
                </a:lnTo>
                <a:lnTo>
                  <a:pt x="41891" y="559252"/>
                </a:lnTo>
                <a:lnTo>
                  <a:pt x="40247" y="559252"/>
                </a:lnTo>
                <a:lnTo>
                  <a:pt x="40248" y="547715"/>
                </a:lnTo>
                <a:close/>
              </a:path>
              <a:path w="1869440" h="819785">
                <a:moveTo>
                  <a:pt x="40246" y="576794"/>
                </a:moveTo>
                <a:lnTo>
                  <a:pt x="40245" y="588280"/>
                </a:lnTo>
                <a:lnTo>
                  <a:pt x="41893" y="588280"/>
                </a:lnTo>
                <a:lnTo>
                  <a:pt x="41893" y="576794"/>
                </a:lnTo>
                <a:lnTo>
                  <a:pt x="40246" y="576794"/>
                </a:lnTo>
                <a:close/>
              </a:path>
              <a:path w="1869440" h="819785">
                <a:moveTo>
                  <a:pt x="41893" y="576794"/>
                </a:moveTo>
                <a:lnTo>
                  <a:pt x="40246" y="576794"/>
                </a:lnTo>
                <a:lnTo>
                  <a:pt x="41893" y="576794"/>
                </a:lnTo>
                <a:close/>
              </a:path>
              <a:path w="1869440" h="819785">
                <a:moveTo>
                  <a:pt x="51224" y="547715"/>
                </a:moveTo>
                <a:lnTo>
                  <a:pt x="41890" y="547715"/>
                </a:lnTo>
                <a:lnTo>
                  <a:pt x="41891" y="559252"/>
                </a:lnTo>
                <a:lnTo>
                  <a:pt x="51223" y="559253"/>
                </a:lnTo>
                <a:lnTo>
                  <a:pt x="51224" y="547715"/>
                </a:lnTo>
                <a:close/>
              </a:path>
              <a:path w="1869440" h="819785">
                <a:moveTo>
                  <a:pt x="41890" y="547715"/>
                </a:moveTo>
                <a:lnTo>
                  <a:pt x="40248" y="547715"/>
                </a:lnTo>
                <a:lnTo>
                  <a:pt x="40247" y="559252"/>
                </a:lnTo>
                <a:lnTo>
                  <a:pt x="41891" y="559252"/>
                </a:lnTo>
                <a:lnTo>
                  <a:pt x="41890" y="547715"/>
                </a:lnTo>
                <a:close/>
              </a:path>
              <a:path w="1869440" h="819785">
                <a:moveTo>
                  <a:pt x="41888" y="518687"/>
                </a:moveTo>
                <a:lnTo>
                  <a:pt x="41889" y="530173"/>
                </a:lnTo>
                <a:lnTo>
                  <a:pt x="40249" y="530173"/>
                </a:lnTo>
                <a:lnTo>
                  <a:pt x="40248" y="547715"/>
                </a:lnTo>
                <a:lnTo>
                  <a:pt x="51224" y="547715"/>
                </a:lnTo>
                <a:lnTo>
                  <a:pt x="51226" y="518687"/>
                </a:lnTo>
                <a:lnTo>
                  <a:pt x="41888" y="518687"/>
                </a:lnTo>
                <a:close/>
              </a:path>
              <a:path w="1869440" h="819785">
                <a:moveTo>
                  <a:pt x="40252" y="489608"/>
                </a:moveTo>
                <a:lnTo>
                  <a:pt x="30910" y="489609"/>
                </a:lnTo>
                <a:lnTo>
                  <a:pt x="30913" y="530174"/>
                </a:lnTo>
                <a:lnTo>
                  <a:pt x="40249" y="530173"/>
                </a:lnTo>
                <a:lnTo>
                  <a:pt x="40250" y="518687"/>
                </a:lnTo>
                <a:lnTo>
                  <a:pt x="41888" y="518687"/>
                </a:lnTo>
                <a:lnTo>
                  <a:pt x="41887" y="501146"/>
                </a:lnTo>
                <a:lnTo>
                  <a:pt x="40251" y="501145"/>
                </a:lnTo>
                <a:lnTo>
                  <a:pt x="40252" y="489608"/>
                </a:lnTo>
                <a:close/>
              </a:path>
              <a:path w="1869440" h="819785">
                <a:moveTo>
                  <a:pt x="40250" y="518687"/>
                </a:moveTo>
                <a:lnTo>
                  <a:pt x="40249" y="530173"/>
                </a:lnTo>
                <a:lnTo>
                  <a:pt x="41889" y="530173"/>
                </a:lnTo>
                <a:lnTo>
                  <a:pt x="41888" y="518687"/>
                </a:lnTo>
                <a:lnTo>
                  <a:pt x="40250" y="518687"/>
                </a:lnTo>
                <a:close/>
              </a:path>
              <a:path w="1869440" h="819785">
                <a:moveTo>
                  <a:pt x="41888" y="518687"/>
                </a:moveTo>
                <a:lnTo>
                  <a:pt x="40250" y="518687"/>
                </a:lnTo>
                <a:lnTo>
                  <a:pt x="41888" y="518687"/>
                </a:lnTo>
                <a:close/>
              </a:path>
              <a:path w="1869440" h="819785">
                <a:moveTo>
                  <a:pt x="51228" y="489608"/>
                </a:moveTo>
                <a:lnTo>
                  <a:pt x="41886" y="489608"/>
                </a:lnTo>
                <a:lnTo>
                  <a:pt x="41887" y="501146"/>
                </a:lnTo>
                <a:lnTo>
                  <a:pt x="51227" y="501146"/>
                </a:lnTo>
                <a:lnTo>
                  <a:pt x="51228" y="489608"/>
                </a:lnTo>
                <a:close/>
              </a:path>
              <a:path w="1869440" h="819785">
                <a:moveTo>
                  <a:pt x="41886" y="489608"/>
                </a:moveTo>
                <a:lnTo>
                  <a:pt x="40252" y="489608"/>
                </a:lnTo>
                <a:lnTo>
                  <a:pt x="40251" y="501145"/>
                </a:lnTo>
                <a:lnTo>
                  <a:pt x="41887" y="501146"/>
                </a:lnTo>
                <a:lnTo>
                  <a:pt x="41886" y="489608"/>
                </a:lnTo>
                <a:close/>
              </a:path>
              <a:path w="1869440" h="819785">
                <a:moveTo>
                  <a:pt x="41884" y="460580"/>
                </a:moveTo>
                <a:lnTo>
                  <a:pt x="41885" y="472067"/>
                </a:lnTo>
                <a:lnTo>
                  <a:pt x="40253" y="472067"/>
                </a:lnTo>
                <a:lnTo>
                  <a:pt x="40252" y="489608"/>
                </a:lnTo>
                <a:lnTo>
                  <a:pt x="51228" y="489608"/>
                </a:lnTo>
                <a:lnTo>
                  <a:pt x="51230" y="460581"/>
                </a:lnTo>
                <a:lnTo>
                  <a:pt x="41884" y="460580"/>
                </a:lnTo>
                <a:close/>
              </a:path>
              <a:path w="1869440" h="819785">
                <a:moveTo>
                  <a:pt x="40255" y="431502"/>
                </a:moveTo>
                <a:lnTo>
                  <a:pt x="30906" y="431502"/>
                </a:lnTo>
                <a:lnTo>
                  <a:pt x="30909" y="472067"/>
                </a:lnTo>
                <a:lnTo>
                  <a:pt x="40253" y="472067"/>
                </a:lnTo>
                <a:lnTo>
                  <a:pt x="40254" y="460580"/>
                </a:lnTo>
                <a:lnTo>
                  <a:pt x="41884" y="460580"/>
                </a:lnTo>
                <a:lnTo>
                  <a:pt x="41883" y="443039"/>
                </a:lnTo>
                <a:lnTo>
                  <a:pt x="40255" y="443038"/>
                </a:lnTo>
                <a:lnTo>
                  <a:pt x="40255" y="431502"/>
                </a:lnTo>
                <a:close/>
              </a:path>
              <a:path w="1869440" h="819785">
                <a:moveTo>
                  <a:pt x="40254" y="460580"/>
                </a:moveTo>
                <a:lnTo>
                  <a:pt x="40253" y="472067"/>
                </a:lnTo>
                <a:lnTo>
                  <a:pt x="41885" y="472067"/>
                </a:lnTo>
                <a:lnTo>
                  <a:pt x="41884" y="460580"/>
                </a:lnTo>
                <a:lnTo>
                  <a:pt x="40254" y="460580"/>
                </a:lnTo>
                <a:close/>
              </a:path>
              <a:path w="1869440" h="819785">
                <a:moveTo>
                  <a:pt x="41884" y="460580"/>
                </a:moveTo>
                <a:lnTo>
                  <a:pt x="40254" y="460580"/>
                </a:lnTo>
                <a:lnTo>
                  <a:pt x="41884" y="460580"/>
                </a:lnTo>
                <a:close/>
              </a:path>
              <a:path w="1869440" h="819785">
                <a:moveTo>
                  <a:pt x="51232" y="431501"/>
                </a:moveTo>
                <a:lnTo>
                  <a:pt x="41882" y="431501"/>
                </a:lnTo>
                <a:lnTo>
                  <a:pt x="41883" y="443039"/>
                </a:lnTo>
                <a:lnTo>
                  <a:pt x="51231" y="443039"/>
                </a:lnTo>
                <a:lnTo>
                  <a:pt x="51232" y="431501"/>
                </a:lnTo>
                <a:close/>
              </a:path>
              <a:path w="1869440" h="819785">
                <a:moveTo>
                  <a:pt x="41882" y="431501"/>
                </a:moveTo>
                <a:lnTo>
                  <a:pt x="40255" y="431502"/>
                </a:lnTo>
                <a:lnTo>
                  <a:pt x="40255" y="443038"/>
                </a:lnTo>
                <a:lnTo>
                  <a:pt x="41883" y="443039"/>
                </a:lnTo>
                <a:lnTo>
                  <a:pt x="41882" y="431501"/>
                </a:lnTo>
                <a:close/>
              </a:path>
              <a:path w="1869440" h="819785">
                <a:moveTo>
                  <a:pt x="40257" y="402474"/>
                </a:moveTo>
                <a:lnTo>
                  <a:pt x="40257" y="405853"/>
                </a:lnTo>
                <a:lnTo>
                  <a:pt x="41345" y="406939"/>
                </a:lnTo>
                <a:lnTo>
                  <a:pt x="41881" y="408231"/>
                </a:lnTo>
                <a:lnTo>
                  <a:pt x="41881" y="413960"/>
                </a:lnTo>
                <a:lnTo>
                  <a:pt x="40257" y="413960"/>
                </a:lnTo>
                <a:lnTo>
                  <a:pt x="40255" y="431502"/>
                </a:lnTo>
                <a:lnTo>
                  <a:pt x="51232" y="431501"/>
                </a:lnTo>
                <a:lnTo>
                  <a:pt x="51234" y="402474"/>
                </a:lnTo>
                <a:lnTo>
                  <a:pt x="40257" y="402474"/>
                </a:lnTo>
                <a:close/>
              </a:path>
              <a:path w="1869440" h="819785">
                <a:moveTo>
                  <a:pt x="37908" y="404263"/>
                </a:moveTo>
                <a:lnTo>
                  <a:pt x="0" y="404263"/>
                </a:lnTo>
                <a:lnTo>
                  <a:pt x="0" y="415227"/>
                </a:lnTo>
                <a:lnTo>
                  <a:pt x="36393" y="415227"/>
                </a:lnTo>
                <a:lnTo>
                  <a:pt x="36393" y="413960"/>
                </a:lnTo>
                <a:lnTo>
                  <a:pt x="30905" y="413960"/>
                </a:lnTo>
                <a:lnTo>
                  <a:pt x="30904" y="409746"/>
                </a:lnTo>
                <a:lnTo>
                  <a:pt x="40257" y="409745"/>
                </a:lnTo>
                <a:lnTo>
                  <a:pt x="40257" y="405853"/>
                </a:lnTo>
                <a:lnTo>
                  <a:pt x="39202" y="404799"/>
                </a:lnTo>
                <a:lnTo>
                  <a:pt x="37908" y="404263"/>
                </a:lnTo>
                <a:close/>
              </a:path>
              <a:path w="1869440" h="819785">
                <a:moveTo>
                  <a:pt x="36393" y="409745"/>
                </a:moveTo>
                <a:lnTo>
                  <a:pt x="30904" y="409746"/>
                </a:lnTo>
                <a:lnTo>
                  <a:pt x="30905" y="413960"/>
                </a:lnTo>
                <a:lnTo>
                  <a:pt x="36393" y="413960"/>
                </a:lnTo>
                <a:lnTo>
                  <a:pt x="36393" y="409745"/>
                </a:lnTo>
                <a:close/>
              </a:path>
              <a:path w="1869440" h="819785">
                <a:moveTo>
                  <a:pt x="36393" y="413960"/>
                </a:moveTo>
                <a:lnTo>
                  <a:pt x="30905" y="413960"/>
                </a:lnTo>
                <a:lnTo>
                  <a:pt x="36393" y="413960"/>
                </a:lnTo>
                <a:close/>
              </a:path>
              <a:path w="1869440" h="819785">
                <a:moveTo>
                  <a:pt x="40257" y="409745"/>
                </a:moveTo>
                <a:lnTo>
                  <a:pt x="36393" y="409745"/>
                </a:lnTo>
                <a:lnTo>
                  <a:pt x="36393" y="413960"/>
                </a:lnTo>
                <a:lnTo>
                  <a:pt x="40257" y="413960"/>
                </a:lnTo>
                <a:lnTo>
                  <a:pt x="40257" y="409745"/>
                </a:lnTo>
                <a:close/>
              </a:path>
              <a:path w="1869440" h="819785">
                <a:moveTo>
                  <a:pt x="40257" y="405853"/>
                </a:moveTo>
                <a:lnTo>
                  <a:pt x="40257" y="413960"/>
                </a:lnTo>
                <a:lnTo>
                  <a:pt x="41881" y="413960"/>
                </a:lnTo>
                <a:lnTo>
                  <a:pt x="41881" y="408231"/>
                </a:lnTo>
                <a:lnTo>
                  <a:pt x="41345" y="406939"/>
                </a:lnTo>
                <a:lnTo>
                  <a:pt x="40257" y="405853"/>
                </a:lnTo>
                <a:close/>
              </a:path>
              <a:path w="1869440" h="819785">
                <a:moveTo>
                  <a:pt x="40261" y="344367"/>
                </a:moveTo>
                <a:lnTo>
                  <a:pt x="40259" y="384932"/>
                </a:lnTo>
                <a:lnTo>
                  <a:pt x="51235" y="384932"/>
                </a:lnTo>
                <a:lnTo>
                  <a:pt x="51238" y="344367"/>
                </a:lnTo>
                <a:lnTo>
                  <a:pt x="40261" y="344367"/>
                </a:lnTo>
                <a:close/>
              </a:path>
              <a:path w="1869440" h="819785">
                <a:moveTo>
                  <a:pt x="40265" y="286260"/>
                </a:moveTo>
                <a:lnTo>
                  <a:pt x="40263" y="326825"/>
                </a:lnTo>
                <a:lnTo>
                  <a:pt x="51239" y="326825"/>
                </a:lnTo>
                <a:lnTo>
                  <a:pt x="51242" y="286261"/>
                </a:lnTo>
                <a:lnTo>
                  <a:pt x="40265" y="286260"/>
                </a:lnTo>
                <a:close/>
              </a:path>
              <a:path w="1869440" h="819785">
                <a:moveTo>
                  <a:pt x="40269" y="228153"/>
                </a:moveTo>
                <a:lnTo>
                  <a:pt x="40266" y="268718"/>
                </a:lnTo>
                <a:lnTo>
                  <a:pt x="51243" y="268719"/>
                </a:lnTo>
                <a:lnTo>
                  <a:pt x="51246" y="228154"/>
                </a:lnTo>
                <a:lnTo>
                  <a:pt x="40269" y="228153"/>
                </a:lnTo>
                <a:close/>
              </a:path>
              <a:path w="1869440" h="819785">
                <a:moveTo>
                  <a:pt x="40273" y="170046"/>
                </a:moveTo>
                <a:lnTo>
                  <a:pt x="40270" y="210612"/>
                </a:lnTo>
                <a:lnTo>
                  <a:pt x="51247" y="210612"/>
                </a:lnTo>
                <a:lnTo>
                  <a:pt x="51249" y="170047"/>
                </a:lnTo>
                <a:lnTo>
                  <a:pt x="40273" y="170046"/>
                </a:lnTo>
                <a:close/>
              </a:path>
              <a:path w="1869440" h="819785">
                <a:moveTo>
                  <a:pt x="40277" y="111940"/>
                </a:moveTo>
                <a:lnTo>
                  <a:pt x="40274" y="152505"/>
                </a:lnTo>
                <a:lnTo>
                  <a:pt x="51251" y="152505"/>
                </a:lnTo>
                <a:lnTo>
                  <a:pt x="51253" y="111940"/>
                </a:lnTo>
                <a:lnTo>
                  <a:pt x="40277" y="111940"/>
                </a:lnTo>
                <a:close/>
              </a:path>
              <a:path w="1869440" h="819785">
                <a:moveTo>
                  <a:pt x="40281" y="53833"/>
                </a:moveTo>
                <a:lnTo>
                  <a:pt x="40278" y="94398"/>
                </a:lnTo>
                <a:lnTo>
                  <a:pt x="51254" y="94399"/>
                </a:lnTo>
                <a:lnTo>
                  <a:pt x="51257" y="53833"/>
                </a:lnTo>
                <a:lnTo>
                  <a:pt x="40281" y="53833"/>
                </a:lnTo>
                <a:close/>
              </a:path>
              <a:path w="1869440" h="819785">
                <a:moveTo>
                  <a:pt x="51261" y="0"/>
                </a:moveTo>
                <a:lnTo>
                  <a:pt x="40284" y="0"/>
                </a:lnTo>
                <a:lnTo>
                  <a:pt x="40282" y="36291"/>
                </a:lnTo>
                <a:lnTo>
                  <a:pt x="51258" y="36292"/>
                </a:lnTo>
                <a:lnTo>
                  <a:pt x="51261" y="0"/>
                </a:lnTo>
                <a:close/>
              </a:path>
              <a:path w="1869440" h="819785">
                <a:moveTo>
                  <a:pt x="144717" y="2437"/>
                </a:moveTo>
                <a:lnTo>
                  <a:pt x="133744" y="2735"/>
                </a:lnTo>
                <a:lnTo>
                  <a:pt x="134848" y="43285"/>
                </a:lnTo>
                <a:lnTo>
                  <a:pt x="145821" y="42988"/>
                </a:lnTo>
                <a:lnTo>
                  <a:pt x="144717" y="2437"/>
                </a:lnTo>
                <a:close/>
              </a:path>
              <a:path w="1869440" h="819785">
                <a:moveTo>
                  <a:pt x="146298" y="60523"/>
                </a:moveTo>
                <a:lnTo>
                  <a:pt x="135326" y="60820"/>
                </a:lnTo>
                <a:lnTo>
                  <a:pt x="136430" y="101371"/>
                </a:lnTo>
                <a:lnTo>
                  <a:pt x="147402" y="101073"/>
                </a:lnTo>
                <a:lnTo>
                  <a:pt x="146298" y="60523"/>
                </a:lnTo>
                <a:close/>
              </a:path>
              <a:path w="1869440" h="819785">
                <a:moveTo>
                  <a:pt x="147880" y="118608"/>
                </a:moveTo>
                <a:lnTo>
                  <a:pt x="136907" y="118906"/>
                </a:lnTo>
                <a:lnTo>
                  <a:pt x="138011" y="159456"/>
                </a:lnTo>
                <a:lnTo>
                  <a:pt x="148984" y="159158"/>
                </a:lnTo>
                <a:lnTo>
                  <a:pt x="147880" y="118608"/>
                </a:lnTo>
                <a:close/>
              </a:path>
              <a:path w="1869440" h="819785">
                <a:moveTo>
                  <a:pt x="149461" y="176693"/>
                </a:moveTo>
                <a:lnTo>
                  <a:pt x="138489" y="176991"/>
                </a:lnTo>
                <a:lnTo>
                  <a:pt x="139593" y="217541"/>
                </a:lnTo>
                <a:lnTo>
                  <a:pt x="150565" y="217243"/>
                </a:lnTo>
                <a:lnTo>
                  <a:pt x="149461" y="176693"/>
                </a:lnTo>
                <a:close/>
              </a:path>
              <a:path w="1869440" h="819785">
                <a:moveTo>
                  <a:pt x="151043" y="234779"/>
                </a:moveTo>
                <a:lnTo>
                  <a:pt x="140070" y="235076"/>
                </a:lnTo>
                <a:lnTo>
                  <a:pt x="141174" y="275626"/>
                </a:lnTo>
                <a:lnTo>
                  <a:pt x="152147" y="275328"/>
                </a:lnTo>
                <a:lnTo>
                  <a:pt x="151043" y="234779"/>
                </a:lnTo>
                <a:close/>
              </a:path>
              <a:path w="1869440" h="819785">
                <a:moveTo>
                  <a:pt x="152624" y="292864"/>
                </a:moveTo>
                <a:lnTo>
                  <a:pt x="141652" y="293162"/>
                </a:lnTo>
                <a:lnTo>
                  <a:pt x="142756" y="333711"/>
                </a:lnTo>
                <a:lnTo>
                  <a:pt x="153728" y="333414"/>
                </a:lnTo>
                <a:lnTo>
                  <a:pt x="152624" y="292864"/>
                </a:lnTo>
                <a:close/>
              </a:path>
              <a:path w="1869440" h="819785">
                <a:moveTo>
                  <a:pt x="154206" y="350949"/>
                </a:moveTo>
                <a:lnTo>
                  <a:pt x="143233" y="351247"/>
                </a:lnTo>
                <a:lnTo>
                  <a:pt x="144337" y="391797"/>
                </a:lnTo>
                <a:lnTo>
                  <a:pt x="155310" y="391499"/>
                </a:lnTo>
                <a:lnTo>
                  <a:pt x="154206" y="350949"/>
                </a:lnTo>
                <a:close/>
              </a:path>
              <a:path w="1869440" h="819785">
                <a:moveTo>
                  <a:pt x="155787" y="409034"/>
                </a:moveTo>
                <a:lnTo>
                  <a:pt x="144815" y="409332"/>
                </a:lnTo>
                <a:lnTo>
                  <a:pt x="145105" y="420005"/>
                </a:lnTo>
                <a:lnTo>
                  <a:pt x="145968" y="449890"/>
                </a:lnTo>
                <a:lnTo>
                  <a:pt x="156940" y="449574"/>
                </a:lnTo>
                <a:lnTo>
                  <a:pt x="155787" y="409034"/>
                </a:lnTo>
                <a:close/>
              </a:path>
              <a:path w="1869440" h="819785">
                <a:moveTo>
                  <a:pt x="157447" y="467108"/>
                </a:moveTo>
                <a:lnTo>
                  <a:pt x="146475" y="467424"/>
                </a:lnTo>
                <a:lnTo>
                  <a:pt x="147646" y="507973"/>
                </a:lnTo>
                <a:lnTo>
                  <a:pt x="158617" y="507657"/>
                </a:lnTo>
                <a:lnTo>
                  <a:pt x="157447" y="467108"/>
                </a:lnTo>
                <a:close/>
              </a:path>
              <a:path w="1869440" h="819785">
                <a:moveTo>
                  <a:pt x="159124" y="525191"/>
                </a:moveTo>
                <a:lnTo>
                  <a:pt x="148152" y="525507"/>
                </a:lnTo>
                <a:lnTo>
                  <a:pt x="149323" y="566055"/>
                </a:lnTo>
                <a:lnTo>
                  <a:pt x="160295" y="565739"/>
                </a:lnTo>
                <a:lnTo>
                  <a:pt x="159124" y="525191"/>
                </a:lnTo>
                <a:close/>
              </a:path>
              <a:path w="1869440" h="819785">
                <a:moveTo>
                  <a:pt x="160801" y="583274"/>
                </a:moveTo>
                <a:lnTo>
                  <a:pt x="149829" y="583589"/>
                </a:lnTo>
                <a:lnTo>
                  <a:pt x="151000" y="624138"/>
                </a:lnTo>
                <a:lnTo>
                  <a:pt x="161972" y="623822"/>
                </a:lnTo>
                <a:lnTo>
                  <a:pt x="160801" y="583274"/>
                </a:lnTo>
                <a:close/>
              </a:path>
              <a:path w="1869440" h="819785">
                <a:moveTo>
                  <a:pt x="162478" y="641356"/>
                </a:moveTo>
                <a:lnTo>
                  <a:pt x="151506" y="641672"/>
                </a:lnTo>
                <a:lnTo>
                  <a:pt x="152677" y="682220"/>
                </a:lnTo>
                <a:lnTo>
                  <a:pt x="163649" y="681904"/>
                </a:lnTo>
                <a:lnTo>
                  <a:pt x="162478" y="641356"/>
                </a:lnTo>
                <a:close/>
              </a:path>
              <a:path w="1869440" h="819785">
                <a:moveTo>
                  <a:pt x="164156" y="699439"/>
                </a:moveTo>
                <a:lnTo>
                  <a:pt x="153184" y="699755"/>
                </a:lnTo>
                <a:lnTo>
                  <a:pt x="154355" y="740303"/>
                </a:lnTo>
                <a:lnTo>
                  <a:pt x="165327" y="739987"/>
                </a:lnTo>
                <a:lnTo>
                  <a:pt x="164156" y="699439"/>
                </a:lnTo>
                <a:close/>
              </a:path>
              <a:path w="1869440" h="819785">
                <a:moveTo>
                  <a:pt x="165833" y="757521"/>
                </a:moveTo>
                <a:lnTo>
                  <a:pt x="154861" y="757837"/>
                </a:lnTo>
                <a:lnTo>
                  <a:pt x="156032" y="798386"/>
                </a:lnTo>
                <a:lnTo>
                  <a:pt x="167004" y="798069"/>
                </a:lnTo>
                <a:lnTo>
                  <a:pt x="165833" y="757521"/>
                </a:lnTo>
                <a:close/>
              </a:path>
              <a:path w="1869440" h="819785">
                <a:moveTo>
                  <a:pt x="167510" y="815604"/>
                </a:moveTo>
                <a:lnTo>
                  <a:pt x="156538" y="815920"/>
                </a:lnTo>
                <a:lnTo>
                  <a:pt x="156641" y="819491"/>
                </a:lnTo>
                <a:lnTo>
                  <a:pt x="167622" y="819491"/>
                </a:lnTo>
                <a:lnTo>
                  <a:pt x="167510" y="815604"/>
                </a:lnTo>
                <a:close/>
              </a:path>
              <a:path w="1869440" h="819785">
                <a:moveTo>
                  <a:pt x="218774" y="779708"/>
                </a:moveTo>
                <a:lnTo>
                  <a:pt x="217319" y="819491"/>
                </a:lnTo>
                <a:lnTo>
                  <a:pt x="228303" y="819491"/>
                </a:lnTo>
                <a:lnTo>
                  <a:pt x="229743" y="780108"/>
                </a:lnTo>
                <a:lnTo>
                  <a:pt x="218774" y="779708"/>
                </a:lnTo>
                <a:close/>
              </a:path>
              <a:path w="1869440" h="819785">
                <a:moveTo>
                  <a:pt x="220897" y="721640"/>
                </a:moveTo>
                <a:lnTo>
                  <a:pt x="219414" y="762178"/>
                </a:lnTo>
                <a:lnTo>
                  <a:pt x="230384" y="762578"/>
                </a:lnTo>
                <a:lnTo>
                  <a:pt x="231866" y="722040"/>
                </a:lnTo>
                <a:lnTo>
                  <a:pt x="220897" y="721640"/>
                </a:lnTo>
                <a:close/>
              </a:path>
              <a:path w="1869440" h="819785">
                <a:moveTo>
                  <a:pt x="223020" y="663572"/>
                </a:moveTo>
                <a:lnTo>
                  <a:pt x="221537" y="704110"/>
                </a:lnTo>
                <a:lnTo>
                  <a:pt x="232506" y="704510"/>
                </a:lnTo>
                <a:lnTo>
                  <a:pt x="233989" y="663972"/>
                </a:lnTo>
                <a:lnTo>
                  <a:pt x="223020" y="663572"/>
                </a:lnTo>
                <a:close/>
              </a:path>
              <a:path w="1869440" h="819785">
                <a:moveTo>
                  <a:pt x="225143" y="605504"/>
                </a:moveTo>
                <a:lnTo>
                  <a:pt x="223660" y="646042"/>
                </a:lnTo>
                <a:lnTo>
                  <a:pt x="234629" y="646442"/>
                </a:lnTo>
                <a:lnTo>
                  <a:pt x="236112" y="605904"/>
                </a:lnTo>
                <a:lnTo>
                  <a:pt x="225143" y="605504"/>
                </a:lnTo>
                <a:close/>
              </a:path>
              <a:path w="1869440" h="819785">
                <a:moveTo>
                  <a:pt x="227265" y="547436"/>
                </a:moveTo>
                <a:lnTo>
                  <a:pt x="225783" y="587974"/>
                </a:lnTo>
                <a:lnTo>
                  <a:pt x="236753" y="588374"/>
                </a:lnTo>
                <a:lnTo>
                  <a:pt x="238235" y="547836"/>
                </a:lnTo>
                <a:lnTo>
                  <a:pt x="227265" y="547436"/>
                </a:lnTo>
                <a:close/>
              </a:path>
              <a:path w="1869440" h="819785">
                <a:moveTo>
                  <a:pt x="229399" y="489358"/>
                </a:moveTo>
                <a:lnTo>
                  <a:pt x="227906" y="529906"/>
                </a:lnTo>
                <a:lnTo>
                  <a:pt x="238876" y="530306"/>
                </a:lnTo>
                <a:lnTo>
                  <a:pt x="240368" y="489779"/>
                </a:lnTo>
                <a:lnTo>
                  <a:pt x="229399" y="489358"/>
                </a:lnTo>
                <a:close/>
              </a:path>
              <a:path w="1869440" h="819785">
                <a:moveTo>
                  <a:pt x="231634" y="431294"/>
                </a:moveTo>
                <a:lnTo>
                  <a:pt x="230074" y="471829"/>
                </a:lnTo>
                <a:lnTo>
                  <a:pt x="241042" y="472250"/>
                </a:lnTo>
                <a:lnTo>
                  <a:pt x="242602" y="431715"/>
                </a:lnTo>
                <a:lnTo>
                  <a:pt x="231634" y="431294"/>
                </a:lnTo>
                <a:close/>
              </a:path>
              <a:path w="1869440" h="819785">
                <a:moveTo>
                  <a:pt x="233868" y="373230"/>
                </a:moveTo>
                <a:lnTo>
                  <a:pt x="232308" y="413765"/>
                </a:lnTo>
                <a:lnTo>
                  <a:pt x="243277" y="414186"/>
                </a:lnTo>
                <a:lnTo>
                  <a:pt x="244836" y="373651"/>
                </a:lnTo>
                <a:lnTo>
                  <a:pt x="233868" y="373230"/>
                </a:lnTo>
                <a:close/>
              </a:path>
              <a:path w="1869440" h="819785">
                <a:moveTo>
                  <a:pt x="236102" y="315166"/>
                </a:moveTo>
                <a:lnTo>
                  <a:pt x="234543" y="355701"/>
                </a:lnTo>
                <a:lnTo>
                  <a:pt x="245511" y="356122"/>
                </a:lnTo>
                <a:lnTo>
                  <a:pt x="247071" y="315587"/>
                </a:lnTo>
                <a:lnTo>
                  <a:pt x="236102" y="315166"/>
                </a:lnTo>
                <a:close/>
              </a:path>
              <a:path w="1869440" h="819785">
                <a:moveTo>
                  <a:pt x="238337" y="257102"/>
                </a:moveTo>
                <a:lnTo>
                  <a:pt x="236777" y="297637"/>
                </a:lnTo>
                <a:lnTo>
                  <a:pt x="247745" y="298058"/>
                </a:lnTo>
                <a:lnTo>
                  <a:pt x="249305" y="257523"/>
                </a:lnTo>
                <a:lnTo>
                  <a:pt x="238337" y="257102"/>
                </a:lnTo>
                <a:close/>
              </a:path>
              <a:path w="1869440" h="819785">
                <a:moveTo>
                  <a:pt x="240571" y="199038"/>
                </a:moveTo>
                <a:lnTo>
                  <a:pt x="239011" y="239574"/>
                </a:lnTo>
                <a:lnTo>
                  <a:pt x="249980" y="239995"/>
                </a:lnTo>
                <a:lnTo>
                  <a:pt x="251539" y="199459"/>
                </a:lnTo>
                <a:lnTo>
                  <a:pt x="240571" y="199038"/>
                </a:lnTo>
                <a:close/>
              </a:path>
              <a:path w="1869440" h="819785">
                <a:moveTo>
                  <a:pt x="242805" y="140975"/>
                </a:moveTo>
                <a:lnTo>
                  <a:pt x="241245" y="181510"/>
                </a:lnTo>
                <a:lnTo>
                  <a:pt x="252214" y="181931"/>
                </a:lnTo>
                <a:lnTo>
                  <a:pt x="253774" y="141395"/>
                </a:lnTo>
                <a:lnTo>
                  <a:pt x="242805" y="140975"/>
                </a:lnTo>
                <a:close/>
              </a:path>
              <a:path w="1869440" h="819785">
                <a:moveTo>
                  <a:pt x="245267" y="82861"/>
                </a:moveTo>
                <a:lnTo>
                  <a:pt x="244231" y="103922"/>
                </a:lnTo>
                <a:lnTo>
                  <a:pt x="243480" y="123446"/>
                </a:lnTo>
                <a:lnTo>
                  <a:pt x="254448" y="123867"/>
                </a:lnTo>
                <a:lnTo>
                  <a:pt x="255236" y="103501"/>
                </a:lnTo>
                <a:lnTo>
                  <a:pt x="256230" y="83401"/>
                </a:lnTo>
                <a:lnTo>
                  <a:pt x="245267" y="82861"/>
                </a:lnTo>
                <a:close/>
              </a:path>
              <a:path w="1869440" h="819785">
                <a:moveTo>
                  <a:pt x="248134" y="24825"/>
                </a:moveTo>
                <a:lnTo>
                  <a:pt x="246132" y="65341"/>
                </a:lnTo>
                <a:lnTo>
                  <a:pt x="257095" y="65881"/>
                </a:lnTo>
                <a:lnTo>
                  <a:pt x="259097" y="25365"/>
                </a:lnTo>
                <a:lnTo>
                  <a:pt x="248134" y="24825"/>
                </a:lnTo>
                <a:close/>
              </a:path>
              <a:path w="1869440" h="819785">
                <a:moveTo>
                  <a:pt x="260350" y="0"/>
                </a:moveTo>
                <a:lnTo>
                  <a:pt x="249360" y="0"/>
                </a:lnTo>
                <a:lnTo>
                  <a:pt x="248999" y="7304"/>
                </a:lnTo>
                <a:lnTo>
                  <a:pt x="259962" y="7845"/>
                </a:lnTo>
                <a:lnTo>
                  <a:pt x="260350" y="0"/>
                </a:lnTo>
                <a:close/>
              </a:path>
              <a:path w="1869440" h="819785">
                <a:moveTo>
                  <a:pt x="311440" y="0"/>
                </a:moveTo>
                <a:lnTo>
                  <a:pt x="300441" y="0"/>
                </a:lnTo>
                <a:lnTo>
                  <a:pt x="300727" y="4434"/>
                </a:lnTo>
                <a:lnTo>
                  <a:pt x="302230" y="33360"/>
                </a:lnTo>
                <a:lnTo>
                  <a:pt x="313192" y="32791"/>
                </a:lnTo>
                <a:lnTo>
                  <a:pt x="311680" y="3729"/>
                </a:lnTo>
                <a:lnTo>
                  <a:pt x="311440" y="0"/>
                </a:lnTo>
                <a:close/>
              </a:path>
              <a:path w="1869440" h="819785">
                <a:moveTo>
                  <a:pt x="314103" y="50309"/>
                </a:moveTo>
                <a:lnTo>
                  <a:pt x="303141" y="50878"/>
                </a:lnTo>
                <a:lnTo>
                  <a:pt x="305248" y="91388"/>
                </a:lnTo>
                <a:lnTo>
                  <a:pt x="316209" y="90819"/>
                </a:lnTo>
                <a:lnTo>
                  <a:pt x="314103" y="50309"/>
                </a:lnTo>
                <a:close/>
              </a:path>
              <a:path w="1869440" h="819785">
                <a:moveTo>
                  <a:pt x="317120" y="108337"/>
                </a:moveTo>
                <a:lnTo>
                  <a:pt x="306159" y="108906"/>
                </a:lnTo>
                <a:lnTo>
                  <a:pt x="308265" y="149417"/>
                </a:lnTo>
                <a:lnTo>
                  <a:pt x="319227" y="148848"/>
                </a:lnTo>
                <a:lnTo>
                  <a:pt x="317120" y="108337"/>
                </a:lnTo>
                <a:close/>
              </a:path>
              <a:path w="1869440" h="819785">
                <a:moveTo>
                  <a:pt x="320138" y="166366"/>
                </a:moveTo>
                <a:lnTo>
                  <a:pt x="309176" y="166935"/>
                </a:lnTo>
                <a:lnTo>
                  <a:pt x="311283" y="207445"/>
                </a:lnTo>
                <a:lnTo>
                  <a:pt x="322244" y="206877"/>
                </a:lnTo>
                <a:lnTo>
                  <a:pt x="320138" y="166366"/>
                </a:lnTo>
                <a:close/>
              </a:path>
              <a:path w="1869440" h="819785">
                <a:moveTo>
                  <a:pt x="323155" y="224395"/>
                </a:moveTo>
                <a:lnTo>
                  <a:pt x="312193" y="224964"/>
                </a:lnTo>
                <a:lnTo>
                  <a:pt x="314300" y="265474"/>
                </a:lnTo>
                <a:lnTo>
                  <a:pt x="325262" y="264906"/>
                </a:lnTo>
                <a:lnTo>
                  <a:pt x="323155" y="224395"/>
                </a:lnTo>
                <a:close/>
              </a:path>
              <a:path w="1869440" h="819785">
                <a:moveTo>
                  <a:pt x="326175" y="282422"/>
                </a:moveTo>
                <a:lnTo>
                  <a:pt x="315214" y="282993"/>
                </a:lnTo>
                <a:lnTo>
                  <a:pt x="317330" y="323503"/>
                </a:lnTo>
                <a:lnTo>
                  <a:pt x="328291" y="322932"/>
                </a:lnTo>
                <a:lnTo>
                  <a:pt x="326175" y="282422"/>
                </a:lnTo>
                <a:close/>
              </a:path>
              <a:path w="1869440" h="819785">
                <a:moveTo>
                  <a:pt x="329206" y="340450"/>
                </a:moveTo>
                <a:lnTo>
                  <a:pt x="318245" y="341021"/>
                </a:lnTo>
                <a:lnTo>
                  <a:pt x="320360" y="381531"/>
                </a:lnTo>
                <a:lnTo>
                  <a:pt x="331322" y="380960"/>
                </a:lnTo>
                <a:lnTo>
                  <a:pt x="329206" y="340450"/>
                </a:lnTo>
                <a:close/>
              </a:path>
              <a:path w="1869440" h="819785">
                <a:moveTo>
                  <a:pt x="332237" y="398478"/>
                </a:moveTo>
                <a:lnTo>
                  <a:pt x="321275" y="399049"/>
                </a:lnTo>
                <a:lnTo>
                  <a:pt x="323391" y="439559"/>
                </a:lnTo>
                <a:lnTo>
                  <a:pt x="334352" y="438988"/>
                </a:lnTo>
                <a:lnTo>
                  <a:pt x="332237" y="398478"/>
                </a:lnTo>
                <a:close/>
              </a:path>
              <a:path w="1869440" h="819785">
                <a:moveTo>
                  <a:pt x="335267" y="456506"/>
                </a:moveTo>
                <a:lnTo>
                  <a:pt x="324306" y="457077"/>
                </a:lnTo>
                <a:lnTo>
                  <a:pt x="326422" y="497587"/>
                </a:lnTo>
                <a:lnTo>
                  <a:pt x="337383" y="497015"/>
                </a:lnTo>
                <a:lnTo>
                  <a:pt x="335267" y="456506"/>
                </a:lnTo>
                <a:close/>
              </a:path>
              <a:path w="1869440" h="819785">
                <a:moveTo>
                  <a:pt x="338298" y="514534"/>
                </a:moveTo>
                <a:lnTo>
                  <a:pt x="327337" y="515105"/>
                </a:lnTo>
                <a:lnTo>
                  <a:pt x="329452" y="555615"/>
                </a:lnTo>
                <a:lnTo>
                  <a:pt x="340414" y="555043"/>
                </a:lnTo>
                <a:lnTo>
                  <a:pt x="338298" y="514534"/>
                </a:lnTo>
                <a:close/>
              </a:path>
              <a:path w="1869440" h="819785">
                <a:moveTo>
                  <a:pt x="341329" y="572561"/>
                </a:moveTo>
                <a:lnTo>
                  <a:pt x="330367" y="573133"/>
                </a:lnTo>
                <a:lnTo>
                  <a:pt x="332483" y="613643"/>
                </a:lnTo>
                <a:lnTo>
                  <a:pt x="343444" y="613072"/>
                </a:lnTo>
                <a:lnTo>
                  <a:pt x="341329" y="572561"/>
                </a:lnTo>
                <a:close/>
              </a:path>
              <a:path w="1869440" h="819785">
                <a:moveTo>
                  <a:pt x="344368" y="630501"/>
                </a:moveTo>
                <a:lnTo>
                  <a:pt x="333417" y="631248"/>
                </a:lnTo>
                <a:lnTo>
                  <a:pt x="336183" y="671718"/>
                </a:lnTo>
                <a:lnTo>
                  <a:pt x="347134" y="670972"/>
                </a:lnTo>
                <a:lnTo>
                  <a:pt x="344368" y="630501"/>
                </a:lnTo>
                <a:close/>
              </a:path>
              <a:path w="1869440" h="819785">
                <a:moveTo>
                  <a:pt x="348329" y="688472"/>
                </a:moveTo>
                <a:lnTo>
                  <a:pt x="337378" y="689219"/>
                </a:lnTo>
                <a:lnTo>
                  <a:pt x="340144" y="729690"/>
                </a:lnTo>
                <a:lnTo>
                  <a:pt x="351095" y="728943"/>
                </a:lnTo>
                <a:lnTo>
                  <a:pt x="348329" y="688472"/>
                </a:lnTo>
                <a:close/>
              </a:path>
              <a:path w="1869440" h="819785">
                <a:moveTo>
                  <a:pt x="352290" y="746444"/>
                </a:moveTo>
                <a:lnTo>
                  <a:pt x="341339" y="747191"/>
                </a:lnTo>
                <a:lnTo>
                  <a:pt x="343409" y="777453"/>
                </a:lnTo>
                <a:lnTo>
                  <a:pt x="344429" y="787799"/>
                </a:lnTo>
                <a:lnTo>
                  <a:pt x="355353" y="786726"/>
                </a:lnTo>
                <a:lnTo>
                  <a:pt x="354386" y="776916"/>
                </a:lnTo>
                <a:lnTo>
                  <a:pt x="348871" y="776916"/>
                </a:lnTo>
                <a:lnTo>
                  <a:pt x="354333" y="776379"/>
                </a:lnTo>
                <a:lnTo>
                  <a:pt x="352290" y="746444"/>
                </a:lnTo>
                <a:close/>
              </a:path>
              <a:path w="1869440" h="819785">
                <a:moveTo>
                  <a:pt x="354333" y="776379"/>
                </a:moveTo>
                <a:lnTo>
                  <a:pt x="348871" y="776916"/>
                </a:lnTo>
                <a:lnTo>
                  <a:pt x="354347" y="776543"/>
                </a:lnTo>
                <a:lnTo>
                  <a:pt x="354333" y="776379"/>
                </a:lnTo>
                <a:close/>
              </a:path>
              <a:path w="1869440" h="819785">
                <a:moveTo>
                  <a:pt x="354341" y="776461"/>
                </a:moveTo>
                <a:lnTo>
                  <a:pt x="348871" y="776916"/>
                </a:lnTo>
                <a:lnTo>
                  <a:pt x="354386" y="776916"/>
                </a:lnTo>
                <a:lnTo>
                  <a:pt x="354341" y="776461"/>
                </a:lnTo>
                <a:close/>
              </a:path>
              <a:path w="1869440" h="819785">
                <a:moveTo>
                  <a:pt x="354336" y="776379"/>
                </a:moveTo>
                <a:close/>
              </a:path>
              <a:path w="1869440" h="819785">
                <a:moveTo>
                  <a:pt x="357073" y="804183"/>
                </a:moveTo>
                <a:lnTo>
                  <a:pt x="346150" y="805257"/>
                </a:lnTo>
                <a:lnTo>
                  <a:pt x="347552" y="819491"/>
                </a:lnTo>
                <a:lnTo>
                  <a:pt x="358582" y="819491"/>
                </a:lnTo>
                <a:lnTo>
                  <a:pt x="357073" y="804183"/>
                </a:lnTo>
                <a:close/>
              </a:path>
              <a:path w="1869440" h="819785">
                <a:moveTo>
                  <a:pt x="382314" y="807534"/>
                </a:moveTo>
                <a:lnTo>
                  <a:pt x="380908" y="819491"/>
                </a:lnTo>
                <a:lnTo>
                  <a:pt x="391960" y="819491"/>
                </a:lnTo>
                <a:lnTo>
                  <a:pt x="393242" y="808562"/>
                </a:lnTo>
                <a:lnTo>
                  <a:pt x="393283" y="808090"/>
                </a:lnTo>
                <a:lnTo>
                  <a:pt x="387774" y="808090"/>
                </a:lnTo>
                <a:lnTo>
                  <a:pt x="382306" y="807619"/>
                </a:lnTo>
                <a:close/>
              </a:path>
              <a:path w="1869440" h="819785">
                <a:moveTo>
                  <a:pt x="382323" y="807451"/>
                </a:moveTo>
                <a:lnTo>
                  <a:pt x="382306" y="807619"/>
                </a:lnTo>
                <a:lnTo>
                  <a:pt x="387774" y="808090"/>
                </a:lnTo>
                <a:lnTo>
                  <a:pt x="382323" y="807451"/>
                </a:lnTo>
                <a:close/>
              </a:path>
              <a:path w="1869440" h="819785">
                <a:moveTo>
                  <a:pt x="393338" y="807451"/>
                </a:moveTo>
                <a:lnTo>
                  <a:pt x="382323" y="807451"/>
                </a:lnTo>
                <a:lnTo>
                  <a:pt x="387774" y="808090"/>
                </a:lnTo>
                <a:lnTo>
                  <a:pt x="393283" y="808090"/>
                </a:lnTo>
                <a:lnTo>
                  <a:pt x="393338" y="807451"/>
                </a:lnTo>
                <a:close/>
              </a:path>
              <a:path w="1869440" h="819785">
                <a:moveTo>
                  <a:pt x="383325" y="795839"/>
                </a:moveTo>
                <a:lnTo>
                  <a:pt x="382314" y="807534"/>
                </a:lnTo>
                <a:lnTo>
                  <a:pt x="393338" y="807451"/>
                </a:lnTo>
                <a:lnTo>
                  <a:pt x="394261" y="796782"/>
                </a:lnTo>
                <a:lnTo>
                  <a:pt x="383325" y="795839"/>
                </a:lnTo>
                <a:close/>
              </a:path>
              <a:path w="1869440" h="819785">
                <a:moveTo>
                  <a:pt x="388332" y="737948"/>
                </a:moveTo>
                <a:lnTo>
                  <a:pt x="384837" y="778362"/>
                </a:lnTo>
                <a:lnTo>
                  <a:pt x="395773" y="779306"/>
                </a:lnTo>
                <a:lnTo>
                  <a:pt x="399268" y="738891"/>
                </a:lnTo>
                <a:lnTo>
                  <a:pt x="388332" y="737948"/>
                </a:lnTo>
                <a:close/>
              </a:path>
              <a:path w="1869440" h="819785">
                <a:moveTo>
                  <a:pt x="392920" y="680111"/>
                </a:moveTo>
                <a:lnTo>
                  <a:pt x="391091" y="706055"/>
                </a:lnTo>
                <a:lnTo>
                  <a:pt x="389844" y="720471"/>
                </a:lnTo>
                <a:lnTo>
                  <a:pt x="400780" y="721414"/>
                </a:lnTo>
                <a:lnTo>
                  <a:pt x="402027" y="706999"/>
                </a:lnTo>
                <a:lnTo>
                  <a:pt x="403869" y="680881"/>
                </a:lnTo>
                <a:lnTo>
                  <a:pt x="392920" y="680111"/>
                </a:lnTo>
                <a:close/>
              </a:path>
              <a:path w="1869440" h="819785">
                <a:moveTo>
                  <a:pt x="397007" y="622147"/>
                </a:moveTo>
                <a:lnTo>
                  <a:pt x="394154" y="662612"/>
                </a:lnTo>
                <a:lnTo>
                  <a:pt x="405103" y="663382"/>
                </a:lnTo>
                <a:lnTo>
                  <a:pt x="407957" y="622917"/>
                </a:lnTo>
                <a:lnTo>
                  <a:pt x="397007" y="622147"/>
                </a:lnTo>
                <a:close/>
              </a:path>
              <a:path w="1869440" h="819785">
                <a:moveTo>
                  <a:pt x="401095" y="564184"/>
                </a:moveTo>
                <a:lnTo>
                  <a:pt x="398241" y="604649"/>
                </a:lnTo>
                <a:lnTo>
                  <a:pt x="409191" y="605420"/>
                </a:lnTo>
                <a:lnTo>
                  <a:pt x="412044" y="564955"/>
                </a:lnTo>
                <a:lnTo>
                  <a:pt x="401095" y="564184"/>
                </a:lnTo>
                <a:close/>
              </a:path>
              <a:path w="1869440" h="819785">
                <a:moveTo>
                  <a:pt x="405183" y="506221"/>
                </a:moveTo>
                <a:lnTo>
                  <a:pt x="402329" y="546686"/>
                </a:lnTo>
                <a:lnTo>
                  <a:pt x="413278" y="547456"/>
                </a:lnTo>
                <a:lnTo>
                  <a:pt x="416132" y="506992"/>
                </a:lnTo>
                <a:lnTo>
                  <a:pt x="405183" y="506221"/>
                </a:lnTo>
                <a:close/>
              </a:path>
              <a:path w="1869440" h="819785">
                <a:moveTo>
                  <a:pt x="409403" y="448252"/>
                </a:moveTo>
                <a:lnTo>
                  <a:pt x="406429" y="488708"/>
                </a:lnTo>
                <a:lnTo>
                  <a:pt x="417376" y="489511"/>
                </a:lnTo>
                <a:lnTo>
                  <a:pt x="420350" y="449054"/>
                </a:lnTo>
                <a:lnTo>
                  <a:pt x="409403" y="448252"/>
                </a:lnTo>
                <a:close/>
              </a:path>
              <a:path w="1869440" h="819785">
                <a:moveTo>
                  <a:pt x="413664" y="390301"/>
                </a:moveTo>
                <a:lnTo>
                  <a:pt x="410690" y="430757"/>
                </a:lnTo>
                <a:lnTo>
                  <a:pt x="421637" y="431560"/>
                </a:lnTo>
                <a:lnTo>
                  <a:pt x="424611" y="391104"/>
                </a:lnTo>
                <a:lnTo>
                  <a:pt x="413664" y="390301"/>
                </a:lnTo>
                <a:close/>
              </a:path>
              <a:path w="1869440" h="819785">
                <a:moveTo>
                  <a:pt x="417924" y="332350"/>
                </a:moveTo>
                <a:lnTo>
                  <a:pt x="414950" y="372806"/>
                </a:lnTo>
                <a:lnTo>
                  <a:pt x="425897" y="373609"/>
                </a:lnTo>
                <a:lnTo>
                  <a:pt x="428871" y="333153"/>
                </a:lnTo>
                <a:lnTo>
                  <a:pt x="417924" y="332350"/>
                </a:lnTo>
                <a:close/>
              </a:path>
              <a:path w="1869440" h="819785">
                <a:moveTo>
                  <a:pt x="422484" y="274305"/>
                </a:moveTo>
                <a:lnTo>
                  <a:pt x="421204" y="287734"/>
                </a:lnTo>
                <a:lnTo>
                  <a:pt x="419210" y="314856"/>
                </a:lnTo>
                <a:lnTo>
                  <a:pt x="430157" y="315659"/>
                </a:lnTo>
                <a:lnTo>
                  <a:pt x="432151" y="288537"/>
                </a:lnTo>
                <a:lnTo>
                  <a:pt x="433411" y="275345"/>
                </a:lnTo>
                <a:lnTo>
                  <a:pt x="422484" y="274305"/>
                </a:lnTo>
                <a:close/>
              </a:path>
              <a:path w="1869440" h="819785">
                <a:moveTo>
                  <a:pt x="428003" y="216460"/>
                </a:moveTo>
                <a:lnTo>
                  <a:pt x="424150" y="256843"/>
                </a:lnTo>
                <a:lnTo>
                  <a:pt x="435077" y="257882"/>
                </a:lnTo>
                <a:lnTo>
                  <a:pt x="438930" y="217500"/>
                </a:lnTo>
                <a:lnTo>
                  <a:pt x="428003" y="216460"/>
                </a:lnTo>
                <a:close/>
              </a:path>
              <a:path w="1869440" h="819785">
                <a:moveTo>
                  <a:pt x="435019" y="158568"/>
                </a:moveTo>
                <a:lnTo>
                  <a:pt x="429998" y="195552"/>
                </a:lnTo>
                <a:lnTo>
                  <a:pt x="429670" y="198998"/>
                </a:lnTo>
                <a:lnTo>
                  <a:pt x="440596" y="200038"/>
                </a:lnTo>
                <a:lnTo>
                  <a:pt x="440904" y="196809"/>
                </a:lnTo>
                <a:lnTo>
                  <a:pt x="435462" y="196072"/>
                </a:lnTo>
                <a:lnTo>
                  <a:pt x="441000" y="196072"/>
                </a:lnTo>
                <a:lnTo>
                  <a:pt x="445895" y="160042"/>
                </a:lnTo>
                <a:lnTo>
                  <a:pt x="435019" y="158568"/>
                </a:lnTo>
                <a:close/>
              </a:path>
              <a:path w="1869440" h="819785">
                <a:moveTo>
                  <a:pt x="435462" y="196072"/>
                </a:moveTo>
                <a:lnTo>
                  <a:pt x="440900" y="196809"/>
                </a:lnTo>
                <a:lnTo>
                  <a:pt x="440925" y="196592"/>
                </a:lnTo>
                <a:lnTo>
                  <a:pt x="435462" y="196072"/>
                </a:lnTo>
                <a:close/>
              </a:path>
              <a:path w="1869440" h="819785">
                <a:moveTo>
                  <a:pt x="441000" y="196072"/>
                </a:moveTo>
                <a:lnTo>
                  <a:pt x="435462" y="196072"/>
                </a:lnTo>
                <a:lnTo>
                  <a:pt x="440925" y="196592"/>
                </a:lnTo>
                <a:lnTo>
                  <a:pt x="441000" y="196072"/>
                </a:lnTo>
                <a:close/>
              </a:path>
              <a:path w="1869440" h="819785">
                <a:moveTo>
                  <a:pt x="450248" y="99320"/>
                </a:moveTo>
                <a:lnTo>
                  <a:pt x="437574" y="139757"/>
                </a:lnTo>
                <a:lnTo>
                  <a:pt x="437380" y="141185"/>
                </a:lnTo>
                <a:lnTo>
                  <a:pt x="448257" y="142660"/>
                </a:lnTo>
                <a:lnTo>
                  <a:pt x="448345" y="141855"/>
                </a:lnTo>
                <a:lnTo>
                  <a:pt x="442991" y="140651"/>
                </a:lnTo>
                <a:lnTo>
                  <a:pt x="448617" y="140651"/>
                </a:lnTo>
                <a:lnTo>
                  <a:pt x="454395" y="115019"/>
                </a:lnTo>
                <a:lnTo>
                  <a:pt x="449266" y="112817"/>
                </a:lnTo>
                <a:lnTo>
                  <a:pt x="455259" y="112817"/>
                </a:lnTo>
                <a:lnTo>
                  <a:pt x="457282" y="108210"/>
                </a:lnTo>
                <a:lnTo>
                  <a:pt x="456821" y="108210"/>
                </a:lnTo>
                <a:lnTo>
                  <a:pt x="453031" y="104245"/>
                </a:lnTo>
                <a:lnTo>
                  <a:pt x="454956" y="104245"/>
                </a:lnTo>
                <a:lnTo>
                  <a:pt x="450248" y="99320"/>
                </a:lnTo>
                <a:close/>
              </a:path>
              <a:path w="1869440" h="819785">
                <a:moveTo>
                  <a:pt x="442991" y="140651"/>
                </a:moveTo>
                <a:lnTo>
                  <a:pt x="448345" y="141855"/>
                </a:lnTo>
                <a:lnTo>
                  <a:pt x="448430" y="141388"/>
                </a:lnTo>
                <a:lnTo>
                  <a:pt x="442991" y="140651"/>
                </a:lnTo>
                <a:close/>
              </a:path>
              <a:path w="1869440" h="819785">
                <a:moveTo>
                  <a:pt x="448398" y="141623"/>
                </a:moveTo>
                <a:lnTo>
                  <a:pt x="448345" y="141855"/>
                </a:lnTo>
                <a:lnTo>
                  <a:pt x="448398" y="141623"/>
                </a:lnTo>
                <a:close/>
              </a:path>
              <a:path w="1869440" h="819785">
                <a:moveTo>
                  <a:pt x="448617" y="140651"/>
                </a:moveTo>
                <a:lnTo>
                  <a:pt x="442991" y="140651"/>
                </a:lnTo>
                <a:lnTo>
                  <a:pt x="448430" y="141388"/>
                </a:lnTo>
                <a:lnTo>
                  <a:pt x="448398" y="141623"/>
                </a:lnTo>
                <a:lnTo>
                  <a:pt x="448617" y="140651"/>
                </a:lnTo>
                <a:close/>
              </a:path>
              <a:path w="1869440" h="819785">
                <a:moveTo>
                  <a:pt x="449266" y="112817"/>
                </a:moveTo>
                <a:lnTo>
                  <a:pt x="454292" y="115019"/>
                </a:lnTo>
                <a:lnTo>
                  <a:pt x="454504" y="114535"/>
                </a:lnTo>
                <a:lnTo>
                  <a:pt x="454620" y="114021"/>
                </a:lnTo>
                <a:lnTo>
                  <a:pt x="449266" y="112817"/>
                </a:lnTo>
                <a:close/>
              </a:path>
              <a:path w="1869440" h="819785">
                <a:moveTo>
                  <a:pt x="454504" y="114535"/>
                </a:moveTo>
                <a:lnTo>
                  <a:pt x="454292" y="115019"/>
                </a:lnTo>
                <a:lnTo>
                  <a:pt x="454504" y="114535"/>
                </a:lnTo>
                <a:close/>
              </a:path>
              <a:path w="1869440" h="819785">
                <a:moveTo>
                  <a:pt x="455259" y="112817"/>
                </a:moveTo>
                <a:lnTo>
                  <a:pt x="449266" y="112817"/>
                </a:lnTo>
                <a:lnTo>
                  <a:pt x="454620" y="114021"/>
                </a:lnTo>
                <a:lnTo>
                  <a:pt x="454504" y="114535"/>
                </a:lnTo>
                <a:lnTo>
                  <a:pt x="455259" y="112817"/>
                </a:lnTo>
                <a:close/>
              </a:path>
              <a:path w="1869440" h="819785">
                <a:moveTo>
                  <a:pt x="453031" y="104245"/>
                </a:moveTo>
                <a:lnTo>
                  <a:pt x="456821" y="108210"/>
                </a:lnTo>
                <a:lnTo>
                  <a:pt x="457615" y="107453"/>
                </a:lnTo>
                <a:lnTo>
                  <a:pt x="457743" y="107161"/>
                </a:lnTo>
                <a:lnTo>
                  <a:pt x="456343" y="105697"/>
                </a:lnTo>
                <a:lnTo>
                  <a:pt x="453031" y="104245"/>
                </a:lnTo>
                <a:close/>
              </a:path>
              <a:path w="1869440" h="819785">
                <a:moveTo>
                  <a:pt x="457615" y="107453"/>
                </a:moveTo>
                <a:lnTo>
                  <a:pt x="456821" y="108210"/>
                </a:lnTo>
                <a:lnTo>
                  <a:pt x="457282" y="108210"/>
                </a:lnTo>
                <a:lnTo>
                  <a:pt x="457615" y="107453"/>
                </a:lnTo>
                <a:close/>
              </a:path>
              <a:path w="1869440" h="819785">
                <a:moveTo>
                  <a:pt x="457743" y="107161"/>
                </a:moveTo>
                <a:lnTo>
                  <a:pt x="457615" y="107453"/>
                </a:lnTo>
                <a:lnTo>
                  <a:pt x="457828" y="107250"/>
                </a:lnTo>
                <a:close/>
              </a:path>
              <a:path w="1869440" h="819785">
                <a:moveTo>
                  <a:pt x="456343" y="105697"/>
                </a:moveTo>
                <a:lnTo>
                  <a:pt x="457743" y="107161"/>
                </a:lnTo>
                <a:lnTo>
                  <a:pt x="458057" y="106447"/>
                </a:lnTo>
                <a:lnTo>
                  <a:pt x="456343" y="105697"/>
                </a:lnTo>
                <a:close/>
              </a:path>
              <a:path w="1869440" h="819785">
                <a:moveTo>
                  <a:pt x="454956" y="104245"/>
                </a:moveTo>
                <a:lnTo>
                  <a:pt x="453031" y="104245"/>
                </a:lnTo>
                <a:lnTo>
                  <a:pt x="456343" y="105697"/>
                </a:lnTo>
                <a:lnTo>
                  <a:pt x="454956" y="104245"/>
                </a:lnTo>
                <a:close/>
              </a:path>
              <a:path w="1869440" h="819785">
                <a:moveTo>
                  <a:pt x="474910" y="131982"/>
                </a:moveTo>
                <a:lnTo>
                  <a:pt x="469345" y="131982"/>
                </a:lnTo>
                <a:lnTo>
                  <a:pt x="464042" y="133393"/>
                </a:lnTo>
                <a:lnTo>
                  <a:pt x="467786" y="153752"/>
                </a:lnTo>
                <a:lnTo>
                  <a:pt x="478581" y="151763"/>
                </a:lnTo>
                <a:lnTo>
                  <a:pt x="474910" y="131982"/>
                </a:lnTo>
                <a:close/>
              </a:path>
              <a:path w="1869440" h="819785">
                <a:moveTo>
                  <a:pt x="463987" y="133187"/>
                </a:moveTo>
                <a:lnTo>
                  <a:pt x="464025" y="133393"/>
                </a:lnTo>
                <a:lnTo>
                  <a:pt x="463987" y="133187"/>
                </a:lnTo>
                <a:close/>
              </a:path>
              <a:path w="1869440" h="819785">
                <a:moveTo>
                  <a:pt x="469345" y="131982"/>
                </a:moveTo>
                <a:lnTo>
                  <a:pt x="463948" y="132977"/>
                </a:lnTo>
                <a:lnTo>
                  <a:pt x="464042" y="133393"/>
                </a:lnTo>
                <a:lnTo>
                  <a:pt x="469345" y="131982"/>
                </a:lnTo>
                <a:close/>
              </a:path>
              <a:path w="1869440" h="819785">
                <a:moveTo>
                  <a:pt x="469640" y="111787"/>
                </a:moveTo>
                <a:lnTo>
                  <a:pt x="459033" y="114608"/>
                </a:lnTo>
                <a:lnTo>
                  <a:pt x="463987" y="133187"/>
                </a:lnTo>
                <a:lnTo>
                  <a:pt x="463948" y="132977"/>
                </a:lnTo>
                <a:lnTo>
                  <a:pt x="469345" y="131982"/>
                </a:lnTo>
                <a:lnTo>
                  <a:pt x="474910" y="131982"/>
                </a:lnTo>
                <a:lnTo>
                  <a:pt x="474648" y="130572"/>
                </a:lnTo>
                <a:lnTo>
                  <a:pt x="469640" y="111787"/>
                </a:lnTo>
                <a:close/>
              </a:path>
              <a:path w="1869440" h="819785">
                <a:moveTo>
                  <a:pt x="481633" y="169268"/>
                </a:moveTo>
                <a:lnTo>
                  <a:pt x="470765" y="170803"/>
                </a:lnTo>
                <a:lnTo>
                  <a:pt x="476451" y="210969"/>
                </a:lnTo>
                <a:lnTo>
                  <a:pt x="487319" y="209434"/>
                </a:lnTo>
                <a:lnTo>
                  <a:pt x="481633" y="169268"/>
                </a:lnTo>
                <a:close/>
              </a:path>
              <a:path w="1869440" h="819785">
                <a:moveTo>
                  <a:pt x="489778" y="226803"/>
                </a:moveTo>
                <a:lnTo>
                  <a:pt x="478910" y="228337"/>
                </a:lnTo>
                <a:lnTo>
                  <a:pt x="484195" y="268503"/>
                </a:lnTo>
                <a:lnTo>
                  <a:pt x="495078" y="267075"/>
                </a:lnTo>
                <a:lnTo>
                  <a:pt x="489778" y="226803"/>
                </a:lnTo>
                <a:close/>
              </a:path>
              <a:path w="1869440" h="819785">
                <a:moveTo>
                  <a:pt x="497365" y="284467"/>
                </a:moveTo>
                <a:lnTo>
                  <a:pt x="486482" y="285895"/>
                </a:lnTo>
                <a:lnTo>
                  <a:pt x="491771" y="326115"/>
                </a:lnTo>
                <a:lnTo>
                  <a:pt x="502654" y="324687"/>
                </a:lnTo>
                <a:lnTo>
                  <a:pt x="497365" y="284467"/>
                </a:lnTo>
                <a:close/>
              </a:path>
              <a:path w="1869440" h="819785">
                <a:moveTo>
                  <a:pt x="504941" y="342080"/>
                </a:moveTo>
                <a:lnTo>
                  <a:pt x="494058" y="343508"/>
                </a:lnTo>
                <a:lnTo>
                  <a:pt x="499347" y="383727"/>
                </a:lnTo>
                <a:lnTo>
                  <a:pt x="510230" y="382299"/>
                </a:lnTo>
                <a:lnTo>
                  <a:pt x="504941" y="342080"/>
                </a:lnTo>
                <a:close/>
              </a:path>
              <a:path w="1869440" h="819785">
                <a:moveTo>
                  <a:pt x="512517" y="399691"/>
                </a:moveTo>
                <a:lnTo>
                  <a:pt x="501634" y="401119"/>
                </a:lnTo>
                <a:lnTo>
                  <a:pt x="506923" y="441339"/>
                </a:lnTo>
                <a:lnTo>
                  <a:pt x="517806" y="439911"/>
                </a:lnTo>
                <a:lnTo>
                  <a:pt x="512517" y="399691"/>
                </a:lnTo>
                <a:close/>
              </a:path>
              <a:path w="1869440" h="819785">
                <a:moveTo>
                  <a:pt x="520093" y="457303"/>
                </a:moveTo>
                <a:lnTo>
                  <a:pt x="509210" y="458731"/>
                </a:lnTo>
                <a:lnTo>
                  <a:pt x="514147" y="496229"/>
                </a:lnTo>
                <a:lnTo>
                  <a:pt x="514830" y="499360"/>
                </a:lnTo>
                <a:lnTo>
                  <a:pt x="525555" y="497026"/>
                </a:lnTo>
                <a:lnTo>
                  <a:pt x="525159" y="495212"/>
                </a:lnTo>
                <a:lnTo>
                  <a:pt x="519542" y="495212"/>
                </a:lnTo>
                <a:lnTo>
                  <a:pt x="524905" y="494045"/>
                </a:lnTo>
                <a:lnTo>
                  <a:pt x="520093" y="457303"/>
                </a:lnTo>
                <a:close/>
              </a:path>
              <a:path w="1869440" h="819785">
                <a:moveTo>
                  <a:pt x="524905" y="494045"/>
                </a:moveTo>
                <a:lnTo>
                  <a:pt x="519542" y="495212"/>
                </a:lnTo>
                <a:lnTo>
                  <a:pt x="524984" y="494498"/>
                </a:lnTo>
                <a:lnTo>
                  <a:pt x="524905" y="494045"/>
                </a:lnTo>
                <a:close/>
              </a:path>
              <a:path w="1869440" h="819785">
                <a:moveTo>
                  <a:pt x="524954" y="494270"/>
                </a:moveTo>
                <a:lnTo>
                  <a:pt x="524984" y="494498"/>
                </a:lnTo>
                <a:lnTo>
                  <a:pt x="519542" y="495212"/>
                </a:lnTo>
                <a:lnTo>
                  <a:pt x="525159" y="495212"/>
                </a:lnTo>
                <a:lnTo>
                  <a:pt x="524954" y="494270"/>
                </a:lnTo>
                <a:close/>
              </a:path>
              <a:path w="1869440" h="819785">
                <a:moveTo>
                  <a:pt x="524924" y="494045"/>
                </a:moveTo>
                <a:lnTo>
                  <a:pt x="524954" y="494270"/>
                </a:lnTo>
                <a:lnTo>
                  <a:pt x="524924" y="494045"/>
                </a:lnTo>
                <a:close/>
              </a:path>
              <a:path w="1869440" h="819785">
                <a:moveTo>
                  <a:pt x="529295" y="514165"/>
                </a:moveTo>
                <a:lnTo>
                  <a:pt x="518570" y="516499"/>
                </a:lnTo>
                <a:lnTo>
                  <a:pt x="521808" y="531285"/>
                </a:lnTo>
                <a:lnTo>
                  <a:pt x="528288" y="550406"/>
                </a:lnTo>
                <a:lnTo>
                  <a:pt x="528473" y="550796"/>
                </a:lnTo>
                <a:lnTo>
                  <a:pt x="532066" y="556482"/>
                </a:lnTo>
                <a:lnTo>
                  <a:pt x="541349" y="550631"/>
                </a:lnTo>
                <a:lnTo>
                  <a:pt x="539836" y="548238"/>
                </a:lnTo>
                <a:lnTo>
                  <a:pt x="533347" y="548238"/>
                </a:lnTo>
                <a:lnTo>
                  <a:pt x="537988" y="545312"/>
                </a:lnTo>
                <a:lnTo>
                  <a:pt x="538149" y="545312"/>
                </a:lnTo>
                <a:lnTo>
                  <a:pt x="532866" y="529721"/>
                </a:lnTo>
                <a:lnTo>
                  <a:pt x="527072" y="529721"/>
                </a:lnTo>
                <a:lnTo>
                  <a:pt x="532271" y="527964"/>
                </a:lnTo>
                <a:lnTo>
                  <a:pt x="529295" y="514165"/>
                </a:lnTo>
                <a:close/>
              </a:path>
              <a:path w="1869440" h="819785">
                <a:moveTo>
                  <a:pt x="537988" y="545312"/>
                </a:moveTo>
                <a:lnTo>
                  <a:pt x="533347" y="548238"/>
                </a:lnTo>
                <a:lnTo>
                  <a:pt x="538545" y="546480"/>
                </a:lnTo>
                <a:lnTo>
                  <a:pt x="538336" y="545863"/>
                </a:lnTo>
                <a:lnTo>
                  <a:pt x="537988" y="545312"/>
                </a:lnTo>
                <a:close/>
              </a:path>
              <a:path w="1869440" h="819785">
                <a:moveTo>
                  <a:pt x="538336" y="545863"/>
                </a:moveTo>
                <a:lnTo>
                  <a:pt x="538545" y="546480"/>
                </a:lnTo>
                <a:lnTo>
                  <a:pt x="533347" y="548238"/>
                </a:lnTo>
                <a:lnTo>
                  <a:pt x="539836" y="548238"/>
                </a:lnTo>
                <a:lnTo>
                  <a:pt x="538336" y="545863"/>
                </a:lnTo>
                <a:close/>
              </a:path>
              <a:path w="1869440" h="819785">
                <a:moveTo>
                  <a:pt x="538149" y="545312"/>
                </a:moveTo>
                <a:lnTo>
                  <a:pt x="537988" y="545312"/>
                </a:lnTo>
                <a:lnTo>
                  <a:pt x="538336" y="545863"/>
                </a:lnTo>
                <a:lnTo>
                  <a:pt x="538149" y="545312"/>
                </a:lnTo>
                <a:close/>
              </a:path>
              <a:path w="1869440" h="819785">
                <a:moveTo>
                  <a:pt x="532271" y="527964"/>
                </a:moveTo>
                <a:lnTo>
                  <a:pt x="527072" y="529721"/>
                </a:lnTo>
                <a:lnTo>
                  <a:pt x="532434" y="528554"/>
                </a:lnTo>
                <a:lnTo>
                  <a:pt x="532369" y="528254"/>
                </a:lnTo>
                <a:lnTo>
                  <a:pt x="532271" y="527964"/>
                </a:lnTo>
                <a:close/>
              </a:path>
              <a:path w="1869440" h="819785">
                <a:moveTo>
                  <a:pt x="532369" y="528254"/>
                </a:moveTo>
                <a:lnTo>
                  <a:pt x="532434" y="528554"/>
                </a:lnTo>
                <a:lnTo>
                  <a:pt x="527072" y="529721"/>
                </a:lnTo>
                <a:lnTo>
                  <a:pt x="532866" y="529721"/>
                </a:lnTo>
                <a:lnTo>
                  <a:pt x="532369" y="528254"/>
                </a:lnTo>
                <a:close/>
              </a:path>
              <a:path w="1869440" h="819785">
                <a:moveTo>
                  <a:pt x="532306" y="527964"/>
                </a:moveTo>
                <a:lnTo>
                  <a:pt x="532369" y="528254"/>
                </a:lnTo>
                <a:lnTo>
                  <a:pt x="532306" y="527964"/>
                </a:lnTo>
                <a:close/>
              </a:path>
              <a:path w="1869440" h="819785">
                <a:moveTo>
                  <a:pt x="549650" y="541491"/>
                </a:moveTo>
                <a:lnTo>
                  <a:pt x="545160" y="549891"/>
                </a:lnTo>
                <a:lnTo>
                  <a:pt x="554843" y="555054"/>
                </a:lnTo>
                <a:lnTo>
                  <a:pt x="559648" y="546066"/>
                </a:lnTo>
                <a:lnTo>
                  <a:pt x="559846" y="545572"/>
                </a:lnTo>
                <a:lnTo>
                  <a:pt x="560511" y="543719"/>
                </a:lnTo>
                <a:lnTo>
                  <a:pt x="554681" y="543719"/>
                </a:lnTo>
                <a:lnTo>
                  <a:pt x="549515" y="541866"/>
                </a:lnTo>
                <a:lnTo>
                  <a:pt x="549650" y="541491"/>
                </a:lnTo>
                <a:close/>
              </a:path>
              <a:path w="1869440" h="819785">
                <a:moveTo>
                  <a:pt x="549839" y="541138"/>
                </a:moveTo>
                <a:lnTo>
                  <a:pt x="549650" y="541491"/>
                </a:lnTo>
                <a:lnTo>
                  <a:pt x="549515" y="541866"/>
                </a:lnTo>
                <a:lnTo>
                  <a:pt x="554681" y="543719"/>
                </a:lnTo>
                <a:lnTo>
                  <a:pt x="549839" y="541138"/>
                </a:lnTo>
                <a:close/>
              </a:path>
              <a:path w="1869440" h="819785">
                <a:moveTo>
                  <a:pt x="561437" y="541138"/>
                </a:moveTo>
                <a:lnTo>
                  <a:pt x="549839" y="541138"/>
                </a:lnTo>
                <a:lnTo>
                  <a:pt x="554681" y="543719"/>
                </a:lnTo>
                <a:lnTo>
                  <a:pt x="560511" y="543719"/>
                </a:lnTo>
                <a:lnTo>
                  <a:pt x="561437" y="541138"/>
                </a:lnTo>
                <a:close/>
              </a:path>
              <a:path w="1869440" h="819785">
                <a:moveTo>
                  <a:pt x="556978" y="521115"/>
                </a:moveTo>
                <a:lnTo>
                  <a:pt x="549650" y="541491"/>
                </a:lnTo>
                <a:lnTo>
                  <a:pt x="549839" y="541138"/>
                </a:lnTo>
                <a:lnTo>
                  <a:pt x="561437" y="541138"/>
                </a:lnTo>
                <a:lnTo>
                  <a:pt x="567496" y="524256"/>
                </a:lnTo>
                <a:lnTo>
                  <a:pt x="567908" y="522782"/>
                </a:lnTo>
                <a:lnTo>
                  <a:pt x="562210" y="522782"/>
                </a:lnTo>
                <a:lnTo>
                  <a:pt x="556924" y="521308"/>
                </a:lnTo>
                <a:lnTo>
                  <a:pt x="556978" y="521115"/>
                </a:lnTo>
                <a:close/>
              </a:path>
              <a:path w="1869440" h="819785">
                <a:moveTo>
                  <a:pt x="557045" y="520929"/>
                </a:moveTo>
                <a:lnTo>
                  <a:pt x="556924" y="521308"/>
                </a:lnTo>
                <a:lnTo>
                  <a:pt x="562210" y="522782"/>
                </a:lnTo>
                <a:lnTo>
                  <a:pt x="557045" y="520929"/>
                </a:lnTo>
                <a:close/>
              </a:path>
              <a:path w="1869440" h="819785">
                <a:moveTo>
                  <a:pt x="568426" y="520929"/>
                </a:moveTo>
                <a:lnTo>
                  <a:pt x="557045" y="520929"/>
                </a:lnTo>
                <a:lnTo>
                  <a:pt x="562210" y="522782"/>
                </a:lnTo>
                <a:lnTo>
                  <a:pt x="567908" y="522782"/>
                </a:lnTo>
                <a:lnTo>
                  <a:pt x="568426" y="520929"/>
                </a:lnTo>
                <a:close/>
              </a:path>
              <a:path w="1869440" h="819785">
                <a:moveTo>
                  <a:pt x="559184" y="513222"/>
                </a:moveTo>
                <a:lnTo>
                  <a:pt x="556978" y="521115"/>
                </a:lnTo>
                <a:lnTo>
                  <a:pt x="557045" y="520929"/>
                </a:lnTo>
                <a:lnTo>
                  <a:pt x="568426" y="520929"/>
                </a:lnTo>
                <a:lnTo>
                  <a:pt x="569757" y="516170"/>
                </a:lnTo>
                <a:lnTo>
                  <a:pt x="559184" y="513222"/>
                </a:lnTo>
                <a:close/>
              </a:path>
              <a:path w="1869440" h="819785">
                <a:moveTo>
                  <a:pt x="575074" y="457258"/>
                </a:moveTo>
                <a:lnTo>
                  <a:pt x="569473" y="476416"/>
                </a:lnTo>
                <a:lnTo>
                  <a:pt x="563908" y="496326"/>
                </a:lnTo>
                <a:lnTo>
                  <a:pt x="574480" y="499274"/>
                </a:lnTo>
                <a:lnTo>
                  <a:pt x="580046" y="479364"/>
                </a:lnTo>
                <a:lnTo>
                  <a:pt x="585610" y="460331"/>
                </a:lnTo>
                <a:lnTo>
                  <a:pt x="575074" y="457258"/>
                </a:lnTo>
                <a:close/>
              </a:path>
              <a:path w="1869440" h="819785">
                <a:moveTo>
                  <a:pt x="594816" y="401008"/>
                </a:moveTo>
                <a:lnTo>
                  <a:pt x="593830" y="402502"/>
                </a:lnTo>
                <a:lnTo>
                  <a:pt x="593667" y="402807"/>
                </a:lnTo>
                <a:lnTo>
                  <a:pt x="584606" y="424652"/>
                </a:lnTo>
                <a:lnTo>
                  <a:pt x="579997" y="440419"/>
                </a:lnTo>
                <a:lnTo>
                  <a:pt x="590533" y="443492"/>
                </a:lnTo>
                <a:lnTo>
                  <a:pt x="594922" y="428480"/>
                </a:lnTo>
                <a:lnTo>
                  <a:pt x="589819" y="426380"/>
                </a:lnTo>
                <a:lnTo>
                  <a:pt x="595760" y="426380"/>
                </a:lnTo>
                <a:lnTo>
                  <a:pt x="603292" y="408247"/>
                </a:lnTo>
                <a:lnTo>
                  <a:pt x="598603" y="405229"/>
                </a:lnTo>
                <a:lnTo>
                  <a:pt x="601223" y="405229"/>
                </a:lnTo>
                <a:lnTo>
                  <a:pt x="594816" y="401008"/>
                </a:lnTo>
                <a:close/>
              </a:path>
              <a:path w="1869440" h="819785">
                <a:moveTo>
                  <a:pt x="589819" y="426380"/>
                </a:moveTo>
                <a:lnTo>
                  <a:pt x="594888" y="428480"/>
                </a:lnTo>
                <a:lnTo>
                  <a:pt x="595003" y="428203"/>
                </a:lnTo>
                <a:lnTo>
                  <a:pt x="595087" y="427916"/>
                </a:lnTo>
                <a:lnTo>
                  <a:pt x="589819" y="426380"/>
                </a:lnTo>
                <a:close/>
              </a:path>
              <a:path w="1869440" h="819785">
                <a:moveTo>
                  <a:pt x="595003" y="428203"/>
                </a:moveTo>
                <a:lnTo>
                  <a:pt x="594888" y="428480"/>
                </a:lnTo>
                <a:lnTo>
                  <a:pt x="595003" y="428203"/>
                </a:lnTo>
                <a:close/>
              </a:path>
              <a:path w="1869440" h="819785">
                <a:moveTo>
                  <a:pt x="595760" y="426380"/>
                </a:moveTo>
                <a:lnTo>
                  <a:pt x="589819" y="426380"/>
                </a:lnTo>
                <a:lnTo>
                  <a:pt x="595087" y="427916"/>
                </a:lnTo>
                <a:lnTo>
                  <a:pt x="595003" y="428203"/>
                </a:lnTo>
                <a:lnTo>
                  <a:pt x="595760" y="426380"/>
                </a:lnTo>
                <a:close/>
              </a:path>
              <a:path w="1869440" h="819785">
                <a:moveTo>
                  <a:pt x="598603" y="405229"/>
                </a:moveTo>
                <a:lnTo>
                  <a:pt x="603185" y="408247"/>
                </a:lnTo>
                <a:lnTo>
                  <a:pt x="603472" y="407812"/>
                </a:lnTo>
                <a:lnTo>
                  <a:pt x="603673" y="407330"/>
                </a:lnTo>
                <a:lnTo>
                  <a:pt x="598603" y="405229"/>
                </a:lnTo>
                <a:close/>
              </a:path>
              <a:path w="1869440" h="819785">
                <a:moveTo>
                  <a:pt x="603472" y="407812"/>
                </a:moveTo>
                <a:lnTo>
                  <a:pt x="603185" y="408247"/>
                </a:lnTo>
                <a:lnTo>
                  <a:pt x="603472" y="407812"/>
                </a:lnTo>
                <a:close/>
              </a:path>
              <a:path w="1869440" h="819785">
                <a:moveTo>
                  <a:pt x="601223" y="405229"/>
                </a:moveTo>
                <a:lnTo>
                  <a:pt x="598603" y="405229"/>
                </a:lnTo>
                <a:lnTo>
                  <a:pt x="603673" y="407330"/>
                </a:lnTo>
                <a:lnTo>
                  <a:pt x="603472" y="407812"/>
                </a:lnTo>
                <a:lnTo>
                  <a:pt x="603979" y="407044"/>
                </a:lnTo>
                <a:lnTo>
                  <a:pt x="601223" y="405229"/>
                </a:lnTo>
                <a:close/>
              </a:path>
              <a:path w="1869440" h="819785">
                <a:moveTo>
                  <a:pt x="622344" y="400932"/>
                </a:moveTo>
                <a:lnTo>
                  <a:pt x="630759" y="411143"/>
                </a:lnTo>
                <a:lnTo>
                  <a:pt x="636683" y="418496"/>
                </a:lnTo>
                <a:lnTo>
                  <a:pt x="645234" y="411623"/>
                </a:lnTo>
                <a:lnTo>
                  <a:pt x="639234" y="404175"/>
                </a:lnTo>
                <a:lnTo>
                  <a:pt x="636860" y="401294"/>
                </a:lnTo>
                <a:lnTo>
                  <a:pt x="622801" y="401294"/>
                </a:lnTo>
                <a:lnTo>
                  <a:pt x="622344" y="400932"/>
                </a:lnTo>
                <a:close/>
              </a:path>
              <a:path w="1869440" h="819785">
                <a:moveTo>
                  <a:pt x="626212" y="397000"/>
                </a:moveTo>
                <a:lnTo>
                  <a:pt x="621974" y="400484"/>
                </a:lnTo>
                <a:lnTo>
                  <a:pt x="622344" y="400932"/>
                </a:lnTo>
                <a:lnTo>
                  <a:pt x="622801" y="401294"/>
                </a:lnTo>
                <a:lnTo>
                  <a:pt x="626212" y="397000"/>
                </a:lnTo>
                <a:close/>
              </a:path>
              <a:path w="1869440" h="819785">
                <a:moveTo>
                  <a:pt x="633320" y="397000"/>
                </a:moveTo>
                <a:lnTo>
                  <a:pt x="626212" y="397000"/>
                </a:lnTo>
                <a:lnTo>
                  <a:pt x="622801" y="401294"/>
                </a:lnTo>
                <a:lnTo>
                  <a:pt x="636860" y="401294"/>
                </a:lnTo>
                <a:lnTo>
                  <a:pt x="633320" y="397000"/>
                </a:lnTo>
                <a:close/>
              </a:path>
              <a:path w="1869440" h="819785">
                <a:moveTo>
                  <a:pt x="617340" y="396968"/>
                </a:moveTo>
                <a:lnTo>
                  <a:pt x="622344" y="400932"/>
                </a:lnTo>
                <a:lnTo>
                  <a:pt x="621974" y="400484"/>
                </a:lnTo>
                <a:lnTo>
                  <a:pt x="625882" y="397271"/>
                </a:lnTo>
                <a:lnTo>
                  <a:pt x="618334" y="397271"/>
                </a:lnTo>
                <a:lnTo>
                  <a:pt x="617340" y="396968"/>
                </a:lnTo>
                <a:close/>
              </a:path>
              <a:path w="1869440" h="819785">
                <a:moveTo>
                  <a:pt x="619937" y="392028"/>
                </a:moveTo>
                <a:lnTo>
                  <a:pt x="616526" y="396323"/>
                </a:lnTo>
                <a:lnTo>
                  <a:pt x="617340" y="396968"/>
                </a:lnTo>
                <a:lnTo>
                  <a:pt x="618334" y="397271"/>
                </a:lnTo>
                <a:lnTo>
                  <a:pt x="619937" y="392028"/>
                </a:lnTo>
                <a:close/>
              </a:path>
              <a:path w="1869440" h="819785">
                <a:moveTo>
                  <a:pt x="628768" y="392028"/>
                </a:moveTo>
                <a:lnTo>
                  <a:pt x="619937" y="392028"/>
                </a:lnTo>
                <a:lnTo>
                  <a:pt x="618334" y="397271"/>
                </a:lnTo>
                <a:lnTo>
                  <a:pt x="625882" y="397271"/>
                </a:lnTo>
                <a:lnTo>
                  <a:pt x="626212" y="397000"/>
                </a:lnTo>
                <a:lnTo>
                  <a:pt x="633320" y="397000"/>
                </a:lnTo>
                <a:lnTo>
                  <a:pt x="630202" y="393216"/>
                </a:lnTo>
                <a:lnTo>
                  <a:pt x="629927" y="392946"/>
                </a:lnTo>
                <a:lnTo>
                  <a:pt x="628768" y="392028"/>
                </a:lnTo>
                <a:close/>
              </a:path>
              <a:path w="1869440" h="819785">
                <a:moveTo>
                  <a:pt x="626835" y="390497"/>
                </a:moveTo>
                <a:lnTo>
                  <a:pt x="614917" y="390497"/>
                </a:lnTo>
                <a:lnTo>
                  <a:pt x="616124" y="395844"/>
                </a:lnTo>
                <a:lnTo>
                  <a:pt x="614705" y="396164"/>
                </a:lnTo>
                <a:lnTo>
                  <a:pt x="617340" y="396968"/>
                </a:lnTo>
                <a:lnTo>
                  <a:pt x="616526" y="396323"/>
                </a:lnTo>
                <a:lnTo>
                  <a:pt x="619937" y="392028"/>
                </a:lnTo>
                <a:lnTo>
                  <a:pt x="628768" y="392028"/>
                </a:lnTo>
                <a:lnTo>
                  <a:pt x="626835" y="390497"/>
                </a:lnTo>
                <a:close/>
              </a:path>
              <a:path w="1869440" h="819785">
                <a:moveTo>
                  <a:pt x="614657" y="384936"/>
                </a:moveTo>
                <a:lnTo>
                  <a:pt x="609787" y="386032"/>
                </a:lnTo>
                <a:lnTo>
                  <a:pt x="612200" y="396727"/>
                </a:lnTo>
                <a:lnTo>
                  <a:pt x="614705" y="396164"/>
                </a:lnTo>
                <a:lnTo>
                  <a:pt x="613314" y="395739"/>
                </a:lnTo>
                <a:lnTo>
                  <a:pt x="614917" y="390497"/>
                </a:lnTo>
                <a:lnTo>
                  <a:pt x="626835" y="390497"/>
                </a:lnTo>
                <a:lnTo>
                  <a:pt x="622805" y="387304"/>
                </a:lnTo>
                <a:lnTo>
                  <a:pt x="622203" y="386988"/>
                </a:lnTo>
                <a:lnTo>
                  <a:pt x="615593" y="384971"/>
                </a:lnTo>
                <a:lnTo>
                  <a:pt x="614657" y="384936"/>
                </a:lnTo>
                <a:close/>
              </a:path>
              <a:path w="1869440" h="819785">
                <a:moveTo>
                  <a:pt x="614917" y="390497"/>
                </a:moveTo>
                <a:lnTo>
                  <a:pt x="613314" y="395739"/>
                </a:lnTo>
                <a:lnTo>
                  <a:pt x="614705" y="396164"/>
                </a:lnTo>
                <a:lnTo>
                  <a:pt x="616124" y="395844"/>
                </a:lnTo>
                <a:lnTo>
                  <a:pt x="614917" y="390497"/>
                </a:lnTo>
                <a:close/>
              </a:path>
              <a:path w="1869440" h="819785">
                <a:moveTo>
                  <a:pt x="655294" y="423995"/>
                </a:moveTo>
                <a:lnTo>
                  <a:pt x="649054" y="433015"/>
                </a:lnTo>
                <a:lnTo>
                  <a:pt x="655071" y="437167"/>
                </a:lnTo>
                <a:lnTo>
                  <a:pt x="655734" y="437452"/>
                </a:lnTo>
                <a:lnTo>
                  <a:pt x="662358" y="438844"/>
                </a:lnTo>
                <a:lnTo>
                  <a:pt x="663234" y="438814"/>
                </a:lnTo>
                <a:lnTo>
                  <a:pt x="669846" y="436940"/>
                </a:lnTo>
                <a:lnTo>
                  <a:pt x="670499" y="436601"/>
                </a:lnTo>
                <a:lnTo>
                  <a:pt x="674579" y="433294"/>
                </a:lnTo>
                <a:lnTo>
                  <a:pt x="662605" y="433294"/>
                </a:lnTo>
                <a:lnTo>
                  <a:pt x="662305" y="432239"/>
                </a:lnTo>
                <a:lnTo>
                  <a:pt x="657585" y="432239"/>
                </a:lnTo>
                <a:lnTo>
                  <a:pt x="658716" y="426875"/>
                </a:lnTo>
                <a:lnTo>
                  <a:pt x="659467" y="426875"/>
                </a:lnTo>
                <a:lnTo>
                  <a:pt x="655294" y="423995"/>
                </a:lnTo>
                <a:close/>
              </a:path>
              <a:path w="1869440" h="819785">
                <a:moveTo>
                  <a:pt x="662409" y="427651"/>
                </a:moveTo>
                <a:lnTo>
                  <a:pt x="661106" y="428021"/>
                </a:lnTo>
                <a:lnTo>
                  <a:pt x="662605" y="433294"/>
                </a:lnTo>
                <a:lnTo>
                  <a:pt x="663735" y="427930"/>
                </a:lnTo>
                <a:lnTo>
                  <a:pt x="662409" y="427651"/>
                </a:lnTo>
                <a:close/>
              </a:path>
              <a:path w="1869440" h="819785">
                <a:moveTo>
                  <a:pt x="665042" y="426905"/>
                </a:moveTo>
                <a:lnTo>
                  <a:pt x="662409" y="427651"/>
                </a:lnTo>
                <a:lnTo>
                  <a:pt x="663735" y="427930"/>
                </a:lnTo>
                <a:lnTo>
                  <a:pt x="662605" y="433294"/>
                </a:lnTo>
                <a:lnTo>
                  <a:pt x="674579" y="433294"/>
                </a:lnTo>
                <a:lnTo>
                  <a:pt x="676335" y="431871"/>
                </a:lnTo>
                <a:lnTo>
                  <a:pt x="667625" y="431871"/>
                </a:lnTo>
                <a:lnTo>
                  <a:pt x="664167" y="427615"/>
                </a:lnTo>
                <a:lnTo>
                  <a:pt x="665042" y="426905"/>
                </a:lnTo>
                <a:close/>
              </a:path>
              <a:path w="1869440" h="819785">
                <a:moveTo>
                  <a:pt x="658716" y="426875"/>
                </a:moveTo>
                <a:lnTo>
                  <a:pt x="657585" y="432239"/>
                </a:lnTo>
                <a:lnTo>
                  <a:pt x="660654" y="427803"/>
                </a:lnTo>
                <a:lnTo>
                  <a:pt x="660539" y="427615"/>
                </a:lnTo>
                <a:lnTo>
                  <a:pt x="659796" y="427102"/>
                </a:lnTo>
                <a:lnTo>
                  <a:pt x="658716" y="426875"/>
                </a:lnTo>
                <a:close/>
              </a:path>
              <a:path w="1869440" h="819785">
                <a:moveTo>
                  <a:pt x="659796" y="427102"/>
                </a:moveTo>
                <a:lnTo>
                  <a:pt x="660539" y="427615"/>
                </a:lnTo>
                <a:lnTo>
                  <a:pt x="660654" y="427803"/>
                </a:lnTo>
                <a:lnTo>
                  <a:pt x="657585" y="432239"/>
                </a:lnTo>
                <a:lnTo>
                  <a:pt x="662305" y="432239"/>
                </a:lnTo>
                <a:lnTo>
                  <a:pt x="661106" y="428021"/>
                </a:lnTo>
                <a:lnTo>
                  <a:pt x="662409" y="427651"/>
                </a:lnTo>
                <a:lnTo>
                  <a:pt x="659796" y="427102"/>
                </a:lnTo>
                <a:close/>
              </a:path>
              <a:path w="1869440" h="819785">
                <a:moveTo>
                  <a:pt x="666126" y="426598"/>
                </a:moveTo>
                <a:lnTo>
                  <a:pt x="665042" y="426905"/>
                </a:lnTo>
                <a:lnTo>
                  <a:pt x="664167" y="427615"/>
                </a:lnTo>
                <a:lnTo>
                  <a:pt x="667625" y="431871"/>
                </a:lnTo>
                <a:lnTo>
                  <a:pt x="666126" y="426598"/>
                </a:lnTo>
                <a:close/>
              </a:path>
              <a:path w="1869440" h="819785">
                <a:moveTo>
                  <a:pt x="670946" y="426598"/>
                </a:moveTo>
                <a:lnTo>
                  <a:pt x="666126" y="426598"/>
                </a:lnTo>
                <a:lnTo>
                  <a:pt x="667625" y="431871"/>
                </a:lnTo>
                <a:lnTo>
                  <a:pt x="676335" y="431871"/>
                </a:lnTo>
                <a:lnTo>
                  <a:pt x="676490" y="431746"/>
                </a:lnTo>
                <a:lnTo>
                  <a:pt x="676829" y="431386"/>
                </a:lnTo>
                <a:lnTo>
                  <a:pt x="679378" y="427803"/>
                </a:lnTo>
                <a:lnTo>
                  <a:pt x="672644" y="427803"/>
                </a:lnTo>
                <a:lnTo>
                  <a:pt x="670946" y="426598"/>
                </a:lnTo>
                <a:close/>
              </a:path>
              <a:path w="1869440" h="819785">
                <a:moveTo>
                  <a:pt x="669186" y="423546"/>
                </a:moveTo>
                <a:lnTo>
                  <a:pt x="668605" y="424017"/>
                </a:lnTo>
                <a:lnTo>
                  <a:pt x="668171" y="424627"/>
                </a:lnTo>
                <a:lnTo>
                  <a:pt x="672644" y="427803"/>
                </a:lnTo>
                <a:lnTo>
                  <a:pt x="669186" y="423546"/>
                </a:lnTo>
                <a:close/>
              </a:path>
              <a:path w="1869440" h="819785">
                <a:moveTo>
                  <a:pt x="682407" y="423546"/>
                </a:moveTo>
                <a:lnTo>
                  <a:pt x="669186" y="423546"/>
                </a:lnTo>
                <a:lnTo>
                  <a:pt x="672644" y="427803"/>
                </a:lnTo>
                <a:lnTo>
                  <a:pt x="679378" y="427803"/>
                </a:lnTo>
                <a:lnTo>
                  <a:pt x="682407" y="423546"/>
                </a:lnTo>
                <a:close/>
              </a:path>
              <a:path w="1869440" h="819785">
                <a:moveTo>
                  <a:pt x="659467" y="426875"/>
                </a:moveTo>
                <a:lnTo>
                  <a:pt x="658716" y="426875"/>
                </a:lnTo>
                <a:lnTo>
                  <a:pt x="659796" y="427102"/>
                </a:lnTo>
                <a:lnTo>
                  <a:pt x="659467" y="426875"/>
                </a:lnTo>
                <a:close/>
              </a:path>
              <a:path w="1869440" h="819785">
                <a:moveTo>
                  <a:pt x="668605" y="424017"/>
                </a:moveTo>
                <a:lnTo>
                  <a:pt x="665042" y="426905"/>
                </a:lnTo>
                <a:lnTo>
                  <a:pt x="666126" y="426598"/>
                </a:lnTo>
                <a:lnTo>
                  <a:pt x="670946" y="426598"/>
                </a:lnTo>
                <a:lnTo>
                  <a:pt x="668171" y="424627"/>
                </a:lnTo>
                <a:lnTo>
                  <a:pt x="668605" y="424017"/>
                </a:lnTo>
                <a:close/>
              </a:path>
              <a:path w="1869440" h="819785">
                <a:moveTo>
                  <a:pt x="674176" y="416189"/>
                </a:moveTo>
                <a:lnTo>
                  <a:pt x="668605" y="424017"/>
                </a:lnTo>
                <a:lnTo>
                  <a:pt x="669186" y="423546"/>
                </a:lnTo>
                <a:lnTo>
                  <a:pt x="682407" y="423546"/>
                </a:lnTo>
                <a:lnTo>
                  <a:pt x="683572" y="421909"/>
                </a:lnTo>
                <a:lnTo>
                  <a:pt x="683729" y="421644"/>
                </a:lnTo>
                <a:lnTo>
                  <a:pt x="685011" y="418986"/>
                </a:lnTo>
                <a:lnTo>
                  <a:pt x="678919" y="418986"/>
                </a:lnTo>
                <a:lnTo>
                  <a:pt x="673975" y="416606"/>
                </a:lnTo>
                <a:lnTo>
                  <a:pt x="674176" y="416189"/>
                </a:lnTo>
                <a:close/>
              </a:path>
              <a:path w="1869440" h="819785">
                <a:moveTo>
                  <a:pt x="674446" y="415810"/>
                </a:moveTo>
                <a:lnTo>
                  <a:pt x="674176" y="416189"/>
                </a:lnTo>
                <a:lnTo>
                  <a:pt x="673975" y="416606"/>
                </a:lnTo>
                <a:lnTo>
                  <a:pt x="678919" y="418986"/>
                </a:lnTo>
                <a:lnTo>
                  <a:pt x="674446" y="415810"/>
                </a:lnTo>
                <a:close/>
              </a:path>
              <a:path w="1869440" h="819785">
                <a:moveTo>
                  <a:pt x="686543" y="415810"/>
                </a:moveTo>
                <a:lnTo>
                  <a:pt x="674446" y="415810"/>
                </a:lnTo>
                <a:lnTo>
                  <a:pt x="678919" y="418986"/>
                </a:lnTo>
                <a:lnTo>
                  <a:pt x="685011" y="418986"/>
                </a:lnTo>
                <a:lnTo>
                  <a:pt x="686543" y="415810"/>
                </a:lnTo>
                <a:close/>
              </a:path>
              <a:path w="1869440" h="819785">
                <a:moveTo>
                  <a:pt x="676750" y="410853"/>
                </a:moveTo>
                <a:lnTo>
                  <a:pt x="674176" y="416189"/>
                </a:lnTo>
                <a:lnTo>
                  <a:pt x="674446" y="415810"/>
                </a:lnTo>
                <a:lnTo>
                  <a:pt x="686543" y="415810"/>
                </a:lnTo>
                <a:lnTo>
                  <a:pt x="686638" y="415613"/>
                </a:lnTo>
                <a:lnTo>
                  <a:pt x="676750" y="410853"/>
                </a:lnTo>
                <a:close/>
              </a:path>
              <a:path w="1869440" h="819785">
                <a:moveTo>
                  <a:pt x="697400" y="357209"/>
                </a:moveTo>
                <a:lnTo>
                  <a:pt x="691338" y="374246"/>
                </a:lnTo>
                <a:lnTo>
                  <a:pt x="683582" y="395288"/>
                </a:lnTo>
                <a:lnTo>
                  <a:pt x="693882" y="399077"/>
                </a:lnTo>
                <a:lnTo>
                  <a:pt x="701638" y="378034"/>
                </a:lnTo>
                <a:lnTo>
                  <a:pt x="707743" y="360881"/>
                </a:lnTo>
                <a:lnTo>
                  <a:pt x="697400" y="357209"/>
                </a:lnTo>
                <a:close/>
              </a:path>
              <a:path w="1869440" h="819785">
                <a:moveTo>
                  <a:pt x="718824" y="302229"/>
                </a:moveTo>
                <a:lnTo>
                  <a:pt x="714165" y="310191"/>
                </a:lnTo>
                <a:lnTo>
                  <a:pt x="714021" y="310501"/>
                </a:lnTo>
                <a:lnTo>
                  <a:pt x="703282" y="340681"/>
                </a:lnTo>
                <a:lnTo>
                  <a:pt x="713624" y="344352"/>
                </a:lnTo>
                <a:lnTo>
                  <a:pt x="723917" y="315426"/>
                </a:lnTo>
                <a:lnTo>
                  <a:pt x="719077" y="312661"/>
                </a:lnTo>
                <a:lnTo>
                  <a:pt x="725433" y="312661"/>
                </a:lnTo>
                <a:lnTo>
                  <a:pt x="728301" y="307760"/>
                </a:lnTo>
                <a:lnTo>
                  <a:pt x="718824" y="302229"/>
                </a:lnTo>
                <a:close/>
              </a:path>
              <a:path w="1869440" h="819785">
                <a:moveTo>
                  <a:pt x="719077" y="312661"/>
                </a:moveTo>
                <a:lnTo>
                  <a:pt x="723815" y="315426"/>
                </a:lnTo>
                <a:lnTo>
                  <a:pt x="724076" y="314982"/>
                </a:lnTo>
                <a:lnTo>
                  <a:pt x="724248" y="314497"/>
                </a:lnTo>
                <a:lnTo>
                  <a:pt x="719077" y="312661"/>
                </a:lnTo>
                <a:close/>
              </a:path>
              <a:path w="1869440" h="819785">
                <a:moveTo>
                  <a:pt x="724076" y="314982"/>
                </a:moveTo>
                <a:lnTo>
                  <a:pt x="723815" y="315426"/>
                </a:lnTo>
                <a:lnTo>
                  <a:pt x="724076" y="314982"/>
                </a:lnTo>
                <a:close/>
              </a:path>
              <a:path w="1869440" h="819785">
                <a:moveTo>
                  <a:pt x="725433" y="312661"/>
                </a:moveTo>
                <a:lnTo>
                  <a:pt x="719077" y="312661"/>
                </a:lnTo>
                <a:lnTo>
                  <a:pt x="724248" y="314497"/>
                </a:lnTo>
                <a:lnTo>
                  <a:pt x="724076" y="314982"/>
                </a:lnTo>
                <a:lnTo>
                  <a:pt x="725433" y="312661"/>
                </a:lnTo>
                <a:close/>
              </a:path>
              <a:path w="1869440" h="819785">
                <a:moveTo>
                  <a:pt x="759872" y="329186"/>
                </a:moveTo>
                <a:lnTo>
                  <a:pt x="754215" y="329186"/>
                </a:lnTo>
                <a:lnTo>
                  <a:pt x="749023" y="330962"/>
                </a:lnTo>
                <a:lnTo>
                  <a:pt x="749248" y="331939"/>
                </a:lnTo>
                <a:lnTo>
                  <a:pt x="759896" y="329277"/>
                </a:lnTo>
                <a:close/>
              </a:path>
              <a:path w="1869440" h="819785">
                <a:moveTo>
                  <a:pt x="748948" y="330742"/>
                </a:moveTo>
                <a:lnTo>
                  <a:pt x="749003" y="330962"/>
                </a:lnTo>
                <a:lnTo>
                  <a:pt x="748948" y="330742"/>
                </a:lnTo>
                <a:close/>
              </a:path>
              <a:path w="1869440" h="819785">
                <a:moveTo>
                  <a:pt x="754215" y="329186"/>
                </a:moveTo>
                <a:lnTo>
                  <a:pt x="748891" y="330517"/>
                </a:lnTo>
                <a:lnTo>
                  <a:pt x="749023" y="330962"/>
                </a:lnTo>
                <a:lnTo>
                  <a:pt x="754215" y="329186"/>
                </a:lnTo>
                <a:close/>
              </a:path>
              <a:path w="1869440" h="819785">
                <a:moveTo>
                  <a:pt x="753742" y="310883"/>
                </a:moveTo>
                <a:lnTo>
                  <a:pt x="747940" y="310883"/>
                </a:lnTo>
                <a:lnTo>
                  <a:pt x="743062" y="313394"/>
                </a:lnTo>
                <a:lnTo>
                  <a:pt x="748948" y="330742"/>
                </a:lnTo>
                <a:lnTo>
                  <a:pt x="748891" y="330517"/>
                </a:lnTo>
                <a:lnTo>
                  <a:pt x="754215" y="329186"/>
                </a:lnTo>
                <a:lnTo>
                  <a:pt x="759872" y="329186"/>
                </a:lnTo>
                <a:lnTo>
                  <a:pt x="759407" y="327410"/>
                </a:lnTo>
                <a:lnTo>
                  <a:pt x="753742" y="310883"/>
                </a:lnTo>
                <a:close/>
              </a:path>
              <a:path w="1869440" h="819785">
                <a:moveTo>
                  <a:pt x="742878" y="313038"/>
                </a:moveTo>
                <a:lnTo>
                  <a:pt x="743000" y="313394"/>
                </a:lnTo>
                <a:lnTo>
                  <a:pt x="742878" y="313038"/>
                </a:lnTo>
                <a:close/>
              </a:path>
              <a:path w="1869440" h="819785">
                <a:moveTo>
                  <a:pt x="747940" y="310883"/>
                </a:moveTo>
                <a:lnTo>
                  <a:pt x="742748" y="312659"/>
                </a:lnTo>
                <a:lnTo>
                  <a:pt x="742878" y="313038"/>
                </a:lnTo>
                <a:lnTo>
                  <a:pt x="743062" y="313394"/>
                </a:lnTo>
                <a:lnTo>
                  <a:pt x="747940" y="310883"/>
                </a:lnTo>
                <a:close/>
              </a:path>
              <a:path w="1869440" h="819785">
                <a:moveTo>
                  <a:pt x="738341" y="304242"/>
                </a:moveTo>
                <a:lnTo>
                  <a:pt x="742878" y="313038"/>
                </a:lnTo>
                <a:lnTo>
                  <a:pt x="742748" y="312659"/>
                </a:lnTo>
                <a:lnTo>
                  <a:pt x="747940" y="310883"/>
                </a:lnTo>
                <a:lnTo>
                  <a:pt x="753742" y="310883"/>
                </a:lnTo>
                <a:lnTo>
                  <a:pt x="753046" y="308854"/>
                </a:lnTo>
                <a:lnTo>
                  <a:pt x="752819" y="308372"/>
                </a:lnTo>
                <a:lnTo>
                  <a:pt x="750944" y="304737"/>
                </a:lnTo>
                <a:lnTo>
                  <a:pt x="738770" y="304737"/>
                </a:lnTo>
                <a:lnTo>
                  <a:pt x="738341" y="304242"/>
                </a:lnTo>
                <a:close/>
              </a:path>
              <a:path w="1869440" h="819785">
                <a:moveTo>
                  <a:pt x="742921" y="301151"/>
                </a:moveTo>
                <a:lnTo>
                  <a:pt x="738042" y="303662"/>
                </a:lnTo>
                <a:lnTo>
                  <a:pt x="738341" y="304242"/>
                </a:lnTo>
                <a:lnTo>
                  <a:pt x="738770" y="304737"/>
                </a:lnTo>
                <a:lnTo>
                  <a:pt x="742921" y="301151"/>
                </a:lnTo>
                <a:close/>
              </a:path>
              <a:path w="1869440" h="819785">
                <a:moveTo>
                  <a:pt x="749095" y="301151"/>
                </a:moveTo>
                <a:lnTo>
                  <a:pt x="742921" y="301151"/>
                </a:lnTo>
                <a:lnTo>
                  <a:pt x="738770" y="304737"/>
                </a:lnTo>
                <a:lnTo>
                  <a:pt x="750944" y="304737"/>
                </a:lnTo>
                <a:lnTo>
                  <a:pt x="749095" y="301151"/>
                </a:lnTo>
                <a:close/>
              </a:path>
              <a:path w="1869440" h="819785">
                <a:moveTo>
                  <a:pt x="735736" y="301233"/>
                </a:moveTo>
                <a:lnTo>
                  <a:pt x="738341" y="304242"/>
                </a:lnTo>
                <a:lnTo>
                  <a:pt x="738042" y="303662"/>
                </a:lnTo>
                <a:lnTo>
                  <a:pt x="741807" y="301724"/>
                </a:lnTo>
                <a:lnTo>
                  <a:pt x="736739" y="301724"/>
                </a:lnTo>
                <a:lnTo>
                  <a:pt x="735736" y="301233"/>
                </a:lnTo>
                <a:close/>
              </a:path>
              <a:path w="1869440" h="819785">
                <a:moveTo>
                  <a:pt x="739156" y="296803"/>
                </a:moveTo>
                <a:lnTo>
                  <a:pt x="735005" y="300389"/>
                </a:lnTo>
                <a:lnTo>
                  <a:pt x="735736" y="301233"/>
                </a:lnTo>
                <a:lnTo>
                  <a:pt x="736739" y="301724"/>
                </a:lnTo>
                <a:lnTo>
                  <a:pt x="739156" y="296803"/>
                </a:lnTo>
                <a:close/>
              </a:path>
              <a:path w="1869440" h="819785">
                <a:moveTo>
                  <a:pt x="746412" y="296803"/>
                </a:moveTo>
                <a:lnTo>
                  <a:pt x="739156" y="296803"/>
                </a:lnTo>
                <a:lnTo>
                  <a:pt x="736739" y="301724"/>
                </a:lnTo>
                <a:lnTo>
                  <a:pt x="741807" y="301724"/>
                </a:lnTo>
                <a:lnTo>
                  <a:pt x="742921" y="301151"/>
                </a:lnTo>
                <a:lnTo>
                  <a:pt x="749095" y="301151"/>
                </a:lnTo>
                <a:lnTo>
                  <a:pt x="747600" y="298253"/>
                </a:lnTo>
                <a:lnTo>
                  <a:pt x="747357" y="297895"/>
                </a:lnTo>
                <a:lnTo>
                  <a:pt x="746412" y="296803"/>
                </a:lnTo>
                <a:close/>
              </a:path>
              <a:path w="1869440" h="819785">
                <a:moveTo>
                  <a:pt x="738825" y="290535"/>
                </a:moveTo>
                <a:lnTo>
                  <a:pt x="733991" y="300378"/>
                </a:lnTo>
                <a:lnTo>
                  <a:pt x="735736" y="301233"/>
                </a:lnTo>
                <a:lnTo>
                  <a:pt x="735005" y="300389"/>
                </a:lnTo>
                <a:lnTo>
                  <a:pt x="739156" y="296803"/>
                </a:lnTo>
                <a:lnTo>
                  <a:pt x="746412" y="296803"/>
                </a:lnTo>
                <a:lnTo>
                  <a:pt x="742820" y="292654"/>
                </a:lnTo>
                <a:lnTo>
                  <a:pt x="742242" y="292209"/>
                </a:lnTo>
                <a:lnTo>
                  <a:pt x="738825" y="290535"/>
                </a:lnTo>
                <a:close/>
              </a:path>
              <a:path w="1869440" h="819785">
                <a:moveTo>
                  <a:pt x="767332" y="359234"/>
                </a:moveTo>
                <a:lnTo>
                  <a:pt x="761745" y="359234"/>
                </a:lnTo>
                <a:lnTo>
                  <a:pt x="756421" y="360565"/>
                </a:lnTo>
                <a:lnTo>
                  <a:pt x="761901" y="388352"/>
                </a:lnTo>
                <a:lnTo>
                  <a:pt x="772670" y="386230"/>
                </a:lnTo>
                <a:lnTo>
                  <a:pt x="767332" y="359234"/>
                </a:lnTo>
                <a:close/>
              </a:path>
              <a:path w="1869440" h="819785">
                <a:moveTo>
                  <a:pt x="756387" y="360431"/>
                </a:moveTo>
                <a:lnTo>
                  <a:pt x="756414" y="360565"/>
                </a:lnTo>
                <a:lnTo>
                  <a:pt x="756387" y="360431"/>
                </a:lnTo>
                <a:close/>
              </a:path>
              <a:path w="1869440" h="819785">
                <a:moveTo>
                  <a:pt x="761745" y="359234"/>
                </a:moveTo>
                <a:lnTo>
                  <a:pt x="756360" y="360295"/>
                </a:lnTo>
                <a:lnTo>
                  <a:pt x="756421" y="360565"/>
                </a:lnTo>
                <a:lnTo>
                  <a:pt x="761745" y="359234"/>
                </a:lnTo>
                <a:close/>
              </a:path>
              <a:path w="1869440" h="819785">
                <a:moveTo>
                  <a:pt x="764159" y="346293"/>
                </a:moveTo>
                <a:lnTo>
                  <a:pt x="753511" y="348955"/>
                </a:lnTo>
                <a:lnTo>
                  <a:pt x="756387" y="360431"/>
                </a:lnTo>
                <a:lnTo>
                  <a:pt x="756360" y="360295"/>
                </a:lnTo>
                <a:lnTo>
                  <a:pt x="761745" y="359234"/>
                </a:lnTo>
                <a:lnTo>
                  <a:pt x="767332" y="359234"/>
                </a:lnTo>
                <a:lnTo>
                  <a:pt x="767069" y="357903"/>
                </a:lnTo>
                <a:lnTo>
                  <a:pt x="764159" y="346293"/>
                </a:lnTo>
                <a:close/>
              </a:path>
              <a:path w="1869440" h="819785">
                <a:moveTo>
                  <a:pt x="776069" y="403440"/>
                </a:moveTo>
                <a:lnTo>
                  <a:pt x="765300" y="405562"/>
                </a:lnTo>
                <a:lnTo>
                  <a:pt x="767655" y="417485"/>
                </a:lnTo>
                <a:lnTo>
                  <a:pt x="772983" y="445360"/>
                </a:lnTo>
                <a:lnTo>
                  <a:pt x="783765" y="443304"/>
                </a:lnTo>
                <a:lnTo>
                  <a:pt x="778423" y="415363"/>
                </a:lnTo>
                <a:lnTo>
                  <a:pt x="776069" y="403440"/>
                </a:lnTo>
                <a:close/>
              </a:path>
              <a:path w="1869440" h="819785">
                <a:moveTo>
                  <a:pt x="787058" y="460534"/>
                </a:moveTo>
                <a:lnTo>
                  <a:pt x="776277" y="462590"/>
                </a:lnTo>
                <a:lnTo>
                  <a:pt x="783893" y="502436"/>
                </a:lnTo>
                <a:lnTo>
                  <a:pt x="794675" y="500380"/>
                </a:lnTo>
                <a:lnTo>
                  <a:pt x="787058" y="460534"/>
                </a:lnTo>
                <a:close/>
              </a:path>
              <a:path w="1869440" h="819785">
                <a:moveTo>
                  <a:pt x="797969" y="517611"/>
                </a:moveTo>
                <a:lnTo>
                  <a:pt x="787187" y="519667"/>
                </a:lnTo>
                <a:lnTo>
                  <a:pt x="791596" y="542631"/>
                </a:lnTo>
                <a:lnTo>
                  <a:pt x="796336" y="559620"/>
                </a:lnTo>
                <a:lnTo>
                  <a:pt x="806910" y="556677"/>
                </a:lnTo>
                <a:lnTo>
                  <a:pt x="802580" y="541159"/>
                </a:lnTo>
                <a:lnTo>
                  <a:pt x="796883" y="541159"/>
                </a:lnTo>
                <a:lnTo>
                  <a:pt x="802170" y="539688"/>
                </a:lnTo>
                <a:lnTo>
                  <a:pt x="797969" y="517611"/>
                </a:lnTo>
                <a:close/>
              </a:path>
              <a:path w="1869440" h="819785">
                <a:moveTo>
                  <a:pt x="802170" y="539688"/>
                </a:moveTo>
                <a:lnTo>
                  <a:pt x="796883" y="541159"/>
                </a:lnTo>
                <a:lnTo>
                  <a:pt x="802274" y="540131"/>
                </a:lnTo>
                <a:lnTo>
                  <a:pt x="802170" y="539688"/>
                </a:lnTo>
                <a:close/>
              </a:path>
              <a:path w="1869440" h="819785">
                <a:moveTo>
                  <a:pt x="802231" y="539909"/>
                </a:moveTo>
                <a:lnTo>
                  <a:pt x="802274" y="540131"/>
                </a:lnTo>
                <a:lnTo>
                  <a:pt x="796883" y="541159"/>
                </a:lnTo>
                <a:lnTo>
                  <a:pt x="802580" y="541159"/>
                </a:lnTo>
                <a:lnTo>
                  <a:pt x="802231" y="539909"/>
                </a:lnTo>
                <a:close/>
              </a:path>
              <a:path w="1869440" h="819785">
                <a:moveTo>
                  <a:pt x="802189" y="539688"/>
                </a:moveTo>
                <a:lnTo>
                  <a:pt x="802231" y="539909"/>
                </a:lnTo>
                <a:lnTo>
                  <a:pt x="802189" y="539688"/>
                </a:lnTo>
                <a:close/>
              </a:path>
              <a:path w="1869440" h="819785">
                <a:moveTo>
                  <a:pt x="812330" y="572485"/>
                </a:moveTo>
                <a:lnTo>
                  <a:pt x="802290" y="576915"/>
                </a:lnTo>
                <a:lnTo>
                  <a:pt x="805885" y="585045"/>
                </a:lnTo>
                <a:lnTo>
                  <a:pt x="806207" y="585539"/>
                </a:lnTo>
                <a:lnTo>
                  <a:pt x="810996" y="591116"/>
                </a:lnTo>
                <a:lnTo>
                  <a:pt x="811873" y="591681"/>
                </a:lnTo>
                <a:lnTo>
                  <a:pt x="818226" y="593526"/>
                </a:lnTo>
                <a:lnTo>
                  <a:pt x="819684" y="593335"/>
                </a:lnTo>
                <a:lnTo>
                  <a:pt x="825522" y="589807"/>
                </a:lnTo>
                <a:lnTo>
                  <a:pt x="826098" y="589256"/>
                </a:lnTo>
                <a:lnTo>
                  <a:pt x="827058" y="587815"/>
                </a:lnTo>
                <a:lnTo>
                  <a:pt x="818217" y="587815"/>
                </a:lnTo>
                <a:lnTo>
                  <a:pt x="817554" y="586721"/>
                </a:lnTo>
                <a:lnTo>
                  <a:pt x="814452" y="586721"/>
                </a:lnTo>
                <a:lnTo>
                  <a:pt x="815459" y="583262"/>
                </a:lnTo>
                <a:lnTo>
                  <a:pt x="815376" y="583124"/>
                </a:lnTo>
                <a:lnTo>
                  <a:pt x="815526" y="583034"/>
                </a:lnTo>
                <a:lnTo>
                  <a:pt x="815729" y="582337"/>
                </a:lnTo>
                <a:lnTo>
                  <a:pt x="810687" y="582337"/>
                </a:lnTo>
                <a:lnTo>
                  <a:pt x="814853" y="578768"/>
                </a:lnTo>
                <a:lnTo>
                  <a:pt x="815109" y="578768"/>
                </a:lnTo>
                <a:lnTo>
                  <a:pt x="812330" y="572485"/>
                </a:lnTo>
                <a:close/>
              </a:path>
              <a:path w="1869440" h="819785">
                <a:moveTo>
                  <a:pt x="818517" y="583238"/>
                </a:moveTo>
                <a:lnTo>
                  <a:pt x="816494" y="584971"/>
                </a:lnTo>
                <a:lnTo>
                  <a:pt x="818217" y="587815"/>
                </a:lnTo>
                <a:lnTo>
                  <a:pt x="819382" y="583812"/>
                </a:lnTo>
                <a:lnTo>
                  <a:pt x="818517" y="583238"/>
                </a:lnTo>
                <a:close/>
              </a:path>
              <a:path w="1869440" h="819785">
                <a:moveTo>
                  <a:pt x="819382" y="583812"/>
                </a:moveTo>
                <a:lnTo>
                  <a:pt x="818217" y="587815"/>
                </a:lnTo>
                <a:lnTo>
                  <a:pt x="827058" y="587815"/>
                </a:lnTo>
                <a:lnTo>
                  <a:pt x="828573" y="585539"/>
                </a:lnTo>
                <a:lnTo>
                  <a:pt x="821982" y="585539"/>
                </a:lnTo>
                <a:lnTo>
                  <a:pt x="819382" y="583812"/>
                </a:lnTo>
                <a:close/>
              </a:path>
              <a:path w="1869440" h="819785">
                <a:moveTo>
                  <a:pt x="815459" y="583262"/>
                </a:moveTo>
                <a:lnTo>
                  <a:pt x="814452" y="586721"/>
                </a:lnTo>
                <a:lnTo>
                  <a:pt x="816494" y="584971"/>
                </a:lnTo>
                <a:lnTo>
                  <a:pt x="815459" y="583262"/>
                </a:lnTo>
                <a:close/>
              </a:path>
              <a:path w="1869440" h="819785">
                <a:moveTo>
                  <a:pt x="816494" y="584971"/>
                </a:moveTo>
                <a:lnTo>
                  <a:pt x="814452" y="586721"/>
                </a:lnTo>
                <a:lnTo>
                  <a:pt x="817554" y="586721"/>
                </a:lnTo>
                <a:lnTo>
                  <a:pt x="816494" y="584971"/>
                </a:lnTo>
                <a:close/>
              </a:path>
              <a:path w="1869440" h="819785">
                <a:moveTo>
                  <a:pt x="819140" y="580849"/>
                </a:moveTo>
                <a:lnTo>
                  <a:pt x="818091" y="581483"/>
                </a:lnTo>
                <a:lnTo>
                  <a:pt x="817764" y="581974"/>
                </a:lnTo>
                <a:lnTo>
                  <a:pt x="819750" y="582551"/>
                </a:lnTo>
                <a:lnTo>
                  <a:pt x="819382" y="583812"/>
                </a:lnTo>
                <a:lnTo>
                  <a:pt x="821982" y="585539"/>
                </a:lnTo>
                <a:lnTo>
                  <a:pt x="819140" y="580849"/>
                </a:lnTo>
                <a:close/>
              </a:path>
              <a:path w="1869440" h="819785">
                <a:moveTo>
                  <a:pt x="831267" y="580849"/>
                </a:moveTo>
                <a:lnTo>
                  <a:pt x="819140" y="580849"/>
                </a:lnTo>
                <a:lnTo>
                  <a:pt x="821982" y="585539"/>
                </a:lnTo>
                <a:lnTo>
                  <a:pt x="828573" y="585539"/>
                </a:lnTo>
                <a:lnTo>
                  <a:pt x="830581" y="582503"/>
                </a:lnTo>
                <a:lnTo>
                  <a:pt x="830708" y="582261"/>
                </a:lnTo>
                <a:lnTo>
                  <a:pt x="831267" y="580849"/>
                </a:lnTo>
                <a:close/>
              </a:path>
              <a:path w="1869440" h="819785">
                <a:moveTo>
                  <a:pt x="817437" y="581879"/>
                </a:moveTo>
                <a:lnTo>
                  <a:pt x="815526" y="583034"/>
                </a:lnTo>
                <a:lnTo>
                  <a:pt x="815459" y="583262"/>
                </a:lnTo>
                <a:lnTo>
                  <a:pt x="816494" y="584971"/>
                </a:lnTo>
                <a:lnTo>
                  <a:pt x="818517" y="583238"/>
                </a:lnTo>
                <a:lnTo>
                  <a:pt x="817484" y="582551"/>
                </a:lnTo>
                <a:lnTo>
                  <a:pt x="817573" y="582261"/>
                </a:lnTo>
                <a:lnTo>
                  <a:pt x="817554" y="581913"/>
                </a:lnTo>
                <a:close/>
              </a:path>
              <a:path w="1869440" h="819785">
                <a:moveTo>
                  <a:pt x="817764" y="581974"/>
                </a:moveTo>
                <a:lnTo>
                  <a:pt x="818516" y="583034"/>
                </a:lnTo>
                <a:lnTo>
                  <a:pt x="818554" y="583262"/>
                </a:lnTo>
                <a:lnTo>
                  <a:pt x="819382" y="583812"/>
                </a:lnTo>
                <a:lnTo>
                  <a:pt x="819750" y="582551"/>
                </a:lnTo>
                <a:lnTo>
                  <a:pt x="817764" y="581974"/>
                </a:lnTo>
                <a:close/>
              </a:path>
              <a:path w="1869440" h="819785">
                <a:moveTo>
                  <a:pt x="817695" y="582078"/>
                </a:moveTo>
                <a:lnTo>
                  <a:pt x="817573" y="582261"/>
                </a:lnTo>
                <a:lnTo>
                  <a:pt x="817484" y="582551"/>
                </a:lnTo>
                <a:lnTo>
                  <a:pt x="818517" y="583238"/>
                </a:lnTo>
                <a:lnTo>
                  <a:pt x="818516" y="583034"/>
                </a:lnTo>
                <a:lnTo>
                  <a:pt x="817695" y="582078"/>
                </a:lnTo>
                <a:close/>
              </a:path>
              <a:path w="1869440" h="819785">
                <a:moveTo>
                  <a:pt x="815985" y="581457"/>
                </a:moveTo>
                <a:lnTo>
                  <a:pt x="815526" y="583034"/>
                </a:lnTo>
                <a:lnTo>
                  <a:pt x="817380" y="581913"/>
                </a:lnTo>
                <a:lnTo>
                  <a:pt x="815985" y="581457"/>
                </a:lnTo>
                <a:close/>
              </a:path>
              <a:path w="1869440" h="819785">
                <a:moveTo>
                  <a:pt x="814853" y="578768"/>
                </a:moveTo>
                <a:lnTo>
                  <a:pt x="810687" y="582337"/>
                </a:lnTo>
                <a:lnTo>
                  <a:pt x="815707" y="580122"/>
                </a:lnTo>
                <a:lnTo>
                  <a:pt x="815380" y="579382"/>
                </a:lnTo>
                <a:lnTo>
                  <a:pt x="814853" y="578768"/>
                </a:lnTo>
                <a:close/>
              </a:path>
              <a:path w="1869440" h="819785">
                <a:moveTo>
                  <a:pt x="815380" y="579382"/>
                </a:moveTo>
                <a:lnTo>
                  <a:pt x="815707" y="580122"/>
                </a:lnTo>
                <a:lnTo>
                  <a:pt x="810687" y="582337"/>
                </a:lnTo>
                <a:lnTo>
                  <a:pt x="815729" y="582337"/>
                </a:lnTo>
                <a:lnTo>
                  <a:pt x="815985" y="581457"/>
                </a:lnTo>
                <a:lnTo>
                  <a:pt x="817162" y="581457"/>
                </a:lnTo>
                <a:lnTo>
                  <a:pt x="815380" y="579382"/>
                </a:lnTo>
                <a:close/>
              </a:path>
              <a:path w="1869440" h="819785">
                <a:moveTo>
                  <a:pt x="817554" y="581913"/>
                </a:moveTo>
                <a:lnTo>
                  <a:pt x="817695" y="582078"/>
                </a:lnTo>
                <a:lnTo>
                  <a:pt x="817554" y="581913"/>
                </a:lnTo>
                <a:close/>
              </a:path>
              <a:path w="1869440" h="819785">
                <a:moveTo>
                  <a:pt x="818091" y="581483"/>
                </a:moveTo>
                <a:lnTo>
                  <a:pt x="817495" y="581844"/>
                </a:lnTo>
                <a:lnTo>
                  <a:pt x="817764" y="581974"/>
                </a:lnTo>
                <a:lnTo>
                  <a:pt x="818091" y="581483"/>
                </a:lnTo>
                <a:close/>
              </a:path>
              <a:path w="1869440" h="819785">
                <a:moveTo>
                  <a:pt x="817162" y="581457"/>
                </a:moveTo>
                <a:lnTo>
                  <a:pt x="815985" y="581457"/>
                </a:lnTo>
                <a:lnTo>
                  <a:pt x="817437" y="581879"/>
                </a:lnTo>
                <a:lnTo>
                  <a:pt x="817162" y="581457"/>
                </a:lnTo>
                <a:close/>
              </a:path>
              <a:path w="1869440" h="819785">
                <a:moveTo>
                  <a:pt x="820856" y="577332"/>
                </a:moveTo>
                <a:lnTo>
                  <a:pt x="818091" y="581483"/>
                </a:lnTo>
                <a:lnTo>
                  <a:pt x="819140" y="580849"/>
                </a:lnTo>
                <a:lnTo>
                  <a:pt x="831267" y="580849"/>
                </a:lnTo>
                <a:lnTo>
                  <a:pt x="831648" y="579886"/>
                </a:lnTo>
                <a:lnTo>
                  <a:pt x="825746" y="579886"/>
                </a:lnTo>
                <a:lnTo>
                  <a:pt x="820643" y="577870"/>
                </a:lnTo>
                <a:lnTo>
                  <a:pt x="820856" y="577332"/>
                </a:lnTo>
                <a:close/>
              </a:path>
              <a:path w="1869440" h="819785">
                <a:moveTo>
                  <a:pt x="821177" y="576850"/>
                </a:moveTo>
                <a:lnTo>
                  <a:pt x="820856" y="577332"/>
                </a:lnTo>
                <a:lnTo>
                  <a:pt x="820643" y="577870"/>
                </a:lnTo>
                <a:lnTo>
                  <a:pt x="825746" y="579886"/>
                </a:lnTo>
                <a:lnTo>
                  <a:pt x="821177" y="576850"/>
                </a:lnTo>
                <a:close/>
              </a:path>
              <a:path w="1869440" h="819785">
                <a:moveTo>
                  <a:pt x="832851" y="576850"/>
                </a:moveTo>
                <a:lnTo>
                  <a:pt x="821177" y="576850"/>
                </a:lnTo>
                <a:lnTo>
                  <a:pt x="825746" y="579886"/>
                </a:lnTo>
                <a:lnTo>
                  <a:pt x="831648" y="579886"/>
                </a:lnTo>
                <a:lnTo>
                  <a:pt x="832851" y="576850"/>
                </a:lnTo>
                <a:close/>
              </a:path>
              <a:path w="1869440" h="819785">
                <a:moveTo>
                  <a:pt x="815109" y="578768"/>
                </a:moveTo>
                <a:lnTo>
                  <a:pt x="814853" y="578768"/>
                </a:lnTo>
                <a:lnTo>
                  <a:pt x="815380" y="579382"/>
                </a:lnTo>
                <a:lnTo>
                  <a:pt x="815109" y="578768"/>
                </a:lnTo>
                <a:close/>
              </a:path>
              <a:path w="1869440" h="819785">
                <a:moveTo>
                  <a:pt x="824819" y="567325"/>
                </a:moveTo>
                <a:lnTo>
                  <a:pt x="820856" y="577332"/>
                </a:lnTo>
                <a:lnTo>
                  <a:pt x="821177" y="576850"/>
                </a:lnTo>
                <a:lnTo>
                  <a:pt x="832851" y="576850"/>
                </a:lnTo>
                <a:lnTo>
                  <a:pt x="835026" y="571358"/>
                </a:lnTo>
                <a:lnTo>
                  <a:pt x="824819" y="567325"/>
                </a:lnTo>
                <a:close/>
              </a:path>
              <a:path w="1869440" h="819785">
                <a:moveTo>
                  <a:pt x="831691" y="542389"/>
                </a:moveTo>
                <a:lnTo>
                  <a:pt x="829383" y="551065"/>
                </a:lnTo>
                <a:lnTo>
                  <a:pt x="839991" y="553880"/>
                </a:lnTo>
                <a:lnTo>
                  <a:pt x="842425" y="544684"/>
                </a:lnTo>
                <a:lnTo>
                  <a:pt x="842635" y="543623"/>
                </a:lnTo>
                <a:lnTo>
                  <a:pt x="837041" y="543623"/>
                </a:lnTo>
                <a:lnTo>
                  <a:pt x="831656" y="542563"/>
                </a:lnTo>
                <a:lnTo>
                  <a:pt x="831691" y="542389"/>
                </a:lnTo>
                <a:close/>
              </a:path>
              <a:path w="1869440" h="819785">
                <a:moveTo>
                  <a:pt x="831737" y="542216"/>
                </a:moveTo>
                <a:lnTo>
                  <a:pt x="831656" y="542563"/>
                </a:lnTo>
                <a:lnTo>
                  <a:pt x="837041" y="543623"/>
                </a:lnTo>
                <a:lnTo>
                  <a:pt x="831737" y="542216"/>
                </a:lnTo>
                <a:close/>
              </a:path>
              <a:path w="1869440" h="819785">
                <a:moveTo>
                  <a:pt x="842913" y="542216"/>
                </a:moveTo>
                <a:lnTo>
                  <a:pt x="831737" y="542216"/>
                </a:lnTo>
                <a:lnTo>
                  <a:pt x="837041" y="543623"/>
                </a:lnTo>
                <a:lnTo>
                  <a:pt x="842635" y="543623"/>
                </a:lnTo>
                <a:lnTo>
                  <a:pt x="842913" y="542216"/>
                </a:lnTo>
                <a:close/>
              </a:path>
              <a:path w="1869440" h="819785">
                <a:moveTo>
                  <a:pt x="837741" y="511747"/>
                </a:moveTo>
                <a:lnTo>
                  <a:pt x="831691" y="542389"/>
                </a:lnTo>
                <a:lnTo>
                  <a:pt x="831737" y="542216"/>
                </a:lnTo>
                <a:lnTo>
                  <a:pt x="842913" y="542216"/>
                </a:lnTo>
                <a:lnTo>
                  <a:pt x="848511" y="513869"/>
                </a:lnTo>
                <a:lnTo>
                  <a:pt x="837741" y="511747"/>
                </a:lnTo>
                <a:close/>
              </a:path>
              <a:path w="1869440" h="819785">
                <a:moveTo>
                  <a:pt x="847076" y="454608"/>
                </a:moveTo>
                <a:lnTo>
                  <a:pt x="840728" y="494675"/>
                </a:lnTo>
                <a:lnTo>
                  <a:pt x="851569" y="496388"/>
                </a:lnTo>
                <a:lnTo>
                  <a:pt x="857918" y="456322"/>
                </a:lnTo>
                <a:lnTo>
                  <a:pt x="847076" y="454608"/>
                </a:lnTo>
                <a:close/>
              </a:path>
              <a:path w="1869440" h="819785">
                <a:moveTo>
                  <a:pt x="856029" y="397215"/>
                </a:moveTo>
                <a:lnTo>
                  <a:pt x="850444" y="433354"/>
                </a:lnTo>
                <a:lnTo>
                  <a:pt x="849822" y="437282"/>
                </a:lnTo>
                <a:lnTo>
                  <a:pt x="860663" y="438996"/>
                </a:lnTo>
                <a:lnTo>
                  <a:pt x="861286" y="435067"/>
                </a:lnTo>
                <a:lnTo>
                  <a:pt x="866877" y="398887"/>
                </a:lnTo>
                <a:lnTo>
                  <a:pt x="856029" y="397215"/>
                </a:lnTo>
                <a:close/>
              </a:path>
              <a:path w="1869440" h="819785">
                <a:moveTo>
                  <a:pt x="864903" y="339788"/>
                </a:moveTo>
                <a:lnTo>
                  <a:pt x="858708" y="379878"/>
                </a:lnTo>
                <a:lnTo>
                  <a:pt x="869556" y="381550"/>
                </a:lnTo>
                <a:lnTo>
                  <a:pt x="875751" y="341460"/>
                </a:lnTo>
                <a:lnTo>
                  <a:pt x="864903" y="339788"/>
                </a:lnTo>
                <a:close/>
              </a:path>
              <a:path w="1869440" h="819785">
                <a:moveTo>
                  <a:pt x="873778" y="282361"/>
                </a:moveTo>
                <a:lnTo>
                  <a:pt x="867582" y="322452"/>
                </a:lnTo>
                <a:lnTo>
                  <a:pt x="878430" y="324124"/>
                </a:lnTo>
                <a:lnTo>
                  <a:pt x="884626" y="284033"/>
                </a:lnTo>
                <a:lnTo>
                  <a:pt x="873778" y="282361"/>
                </a:lnTo>
                <a:close/>
              </a:path>
              <a:path w="1869440" h="819785">
                <a:moveTo>
                  <a:pt x="887919" y="225079"/>
                </a:moveTo>
                <a:lnTo>
                  <a:pt x="883179" y="238908"/>
                </a:lnTo>
                <a:lnTo>
                  <a:pt x="877429" y="264846"/>
                </a:lnTo>
                <a:lnTo>
                  <a:pt x="888146" y="267216"/>
                </a:lnTo>
                <a:lnTo>
                  <a:pt x="893720" y="242074"/>
                </a:lnTo>
                <a:lnTo>
                  <a:pt x="888493" y="240294"/>
                </a:lnTo>
                <a:lnTo>
                  <a:pt x="894296" y="240294"/>
                </a:lnTo>
                <a:lnTo>
                  <a:pt x="898301" y="228638"/>
                </a:lnTo>
                <a:lnTo>
                  <a:pt x="887919" y="225079"/>
                </a:lnTo>
                <a:close/>
              </a:path>
              <a:path w="1869440" h="819785">
                <a:moveTo>
                  <a:pt x="888493" y="240294"/>
                </a:moveTo>
                <a:lnTo>
                  <a:pt x="893684" y="242074"/>
                </a:lnTo>
                <a:lnTo>
                  <a:pt x="893785" y="241781"/>
                </a:lnTo>
                <a:lnTo>
                  <a:pt x="893851" y="241479"/>
                </a:lnTo>
                <a:lnTo>
                  <a:pt x="888493" y="240294"/>
                </a:lnTo>
                <a:close/>
              </a:path>
              <a:path w="1869440" h="819785">
                <a:moveTo>
                  <a:pt x="893785" y="241781"/>
                </a:moveTo>
                <a:lnTo>
                  <a:pt x="893684" y="242074"/>
                </a:lnTo>
                <a:lnTo>
                  <a:pt x="893785" y="241781"/>
                </a:lnTo>
                <a:close/>
              </a:path>
              <a:path w="1869440" h="819785">
                <a:moveTo>
                  <a:pt x="894296" y="240294"/>
                </a:moveTo>
                <a:lnTo>
                  <a:pt x="888493" y="240294"/>
                </a:lnTo>
                <a:lnTo>
                  <a:pt x="893851" y="241479"/>
                </a:lnTo>
                <a:lnTo>
                  <a:pt x="893785" y="241781"/>
                </a:lnTo>
                <a:lnTo>
                  <a:pt x="894296" y="240294"/>
                </a:lnTo>
                <a:close/>
              </a:path>
              <a:path w="1869440" h="819785">
                <a:moveTo>
                  <a:pt x="921762" y="233086"/>
                </a:moveTo>
                <a:lnTo>
                  <a:pt x="916102" y="233086"/>
                </a:lnTo>
                <a:lnTo>
                  <a:pt x="910989" y="235079"/>
                </a:lnTo>
                <a:lnTo>
                  <a:pt x="914545" y="248862"/>
                </a:lnTo>
                <a:lnTo>
                  <a:pt x="925167" y="246098"/>
                </a:lnTo>
                <a:lnTo>
                  <a:pt x="921762" y="233086"/>
                </a:lnTo>
                <a:close/>
              </a:path>
              <a:path w="1869440" h="819785">
                <a:moveTo>
                  <a:pt x="910872" y="234779"/>
                </a:moveTo>
                <a:lnTo>
                  <a:pt x="910950" y="235079"/>
                </a:lnTo>
                <a:lnTo>
                  <a:pt x="910872" y="234779"/>
                </a:lnTo>
                <a:close/>
              </a:path>
              <a:path w="1869440" h="819785">
                <a:moveTo>
                  <a:pt x="916102" y="233086"/>
                </a:moveTo>
                <a:lnTo>
                  <a:pt x="910791" y="234468"/>
                </a:lnTo>
                <a:lnTo>
                  <a:pt x="910872" y="234779"/>
                </a:lnTo>
                <a:lnTo>
                  <a:pt x="910989" y="235079"/>
                </a:lnTo>
                <a:lnTo>
                  <a:pt x="916102" y="233086"/>
                </a:lnTo>
                <a:close/>
              </a:path>
              <a:path w="1869440" h="819785">
                <a:moveTo>
                  <a:pt x="906189" y="222793"/>
                </a:moveTo>
                <a:lnTo>
                  <a:pt x="910872" y="234779"/>
                </a:lnTo>
                <a:lnTo>
                  <a:pt x="910791" y="234468"/>
                </a:lnTo>
                <a:lnTo>
                  <a:pt x="916102" y="233086"/>
                </a:lnTo>
                <a:lnTo>
                  <a:pt x="921762" y="233086"/>
                </a:lnTo>
                <a:lnTo>
                  <a:pt x="921292" y="231293"/>
                </a:lnTo>
                <a:lnTo>
                  <a:pt x="918168" y="223295"/>
                </a:lnTo>
                <a:lnTo>
                  <a:pt x="906527" y="223295"/>
                </a:lnTo>
                <a:lnTo>
                  <a:pt x="906189" y="222793"/>
                </a:lnTo>
                <a:close/>
              </a:path>
              <a:path w="1869440" h="819785">
                <a:moveTo>
                  <a:pt x="911082" y="220237"/>
                </a:moveTo>
                <a:lnTo>
                  <a:pt x="905969" y="222230"/>
                </a:lnTo>
                <a:lnTo>
                  <a:pt x="906189" y="222793"/>
                </a:lnTo>
                <a:lnTo>
                  <a:pt x="906527" y="223295"/>
                </a:lnTo>
                <a:lnTo>
                  <a:pt x="911082" y="220237"/>
                </a:lnTo>
                <a:close/>
              </a:path>
              <a:path w="1869440" h="819785">
                <a:moveTo>
                  <a:pt x="916973" y="220237"/>
                </a:moveTo>
                <a:lnTo>
                  <a:pt x="911082" y="220237"/>
                </a:lnTo>
                <a:lnTo>
                  <a:pt x="906527" y="223295"/>
                </a:lnTo>
                <a:lnTo>
                  <a:pt x="918168" y="223295"/>
                </a:lnTo>
                <a:lnTo>
                  <a:pt x="916973" y="220237"/>
                </a:lnTo>
                <a:close/>
              </a:path>
              <a:path w="1869440" h="819785">
                <a:moveTo>
                  <a:pt x="903528" y="218838"/>
                </a:moveTo>
                <a:lnTo>
                  <a:pt x="906189" y="222793"/>
                </a:lnTo>
                <a:lnTo>
                  <a:pt x="905969" y="222230"/>
                </a:lnTo>
                <a:lnTo>
                  <a:pt x="911082" y="220237"/>
                </a:lnTo>
                <a:lnTo>
                  <a:pt x="916973" y="220237"/>
                </a:lnTo>
                <a:lnTo>
                  <a:pt x="916678" y="219482"/>
                </a:lnTo>
                <a:lnTo>
                  <a:pt x="904739" y="219482"/>
                </a:lnTo>
                <a:lnTo>
                  <a:pt x="903528" y="218838"/>
                </a:lnTo>
                <a:close/>
              </a:path>
              <a:path w="1869440" h="819785">
                <a:moveTo>
                  <a:pt x="904316" y="216657"/>
                </a:moveTo>
                <a:lnTo>
                  <a:pt x="902857" y="217637"/>
                </a:lnTo>
                <a:lnTo>
                  <a:pt x="902875" y="217868"/>
                </a:lnTo>
                <a:lnTo>
                  <a:pt x="903528" y="218838"/>
                </a:lnTo>
                <a:lnTo>
                  <a:pt x="904739" y="219482"/>
                </a:lnTo>
                <a:lnTo>
                  <a:pt x="905514" y="218028"/>
                </a:lnTo>
                <a:lnTo>
                  <a:pt x="904912" y="218028"/>
                </a:lnTo>
                <a:lnTo>
                  <a:pt x="904316" y="216657"/>
                </a:lnTo>
                <a:close/>
              </a:path>
              <a:path w="1869440" h="819785">
                <a:moveTo>
                  <a:pt x="913930" y="214643"/>
                </a:moveTo>
                <a:lnTo>
                  <a:pt x="907317" y="214643"/>
                </a:lnTo>
                <a:lnTo>
                  <a:pt x="904739" y="219482"/>
                </a:lnTo>
                <a:lnTo>
                  <a:pt x="916678" y="219482"/>
                </a:lnTo>
                <a:lnTo>
                  <a:pt x="916048" y="217868"/>
                </a:lnTo>
                <a:lnTo>
                  <a:pt x="915840" y="217481"/>
                </a:lnTo>
                <a:lnTo>
                  <a:pt x="913930" y="214643"/>
                </a:lnTo>
                <a:close/>
              </a:path>
              <a:path w="1869440" h="819785">
                <a:moveTo>
                  <a:pt x="903013" y="213655"/>
                </a:moveTo>
                <a:lnTo>
                  <a:pt x="900974" y="217481"/>
                </a:lnTo>
                <a:lnTo>
                  <a:pt x="903528" y="218838"/>
                </a:lnTo>
                <a:lnTo>
                  <a:pt x="902875" y="217868"/>
                </a:lnTo>
                <a:lnTo>
                  <a:pt x="902857" y="217637"/>
                </a:lnTo>
                <a:lnTo>
                  <a:pt x="904316" y="216657"/>
                </a:lnTo>
                <a:lnTo>
                  <a:pt x="903013" y="213655"/>
                </a:lnTo>
                <a:close/>
              </a:path>
              <a:path w="1869440" h="819785">
                <a:moveTo>
                  <a:pt x="905075" y="216148"/>
                </a:moveTo>
                <a:lnTo>
                  <a:pt x="904316" y="216657"/>
                </a:lnTo>
                <a:lnTo>
                  <a:pt x="904912" y="218028"/>
                </a:lnTo>
                <a:lnTo>
                  <a:pt x="905668" y="217701"/>
                </a:lnTo>
                <a:lnTo>
                  <a:pt x="905654" y="217481"/>
                </a:lnTo>
                <a:lnTo>
                  <a:pt x="905075" y="216148"/>
                </a:lnTo>
                <a:close/>
              </a:path>
              <a:path w="1869440" h="819785">
                <a:moveTo>
                  <a:pt x="905694" y="217689"/>
                </a:moveTo>
                <a:lnTo>
                  <a:pt x="904912" y="218028"/>
                </a:lnTo>
                <a:lnTo>
                  <a:pt x="905514" y="218028"/>
                </a:lnTo>
                <a:lnTo>
                  <a:pt x="905694" y="217689"/>
                </a:lnTo>
                <a:close/>
              </a:path>
              <a:path w="1869440" h="819785">
                <a:moveTo>
                  <a:pt x="907317" y="214643"/>
                </a:moveTo>
                <a:lnTo>
                  <a:pt x="905075" y="216148"/>
                </a:lnTo>
                <a:lnTo>
                  <a:pt x="905722" y="217637"/>
                </a:lnTo>
                <a:lnTo>
                  <a:pt x="907317" y="214643"/>
                </a:lnTo>
                <a:close/>
              </a:path>
              <a:path w="1869440" h="819785">
                <a:moveTo>
                  <a:pt x="903552" y="212642"/>
                </a:moveTo>
                <a:lnTo>
                  <a:pt x="903013" y="213655"/>
                </a:lnTo>
                <a:lnTo>
                  <a:pt x="904316" y="216657"/>
                </a:lnTo>
                <a:lnTo>
                  <a:pt x="905075" y="216148"/>
                </a:lnTo>
                <a:lnTo>
                  <a:pt x="903552" y="212642"/>
                </a:lnTo>
                <a:close/>
              </a:path>
              <a:path w="1869440" h="819785">
                <a:moveTo>
                  <a:pt x="912584" y="212642"/>
                </a:moveTo>
                <a:lnTo>
                  <a:pt x="903552" y="212642"/>
                </a:lnTo>
                <a:lnTo>
                  <a:pt x="905075" y="216148"/>
                </a:lnTo>
                <a:lnTo>
                  <a:pt x="907317" y="214643"/>
                </a:lnTo>
                <a:lnTo>
                  <a:pt x="913930" y="214643"/>
                </a:lnTo>
                <a:lnTo>
                  <a:pt x="912584" y="212642"/>
                </a:lnTo>
                <a:close/>
              </a:path>
              <a:path w="1869440" h="819785">
                <a:moveTo>
                  <a:pt x="902986" y="206912"/>
                </a:moveTo>
                <a:lnTo>
                  <a:pt x="900544" y="207970"/>
                </a:lnTo>
                <a:lnTo>
                  <a:pt x="903013" y="213655"/>
                </a:lnTo>
                <a:lnTo>
                  <a:pt x="903552" y="212642"/>
                </a:lnTo>
                <a:lnTo>
                  <a:pt x="912584" y="212642"/>
                </a:lnTo>
                <a:lnTo>
                  <a:pt x="911362" y="210826"/>
                </a:lnTo>
                <a:lnTo>
                  <a:pt x="910703" y="210232"/>
                </a:lnTo>
                <a:lnTo>
                  <a:pt x="904574" y="206975"/>
                </a:lnTo>
                <a:lnTo>
                  <a:pt x="902986" y="206912"/>
                </a:lnTo>
                <a:close/>
              </a:path>
              <a:path w="1869440" h="819785">
                <a:moveTo>
                  <a:pt x="936712" y="303304"/>
                </a:moveTo>
                <a:lnTo>
                  <a:pt x="931161" y="303304"/>
                </a:lnTo>
                <a:lnTo>
                  <a:pt x="925769" y="304328"/>
                </a:lnTo>
                <a:lnTo>
                  <a:pt x="925908" y="305254"/>
                </a:lnTo>
                <a:lnTo>
                  <a:pt x="936758" y="303596"/>
                </a:lnTo>
                <a:lnTo>
                  <a:pt x="936712" y="303304"/>
                </a:lnTo>
                <a:close/>
              </a:path>
              <a:path w="1869440" h="819785">
                <a:moveTo>
                  <a:pt x="925751" y="304235"/>
                </a:moveTo>
                <a:close/>
              </a:path>
              <a:path w="1869440" h="819785">
                <a:moveTo>
                  <a:pt x="931161" y="303304"/>
                </a:moveTo>
                <a:lnTo>
                  <a:pt x="925736" y="304133"/>
                </a:lnTo>
                <a:lnTo>
                  <a:pt x="925769" y="304328"/>
                </a:lnTo>
                <a:lnTo>
                  <a:pt x="931161" y="303304"/>
                </a:lnTo>
                <a:close/>
              </a:path>
              <a:path w="1869440" h="819785">
                <a:moveTo>
                  <a:pt x="929181" y="263543"/>
                </a:moveTo>
                <a:lnTo>
                  <a:pt x="918397" y="265590"/>
                </a:lnTo>
                <a:lnTo>
                  <a:pt x="925751" y="304235"/>
                </a:lnTo>
                <a:lnTo>
                  <a:pt x="931161" y="303304"/>
                </a:lnTo>
                <a:lnTo>
                  <a:pt x="936712" y="303304"/>
                </a:lnTo>
                <a:lnTo>
                  <a:pt x="936553" y="302280"/>
                </a:lnTo>
                <a:lnTo>
                  <a:pt x="929181" y="263543"/>
                </a:lnTo>
                <a:close/>
              </a:path>
              <a:path w="1869440" h="819785">
                <a:moveTo>
                  <a:pt x="939412" y="320937"/>
                </a:moveTo>
                <a:lnTo>
                  <a:pt x="928562" y="322594"/>
                </a:lnTo>
                <a:lnTo>
                  <a:pt x="934699" y="362693"/>
                </a:lnTo>
                <a:lnTo>
                  <a:pt x="945550" y="361036"/>
                </a:lnTo>
                <a:lnTo>
                  <a:pt x="939412" y="320937"/>
                </a:lnTo>
                <a:close/>
              </a:path>
              <a:path w="1869440" h="819785">
                <a:moveTo>
                  <a:pt x="948204" y="378376"/>
                </a:moveTo>
                <a:lnTo>
                  <a:pt x="937353" y="380033"/>
                </a:lnTo>
                <a:lnTo>
                  <a:pt x="943522" y="420133"/>
                </a:lnTo>
                <a:lnTo>
                  <a:pt x="954371" y="418467"/>
                </a:lnTo>
                <a:lnTo>
                  <a:pt x="948204" y="378376"/>
                </a:lnTo>
                <a:close/>
              </a:path>
              <a:path w="1869440" h="819785">
                <a:moveTo>
                  <a:pt x="957041" y="435804"/>
                </a:moveTo>
                <a:lnTo>
                  <a:pt x="946192" y="437470"/>
                </a:lnTo>
                <a:lnTo>
                  <a:pt x="952365" y="477564"/>
                </a:lnTo>
                <a:lnTo>
                  <a:pt x="963214" y="475898"/>
                </a:lnTo>
                <a:lnTo>
                  <a:pt x="957041" y="435804"/>
                </a:lnTo>
                <a:close/>
              </a:path>
              <a:path w="1869440" h="819785">
                <a:moveTo>
                  <a:pt x="965883" y="493236"/>
                </a:moveTo>
                <a:lnTo>
                  <a:pt x="955034" y="494902"/>
                </a:lnTo>
                <a:lnTo>
                  <a:pt x="958418" y="516824"/>
                </a:lnTo>
                <a:lnTo>
                  <a:pt x="962255" y="535107"/>
                </a:lnTo>
                <a:lnTo>
                  <a:pt x="972998" y="532857"/>
                </a:lnTo>
                <a:lnTo>
                  <a:pt x="969397" y="515699"/>
                </a:lnTo>
                <a:lnTo>
                  <a:pt x="963789" y="515699"/>
                </a:lnTo>
                <a:lnTo>
                  <a:pt x="969161" y="514574"/>
                </a:lnTo>
                <a:lnTo>
                  <a:pt x="965883" y="493236"/>
                </a:lnTo>
                <a:close/>
              </a:path>
              <a:path w="1869440" h="819785">
                <a:moveTo>
                  <a:pt x="969161" y="514574"/>
                </a:moveTo>
                <a:lnTo>
                  <a:pt x="963789" y="515699"/>
                </a:lnTo>
                <a:lnTo>
                  <a:pt x="969214" y="514866"/>
                </a:lnTo>
                <a:lnTo>
                  <a:pt x="969161" y="514574"/>
                </a:lnTo>
                <a:close/>
              </a:path>
              <a:path w="1869440" h="819785">
                <a:moveTo>
                  <a:pt x="969191" y="514717"/>
                </a:moveTo>
                <a:lnTo>
                  <a:pt x="969214" y="514866"/>
                </a:lnTo>
                <a:lnTo>
                  <a:pt x="963789" y="515699"/>
                </a:lnTo>
                <a:lnTo>
                  <a:pt x="969397" y="515699"/>
                </a:lnTo>
                <a:lnTo>
                  <a:pt x="969191" y="514717"/>
                </a:lnTo>
                <a:close/>
              </a:path>
              <a:path w="1869440" h="819785">
                <a:moveTo>
                  <a:pt x="969169" y="514574"/>
                </a:moveTo>
                <a:lnTo>
                  <a:pt x="969191" y="514717"/>
                </a:lnTo>
                <a:lnTo>
                  <a:pt x="969169" y="514574"/>
                </a:lnTo>
                <a:close/>
              </a:path>
              <a:path w="1869440" h="819785">
                <a:moveTo>
                  <a:pt x="976601" y="550025"/>
                </a:moveTo>
                <a:lnTo>
                  <a:pt x="965858" y="552275"/>
                </a:lnTo>
                <a:lnTo>
                  <a:pt x="967276" y="558994"/>
                </a:lnTo>
                <a:lnTo>
                  <a:pt x="973686" y="580020"/>
                </a:lnTo>
                <a:lnTo>
                  <a:pt x="973930" y="580569"/>
                </a:lnTo>
                <a:lnTo>
                  <a:pt x="979221" y="591241"/>
                </a:lnTo>
                <a:lnTo>
                  <a:pt x="979574" y="591730"/>
                </a:lnTo>
                <a:lnTo>
                  <a:pt x="980869" y="593009"/>
                </a:lnTo>
                <a:lnTo>
                  <a:pt x="985570" y="588262"/>
                </a:lnTo>
                <a:lnTo>
                  <a:pt x="983868" y="588262"/>
                </a:lnTo>
                <a:lnTo>
                  <a:pt x="987727" y="584364"/>
                </a:lnTo>
                <a:lnTo>
                  <a:pt x="988060" y="584364"/>
                </a:lnTo>
                <a:lnTo>
                  <a:pt x="984973" y="578136"/>
                </a:lnTo>
                <a:lnTo>
                  <a:pt x="978848" y="578136"/>
                </a:lnTo>
                <a:lnTo>
                  <a:pt x="983767" y="575704"/>
                </a:lnTo>
                <a:lnTo>
                  <a:pt x="978311" y="557553"/>
                </a:lnTo>
                <a:lnTo>
                  <a:pt x="972574" y="557553"/>
                </a:lnTo>
                <a:lnTo>
                  <a:pt x="977824" y="555956"/>
                </a:lnTo>
                <a:lnTo>
                  <a:pt x="976601" y="550025"/>
                </a:lnTo>
                <a:close/>
              </a:path>
              <a:path w="1869440" h="819785">
                <a:moveTo>
                  <a:pt x="987727" y="584364"/>
                </a:moveTo>
                <a:lnTo>
                  <a:pt x="983868" y="588262"/>
                </a:lnTo>
                <a:lnTo>
                  <a:pt x="987202" y="586613"/>
                </a:lnTo>
                <a:lnTo>
                  <a:pt x="988517" y="585285"/>
                </a:lnTo>
                <a:lnTo>
                  <a:pt x="988379" y="585008"/>
                </a:lnTo>
                <a:lnTo>
                  <a:pt x="987727" y="584364"/>
                </a:lnTo>
                <a:close/>
              </a:path>
              <a:path w="1869440" h="819785">
                <a:moveTo>
                  <a:pt x="987202" y="586613"/>
                </a:moveTo>
                <a:lnTo>
                  <a:pt x="983868" y="588262"/>
                </a:lnTo>
                <a:lnTo>
                  <a:pt x="985570" y="588262"/>
                </a:lnTo>
                <a:lnTo>
                  <a:pt x="987202" y="586613"/>
                </a:lnTo>
                <a:close/>
              </a:path>
              <a:path w="1869440" h="819785">
                <a:moveTo>
                  <a:pt x="988517" y="585285"/>
                </a:moveTo>
                <a:lnTo>
                  <a:pt x="987202" y="586613"/>
                </a:lnTo>
                <a:lnTo>
                  <a:pt x="988786" y="585829"/>
                </a:lnTo>
                <a:lnTo>
                  <a:pt x="988517" y="585285"/>
                </a:lnTo>
                <a:close/>
              </a:path>
              <a:path w="1869440" h="819785">
                <a:moveTo>
                  <a:pt x="988379" y="585008"/>
                </a:moveTo>
                <a:lnTo>
                  <a:pt x="988517" y="585285"/>
                </a:lnTo>
                <a:lnTo>
                  <a:pt x="988379" y="585008"/>
                </a:lnTo>
                <a:close/>
              </a:path>
              <a:path w="1869440" h="819785">
                <a:moveTo>
                  <a:pt x="988060" y="584364"/>
                </a:moveTo>
                <a:lnTo>
                  <a:pt x="987727" y="584364"/>
                </a:lnTo>
                <a:lnTo>
                  <a:pt x="988379" y="585008"/>
                </a:lnTo>
                <a:lnTo>
                  <a:pt x="988060" y="584364"/>
                </a:lnTo>
                <a:close/>
              </a:path>
              <a:path w="1869440" h="819785">
                <a:moveTo>
                  <a:pt x="983767" y="575704"/>
                </a:moveTo>
                <a:lnTo>
                  <a:pt x="978848" y="578136"/>
                </a:lnTo>
                <a:lnTo>
                  <a:pt x="984099" y="576540"/>
                </a:lnTo>
                <a:lnTo>
                  <a:pt x="983967" y="576108"/>
                </a:lnTo>
                <a:lnTo>
                  <a:pt x="983767" y="575704"/>
                </a:lnTo>
                <a:close/>
              </a:path>
              <a:path w="1869440" h="819785">
                <a:moveTo>
                  <a:pt x="983967" y="576108"/>
                </a:moveTo>
                <a:lnTo>
                  <a:pt x="984099" y="576540"/>
                </a:lnTo>
                <a:lnTo>
                  <a:pt x="978848" y="578136"/>
                </a:lnTo>
                <a:lnTo>
                  <a:pt x="984973" y="578136"/>
                </a:lnTo>
                <a:lnTo>
                  <a:pt x="983967" y="576108"/>
                </a:lnTo>
                <a:close/>
              </a:path>
              <a:path w="1869440" h="819785">
                <a:moveTo>
                  <a:pt x="983844" y="575704"/>
                </a:moveTo>
                <a:lnTo>
                  <a:pt x="983967" y="576108"/>
                </a:lnTo>
                <a:lnTo>
                  <a:pt x="983844" y="575704"/>
                </a:lnTo>
                <a:close/>
              </a:path>
              <a:path w="1869440" h="819785">
                <a:moveTo>
                  <a:pt x="977824" y="555956"/>
                </a:moveTo>
                <a:lnTo>
                  <a:pt x="972574" y="557553"/>
                </a:lnTo>
                <a:lnTo>
                  <a:pt x="977945" y="556428"/>
                </a:lnTo>
                <a:lnTo>
                  <a:pt x="977824" y="555956"/>
                </a:lnTo>
                <a:close/>
              </a:path>
              <a:path w="1869440" h="819785">
                <a:moveTo>
                  <a:pt x="977895" y="556190"/>
                </a:moveTo>
                <a:lnTo>
                  <a:pt x="977945" y="556428"/>
                </a:lnTo>
                <a:lnTo>
                  <a:pt x="972574" y="557553"/>
                </a:lnTo>
                <a:lnTo>
                  <a:pt x="978311" y="557553"/>
                </a:lnTo>
                <a:lnTo>
                  <a:pt x="977895" y="556190"/>
                </a:lnTo>
                <a:close/>
              </a:path>
              <a:path w="1869440" h="819785">
                <a:moveTo>
                  <a:pt x="977846" y="555956"/>
                </a:moveTo>
                <a:lnTo>
                  <a:pt x="977895" y="556190"/>
                </a:lnTo>
                <a:lnTo>
                  <a:pt x="977846" y="555956"/>
                </a:lnTo>
                <a:close/>
              </a:path>
              <a:path w="1869440" h="819785">
                <a:moveTo>
                  <a:pt x="993985" y="580772"/>
                </a:moveTo>
                <a:lnTo>
                  <a:pt x="993027" y="582344"/>
                </a:lnTo>
                <a:lnTo>
                  <a:pt x="1002401" y="588046"/>
                </a:lnTo>
                <a:lnTo>
                  <a:pt x="1003784" y="585778"/>
                </a:lnTo>
                <a:lnTo>
                  <a:pt x="1003928" y="585488"/>
                </a:lnTo>
                <a:lnTo>
                  <a:pt x="1004811" y="583205"/>
                </a:lnTo>
                <a:lnTo>
                  <a:pt x="998927" y="583205"/>
                </a:lnTo>
                <a:lnTo>
                  <a:pt x="993809" y="581225"/>
                </a:lnTo>
                <a:lnTo>
                  <a:pt x="993985" y="580772"/>
                </a:lnTo>
                <a:close/>
              </a:path>
              <a:path w="1869440" h="819785">
                <a:moveTo>
                  <a:pt x="994240" y="580354"/>
                </a:moveTo>
                <a:lnTo>
                  <a:pt x="993985" y="580772"/>
                </a:lnTo>
                <a:lnTo>
                  <a:pt x="993809" y="581225"/>
                </a:lnTo>
                <a:lnTo>
                  <a:pt x="998927" y="583205"/>
                </a:lnTo>
                <a:lnTo>
                  <a:pt x="994240" y="580354"/>
                </a:lnTo>
                <a:close/>
              </a:path>
              <a:path w="1869440" h="819785">
                <a:moveTo>
                  <a:pt x="1005914" y="580354"/>
                </a:moveTo>
                <a:lnTo>
                  <a:pt x="994240" y="580354"/>
                </a:lnTo>
                <a:lnTo>
                  <a:pt x="998927" y="583205"/>
                </a:lnTo>
                <a:lnTo>
                  <a:pt x="1004811" y="583205"/>
                </a:lnTo>
                <a:lnTo>
                  <a:pt x="1005914" y="580354"/>
                </a:lnTo>
                <a:close/>
              </a:path>
              <a:path w="1869440" h="819785">
                <a:moveTo>
                  <a:pt x="998727" y="568541"/>
                </a:moveTo>
                <a:lnTo>
                  <a:pt x="993985" y="580772"/>
                </a:lnTo>
                <a:lnTo>
                  <a:pt x="994240" y="580354"/>
                </a:lnTo>
                <a:lnTo>
                  <a:pt x="1005914" y="580354"/>
                </a:lnTo>
                <a:lnTo>
                  <a:pt x="1009192" y="571882"/>
                </a:lnTo>
                <a:lnTo>
                  <a:pt x="1009635" y="570258"/>
                </a:lnTo>
                <a:lnTo>
                  <a:pt x="1003947" y="570258"/>
                </a:lnTo>
                <a:lnTo>
                  <a:pt x="998652" y="568815"/>
                </a:lnTo>
                <a:lnTo>
                  <a:pt x="998727" y="568541"/>
                </a:lnTo>
                <a:close/>
              </a:path>
              <a:path w="1869440" h="819785">
                <a:moveTo>
                  <a:pt x="998829" y="568278"/>
                </a:moveTo>
                <a:lnTo>
                  <a:pt x="998727" y="568541"/>
                </a:lnTo>
                <a:lnTo>
                  <a:pt x="998652" y="568815"/>
                </a:lnTo>
                <a:lnTo>
                  <a:pt x="1003947" y="570258"/>
                </a:lnTo>
                <a:lnTo>
                  <a:pt x="998829" y="568278"/>
                </a:lnTo>
                <a:close/>
              </a:path>
              <a:path w="1869440" h="819785">
                <a:moveTo>
                  <a:pt x="1010175" y="568278"/>
                </a:moveTo>
                <a:lnTo>
                  <a:pt x="998829" y="568278"/>
                </a:lnTo>
                <a:lnTo>
                  <a:pt x="1003947" y="570258"/>
                </a:lnTo>
                <a:lnTo>
                  <a:pt x="1009635" y="570258"/>
                </a:lnTo>
                <a:lnTo>
                  <a:pt x="1010175" y="568278"/>
                </a:lnTo>
                <a:close/>
              </a:path>
              <a:path w="1869440" h="819785">
                <a:moveTo>
                  <a:pt x="1004882" y="546008"/>
                </a:moveTo>
                <a:lnTo>
                  <a:pt x="998727" y="568541"/>
                </a:lnTo>
                <a:lnTo>
                  <a:pt x="998829" y="568278"/>
                </a:lnTo>
                <a:lnTo>
                  <a:pt x="1010175" y="568278"/>
                </a:lnTo>
                <a:lnTo>
                  <a:pt x="1015595" y="548401"/>
                </a:lnTo>
                <a:lnTo>
                  <a:pt x="1015705" y="547873"/>
                </a:lnTo>
                <a:lnTo>
                  <a:pt x="1012881" y="547287"/>
                </a:lnTo>
                <a:lnTo>
                  <a:pt x="1010222" y="547287"/>
                </a:lnTo>
                <a:lnTo>
                  <a:pt x="1004848" y="546173"/>
                </a:lnTo>
                <a:lnTo>
                  <a:pt x="1004882" y="546008"/>
                </a:lnTo>
                <a:close/>
              </a:path>
              <a:path w="1869440" h="819785">
                <a:moveTo>
                  <a:pt x="1004927" y="545844"/>
                </a:moveTo>
                <a:lnTo>
                  <a:pt x="1004848" y="546173"/>
                </a:lnTo>
                <a:lnTo>
                  <a:pt x="1010222" y="547287"/>
                </a:lnTo>
                <a:lnTo>
                  <a:pt x="1004927" y="545844"/>
                </a:lnTo>
                <a:close/>
              </a:path>
              <a:path w="1869440" h="819785">
                <a:moveTo>
                  <a:pt x="1005921" y="545844"/>
                </a:moveTo>
                <a:lnTo>
                  <a:pt x="1004927" y="545844"/>
                </a:lnTo>
                <a:lnTo>
                  <a:pt x="1010222" y="547287"/>
                </a:lnTo>
                <a:lnTo>
                  <a:pt x="1012881" y="547287"/>
                </a:lnTo>
                <a:lnTo>
                  <a:pt x="1005921" y="545844"/>
                </a:lnTo>
                <a:close/>
              </a:path>
              <a:path w="1869440" h="819785">
                <a:moveTo>
                  <a:pt x="1004958" y="545644"/>
                </a:moveTo>
                <a:lnTo>
                  <a:pt x="1004882" y="546008"/>
                </a:lnTo>
                <a:lnTo>
                  <a:pt x="1004927" y="545844"/>
                </a:lnTo>
                <a:lnTo>
                  <a:pt x="1005921" y="545844"/>
                </a:lnTo>
                <a:lnTo>
                  <a:pt x="1004958" y="545644"/>
                </a:lnTo>
                <a:close/>
              </a:path>
              <a:path w="1869440" h="819785">
                <a:moveTo>
                  <a:pt x="1013613" y="504015"/>
                </a:moveTo>
                <a:lnTo>
                  <a:pt x="1008529" y="528468"/>
                </a:lnTo>
                <a:lnTo>
                  <a:pt x="1019276" y="530697"/>
                </a:lnTo>
                <a:lnTo>
                  <a:pt x="1024414" y="505970"/>
                </a:lnTo>
                <a:lnTo>
                  <a:pt x="1024576" y="505036"/>
                </a:lnTo>
                <a:lnTo>
                  <a:pt x="1019006" y="505036"/>
                </a:lnTo>
                <a:lnTo>
                  <a:pt x="1013598" y="504101"/>
                </a:lnTo>
                <a:close/>
              </a:path>
              <a:path w="1869440" h="819785">
                <a:moveTo>
                  <a:pt x="1013633" y="503921"/>
                </a:moveTo>
                <a:lnTo>
                  <a:pt x="1013598" y="504101"/>
                </a:lnTo>
                <a:lnTo>
                  <a:pt x="1019006" y="505036"/>
                </a:lnTo>
                <a:lnTo>
                  <a:pt x="1013633" y="503921"/>
                </a:lnTo>
                <a:close/>
              </a:path>
              <a:path w="1869440" h="819785">
                <a:moveTo>
                  <a:pt x="1024769" y="503921"/>
                </a:moveTo>
                <a:lnTo>
                  <a:pt x="1013633" y="503921"/>
                </a:lnTo>
                <a:lnTo>
                  <a:pt x="1019006" y="505036"/>
                </a:lnTo>
                <a:lnTo>
                  <a:pt x="1024576" y="505036"/>
                </a:lnTo>
                <a:lnTo>
                  <a:pt x="1024769" y="503921"/>
                </a:lnTo>
                <a:close/>
              </a:path>
              <a:path w="1869440" h="819785">
                <a:moveTo>
                  <a:pt x="1016242" y="488834"/>
                </a:moveTo>
                <a:lnTo>
                  <a:pt x="1013613" y="504015"/>
                </a:lnTo>
                <a:lnTo>
                  <a:pt x="1024769" y="503921"/>
                </a:lnTo>
                <a:lnTo>
                  <a:pt x="1027058" y="490702"/>
                </a:lnTo>
                <a:lnTo>
                  <a:pt x="1016242" y="488834"/>
                </a:lnTo>
                <a:close/>
              </a:path>
              <a:path w="1869440" h="819785">
                <a:moveTo>
                  <a:pt x="1026157" y="431577"/>
                </a:moveTo>
                <a:lnTo>
                  <a:pt x="1019235" y="471549"/>
                </a:lnTo>
                <a:lnTo>
                  <a:pt x="1030051" y="473417"/>
                </a:lnTo>
                <a:lnTo>
                  <a:pt x="1036973" y="433445"/>
                </a:lnTo>
                <a:lnTo>
                  <a:pt x="1026157" y="431577"/>
                </a:lnTo>
                <a:close/>
              </a:path>
              <a:path w="1869440" h="819785">
                <a:moveTo>
                  <a:pt x="1036472" y="374331"/>
                </a:moveTo>
                <a:lnTo>
                  <a:pt x="1029913" y="409892"/>
                </a:lnTo>
                <a:lnTo>
                  <a:pt x="1029151" y="414292"/>
                </a:lnTo>
                <a:lnTo>
                  <a:pt x="1039966" y="416161"/>
                </a:lnTo>
                <a:lnTo>
                  <a:pt x="1040728" y="411761"/>
                </a:lnTo>
                <a:lnTo>
                  <a:pt x="1047267" y="376317"/>
                </a:lnTo>
                <a:lnTo>
                  <a:pt x="1036472" y="374331"/>
                </a:lnTo>
                <a:close/>
              </a:path>
              <a:path w="1869440" h="819785">
                <a:moveTo>
                  <a:pt x="1048040" y="317099"/>
                </a:moveTo>
                <a:lnTo>
                  <a:pt x="1043727" y="334999"/>
                </a:lnTo>
                <a:lnTo>
                  <a:pt x="1039654" y="357079"/>
                </a:lnTo>
                <a:lnTo>
                  <a:pt x="1050449" y="359066"/>
                </a:lnTo>
                <a:lnTo>
                  <a:pt x="1054468" y="337277"/>
                </a:lnTo>
                <a:lnTo>
                  <a:pt x="1049125" y="335992"/>
                </a:lnTo>
                <a:lnTo>
                  <a:pt x="1054770" y="335992"/>
                </a:lnTo>
                <a:lnTo>
                  <a:pt x="1058711" y="319669"/>
                </a:lnTo>
                <a:lnTo>
                  <a:pt x="1048040" y="317099"/>
                </a:lnTo>
                <a:close/>
              </a:path>
              <a:path w="1869440" h="819785">
                <a:moveTo>
                  <a:pt x="1049125" y="335992"/>
                </a:moveTo>
                <a:lnTo>
                  <a:pt x="1054460" y="337277"/>
                </a:lnTo>
                <a:lnTo>
                  <a:pt x="1054522" y="336985"/>
                </a:lnTo>
                <a:lnTo>
                  <a:pt x="1049125" y="335992"/>
                </a:lnTo>
                <a:close/>
              </a:path>
              <a:path w="1869440" h="819785">
                <a:moveTo>
                  <a:pt x="1054770" y="335992"/>
                </a:moveTo>
                <a:lnTo>
                  <a:pt x="1049125" y="335992"/>
                </a:lnTo>
                <a:lnTo>
                  <a:pt x="1054522" y="336985"/>
                </a:lnTo>
                <a:lnTo>
                  <a:pt x="1054495" y="337131"/>
                </a:lnTo>
                <a:lnTo>
                  <a:pt x="1054770" y="335992"/>
                </a:lnTo>
                <a:close/>
              </a:path>
              <a:path w="1869440" h="819785">
                <a:moveTo>
                  <a:pt x="1074636" y="260771"/>
                </a:moveTo>
                <a:lnTo>
                  <a:pt x="1052619" y="298134"/>
                </a:lnTo>
                <a:lnTo>
                  <a:pt x="1052157" y="300045"/>
                </a:lnTo>
                <a:lnTo>
                  <a:pt x="1062828" y="302616"/>
                </a:lnTo>
                <a:lnTo>
                  <a:pt x="1063113" y="301436"/>
                </a:lnTo>
                <a:lnTo>
                  <a:pt x="1057909" y="299604"/>
                </a:lnTo>
                <a:lnTo>
                  <a:pt x="1063732" y="299604"/>
                </a:lnTo>
                <a:lnTo>
                  <a:pt x="1070264" y="281203"/>
                </a:lnTo>
                <a:lnTo>
                  <a:pt x="1065439" y="278392"/>
                </a:lnTo>
                <a:lnTo>
                  <a:pt x="1071832" y="278392"/>
                </a:lnTo>
                <a:lnTo>
                  <a:pt x="1074197" y="274436"/>
                </a:lnTo>
                <a:lnTo>
                  <a:pt x="1073680" y="274436"/>
                </a:lnTo>
                <a:lnTo>
                  <a:pt x="1070459" y="269998"/>
                </a:lnTo>
                <a:lnTo>
                  <a:pt x="1075118" y="269998"/>
                </a:lnTo>
                <a:lnTo>
                  <a:pt x="1075478" y="266363"/>
                </a:lnTo>
                <a:lnTo>
                  <a:pt x="1075793" y="266363"/>
                </a:lnTo>
                <a:lnTo>
                  <a:pt x="1076330" y="260939"/>
                </a:lnTo>
                <a:lnTo>
                  <a:pt x="1074636" y="260771"/>
                </a:lnTo>
                <a:close/>
              </a:path>
              <a:path w="1869440" h="819785">
                <a:moveTo>
                  <a:pt x="1057909" y="299604"/>
                </a:moveTo>
                <a:lnTo>
                  <a:pt x="1063082" y="301436"/>
                </a:lnTo>
                <a:lnTo>
                  <a:pt x="1063178" y="301166"/>
                </a:lnTo>
                <a:lnTo>
                  <a:pt x="1063245" y="300889"/>
                </a:lnTo>
                <a:lnTo>
                  <a:pt x="1057909" y="299604"/>
                </a:lnTo>
                <a:close/>
              </a:path>
              <a:path w="1869440" h="819785">
                <a:moveTo>
                  <a:pt x="1063178" y="301166"/>
                </a:moveTo>
                <a:lnTo>
                  <a:pt x="1063082" y="301436"/>
                </a:lnTo>
                <a:lnTo>
                  <a:pt x="1063178" y="301166"/>
                </a:lnTo>
                <a:close/>
              </a:path>
              <a:path w="1869440" h="819785">
                <a:moveTo>
                  <a:pt x="1063732" y="299604"/>
                </a:moveTo>
                <a:lnTo>
                  <a:pt x="1057909" y="299604"/>
                </a:lnTo>
                <a:lnTo>
                  <a:pt x="1063245" y="300889"/>
                </a:lnTo>
                <a:lnTo>
                  <a:pt x="1063178" y="301166"/>
                </a:lnTo>
                <a:lnTo>
                  <a:pt x="1063732" y="299604"/>
                </a:lnTo>
                <a:close/>
              </a:path>
              <a:path w="1869440" h="819785">
                <a:moveTo>
                  <a:pt x="1065439" y="278392"/>
                </a:moveTo>
                <a:lnTo>
                  <a:pt x="1070151" y="281203"/>
                </a:lnTo>
                <a:lnTo>
                  <a:pt x="1070429" y="280737"/>
                </a:lnTo>
                <a:lnTo>
                  <a:pt x="1070611" y="280224"/>
                </a:lnTo>
                <a:lnTo>
                  <a:pt x="1065439" y="278392"/>
                </a:lnTo>
                <a:close/>
              </a:path>
              <a:path w="1869440" h="819785">
                <a:moveTo>
                  <a:pt x="1070429" y="280737"/>
                </a:moveTo>
                <a:lnTo>
                  <a:pt x="1070151" y="281203"/>
                </a:lnTo>
                <a:lnTo>
                  <a:pt x="1070429" y="280737"/>
                </a:lnTo>
                <a:close/>
              </a:path>
              <a:path w="1869440" h="819785">
                <a:moveTo>
                  <a:pt x="1071832" y="278392"/>
                </a:moveTo>
                <a:lnTo>
                  <a:pt x="1065439" y="278392"/>
                </a:lnTo>
                <a:lnTo>
                  <a:pt x="1070611" y="280224"/>
                </a:lnTo>
                <a:lnTo>
                  <a:pt x="1070429" y="280737"/>
                </a:lnTo>
                <a:lnTo>
                  <a:pt x="1071832" y="278392"/>
                </a:lnTo>
                <a:close/>
              </a:path>
              <a:path w="1869440" h="819785">
                <a:moveTo>
                  <a:pt x="1070459" y="269998"/>
                </a:moveTo>
                <a:lnTo>
                  <a:pt x="1073680" y="274436"/>
                </a:lnTo>
                <a:lnTo>
                  <a:pt x="1074592" y="273775"/>
                </a:lnTo>
                <a:lnTo>
                  <a:pt x="1075170" y="272809"/>
                </a:lnTo>
                <a:lnTo>
                  <a:pt x="1070459" y="269998"/>
                </a:lnTo>
                <a:close/>
              </a:path>
              <a:path w="1869440" h="819785">
                <a:moveTo>
                  <a:pt x="1074592" y="273775"/>
                </a:moveTo>
                <a:lnTo>
                  <a:pt x="1073680" y="274436"/>
                </a:lnTo>
                <a:lnTo>
                  <a:pt x="1074197" y="274436"/>
                </a:lnTo>
                <a:lnTo>
                  <a:pt x="1074592" y="273775"/>
                </a:lnTo>
                <a:close/>
              </a:path>
              <a:path w="1869440" h="819785">
                <a:moveTo>
                  <a:pt x="1075118" y="269998"/>
                </a:moveTo>
                <a:lnTo>
                  <a:pt x="1070459" y="269998"/>
                </a:lnTo>
                <a:lnTo>
                  <a:pt x="1075170" y="272809"/>
                </a:lnTo>
                <a:lnTo>
                  <a:pt x="1074592" y="273775"/>
                </a:lnTo>
                <a:lnTo>
                  <a:pt x="1077253" y="271849"/>
                </a:lnTo>
                <a:lnTo>
                  <a:pt x="1075249" y="271849"/>
                </a:lnTo>
                <a:lnTo>
                  <a:pt x="1074938" y="271818"/>
                </a:lnTo>
                <a:lnTo>
                  <a:pt x="1075118" y="269998"/>
                </a:lnTo>
                <a:close/>
              </a:path>
              <a:path w="1869440" h="819785">
                <a:moveTo>
                  <a:pt x="1075478" y="266363"/>
                </a:moveTo>
                <a:lnTo>
                  <a:pt x="1074938" y="271818"/>
                </a:lnTo>
                <a:lnTo>
                  <a:pt x="1075249" y="271849"/>
                </a:lnTo>
                <a:lnTo>
                  <a:pt x="1075755" y="266744"/>
                </a:lnTo>
                <a:lnTo>
                  <a:pt x="1075478" y="266363"/>
                </a:lnTo>
                <a:close/>
              </a:path>
              <a:path w="1869440" h="819785">
                <a:moveTo>
                  <a:pt x="1075755" y="266744"/>
                </a:moveTo>
                <a:lnTo>
                  <a:pt x="1075249" y="271849"/>
                </a:lnTo>
                <a:lnTo>
                  <a:pt x="1077253" y="271849"/>
                </a:lnTo>
                <a:lnTo>
                  <a:pt x="1078700" y="270801"/>
                </a:lnTo>
                <a:lnTo>
                  <a:pt x="1075755" y="266744"/>
                </a:lnTo>
                <a:close/>
              </a:path>
              <a:path w="1869440" h="819785">
                <a:moveTo>
                  <a:pt x="1075793" y="266363"/>
                </a:moveTo>
                <a:lnTo>
                  <a:pt x="1075478" y="266363"/>
                </a:lnTo>
                <a:lnTo>
                  <a:pt x="1075755" y="266744"/>
                </a:lnTo>
                <a:lnTo>
                  <a:pt x="1075793" y="266363"/>
                </a:lnTo>
                <a:close/>
              </a:path>
              <a:path w="1869440" h="819785">
                <a:moveTo>
                  <a:pt x="1100022" y="292474"/>
                </a:moveTo>
                <a:lnTo>
                  <a:pt x="1094302" y="292474"/>
                </a:lnTo>
                <a:lnTo>
                  <a:pt x="1089234" y="294577"/>
                </a:lnTo>
                <a:lnTo>
                  <a:pt x="1096029" y="317360"/>
                </a:lnTo>
                <a:lnTo>
                  <a:pt x="1106545" y="314217"/>
                </a:lnTo>
                <a:lnTo>
                  <a:pt x="1100022" y="292474"/>
                </a:lnTo>
                <a:close/>
              </a:path>
              <a:path w="1869440" h="819785">
                <a:moveTo>
                  <a:pt x="1089126" y="294317"/>
                </a:moveTo>
                <a:lnTo>
                  <a:pt x="1089204" y="294577"/>
                </a:lnTo>
                <a:lnTo>
                  <a:pt x="1089126" y="294317"/>
                </a:lnTo>
                <a:close/>
              </a:path>
              <a:path w="1869440" h="819785">
                <a:moveTo>
                  <a:pt x="1094302" y="292474"/>
                </a:moveTo>
                <a:lnTo>
                  <a:pt x="1089044" y="294045"/>
                </a:lnTo>
                <a:lnTo>
                  <a:pt x="1089126" y="294317"/>
                </a:lnTo>
                <a:lnTo>
                  <a:pt x="1089234" y="294577"/>
                </a:lnTo>
                <a:lnTo>
                  <a:pt x="1094302" y="292474"/>
                </a:lnTo>
                <a:close/>
              </a:path>
              <a:path w="1869440" h="819785">
                <a:moveTo>
                  <a:pt x="1093137" y="275383"/>
                </a:moveTo>
                <a:lnTo>
                  <a:pt x="1083001" y="279590"/>
                </a:lnTo>
                <a:lnTo>
                  <a:pt x="1089126" y="294317"/>
                </a:lnTo>
                <a:lnTo>
                  <a:pt x="1089044" y="294045"/>
                </a:lnTo>
                <a:lnTo>
                  <a:pt x="1094302" y="292474"/>
                </a:lnTo>
                <a:lnTo>
                  <a:pt x="1100022" y="292474"/>
                </a:lnTo>
                <a:lnTo>
                  <a:pt x="1099443" y="290545"/>
                </a:lnTo>
                <a:lnTo>
                  <a:pt x="1093137" y="275383"/>
                </a:lnTo>
                <a:close/>
              </a:path>
              <a:path w="1869440" h="819785">
                <a:moveTo>
                  <a:pt x="1111065" y="331469"/>
                </a:moveTo>
                <a:lnTo>
                  <a:pt x="1100394" y="334037"/>
                </a:lnTo>
                <a:lnTo>
                  <a:pt x="1109906" y="373474"/>
                </a:lnTo>
                <a:lnTo>
                  <a:pt x="1120577" y="370906"/>
                </a:lnTo>
                <a:lnTo>
                  <a:pt x="1111065" y="331469"/>
                </a:lnTo>
                <a:close/>
              </a:path>
              <a:path w="1869440" h="819785">
                <a:moveTo>
                  <a:pt x="1124735" y="387920"/>
                </a:moveTo>
                <a:lnTo>
                  <a:pt x="1114078" y="390542"/>
                </a:lnTo>
                <a:lnTo>
                  <a:pt x="1123789" y="429931"/>
                </a:lnTo>
                <a:lnTo>
                  <a:pt x="1134447" y="427309"/>
                </a:lnTo>
                <a:lnTo>
                  <a:pt x="1124735" y="387920"/>
                </a:lnTo>
                <a:close/>
              </a:path>
              <a:path w="1869440" h="819785">
                <a:moveTo>
                  <a:pt x="1159279" y="495855"/>
                </a:moveTo>
                <a:lnTo>
                  <a:pt x="1150563" y="502520"/>
                </a:lnTo>
                <a:lnTo>
                  <a:pt x="1153132" y="505871"/>
                </a:lnTo>
                <a:lnTo>
                  <a:pt x="1153666" y="506340"/>
                </a:lnTo>
                <a:lnTo>
                  <a:pt x="1160244" y="510157"/>
                </a:lnTo>
                <a:lnTo>
                  <a:pt x="1161247" y="510402"/>
                </a:lnTo>
                <a:lnTo>
                  <a:pt x="1168314" y="510075"/>
                </a:lnTo>
                <a:lnTo>
                  <a:pt x="1169210" y="509792"/>
                </a:lnTo>
                <a:lnTo>
                  <a:pt x="1175551" y="505770"/>
                </a:lnTo>
                <a:lnTo>
                  <a:pt x="1175988" y="505382"/>
                </a:lnTo>
                <a:lnTo>
                  <a:pt x="1176400" y="504876"/>
                </a:lnTo>
                <a:lnTo>
                  <a:pt x="1162069" y="504876"/>
                </a:lnTo>
                <a:lnTo>
                  <a:pt x="1161934" y="501964"/>
                </a:lnTo>
                <a:lnTo>
                  <a:pt x="1157049" y="501964"/>
                </a:lnTo>
                <a:lnTo>
                  <a:pt x="1159806" y="497224"/>
                </a:lnTo>
                <a:lnTo>
                  <a:pt x="1160328" y="497224"/>
                </a:lnTo>
                <a:lnTo>
                  <a:pt x="1159279" y="495855"/>
                </a:lnTo>
                <a:close/>
              </a:path>
              <a:path w="1869440" h="819785">
                <a:moveTo>
                  <a:pt x="1163428" y="499326"/>
                </a:moveTo>
                <a:lnTo>
                  <a:pt x="1161814" y="499401"/>
                </a:lnTo>
                <a:lnTo>
                  <a:pt x="1162069" y="504876"/>
                </a:lnTo>
                <a:lnTo>
                  <a:pt x="1164537" y="500631"/>
                </a:lnTo>
                <a:lnTo>
                  <a:pt x="1164146" y="500016"/>
                </a:lnTo>
                <a:lnTo>
                  <a:pt x="1164372" y="499873"/>
                </a:lnTo>
                <a:lnTo>
                  <a:pt x="1163428" y="499326"/>
                </a:lnTo>
                <a:close/>
              </a:path>
              <a:path w="1869440" h="819785">
                <a:moveTo>
                  <a:pt x="1164537" y="500631"/>
                </a:moveTo>
                <a:lnTo>
                  <a:pt x="1162069" y="504876"/>
                </a:lnTo>
                <a:lnTo>
                  <a:pt x="1176400" y="504876"/>
                </a:lnTo>
                <a:lnTo>
                  <a:pt x="1176590" y="504644"/>
                </a:lnTo>
                <a:lnTo>
                  <a:pt x="1167088" y="504644"/>
                </a:lnTo>
                <a:lnTo>
                  <a:pt x="1164537" y="500631"/>
                </a:lnTo>
                <a:close/>
              </a:path>
              <a:path w="1869440" h="819785">
                <a:moveTo>
                  <a:pt x="1166834" y="499168"/>
                </a:moveTo>
                <a:lnTo>
                  <a:pt x="1165377" y="499236"/>
                </a:lnTo>
                <a:lnTo>
                  <a:pt x="1164372" y="499873"/>
                </a:lnTo>
                <a:lnTo>
                  <a:pt x="1164825" y="500136"/>
                </a:lnTo>
                <a:lnTo>
                  <a:pt x="1164537" y="500631"/>
                </a:lnTo>
                <a:lnTo>
                  <a:pt x="1167088" y="504644"/>
                </a:lnTo>
                <a:lnTo>
                  <a:pt x="1166834" y="499168"/>
                </a:lnTo>
                <a:close/>
              </a:path>
              <a:path w="1869440" h="819785">
                <a:moveTo>
                  <a:pt x="1169294" y="499168"/>
                </a:moveTo>
                <a:lnTo>
                  <a:pt x="1166834" y="499168"/>
                </a:lnTo>
                <a:lnTo>
                  <a:pt x="1167088" y="504644"/>
                </a:lnTo>
                <a:lnTo>
                  <a:pt x="1176590" y="504644"/>
                </a:lnTo>
                <a:lnTo>
                  <a:pt x="1179189" y="501460"/>
                </a:lnTo>
                <a:lnTo>
                  <a:pt x="1172108" y="501460"/>
                </a:lnTo>
                <a:lnTo>
                  <a:pt x="1169294" y="499168"/>
                </a:lnTo>
                <a:close/>
              </a:path>
              <a:path w="1869440" h="819785">
                <a:moveTo>
                  <a:pt x="1159806" y="497224"/>
                </a:moveTo>
                <a:lnTo>
                  <a:pt x="1157049" y="501964"/>
                </a:lnTo>
                <a:lnTo>
                  <a:pt x="1161407" y="498632"/>
                </a:lnTo>
                <a:lnTo>
                  <a:pt x="1160746" y="497770"/>
                </a:lnTo>
                <a:lnTo>
                  <a:pt x="1159806" y="497224"/>
                </a:lnTo>
                <a:close/>
              </a:path>
              <a:path w="1869440" h="819785">
                <a:moveTo>
                  <a:pt x="1160746" y="497770"/>
                </a:moveTo>
                <a:lnTo>
                  <a:pt x="1161407" y="498632"/>
                </a:lnTo>
                <a:lnTo>
                  <a:pt x="1157049" y="501964"/>
                </a:lnTo>
                <a:lnTo>
                  <a:pt x="1161934" y="501964"/>
                </a:lnTo>
                <a:lnTo>
                  <a:pt x="1161814" y="499401"/>
                </a:lnTo>
                <a:lnTo>
                  <a:pt x="1163428" y="499326"/>
                </a:lnTo>
                <a:lnTo>
                  <a:pt x="1160746" y="497770"/>
                </a:lnTo>
                <a:close/>
              </a:path>
              <a:path w="1869440" h="819785">
                <a:moveTo>
                  <a:pt x="1169166" y="496832"/>
                </a:moveTo>
                <a:lnTo>
                  <a:pt x="1168416" y="497308"/>
                </a:lnTo>
                <a:lnTo>
                  <a:pt x="1167854" y="497996"/>
                </a:lnTo>
                <a:lnTo>
                  <a:pt x="1172108" y="501460"/>
                </a:lnTo>
                <a:lnTo>
                  <a:pt x="1169166" y="496832"/>
                </a:lnTo>
                <a:close/>
              </a:path>
              <a:path w="1869440" h="819785">
                <a:moveTo>
                  <a:pt x="1182945" y="496832"/>
                </a:moveTo>
                <a:lnTo>
                  <a:pt x="1169166" y="496832"/>
                </a:lnTo>
                <a:lnTo>
                  <a:pt x="1172108" y="501460"/>
                </a:lnTo>
                <a:lnTo>
                  <a:pt x="1179189" y="501460"/>
                </a:lnTo>
                <a:lnTo>
                  <a:pt x="1182848" y="496977"/>
                </a:lnTo>
                <a:lnTo>
                  <a:pt x="1182945" y="496832"/>
                </a:lnTo>
                <a:close/>
              </a:path>
              <a:path w="1869440" h="819785">
                <a:moveTo>
                  <a:pt x="1164372" y="499873"/>
                </a:moveTo>
                <a:lnTo>
                  <a:pt x="1164146" y="500016"/>
                </a:lnTo>
                <a:lnTo>
                  <a:pt x="1164537" y="500631"/>
                </a:lnTo>
                <a:lnTo>
                  <a:pt x="1164825" y="500136"/>
                </a:lnTo>
                <a:lnTo>
                  <a:pt x="1164372" y="499873"/>
                </a:lnTo>
                <a:close/>
              </a:path>
              <a:path w="1869440" h="819785">
                <a:moveTo>
                  <a:pt x="1165377" y="499236"/>
                </a:moveTo>
                <a:lnTo>
                  <a:pt x="1163428" y="499326"/>
                </a:lnTo>
                <a:lnTo>
                  <a:pt x="1164372" y="499873"/>
                </a:lnTo>
                <a:lnTo>
                  <a:pt x="1165377" y="499236"/>
                </a:lnTo>
                <a:close/>
              </a:path>
              <a:path w="1869440" h="819785">
                <a:moveTo>
                  <a:pt x="1168416" y="497308"/>
                </a:moveTo>
                <a:lnTo>
                  <a:pt x="1165377" y="499236"/>
                </a:lnTo>
                <a:lnTo>
                  <a:pt x="1166834" y="499168"/>
                </a:lnTo>
                <a:lnTo>
                  <a:pt x="1169294" y="499168"/>
                </a:lnTo>
                <a:lnTo>
                  <a:pt x="1167854" y="497996"/>
                </a:lnTo>
                <a:lnTo>
                  <a:pt x="1168416" y="497308"/>
                </a:lnTo>
                <a:close/>
              </a:path>
              <a:path w="1869440" h="819785">
                <a:moveTo>
                  <a:pt x="1160328" y="497224"/>
                </a:moveTo>
                <a:lnTo>
                  <a:pt x="1159806" y="497224"/>
                </a:lnTo>
                <a:lnTo>
                  <a:pt x="1160746" y="497770"/>
                </a:lnTo>
                <a:lnTo>
                  <a:pt x="1160328" y="497224"/>
                </a:lnTo>
                <a:close/>
              </a:path>
              <a:path w="1869440" h="819785">
                <a:moveTo>
                  <a:pt x="1173814" y="490694"/>
                </a:moveTo>
                <a:lnTo>
                  <a:pt x="1168416" y="497308"/>
                </a:lnTo>
                <a:lnTo>
                  <a:pt x="1169166" y="496832"/>
                </a:lnTo>
                <a:lnTo>
                  <a:pt x="1182945" y="496832"/>
                </a:lnTo>
                <a:lnTo>
                  <a:pt x="1183033" y="496702"/>
                </a:lnTo>
                <a:lnTo>
                  <a:pt x="1184644" y="493771"/>
                </a:lnTo>
                <a:lnTo>
                  <a:pt x="1178383" y="493771"/>
                </a:lnTo>
                <a:lnTo>
                  <a:pt x="1173573" y="491132"/>
                </a:lnTo>
                <a:lnTo>
                  <a:pt x="1173814" y="490694"/>
                </a:lnTo>
                <a:close/>
              </a:path>
              <a:path w="1869440" h="819785">
                <a:moveTo>
                  <a:pt x="1174129" y="490307"/>
                </a:moveTo>
                <a:lnTo>
                  <a:pt x="1173814" y="490694"/>
                </a:lnTo>
                <a:lnTo>
                  <a:pt x="1173573" y="491132"/>
                </a:lnTo>
                <a:lnTo>
                  <a:pt x="1178383" y="493771"/>
                </a:lnTo>
                <a:lnTo>
                  <a:pt x="1174129" y="490307"/>
                </a:lnTo>
                <a:close/>
              </a:path>
              <a:path w="1869440" h="819785">
                <a:moveTo>
                  <a:pt x="1186549" y="490307"/>
                </a:moveTo>
                <a:lnTo>
                  <a:pt x="1174129" y="490307"/>
                </a:lnTo>
                <a:lnTo>
                  <a:pt x="1178383" y="493771"/>
                </a:lnTo>
                <a:lnTo>
                  <a:pt x="1184644" y="493771"/>
                </a:lnTo>
                <a:lnTo>
                  <a:pt x="1186549" y="490307"/>
                </a:lnTo>
                <a:close/>
              </a:path>
              <a:path w="1869440" h="819785">
                <a:moveTo>
                  <a:pt x="1178581" y="482025"/>
                </a:moveTo>
                <a:lnTo>
                  <a:pt x="1173814" y="490694"/>
                </a:lnTo>
                <a:lnTo>
                  <a:pt x="1174129" y="490307"/>
                </a:lnTo>
                <a:lnTo>
                  <a:pt x="1186549" y="490307"/>
                </a:lnTo>
                <a:lnTo>
                  <a:pt x="1188201" y="487302"/>
                </a:lnTo>
                <a:lnTo>
                  <a:pt x="1178581" y="482025"/>
                </a:lnTo>
                <a:close/>
              </a:path>
              <a:path w="1869440" h="819785">
                <a:moveTo>
                  <a:pt x="1138647" y="444341"/>
                </a:moveTo>
                <a:lnTo>
                  <a:pt x="1127989" y="446963"/>
                </a:lnTo>
                <a:lnTo>
                  <a:pt x="1129238" y="451972"/>
                </a:lnTo>
                <a:lnTo>
                  <a:pt x="1138089" y="479320"/>
                </a:lnTo>
                <a:lnTo>
                  <a:pt x="1141300" y="486321"/>
                </a:lnTo>
                <a:lnTo>
                  <a:pt x="1151271" y="481740"/>
                </a:lnTo>
                <a:lnTo>
                  <a:pt x="1149286" y="477428"/>
                </a:lnTo>
                <a:lnTo>
                  <a:pt x="1143245" y="477428"/>
                </a:lnTo>
                <a:lnTo>
                  <a:pt x="1148231" y="475137"/>
                </a:lnTo>
                <a:lnTo>
                  <a:pt x="1140228" y="450285"/>
                </a:lnTo>
                <a:lnTo>
                  <a:pt x="1134460" y="450285"/>
                </a:lnTo>
                <a:lnTo>
                  <a:pt x="1139682" y="448599"/>
                </a:lnTo>
                <a:lnTo>
                  <a:pt x="1138647" y="444341"/>
                </a:lnTo>
                <a:close/>
              </a:path>
              <a:path w="1869440" h="819785">
                <a:moveTo>
                  <a:pt x="1148231" y="475137"/>
                </a:moveTo>
                <a:lnTo>
                  <a:pt x="1143245" y="477428"/>
                </a:lnTo>
                <a:lnTo>
                  <a:pt x="1148467" y="475742"/>
                </a:lnTo>
                <a:lnTo>
                  <a:pt x="1148367" y="475433"/>
                </a:lnTo>
                <a:lnTo>
                  <a:pt x="1148231" y="475137"/>
                </a:lnTo>
                <a:close/>
              </a:path>
              <a:path w="1869440" h="819785">
                <a:moveTo>
                  <a:pt x="1148367" y="475433"/>
                </a:moveTo>
                <a:lnTo>
                  <a:pt x="1148467" y="475742"/>
                </a:lnTo>
                <a:lnTo>
                  <a:pt x="1143245" y="477428"/>
                </a:lnTo>
                <a:lnTo>
                  <a:pt x="1149286" y="477428"/>
                </a:lnTo>
                <a:lnTo>
                  <a:pt x="1148367" y="475433"/>
                </a:lnTo>
                <a:close/>
              </a:path>
              <a:path w="1869440" h="819785">
                <a:moveTo>
                  <a:pt x="1148271" y="475137"/>
                </a:moveTo>
                <a:lnTo>
                  <a:pt x="1148367" y="475433"/>
                </a:lnTo>
                <a:lnTo>
                  <a:pt x="1148271" y="475137"/>
                </a:lnTo>
                <a:close/>
              </a:path>
              <a:path w="1869440" h="819785">
                <a:moveTo>
                  <a:pt x="1201342" y="429234"/>
                </a:moveTo>
                <a:lnTo>
                  <a:pt x="1192157" y="451417"/>
                </a:lnTo>
                <a:lnTo>
                  <a:pt x="1185688" y="466604"/>
                </a:lnTo>
                <a:lnTo>
                  <a:pt x="1195788" y="470896"/>
                </a:lnTo>
                <a:lnTo>
                  <a:pt x="1202257" y="455709"/>
                </a:lnTo>
                <a:lnTo>
                  <a:pt x="1211485" y="433424"/>
                </a:lnTo>
                <a:lnTo>
                  <a:pt x="1201342" y="429234"/>
                </a:lnTo>
                <a:close/>
              </a:path>
              <a:path w="1869440" h="819785">
                <a:moveTo>
                  <a:pt x="1139682" y="448599"/>
                </a:moveTo>
                <a:lnTo>
                  <a:pt x="1134460" y="450285"/>
                </a:lnTo>
                <a:lnTo>
                  <a:pt x="1139789" y="448975"/>
                </a:lnTo>
                <a:lnTo>
                  <a:pt x="1139682" y="448599"/>
                </a:lnTo>
                <a:close/>
              </a:path>
              <a:path w="1869440" h="819785">
                <a:moveTo>
                  <a:pt x="1139742" y="448785"/>
                </a:moveTo>
                <a:lnTo>
                  <a:pt x="1139789" y="448975"/>
                </a:lnTo>
                <a:lnTo>
                  <a:pt x="1134460" y="450285"/>
                </a:lnTo>
                <a:lnTo>
                  <a:pt x="1140228" y="450285"/>
                </a:lnTo>
                <a:lnTo>
                  <a:pt x="1139742" y="448785"/>
                </a:lnTo>
                <a:close/>
              </a:path>
              <a:path w="1869440" h="819785">
                <a:moveTo>
                  <a:pt x="1139697" y="448599"/>
                </a:moveTo>
                <a:lnTo>
                  <a:pt x="1139742" y="448785"/>
                </a:lnTo>
                <a:lnTo>
                  <a:pt x="1139697" y="448599"/>
                </a:lnTo>
                <a:close/>
              </a:path>
              <a:path w="1869440" h="819785">
                <a:moveTo>
                  <a:pt x="1226315" y="376065"/>
                </a:moveTo>
                <a:lnTo>
                  <a:pt x="1216184" y="393434"/>
                </a:lnTo>
                <a:lnTo>
                  <a:pt x="1215979" y="393884"/>
                </a:lnTo>
                <a:lnTo>
                  <a:pt x="1208054" y="413024"/>
                </a:lnTo>
                <a:lnTo>
                  <a:pt x="1218197" y="417214"/>
                </a:lnTo>
                <a:lnTo>
                  <a:pt x="1225847" y="398739"/>
                </a:lnTo>
                <a:lnTo>
                  <a:pt x="1221051" y="395979"/>
                </a:lnTo>
                <a:lnTo>
                  <a:pt x="1227402" y="395979"/>
                </a:lnTo>
                <a:lnTo>
                  <a:pt x="1235799" y="381584"/>
                </a:lnTo>
                <a:lnTo>
                  <a:pt x="1226315" y="376065"/>
                </a:lnTo>
                <a:close/>
              </a:path>
              <a:path w="1869440" h="819785">
                <a:moveTo>
                  <a:pt x="1221051" y="395979"/>
                </a:moveTo>
                <a:lnTo>
                  <a:pt x="1225793" y="398739"/>
                </a:lnTo>
                <a:lnTo>
                  <a:pt x="1225980" y="398418"/>
                </a:lnTo>
                <a:lnTo>
                  <a:pt x="1226122" y="398074"/>
                </a:lnTo>
                <a:lnTo>
                  <a:pt x="1221051" y="395979"/>
                </a:lnTo>
                <a:close/>
              </a:path>
              <a:path w="1869440" h="819785">
                <a:moveTo>
                  <a:pt x="1225980" y="398418"/>
                </a:moveTo>
                <a:lnTo>
                  <a:pt x="1225793" y="398739"/>
                </a:lnTo>
                <a:lnTo>
                  <a:pt x="1225980" y="398418"/>
                </a:lnTo>
                <a:close/>
              </a:path>
              <a:path w="1869440" h="819785">
                <a:moveTo>
                  <a:pt x="1227402" y="395979"/>
                </a:moveTo>
                <a:lnTo>
                  <a:pt x="1221051" y="395979"/>
                </a:lnTo>
                <a:lnTo>
                  <a:pt x="1226122" y="398074"/>
                </a:lnTo>
                <a:lnTo>
                  <a:pt x="1225980" y="398418"/>
                </a:lnTo>
                <a:lnTo>
                  <a:pt x="1227402" y="395979"/>
                </a:lnTo>
                <a:close/>
              </a:path>
              <a:path w="1869440" h="819785">
                <a:moveTo>
                  <a:pt x="1282154" y="376140"/>
                </a:moveTo>
                <a:lnTo>
                  <a:pt x="1275013" y="376140"/>
                </a:lnTo>
                <a:lnTo>
                  <a:pt x="1271685" y="380500"/>
                </a:lnTo>
                <a:lnTo>
                  <a:pt x="1275600" y="383836"/>
                </a:lnTo>
                <a:lnTo>
                  <a:pt x="1282154" y="376140"/>
                </a:lnTo>
                <a:close/>
              </a:path>
              <a:path w="1869440" h="819785">
                <a:moveTo>
                  <a:pt x="1271568" y="380410"/>
                </a:moveTo>
                <a:close/>
              </a:path>
              <a:path w="1869440" h="819785">
                <a:moveTo>
                  <a:pt x="1275013" y="376140"/>
                </a:moveTo>
                <a:lnTo>
                  <a:pt x="1271457" y="380316"/>
                </a:lnTo>
                <a:lnTo>
                  <a:pt x="1271685" y="380500"/>
                </a:lnTo>
                <a:lnTo>
                  <a:pt x="1275013" y="376140"/>
                </a:lnTo>
                <a:close/>
              </a:path>
              <a:path w="1869440" h="819785">
                <a:moveTo>
                  <a:pt x="1262139" y="373229"/>
                </a:moveTo>
                <a:lnTo>
                  <a:pt x="1271568" y="380410"/>
                </a:lnTo>
                <a:lnTo>
                  <a:pt x="1275013" y="376140"/>
                </a:lnTo>
                <a:lnTo>
                  <a:pt x="1282154" y="376140"/>
                </a:lnTo>
                <a:lnTo>
                  <a:pt x="1282712" y="375485"/>
                </a:lnTo>
                <a:lnTo>
                  <a:pt x="1280352" y="373486"/>
                </a:lnTo>
                <a:lnTo>
                  <a:pt x="1262704" y="373486"/>
                </a:lnTo>
                <a:lnTo>
                  <a:pt x="1262139" y="373229"/>
                </a:lnTo>
                <a:close/>
              </a:path>
              <a:path w="1869440" h="819785">
                <a:moveTo>
                  <a:pt x="1264973" y="368494"/>
                </a:moveTo>
                <a:lnTo>
                  <a:pt x="1261646" y="372854"/>
                </a:lnTo>
                <a:lnTo>
                  <a:pt x="1262139" y="373229"/>
                </a:lnTo>
                <a:lnTo>
                  <a:pt x="1262704" y="373486"/>
                </a:lnTo>
                <a:lnTo>
                  <a:pt x="1264973" y="368494"/>
                </a:lnTo>
                <a:close/>
              </a:path>
              <a:path w="1869440" h="819785">
                <a:moveTo>
                  <a:pt x="1274025" y="368494"/>
                </a:moveTo>
                <a:lnTo>
                  <a:pt x="1264973" y="368494"/>
                </a:lnTo>
                <a:lnTo>
                  <a:pt x="1262704" y="373486"/>
                </a:lnTo>
                <a:lnTo>
                  <a:pt x="1280352" y="373486"/>
                </a:lnTo>
                <a:lnTo>
                  <a:pt x="1278341" y="371781"/>
                </a:lnTo>
                <a:lnTo>
                  <a:pt x="1274025" y="368494"/>
                </a:lnTo>
                <a:close/>
              </a:path>
              <a:path w="1869440" h="819785">
                <a:moveTo>
                  <a:pt x="1269541" y="365079"/>
                </a:moveTo>
                <a:lnTo>
                  <a:pt x="1257444" y="365079"/>
                </a:lnTo>
                <a:lnTo>
                  <a:pt x="1256825" y="370526"/>
                </a:lnTo>
                <a:lnTo>
                  <a:pt x="1256179" y="370526"/>
                </a:lnTo>
                <a:lnTo>
                  <a:pt x="1262139" y="373229"/>
                </a:lnTo>
                <a:lnTo>
                  <a:pt x="1261646" y="372854"/>
                </a:lnTo>
                <a:lnTo>
                  <a:pt x="1263423" y="370526"/>
                </a:lnTo>
                <a:lnTo>
                  <a:pt x="1256825" y="370526"/>
                </a:lnTo>
                <a:lnTo>
                  <a:pt x="1255963" y="370428"/>
                </a:lnTo>
                <a:lnTo>
                  <a:pt x="1263497" y="370428"/>
                </a:lnTo>
                <a:lnTo>
                  <a:pt x="1264973" y="368494"/>
                </a:lnTo>
                <a:lnTo>
                  <a:pt x="1274025" y="368494"/>
                </a:lnTo>
                <a:lnTo>
                  <a:pt x="1269541" y="365079"/>
                </a:lnTo>
                <a:close/>
              </a:path>
              <a:path w="1869440" h="819785">
                <a:moveTo>
                  <a:pt x="1247170" y="371059"/>
                </a:moveTo>
                <a:lnTo>
                  <a:pt x="1246606" y="371204"/>
                </a:lnTo>
                <a:lnTo>
                  <a:pt x="1246713" y="371364"/>
                </a:lnTo>
                <a:lnTo>
                  <a:pt x="1247170" y="371059"/>
                </a:lnTo>
                <a:close/>
              </a:path>
              <a:path w="1869440" h="819785">
                <a:moveTo>
                  <a:pt x="1246014" y="370320"/>
                </a:moveTo>
                <a:lnTo>
                  <a:pt x="1246265" y="371292"/>
                </a:lnTo>
                <a:lnTo>
                  <a:pt x="1246606" y="371204"/>
                </a:lnTo>
                <a:lnTo>
                  <a:pt x="1246014" y="370320"/>
                </a:lnTo>
                <a:close/>
              </a:path>
              <a:path w="1869440" h="819785">
                <a:moveTo>
                  <a:pt x="1244895" y="365984"/>
                </a:moveTo>
                <a:lnTo>
                  <a:pt x="1246014" y="370320"/>
                </a:lnTo>
                <a:lnTo>
                  <a:pt x="1246606" y="371204"/>
                </a:lnTo>
                <a:lnTo>
                  <a:pt x="1247170" y="371059"/>
                </a:lnTo>
                <a:lnTo>
                  <a:pt x="1247947" y="370540"/>
                </a:lnTo>
                <a:lnTo>
                  <a:pt x="1244895" y="365984"/>
                </a:lnTo>
                <a:close/>
              </a:path>
              <a:path w="1869440" h="819785">
                <a:moveTo>
                  <a:pt x="1250985" y="365984"/>
                </a:moveTo>
                <a:lnTo>
                  <a:pt x="1244895" y="365984"/>
                </a:lnTo>
                <a:lnTo>
                  <a:pt x="1247947" y="370540"/>
                </a:lnTo>
                <a:lnTo>
                  <a:pt x="1247170" y="371059"/>
                </a:lnTo>
                <a:lnTo>
                  <a:pt x="1251558" y="369929"/>
                </a:lnTo>
                <a:lnTo>
                  <a:pt x="1250550" y="369814"/>
                </a:lnTo>
                <a:lnTo>
                  <a:pt x="1250985" y="365984"/>
                </a:lnTo>
                <a:close/>
              </a:path>
              <a:path w="1869440" h="819785">
                <a:moveTo>
                  <a:pt x="1257444" y="365079"/>
                </a:moveTo>
                <a:lnTo>
                  <a:pt x="1255175" y="370071"/>
                </a:lnTo>
                <a:lnTo>
                  <a:pt x="1255963" y="370428"/>
                </a:lnTo>
                <a:lnTo>
                  <a:pt x="1256825" y="370526"/>
                </a:lnTo>
                <a:lnTo>
                  <a:pt x="1257444" y="365079"/>
                </a:lnTo>
                <a:close/>
              </a:path>
              <a:path w="1869440" h="819785">
                <a:moveTo>
                  <a:pt x="1268606" y="364368"/>
                </a:moveTo>
                <a:lnTo>
                  <a:pt x="1251169" y="364368"/>
                </a:lnTo>
                <a:lnTo>
                  <a:pt x="1252539" y="369676"/>
                </a:lnTo>
                <a:lnTo>
                  <a:pt x="1251558" y="369929"/>
                </a:lnTo>
                <a:lnTo>
                  <a:pt x="1255963" y="370428"/>
                </a:lnTo>
                <a:lnTo>
                  <a:pt x="1255175" y="370071"/>
                </a:lnTo>
                <a:lnTo>
                  <a:pt x="1257444" y="365079"/>
                </a:lnTo>
                <a:lnTo>
                  <a:pt x="1269541" y="365079"/>
                </a:lnTo>
                <a:lnTo>
                  <a:pt x="1268606" y="364368"/>
                </a:lnTo>
                <a:close/>
              </a:path>
              <a:path w="1869440" h="819785">
                <a:moveTo>
                  <a:pt x="1251117" y="358845"/>
                </a:moveTo>
                <a:lnTo>
                  <a:pt x="1250453" y="358891"/>
                </a:lnTo>
                <a:lnTo>
                  <a:pt x="1242921" y="360831"/>
                </a:lnTo>
                <a:lnTo>
                  <a:pt x="1242360" y="361082"/>
                </a:lnTo>
                <a:lnTo>
                  <a:pt x="1240608" y="362253"/>
                </a:lnTo>
                <a:lnTo>
                  <a:pt x="1246014" y="370320"/>
                </a:lnTo>
                <a:lnTo>
                  <a:pt x="1244895" y="365984"/>
                </a:lnTo>
                <a:lnTo>
                  <a:pt x="1250985" y="365984"/>
                </a:lnTo>
                <a:lnTo>
                  <a:pt x="1251169" y="364368"/>
                </a:lnTo>
                <a:lnTo>
                  <a:pt x="1268606" y="364368"/>
                </a:lnTo>
                <a:lnTo>
                  <a:pt x="1267972" y="363885"/>
                </a:lnTo>
                <a:lnTo>
                  <a:pt x="1267619" y="363674"/>
                </a:lnTo>
                <a:lnTo>
                  <a:pt x="1259187" y="359850"/>
                </a:lnTo>
                <a:lnTo>
                  <a:pt x="1258637" y="359698"/>
                </a:lnTo>
                <a:lnTo>
                  <a:pt x="1251117" y="358845"/>
                </a:lnTo>
                <a:close/>
              </a:path>
              <a:path w="1869440" h="819785">
                <a:moveTo>
                  <a:pt x="1251169" y="364368"/>
                </a:moveTo>
                <a:lnTo>
                  <a:pt x="1250550" y="369814"/>
                </a:lnTo>
                <a:lnTo>
                  <a:pt x="1251558" y="369929"/>
                </a:lnTo>
                <a:lnTo>
                  <a:pt x="1252539" y="369676"/>
                </a:lnTo>
                <a:lnTo>
                  <a:pt x="1251169" y="364368"/>
                </a:lnTo>
                <a:close/>
              </a:path>
              <a:path w="1869440" h="819785">
                <a:moveTo>
                  <a:pt x="1296089" y="386850"/>
                </a:moveTo>
                <a:lnTo>
                  <a:pt x="1320845" y="417192"/>
                </a:lnTo>
                <a:lnTo>
                  <a:pt x="1325014" y="418095"/>
                </a:lnTo>
                <a:lnTo>
                  <a:pt x="1326274" y="412018"/>
                </a:lnTo>
                <a:lnTo>
                  <a:pt x="1322700" y="412018"/>
                </a:lnTo>
                <a:lnTo>
                  <a:pt x="1323728" y="407061"/>
                </a:lnTo>
                <a:lnTo>
                  <a:pt x="1311406" y="407061"/>
                </a:lnTo>
                <a:lnTo>
                  <a:pt x="1313614" y="402042"/>
                </a:lnTo>
                <a:lnTo>
                  <a:pt x="1313970" y="402042"/>
                </a:lnTo>
                <a:lnTo>
                  <a:pt x="1296089" y="386850"/>
                </a:lnTo>
                <a:close/>
              </a:path>
              <a:path w="1869440" h="819785">
                <a:moveTo>
                  <a:pt x="1323813" y="406650"/>
                </a:moveTo>
                <a:lnTo>
                  <a:pt x="1322700" y="412018"/>
                </a:lnTo>
                <a:lnTo>
                  <a:pt x="1324908" y="406999"/>
                </a:lnTo>
                <a:lnTo>
                  <a:pt x="1324379" y="406767"/>
                </a:lnTo>
                <a:lnTo>
                  <a:pt x="1323813" y="406650"/>
                </a:lnTo>
                <a:close/>
              </a:path>
              <a:path w="1869440" h="819785">
                <a:moveTo>
                  <a:pt x="1324379" y="406767"/>
                </a:moveTo>
                <a:lnTo>
                  <a:pt x="1324908" y="406999"/>
                </a:lnTo>
                <a:lnTo>
                  <a:pt x="1322700" y="412018"/>
                </a:lnTo>
                <a:lnTo>
                  <a:pt x="1326274" y="412018"/>
                </a:lnTo>
                <a:lnTo>
                  <a:pt x="1327240" y="407359"/>
                </a:lnTo>
                <a:lnTo>
                  <a:pt x="1324379" y="406767"/>
                </a:lnTo>
                <a:close/>
              </a:path>
              <a:path w="1869440" h="819785">
                <a:moveTo>
                  <a:pt x="1313614" y="402042"/>
                </a:moveTo>
                <a:lnTo>
                  <a:pt x="1311406" y="407061"/>
                </a:lnTo>
                <a:lnTo>
                  <a:pt x="1314962" y="402885"/>
                </a:lnTo>
                <a:lnTo>
                  <a:pt x="1314350" y="402365"/>
                </a:lnTo>
                <a:lnTo>
                  <a:pt x="1313614" y="402042"/>
                </a:lnTo>
                <a:close/>
              </a:path>
              <a:path w="1869440" h="819785">
                <a:moveTo>
                  <a:pt x="1314350" y="402365"/>
                </a:moveTo>
                <a:lnTo>
                  <a:pt x="1314962" y="402885"/>
                </a:lnTo>
                <a:lnTo>
                  <a:pt x="1311406" y="407061"/>
                </a:lnTo>
                <a:lnTo>
                  <a:pt x="1323728" y="407061"/>
                </a:lnTo>
                <a:lnTo>
                  <a:pt x="1323813" y="406650"/>
                </a:lnTo>
                <a:lnTo>
                  <a:pt x="1324112" y="406650"/>
                </a:lnTo>
                <a:lnTo>
                  <a:pt x="1314350" y="402365"/>
                </a:lnTo>
                <a:close/>
              </a:path>
              <a:path w="1869440" h="819785">
                <a:moveTo>
                  <a:pt x="1324112" y="406650"/>
                </a:moveTo>
                <a:lnTo>
                  <a:pt x="1323813" y="406650"/>
                </a:lnTo>
                <a:lnTo>
                  <a:pt x="1324379" y="406767"/>
                </a:lnTo>
                <a:lnTo>
                  <a:pt x="1324112" y="406650"/>
                </a:lnTo>
                <a:close/>
              </a:path>
              <a:path w="1869440" h="819785">
                <a:moveTo>
                  <a:pt x="1313970" y="402042"/>
                </a:moveTo>
                <a:lnTo>
                  <a:pt x="1313614" y="402042"/>
                </a:lnTo>
                <a:lnTo>
                  <a:pt x="1314350" y="402365"/>
                </a:lnTo>
                <a:lnTo>
                  <a:pt x="1313970" y="402042"/>
                </a:lnTo>
                <a:close/>
              </a:path>
              <a:path w="1869440" h="819785">
                <a:moveTo>
                  <a:pt x="1377797" y="425837"/>
                </a:moveTo>
                <a:lnTo>
                  <a:pt x="1381425" y="427242"/>
                </a:lnTo>
                <a:lnTo>
                  <a:pt x="1381937" y="425924"/>
                </a:lnTo>
                <a:lnTo>
                  <a:pt x="1378444" y="425924"/>
                </a:lnTo>
                <a:lnTo>
                  <a:pt x="1377797" y="425837"/>
                </a:lnTo>
                <a:close/>
              </a:path>
              <a:path w="1869440" h="819785">
                <a:moveTo>
                  <a:pt x="1379172" y="420491"/>
                </a:moveTo>
                <a:lnTo>
                  <a:pt x="1377188" y="425602"/>
                </a:lnTo>
                <a:lnTo>
                  <a:pt x="1377797" y="425837"/>
                </a:lnTo>
                <a:lnTo>
                  <a:pt x="1378444" y="425924"/>
                </a:lnTo>
                <a:lnTo>
                  <a:pt x="1379172" y="420491"/>
                </a:lnTo>
                <a:close/>
              </a:path>
              <a:path w="1869440" h="819785">
                <a:moveTo>
                  <a:pt x="1384046" y="420491"/>
                </a:moveTo>
                <a:lnTo>
                  <a:pt x="1379172" y="420491"/>
                </a:lnTo>
                <a:lnTo>
                  <a:pt x="1378444" y="425924"/>
                </a:lnTo>
                <a:lnTo>
                  <a:pt x="1381937" y="425924"/>
                </a:lnTo>
                <a:lnTo>
                  <a:pt x="1384046" y="420491"/>
                </a:lnTo>
                <a:close/>
              </a:path>
              <a:path w="1869440" h="819785">
                <a:moveTo>
                  <a:pt x="1344152" y="410274"/>
                </a:moveTo>
                <a:lnTo>
                  <a:pt x="1342694" y="421140"/>
                </a:lnTo>
                <a:lnTo>
                  <a:pt x="1377797" y="425837"/>
                </a:lnTo>
                <a:lnTo>
                  <a:pt x="1377188" y="425602"/>
                </a:lnTo>
                <a:lnTo>
                  <a:pt x="1379172" y="420491"/>
                </a:lnTo>
                <a:lnTo>
                  <a:pt x="1384046" y="420491"/>
                </a:lnTo>
                <a:lnTo>
                  <a:pt x="1385393" y="417020"/>
                </a:lnTo>
                <a:lnTo>
                  <a:pt x="1380751" y="415223"/>
                </a:lnTo>
                <a:lnTo>
                  <a:pt x="1380332" y="415115"/>
                </a:lnTo>
                <a:lnTo>
                  <a:pt x="1344152" y="410274"/>
                </a:lnTo>
                <a:close/>
              </a:path>
              <a:path w="1869440" h="819785">
                <a:moveTo>
                  <a:pt x="1401769" y="423361"/>
                </a:moveTo>
                <a:lnTo>
                  <a:pt x="1397800" y="433583"/>
                </a:lnTo>
                <a:lnTo>
                  <a:pt x="1398872" y="433984"/>
                </a:lnTo>
                <a:lnTo>
                  <a:pt x="1414336" y="438804"/>
                </a:lnTo>
                <a:lnTo>
                  <a:pt x="1414750" y="438882"/>
                </a:lnTo>
                <a:lnTo>
                  <a:pt x="1425692" y="439665"/>
                </a:lnTo>
                <a:lnTo>
                  <a:pt x="1426168" y="439637"/>
                </a:lnTo>
                <a:lnTo>
                  <a:pt x="1435872" y="437777"/>
                </a:lnTo>
                <a:lnTo>
                  <a:pt x="1436302" y="437637"/>
                </a:lnTo>
                <a:lnTo>
                  <a:pt x="1441292" y="435305"/>
                </a:lnTo>
                <a:lnTo>
                  <a:pt x="1440757" y="434163"/>
                </a:lnTo>
                <a:lnTo>
                  <a:pt x="1425605" y="434163"/>
                </a:lnTo>
                <a:lnTo>
                  <a:pt x="1425467" y="433445"/>
                </a:lnTo>
                <a:lnTo>
                  <a:pt x="1415566" y="433445"/>
                </a:lnTo>
                <a:lnTo>
                  <a:pt x="1415902" y="428752"/>
                </a:lnTo>
                <a:lnTo>
                  <a:pt x="1400506" y="428752"/>
                </a:lnTo>
                <a:lnTo>
                  <a:pt x="1402103" y="423641"/>
                </a:lnTo>
                <a:lnTo>
                  <a:pt x="1401769" y="423361"/>
                </a:lnTo>
                <a:close/>
              </a:path>
              <a:path w="1869440" h="819785">
                <a:moveTo>
                  <a:pt x="1425278" y="428644"/>
                </a:moveTo>
                <a:lnTo>
                  <a:pt x="1424571" y="428780"/>
                </a:lnTo>
                <a:lnTo>
                  <a:pt x="1425605" y="434163"/>
                </a:lnTo>
                <a:lnTo>
                  <a:pt x="1425997" y="428695"/>
                </a:lnTo>
                <a:lnTo>
                  <a:pt x="1425278" y="428644"/>
                </a:lnTo>
                <a:close/>
              </a:path>
              <a:path w="1869440" h="819785">
                <a:moveTo>
                  <a:pt x="1432683" y="427225"/>
                </a:moveTo>
                <a:lnTo>
                  <a:pt x="1425278" y="428644"/>
                </a:lnTo>
                <a:lnTo>
                  <a:pt x="1425997" y="428695"/>
                </a:lnTo>
                <a:lnTo>
                  <a:pt x="1425605" y="434163"/>
                </a:lnTo>
                <a:lnTo>
                  <a:pt x="1440757" y="434163"/>
                </a:lnTo>
                <a:lnTo>
                  <a:pt x="1439968" y="432479"/>
                </a:lnTo>
                <a:lnTo>
                  <a:pt x="1434390" y="432479"/>
                </a:lnTo>
                <a:lnTo>
                  <a:pt x="1432064" y="427514"/>
                </a:lnTo>
                <a:lnTo>
                  <a:pt x="1432683" y="427225"/>
                </a:lnTo>
                <a:close/>
              </a:path>
              <a:path w="1869440" h="819785">
                <a:moveTo>
                  <a:pt x="1415957" y="427977"/>
                </a:moveTo>
                <a:lnTo>
                  <a:pt x="1415566" y="433445"/>
                </a:lnTo>
                <a:lnTo>
                  <a:pt x="1417200" y="428212"/>
                </a:lnTo>
                <a:lnTo>
                  <a:pt x="1416593" y="428023"/>
                </a:lnTo>
                <a:lnTo>
                  <a:pt x="1415957" y="427977"/>
                </a:lnTo>
                <a:close/>
              </a:path>
              <a:path w="1869440" h="819785">
                <a:moveTo>
                  <a:pt x="1416593" y="428023"/>
                </a:moveTo>
                <a:lnTo>
                  <a:pt x="1417200" y="428212"/>
                </a:lnTo>
                <a:lnTo>
                  <a:pt x="1415566" y="433445"/>
                </a:lnTo>
                <a:lnTo>
                  <a:pt x="1425467" y="433445"/>
                </a:lnTo>
                <a:lnTo>
                  <a:pt x="1424571" y="428780"/>
                </a:lnTo>
                <a:lnTo>
                  <a:pt x="1425278" y="428644"/>
                </a:lnTo>
                <a:lnTo>
                  <a:pt x="1416593" y="428023"/>
                </a:lnTo>
                <a:close/>
              </a:path>
              <a:path w="1869440" h="819785">
                <a:moveTo>
                  <a:pt x="1433355" y="427096"/>
                </a:moveTo>
                <a:lnTo>
                  <a:pt x="1432683" y="427225"/>
                </a:lnTo>
                <a:lnTo>
                  <a:pt x="1432064" y="427514"/>
                </a:lnTo>
                <a:lnTo>
                  <a:pt x="1434390" y="432479"/>
                </a:lnTo>
                <a:lnTo>
                  <a:pt x="1433355" y="427096"/>
                </a:lnTo>
                <a:close/>
              </a:path>
              <a:path w="1869440" h="819785">
                <a:moveTo>
                  <a:pt x="1437446" y="427096"/>
                </a:moveTo>
                <a:lnTo>
                  <a:pt x="1433355" y="427096"/>
                </a:lnTo>
                <a:lnTo>
                  <a:pt x="1434390" y="432479"/>
                </a:lnTo>
                <a:lnTo>
                  <a:pt x="1439968" y="432479"/>
                </a:lnTo>
                <a:lnTo>
                  <a:pt x="1437446" y="427096"/>
                </a:lnTo>
                <a:close/>
              </a:path>
              <a:path w="1869440" h="819785">
                <a:moveTo>
                  <a:pt x="1402141" y="423519"/>
                </a:moveTo>
                <a:lnTo>
                  <a:pt x="1400506" y="428752"/>
                </a:lnTo>
                <a:lnTo>
                  <a:pt x="1402491" y="423641"/>
                </a:lnTo>
                <a:lnTo>
                  <a:pt x="1402141" y="423519"/>
                </a:lnTo>
                <a:close/>
              </a:path>
              <a:path w="1869440" h="819785">
                <a:moveTo>
                  <a:pt x="1402317" y="423574"/>
                </a:moveTo>
                <a:lnTo>
                  <a:pt x="1402491" y="423641"/>
                </a:lnTo>
                <a:lnTo>
                  <a:pt x="1400506" y="428752"/>
                </a:lnTo>
                <a:lnTo>
                  <a:pt x="1415902" y="428752"/>
                </a:lnTo>
                <a:lnTo>
                  <a:pt x="1415957" y="427977"/>
                </a:lnTo>
                <a:lnTo>
                  <a:pt x="1416447" y="427977"/>
                </a:lnTo>
                <a:lnTo>
                  <a:pt x="1402317" y="423574"/>
                </a:lnTo>
                <a:close/>
              </a:path>
              <a:path w="1869440" h="819785">
                <a:moveTo>
                  <a:pt x="1416447" y="427977"/>
                </a:moveTo>
                <a:lnTo>
                  <a:pt x="1415957" y="427977"/>
                </a:lnTo>
                <a:lnTo>
                  <a:pt x="1416593" y="428023"/>
                </a:lnTo>
                <a:lnTo>
                  <a:pt x="1416447" y="427977"/>
                </a:lnTo>
                <a:close/>
              </a:path>
              <a:path w="1869440" h="819785">
                <a:moveTo>
                  <a:pt x="1436640" y="425375"/>
                </a:moveTo>
                <a:lnTo>
                  <a:pt x="1432683" y="427225"/>
                </a:lnTo>
                <a:lnTo>
                  <a:pt x="1433355" y="427096"/>
                </a:lnTo>
                <a:lnTo>
                  <a:pt x="1437446" y="427096"/>
                </a:lnTo>
                <a:lnTo>
                  <a:pt x="1436640" y="425375"/>
                </a:lnTo>
                <a:close/>
              </a:path>
              <a:path w="1869440" h="819785">
                <a:moveTo>
                  <a:pt x="1402176" y="423519"/>
                </a:moveTo>
                <a:lnTo>
                  <a:pt x="1402317" y="423574"/>
                </a:lnTo>
                <a:lnTo>
                  <a:pt x="1402176" y="423519"/>
                </a:lnTo>
                <a:close/>
              </a:path>
              <a:path w="1869440" h="819785">
                <a:moveTo>
                  <a:pt x="1461796" y="404226"/>
                </a:moveTo>
                <a:lnTo>
                  <a:pt x="1449532" y="416731"/>
                </a:lnTo>
                <a:lnTo>
                  <a:pt x="1457373" y="424403"/>
                </a:lnTo>
                <a:lnTo>
                  <a:pt x="1469779" y="411751"/>
                </a:lnTo>
                <a:lnTo>
                  <a:pt x="1473263" y="408016"/>
                </a:lnTo>
                <a:lnTo>
                  <a:pt x="1465763" y="408016"/>
                </a:lnTo>
                <a:lnTo>
                  <a:pt x="1461747" y="404280"/>
                </a:lnTo>
                <a:close/>
              </a:path>
              <a:path w="1869440" h="819785">
                <a:moveTo>
                  <a:pt x="1461842" y="404179"/>
                </a:moveTo>
                <a:lnTo>
                  <a:pt x="1465763" y="408016"/>
                </a:lnTo>
                <a:lnTo>
                  <a:pt x="1461842" y="404179"/>
                </a:lnTo>
                <a:close/>
              </a:path>
              <a:path w="1869440" h="819785">
                <a:moveTo>
                  <a:pt x="1476840" y="404179"/>
                </a:moveTo>
                <a:lnTo>
                  <a:pt x="1461842" y="404179"/>
                </a:lnTo>
                <a:lnTo>
                  <a:pt x="1465763" y="408016"/>
                </a:lnTo>
                <a:lnTo>
                  <a:pt x="1473263" y="408016"/>
                </a:lnTo>
                <a:lnTo>
                  <a:pt x="1476840" y="404179"/>
                </a:lnTo>
                <a:close/>
              </a:path>
              <a:path w="1869440" h="819785">
                <a:moveTo>
                  <a:pt x="1477437" y="387453"/>
                </a:moveTo>
                <a:lnTo>
                  <a:pt x="1461796" y="404226"/>
                </a:lnTo>
                <a:lnTo>
                  <a:pt x="1476840" y="404179"/>
                </a:lnTo>
                <a:lnTo>
                  <a:pt x="1485469" y="394925"/>
                </a:lnTo>
                <a:lnTo>
                  <a:pt x="1477437" y="387453"/>
                </a:lnTo>
                <a:close/>
              </a:path>
              <a:path w="1869440" h="819785">
                <a:moveTo>
                  <a:pt x="1509095" y="364371"/>
                </a:moveTo>
                <a:lnTo>
                  <a:pt x="1508485" y="364472"/>
                </a:lnTo>
                <a:lnTo>
                  <a:pt x="1499906" y="367434"/>
                </a:lnTo>
                <a:lnTo>
                  <a:pt x="1499477" y="367649"/>
                </a:lnTo>
                <a:lnTo>
                  <a:pt x="1490353" y="373828"/>
                </a:lnTo>
                <a:lnTo>
                  <a:pt x="1496513" y="382902"/>
                </a:lnTo>
                <a:lnTo>
                  <a:pt x="1504285" y="377638"/>
                </a:lnTo>
                <a:lnTo>
                  <a:pt x="1503949" y="377638"/>
                </a:lnTo>
                <a:lnTo>
                  <a:pt x="1502156" y="372457"/>
                </a:lnTo>
                <a:lnTo>
                  <a:pt x="1509668" y="372457"/>
                </a:lnTo>
                <a:lnTo>
                  <a:pt x="1509686" y="369857"/>
                </a:lnTo>
                <a:lnTo>
                  <a:pt x="1530116" y="369857"/>
                </a:lnTo>
                <a:lnTo>
                  <a:pt x="1527578" y="368005"/>
                </a:lnTo>
                <a:lnTo>
                  <a:pt x="1527141" y="367769"/>
                </a:lnTo>
                <a:lnTo>
                  <a:pt x="1518532" y="364546"/>
                </a:lnTo>
                <a:lnTo>
                  <a:pt x="1517902" y="364430"/>
                </a:lnTo>
                <a:lnTo>
                  <a:pt x="1509095" y="364371"/>
                </a:lnTo>
                <a:close/>
              </a:path>
              <a:path w="1869440" h="819785">
                <a:moveTo>
                  <a:pt x="1522114" y="377596"/>
                </a:moveTo>
                <a:lnTo>
                  <a:pt x="1526784" y="381004"/>
                </a:lnTo>
                <a:lnTo>
                  <a:pt x="1529085" y="377859"/>
                </a:lnTo>
                <a:lnTo>
                  <a:pt x="1522818" y="377859"/>
                </a:lnTo>
                <a:lnTo>
                  <a:pt x="1522114" y="377596"/>
                </a:lnTo>
                <a:close/>
              </a:path>
              <a:path w="1869440" h="819785">
                <a:moveTo>
                  <a:pt x="1524745" y="372727"/>
                </a:moveTo>
                <a:lnTo>
                  <a:pt x="1521507" y="377153"/>
                </a:lnTo>
                <a:lnTo>
                  <a:pt x="1522114" y="377596"/>
                </a:lnTo>
                <a:lnTo>
                  <a:pt x="1522818" y="377859"/>
                </a:lnTo>
                <a:lnTo>
                  <a:pt x="1524745" y="372727"/>
                </a:lnTo>
                <a:close/>
              </a:path>
              <a:path w="1869440" h="819785">
                <a:moveTo>
                  <a:pt x="1532839" y="372727"/>
                </a:moveTo>
                <a:lnTo>
                  <a:pt x="1524745" y="372727"/>
                </a:lnTo>
                <a:lnTo>
                  <a:pt x="1522818" y="377859"/>
                </a:lnTo>
                <a:lnTo>
                  <a:pt x="1529085" y="377859"/>
                </a:lnTo>
                <a:lnTo>
                  <a:pt x="1532839" y="372727"/>
                </a:lnTo>
                <a:close/>
              </a:path>
              <a:path w="1869440" h="819785">
                <a:moveTo>
                  <a:pt x="1502156" y="372457"/>
                </a:moveTo>
                <a:lnTo>
                  <a:pt x="1503949" y="377638"/>
                </a:lnTo>
                <a:lnTo>
                  <a:pt x="1504635" y="377401"/>
                </a:lnTo>
                <a:lnTo>
                  <a:pt x="1505236" y="376994"/>
                </a:lnTo>
                <a:lnTo>
                  <a:pt x="1502156" y="372457"/>
                </a:lnTo>
                <a:close/>
              </a:path>
              <a:path w="1869440" h="819785">
                <a:moveTo>
                  <a:pt x="1504635" y="377401"/>
                </a:moveTo>
                <a:lnTo>
                  <a:pt x="1503949" y="377638"/>
                </a:lnTo>
                <a:lnTo>
                  <a:pt x="1504285" y="377638"/>
                </a:lnTo>
                <a:lnTo>
                  <a:pt x="1504635" y="377401"/>
                </a:lnTo>
                <a:close/>
              </a:path>
              <a:path w="1869440" h="819785">
                <a:moveTo>
                  <a:pt x="1530184" y="369907"/>
                </a:moveTo>
                <a:lnTo>
                  <a:pt x="1517215" y="369907"/>
                </a:lnTo>
                <a:lnTo>
                  <a:pt x="1517179" y="375389"/>
                </a:lnTo>
                <a:lnTo>
                  <a:pt x="1516221" y="375389"/>
                </a:lnTo>
                <a:lnTo>
                  <a:pt x="1522114" y="377596"/>
                </a:lnTo>
                <a:lnTo>
                  <a:pt x="1521507" y="377153"/>
                </a:lnTo>
                <a:lnTo>
                  <a:pt x="1522797" y="375389"/>
                </a:lnTo>
                <a:lnTo>
                  <a:pt x="1517179" y="375389"/>
                </a:lnTo>
                <a:lnTo>
                  <a:pt x="1522802" y="375382"/>
                </a:lnTo>
                <a:lnTo>
                  <a:pt x="1524745" y="372727"/>
                </a:lnTo>
                <a:lnTo>
                  <a:pt x="1532839" y="372727"/>
                </a:lnTo>
                <a:lnTo>
                  <a:pt x="1533260" y="372152"/>
                </a:lnTo>
                <a:lnTo>
                  <a:pt x="1530184" y="369907"/>
                </a:lnTo>
                <a:close/>
              </a:path>
              <a:path w="1869440" h="819785">
                <a:moveTo>
                  <a:pt x="1509668" y="372457"/>
                </a:moveTo>
                <a:lnTo>
                  <a:pt x="1502156" y="372457"/>
                </a:lnTo>
                <a:lnTo>
                  <a:pt x="1505236" y="376994"/>
                </a:lnTo>
                <a:lnTo>
                  <a:pt x="1504635" y="377401"/>
                </a:lnTo>
                <a:lnTo>
                  <a:pt x="1510589" y="375345"/>
                </a:lnTo>
                <a:lnTo>
                  <a:pt x="1509649" y="375339"/>
                </a:lnTo>
                <a:lnTo>
                  <a:pt x="1509668" y="372457"/>
                </a:lnTo>
                <a:close/>
              </a:path>
              <a:path w="1869440" h="819785">
                <a:moveTo>
                  <a:pt x="1517215" y="369907"/>
                </a:moveTo>
                <a:lnTo>
                  <a:pt x="1515289" y="375040"/>
                </a:lnTo>
                <a:lnTo>
                  <a:pt x="1516203" y="375382"/>
                </a:lnTo>
                <a:lnTo>
                  <a:pt x="1517179" y="375389"/>
                </a:lnTo>
                <a:lnTo>
                  <a:pt x="1517215" y="369907"/>
                </a:lnTo>
                <a:close/>
              </a:path>
              <a:path w="1869440" h="819785">
                <a:moveTo>
                  <a:pt x="1530116" y="369857"/>
                </a:moveTo>
                <a:lnTo>
                  <a:pt x="1509686" y="369857"/>
                </a:lnTo>
                <a:lnTo>
                  <a:pt x="1511473" y="375040"/>
                </a:lnTo>
                <a:lnTo>
                  <a:pt x="1510589" y="375345"/>
                </a:lnTo>
                <a:lnTo>
                  <a:pt x="1516203" y="375382"/>
                </a:lnTo>
                <a:lnTo>
                  <a:pt x="1515289" y="375038"/>
                </a:lnTo>
                <a:lnTo>
                  <a:pt x="1517215" y="369907"/>
                </a:lnTo>
                <a:lnTo>
                  <a:pt x="1530184" y="369907"/>
                </a:lnTo>
                <a:close/>
              </a:path>
              <a:path w="1869440" h="819785">
                <a:moveTo>
                  <a:pt x="1509686" y="369857"/>
                </a:moveTo>
                <a:lnTo>
                  <a:pt x="1509649" y="375339"/>
                </a:lnTo>
                <a:lnTo>
                  <a:pt x="1510607" y="375339"/>
                </a:lnTo>
                <a:lnTo>
                  <a:pt x="1511479" y="375038"/>
                </a:lnTo>
                <a:lnTo>
                  <a:pt x="1509686" y="369857"/>
                </a:lnTo>
                <a:close/>
              </a:path>
              <a:path w="1869440" h="819785">
                <a:moveTo>
                  <a:pt x="1546628" y="385928"/>
                </a:moveTo>
                <a:lnTo>
                  <a:pt x="1537741" y="392364"/>
                </a:lnTo>
                <a:lnTo>
                  <a:pt x="1549165" y="408102"/>
                </a:lnTo>
                <a:lnTo>
                  <a:pt x="1561306" y="425311"/>
                </a:lnTo>
                <a:lnTo>
                  <a:pt x="1570278" y="418995"/>
                </a:lnTo>
                <a:lnTo>
                  <a:pt x="1558052" y="401667"/>
                </a:lnTo>
                <a:lnTo>
                  <a:pt x="1546628" y="385928"/>
                </a:lnTo>
                <a:close/>
              </a:path>
              <a:path w="1869440" h="819785">
                <a:moveTo>
                  <a:pt x="1580395" y="433334"/>
                </a:moveTo>
                <a:lnTo>
                  <a:pt x="1571423" y="439650"/>
                </a:lnTo>
                <a:lnTo>
                  <a:pt x="1574429" y="443911"/>
                </a:lnTo>
                <a:lnTo>
                  <a:pt x="1574664" y="444183"/>
                </a:lnTo>
                <a:lnTo>
                  <a:pt x="1602229" y="460611"/>
                </a:lnTo>
                <a:lnTo>
                  <a:pt x="1602861" y="460611"/>
                </a:lnTo>
                <a:lnTo>
                  <a:pt x="1610413" y="459301"/>
                </a:lnTo>
                <a:lnTo>
                  <a:pt x="1610939" y="459113"/>
                </a:lnTo>
                <a:lnTo>
                  <a:pt x="1611988" y="458547"/>
                </a:lnTo>
                <a:lnTo>
                  <a:pt x="1610127" y="455102"/>
                </a:lnTo>
                <a:lnTo>
                  <a:pt x="1602551" y="455102"/>
                </a:lnTo>
                <a:lnTo>
                  <a:pt x="1602361" y="454003"/>
                </a:lnTo>
                <a:lnTo>
                  <a:pt x="1596276" y="454003"/>
                </a:lnTo>
                <a:lnTo>
                  <a:pt x="1596981" y="449987"/>
                </a:lnTo>
                <a:lnTo>
                  <a:pt x="1588746" y="449987"/>
                </a:lnTo>
                <a:lnTo>
                  <a:pt x="1591331" y="445152"/>
                </a:lnTo>
                <a:lnTo>
                  <a:pt x="1591619" y="445152"/>
                </a:lnTo>
                <a:lnTo>
                  <a:pt x="1586674" y="440458"/>
                </a:lnTo>
                <a:lnTo>
                  <a:pt x="1578707" y="440458"/>
                </a:lnTo>
                <a:lnTo>
                  <a:pt x="1582488" y="436484"/>
                </a:lnTo>
                <a:lnTo>
                  <a:pt x="1582618" y="436484"/>
                </a:lnTo>
                <a:lnTo>
                  <a:pt x="1580395" y="433334"/>
                </a:lnTo>
                <a:close/>
              </a:path>
              <a:path w="1869440" h="819785">
                <a:moveTo>
                  <a:pt x="1602560" y="449538"/>
                </a:moveTo>
                <a:lnTo>
                  <a:pt x="1601620" y="449700"/>
                </a:lnTo>
                <a:lnTo>
                  <a:pt x="1602551" y="455102"/>
                </a:lnTo>
                <a:lnTo>
                  <a:pt x="1603449" y="449987"/>
                </a:lnTo>
                <a:lnTo>
                  <a:pt x="1603483" y="449700"/>
                </a:lnTo>
                <a:lnTo>
                  <a:pt x="1602560" y="449538"/>
                </a:lnTo>
                <a:close/>
              </a:path>
              <a:path w="1869440" h="819785">
                <a:moveTo>
                  <a:pt x="1607894" y="448621"/>
                </a:moveTo>
                <a:lnTo>
                  <a:pt x="1602560" y="449538"/>
                </a:lnTo>
                <a:lnTo>
                  <a:pt x="1603483" y="449700"/>
                </a:lnTo>
                <a:lnTo>
                  <a:pt x="1603449" y="449987"/>
                </a:lnTo>
                <a:lnTo>
                  <a:pt x="1602551" y="455102"/>
                </a:lnTo>
                <a:lnTo>
                  <a:pt x="1610127" y="455102"/>
                </a:lnTo>
                <a:lnTo>
                  <a:pt x="1609544" y="454023"/>
                </a:lnTo>
                <a:lnTo>
                  <a:pt x="1608826" y="454023"/>
                </a:lnTo>
                <a:lnTo>
                  <a:pt x="1606402" y="449538"/>
                </a:lnTo>
                <a:lnTo>
                  <a:pt x="1606278" y="449167"/>
                </a:lnTo>
                <a:lnTo>
                  <a:pt x="1606775" y="448899"/>
                </a:lnTo>
                <a:lnTo>
                  <a:pt x="1607942" y="448899"/>
                </a:lnTo>
                <a:lnTo>
                  <a:pt x="1607894" y="448621"/>
                </a:lnTo>
                <a:close/>
              </a:path>
              <a:path w="1869440" h="819785">
                <a:moveTo>
                  <a:pt x="1606775" y="448899"/>
                </a:moveTo>
                <a:lnTo>
                  <a:pt x="1606219" y="449199"/>
                </a:lnTo>
                <a:lnTo>
                  <a:pt x="1608826" y="454023"/>
                </a:lnTo>
                <a:lnTo>
                  <a:pt x="1608489" y="452072"/>
                </a:lnTo>
                <a:lnTo>
                  <a:pt x="1606775" y="448899"/>
                </a:lnTo>
                <a:close/>
              </a:path>
              <a:path w="1869440" h="819785">
                <a:moveTo>
                  <a:pt x="1608489" y="452072"/>
                </a:moveTo>
                <a:lnTo>
                  <a:pt x="1608826" y="454023"/>
                </a:lnTo>
                <a:lnTo>
                  <a:pt x="1609544" y="454023"/>
                </a:lnTo>
                <a:lnTo>
                  <a:pt x="1608489" y="452072"/>
                </a:lnTo>
                <a:close/>
              </a:path>
              <a:path w="1869440" h="819785">
                <a:moveTo>
                  <a:pt x="1597224" y="448603"/>
                </a:moveTo>
                <a:lnTo>
                  <a:pt x="1596276" y="454003"/>
                </a:lnTo>
                <a:lnTo>
                  <a:pt x="1598861" y="449167"/>
                </a:lnTo>
                <a:lnTo>
                  <a:pt x="1598087" y="448754"/>
                </a:lnTo>
                <a:lnTo>
                  <a:pt x="1597224" y="448603"/>
                </a:lnTo>
                <a:close/>
              </a:path>
              <a:path w="1869440" h="819785">
                <a:moveTo>
                  <a:pt x="1598087" y="448754"/>
                </a:moveTo>
                <a:lnTo>
                  <a:pt x="1598861" y="449167"/>
                </a:lnTo>
                <a:lnTo>
                  <a:pt x="1596276" y="454003"/>
                </a:lnTo>
                <a:lnTo>
                  <a:pt x="1602361" y="454003"/>
                </a:lnTo>
                <a:lnTo>
                  <a:pt x="1601620" y="449700"/>
                </a:lnTo>
                <a:lnTo>
                  <a:pt x="1602560" y="449538"/>
                </a:lnTo>
                <a:lnTo>
                  <a:pt x="1598087" y="448754"/>
                </a:lnTo>
                <a:close/>
              </a:path>
              <a:path w="1869440" h="819785">
                <a:moveTo>
                  <a:pt x="1607942" y="448899"/>
                </a:moveTo>
                <a:lnTo>
                  <a:pt x="1606775" y="448899"/>
                </a:lnTo>
                <a:lnTo>
                  <a:pt x="1608489" y="452072"/>
                </a:lnTo>
                <a:lnTo>
                  <a:pt x="1607942" y="448899"/>
                </a:lnTo>
                <a:close/>
              </a:path>
              <a:path w="1869440" h="819785">
                <a:moveTo>
                  <a:pt x="1591331" y="445152"/>
                </a:moveTo>
                <a:lnTo>
                  <a:pt x="1588746" y="449987"/>
                </a:lnTo>
                <a:lnTo>
                  <a:pt x="1592527" y="446014"/>
                </a:lnTo>
                <a:lnTo>
                  <a:pt x="1591988" y="445502"/>
                </a:lnTo>
                <a:lnTo>
                  <a:pt x="1591331" y="445152"/>
                </a:lnTo>
                <a:close/>
              </a:path>
              <a:path w="1869440" h="819785">
                <a:moveTo>
                  <a:pt x="1591988" y="445502"/>
                </a:moveTo>
                <a:lnTo>
                  <a:pt x="1592527" y="446014"/>
                </a:lnTo>
                <a:lnTo>
                  <a:pt x="1588746" y="449987"/>
                </a:lnTo>
                <a:lnTo>
                  <a:pt x="1596981" y="449987"/>
                </a:lnTo>
                <a:lnTo>
                  <a:pt x="1597224" y="448603"/>
                </a:lnTo>
                <a:lnTo>
                  <a:pt x="1597804" y="448603"/>
                </a:lnTo>
                <a:lnTo>
                  <a:pt x="1591988" y="445502"/>
                </a:lnTo>
                <a:close/>
              </a:path>
              <a:path w="1869440" h="819785">
                <a:moveTo>
                  <a:pt x="1597804" y="448603"/>
                </a:moveTo>
                <a:lnTo>
                  <a:pt x="1597224" y="448603"/>
                </a:lnTo>
                <a:lnTo>
                  <a:pt x="1598087" y="448754"/>
                </a:lnTo>
                <a:lnTo>
                  <a:pt x="1597804" y="448603"/>
                </a:lnTo>
                <a:close/>
              </a:path>
              <a:path w="1869440" h="819785">
                <a:moveTo>
                  <a:pt x="1591619" y="445152"/>
                </a:moveTo>
                <a:lnTo>
                  <a:pt x="1591331" y="445152"/>
                </a:lnTo>
                <a:lnTo>
                  <a:pt x="1591988" y="445502"/>
                </a:lnTo>
                <a:lnTo>
                  <a:pt x="1591619" y="445152"/>
                </a:lnTo>
                <a:close/>
              </a:path>
              <a:path w="1869440" h="819785">
                <a:moveTo>
                  <a:pt x="1582488" y="436484"/>
                </a:moveTo>
                <a:lnTo>
                  <a:pt x="1578707" y="440458"/>
                </a:lnTo>
                <a:lnTo>
                  <a:pt x="1583193" y="437300"/>
                </a:lnTo>
                <a:lnTo>
                  <a:pt x="1582881" y="436857"/>
                </a:lnTo>
                <a:lnTo>
                  <a:pt x="1582488" y="436484"/>
                </a:lnTo>
                <a:close/>
              </a:path>
              <a:path w="1869440" h="819785">
                <a:moveTo>
                  <a:pt x="1582881" y="436857"/>
                </a:moveTo>
                <a:lnTo>
                  <a:pt x="1583193" y="437300"/>
                </a:lnTo>
                <a:lnTo>
                  <a:pt x="1578707" y="440458"/>
                </a:lnTo>
                <a:lnTo>
                  <a:pt x="1586674" y="440458"/>
                </a:lnTo>
                <a:lnTo>
                  <a:pt x="1582881" y="436857"/>
                </a:lnTo>
                <a:close/>
              </a:path>
              <a:path w="1869440" h="819785">
                <a:moveTo>
                  <a:pt x="1582618" y="436484"/>
                </a:moveTo>
                <a:lnTo>
                  <a:pt x="1582488" y="436484"/>
                </a:lnTo>
                <a:lnTo>
                  <a:pt x="1582881" y="436857"/>
                </a:lnTo>
                <a:lnTo>
                  <a:pt x="1582618" y="436484"/>
                </a:lnTo>
                <a:close/>
              </a:path>
              <a:path w="1869440" h="819785">
                <a:moveTo>
                  <a:pt x="1621074" y="438106"/>
                </a:moveTo>
                <a:lnTo>
                  <a:pt x="1619683" y="439396"/>
                </a:lnTo>
                <a:lnTo>
                  <a:pt x="1627152" y="447429"/>
                </a:lnTo>
                <a:lnTo>
                  <a:pt x="1629095" y="445627"/>
                </a:lnTo>
                <a:lnTo>
                  <a:pt x="1629482" y="445167"/>
                </a:lnTo>
                <a:lnTo>
                  <a:pt x="1632075" y="441815"/>
                </a:lnTo>
                <a:lnTo>
                  <a:pt x="1625140" y="441815"/>
                </a:lnTo>
                <a:lnTo>
                  <a:pt x="1620797" y="438463"/>
                </a:lnTo>
                <a:lnTo>
                  <a:pt x="1621074" y="438106"/>
                </a:lnTo>
                <a:close/>
              </a:path>
              <a:path w="1869440" h="819785">
                <a:moveTo>
                  <a:pt x="1621405" y="437799"/>
                </a:moveTo>
                <a:lnTo>
                  <a:pt x="1621074" y="438106"/>
                </a:lnTo>
                <a:lnTo>
                  <a:pt x="1620797" y="438463"/>
                </a:lnTo>
                <a:lnTo>
                  <a:pt x="1625140" y="441815"/>
                </a:lnTo>
                <a:lnTo>
                  <a:pt x="1621405" y="437799"/>
                </a:lnTo>
                <a:close/>
              </a:path>
              <a:path w="1869440" h="819785">
                <a:moveTo>
                  <a:pt x="1635181" y="437799"/>
                </a:moveTo>
                <a:lnTo>
                  <a:pt x="1621405" y="437799"/>
                </a:lnTo>
                <a:lnTo>
                  <a:pt x="1625140" y="441815"/>
                </a:lnTo>
                <a:lnTo>
                  <a:pt x="1632075" y="441815"/>
                </a:lnTo>
                <a:lnTo>
                  <a:pt x="1635181" y="437799"/>
                </a:lnTo>
                <a:close/>
              </a:path>
              <a:path w="1869440" h="819785">
                <a:moveTo>
                  <a:pt x="1632029" y="423947"/>
                </a:moveTo>
                <a:lnTo>
                  <a:pt x="1621074" y="438106"/>
                </a:lnTo>
                <a:lnTo>
                  <a:pt x="1621405" y="437799"/>
                </a:lnTo>
                <a:lnTo>
                  <a:pt x="1635181" y="437799"/>
                </a:lnTo>
                <a:lnTo>
                  <a:pt x="1640896" y="430410"/>
                </a:lnTo>
                <a:lnTo>
                  <a:pt x="1643184" y="427218"/>
                </a:lnTo>
                <a:lnTo>
                  <a:pt x="1636434" y="427218"/>
                </a:lnTo>
                <a:lnTo>
                  <a:pt x="1631972" y="424027"/>
                </a:lnTo>
                <a:close/>
              </a:path>
              <a:path w="1869440" h="819785">
                <a:moveTo>
                  <a:pt x="1632092" y="423866"/>
                </a:moveTo>
                <a:lnTo>
                  <a:pt x="1631972" y="424027"/>
                </a:lnTo>
                <a:lnTo>
                  <a:pt x="1636434" y="427218"/>
                </a:lnTo>
                <a:lnTo>
                  <a:pt x="1632092" y="423866"/>
                </a:lnTo>
                <a:close/>
              </a:path>
              <a:path w="1869440" h="819785">
                <a:moveTo>
                  <a:pt x="1645587" y="423866"/>
                </a:moveTo>
                <a:lnTo>
                  <a:pt x="1632092" y="423866"/>
                </a:lnTo>
                <a:lnTo>
                  <a:pt x="1636434" y="427218"/>
                </a:lnTo>
                <a:lnTo>
                  <a:pt x="1643184" y="427218"/>
                </a:lnTo>
                <a:lnTo>
                  <a:pt x="1645587" y="423866"/>
                </a:lnTo>
                <a:close/>
              </a:path>
              <a:path w="1869440" h="819785">
                <a:moveTo>
                  <a:pt x="1643495" y="407953"/>
                </a:moveTo>
                <a:lnTo>
                  <a:pt x="1632029" y="423947"/>
                </a:lnTo>
                <a:lnTo>
                  <a:pt x="1645587" y="423866"/>
                </a:lnTo>
                <a:lnTo>
                  <a:pt x="1652419" y="414335"/>
                </a:lnTo>
                <a:lnTo>
                  <a:pt x="1643495" y="407953"/>
                </a:lnTo>
                <a:close/>
              </a:path>
              <a:path w="1869440" h="819785">
                <a:moveTo>
                  <a:pt x="1684128" y="363677"/>
                </a:moveTo>
                <a:lnTo>
                  <a:pt x="1653719" y="393691"/>
                </a:lnTo>
                <a:lnTo>
                  <a:pt x="1662643" y="400073"/>
                </a:lnTo>
                <a:lnTo>
                  <a:pt x="1675256" y="382479"/>
                </a:lnTo>
                <a:lnTo>
                  <a:pt x="1675005" y="382479"/>
                </a:lnTo>
                <a:lnTo>
                  <a:pt x="1671572" y="378202"/>
                </a:lnTo>
                <a:lnTo>
                  <a:pt x="1680346" y="378202"/>
                </a:lnTo>
                <a:lnTo>
                  <a:pt x="1682805" y="376233"/>
                </a:lnTo>
                <a:lnTo>
                  <a:pt x="1682455" y="376233"/>
                </a:lnTo>
                <a:lnTo>
                  <a:pt x="1680357" y="371168"/>
                </a:lnTo>
                <a:lnTo>
                  <a:pt x="1687231" y="371168"/>
                </a:lnTo>
                <a:lnTo>
                  <a:pt x="1684128" y="363677"/>
                </a:lnTo>
                <a:close/>
              </a:path>
              <a:path w="1869440" h="819785">
                <a:moveTo>
                  <a:pt x="1671572" y="378202"/>
                </a:moveTo>
                <a:lnTo>
                  <a:pt x="1675005" y="382479"/>
                </a:lnTo>
                <a:lnTo>
                  <a:pt x="1675595" y="382006"/>
                </a:lnTo>
                <a:lnTo>
                  <a:pt x="1676034" y="381393"/>
                </a:lnTo>
                <a:lnTo>
                  <a:pt x="1671572" y="378202"/>
                </a:lnTo>
                <a:close/>
              </a:path>
              <a:path w="1869440" h="819785">
                <a:moveTo>
                  <a:pt x="1675595" y="382006"/>
                </a:moveTo>
                <a:lnTo>
                  <a:pt x="1675005" y="382479"/>
                </a:lnTo>
                <a:lnTo>
                  <a:pt x="1675256" y="382479"/>
                </a:lnTo>
                <a:lnTo>
                  <a:pt x="1675595" y="382006"/>
                </a:lnTo>
                <a:close/>
              </a:path>
              <a:path w="1869440" h="819785">
                <a:moveTo>
                  <a:pt x="1680346" y="378202"/>
                </a:moveTo>
                <a:lnTo>
                  <a:pt x="1671572" y="378202"/>
                </a:lnTo>
                <a:lnTo>
                  <a:pt x="1676034" y="381393"/>
                </a:lnTo>
                <a:lnTo>
                  <a:pt x="1675595" y="382006"/>
                </a:lnTo>
                <a:lnTo>
                  <a:pt x="1680346" y="378202"/>
                </a:lnTo>
                <a:close/>
              </a:path>
              <a:path w="1869440" h="819785">
                <a:moveTo>
                  <a:pt x="1680357" y="371168"/>
                </a:moveTo>
                <a:lnTo>
                  <a:pt x="1682455" y="376233"/>
                </a:lnTo>
                <a:lnTo>
                  <a:pt x="1683178" y="375934"/>
                </a:lnTo>
                <a:lnTo>
                  <a:pt x="1683790" y="375444"/>
                </a:lnTo>
                <a:lnTo>
                  <a:pt x="1680357" y="371168"/>
                </a:lnTo>
                <a:close/>
              </a:path>
              <a:path w="1869440" h="819785">
                <a:moveTo>
                  <a:pt x="1683178" y="375934"/>
                </a:moveTo>
                <a:lnTo>
                  <a:pt x="1682455" y="376233"/>
                </a:lnTo>
                <a:lnTo>
                  <a:pt x="1682805" y="376233"/>
                </a:lnTo>
                <a:lnTo>
                  <a:pt x="1683178" y="375934"/>
                </a:lnTo>
                <a:close/>
              </a:path>
              <a:path w="1869440" h="819785">
                <a:moveTo>
                  <a:pt x="1687231" y="371168"/>
                </a:moveTo>
                <a:lnTo>
                  <a:pt x="1680357" y="371168"/>
                </a:lnTo>
                <a:lnTo>
                  <a:pt x="1683790" y="375444"/>
                </a:lnTo>
                <a:lnTo>
                  <a:pt x="1683178" y="375934"/>
                </a:lnTo>
                <a:lnTo>
                  <a:pt x="1688324" y="373808"/>
                </a:lnTo>
                <a:lnTo>
                  <a:pt x="1687231" y="371168"/>
                </a:lnTo>
                <a:close/>
              </a:path>
              <a:path w="1869440" h="819785">
                <a:moveTo>
                  <a:pt x="1727492" y="385523"/>
                </a:moveTo>
                <a:lnTo>
                  <a:pt x="1720515" y="385523"/>
                </a:lnTo>
                <a:lnTo>
                  <a:pt x="1716630" y="389396"/>
                </a:lnTo>
                <a:lnTo>
                  <a:pt x="1727051" y="402718"/>
                </a:lnTo>
                <a:lnTo>
                  <a:pt x="1735685" y="395949"/>
                </a:lnTo>
                <a:lnTo>
                  <a:pt x="1727492" y="385523"/>
                </a:lnTo>
                <a:close/>
              </a:path>
              <a:path w="1869440" h="819785">
                <a:moveTo>
                  <a:pt x="1716400" y="389166"/>
                </a:moveTo>
                <a:lnTo>
                  <a:pt x="1716581" y="389396"/>
                </a:lnTo>
                <a:lnTo>
                  <a:pt x="1716400" y="389166"/>
                </a:lnTo>
                <a:close/>
              </a:path>
              <a:path w="1869440" h="819785">
                <a:moveTo>
                  <a:pt x="1720515" y="385523"/>
                </a:moveTo>
                <a:lnTo>
                  <a:pt x="1716198" y="388908"/>
                </a:lnTo>
                <a:lnTo>
                  <a:pt x="1716400" y="389166"/>
                </a:lnTo>
                <a:lnTo>
                  <a:pt x="1716630" y="389396"/>
                </a:lnTo>
                <a:lnTo>
                  <a:pt x="1720515" y="385523"/>
                </a:lnTo>
                <a:close/>
              </a:path>
              <a:path w="1869440" h="819785">
                <a:moveTo>
                  <a:pt x="1706959" y="379719"/>
                </a:moveTo>
                <a:lnTo>
                  <a:pt x="1716400" y="389166"/>
                </a:lnTo>
                <a:lnTo>
                  <a:pt x="1716198" y="388908"/>
                </a:lnTo>
                <a:lnTo>
                  <a:pt x="1720515" y="385523"/>
                </a:lnTo>
                <a:lnTo>
                  <a:pt x="1727492" y="385523"/>
                </a:lnTo>
                <a:lnTo>
                  <a:pt x="1724697" y="381967"/>
                </a:lnTo>
                <a:lnTo>
                  <a:pt x="1722746" y="380012"/>
                </a:lnTo>
                <a:lnTo>
                  <a:pt x="1707390" y="380012"/>
                </a:lnTo>
                <a:lnTo>
                  <a:pt x="1706959" y="379719"/>
                </a:lnTo>
                <a:close/>
              </a:path>
              <a:path w="1869440" h="819785">
                <a:moveTo>
                  <a:pt x="1710475" y="375478"/>
                </a:moveTo>
                <a:lnTo>
                  <a:pt x="1706591" y="379351"/>
                </a:lnTo>
                <a:lnTo>
                  <a:pt x="1706959" y="379719"/>
                </a:lnTo>
                <a:lnTo>
                  <a:pt x="1707390" y="380012"/>
                </a:lnTo>
                <a:lnTo>
                  <a:pt x="1710475" y="375478"/>
                </a:lnTo>
                <a:close/>
              </a:path>
              <a:path w="1869440" h="819785">
                <a:moveTo>
                  <a:pt x="1718223" y="375478"/>
                </a:moveTo>
                <a:lnTo>
                  <a:pt x="1710475" y="375478"/>
                </a:lnTo>
                <a:lnTo>
                  <a:pt x="1707390" y="380012"/>
                </a:lnTo>
                <a:lnTo>
                  <a:pt x="1722746" y="380012"/>
                </a:lnTo>
                <a:lnTo>
                  <a:pt x="1718223" y="375478"/>
                </a:lnTo>
                <a:close/>
              </a:path>
              <a:path w="1869440" h="819785">
                <a:moveTo>
                  <a:pt x="1706260" y="365989"/>
                </a:moveTo>
                <a:lnTo>
                  <a:pt x="1700091" y="375057"/>
                </a:lnTo>
                <a:lnTo>
                  <a:pt x="1706959" y="379719"/>
                </a:lnTo>
                <a:lnTo>
                  <a:pt x="1706591" y="379351"/>
                </a:lnTo>
                <a:lnTo>
                  <a:pt x="1710475" y="375478"/>
                </a:lnTo>
                <a:lnTo>
                  <a:pt x="1718223" y="375478"/>
                </a:lnTo>
                <a:lnTo>
                  <a:pt x="1714114" y="371360"/>
                </a:lnTo>
                <a:lnTo>
                  <a:pt x="1713847" y="371139"/>
                </a:lnTo>
                <a:lnTo>
                  <a:pt x="1706260" y="365989"/>
                </a:lnTo>
                <a:close/>
              </a:path>
              <a:path w="1869440" h="819785">
                <a:moveTo>
                  <a:pt x="1746586" y="409581"/>
                </a:moveTo>
                <a:lnTo>
                  <a:pt x="1768643" y="445615"/>
                </a:lnTo>
                <a:lnTo>
                  <a:pt x="1773567" y="436935"/>
                </a:lnTo>
                <a:lnTo>
                  <a:pt x="1764437" y="436935"/>
                </a:lnTo>
                <a:lnTo>
                  <a:pt x="1767143" y="432166"/>
                </a:lnTo>
                <a:lnTo>
                  <a:pt x="1767339" y="432166"/>
                </a:lnTo>
                <a:lnTo>
                  <a:pt x="1762583" y="427871"/>
                </a:lnTo>
                <a:lnTo>
                  <a:pt x="1754398" y="427871"/>
                </a:lnTo>
                <a:lnTo>
                  <a:pt x="1758078" y="423805"/>
                </a:lnTo>
                <a:lnTo>
                  <a:pt x="1746586" y="409581"/>
                </a:lnTo>
                <a:close/>
              </a:path>
              <a:path w="1869440" h="819785">
                <a:moveTo>
                  <a:pt x="1767143" y="432166"/>
                </a:moveTo>
                <a:lnTo>
                  <a:pt x="1764437" y="436935"/>
                </a:lnTo>
                <a:lnTo>
                  <a:pt x="1768117" y="432868"/>
                </a:lnTo>
                <a:lnTo>
                  <a:pt x="1767669" y="432464"/>
                </a:lnTo>
                <a:lnTo>
                  <a:pt x="1767143" y="432166"/>
                </a:lnTo>
                <a:close/>
              </a:path>
              <a:path w="1869440" h="819785">
                <a:moveTo>
                  <a:pt x="1767669" y="432464"/>
                </a:moveTo>
                <a:lnTo>
                  <a:pt x="1768117" y="432868"/>
                </a:lnTo>
                <a:lnTo>
                  <a:pt x="1764437" y="436935"/>
                </a:lnTo>
                <a:lnTo>
                  <a:pt x="1773567" y="436935"/>
                </a:lnTo>
                <a:lnTo>
                  <a:pt x="1774054" y="436077"/>
                </a:lnTo>
                <a:lnTo>
                  <a:pt x="1767669" y="432464"/>
                </a:lnTo>
                <a:close/>
              </a:path>
              <a:path w="1869440" h="819785">
                <a:moveTo>
                  <a:pt x="1767339" y="432166"/>
                </a:moveTo>
                <a:lnTo>
                  <a:pt x="1767143" y="432166"/>
                </a:lnTo>
                <a:lnTo>
                  <a:pt x="1767669" y="432464"/>
                </a:lnTo>
                <a:lnTo>
                  <a:pt x="1767339" y="432166"/>
                </a:lnTo>
                <a:close/>
              </a:path>
              <a:path w="1869440" h="819785">
                <a:moveTo>
                  <a:pt x="1758078" y="423805"/>
                </a:moveTo>
                <a:lnTo>
                  <a:pt x="1754398" y="427871"/>
                </a:lnTo>
                <a:lnTo>
                  <a:pt x="1758657" y="424414"/>
                </a:lnTo>
                <a:lnTo>
                  <a:pt x="1758390" y="424087"/>
                </a:lnTo>
                <a:lnTo>
                  <a:pt x="1758078" y="423805"/>
                </a:lnTo>
                <a:close/>
              </a:path>
              <a:path w="1869440" h="819785">
                <a:moveTo>
                  <a:pt x="1758390" y="424087"/>
                </a:moveTo>
                <a:lnTo>
                  <a:pt x="1758657" y="424414"/>
                </a:lnTo>
                <a:lnTo>
                  <a:pt x="1754398" y="427871"/>
                </a:lnTo>
                <a:lnTo>
                  <a:pt x="1762583" y="427871"/>
                </a:lnTo>
                <a:lnTo>
                  <a:pt x="1758390" y="424087"/>
                </a:lnTo>
                <a:close/>
              </a:path>
              <a:path w="1869440" h="819785">
                <a:moveTo>
                  <a:pt x="1758161" y="423805"/>
                </a:moveTo>
                <a:lnTo>
                  <a:pt x="1758390" y="424087"/>
                </a:lnTo>
                <a:lnTo>
                  <a:pt x="1758161" y="423805"/>
                </a:lnTo>
                <a:close/>
              </a:path>
              <a:path w="1869440" h="819785">
                <a:moveTo>
                  <a:pt x="1794540" y="435011"/>
                </a:moveTo>
                <a:lnTo>
                  <a:pt x="1786470" y="438030"/>
                </a:lnTo>
                <a:lnTo>
                  <a:pt x="1790320" y="448297"/>
                </a:lnTo>
                <a:lnTo>
                  <a:pt x="1799392" y="444903"/>
                </a:lnTo>
                <a:lnTo>
                  <a:pt x="1799770" y="444709"/>
                </a:lnTo>
                <a:lnTo>
                  <a:pt x="1806911" y="439919"/>
                </a:lnTo>
                <a:lnTo>
                  <a:pt x="1797066" y="439919"/>
                </a:lnTo>
                <a:lnTo>
                  <a:pt x="1794006" y="435368"/>
                </a:lnTo>
                <a:lnTo>
                  <a:pt x="1794540" y="435011"/>
                </a:lnTo>
                <a:close/>
              </a:path>
              <a:path w="1869440" h="819785">
                <a:moveTo>
                  <a:pt x="1795140" y="434786"/>
                </a:moveTo>
                <a:lnTo>
                  <a:pt x="1794540" y="435011"/>
                </a:lnTo>
                <a:lnTo>
                  <a:pt x="1794006" y="435368"/>
                </a:lnTo>
                <a:lnTo>
                  <a:pt x="1797066" y="439919"/>
                </a:lnTo>
                <a:lnTo>
                  <a:pt x="1795140" y="434786"/>
                </a:lnTo>
                <a:close/>
              </a:path>
              <a:path w="1869440" h="819785">
                <a:moveTo>
                  <a:pt x="1813484" y="434786"/>
                </a:moveTo>
                <a:lnTo>
                  <a:pt x="1795140" y="434786"/>
                </a:lnTo>
                <a:lnTo>
                  <a:pt x="1797066" y="439919"/>
                </a:lnTo>
                <a:lnTo>
                  <a:pt x="1806911" y="439919"/>
                </a:lnTo>
                <a:lnTo>
                  <a:pt x="1810392" y="437585"/>
                </a:lnTo>
                <a:lnTo>
                  <a:pt x="1810809" y="437231"/>
                </a:lnTo>
                <a:lnTo>
                  <a:pt x="1813484" y="434786"/>
                </a:lnTo>
                <a:close/>
              </a:path>
              <a:path w="1869440" h="819785">
                <a:moveTo>
                  <a:pt x="1803703" y="428865"/>
                </a:moveTo>
                <a:lnTo>
                  <a:pt x="1794540" y="435011"/>
                </a:lnTo>
                <a:lnTo>
                  <a:pt x="1795140" y="434786"/>
                </a:lnTo>
                <a:lnTo>
                  <a:pt x="1813484" y="434786"/>
                </a:lnTo>
                <a:lnTo>
                  <a:pt x="1815233" y="433186"/>
                </a:lnTo>
                <a:lnTo>
                  <a:pt x="1807105" y="433186"/>
                </a:lnTo>
                <a:lnTo>
                  <a:pt x="1803401" y="429142"/>
                </a:lnTo>
                <a:lnTo>
                  <a:pt x="1803703" y="428865"/>
                </a:lnTo>
                <a:close/>
              </a:path>
              <a:path w="1869440" h="819785">
                <a:moveTo>
                  <a:pt x="1804046" y="428635"/>
                </a:moveTo>
                <a:lnTo>
                  <a:pt x="1803703" y="428865"/>
                </a:lnTo>
                <a:lnTo>
                  <a:pt x="1803401" y="429142"/>
                </a:lnTo>
                <a:lnTo>
                  <a:pt x="1807105" y="433186"/>
                </a:lnTo>
                <a:lnTo>
                  <a:pt x="1804046" y="428635"/>
                </a:lnTo>
                <a:close/>
              </a:path>
              <a:path w="1869440" h="819785">
                <a:moveTo>
                  <a:pt x="1820211" y="428635"/>
                </a:moveTo>
                <a:lnTo>
                  <a:pt x="1804046" y="428635"/>
                </a:lnTo>
                <a:lnTo>
                  <a:pt x="1807105" y="433186"/>
                </a:lnTo>
                <a:lnTo>
                  <a:pt x="1815233" y="433186"/>
                </a:lnTo>
                <a:lnTo>
                  <a:pt x="1820211" y="428635"/>
                </a:lnTo>
                <a:close/>
              </a:path>
              <a:path w="1869440" h="819785">
                <a:moveTo>
                  <a:pt x="1817563" y="416194"/>
                </a:moveTo>
                <a:lnTo>
                  <a:pt x="1803703" y="428865"/>
                </a:lnTo>
                <a:lnTo>
                  <a:pt x="1804046" y="428635"/>
                </a:lnTo>
                <a:lnTo>
                  <a:pt x="1820211" y="428635"/>
                </a:lnTo>
                <a:lnTo>
                  <a:pt x="1825062" y="424200"/>
                </a:lnTo>
                <a:lnTo>
                  <a:pt x="1817563" y="416194"/>
                </a:lnTo>
                <a:close/>
              </a:path>
              <a:path w="1869440" h="819785">
                <a:moveTo>
                  <a:pt x="1867268" y="380887"/>
                </a:moveTo>
                <a:lnTo>
                  <a:pt x="1830388" y="404210"/>
                </a:lnTo>
                <a:lnTo>
                  <a:pt x="1837887" y="412216"/>
                </a:lnTo>
                <a:lnTo>
                  <a:pt x="1849094" y="401744"/>
                </a:lnTo>
                <a:lnTo>
                  <a:pt x="1848958" y="401744"/>
                </a:lnTo>
                <a:lnTo>
                  <a:pt x="1846008" y="397121"/>
                </a:lnTo>
                <a:lnTo>
                  <a:pt x="1856220" y="397121"/>
                </a:lnTo>
                <a:lnTo>
                  <a:pt x="1859398" y="395098"/>
                </a:lnTo>
                <a:lnTo>
                  <a:pt x="1859136" y="395098"/>
                </a:lnTo>
                <a:lnTo>
                  <a:pt x="1857302" y="389932"/>
                </a:lnTo>
                <a:lnTo>
                  <a:pt x="1867594" y="389932"/>
                </a:lnTo>
                <a:lnTo>
                  <a:pt x="1867342" y="386377"/>
                </a:lnTo>
                <a:lnTo>
                  <a:pt x="1867656" y="386377"/>
                </a:lnTo>
                <a:lnTo>
                  <a:pt x="1867268" y="380887"/>
                </a:lnTo>
                <a:close/>
              </a:path>
              <a:path w="1869440" h="819785">
                <a:moveTo>
                  <a:pt x="1846008" y="397121"/>
                </a:moveTo>
                <a:lnTo>
                  <a:pt x="1848958" y="401744"/>
                </a:lnTo>
                <a:lnTo>
                  <a:pt x="1849385" y="401472"/>
                </a:lnTo>
                <a:lnTo>
                  <a:pt x="1849757" y="401124"/>
                </a:lnTo>
                <a:lnTo>
                  <a:pt x="1846008" y="397121"/>
                </a:lnTo>
                <a:close/>
              </a:path>
              <a:path w="1869440" h="819785">
                <a:moveTo>
                  <a:pt x="1849385" y="401472"/>
                </a:moveTo>
                <a:lnTo>
                  <a:pt x="1848958" y="401744"/>
                </a:lnTo>
                <a:lnTo>
                  <a:pt x="1849094" y="401744"/>
                </a:lnTo>
                <a:lnTo>
                  <a:pt x="1849385" y="401472"/>
                </a:lnTo>
                <a:close/>
              </a:path>
              <a:path w="1869440" h="819785">
                <a:moveTo>
                  <a:pt x="1856220" y="397121"/>
                </a:moveTo>
                <a:lnTo>
                  <a:pt x="1846008" y="397121"/>
                </a:lnTo>
                <a:lnTo>
                  <a:pt x="1849757" y="401124"/>
                </a:lnTo>
                <a:lnTo>
                  <a:pt x="1849385" y="401472"/>
                </a:lnTo>
                <a:lnTo>
                  <a:pt x="1856220" y="397121"/>
                </a:lnTo>
                <a:close/>
              </a:path>
              <a:path w="1869440" h="819785">
                <a:moveTo>
                  <a:pt x="1857302" y="389932"/>
                </a:moveTo>
                <a:lnTo>
                  <a:pt x="1859136" y="395098"/>
                </a:lnTo>
                <a:lnTo>
                  <a:pt x="1859726" y="394890"/>
                </a:lnTo>
                <a:lnTo>
                  <a:pt x="1860252" y="394555"/>
                </a:lnTo>
                <a:lnTo>
                  <a:pt x="1857302" y="389932"/>
                </a:lnTo>
                <a:close/>
              </a:path>
              <a:path w="1869440" h="819785">
                <a:moveTo>
                  <a:pt x="1859726" y="394890"/>
                </a:moveTo>
                <a:lnTo>
                  <a:pt x="1859136" y="395098"/>
                </a:lnTo>
                <a:lnTo>
                  <a:pt x="1859398" y="395098"/>
                </a:lnTo>
                <a:lnTo>
                  <a:pt x="1859726" y="394890"/>
                </a:lnTo>
                <a:close/>
              </a:path>
              <a:path w="1869440" h="819785">
                <a:moveTo>
                  <a:pt x="1867594" y="389932"/>
                </a:moveTo>
                <a:lnTo>
                  <a:pt x="1857302" y="389932"/>
                </a:lnTo>
                <a:lnTo>
                  <a:pt x="1860252" y="394555"/>
                </a:lnTo>
                <a:lnTo>
                  <a:pt x="1859726" y="394890"/>
                </a:lnTo>
                <a:lnTo>
                  <a:pt x="1868325" y="391845"/>
                </a:lnTo>
                <a:lnTo>
                  <a:pt x="1867729" y="391845"/>
                </a:lnTo>
                <a:lnTo>
                  <a:pt x="1867594" y="389932"/>
                </a:lnTo>
                <a:close/>
              </a:path>
              <a:path w="1869440" h="819785">
                <a:moveTo>
                  <a:pt x="1867342" y="386377"/>
                </a:moveTo>
                <a:lnTo>
                  <a:pt x="1867729" y="391845"/>
                </a:lnTo>
                <a:lnTo>
                  <a:pt x="1868042" y="391823"/>
                </a:lnTo>
                <a:lnTo>
                  <a:pt x="1867734" y="387483"/>
                </a:lnTo>
                <a:lnTo>
                  <a:pt x="1867342" y="386377"/>
                </a:lnTo>
                <a:close/>
              </a:path>
              <a:path w="1869440" h="819785">
                <a:moveTo>
                  <a:pt x="1867734" y="387483"/>
                </a:moveTo>
                <a:lnTo>
                  <a:pt x="1868042" y="391823"/>
                </a:lnTo>
                <a:lnTo>
                  <a:pt x="1867729" y="391845"/>
                </a:lnTo>
                <a:lnTo>
                  <a:pt x="1868325" y="391845"/>
                </a:lnTo>
                <a:lnTo>
                  <a:pt x="1869176" y="391543"/>
                </a:lnTo>
                <a:lnTo>
                  <a:pt x="1867734" y="387483"/>
                </a:lnTo>
                <a:close/>
              </a:path>
              <a:path w="1869440" h="819785">
                <a:moveTo>
                  <a:pt x="1867656" y="386377"/>
                </a:moveTo>
                <a:lnTo>
                  <a:pt x="1867342" y="386377"/>
                </a:lnTo>
                <a:lnTo>
                  <a:pt x="1867734" y="387483"/>
                </a:lnTo>
                <a:lnTo>
                  <a:pt x="1867656" y="38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931862" y="2694735"/>
            <a:ext cx="1877060" cy="819785"/>
          </a:xfrm>
          <a:custGeom>
            <a:avLst/>
            <a:gdLst/>
            <a:ahLst/>
            <a:cxnLst/>
            <a:rect l="l" t="t" r="r" b="b"/>
            <a:pathLst>
              <a:path w="1877059" h="819785">
                <a:moveTo>
                  <a:pt x="62860" y="438735"/>
                </a:moveTo>
                <a:lnTo>
                  <a:pt x="51885" y="438925"/>
                </a:lnTo>
                <a:lnTo>
                  <a:pt x="52076" y="449887"/>
                </a:lnTo>
                <a:lnTo>
                  <a:pt x="63051" y="449697"/>
                </a:lnTo>
                <a:lnTo>
                  <a:pt x="62860" y="438735"/>
                </a:lnTo>
                <a:close/>
              </a:path>
              <a:path w="1877059" h="819785">
                <a:moveTo>
                  <a:pt x="36393" y="409745"/>
                </a:moveTo>
                <a:lnTo>
                  <a:pt x="30904" y="409746"/>
                </a:lnTo>
                <a:lnTo>
                  <a:pt x="30908" y="443562"/>
                </a:lnTo>
                <a:lnTo>
                  <a:pt x="41884" y="443561"/>
                </a:lnTo>
                <a:lnTo>
                  <a:pt x="41884" y="443038"/>
                </a:lnTo>
                <a:lnTo>
                  <a:pt x="40287" y="443038"/>
                </a:lnTo>
                <a:lnTo>
                  <a:pt x="40290" y="415227"/>
                </a:lnTo>
                <a:lnTo>
                  <a:pt x="36393" y="415227"/>
                </a:lnTo>
                <a:lnTo>
                  <a:pt x="36393" y="409745"/>
                </a:lnTo>
                <a:close/>
              </a:path>
              <a:path w="1877059" h="819785">
                <a:moveTo>
                  <a:pt x="40295" y="372871"/>
                </a:moveTo>
                <a:lnTo>
                  <a:pt x="40291" y="405887"/>
                </a:lnTo>
                <a:lnTo>
                  <a:pt x="41345" y="406939"/>
                </a:lnTo>
                <a:lnTo>
                  <a:pt x="41881" y="408231"/>
                </a:lnTo>
                <a:lnTo>
                  <a:pt x="41884" y="443038"/>
                </a:lnTo>
                <a:lnTo>
                  <a:pt x="51263" y="443039"/>
                </a:lnTo>
                <a:lnTo>
                  <a:pt x="51265" y="427308"/>
                </a:lnTo>
                <a:lnTo>
                  <a:pt x="48680" y="427305"/>
                </a:lnTo>
                <a:lnTo>
                  <a:pt x="47393" y="426774"/>
                </a:lnTo>
                <a:lnTo>
                  <a:pt x="45247" y="424635"/>
                </a:lnTo>
                <a:lnTo>
                  <a:pt x="44726" y="423381"/>
                </a:lnTo>
                <a:lnTo>
                  <a:pt x="44675" y="388160"/>
                </a:lnTo>
                <a:lnTo>
                  <a:pt x="45045" y="388160"/>
                </a:lnTo>
                <a:lnTo>
                  <a:pt x="45074" y="385274"/>
                </a:lnTo>
                <a:lnTo>
                  <a:pt x="50951" y="385274"/>
                </a:lnTo>
                <a:lnTo>
                  <a:pt x="50735" y="372873"/>
                </a:lnTo>
                <a:lnTo>
                  <a:pt x="40295" y="372871"/>
                </a:lnTo>
                <a:close/>
              </a:path>
              <a:path w="1877059" h="819785">
                <a:moveTo>
                  <a:pt x="40291" y="405887"/>
                </a:moveTo>
                <a:lnTo>
                  <a:pt x="40287" y="443038"/>
                </a:lnTo>
                <a:lnTo>
                  <a:pt x="41884" y="443038"/>
                </a:lnTo>
                <a:lnTo>
                  <a:pt x="41881" y="408231"/>
                </a:lnTo>
                <a:lnTo>
                  <a:pt x="41345" y="406939"/>
                </a:lnTo>
                <a:lnTo>
                  <a:pt x="40291" y="405887"/>
                </a:lnTo>
                <a:close/>
              </a:path>
              <a:path w="1877059" h="819785">
                <a:moveTo>
                  <a:pt x="45045" y="388160"/>
                </a:moveTo>
                <a:lnTo>
                  <a:pt x="47397" y="426775"/>
                </a:lnTo>
                <a:lnTo>
                  <a:pt x="48687" y="427308"/>
                </a:lnTo>
                <a:lnTo>
                  <a:pt x="51265" y="427305"/>
                </a:lnTo>
                <a:lnTo>
                  <a:pt x="51266" y="421824"/>
                </a:lnTo>
                <a:lnTo>
                  <a:pt x="44709" y="421770"/>
                </a:lnTo>
                <a:lnTo>
                  <a:pt x="45045" y="388160"/>
                </a:lnTo>
                <a:close/>
              </a:path>
              <a:path w="1877059" h="819785">
                <a:moveTo>
                  <a:pt x="55690" y="421315"/>
                </a:moveTo>
                <a:lnTo>
                  <a:pt x="55685" y="421819"/>
                </a:lnTo>
                <a:lnTo>
                  <a:pt x="51266" y="421823"/>
                </a:lnTo>
                <a:lnTo>
                  <a:pt x="51265" y="427305"/>
                </a:lnTo>
                <a:lnTo>
                  <a:pt x="51706" y="427305"/>
                </a:lnTo>
                <a:lnTo>
                  <a:pt x="52994" y="426774"/>
                </a:lnTo>
                <a:lnTo>
                  <a:pt x="55139" y="424635"/>
                </a:lnTo>
                <a:lnTo>
                  <a:pt x="55670" y="423381"/>
                </a:lnTo>
                <a:lnTo>
                  <a:pt x="55690" y="421315"/>
                </a:lnTo>
                <a:close/>
              </a:path>
              <a:path w="1877059" h="819785">
                <a:moveTo>
                  <a:pt x="51001" y="388154"/>
                </a:moveTo>
                <a:lnTo>
                  <a:pt x="45045" y="388160"/>
                </a:lnTo>
                <a:lnTo>
                  <a:pt x="44709" y="421770"/>
                </a:lnTo>
                <a:lnTo>
                  <a:pt x="51266" y="421823"/>
                </a:lnTo>
                <a:lnTo>
                  <a:pt x="51268" y="403461"/>
                </a:lnTo>
                <a:lnTo>
                  <a:pt x="51001" y="388154"/>
                </a:lnTo>
                <a:close/>
              </a:path>
              <a:path w="1877059" h="819785">
                <a:moveTo>
                  <a:pt x="51268" y="403461"/>
                </a:moveTo>
                <a:lnTo>
                  <a:pt x="51266" y="421823"/>
                </a:lnTo>
                <a:lnTo>
                  <a:pt x="55685" y="421819"/>
                </a:lnTo>
                <a:lnTo>
                  <a:pt x="55685" y="421386"/>
                </a:lnTo>
                <a:lnTo>
                  <a:pt x="51580" y="421386"/>
                </a:lnTo>
                <a:lnTo>
                  <a:pt x="51268" y="403461"/>
                </a:lnTo>
                <a:close/>
              </a:path>
              <a:path w="1877059" h="819785">
                <a:moveTo>
                  <a:pt x="55652" y="388150"/>
                </a:moveTo>
                <a:lnTo>
                  <a:pt x="51269" y="388154"/>
                </a:lnTo>
                <a:lnTo>
                  <a:pt x="51351" y="408231"/>
                </a:lnTo>
                <a:lnTo>
                  <a:pt x="51580" y="421386"/>
                </a:lnTo>
                <a:lnTo>
                  <a:pt x="55685" y="421315"/>
                </a:lnTo>
                <a:lnTo>
                  <a:pt x="55652" y="388150"/>
                </a:lnTo>
                <a:close/>
              </a:path>
              <a:path w="1877059" h="819785">
                <a:moveTo>
                  <a:pt x="55685" y="421315"/>
                </a:moveTo>
                <a:lnTo>
                  <a:pt x="51580" y="421386"/>
                </a:lnTo>
                <a:lnTo>
                  <a:pt x="55685" y="421386"/>
                </a:lnTo>
                <a:close/>
              </a:path>
              <a:path w="1877059" h="819785">
                <a:moveTo>
                  <a:pt x="56022" y="388150"/>
                </a:moveTo>
                <a:lnTo>
                  <a:pt x="55652" y="388150"/>
                </a:lnTo>
                <a:lnTo>
                  <a:pt x="55685" y="421315"/>
                </a:lnTo>
                <a:lnTo>
                  <a:pt x="56022" y="388150"/>
                </a:lnTo>
                <a:close/>
              </a:path>
              <a:path w="1877059" h="819785">
                <a:moveTo>
                  <a:pt x="55631" y="367837"/>
                </a:moveTo>
                <a:lnTo>
                  <a:pt x="55634" y="370608"/>
                </a:lnTo>
                <a:lnTo>
                  <a:pt x="50696" y="370613"/>
                </a:lnTo>
                <a:lnTo>
                  <a:pt x="50735" y="372873"/>
                </a:lnTo>
                <a:lnTo>
                  <a:pt x="51271" y="372873"/>
                </a:lnTo>
                <a:lnTo>
                  <a:pt x="51270" y="385336"/>
                </a:lnTo>
                <a:lnTo>
                  <a:pt x="56050" y="385383"/>
                </a:lnTo>
                <a:lnTo>
                  <a:pt x="55690" y="421315"/>
                </a:lnTo>
                <a:lnTo>
                  <a:pt x="62555" y="421196"/>
                </a:lnTo>
                <a:lnTo>
                  <a:pt x="61625" y="367843"/>
                </a:lnTo>
                <a:lnTo>
                  <a:pt x="55631" y="367837"/>
                </a:lnTo>
                <a:close/>
              </a:path>
              <a:path w="1877059" h="819785">
                <a:moveTo>
                  <a:pt x="37908" y="404263"/>
                </a:moveTo>
                <a:lnTo>
                  <a:pt x="0" y="404263"/>
                </a:lnTo>
                <a:lnTo>
                  <a:pt x="0" y="415227"/>
                </a:lnTo>
                <a:lnTo>
                  <a:pt x="30905" y="415227"/>
                </a:lnTo>
                <a:lnTo>
                  <a:pt x="30904" y="409746"/>
                </a:lnTo>
                <a:lnTo>
                  <a:pt x="40291" y="409745"/>
                </a:lnTo>
                <a:lnTo>
                  <a:pt x="40291" y="405887"/>
                </a:lnTo>
                <a:lnTo>
                  <a:pt x="39202" y="404799"/>
                </a:lnTo>
                <a:lnTo>
                  <a:pt x="37908" y="404263"/>
                </a:lnTo>
                <a:close/>
              </a:path>
              <a:path w="1877059" h="819785">
                <a:moveTo>
                  <a:pt x="40291" y="409745"/>
                </a:moveTo>
                <a:lnTo>
                  <a:pt x="36393" y="409745"/>
                </a:lnTo>
                <a:lnTo>
                  <a:pt x="36393" y="415227"/>
                </a:lnTo>
                <a:lnTo>
                  <a:pt x="40290" y="415227"/>
                </a:lnTo>
                <a:lnTo>
                  <a:pt x="40291" y="409745"/>
                </a:lnTo>
                <a:close/>
              </a:path>
              <a:path w="1877059" h="819785">
                <a:moveTo>
                  <a:pt x="51269" y="388154"/>
                </a:moveTo>
                <a:lnTo>
                  <a:pt x="51001" y="388160"/>
                </a:lnTo>
                <a:lnTo>
                  <a:pt x="51268" y="403461"/>
                </a:lnTo>
                <a:lnTo>
                  <a:pt x="51269" y="388154"/>
                </a:lnTo>
                <a:close/>
              </a:path>
              <a:path w="1877059" h="819785">
                <a:moveTo>
                  <a:pt x="45074" y="385274"/>
                </a:moveTo>
                <a:lnTo>
                  <a:pt x="45045" y="388160"/>
                </a:lnTo>
                <a:lnTo>
                  <a:pt x="51001" y="388154"/>
                </a:lnTo>
                <a:lnTo>
                  <a:pt x="50952" y="385333"/>
                </a:lnTo>
                <a:lnTo>
                  <a:pt x="45074" y="385274"/>
                </a:lnTo>
                <a:close/>
              </a:path>
              <a:path w="1877059" h="819785">
                <a:moveTo>
                  <a:pt x="50952" y="385333"/>
                </a:moveTo>
                <a:lnTo>
                  <a:pt x="51001" y="388154"/>
                </a:lnTo>
                <a:lnTo>
                  <a:pt x="51269" y="388154"/>
                </a:lnTo>
                <a:lnTo>
                  <a:pt x="51270" y="385336"/>
                </a:lnTo>
                <a:lnTo>
                  <a:pt x="50952" y="385333"/>
                </a:lnTo>
                <a:close/>
              </a:path>
              <a:path w="1877059" h="819785">
                <a:moveTo>
                  <a:pt x="51270" y="385336"/>
                </a:moveTo>
                <a:lnTo>
                  <a:pt x="51269" y="388154"/>
                </a:lnTo>
                <a:lnTo>
                  <a:pt x="56022" y="388150"/>
                </a:lnTo>
                <a:lnTo>
                  <a:pt x="56050" y="385383"/>
                </a:lnTo>
                <a:lnTo>
                  <a:pt x="51270" y="385336"/>
                </a:lnTo>
                <a:close/>
              </a:path>
              <a:path w="1877059" h="819785">
                <a:moveTo>
                  <a:pt x="50735" y="372873"/>
                </a:moveTo>
                <a:lnTo>
                  <a:pt x="50952" y="385333"/>
                </a:lnTo>
                <a:lnTo>
                  <a:pt x="51270" y="385336"/>
                </a:lnTo>
                <a:lnTo>
                  <a:pt x="51271" y="372873"/>
                </a:lnTo>
                <a:lnTo>
                  <a:pt x="50735" y="372873"/>
                </a:lnTo>
                <a:close/>
              </a:path>
              <a:path w="1877059" h="819785">
                <a:moveTo>
                  <a:pt x="50951" y="385274"/>
                </a:moveTo>
                <a:lnTo>
                  <a:pt x="45074" y="385274"/>
                </a:lnTo>
                <a:lnTo>
                  <a:pt x="50952" y="385333"/>
                </a:lnTo>
                <a:close/>
              </a:path>
              <a:path w="1877059" h="819785">
                <a:moveTo>
                  <a:pt x="45330" y="359655"/>
                </a:moveTo>
                <a:lnTo>
                  <a:pt x="44647" y="359655"/>
                </a:lnTo>
                <a:lnTo>
                  <a:pt x="44658" y="370619"/>
                </a:lnTo>
                <a:lnTo>
                  <a:pt x="50696" y="370613"/>
                </a:lnTo>
                <a:lnTo>
                  <a:pt x="50646" y="367787"/>
                </a:lnTo>
                <a:lnTo>
                  <a:pt x="45249" y="367733"/>
                </a:lnTo>
                <a:lnTo>
                  <a:pt x="45330" y="359655"/>
                </a:lnTo>
                <a:close/>
              </a:path>
              <a:path w="1877059" h="819785">
                <a:moveTo>
                  <a:pt x="50646" y="367787"/>
                </a:moveTo>
                <a:lnTo>
                  <a:pt x="50696" y="370613"/>
                </a:lnTo>
                <a:lnTo>
                  <a:pt x="55634" y="370608"/>
                </a:lnTo>
                <a:lnTo>
                  <a:pt x="55631" y="367837"/>
                </a:lnTo>
                <a:lnTo>
                  <a:pt x="50646" y="367787"/>
                </a:lnTo>
                <a:close/>
              </a:path>
              <a:path w="1877059" h="819785">
                <a:moveTo>
                  <a:pt x="56307" y="359644"/>
                </a:moveTo>
                <a:lnTo>
                  <a:pt x="55623" y="359644"/>
                </a:lnTo>
                <a:lnTo>
                  <a:pt x="55631" y="367837"/>
                </a:lnTo>
                <a:lnTo>
                  <a:pt x="56225" y="367843"/>
                </a:lnTo>
                <a:lnTo>
                  <a:pt x="56307" y="359644"/>
                </a:lnTo>
                <a:close/>
              </a:path>
              <a:path w="1877059" h="819785">
                <a:moveTo>
                  <a:pt x="50429" y="355331"/>
                </a:moveTo>
                <a:lnTo>
                  <a:pt x="50455" y="356821"/>
                </a:lnTo>
                <a:lnTo>
                  <a:pt x="56335" y="356880"/>
                </a:lnTo>
                <a:lnTo>
                  <a:pt x="56225" y="367843"/>
                </a:lnTo>
                <a:lnTo>
                  <a:pt x="61625" y="367843"/>
                </a:lnTo>
                <a:lnTo>
                  <a:pt x="61408" y="355331"/>
                </a:lnTo>
                <a:lnTo>
                  <a:pt x="50429" y="355331"/>
                </a:lnTo>
                <a:close/>
              </a:path>
              <a:path w="1877059" h="819785">
                <a:moveTo>
                  <a:pt x="55623" y="359644"/>
                </a:moveTo>
                <a:lnTo>
                  <a:pt x="50505" y="359649"/>
                </a:lnTo>
                <a:lnTo>
                  <a:pt x="50646" y="367787"/>
                </a:lnTo>
                <a:lnTo>
                  <a:pt x="55631" y="367837"/>
                </a:lnTo>
                <a:lnTo>
                  <a:pt x="55623" y="359644"/>
                </a:lnTo>
                <a:close/>
              </a:path>
              <a:path w="1877059" h="819785">
                <a:moveTo>
                  <a:pt x="50505" y="359649"/>
                </a:moveTo>
                <a:lnTo>
                  <a:pt x="45330" y="359655"/>
                </a:lnTo>
                <a:lnTo>
                  <a:pt x="45249" y="367733"/>
                </a:lnTo>
                <a:lnTo>
                  <a:pt x="50646" y="367787"/>
                </a:lnTo>
                <a:lnTo>
                  <a:pt x="50505" y="359649"/>
                </a:lnTo>
                <a:close/>
              </a:path>
              <a:path w="1877059" h="819785">
                <a:moveTo>
                  <a:pt x="45359" y="356770"/>
                </a:moveTo>
                <a:lnTo>
                  <a:pt x="45330" y="359655"/>
                </a:lnTo>
                <a:lnTo>
                  <a:pt x="50505" y="359649"/>
                </a:lnTo>
                <a:lnTo>
                  <a:pt x="50455" y="356821"/>
                </a:lnTo>
                <a:lnTo>
                  <a:pt x="45359" y="356770"/>
                </a:lnTo>
                <a:close/>
              </a:path>
              <a:path w="1877059" h="819785">
                <a:moveTo>
                  <a:pt x="50455" y="356821"/>
                </a:moveTo>
                <a:lnTo>
                  <a:pt x="50505" y="359649"/>
                </a:lnTo>
                <a:lnTo>
                  <a:pt x="56307" y="359644"/>
                </a:lnTo>
                <a:lnTo>
                  <a:pt x="56335" y="356880"/>
                </a:lnTo>
                <a:lnTo>
                  <a:pt x="50455" y="356821"/>
                </a:lnTo>
                <a:close/>
              </a:path>
              <a:path w="1877059" h="819785">
                <a:moveTo>
                  <a:pt x="51274" y="351215"/>
                </a:moveTo>
                <a:lnTo>
                  <a:pt x="50358" y="351231"/>
                </a:lnTo>
                <a:lnTo>
                  <a:pt x="50429" y="355331"/>
                </a:lnTo>
                <a:lnTo>
                  <a:pt x="51273" y="355331"/>
                </a:lnTo>
                <a:lnTo>
                  <a:pt x="51274" y="351215"/>
                </a:lnTo>
                <a:close/>
              </a:path>
              <a:path w="1877059" h="819785">
                <a:moveTo>
                  <a:pt x="61333" y="351040"/>
                </a:moveTo>
                <a:lnTo>
                  <a:pt x="51274" y="351215"/>
                </a:lnTo>
                <a:lnTo>
                  <a:pt x="51273" y="355331"/>
                </a:lnTo>
                <a:lnTo>
                  <a:pt x="61408" y="355331"/>
                </a:lnTo>
                <a:lnTo>
                  <a:pt x="61333" y="351040"/>
                </a:lnTo>
                <a:close/>
              </a:path>
              <a:path w="1877059" h="819785">
                <a:moveTo>
                  <a:pt x="40298" y="344366"/>
                </a:moveTo>
                <a:lnTo>
                  <a:pt x="40297" y="355330"/>
                </a:lnTo>
                <a:lnTo>
                  <a:pt x="50429" y="355331"/>
                </a:lnTo>
                <a:lnTo>
                  <a:pt x="50358" y="351231"/>
                </a:lnTo>
                <a:lnTo>
                  <a:pt x="51274" y="351215"/>
                </a:lnTo>
                <a:lnTo>
                  <a:pt x="51275" y="344368"/>
                </a:lnTo>
                <a:lnTo>
                  <a:pt x="40298" y="344366"/>
                </a:lnTo>
                <a:close/>
              </a:path>
              <a:path w="1877059" h="819785">
                <a:moveTo>
                  <a:pt x="40285" y="461103"/>
                </a:moveTo>
                <a:lnTo>
                  <a:pt x="30909" y="461104"/>
                </a:lnTo>
                <a:lnTo>
                  <a:pt x="30910" y="472068"/>
                </a:lnTo>
                <a:lnTo>
                  <a:pt x="41887" y="472066"/>
                </a:lnTo>
                <a:lnTo>
                  <a:pt x="41887" y="471544"/>
                </a:lnTo>
                <a:lnTo>
                  <a:pt x="40283" y="471543"/>
                </a:lnTo>
                <a:lnTo>
                  <a:pt x="40285" y="461103"/>
                </a:lnTo>
                <a:close/>
              </a:path>
              <a:path w="1877059" h="819785">
                <a:moveTo>
                  <a:pt x="51261" y="461103"/>
                </a:moveTo>
                <a:lnTo>
                  <a:pt x="41886" y="461103"/>
                </a:lnTo>
                <a:lnTo>
                  <a:pt x="41887" y="471544"/>
                </a:lnTo>
                <a:lnTo>
                  <a:pt x="51260" y="471545"/>
                </a:lnTo>
                <a:lnTo>
                  <a:pt x="51261" y="461103"/>
                </a:lnTo>
                <a:close/>
              </a:path>
              <a:path w="1877059" h="819785">
                <a:moveTo>
                  <a:pt x="41886" y="461103"/>
                </a:moveTo>
                <a:lnTo>
                  <a:pt x="40285" y="461103"/>
                </a:lnTo>
                <a:lnTo>
                  <a:pt x="40283" y="471543"/>
                </a:lnTo>
                <a:lnTo>
                  <a:pt x="41887" y="471544"/>
                </a:lnTo>
                <a:lnTo>
                  <a:pt x="41886" y="461103"/>
                </a:lnTo>
                <a:close/>
              </a:path>
              <a:path w="1877059" h="819785">
                <a:moveTo>
                  <a:pt x="40285" y="460580"/>
                </a:moveTo>
                <a:lnTo>
                  <a:pt x="40285" y="461103"/>
                </a:lnTo>
                <a:lnTo>
                  <a:pt x="51261" y="461103"/>
                </a:lnTo>
                <a:lnTo>
                  <a:pt x="51261" y="460581"/>
                </a:lnTo>
                <a:lnTo>
                  <a:pt x="40285" y="460580"/>
                </a:lnTo>
                <a:close/>
              </a:path>
              <a:path w="1877059" h="819785">
                <a:moveTo>
                  <a:pt x="40281" y="489608"/>
                </a:moveTo>
                <a:lnTo>
                  <a:pt x="30912" y="489609"/>
                </a:lnTo>
                <a:lnTo>
                  <a:pt x="30918" y="559776"/>
                </a:lnTo>
                <a:lnTo>
                  <a:pt x="41895" y="559775"/>
                </a:lnTo>
                <a:lnTo>
                  <a:pt x="41895" y="559252"/>
                </a:lnTo>
                <a:lnTo>
                  <a:pt x="40273" y="559252"/>
                </a:lnTo>
                <a:lnTo>
                  <a:pt x="40281" y="489608"/>
                </a:lnTo>
                <a:close/>
              </a:path>
              <a:path w="1877059" h="819785">
                <a:moveTo>
                  <a:pt x="51258" y="489608"/>
                </a:moveTo>
                <a:lnTo>
                  <a:pt x="41888" y="489608"/>
                </a:lnTo>
                <a:lnTo>
                  <a:pt x="41895" y="559252"/>
                </a:lnTo>
                <a:lnTo>
                  <a:pt x="51250" y="559253"/>
                </a:lnTo>
                <a:lnTo>
                  <a:pt x="51258" y="489608"/>
                </a:lnTo>
                <a:close/>
              </a:path>
              <a:path w="1877059" h="819785">
                <a:moveTo>
                  <a:pt x="41888" y="489608"/>
                </a:moveTo>
                <a:lnTo>
                  <a:pt x="40281" y="489608"/>
                </a:lnTo>
                <a:lnTo>
                  <a:pt x="40273" y="559252"/>
                </a:lnTo>
                <a:lnTo>
                  <a:pt x="41895" y="559252"/>
                </a:lnTo>
                <a:lnTo>
                  <a:pt x="41888" y="489608"/>
                </a:lnTo>
                <a:close/>
              </a:path>
              <a:path w="1877059" h="819785">
                <a:moveTo>
                  <a:pt x="40281" y="489085"/>
                </a:moveTo>
                <a:lnTo>
                  <a:pt x="40281" y="489608"/>
                </a:lnTo>
                <a:lnTo>
                  <a:pt x="51258" y="489608"/>
                </a:lnTo>
                <a:lnTo>
                  <a:pt x="51258" y="489086"/>
                </a:lnTo>
                <a:lnTo>
                  <a:pt x="40281" y="489085"/>
                </a:lnTo>
                <a:close/>
              </a:path>
              <a:path w="1877059" h="819785">
                <a:moveTo>
                  <a:pt x="40271" y="577316"/>
                </a:moveTo>
                <a:lnTo>
                  <a:pt x="30920" y="577317"/>
                </a:lnTo>
                <a:lnTo>
                  <a:pt x="30921" y="588281"/>
                </a:lnTo>
                <a:lnTo>
                  <a:pt x="41897" y="588280"/>
                </a:lnTo>
                <a:lnTo>
                  <a:pt x="41897" y="587757"/>
                </a:lnTo>
                <a:lnTo>
                  <a:pt x="40270" y="587757"/>
                </a:lnTo>
                <a:lnTo>
                  <a:pt x="40271" y="577316"/>
                </a:lnTo>
                <a:close/>
              </a:path>
              <a:path w="1877059" h="819785">
                <a:moveTo>
                  <a:pt x="51248" y="577316"/>
                </a:moveTo>
                <a:lnTo>
                  <a:pt x="41896" y="577316"/>
                </a:lnTo>
                <a:lnTo>
                  <a:pt x="41897" y="587757"/>
                </a:lnTo>
                <a:lnTo>
                  <a:pt x="51246" y="587758"/>
                </a:lnTo>
                <a:lnTo>
                  <a:pt x="51248" y="577316"/>
                </a:lnTo>
                <a:close/>
              </a:path>
              <a:path w="1877059" h="819785">
                <a:moveTo>
                  <a:pt x="41896" y="577316"/>
                </a:moveTo>
                <a:lnTo>
                  <a:pt x="40271" y="577316"/>
                </a:lnTo>
                <a:lnTo>
                  <a:pt x="40270" y="587757"/>
                </a:lnTo>
                <a:lnTo>
                  <a:pt x="41897" y="587757"/>
                </a:lnTo>
                <a:lnTo>
                  <a:pt x="41896" y="577316"/>
                </a:lnTo>
                <a:close/>
              </a:path>
              <a:path w="1877059" h="819785">
                <a:moveTo>
                  <a:pt x="40271" y="576793"/>
                </a:moveTo>
                <a:lnTo>
                  <a:pt x="40271" y="577316"/>
                </a:lnTo>
                <a:lnTo>
                  <a:pt x="51248" y="577316"/>
                </a:lnTo>
                <a:lnTo>
                  <a:pt x="51248" y="576795"/>
                </a:lnTo>
                <a:lnTo>
                  <a:pt x="40271" y="576793"/>
                </a:lnTo>
                <a:close/>
              </a:path>
              <a:path w="1877059" h="819785">
                <a:moveTo>
                  <a:pt x="40268" y="605822"/>
                </a:moveTo>
                <a:lnTo>
                  <a:pt x="30923" y="605823"/>
                </a:lnTo>
                <a:lnTo>
                  <a:pt x="30929" y="675989"/>
                </a:lnTo>
                <a:lnTo>
                  <a:pt x="41906" y="675988"/>
                </a:lnTo>
                <a:lnTo>
                  <a:pt x="41906" y="675466"/>
                </a:lnTo>
                <a:lnTo>
                  <a:pt x="40260" y="675465"/>
                </a:lnTo>
                <a:lnTo>
                  <a:pt x="40268" y="605822"/>
                </a:lnTo>
                <a:close/>
              </a:path>
              <a:path w="1877059" h="819785">
                <a:moveTo>
                  <a:pt x="51244" y="605821"/>
                </a:moveTo>
                <a:lnTo>
                  <a:pt x="41899" y="605821"/>
                </a:lnTo>
                <a:lnTo>
                  <a:pt x="41906" y="675466"/>
                </a:lnTo>
                <a:lnTo>
                  <a:pt x="51236" y="675467"/>
                </a:lnTo>
                <a:lnTo>
                  <a:pt x="51244" y="605821"/>
                </a:lnTo>
                <a:close/>
              </a:path>
              <a:path w="1877059" h="819785">
                <a:moveTo>
                  <a:pt x="41899" y="605821"/>
                </a:moveTo>
                <a:lnTo>
                  <a:pt x="40268" y="605822"/>
                </a:lnTo>
                <a:lnTo>
                  <a:pt x="40260" y="675465"/>
                </a:lnTo>
                <a:lnTo>
                  <a:pt x="41906" y="675466"/>
                </a:lnTo>
                <a:lnTo>
                  <a:pt x="41899" y="605821"/>
                </a:lnTo>
                <a:close/>
              </a:path>
              <a:path w="1877059" h="819785">
                <a:moveTo>
                  <a:pt x="40268" y="605299"/>
                </a:moveTo>
                <a:lnTo>
                  <a:pt x="40268" y="605822"/>
                </a:lnTo>
                <a:lnTo>
                  <a:pt x="51244" y="605821"/>
                </a:lnTo>
                <a:lnTo>
                  <a:pt x="51244" y="605300"/>
                </a:lnTo>
                <a:lnTo>
                  <a:pt x="40268" y="605299"/>
                </a:lnTo>
                <a:close/>
              </a:path>
              <a:path w="1877059" h="819785">
                <a:moveTo>
                  <a:pt x="40258" y="693530"/>
                </a:moveTo>
                <a:lnTo>
                  <a:pt x="30931" y="693531"/>
                </a:lnTo>
                <a:lnTo>
                  <a:pt x="30932" y="704494"/>
                </a:lnTo>
                <a:lnTo>
                  <a:pt x="41908" y="704494"/>
                </a:lnTo>
                <a:lnTo>
                  <a:pt x="41908" y="703971"/>
                </a:lnTo>
                <a:lnTo>
                  <a:pt x="40256" y="703971"/>
                </a:lnTo>
                <a:lnTo>
                  <a:pt x="40258" y="693530"/>
                </a:lnTo>
                <a:close/>
              </a:path>
              <a:path w="1877059" h="819785">
                <a:moveTo>
                  <a:pt x="51234" y="693530"/>
                </a:moveTo>
                <a:lnTo>
                  <a:pt x="41907" y="693530"/>
                </a:lnTo>
                <a:lnTo>
                  <a:pt x="41908" y="703971"/>
                </a:lnTo>
                <a:lnTo>
                  <a:pt x="51233" y="703972"/>
                </a:lnTo>
                <a:lnTo>
                  <a:pt x="51234" y="693530"/>
                </a:lnTo>
                <a:close/>
              </a:path>
              <a:path w="1877059" h="819785">
                <a:moveTo>
                  <a:pt x="41907" y="693530"/>
                </a:moveTo>
                <a:lnTo>
                  <a:pt x="40258" y="693530"/>
                </a:lnTo>
                <a:lnTo>
                  <a:pt x="40256" y="703971"/>
                </a:lnTo>
                <a:lnTo>
                  <a:pt x="41908" y="703971"/>
                </a:lnTo>
                <a:lnTo>
                  <a:pt x="41907" y="693530"/>
                </a:lnTo>
                <a:close/>
              </a:path>
              <a:path w="1877059" h="819785">
                <a:moveTo>
                  <a:pt x="40258" y="693007"/>
                </a:moveTo>
                <a:lnTo>
                  <a:pt x="40258" y="693530"/>
                </a:lnTo>
                <a:lnTo>
                  <a:pt x="51234" y="693530"/>
                </a:lnTo>
                <a:lnTo>
                  <a:pt x="51234" y="693008"/>
                </a:lnTo>
                <a:lnTo>
                  <a:pt x="40258" y="693007"/>
                </a:lnTo>
                <a:close/>
              </a:path>
              <a:path w="1877059" h="819785">
                <a:moveTo>
                  <a:pt x="40254" y="722035"/>
                </a:moveTo>
                <a:lnTo>
                  <a:pt x="30933" y="722036"/>
                </a:lnTo>
                <a:lnTo>
                  <a:pt x="30940" y="792203"/>
                </a:lnTo>
                <a:lnTo>
                  <a:pt x="41916" y="792202"/>
                </a:lnTo>
                <a:lnTo>
                  <a:pt x="41916" y="791679"/>
                </a:lnTo>
                <a:lnTo>
                  <a:pt x="40246" y="791679"/>
                </a:lnTo>
                <a:lnTo>
                  <a:pt x="40254" y="722035"/>
                </a:lnTo>
                <a:close/>
              </a:path>
              <a:path w="1877059" h="819785">
                <a:moveTo>
                  <a:pt x="51231" y="722035"/>
                </a:moveTo>
                <a:lnTo>
                  <a:pt x="41910" y="722035"/>
                </a:lnTo>
                <a:lnTo>
                  <a:pt x="41916" y="791679"/>
                </a:lnTo>
                <a:lnTo>
                  <a:pt x="51223" y="791680"/>
                </a:lnTo>
                <a:lnTo>
                  <a:pt x="51231" y="722035"/>
                </a:lnTo>
                <a:close/>
              </a:path>
              <a:path w="1877059" h="819785">
                <a:moveTo>
                  <a:pt x="41910" y="722035"/>
                </a:moveTo>
                <a:lnTo>
                  <a:pt x="40254" y="722035"/>
                </a:lnTo>
                <a:lnTo>
                  <a:pt x="40246" y="791679"/>
                </a:lnTo>
                <a:lnTo>
                  <a:pt x="41916" y="791679"/>
                </a:lnTo>
                <a:lnTo>
                  <a:pt x="41910" y="722035"/>
                </a:lnTo>
                <a:close/>
              </a:path>
              <a:path w="1877059" h="819785">
                <a:moveTo>
                  <a:pt x="40254" y="721512"/>
                </a:moveTo>
                <a:lnTo>
                  <a:pt x="40254" y="722035"/>
                </a:lnTo>
                <a:lnTo>
                  <a:pt x="51231" y="722035"/>
                </a:lnTo>
                <a:lnTo>
                  <a:pt x="51231" y="721513"/>
                </a:lnTo>
                <a:lnTo>
                  <a:pt x="40254" y="721512"/>
                </a:lnTo>
                <a:close/>
              </a:path>
              <a:path w="1877059" h="819785">
                <a:moveTo>
                  <a:pt x="40244" y="809744"/>
                </a:moveTo>
                <a:lnTo>
                  <a:pt x="30942" y="809745"/>
                </a:lnTo>
                <a:lnTo>
                  <a:pt x="30943" y="819491"/>
                </a:lnTo>
                <a:lnTo>
                  <a:pt x="40243" y="819491"/>
                </a:lnTo>
                <a:lnTo>
                  <a:pt x="40244" y="809744"/>
                </a:lnTo>
                <a:close/>
              </a:path>
              <a:path w="1877059" h="819785">
                <a:moveTo>
                  <a:pt x="41918" y="809743"/>
                </a:moveTo>
                <a:lnTo>
                  <a:pt x="40244" y="809744"/>
                </a:lnTo>
                <a:lnTo>
                  <a:pt x="40243" y="819491"/>
                </a:lnTo>
                <a:lnTo>
                  <a:pt x="41919" y="819491"/>
                </a:lnTo>
                <a:lnTo>
                  <a:pt x="41918" y="809743"/>
                </a:lnTo>
                <a:close/>
              </a:path>
              <a:path w="1877059" h="819785">
                <a:moveTo>
                  <a:pt x="51221" y="809743"/>
                </a:moveTo>
                <a:lnTo>
                  <a:pt x="41918" y="809743"/>
                </a:lnTo>
                <a:lnTo>
                  <a:pt x="41919" y="819491"/>
                </a:lnTo>
                <a:lnTo>
                  <a:pt x="51219" y="819491"/>
                </a:lnTo>
                <a:lnTo>
                  <a:pt x="51221" y="809743"/>
                </a:lnTo>
                <a:close/>
              </a:path>
              <a:path w="1877059" h="819785">
                <a:moveTo>
                  <a:pt x="40244" y="809220"/>
                </a:moveTo>
                <a:lnTo>
                  <a:pt x="40244" y="809744"/>
                </a:lnTo>
                <a:lnTo>
                  <a:pt x="51221" y="809743"/>
                </a:lnTo>
                <a:lnTo>
                  <a:pt x="51221" y="809222"/>
                </a:lnTo>
                <a:lnTo>
                  <a:pt x="40244" y="809220"/>
                </a:lnTo>
                <a:close/>
              </a:path>
              <a:path w="1877059" h="819785">
                <a:moveTo>
                  <a:pt x="44614" y="326825"/>
                </a:moveTo>
                <a:lnTo>
                  <a:pt x="44629" y="342113"/>
                </a:lnTo>
                <a:lnTo>
                  <a:pt x="55606" y="342103"/>
                </a:lnTo>
                <a:lnTo>
                  <a:pt x="55603" y="339330"/>
                </a:lnTo>
                <a:lnTo>
                  <a:pt x="45535" y="339229"/>
                </a:lnTo>
                <a:lnTo>
                  <a:pt x="45659" y="326825"/>
                </a:lnTo>
                <a:lnTo>
                  <a:pt x="44614" y="326825"/>
                </a:lnTo>
                <a:close/>
              </a:path>
              <a:path w="1877059" h="819785">
                <a:moveTo>
                  <a:pt x="56568" y="333578"/>
                </a:moveTo>
                <a:lnTo>
                  <a:pt x="55597" y="333595"/>
                </a:lnTo>
                <a:lnTo>
                  <a:pt x="55603" y="339330"/>
                </a:lnTo>
                <a:lnTo>
                  <a:pt x="56510" y="339339"/>
                </a:lnTo>
                <a:lnTo>
                  <a:pt x="56568" y="333578"/>
                </a:lnTo>
                <a:close/>
              </a:path>
              <a:path w="1877059" h="819785">
                <a:moveTo>
                  <a:pt x="45659" y="326825"/>
                </a:moveTo>
                <a:lnTo>
                  <a:pt x="45535" y="339229"/>
                </a:lnTo>
                <a:lnTo>
                  <a:pt x="55603" y="339330"/>
                </a:lnTo>
                <a:lnTo>
                  <a:pt x="55597" y="333691"/>
                </a:lnTo>
                <a:lnTo>
                  <a:pt x="50053" y="333691"/>
                </a:lnTo>
                <a:lnTo>
                  <a:pt x="49933" y="326826"/>
                </a:lnTo>
                <a:lnTo>
                  <a:pt x="45659" y="326825"/>
                </a:lnTo>
                <a:close/>
              </a:path>
              <a:path w="1877059" h="819785">
                <a:moveTo>
                  <a:pt x="49933" y="326826"/>
                </a:moveTo>
                <a:lnTo>
                  <a:pt x="50053" y="333691"/>
                </a:lnTo>
                <a:lnTo>
                  <a:pt x="55597" y="333595"/>
                </a:lnTo>
                <a:lnTo>
                  <a:pt x="55590" y="326826"/>
                </a:lnTo>
                <a:lnTo>
                  <a:pt x="49933" y="326826"/>
                </a:lnTo>
                <a:close/>
              </a:path>
              <a:path w="1877059" h="819785">
                <a:moveTo>
                  <a:pt x="55597" y="333595"/>
                </a:moveTo>
                <a:lnTo>
                  <a:pt x="50053" y="333691"/>
                </a:lnTo>
                <a:lnTo>
                  <a:pt x="55597" y="333691"/>
                </a:lnTo>
                <a:close/>
              </a:path>
              <a:path w="1877059" h="819785">
                <a:moveTo>
                  <a:pt x="56678" y="322611"/>
                </a:moveTo>
                <a:lnTo>
                  <a:pt x="55586" y="322630"/>
                </a:lnTo>
                <a:lnTo>
                  <a:pt x="55597" y="333595"/>
                </a:lnTo>
                <a:lnTo>
                  <a:pt x="56568" y="333578"/>
                </a:lnTo>
                <a:lnTo>
                  <a:pt x="56678" y="322611"/>
                </a:lnTo>
                <a:close/>
              </a:path>
              <a:path w="1877059" h="819785">
                <a:moveTo>
                  <a:pt x="60836" y="322539"/>
                </a:moveTo>
                <a:lnTo>
                  <a:pt x="56678" y="322611"/>
                </a:lnTo>
                <a:lnTo>
                  <a:pt x="56568" y="333578"/>
                </a:lnTo>
                <a:lnTo>
                  <a:pt x="61027" y="333501"/>
                </a:lnTo>
                <a:lnTo>
                  <a:pt x="60836" y="322539"/>
                </a:lnTo>
                <a:close/>
              </a:path>
              <a:path w="1877059" h="819785">
                <a:moveTo>
                  <a:pt x="51277" y="322705"/>
                </a:moveTo>
                <a:lnTo>
                  <a:pt x="49862" y="322730"/>
                </a:lnTo>
                <a:lnTo>
                  <a:pt x="49933" y="326826"/>
                </a:lnTo>
                <a:lnTo>
                  <a:pt x="51277" y="326826"/>
                </a:lnTo>
                <a:lnTo>
                  <a:pt x="51277" y="322705"/>
                </a:lnTo>
                <a:close/>
              </a:path>
              <a:path w="1877059" h="819785">
                <a:moveTo>
                  <a:pt x="55586" y="322630"/>
                </a:moveTo>
                <a:lnTo>
                  <a:pt x="51277" y="322705"/>
                </a:lnTo>
                <a:lnTo>
                  <a:pt x="51277" y="326826"/>
                </a:lnTo>
                <a:lnTo>
                  <a:pt x="55590" y="326826"/>
                </a:lnTo>
                <a:lnTo>
                  <a:pt x="55586" y="322630"/>
                </a:lnTo>
                <a:close/>
              </a:path>
              <a:path w="1877059" h="819785">
                <a:moveTo>
                  <a:pt x="48977" y="271943"/>
                </a:moveTo>
                <a:lnTo>
                  <a:pt x="46208" y="271947"/>
                </a:lnTo>
                <a:lnTo>
                  <a:pt x="45659" y="326825"/>
                </a:lnTo>
                <a:lnTo>
                  <a:pt x="49933" y="326826"/>
                </a:lnTo>
                <a:lnTo>
                  <a:pt x="49862" y="322730"/>
                </a:lnTo>
                <a:lnTo>
                  <a:pt x="51277" y="322705"/>
                </a:lnTo>
                <a:lnTo>
                  <a:pt x="51279" y="305190"/>
                </a:lnTo>
                <a:lnTo>
                  <a:pt x="49556" y="305190"/>
                </a:lnTo>
                <a:lnTo>
                  <a:pt x="48977" y="271943"/>
                </a:lnTo>
                <a:close/>
              </a:path>
              <a:path w="1877059" h="819785">
                <a:moveTo>
                  <a:pt x="46208" y="271945"/>
                </a:moveTo>
                <a:lnTo>
                  <a:pt x="44559" y="271947"/>
                </a:lnTo>
                <a:lnTo>
                  <a:pt x="44614" y="326825"/>
                </a:lnTo>
                <a:lnTo>
                  <a:pt x="45659" y="326825"/>
                </a:lnTo>
                <a:lnTo>
                  <a:pt x="46208" y="271945"/>
                </a:lnTo>
                <a:close/>
              </a:path>
              <a:path w="1877059" h="819785">
                <a:moveTo>
                  <a:pt x="40308" y="256658"/>
                </a:moveTo>
                <a:lnTo>
                  <a:pt x="40300" y="326824"/>
                </a:lnTo>
                <a:lnTo>
                  <a:pt x="44614" y="326825"/>
                </a:lnTo>
                <a:lnTo>
                  <a:pt x="44559" y="271947"/>
                </a:lnTo>
                <a:lnTo>
                  <a:pt x="46208" y="271945"/>
                </a:lnTo>
                <a:lnTo>
                  <a:pt x="46236" y="269066"/>
                </a:lnTo>
                <a:lnTo>
                  <a:pt x="48927" y="269066"/>
                </a:lnTo>
                <a:lnTo>
                  <a:pt x="48711" y="256659"/>
                </a:lnTo>
                <a:lnTo>
                  <a:pt x="40308" y="256658"/>
                </a:lnTo>
                <a:close/>
              </a:path>
              <a:path w="1877059" h="819785">
                <a:moveTo>
                  <a:pt x="55569" y="305086"/>
                </a:moveTo>
                <a:lnTo>
                  <a:pt x="51279" y="305160"/>
                </a:lnTo>
                <a:lnTo>
                  <a:pt x="51277" y="322705"/>
                </a:lnTo>
                <a:lnTo>
                  <a:pt x="55586" y="322630"/>
                </a:lnTo>
                <a:lnTo>
                  <a:pt x="55569" y="305086"/>
                </a:lnTo>
                <a:close/>
              </a:path>
              <a:path w="1877059" h="819785">
                <a:moveTo>
                  <a:pt x="56853" y="305064"/>
                </a:moveTo>
                <a:lnTo>
                  <a:pt x="55569" y="305086"/>
                </a:lnTo>
                <a:lnTo>
                  <a:pt x="55586" y="322630"/>
                </a:lnTo>
                <a:lnTo>
                  <a:pt x="56678" y="322611"/>
                </a:lnTo>
                <a:lnTo>
                  <a:pt x="56853" y="305064"/>
                </a:lnTo>
                <a:close/>
              </a:path>
              <a:path w="1877059" h="819785">
                <a:moveTo>
                  <a:pt x="51283" y="271940"/>
                </a:moveTo>
                <a:lnTo>
                  <a:pt x="48977" y="271943"/>
                </a:lnTo>
                <a:lnTo>
                  <a:pt x="49556" y="305190"/>
                </a:lnTo>
                <a:lnTo>
                  <a:pt x="51279" y="305160"/>
                </a:lnTo>
                <a:lnTo>
                  <a:pt x="51283" y="271940"/>
                </a:lnTo>
                <a:close/>
              </a:path>
              <a:path w="1877059" h="819785">
                <a:moveTo>
                  <a:pt x="51279" y="305160"/>
                </a:moveTo>
                <a:lnTo>
                  <a:pt x="49556" y="305190"/>
                </a:lnTo>
                <a:lnTo>
                  <a:pt x="51279" y="305190"/>
                </a:lnTo>
                <a:close/>
              </a:path>
              <a:path w="1877059" h="819785">
                <a:moveTo>
                  <a:pt x="55536" y="271936"/>
                </a:moveTo>
                <a:lnTo>
                  <a:pt x="51283" y="271940"/>
                </a:lnTo>
                <a:lnTo>
                  <a:pt x="51279" y="305160"/>
                </a:lnTo>
                <a:lnTo>
                  <a:pt x="55569" y="305086"/>
                </a:lnTo>
                <a:lnTo>
                  <a:pt x="55536" y="271936"/>
                </a:lnTo>
                <a:close/>
              </a:path>
              <a:path w="1877059" h="819785">
                <a:moveTo>
                  <a:pt x="57185" y="271936"/>
                </a:moveTo>
                <a:lnTo>
                  <a:pt x="55536" y="271936"/>
                </a:lnTo>
                <a:lnTo>
                  <a:pt x="55569" y="305086"/>
                </a:lnTo>
                <a:lnTo>
                  <a:pt x="56853" y="305064"/>
                </a:lnTo>
                <a:lnTo>
                  <a:pt x="57185" y="271936"/>
                </a:lnTo>
                <a:close/>
              </a:path>
              <a:path w="1877059" h="819785">
                <a:moveTo>
                  <a:pt x="55515" y="251616"/>
                </a:moveTo>
                <a:lnTo>
                  <a:pt x="55518" y="254394"/>
                </a:lnTo>
                <a:lnTo>
                  <a:pt x="48672" y="254401"/>
                </a:lnTo>
                <a:lnTo>
                  <a:pt x="48711" y="256659"/>
                </a:lnTo>
                <a:lnTo>
                  <a:pt x="51285" y="256659"/>
                </a:lnTo>
                <a:lnTo>
                  <a:pt x="51283" y="269117"/>
                </a:lnTo>
                <a:lnTo>
                  <a:pt x="57212" y="269176"/>
                </a:lnTo>
                <a:lnTo>
                  <a:pt x="56853" y="305064"/>
                </a:lnTo>
                <a:lnTo>
                  <a:pt x="60531" y="305000"/>
                </a:lnTo>
                <a:lnTo>
                  <a:pt x="59602" y="251635"/>
                </a:lnTo>
                <a:lnTo>
                  <a:pt x="55515" y="251616"/>
                </a:lnTo>
                <a:close/>
              </a:path>
              <a:path w="1877059" h="819785">
                <a:moveTo>
                  <a:pt x="46236" y="269066"/>
                </a:moveTo>
                <a:lnTo>
                  <a:pt x="46208" y="271945"/>
                </a:lnTo>
                <a:lnTo>
                  <a:pt x="48977" y="271943"/>
                </a:lnTo>
                <a:lnTo>
                  <a:pt x="48928" y="269093"/>
                </a:lnTo>
                <a:lnTo>
                  <a:pt x="46236" y="269066"/>
                </a:lnTo>
                <a:close/>
              </a:path>
              <a:path w="1877059" h="819785">
                <a:moveTo>
                  <a:pt x="48928" y="269093"/>
                </a:moveTo>
                <a:lnTo>
                  <a:pt x="48977" y="271943"/>
                </a:lnTo>
                <a:lnTo>
                  <a:pt x="51283" y="271940"/>
                </a:lnTo>
                <a:lnTo>
                  <a:pt x="51283" y="269117"/>
                </a:lnTo>
                <a:lnTo>
                  <a:pt x="48928" y="269093"/>
                </a:lnTo>
                <a:close/>
              </a:path>
              <a:path w="1877059" h="819785">
                <a:moveTo>
                  <a:pt x="51283" y="269117"/>
                </a:moveTo>
                <a:lnTo>
                  <a:pt x="51283" y="271940"/>
                </a:lnTo>
                <a:lnTo>
                  <a:pt x="57185" y="271936"/>
                </a:lnTo>
                <a:lnTo>
                  <a:pt x="57212" y="269176"/>
                </a:lnTo>
                <a:lnTo>
                  <a:pt x="51283" y="269117"/>
                </a:lnTo>
                <a:close/>
              </a:path>
              <a:path w="1877059" h="819785">
                <a:moveTo>
                  <a:pt x="48711" y="256659"/>
                </a:moveTo>
                <a:lnTo>
                  <a:pt x="48928" y="269093"/>
                </a:lnTo>
                <a:lnTo>
                  <a:pt x="51283" y="269117"/>
                </a:lnTo>
                <a:lnTo>
                  <a:pt x="51285" y="256659"/>
                </a:lnTo>
                <a:lnTo>
                  <a:pt x="48711" y="256659"/>
                </a:lnTo>
                <a:close/>
              </a:path>
              <a:path w="1877059" h="819785">
                <a:moveTo>
                  <a:pt x="48927" y="269066"/>
                </a:moveTo>
                <a:lnTo>
                  <a:pt x="46236" y="269066"/>
                </a:lnTo>
                <a:lnTo>
                  <a:pt x="48928" y="269093"/>
                </a:lnTo>
                <a:close/>
              </a:path>
              <a:path w="1877059" h="819785">
                <a:moveTo>
                  <a:pt x="46493" y="243440"/>
                </a:moveTo>
                <a:lnTo>
                  <a:pt x="44531" y="243442"/>
                </a:lnTo>
                <a:lnTo>
                  <a:pt x="44542" y="254405"/>
                </a:lnTo>
                <a:lnTo>
                  <a:pt x="48672" y="254401"/>
                </a:lnTo>
                <a:lnTo>
                  <a:pt x="48622" y="251548"/>
                </a:lnTo>
                <a:lnTo>
                  <a:pt x="46412" y="251525"/>
                </a:lnTo>
                <a:lnTo>
                  <a:pt x="46493" y="243440"/>
                </a:lnTo>
                <a:close/>
              </a:path>
              <a:path w="1877059" h="819785">
                <a:moveTo>
                  <a:pt x="48622" y="251548"/>
                </a:moveTo>
                <a:lnTo>
                  <a:pt x="48672" y="254401"/>
                </a:lnTo>
                <a:lnTo>
                  <a:pt x="55518" y="254394"/>
                </a:lnTo>
                <a:lnTo>
                  <a:pt x="55515" y="251616"/>
                </a:lnTo>
                <a:lnTo>
                  <a:pt x="48622" y="251548"/>
                </a:lnTo>
                <a:close/>
              </a:path>
              <a:path w="1877059" h="819785">
                <a:moveTo>
                  <a:pt x="57470" y="243431"/>
                </a:moveTo>
                <a:lnTo>
                  <a:pt x="55507" y="243431"/>
                </a:lnTo>
                <a:lnTo>
                  <a:pt x="55515" y="251616"/>
                </a:lnTo>
                <a:lnTo>
                  <a:pt x="57388" y="251635"/>
                </a:lnTo>
                <a:lnTo>
                  <a:pt x="57470" y="243431"/>
                </a:lnTo>
                <a:close/>
              </a:path>
              <a:path w="1877059" h="819785">
                <a:moveTo>
                  <a:pt x="48406" y="239117"/>
                </a:moveTo>
                <a:lnTo>
                  <a:pt x="48431" y="240582"/>
                </a:lnTo>
                <a:lnTo>
                  <a:pt x="57497" y="240672"/>
                </a:lnTo>
                <a:lnTo>
                  <a:pt x="57388" y="251635"/>
                </a:lnTo>
                <a:lnTo>
                  <a:pt x="59602" y="251635"/>
                </a:lnTo>
                <a:lnTo>
                  <a:pt x="59384" y="239117"/>
                </a:lnTo>
                <a:lnTo>
                  <a:pt x="48406" y="239117"/>
                </a:lnTo>
                <a:close/>
              </a:path>
              <a:path w="1877059" h="819785">
                <a:moveTo>
                  <a:pt x="55507" y="243431"/>
                </a:moveTo>
                <a:lnTo>
                  <a:pt x="48481" y="243438"/>
                </a:lnTo>
                <a:lnTo>
                  <a:pt x="48622" y="251548"/>
                </a:lnTo>
                <a:lnTo>
                  <a:pt x="55515" y="251616"/>
                </a:lnTo>
                <a:lnTo>
                  <a:pt x="55507" y="243431"/>
                </a:lnTo>
                <a:close/>
              </a:path>
              <a:path w="1877059" h="819785">
                <a:moveTo>
                  <a:pt x="48481" y="243438"/>
                </a:moveTo>
                <a:lnTo>
                  <a:pt x="46493" y="243440"/>
                </a:lnTo>
                <a:lnTo>
                  <a:pt x="46412" y="251525"/>
                </a:lnTo>
                <a:lnTo>
                  <a:pt x="48622" y="251548"/>
                </a:lnTo>
                <a:lnTo>
                  <a:pt x="48481" y="243438"/>
                </a:lnTo>
                <a:close/>
              </a:path>
              <a:path w="1877059" h="819785">
                <a:moveTo>
                  <a:pt x="46522" y="240563"/>
                </a:moveTo>
                <a:lnTo>
                  <a:pt x="46493" y="243440"/>
                </a:lnTo>
                <a:lnTo>
                  <a:pt x="48481" y="243438"/>
                </a:lnTo>
                <a:lnTo>
                  <a:pt x="48431" y="240582"/>
                </a:lnTo>
                <a:lnTo>
                  <a:pt x="46522" y="240563"/>
                </a:lnTo>
                <a:close/>
              </a:path>
              <a:path w="1877059" h="819785">
                <a:moveTo>
                  <a:pt x="48431" y="240582"/>
                </a:moveTo>
                <a:lnTo>
                  <a:pt x="48481" y="243438"/>
                </a:lnTo>
                <a:lnTo>
                  <a:pt x="57470" y="243431"/>
                </a:lnTo>
                <a:lnTo>
                  <a:pt x="57497" y="240672"/>
                </a:lnTo>
                <a:lnTo>
                  <a:pt x="48431" y="240582"/>
                </a:lnTo>
                <a:close/>
              </a:path>
              <a:path w="1877059" h="819785">
                <a:moveTo>
                  <a:pt x="51287" y="234983"/>
                </a:moveTo>
                <a:lnTo>
                  <a:pt x="48334" y="235035"/>
                </a:lnTo>
                <a:lnTo>
                  <a:pt x="48406" y="239117"/>
                </a:lnTo>
                <a:lnTo>
                  <a:pt x="51287" y="239117"/>
                </a:lnTo>
                <a:lnTo>
                  <a:pt x="51287" y="234983"/>
                </a:lnTo>
                <a:close/>
              </a:path>
              <a:path w="1877059" h="819785">
                <a:moveTo>
                  <a:pt x="59309" y="234844"/>
                </a:moveTo>
                <a:lnTo>
                  <a:pt x="51287" y="234983"/>
                </a:lnTo>
                <a:lnTo>
                  <a:pt x="51287" y="239117"/>
                </a:lnTo>
                <a:lnTo>
                  <a:pt x="59384" y="239117"/>
                </a:lnTo>
                <a:lnTo>
                  <a:pt x="59309" y="234844"/>
                </a:lnTo>
                <a:close/>
              </a:path>
              <a:path w="1877059" h="819785">
                <a:moveTo>
                  <a:pt x="40312" y="228153"/>
                </a:moveTo>
                <a:lnTo>
                  <a:pt x="40310" y="239116"/>
                </a:lnTo>
                <a:lnTo>
                  <a:pt x="48406" y="239117"/>
                </a:lnTo>
                <a:lnTo>
                  <a:pt x="48334" y="235035"/>
                </a:lnTo>
                <a:lnTo>
                  <a:pt x="51287" y="234983"/>
                </a:lnTo>
                <a:lnTo>
                  <a:pt x="51288" y="228154"/>
                </a:lnTo>
                <a:lnTo>
                  <a:pt x="40312" y="228153"/>
                </a:lnTo>
                <a:close/>
              </a:path>
              <a:path w="1877059" h="819785">
                <a:moveTo>
                  <a:pt x="44498" y="210612"/>
                </a:moveTo>
                <a:lnTo>
                  <a:pt x="44513" y="225900"/>
                </a:lnTo>
                <a:lnTo>
                  <a:pt x="55490" y="225889"/>
                </a:lnTo>
                <a:lnTo>
                  <a:pt x="55487" y="223109"/>
                </a:lnTo>
                <a:lnTo>
                  <a:pt x="46697" y="223021"/>
                </a:lnTo>
                <a:lnTo>
                  <a:pt x="46821" y="210612"/>
                </a:lnTo>
                <a:lnTo>
                  <a:pt x="44498" y="210612"/>
                </a:lnTo>
                <a:close/>
              </a:path>
              <a:path w="1877059" h="819785">
                <a:moveTo>
                  <a:pt x="57731" y="217327"/>
                </a:moveTo>
                <a:lnTo>
                  <a:pt x="55481" y="217366"/>
                </a:lnTo>
                <a:lnTo>
                  <a:pt x="55487" y="223109"/>
                </a:lnTo>
                <a:lnTo>
                  <a:pt x="57673" y="223131"/>
                </a:lnTo>
                <a:lnTo>
                  <a:pt x="57731" y="217327"/>
                </a:lnTo>
                <a:close/>
              </a:path>
              <a:path w="1877059" h="819785">
                <a:moveTo>
                  <a:pt x="46821" y="210612"/>
                </a:moveTo>
                <a:lnTo>
                  <a:pt x="46697" y="223021"/>
                </a:lnTo>
                <a:lnTo>
                  <a:pt x="55487" y="223109"/>
                </a:lnTo>
                <a:lnTo>
                  <a:pt x="55481" y="217495"/>
                </a:lnTo>
                <a:lnTo>
                  <a:pt x="48029" y="217495"/>
                </a:lnTo>
                <a:lnTo>
                  <a:pt x="47909" y="210612"/>
                </a:lnTo>
                <a:lnTo>
                  <a:pt x="46821" y="210612"/>
                </a:lnTo>
                <a:close/>
              </a:path>
              <a:path w="1877059" h="819785">
                <a:moveTo>
                  <a:pt x="47909" y="210612"/>
                </a:moveTo>
                <a:lnTo>
                  <a:pt x="48029" y="217495"/>
                </a:lnTo>
                <a:lnTo>
                  <a:pt x="55481" y="217366"/>
                </a:lnTo>
                <a:lnTo>
                  <a:pt x="55475" y="210613"/>
                </a:lnTo>
                <a:lnTo>
                  <a:pt x="47909" y="210612"/>
                </a:lnTo>
                <a:close/>
              </a:path>
              <a:path w="1877059" h="819785">
                <a:moveTo>
                  <a:pt x="55481" y="217366"/>
                </a:moveTo>
                <a:lnTo>
                  <a:pt x="48029" y="217495"/>
                </a:lnTo>
                <a:lnTo>
                  <a:pt x="55481" y="217495"/>
                </a:lnTo>
                <a:lnTo>
                  <a:pt x="55481" y="217366"/>
                </a:lnTo>
                <a:close/>
              </a:path>
              <a:path w="1877059" h="819785">
                <a:moveTo>
                  <a:pt x="57841" y="206360"/>
                </a:moveTo>
                <a:lnTo>
                  <a:pt x="55470" y="206401"/>
                </a:lnTo>
                <a:lnTo>
                  <a:pt x="55481" y="217366"/>
                </a:lnTo>
                <a:lnTo>
                  <a:pt x="57731" y="217327"/>
                </a:lnTo>
                <a:lnTo>
                  <a:pt x="57841" y="206360"/>
                </a:lnTo>
                <a:close/>
              </a:path>
              <a:path w="1877059" h="819785">
                <a:moveTo>
                  <a:pt x="58813" y="206343"/>
                </a:moveTo>
                <a:lnTo>
                  <a:pt x="57841" y="206360"/>
                </a:lnTo>
                <a:lnTo>
                  <a:pt x="57731" y="217327"/>
                </a:lnTo>
                <a:lnTo>
                  <a:pt x="59004" y="217305"/>
                </a:lnTo>
                <a:lnTo>
                  <a:pt x="58813" y="206343"/>
                </a:lnTo>
                <a:close/>
              </a:path>
              <a:path w="1877059" h="819785">
                <a:moveTo>
                  <a:pt x="51291" y="206474"/>
                </a:moveTo>
                <a:lnTo>
                  <a:pt x="47838" y="206534"/>
                </a:lnTo>
                <a:lnTo>
                  <a:pt x="47909" y="210612"/>
                </a:lnTo>
                <a:lnTo>
                  <a:pt x="51290" y="210613"/>
                </a:lnTo>
                <a:lnTo>
                  <a:pt x="51291" y="206474"/>
                </a:lnTo>
                <a:close/>
              </a:path>
              <a:path w="1877059" h="819785">
                <a:moveTo>
                  <a:pt x="55470" y="206401"/>
                </a:moveTo>
                <a:lnTo>
                  <a:pt x="51291" y="206474"/>
                </a:lnTo>
                <a:lnTo>
                  <a:pt x="51290" y="210613"/>
                </a:lnTo>
                <a:lnTo>
                  <a:pt x="55475" y="210613"/>
                </a:lnTo>
                <a:lnTo>
                  <a:pt x="55470" y="206401"/>
                </a:lnTo>
                <a:close/>
              </a:path>
              <a:path w="1877059" h="819785">
                <a:moveTo>
                  <a:pt x="51246" y="165411"/>
                </a:moveTo>
                <a:lnTo>
                  <a:pt x="49947" y="165933"/>
                </a:lnTo>
                <a:lnTo>
                  <a:pt x="47778" y="168062"/>
                </a:lnTo>
                <a:lnTo>
                  <a:pt x="47239" y="169328"/>
                </a:lnTo>
                <a:lnTo>
                  <a:pt x="46821" y="210612"/>
                </a:lnTo>
                <a:lnTo>
                  <a:pt x="47909" y="210612"/>
                </a:lnTo>
                <a:lnTo>
                  <a:pt x="47838" y="206534"/>
                </a:lnTo>
                <a:lnTo>
                  <a:pt x="51291" y="206474"/>
                </a:lnTo>
                <a:lnTo>
                  <a:pt x="51293" y="188995"/>
                </a:lnTo>
                <a:lnTo>
                  <a:pt x="47533" y="188995"/>
                </a:lnTo>
                <a:lnTo>
                  <a:pt x="47219" y="171002"/>
                </a:lnTo>
                <a:lnTo>
                  <a:pt x="51295" y="170932"/>
                </a:lnTo>
                <a:lnTo>
                  <a:pt x="51246" y="165411"/>
                </a:lnTo>
                <a:close/>
              </a:path>
              <a:path w="1877059" h="819785">
                <a:moveTo>
                  <a:pt x="51296" y="155727"/>
                </a:moveTo>
                <a:lnTo>
                  <a:pt x="44443" y="155734"/>
                </a:lnTo>
                <a:lnTo>
                  <a:pt x="44498" y="210612"/>
                </a:lnTo>
                <a:lnTo>
                  <a:pt x="46821" y="210612"/>
                </a:lnTo>
                <a:lnTo>
                  <a:pt x="47239" y="169328"/>
                </a:lnTo>
                <a:lnTo>
                  <a:pt x="47783" y="168052"/>
                </a:lnTo>
                <a:lnTo>
                  <a:pt x="49947" y="165933"/>
                </a:lnTo>
                <a:lnTo>
                  <a:pt x="51172" y="165440"/>
                </a:lnTo>
                <a:lnTo>
                  <a:pt x="51296" y="155727"/>
                </a:lnTo>
                <a:close/>
              </a:path>
              <a:path w="1877059" h="819785">
                <a:moveTo>
                  <a:pt x="40322" y="140444"/>
                </a:moveTo>
                <a:lnTo>
                  <a:pt x="40314" y="210611"/>
                </a:lnTo>
                <a:lnTo>
                  <a:pt x="44498" y="210612"/>
                </a:lnTo>
                <a:lnTo>
                  <a:pt x="44443" y="155734"/>
                </a:lnTo>
                <a:lnTo>
                  <a:pt x="51296" y="155727"/>
                </a:lnTo>
                <a:lnTo>
                  <a:pt x="51298" y="140446"/>
                </a:lnTo>
                <a:lnTo>
                  <a:pt x="40322" y="140444"/>
                </a:lnTo>
                <a:close/>
              </a:path>
              <a:path w="1877059" h="819785">
                <a:moveTo>
                  <a:pt x="55453" y="188857"/>
                </a:moveTo>
                <a:lnTo>
                  <a:pt x="51293" y="188929"/>
                </a:lnTo>
                <a:lnTo>
                  <a:pt x="51291" y="206474"/>
                </a:lnTo>
                <a:lnTo>
                  <a:pt x="55470" y="206401"/>
                </a:lnTo>
                <a:lnTo>
                  <a:pt x="55453" y="188857"/>
                </a:lnTo>
                <a:close/>
              </a:path>
              <a:path w="1877059" h="819785">
                <a:moveTo>
                  <a:pt x="58016" y="188812"/>
                </a:moveTo>
                <a:lnTo>
                  <a:pt x="55453" y="188857"/>
                </a:lnTo>
                <a:lnTo>
                  <a:pt x="55470" y="206401"/>
                </a:lnTo>
                <a:lnTo>
                  <a:pt x="57841" y="206360"/>
                </a:lnTo>
                <a:lnTo>
                  <a:pt x="58016" y="188812"/>
                </a:lnTo>
                <a:close/>
              </a:path>
              <a:path w="1877059" h="819785">
                <a:moveTo>
                  <a:pt x="51295" y="170932"/>
                </a:moveTo>
                <a:lnTo>
                  <a:pt x="47219" y="171002"/>
                </a:lnTo>
                <a:lnTo>
                  <a:pt x="47533" y="188995"/>
                </a:lnTo>
                <a:lnTo>
                  <a:pt x="51293" y="188929"/>
                </a:lnTo>
                <a:lnTo>
                  <a:pt x="51295" y="170932"/>
                </a:lnTo>
                <a:close/>
              </a:path>
              <a:path w="1877059" h="819785">
                <a:moveTo>
                  <a:pt x="51293" y="188929"/>
                </a:moveTo>
                <a:lnTo>
                  <a:pt x="47533" y="188995"/>
                </a:lnTo>
                <a:lnTo>
                  <a:pt x="51293" y="188995"/>
                </a:lnTo>
                <a:close/>
              </a:path>
              <a:path w="1877059" h="819785">
                <a:moveTo>
                  <a:pt x="52707" y="170907"/>
                </a:moveTo>
                <a:lnTo>
                  <a:pt x="51295" y="170932"/>
                </a:lnTo>
                <a:lnTo>
                  <a:pt x="51293" y="188929"/>
                </a:lnTo>
                <a:lnTo>
                  <a:pt x="55453" y="188857"/>
                </a:lnTo>
                <a:lnTo>
                  <a:pt x="55435" y="170934"/>
                </a:lnTo>
                <a:lnTo>
                  <a:pt x="52707" y="170907"/>
                </a:lnTo>
                <a:close/>
              </a:path>
              <a:path w="1877059" h="819785">
                <a:moveTo>
                  <a:pt x="55435" y="170934"/>
                </a:moveTo>
                <a:lnTo>
                  <a:pt x="55453" y="188857"/>
                </a:lnTo>
                <a:lnTo>
                  <a:pt x="58016" y="188804"/>
                </a:lnTo>
                <a:lnTo>
                  <a:pt x="58195" y="170962"/>
                </a:lnTo>
                <a:lnTo>
                  <a:pt x="55435" y="170934"/>
                </a:lnTo>
                <a:close/>
              </a:path>
              <a:path w="1877059" h="819785">
                <a:moveTo>
                  <a:pt x="55430" y="165934"/>
                </a:moveTo>
                <a:lnTo>
                  <a:pt x="55435" y="170934"/>
                </a:lnTo>
                <a:lnTo>
                  <a:pt x="58195" y="170962"/>
                </a:lnTo>
                <a:lnTo>
                  <a:pt x="58016" y="188812"/>
                </a:lnTo>
                <a:lnTo>
                  <a:pt x="58507" y="188804"/>
                </a:lnTo>
                <a:lnTo>
                  <a:pt x="58168" y="169328"/>
                </a:lnTo>
                <a:lnTo>
                  <a:pt x="57618" y="168052"/>
                </a:lnTo>
                <a:lnTo>
                  <a:pt x="55518" y="165971"/>
                </a:lnTo>
                <a:close/>
              </a:path>
              <a:path w="1877059" h="819785">
                <a:moveTo>
                  <a:pt x="55435" y="170907"/>
                </a:moveTo>
                <a:lnTo>
                  <a:pt x="52707" y="170907"/>
                </a:lnTo>
                <a:lnTo>
                  <a:pt x="55435" y="170934"/>
                </a:lnTo>
                <a:close/>
              </a:path>
              <a:path w="1877059" h="819785">
                <a:moveTo>
                  <a:pt x="51295" y="165411"/>
                </a:moveTo>
                <a:lnTo>
                  <a:pt x="51295" y="170932"/>
                </a:lnTo>
                <a:lnTo>
                  <a:pt x="52707" y="170907"/>
                </a:lnTo>
                <a:lnTo>
                  <a:pt x="55435" y="170907"/>
                </a:lnTo>
                <a:lnTo>
                  <a:pt x="55428" y="165933"/>
                </a:lnTo>
                <a:lnTo>
                  <a:pt x="54248" y="165440"/>
                </a:lnTo>
                <a:lnTo>
                  <a:pt x="51295" y="165411"/>
                </a:lnTo>
                <a:close/>
              </a:path>
              <a:path w="1877059" h="819785">
                <a:moveTo>
                  <a:pt x="55420" y="155723"/>
                </a:moveTo>
                <a:lnTo>
                  <a:pt x="51296" y="155727"/>
                </a:lnTo>
                <a:lnTo>
                  <a:pt x="51295" y="165411"/>
                </a:lnTo>
                <a:lnTo>
                  <a:pt x="54248" y="165440"/>
                </a:lnTo>
                <a:lnTo>
                  <a:pt x="55430" y="165934"/>
                </a:lnTo>
                <a:lnTo>
                  <a:pt x="55420" y="155723"/>
                </a:lnTo>
                <a:close/>
              </a:path>
              <a:path w="1877059" h="819785">
                <a:moveTo>
                  <a:pt x="40325" y="111939"/>
                </a:moveTo>
                <a:lnTo>
                  <a:pt x="40324" y="122903"/>
                </a:lnTo>
                <a:lnTo>
                  <a:pt x="51300" y="122904"/>
                </a:lnTo>
                <a:lnTo>
                  <a:pt x="51302" y="111941"/>
                </a:lnTo>
                <a:lnTo>
                  <a:pt x="40325" y="111939"/>
                </a:lnTo>
                <a:close/>
              </a:path>
              <a:path w="1877059" h="819785">
                <a:moveTo>
                  <a:pt x="44382" y="94398"/>
                </a:moveTo>
                <a:lnTo>
                  <a:pt x="44398" y="109687"/>
                </a:lnTo>
                <a:lnTo>
                  <a:pt x="55374" y="109676"/>
                </a:lnTo>
                <a:lnTo>
                  <a:pt x="55359" y="94399"/>
                </a:lnTo>
                <a:lnTo>
                  <a:pt x="44382" y="94398"/>
                </a:lnTo>
                <a:close/>
              </a:path>
              <a:path w="1877059" h="819785">
                <a:moveTo>
                  <a:pt x="51310" y="39513"/>
                </a:moveTo>
                <a:lnTo>
                  <a:pt x="44328" y="39520"/>
                </a:lnTo>
                <a:lnTo>
                  <a:pt x="44382" y="94398"/>
                </a:lnTo>
                <a:lnTo>
                  <a:pt x="51304" y="94399"/>
                </a:lnTo>
                <a:lnTo>
                  <a:pt x="51310" y="39513"/>
                </a:lnTo>
                <a:close/>
              </a:path>
              <a:path w="1877059" h="819785">
                <a:moveTo>
                  <a:pt x="55304" y="39509"/>
                </a:moveTo>
                <a:lnTo>
                  <a:pt x="51310" y="39513"/>
                </a:lnTo>
                <a:lnTo>
                  <a:pt x="51304" y="94399"/>
                </a:lnTo>
                <a:lnTo>
                  <a:pt x="55359" y="94399"/>
                </a:lnTo>
                <a:lnTo>
                  <a:pt x="55304" y="39509"/>
                </a:lnTo>
                <a:close/>
              </a:path>
              <a:path w="1877059" h="819785">
                <a:moveTo>
                  <a:pt x="40335" y="24231"/>
                </a:moveTo>
                <a:lnTo>
                  <a:pt x="40327" y="94398"/>
                </a:lnTo>
                <a:lnTo>
                  <a:pt x="44382" y="94398"/>
                </a:lnTo>
                <a:lnTo>
                  <a:pt x="44328" y="39520"/>
                </a:lnTo>
                <a:lnTo>
                  <a:pt x="51310" y="39513"/>
                </a:lnTo>
                <a:lnTo>
                  <a:pt x="51312" y="24232"/>
                </a:lnTo>
                <a:lnTo>
                  <a:pt x="40335" y="24231"/>
                </a:lnTo>
                <a:close/>
              </a:path>
              <a:path w="1877059" h="819785">
                <a:moveTo>
                  <a:pt x="51315" y="0"/>
                </a:moveTo>
                <a:lnTo>
                  <a:pt x="40338" y="0"/>
                </a:lnTo>
                <a:lnTo>
                  <a:pt x="40337" y="6689"/>
                </a:lnTo>
                <a:lnTo>
                  <a:pt x="51314" y="6691"/>
                </a:lnTo>
                <a:lnTo>
                  <a:pt x="51315" y="0"/>
                </a:lnTo>
                <a:close/>
              </a:path>
              <a:path w="1877059" h="819785">
                <a:moveTo>
                  <a:pt x="55276" y="11004"/>
                </a:moveTo>
                <a:lnTo>
                  <a:pt x="44299" y="11015"/>
                </a:lnTo>
                <a:lnTo>
                  <a:pt x="44310" y="21978"/>
                </a:lnTo>
                <a:lnTo>
                  <a:pt x="55287" y="21967"/>
                </a:lnTo>
                <a:lnTo>
                  <a:pt x="55276" y="11004"/>
                </a:lnTo>
                <a:close/>
              </a:path>
              <a:path w="1877059" h="819785">
                <a:moveTo>
                  <a:pt x="55391" y="127218"/>
                </a:moveTo>
                <a:lnTo>
                  <a:pt x="44415" y="127228"/>
                </a:lnTo>
                <a:lnTo>
                  <a:pt x="44426" y="138192"/>
                </a:lnTo>
                <a:lnTo>
                  <a:pt x="55402" y="138181"/>
                </a:lnTo>
                <a:lnTo>
                  <a:pt x="55391" y="127218"/>
                </a:lnTo>
                <a:close/>
              </a:path>
              <a:path w="1877059" h="819785">
                <a:moveTo>
                  <a:pt x="63356" y="467236"/>
                </a:moveTo>
                <a:lnTo>
                  <a:pt x="52382" y="467427"/>
                </a:lnTo>
                <a:lnTo>
                  <a:pt x="53603" y="537583"/>
                </a:lnTo>
                <a:lnTo>
                  <a:pt x="64578" y="537392"/>
                </a:lnTo>
                <a:lnTo>
                  <a:pt x="63356" y="467236"/>
                </a:lnTo>
                <a:close/>
              </a:path>
              <a:path w="1877059" h="819785">
                <a:moveTo>
                  <a:pt x="64884" y="554931"/>
                </a:moveTo>
                <a:lnTo>
                  <a:pt x="53909" y="555122"/>
                </a:lnTo>
                <a:lnTo>
                  <a:pt x="54100" y="566084"/>
                </a:lnTo>
                <a:lnTo>
                  <a:pt x="65075" y="565893"/>
                </a:lnTo>
                <a:lnTo>
                  <a:pt x="64884" y="554931"/>
                </a:lnTo>
                <a:close/>
              </a:path>
              <a:path w="1877059" h="819785">
                <a:moveTo>
                  <a:pt x="65380" y="583432"/>
                </a:moveTo>
                <a:lnTo>
                  <a:pt x="54405" y="583622"/>
                </a:lnTo>
                <a:lnTo>
                  <a:pt x="54732" y="602360"/>
                </a:lnTo>
                <a:lnTo>
                  <a:pt x="54823" y="604165"/>
                </a:lnTo>
                <a:lnTo>
                  <a:pt x="65464" y="628032"/>
                </a:lnTo>
                <a:lnTo>
                  <a:pt x="66846" y="627810"/>
                </a:lnTo>
                <a:lnTo>
                  <a:pt x="72957" y="622349"/>
                </a:lnTo>
                <a:lnTo>
                  <a:pt x="65256" y="622349"/>
                </a:lnTo>
                <a:lnTo>
                  <a:pt x="61786" y="618102"/>
                </a:lnTo>
                <a:lnTo>
                  <a:pt x="63592" y="616630"/>
                </a:lnTo>
                <a:lnTo>
                  <a:pt x="67011" y="611160"/>
                </a:lnTo>
                <a:lnTo>
                  <a:pt x="67038" y="610667"/>
                </a:lnTo>
                <a:lnTo>
                  <a:pt x="65800" y="603263"/>
                </a:lnTo>
                <a:lnTo>
                  <a:pt x="60236" y="603263"/>
                </a:lnTo>
                <a:lnTo>
                  <a:pt x="65650" y="602360"/>
                </a:lnTo>
                <a:lnTo>
                  <a:pt x="65380" y="583432"/>
                </a:lnTo>
                <a:close/>
              </a:path>
              <a:path w="1877059" h="819785">
                <a:moveTo>
                  <a:pt x="63592" y="616630"/>
                </a:moveTo>
                <a:lnTo>
                  <a:pt x="61786" y="618102"/>
                </a:lnTo>
                <a:lnTo>
                  <a:pt x="65256" y="622349"/>
                </a:lnTo>
                <a:lnTo>
                  <a:pt x="68579" y="620303"/>
                </a:lnTo>
                <a:lnTo>
                  <a:pt x="67766" y="620303"/>
                </a:lnTo>
                <a:lnTo>
                  <a:pt x="64526" y="618282"/>
                </a:lnTo>
                <a:lnTo>
                  <a:pt x="62746" y="618282"/>
                </a:lnTo>
                <a:lnTo>
                  <a:pt x="63642" y="617731"/>
                </a:lnTo>
                <a:lnTo>
                  <a:pt x="63111" y="617400"/>
                </a:lnTo>
                <a:lnTo>
                  <a:pt x="63592" y="616630"/>
                </a:lnTo>
                <a:close/>
              </a:path>
              <a:path w="1877059" h="819785">
                <a:moveTo>
                  <a:pt x="73684" y="602511"/>
                </a:moveTo>
                <a:lnTo>
                  <a:pt x="71883" y="603366"/>
                </a:lnTo>
                <a:lnTo>
                  <a:pt x="67097" y="611022"/>
                </a:lnTo>
                <a:lnTo>
                  <a:pt x="67982" y="616320"/>
                </a:lnTo>
                <a:lnTo>
                  <a:pt x="69928" y="619472"/>
                </a:lnTo>
                <a:lnTo>
                  <a:pt x="65256" y="622349"/>
                </a:lnTo>
                <a:lnTo>
                  <a:pt x="72957" y="622349"/>
                </a:lnTo>
                <a:lnTo>
                  <a:pt x="76322" y="616966"/>
                </a:lnTo>
                <a:lnTo>
                  <a:pt x="75446" y="614649"/>
                </a:lnTo>
                <a:lnTo>
                  <a:pt x="74761" y="613716"/>
                </a:lnTo>
                <a:lnTo>
                  <a:pt x="74567" y="613690"/>
                </a:lnTo>
                <a:lnTo>
                  <a:pt x="74594" y="613489"/>
                </a:lnTo>
                <a:lnTo>
                  <a:pt x="73379" y="611834"/>
                </a:lnTo>
                <a:lnTo>
                  <a:pt x="74973" y="610667"/>
                </a:lnTo>
                <a:lnTo>
                  <a:pt x="75296" y="608257"/>
                </a:lnTo>
                <a:lnTo>
                  <a:pt x="84365" y="608257"/>
                </a:lnTo>
                <a:lnTo>
                  <a:pt x="81310" y="604096"/>
                </a:lnTo>
                <a:lnTo>
                  <a:pt x="80078" y="603366"/>
                </a:lnTo>
                <a:lnTo>
                  <a:pt x="73684" y="602511"/>
                </a:lnTo>
                <a:close/>
              </a:path>
              <a:path w="1877059" h="819785">
                <a:moveTo>
                  <a:pt x="65711" y="617788"/>
                </a:moveTo>
                <a:lnTo>
                  <a:pt x="64151" y="618048"/>
                </a:lnTo>
                <a:lnTo>
                  <a:pt x="67766" y="620303"/>
                </a:lnTo>
                <a:lnTo>
                  <a:pt x="65711" y="617788"/>
                </a:lnTo>
                <a:close/>
              </a:path>
              <a:path w="1877059" h="819785">
                <a:moveTo>
                  <a:pt x="67982" y="616320"/>
                </a:moveTo>
                <a:lnTo>
                  <a:pt x="68041" y="617400"/>
                </a:lnTo>
                <a:lnTo>
                  <a:pt x="65711" y="617788"/>
                </a:lnTo>
                <a:lnTo>
                  <a:pt x="67766" y="620303"/>
                </a:lnTo>
                <a:lnTo>
                  <a:pt x="68579" y="620303"/>
                </a:lnTo>
                <a:lnTo>
                  <a:pt x="69928" y="619472"/>
                </a:lnTo>
                <a:lnTo>
                  <a:pt x="67982" y="616320"/>
                </a:lnTo>
                <a:close/>
              </a:path>
              <a:path w="1877059" h="819785">
                <a:moveTo>
                  <a:pt x="86182" y="612012"/>
                </a:moveTo>
                <a:lnTo>
                  <a:pt x="80315" y="612012"/>
                </a:lnTo>
                <a:lnTo>
                  <a:pt x="78662" y="613223"/>
                </a:lnTo>
                <a:lnTo>
                  <a:pt x="76322" y="616966"/>
                </a:lnTo>
                <a:lnTo>
                  <a:pt x="77381" y="619765"/>
                </a:lnTo>
                <a:lnTo>
                  <a:pt x="87649" y="615892"/>
                </a:lnTo>
                <a:lnTo>
                  <a:pt x="86182" y="612012"/>
                </a:lnTo>
                <a:close/>
              </a:path>
              <a:path w="1877059" h="819785">
                <a:moveTo>
                  <a:pt x="63642" y="617731"/>
                </a:moveTo>
                <a:lnTo>
                  <a:pt x="62746" y="618282"/>
                </a:lnTo>
                <a:lnTo>
                  <a:pt x="64151" y="618048"/>
                </a:lnTo>
                <a:lnTo>
                  <a:pt x="63642" y="617731"/>
                </a:lnTo>
                <a:close/>
              </a:path>
              <a:path w="1877059" h="819785">
                <a:moveTo>
                  <a:pt x="64151" y="618048"/>
                </a:moveTo>
                <a:lnTo>
                  <a:pt x="62746" y="618282"/>
                </a:lnTo>
                <a:lnTo>
                  <a:pt x="64526" y="618282"/>
                </a:lnTo>
                <a:lnTo>
                  <a:pt x="64151" y="618048"/>
                </a:lnTo>
                <a:close/>
              </a:path>
              <a:path w="1877059" h="819785">
                <a:moveTo>
                  <a:pt x="64987" y="616902"/>
                </a:moveTo>
                <a:lnTo>
                  <a:pt x="63642" y="617731"/>
                </a:lnTo>
                <a:lnTo>
                  <a:pt x="64151" y="618048"/>
                </a:lnTo>
                <a:lnTo>
                  <a:pt x="65711" y="617788"/>
                </a:lnTo>
                <a:lnTo>
                  <a:pt x="64987" y="616902"/>
                </a:lnTo>
                <a:close/>
              </a:path>
              <a:path w="1877059" h="819785">
                <a:moveTo>
                  <a:pt x="67418" y="615406"/>
                </a:moveTo>
                <a:lnTo>
                  <a:pt x="64987" y="616902"/>
                </a:lnTo>
                <a:lnTo>
                  <a:pt x="65711" y="617788"/>
                </a:lnTo>
                <a:lnTo>
                  <a:pt x="68041" y="617400"/>
                </a:lnTo>
                <a:lnTo>
                  <a:pt x="67982" y="616320"/>
                </a:lnTo>
                <a:lnTo>
                  <a:pt x="67418" y="615406"/>
                </a:lnTo>
                <a:close/>
              </a:path>
              <a:path w="1877059" h="819785">
                <a:moveTo>
                  <a:pt x="64296" y="616056"/>
                </a:moveTo>
                <a:lnTo>
                  <a:pt x="63592" y="616630"/>
                </a:lnTo>
                <a:lnTo>
                  <a:pt x="63111" y="617400"/>
                </a:lnTo>
                <a:lnTo>
                  <a:pt x="63642" y="617731"/>
                </a:lnTo>
                <a:lnTo>
                  <a:pt x="64987" y="616902"/>
                </a:lnTo>
                <a:lnTo>
                  <a:pt x="64296" y="616056"/>
                </a:lnTo>
                <a:close/>
              </a:path>
              <a:path w="1877059" h="819785">
                <a:moveTo>
                  <a:pt x="78662" y="613223"/>
                </a:moveTo>
                <a:lnTo>
                  <a:pt x="75889" y="615253"/>
                </a:lnTo>
                <a:lnTo>
                  <a:pt x="75674" y="615253"/>
                </a:lnTo>
                <a:lnTo>
                  <a:pt x="76322" y="616966"/>
                </a:lnTo>
                <a:lnTo>
                  <a:pt x="77393" y="615253"/>
                </a:lnTo>
                <a:lnTo>
                  <a:pt x="75889" y="615253"/>
                </a:lnTo>
                <a:lnTo>
                  <a:pt x="75446" y="614649"/>
                </a:lnTo>
                <a:lnTo>
                  <a:pt x="77770" y="614649"/>
                </a:lnTo>
                <a:lnTo>
                  <a:pt x="78662" y="613223"/>
                </a:lnTo>
                <a:close/>
              </a:path>
              <a:path w="1877059" h="819785">
                <a:moveTo>
                  <a:pt x="66362" y="616056"/>
                </a:moveTo>
                <a:lnTo>
                  <a:pt x="64296" y="616056"/>
                </a:lnTo>
                <a:lnTo>
                  <a:pt x="64987" y="616902"/>
                </a:lnTo>
                <a:lnTo>
                  <a:pt x="66362" y="616056"/>
                </a:lnTo>
                <a:close/>
              </a:path>
              <a:path w="1877059" h="819785">
                <a:moveTo>
                  <a:pt x="67097" y="611022"/>
                </a:moveTo>
                <a:lnTo>
                  <a:pt x="63592" y="616630"/>
                </a:lnTo>
                <a:lnTo>
                  <a:pt x="64296" y="616056"/>
                </a:lnTo>
                <a:lnTo>
                  <a:pt x="66362" y="616056"/>
                </a:lnTo>
                <a:lnTo>
                  <a:pt x="67418" y="615406"/>
                </a:lnTo>
                <a:lnTo>
                  <a:pt x="67830" y="615406"/>
                </a:lnTo>
                <a:lnTo>
                  <a:pt x="67097" y="611022"/>
                </a:lnTo>
                <a:close/>
              </a:path>
              <a:path w="1877059" h="819785">
                <a:moveTo>
                  <a:pt x="67830" y="615406"/>
                </a:moveTo>
                <a:lnTo>
                  <a:pt x="67418" y="615406"/>
                </a:lnTo>
                <a:lnTo>
                  <a:pt x="67982" y="616320"/>
                </a:lnTo>
                <a:lnTo>
                  <a:pt x="67830" y="615406"/>
                </a:lnTo>
                <a:close/>
              </a:path>
              <a:path w="1877059" h="819785">
                <a:moveTo>
                  <a:pt x="75526" y="613819"/>
                </a:moveTo>
                <a:lnTo>
                  <a:pt x="75181" y="613949"/>
                </a:lnTo>
                <a:lnTo>
                  <a:pt x="75446" y="614649"/>
                </a:lnTo>
                <a:lnTo>
                  <a:pt x="75889" y="615253"/>
                </a:lnTo>
                <a:lnTo>
                  <a:pt x="77565" y="614026"/>
                </a:lnTo>
                <a:lnTo>
                  <a:pt x="77077" y="614026"/>
                </a:lnTo>
                <a:lnTo>
                  <a:pt x="75526" y="613819"/>
                </a:lnTo>
                <a:close/>
              </a:path>
              <a:path w="1877059" h="819785">
                <a:moveTo>
                  <a:pt x="74761" y="613716"/>
                </a:moveTo>
                <a:lnTo>
                  <a:pt x="75446" y="614649"/>
                </a:lnTo>
                <a:lnTo>
                  <a:pt x="75181" y="613949"/>
                </a:lnTo>
                <a:lnTo>
                  <a:pt x="75526" y="613819"/>
                </a:lnTo>
                <a:lnTo>
                  <a:pt x="74761" y="613716"/>
                </a:lnTo>
                <a:close/>
              </a:path>
              <a:path w="1877059" h="819785">
                <a:moveTo>
                  <a:pt x="77189" y="613191"/>
                </a:moveTo>
                <a:lnTo>
                  <a:pt x="75526" y="613819"/>
                </a:lnTo>
                <a:lnTo>
                  <a:pt x="77077" y="614026"/>
                </a:lnTo>
                <a:lnTo>
                  <a:pt x="77189" y="613191"/>
                </a:lnTo>
                <a:close/>
              </a:path>
              <a:path w="1877059" h="819785">
                <a:moveTo>
                  <a:pt x="79142" y="612454"/>
                </a:moveTo>
                <a:lnTo>
                  <a:pt x="77189" y="613191"/>
                </a:lnTo>
                <a:lnTo>
                  <a:pt x="77077" y="614026"/>
                </a:lnTo>
                <a:lnTo>
                  <a:pt x="77565" y="614026"/>
                </a:lnTo>
                <a:lnTo>
                  <a:pt x="78662" y="613223"/>
                </a:lnTo>
                <a:lnTo>
                  <a:pt x="79142" y="612454"/>
                </a:lnTo>
                <a:close/>
              </a:path>
              <a:path w="1877059" h="819785">
                <a:moveTo>
                  <a:pt x="76899" y="609257"/>
                </a:moveTo>
                <a:lnTo>
                  <a:pt x="74973" y="610667"/>
                </a:lnTo>
                <a:lnTo>
                  <a:pt x="74594" y="613489"/>
                </a:lnTo>
                <a:lnTo>
                  <a:pt x="74761" y="613716"/>
                </a:lnTo>
                <a:lnTo>
                  <a:pt x="75526" y="613819"/>
                </a:lnTo>
                <a:lnTo>
                  <a:pt x="77189" y="613191"/>
                </a:lnTo>
                <a:lnTo>
                  <a:pt x="77653" y="609727"/>
                </a:lnTo>
                <a:lnTo>
                  <a:pt x="76899" y="609257"/>
                </a:lnTo>
                <a:close/>
              </a:path>
              <a:path w="1877059" h="819785">
                <a:moveTo>
                  <a:pt x="74594" y="613489"/>
                </a:moveTo>
                <a:lnTo>
                  <a:pt x="74567" y="613690"/>
                </a:lnTo>
                <a:lnTo>
                  <a:pt x="74761" y="613716"/>
                </a:lnTo>
                <a:lnTo>
                  <a:pt x="74594" y="613489"/>
                </a:lnTo>
                <a:close/>
              </a:path>
              <a:path w="1877059" h="819785">
                <a:moveTo>
                  <a:pt x="74973" y="610667"/>
                </a:moveTo>
                <a:lnTo>
                  <a:pt x="73379" y="611834"/>
                </a:lnTo>
                <a:lnTo>
                  <a:pt x="74594" y="613489"/>
                </a:lnTo>
                <a:lnTo>
                  <a:pt x="74973" y="610667"/>
                </a:lnTo>
                <a:close/>
              </a:path>
              <a:path w="1877059" h="819785">
                <a:moveTo>
                  <a:pt x="80315" y="612012"/>
                </a:moveTo>
                <a:lnTo>
                  <a:pt x="79142" y="612454"/>
                </a:lnTo>
                <a:lnTo>
                  <a:pt x="78662" y="613223"/>
                </a:lnTo>
                <a:lnTo>
                  <a:pt x="80315" y="612012"/>
                </a:lnTo>
                <a:close/>
              </a:path>
              <a:path w="1877059" h="819785">
                <a:moveTo>
                  <a:pt x="77653" y="609727"/>
                </a:moveTo>
                <a:lnTo>
                  <a:pt x="77189" y="613191"/>
                </a:lnTo>
                <a:lnTo>
                  <a:pt x="79142" y="612454"/>
                </a:lnTo>
                <a:lnTo>
                  <a:pt x="79951" y="611160"/>
                </a:lnTo>
                <a:lnTo>
                  <a:pt x="77653" y="609727"/>
                </a:lnTo>
                <a:close/>
              </a:path>
              <a:path w="1877059" h="819785">
                <a:moveTo>
                  <a:pt x="84611" y="608593"/>
                </a:moveTo>
                <a:lnTo>
                  <a:pt x="77805" y="608593"/>
                </a:lnTo>
                <a:lnTo>
                  <a:pt x="77653" y="609727"/>
                </a:lnTo>
                <a:lnTo>
                  <a:pt x="79951" y="611160"/>
                </a:lnTo>
                <a:lnTo>
                  <a:pt x="79142" y="612454"/>
                </a:lnTo>
                <a:lnTo>
                  <a:pt x="80315" y="612012"/>
                </a:lnTo>
                <a:lnTo>
                  <a:pt x="86182" y="612012"/>
                </a:lnTo>
                <a:lnTo>
                  <a:pt x="85273" y="609608"/>
                </a:lnTo>
                <a:lnTo>
                  <a:pt x="85037" y="609173"/>
                </a:lnTo>
                <a:lnTo>
                  <a:pt x="84611" y="608593"/>
                </a:lnTo>
                <a:close/>
              </a:path>
              <a:path w="1877059" h="819785">
                <a:moveTo>
                  <a:pt x="75296" y="608257"/>
                </a:moveTo>
                <a:lnTo>
                  <a:pt x="74973" y="610667"/>
                </a:lnTo>
                <a:lnTo>
                  <a:pt x="76899" y="609257"/>
                </a:lnTo>
                <a:lnTo>
                  <a:pt x="75296" y="608257"/>
                </a:lnTo>
                <a:close/>
              </a:path>
              <a:path w="1877059" h="819785">
                <a:moveTo>
                  <a:pt x="77805" y="608593"/>
                </a:moveTo>
                <a:lnTo>
                  <a:pt x="76899" y="609257"/>
                </a:lnTo>
                <a:lnTo>
                  <a:pt x="77653" y="609727"/>
                </a:lnTo>
                <a:lnTo>
                  <a:pt x="77805" y="608593"/>
                </a:lnTo>
                <a:close/>
              </a:path>
              <a:path w="1877059" h="819785">
                <a:moveTo>
                  <a:pt x="84365" y="608257"/>
                </a:moveTo>
                <a:lnTo>
                  <a:pt x="75296" y="608257"/>
                </a:lnTo>
                <a:lnTo>
                  <a:pt x="76899" y="609257"/>
                </a:lnTo>
                <a:lnTo>
                  <a:pt x="77805" y="608593"/>
                </a:lnTo>
                <a:lnTo>
                  <a:pt x="84611" y="608593"/>
                </a:lnTo>
                <a:lnTo>
                  <a:pt x="84365" y="608257"/>
                </a:lnTo>
                <a:close/>
              </a:path>
              <a:path w="1877059" h="819785">
                <a:moveTo>
                  <a:pt x="65650" y="602360"/>
                </a:moveTo>
                <a:lnTo>
                  <a:pt x="60236" y="603263"/>
                </a:lnTo>
                <a:lnTo>
                  <a:pt x="65724" y="603167"/>
                </a:lnTo>
                <a:lnTo>
                  <a:pt x="65650" y="602360"/>
                </a:lnTo>
                <a:close/>
              </a:path>
              <a:path w="1877059" h="819785">
                <a:moveTo>
                  <a:pt x="65717" y="602761"/>
                </a:moveTo>
                <a:lnTo>
                  <a:pt x="65724" y="603167"/>
                </a:lnTo>
                <a:lnTo>
                  <a:pt x="60236" y="603263"/>
                </a:lnTo>
                <a:lnTo>
                  <a:pt x="65800" y="603263"/>
                </a:lnTo>
                <a:lnTo>
                  <a:pt x="65717" y="602761"/>
                </a:lnTo>
                <a:close/>
              </a:path>
              <a:path w="1877059" h="819785">
                <a:moveTo>
                  <a:pt x="65710" y="602360"/>
                </a:moveTo>
                <a:lnTo>
                  <a:pt x="65717" y="602761"/>
                </a:lnTo>
                <a:lnTo>
                  <a:pt x="65710" y="602360"/>
                </a:lnTo>
                <a:close/>
              </a:path>
              <a:path w="1877059" h="819785">
                <a:moveTo>
                  <a:pt x="92665" y="633307"/>
                </a:moveTo>
                <a:lnTo>
                  <a:pt x="82034" y="636036"/>
                </a:lnTo>
                <a:lnTo>
                  <a:pt x="84767" y="646655"/>
                </a:lnTo>
                <a:lnTo>
                  <a:pt x="95398" y="643925"/>
                </a:lnTo>
                <a:lnTo>
                  <a:pt x="92665" y="633307"/>
                </a:lnTo>
                <a:close/>
              </a:path>
              <a:path w="1877059" h="819785">
                <a:moveTo>
                  <a:pt x="99840" y="660812"/>
                </a:moveTo>
                <a:lnTo>
                  <a:pt x="89251" y="663698"/>
                </a:lnTo>
                <a:lnTo>
                  <a:pt x="98933" y="699115"/>
                </a:lnTo>
                <a:lnTo>
                  <a:pt x="109232" y="731200"/>
                </a:lnTo>
                <a:lnTo>
                  <a:pt x="119685" y="727853"/>
                </a:lnTo>
                <a:lnTo>
                  <a:pt x="109922" y="697442"/>
                </a:lnTo>
                <a:lnTo>
                  <a:pt x="104159" y="697442"/>
                </a:lnTo>
                <a:lnTo>
                  <a:pt x="109385" y="695768"/>
                </a:lnTo>
                <a:lnTo>
                  <a:pt x="99840" y="660812"/>
                </a:lnTo>
                <a:close/>
              </a:path>
              <a:path w="1877059" h="819785">
                <a:moveTo>
                  <a:pt x="109385" y="695768"/>
                </a:moveTo>
                <a:lnTo>
                  <a:pt x="104159" y="697442"/>
                </a:lnTo>
                <a:lnTo>
                  <a:pt x="109454" y="695999"/>
                </a:lnTo>
                <a:lnTo>
                  <a:pt x="109385" y="695768"/>
                </a:lnTo>
                <a:close/>
              </a:path>
              <a:path w="1877059" h="819785">
                <a:moveTo>
                  <a:pt x="109422" y="695883"/>
                </a:moveTo>
                <a:lnTo>
                  <a:pt x="104159" y="697442"/>
                </a:lnTo>
                <a:lnTo>
                  <a:pt x="109922" y="697442"/>
                </a:lnTo>
                <a:lnTo>
                  <a:pt x="109422" y="695883"/>
                </a:lnTo>
                <a:close/>
              </a:path>
              <a:path w="1877059" h="819785">
                <a:moveTo>
                  <a:pt x="109391" y="695768"/>
                </a:moveTo>
                <a:close/>
              </a:path>
              <a:path w="1877059" h="819785">
                <a:moveTo>
                  <a:pt x="133514" y="770055"/>
                </a:moveTo>
                <a:lnTo>
                  <a:pt x="124459" y="776251"/>
                </a:lnTo>
                <a:lnTo>
                  <a:pt x="129314" y="783328"/>
                </a:lnTo>
                <a:lnTo>
                  <a:pt x="130430" y="784080"/>
                </a:lnTo>
                <a:lnTo>
                  <a:pt x="136138" y="785333"/>
                </a:lnTo>
                <a:lnTo>
                  <a:pt x="137722" y="784934"/>
                </a:lnTo>
                <a:lnTo>
                  <a:pt x="142223" y="781075"/>
                </a:lnTo>
                <a:lnTo>
                  <a:pt x="142692" y="780454"/>
                </a:lnTo>
                <a:lnTo>
                  <a:pt x="143092" y="779587"/>
                </a:lnTo>
                <a:lnTo>
                  <a:pt x="135532" y="779587"/>
                </a:lnTo>
                <a:lnTo>
                  <a:pt x="135059" y="779037"/>
                </a:lnTo>
                <a:lnTo>
                  <a:pt x="133023" y="779037"/>
                </a:lnTo>
                <a:lnTo>
                  <a:pt x="133437" y="777150"/>
                </a:lnTo>
                <a:lnTo>
                  <a:pt x="131957" y="775428"/>
                </a:lnTo>
                <a:lnTo>
                  <a:pt x="133559" y="774054"/>
                </a:lnTo>
                <a:lnTo>
                  <a:pt x="134645" y="771703"/>
                </a:lnTo>
                <a:lnTo>
                  <a:pt x="133514" y="770055"/>
                </a:lnTo>
                <a:close/>
              </a:path>
              <a:path w="1877059" h="819785">
                <a:moveTo>
                  <a:pt x="136120" y="776917"/>
                </a:moveTo>
                <a:lnTo>
                  <a:pt x="134305" y="778159"/>
                </a:lnTo>
                <a:lnTo>
                  <a:pt x="135532" y="779587"/>
                </a:lnTo>
                <a:lnTo>
                  <a:pt x="136120" y="776917"/>
                </a:lnTo>
                <a:close/>
              </a:path>
              <a:path w="1877059" h="819785">
                <a:moveTo>
                  <a:pt x="136441" y="776697"/>
                </a:moveTo>
                <a:lnTo>
                  <a:pt x="136120" y="776917"/>
                </a:lnTo>
                <a:lnTo>
                  <a:pt x="135532" y="779587"/>
                </a:lnTo>
                <a:lnTo>
                  <a:pt x="143092" y="779587"/>
                </a:lnTo>
                <a:lnTo>
                  <a:pt x="144086" y="777435"/>
                </a:lnTo>
                <a:lnTo>
                  <a:pt x="138042" y="777435"/>
                </a:lnTo>
                <a:lnTo>
                  <a:pt x="136441" y="776697"/>
                </a:lnTo>
                <a:close/>
              </a:path>
              <a:path w="1877059" h="819785">
                <a:moveTo>
                  <a:pt x="133437" y="777150"/>
                </a:moveTo>
                <a:lnTo>
                  <a:pt x="133023" y="779037"/>
                </a:lnTo>
                <a:lnTo>
                  <a:pt x="134305" y="778159"/>
                </a:lnTo>
                <a:lnTo>
                  <a:pt x="133437" y="777150"/>
                </a:lnTo>
                <a:close/>
              </a:path>
              <a:path w="1877059" h="819785">
                <a:moveTo>
                  <a:pt x="134305" y="778159"/>
                </a:moveTo>
                <a:lnTo>
                  <a:pt x="133023" y="779037"/>
                </a:lnTo>
                <a:lnTo>
                  <a:pt x="135059" y="779037"/>
                </a:lnTo>
                <a:lnTo>
                  <a:pt x="134305" y="778159"/>
                </a:lnTo>
                <a:close/>
              </a:path>
              <a:path w="1877059" h="819785">
                <a:moveTo>
                  <a:pt x="133804" y="775483"/>
                </a:moveTo>
                <a:lnTo>
                  <a:pt x="133437" y="777150"/>
                </a:lnTo>
                <a:lnTo>
                  <a:pt x="134305" y="778159"/>
                </a:lnTo>
                <a:lnTo>
                  <a:pt x="136120" y="776917"/>
                </a:lnTo>
                <a:lnTo>
                  <a:pt x="136193" y="776583"/>
                </a:lnTo>
                <a:lnTo>
                  <a:pt x="133804" y="775483"/>
                </a:lnTo>
                <a:close/>
              </a:path>
              <a:path w="1877059" h="819785">
                <a:moveTo>
                  <a:pt x="137050" y="776280"/>
                </a:moveTo>
                <a:lnTo>
                  <a:pt x="136441" y="776697"/>
                </a:lnTo>
                <a:lnTo>
                  <a:pt x="138042" y="777435"/>
                </a:lnTo>
                <a:lnTo>
                  <a:pt x="137050" y="776280"/>
                </a:lnTo>
                <a:close/>
              </a:path>
              <a:path w="1877059" h="819785">
                <a:moveTo>
                  <a:pt x="135340" y="770197"/>
                </a:moveTo>
                <a:lnTo>
                  <a:pt x="134645" y="771703"/>
                </a:lnTo>
                <a:lnTo>
                  <a:pt x="136322" y="774148"/>
                </a:lnTo>
                <a:lnTo>
                  <a:pt x="136710" y="774233"/>
                </a:lnTo>
                <a:lnTo>
                  <a:pt x="136630" y="774597"/>
                </a:lnTo>
                <a:lnTo>
                  <a:pt x="137550" y="775938"/>
                </a:lnTo>
                <a:lnTo>
                  <a:pt x="137050" y="776280"/>
                </a:lnTo>
                <a:lnTo>
                  <a:pt x="138042" y="777435"/>
                </a:lnTo>
                <a:lnTo>
                  <a:pt x="144086" y="777435"/>
                </a:lnTo>
                <a:lnTo>
                  <a:pt x="145688" y="773964"/>
                </a:lnTo>
                <a:lnTo>
                  <a:pt x="145806" y="773622"/>
                </a:lnTo>
                <a:lnTo>
                  <a:pt x="146193" y="771998"/>
                </a:lnTo>
                <a:lnTo>
                  <a:pt x="140552" y="771998"/>
                </a:lnTo>
                <a:lnTo>
                  <a:pt x="135214" y="770727"/>
                </a:lnTo>
                <a:lnTo>
                  <a:pt x="135340" y="770197"/>
                </a:lnTo>
                <a:close/>
              </a:path>
              <a:path w="1877059" h="819785">
                <a:moveTo>
                  <a:pt x="133559" y="774054"/>
                </a:moveTo>
                <a:lnTo>
                  <a:pt x="131957" y="775428"/>
                </a:lnTo>
                <a:lnTo>
                  <a:pt x="133437" y="777150"/>
                </a:lnTo>
                <a:lnTo>
                  <a:pt x="133704" y="775938"/>
                </a:lnTo>
                <a:lnTo>
                  <a:pt x="133685" y="775428"/>
                </a:lnTo>
                <a:lnTo>
                  <a:pt x="133058" y="775139"/>
                </a:lnTo>
                <a:lnTo>
                  <a:pt x="133559" y="774054"/>
                </a:lnTo>
                <a:close/>
              </a:path>
              <a:path w="1877059" h="819785">
                <a:moveTo>
                  <a:pt x="136193" y="776583"/>
                </a:moveTo>
                <a:lnTo>
                  <a:pt x="136120" y="776917"/>
                </a:lnTo>
                <a:lnTo>
                  <a:pt x="136441" y="776697"/>
                </a:lnTo>
                <a:lnTo>
                  <a:pt x="136193" y="776583"/>
                </a:lnTo>
                <a:close/>
              </a:path>
              <a:path w="1877059" h="819785">
                <a:moveTo>
                  <a:pt x="136421" y="775548"/>
                </a:moveTo>
                <a:lnTo>
                  <a:pt x="136193" y="776583"/>
                </a:lnTo>
                <a:lnTo>
                  <a:pt x="136441" y="776697"/>
                </a:lnTo>
                <a:lnTo>
                  <a:pt x="137050" y="776280"/>
                </a:lnTo>
                <a:lnTo>
                  <a:pt x="136421" y="775548"/>
                </a:lnTo>
                <a:close/>
              </a:path>
              <a:path w="1877059" h="819785">
                <a:moveTo>
                  <a:pt x="134200" y="773682"/>
                </a:moveTo>
                <a:lnTo>
                  <a:pt x="133804" y="775483"/>
                </a:lnTo>
                <a:lnTo>
                  <a:pt x="136193" y="776583"/>
                </a:lnTo>
                <a:lnTo>
                  <a:pt x="136335" y="775938"/>
                </a:lnTo>
                <a:lnTo>
                  <a:pt x="136317" y="775428"/>
                </a:lnTo>
                <a:lnTo>
                  <a:pt x="134960" y="773849"/>
                </a:lnTo>
                <a:lnTo>
                  <a:pt x="134200" y="773682"/>
                </a:lnTo>
                <a:close/>
              </a:path>
              <a:path w="1877059" h="819785">
                <a:moveTo>
                  <a:pt x="136630" y="774597"/>
                </a:moveTo>
                <a:lnTo>
                  <a:pt x="136421" y="775548"/>
                </a:lnTo>
                <a:lnTo>
                  <a:pt x="137050" y="776280"/>
                </a:lnTo>
                <a:lnTo>
                  <a:pt x="137550" y="775938"/>
                </a:lnTo>
                <a:lnTo>
                  <a:pt x="136630" y="774597"/>
                </a:lnTo>
                <a:close/>
              </a:path>
              <a:path w="1877059" h="819785">
                <a:moveTo>
                  <a:pt x="134960" y="773849"/>
                </a:moveTo>
                <a:lnTo>
                  <a:pt x="136421" y="775548"/>
                </a:lnTo>
                <a:lnTo>
                  <a:pt x="136630" y="774597"/>
                </a:lnTo>
                <a:lnTo>
                  <a:pt x="136322" y="774148"/>
                </a:lnTo>
                <a:lnTo>
                  <a:pt x="134960" y="773849"/>
                </a:lnTo>
                <a:close/>
              </a:path>
              <a:path w="1877059" h="819785">
                <a:moveTo>
                  <a:pt x="134467" y="773276"/>
                </a:moveTo>
                <a:lnTo>
                  <a:pt x="133559" y="774054"/>
                </a:lnTo>
                <a:lnTo>
                  <a:pt x="133058" y="775139"/>
                </a:lnTo>
                <a:lnTo>
                  <a:pt x="133804" y="775483"/>
                </a:lnTo>
                <a:lnTo>
                  <a:pt x="134200" y="773682"/>
                </a:lnTo>
                <a:lnTo>
                  <a:pt x="134817" y="773682"/>
                </a:lnTo>
                <a:lnTo>
                  <a:pt x="134467" y="773276"/>
                </a:lnTo>
                <a:close/>
              </a:path>
              <a:path w="1877059" h="819785">
                <a:moveTo>
                  <a:pt x="136322" y="774148"/>
                </a:moveTo>
                <a:lnTo>
                  <a:pt x="136630" y="774597"/>
                </a:lnTo>
                <a:lnTo>
                  <a:pt x="136710" y="774233"/>
                </a:lnTo>
                <a:lnTo>
                  <a:pt x="136322" y="774148"/>
                </a:lnTo>
                <a:close/>
              </a:path>
              <a:path w="1877059" h="819785">
                <a:moveTo>
                  <a:pt x="135724" y="773276"/>
                </a:moveTo>
                <a:lnTo>
                  <a:pt x="134467" y="773276"/>
                </a:lnTo>
                <a:lnTo>
                  <a:pt x="134960" y="773849"/>
                </a:lnTo>
                <a:lnTo>
                  <a:pt x="136322" y="774148"/>
                </a:lnTo>
                <a:lnTo>
                  <a:pt x="135724" y="773276"/>
                </a:lnTo>
                <a:close/>
              </a:path>
              <a:path w="1877059" h="819785">
                <a:moveTo>
                  <a:pt x="134645" y="771703"/>
                </a:moveTo>
                <a:lnTo>
                  <a:pt x="133559" y="774054"/>
                </a:lnTo>
                <a:lnTo>
                  <a:pt x="134467" y="773276"/>
                </a:lnTo>
                <a:lnTo>
                  <a:pt x="135724" y="773276"/>
                </a:lnTo>
                <a:lnTo>
                  <a:pt x="134645" y="771703"/>
                </a:lnTo>
                <a:close/>
              </a:path>
              <a:path w="1877059" h="819785">
                <a:moveTo>
                  <a:pt x="134817" y="773682"/>
                </a:moveTo>
                <a:lnTo>
                  <a:pt x="134200" y="773682"/>
                </a:lnTo>
                <a:lnTo>
                  <a:pt x="134960" y="773849"/>
                </a:lnTo>
                <a:lnTo>
                  <a:pt x="134817" y="773682"/>
                </a:lnTo>
                <a:close/>
              </a:path>
              <a:path w="1877059" h="819785">
                <a:moveTo>
                  <a:pt x="135568" y="769703"/>
                </a:moveTo>
                <a:lnTo>
                  <a:pt x="135340" y="770197"/>
                </a:lnTo>
                <a:lnTo>
                  <a:pt x="135214" y="770727"/>
                </a:lnTo>
                <a:lnTo>
                  <a:pt x="140552" y="771998"/>
                </a:lnTo>
                <a:lnTo>
                  <a:pt x="135568" y="769703"/>
                </a:lnTo>
                <a:close/>
              </a:path>
              <a:path w="1877059" h="819785">
                <a:moveTo>
                  <a:pt x="146740" y="769703"/>
                </a:moveTo>
                <a:lnTo>
                  <a:pt x="135568" y="769703"/>
                </a:lnTo>
                <a:lnTo>
                  <a:pt x="140552" y="771998"/>
                </a:lnTo>
                <a:lnTo>
                  <a:pt x="146193" y="771998"/>
                </a:lnTo>
                <a:lnTo>
                  <a:pt x="146740" y="769703"/>
                </a:lnTo>
                <a:close/>
              </a:path>
              <a:path w="1877059" h="819785">
                <a:moveTo>
                  <a:pt x="138916" y="755214"/>
                </a:moveTo>
                <a:lnTo>
                  <a:pt x="135340" y="770197"/>
                </a:lnTo>
                <a:lnTo>
                  <a:pt x="135568" y="769703"/>
                </a:lnTo>
                <a:lnTo>
                  <a:pt x="146740" y="769703"/>
                </a:lnTo>
                <a:lnTo>
                  <a:pt x="149729" y="757150"/>
                </a:lnTo>
                <a:lnTo>
                  <a:pt x="149857" y="756226"/>
                </a:lnTo>
                <a:lnTo>
                  <a:pt x="144317" y="756226"/>
                </a:lnTo>
                <a:lnTo>
                  <a:pt x="138880" y="755477"/>
                </a:lnTo>
                <a:lnTo>
                  <a:pt x="138916" y="755214"/>
                </a:lnTo>
                <a:close/>
              </a:path>
              <a:path w="1877059" h="819785">
                <a:moveTo>
                  <a:pt x="125047" y="744557"/>
                </a:moveTo>
                <a:lnTo>
                  <a:pt x="114594" y="747904"/>
                </a:lnTo>
                <a:lnTo>
                  <a:pt x="117946" y="758344"/>
                </a:lnTo>
                <a:lnTo>
                  <a:pt x="128398" y="754997"/>
                </a:lnTo>
                <a:lnTo>
                  <a:pt x="125047" y="744557"/>
                </a:lnTo>
                <a:close/>
              </a:path>
              <a:path w="1877059" h="819785">
                <a:moveTo>
                  <a:pt x="138978" y="754954"/>
                </a:moveTo>
                <a:lnTo>
                  <a:pt x="138880" y="755477"/>
                </a:lnTo>
                <a:lnTo>
                  <a:pt x="144317" y="756226"/>
                </a:lnTo>
                <a:lnTo>
                  <a:pt x="138978" y="754954"/>
                </a:lnTo>
                <a:close/>
              </a:path>
              <a:path w="1877059" h="819785">
                <a:moveTo>
                  <a:pt x="150032" y="754954"/>
                </a:moveTo>
                <a:lnTo>
                  <a:pt x="138978" y="754954"/>
                </a:lnTo>
                <a:lnTo>
                  <a:pt x="144317" y="756226"/>
                </a:lnTo>
                <a:lnTo>
                  <a:pt x="149857" y="756226"/>
                </a:lnTo>
                <a:lnTo>
                  <a:pt x="150032" y="754954"/>
                </a:lnTo>
                <a:close/>
              </a:path>
              <a:path w="1877059" h="819785">
                <a:moveTo>
                  <a:pt x="142625" y="728346"/>
                </a:moveTo>
                <a:lnTo>
                  <a:pt x="138916" y="755214"/>
                </a:lnTo>
                <a:lnTo>
                  <a:pt x="138978" y="754954"/>
                </a:lnTo>
                <a:lnTo>
                  <a:pt x="150032" y="754954"/>
                </a:lnTo>
                <a:lnTo>
                  <a:pt x="153551" y="729405"/>
                </a:lnTo>
                <a:lnTo>
                  <a:pt x="153589" y="728950"/>
                </a:lnTo>
                <a:lnTo>
                  <a:pt x="148082" y="728950"/>
                </a:lnTo>
                <a:lnTo>
                  <a:pt x="142613" y="728495"/>
                </a:lnTo>
                <a:lnTo>
                  <a:pt x="142625" y="728346"/>
                </a:lnTo>
                <a:close/>
              </a:path>
              <a:path w="1877059" h="819785">
                <a:moveTo>
                  <a:pt x="142645" y="728201"/>
                </a:moveTo>
                <a:lnTo>
                  <a:pt x="142613" y="728495"/>
                </a:lnTo>
                <a:lnTo>
                  <a:pt x="148082" y="728950"/>
                </a:lnTo>
                <a:lnTo>
                  <a:pt x="142645" y="728201"/>
                </a:lnTo>
                <a:close/>
              </a:path>
              <a:path w="1877059" h="819785">
                <a:moveTo>
                  <a:pt x="153652" y="728201"/>
                </a:moveTo>
                <a:lnTo>
                  <a:pt x="142645" y="728201"/>
                </a:lnTo>
                <a:lnTo>
                  <a:pt x="148082" y="728950"/>
                </a:lnTo>
                <a:lnTo>
                  <a:pt x="153589" y="728950"/>
                </a:lnTo>
                <a:lnTo>
                  <a:pt x="153652" y="728201"/>
                </a:lnTo>
                <a:close/>
              </a:path>
              <a:path w="1877059" h="819785">
                <a:moveTo>
                  <a:pt x="143231" y="721091"/>
                </a:moveTo>
                <a:lnTo>
                  <a:pt x="142625" y="728346"/>
                </a:lnTo>
                <a:lnTo>
                  <a:pt x="142645" y="728201"/>
                </a:lnTo>
                <a:lnTo>
                  <a:pt x="153652" y="728201"/>
                </a:lnTo>
                <a:lnTo>
                  <a:pt x="154169" y="722002"/>
                </a:lnTo>
                <a:lnTo>
                  <a:pt x="143231" y="721091"/>
                </a:lnTo>
                <a:close/>
              </a:path>
              <a:path w="1877059" h="819785">
                <a:moveTo>
                  <a:pt x="145602" y="692685"/>
                </a:moveTo>
                <a:lnTo>
                  <a:pt x="144690" y="703611"/>
                </a:lnTo>
                <a:lnTo>
                  <a:pt x="155628" y="704521"/>
                </a:lnTo>
                <a:lnTo>
                  <a:pt x="156540" y="693596"/>
                </a:lnTo>
                <a:lnTo>
                  <a:pt x="145602" y="692685"/>
                </a:lnTo>
                <a:close/>
              </a:path>
              <a:path w="1877059" h="819785">
                <a:moveTo>
                  <a:pt x="147625" y="668449"/>
                </a:moveTo>
                <a:lnTo>
                  <a:pt x="147061" y="675204"/>
                </a:lnTo>
                <a:lnTo>
                  <a:pt x="157999" y="676115"/>
                </a:lnTo>
                <a:lnTo>
                  <a:pt x="158597" y="668816"/>
                </a:lnTo>
                <a:lnTo>
                  <a:pt x="153101" y="668816"/>
                </a:lnTo>
                <a:lnTo>
                  <a:pt x="147620" y="668536"/>
                </a:lnTo>
                <a:close/>
              </a:path>
              <a:path w="1877059" h="819785">
                <a:moveTo>
                  <a:pt x="147632" y="668361"/>
                </a:moveTo>
                <a:lnTo>
                  <a:pt x="147620" y="668536"/>
                </a:lnTo>
                <a:lnTo>
                  <a:pt x="153101" y="668816"/>
                </a:lnTo>
                <a:lnTo>
                  <a:pt x="147632" y="668361"/>
                </a:lnTo>
                <a:close/>
              </a:path>
              <a:path w="1877059" h="819785">
                <a:moveTo>
                  <a:pt x="158620" y="668361"/>
                </a:moveTo>
                <a:lnTo>
                  <a:pt x="147632" y="668361"/>
                </a:lnTo>
                <a:lnTo>
                  <a:pt x="153101" y="668816"/>
                </a:lnTo>
                <a:lnTo>
                  <a:pt x="158597" y="668816"/>
                </a:lnTo>
                <a:lnTo>
                  <a:pt x="158620" y="668361"/>
                </a:lnTo>
                <a:close/>
              </a:path>
              <a:path w="1877059" h="819785">
                <a:moveTo>
                  <a:pt x="150867" y="605319"/>
                </a:moveTo>
                <a:lnTo>
                  <a:pt x="147625" y="668449"/>
                </a:lnTo>
                <a:lnTo>
                  <a:pt x="158620" y="668361"/>
                </a:lnTo>
                <a:lnTo>
                  <a:pt x="161829" y="605880"/>
                </a:lnTo>
                <a:lnTo>
                  <a:pt x="150867" y="605319"/>
                </a:lnTo>
                <a:close/>
              </a:path>
              <a:path w="1877059" h="819785">
                <a:moveTo>
                  <a:pt x="152330" y="576851"/>
                </a:moveTo>
                <a:lnTo>
                  <a:pt x="151767" y="587800"/>
                </a:lnTo>
                <a:lnTo>
                  <a:pt x="162729" y="588362"/>
                </a:lnTo>
                <a:lnTo>
                  <a:pt x="163292" y="577412"/>
                </a:lnTo>
                <a:lnTo>
                  <a:pt x="152330" y="576851"/>
                </a:lnTo>
                <a:close/>
              </a:path>
              <a:path w="1877059" h="819785">
                <a:moveTo>
                  <a:pt x="155322" y="489295"/>
                </a:moveTo>
                <a:lnTo>
                  <a:pt x="153014" y="559424"/>
                </a:lnTo>
                <a:lnTo>
                  <a:pt x="163984" y="559784"/>
                </a:lnTo>
                <a:lnTo>
                  <a:pt x="166293" y="489655"/>
                </a:lnTo>
                <a:lnTo>
                  <a:pt x="155322" y="489295"/>
                </a:lnTo>
                <a:close/>
              </a:path>
              <a:path w="1877059" h="819785">
                <a:moveTo>
                  <a:pt x="156260" y="460806"/>
                </a:moveTo>
                <a:lnTo>
                  <a:pt x="155900" y="471763"/>
                </a:lnTo>
                <a:lnTo>
                  <a:pt x="166870" y="472123"/>
                </a:lnTo>
                <a:lnTo>
                  <a:pt x="167231" y="461166"/>
                </a:lnTo>
                <a:lnTo>
                  <a:pt x="156260" y="460806"/>
                </a:lnTo>
                <a:close/>
              </a:path>
              <a:path w="1877059" h="819785">
                <a:moveTo>
                  <a:pt x="158637" y="373192"/>
                </a:moveTo>
                <a:lnTo>
                  <a:pt x="157644" y="418774"/>
                </a:lnTo>
                <a:lnTo>
                  <a:pt x="156837" y="443273"/>
                </a:lnTo>
                <a:lnTo>
                  <a:pt x="167808" y="443633"/>
                </a:lnTo>
                <a:lnTo>
                  <a:pt x="168634" y="418414"/>
                </a:lnTo>
                <a:lnTo>
                  <a:pt x="169611" y="373430"/>
                </a:lnTo>
                <a:lnTo>
                  <a:pt x="158637" y="373192"/>
                </a:lnTo>
                <a:close/>
              </a:path>
              <a:path w="1877059" h="819785">
                <a:moveTo>
                  <a:pt x="159255" y="344693"/>
                </a:moveTo>
                <a:lnTo>
                  <a:pt x="159018" y="355654"/>
                </a:lnTo>
                <a:lnTo>
                  <a:pt x="169991" y="355892"/>
                </a:lnTo>
                <a:lnTo>
                  <a:pt x="170229" y="344931"/>
                </a:lnTo>
                <a:lnTo>
                  <a:pt x="159255" y="344693"/>
                </a:lnTo>
                <a:close/>
              </a:path>
              <a:path w="1877059" h="819785">
                <a:moveTo>
                  <a:pt x="161159" y="257005"/>
                </a:moveTo>
                <a:lnTo>
                  <a:pt x="159636" y="327156"/>
                </a:lnTo>
                <a:lnTo>
                  <a:pt x="170610" y="327393"/>
                </a:lnTo>
                <a:lnTo>
                  <a:pt x="172133" y="257243"/>
                </a:lnTo>
                <a:lnTo>
                  <a:pt x="161159" y="257005"/>
                </a:lnTo>
                <a:close/>
              </a:path>
              <a:path w="1877059" h="819785">
                <a:moveTo>
                  <a:pt x="161777" y="228507"/>
                </a:moveTo>
                <a:lnTo>
                  <a:pt x="161539" y="239468"/>
                </a:lnTo>
                <a:lnTo>
                  <a:pt x="172513" y="239705"/>
                </a:lnTo>
                <a:lnTo>
                  <a:pt x="172751" y="228744"/>
                </a:lnTo>
                <a:lnTo>
                  <a:pt x="161777" y="228507"/>
                </a:lnTo>
                <a:close/>
              </a:path>
              <a:path w="1877059" h="819785">
                <a:moveTo>
                  <a:pt x="163361" y="140851"/>
                </a:moveTo>
                <a:lnTo>
                  <a:pt x="162669" y="187444"/>
                </a:lnTo>
                <a:lnTo>
                  <a:pt x="162158" y="210969"/>
                </a:lnTo>
                <a:lnTo>
                  <a:pt x="173132" y="211207"/>
                </a:lnTo>
                <a:lnTo>
                  <a:pt x="173651" y="187207"/>
                </a:lnTo>
                <a:lnTo>
                  <a:pt x="174337" y="141013"/>
                </a:lnTo>
                <a:lnTo>
                  <a:pt x="163361" y="140851"/>
                </a:lnTo>
                <a:close/>
              </a:path>
              <a:path w="1877059" h="819785">
                <a:moveTo>
                  <a:pt x="163784" y="112349"/>
                </a:moveTo>
                <a:lnTo>
                  <a:pt x="163621" y="123311"/>
                </a:lnTo>
                <a:lnTo>
                  <a:pt x="174597" y="123474"/>
                </a:lnTo>
                <a:lnTo>
                  <a:pt x="174759" y="112511"/>
                </a:lnTo>
                <a:lnTo>
                  <a:pt x="163784" y="112349"/>
                </a:lnTo>
                <a:close/>
              </a:path>
              <a:path w="1877059" h="819785">
                <a:moveTo>
                  <a:pt x="165085" y="24650"/>
                </a:moveTo>
                <a:lnTo>
                  <a:pt x="164044" y="94809"/>
                </a:lnTo>
                <a:lnTo>
                  <a:pt x="175020" y="94971"/>
                </a:lnTo>
                <a:lnTo>
                  <a:pt x="176060" y="24812"/>
                </a:lnTo>
                <a:lnTo>
                  <a:pt x="165085" y="24650"/>
                </a:lnTo>
                <a:close/>
              </a:path>
              <a:path w="1877059" h="819785">
                <a:moveTo>
                  <a:pt x="176428" y="0"/>
                </a:moveTo>
                <a:lnTo>
                  <a:pt x="165451" y="0"/>
                </a:lnTo>
                <a:lnTo>
                  <a:pt x="165345" y="7110"/>
                </a:lnTo>
                <a:lnTo>
                  <a:pt x="176321" y="7273"/>
                </a:lnTo>
                <a:lnTo>
                  <a:pt x="176428" y="0"/>
                </a:lnTo>
                <a:close/>
              </a:path>
              <a:path w="1877059" h="819785">
                <a:moveTo>
                  <a:pt x="236118" y="0"/>
                </a:moveTo>
                <a:lnTo>
                  <a:pt x="225128" y="0"/>
                </a:lnTo>
                <a:lnTo>
                  <a:pt x="226870" y="34311"/>
                </a:lnTo>
                <a:lnTo>
                  <a:pt x="237833" y="33755"/>
                </a:lnTo>
                <a:lnTo>
                  <a:pt x="236118" y="0"/>
                </a:lnTo>
                <a:close/>
              </a:path>
              <a:path w="1877059" h="819785">
                <a:moveTo>
                  <a:pt x="238722" y="51274"/>
                </a:moveTo>
                <a:lnTo>
                  <a:pt x="227760" y="51830"/>
                </a:lnTo>
                <a:lnTo>
                  <a:pt x="228316" y="62779"/>
                </a:lnTo>
                <a:lnTo>
                  <a:pt x="239278" y="62224"/>
                </a:lnTo>
                <a:lnTo>
                  <a:pt x="238722" y="51274"/>
                </a:lnTo>
                <a:close/>
              </a:path>
              <a:path w="1877059" h="819785">
                <a:moveTo>
                  <a:pt x="240168" y="79684"/>
                </a:moveTo>
                <a:lnTo>
                  <a:pt x="229212" y="80357"/>
                </a:lnTo>
                <a:lnTo>
                  <a:pt x="233523" y="150392"/>
                </a:lnTo>
                <a:lnTo>
                  <a:pt x="244479" y="149718"/>
                </a:lnTo>
                <a:lnTo>
                  <a:pt x="240168" y="79684"/>
                </a:lnTo>
                <a:close/>
              </a:path>
              <a:path w="1877059" h="819785">
                <a:moveTo>
                  <a:pt x="245557" y="167227"/>
                </a:moveTo>
                <a:lnTo>
                  <a:pt x="234601" y="167900"/>
                </a:lnTo>
                <a:lnTo>
                  <a:pt x="235275" y="178843"/>
                </a:lnTo>
                <a:lnTo>
                  <a:pt x="246231" y="178170"/>
                </a:lnTo>
                <a:lnTo>
                  <a:pt x="245557" y="167227"/>
                </a:lnTo>
                <a:close/>
              </a:path>
              <a:path w="1877059" h="819785">
                <a:moveTo>
                  <a:pt x="247308" y="195679"/>
                </a:moveTo>
                <a:lnTo>
                  <a:pt x="236353" y="196352"/>
                </a:lnTo>
                <a:lnTo>
                  <a:pt x="240664" y="266386"/>
                </a:lnTo>
                <a:lnTo>
                  <a:pt x="251620" y="265713"/>
                </a:lnTo>
                <a:lnTo>
                  <a:pt x="247308" y="195679"/>
                </a:lnTo>
                <a:close/>
              </a:path>
              <a:path w="1877059" h="819785">
                <a:moveTo>
                  <a:pt x="252698" y="283223"/>
                </a:moveTo>
                <a:lnTo>
                  <a:pt x="241742" y="283893"/>
                </a:lnTo>
                <a:lnTo>
                  <a:pt x="242573" y="294903"/>
                </a:lnTo>
                <a:lnTo>
                  <a:pt x="253518" y="294078"/>
                </a:lnTo>
                <a:lnTo>
                  <a:pt x="252698" y="283223"/>
                </a:lnTo>
                <a:close/>
              </a:path>
              <a:path w="1877059" h="819785">
                <a:moveTo>
                  <a:pt x="254840" y="311570"/>
                </a:moveTo>
                <a:lnTo>
                  <a:pt x="243895" y="312395"/>
                </a:lnTo>
                <a:lnTo>
                  <a:pt x="249183" y="382363"/>
                </a:lnTo>
                <a:lnTo>
                  <a:pt x="260129" y="381538"/>
                </a:lnTo>
                <a:lnTo>
                  <a:pt x="254840" y="311570"/>
                </a:lnTo>
                <a:close/>
              </a:path>
              <a:path w="1877059" h="819785">
                <a:moveTo>
                  <a:pt x="261451" y="399030"/>
                </a:moveTo>
                <a:lnTo>
                  <a:pt x="250506" y="399855"/>
                </a:lnTo>
                <a:lnTo>
                  <a:pt x="251332" y="410787"/>
                </a:lnTo>
                <a:lnTo>
                  <a:pt x="262277" y="409962"/>
                </a:lnTo>
                <a:lnTo>
                  <a:pt x="261451" y="399030"/>
                </a:lnTo>
                <a:close/>
              </a:path>
              <a:path w="1877059" h="819785">
                <a:moveTo>
                  <a:pt x="263599" y="427454"/>
                </a:moveTo>
                <a:lnTo>
                  <a:pt x="252654" y="428279"/>
                </a:lnTo>
                <a:lnTo>
                  <a:pt x="254298" y="450034"/>
                </a:lnTo>
                <a:lnTo>
                  <a:pt x="258804" y="498271"/>
                </a:lnTo>
                <a:lnTo>
                  <a:pt x="269733" y="497253"/>
                </a:lnTo>
                <a:lnTo>
                  <a:pt x="265244" y="449209"/>
                </a:lnTo>
                <a:lnTo>
                  <a:pt x="263599" y="427454"/>
                </a:lnTo>
                <a:close/>
              </a:path>
              <a:path w="1877059" h="819785">
                <a:moveTo>
                  <a:pt x="271365" y="514718"/>
                </a:moveTo>
                <a:lnTo>
                  <a:pt x="260436" y="515737"/>
                </a:lnTo>
                <a:lnTo>
                  <a:pt x="261456" y="526653"/>
                </a:lnTo>
                <a:lnTo>
                  <a:pt x="272385" y="525634"/>
                </a:lnTo>
                <a:lnTo>
                  <a:pt x="271365" y="514718"/>
                </a:lnTo>
                <a:close/>
              </a:path>
              <a:path w="1877059" h="819785">
                <a:moveTo>
                  <a:pt x="274017" y="543101"/>
                </a:moveTo>
                <a:lnTo>
                  <a:pt x="263088" y="544119"/>
                </a:lnTo>
                <a:lnTo>
                  <a:pt x="265615" y="571149"/>
                </a:lnTo>
                <a:lnTo>
                  <a:pt x="270699" y="614005"/>
                </a:lnTo>
                <a:lnTo>
                  <a:pt x="281599" y="612714"/>
                </a:lnTo>
                <a:lnTo>
                  <a:pt x="276592" y="570504"/>
                </a:lnTo>
                <a:lnTo>
                  <a:pt x="271065" y="570504"/>
                </a:lnTo>
                <a:lnTo>
                  <a:pt x="276515" y="569859"/>
                </a:lnTo>
                <a:lnTo>
                  <a:pt x="274017" y="543101"/>
                </a:lnTo>
                <a:close/>
              </a:path>
              <a:path w="1877059" h="819785">
                <a:moveTo>
                  <a:pt x="276515" y="569859"/>
                </a:moveTo>
                <a:lnTo>
                  <a:pt x="271065" y="570504"/>
                </a:lnTo>
                <a:lnTo>
                  <a:pt x="276530" y="569995"/>
                </a:lnTo>
                <a:lnTo>
                  <a:pt x="276515" y="569859"/>
                </a:lnTo>
                <a:close/>
              </a:path>
              <a:path w="1877059" h="819785">
                <a:moveTo>
                  <a:pt x="276523" y="569924"/>
                </a:moveTo>
                <a:lnTo>
                  <a:pt x="271065" y="570504"/>
                </a:lnTo>
                <a:lnTo>
                  <a:pt x="276592" y="570504"/>
                </a:lnTo>
                <a:lnTo>
                  <a:pt x="276523" y="569924"/>
                </a:lnTo>
                <a:close/>
              </a:path>
              <a:path w="1877059" h="819785">
                <a:moveTo>
                  <a:pt x="276517" y="569859"/>
                </a:moveTo>
                <a:close/>
              </a:path>
              <a:path w="1877059" h="819785">
                <a:moveTo>
                  <a:pt x="283666" y="630135"/>
                </a:moveTo>
                <a:lnTo>
                  <a:pt x="272765" y="631425"/>
                </a:lnTo>
                <a:lnTo>
                  <a:pt x="274057" y="642312"/>
                </a:lnTo>
                <a:lnTo>
                  <a:pt x="284957" y="641022"/>
                </a:lnTo>
                <a:lnTo>
                  <a:pt x="283666" y="630135"/>
                </a:lnTo>
                <a:close/>
              </a:path>
              <a:path w="1877059" h="819785">
                <a:moveTo>
                  <a:pt x="287156" y="658193"/>
                </a:moveTo>
                <a:lnTo>
                  <a:pt x="276319" y="659934"/>
                </a:lnTo>
                <a:lnTo>
                  <a:pt x="284545" y="710940"/>
                </a:lnTo>
                <a:lnTo>
                  <a:pt x="288843" y="729332"/>
                </a:lnTo>
                <a:lnTo>
                  <a:pt x="299532" y="726840"/>
                </a:lnTo>
                <a:lnTo>
                  <a:pt x="295525" y="709694"/>
                </a:lnTo>
                <a:lnTo>
                  <a:pt x="289889" y="709694"/>
                </a:lnTo>
                <a:lnTo>
                  <a:pt x="295234" y="708448"/>
                </a:lnTo>
                <a:lnTo>
                  <a:pt x="287156" y="658193"/>
                </a:lnTo>
                <a:close/>
              </a:path>
              <a:path w="1877059" h="819785">
                <a:moveTo>
                  <a:pt x="295234" y="708448"/>
                </a:moveTo>
                <a:lnTo>
                  <a:pt x="289889" y="709694"/>
                </a:lnTo>
                <a:lnTo>
                  <a:pt x="295308" y="708823"/>
                </a:lnTo>
                <a:lnTo>
                  <a:pt x="295234" y="708448"/>
                </a:lnTo>
                <a:close/>
              </a:path>
              <a:path w="1877059" h="819785">
                <a:moveTo>
                  <a:pt x="295278" y="708636"/>
                </a:moveTo>
                <a:lnTo>
                  <a:pt x="295308" y="708823"/>
                </a:lnTo>
                <a:lnTo>
                  <a:pt x="289889" y="709694"/>
                </a:lnTo>
                <a:lnTo>
                  <a:pt x="295525" y="709694"/>
                </a:lnTo>
                <a:lnTo>
                  <a:pt x="295278" y="708636"/>
                </a:lnTo>
                <a:close/>
              </a:path>
              <a:path w="1877059" h="819785">
                <a:moveTo>
                  <a:pt x="295248" y="708448"/>
                </a:moveTo>
                <a:lnTo>
                  <a:pt x="295278" y="708636"/>
                </a:lnTo>
                <a:lnTo>
                  <a:pt x="295248" y="708448"/>
                </a:lnTo>
                <a:close/>
              </a:path>
              <a:path w="1877059" h="819785">
                <a:moveTo>
                  <a:pt x="304382" y="742954"/>
                </a:moveTo>
                <a:lnTo>
                  <a:pt x="294084" y="746749"/>
                </a:lnTo>
                <a:lnTo>
                  <a:pt x="296206" y="752494"/>
                </a:lnTo>
                <a:lnTo>
                  <a:pt x="296436" y="752928"/>
                </a:lnTo>
                <a:lnTo>
                  <a:pt x="299840" y="757663"/>
                </a:lnTo>
                <a:lnTo>
                  <a:pt x="308757" y="751270"/>
                </a:lnTo>
                <a:lnTo>
                  <a:pt x="307940" y="750133"/>
                </a:lnTo>
                <a:lnTo>
                  <a:pt x="301184" y="750133"/>
                </a:lnTo>
                <a:lnTo>
                  <a:pt x="305642" y="746936"/>
                </a:lnTo>
                <a:lnTo>
                  <a:pt x="305853" y="746936"/>
                </a:lnTo>
                <a:lnTo>
                  <a:pt x="304382" y="742954"/>
                </a:lnTo>
                <a:close/>
              </a:path>
              <a:path w="1877059" h="819785">
                <a:moveTo>
                  <a:pt x="305642" y="746936"/>
                </a:moveTo>
                <a:lnTo>
                  <a:pt x="301184" y="750133"/>
                </a:lnTo>
                <a:lnTo>
                  <a:pt x="306333" y="748235"/>
                </a:lnTo>
                <a:lnTo>
                  <a:pt x="306076" y="747539"/>
                </a:lnTo>
                <a:lnTo>
                  <a:pt x="305642" y="746936"/>
                </a:lnTo>
                <a:close/>
              </a:path>
              <a:path w="1877059" h="819785">
                <a:moveTo>
                  <a:pt x="306076" y="747539"/>
                </a:moveTo>
                <a:lnTo>
                  <a:pt x="306333" y="748235"/>
                </a:lnTo>
                <a:lnTo>
                  <a:pt x="301184" y="750133"/>
                </a:lnTo>
                <a:lnTo>
                  <a:pt x="307940" y="750133"/>
                </a:lnTo>
                <a:lnTo>
                  <a:pt x="306076" y="747539"/>
                </a:lnTo>
                <a:close/>
              </a:path>
              <a:path w="1877059" h="819785">
                <a:moveTo>
                  <a:pt x="305853" y="746936"/>
                </a:moveTo>
                <a:lnTo>
                  <a:pt x="305642" y="746936"/>
                </a:lnTo>
                <a:lnTo>
                  <a:pt x="306076" y="747539"/>
                </a:lnTo>
                <a:lnTo>
                  <a:pt x="305853" y="746936"/>
                </a:lnTo>
                <a:close/>
              </a:path>
              <a:path w="1877059" h="819785">
                <a:moveTo>
                  <a:pt x="312153" y="734727"/>
                </a:moveTo>
                <a:lnTo>
                  <a:pt x="309470" y="743669"/>
                </a:lnTo>
                <a:lnTo>
                  <a:pt x="319985" y="746816"/>
                </a:lnTo>
                <a:lnTo>
                  <a:pt x="322861" y="737188"/>
                </a:lnTo>
                <a:lnTo>
                  <a:pt x="323076" y="736008"/>
                </a:lnTo>
                <a:lnTo>
                  <a:pt x="317498" y="736008"/>
                </a:lnTo>
                <a:lnTo>
                  <a:pt x="312098" y="735027"/>
                </a:lnTo>
                <a:lnTo>
                  <a:pt x="312153" y="734727"/>
                </a:lnTo>
                <a:close/>
              </a:path>
              <a:path w="1877059" h="819785">
                <a:moveTo>
                  <a:pt x="312241" y="734434"/>
                </a:moveTo>
                <a:lnTo>
                  <a:pt x="312153" y="734727"/>
                </a:lnTo>
                <a:lnTo>
                  <a:pt x="312098" y="735027"/>
                </a:lnTo>
                <a:lnTo>
                  <a:pt x="317498" y="736008"/>
                </a:lnTo>
                <a:lnTo>
                  <a:pt x="312241" y="734434"/>
                </a:lnTo>
                <a:close/>
              </a:path>
              <a:path w="1877059" h="819785">
                <a:moveTo>
                  <a:pt x="323361" y="734434"/>
                </a:moveTo>
                <a:lnTo>
                  <a:pt x="312241" y="734434"/>
                </a:lnTo>
                <a:lnTo>
                  <a:pt x="317498" y="736008"/>
                </a:lnTo>
                <a:lnTo>
                  <a:pt x="323076" y="736008"/>
                </a:lnTo>
                <a:lnTo>
                  <a:pt x="323361" y="734434"/>
                </a:lnTo>
                <a:close/>
              </a:path>
              <a:path w="1877059" h="819785">
                <a:moveTo>
                  <a:pt x="317088" y="707604"/>
                </a:moveTo>
                <a:lnTo>
                  <a:pt x="312153" y="734727"/>
                </a:lnTo>
                <a:lnTo>
                  <a:pt x="312241" y="734434"/>
                </a:lnTo>
                <a:lnTo>
                  <a:pt x="323361" y="734434"/>
                </a:lnTo>
                <a:lnTo>
                  <a:pt x="327967" y="709069"/>
                </a:lnTo>
                <a:lnTo>
                  <a:pt x="328045" y="708420"/>
                </a:lnTo>
                <a:lnTo>
                  <a:pt x="322518" y="708420"/>
                </a:lnTo>
                <a:lnTo>
                  <a:pt x="317068" y="707770"/>
                </a:lnTo>
                <a:lnTo>
                  <a:pt x="317088" y="707604"/>
                </a:lnTo>
                <a:close/>
              </a:path>
              <a:path w="1877059" h="819785">
                <a:moveTo>
                  <a:pt x="317118" y="707439"/>
                </a:moveTo>
                <a:lnTo>
                  <a:pt x="317068" y="707770"/>
                </a:lnTo>
                <a:lnTo>
                  <a:pt x="322518" y="708420"/>
                </a:lnTo>
                <a:lnTo>
                  <a:pt x="317118" y="707439"/>
                </a:lnTo>
                <a:close/>
              </a:path>
              <a:path w="1877059" h="819785">
                <a:moveTo>
                  <a:pt x="328162" y="707439"/>
                </a:moveTo>
                <a:lnTo>
                  <a:pt x="317118" y="707439"/>
                </a:lnTo>
                <a:lnTo>
                  <a:pt x="322518" y="708420"/>
                </a:lnTo>
                <a:lnTo>
                  <a:pt x="328045" y="708420"/>
                </a:lnTo>
                <a:lnTo>
                  <a:pt x="328162" y="707439"/>
                </a:lnTo>
                <a:close/>
              </a:path>
              <a:path w="1877059" h="819785">
                <a:moveTo>
                  <a:pt x="320920" y="675513"/>
                </a:moveTo>
                <a:lnTo>
                  <a:pt x="317088" y="707604"/>
                </a:lnTo>
                <a:lnTo>
                  <a:pt x="317118" y="707439"/>
                </a:lnTo>
                <a:lnTo>
                  <a:pt x="328162" y="707439"/>
                </a:lnTo>
                <a:lnTo>
                  <a:pt x="331819" y="676812"/>
                </a:lnTo>
                <a:lnTo>
                  <a:pt x="320920" y="675513"/>
                </a:lnTo>
                <a:close/>
              </a:path>
              <a:path w="1877059" h="819785">
                <a:moveTo>
                  <a:pt x="323596" y="647340"/>
                </a:moveTo>
                <a:lnTo>
                  <a:pt x="322698" y="658267"/>
                </a:lnTo>
                <a:lnTo>
                  <a:pt x="333637" y="659164"/>
                </a:lnTo>
                <a:lnTo>
                  <a:pt x="334535" y="648237"/>
                </a:lnTo>
                <a:lnTo>
                  <a:pt x="323596" y="647340"/>
                </a:lnTo>
                <a:close/>
              </a:path>
              <a:path w="1877059" h="819785">
                <a:moveTo>
                  <a:pt x="328337" y="589644"/>
                </a:moveTo>
                <a:lnTo>
                  <a:pt x="325032" y="629857"/>
                </a:lnTo>
                <a:lnTo>
                  <a:pt x="335972" y="630754"/>
                </a:lnTo>
                <a:lnTo>
                  <a:pt x="339309" y="590025"/>
                </a:lnTo>
                <a:lnTo>
                  <a:pt x="333812" y="590025"/>
                </a:lnTo>
                <a:lnTo>
                  <a:pt x="328333" y="589709"/>
                </a:lnTo>
                <a:close/>
              </a:path>
              <a:path w="1877059" h="819785">
                <a:moveTo>
                  <a:pt x="328342" y="589577"/>
                </a:moveTo>
                <a:lnTo>
                  <a:pt x="328333" y="589709"/>
                </a:lnTo>
                <a:lnTo>
                  <a:pt x="333812" y="590025"/>
                </a:lnTo>
                <a:lnTo>
                  <a:pt x="328342" y="589577"/>
                </a:lnTo>
                <a:close/>
              </a:path>
              <a:path w="1877059" h="819785">
                <a:moveTo>
                  <a:pt x="339335" y="589577"/>
                </a:moveTo>
                <a:lnTo>
                  <a:pt x="328342" y="589577"/>
                </a:lnTo>
                <a:lnTo>
                  <a:pt x="333812" y="590025"/>
                </a:lnTo>
                <a:lnTo>
                  <a:pt x="339309" y="590025"/>
                </a:lnTo>
                <a:lnTo>
                  <a:pt x="339335" y="589577"/>
                </a:lnTo>
                <a:close/>
              </a:path>
              <a:path w="1877059" h="819785">
                <a:moveTo>
                  <a:pt x="330050" y="560008"/>
                </a:moveTo>
                <a:lnTo>
                  <a:pt x="328337" y="589644"/>
                </a:lnTo>
                <a:lnTo>
                  <a:pt x="339335" y="589577"/>
                </a:lnTo>
                <a:lnTo>
                  <a:pt x="341008" y="560640"/>
                </a:lnTo>
                <a:lnTo>
                  <a:pt x="330050" y="560008"/>
                </a:lnTo>
                <a:close/>
              </a:path>
              <a:path w="1877059" h="819785">
                <a:moveTo>
                  <a:pt x="331694" y="531550"/>
                </a:moveTo>
                <a:lnTo>
                  <a:pt x="331062" y="542496"/>
                </a:lnTo>
                <a:lnTo>
                  <a:pt x="342020" y="543127"/>
                </a:lnTo>
                <a:lnTo>
                  <a:pt x="342653" y="532182"/>
                </a:lnTo>
                <a:lnTo>
                  <a:pt x="331694" y="531550"/>
                </a:lnTo>
                <a:close/>
              </a:path>
              <a:path w="1877059" h="819785">
                <a:moveTo>
                  <a:pt x="336655" y="444017"/>
                </a:moveTo>
                <a:lnTo>
                  <a:pt x="335826" y="460065"/>
                </a:lnTo>
                <a:lnTo>
                  <a:pt x="332707" y="514038"/>
                </a:lnTo>
                <a:lnTo>
                  <a:pt x="343665" y="514670"/>
                </a:lnTo>
                <a:lnTo>
                  <a:pt x="346853" y="459434"/>
                </a:lnTo>
                <a:lnTo>
                  <a:pt x="347617" y="444579"/>
                </a:lnTo>
                <a:lnTo>
                  <a:pt x="336655" y="444017"/>
                </a:lnTo>
                <a:close/>
              </a:path>
              <a:path w="1877059" h="819785">
                <a:moveTo>
                  <a:pt x="338118" y="415550"/>
                </a:moveTo>
                <a:lnTo>
                  <a:pt x="337555" y="426499"/>
                </a:lnTo>
                <a:lnTo>
                  <a:pt x="348517" y="427061"/>
                </a:lnTo>
                <a:lnTo>
                  <a:pt x="349080" y="416112"/>
                </a:lnTo>
                <a:lnTo>
                  <a:pt x="338118" y="415550"/>
                </a:lnTo>
                <a:close/>
              </a:path>
              <a:path w="1877059" h="819785">
                <a:moveTo>
                  <a:pt x="342621" y="327956"/>
                </a:moveTo>
                <a:lnTo>
                  <a:pt x="339019" y="398031"/>
                </a:lnTo>
                <a:lnTo>
                  <a:pt x="349981" y="398593"/>
                </a:lnTo>
                <a:lnTo>
                  <a:pt x="353583" y="328518"/>
                </a:lnTo>
                <a:lnTo>
                  <a:pt x="342621" y="327956"/>
                </a:lnTo>
                <a:close/>
              </a:path>
              <a:path w="1877059" h="819785">
                <a:moveTo>
                  <a:pt x="344084" y="299488"/>
                </a:moveTo>
                <a:lnTo>
                  <a:pt x="343521" y="310437"/>
                </a:lnTo>
                <a:lnTo>
                  <a:pt x="354483" y="310999"/>
                </a:lnTo>
                <a:lnTo>
                  <a:pt x="355046" y="300050"/>
                </a:lnTo>
                <a:lnTo>
                  <a:pt x="344084" y="299488"/>
                </a:lnTo>
                <a:close/>
              </a:path>
              <a:path w="1877059" h="819785">
                <a:moveTo>
                  <a:pt x="348587" y="211895"/>
                </a:moveTo>
                <a:lnTo>
                  <a:pt x="344985" y="281970"/>
                </a:lnTo>
                <a:lnTo>
                  <a:pt x="355947" y="282532"/>
                </a:lnTo>
                <a:lnTo>
                  <a:pt x="359549" y="212457"/>
                </a:lnTo>
                <a:lnTo>
                  <a:pt x="348587" y="211895"/>
                </a:lnTo>
                <a:close/>
              </a:path>
              <a:path w="1877059" h="819785">
                <a:moveTo>
                  <a:pt x="350050" y="183428"/>
                </a:moveTo>
                <a:lnTo>
                  <a:pt x="349487" y="194377"/>
                </a:lnTo>
                <a:lnTo>
                  <a:pt x="360449" y="194939"/>
                </a:lnTo>
                <a:lnTo>
                  <a:pt x="361012" y="183990"/>
                </a:lnTo>
                <a:lnTo>
                  <a:pt x="350050" y="183428"/>
                </a:lnTo>
                <a:close/>
              </a:path>
              <a:path w="1877059" h="819785">
                <a:moveTo>
                  <a:pt x="354552" y="95835"/>
                </a:moveTo>
                <a:lnTo>
                  <a:pt x="350950" y="165909"/>
                </a:lnTo>
                <a:lnTo>
                  <a:pt x="361913" y="166471"/>
                </a:lnTo>
                <a:lnTo>
                  <a:pt x="365514" y="96397"/>
                </a:lnTo>
                <a:lnTo>
                  <a:pt x="354552" y="95835"/>
                </a:lnTo>
                <a:close/>
              </a:path>
              <a:path w="1877059" h="819785">
                <a:moveTo>
                  <a:pt x="356016" y="67367"/>
                </a:moveTo>
                <a:lnTo>
                  <a:pt x="355453" y="78316"/>
                </a:lnTo>
                <a:lnTo>
                  <a:pt x="366415" y="78878"/>
                </a:lnTo>
                <a:lnTo>
                  <a:pt x="366978" y="67929"/>
                </a:lnTo>
                <a:lnTo>
                  <a:pt x="356016" y="67367"/>
                </a:lnTo>
                <a:close/>
              </a:path>
              <a:path w="1877059" h="819785">
                <a:moveTo>
                  <a:pt x="389526" y="62828"/>
                </a:moveTo>
                <a:lnTo>
                  <a:pt x="384009" y="62828"/>
                </a:lnTo>
                <a:lnTo>
                  <a:pt x="378568" y="63540"/>
                </a:lnTo>
                <a:lnTo>
                  <a:pt x="383950" y="115062"/>
                </a:lnTo>
                <a:lnTo>
                  <a:pt x="394867" y="113924"/>
                </a:lnTo>
                <a:lnTo>
                  <a:pt x="389526" y="62828"/>
                </a:lnTo>
                <a:close/>
              </a:path>
              <a:path w="1877059" h="819785">
                <a:moveTo>
                  <a:pt x="378558" y="63469"/>
                </a:moveTo>
                <a:close/>
              </a:path>
              <a:path w="1877059" h="819785">
                <a:moveTo>
                  <a:pt x="384009" y="62828"/>
                </a:moveTo>
                <a:lnTo>
                  <a:pt x="378551" y="63398"/>
                </a:lnTo>
                <a:lnTo>
                  <a:pt x="378568" y="63540"/>
                </a:lnTo>
                <a:lnTo>
                  <a:pt x="384009" y="62828"/>
                </a:lnTo>
                <a:close/>
              </a:path>
              <a:path w="1877059" h="819785">
                <a:moveTo>
                  <a:pt x="387081" y="44049"/>
                </a:moveTo>
                <a:lnTo>
                  <a:pt x="376198" y="45473"/>
                </a:lnTo>
                <a:lnTo>
                  <a:pt x="378558" y="63469"/>
                </a:lnTo>
                <a:lnTo>
                  <a:pt x="384009" y="62828"/>
                </a:lnTo>
                <a:lnTo>
                  <a:pt x="389526" y="62828"/>
                </a:lnTo>
                <a:lnTo>
                  <a:pt x="389451" y="62116"/>
                </a:lnTo>
                <a:lnTo>
                  <a:pt x="387081" y="44049"/>
                </a:lnTo>
                <a:close/>
              </a:path>
              <a:path w="1877059" h="819785">
                <a:moveTo>
                  <a:pt x="369051" y="0"/>
                </a:moveTo>
                <a:lnTo>
                  <a:pt x="361537" y="0"/>
                </a:lnTo>
                <a:lnTo>
                  <a:pt x="358459" y="19834"/>
                </a:lnTo>
                <a:lnTo>
                  <a:pt x="356916" y="49848"/>
                </a:lnTo>
                <a:lnTo>
                  <a:pt x="367878" y="50410"/>
                </a:lnTo>
                <a:lnTo>
                  <a:pt x="369383" y="21145"/>
                </a:lnTo>
                <a:lnTo>
                  <a:pt x="363930" y="20303"/>
                </a:lnTo>
                <a:lnTo>
                  <a:pt x="369485" y="20303"/>
                </a:lnTo>
                <a:lnTo>
                  <a:pt x="372583" y="399"/>
                </a:lnTo>
                <a:lnTo>
                  <a:pt x="369133" y="399"/>
                </a:lnTo>
                <a:lnTo>
                  <a:pt x="369051" y="0"/>
                </a:lnTo>
                <a:close/>
              </a:path>
              <a:path w="1877059" h="819785">
                <a:moveTo>
                  <a:pt x="383374" y="15785"/>
                </a:moveTo>
                <a:lnTo>
                  <a:pt x="372491" y="17209"/>
                </a:lnTo>
                <a:lnTo>
                  <a:pt x="373917" y="28080"/>
                </a:lnTo>
                <a:lnTo>
                  <a:pt x="384800" y="26656"/>
                </a:lnTo>
                <a:lnTo>
                  <a:pt x="383374" y="15785"/>
                </a:lnTo>
                <a:close/>
              </a:path>
              <a:path w="1877059" h="819785">
                <a:moveTo>
                  <a:pt x="363930" y="20303"/>
                </a:moveTo>
                <a:lnTo>
                  <a:pt x="369354" y="21145"/>
                </a:lnTo>
                <a:lnTo>
                  <a:pt x="369411" y="20584"/>
                </a:lnTo>
                <a:lnTo>
                  <a:pt x="363930" y="20303"/>
                </a:lnTo>
                <a:close/>
              </a:path>
              <a:path w="1877059" h="819785">
                <a:moveTo>
                  <a:pt x="369397" y="20866"/>
                </a:moveTo>
                <a:lnTo>
                  <a:pt x="369354" y="21145"/>
                </a:lnTo>
                <a:lnTo>
                  <a:pt x="369397" y="20866"/>
                </a:lnTo>
                <a:close/>
              </a:path>
              <a:path w="1877059" h="819785">
                <a:moveTo>
                  <a:pt x="369485" y="20303"/>
                </a:moveTo>
                <a:lnTo>
                  <a:pt x="363930" y="20303"/>
                </a:lnTo>
                <a:lnTo>
                  <a:pt x="369411" y="20584"/>
                </a:lnTo>
                <a:lnTo>
                  <a:pt x="369397" y="20866"/>
                </a:lnTo>
                <a:lnTo>
                  <a:pt x="369485" y="20303"/>
                </a:lnTo>
                <a:close/>
              </a:path>
              <a:path w="1877059" h="819785">
                <a:moveTo>
                  <a:pt x="372645" y="0"/>
                </a:moveTo>
                <a:lnTo>
                  <a:pt x="371081" y="0"/>
                </a:lnTo>
                <a:lnTo>
                  <a:pt x="369133" y="399"/>
                </a:lnTo>
                <a:lnTo>
                  <a:pt x="372583" y="399"/>
                </a:lnTo>
                <a:lnTo>
                  <a:pt x="372645" y="0"/>
                </a:lnTo>
                <a:close/>
              </a:path>
              <a:path w="1877059" h="819785">
                <a:moveTo>
                  <a:pt x="396690" y="131370"/>
                </a:moveTo>
                <a:lnTo>
                  <a:pt x="385773" y="132509"/>
                </a:lnTo>
                <a:lnTo>
                  <a:pt x="386913" y="143413"/>
                </a:lnTo>
                <a:lnTo>
                  <a:pt x="397830" y="142275"/>
                </a:lnTo>
                <a:lnTo>
                  <a:pt x="396690" y="131370"/>
                </a:lnTo>
                <a:close/>
              </a:path>
              <a:path w="1877059" h="819785">
                <a:moveTo>
                  <a:pt x="399653" y="159722"/>
                </a:moveTo>
                <a:lnTo>
                  <a:pt x="388736" y="160860"/>
                </a:lnTo>
                <a:lnTo>
                  <a:pt x="393610" y="207498"/>
                </a:lnTo>
                <a:lnTo>
                  <a:pt x="396152" y="230663"/>
                </a:lnTo>
                <a:lnTo>
                  <a:pt x="407063" y="229469"/>
                </a:lnTo>
                <a:lnTo>
                  <a:pt x="404527" y="206360"/>
                </a:lnTo>
                <a:lnTo>
                  <a:pt x="399653" y="159722"/>
                </a:lnTo>
                <a:close/>
              </a:path>
              <a:path w="1877059" h="819785">
                <a:moveTo>
                  <a:pt x="408977" y="246906"/>
                </a:moveTo>
                <a:lnTo>
                  <a:pt x="398066" y="248101"/>
                </a:lnTo>
                <a:lnTo>
                  <a:pt x="399262" y="258999"/>
                </a:lnTo>
                <a:lnTo>
                  <a:pt x="410173" y="257804"/>
                </a:lnTo>
                <a:lnTo>
                  <a:pt x="408977" y="246906"/>
                </a:lnTo>
                <a:close/>
              </a:path>
              <a:path w="1877059" h="819785">
                <a:moveTo>
                  <a:pt x="412087" y="275241"/>
                </a:moveTo>
                <a:lnTo>
                  <a:pt x="401176" y="276436"/>
                </a:lnTo>
                <a:lnTo>
                  <a:pt x="408831" y="346185"/>
                </a:lnTo>
                <a:lnTo>
                  <a:pt x="419742" y="344990"/>
                </a:lnTo>
                <a:lnTo>
                  <a:pt x="412087" y="275241"/>
                </a:lnTo>
                <a:close/>
              </a:path>
              <a:path w="1877059" h="819785">
                <a:moveTo>
                  <a:pt x="421655" y="362427"/>
                </a:moveTo>
                <a:lnTo>
                  <a:pt x="410744" y="363622"/>
                </a:lnTo>
                <a:lnTo>
                  <a:pt x="411940" y="374520"/>
                </a:lnTo>
                <a:lnTo>
                  <a:pt x="422852" y="373326"/>
                </a:lnTo>
                <a:lnTo>
                  <a:pt x="421655" y="362427"/>
                </a:lnTo>
                <a:close/>
              </a:path>
              <a:path w="1877059" h="819785">
                <a:moveTo>
                  <a:pt x="424997" y="390631"/>
                </a:moveTo>
                <a:lnTo>
                  <a:pt x="414110" y="392031"/>
                </a:lnTo>
                <a:lnTo>
                  <a:pt x="423082" y="461623"/>
                </a:lnTo>
                <a:lnTo>
                  <a:pt x="433968" y="460223"/>
                </a:lnTo>
                <a:lnTo>
                  <a:pt x="424997" y="390631"/>
                </a:lnTo>
                <a:close/>
              </a:path>
              <a:path w="1877059" h="819785">
                <a:moveTo>
                  <a:pt x="436211" y="477621"/>
                </a:moveTo>
                <a:lnTo>
                  <a:pt x="425325" y="479021"/>
                </a:lnTo>
                <a:lnTo>
                  <a:pt x="426727" y="489895"/>
                </a:lnTo>
                <a:lnTo>
                  <a:pt x="437613" y="488495"/>
                </a:lnTo>
                <a:lnTo>
                  <a:pt x="436211" y="477621"/>
                </a:lnTo>
                <a:close/>
              </a:path>
              <a:path w="1877059" h="819785">
                <a:moveTo>
                  <a:pt x="440170" y="505683"/>
                </a:moveTo>
                <a:lnTo>
                  <a:pt x="429330" y="507406"/>
                </a:lnTo>
                <a:lnTo>
                  <a:pt x="438882" y="567305"/>
                </a:lnTo>
                <a:lnTo>
                  <a:pt x="440963" y="576899"/>
                </a:lnTo>
                <a:lnTo>
                  <a:pt x="451691" y="574578"/>
                </a:lnTo>
                <a:lnTo>
                  <a:pt x="449862" y="566144"/>
                </a:lnTo>
                <a:lnTo>
                  <a:pt x="444246" y="566144"/>
                </a:lnTo>
                <a:lnTo>
                  <a:pt x="449610" y="564984"/>
                </a:lnTo>
                <a:lnTo>
                  <a:pt x="440170" y="505683"/>
                </a:lnTo>
                <a:close/>
              </a:path>
              <a:path w="1877059" h="819785">
                <a:moveTo>
                  <a:pt x="449610" y="564984"/>
                </a:moveTo>
                <a:lnTo>
                  <a:pt x="444246" y="566144"/>
                </a:lnTo>
                <a:lnTo>
                  <a:pt x="449666" y="565283"/>
                </a:lnTo>
                <a:lnTo>
                  <a:pt x="449610" y="564984"/>
                </a:lnTo>
                <a:close/>
              </a:path>
              <a:path w="1877059" h="819785">
                <a:moveTo>
                  <a:pt x="449642" y="565132"/>
                </a:moveTo>
                <a:lnTo>
                  <a:pt x="449666" y="565283"/>
                </a:lnTo>
                <a:lnTo>
                  <a:pt x="444246" y="566144"/>
                </a:lnTo>
                <a:lnTo>
                  <a:pt x="449862" y="566144"/>
                </a:lnTo>
                <a:lnTo>
                  <a:pt x="449642" y="565132"/>
                </a:lnTo>
                <a:close/>
              </a:path>
              <a:path w="1877059" h="819785">
                <a:moveTo>
                  <a:pt x="449619" y="564984"/>
                </a:moveTo>
                <a:lnTo>
                  <a:pt x="449642" y="565132"/>
                </a:lnTo>
                <a:lnTo>
                  <a:pt x="449619" y="564984"/>
                </a:lnTo>
                <a:close/>
              </a:path>
              <a:path w="1877059" h="819785">
                <a:moveTo>
                  <a:pt x="463082" y="616992"/>
                </a:moveTo>
                <a:lnTo>
                  <a:pt x="453943" y="623064"/>
                </a:lnTo>
                <a:lnTo>
                  <a:pt x="457781" y="628828"/>
                </a:lnTo>
                <a:lnTo>
                  <a:pt x="458480" y="629447"/>
                </a:lnTo>
                <a:lnTo>
                  <a:pt x="463236" y="631844"/>
                </a:lnTo>
                <a:lnTo>
                  <a:pt x="464659" y="631939"/>
                </a:lnTo>
                <a:lnTo>
                  <a:pt x="469624" y="630220"/>
                </a:lnTo>
                <a:lnTo>
                  <a:pt x="470450" y="629640"/>
                </a:lnTo>
                <a:lnTo>
                  <a:pt x="473183" y="626253"/>
                </a:lnTo>
                <a:lnTo>
                  <a:pt x="464325" y="626253"/>
                </a:lnTo>
                <a:lnTo>
                  <a:pt x="463886" y="624988"/>
                </a:lnTo>
                <a:lnTo>
                  <a:pt x="461815" y="624988"/>
                </a:lnTo>
                <a:lnTo>
                  <a:pt x="463043" y="622558"/>
                </a:lnTo>
                <a:lnTo>
                  <a:pt x="462934" y="622244"/>
                </a:lnTo>
                <a:lnTo>
                  <a:pt x="462562" y="621944"/>
                </a:lnTo>
                <a:lnTo>
                  <a:pt x="462528" y="621073"/>
                </a:lnTo>
                <a:lnTo>
                  <a:pt x="463558" y="620710"/>
                </a:lnTo>
                <a:lnTo>
                  <a:pt x="464575" y="619449"/>
                </a:lnTo>
                <a:lnTo>
                  <a:pt x="464630" y="619317"/>
                </a:lnTo>
                <a:lnTo>
                  <a:pt x="463082" y="616992"/>
                </a:lnTo>
                <a:close/>
              </a:path>
              <a:path w="1877059" h="819785">
                <a:moveTo>
                  <a:pt x="464296" y="623340"/>
                </a:moveTo>
                <a:lnTo>
                  <a:pt x="463498" y="623870"/>
                </a:lnTo>
                <a:lnTo>
                  <a:pt x="464325" y="626253"/>
                </a:lnTo>
                <a:lnTo>
                  <a:pt x="465363" y="624199"/>
                </a:lnTo>
                <a:lnTo>
                  <a:pt x="464296" y="623340"/>
                </a:lnTo>
                <a:close/>
              </a:path>
              <a:path w="1877059" h="819785">
                <a:moveTo>
                  <a:pt x="465363" y="624199"/>
                </a:moveTo>
                <a:lnTo>
                  <a:pt x="464325" y="626253"/>
                </a:lnTo>
                <a:lnTo>
                  <a:pt x="473183" y="626253"/>
                </a:lnTo>
                <a:lnTo>
                  <a:pt x="473884" y="625384"/>
                </a:lnTo>
                <a:lnTo>
                  <a:pt x="466835" y="625384"/>
                </a:lnTo>
                <a:lnTo>
                  <a:pt x="465363" y="624199"/>
                </a:lnTo>
                <a:close/>
              </a:path>
              <a:path w="1877059" h="819785">
                <a:moveTo>
                  <a:pt x="465992" y="622953"/>
                </a:moveTo>
                <a:lnTo>
                  <a:pt x="465363" y="624199"/>
                </a:lnTo>
                <a:lnTo>
                  <a:pt x="466835" y="625384"/>
                </a:lnTo>
                <a:lnTo>
                  <a:pt x="465992" y="622953"/>
                </a:lnTo>
                <a:close/>
              </a:path>
              <a:path w="1877059" h="819785">
                <a:moveTo>
                  <a:pt x="465557" y="620710"/>
                </a:moveTo>
                <a:lnTo>
                  <a:pt x="466797" y="621359"/>
                </a:lnTo>
                <a:lnTo>
                  <a:pt x="465992" y="622953"/>
                </a:lnTo>
                <a:lnTo>
                  <a:pt x="466835" y="625384"/>
                </a:lnTo>
                <a:lnTo>
                  <a:pt x="473884" y="625384"/>
                </a:lnTo>
                <a:lnTo>
                  <a:pt x="474215" y="624854"/>
                </a:lnTo>
                <a:lnTo>
                  <a:pt x="475284" y="622273"/>
                </a:lnTo>
                <a:lnTo>
                  <a:pt x="469345" y="622273"/>
                </a:lnTo>
                <a:lnTo>
                  <a:pt x="465557" y="620710"/>
                </a:lnTo>
                <a:close/>
              </a:path>
              <a:path w="1877059" h="819785">
                <a:moveTo>
                  <a:pt x="463043" y="622558"/>
                </a:moveTo>
                <a:lnTo>
                  <a:pt x="461815" y="624988"/>
                </a:lnTo>
                <a:lnTo>
                  <a:pt x="463498" y="623870"/>
                </a:lnTo>
                <a:lnTo>
                  <a:pt x="463043" y="622558"/>
                </a:lnTo>
                <a:close/>
              </a:path>
              <a:path w="1877059" h="819785">
                <a:moveTo>
                  <a:pt x="463498" y="623870"/>
                </a:moveTo>
                <a:lnTo>
                  <a:pt x="461815" y="624988"/>
                </a:lnTo>
                <a:lnTo>
                  <a:pt x="463886" y="624988"/>
                </a:lnTo>
                <a:lnTo>
                  <a:pt x="463498" y="623870"/>
                </a:lnTo>
                <a:close/>
              </a:path>
              <a:path w="1877059" h="819785">
                <a:moveTo>
                  <a:pt x="465783" y="622352"/>
                </a:moveTo>
                <a:lnTo>
                  <a:pt x="464296" y="623340"/>
                </a:lnTo>
                <a:lnTo>
                  <a:pt x="465363" y="624199"/>
                </a:lnTo>
                <a:lnTo>
                  <a:pt x="465992" y="622953"/>
                </a:lnTo>
                <a:lnTo>
                  <a:pt x="465783" y="622352"/>
                </a:lnTo>
                <a:close/>
              </a:path>
              <a:path w="1877059" h="819785">
                <a:moveTo>
                  <a:pt x="463124" y="622397"/>
                </a:moveTo>
                <a:lnTo>
                  <a:pt x="463043" y="622558"/>
                </a:lnTo>
                <a:lnTo>
                  <a:pt x="463498" y="623870"/>
                </a:lnTo>
                <a:lnTo>
                  <a:pt x="464296" y="623340"/>
                </a:lnTo>
                <a:lnTo>
                  <a:pt x="463124" y="622397"/>
                </a:lnTo>
                <a:close/>
              </a:path>
              <a:path w="1877059" h="819785">
                <a:moveTo>
                  <a:pt x="464655" y="620337"/>
                </a:moveTo>
                <a:lnTo>
                  <a:pt x="464061" y="620543"/>
                </a:lnTo>
                <a:lnTo>
                  <a:pt x="463124" y="622397"/>
                </a:lnTo>
                <a:lnTo>
                  <a:pt x="464296" y="623340"/>
                </a:lnTo>
                <a:lnTo>
                  <a:pt x="465716" y="622397"/>
                </a:lnTo>
                <a:lnTo>
                  <a:pt x="465642" y="621944"/>
                </a:lnTo>
                <a:lnTo>
                  <a:pt x="465213" y="620710"/>
                </a:lnTo>
                <a:lnTo>
                  <a:pt x="465120" y="620529"/>
                </a:lnTo>
                <a:lnTo>
                  <a:pt x="464655" y="620337"/>
                </a:lnTo>
                <a:close/>
              </a:path>
              <a:path w="1877059" h="819785">
                <a:moveTo>
                  <a:pt x="465582" y="620746"/>
                </a:moveTo>
                <a:lnTo>
                  <a:pt x="466385" y="621953"/>
                </a:lnTo>
                <a:lnTo>
                  <a:pt x="465947" y="622244"/>
                </a:lnTo>
                <a:lnTo>
                  <a:pt x="465854" y="622558"/>
                </a:lnTo>
                <a:lnTo>
                  <a:pt x="465992" y="622953"/>
                </a:lnTo>
                <a:lnTo>
                  <a:pt x="466797" y="621359"/>
                </a:lnTo>
                <a:lnTo>
                  <a:pt x="465582" y="620746"/>
                </a:lnTo>
                <a:close/>
              </a:path>
              <a:path w="1877059" h="819785">
                <a:moveTo>
                  <a:pt x="464061" y="620543"/>
                </a:moveTo>
                <a:lnTo>
                  <a:pt x="463579" y="620710"/>
                </a:lnTo>
                <a:lnTo>
                  <a:pt x="462749" y="621712"/>
                </a:lnTo>
                <a:lnTo>
                  <a:pt x="462934" y="622244"/>
                </a:lnTo>
                <a:lnTo>
                  <a:pt x="463124" y="622397"/>
                </a:lnTo>
                <a:lnTo>
                  <a:pt x="464061" y="620543"/>
                </a:lnTo>
                <a:close/>
              </a:path>
              <a:path w="1877059" h="819785">
                <a:moveTo>
                  <a:pt x="465156" y="620544"/>
                </a:moveTo>
                <a:lnTo>
                  <a:pt x="465783" y="622352"/>
                </a:lnTo>
                <a:lnTo>
                  <a:pt x="466380" y="621944"/>
                </a:lnTo>
                <a:lnTo>
                  <a:pt x="465582" y="620746"/>
                </a:lnTo>
                <a:lnTo>
                  <a:pt x="465156" y="620544"/>
                </a:lnTo>
                <a:close/>
              </a:path>
              <a:path w="1877059" h="819785">
                <a:moveTo>
                  <a:pt x="465072" y="618834"/>
                </a:moveTo>
                <a:lnTo>
                  <a:pt x="464682" y="619317"/>
                </a:lnTo>
                <a:lnTo>
                  <a:pt x="464718" y="619449"/>
                </a:lnTo>
                <a:lnTo>
                  <a:pt x="465557" y="620710"/>
                </a:lnTo>
                <a:lnTo>
                  <a:pt x="469345" y="622273"/>
                </a:lnTo>
                <a:lnTo>
                  <a:pt x="465072" y="618834"/>
                </a:lnTo>
                <a:close/>
              </a:path>
              <a:path w="1877059" h="819785">
                <a:moveTo>
                  <a:pt x="476707" y="618834"/>
                </a:moveTo>
                <a:lnTo>
                  <a:pt x="465072" y="618834"/>
                </a:lnTo>
                <a:lnTo>
                  <a:pt x="469345" y="622273"/>
                </a:lnTo>
                <a:lnTo>
                  <a:pt x="475284" y="622273"/>
                </a:lnTo>
                <a:lnTo>
                  <a:pt x="476707" y="618834"/>
                </a:lnTo>
                <a:close/>
              </a:path>
              <a:path w="1877059" h="819785">
                <a:moveTo>
                  <a:pt x="462749" y="621712"/>
                </a:moveTo>
                <a:lnTo>
                  <a:pt x="462562" y="621944"/>
                </a:lnTo>
                <a:lnTo>
                  <a:pt x="462934" y="622244"/>
                </a:lnTo>
                <a:lnTo>
                  <a:pt x="462749" y="621712"/>
                </a:lnTo>
                <a:close/>
              </a:path>
              <a:path w="1877059" h="819785">
                <a:moveTo>
                  <a:pt x="463550" y="620719"/>
                </a:moveTo>
                <a:lnTo>
                  <a:pt x="462528" y="621073"/>
                </a:lnTo>
                <a:lnTo>
                  <a:pt x="462749" y="621712"/>
                </a:lnTo>
                <a:lnTo>
                  <a:pt x="463550" y="620719"/>
                </a:lnTo>
                <a:close/>
              </a:path>
              <a:path w="1877059" h="819785">
                <a:moveTo>
                  <a:pt x="465289" y="620599"/>
                </a:moveTo>
                <a:lnTo>
                  <a:pt x="465582" y="620746"/>
                </a:lnTo>
                <a:lnTo>
                  <a:pt x="465289" y="620599"/>
                </a:lnTo>
                <a:close/>
              </a:path>
              <a:path w="1877059" h="819785">
                <a:moveTo>
                  <a:pt x="464575" y="619449"/>
                </a:moveTo>
                <a:lnTo>
                  <a:pt x="463550" y="620719"/>
                </a:lnTo>
                <a:lnTo>
                  <a:pt x="464058" y="620544"/>
                </a:lnTo>
                <a:lnTo>
                  <a:pt x="464287" y="620094"/>
                </a:lnTo>
                <a:lnTo>
                  <a:pt x="464575" y="619449"/>
                </a:lnTo>
                <a:close/>
              </a:path>
              <a:path w="1877059" h="819785">
                <a:moveTo>
                  <a:pt x="465221" y="620204"/>
                </a:moveTo>
                <a:lnTo>
                  <a:pt x="465038" y="620204"/>
                </a:lnTo>
                <a:lnTo>
                  <a:pt x="465178" y="620543"/>
                </a:lnTo>
                <a:lnTo>
                  <a:pt x="465557" y="620710"/>
                </a:lnTo>
                <a:lnTo>
                  <a:pt x="465221" y="620204"/>
                </a:lnTo>
                <a:close/>
              </a:path>
              <a:path w="1877059" h="819785">
                <a:moveTo>
                  <a:pt x="464723" y="620313"/>
                </a:moveTo>
                <a:lnTo>
                  <a:pt x="465156" y="620544"/>
                </a:lnTo>
                <a:lnTo>
                  <a:pt x="464723" y="620313"/>
                </a:lnTo>
                <a:close/>
              </a:path>
              <a:path w="1877059" h="819785">
                <a:moveTo>
                  <a:pt x="464287" y="620094"/>
                </a:moveTo>
                <a:lnTo>
                  <a:pt x="464061" y="620543"/>
                </a:lnTo>
                <a:lnTo>
                  <a:pt x="464655" y="620337"/>
                </a:lnTo>
                <a:lnTo>
                  <a:pt x="464334" y="620204"/>
                </a:lnTo>
                <a:close/>
              </a:path>
              <a:path w="1877059" h="819785">
                <a:moveTo>
                  <a:pt x="465038" y="620204"/>
                </a:moveTo>
                <a:lnTo>
                  <a:pt x="464723" y="620313"/>
                </a:lnTo>
                <a:lnTo>
                  <a:pt x="465150" y="620529"/>
                </a:lnTo>
                <a:lnTo>
                  <a:pt x="465038" y="620204"/>
                </a:lnTo>
                <a:close/>
              </a:path>
              <a:path w="1877059" h="819785">
                <a:moveTo>
                  <a:pt x="464305" y="620103"/>
                </a:moveTo>
                <a:lnTo>
                  <a:pt x="464655" y="620337"/>
                </a:lnTo>
                <a:lnTo>
                  <a:pt x="464305" y="620103"/>
                </a:lnTo>
                <a:close/>
              </a:path>
              <a:path w="1877059" h="819785">
                <a:moveTo>
                  <a:pt x="464654" y="619352"/>
                </a:moveTo>
                <a:lnTo>
                  <a:pt x="464305" y="620103"/>
                </a:lnTo>
                <a:lnTo>
                  <a:pt x="464723" y="620313"/>
                </a:lnTo>
                <a:lnTo>
                  <a:pt x="465038" y="620204"/>
                </a:lnTo>
                <a:lnTo>
                  <a:pt x="465221" y="620204"/>
                </a:lnTo>
                <a:lnTo>
                  <a:pt x="464654" y="619352"/>
                </a:lnTo>
                <a:close/>
              </a:path>
              <a:path w="1877059" h="819785">
                <a:moveTo>
                  <a:pt x="467873" y="611480"/>
                </a:moveTo>
                <a:lnTo>
                  <a:pt x="464630" y="619317"/>
                </a:lnTo>
                <a:lnTo>
                  <a:pt x="465072" y="618834"/>
                </a:lnTo>
                <a:lnTo>
                  <a:pt x="476707" y="618834"/>
                </a:lnTo>
                <a:lnTo>
                  <a:pt x="478291" y="615006"/>
                </a:lnTo>
                <a:lnTo>
                  <a:pt x="478447" y="614455"/>
                </a:lnTo>
                <a:lnTo>
                  <a:pt x="478753" y="613177"/>
                </a:lnTo>
                <a:lnTo>
                  <a:pt x="473110" y="613177"/>
                </a:lnTo>
                <a:lnTo>
                  <a:pt x="467773" y="611898"/>
                </a:lnTo>
                <a:lnTo>
                  <a:pt x="467873" y="611480"/>
                </a:lnTo>
                <a:close/>
              </a:path>
              <a:path w="1877059" h="819785">
                <a:moveTo>
                  <a:pt x="468038" y="611083"/>
                </a:moveTo>
                <a:lnTo>
                  <a:pt x="467873" y="611480"/>
                </a:lnTo>
                <a:lnTo>
                  <a:pt x="467773" y="611898"/>
                </a:lnTo>
                <a:lnTo>
                  <a:pt x="473110" y="613177"/>
                </a:lnTo>
                <a:lnTo>
                  <a:pt x="468038" y="611083"/>
                </a:lnTo>
                <a:close/>
              </a:path>
              <a:path w="1877059" h="819785">
                <a:moveTo>
                  <a:pt x="479255" y="611083"/>
                </a:moveTo>
                <a:lnTo>
                  <a:pt x="468038" y="611083"/>
                </a:lnTo>
                <a:lnTo>
                  <a:pt x="473110" y="613177"/>
                </a:lnTo>
                <a:lnTo>
                  <a:pt x="478753" y="613177"/>
                </a:lnTo>
                <a:lnTo>
                  <a:pt x="479255" y="611083"/>
                </a:lnTo>
                <a:close/>
              </a:path>
              <a:path w="1877059" h="819785">
                <a:moveTo>
                  <a:pt x="472739" y="591217"/>
                </a:moveTo>
                <a:lnTo>
                  <a:pt x="467873" y="611480"/>
                </a:lnTo>
                <a:lnTo>
                  <a:pt x="468038" y="611083"/>
                </a:lnTo>
                <a:lnTo>
                  <a:pt x="479255" y="611083"/>
                </a:lnTo>
                <a:lnTo>
                  <a:pt x="483532" y="593251"/>
                </a:lnTo>
                <a:lnTo>
                  <a:pt x="483681" y="592272"/>
                </a:lnTo>
                <a:lnTo>
                  <a:pt x="478130" y="592272"/>
                </a:lnTo>
                <a:lnTo>
                  <a:pt x="472704" y="591446"/>
                </a:lnTo>
                <a:lnTo>
                  <a:pt x="472739" y="591217"/>
                </a:lnTo>
                <a:close/>
              </a:path>
              <a:path w="1877059" h="819785">
                <a:moveTo>
                  <a:pt x="455409" y="591722"/>
                </a:moveTo>
                <a:lnTo>
                  <a:pt x="444681" y="594042"/>
                </a:lnTo>
                <a:lnTo>
                  <a:pt x="446512" y="602430"/>
                </a:lnTo>
                <a:lnTo>
                  <a:pt x="447478" y="605274"/>
                </a:lnTo>
                <a:lnTo>
                  <a:pt x="457872" y="601751"/>
                </a:lnTo>
                <a:lnTo>
                  <a:pt x="457572" y="600866"/>
                </a:lnTo>
                <a:lnTo>
                  <a:pt x="451776" y="600866"/>
                </a:lnTo>
                <a:lnTo>
                  <a:pt x="456973" y="599104"/>
                </a:lnTo>
                <a:lnTo>
                  <a:pt x="455409" y="591722"/>
                </a:lnTo>
                <a:close/>
              </a:path>
              <a:path w="1877059" h="819785">
                <a:moveTo>
                  <a:pt x="456973" y="599104"/>
                </a:moveTo>
                <a:lnTo>
                  <a:pt x="451776" y="600866"/>
                </a:lnTo>
                <a:lnTo>
                  <a:pt x="457140" y="599705"/>
                </a:lnTo>
                <a:lnTo>
                  <a:pt x="457074" y="599400"/>
                </a:lnTo>
                <a:lnTo>
                  <a:pt x="456973" y="599104"/>
                </a:lnTo>
                <a:close/>
              </a:path>
              <a:path w="1877059" h="819785">
                <a:moveTo>
                  <a:pt x="457074" y="599400"/>
                </a:moveTo>
                <a:lnTo>
                  <a:pt x="457140" y="599705"/>
                </a:lnTo>
                <a:lnTo>
                  <a:pt x="451776" y="600866"/>
                </a:lnTo>
                <a:lnTo>
                  <a:pt x="457572" y="600866"/>
                </a:lnTo>
                <a:lnTo>
                  <a:pt x="457074" y="599400"/>
                </a:lnTo>
                <a:close/>
              </a:path>
              <a:path w="1877059" h="819785">
                <a:moveTo>
                  <a:pt x="457009" y="599104"/>
                </a:moveTo>
                <a:lnTo>
                  <a:pt x="457074" y="599400"/>
                </a:lnTo>
                <a:lnTo>
                  <a:pt x="457009" y="599104"/>
                </a:lnTo>
                <a:close/>
              </a:path>
              <a:path w="1877059" h="819785">
                <a:moveTo>
                  <a:pt x="472793" y="590994"/>
                </a:moveTo>
                <a:lnTo>
                  <a:pt x="472704" y="591446"/>
                </a:lnTo>
                <a:lnTo>
                  <a:pt x="478130" y="592272"/>
                </a:lnTo>
                <a:lnTo>
                  <a:pt x="472793" y="590994"/>
                </a:lnTo>
                <a:close/>
              </a:path>
              <a:path w="1877059" h="819785">
                <a:moveTo>
                  <a:pt x="483876" y="590994"/>
                </a:moveTo>
                <a:lnTo>
                  <a:pt x="472793" y="590994"/>
                </a:lnTo>
                <a:lnTo>
                  <a:pt x="478130" y="592272"/>
                </a:lnTo>
                <a:lnTo>
                  <a:pt x="483681" y="592272"/>
                </a:lnTo>
                <a:lnTo>
                  <a:pt x="483876" y="590994"/>
                </a:lnTo>
                <a:close/>
              </a:path>
              <a:path w="1877059" h="819785">
                <a:moveTo>
                  <a:pt x="476237" y="568300"/>
                </a:moveTo>
                <a:lnTo>
                  <a:pt x="472739" y="591217"/>
                </a:lnTo>
                <a:lnTo>
                  <a:pt x="472793" y="590994"/>
                </a:lnTo>
                <a:lnTo>
                  <a:pt x="483876" y="590994"/>
                </a:lnTo>
                <a:lnTo>
                  <a:pt x="487088" y="569953"/>
                </a:lnTo>
                <a:lnTo>
                  <a:pt x="476237" y="568300"/>
                </a:lnTo>
                <a:close/>
              </a:path>
              <a:path w="1877059" h="819785">
                <a:moveTo>
                  <a:pt x="478960" y="550463"/>
                </a:moveTo>
                <a:lnTo>
                  <a:pt x="478884" y="550960"/>
                </a:lnTo>
                <a:lnTo>
                  <a:pt x="489735" y="552612"/>
                </a:lnTo>
                <a:lnTo>
                  <a:pt x="489862" y="551740"/>
                </a:lnTo>
                <a:lnTo>
                  <a:pt x="489923" y="551165"/>
                </a:lnTo>
                <a:lnTo>
                  <a:pt x="484404" y="551165"/>
                </a:lnTo>
                <a:lnTo>
                  <a:pt x="478946" y="550590"/>
                </a:lnTo>
                <a:close/>
              </a:path>
              <a:path w="1877059" h="819785">
                <a:moveTo>
                  <a:pt x="478979" y="550339"/>
                </a:moveTo>
                <a:lnTo>
                  <a:pt x="478946" y="550590"/>
                </a:lnTo>
                <a:lnTo>
                  <a:pt x="484404" y="551165"/>
                </a:lnTo>
                <a:lnTo>
                  <a:pt x="478979" y="550339"/>
                </a:lnTo>
                <a:close/>
              </a:path>
              <a:path w="1877059" h="819785">
                <a:moveTo>
                  <a:pt x="490010" y="550339"/>
                </a:moveTo>
                <a:lnTo>
                  <a:pt x="478979" y="550339"/>
                </a:lnTo>
                <a:lnTo>
                  <a:pt x="484404" y="551165"/>
                </a:lnTo>
                <a:lnTo>
                  <a:pt x="489923" y="551165"/>
                </a:lnTo>
                <a:lnTo>
                  <a:pt x="490010" y="550339"/>
                </a:lnTo>
                <a:close/>
              </a:path>
              <a:path w="1877059" h="819785">
                <a:moveTo>
                  <a:pt x="480032" y="540311"/>
                </a:moveTo>
                <a:lnTo>
                  <a:pt x="478960" y="550463"/>
                </a:lnTo>
                <a:lnTo>
                  <a:pt x="490010" y="550339"/>
                </a:lnTo>
                <a:lnTo>
                  <a:pt x="490948" y="541461"/>
                </a:lnTo>
                <a:lnTo>
                  <a:pt x="480032" y="540311"/>
                </a:lnTo>
                <a:close/>
              </a:path>
              <a:path w="1877059" h="819785">
                <a:moveTo>
                  <a:pt x="486469" y="479379"/>
                </a:moveTo>
                <a:lnTo>
                  <a:pt x="481875" y="522866"/>
                </a:lnTo>
                <a:lnTo>
                  <a:pt x="492791" y="524016"/>
                </a:lnTo>
                <a:lnTo>
                  <a:pt x="497440" y="479887"/>
                </a:lnTo>
                <a:lnTo>
                  <a:pt x="491934" y="479887"/>
                </a:lnTo>
                <a:lnTo>
                  <a:pt x="486463" y="479445"/>
                </a:lnTo>
                <a:close/>
              </a:path>
              <a:path w="1877059" h="819785">
                <a:moveTo>
                  <a:pt x="486476" y="479312"/>
                </a:moveTo>
                <a:lnTo>
                  <a:pt x="486463" y="479445"/>
                </a:lnTo>
                <a:lnTo>
                  <a:pt x="491934" y="479887"/>
                </a:lnTo>
                <a:lnTo>
                  <a:pt x="486476" y="479312"/>
                </a:lnTo>
                <a:close/>
              </a:path>
              <a:path w="1877059" h="819785">
                <a:moveTo>
                  <a:pt x="497487" y="479312"/>
                </a:moveTo>
                <a:lnTo>
                  <a:pt x="486476" y="479312"/>
                </a:lnTo>
                <a:lnTo>
                  <a:pt x="491934" y="479887"/>
                </a:lnTo>
                <a:lnTo>
                  <a:pt x="497440" y="479887"/>
                </a:lnTo>
                <a:lnTo>
                  <a:pt x="497487" y="479312"/>
                </a:lnTo>
                <a:close/>
              </a:path>
              <a:path w="1877059" h="819785">
                <a:moveTo>
                  <a:pt x="488595" y="453159"/>
                </a:moveTo>
                <a:lnTo>
                  <a:pt x="486469" y="479379"/>
                </a:lnTo>
                <a:lnTo>
                  <a:pt x="497487" y="479312"/>
                </a:lnTo>
                <a:lnTo>
                  <a:pt x="499535" y="454045"/>
                </a:lnTo>
                <a:lnTo>
                  <a:pt x="488595" y="453159"/>
                </a:lnTo>
                <a:close/>
              </a:path>
              <a:path w="1877059" h="819785">
                <a:moveTo>
                  <a:pt x="490899" y="424747"/>
                </a:moveTo>
                <a:lnTo>
                  <a:pt x="490013" y="435675"/>
                </a:lnTo>
                <a:lnTo>
                  <a:pt x="500953" y="436560"/>
                </a:lnTo>
                <a:lnTo>
                  <a:pt x="501839" y="425632"/>
                </a:lnTo>
                <a:lnTo>
                  <a:pt x="490899" y="424747"/>
                </a:lnTo>
                <a:close/>
              </a:path>
              <a:path w="1877059" h="819785">
                <a:moveTo>
                  <a:pt x="498047" y="337313"/>
                </a:moveTo>
                <a:lnTo>
                  <a:pt x="496431" y="356519"/>
                </a:lnTo>
                <a:lnTo>
                  <a:pt x="492316" y="407263"/>
                </a:lnTo>
                <a:lnTo>
                  <a:pt x="503257" y="408148"/>
                </a:lnTo>
                <a:lnTo>
                  <a:pt x="507518" y="355634"/>
                </a:lnTo>
                <a:lnTo>
                  <a:pt x="508985" y="338232"/>
                </a:lnTo>
                <a:lnTo>
                  <a:pt x="498047" y="337313"/>
                </a:lnTo>
                <a:close/>
              </a:path>
              <a:path w="1877059" h="819785">
                <a:moveTo>
                  <a:pt x="500440" y="308908"/>
                </a:moveTo>
                <a:lnTo>
                  <a:pt x="499520" y="319833"/>
                </a:lnTo>
                <a:lnTo>
                  <a:pt x="510458" y="320753"/>
                </a:lnTo>
                <a:lnTo>
                  <a:pt x="511378" y="309827"/>
                </a:lnTo>
                <a:lnTo>
                  <a:pt x="500440" y="308908"/>
                </a:lnTo>
                <a:close/>
              </a:path>
              <a:path w="1877059" h="819785">
                <a:moveTo>
                  <a:pt x="507805" y="221508"/>
                </a:moveTo>
                <a:lnTo>
                  <a:pt x="501913" y="291428"/>
                </a:lnTo>
                <a:lnTo>
                  <a:pt x="512851" y="292347"/>
                </a:lnTo>
                <a:lnTo>
                  <a:pt x="518743" y="222428"/>
                </a:lnTo>
                <a:lnTo>
                  <a:pt x="507805" y="221508"/>
                </a:lnTo>
                <a:close/>
              </a:path>
              <a:path w="1877059" h="819785">
                <a:moveTo>
                  <a:pt x="510992" y="192884"/>
                </a:moveTo>
                <a:lnTo>
                  <a:pt x="509461" y="203740"/>
                </a:lnTo>
                <a:lnTo>
                  <a:pt x="520330" y="205269"/>
                </a:lnTo>
                <a:lnTo>
                  <a:pt x="521861" y="194413"/>
                </a:lnTo>
                <a:lnTo>
                  <a:pt x="510992" y="192884"/>
                </a:lnTo>
                <a:close/>
              </a:path>
              <a:path w="1877059" h="819785">
                <a:moveTo>
                  <a:pt x="541434" y="164616"/>
                </a:moveTo>
                <a:lnTo>
                  <a:pt x="535857" y="164616"/>
                </a:lnTo>
                <a:lnTo>
                  <a:pt x="530592" y="166163"/>
                </a:lnTo>
                <a:lnTo>
                  <a:pt x="533718" y="182804"/>
                </a:lnTo>
                <a:lnTo>
                  <a:pt x="544503" y="180765"/>
                </a:lnTo>
                <a:lnTo>
                  <a:pt x="541434" y="164616"/>
                </a:lnTo>
                <a:close/>
              </a:path>
              <a:path w="1877059" h="819785">
                <a:moveTo>
                  <a:pt x="526454" y="140280"/>
                </a:moveTo>
                <a:lnTo>
                  <a:pt x="513441" y="175514"/>
                </a:lnTo>
                <a:lnTo>
                  <a:pt x="524310" y="177043"/>
                </a:lnTo>
                <a:lnTo>
                  <a:pt x="526062" y="164616"/>
                </a:lnTo>
                <a:lnTo>
                  <a:pt x="526073" y="164157"/>
                </a:lnTo>
                <a:lnTo>
                  <a:pt x="520797" y="162647"/>
                </a:lnTo>
                <a:lnTo>
                  <a:pt x="526506" y="162647"/>
                </a:lnTo>
                <a:lnTo>
                  <a:pt x="528011" y="157404"/>
                </a:lnTo>
                <a:lnTo>
                  <a:pt x="526992" y="153948"/>
                </a:lnTo>
                <a:lnTo>
                  <a:pt x="525759" y="151690"/>
                </a:lnTo>
                <a:lnTo>
                  <a:pt x="525201" y="151488"/>
                </a:lnTo>
                <a:lnTo>
                  <a:pt x="525380" y="150996"/>
                </a:lnTo>
                <a:lnTo>
                  <a:pt x="524764" y="149869"/>
                </a:lnTo>
                <a:lnTo>
                  <a:pt x="524762" y="149681"/>
                </a:lnTo>
                <a:lnTo>
                  <a:pt x="524562" y="149525"/>
                </a:lnTo>
                <a:lnTo>
                  <a:pt x="525396" y="149525"/>
                </a:lnTo>
                <a:lnTo>
                  <a:pt x="526041" y="149173"/>
                </a:lnTo>
                <a:lnTo>
                  <a:pt x="527072" y="146334"/>
                </a:lnTo>
                <a:lnTo>
                  <a:pt x="535337" y="146334"/>
                </a:lnTo>
                <a:lnTo>
                  <a:pt x="533736" y="143404"/>
                </a:lnTo>
                <a:lnTo>
                  <a:pt x="532754" y="142561"/>
                </a:lnTo>
                <a:lnTo>
                  <a:pt x="526454" y="140280"/>
                </a:lnTo>
                <a:close/>
              </a:path>
              <a:path w="1877059" h="819785">
                <a:moveTo>
                  <a:pt x="530515" y="165903"/>
                </a:moveTo>
                <a:lnTo>
                  <a:pt x="530564" y="166163"/>
                </a:lnTo>
                <a:lnTo>
                  <a:pt x="530515" y="165903"/>
                </a:lnTo>
                <a:close/>
              </a:path>
              <a:path w="1877059" h="819785">
                <a:moveTo>
                  <a:pt x="535857" y="164616"/>
                </a:moveTo>
                <a:lnTo>
                  <a:pt x="530464" y="165635"/>
                </a:lnTo>
                <a:lnTo>
                  <a:pt x="530515" y="165903"/>
                </a:lnTo>
                <a:lnTo>
                  <a:pt x="530592" y="166163"/>
                </a:lnTo>
                <a:lnTo>
                  <a:pt x="535857" y="164616"/>
                </a:lnTo>
                <a:close/>
              </a:path>
              <a:path w="1877059" h="819785">
                <a:moveTo>
                  <a:pt x="537813" y="151838"/>
                </a:moveTo>
                <a:lnTo>
                  <a:pt x="532092" y="151838"/>
                </a:lnTo>
                <a:lnTo>
                  <a:pt x="529147" y="153443"/>
                </a:lnTo>
                <a:lnTo>
                  <a:pt x="528011" y="157404"/>
                </a:lnTo>
                <a:lnTo>
                  <a:pt x="530515" y="165903"/>
                </a:lnTo>
                <a:lnTo>
                  <a:pt x="530464" y="165635"/>
                </a:lnTo>
                <a:lnTo>
                  <a:pt x="535857" y="164616"/>
                </a:lnTo>
                <a:lnTo>
                  <a:pt x="541434" y="164616"/>
                </a:lnTo>
                <a:lnTo>
                  <a:pt x="541173" y="163242"/>
                </a:lnTo>
                <a:lnTo>
                  <a:pt x="537813" y="151838"/>
                </a:lnTo>
                <a:close/>
              </a:path>
              <a:path w="1877059" h="819785">
                <a:moveTo>
                  <a:pt x="520797" y="162647"/>
                </a:moveTo>
                <a:lnTo>
                  <a:pt x="526073" y="164157"/>
                </a:lnTo>
                <a:lnTo>
                  <a:pt x="526179" y="163789"/>
                </a:lnTo>
                <a:lnTo>
                  <a:pt x="526232" y="163412"/>
                </a:lnTo>
                <a:lnTo>
                  <a:pt x="520797" y="162647"/>
                </a:lnTo>
                <a:close/>
              </a:path>
              <a:path w="1877059" h="819785">
                <a:moveTo>
                  <a:pt x="526179" y="163789"/>
                </a:moveTo>
                <a:lnTo>
                  <a:pt x="526073" y="164157"/>
                </a:lnTo>
                <a:lnTo>
                  <a:pt x="526179" y="163789"/>
                </a:lnTo>
                <a:close/>
              </a:path>
              <a:path w="1877059" h="819785">
                <a:moveTo>
                  <a:pt x="526506" y="162647"/>
                </a:moveTo>
                <a:lnTo>
                  <a:pt x="520797" y="162647"/>
                </a:lnTo>
                <a:lnTo>
                  <a:pt x="526232" y="163412"/>
                </a:lnTo>
                <a:lnTo>
                  <a:pt x="526179" y="163789"/>
                </a:lnTo>
                <a:lnTo>
                  <a:pt x="526506" y="162647"/>
                </a:lnTo>
                <a:close/>
              </a:path>
              <a:path w="1877059" h="819785">
                <a:moveTo>
                  <a:pt x="526992" y="153948"/>
                </a:moveTo>
                <a:lnTo>
                  <a:pt x="528011" y="157404"/>
                </a:lnTo>
                <a:lnTo>
                  <a:pt x="528854" y="154464"/>
                </a:lnTo>
                <a:lnTo>
                  <a:pt x="527274" y="154464"/>
                </a:lnTo>
                <a:lnTo>
                  <a:pt x="526992" y="153948"/>
                </a:lnTo>
                <a:close/>
              </a:path>
              <a:path w="1877059" h="819785">
                <a:moveTo>
                  <a:pt x="528758" y="152818"/>
                </a:moveTo>
                <a:lnTo>
                  <a:pt x="526827" y="153385"/>
                </a:lnTo>
                <a:lnTo>
                  <a:pt x="526992" y="153948"/>
                </a:lnTo>
                <a:lnTo>
                  <a:pt x="527274" y="154464"/>
                </a:lnTo>
                <a:lnTo>
                  <a:pt x="529147" y="153443"/>
                </a:lnTo>
                <a:lnTo>
                  <a:pt x="529299" y="152912"/>
                </a:lnTo>
                <a:lnTo>
                  <a:pt x="528877" y="152912"/>
                </a:lnTo>
                <a:close/>
              </a:path>
              <a:path w="1877059" h="819785">
                <a:moveTo>
                  <a:pt x="529147" y="153443"/>
                </a:moveTo>
                <a:lnTo>
                  <a:pt x="527274" y="154464"/>
                </a:lnTo>
                <a:lnTo>
                  <a:pt x="528854" y="154464"/>
                </a:lnTo>
                <a:lnTo>
                  <a:pt x="529147" y="153443"/>
                </a:lnTo>
                <a:close/>
              </a:path>
              <a:path w="1877059" h="819785">
                <a:moveTo>
                  <a:pt x="525759" y="151690"/>
                </a:moveTo>
                <a:lnTo>
                  <a:pt x="526992" y="153948"/>
                </a:lnTo>
                <a:lnTo>
                  <a:pt x="526827" y="153385"/>
                </a:lnTo>
                <a:lnTo>
                  <a:pt x="528758" y="152818"/>
                </a:lnTo>
                <a:lnTo>
                  <a:pt x="528222" y="152397"/>
                </a:lnTo>
                <a:lnTo>
                  <a:pt x="527711" y="152397"/>
                </a:lnTo>
                <a:lnTo>
                  <a:pt x="525759" y="151690"/>
                </a:lnTo>
                <a:close/>
              </a:path>
              <a:path w="1877059" h="819785">
                <a:moveTo>
                  <a:pt x="532092" y="151838"/>
                </a:moveTo>
                <a:lnTo>
                  <a:pt x="529379" y="152635"/>
                </a:lnTo>
                <a:lnTo>
                  <a:pt x="529147" y="153443"/>
                </a:lnTo>
                <a:lnTo>
                  <a:pt x="532092" y="151838"/>
                </a:lnTo>
                <a:close/>
              </a:path>
              <a:path w="1877059" h="819785">
                <a:moveTo>
                  <a:pt x="529010" y="152744"/>
                </a:moveTo>
                <a:lnTo>
                  <a:pt x="528758" y="152818"/>
                </a:lnTo>
                <a:lnTo>
                  <a:pt x="529010" y="152744"/>
                </a:lnTo>
                <a:close/>
              </a:path>
              <a:path w="1877059" h="819785">
                <a:moveTo>
                  <a:pt x="529379" y="152635"/>
                </a:moveTo>
                <a:lnTo>
                  <a:pt x="529010" y="152744"/>
                </a:lnTo>
                <a:lnTo>
                  <a:pt x="528877" y="152912"/>
                </a:lnTo>
                <a:lnTo>
                  <a:pt x="529299" y="152912"/>
                </a:lnTo>
                <a:lnTo>
                  <a:pt x="529379" y="152635"/>
                </a:lnTo>
                <a:close/>
              </a:path>
              <a:path w="1877059" h="819785">
                <a:moveTo>
                  <a:pt x="528359" y="150611"/>
                </a:moveTo>
                <a:lnTo>
                  <a:pt x="527824" y="152085"/>
                </a:lnTo>
                <a:lnTo>
                  <a:pt x="528758" y="152818"/>
                </a:lnTo>
                <a:lnTo>
                  <a:pt x="529010" y="152744"/>
                </a:lnTo>
                <a:lnTo>
                  <a:pt x="529528" y="152085"/>
                </a:lnTo>
                <a:lnTo>
                  <a:pt x="529838" y="151035"/>
                </a:lnTo>
                <a:lnTo>
                  <a:pt x="528359" y="150611"/>
                </a:lnTo>
                <a:close/>
              </a:path>
              <a:path w="1877059" h="819785">
                <a:moveTo>
                  <a:pt x="529542" y="152067"/>
                </a:moveTo>
                <a:lnTo>
                  <a:pt x="529010" y="152744"/>
                </a:lnTo>
                <a:lnTo>
                  <a:pt x="529379" y="152635"/>
                </a:lnTo>
                <a:lnTo>
                  <a:pt x="529542" y="152067"/>
                </a:lnTo>
                <a:close/>
              </a:path>
              <a:path w="1877059" h="819785">
                <a:moveTo>
                  <a:pt x="535834" y="147244"/>
                </a:moveTo>
                <a:lnTo>
                  <a:pt x="529582" y="147244"/>
                </a:lnTo>
                <a:lnTo>
                  <a:pt x="529282" y="148069"/>
                </a:lnTo>
                <a:lnTo>
                  <a:pt x="531336" y="149681"/>
                </a:lnTo>
                <a:lnTo>
                  <a:pt x="529542" y="152067"/>
                </a:lnTo>
                <a:lnTo>
                  <a:pt x="529379" y="152635"/>
                </a:lnTo>
                <a:lnTo>
                  <a:pt x="532092" y="151838"/>
                </a:lnTo>
                <a:lnTo>
                  <a:pt x="537813" y="151838"/>
                </a:lnTo>
                <a:lnTo>
                  <a:pt x="537246" y="149915"/>
                </a:lnTo>
                <a:lnTo>
                  <a:pt x="537080" y="149525"/>
                </a:lnTo>
                <a:lnTo>
                  <a:pt x="535834" y="147244"/>
                </a:lnTo>
                <a:close/>
              </a:path>
              <a:path w="1877059" h="819785">
                <a:moveTo>
                  <a:pt x="525614" y="150350"/>
                </a:moveTo>
                <a:lnTo>
                  <a:pt x="525519" y="150611"/>
                </a:lnTo>
                <a:lnTo>
                  <a:pt x="525401" y="151035"/>
                </a:lnTo>
                <a:lnTo>
                  <a:pt x="525759" y="151690"/>
                </a:lnTo>
                <a:lnTo>
                  <a:pt x="527711" y="152397"/>
                </a:lnTo>
                <a:lnTo>
                  <a:pt x="527802" y="152067"/>
                </a:lnTo>
                <a:lnTo>
                  <a:pt x="525614" y="150350"/>
                </a:lnTo>
                <a:close/>
              </a:path>
              <a:path w="1877059" h="819785">
                <a:moveTo>
                  <a:pt x="527824" y="152085"/>
                </a:moveTo>
                <a:lnTo>
                  <a:pt x="527711" y="152397"/>
                </a:lnTo>
                <a:lnTo>
                  <a:pt x="528222" y="152397"/>
                </a:lnTo>
                <a:lnTo>
                  <a:pt x="527824" y="152085"/>
                </a:lnTo>
                <a:close/>
              </a:path>
              <a:path w="1877059" h="819785">
                <a:moveTo>
                  <a:pt x="525787" y="149875"/>
                </a:moveTo>
                <a:lnTo>
                  <a:pt x="525614" y="150350"/>
                </a:lnTo>
                <a:lnTo>
                  <a:pt x="527824" y="152085"/>
                </a:lnTo>
                <a:lnTo>
                  <a:pt x="528359" y="150611"/>
                </a:lnTo>
                <a:lnTo>
                  <a:pt x="525787" y="149875"/>
                </a:lnTo>
                <a:close/>
              </a:path>
              <a:path w="1877059" h="819785">
                <a:moveTo>
                  <a:pt x="529282" y="148069"/>
                </a:moveTo>
                <a:lnTo>
                  <a:pt x="528359" y="150611"/>
                </a:lnTo>
                <a:lnTo>
                  <a:pt x="529838" y="151035"/>
                </a:lnTo>
                <a:lnTo>
                  <a:pt x="529542" y="152067"/>
                </a:lnTo>
                <a:lnTo>
                  <a:pt x="531331" y="149793"/>
                </a:lnTo>
                <a:lnTo>
                  <a:pt x="529282" y="148069"/>
                </a:lnTo>
                <a:close/>
              </a:path>
              <a:path w="1877059" h="819785">
                <a:moveTo>
                  <a:pt x="525380" y="150996"/>
                </a:moveTo>
                <a:lnTo>
                  <a:pt x="525201" y="151488"/>
                </a:lnTo>
                <a:lnTo>
                  <a:pt x="525759" y="151690"/>
                </a:lnTo>
                <a:lnTo>
                  <a:pt x="525380" y="150996"/>
                </a:lnTo>
                <a:close/>
              </a:path>
              <a:path w="1877059" h="819785">
                <a:moveTo>
                  <a:pt x="524904" y="149793"/>
                </a:moveTo>
                <a:lnTo>
                  <a:pt x="525380" y="150996"/>
                </a:lnTo>
                <a:lnTo>
                  <a:pt x="525614" y="150350"/>
                </a:lnTo>
                <a:lnTo>
                  <a:pt x="524904" y="149793"/>
                </a:lnTo>
                <a:close/>
              </a:path>
              <a:path w="1877059" h="819785">
                <a:moveTo>
                  <a:pt x="528784" y="147678"/>
                </a:moveTo>
                <a:lnTo>
                  <a:pt x="526041" y="149173"/>
                </a:lnTo>
                <a:lnTo>
                  <a:pt x="525787" y="149875"/>
                </a:lnTo>
                <a:lnTo>
                  <a:pt x="528359" y="150611"/>
                </a:lnTo>
                <a:lnTo>
                  <a:pt x="529282" y="148069"/>
                </a:lnTo>
                <a:lnTo>
                  <a:pt x="528784" y="147678"/>
                </a:lnTo>
                <a:close/>
              </a:path>
              <a:path w="1877059" h="819785">
                <a:moveTo>
                  <a:pt x="525109" y="149681"/>
                </a:moveTo>
                <a:lnTo>
                  <a:pt x="525001" y="149869"/>
                </a:lnTo>
                <a:lnTo>
                  <a:pt x="525614" y="150350"/>
                </a:lnTo>
                <a:lnTo>
                  <a:pt x="525772" y="149915"/>
                </a:lnTo>
                <a:lnTo>
                  <a:pt x="525109" y="149681"/>
                </a:lnTo>
                <a:close/>
              </a:path>
              <a:path w="1877059" h="819785">
                <a:moveTo>
                  <a:pt x="526041" y="149173"/>
                </a:moveTo>
                <a:lnTo>
                  <a:pt x="525109" y="149681"/>
                </a:lnTo>
                <a:lnTo>
                  <a:pt x="525787" y="149875"/>
                </a:lnTo>
                <a:lnTo>
                  <a:pt x="526041" y="149173"/>
                </a:lnTo>
                <a:close/>
              </a:path>
              <a:path w="1877059" h="819785">
                <a:moveTo>
                  <a:pt x="524562" y="149525"/>
                </a:moveTo>
                <a:lnTo>
                  <a:pt x="524904" y="149793"/>
                </a:lnTo>
                <a:lnTo>
                  <a:pt x="525109" y="149681"/>
                </a:lnTo>
                <a:lnTo>
                  <a:pt x="524562" y="149525"/>
                </a:lnTo>
                <a:close/>
              </a:path>
              <a:path w="1877059" h="819785">
                <a:moveTo>
                  <a:pt x="525396" y="149525"/>
                </a:moveTo>
                <a:lnTo>
                  <a:pt x="524562" y="149525"/>
                </a:lnTo>
                <a:lnTo>
                  <a:pt x="525109" y="149681"/>
                </a:lnTo>
                <a:lnTo>
                  <a:pt x="525396" y="149525"/>
                </a:lnTo>
                <a:close/>
              </a:path>
              <a:path w="1877059" h="819785">
                <a:moveTo>
                  <a:pt x="527072" y="146334"/>
                </a:moveTo>
                <a:lnTo>
                  <a:pt x="526041" y="149173"/>
                </a:lnTo>
                <a:lnTo>
                  <a:pt x="528784" y="147678"/>
                </a:lnTo>
                <a:lnTo>
                  <a:pt x="527072" y="146334"/>
                </a:lnTo>
                <a:close/>
              </a:path>
              <a:path w="1877059" h="819785">
                <a:moveTo>
                  <a:pt x="529582" y="147244"/>
                </a:moveTo>
                <a:lnTo>
                  <a:pt x="528784" y="147678"/>
                </a:lnTo>
                <a:lnTo>
                  <a:pt x="529282" y="148069"/>
                </a:lnTo>
                <a:lnTo>
                  <a:pt x="529582" y="147244"/>
                </a:lnTo>
                <a:close/>
              </a:path>
              <a:path w="1877059" h="819785">
                <a:moveTo>
                  <a:pt x="535337" y="146334"/>
                </a:moveTo>
                <a:lnTo>
                  <a:pt x="527072" y="146334"/>
                </a:lnTo>
                <a:lnTo>
                  <a:pt x="528784" y="147678"/>
                </a:lnTo>
                <a:lnTo>
                  <a:pt x="529582" y="147244"/>
                </a:lnTo>
                <a:lnTo>
                  <a:pt x="535834" y="147244"/>
                </a:lnTo>
                <a:lnTo>
                  <a:pt x="535337" y="146334"/>
                </a:lnTo>
                <a:close/>
              </a:path>
              <a:path w="1877059" h="819785">
                <a:moveTo>
                  <a:pt x="547751" y="198255"/>
                </a:moveTo>
                <a:lnTo>
                  <a:pt x="536885" y="199804"/>
                </a:lnTo>
                <a:lnTo>
                  <a:pt x="538436" y="210658"/>
                </a:lnTo>
                <a:lnTo>
                  <a:pt x="549303" y="209109"/>
                </a:lnTo>
                <a:lnTo>
                  <a:pt x="547751" y="198255"/>
                </a:lnTo>
                <a:close/>
              </a:path>
              <a:path w="1877059" h="819785">
                <a:moveTo>
                  <a:pt x="551784" y="226474"/>
                </a:moveTo>
                <a:lnTo>
                  <a:pt x="540918" y="228023"/>
                </a:lnTo>
                <a:lnTo>
                  <a:pt x="546738" y="268743"/>
                </a:lnTo>
                <a:lnTo>
                  <a:pt x="550660" y="297477"/>
                </a:lnTo>
                <a:lnTo>
                  <a:pt x="561536" y="295996"/>
                </a:lnTo>
                <a:lnTo>
                  <a:pt x="557604" y="267193"/>
                </a:lnTo>
                <a:lnTo>
                  <a:pt x="551784" y="226474"/>
                </a:lnTo>
                <a:close/>
              </a:path>
              <a:path w="1877059" h="819785">
                <a:moveTo>
                  <a:pt x="563909" y="313377"/>
                </a:moveTo>
                <a:lnTo>
                  <a:pt x="553033" y="314858"/>
                </a:lnTo>
                <a:lnTo>
                  <a:pt x="554516" y="325721"/>
                </a:lnTo>
                <a:lnTo>
                  <a:pt x="565392" y="324239"/>
                </a:lnTo>
                <a:lnTo>
                  <a:pt x="563909" y="313377"/>
                </a:lnTo>
                <a:close/>
              </a:path>
              <a:path w="1877059" h="819785">
                <a:moveTo>
                  <a:pt x="567765" y="341621"/>
                </a:moveTo>
                <a:lnTo>
                  <a:pt x="556889" y="343102"/>
                </a:lnTo>
                <a:lnTo>
                  <a:pt x="566380" y="412625"/>
                </a:lnTo>
                <a:lnTo>
                  <a:pt x="577256" y="411144"/>
                </a:lnTo>
                <a:lnTo>
                  <a:pt x="567765" y="341621"/>
                </a:lnTo>
                <a:close/>
              </a:path>
              <a:path w="1877059" h="819785">
                <a:moveTo>
                  <a:pt x="579629" y="428525"/>
                </a:moveTo>
                <a:lnTo>
                  <a:pt x="568753" y="430007"/>
                </a:lnTo>
                <a:lnTo>
                  <a:pt x="570236" y="440869"/>
                </a:lnTo>
                <a:lnTo>
                  <a:pt x="581112" y="439388"/>
                </a:lnTo>
                <a:lnTo>
                  <a:pt x="579629" y="428525"/>
                </a:lnTo>
                <a:close/>
              </a:path>
              <a:path w="1877059" h="819785">
                <a:moveTo>
                  <a:pt x="583485" y="456769"/>
                </a:moveTo>
                <a:lnTo>
                  <a:pt x="572609" y="458250"/>
                </a:lnTo>
                <a:lnTo>
                  <a:pt x="578137" y="498711"/>
                </a:lnTo>
                <a:lnTo>
                  <a:pt x="583191" y="527806"/>
                </a:lnTo>
                <a:lnTo>
                  <a:pt x="594006" y="525932"/>
                </a:lnTo>
                <a:lnTo>
                  <a:pt x="589114" y="497774"/>
                </a:lnTo>
                <a:lnTo>
                  <a:pt x="583544" y="497774"/>
                </a:lnTo>
                <a:lnTo>
                  <a:pt x="588951" y="496837"/>
                </a:lnTo>
                <a:lnTo>
                  <a:pt x="583485" y="456769"/>
                </a:lnTo>
                <a:close/>
              </a:path>
              <a:path w="1877059" h="819785">
                <a:moveTo>
                  <a:pt x="588951" y="496837"/>
                </a:moveTo>
                <a:lnTo>
                  <a:pt x="583544" y="497774"/>
                </a:lnTo>
                <a:lnTo>
                  <a:pt x="588982" y="497033"/>
                </a:lnTo>
                <a:lnTo>
                  <a:pt x="588951" y="496837"/>
                </a:lnTo>
                <a:close/>
              </a:path>
              <a:path w="1877059" h="819785">
                <a:moveTo>
                  <a:pt x="588969" y="496936"/>
                </a:moveTo>
                <a:lnTo>
                  <a:pt x="583544" y="497774"/>
                </a:lnTo>
                <a:lnTo>
                  <a:pt x="589114" y="497774"/>
                </a:lnTo>
                <a:lnTo>
                  <a:pt x="588969" y="496936"/>
                </a:lnTo>
                <a:close/>
              </a:path>
              <a:path w="1877059" h="819785">
                <a:moveTo>
                  <a:pt x="588955" y="496837"/>
                </a:moveTo>
                <a:close/>
              </a:path>
              <a:path w="1877059" h="819785">
                <a:moveTo>
                  <a:pt x="597009" y="543215"/>
                </a:moveTo>
                <a:lnTo>
                  <a:pt x="586194" y="545089"/>
                </a:lnTo>
                <a:lnTo>
                  <a:pt x="588071" y="555891"/>
                </a:lnTo>
                <a:lnTo>
                  <a:pt x="598886" y="554017"/>
                </a:lnTo>
                <a:lnTo>
                  <a:pt x="597009" y="543215"/>
                </a:lnTo>
                <a:close/>
              </a:path>
              <a:path w="1877059" h="819785">
                <a:moveTo>
                  <a:pt x="602335" y="570911"/>
                </a:moveTo>
                <a:lnTo>
                  <a:pt x="591636" y="573362"/>
                </a:lnTo>
                <a:lnTo>
                  <a:pt x="598366" y="602635"/>
                </a:lnTo>
                <a:lnTo>
                  <a:pt x="604835" y="621688"/>
                </a:lnTo>
                <a:lnTo>
                  <a:pt x="619329" y="635260"/>
                </a:lnTo>
                <a:lnTo>
                  <a:pt x="624326" y="633094"/>
                </a:lnTo>
                <a:lnTo>
                  <a:pt x="625098" y="632464"/>
                </a:lnTo>
                <a:lnTo>
                  <a:pt x="627126" y="629565"/>
                </a:lnTo>
                <a:lnTo>
                  <a:pt x="618682" y="629565"/>
                </a:lnTo>
                <a:lnTo>
                  <a:pt x="617894" y="627749"/>
                </a:lnTo>
                <a:lnTo>
                  <a:pt x="614917" y="627749"/>
                </a:lnTo>
                <a:lnTo>
                  <a:pt x="617303" y="622813"/>
                </a:lnTo>
                <a:lnTo>
                  <a:pt x="618331" y="622813"/>
                </a:lnTo>
                <a:lnTo>
                  <a:pt x="616327" y="619533"/>
                </a:lnTo>
                <a:lnTo>
                  <a:pt x="609898" y="619533"/>
                </a:lnTo>
                <a:lnTo>
                  <a:pt x="614583" y="616678"/>
                </a:lnTo>
                <a:lnTo>
                  <a:pt x="614723" y="616678"/>
                </a:lnTo>
                <a:lnTo>
                  <a:pt x="609418" y="601050"/>
                </a:lnTo>
                <a:lnTo>
                  <a:pt x="603623" y="601050"/>
                </a:lnTo>
                <a:lnTo>
                  <a:pt x="608821" y="599290"/>
                </a:lnTo>
                <a:lnTo>
                  <a:pt x="602335" y="570911"/>
                </a:lnTo>
                <a:close/>
              </a:path>
              <a:path w="1877059" h="819785">
                <a:moveTo>
                  <a:pt x="617709" y="626047"/>
                </a:moveTo>
                <a:lnTo>
                  <a:pt x="617271" y="626315"/>
                </a:lnTo>
                <a:lnTo>
                  <a:pt x="618682" y="629565"/>
                </a:lnTo>
                <a:lnTo>
                  <a:pt x="619708" y="627442"/>
                </a:lnTo>
                <a:lnTo>
                  <a:pt x="617709" y="626047"/>
                </a:lnTo>
                <a:close/>
              </a:path>
              <a:path w="1877059" h="819785">
                <a:moveTo>
                  <a:pt x="619708" y="627442"/>
                </a:moveTo>
                <a:lnTo>
                  <a:pt x="618682" y="629565"/>
                </a:lnTo>
                <a:lnTo>
                  <a:pt x="627126" y="629565"/>
                </a:lnTo>
                <a:lnTo>
                  <a:pt x="627887" y="628477"/>
                </a:lnTo>
                <a:lnTo>
                  <a:pt x="621192" y="628477"/>
                </a:lnTo>
                <a:lnTo>
                  <a:pt x="619708" y="627442"/>
                </a:lnTo>
                <a:close/>
              </a:path>
              <a:path w="1877059" h="819785">
                <a:moveTo>
                  <a:pt x="620253" y="626315"/>
                </a:moveTo>
                <a:lnTo>
                  <a:pt x="619708" y="627442"/>
                </a:lnTo>
                <a:lnTo>
                  <a:pt x="621192" y="628477"/>
                </a:lnTo>
                <a:lnTo>
                  <a:pt x="620253" y="626315"/>
                </a:lnTo>
                <a:close/>
              </a:path>
              <a:path w="1877059" h="819785">
                <a:moveTo>
                  <a:pt x="621768" y="623448"/>
                </a:moveTo>
                <a:lnTo>
                  <a:pt x="619008" y="623448"/>
                </a:lnTo>
                <a:lnTo>
                  <a:pt x="619111" y="623684"/>
                </a:lnTo>
                <a:lnTo>
                  <a:pt x="621068" y="624628"/>
                </a:lnTo>
                <a:lnTo>
                  <a:pt x="620253" y="626315"/>
                </a:lnTo>
                <a:lnTo>
                  <a:pt x="621192" y="628477"/>
                </a:lnTo>
                <a:lnTo>
                  <a:pt x="627887" y="628477"/>
                </a:lnTo>
                <a:lnTo>
                  <a:pt x="628244" y="627966"/>
                </a:lnTo>
                <a:lnTo>
                  <a:pt x="621768" y="623448"/>
                </a:lnTo>
                <a:close/>
              </a:path>
              <a:path w="1877059" h="819785">
                <a:moveTo>
                  <a:pt x="617303" y="622813"/>
                </a:moveTo>
                <a:lnTo>
                  <a:pt x="614917" y="627749"/>
                </a:lnTo>
                <a:lnTo>
                  <a:pt x="617271" y="626315"/>
                </a:lnTo>
                <a:lnTo>
                  <a:pt x="616498" y="624535"/>
                </a:lnTo>
                <a:lnTo>
                  <a:pt x="617582" y="624066"/>
                </a:lnTo>
                <a:lnTo>
                  <a:pt x="618167" y="623229"/>
                </a:lnTo>
                <a:lnTo>
                  <a:pt x="617303" y="622813"/>
                </a:lnTo>
                <a:close/>
              </a:path>
              <a:path w="1877059" h="819785">
                <a:moveTo>
                  <a:pt x="617271" y="626315"/>
                </a:moveTo>
                <a:lnTo>
                  <a:pt x="614917" y="627749"/>
                </a:lnTo>
                <a:lnTo>
                  <a:pt x="617894" y="627749"/>
                </a:lnTo>
                <a:lnTo>
                  <a:pt x="617271" y="626315"/>
                </a:lnTo>
                <a:close/>
              </a:path>
              <a:path w="1877059" h="819785">
                <a:moveTo>
                  <a:pt x="618804" y="623536"/>
                </a:moveTo>
                <a:lnTo>
                  <a:pt x="618863" y="623684"/>
                </a:lnTo>
                <a:lnTo>
                  <a:pt x="619602" y="624894"/>
                </a:lnTo>
                <a:lnTo>
                  <a:pt x="617709" y="626047"/>
                </a:lnTo>
                <a:lnTo>
                  <a:pt x="619708" y="627442"/>
                </a:lnTo>
                <a:lnTo>
                  <a:pt x="620253" y="626315"/>
                </a:lnTo>
                <a:lnTo>
                  <a:pt x="619111" y="623684"/>
                </a:lnTo>
                <a:lnTo>
                  <a:pt x="618804" y="623536"/>
                </a:lnTo>
                <a:close/>
              </a:path>
              <a:path w="1877059" h="819785">
                <a:moveTo>
                  <a:pt x="619111" y="623684"/>
                </a:moveTo>
                <a:lnTo>
                  <a:pt x="620253" y="626315"/>
                </a:lnTo>
                <a:lnTo>
                  <a:pt x="621068" y="624628"/>
                </a:lnTo>
                <a:lnTo>
                  <a:pt x="619111" y="623684"/>
                </a:lnTo>
                <a:close/>
              </a:path>
              <a:path w="1877059" h="819785">
                <a:moveTo>
                  <a:pt x="616914" y="625492"/>
                </a:moveTo>
                <a:lnTo>
                  <a:pt x="617271" y="626315"/>
                </a:lnTo>
                <a:lnTo>
                  <a:pt x="617709" y="626047"/>
                </a:lnTo>
                <a:lnTo>
                  <a:pt x="616914" y="625492"/>
                </a:lnTo>
                <a:close/>
              </a:path>
              <a:path w="1877059" h="819785">
                <a:moveTo>
                  <a:pt x="618779" y="623547"/>
                </a:moveTo>
                <a:lnTo>
                  <a:pt x="617582" y="624066"/>
                </a:lnTo>
                <a:lnTo>
                  <a:pt x="617003" y="624894"/>
                </a:lnTo>
                <a:lnTo>
                  <a:pt x="616914" y="625492"/>
                </a:lnTo>
                <a:lnTo>
                  <a:pt x="617709" y="626047"/>
                </a:lnTo>
                <a:lnTo>
                  <a:pt x="619602" y="624894"/>
                </a:lnTo>
                <a:lnTo>
                  <a:pt x="618779" y="623547"/>
                </a:lnTo>
                <a:close/>
              </a:path>
              <a:path w="1877059" h="819785">
                <a:moveTo>
                  <a:pt x="616788" y="625202"/>
                </a:moveTo>
                <a:lnTo>
                  <a:pt x="616693" y="625338"/>
                </a:lnTo>
                <a:lnTo>
                  <a:pt x="616914" y="625492"/>
                </a:lnTo>
                <a:lnTo>
                  <a:pt x="616788" y="625202"/>
                </a:lnTo>
                <a:close/>
              </a:path>
              <a:path w="1877059" h="819785">
                <a:moveTo>
                  <a:pt x="617582" y="624066"/>
                </a:moveTo>
                <a:lnTo>
                  <a:pt x="616498" y="624535"/>
                </a:lnTo>
                <a:lnTo>
                  <a:pt x="616788" y="625202"/>
                </a:lnTo>
                <a:lnTo>
                  <a:pt x="617582" y="624066"/>
                </a:lnTo>
                <a:close/>
              </a:path>
              <a:path w="1877059" h="819785">
                <a:moveTo>
                  <a:pt x="618167" y="623229"/>
                </a:moveTo>
                <a:lnTo>
                  <a:pt x="617582" y="624066"/>
                </a:lnTo>
                <a:lnTo>
                  <a:pt x="618779" y="623547"/>
                </a:lnTo>
                <a:lnTo>
                  <a:pt x="618167" y="623229"/>
                </a:lnTo>
                <a:close/>
              </a:path>
              <a:path w="1877059" h="819785">
                <a:moveTo>
                  <a:pt x="619008" y="623448"/>
                </a:moveTo>
                <a:lnTo>
                  <a:pt x="618854" y="623515"/>
                </a:lnTo>
                <a:lnTo>
                  <a:pt x="619111" y="623684"/>
                </a:lnTo>
                <a:lnTo>
                  <a:pt x="619008" y="623448"/>
                </a:lnTo>
                <a:close/>
              </a:path>
              <a:path w="1877059" h="819785">
                <a:moveTo>
                  <a:pt x="619245" y="621688"/>
                </a:moveTo>
                <a:lnTo>
                  <a:pt x="618390" y="622910"/>
                </a:lnTo>
                <a:lnTo>
                  <a:pt x="618719" y="623448"/>
                </a:lnTo>
                <a:lnTo>
                  <a:pt x="619008" y="623448"/>
                </a:lnTo>
                <a:lnTo>
                  <a:pt x="621768" y="623448"/>
                </a:lnTo>
                <a:lnTo>
                  <a:pt x="619245" y="621688"/>
                </a:lnTo>
                <a:close/>
              </a:path>
              <a:path w="1877059" h="819785">
                <a:moveTo>
                  <a:pt x="618390" y="622910"/>
                </a:moveTo>
                <a:lnTo>
                  <a:pt x="618167" y="623229"/>
                </a:lnTo>
                <a:lnTo>
                  <a:pt x="618760" y="623515"/>
                </a:lnTo>
                <a:lnTo>
                  <a:pt x="618390" y="622910"/>
                </a:lnTo>
                <a:close/>
              </a:path>
              <a:path w="1877059" h="819785">
                <a:moveTo>
                  <a:pt x="618331" y="622813"/>
                </a:moveTo>
                <a:lnTo>
                  <a:pt x="617303" y="622813"/>
                </a:lnTo>
                <a:lnTo>
                  <a:pt x="618167" y="623229"/>
                </a:lnTo>
                <a:lnTo>
                  <a:pt x="618390" y="622910"/>
                </a:lnTo>
                <a:close/>
              </a:path>
              <a:path w="1877059" h="819785">
                <a:moveTo>
                  <a:pt x="614583" y="616678"/>
                </a:moveTo>
                <a:lnTo>
                  <a:pt x="609898" y="619533"/>
                </a:lnTo>
                <a:lnTo>
                  <a:pt x="615095" y="617773"/>
                </a:lnTo>
                <a:lnTo>
                  <a:pt x="614900" y="617197"/>
                </a:lnTo>
                <a:lnTo>
                  <a:pt x="614583" y="616678"/>
                </a:lnTo>
                <a:close/>
              </a:path>
              <a:path w="1877059" h="819785">
                <a:moveTo>
                  <a:pt x="614900" y="617197"/>
                </a:moveTo>
                <a:lnTo>
                  <a:pt x="615095" y="617773"/>
                </a:lnTo>
                <a:lnTo>
                  <a:pt x="609898" y="619533"/>
                </a:lnTo>
                <a:lnTo>
                  <a:pt x="616327" y="619533"/>
                </a:lnTo>
                <a:lnTo>
                  <a:pt x="614900" y="617197"/>
                </a:lnTo>
                <a:close/>
              </a:path>
              <a:path w="1877059" h="819785">
                <a:moveTo>
                  <a:pt x="614723" y="616678"/>
                </a:moveTo>
                <a:lnTo>
                  <a:pt x="614583" y="616678"/>
                </a:lnTo>
                <a:lnTo>
                  <a:pt x="614900" y="617197"/>
                </a:lnTo>
                <a:lnTo>
                  <a:pt x="614723" y="616678"/>
                </a:lnTo>
                <a:close/>
              </a:path>
              <a:path w="1877059" h="819785">
                <a:moveTo>
                  <a:pt x="626802" y="596538"/>
                </a:moveTo>
                <a:lnTo>
                  <a:pt x="624367" y="607229"/>
                </a:lnTo>
                <a:lnTo>
                  <a:pt x="635071" y="609661"/>
                </a:lnTo>
                <a:lnTo>
                  <a:pt x="637505" y="598970"/>
                </a:lnTo>
                <a:lnTo>
                  <a:pt x="626802" y="596538"/>
                </a:lnTo>
                <a:close/>
              </a:path>
              <a:path w="1877059" h="819785">
                <a:moveTo>
                  <a:pt x="608821" y="599290"/>
                </a:moveTo>
                <a:lnTo>
                  <a:pt x="603623" y="601050"/>
                </a:lnTo>
                <a:lnTo>
                  <a:pt x="608972" y="599825"/>
                </a:lnTo>
                <a:lnTo>
                  <a:pt x="608910" y="599554"/>
                </a:lnTo>
                <a:lnTo>
                  <a:pt x="608821" y="599290"/>
                </a:lnTo>
                <a:close/>
              </a:path>
              <a:path w="1877059" h="819785">
                <a:moveTo>
                  <a:pt x="608910" y="599554"/>
                </a:moveTo>
                <a:lnTo>
                  <a:pt x="608972" y="599825"/>
                </a:lnTo>
                <a:lnTo>
                  <a:pt x="603623" y="601050"/>
                </a:lnTo>
                <a:lnTo>
                  <a:pt x="609418" y="601050"/>
                </a:lnTo>
                <a:lnTo>
                  <a:pt x="608910" y="599554"/>
                </a:lnTo>
                <a:close/>
              </a:path>
              <a:path w="1877059" h="819785">
                <a:moveTo>
                  <a:pt x="608850" y="599290"/>
                </a:moveTo>
                <a:lnTo>
                  <a:pt x="608910" y="599554"/>
                </a:lnTo>
                <a:lnTo>
                  <a:pt x="608850" y="599290"/>
                </a:lnTo>
                <a:close/>
              </a:path>
              <a:path w="1877059" h="819785">
                <a:moveTo>
                  <a:pt x="634570" y="547779"/>
                </a:moveTo>
                <a:lnTo>
                  <a:pt x="629836" y="579700"/>
                </a:lnTo>
                <a:lnTo>
                  <a:pt x="640695" y="581306"/>
                </a:lnTo>
                <a:lnTo>
                  <a:pt x="645474" y="549038"/>
                </a:lnTo>
                <a:lnTo>
                  <a:pt x="645534" y="548466"/>
                </a:lnTo>
                <a:lnTo>
                  <a:pt x="640016" y="548466"/>
                </a:lnTo>
                <a:lnTo>
                  <a:pt x="634558" y="547895"/>
                </a:lnTo>
                <a:close/>
              </a:path>
              <a:path w="1877059" h="819785">
                <a:moveTo>
                  <a:pt x="634587" y="547663"/>
                </a:moveTo>
                <a:lnTo>
                  <a:pt x="634558" y="547895"/>
                </a:lnTo>
                <a:lnTo>
                  <a:pt x="640016" y="548466"/>
                </a:lnTo>
                <a:lnTo>
                  <a:pt x="634587" y="547663"/>
                </a:lnTo>
                <a:close/>
              </a:path>
              <a:path w="1877059" h="819785">
                <a:moveTo>
                  <a:pt x="645619" y="547663"/>
                </a:moveTo>
                <a:lnTo>
                  <a:pt x="634587" y="547663"/>
                </a:lnTo>
                <a:lnTo>
                  <a:pt x="640016" y="548466"/>
                </a:lnTo>
                <a:lnTo>
                  <a:pt x="645534" y="548466"/>
                </a:lnTo>
                <a:lnTo>
                  <a:pt x="645619" y="547663"/>
                </a:lnTo>
                <a:close/>
              </a:path>
              <a:path w="1877059" h="819785">
                <a:moveTo>
                  <a:pt x="638502" y="510320"/>
                </a:moveTo>
                <a:lnTo>
                  <a:pt x="634570" y="547779"/>
                </a:lnTo>
                <a:lnTo>
                  <a:pt x="645619" y="547663"/>
                </a:lnTo>
                <a:lnTo>
                  <a:pt x="649419" y="511463"/>
                </a:lnTo>
                <a:lnTo>
                  <a:pt x="638502" y="510320"/>
                </a:lnTo>
                <a:close/>
              </a:path>
              <a:path w="1877059" h="819785">
                <a:moveTo>
                  <a:pt x="640825" y="488185"/>
                </a:moveTo>
                <a:lnTo>
                  <a:pt x="640333" y="492874"/>
                </a:lnTo>
                <a:lnTo>
                  <a:pt x="651250" y="494017"/>
                </a:lnTo>
                <a:lnTo>
                  <a:pt x="651796" y="488689"/>
                </a:lnTo>
                <a:lnTo>
                  <a:pt x="646291" y="488689"/>
                </a:lnTo>
                <a:lnTo>
                  <a:pt x="640820" y="488255"/>
                </a:lnTo>
                <a:close/>
              </a:path>
              <a:path w="1877059" h="819785">
                <a:moveTo>
                  <a:pt x="640832" y="488117"/>
                </a:moveTo>
                <a:lnTo>
                  <a:pt x="640820" y="488255"/>
                </a:lnTo>
                <a:lnTo>
                  <a:pt x="646291" y="488689"/>
                </a:lnTo>
                <a:lnTo>
                  <a:pt x="640832" y="488117"/>
                </a:lnTo>
                <a:close/>
              </a:path>
              <a:path w="1877059" h="819785">
                <a:moveTo>
                  <a:pt x="651842" y="488117"/>
                </a:moveTo>
                <a:lnTo>
                  <a:pt x="640832" y="488117"/>
                </a:lnTo>
                <a:lnTo>
                  <a:pt x="646291" y="488689"/>
                </a:lnTo>
                <a:lnTo>
                  <a:pt x="651796" y="488689"/>
                </a:lnTo>
                <a:lnTo>
                  <a:pt x="651842" y="488117"/>
                </a:lnTo>
                <a:close/>
              </a:path>
              <a:path w="1877059" h="819785">
                <a:moveTo>
                  <a:pt x="641309" y="482094"/>
                </a:moveTo>
                <a:lnTo>
                  <a:pt x="640825" y="488185"/>
                </a:lnTo>
                <a:lnTo>
                  <a:pt x="651842" y="488117"/>
                </a:lnTo>
                <a:lnTo>
                  <a:pt x="652251" y="482962"/>
                </a:lnTo>
                <a:lnTo>
                  <a:pt x="641309" y="482094"/>
                </a:lnTo>
                <a:close/>
              </a:path>
              <a:path w="1877059" h="819785">
                <a:moveTo>
                  <a:pt x="648258" y="394660"/>
                </a:moveTo>
                <a:lnTo>
                  <a:pt x="642699" y="464607"/>
                </a:lnTo>
                <a:lnTo>
                  <a:pt x="653641" y="465475"/>
                </a:lnTo>
                <a:lnTo>
                  <a:pt x="659200" y="395528"/>
                </a:lnTo>
                <a:lnTo>
                  <a:pt x="648258" y="394660"/>
                </a:lnTo>
                <a:close/>
              </a:path>
              <a:path w="1877059" h="819785">
                <a:moveTo>
                  <a:pt x="650469" y="366263"/>
                </a:moveTo>
                <a:lnTo>
                  <a:pt x="649644" y="377196"/>
                </a:lnTo>
                <a:lnTo>
                  <a:pt x="660590" y="378020"/>
                </a:lnTo>
                <a:lnTo>
                  <a:pt x="661414" y="367087"/>
                </a:lnTo>
                <a:lnTo>
                  <a:pt x="650469" y="366263"/>
                </a:lnTo>
                <a:close/>
              </a:path>
              <a:path w="1877059" h="819785">
                <a:moveTo>
                  <a:pt x="657066" y="278803"/>
                </a:moveTo>
                <a:lnTo>
                  <a:pt x="651788" y="348771"/>
                </a:lnTo>
                <a:lnTo>
                  <a:pt x="662734" y="349595"/>
                </a:lnTo>
                <a:lnTo>
                  <a:pt x="668012" y="279627"/>
                </a:lnTo>
                <a:lnTo>
                  <a:pt x="657066" y="278803"/>
                </a:lnTo>
                <a:close/>
              </a:path>
              <a:path w="1877059" h="819785">
                <a:moveTo>
                  <a:pt x="659211" y="250378"/>
                </a:moveTo>
                <a:lnTo>
                  <a:pt x="658386" y="261310"/>
                </a:lnTo>
                <a:lnTo>
                  <a:pt x="669331" y="262134"/>
                </a:lnTo>
                <a:lnTo>
                  <a:pt x="670156" y="251202"/>
                </a:lnTo>
                <a:lnTo>
                  <a:pt x="659211" y="250378"/>
                </a:lnTo>
                <a:close/>
              </a:path>
              <a:path w="1877059" h="819785">
                <a:moveTo>
                  <a:pt x="665808" y="162918"/>
                </a:moveTo>
                <a:lnTo>
                  <a:pt x="660530" y="232886"/>
                </a:lnTo>
                <a:lnTo>
                  <a:pt x="671476" y="233710"/>
                </a:lnTo>
                <a:lnTo>
                  <a:pt x="676754" y="163741"/>
                </a:lnTo>
                <a:lnTo>
                  <a:pt x="665808" y="162918"/>
                </a:lnTo>
                <a:close/>
              </a:path>
              <a:path w="1877059" h="819785">
                <a:moveTo>
                  <a:pt x="669269" y="134361"/>
                </a:moveTo>
                <a:lnTo>
                  <a:pt x="667921" y="145241"/>
                </a:lnTo>
                <a:lnTo>
                  <a:pt x="678815" y="146587"/>
                </a:lnTo>
                <a:lnTo>
                  <a:pt x="680162" y="135706"/>
                </a:lnTo>
                <a:lnTo>
                  <a:pt x="669269" y="134361"/>
                </a:lnTo>
                <a:close/>
              </a:path>
              <a:path w="1877059" h="819785">
                <a:moveTo>
                  <a:pt x="702032" y="136546"/>
                </a:moveTo>
                <a:lnTo>
                  <a:pt x="696488" y="136546"/>
                </a:lnTo>
                <a:lnTo>
                  <a:pt x="691113" y="137653"/>
                </a:lnTo>
                <a:lnTo>
                  <a:pt x="692080" y="144113"/>
                </a:lnTo>
                <a:lnTo>
                  <a:pt x="702934" y="142479"/>
                </a:lnTo>
                <a:lnTo>
                  <a:pt x="702032" y="136546"/>
                </a:lnTo>
                <a:close/>
              </a:path>
              <a:path w="1877059" h="819785">
                <a:moveTo>
                  <a:pt x="691083" y="137508"/>
                </a:moveTo>
                <a:lnTo>
                  <a:pt x="691105" y="137653"/>
                </a:lnTo>
                <a:lnTo>
                  <a:pt x="691083" y="137508"/>
                </a:lnTo>
                <a:close/>
              </a:path>
              <a:path w="1877059" h="819785">
                <a:moveTo>
                  <a:pt x="696488" y="136546"/>
                </a:moveTo>
                <a:lnTo>
                  <a:pt x="691061" y="137363"/>
                </a:lnTo>
                <a:lnTo>
                  <a:pt x="691113" y="137653"/>
                </a:lnTo>
                <a:lnTo>
                  <a:pt x="696488" y="136546"/>
                </a:lnTo>
                <a:close/>
              </a:path>
              <a:path w="1877059" h="819785">
                <a:moveTo>
                  <a:pt x="697072" y="112233"/>
                </a:moveTo>
                <a:lnTo>
                  <a:pt x="691468" y="112233"/>
                </a:lnTo>
                <a:lnTo>
                  <a:pt x="686262" y="113969"/>
                </a:lnTo>
                <a:lnTo>
                  <a:pt x="691083" y="137508"/>
                </a:lnTo>
                <a:lnTo>
                  <a:pt x="691061" y="137363"/>
                </a:lnTo>
                <a:lnTo>
                  <a:pt x="696488" y="136546"/>
                </a:lnTo>
                <a:lnTo>
                  <a:pt x="702032" y="136546"/>
                </a:lnTo>
                <a:lnTo>
                  <a:pt x="701863" y="135439"/>
                </a:lnTo>
                <a:lnTo>
                  <a:pt x="697072" y="112233"/>
                </a:lnTo>
                <a:close/>
              </a:path>
              <a:path w="1877059" h="819785">
                <a:moveTo>
                  <a:pt x="685868" y="91734"/>
                </a:moveTo>
                <a:lnTo>
                  <a:pt x="671845" y="116518"/>
                </a:lnTo>
                <a:lnTo>
                  <a:pt x="682571" y="118844"/>
                </a:lnTo>
                <a:lnTo>
                  <a:pt x="684668" y="109197"/>
                </a:lnTo>
                <a:lnTo>
                  <a:pt x="683450" y="105554"/>
                </a:lnTo>
                <a:lnTo>
                  <a:pt x="680174" y="104035"/>
                </a:lnTo>
                <a:lnTo>
                  <a:pt x="682943" y="104035"/>
                </a:lnTo>
                <a:lnTo>
                  <a:pt x="682766" y="103560"/>
                </a:lnTo>
                <a:lnTo>
                  <a:pt x="680873" y="101146"/>
                </a:lnTo>
                <a:lnTo>
                  <a:pt x="682983" y="99496"/>
                </a:lnTo>
                <a:lnTo>
                  <a:pt x="682684" y="98632"/>
                </a:lnTo>
                <a:lnTo>
                  <a:pt x="684086" y="98632"/>
                </a:lnTo>
                <a:lnTo>
                  <a:pt x="685194" y="97766"/>
                </a:lnTo>
                <a:lnTo>
                  <a:pt x="692165" y="97766"/>
                </a:lnTo>
                <a:lnTo>
                  <a:pt x="687906" y="92334"/>
                </a:lnTo>
                <a:lnTo>
                  <a:pt x="685868" y="91734"/>
                </a:lnTo>
                <a:close/>
              </a:path>
              <a:path w="1877059" h="819785">
                <a:moveTo>
                  <a:pt x="686159" y="113660"/>
                </a:moveTo>
                <a:lnTo>
                  <a:pt x="686223" y="113969"/>
                </a:lnTo>
                <a:lnTo>
                  <a:pt x="686159" y="113660"/>
                </a:lnTo>
                <a:close/>
              </a:path>
              <a:path w="1877059" h="819785">
                <a:moveTo>
                  <a:pt x="691468" y="112233"/>
                </a:moveTo>
                <a:lnTo>
                  <a:pt x="686093" y="113340"/>
                </a:lnTo>
                <a:lnTo>
                  <a:pt x="686159" y="113660"/>
                </a:lnTo>
                <a:lnTo>
                  <a:pt x="686262" y="113969"/>
                </a:lnTo>
                <a:lnTo>
                  <a:pt x="691468" y="112233"/>
                </a:lnTo>
                <a:close/>
              </a:path>
              <a:path w="1877059" h="819785">
                <a:moveTo>
                  <a:pt x="693487" y="100967"/>
                </a:moveTo>
                <a:lnTo>
                  <a:pt x="687704" y="100967"/>
                </a:lnTo>
                <a:lnTo>
                  <a:pt x="687566" y="101146"/>
                </a:lnTo>
                <a:lnTo>
                  <a:pt x="687064" y="102226"/>
                </a:lnTo>
                <a:lnTo>
                  <a:pt x="686986" y="102947"/>
                </a:lnTo>
                <a:lnTo>
                  <a:pt x="686680" y="103053"/>
                </a:lnTo>
                <a:lnTo>
                  <a:pt x="685408" y="105792"/>
                </a:lnTo>
                <a:lnTo>
                  <a:pt x="684668" y="109197"/>
                </a:lnTo>
                <a:lnTo>
                  <a:pt x="686159" y="113660"/>
                </a:lnTo>
                <a:lnTo>
                  <a:pt x="686093" y="113340"/>
                </a:lnTo>
                <a:lnTo>
                  <a:pt x="691468" y="112233"/>
                </a:lnTo>
                <a:lnTo>
                  <a:pt x="697072" y="112233"/>
                </a:lnTo>
                <a:lnTo>
                  <a:pt x="696799" y="110913"/>
                </a:lnTo>
                <a:lnTo>
                  <a:pt x="693487" y="100967"/>
                </a:lnTo>
                <a:close/>
              </a:path>
              <a:path w="1877059" h="819785">
                <a:moveTo>
                  <a:pt x="683450" y="105554"/>
                </a:moveTo>
                <a:lnTo>
                  <a:pt x="684668" y="109197"/>
                </a:lnTo>
                <a:lnTo>
                  <a:pt x="685288" y="106342"/>
                </a:lnTo>
                <a:lnTo>
                  <a:pt x="685152" y="106342"/>
                </a:lnTo>
                <a:lnTo>
                  <a:pt x="683450" y="105554"/>
                </a:lnTo>
                <a:close/>
              </a:path>
              <a:path w="1877059" h="819785">
                <a:moveTo>
                  <a:pt x="683159" y="104683"/>
                </a:moveTo>
                <a:lnTo>
                  <a:pt x="683450" y="105554"/>
                </a:lnTo>
                <a:lnTo>
                  <a:pt x="685152" y="106342"/>
                </a:lnTo>
                <a:lnTo>
                  <a:pt x="685408" y="105792"/>
                </a:lnTo>
                <a:lnTo>
                  <a:pt x="685537" y="105198"/>
                </a:lnTo>
                <a:lnTo>
                  <a:pt x="683159" y="104683"/>
                </a:lnTo>
                <a:close/>
              </a:path>
              <a:path w="1877059" h="819785">
                <a:moveTo>
                  <a:pt x="685408" y="105792"/>
                </a:moveTo>
                <a:lnTo>
                  <a:pt x="685152" y="106342"/>
                </a:lnTo>
                <a:lnTo>
                  <a:pt x="685288" y="106342"/>
                </a:lnTo>
                <a:lnTo>
                  <a:pt x="685408" y="105792"/>
                </a:lnTo>
                <a:close/>
              </a:path>
              <a:path w="1877059" h="819785">
                <a:moveTo>
                  <a:pt x="682798" y="103602"/>
                </a:moveTo>
                <a:lnTo>
                  <a:pt x="683159" y="104683"/>
                </a:lnTo>
                <a:lnTo>
                  <a:pt x="685537" y="105198"/>
                </a:lnTo>
                <a:lnTo>
                  <a:pt x="685408" y="105792"/>
                </a:lnTo>
                <a:lnTo>
                  <a:pt x="686079" y="104347"/>
                </a:lnTo>
                <a:lnTo>
                  <a:pt x="683383" y="104347"/>
                </a:lnTo>
                <a:lnTo>
                  <a:pt x="682798" y="103602"/>
                </a:lnTo>
                <a:close/>
              </a:path>
              <a:path w="1877059" h="819785">
                <a:moveTo>
                  <a:pt x="680174" y="104035"/>
                </a:moveTo>
                <a:lnTo>
                  <a:pt x="683450" y="105554"/>
                </a:lnTo>
                <a:lnTo>
                  <a:pt x="683159" y="104683"/>
                </a:lnTo>
                <a:lnTo>
                  <a:pt x="680174" y="104035"/>
                </a:lnTo>
                <a:close/>
              </a:path>
              <a:path w="1877059" h="819785">
                <a:moveTo>
                  <a:pt x="682943" y="104035"/>
                </a:moveTo>
                <a:lnTo>
                  <a:pt x="680174" y="104035"/>
                </a:lnTo>
                <a:lnTo>
                  <a:pt x="683159" y="104683"/>
                </a:lnTo>
                <a:lnTo>
                  <a:pt x="682943" y="104035"/>
                </a:lnTo>
                <a:close/>
              </a:path>
              <a:path w="1877059" h="819785">
                <a:moveTo>
                  <a:pt x="683927" y="102226"/>
                </a:moveTo>
                <a:lnTo>
                  <a:pt x="682714" y="102631"/>
                </a:lnTo>
                <a:lnTo>
                  <a:pt x="682615" y="103053"/>
                </a:lnTo>
                <a:lnTo>
                  <a:pt x="682798" y="103602"/>
                </a:lnTo>
                <a:lnTo>
                  <a:pt x="683383" y="104347"/>
                </a:lnTo>
                <a:lnTo>
                  <a:pt x="684389" y="103560"/>
                </a:lnTo>
                <a:lnTo>
                  <a:pt x="683927" y="102226"/>
                </a:lnTo>
                <a:close/>
              </a:path>
              <a:path w="1877059" h="819785">
                <a:moveTo>
                  <a:pt x="684389" y="103560"/>
                </a:moveTo>
                <a:lnTo>
                  <a:pt x="683383" y="104347"/>
                </a:lnTo>
                <a:lnTo>
                  <a:pt x="686079" y="104347"/>
                </a:lnTo>
                <a:lnTo>
                  <a:pt x="686327" y="103814"/>
                </a:lnTo>
                <a:lnTo>
                  <a:pt x="684476" y="103814"/>
                </a:lnTo>
                <a:lnTo>
                  <a:pt x="684389" y="103560"/>
                </a:lnTo>
                <a:close/>
              </a:path>
              <a:path w="1877059" h="819785">
                <a:moveTo>
                  <a:pt x="686600" y="101831"/>
                </a:moveTo>
                <a:lnTo>
                  <a:pt x="684389" y="103560"/>
                </a:lnTo>
                <a:lnTo>
                  <a:pt x="684476" y="103814"/>
                </a:lnTo>
                <a:lnTo>
                  <a:pt x="686680" y="103053"/>
                </a:lnTo>
                <a:lnTo>
                  <a:pt x="686843" y="102703"/>
                </a:lnTo>
                <a:lnTo>
                  <a:pt x="686691" y="102095"/>
                </a:lnTo>
                <a:lnTo>
                  <a:pt x="686600" y="101831"/>
                </a:lnTo>
                <a:close/>
              </a:path>
              <a:path w="1877059" h="819785">
                <a:moveTo>
                  <a:pt x="686680" y="103053"/>
                </a:moveTo>
                <a:lnTo>
                  <a:pt x="684476" y="103814"/>
                </a:lnTo>
                <a:lnTo>
                  <a:pt x="686327" y="103814"/>
                </a:lnTo>
                <a:lnTo>
                  <a:pt x="686680" y="103053"/>
                </a:lnTo>
                <a:close/>
              </a:path>
              <a:path w="1877059" h="819785">
                <a:moveTo>
                  <a:pt x="682983" y="99496"/>
                </a:moveTo>
                <a:lnTo>
                  <a:pt x="680873" y="101146"/>
                </a:lnTo>
                <a:lnTo>
                  <a:pt x="682798" y="103602"/>
                </a:lnTo>
                <a:lnTo>
                  <a:pt x="682498" y="102703"/>
                </a:lnTo>
                <a:lnTo>
                  <a:pt x="683927" y="102226"/>
                </a:lnTo>
                <a:lnTo>
                  <a:pt x="682983" y="99496"/>
                </a:lnTo>
                <a:close/>
              </a:path>
              <a:path w="1877059" h="819785">
                <a:moveTo>
                  <a:pt x="686446" y="101387"/>
                </a:moveTo>
                <a:lnTo>
                  <a:pt x="683927" y="102226"/>
                </a:lnTo>
                <a:lnTo>
                  <a:pt x="684389" y="103560"/>
                </a:lnTo>
                <a:lnTo>
                  <a:pt x="686600" y="101831"/>
                </a:lnTo>
                <a:lnTo>
                  <a:pt x="686446" y="101387"/>
                </a:lnTo>
                <a:close/>
              </a:path>
              <a:path w="1877059" h="819785">
                <a:moveTo>
                  <a:pt x="686877" y="102631"/>
                </a:moveTo>
                <a:lnTo>
                  <a:pt x="686680" y="103053"/>
                </a:lnTo>
                <a:lnTo>
                  <a:pt x="686986" y="102947"/>
                </a:lnTo>
                <a:lnTo>
                  <a:pt x="686877" y="102631"/>
                </a:lnTo>
                <a:close/>
              </a:path>
              <a:path w="1877059" h="819785">
                <a:moveTo>
                  <a:pt x="687618" y="101034"/>
                </a:moveTo>
                <a:lnTo>
                  <a:pt x="686600" y="101831"/>
                </a:lnTo>
                <a:lnTo>
                  <a:pt x="686877" y="102631"/>
                </a:lnTo>
                <a:lnTo>
                  <a:pt x="687618" y="101034"/>
                </a:lnTo>
                <a:close/>
              </a:path>
              <a:path w="1877059" h="819785">
                <a:moveTo>
                  <a:pt x="683565" y="99040"/>
                </a:moveTo>
                <a:lnTo>
                  <a:pt x="682983" y="99496"/>
                </a:lnTo>
                <a:lnTo>
                  <a:pt x="683927" y="102226"/>
                </a:lnTo>
                <a:lnTo>
                  <a:pt x="686446" y="101387"/>
                </a:lnTo>
                <a:lnTo>
                  <a:pt x="686030" y="100183"/>
                </a:lnTo>
                <a:lnTo>
                  <a:pt x="683565" y="99040"/>
                </a:lnTo>
                <a:close/>
              </a:path>
              <a:path w="1877059" h="819785">
                <a:moveTo>
                  <a:pt x="687639" y="100989"/>
                </a:moveTo>
                <a:lnTo>
                  <a:pt x="686446" y="101387"/>
                </a:lnTo>
                <a:lnTo>
                  <a:pt x="686600" y="101831"/>
                </a:lnTo>
                <a:lnTo>
                  <a:pt x="687618" y="101034"/>
                </a:lnTo>
                <a:close/>
              </a:path>
              <a:path w="1877059" h="819785">
                <a:moveTo>
                  <a:pt x="686030" y="100183"/>
                </a:moveTo>
                <a:lnTo>
                  <a:pt x="686446" y="101387"/>
                </a:lnTo>
                <a:lnTo>
                  <a:pt x="687639" y="100989"/>
                </a:lnTo>
                <a:lnTo>
                  <a:pt x="686030" y="100183"/>
                </a:lnTo>
                <a:close/>
              </a:path>
              <a:path w="1877059" h="819785">
                <a:moveTo>
                  <a:pt x="692165" y="97766"/>
                </a:moveTo>
                <a:lnTo>
                  <a:pt x="685194" y="97766"/>
                </a:lnTo>
                <a:lnTo>
                  <a:pt x="686030" y="100183"/>
                </a:lnTo>
                <a:lnTo>
                  <a:pt x="687662" y="100940"/>
                </a:lnTo>
                <a:lnTo>
                  <a:pt x="693487" y="100967"/>
                </a:lnTo>
                <a:lnTo>
                  <a:pt x="692709" y="98632"/>
                </a:lnTo>
                <a:lnTo>
                  <a:pt x="692414" y="98085"/>
                </a:lnTo>
                <a:lnTo>
                  <a:pt x="692165" y="97766"/>
                </a:lnTo>
                <a:close/>
              </a:path>
              <a:path w="1877059" h="819785">
                <a:moveTo>
                  <a:pt x="685194" y="97766"/>
                </a:moveTo>
                <a:lnTo>
                  <a:pt x="683565" y="99040"/>
                </a:lnTo>
                <a:lnTo>
                  <a:pt x="686030" y="100183"/>
                </a:lnTo>
                <a:lnTo>
                  <a:pt x="685194" y="97766"/>
                </a:lnTo>
                <a:close/>
              </a:path>
              <a:path w="1877059" h="819785">
                <a:moveTo>
                  <a:pt x="682684" y="98632"/>
                </a:moveTo>
                <a:lnTo>
                  <a:pt x="682983" y="99496"/>
                </a:lnTo>
                <a:lnTo>
                  <a:pt x="683565" y="99040"/>
                </a:lnTo>
                <a:lnTo>
                  <a:pt x="682684" y="98632"/>
                </a:lnTo>
                <a:close/>
              </a:path>
              <a:path w="1877059" h="819785">
                <a:moveTo>
                  <a:pt x="684086" y="98632"/>
                </a:moveTo>
                <a:lnTo>
                  <a:pt x="682684" y="98632"/>
                </a:lnTo>
                <a:lnTo>
                  <a:pt x="683565" y="99040"/>
                </a:lnTo>
                <a:lnTo>
                  <a:pt x="684086" y="98632"/>
                </a:lnTo>
                <a:close/>
              </a:path>
              <a:path w="1877059" h="819785">
                <a:moveTo>
                  <a:pt x="705552" y="159825"/>
                </a:moveTo>
                <a:lnTo>
                  <a:pt x="694698" y="161460"/>
                </a:lnTo>
                <a:lnTo>
                  <a:pt x="696334" y="172300"/>
                </a:lnTo>
                <a:lnTo>
                  <a:pt x="707188" y="170666"/>
                </a:lnTo>
                <a:lnTo>
                  <a:pt x="705552" y="159825"/>
                </a:lnTo>
                <a:close/>
              </a:path>
              <a:path w="1877059" h="819785">
                <a:moveTo>
                  <a:pt x="709806" y="188012"/>
                </a:moveTo>
                <a:lnTo>
                  <a:pt x="698952" y="189646"/>
                </a:lnTo>
                <a:lnTo>
                  <a:pt x="699846" y="195567"/>
                </a:lnTo>
                <a:lnTo>
                  <a:pt x="708655" y="259074"/>
                </a:lnTo>
                <a:lnTo>
                  <a:pt x="719528" y="257569"/>
                </a:lnTo>
                <a:lnTo>
                  <a:pt x="710700" y="193933"/>
                </a:lnTo>
                <a:lnTo>
                  <a:pt x="709806" y="188012"/>
                </a:lnTo>
                <a:close/>
              </a:path>
              <a:path w="1877059" h="819785">
                <a:moveTo>
                  <a:pt x="721938" y="274945"/>
                </a:moveTo>
                <a:lnTo>
                  <a:pt x="711065" y="276450"/>
                </a:lnTo>
                <a:lnTo>
                  <a:pt x="712572" y="287309"/>
                </a:lnTo>
                <a:lnTo>
                  <a:pt x="723444" y="285805"/>
                </a:lnTo>
                <a:lnTo>
                  <a:pt x="721938" y="274945"/>
                </a:lnTo>
                <a:close/>
              </a:path>
              <a:path w="1877059" h="819785">
                <a:moveTo>
                  <a:pt x="725855" y="303180"/>
                </a:moveTo>
                <a:lnTo>
                  <a:pt x="714982" y="304685"/>
                </a:lnTo>
                <a:lnTo>
                  <a:pt x="724624" y="374188"/>
                </a:lnTo>
                <a:lnTo>
                  <a:pt x="735496" y="372683"/>
                </a:lnTo>
                <a:lnTo>
                  <a:pt x="725855" y="303180"/>
                </a:lnTo>
                <a:close/>
              </a:path>
              <a:path w="1877059" h="819785">
                <a:moveTo>
                  <a:pt x="737907" y="390058"/>
                </a:moveTo>
                <a:lnTo>
                  <a:pt x="727034" y="391563"/>
                </a:lnTo>
                <a:lnTo>
                  <a:pt x="728540" y="402423"/>
                </a:lnTo>
                <a:lnTo>
                  <a:pt x="739413" y="400918"/>
                </a:lnTo>
                <a:lnTo>
                  <a:pt x="737907" y="390058"/>
                </a:lnTo>
                <a:close/>
              </a:path>
              <a:path w="1877059" h="819785">
                <a:moveTo>
                  <a:pt x="741823" y="418294"/>
                </a:moveTo>
                <a:lnTo>
                  <a:pt x="730951" y="419799"/>
                </a:lnTo>
                <a:lnTo>
                  <a:pt x="740592" y="489301"/>
                </a:lnTo>
                <a:lnTo>
                  <a:pt x="751465" y="487796"/>
                </a:lnTo>
                <a:lnTo>
                  <a:pt x="741823" y="418294"/>
                </a:lnTo>
                <a:close/>
              </a:path>
              <a:path w="1877059" h="819785">
                <a:moveTo>
                  <a:pt x="753875" y="505172"/>
                </a:moveTo>
                <a:lnTo>
                  <a:pt x="743003" y="506677"/>
                </a:lnTo>
                <a:lnTo>
                  <a:pt x="744509" y="517537"/>
                </a:lnTo>
                <a:lnTo>
                  <a:pt x="755382" y="516032"/>
                </a:lnTo>
                <a:lnTo>
                  <a:pt x="753875" y="505172"/>
                </a:lnTo>
                <a:close/>
              </a:path>
              <a:path w="1877059" h="819785">
                <a:moveTo>
                  <a:pt x="757792" y="533407"/>
                </a:moveTo>
                <a:lnTo>
                  <a:pt x="746919" y="534912"/>
                </a:lnTo>
                <a:lnTo>
                  <a:pt x="747583" y="539612"/>
                </a:lnTo>
                <a:lnTo>
                  <a:pt x="757693" y="589121"/>
                </a:lnTo>
                <a:lnTo>
                  <a:pt x="762169" y="604190"/>
                </a:lnTo>
                <a:lnTo>
                  <a:pt x="772692" y="601072"/>
                </a:lnTo>
                <a:lnTo>
                  <a:pt x="768724" y="587715"/>
                </a:lnTo>
                <a:lnTo>
                  <a:pt x="763000" y="587715"/>
                </a:lnTo>
                <a:lnTo>
                  <a:pt x="768261" y="586156"/>
                </a:lnTo>
                <a:lnTo>
                  <a:pt x="758561" y="538517"/>
                </a:lnTo>
                <a:lnTo>
                  <a:pt x="752960" y="538517"/>
                </a:lnTo>
                <a:lnTo>
                  <a:pt x="758338" y="537423"/>
                </a:lnTo>
                <a:lnTo>
                  <a:pt x="757792" y="533407"/>
                </a:lnTo>
                <a:close/>
              </a:path>
              <a:path w="1877059" h="819785">
                <a:moveTo>
                  <a:pt x="768261" y="586156"/>
                </a:moveTo>
                <a:lnTo>
                  <a:pt x="763000" y="587715"/>
                </a:lnTo>
                <a:lnTo>
                  <a:pt x="768377" y="586620"/>
                </a:lnTo>
                <a:lnTo>
                  <a:pt x="768261" y="586156"/>
                </a:lnTo>
                <a:close/>
              </a:path>
              <a:path w="1877059" h="819785">
                <a:moveTo>
                  <a:pt x="768329" y="586386"/>
                </a:moveTo>
                <a:lnTo>
                  <a:pt x="768377" y="586620"/>
                </a:lnTo>
                <a:lnTo>
                  <a:pt x="763000" y="587715"/>
                </a:lnTo>
                <a:lnTo>
                  <a:pt x="768724" y="587715"/>
                </a:lnTo>
                <a:lnTo>
                  <a:pt x="768329" y="586386"/>
                </a:lnTo>
                <a:close/>
              </a:path>
              <a:path w="1877059" h="819785">
                <a:moveTo>
                  <a:pt x="768283" y="586156"/>
                </a:moveTo>
                <a:lnTo>
                  <a:pt x="768329" y="586386"/>
                </a:lnTo>
                <a:lnTo>
                  <a:pt x="768283" y="586156"/>
                </a:lnTo>
                <a:close/>
              </a:path>
              <a:path w="1877059" h="819785">
                <a:moveTo>
                  <a:pt x="758338" y="537423"/>
                </a:moveTo>
                <a:lnTo>
                  <a:pt x="752960" y="538517"/>
                </a:lnTo>
                <a:lnTo>
                  <a:pt x="758397" y="537765"/>
                </a:lnTo>
                <a:lnTo>
                  <a:pt x="758338" y="537423"/>
                </a:lnTo>
                <a:close/>
              </a:path>
              <a:path w="1877059" h="819785">
                <a:moveTo>
                  <a:pt x="758373" y="537593"/>
                </a:moveTo>
                <a:lnTo>
                  <a:pt x="758397" y="537765"/>
                </a:lnTo>
                <a:lnTo>
                  <a:pt x="752960" y="538517"/>
                </a:lnTo>
                <a:lnTo>
                  <a:pt x="758561" y="538517"/>
                </a:lnTo>
                <a:lnTo>
                  <a:pt x="758373" y="537593"/>
                </a:lnTo>
                <a:close/>
              </a:path>
              <a:path w="1877059" h="819785">
                <a:moveTo>
                  <a:pt x="758349" y="537423"/>
                </a:moveTo>
                <a:lnTo>
                  <a:pt x="758373" y="537593"/>
                </a:lnTo>
                <a:lnTo>
                  <a:pt x="758349" y="537423"/>
                </a:lnTo>
                <a:close/>
              </a:path>
              <a:path w="1877059" h="819785">
                <a:moveTo>
                  <a:pt x="778422" y="616563"/>
                </a:moveTo>
                <a:lnTo>
                  <a:pt x="768608" y="621473"/>
                </a:lnTo>
                <a:lnTo>
                  <a:pt x="770953" y="626150"/>
                </a:lnTo>
                <a:lnTo>
                  <a:pt x="771368" y="626693"/>
                </a:lnTo>
                <a:lnTo>
                  <a:pt x="776624" y="631398"/>
                </a:lnTo>
                <a:lnTo>
                  <a:pt x="777764" y="631863"/>
                </a:lnTo>
                <a:lnTo>
                  <a:pt x="780446" y="631983"/>
                </a:lnTo>
                <a:lnTo>
                  <a:pt x="780693" y="626445"/>
                </a:lnTo>
                <a:lnTo>
                  <a:pt x="779314" y="626445"/>
                </a:lnTo>
                <a:lnTo>
                  <a:pt x="779464" y="623074"/>
                </a:lnTo>
                <a:lnTo>
                  <a:pt x="775549" y="623074"/>
                </a:lnTo>
                <a:lnTo>
                  <a:pt x="779212" y="618992"/>
                </a:lnTo>
                <a:lnTo>
                  <a:pt x="779640" y="618992"/>
                </a:lnTo>
                <a:lnTo>
                  <a:pt x="778422" y="616563"/>
                </a:lnTo>
                <a:close/>
              </a:path>
              <a:path w="1877059" h="819785">
                <a:moveTo>
                  <a:pt x="779741" y="620977"/>
                </a:moveTo>
                <a:lnTo>
                  <a:pt x="779553" y="621071"/>
                </a:lnTo>
                <a:lnTo>
                  <a:pt x="779314" y="626445"/>
                </a:lnTo>
                <a:lnTo>
                  <a:pt x="780765" y="624827"/>
                </a:lnTo>
                <a:lnTo>
                  <a:pt x="780935" y="621030"/>
                </a:lnTo>
                <a:lnTo>
                  <a:pt x="779741" y="620977"/>
                </a:lnTo>
                <a:close/>
              </a:path>
              <a:path w="1877059" h="819785">
                <a:moveTo>
                  <a:pt x="780765" y="624827"/>
                </a:moveTo>
                <a:lnTo>
                  <a:pt x="779314" y="626445"/>
                </a:lnTo>
                <a:lnTo>
                  <a:pt x="780693" y="626445"/>
                </a:lnTo>
                <a:lnTo>
                  <a:pt x="780765" y="624827"/>
                </a:lnTo>
                <a:close/>
              </a:path>
              <a:path w="1877059" h="819785">
                <a:moveTo>
                  <a:pt x="779989" y="619688"/>
                </a:moveTo>
                <a:lnTo>
                  <a:pt x="780456" y="620619"/>
                </a:lnTo>
                <a:lnTo>
                  <a:pt x="779741" y="620977"/>
                </a:lnTo>
                <a:lnTo>
                  <a:pt x="780935" y="621030"/>
                </a:lnTo>
                <a:lnTo>
                  <a:pt x="780765" y="624827"/>
                </a:lnTo>
                <a:lnTo>
                  <a:pt x="782977" y="622363"/>
                </a:lnTo>
                <a:lnTo>
                  <a:pt x="779989" y="619688"/>
                </a:lnTo>
                <a:close/>
              </a:path>
              <a:path w="1877059" h="819785">
                <a:moveTo>
                  <a:pt x="779212" y="618992"/>
                </a:moveTo>
                <a:lnTo>
                  <a:pt x="775549" y="623074"/>
                </a:lnTo>
                <a:lnTo>
                  <a:pt x="779553" y="621071"/>
                </a:lnTo>
                <a:lnTo>
                  <a:pt x="779758" y="620969"/>
                </a:lnTo>
                <a:lnTo>
                  <a:pt x="780456" y="620619"/>
                </a:lnTo>
                <a:lnTo>
                  <a:pt x="779989" y="619688"/>
                </a:lnTo>
                <a:lnTo>
                  <a:pt x="779212" y="618992"/>
                </a:lnTo>
                <a:close/>
              </a:path>
              <a:path w="1877059" h="819785">
                <a:moveTo>
                  <a:pt x="779553" y="621071"/>
                </a:moveTo>
                <a:lnTo>
                  <a:pt x="775549" y="623074"/>
                </a:lnTo>
                <a:lnTo>
                  <a:pt x="779464" y="623074"/>
                </a:lnTo>
                <a:lnTo>
                  <a:pt x="779553" y="621071"/>
                </a:lnTo>
                <a:close/>
              </a:path>
              <a:path w="1877059" h="819785">
                <a:moveTo>
                  <a:pt x="779558" y="620969"/>
                </a:moveTo>
                <a:lnTo>
                  <a:pt x="779741" y="620977"/>
                </a:lnTo>
                <a:lnTo>
                  <a:pt x="779558" y="620969"/>
                </a:lnTo>
                <a:close/>
              </a:path>
              <a:path w="1877059" h="819785">
                <a:moveTo>
                  <a:pt x="779640" y="618992"/>
                </a:moveTo>
                <a:lnTo>
                  <a:pt x="779212" y="618992"/>
                </a:lnTo>
                <a:lnTo>
                  <a:pt x="779989" y="619688"/>
                </a:lnTo>
                <a:lnTo>
                  <a:pt x="779640" y="618992"/>
                </a:lnTo>
                <a:close/>
              </a:path>
              <a:path w="1877059" h="819785">
                <a:moveTo>
                  <a:pt x="787810" y="602073"/>
                </a:moveTo>
                <a:lnTo>
                  <a:pt x="784824" y="611138"/>
                </a:lnTo>
                <a:lnTo>
                  <a:pt x="795251" y="614564"/>
                </a:lnTo>
                <a:lnTo>
                  <a:pt x="798447" y="604824"/>
                </a:lnTo>
                <a:lnTo>
                  <a:pt x="798726" y="603498"/>
                </a:lnTo>
                <a:lnTo>
                  <a:pt x="793118" y="603498"/>
                </a:lnTo>
                <a:lnTo>
                  <a:pt x="787747" y="602369"/>
                </a:lnTo>
                <a:lnTo>
                  <a:pt x="787810" y="602073"/>
                </a:lnTo>
                <a:close/>
              </a:path>
              <a:path w="1877059" h="819785">
                <a:moveTo>
                  <a:pt x="787905" y="601785"/>
                </a:moveTo>
                <a:lnTo>
                  <a:pt x="787810" y="602073"/>
                </a:lnTo>
                <a:lnTo>
                  <a:pt x="787747" y="602369"/>
                </a:lnTo>
                <a:lnTo>
                  <a:pt x="793118" y="603498"/>
                </a:lnTo>
                <a:lnTo>
                  <a:pt x="787905" y="601785"/>
                </a:lnTo>
                <a:close/>
              </a:path>
              <a:path w="1877059" h="819785">
                <a:moveTo>
                  <a:pt x="799086" y="601785"/>
                </a:moveTo>
                <a:lnTo>
                  <a:pt x="787905" y="601785"/>
                </a:lnTo>
                <a:lnTo>
                  <a:pt x="793118" y="603498"/>
                </a:lnTo>
                <a:lnTo>
                  <a:pt x="798726" y="603498"/>
                </a:lnTo>
                <a:lnTo>
                  <a:pt x="799086" y="601785"/>
                </a:lnTo>
                <a:close/>
              </a:path>
              <a:path w="1877059" h="819785">
                <a:moveTo>
                  <a:pt x="792733" y="578705"/>
                </a:moveTo>
                <a:lnTo>
                  <a:pt x="787810" y="602073"/>
                </a:lnTo>
                <a:lnTo>
                  <a:pt x="787905" y="601785"/>
                </a:lnTo>
                <a:lnTo>
                  <a:pt x="799086" y="601785"/>
                </a:lnTo>
                <a:lnTo>
                  <a:pt x="803567" y="580476"/>
                </a:lnTo>
                <a:lnTo>
                  <a:pt x="803686" y="579673"/>
                </a:lnTo>
                <a:lnTo>
                  <a:pt x="798138" y="579673"/>
                </a:lnTo>
                <a:lnTo>
                  <a:pt x="792709" y="578869"/>
                </a:lnTo>
                <a:lnTo>
                  <a:pt x="792733" y="578705"/>
                </a:lnTo>
                <a:close/>
              </a:path>
              <a:path w="1877059" h="819785">
                <a:moveTo>
                  <a:pt x="792767" y="578544"/>
                </a:moveTo>
                <a:lnTo>
                  <a:pt x="792709" y="578869"/>
                </a:lnTo>
                <a:lnTo>
                  <a:pt x="798138" y="579673"/>
                </a:lnTo>
                <a:lnTo>
                  <a:pt x="792767" y="578544"/>
                </a:lnTo>
                <a:close/>
              </a:path>
              <a:path w="1877059" h="819785">
                <a:moveTo>
                  <a:pt x="803854" y="578544"/>
                </a:moveTo>
                <a:lnTo>
                  <a:pt x="792767" y="578544"/>
                </a:lnTo>
                <a:lnTo>
                  <a:pt x="798138" y="579673"/>
                </a:lnTo>
                <a:lnTo>
                  <a:pt x="803686" y="579673"/>
                </a:lnTo>
                <a:lnTo>
                  <a:pt x="803854" y="578544"/>
                </a:lnTo>
                <a:close/>
              </a:path>
              <a:path w="1877059" h="819785">
                <a:moveTo>
                  <a:pt x="797989" y="543284"/>
                </a:moveTo>
                <a:lnTo>
                  <a:pt x="792733" y="578705"/>
                </a:lnTo>
                <a:lnTo>
                  <a:pt x="792767" y="578544"/>
                </a:lnTo>
                <a:lnTo>
                  <a:pt x="803854" y="578544"/>
                </a:lnTo>
                <a:lnTo>
                  <a:pt x="808847" y="544891"/>
                </a:lnTo>
                <a:lnTo>
                  <a:pt x="797989" y="543284"/>
                </a:lnTo>
                <a:close/>
              </a:path>
              <a:path w="1877059" h="819785">
                <a:moveTo>
                  <a:pt x="801341" y="515185"/>
                </a:moveTo>
                <a:lnTo>
                  <a:pt x="800138" y="526083"/>
                </a:lnTo>
                <a:lnTo>
                  <a:pt x="811049" y="527284"/>
                </a:lnTo>
                <a:lnTo>
                  <a:pt x="812251" y="516387"/>
                </a:lnTo>
                <a:lnTo>
                  <a:pt x="801341" y="515185"/>
                </a:lnTo>
                <a:close/>
              </a:path>
              <a:path w="1877059" h="819785">
                <a:moveTo>
                  <a:pt x="810552" y="428016"/>
                </a:moveTo>
                <a:lnTo>
                  <a:pt x="806487" y="468540"/>
                </a:lnTo>
                <a:lnTo>
                  <a:pt x="803264" y="497749"/>
                </a:lnTo>
                <a:lnTo>
                  <a:pt x="814175" y="498951"/>
                </a:lnTo>
                <a:lnTo>
                  <a:pt x="817518" y="468540"/>
                </a:lnTo>
                <a:lnTo>
                  <a:pt x="821474" y="429110"/>
                </a:lnTo>
                <a:lnTo>
                  <a:pt x="810552" y="428016"/>
                </a:lnTo>
                <a:close/>
              </a:path>
              <a:path w="1877059" h="819785">
                <a:moveTo>
                  <a:pt x="813397" y="399654"/>
                </a:moveTo>
                <a:lnTo>
                  <a:pt x="812303" y="410563"/>
                </a:lnTo>
                <a:lnTo>
                  <a:pt x="823225" y="411655"/>
                </a:lnTo>
                <a:lnTo>
                  <a:pt x="824319" y="400746"/>
                </a:lnTo>
                <a:lnTo>
                  <a:pt x="813397" y="399654"/>
                </a:lnTo>
                <a:close/>
              </a:path>
              <a:path w="1877059" h="819785">
                <a:moveTo>
                  <a:pt x="822153" y="312382"/>
                </a:moveTo>
                <a:lnTo>
                  <a:pt x="815148" y="382199"/>
                </a:lnTo>
                <a:lnTo>
                  <a:pt x="826070" y="383293"/>
                </a:lnTo>
                <a:lnTo>
                  <a:pt x="833074" y="313475"/>
                </a:lnTo>
                <a:lnTo>
                  <a:pt x="822153" y="312382"/>
                </a:lnTo>
                <a:close/>
              </a:path>
              <a:path w="1877059" h="819785">
                <a:moveTo>
                  <a:pt x="824998" y="284019"/>
                </a:moveTo>
                <a:lnTo>
                  <a:pt x="823904" y="294928"/>
                </a:lnTo>
                <a:lnTo>
                  <a:pt x="834825" y="296021"/>
                </a:lnTo>
                <a:lnTo>
                  <a:pt x="835920" y="285113"/>
                </a:lnTo>
                <a:lnTo>
                  <a:pt x="824998" y="284019"/>
                </a:lnTo>
                <a:close/>
              </a:path>
              <a:path w="1877059" h="819785">
                <a:moveTo>
                  <a:pt x="834981" y="196264"/>
                </a:moveTo>
                <a:lnTo>
                  <a:pt x="832893" y="205459"/>
                </a:lnTo>
                <a:lnTo>
                  <a:pt x="832658" y="207663"/>
                </a:lnTo>
                <a:lnTo>
                  <a:pt x="826749" y="266564"/>
                </a:lnTo>
                <a:lnTo>
                  <a:pt x="837671" y="267658"/>
                </a:lnTo>
                <a:lnTo>
                  <a:pt x="843690" y="207663"/>
                </a:lnTo>
                <a:lnTo>
                  <a:pt x="838296" y="206451"/>
                </a:lnTo>
                <a:lnTo>
                  <a:pt x="843923" y="206451"/>
                </a:lnTo>
                <a:lnTo>
                  <a:pt x="845686" y="198689"/>
                </a:lnTo>
                <a:lnTo>
                  <a:pt x="834981" y="196264"/>
                </a:lnTo>
                <a:close/>
              </a:path>
              <a:path w="1877059" h="819785">
                <a:moveTo>
                  <a:pt x="838296" y="206451"/>
                </a:moveTo>
                <a:lnTo>
                  <a:pt x="843648" y="207663"/>
                </a:lnTo>
                <a:lnTo>
                  <a:pt x="843757" y="206998"/>
                </a:lnTo>
                <a:lnTo>
                  <a:pt x="838296" y="206451"/>
                </a:lnTo>
                <a:close/>
              </a:path>
              <a:path w="1877059" h="819785">
                <a:moveTo>
                  <a:pt x="843723" y="207333"/>
                </a:moveTo>
                <a:lnTo>
                  <a:pt x="843648" y="207663"/>
                </a:lnTo>
                <a:lnTo>
                  <a:pt x="843723" y="207333"/>
                </a:lnTo>
                <a:close/>
              </a:path>
              <a:path w="1877059" h="819785">
                <a:moveTo>
                  <a:pt x="843923" y="206451"/>
                </a:moveTo>
                <a:lnTo>
                  <a:pt x="838296" y="206451"/>
                </a:lnTo>
                <a:lnTo>
                  <a:pt x="843757" y="206998"/>
                </a:lnTo>
                <a:lnTo>
                  <a:pt x="843723" y="207333"/>
                </a:lnTo>
                <a:lnTo>
                  <a:pt x="843923" y="206451"/>
                </a:lnTo>
                <a:close/>
              </a:path>
              <a:path w="1877059" h="819785">
                <a:moveTo>
                  <a:pt x="849155" y="169738"/>
                </a:moveTo>
                <a:lnTo>
                  <a:pt x="843611" y="172280"/>
                </a:lnTo>
                <a:lnTo>
                  <a:pt x="842733" y="173131"/>
                </a:lnTo>
                <a:lnTo>
                  <a:pt x="840204" y="178251"/>
                </a:lnTo>
                <a:lnTo>
                  <a:pt x="850042" y="183114"/>
                </a:lnTo>
                <a:lnTo>
                  <a:pt x="850690" y="181802"/>
                </a:lnTo>
                <a:lnTo>
                  <a:pt x="849059" y="181802"/>
                </a:lnTo>
                <a:lnTo>
                  <a:pt x="846549" y="180133"/>
                </a:lnTo>
                <a:lnTo>
                  <a:pt x="847792" y="178269"/>
                </a:lnTo>
                <a:lnTo>
                  <a:pt x="847080" y="176720"/>
                </a:lnTo>
                <a:lnTo>
                  <a:pt x="848823" y="176720"/>
                </a:lnTo>
                <a:lnTo>
                  <a:pt x="849590" y="175570"/>
                </a:lnTo>
                <a:lnTo>
                  <a:pt x="856898" y="175570"/>
                </a:lnTo>
                <a:lnTo>
                  <a:pt x="857310" y="175352"/>
                </a:lnTo>
                <a:lnTo>
                  <a:pt x="856516" y="173854"/>
                </a:lnTo>
                <a:lnTo>
                  <a:pt x="855913" y="173188"/>
                </a:lnTo>
                <a:lnTo>
                  <a:pt x="850932" y="169877"/>
                </a:lnTo>
                <a:lnTo>
                  <a:pt x="849155" y="169738"/>
                </a:lnTo>
                <a:close/>
              </a:path>
              <a:path w="1877059" h="819785">
                <a:moveTo>
                  <a:pt x="847792" y="178269"/>
                </a:moveTo>
                <a:lnTo>
                  <a:pt x="846549" y="180133"/>
                </a:lnTo>
                <a:lnTo>
                  <a:pt x="849059" y="181802"/>
                </a:lnTo>
                <a:lnTo>
                  <a:pt x="849270" y="181485"/>
                </a:lnTo>
                <a:lnTo>
                  <a:pt x="848810" y="180484"/>
                </a:lnTo>
                <a:lnTo>
                  <a:pt x="847611" y="180484"/>
                </a:lnTo>
                <a:lnTo>
                  <a:pt x="847250" y="179805"/>
                </a:lnTo>
                <a:lnTo>
                  <a:pt x="848254" y="179274"/>
                </a:lnTo>
                <a:lnTo>
                  <a:pt x="847792" y="178269"/>
                </a:lnTo>
                <a:close/>
              </a:path>
              <a:path w="1877059" h="819785">
                <a:moveTo>
                  <a:pt x="851140" y="180891"/>
                </a:moveTo>
                <a:lnTo>
                  <a:pt x="849370" y="181702"/>
                </a:lnTo>
                <a:lnTo>
                  <a:pt x="849125" y="181702"/>
                </a:lnTo>
                <a:lnTo>
                  <a:pt x="850690" y="181802"/>
                </a:lnTo>
                <a:lnTo>
                  <a:pt x="849370" y="181702"/>
                </a:lnTo>
                <a:lnTo>
                  <a:pt x="849270" y="181485"/>
                </a:lnTo>
                <a:lnTo>
                  <a:pt x="850846" y="181485"/>
                </a:lnTo>
                <a:lnTo>
                  <a:pt x="851140" y="180891"/>
                </a:lnTo>
                <a:close/>
              </a:path>
              <a:path w="1877059" h="819785">
                <a:moveTo>
                  <a:pt x="851068" y="178787"/>
                </a:moveTo>
                <a:lnTo>
                  <a:pt x="849270" y="181485"/>
                </a:lnTo>
                <a:lnTo>
                  <a:pt x="849370" y="181702"/>
                </a:lnTo>
                <a:lnTo>
                  <a:pt x="851140" y="180891"/>
                </a:lnTo>
                <a:lnTo>
                  <a:pt x="851514" y="180133"/>
                </a:lnTo>
                <a:lnTo>
                  <a:pt x="851536" y="179805"/>
                </a:lnTo>
                <a:lnTo>
                  <a:pt x="851068" y="178787"/>
                </a:lnTo>
                <a:close/>
              </a:path>
              <a:path w="1877059" h="819785">
                <a:moveTo>
                  <a:pt x="851020" y="178680"/>
                </a:moveTo>
                <a:lnTo>
                  <a:pt x="848617" y="179952"/>
                </a:lnTo>
                <a:lnTo>
                  <a:pt x="848649" y="180133"/>
                </a:lnTo>
                <a:lnTo>
                  <a:pt x="849270" y="181485"/>
                </a:lnTo>
                <a:lnTo>
                  <a:pt x="851068" y="178787"/>
                </a:lnTo>
                <a:close/>
              </a:path>
              <a:path w="1877059" h="819785">
                <a:moveTo>
                  <a:pt x="851604" y="179952"/>
                </a:moveTo>
                <a:lnTo>
                  <a:pt x="851140" y="180891"/>
                </a:lnTo>
                <a:lnTo>
                  <a:pt x="851880" y="180552"/>
                </a:lnTo>
                <a:lnTo>
                  <a:pt x="851604" y="179952"/>
                </a:lnTo>
                <a:close/>
              </a:path>
              <a:path w="1877059" h="819785">
                <a:moveTo>
                  <a:pt x="848254" y="179274"/>
                </a:moveTo>
                <a:lnTo>
                  <a:pt x="847250" y="179805"/>
                </a:lnTo>
                <a:lnTo>
                  <a:pt x="847611" y="180484"/>
                </a:lnTo>
                <a:lnTo>
                  <a:pt x="848575" y="179974"/>
                </a:lnTo>
                <a:lnTo>
                  <a:pt x="848254" y="179274"/>
                </a:lnTo>
                <a:close/>
              </a:path>
              <a:path w="1877059" h="819785">
                <a:moveTo>
                  <a:pt x="848575" y="179974"/>
                </a:moveTo>
                <a:lnTo>
                  <a:pt x="847611" y="180484"/>
                </a:lnTo>
                <a:lnTo>
                  <a:pt x="848810" y="180484"/>
                </a:lnTo>
                <a:lnTo>
                  <a:pt x="848575" y="179974"/>
                </a:lnTo>
                <a:close/>
              </a:path>
              <a:path w="1877059" h="819785">
                <a:moveTo>
                  <a:pt x="850186" y="178251"/>
                </a:moveTo>
                <a:lnTo>
                  <a:pt x="848254" y="179274"/>
                </a:lnTo>
                <a:lnTo>
                  <a:pt x="848575" y="179974"/>
                </a:lnTo>
                <a:lnTo>
                  <a:pt x="850962" y="178711"/>
                </a:lnTo>
                <a:lnTo>
                  <a:pt x="850186" y="178251"/>
                </a:lnTo>
                <a:close/>
              </a:path>
              <a:path w="1877059" h="819785">
                <a:moveTo>
                  <a:pt x="851119" y="178711"/>
                </a:moveTo>
                <a:lnTo>
                  <a:pt x="851604" y="179952"/>
                </a:lnTo>
                <a:lnTo>
                  <a:pt x="852002" y="179146"/>
                </a:lnTo>
                <a:lnTo>
                  <a:pt x="851119" y="178711"/>
                </a:lnTo>
                <a:close/>
              </a:path>
              <a:path w="1877059" h="819785">
                <a:moveTo>
                  <a:pt x="848392" y="177367"/>
                </a:moveTo>
                <a:lnTo>
                  <a:pt x="847792" y="178269"/>
                </a:lnTo>
                <a:lnTo>
                  <a:pt x="848254" y="179274"/>
                </a:lnTo>
                <a:lnTo>
                  <a:pt x="850186" y="178251"/>
                </a:lnTo>
                <a:lnTo>
                  <a:pt x="848392" y="177367"/>
                </a:lnTo>
                <a:close/>
              </a:path>
              <a:path w="1877059" h="819785">
                <a:moveTo>
                  <a:pt x="852100" y="177238"/>
                </a:moveTo>
                <a:lnTo>
                  <a:pt x="850698" y="177980"/>
                </a:lnTo>
                <a:lnTo>
                  <a:pt x="850975" y="178583"/>
                </a:lnTo>
                <a:lnTo>
                  <a:pt x="851204" y="178583"/>
                </a:lnTo>
                <a:lnTo>
                  <a:pt x="852100" y="177238"/>
                </a:lnTo>
                <a:close/>
              </a:path>
              <a:path w="1877059" h="819785">
                <a:moveTo>
                  <a:pt x="850698" y="177980"/>
                </a:moveTo>
                <a:lnTo>
                  <a:pt x="850186" y="178251"/>
                </a:lnTo>
                <a:lnTo>
                  <a:pt x="851009" y="178657"/>
                </a:lnTo>
                <a:lnTo>
                  <a:pt x="850698" y="177980"/>
                </a:lnTo>
                <a:close/>
              </a:path>
              <a:path w="1877059" h="819785">
                <a:moveTo>
                  <a:pt x="853744" y="177238"/>
                </a:moveTo>
                <a:lnTo>
                  <a:pt x="852100" y="177238"/>
                </a:lnTo>
                <a:lnTo>
                  <a:pt x="851204" y="178583"/>
                </a:lnTo>
                <a:lnTo>
                  <a:pt x="853744" y="177238"/>
                </a:lnTo>
                <a:close/>
              </a:path>
              <a:path w="1877059" h="819785">
                <a:moveTo>
                  <a:pt x="847080" y="176720"/>
                </a:moveTo>
                <a:lnTo>
                  <a:pt x="847792" y="178269"/>
                </a:lnTo>
                <a:lnTo>
                  <a:pt x="848392" y="177367"/>
                </a:lnTo>
                <a:lnTo>
                  <a:pt x="847080" y="176720"/>
                </a:lnTo>
                <a:close/>
              </a:path>
              <a:path w="1877059" h="819785">
                <a:moveTo>
                  <a:pt x="849590" y="175570"/>
                </a:moveTo>
                <a:lnTo>
                  <a:pt x="848392" y="177367"/>
                </a:lnTo>
                <a:lnTo>
                  <a:pt x="850186" y="178251"/>
                </a:lnTo>
                <a:lnTo>
                  <a:pt x="850698" y="177980"/>
                </a:lnTo>
                <a:lnTo>
                  <a:pt x="849590" y="175570"/>
                </a:lnTo>
                <a:close/>
              </a:path>
              <a:path w="1877059" h="819785">
                <a:moveTo>
                  <a:pt x="856898" y="175570"/>
                </a:moveTo>
                <a:lnTo>
                  <a:pt x="849590" y="175570"/>
                </a:lnTo>
                <a:lnTo>
                  <a:pt x="850698" y="177980"/>
                </a:lnTo>
                <a:lnTo>
                  <a:pt x="852100" y="177238"/>
                </a:lnTo>
                <a:lnTo>
                  <a:pt x="853744" y="177238"/>
                </a:lnTo>
                <a:lnTo>
                  <a:pt x="856898" y="175570"/>
                </a:lnTo>
                <a:close/>
              </a:path>
              <a:path w="1877059" h="819785">
                <a:moveTo>
                  <a:pt x="848823" y="176720"/>
                </a:moveTo>
                <a:lnTo>
                  <a:pt x="847080" y="176720"/>
                </a:lnTo>
                <a:lnTo>
                  <a:pt x="848392" y="177367"/>
                </a:lnTo>
                <a:lnTo>
                  <a:pt x="848823" y="176720"/>
                </a:lnTo>
                <a:close/>
              </a:path>
              <a:path w="1877059" h="819785">
                <a:moveTo>
                  <a:pt x="873980" y="235530"/>
                </a:moveTo>
                <a:lnTo>
                  <a:pt x="868414" y="235530"/>
                </a:lnTo>
                <a:lnTo>
                  <a:pt x="863050" y="236687"/>
                </a:lnTo>
                <a:lnTo>
                  <a:pt x="867758" y="263758"/>
                </a:lnTo>
                <a:lnTo>
                  <a:pt x="878572" y="261879"/>
                </a:lnTo>
                <a:lnTo>
                  <a:pt x="873980" y="235530"/>
                </a:lnTo>
                <a:close/>
              </a:path>
              <a:path w="1877059" h="819785">
                <a:moveTo>
                  <a:pt x="863027" y="236583"/>
                </a:moveTo>
                <a:close/>
              </a:path>
              <a:path w="1877059" h="819785">
                <a:moveTo>
                  <a:pt x="868414" y="235530"/>
                </a:moveTo>
                <a:lnTo>
                  <a:pt x="863007" y="236469"/>
                </a:lnTo>
                <a:lnTo>
                  <a:pt x="863050" y="236687"/>
                </a:lnTo>
                <a:lnTo>
                  <a:pt x="868414" y="235530"/>
                </a:lnTo>
                <a:close/>
              </a:path>
              <a:path w="1877059" h="819785">
                <a:moveTo>
                  <a:pt x="866493" y="200707"/>
                </a:moveTo>
                <a:lnTo>
                  <a:pt x="860884" y="200707"/>
                </a:lnTo>
                <a:lnTo>
                  <a:pt x="855637" y="202312"/>
                </a:lnTo>
                <a:lnTo>
                  <a:pt x="863027" y="236583"/>
                </a:lnTo>
                <a:lnTo>
                  <a:pt x="868414" y="235530"/>
                </a:lnTo>
                <a:lnTo>
                  <a:pt x="873980" y="235530"/>
                </a:lnTo>
                <a:lnTo>
                  <a:pt x="873779" y="234373"/>
                </a:lnTo>
                <a:lnTo>
                  <a:pt x="866493" y="200707"/>
                </a:lnTo>
                <a:close/>
              </a:path>
              <a:path w="1877059" h="819785">
                <a:moveTo>
                  <a:pt x="855569" y="202090"/>
                </a:moveTo>
                <a:lnTo>
                  <a:pt x="855617" y="202312"/>
                </a:lnTo>
                <a:lnTo>
                  <a:pt x="855569" y="202090"/>
                </a:lnTo>
                <a:close/>
              </a:path>
              <a:path w="1877059" h="819785">
                <a:moveTo>
                  <a:pt x="860884" y="200707"/>
                </a:moveTo>
                <a:lnTo>
                  <a:pt x="855520" y="201864"/>
                </a:lnTo>
                <a:lnTo>
                  <a:pt x="855637" y="202312"/>
                </a:lnTo>
                <a:lnTo>
                  <a:pt x="860884" y="200707"/>
                </a:lnTo>
                <a:close/>
              </a:path>
              <a:path w="1877059" h="819785">
                <a:moveTo>
                  <a:pt x="864126" y="192558"/>
                </a:moveTo>
                <a:lnTo>
                  <a:pt x="853631" y="195769"/>
                </a:lnTo>
                <a:lnTo>
                  <a:pt x="855569" y="202090"/>
                </a:lnTo>
                <a:lnTo>
                  <a:pt x="855520" y="201864"/>
                </a:lnTo>
                <a:lnTo>
                  <a:pt x="860884" y="200707"/>
                </a:lnTo>
                <a:lnTo>
                  <a:pt x="866493" y="200707"/>
                </a:lnTo>
                <a:lnTo>
                  <a:pt x="866177" y="199249"/>
                </a:lnTo>
                <a:lnTo>
                  <a:pt x="864126" y="192558"/>
                </a:lnTo>
                <a:close/>
              </a:path>
              <a:path w="1877059" h="819785">
                <a:moveTo>
                  <a:pt x="881582" y="279161"/>
                </a:moveTo>
                <a:lnTo>
                  <a:pt x="870768" y="281040"/>
                </a:lnTo>
                <a:lnTo>
                  <a:pt x="872648" y="291841"/>
                </a:lnTo>
                <a:lnTo>
                  <a:pt x="883462" y="289963"/>
                </a:lnTo>
                <a:lnTo>
                  <a:pt x="881582" y="279161"/>
                </a:lnTo>
                <a:close/>
              </a:path>
              <a:path w="1877059" h="819785">
                <a:moveTo>
                  <a:pt x="886472" y="307260"/>
                </a:moveTo>
                <a:lnTo>
                  <a:pt x="875653" y="309110"/>
                </a:lnTo>
                <a:lnTo>
                  <a:pt x="887503" y="378271"/>
                </a:lnTo>
                <a:lnTo>
                  <a:pt x="898322" y="376421"/>
                </a:lnTo>
                <a:lnTo>
                  <a:pt x="886472" y="307260"/>
                </a:lnTo>
                <a:close/>
              </a:path>
              <a:path w="1877059" h="819785">
                <a:moveTo>
                  <a:pt x="901285" y="393712"/>
                </a:moveTo>
                <a:lnTo>
                  <a:pt x="890466" y="395561"/>
                </a:lnTo>
                <a:lnTo>
                  <a:pt x="892317" y="406368"/>
                </a:lnTo>
                <a:lnTo>
                  <a:pt x="903136" y="404518"/>
                </a:lnTo>
                <a:lnTo>
                  <a:pt x="901285" y="393712"/>
                </a:lnTo>
                <a:close/>
              </a:path>
              <a:path w="1877059" h="819785">
                <a:moveTo>
                  <a:pt x="906099" y="421808"/>
                </a:moveTo>
                <a:lnTo>
                  <a:pt x="895280" y="423658"/>
                </a:lnTo>
                <a:lnTo>
                  <a:pt x="904470" y="477256"/>
                </a:lnTo>
                <a:lnTo>
                  <a:pt x="907967" y="492932"/>
                </a:lnTo>
                <a:lnTo>
                  <a:pt x="918681" y="490548"/>
                </a:lnTo>
                <a:lnTo>
                  <a:pt x="915450" y="476064"/>
                </a:lnTo>
                <a:lnTo>
                  <a:pt x="909827" y="476064"/>
                </a:lnTo>
                <a:lnTo>
                  <a:pt x="915184" y="474872"/>
                </a:lnTo>
                <a:lnTo>
                  <a:pt x="906099" y="421808"/>
                </a:lnTo>
                <a:close/>
              </a:path>
              <a:path w="1877059" h="819785">
                <a:moveTo>
                  <a:pt x="915184" y="474872"/>
                </a:moveTo>
                <a:lnTo>
                  <a:pt x="909827" y="476064"/>
                </a:lnTo>
                <a:lnTo>
                  <a:pt x="915236" y="475139"/>
                </a:lnTo>
                <a:lnTo>
                  <a:pt x="915184" y="474872"/>
                </a:lnTo>
                <a:close/>
              </a:path>
              <a:path w="1877059" h="819785">
                <a:moveTo>
                  <a:pt x="915213" y="475003"/>
                </a:moveTo>
                <a:lnTo>
                  <a:pt x="915236" y="475139"/>
                </a:lnTo>
                <a:lnTo>
                  <a:pt x="909827" y="476064"/>
                </a:lnTo>
                <a:lnTo>
                  <a:pt x="915450" y="476064"/>
                </a:lnTo>
                <a:lnTo>
                  <a:pt x="915213" y="475003"/>
                </a:lnTo>
                <a:close/>
              </a:path>
              <a:path w="1877059" h="819785">
                <a:moveTo>
                  <a:pt x="915191" y="474872"/>
                </a:moveTo>
                <a:lnTo>
                  <a:pt x="915213" y="475003"/>
                </a:lnTo>
                <a:lnTo>
                  <a:pt x="915191" y="474872"/>
                </a:lnTo>
                <a:close/>
              </a:path>
              <a:path w="1877059" h="819785">
                <a:moveTo>
                  <a:pt x="922500" y="507670"/>
                </a:moveTo>
                <a:lnTo>
                  <a:pt x="911787" y="510054"/>
                </a:lnTo>
                <a:lnTo>
                  <a:pt x="914174" y="520755"/>
                </a:lnTo>
                <a:lnTo>
                  <a:pt x="924888" y="518371"/>
                </a:lnTo>
                <a:lnTo>
                  <a:pt x="922500" y="507670"/>
                </a:lnTo>
                <a:close/>
              </a:path>
              <a:path w="1877059" h="819785">
                <a:moveTo>
                  <a:pt x="929397" y="534848"/>
                </a:moveTo>
                <a:lnTo>
                  <a:pt x="918912" y="538093"/>
                </a:lnTo>
                <a:lnTo>
                  <a:pt x="923492" y="552856"/>
                </a:lnTo>
                <a:lnTo>
                  <a:pt x="923720" y="553370"/>
                </a:lnTo>
                <a:lnTo>
                  <a:pt x="930289" y="566802"/>
                </a:lnTo>
                <a:lnTo>
                  <a:pt x="930681" y="567333"/>
                </a:lnTo>
                <a:lnTo>
                  <a:pt x="937249" y="573486"/>
                </a:lnTo>
                <a:lnTo>
                  <a:pt x="938503" y="573980"/>
                </a:lnTo>
                <a:lnTo>
                  <a:pt x="945062" y="573970"/>
                </a:lnTo>
                <a:lnTo>
                  <a:pt x="946246" y="573534"/>
                </a:lnTo>
                <a:lnTo>
                  <a:pt x="951514" y="569053"/>
                </a:lnTo>
                <a:lnTo>
                  <a:pt x="951912" y="568575"/>
                </a:lnTo>
                <a:lnTo>
                  <a:pt x="939945" y="568496"/>
                </a:lnTo>
                <a:lnTo>
                  <a:pt x="939938" y="563793"/>
                </a:lnTo>
                <a:lnTo>
                  <a:pt x="934926" y="563793"/>
                </a:lnTo>
                <a:lnTo>
                  <a:pt x="938680" y="559795"/>
                </a:lnTo>
                <a:lnTo>
                  <a:pt x="939078" y="559795"/>
                </a:lnTo>
                <a:lnTo>
                  <a:pt x="934759" y="550964"/>
                </a:lnTo>
                <a:lnTo>
                  <a:pt x="928651" y="550964"/>
                </a:lnTo>
                <a:lnTo>
                  <a:pt x="933582" y="548558"/>
                </a:lnTo>
                <a:lnTo>
                  <a:pt x="929397" y="534848"/>
                </a:lnTo>
                <a:close/>
              </a:path>
              <a:path w="1877059" h="819785">
                <a:moveTo>
                  <a:pt x="941687" y="563012"/>
                </a:moveTo>
                <a:lnTo>
                  <a:pt x="939937" y="563014"/>
                </a:lnTo>
                <a:lnTo>
                  <a:pt x="939945" y="568496"/>
                </a:lnTo>
                <a:lnTo>
                  <a:pt x="941921" y="566392"/>
                </a:lnTo>
                <a:lnTo>
                  <a:pt x="940152" y="564317"/>
                </a:lnTo>
                <a:lnTo>
                  <a:pt x="941687" y="563012"/>
                </a:lnTo>
                <a:close/>
              </a:path>
              <a:path w="1877059" h="819785">
                <a:moveTo>
                  <a:pt x="941921" y="566392"/>
                </a:moveTo>
                <a:lnTo>
                  <a:pt x="939945" y="568496"/>
                </a:lnTo>
                <a:lnTo>
                  <a:pt x="951961" y="568490"/>
                </a:lnTo>
                <a:lnTo>
                  <a:pt x="943710" y="568490"/>
                </a:lnTo>
                <a:lnTo>
                  <a:pt x="941921" y="566392"/>
                </a:lnTo>
                <a:close/>
              </a:path>
              <a:path w="1877059" h="819785">
                <a:moveTo>
                  <a:pt x="943524" y="563009"/>
                </a:moveTo>
                <a:lnTo>
                  <a:pt x="942113" y="563011"/>
                </a:lnTo>
                <a:lnTo>
                  <a:pt x="943700" y="564498"/>
                </a:lnTo>
                <a:lnTo>
                  <a:pt x="941921" y="566392"/>
                </a:lnTo>
                <a:lnTo>
                  <a:pt x="943710" y="568490"/>
                </a:lnTo>
                <a:lnTo>
                  <a:pt x="943702" y="563112"/>
                </a:lnTo>
                <a:lnTo>
                  <a:pt x="943524" y="563009"/>
                </a:lnTo>
                <a:close/>
              </a:path>
              <a:path w="1877059" h="819785">
                <a:moveTo>
                  <a:pt x="943702" y="563112"/>
                </a:moveTo>
                <a:lnTo>
                  <a:pt x="943710" y="568490"/>
                </a:lnTo>
                <a:lnTo>
                  <a:pt x="951961" y="568490"/>
                </a:lnTo>
                <a:lnTo>
                  <a:pt x="953813" y="565288"/>
                </a:lnTo>
                <a:lnTo>
                  <a:pt x="947475" y="565288"/>
                </a:lnTo>
                <a:lnTo>
                  <a:pt x="943702" y="563112"/>
                </a:lnTo>
                <a:close/>
              </a:path>
              <a:path w="1877059" h="819785">
                <a:moveTo>
                  <a:pt x="942113" y="563011"/>
                </a:moveTo>
                <a:lnTo>
                  <a:pt x="941687" y="563012"/>
                </a:lnTo>
                <a:lnTo>
                  <a:pt x="940152" y="564317"/>
                </a:lnTo>
                <a:lnTo>
                  <a:pt x="941921" y="566392"/>
                </a:lnTo>
                <a:lnTo>
                  <a:pt x="943700" y="564498"/>
                </a:lnTo>
                <a:lnTo>
                  <a:pt x="942113" y="563011"/>
                </a:lnTo>
                <a:close/>
              </a:path>
              <a:path w="1877059" h="819785">
                <a:moveTo>
                  <a:pt x="945532" y="563009"/>
                </a:moveTo>
                <a:lnTo>
                  <a:pt x="943702" y="563009"/>
                </a:lnTo>
                <a:lnTo>
                  <a:pt x="947475" y="565288"/>
                </a:lnTo>
                <a:lnTo>
                  <a:pt x="945532" y="563009"/>
                </a:lnTo>
                <a:close/>
              </a:path>
              <a:path w="1877059" h="819785">
                <a:moveTo>
                  <a:pt x="956212" y="561115"/>
                </a:moveTo>
                <a:lnTo>
                  <a:pt x="943917" y="561115"/>
                </a:lnTo>
                <a:lnTo>
                  <a:pt x="947475" y="565288"/>
                </a:lnTo>
                <a:lnTo>
                  <a:pt x="953813" y="565288"/>
                </a:lnTo>
                <a:lnTo>
                  <a:pt x="956212" y="561115"/>
                </a:lnTo>
                <a:close/>
              </a:path>
              <a:path w="1877059" h="819785">
                <a:moveTo>
                  <a:pt x="938680" y="559795"/>
                </a:moveTo>
                <a:lnTo>
                  <a:pt x="934926" y="563793"/>
                </a:lnTo>
                <a:lnTo>
                  <a:pt x="939857" y="561387"/>
                </a:lnTo>
                <a:lnTo>
                  <a:pt x="939415" y="560483"/>
                </a:lnTo>
                <a:lnTo>
                  <a:pt x="938680" y="559795"/>
                </a:lnTo>
                <a:close/>
              </a:path>
              <a:path w="1877059" h="819785">
                <a:moveTo>
                  <a:pt x="939415" y="560483"/>
                </a:moveTo>
                <a:lnTo>
                  <a:pt x="939857" y="561387"/>
                </a:lnTo>
                <a:lnTo>
                  <a:pt x="934926" y="563793"/>
                </a:lnTo>
                <a:lnTo>
                  <a:pt x="939938" y="563793"/>
                </a:lnTo>
                <a:lnTo>
                  <a:pt x="939937" y="563014"/>
                </a:lnTo>
                <a:lnTo>
                  <a:pt x="941690" y="563009"/>
                </a:lnTo>
                <a:lnTo>
                  <a:pt x="941910" y="562821"/>
                </a:lnTo>
                <a:lnTo>
                  <a:pt x="939415" y="560483"/>
                </a:lnTo>
                <a:close/>
              </a:path>
              <a:path w="1877059" h="819785">
                <a:moveTo>
                  <a:pt x="943702" y="563009"/>
                </a:moveTo>
                <a:lnTo>
                  <a:pt x="943524" y="563009"/>
                </a:lnTo>
                <a:lnTo>
                  <a:pt x="943702" y="563112"/>
                </a:lnTo>
                <a:close/>
              </a:path>
              <a:path w="1877059" h="819785">
                <a:moveTo>
                  <a:pt x="941910" y="562821"/>
                </a:moveTo>
                <a:lnTo>
                  <a:pt x="941687" y="563012"/>
                </a:lnTo>
                <a:lnTo>
                  <a:pt x="942113" y="563011"/>
                </a:lnTo>
                <a:lnTo>
                  <a:pt x="941910" y="562821"/>
                </a:lnTo>
                <a:close/>
              </a:path>
              <a:path w="1877059" h="819785">
                <a:moveTo>
                  <a:pt x="943196" y="561728"/>
                </a:moveTo>
                <a:lnTo>
                  <a:pt x="941910" y="562821"/>
                </a:lnTo>
                <a:lnTo>
                  <a:pt x="942113" y="563011"/>
                </a:lnTo>
                <a:lnTo>
                  <a:pt x="943524" y="563009"/>
                </a:lnTo>
                <a:lnTo>
                  <a:pt x="942722" y="562547"/>
                </a:lnTo>
                <a:lnTo>
                  <a:pt x="943196" y="561728"/>
                </a:lnTo>
                <a:close/>
              </a:path>
              <a:path w="1877059" h="819785">
                <a:moveTo>
                  <a:pt x="943917" y="561115"/>
                </a:moveTo>
                <a:lnTo>
                  <a:pt x="943196" y="561728"/>
                </a:lnTo>
                <a:lnTo>
                  <a:pt x="942722" y="562547"/>
                </a:lnTo>
                <a:lnTo>
                  <a:pt x="943524" y="563009"/>
                </a:lnTo>
                <a:lnTo>
                  <a:pt x="945532" y="563009"/>
                </a:lnTo>
                <a:lnTo>
                  <a:pt x="943917" y="561115"/>
                </a:lnTo>
                <a:close/>
              </a:path>
              <a:path w="1877059" h="819785">
                <a:moveTo>
                  <a:pt x="946242" y="556459"/>
                </a:moveTo>
                <a:lnTo>
                  <a:pt x="943196" y="561728"/>
                </a:lnTo>
                <a:lnTo>
                  <a:pt x="943917" y="561115"/>
                </a:lnTo>
                <a:lnTo>
                  <a:pt x="956212" y="561115"/>
                </a:lnTo>
                <a:lnTo>
                  <a:pt x="956293" y="560939"/>
                </a:lnTo>
                <a:lnTo>
                  <a:pt x="957071" y="558776"/>
                </a:lnTo>
                <a:lnTo>
                  <a:pt x="951240" y="558776"/>
                </a:lnTo>
                <a:lnTo>
                  <a:pt x="946076" y="556920"/>
                </a:lnTo>
                <a:lnTo>
                  <a:pt x="946242" y="556459"/>
                </a:lnTo>
                <a:close/>
              </a:path>
              <a:path w="1877059" h="819785">
                <a:moveTo>
                  <a:pt x="939078" y="559795"/>
                </a:moveTo>
                <a:lnTo>
                  <a:pt x="938680" y="559795"/>
                </a:lnTo>
                <a:lnTo>
                  <a:pt x="939415" y="560483"/>
                </a:lnTo>
                <a:lnTo>
                  <a:pt x="939078" y="559795"/>
                </a:lnTo>
                <a:close/>
              </a:path>
              <a:path w="1877059" h="819785">
                <a:moveTo>
                  <a:pt x="946487" y="556034"/>
                </a:moveTo>
                <a:lnTo>
                  <a:pt x="946242" y="556459"/>
                </a:lnTo>
                <a:lnTo>
                  <a:pt x="946076" y="556920"/>
                </a:lnTo>
                <a:lnTo>
                  <a:pt x="951240" y="558776"/>
                </a:lnTo>
                <a:lnTo>
                  <a:pt x="946487" y="556034"/>
                </a:lnTo>
                <a:close/>
              </a:path>
              <a:path w="1877059" h="819785">
                <a:moveTo>
                  <a:pt x="958056" y="556034"/>
                </a:moveTo>
                <a:lnTo>
                  <a:pt x="946487" y="556034"/>
                </a:lnTo>
                <a:lnTo>
                  <a:pt x="951240" y="558776"/>
                </a:lnTo>
                <a:lnTo>
                  <a:pt x="957071" y="558776"/>
                </a:lnTo>
                <a:lnTo>
                  <a:pt x="958056" y="556034"/>
                </a:lnTo>
                <a:close/>
              </a:path>
              <a:path w="1877059" h="819785">
                <a:moveTo>
                  <a:pt x="950996" y="543262"/>
                </a:moveTo>
                <a:lnTo>
                  <a:pt x="946242" y="556459"/>
                </a:lnTo>
                <a:lnTo>
                  <a:pt x="946487" y="556034"/>
                </a:lnTo>
                <a:lnTo>
                  <a:pt x="958056" y="556034"/>
                </a:lnTo>
                <a:lnTo>
                  <a:pt x="961546" y="546326"/>
                </a:lnTo>
                <a:lnTo>
                  <a:pt x="961907" y="544842"/>
                </a:lnTo>
                <a:lnTo>
                  <a:pt x="956260" y="544842"/>
                </a:lnTo>
                <a:lnTo>
                  <a:pt x="950926" y="543548"/>
                </a:lnTo>
                <a:lnTo>
                  <a:pt x="950996" y="543262"/>
                </a:lnTo>
                <a:close/>
              </a:path>
              <a:path w="1877059" h="819785">
                <a:moveTo>
                  <a:pt x="933582" y="548558"/>
                </a:moveTo>
                <a:lnTo>
                  <a:pt x="928651" y="550964"/>
                </a:lnTo>
                <a:lnTo>
                  <a:pt x="933893" y="549342"/>
                </a:lnTo>
                <a:lnTo>
                  <a:pt x="933768" y="548938"/>
                </a:lnTo>
                <a:lnTo>
                  <a:pt x="933582" y="548558"/>
                </a:lnTo>
                <a:close/>
              </a:path>
              <a:path w="1877059" h="819785">
                <a:moveTo>
                  <a:pt x="933768" y="548938"/>
                </a:moveTo>
                <a:lnTo>
                  <a:pt x="933893" y="549342"/>
                </a:lnTo>
                <a:lnTo>
                  <a:pt x="928651" y="550964"/>
                </a:lnTo>
                <a:lnTo>
                  <a:pt x="934759" y="550964"/>
                </a:lnTo>
                <a:lnTo>
                  <a:pt x="933768" y="548938"/>
                </a:lnTo>
                <a:close/>
              </a:path>
              <a:path w="1877059" h="819785">
                <a:moveTo>
                  <a:pt x="933650" y="548558"/>
                </a:moveTo>
                <a:lnTo>
                  <a:pt x="933768" y="548938"/>
                </a:lnTo>
                <a:lnTo>
                  <a:pt x="933650" y="548558"/>
                </a:lnTo>
                <a:close/>
              </a:path>
              <a:path w="1877059" h="819785">
                <a:moveTo>
                  <a:pt x="951095" y="542986"/>
                </a:moveTo>
                <a:lnTo>
                  <a:pt x="950996" y="543262"/>
                </a:lnTo>
                <a:lnTo>
                  <a:pt x="950926" y="543548"/>
                </a:lnTo>
                <a:lnTo>
                  <a:pt x="956260" y="544842"/>
                </a:lnTo>
                <a:lnTo>
                  <a:pt x="951095" y="542986"/>
                </a:lnTo>
                <a:close/>
              </a:path>
              <a:path w="1877059" h="819785">
                <a:moveTo>
                  <a:pt x="960542" y="542986"/>
                </a:moveTo>
                <a:lnTo>
                  <a:pt x="951095" y="542986"/>
                </a:lnTo>
                <a:lnTo>
                  <a:pt x="956260" y="544842"/>
                </a:lnTo>
                <a:lnTo>
                  <a:pt x="961907" y="544842"/>
                </a:lnTo>
                <a:lnTo>
                  <a:pt x="962257" y="543402"/>
                </a:lnTo>
                <a:lnTo>
                  <a:pt x="960542" y="542986"/>
                </a:lnTo>
                <a:close/>
              </a:path>
              <a:path w="1877059" h="819785">
                <a:moveTo>
                  <a:pt x="951591" y="540815"/>
                </a:moveTo>
                <a:lnTo>
                  <a:pt x="950996" y="543262"/>
                </a:lnTo>
                <a:lnTo>
                  <a:pt x="951095" y="542986"/>
                </a:lnTo>
                <a:lnTo>
                  <a:pt x="960542" y="542986"/>
                </a:lnTo>
                <a:lnTo>
                  <a:pt x="951591" y="540815"/>
                </a:lnTo>
                <a:close/>
              </a:path>
              <a:path w="1877059" h="819785">
                <a:moveTo>
                  <a:pt x="957161" y="517910"/>
                </a:moveTo>
                <a:lnTo>
                  <a:pt x="955736" y="523769"/>
                </a:lnTo>
                <a:lnTo>
                  <a:pt x="966403" y="526356"/>
                </a:lnTo>
                <a:lnTo>
                  <a:pt x="967937" y="520003"/>
                </a:lnTo>
                <a:lnTo>
                  <a:pt x="968109" y="519039"/>
                </a:lnTo>
                <a:lnTo>
                  <a:pt x="962534" y="519039"/>
                </a:lnTo>
                <a:lnTo>
                  <a:pt x="957131" y="518076"/>
                </a:lnTo>
                <a:lnTo>
                  <a:pt x="957161" y="517910"/>
                </a:lnTo>
                <a:close/>
              </a:path>
              <a:path w="1877059" h="819785">
                <a:moveTo>
                  <a:pt x="957201" y="517745"/>
                </a:moveTo>
                <a:lnTo>
                  <a:pt x="957131" y="518076"/>
                </a:lnTo>
                <a:lnTo>
                  <a:pt x="962534" y="519039"/>
                </a:lnTo>
                <a:lnTo>
                  <a:pt x="957201" y="517745"/>
                </a:lnTo>
                <a:close/>
              </a:path>
              <a:path w="1877059" h="819785">
                <a:moveTo>
                  <a:pt x="968340" y="517745"/>
                </a:moveTo>
                <a:lnTo>
                  <a:pt x="957201" y="517745"/>
                </a:lnTo>
                <a:lnTo>
                  <a:pt x="962534" y="519039"/>
                </a:lnTo>
                <a:lnTo>
                  <a:pt x="968109" y="519039"/>
                </a:lnTo>
                <a:lnTo>
                  <a:pt x="968340" y="517745"/>
                </a:lnTo>
                <a:close/>
              </a:path>
              <a:path w="1877059" h="819785">
                <a:moveTo>
                  <a:pt x="957970" y="513385"/>
                </a:moveTo>
                <a:lnTo>
                  <a:pt x="957161" y="517910"/>
                </a:lnTo>
                <a:lnTo>
                  <a:pt x="957201" y="517745"/>
                </a:lnTo>
                <a:lnTo>
                  <a:pt x="968340" y="517745"/>
                </a:lnTo>
                <a:lnTo>
                  <a:pt x="968775" y="515312"/>
                </a:lnTo>
                <a:lnTo>
                  <a:pt x="957970" y="513385"/>
                </a:lnTo>
                <a:close/>
              </a:path>
              <a:path w="1877059" h="819785">
                <a:moveTo>
                  <a:pt x="964644" y="476045"/>
                </a:moveTo>
                <a:lnTo>
                  <a:pt x="961057" y="496116"/>
                </a:lnTo>
                <a:lnTo>
                  <a:pt x="971862" y="498042"/>
                </a:lnTo>
                <a:lnTo>
                  <a:pt x="975497" y="477691"/>
                </a:lnTo>
                <a:lnTo>
                  <a:pt x="975608" y="476913"/>
                </a:lnTo>
                <a:lnTo>
                  <a:pt x="970064" y="476913"/>
                </a:lnTo>
                <a:lnTo>
                  <a:pt x="964631" y="476135"/>
                </a:lnTo>
                <a:close/>
              </a:path>
              <a:path w="1877059" h="819785">
                <a:moveTo>
                  <a:pt x="964661" y="475949"/>
                </a:moveTo>
                <a:lnTo>
                  <a:pt x="964631" y="476135"/>
                </a:lnTo>
                <a:lnTo>
                  <a:pt x="970064" y="476913"/>
                </a:lnTo>
                <a:lnTo>
                  <a:pt x="964661" y="475949"/>
                </a:lnTo>
                <a:close/>
              </a:path>
              <a:path w="1877059" h="819785">
                <a:moveTo>
                  <a:pt x="975747" y="475949"/>
                </a:moveTo>
                <a:lnTo>
                  <a:pt x="964661" y="475949"/>
                </a:lnTo>
                <a:lnTo>
                  <a:pt x="970064" y="476913"/>
                </a:lnTo>
                <a:lnTo>
                  <a:pt x="975608" y="476913"/>
                </a:lnTo>
                <a:lnTo>
                  <a:pt x="975747" y="475949"/>
                </a:lnTo>
                <a:close/>
              </a:path>
              <a:path w="1877059" h="819785">
                <a:moveTo>
                  <a:pt x="971688" y="426956"/>
                </a:moveTo>
                <a:lnTo>
                  <a:pt x="964644" y="476045"/>
                </a:lnTo>
                <a:lnTo>
                  <a:pt x="975747" y="475949"/>
                </a:lnTo>
                <a:lnTo>
                  <a:pt x="982554" y="428512"/>
                </a:lnTo>
                <a:lnTo>
                  <a:pt x="971688" y="426956"/>
                </a:lnTo>
                <a:close/>
              </a:path>
              <a:path w="1877059" h="819785">
                <a:moveTo>
                  <a:pt x="975737" y="398739"/>
                </a:moveTo>
                <a:lnTo>
                  <a:pt x="974180" y="409591"/>
                </a:lnTo>
                <a:lnTo>
                  <a:pt x="985046" y="411147"/>
                </a:lnTo>
                <a:lnTo>
                  <a:pt x="986603" y="400295"/>
                </a:lnTo>
                <a:lnTo>
                  <a:pt x="975737" y="398739"/>
                </a:lnTo>
                <a:close/>
              </a:path>
              <a:path w="1877059" h="819785">
                <a:moveTo>
                  <a:pt x="988935" y="311975"/>
                </a:moveTo>
                <a:lnTo>
                  <a:pt x="978306" y="381334"/>
                </a:lnTo>
                <a:lnTo>
                  <a:pt x="989157" y="382993"/>
                </a:lnTo>
                <a:lnTo>
                  <a:pt x="999785" y="313634"/>
                </a:lnTo>
                <a:lnTo>
                  <a:pt x="988935" y="311975"/>
                </a:lnTo>
                <a:close/>
              </a:path>
              <a:path w="1877059" h="819785">
                <a:moveTo>
                  <a:pt x="1039702" y="303491"/>
                </a:moveTo>
                <a:lnTo>
                  <a:pt x="1034065" y="303491"/>
                </a:lnTo>
                <a:lnTo>
                  <a:pt x="1028808" y="305063"/>
                </a:lnTo>
                <a:lnTo>
                  <a:pt x="1030005" y="310103"/>
                </a:lnTo>
                <a:lnTo>
                  <a:pt x="1040681" y="307553"/>
                </a:lnTo>
                <a:lnTo>
                  <a:pt x="1039702" y="303491"/>
                </a:lnTo>
                <a:close/>
              </a:path>
              <a:path w="1877059" h="819785">
                <a:moveTo>
                  <a:pt x="1028764" y="304916"/>
                </a:moveTo>
                <a:lnTo>
                  <a:pt x="1028799" y="305063"/>
                </a:lnTo>
                <a:lnTo>
                  <a:pt x="1028764" y="304916"/>
                </a:lnTo>
                <a:close/>
              </a:path>
              <a:path w="1877059" h="819785">
                <a:moveTo>
                  <a:pt x="1034065" y="303491"/>
                </a:moveTo>
                <a:lnTo>
                  <a:pt x="1028728" y="304766"/>
                </a:lnTo>
                <a:lnTo>
                  <a:pt x="1028808" y="305063"/>
                </a:lnTo>
                <a:lnTo>
                  <a:pt x="1034065" y="303491"/>
                </a:lnTo>
                <a:close/>
              </a:path>
              <a:path w="1877059" h="819785">
                <a:moveTo>
                  <a:pt x="1032255" y="278369"/>
                </a:moveTo>
                <a:lnTo>
                  <a:pt x="1026536" y="278369"/>
                </a:lnTo>
                <a:lnTo>
                  <a:pt x="1021468" y="280472"/>
                </a:lnTo>
                <a:lnTo>
                  <a:pt x="1028764" y="304916"/>
                </a:lnTo>
                <a:lnTo>
                  <a:pt x="1028728" y="304766"/>
                </a:lnTo>
                <a:lnTo>
                  <a:pt x="1034065" y="303491"/>
                </a:lnTo>
                <a:lnTo>
                  <a:pt x="1039702" y="303491"/>
                </a:lnTo>
                <a:lnTo>
                  <a:pt x="1039323" y="301919"/>
                </a:lnTo>
                <a:lnTo>
                  <a:pt x="1032255" y="278369"/>
                </a:lnTo>
                <a:close/>
              </a:path>
              <a:path w="1877059" h="819785">
                <a:moveTo>
                  <a:pt x="994831" y="283724"/>
                </a:moveTo>
                <a:lnTo>
                  <a:pt x="992456" y="294428"/>
                </a:lnTo>
                <a:lnTo>
                  <a:pt x="1003173" y="296799"/>
                </a:lnTo>
                <a:lnTo>
                  <a:pt x="1005547" y="286096"/>
                </a:lnTo>
                <a:lnTo>
                  <a:pt x="994831" y="283724"/>
                </a:lnTo>
                <a:close/>
              </a:path>
              <a:path w="1877059" h="819785">
                <a:moveTo>
                  <a:pt x="1021359" y="280210"/>
                </a:moveTo>
                <a:lnTo>
                  <a:pt x="1021437" y="280472"/>
                </a:lnTo>
                <a:lnTo>
                  <a:pt x="1021359" y="280210"/>
                </a:lnTo>
                <a:close/>
              </a:path>
              <a:path w="1877059" h="819785">
                <a:moveTo>
                  <a:pt x="1026536" y="278369"/>
                </a:moveTo>
                <a:lnTo>
                  <a:pt x="1021278" y="279941"/>
                </a:lnTo>
                <a:lnTo>
                  <a:pt x="1021359" y="280210"/>
                </a:lnTo>
                <a:lnTo>
                  <a:pt x="1021468" y="280472"/>
                </a:lnTo>
                <a:lnTo>
                  <a:pt x="1026536" y="278369"/>
                </a:lnTo>
                <a:close/>
              </a:path>
              <a:path w="1877059" h="819785">
                <a:moveTo>
                  <a:pt x="1027459" y="266298"/>
                </a:moveTo>
                <a:lnTo>
                  <a:pt x="1021516" y="266298"/>
                </a:lnTo>
                <a:lnTo>
                  <a:pt x="1016919" y="269292"/>
                </a:lnTo>
                <a:lnTo>
                  <a:pt x="1021359" y="280210"/>
                </a:lnTo>
                <a:lnTo>
                  <a:pt x="1021278" y="279941"/>
                </a:lnTo>
                <a:lnTo>
                  <a:pt x="1026536" y="278369"/>
                </a:lnTo>
                <a:lnTo>
                  <a:pt x="1032255" y="278369"/>
                </a:lnTo>
                <a:lnTo>
                  <a:pt x="1031676" y="276440"/>
                </a:lnTo>
                <a:lnTo>
                  <a:pt x="1027459" y="266298"/>
                </a:lnTo>
                <a:close/>
              </a:path>
              <a:path w="1877059" h="819785">
                <a:moveTo>
                  <a:pt x="1013801" y="252336"/>
                </a:moveTo>
                <a:lnTo>
                  <a:pt x="1000178" y="266352"/>
                </a:lnTo>
                <a:lnTo>
                  <a:pt x="1010531" y="269995"/>
                </a:lnTo>
                <a:lnTo>
                  <a:pt x="1011192" y="268122"/>
                </a:lnTo>
                <a:lnTo>
                  <a:pt x="1011002" y="268122"/>
                </a:lnTo>
                <a:lnTo>
                  <a:pt x="1006457" y="265049"/>
                </a:lnTo>
                <a:lnTo>
                  <a:pt x="1013085" y="265049"/>
                </a:lnTo>
                <a:lnTo>
                  <a:pt x="1013363" y="264638"/>
                </a:lnTo>
                <a:lnTo>
                  <a:pt x="1012118" y="264638"/>
                </a:lnTo>
                <a:lnTo>
                  <a:pt x="1011533" y="263051"/>
                </a:lnTo>
                <a:lnTo>
                  <a:pt x="1011116" y="262783"/>
                </a:lnTo>
                <a:lnTo>
                  <a:pt x="1011160" y="262039"/>
                </a:lnTo>
                <a:lnTo>
                  <a:pt x="1010222" y="259494"/>
                </a:lnTo>
                <a:lnTo>
                  <a:pt x="1013094" y="259494"/>
                </a:lnTo>
                <a:lnTo>
                  <a:pt x="1013987" y="258109"/>
                </a:lnTo>
                <a:lnTo>
                  <a:pt x="1022723" y="258109"/>
                </a:lnTo>
                <a:lnTo>
                  <a:pt x="1021922" y="256882"/>
                </a:lnTo>
                <a:lnTo>
                  <a:pt x="1021380" y="256344"/>
                </a:lnTo>
                <a:lnTo>
                  <a:pt x="1015424" y="252514"/>
                </a:lnTo>
                <a:lnTo>
                  <a:pt x="1013801" y="252336"/>
                </a:lnTo>
                <a:close/>
              </a:path>
              <a:path w="1877059" h="819785">
                <a:moveTo>
                  <a:pt x="1016642" y="268869"/>
                </a:moveTo>
                <a:lnTo>
                  <a:pt x="1016818" y="269292"/>
                </a:lnTo>
                <a:lnTo>
                  <a:pt x="1016642" y="268869"/>
                </a:lnTo>
                <a:close/>
              </a:path>
              <a:path w="1877059" h="819785">
                <a:moveTo>
                  <a:pt x="1021516" y="266298"/>
                </a:moveTo>
                <a:lnTo>
                  <a:pt x="1016448" y="268401"/>
                </a:lnTo>
                <a:lnTo>
                  <a:pt x="1016642" y="268869"/>
                </a:lnTo>
                <a:lnTo>
                  <a:pt x="1016919" y="269292"/>
                </a:lnTo>
                <a:lnTo>
                  <a:pt x="1021516" y="266298"/>
                </a:lnTo>
                <a:close/>
              </a:path>
              <a:path w="1877059" h="819785">
                <a:moveTo>
                  <a:pt x="1013794" y="264505"/>
                </a:moveTo>
                <a:lnTo>
                  <a:pt x="1016642" y="268869"/>
                </a:lnTo>
                <a:lnTo>
                  <a:pt x="1016448" y="268401"/>
                </a:lnTo>
                <a:lnTo>
                  <a:pt x="1021516" y="266298"/>
                </a:lnTo>
                <a:lnTo>
                  <a:pt x="1027459" y="266298"/>
                </a:lnTo>
                <a:lnTo>
                  <a:pt x="1026977" y="265140"/>
                </a:lnTo>
                <a:lnTo>
                  <a:pt x="1014780" y="265140"/>
                </a:lnTo>
                <a:lnTo>
                  <a:pt x="1013794" y="264505"/>
                </a:lnTo>
                <a:close/>
              </a:path>
              <a:path w="1877059" h="819785">
                <a:moveTo>
                  <a:pt x="1006457" y="265049"/>
                </a:moveTo>
                <a:lnTo>
                  <a:pt x="1011002" y="268122"/>
                </a:lnTo>
                <a:lnTo>
                  <a:pt x="1011399" y="267536"/>
                </a:lnTo>
                <a:lnTo>
                  <a:pt x="1011634" y="266870"/>
                </a:lnTo>
                <a:lnTo>
                  <a:pt x="1006457" y="265049"/>
                </a:lnTo>
                <a:close/>
              </a:path>
              <a:path w="1877059" h="819785">
                <a:moveTo>
                  <a:pt x="1011399" y="267536"/>
                </a:moveTo>
                <a:lnTo>
                  <a:pt x="1011002" y="268122"/>
                </a:lnTo>
                <a:lnTo>
                  <a:pt x="1011192" y="268122"/>
                </a:lnTo>
                <a:lnTo>
                  <a:pt x="1011399" y="267536"/>
                </a:lnTo>
                <a:close/>
              </a:path>
              <a:path w="1877059" h="819785">
                <a:moveTo>
                  <a:pt x="1013085" y="265049"/>
                </a:moveTo>
                <a:lnTo>
                  <a:pt x="1006457" y="265049"/>
                </a:lnTo>
                <a:lnTo>
                  <a:pt x="1011634" y="266870"/>
                </a:lnTo>
                <a:lnTo>
                  <a:pt x="1011399" y="267536"/>
                </a:lnTo>
                <a:lnTo>
                  <a:pt x="1013085" y="265049"/>
                </a:lnTo>
                <a:close/>
              </a:path>
              <a:path w="1877059" h="819785">
                <a:moveTo>
                  <a:pt x="1017751" y="260530"/>
                </a:moveTo>
                <a:lnTo>
                  <a:pt x="1015435" y="262039"/>
                </a:lnTo>
                <a:lnTo>
                  <a:pt x="1015883" y="263253"/>
                </a:lnTo>
                <a:lnTo>
                  <a:pt x="1013776" y="264029"/>
                </a:lnTo>
                <a:lnTo>
                  <a:pt x="1013694" y="264352"/>
                </a:lnTo>
                <a:lnTo>
                  <a:pt x="1013794" y="264505"/>
                </a:lnTo>
                <a:lnTo>
                  <a:pt x="1014780" y="265140"/>
                </a:lnTo>
                <a:lnTo>
                  <a:pt x="1017751" y="260530"/>
                </a:lnTo>
                <a:close/>
              </a:path>
              <a:path w="1877059" h="819785">
                <a:moveTo>
                  <a:pt x="1024303" y="260530"/>
                </a:moveTo>
                <a:lnTo>
                  <a:pt x="1017751" y="260530"/>
                </a:lnTo>
                <a:lnTo>
                  <a:pt x="1014780" y="265140"/>
                </a:lnTo>
                <a:lnTo>
                  <a:pt x="1026977" y="265140"/>
                </a:lnTo>
                <a:lnTo>
                  <a:pt x="1026455" y="263884"/>
                </a:lnTo>
                <a:lnTo>
                  <a:pt x="1026257" y="263524"/>
                </a:lnTo>
                <a:lnTo>
                  <a:pt x="1024303" y="260530"/>
                </a:lnTo>
                <a:close/>
              </a:path>
              <a:path w="1877059" h="819785">
                <a:moveTo>
                  <a:pt x="1011533" y="263051"/>
                </a:moveTo>
                <a:lnTo>
                  <a:pt x="1012118" y="264638"/>
                </a:lnTo>
                <a:lnTo>
                  <a:pt x="1013316" y="264198"/>
                </a:lnTo>
                <a:lnTo>
                  <a:pt x="1011533" y="263051"/>
                </a:lnTo>
                <a:close/>
              </a:path>
              <a:path w="1877059" h="819785">
                <a:moveTo>
                  <a:pt x="1013316" y="264198"/>
                </a:moveTo>
                <a:lnTo>
                  <a:pt x="1012118" y="264638"/>
                </a:lnTo>
                <a:lnTo>
                  <a:pt x="1013363" y="264638"/>
                </a:lnTo>
                <a:lnTo>
                  <a:pt x="1013556" y="264352"/>
                </a:lnTo>
                <a:lnTo>
                  <a:pt x="1013316" y="264198"/>
                </a:lnTo>
                <a:close/>
              </a:path>
              <a:path w="1877059" h="819785">
                <a:moveTo>
                  <a:pt x="1013627" y="264249"/>
                </a:moveTo>
                <a:lnTo>
                  <a:pt x="1013794" y="264505"/>
                </a:lnTo>
                <a:lnTo>
                  <a:pt x="1013627" y="264249"/>
                </a:lnTo>
                <a:close/>
              </a:path>
              <a:path w="1877059" h="819785">
                <a:moveTo>
                  <a:pt x="1013540" y="264115"/>
                </a:moveTo>
                <a:lnTo>
                  <a:pt x="1013316" y="264198"/>
                </a:lnTo>
                <a:lnTo>
                  <a:pt x="1013556" y="264352"/>
                </a:lnTo>
                <a:lnTo>
                  <a:pt x="1013540" y="264115"/>
                </a:lnTo>
                <a:close/>
              </a:path>
              <a:path w="1877059" h="819785">
                <a:moveTo>
                  <a:pt x="1013776" y="264029"/>
                </a:moveTo>
                <a:lnTo>
                  <a:pt x="1013540" y="264115"/>
                </a:lnTo>
                <a:lnTo>
                  <a:pt x="1013627" y="264249"/>
                </a:lnTo>
                <a:lnTo>
                  <a:pt x="1013776" y="264029"/>
                </a:lnTo>
                <a:close/>
              </a:path>
              <a:path w="1877059" h="819785">
                <a:moveTo>
                  <a:pt x="1012222" y="260847"/>
                </a:moveTo>
                <a:lnTo>
                  <a:pt x="1011454" y="262039"/>
                </a:lnTo>
                <a:lnTo>
                  <a:pt x="1011337" y="262520"/>
                </a:lnTo>
                <a:lnTo>
                  <a:pt x="1011533" y="263051"/>
                </a:lnTo>
                <a:lnTo>
                  <a:pt x="1013316" y="264198"/>
                </a:lnTo>
                <a:lnTo>
                  <a:pt x="1013540" y="264115"/>
                </a:lnTo>
                <a:lnTo>
                  <a:pt x="1013154" y="263524"/>
                </a:lnTo>
                <a:lnTo>
                  <a:pt x="1014696" y="262520"/>
                </a:lnTo>
                <a:lnTo>
                  <a:pt x="1012222" y="260847"/>
                </a:lnTo>
                <a:close/>
              </a:path>
              <a:path w="1877059" h="819785">
                <a:moveTo>
                  <a:pt x="1014696" y="262520"/>
                </a:moveTo>
                <a:lnTo>
                  <a:pt x="1013154" y="263524"/>
                </a:lnTo>
                <a:lnTo>
                  <a:pt x="1013540" y="264115"/>
                </a:lnTo>
                <a:lnTo>
                  <a:pt x="1013776" y="264029"/>
                </a:lnTo>
                <a:lnTo>
                  <a:pt x="1014664" y="262718"/>
                </a:lnTo>
                <a:lnTo>
                  <a:pt x="1014696" y="262520"/>
                </a:lnTo>
                <a:close/>
              </a:path>
              <a:path w="1877059" h="819785">
                <a:moveTo>
                  <a:pt x="1015435" y="262039"/>
                </a:moveTo>
                <a:lnTo>
                  <a:pt x="1014696" y="262520"/>
                </a:lnTo>
                <a:lnTo>
                  <a:pt x="1014664" y="262718"/>
                </a:lnTo>
                <a:lnTo>
                  <a:pt x="1013776" y="264029"/>
                </a:lnTo>
                <a:lnTo>
                  <a:pt x="1015883" y="263253"/>
                </a:lnTo>
                <a:lnTo>
                  <a:pt x="1015435" y="262039"/>
                </a:lnTo>
                <a:close/>
              </a:path>
              <a:path w="1877059" h="819785">
                <a:moveTo>
                  <a:pt x="1011267" y="262329"/>
                </a:moveTo>
                <a:lnTo>
                  <a:pt x="1011144" y="262520"/>
                </a:lnTo>
                <a:lnTo>
                  <a:pt x="1011116" y="262783"/>
                </a:lnTo>
                <a:lnTo>
                  <a:pt x="1011533" y="263051"/>
                </a:lnTo>
                <a:lnTo>
                  <a:pt x="1011267" y="262329"/>
                </a:lnTo>
                <a:close/>
              </a:path>
              <a:path w="1877059" h="819785">
                <a:moveTo>
                  <a:pt x="1013987" y="258109"/>
                </a:moveTo>
                <a:lnTo>
                  <a:pt x="1012222" y="260847"/>
                </a:lnTo>
                <a:lnTo>
                  <a:pt x="1014696" y="262520"/>
                </a:lnTo>
                <a:lnTo>
                  <a:pt x="1015435" y="262039"/>
                </a:lnTo>
                <a:lnTo>
                  <a:pt x="1013987" y="258109"/>
                </a:lnTo>
                <a:close/>
              </a:path>
              <a:path w="1877059" h="819785">
                <a:moveTo>
                  <a:pt x="1010222" y="259494"/>
                </a:moveTo>
                <a:lnTo>
                  <a:pt x="1011267" y="262329"/>
                </a:lnTo>
                <a:lnTo>
                  <a:pt x="1012222" y="260847"/>
                </a:lnTo>
                <a:lnTo>
                  <a:pt x="1010222" y="259494"/>
                </a:lnTo>
                <a:close/>
              </a:path>
              <a:path w="1877059" h="819785">
                <a:moveTo>
                  <a:pt x="1022723" y="258109"/>
                </a:moveTo>
                <a:lnTo>
                  <a:pt x="1013987" y="258109"/>
                </a:lnTo>
                <a:lnTo>
                  <a:pt x="1015435" y="262039"/>
                </a:lnTo>
                <a:lnTo>
                  <a:pt x="1017751" y="260530"/>
                </a:lnTo>
                <a:lnTo>
                  <a:pt x="1024303" y="260530"/>
                </a:lnTo>
                <a:lnTo>
                  <a:pt x="1022723" y="258109"/>
                </a:lnTo>
                <a:close/>
              </a:path>
              <a:path w="1877059" h="819785">
                <a:moveTo>
                  <a:pt x="1013094" y="259494"/>
                </a:moveTo>
                <a:lnTo>
                  <a:pt x="1010222" y="259494"/>
                </a:lnTo>
                <a:lnTo>
                  <a:pt x="1012222" y="260847"/>
                </a:lnTo>
                <a:lnTo>
                  <a:pt x="1013094" y="259494"/>
                </a:lnTo>
                <a:close/>
              </a:path>
              <a:path w="1877059" h="819785">
                <a:moveTo>
                  <a:pt x="1044764" y="324615"/>
                </a:moveTo>
                <a:lnTo>
                  <a:pt x="1034089" y="327164"/>
                </a:lnTo>
                <a:lnTo>
                  <a:pt x="1036641" y="337827"/>
                </a:lnTo>
                <a:lnTo>
                  <a:pt x="1047316" y="335278"/>
                </a:lnTo>
                <a:lnTo>
                  <a:pt x="1044764" y="324615"/>
                </a:lnTo>
                <a:close/>
              </a:path>
              <a:path w="1877059" h="819785">
                <a:moveTo>
                  <a:pt x="1051400" y="352339"/>
                </a:moveTo>
                <a:lnTo>
                  <a:pt x="1040724" y="354888"/>
                </a:lnTo>
                <a:lnTo>
                  <a:pt x="1056846" y="423164"/>
                </a:lnTo>
                <a:lnTo>
                  <a:pt x="1067529" y="420649"/>
                </a:lnTo>
                <a:lnTo>
                  <a:pt x="1051400" y="352339"/>
                </a:lnTo>
                <a:close/>
              </a:path>
              <a:path w="1877059" h="819785">
                <a:moveTo>
                  <a:pt x="1071559" y="437723"/>
                </a:moveTo>
                <a:lnTo>
                  <a:pt x="1060875" y="440238"/>
                </a:lnTo>
                <a:lnTo>
                  <a:pt x="1063394" y="450909"/>
                </a:lnTo>
                <a:lnTo>
                  <a:pt x="1074077" y="448394"/>
                </a:lnTo>
                <a:lnTo>
                  <a:pt x="1071559" y="437723"/>
                </a:lnTo>
                <a:close/>
              </a:path>
              <a:path w="1877059" h="819785">
                <a:moveTo>
                  <a:pt x="1078317" y="465008"/>
                </a:moveTo>
                <a:lnTo>
                  <a:pt x="1067838" y="468271"/>
                </a:lnTo>
                <a:lnTo>
                  <a:pt x="1076649" y="496455"/>
                </a:lnTo>
                <a:lnTo>
                  <a:pt x="1084429" y="514054"/>
                </a:lnTo>
                <a:lnTo>
                  <a:pt x="1100481" y="527948"/>
                </a:lnTo>
                <a:lnTo>
                  <a:pt x="1106377" y="526693"/>
                </a:lnTo>
                <a:lnTo>
                  <a:pt x="1107173" y="526306"/>
                </a:lnTo>
                <a:lnTo>
                  <a:pt x="1109809" y="524094"/>
                </a:lnTo>
                <a:lnTo>
                  <a:pt x="1108320" y="522323"/>
                </a:lnTo>
                <a:lnTo>
                  <a:pt x="1100577" y="522323"/>
                </a:lnTo>
                <a:lnTo>
                  <a:pt x="1100051" y="519859"/>
                </a:lnTo>
                <a:lnTo>
                  <a:pt x="1095557" y="519859"/>
                </a:lnTo>
                <a:lnTo>
                  <a:pt x="1097978" y="514939"/>
                </a:lnTo>
                <a:lnTo>
                  <a:pt x="1098730" y="514939"/>
                </a:lnTo>
                <a:lnTo>
                  <a:pt x="1096131" y="511462"/>
                </a:lnTo>
                <a:lnTo>
                  <a:pt x="1089283" y="511462"/>
                </a:lnTo>
                <a:lnTo>
                  <a:pt x="1093681" y="508183"/>
                </a:lnTo>
                <a:lnTo>
                  <a:pt x="1093833" y="508183"/>
                </a:lnTo>
                <a:lnTo>
                  <a:pt x="1087753" y="494430"/>
                </a:lnTo>
                <a:lnTo>
                  <a:pt x="1081753" y="494430"/>
                </a:lnTo>
                <a:lnTo>
                  <a:pt x="1086774" y="492216"/>
                </a:lnTo>
                <a:lnTo>
                  <a:pt x="1078317" y="465008"/>
                </a:lnTo>
                <a:close/>
              </a:path>
              <a:path w="1877059" h="819785">
                <a:moveTo>
                  <a:pt x="1101292" y="516566"/>
                </a:moveTo>
                <a:lnTo>
                  <a:pt x="1099448" y="516958"/>
                </a:lnTo>
                <a:lnTo>
                  <a:pt x="1099528" y="517403"/>
                </a:lnTo>
                <a:lnTo>
                  <a:pt x="1100577" y="522323"/>
                </a:lnTo>
                <a:lnTo>
                  <a:pt x="1102215" y="518993"/>
                </a:lnTo>
                <a:lnTo>
                  <a:pt x="1100812" y="517324"/>
                </a:lnTo>
                <a:lnTo>
                  <a:pt x="1101559" y="516697"/>
                </a:lnTo>
                <a:lnTo>
                  <a:pt x="1101292" y="516566"/>
                </a:lnTo>
                <a:close/>
              </a:path>
              <a:path w="1877059" h="819785">
                <a:moveTo>
                  <a:pt x="1102215" y="518993"/>
                </a:moveTo>
                <a:lnTo>
                  <a:pt x="1100577" y="522323"/>
                </a:lnTo>
                <a:lnTo>
                  <a:pt x="1108320" y="522323"/>
                </a:lnTo>
                <a:lnTo>
                  <a:pt x="1107647" y="521522"/>
                </a:lnTo>
                <a:lnTo>
                  <a:pt x="1104342" y="521522"/>
                </a:lnTo>
                <a:lnTo>
                  <a:pt x="1102215" y="518993"/>
                </a:lnTo>
                <a:close/>
              </a:path>
              <a:path w="1877059" h="819785">
                <a:moveTo>
                  <a:pt x="1103148" y="516171"/>
                </a:moveTo>
                <a:lnTo>
                  <a:pt x="1101860" y="516445"/>
                </a:lnTo>
                <a:lnTo>
                  <a:pt x="1101559" y="516697"/>
                </a:lnTo>
                <a:lnTo>
                  <a:pt x="1102997" y="517403"/>
                </a:lnTo>
                <a:lnTo>
                  <a:pt x="1102215" y="518993"/>
                </a:lnTo>
                <a:lnTo>
                  <a:pt x="1104342" y="521522"/>
                </a:lnTo>
                <a:lnTo>
                  <a:pt x="1103259" y="516445"/>
                </a:lnTo>
                <a:lnTo>
                  <a:pt x="1103148" y="516171"/>
                </a:lnTo>
                <a:close/>
              </a:path>
              <a:path w="1877059" h="819785">
                <a:moveTo>
                  <a:pt x="1103218" y="516255"/>
                </a:moveTo>
                <a:lnTo>
                  <a:pt x="1104342" y="521522"/>
                </a:lnTo>
                <a:lnTo>
                  <a:pt x="1107647" y="521522"/>
                </a:lnTo>
                <a:lnTo>
                  <a:pt x="1103218" y="516255"/>
                </a:lnTo>
                <a:close/>
              </a:path>
              <a:path w="1877059" h="819785">
                <a:moveTo>
                  <a:pt x="1097978" y="514939"/>
                </a:moveTo>
                <a:lnTo>
                  <a:pt x="1095557" y="519859"/>
                </a:lnTo>
                <a:lnTo>
                  <a:pt x="1099956" y="516580"/>
                </a:lnTo>
                <a:lnTo>
                  <a:pt x="1099165" y="515522"/>
                </a:lnTo>
                <a:lnTo>
                  <a:pt x="1097978" y="514939"/>
                </a:lnTo>
                <a:close/>
              </a:path>
              <a:path w="1877059" h="819785">
                <a:moveTo>
                  <a:pt x="1099435" y="516968"/>
                </a:moveTo>
                <a:lnTo>
                  <a:pt x="1095557" y="519859"/>
                </a:lnTo>
                <a:lnTo>
                  <a:pt x="1100051" y="519859"/>
                </a:lnTo>
                <a:lnTo>
                  <a:pt x="1099435" y="516968"/>
                </a:lnTo>
                <a:close/>
              </a:path>
              <a:path w="1877059" h="819785">
                <a:moveTo>
                  <a:pt x="1101559" y="516697"/>
                </a:moveTo>
                <a:lnTo>
                  <a:pt x="1100812" y="517324"/>
                </a:lnTo>
                <a:lnTo>
                  <a:pt x="1102215" y="518993"/>
                </a:lnTo>
                <a:lnTo>
                  <a:pt x="1102997" y="517403"/>
                </a:lnTo>
                <a:lnTo>
                  <a:pt x="1101559" y="516697"/>
                </a:lnTo>
                <a:close/>
              </a:path>
              <a:path w="1877059" h="819785">
                <a:moveTo>
                  <a:pt x="1099165" y="515522"/>
                </a:moveTo>
                <a:lnTo>
                  <a:pt x="1099956" y="516580"/>
                </a:lnTo>
                <a:lnTo>
                  <a:pt x="1099448" y="516958"/>
                </a:lnTo>
                <a:lnTo>
                  <a:pt x="1101292" y="516566"/>
                </a:lnTo>
                <a:lnTo>
                  <a:pt x="1099165" y="515522"/>
                </a:lnTo>
                <a:close/>
              </a:path>
              <a:path w="1877059" h="819785">
                <a:moveTo>
                  <a:pt x="1101860" y="516445"/>
                </a:moveTo>
                <a:lnTo>
                  <a:pt x="1101292" y="516566"/>
                </a:lnTo>
                <a:lnTo>
                  <a:pt x="1101559" y="516697"/>
                </a:lnTo>
                <a:lnTo>
                  <a:pt x="1101860" y="516445"/>
                </a:lnTo>
                <a:close/>
              </a:path>
              <a:path w="1877059" h="819785">
                <a:moveTo>
                  <a:pt x="1102750" y="515698"/>
                </a:moveTo>
                <a:lnTo>
                  <a:pt x="1101860" y="516445"/>
                </a:lnTo>
                <a:lnTo>
                  <a:pt x="1103148" y="516171"/>
                </a:lnTo>
                <a:lnTo>
                  <a:pt x="1102750" y="515698"/>
                </a:lnTo>
                <a:close/>
              </a:path>
              <a:path w="1877059" h="819785">
                <a:moveTo>
                  <a:pt x="1098730" y="514939"/>
                </a:moveTo>
                <a:lnTo>
                  <a:pt x="1097978" y="514939"/>
                </a:lnTo>
                <a:lnTo>
                  <a:pt x="1099165" y="515522"/>
                </a:lnTo>
                <a:lnTo>
                  <a:pt x="1098730" y="514939"/>
                </a:lnTo>
                <a:close/>
              </a:path>
              <a:path w="1877059" h="819785">
                <a:moveTo>
                  <a:pt x="1093681" y="508183"/>
                </a:moveTo>
                <a:lnTo>
                  <a:pt x="1089283" y="511462"/>
                </a:lnTo>
                <a:lnTo>
                  <a:pt x="1094303" y="509247"/>
                </a:lnTo>
                <a:lnTo>
                  <a:pt x="1094052" y="508679"/>
                </a:lnTo>
                <a:lnTo>
                  <a:pt x="1093681" y="508183"/>
                </a:lnTo>
                <a:close/>
              </a:path>
              <a:path w="1877059" h="819785">
                <a:moveTo>
                  <a:pt x="1094052" y="508679"/>
                </a:moveTo>
                <a:lnTo>
                  <a:pt x="1094303" y="509247"/>
                </a:lnTo>
                <a:lnTo>
                  <a:pt x="1089283" y="511462"/>
                </a:lnTo>
                <a:lnTo>
                  <a:pt x="1096131" y="511462"/>
                </a:lnTo>
                <a:lnTo>
                  <a:pt x="1094052" y="508679"/>
                </a:lnTo>
                <a:close/>
              </a:path>
              <a:path w="1877059" h="819785">
                <a:moveTo>
                  <a:pt x="1093833" y="508183"/>
                </a:moveTo>
                <a:lnTo>
                  <a:pt x="1093681" y="508183"/>
                </a:lnTo>
                <a:lnTo>
                  <a:pt x="1094052" y="508679"/>
                </a:lnTo>
                <a:lnTo>
                  <a:pt x="1093833" y="508183"/>
                </a:lnTo>
                <a:close/>
              </a:path>
              <a:path w="1877059" h="819785">
                <a:moveTo>
                  <a:pt x="1086774" y="492216"/>
                </a:moveTo>
                <a:lnTo>
                  <a:pt x="1081753" y="494430"/>
                </a:lnTo>
                <a:lnTo>
                  <a:pt x="1086993" y="492799"/>
                </a:lnTo>
                <a:lnTo>
                  <a:pt x="1086900" y="492501"/>
                </a:lnTo>
                <a:lnTo>
                  <a:pt x="1086774" y="492216"/>
                </a:lnTo>
                <a:close/>
              </a:path>
              <a:path w="1877059" h="819785">
                <a:moveTo>
                  <a:pt x="1086900" y="492501"/>
                </a:moveTo>
                <a:lnTo>
                  <a:pt x="1086993" y="492799"/>
                </a:lnTo>
                <a:lnTo>
                  <a:pt x="1081753" y="494430"/>
                </a:lnTo>
                <a:lnTo>
                  <a:pt x="1087753" y="494430"/>
                </a:lnTo>
                <a:lnTo>
                  <a:pt x="1086900" y="492501"/>
                </a:lnTo>
                <a:close/>
              </a:path>
              <a:path w="1877059" h="819785">
                <a:moveTo>
                  <a:pt x="1086811" y="492216"/>
                </a:moveTo>
                <a:lnTo>
                  <a:pt x="1086900" y="492501"/>
                </a:lnTo>
                <a:lnTo>
                  <a:pt x="1086811" y="492216"/>
                </a:lnTo>
                <a:close/>
              </a:path>
              <a:path w="1877059" h="819785">
                <a:moveTo>
                  <a:pt x="1114178" y="492843"/>
                </a:moveTo>
                <a:lnTo>
                  <a:pt x="1110139" y="503037"/>
                </a:lnTo>
                <a:lnTo>
                  <a:pt x="1120345" y="507071"/>
                </a:lnTo>
                <a:lnTo>
                  <a:pt x="1124384" y="496876"/>
                </a:lnTo>
                <a:lnTo>
                  <a:pt x="1114178" y="492843"/>
                </a:lnTo>
                <a:close/>
              </a:path>
              <a:path w="1877059" h="819785">
                <a:moveTo>
                  <a:pt x="1121603" y="466381"/>
                </a:moveTo>
                <a:lnTo>
                  <a:pt x="1118765" y="476500"/>
                </a:lnTo>
                <a:lnTo>
                  <a:pt x="1129335" y="479457"/>
                </a:lnTo>
                <a:lnTo>
                  <a:pt x="1132292" y="468877"/>
                </a:lnTo>
                <a:lnTo>
                  <a:pt x="1132548" y="467707"/>
                </a:lnTo>
                <a:lnTo>
                  <a:pt x="1126931" y="467707"/>
                </a:lnTo>
                <a:lnTo>
                  <a:pt x="1121569" y="466537"/>
                </a:lnTo>
                <a:lnTo>
                  <a:pt x="1121603" y="466381"/>
                </a:lnTo>
                <a:close/>
              </a:path>
              <a:path w="1877059" h="819785">
                <a:moveTo>
                  <a:pt x="1121646" y="466229"/>
                </a:moveTo>
                <a:lnTo>
                  <a:pt x="1121569" y="466537"/>
                </a:lnTo>
                <a:lnTo>
                  <a:pt x="1126931" y="467707"/>
                </a:lnTo>
                <a:lnTo>
                  <a:pt x="1121646" y="466229"/>
                </a:lnTo>
                <a:close/>
              </a:path>
              <a:path w="1877059" h="819785">
                <a:moveTo>
                  <a:pt x="1132871" y="466229"/>
                </a:moveTo>
                <a:lnTo>
                  <a:pt x="1121646" y="466229"/>
                </a:lnTo>
                <a:lnTo>
                  <a:pt x="1126931" y="467707"/>
                </a:lnTo>
                <a:lnTo>
                  <a:pt x="1132548" y="467707"/>
                </a:lnTo>
                <a:lnTo>
                  <a:pt x="1132871" y="466229"/>
                </a:lnTo>
                <a:close/>
              </a:path>
              <a:path w="1877059" h="819785">
                <a:moveTo>
                  <a:pt x="1134278" y="408411"/>
                </a:moveTo>
                <a:lnTo>
                  <a:pt x="1121603" y="466381"/>
                </a:lnTo>
                <a:lnTo>
                  <a:pt x="1121646" y="466229"/>
                </a:lnTo>
                <a:lnTo>
                  <a:pt x="1132871" y="466229"/>
                </a:lnTo>
                <a:lnTo>
                  <a:pt x="1145003" y="410743"/>
                </a:lnTo>
                <a:lnTo>
                  <a:pt x="1134278" y="408411"/>
                </a:lnTo>
                <a:close/>
              </a:path>
              <a:path w="1877059" h="819785">
                <a:moveTo>
                  <a:pt x="1140349" y="380558"/>
                </a:moveTo>
                <a:lnTo>
                  <a:pt x="1138014" y="391270"/>
                </a:lnTo>
                <a:lnTo>
                  <a:pt x="1148739" y="393602"/>
                </a:lnTo>
                <a:lnTo>
                  <a:pt x="1151074" y="382890"/>
                </a:lnTo>
                <a:lnTo>
                  <a:pt x="1140349" y="380558"/>
                </a:lnTo>
                <a:close/>
              </a:path>
              <a:path w="1877059" h="819785">
                <a:moveTo>
                  <a:pt x="1173670" y="296062"/>
                </a:moveTo>
                <a:lnTo>
                  <a:pt x="1149212" y="339891"/>
                </a:lnTo>
                <a:lnTo>
                  <a:pt x="1144084" y="363418"/>
                </a:lnTo>
                <a:lnTo>
                  <a:pt x="1154809" y="365750"/>
                </a:lnTo>
                <a:lnTo>
                  <a:pt x="1159798" y="342859"/>
                </a:lnTo>
                <a:lnTo>
                  <a:pt x="1154539" y="341218"/>
                </a:lnTo>
                <a:lnTo>
                  <a:pt x="1160291" y="341218"/>
                </a:lnTo>
                <a:lnTo>
                  <a:pt x="1167019" y="319807"/>
                </a:lnTo>
                <a:lnTo>
                  <a:pt x="1162069" y="317253"/>
                </a:lnTo>
                <a:lnTo>
                  <a:pt x="1168271" y="317253"/>
                </a:lnTo>
                <a:lnTo>
                  <a:pt x="1172410" y="309402"/>
                </a:lnTo>
                <a:lnTo>
                  <a:pt x="1172039" y="309402"/>
                </a:lnTo>
                <a:lnTo>
                  <a:pt x="1168343" y="305349"/>
                </a:lnTo>
                <a:lnTo>
                  <a:pt x="1172741" y="305349"/>
                </a:lnTo>
                <a:lnTo>
                  <a:pt x="1172108" y="301924"/>
                </a:lnTo>
                <a:lnTo>
                  <a:pt x="1174752" y="301924"/>
                </a:lnTo>
                <a:lnTo>
                  <a:pt x="1173670" y="296062"/>
                </a:lnTo>
                <a:close/>
              </a:path>
              <a:path w="1877059" h="819785">
                <a:moveTo>
                  <a:pt x="1154539" y="341218"/>
                </a:moveTo>
                <a:lnTo>
                  <a:pt x="1159776" y="342859"/>
                </a:lnTo>
                <a:lnTo>
                  <a:pt x="1159902" y="342384"/>
                </a:lnTo>
                <a:lnTo>
                  <a:pt x="1154539" y="341218"/>
                </a:lnTo>
                <a:close/>
              </a:path>
              <a:path w="1877059" h="819785">
                <a:moveTo>
                  <a:pt x="1159849" y="342626"/>
                </a:moveTo>
                <a:lnTo>
                  <a:pt x="1159776" y="342859"/>
                </a:lnTo>
                <a:lnTo>
                  <a:pt x="1159849" y="342626"/>
                </a:lnTo>
                <a:close/>
              </a:path>
              <a:path w="1877059" h="819785">
                <a:moveTo>
                  <a:pt x="1160291" y="341218"/>
                </a:moveTo>
                <a:lnTo>
                  <a:pt x="1154539" y="341218"/>
                </a:lnTo>
                <a:lnTo>
                  <a:pt x="1159902" y="342384"/>
                </a:lnTo>
                <a:lnTo>
                  <a:pt x="1159849" y="342626"/>
                </a:lnTo>
                <a:lnTo>
                  <a:pt x="1160291" y="341218"/>
                </a:lnTo>
                <a:close/>
              </a:path>
              <a:path w="1877059" h="819785">
                <a:moveTo>
                  <a:pt x="1162069" y="317253"/>
                </a:moveTo>
                <a:lnTo>
                  <a:pt x="1166925" y="319807"/>
                </a:lnTo>
                <a:lnTo>
                  <a:pt x="1167156" y="319368"/>
                </a:lnTo>
                <a:lnTo>
                  <a:pt x="1167305" y="318895"/>
                </a:lnTo>
                <a:lnTo>
                  <a:pt x="1162069" y="317253"/>
                </a:lnTo>
                <a:close/>
              </a:path>
              <a:path w="1877059" h="819785">
                <a:moveTo>
                  <a:pt x="1167156" y="319368"/>
                </a:moveTo>
                <a:lnTo>
                  <a:pt x="1166925" y="319807"/>
                </a:lnTo>
                <a:lnTo>
                  <a:pt x="1167156" y="319368"/>
                </a:lnTo>
                <a:close/>
              </a:path>
              <a:path w="1877059" h="819785">
                <a:moveTo>
                  <a:pt x="1168271" y="317253"/>
                </a:moveTo>
                <a:lnTo>
                  <a:pt x="1162069" y="317253"/>
                </a:lnTo>
                <a:lnTo>
                  <a:pt x="1167305" y="318895"/>
                </a:lnTo>
                <a:lnTo>
                  <a:pt x="1167156" y="319368"/>
                </a:lnTo>
                <a:lnTo>
                  <a:pt x="1168271" y="317253"/>
                </a:lnTo>
                <a:close/>
              </a:path>
              <a:path w="1877059" h="819785">
                <a:moveTo>
                  <a:pt x="1168343" y="305349"/>
                </a:moveTo>
                <a:lnTo>
                  <a:pt x="1172039" y="309402"/>
                </a:lnTo>
                <a:lnTo>
                  <a:pt x="1172751" y="308754"/>
                </a:lnTo>
                <a:lnTo>
                  <a:pt x="1173200" y="307903"/>
                </a:lnTo>
                <a:lnTo>
                  <a:pt x="1168343" y="305349"/>
                </a:lnTo>
                <a:close/>
              </a:path>
              <a:path w="1877059" h="819785">
                <a:moveTo>
                  <a:pt x="1172751" y="308754"/>
                </a:moveTo>
                <a:lnTo>
                  <a:pt x="1172039" y="309402"/>
                </a:lnTo>
                <a:lnTo>
                  <a:pt x="1172410" y="309402"/>
                </a:lnTo>
                <a:lnTo>
                  <a:pt x="1172751" y="308754"/>
                </a:lnTo>
                <a:close/>
              </a:path>
              <a:path w="1877059" h="819785">
                <a:moveTo>
                  <a:pt x="1172741" y="305349"/>
                </a:moveTo>
                <a:lnTo>
                  <a:pt x="1168343" y="305349"/>
                </a:lnTo>
                <a:lnTo>
                  <a:pt x="1173200" y="307903"/>
                </a:lnTo>
                <a:lnTo>
                  <a:pt x="1172751" y="308754"/>
                </a:lnTo>
                <a:lnTo>
                  <a:pt x="1174333" y="307315"/>
                </a:lnTo>
                <a:lnTo>
                  <a:pt x="1173104" y="307315"/>
                </a:lnTo>
                <a:lnTo>
                  <a:pt x="1172741" y="305349"/>
                </a:lnTo>
                <a:close/>
              </a:path>
              <a:path w="1877059" h="819785">
                <a:moveTo>
                  <a:pt x="1172108" y="301924"/>
                </a:moveTo>
                <a:lnTo>
                  <a:pt x="1173104" y="307315"/>
                </a:lnTo>
                <a:lnTo>
                  <a:pt x="1174645" y="307031"/>
                </a:lnTo>
                <a:lnTo>
                  <a:pt x="1175544" y="306213"/>
                </a:lnTo>
                <a:lnTo>
                  <a:pt x="1175424" y="305560"/>
                </a:lnTo>
                <a:lnTo>
                  <a:pt x="1172108" y="301924"/>
                </a:lnTo>
                <a:close/>
              </a:path>
              <a:path w="1877059" h="819785">
                <a:moveTo>
                  <a:pt x="1174645" y="307031"/>
                </a:moveTo>
                <a:lnTo>
                  <a:pt x="1173104" y="307315"/>
                </a:lnTo>
                <a:lnTo>
                  <a:pt x="1174333" y="307315"/>
                </a:lnTo>
                <a:lnTo>
                  <a:pt x="1174645" y="307031"/>
                </a:lnTo>
                <a:close/>
              </a:path>
              <a:path w="1877059" h="819785">
                <a:moveTo>
                  <a:pt x="1175544" y="306213"/>
                </a:moveTo>
                <a:lnTo>
                  <a:pt x="1174645" y="307031"/>
                </a:lnTo>
                <a:lnTo>
                  <a:pt x="1175661" y="306844"/>
                </a:lnTo>
                <a:lnTo>
                  <a:pt x="1175544" y="306213"/>
                </a:lnTo>
                <a:close/>
              </a:path>
              <a:path w="1877059" h="819785">
                <a:moveTo>
                  <a:pt x="1175424" y="305560"/>
                </a:moveTo>
                <a:lnTo>
                  <a:pt x="1175544" y="306213"/>
                </a:lnTo>
                <a:lnTo>
                  <a:pt x="1175804" y="305977"/>
                </a:lnTo>
                <a:lnTo>
                  <a:pt x="1175424" y="305560"/>
                </a:lnTo>
                <a:close/>
              </a:path>
              <a:path w="1877059" h="819785">
                <a:moveTo>
                  <a:pt x="1174752" y="301924"/>
                </a:moveTo>
                <a:lnTo>
                  <a:pt x="1172108" y="301924"/>
                </a:lnTo>
                <a:lnTo>
                  <a:pt x="1175424" y="305560"/>
                </a:lnTo>
                <a:lnTo>
                  <a:pt x="1174752" y="301924"/>
                </a:lnTo>
                <a:close/>
              </a:path>
              <a:path w="1877059" h="819785">
                <a:moveTo>
                  <a:pt x="1195245" y="321347"/>
                </a:moveTo>
                <a:lnTo>
                  <a:pt x="1190932" y="321347"/>
                </a:lnTo>
                <a:lnTo>
                  <a:pt x="1186046" y="323842"/>
                </a:lnTo>
                <a:lnTo>
                  <a:pt x="1186304" y="324650"/>
                </a:lnTo>
                <a:lnTo>
                  <a:pt x="1195245" y="321347"/>
                </a:lnTo>
                <a:close/>
              </a:path>
              <a:path w="1877059" h="819785">
                <a:moveTo>
                  <a:pt x="1185898" y="323553"/>
                </a:moveTo>
                <a:lnTo>
                  <a:pt x="1186005" y="323842"/>
                </a:lnTo>
                <a:lnTo>
                  <a:pt x="1185898" y="323553"/>
                </a:lnTo>
                <a:close/>
              </a:path>
              <a:path w="1877059" h="819785">
                <a:moveTo>
                  <a:pt x="1190932" y="321347"/>
                </a:moveTo>
                <a:lnTo>
                  <a:pt x="1185785" y="323249"/>
                </a:lnTo>
                <a:lnTo>
                  <a:pt x="1185898" y="323553"/>
                </a:lnTo>
                <a:lnTo>
                  <a:pt x="1186046" y="323842"/>
                </a:lnTo>
                <a:lnTo>
                  <a:pt x="1190932" y="321347"/>
                </a:lnTo>
                <a:close/>
              </a:path>
              <a:path w="1877059" h="819785">
                <a:moveTo>
                  <a:pt x="1191504" y="310421"/>
                </a:moveTo>
                <a:lnTo>
                  <a:pt x="1181731" y="315411"/>
                </a:lnTo>
                <a:lnTo>
                  <a:pt x="1185898" y="323553"/>
                </a:lnTo>
                <a:lnTo>
                  <a:pt x="1185785" y="323249"/>
                </a:lnTo>
                <a:lnTo>
                  <a:pt x="1190932" y="321347"/>
                </a:lnTo>
                <a:lnTo>
                  <a:pt x="1195245" y="321347"/>
                </a:lnTo>
                <a:lnTo>
                  <a:pt x="1196599" y="320847"/>
                </a:lnTo>
                <a:lnTo>
                  <a:pt x="1195918" y="319045"/>
                </a:lnTo>
                <a:lnTo>
                  <a:pt x="1191504" y="310421"/>
                </a:lnTo>
                <a:close/>
              </a:path>
              <a:path w="1877059" h="819785">
                <a:moveTo>
                  <a:pt x="1205445" y="345064"/>
                </a:moveTo>
                <a:lnTo>
                  <a:pt x="1199717" y="345064"/>
                </a:lnTo>
                <a:lnTo>
                  <a:pt x="1194570" y="346966"/>
                </a:lnTo>
                <a:lnTo>
                  <a:pt x="1209526" y="396027"/>
                </a:lnTo>
                <a:lnTo>
                  <a:pt x="1213251" y="407817"/>
                </a:lnTo>
                <a:lnTo>
                  <a:pt x="1223718" y="404517"/>
                </a:lnTo>
                <a:lnTo>
                  <a:pt x="1220026" y="392832"/>
                </a:lnTo>
                <a:lnTo>
                  <a:pt x="1205445" y="345064"/>
                </a:lnTo>
                <a:close/>
              </a:path>
              <a:path w="1877059" h="819785">
                <a:moveTo>
                  <a:pt x="1194514" y="346816"/>
                </a:moveTo>
                <a:lnTo>
                  <a:pt x="1194560" y="346966"/>
                </a:lnTo>
                <a:lnTo>
                  <a:pt x="1194514" y="346816"/>
                </a:lnTo>
                <a:close/>
              </a:path>
              <a:path w="1877059" h="819785">
                <a:moveTo>
                  <a:pt x="1199717" y="345064"/>
                </a:moveTo>
                <a:lnTo>
                  <a:pt x="1194467" y="346662"/>
                </a:lnTo>
                <a:lnTo>
                  <a:pt x="1194570" y="346966"/>
                </a:lnTo>
                <a:lnTo>
                  <a:pt x="1199717" y="345064"/>
                </a:lnTo>
                <a:close/>
              </a:path>
              <a:path w="1877059" h="819785">
                <a:moveTo>
                  <a:pt x="1202692" y="337298"/>
                </a:moveTo>
                <a:lnTo>
                  <a:pt x="1192398" y="341103"/>
                </a:lnTo>
                <a:lnTo>
                  <a:pt x="1194514" y="346816"/>
                </a:lnTo>
                <a:lnTo>
                  <a:pt x="1194467" y="346662"/>
                </a:lnTo>
                <a:lnTo>
                  <a:pt x="1199717" y="345064"/>
                </a:lnTo>
                <a:lnTo>
                  <a:pt x="1205445" y="345064"/>
                </a:lnTo>
                <a:lnTo>
                  <a:pt x="1204864" y="343162"/>
                </a:lnTo>
                <a:lnTo>
                  <a:pt x="1202692" y="337298"/>
                </a:lnTo>
                <a:close/>
              </a:path>
              <a:path w="1877059" h="819785">
                <a:moveTo>
                  <a:pt x="1229004" y="421245"/>
                </a:moveTo>
                <a:lnTo>
                  <a:pt x="1218536" y="424545"/>
                </a:lnTo>
                <a:lnTo>
                  <a:pt x="1221840" y="435000"/>
                </a:lnTo>
                <a:lnTo>
                  <a:pt x="1232308" y="431701"/>
                </a:lnTo>
                <a:lnTo>
                  <a:pt x="1229004" y="421245"/>
                </a:lnTo>
                <a:close/>
              </a:path>
              <a:path w="1877059" h="819785">
                <a:moveTo>
                  <a:pt x="1237593" y="448430"/>
                </a:moveTo>
                <a:lnTo>
                  <a:pt x="1227126" y="451729"/>
                </a:lnTo>
                <a:lnTo>
                  <a:pt x="1228474" y="455972"/>
                </a:lnTo>
                <a:lnTo>
                  <a:pt x="1238690" y="480300"/>
                </a:lnTo>
                <a:lnTo>
                  <a:pt x="1262490" y="502121"/>
                </a:lnTo>
                <a:lnTo>
                  <a:pt x="1263565" y="502012"/>
                </a:lnTo>
                <a:lnTo>
                  <a:pt x="1270330" y="499147"/>
                </a:lnTo>
                <a:lnTo>
                  <a:pt x="1270946" y="498720"/>
                </a:lnTo>
                <a:lnTo>
                  <a:pt x="1273024" y="496525"/>
                </a:lnTo>
                <a:lnTo>
                  <a:pt x="1262464" y="496525"/>
                </a:lnTo>
                <a:lnTo>
                  <a:pt x="1262035" y="495515"/>
                </a:lnTo>
                <a:lnTo>
                  <a:pt x="1257444" y="495515"/>
                </a:lnTo>
                <a:lnTo>
                  <a:pt x="1258527" y="490141"/>
                </a:lnTo>
                <a:lnTo>
                  <a:pt x="1259623" y="490141"/>
                </a:lnTo>
                <a:lnTo>
                  <a:pt x="1251169" y="490054"/>
                </a:lnTo>
                <a:lnTo>
                  <a:pt x="1254775" y="485921"/>
                </a:lnTo>
                <a:lnTo>
                  <a:pt x="1255062" y="485921"/>
                </a:lnTo>
                <a:lnTo>
                  <a:pt x="1250096" y="477914"/>
                </a:lnTo>
                <a:lnTo>
                  <a:pt x="1243640" y="477914"/>
                </a:lnTo>
                <a:lnTo>
                  <a:pt x="1248305" y="475027"/>
                </a:lnTo>
                <a:lnTo>
                  <a:pt x="1239551" y="454006"/>
                </a:lnTo>
                <a:lnTo>
                  <a:pt x="1233600" y="454006"/>
                </a:lnTo>
                <a:lnTo>
                  <a:pt x="1238661" y="451885"/>
                </a:lnTo>
                <a:lnTo>
                  <a:pt x="1237593" y="448430"/>
                </a:lnTo>
                <a:close/>
              </a:path>
              <a:path w="1877059" h="819785">
                <a:moveTo>
                  <a:pt x="1261883" y="490816"/>
                </a:moveTo>
                <a:lnTo>
                  <a:pt x="1260884" y="491239"/>
                </a:lnTo>
                <a:lnTo>
                  <a:pt x="1260966" y="491478"/>
                </a:lnTo>
                <a:lnTo>
                  <a:pt x="1260532" y="491975"/>
                </a:lnTo>
                <a:lnTo>
                  <a:pt x="1262464" y="496525"/>
                </a:lnTo>
                <a:lnTo>
                  <a:pt x="1263546" y="491150"/>
                </a:lnTo>
                <a:lnTo>
                  <a:pt x="1261883" y="490816"/>
                </a:lnTo>
                <a:close/>
              </a:path>
              <a:path w="1877059" h="819785">
                <a:moveTo>
                  <a:pt x="1264284" y="489799"/>
                </a:moveTo>
                <a:lnTo>
                  <a:pt x="1261883" y="490816"/>
                </a:lnTo>
                <a:lnTo>
                  <a:pt x="1263546" y="491150"/>
                </a:lnTo>
                <a:lnTo>
                  <a:pt x="1262464" y="496525"/>
                </a:lnTo>
                <a:lnTo>
                  <a:pt x="1273024" y="496525"/>
                </a:lnTo>
                <a:lnTo>
                  <a:pt x="1275036" y="494399"/>
                </a:lnTo>
                <a:lnTo>
                  <a:pt x="1267483" y="494399"/>
                </a:lnTo>
                <a:lnTo>
                  <a:pt x="1263495" y="490633"/>
                </a:lnTo>
                <a:lnTo>
                  <a:pt x="1264284" y="489799"/>
                </a:lnTo>
                <a:close/>
              </a:path>
              <a:path w="1877059" h="819785">
                <a:moveTo>
                  <a:pt x="1258527" y="490141"/>
                </a:moveTo>
                <a:lnTo>
                  <a:pt x="1257444" y="495515"/>
                </a:lnTo>
                <a:lnTo>
                  <a:pt x="1260532" y="491975"/>
                </a:lnTo>
                <a:lnTo>
                  <a:pt x="1260321" y="491478"/>
                </a:lnTo>
                <a:lnTo>
                  <a:pt x="1260884" y="491239"/>
                </a:lnTo>
                <a:lnTo>
                  <a:pt x="1259953" y="490428"/>
                </a:lnTo>
                <a:lnTo>
                  <a:pt x="1258527" y="490141"/>
                </a:lnTo>
                <a:close/>
              </a:path>
              <a:path w="1877059" h="819785">
                <a:moveTo>
                  <a:pt x="1260532" y="491975"/>
                </a:moveTo>
                <a:lnTo>
                  <a:pt x="1257444" y="495515"/>
                </a:lnTo>
                <a:lnTo>
                  <a:pt x="1262035" y="495515"/>
                </a:lnTo>
                <a:lnTo>
                  <a:pt x="1260532" y="491975"/>
                </a:lnTo>
                <a:close/>
              </a:path>
              <a:path w="1877059" h="819785">
                <a:moveTo>
                  <a:pt x="1265341" y="489352"/>
                </a:moveTo>
                <a:lnTo>
                  <a:pt x="1264284" y="489799"/>
                </a:lnTo>
                <a:lnTo>
                  <a:pt x="1263495" y="490633"/>
                </a:lnTo>
                <a:lnTo>
                  <a:pt x="1267483" y="494399"/>
                </a:lnTo>
                <a:lnTo>
                  <a:pt x="1265341" y="489352"/>
                </a:lnTo>
                <a:close/>
              </a:path>
              <a:path w="1877059" h="819785">
                <a:moveTo>
                  <a:pt x="1272294" y="489352"/>
                </a:moveTo>
                <a:lnTo>
                  <a:pt x="1265341" y="489352"/>
                </a:lnTo>
                <a:lnTo>
                  <a:pt x="1267483" y="494399"/>
                </a:lnTo>
                <a:lnTo>
                  <a:pt x="1275036" y="494399"/>
                </a:lnTo>
                <a:lnTo>
                  <a:pt x="1276264" y="493100"/>
                </a:lnTo>
                <a:lnTo>
                  <a:pt x="1272294" y="489352"/>
                </a:lnTo>
                <a:close/>
              </a:path>
              <a:path w="1877059" h="819785">
                <a:moveTo>
                  <a:pt x="1260884" y="491239"/>
                </a:moveTo>
                <a:lnTo>
                  <a:pt x="1260321" y="491478"/>
                </a:lnTo>
                <a:lnTo>
                  <a:pt x="1260532" y="491975"/>
                </a:lnTo>
                <a:lnTo>
                  <a:pt x="1261049" y="491383"/>
                </a:lnTo>
                <a:lnTo>
                  <a:pt x="1260884" y="491239"/>
                </a:lnTo>
                <a:close/>
              </a:path>
              <a:path w="1877059" h="819785">
                <a:moveTo>
                  <a:pt x="1259953" y="490428"/>
                </a:moveTo>
                <a:lnTo>
                  <a:pt x="1260884" y="491239"/>
                </a:lnTo>
                <a:lnTo>
                  <a:pt x="1261883" y="490816"/>
                </a:lnTo>
                <a:lnTo>
                  <a:pt x="1259953" y="490428"/>
                </a:lnTo>
                <a:close/>
              </a:path>
              <a:path w="1877059" h="819785">
                <a:moveTo>
                  <a:pt x="1259623" y="490141"/>
                </a:moveTo>
                <a:lnTo>
                  <a:pt x="1258527" y="490141"/>
                </a:lnTo>
                <a:lnTo>
                  <a:pt x="1259953" y="490428"/>
                </a:lnTo>
                <a:lnTo>
                  <a:pt x="1259623" y="490141"/>
                </a:lnTo>
                <a:close/>
              </a:path>
              <a:path w="1877059" h="819785">
                <a:moveTo>
                  <a:pt x="1254775" y="485921"/>
                </a:moveTo>
                <a:lnTo>
                  <a:pt x="1251169" y="490054"/>
                </a:lnTo>
                <a:lnTo>
                  <a:pt x="1255835" y="487167"/>
                </a:lnTo>
                <a:lnTo>
                  <a:pt x="1255399" y="486465"/>
                </a:lnTo>
                <a:lnTo>
                  <a:pt x="1254775" y="485921"/>
                </a:lnTo>
                <a:close/>
              </a:path>
              <a:path w="1877059" h="819785">
                <a:moveTo>
                  <a:pt x="1255399" y="486465"/>
                </a:moveTo>
                <a:lnTo>
                  <a:pt x="1255835" y="487167"/>
                </a:lnTo>
                <a:lnTo>
                  <a:pt x="1251169" y="490054"/>
                </a:lnTo>
                <a:lnTo>
                  <a:pt x="1259523" y="490054"/>
                </a:lnTo>
                <a:lnTo>
                  <a:pt x="1255399" y="486465"/>
                </a:lnTo>
                <a:close/>
              </a:path>
              <a:path w="1877059" h="819785">
                <a:moveTo>
                  <a:pt x="1268287" y="485569"/>
                </a:moveTo>
                <a:lnTo>
                  <a:pt x="1264284" y="489799"/>
                </a:lnTo>
                <a:lnTo>
                  <a:pt x="1265341" y="489352"/>
                </a:lnTo>
                <a:lnTo>
                  <a:pt x="1272294" y="489352"/>
                </a:lnTo>
                <a:lnTo>
                  <a:pt x="1268287" y="485569"/>
                </a:lnTo>
                <a:close/>
              </a:path>
              <a:path w="1877059" h="819785">
                <a:moveTo>
                  <a:pt x="1255062" y="485921"/>
                </a:moveTo>
                <a:lnTo>
                  <a:pt x="1254775" y="485921"/>
                </a:lnTo>
                <a:lnTo>
                  <a:pt x="1255399" y="486465"/>
                </a:lnTo>
                <a:lnTo>
                  <a:pt x="1255062" y="485921"/>
                </a:lnTo>
                <a:close/>
              </a:path>
              <a:path w="1877059" h="819785">
                <a:moveTo>
                  <a:pt x="1248305" y="475027"/>
                </a:moveTo>
                <a:lnTo>
                  <a:pt x="1243640" y="477914"/>
                </a:lnTo>
                <a:lnTo>
                  <a:pt x="1248701" y="475794"/>
                </a:lnTo>
                <a:lnTo>
                  <a:pt x="1248533" y="475395"/>
                </a:lnTo>
                <a:lnTo>
                  <a:pt x="1248305" y="475027"/>
                </a:lnTo>
                <a:close/>
              </a:path>
              <a:path w="1877059" h="819785">
                <a:moveTo>
                  <a:pt x="1248533" y="475395"/>
                </a:moveTo>
                <a:lnTo>
                  <a:pt x="1248701" y="475794"/>
                </a:lnTo>
                <a:lnTo>
                  <a:pt x="1243640" y="477914"/>
                </a:lnTo>
                <a:lnTo>
                  <a:pt x="1250096" y="477914"/>
                </a:lnTo>
                <a:lnTo>
                  <a:pt x="1248533" y="475395"/>
                </a:lnTo>
                <a:close/>
              </a:path>
              <a:path w="1877059" h="819785">
                <a:moveTo>
                  <a:pt x="1279385" y="461643"/>
                </a:moveTo>
                <a:lnTo>
                  <a:pt x="1275342" y="471835"/>
                </a:lnTo>
                <a:lnTo>
                  <a:pt x="1285546" y="475874"/>
                </a:lnTo>
                <a:lnTo>
                  <a:pt x="1289590" y="465682"/>
                </a:lnTo>
                <a:lnTo>
                  <a:pt x="1279385" y="461643"/>
                </a:lnTo>
                <a:close/>
              </a:path>
              <a:path w="1877059" h="819785">
                <a:moveTo>
                  <a:pt x="1248379" y="475027"/>
                </a:moveTo>
                <a:lnTo>
                  <a:pt x="1248533" y="475395"/>
                </a:lnTo>
                <a:lnTo>
                  <a:pt x="1248379" y="475027"/>
                </a:lnTo>
                <a:close/>
              </a:path>
              <a:path w="1877059" h="819785">
                <a:moveTo>
                  <a:pt x="1238661" y="451885"/>
                </a:moveTo>
                <a:lnTo>
                  <a:pt x="1233600" y="454006"/>
                </a:lnTo>
                <a:lnTo>
                  <a:pt x="1238834" y="452356"/>
                </a:lnTo>
                <a:lnTo>
                  <a:pt x="1238661" y="451885"/>
                </a:lnTo>
                <a:close/>
              </a:path>
              <a:path w="1877059" h="819785">
                <a:moveTo>
                  <a:pt x="1238758" y="452116"/>
                </a:moveTo>
                <a:lnTo>
                  <a:pt x="1238834" y="452356"/>
                </a:lnTo>
                <a:lnTo>
                  <a:pt x="1233600" y="454006"/>
                </a:lnTo>
                <a:lnTo>
                  <a:pt x="1239551" y="454006"/>
                </a:lnTo>
                <a:lnTo>
                  <a:pt x="1238758" y="452116"/>
                </a:lnTo>
                <a:close/>
              </a:path>
              <a:path w="1877059" h="819785">
                <a:moveTo>
                  <a:pt x="1238685" y="451885"/>
                </a:moveTo>
                <a:lnTo>
                  <a:pt x="1238758" y="452116"/>
                </a:lnTo>
                <a:lnTo>
                  <a:pt x="1238685" y="451885"/>
                </a:lnTo>
                <a:close/>
              </a:path>
              <a:path w="1877059" h="819785">
                <a:moveTo>
                  <a:pt x="1304919" y="378249"/>
                </a:moveTo>
                <a:lnTo>
                  <a:pt x="1292352" y="420495"/>
                </a:lnTo>
                <a:lnTo>
                  <a:pt x="1284741" y="445417"/>
                </a:lnTo>
                <a:lnTo>
                  <a:pt x="1295240" y="448616"/>
                </a:lnTo>
                <a:lnTo>
                  <a:pt x="1302851" y="423694"/>
                </a:lnTo>
                <a:lnTo>
                  <a:pt x="1315441" y="381371"/>
                </a:lnTo>
                <a:lnTo>
                  <a:pt x="1304919" y="378249"/>
                </a:lnTo>
                <a:close/>
              </a:path>
              <a:path w="1877059" h="819785">
                <a:moveTo>
                  <a:pt x="1365043" y="352039"/>
                </a:moveTo>
                <a:lnTo>
                  <a:pt x="1359093" y="352039"/>
                </a:lnTo>
                <a:lnTo>
                  <a:pt x="1354280" y="354672"/>
                </a:lnTo>
                <a:lnTo>
                  <a:pt x="1354334" y="354872"/>
                </a:lnTo>
                <a:lnTo>
                  <a:pt x="1362320" y="373748"/>
                </a:lnTo>
                <a:lnTo>
                  <a:pt x="1372431" y="369481"/>
                </a:lnTo>
                <a:lnTo>
                  <a:pt x="1365043" y="352039"/>
                </a:lnTo>
                <a:close/>
              </a:path>
              <a:path w="1877059" h="819785">
                <a:moveTo>
                  <a:pt x="1313948" y="350598"/>
                </a:moveTo>
                <a:lnTo>
                  <a:pt x="1311223" y="357057"/>
                </a:lnTo>
                <a:lnTo>
                  <a:pt x="1309921" y="361435"/>
                </a:lnTo>
                <a:lnTo>
                  <a:pt x="1320443" y="364557"/>
                </a:lnTo>
                <a:lnTo>
                  <a:pt x="1321515" y="360950"/>
                </a:lnTo>
                <a:lnTo>
                  <a:pt x="1316426" y="358813"/>
                </a:lnTo>
                <a:lnTo>
                  <a:pt x="1322385" y="358813"/>
                </a:lnTo>
                <a:lnTo>
                  <a:pt x="1324056" y="354872"/>
                </a:lnTo>
                <a:lnTo>
                  <a:pt x="1313948" y="350598"/>
                </a:lnTo>
                <a:close/>
              </a:path>
              <a:path w="1877059" h="819785">
                <a:moveTo>
                  <a:pt x="1316426" y="358813"/>
                </a:moveTo>
                <a:lnTo>
                  <a:pt x="1321480" y="360950"/>
                </a:lnTo>
                <a:lnTo>
                  <a:pt x="1321600" y="360668"/>
                </a:lnTo>
                <a:lnTo>
                  <a:pt x="1321687" y="360375"/>
                </a:lnTo>
                <a:lnTo>
                  <a:pt x="1316426" y="358813"/>
                </a:lnTo>
                <a:close/>
              </a:path>
              <a:path w="1877059" h="819785">
                <a:moveTo>
                  <a:pt x="1321600" y="360668"/>
                </a:moveTo>
                <a:lnTo>
                  <a:pt x="1321480" y="360950"/>
                </a:lnTo>
                <a:lnTo>
                  <a:pt x="1321600" y="360668"/>
                </a:lnTo>
                <a:close/>
              </a:path>
              <a:path w="1877059" h="819785">
                <a:moveTo>
                  <a:pt x="1322385" y="358813"/>
                </a:moveTo>
                <a:lnTo>
                  <a:pt x="1316426" y="358813"/>
                </a:lnTo>
                <a:lnTo>
                  <a:pt x="1321687" y="360375"/>
                </a:lnTo>
                <a:lnTo>
                  <a:pt x="1321600" y="360668"/>
                </a:lnTo>
                <a:lnTo>
                  <a:pt x="1322385" y="358813"/>
                </a:lnTo>
                <a:close/>
              </a:path>
              <a:path w="1877059" h="819785">
                <a:moveTo>
                  <a:pt x="1354146" y="354427"/>
                </a:moveTo>
                <a:lnTo>
                  <a:pt x="1354249" y="354672"/>
                </a:lnTo>
                <a:lnTo>
                  <a:pt x="1354146" y="354427"/>
                </a:lnTo>
                <a:close/>
              </a:path>
              <a:path w="1877059" h="819785">
                <a:moveTo>
                  <a:pt x="1359093" y="352039"/>
                </a:moveTo>
                <a:lnTo>
                  <a:pt x="1354038" y="354173"/>
                </a:lnTo>
                <a:lnTo>
                  <a:pt x="1354146" y="354427"/>
                </a:lnTo>
                <a:lnTo>
                  <a:pt x="1354280" y="354672"/>
                </a:lnTo>
                <a:lnTo>
                  <a:pt x="1359093" y="352039"/>
                </a:lnTo>
                <a:close/>
              </a:path>
              <a:path w="1877059" h="819785">
                <a:moveTo>
                  <a:pt x="1357822" y="338310"/>
                </a:moveTo>
                <a:lnTo>
                  <a:pt x="1351564" y="338310"/>
                </a:lnTo>
                <a:lnTo>
                  <a:pt x="1347339" y="341808"/>
                </a:lnTo>
                <a:lnTo>
                  <a:pt x="1354146" y="354427"/>
                </a:lnTo>
                <a:lnTo>
                  <a:pt x="1354038" y="354173"/>
                </a:lnTo>
                <a:lnTo>
                  <a:pt x="1359093" y="352039"/>
                </a:lnTo>
                <a:lnTo>
                  <a:pt x="1365043" y="352039"/>
                </a:lnTo>
                <a:lnTo>
                  <a:pt x="1363996" y="349568"/>
                </a:lnTo>
                <a:lnTo>
                  <a:pt x="1357822" y="338310"/>
                </a:lnTo>
                <a:close/>
              </a:path>
              <a:path w="1877059" h="819785">
                <a:moveTo>
                  <a:pt x="1347003" y="341403"/>
                </a:moveTo>
                <a:lnTo>
                  <a:pt x="1347225" y="341808"/>
                </a:lnTo>
                <a:lnTo>
                  <a:pt x="1347003" y="341403"/>
                </a:lnTo>
                <a:close/>
              </a:path>
              <a:path w="1877059" h="819785">
                <a:moveTo>
                  <a:pt x="1351564" y="338310"/>
                </a:moveTo>
                <a:lnTo>
                  <a:pt x="1346751" y="340943"/>
                </a:lnTo>
                <a:lnTo>
                  <a:pt x="1347003" y="341403"/>
                </a:lnTo>
                <a:lnTo>
                  <a:pt x="1347339" y="341808"/>
                </a:lnTo>
                <a:lnTo>
                  <a:pt x="1351564" y="338310"/>
                </a:lnTo>
                <a:close/>
              </a:path>
              <a:path w="1877059" h="819785">
                <a:moveTo>
                  <a:pt x="1341683" y="334995"/>
                </a:moveTo>
                <a:lnTo>
                  <a:pt x="1347003" y="341403"/>
                </a:lnTo>
                <a:lnTo>
                  <a:pt x="1346751" y="340943"/>
                </a:lnTo>
                <a:lnTo>
                  <a:pt x="1351564" y="338310"/>
                </a:lnTo>
                <a:lnTo>
                  <a:pt x="1357822" y="338310"/>
                </a:lnTo>
                <a:lnTo>
                  <a:pt x="1356271" y="335483"/>
                </a:lnTo>
                <a:lnTo>
                  <a:pt x="1342519" y="335483"/>
                </a:lnTo>
                <a:lnTo>
                  <a:pt x="1341683" y="334995"/>
                </a:lnTo>
                <a:close/>
              </a:path>
              <a:path w="1877059" h="819785">
                <a:moveTo>
                  <a:pt x="1341100" y="322294"/>
                </a:moveTo>
                <a:lnTo>
                  <a:pt x="1322091" y="333970"/>
                </a:lnTo>
                <a:lnTo>
                  <a:pt x="1331217" y="340063"/>
                </a:lnTo>
                <a:lnTo>
                  <a:pt x="1333859" y="336115"/>
                </a:lnTo>
                <a:lnTo>
                  <a:pt x="1333446" y="336115"/>
                </a:lnTo>
                <a:lnTo>
                  <a:pt x="1330230" y="331673"/>
                </a:lnTo>
                <a:lnTo>
                  <a:pt x="1335414" y="331673"/>
                </a:lnTo>
                <a:lnTo>
                  <a:pt x="1335250" y="328047"/>
                </a:lnTo>
                <a:lnTo>
                  <a:pt x="1340136" y="328047"/>
                </a:lnTo>
                <a:lnTo>
                  <a:pt x="1340269" y="327820"/>
                </a:lnTo>
                <a:lnTo>
                  <a:pt x="1349985" y="327820"/>
                </a:lnTo>
                <a:lnTo>
                  <a:pt x="1349102" y="326755"/>
                </a:lnTo>
                <a:lnTo>
                  <a:pt x="1348617" y="326344"/>
                </a:lnTo>
                <a:lnTo>
                  <a:pt x="1342106" y="322542"/>
                </a:lnTo>
                <a:lnTo>
                  <a:pt x="1341100" y="322294"/>
                </a:lnTo>
                <a:close/>
              </a:path>
              <a:path w="1877059" h="819785">
                <a:moveTo>
                  <a:pt x="1330230" y="331673"/>
                </a:moveTo>
                <a:lnTo>
                  <a:pt x="1333446" y="336115"/>
                </a:lnTo>
                <a:lnTo>
                  <a:pt x="1334245" y="335538"/>
                </a:lnTo>
                <a:lnTo>
                  <a:pt x="1334793" y="334719"/>
                </a:lnTo>
                <a:lnTo>
                  <a:pt x="1330230" y="331673"/>
                </a:lnTo>
                <a:close/>
              </a:path>
              <a:path w="1877059" h="819785">
                <a:moveTo>
                  <a:pt x="1334245" y="335538"/>
                </a:moveTo>
                <a:lnTo>
                  <a:pt x="1333446" y="336115"/>
                </a:lnTo>
                <a:lnTo>
                  <a:pt x="1333859" y="336115"/>
                </a:lnTo>
                <a:lnTo>
                  <a:pt x="1334245" y="335538"/>
                </a:lnTo>
                <a:close/>
              </a:path>
              <a:path w="1877059" h="819785">
                <a:moveTo>
                  <a:pt x="1335414" y="331673"/>
                </a:moveTo>
                <a:lnTo>
                  <a:pt x="1330230" y="331673"/>
                </a:lnTo>
                <a:lnTo>
                  <a:pt x="1334793" y="334719"/>
                </a:lnTo>
                <a:lnTo>
                  <a:pt x="1334245" y="335538"/>
                </a:lnTo>
                <a:lnTo>
                  <a:pt x="1337034" y="333523"/>
                </a:lnTo>
                <a:lnTo>
                  <a:pt x="1335498" y="333523"/>
                </a:lnTo>
                <a:lnTo>
                  <a:pt x="1335414" y="331673"/>
                </a:lnTo>
                <a:close/>
              </a:path>
              <a:path w="1877059" h="819785">
                <a:moveTo>
                  <a:pt x="1345289" y="330750"/>
                </a:moveTo>
                <a:lnTo>
                  <a:pt x="1341064" y="334249"/>
                </a:lnTo>
                <a:lnTo>
                  <a:pt x="1341683" y="334995"/>
                </a:lnTo>
                <a:lnTo>
                  <a:pt x="1342519" y="335483"/>
                </a:lnTo>
                <a:lnTo>
                  <a:pt x="1345289" y="330750"/>
                </a:lnTo>
                <a:close/>
              </a:path>
              <a:path w="1877059" h="819785">
                <a:moveTo>
                  <a:pt x="1352418" y="330750"/>
                </a:moveTo>
                <a:lnTo>
                  <a:pt x="1345289" y="330750"/>
                </a:lnTo>
                <a:lnTo>
                  <a:pt x="1342519" y="335483"/>
                </a:lnTo>
                <a:lnTo>
                  <a:pt x="1356271" y="335483"/>
                </a:lnTo>
                <a:lnTo>
                  <a:pt x="1355942" y="334995"/>
                </a:lnTo>
                <a:lnTo>
                  <a:pt x="1352418" y="330750"/>
                </a:lnTo>
                <a:close/>
              </a:path>
              <a:path w="1877059" h="819785">
                <a:moveTo>
                  <a:pt x="1349985" y="327820"/>
                </a:moveTo>
                <a:lnTo>
                  <a:pt x="1340269" y="327820"/>
                </a:lnTo>
                <a:lnTo>
                  <a:pt x="1340518" y="333296"/>
                </a:lnTo>
                <a:lnTo>
                  <a:pt x="1338899" y="333369"/>
                </a:lnTo>
                <a:lnTo>
                  <a:pt x="1341683" y="334995"/>
                </a:lnTo>
                <a:lnTo>
                  <a:pt x="1341064" y="334249"/>
                </a:lnTo>
                <a:lnTo>
                  <a:pt x="1345289" y="330750"/>
                </a:lnTo>
                <a:lnTo>
                  <a:pt x="1352418" y="330750"/>
                </a:lnTo>
                <a:lnTo>
                  <a:pt x="1349985" y="327820"/>
                </a:lnTo>
                <a:close/>
              </a:path>
              <a:path w="1877059" h="819785">
                <a:moveTo>
                  <a:pt x="1335250" y="328047"/>
                </a:moveTo>
                <a:lnTo>
                  <a:pt x="1335498" y="333523"/>
                </a:lnTo>
                <a:lnTo>
                  <a:pt x="1337137" y="333449"/>
                </a:lnTo>
                <a:lnTo>
                  <a:pt x="1337986" y="332836"/>
                </a:lnTo>
                <a:lnTo>
                  <a:pt x="1337500" y="332552"/>
                </a:lnTo>
                <a:lnTo>
                  <a:pt x="1337952" y="331780"/>
                </a:lnTo>
                <a:lnTo>
                  <a:pt x="1335250" y="328047"/>
                </a:lnTo>
                <a:close/>
              </a:path>
              <a:path w="1877059" h="819785">
                <a:moveTo>
                  <a:pt x="1337137" y="333449"/>
                </a:moveTo>
                <a:lnTo>
                  <a:pt x="1335498" y="333523"/>
                </a:lnTo>
                <a:lnTo>
                  <a:pt x="1337034" y="333523"/>
                </a:lnTo>
                <a:close/>
              </a:path>
              <a:path w="1877059" h="819785">
                <a:moveTo>
                  <a:pt x="1337986" y="332836"/>
                </a:moveTo>
                <a:lnTo>
                  <a:pt x="1337137" y="333449"/>
                </a:lnTo>
                <a:lnTo>
                  <a:pt x="1338899" y="333369"/>
                </a:lnTo>
                <a:lnTo>
                  <a:pt x="1337986" y="332836"/>
                </a:lnTo>
                <a:close/>
              </a:path>
              <a:path w="1877059" h="819785">
                <a:moveTo>
                  <a:pt x="1340269" y="327820"/>
                </a:moveTo>
                <a:lnTo>
                  <a:pt x="1337952" y="331780"/>
                </a:lnTo>
                <a:lnTo>
                  <a:pt x="1338466" y="332489"/>
                </a:lnTo>
                <a:lnTo>
                  <a:pt x="1337986" y="332836"/>
                </a:lnTo>
                <a:lnTo>
                  <a:pt x="1338899" y="333369"/>
                </a:lnTo>
                <a:lnTo>
                  <a:pt x="1340518" y="333296"/>
                </a:lnTo>
                <a:lnTo>
                  <a:pt x="1340269" y="327820"/>
                </a:lnTo>
                <a:close/>
              </a:path>
              <a:path w="1877059" h="819785">
                <a:moveTo>
                  <a:pt x="1337952" y="331780"/>
                </a:moveTo>
                <a:lnTo>
                  <a:pt x="1337500" y="332552"/>
                </a:lnTo>
                <a:lnTo>
                  <a:pt x="1337986" y="332836"/>
                </a:lnTo>
                <a:lnTo>
                  <a:pt x="1338466" y="332489"/>
                </a:lnTo>
                <a:lnTo>
                  <a:pt x="1337952" y="331780"/>
                </a:lnTo>
                <a:close/>
              </a:path>
              <a:path w="1877059" h="819785">
                <a:moveTo>
                  <a:pt x="1340136" y="328047"/>
                </a:moveTo>
                <a:lnTo>
                  <a:pt x="1335250" y="328047"/>
                </a:lnTo>
                <a:lnTo>
                  <a:pt x="1337952" y="331780"/>
                </a:lnTo>
                <a:lnTo>
                  <a:pt x="1340136" y="328047"/>
                </a:lnTo>
                <a:close/>
              </a:path>
              <a:path w="1877059" h="819785">
                <a:moveTo>
                  <a:pt x="1379164" y="385769"/>
                </a:moveTo>
                <a:lnTo>
                  <a:pt x="1368991" y="389887"/>
                </a:lnTo>
                <a:lnTo>
                  <a:pt x="1373113" y="400047"/>
                </a:lnTo>
                <a:lnTo>
                  <a:pt x="1383286" y="395930"/>
                </a:lnTo>
                <a:lnTo>
                  <a:pt x="1379164" y="385769"/>
                </a:lnTo>
                <a:close/>
              </a:path>
              <a:path w="1877059" h="819785">
                <a:moveTo>
                  <a:pt x="1389882" y="412187"/>
                </a:moveTo>
                <a:lnTo>
                  <a:pt x="1394267" y="452188"/>
                </a:lnTo>
                <a:lnTo>
                  <a:pt x="1416164" y="479330"/>
                </a:lnTo>
                <a:lnTo>
                  <a:pt x="1419276" y="472943"/>
                </a:lnTo>
                <a:lnTo>
                  <a:pt x="1415566" y="472943"/>
                </a:lnTo>
                <a:lnTo>
                  <a:pt x="1417967" y="468014"/>
                </a:lnTo>
                <a:lnTo>
                  <a:pt x="1418487" y="468014"/>
                </a:lnTo>
                <a:lnTo>
                  <a:pt x="1415482" y="464741"/>
                </a:lnTo>
                <a:lnTo>
                  <a:pt x="1408036" y="464741"/>
                </a:lnTo>
                <a:lnTo>
                  <a:pt x="1412081" y="461036"/>
                </a:lnTo>
                <a:lnTo>
                  <a:pt x="1412220" y="461036"/>
                </a:lnTo>
                <a:lnTo>
                  <a:pt x="1405625" y="449877"/>
                </a:lnTo>
                <a:lnTo>
                  <a:pt x="1399251" y="449877"/>
                </a:lnTo>
                <a:lnTo>
                  <a:pt x="1403978" y="447091"/>
                </a:lnTo>
                <a:lnTo>
                  <a:pt x="1389882" y="412187"/>
                </a:lnTo>
                <a:close/>
              </a:path>
              <a:path w="1877059" h="819785">
                <a:moveTo>
                  <a:pt x="1417967" y="468014"/>
                </a:moveTo>
                <a:lnTo>
                  <a:pt x="1415566" y="472943"/>
                </a:lnTo>
                <a:lnTo>
                  <a:pt x="1419611" y="469238"/>
                </a:lnTo>
                <a:lnTo>
                  <a:pt x="1418905" y="468469"/>
                </a:lnTo>
                <a:lnTo>
                  <a:pt x="1417967" y="468014"/>
                </a:lnTo>
                <a:close/>
              </a:path>
              <a:path w="1877059" h="819785">
                <a:moveTo>
                  <a:pt x="1418905" y="468469"/>
                </a:moveTo>
                <a:lnTo>
                  <a:pt x="1419611" y="469238"/>
                </a:lnTo>
                <a:lnTo>
                  <a:pt x="1415566" y="472943"/>
                </a:lnTo>
                <a:lnTo>
                  <a:pt x="1419276" y="472943"/>
                </a:lnTo>
                <a:lnTo>
                  <a:pt x="1420967" y="469472"/>
                </a:lnTo>
                <a:lnTo>
                  <a:pt x="1418905" y="468469"/>
                </a:lnTo>
                <a:close/>
              </a:path>
              <a:path w="1877059" h="819785">
                <a:moveTo>
                  <a:pt x="1418487" y="468014"/>
                </a:moveTo>
                <a:lnTo>
                  <a:pt x="1417967" y="468014"/>
                </a:lnTo>
                <a:lnTo>
                  <a:pt x="1418905" y="468469"/>
                </a:lnTo>
                <a:lnTo>
                  <a:pt x="1418487" y="468014"/>
                </a:lnTo>
                <a:close/>
              </a:path>
              <a:path w="1877059" h="819785">
                <a:moveTo>
                  <a:pt x="1412081" y="461036"/>
                </a:moveTo>
                <a:lnTo>
                  <a:pt x="1408036" y="464741"/>
                </a:lnTo>
                <a:lnTo>
                  <a:pt x="1412762" y="461954"/>
                </a:lnTo>
                <a:lnTo>
                  <a:pt x="1412470" y="461460"/>
                </a:lnTo>
                <a:lnTo>
                  <a:pt x="1412081" y="461036"/>
                </a:lnTo>
                <a:close/>
              </a:path>
              <a:path w="1877059" h="819785">
                <a:moveTo>
                  <a:pt x="1412470" y="461460"/>
                </a:moveTo>
                <a:lnTo>
                  <a:pt x="1412762" y="461954"/>
                </a:lnTo>
                <a:lnTo>
                  <a:pt x="1408036" y="464741"/>
                </a:lnTo>
                <a:lnTo>
                  <a:pt x="1415482" y="464741"/>
                </a:lnTo>
                <a:lnTo>
                  <a:pt x="1412470" y="461460"/>
                </a:lnTo>
                <a:close/>
              </a:path>
              <a:path w="1877059" h="819785">
                <a:moveTo>
                  <a:pt x="1412220" y="461036"/>
                </a:moveTo>
                <a:lnTo>
                  <a:pt x="1412081" y="461036"/>
                </a:lnTo>
                <a:lnTo>
                  <a:pt x="1412470" y="461460"/>
                </a:lnTo>
                <a:lnTo>
                  <a:pt x="1412220" y="461036"/>
                </a:lnTo>
                <a:close/>
              </a:path>
              <a:path w="1877059" h="819785">
                <a:moveTo>
                  <a:pt x="1403978" y="447091"/>
                </a:moveTo>
                <a:lnTo>
                  <a:pt x="1399251" y="449877"/>
                </a:lnTo>
                <a:lnTo>
                  <a:pt x="1404338" y="447819"/>
                </a:lnTo>
                <a:lnTo>
                  <a:pt x="1404185" y="447441"/>
                </a:lnTo>
                <a:lnTo>
                  <a:pt x="1403978" y="447091"/>
                </a:lnTo>
                <a:close/>
              </a:path>
              <a:path w="1877059" h="819785">
                <a:moveTo>
                  <a:pt x="1404185" y="447441"/>
                </a:moveTo>
                <a:lnTo>
                  <a:pt x="1404338" y="447819"/>
                </a:lnTo>
                <a:lnTo>
                  <a:pt x="1399251" y="449877"/>
                </a:lnTo>
                <a:lnTo>
                  <a:pt x="1405625" y="449877"/>
                </a:lnTo>
                <a:lnTo>
                  <a:pt x="1404185" y="447441"/>
                </a:lnTo>
                <a:close/>
              </a:path>
              <a:path w="1877059" h="819785">
                <a:moveTo>
                  <a:pt x="1404042" y="447091"/>
                </a:moveTo>
                <a:lnTo>
                  <a:pt x="1404185" y="447441"/>
                </a:lnTo>
                <a:lnTo>
                  <a:pt x="1404042" y="447091"/>
                </a:lnTo>
                <a:close/>
              </a:path>
              <a:path w="1877059" h="819785">
                <a:moveTo>
                  <a:pt x="1433774" y="463259"/>
                </a:moveTo>
                <a:lnTo>
                  <a:pt x="1430140" y="467075"/>
                </a:lnTo>
                <a:lnTo>
                  <a:pt x="1438094" y="474630"/>
                </a:lnTo>
                <a:lnTo>
                  <a:pt x="1442401" y="470107"/>
                </a:lnTo>
                <a:lnTo>
                  <a:pt x="1442637" y="469799"/>
                </a:lnTo>
                <a:lnTo>
                  <a:pt x="1444582" y="466612"/>
                </a:lnTo>
                <a:lnTo>
                  <a:pt x="1438154" y="466612"/>
                </a:lnTo>
                <a:lnTo>
                  <a:pt x="1433469" y="463758"/>
                </a:lnTo>
                <a:lnTo>
                  <a:pt x="1433774" y="463259"/>
                </a:lnTo>
                <a:close/>
              </a:path>
              <a:path w="1877059" h="819785">
                <a:moveTo>
                  <a:pt x="1434177" y="462835"/>
                </a:moveTo>
                <a:lnTo>
                  <a:pt x="1433774" y="463259"/>
                </a:lnTo>
                <a:lnTo>
                  <a:pt x="1433469" y="463758"/>
                </a:lnTo>
                <a:lnTo>
                  <a:pt x="1438154" y="466612"/>
                </a:lnTo>
                <a:lnTo>
                  <a:pt x="1434177" y="462835"/>
                </a:lnTo>
                <a:close/>
              </a:path>
              <a:path w="1877059" h="819785">
                <a:moveTo>
                  <a:pt x="1441783" y="462835"/>
                </a:moveTo>
                <a:lnTo>
                  <a:pt x="1434177" y="462835"/>
                </a:lnTo>
                <a:lnTo>
                  <a:pt x="1438154" y="466612"/>
                </a:lnTo>
                <a:lnTo>
                  <a:pt x="1444582" y="466612"/>
                </a:lnTo>
                <a:lnTo>
                  <a:pt x="1445505" y="465101"/>
                </a:lnTo>
                <a:lnTo>
                  <a:pt x="1441783" y="462835"/>
                </a:lnTo>
                <a:close/>
              </a:path>
              <a:path w="1877059" h="819785">
                <a:moveTo>
                  <a:pt x="1436133" y="459393"/>
                </a:moveTo>
                <a:lnTo>
                  <a:pt x="1433774" y="463259"/>
                </a:lnTo>
                <a:lnTo>
                  <a:pt x="1434177" y="462835"/>
                </a:lnTo>
                <a:lnTo>
                  <a:pt x="1441783" y="462835"/>
                </a:lnTo>
                <a:lnTo>
                  <a:pt x="1436133" y="459393"/>
                </a:lnTo>
                <a:close/>
              </a:path>
              <a:path w="1877059" h="819785">
                <a:moveTo>
                  <a:pt x="1450684" y="429727"/>
                </a:moveTo>
                <a:lnTo>
                  <a:pt x="1444036" y="444547"/>
                </a:lnTo>
                <a:lnTo>
                  <a:pt x="1454052" y="449029"/>
                </a:lnTo>
                <a:lnTo>
                  <a:pt x="1460790" y="434005"/>
                </a:lnTo>
                <a:lnTo>
                  <a:pt x="1461668" y="431899"/>
                </a:lnTo>
                <a:lnTo>
                  <a:pt x="1455723" y="431899"/>
                </a:lnTo>
                <a:lnTo>
                  <a:pt x="1450657" y="429792"/>
                </a:lnTo>
                <a:close/>
              </a:path>
              <a:path w="1877059" h="819785">
                <a:moveTo>
                  <a:pt x="1450715" y="429657"/>
                </a:moveTo>
                <a:lnTo>
                  <a:pt x="1450657" y="429792"/>
                </a:lnTo>
                <a:lnTo>
                  <a:pt x="1455723" y="431899"/>
                </a:lnTo>
                <a:lnTo>
                  <a:pt x="1450715" y="429657"/>
                </a:lnTo>
                <a:close/>
              </a:path>
              <a:path w="1877059" h="819785">
                <a:moveTo>
                  <a:pt x="1462602" y="429657"/>
                </a:moveTo>
                <a:lnTo>
                  <a:pt x="1450715" y="429657"/>
                </a:lnTo>
                <a:lnTo>
                  <a:pt x="1455723" y="431899"/>
                </a:lnTo>
                <a:lnTo>
                  <a:pt x="1461668" y="431899"/>
                </a:lnTo>
                <a:lnTo>
                  <a:pt x="1462602" y="429657"/>
                </a:lnTo>
                <a:close/>
              </a:path>
              <a:path w="1877059" h="819785">
                <a:moveTo>
                  <a:pt x="1471378" y="380076"/>
                </a:moveTo>
                <a:lnTo>
                  <a:pt x="1450684" y="429727"/>
                </a:lnTo>
                <a:lnTo>
                  <a:pt x="1462602" y="429657"/>
                </a:lnTo>
                <a:lnTo>
                  <a:pt x="1481511" y="384289"/>
                </a:lnTo>
                <a:lnTo>
                  <a:pt x="1471378" y="380076"/>
                </a:lnTo>
                <a:close/>
              </a:path>
              <a:path w="1877059" h="819785">
                <a:moveTo>
                  <a:pt x="1484717" y="366622"/>
                </a:moveTo>
                <a:lnTo>
                  <a:pt x="1487834" y="368792"/>
                </a:lnTo>
                <a:lnTo>
                  <a:pt x="1488321" y="368095"/>
                </a:lnTo>
                <a:lnTo>
                  <a:pt x="1484717" y="366622"/>
                </a:lnTo>
                <a:close/>
              </a:path>
              <a:path w="1877059" h="819785">
                <a:moveTo>
                  <a:pt x="1483332" y="365657"/>
                </a:moveTo>
                <a:lnTo>
                  <a:pt x="1484717" y="366622"/>
                </a:lnTo>
                <a:lnTo>
                  <a:pt x="1488261" y="368095"/>
                </a:lnTo>
                <a:lnTo>
                  <a:pt x="1488399" y="367763"/>
                </a:lnTo>
                <a:lnTo>
                  <a:pt x="1483332" y="365657"/>
                </a:lnTo>
                <a:close/>
              </a:path>
              <a:path w="1877059" h="819785">
                <a:moveTo>
                  <a:pt x="1490022" y="365657"/>
                </a:moveTo>
                <a:lnTo>
                  <a:pt x="1483332" y="365657"/>
                </a:lnTo>
                <a:lnTo>
                  <a:pt x="1488399" y="367763"/>
                </a:lnTo>
                <a:lnTo>
                  <a:pt x="1488261" y="368095"/>
                </a:lnTo>
                <a:lnTo>
                  <a:pt x="1490022" y="365657"/>
                </a:lnTo>
                <a:close/>
              </a:path>
              <a:path w="1877059" h="819785">
                <a:moveTo>
                  <a:pt x="1484901" y="353823"/>
                </a:moveTo>
                <a:lnTo>
                  <a:pt x="1478605" y="362845"/>
                </a:lnTo>
                <a:lnTo>
                  <a:pt x="1478416" y="363188"/>
                </a:lnTo>
                <a:lnTo>
                  <a:pt x="1478127" y="363882"/>
                </a:lnTo>
                <a:lnTo>
                  <a:pt x="1484717" y="366622"/>
                </a:lnTo>
                <a:lnTo>
                  <a:pt x="1483332" y="365657"/>
                </a:lnTo>
                <a:lnTo>
                  <a:pt x="1490022" y="365657"/>
                </a:lnTo>
                <a:lnTo>
                  <a:pt x="1493905" y="360092"/>
                </a:lnTo>
                <a:lnTo>
                  <a:pt x="1484901" y="353823"/>
                </a:lnTo>
                <a:close/>
              </a:path>
              <a:path w="1877059" h="819785">
                <a:moveTo>
                  <a:pt x="1537268" y="381072"/>
                </a:moveTo>
                <a:lnTo>
                  <a:pt x="1531019" y="381072"/>
                </a:lnTo>
                <a:lnTo>
                  <a:pt x="1526289" y="383851"/>
                </a:lnTo>
                <a:lnTo>
                  <a:pt x="1539281" y="407649"/>
                </a:lnTo>
                <a:lnTo>
                  <a:pt x="1548918" y="402399"/>
                </a:lnTo>
                <a:lnTo>
                  <a:pt x="1537268" y="381072"/>
                </a:lnTo>
                <a:close/>
              </a:path>
              <a:path w="1877059" h="819785">
                <a:moveTo>
                  <a:pt x="1526242" y="383771"/>
                </a:moveTo>
                <a:close/>
              </a:path>
              <a:path w="1877059" h="819785">
                <a:moveTo>
                  <a:pt x="1531019" y="381072"/>
                </a:moveTo>
                <a:lnTo>
                  <a:pt x="1526201" y="383697"/>
                </a:lnTo>
                <a:lnTo>
                  <a:pt x="1526289" y="383851"/>
                </a:lnTo>
                <a:lnTo>
                  <a:pt x="1531019" y="381072"/>
                </a:lnTo>
                <a:close/>
              </a:path>
              <a:path w="1877059" h="819785">
                <a:moveTo>
                  <a:pt x="1527347" y="364021"/>
                </a:moveTo>
                <a:lnTo>
                  <a:pt x="1520980" y="364021"/>
                </a:lnTo>
                <a:lnTo>
                  <a:pt x="1516701" y="367454"/>
                </a:lnTo>
                <a:lnTo>
                  <a:pt x="1526242" y="383771"/>
                </a:lnTo>
                <a:lnTo>
                  <a:pt x="1531019" y="381072"/>
                </a:lnTo>
                <a:lnTo>
                  <a:pt x="1537268" y="381072"/>
                </a:lnTo>
                <a:lnTo>
                  <a:pt x="1535750" y="378293"/>
                </a:lnTo>
                <a:lnTo>
                  <a:pt x="1527347" y="364021"/>
                </a:lnTo>
                <a:close/>
              </a:path>
              <a:path w="1877059" h="819785">
                <a:moveTo>
                  <a:pt x="1516452" y="367144"/>
                </a:moveTo>
                <a:lnTo>
                  <a:pt x="1516634" y="367454"/>
                </a:lnTo>
                <a:lnTo>
                  <a:pt x="1516452" y="367144"/>
                </a:lnTo>
                <a:close/>
              </a:path>
              <a:path w="1877059" h="819785">
                <a:moveTo>
                  <a:pt x="1520980" y="364021"/>
                </a:moveTo>
                <a:lnTo>
                  <a:pt x="1516249" y="366800"/>
                </a:lnTo>
                <a:lnTo>
                  <a:pt x="1516452" y="367144"/>
                </a:lnTo>
                <a:lnTo>
                  <a:pt x="1516701" y="367454"/>
                </a:lnTo>
                <a:lnTo>
                  <a:pt x="1520980" y="364021"/>
                </a:lnTo>
                <a:close/>
              </a:path>
              <a:path w="1877059" h="819785">
                <a:moveTo>
                  <a:pt x="1509610" y="358638"/>
                </a:moveTo>
                <a:lnTo>
                  <a:pt x="1516452" y="367144"/>
                </a:lnTo>
                <a:lnTo>
                  <a:pt x="1516249" y="366800"/>
                </a:lnTo>
                <a:lnTo>
                  <a:pt x="1520980" y="364021"/>
                </a:lnTo>
                <a:lnTo>
                  <a:pt x="1527347" y="364021"/>
                </a:lnTo>
                <a:lnTo>
                  <a:pt x="1525576" y="361013"/>
                </a:lnTo>
                <a:lnTo>
                  <a:pt x="1525259" y="360588"/>
                </a:lnTo>
                <a:lnTo>
                  <a:pt x="1524026" y="359056"/>
                </a:lnTo>
                <a:lnTo>
                  <a:pt x="1510172" y="359056"/>
                </a:lnTo>
                <a:lnTo>
                  <a:pt x="1509610" y="358638"/>
                </a:lnTo>
                <a:close/>
              </a:path>
              <a:path w="1877059" h="819785">
                <a:moveTo>
                  <a:pt x="1513450" y="354659"/>
                </a:moveTo>
                <a:lnTo>
                  <a:pt x="1509172" y="358092"/>
                </a:lnTo>
                <a:lnTo>
                  <a:pt x="1509610" y="358638"/>
                </a:lnTo>
                <a:lnTo>
                  <a:pt x="1510172" y="359056"/>
                </a:lnTo>
                <a:lnTo>
                  <a:pt x="1513450" y="354659"/>
                </a:lnTo>
                <a:close/>
              </a:path>
              <a:path w="1877059" h="819785">
                <a:moveTo>
                  <a:pt x="1520490" y="354659"/>
                </a:moveTo>
                <a:lnTo>
                  <a:pt x="1513450" y="354659"/>
                </a:lnTo>
                <a:lnTo>
                  <a:pt x="1510172" y="359056"/>
                </a:lnTo>
                <a:lnTo>
                  <a:pt x="1524026" y="359056"/>
                </a:lnTo>
                <a:lnTo>
                  <a:pt x="1520490" y="354659"/>
                </a:lnTo>
                <a:close/>
              </a:path>
              <a:path w="1877059" h="819785">
                <a:moveTo>
                  <a:pt x="1504790" y="355051"/>
                </a:moveTo>
                <a:lnTo>
                  <a:pt x="1509610" y="358638"/>
                </a:lnTo>
                <a:lnTo>
                  <a:pt x="1509172" y="358092"/>
                </a:lnTo>
                <a:lnTo>
                  <a:pt x="1512632" y="355316"/>
                </a:lnTo>
                <a:lnTo>
                  <a:pt x="1505869" y="355316"/>
                </a:lnTo>
                <a:lnTo>
                  <a:pt x="1504790" y="355051"/>
                </a:lnTo>
                <a:close/>
              </a:path>
              <a:path w="1877059" h="819785">
                <a:moveTo>
                  <a:pt x="1507176" y="349992"/>
                </a:moveTo>
                <a:lnTo>
                  <a:pt x="1503898" y="354388"/>
                </a:lnTo>
                <a:lnTo>
                  <a:pt x="1504790" y="355051"/>
                </a:lnTo>
                <a:lnTo>
                  <a:pt x="1505869" y="355316"/>
                </a:lnTo>
                <a:lnTo>
                  <a:pt x="1507176" y="349992"/>
                </a:lnTo>
                <a:close/>
              </a:path>
              <a:path w="1877059" h="819785">
                <a:moveTo>
                  <a:pt x="1516364" y="349992"/>
                </a:moveTo>
                <a:lnTo>
                  <a:pt x="1507176" y="349992"/>
                </a:lnTo>
                <a:lnTo>
                  <a:pt x="1505869" y="355316"/>
                </a:lnTo>
                <a:lnTo>
                  <a:pt x="1512632" y="355316"/>
                </a:lnTo>
                <a:lnTo>
                  <a:pt x="1513450" y="354659"/>
                </a:lnTo>
                <a:lnTo>
                  <a:pt x="1520490" y="354659"/>
                </a:lnTo>
                <a:lnTo>
                  <a:pt x="1517437" y="350862"/>
                </a:lnTo>
                <a:lnTo>
                  <a:pt x="1517103" y="350542"/>
                </a:lnTo>
                <a:lnTo>
                  <a:pt x="1516364" y="349992"/>
                </a:lnTo>
                <a:close/>
              </a:path>
              <a:path w="1877059" h="819785">
                <a:moveTo>
                  <a:pt x="1505294" y="343886"/>
                </a:moveTo>
                <a:lnTo>
                  <a:pt x="1502680" y="354535"/>
                </a:lnTo>
                <a:lnTo>
                  <a:pt x="1504790" y="355051"/>
                </a:lnTo>
                <a:lnTo>
                  <a:pt x="1503898" y="354388"/>
                </a:lnTo>
                <a:lnTo>
                  <a:pt x="1507176" y="349992"/>
                </a:lnTo>
                <a:lnTo>
                  <a:pt x="1516364" y="349992"/>
                </a:lnTo>
                <a:lnTo>
                  <a:pt x="1509860" y="345153"/>
                </a:lnTo>
                <a:lnTo>
                  <a:pt x="1509203" y="344844"/>
                </a:lnTo>
                <a:lnTo>
                  <a:pt x="1505294" y="343886"/>
                </a:lnTo>
                <a:close/>
              </a:path>
              <a:path w="1877059" h="819785">
                <a:moveTo>
                  <a:pt x="1570199" y="441707"/>
                </a:moveTo>
                <a:lnTo>
                  <a:pt x="1587408" y="465176"/>
                </a:lnTo>
                <a:lnTo>
                  <a:pt x="1588209" y="465130"/>
                </a:lnTo>
                <a:lnTo>
                  <a:pt x="1595899" y="462936"/>
                </a:lnTo>
                <a:lnTo>
                  <a:pt x="1596474" y="462655"/>
                </a:lnTo>
                <a:lnTo>
                  <a:pt x="1600623" y="459634"/>
                </a:lnTo>
                <a:lnTo>
                  <a:pt x="1587492" y="459634"/>
                </a:lnTo>
                <a:lnTo>
                  <a:pt x="1587196" y="458599"/>
                </a:lnTo>
                <a:lnTo>
                  <a:pt x="1581217" y="458599"/>
                </a:lnTo>
                <a:lnTo>
                  <a:pt x="1581839" y="454834"/>
                </a:lnTo>
                <a:lnTo>
                  <a:pt x="1574942" y="454834"/>
                </a:lnTo>
                <a:lnTo>
                  <a:pt x="1577768" y="450135"/>
                </a:lnTo>
                <a:lnTo>
                  <a:pt x="1578060" y="450135"/>
                </a:lnTo>
                <a:lnTo>
                  <a:pt x="1570199" y="441707"/>
                </a:lnTo>
                <a:close/>
              </a:path>
              <a:path w="1877059" h="819785">
                <a:moveTo>
                  <a:pt x="1587169" y="454024"/>
                </a:moveTo>
                <a:lnTo>
                  <a:pt x="1585984" y="454363"/>
                </a:lnTo>
                <a:lnTo>
                  <a:pt x="1587492" y="459634"/>
                </a:lnTo>
                <a:lnTo>
                  <a:pt x="1588386" y="454225"/>
                </a:lnTo>
                <a:lnTo>
                  <a:pt x="1587169" y="454024"/>
                </a:lnTo>
                <a:close/>
              </a:path>
              <a:path w="1877059" h="819785">
                <a:moveTo>
                  <a:pt x="1591321" y="452840"/>
                </a:moveTo>
                <a:lnTo>
                  <a:pt x="1587169" y="454024"/>
                </a:lnTo>
                <a:lnTo>
                  <a:pt x="1588386" y="454225"/>
                </a:lnTo>
                <a:lnTo>
                  <a:pt x="1587492" y="459634"/>
                </a:lnTo>
                <a:lnTo>
                  <a:pt x="1600623" y="459634"/>
                </a:lnTo>
                <a:lnTo>
                  <a:pt x="1603081" y="457843"/>
                </a:lnTo>
                <a:lnTo>
                  <a:pt x="1593766" y="457843"/>
                </a:lnTo>
                <a:lnTo>
                  <a:pt x="1590533" y="453413"/>
                </a:lnTo>
                <a:lnTo>
                  <a:pt x="1591321" y="452840"/>
                </a:lnTo>
                <a:close/>
              </a:path>
              <a:path w="1877059" h="819785">
                <a:moveTo>
                  <a:pt x="1582111" y="453190"/>
                </a:moveTo>
                <a:lnTo>
                  <a:pt x="1581217" y="458599"/>
                </a:lnTo>
                <a:lnTo>
                  <a:pt x="1584043" y="453900"/>
                </a:lnTo>
                <a:lnTo>
                  <a:pt x="1583145" y="453361"/>
                </a:lnTo>
                <a:lnTo>
                  <a:pt x="1582111" y="453190"/>
                </a:lnTo>
                <a:close/>
              </a:path>
              <a:path w="1877059" h="819785">
                <a:moveTo>
                  <a:pt x="1583145" y="453361"/>
                </a:moveTo>
                <a:lnTo>
                  <a:pt x="1584043" y="453900"/>
                </a:lnTo>
                <a:lnTo>
                  <a:pt x="1581217" y="458599"/>
                </a:lnTo>
                <a:lnTo>
                  <a:pt x="1587196" y="458599"/>
                </a:lnTo>
                <a:lnTo>
                  <a:pt x="1585984" y="454363"/>
                </a:lnTo>
                <a:lnTo>
                  <a:pt x="1587169" y="454024"/>
                </a:lnTo>
                <a:lnTo>
                  <a:pt x="1583145" y="453361"/>
                </a:lnTo>
                <a:close/>
              </a:path>
              <a:path w="1877059" h="819785">
                <a:moveTo>
                  <a:pt x="1592258" y="452572"/>
                </a:moveTo>
                <a:lnTo>
                  <a:pt x="1591321" y="452840"/>
                </a:lnTo>
                <a:lnTo>
                  <a:pt x="1590533" y="453413"/>
                </a:lnTo>
                <a:lnTo>
                  <a:pt x="1593766" y="457843"/>
                </a:lnTo>
                <a:lnTo>
                  <a:pt x="1592258" y="452572"/>
                </a:lnTo>
                <a:close/>
              </a:path>
              <a:path w="1877059" h="819785">
                <a:moveTo>
                  <a:pt x="1599215" y="452572"/>
                </a:moveTo>
                <a:lnTo>
                  <a:pt x="1592258" y="452572"/>
                </a:lnTo>
                <a:lnTo>
                  <a:pt x="1593766" y="457843"/>
                </a:lnTo>
                <a:lnTo>
                  <a:pt x="1603081" y="457843"/>
                </a:lnTo>
                <a:lnTo>
                  <a:pt x="1603625" y="457447"/>
                </a:lnTo>
                <a:lnTo>
                  <a:pt x="1603942" y="457154"/>
                </a:lnTo>
                <a:lnTo>
                  <a:pt x="1607243" y="453273"/>
                </a:lnTo>
                <a:lnTo>
                  <a:pt x="1600041" y="453273"/>
                </a:lnTo>
                <a:lnTo>
                  <a:pt x="1599215" y="452572"/>
                </a:lnTo>
                <a:close/>
              </a:path>
              <a:path w="1877059" h="819785">
                <a:moveTo>
                  <a:pt x="1577768" y="450135"/>
                </a:moveTo>
                <a:lnTo>
                  <a:pt x="1574942" y="454834"/>
                </a:lnTo>
                <a:lnTo>
                  <a:pt x="1578958" y="451097"/>
                </a:lnTo>
                <a:lnTo>
                  <a:pt x="1578431" y="450533"/>
                </a:lnTo>
                <a:lnTo>
                  <a:pt x="1577768" y="450135"/>
                </a:lnTo>
                <a:close/>
              </a:path>
              <a:path w="1877059" h="819785">
                <a:moveTo>
                  <a:pt x="1578431" y="450533"/>
                </a:moveTo>
                <a:lnTo>
                  <a:pt x="1578958" y="451097"/>
                </a:lnTo>
                <a:lnTo>
                  <a:pt x="1574942" y="454834"/>
                </a:lnTo>
                <a:lnTo>
                  <a:pt x="1581839" y="454834"/>
                </a:lnTo>
                <a:lnTo>
                  <a:pt x="1582111" y="453190"/>
                </a:lnTo>
                <a:lnTo>
                  <a:pt x="1582861" y="453190"/>
                </a:lnTo>
                <a:lnTo>
                  <a:pt x="1578431" y="450533"/>
                </a:lnTo>
                <a:close/>
              </a:path>
              <a:path w="1877059" h="819785">
                <a:moveTo>
                  <a:pt x="1582861" y="453190"/>
                </a:moveTo>
                <a:lnTo>
                  <a:pt x="1582111" y="453190"/>
                </a:lnTo>
                <a:lnTo>
                  <a:pt x="1583145" y="453361"/>
                </a:lnTo>
                <a:lnTo>
                  <a:pt x="1582861" y="453190"/>
                </a:lnTo>
                <a:close/>
              </a:path>
              <a:path w="1877059" h="819785">
                <a:moveTo>
                  <a:pt x="1596808" y="448844"/>
                </a:moveTo>
                <a:lnTo>
                  <a:pt x="1596281" y="449227"/>
                </a:lnTo>
                <a:lnTo>
                  <a:pt x="1595859" y="449723"/>
                </a:lnTo>
                <a:lnTo>
                  <a:pt x="1600041" y="453273"/>
                </a:lnTo>
                <a:lnTo>
                  <a:pt x="1596808" y="448844"/>
                </a:lnTo>
                <a:close/>
              </a:path>
              <a:path w="1877059" h="819785">
                <a:moveTo>
                  <a:pt x="1611012" y="448844"/>
                </a:moveTo>
                <a:lnTo>
                  <a:pt x="1596808" y="448844"/>
                </a:lnTo>
                <a:lnTo>
                  <a:pt x="1600041" y="453273"/>
                </a:lnTo>
                <a:lnTo>
                  <a:pt x="1607243" y="453273"/>
                </a:lnTo>
                <a:lnTo>
                  <a:pt x="1611012" y="448844"/>
                </a:lnTo>
                <a:close/>
              </a:path>
              <a:path w="1877059" h="819785">
                <a:moveTo>
                  <a:pt x="1596281" y="449227"/>
                </a:moveTo>
                <a:lnTo>
                  <a:pt x="1591321" y="452840"/>
                </a:lnTo>
                <a:lnTo>
                  <a:pt x="1592258" y="452572"/>
                </a:lnTo>
                <a:lnTo>
                  <a:pt x="1599215" y="452572"/>
                </a:lnTo>
                <a:lnTo>
                  <a:pt x="1595859" y="449723"/>
                </a:lnTo>
                <a:lnTo>
                  <a:pt x="1596281" y="449227"/>
                </a:lnTo>
                <a:close/>
              </a:path>
              <a:path w="1877059" h="819785">
                <a:moveTo>
                  <a:pt x="1578060" y="450135"/>
                </a:moveTo>
                <a:lnTo>
                  <a:pt x="1577768" y="450135"/>
                </a:lnTo>
                <a:lnTo>
                  <a:pt x="1578431" y="450533"/>
                </a:lnTo>
                <a:lnTo>
                  <a:pt x="1578060" y="450135"/>
                </a:lnTo>
                <a:close/>
              </a:path>
              <a:path w="1877059" h="819785">
                <a:moveTo>
                  <a:pt x="1603115" y="441195"/>
                </a:moveTo>
                <a:lnTo>
                  <a:pt x="1596281" y="449227"/>
                </a:lnTo>
                <a:lnTo>
                  <a:pt x="1596808" y="448844"/>
                </a:lnTo>
                <a:lnTo>
                  <a:pt x="1611012" y="448844"/>
                </a:lnTo>
                <a:lnTo>
                  <a:pt x="1611935" y="447760"/>
                </a:lnTo>
                <a:lnTo>
                  <a:pt x="1612247" y="447294"/>
                </a:lnTo>
                <a:lnTo>
                  <a:pt x="1614012" y="444424"/>
                </a:lnTo>
                <a:lnTo>
                  <a:pt x="1607571" y="444424"/>
                </a:lnTo>
                <a:lnTo>
                  <a:pt x="1602894" y="441554"/>
                </a:lnTo>
                <a:lnTo>
                  <a:pt x="1603115" y="441195"/>
                </a:lnTo>
                <a:close/>
              </a:path>
              <a:path w="1877059" h="819785">
                <a:moveTo>
                  <a:pt x="1603389" y="440874"/>
                </a:moveTo>
                <a:lnTo>
                  <a:pt x="1603115" y="441195"/>
                </a:lnTo>
                <a:lnTo>
                  <a:pt x="1602894" y="441554"/>
                </a:lnTo>
                <a:lnTo>
                  <a:pt x="1607571" y="444424"/>
                </a:lnTo>
                <a:lnTo>
                  <a:pt x="1603389" y="440874"/>
                </a:lnTo>
                <a:close/>
              </a:path>
              <a:path w="1877059" h="819785">
                <a:moveTo>
                  <a:pt x="1616196" y="440874"/>
                </a:moveTo>
                <a:lnTo>
                  <a:pt x="1603389" y="440874"/>
                </a:lnTo>
                <a:lnTo>
                  <a:pt x="1607571" y="444424"/>
                </a:lnTo>
                <a:lnTo>
                  <a:pt x="1614012" y="444424"/>
                </a:lnTo>
                <a:lnTo>
                  <a:pt x="1616196" y="440874"/>
                </a:lnTo>
                <a:close/>
              </a:path>
              <a:path w="1877059" h="819785">
                <a:moveTo>
                  <a:pt x="1612214" y="426404"/>
                </a:moveTo>
                <a:lnTo>
                  <a:pt x="1603115" y="441195"/>
                </a:lnTo>
                <a:lnTo>
                  <a:pt x="1603389" y="440874"/>
                </a:lnTo>
                <a:lnTo>
                  <a:pt x="1616196" y="440874"/>
                </a:lnTo>
                <a:lnTo>
                  <a:pt x="1621566" y="432144"/>
                </a:lnTo>
                <a:lnTo>
                  <a:pt x="1612214" y="426404"/>
                </a:lnTo>
                <a:close/>
              </a:path>
              <a:path w="1877059" h="819785">
                <a:moveTo>
                  <a:pt x="1557328" y="417800"/>
                </a:moveTo>
                <a:lnTo>
                  <a:pt x="1547692" y="423049"/>
                </a:lnTo>
                <a:lnTo>
                  <a:pt x="1552948" y="432674"/>
                </a:lnTo>
                <a:lnTo>
                  <a:pt x="1562584" y="427425"/>
                </a:lnTo>
                <a:lnTo>
                  <a:pt x="1557328" y="417800"/>
                </a:lnTo>
                <a:close/>
              </a:path>
              <a:path w="1877059" h="819785">
                <a:moveTo>
                  <a:pt x="1626277" y="401813"/>
                </a:moveTo>
                <a:lnTo>
                  <a:pt x="1620847" y="411341"/>
                </a:lnTo>
                <a:lnTo>
                  <a:pt x="1630386" y="416764"/>
                </a:lnTo>
                <a:lnTo>
                  <a:pt x="1635816" y="407236"/>
                </a:lnTo>
                <a:lnTo>
                  <a:pt x="1626277" y="401813"/>
                </a:lnTo>
                <a:close/>
              </a:path>
              <a:path w="1877059" h="819785">
                <a:moveTo>
                  <a:pt x="1668338" y="358993"/>
                </a:moveTo>
                <a:lnTo>
                  <a:pt x="1634964" y="386568"/>
                </a:lnTo>
                <a:lnTo>
                  <a:pt x="1644504" y="391991"/>
                </a:lnTo>
                <a:lnTo>
                  <a:pt x="1651813" y="379164"/>
                </a:lnTo>
                <a:lnTo>
                  <a:pt x="1651570" y="379164"/>
                </a:lnTo>
                <a:lnTo>
                  <a:pt x="1647729" y="375250"/>
                </a:lnTo>
                <a:lnTo>
                  <a:pt x="1655569" y="375250"/>
                </a:lnTo>
                <a:lnTo>
                  <a:pt x="1658082" y="372789"/>
                </a:lnTo>
                <a:lnTo>
                  <a:pt x="1657696" y="372789"/>
                </a:lnTo>
                <a:lnTo>
                  <a:pt x="1655258" y="367878"/>
                </a:lnTo>
                <a:lnTo>
                  <a:pt x="1661666" y="367878"/>
                </a:lnTo>
                <a:lnTo>
                  <a:pt x="1661533" y="364771"/>
                </a:lnTo>
                <a:lnTo>
                  <a:pt x="1667703" y="364771"/>
                </a:lnTo>
                <a:lnTo>
                  <a:pt x="1667807" y="364503"/>
                </a:lnTo>
                <a:lnTo>
                  <a:pt x="1679818" y="364503"/>
                </a:lnTo>
                <a:lnTo>
                  <a:pt x="1677078" y="362304"/>
                </a:lnTo>
                <a:lnTo>
                  <a:pt x="1676593" y="362025"/>
                </a:lnTo>
                <a:lnTo>
                  <a:pt x="1669077" y="359115"/>
                </a:lnTo>
                <a:lnTo>
                  <a:pt x="1668338" y="358993"/>
                </a:lnTo>
                <a:close/>
              </a:path>
              <a:path w="1877059" h="819785">
                <a:moveTo>
                  <a:pt x="1688677" y="384829"/>
                </a:moveTo>
                <a:lnTo>
                  <a:pt x="1685977" y="386641"/>
                </a:lnTo>
                <a:lnTo>
                  <a:pt x="1686200" y="386914"/>
                </a:lnTo>
                <a:lnTo>
                  <a:pt x="1688677" y="384829"/>
                </a:lnTo>
                <a:close/>
              </a:path>
              <a:path w="1877059" h="819785">
                <a:moveTo>
                  <a:pt x="1677759" y="376912"/>
                </a:moveTo>
                <a:lnTo>
                  <a:pt x="1685969" y="386641"/>
                </a:lnTo>
                <a:lnTo>
                  <a:pt x="1685841" y="386439"/>
                </a:lnTo>
                <a:lnTo>
                  <a:pt x="1690396" y="383381"/>
                </a:lnTo>
                <a:lnTo>
                  <a:pt x="1690833" y="383381"/>
                </a:lnTo>
                <a:lnTo>
                  <a:pt x="1695087" y="380525"/>
                </a:lnTo>
                <a:lnTo>
                  <a:pt x="1694721" y="380000"/>
                </a:lnTo>
                <a:lnTo>
                  <a:pt x="1692397" y="377246"/>
                </a:lnTo>
                <a:lnTo>
                  <a:pt x="1678175" y="377246"/>
                </a:lnTo>
                <a:lnTo>
                  <a:pt x="1677759" y="376912"/>
                </a:lnTo>
                <a:close/>
              </a:path>
              <a:path w="1877059" h="819785">
                <a:moveTo>
                  <a:pt x="1690396" y="383381"/>
                </a:moveTo>
                <a:lnTo>
                  <a:pt x="1685841" y="386439"/>
                </a:lnTo>
                <a:lnTo>
                  <a:pt x="1685977" y="386641"/>
                </a:lnTo>
                <a:lnTo>
                  <a:pt x="1688677" y="384829"/>
                </a:lnTo>
                <a:lnTo>
                  <a:pt x="1690396" y="383381"/>
                </a:lnTo>
                <a:close/>
              </a:path>
              <a:path w="1877059" h="819785">
                <a:moveTo>
                  <a:pt x="1690833" y="383381"/>
                </a:moveTo>
                <a:lnTo>
                  <a:pt x="1690396" y="383381"/>
                </a:lnTo>
                <a:lnTo>
                  <a:pt x="1688677" y="384829"/>
                </a:lnTo>
                <a:lnTo>
                  <a:pt x="1690833" y="383381"/>
                </a:lnTo>
                <a:close/>
              </a:path>
              <a:path w="1877059" h="819785">
                <a:moveTo>
                  <a:pt x="1647729" y="375250"/>
                </a:moveTo>
                <a:lnTo>
                  <a:pt x="1651570" y="379164"/>
                </a:lnTo>
                <a:lnTo>
                  <a:pt x="1652119" y="378627"/>
                </a:lnTo>
                <a:lnTo>
                  <a:pt x="1652498" y="377961"/>
                </a:lnTo>
                <a:lnTo>
                  <a:pt x="1647729" y="375250"/>
                </a:lnTo>
                <a:close/>
              </a:path>
              <a:path w="1877059" h="819785">
                <a:moveTo>
                  <a:pt x="1652119" y="378627"/>
                </a:moveTo>
                <a:lnTo>
                  <a:pt x="1651570" y="379164"/>
                </a:lnTo>
                <a:lnTo>
                  <a:pt x="1651813" y="379164"/>
                </a:lnTo>
                <a:lnTo>
                  <a:pt x="1652119" y="378627"/>
                </a:lnTo>
                <a:close/>
              </a:path>
              <a:path w="1877059" h="819785">
                <a:moveTo>
                  <a:pt x="1655569" y="375250"/>
                </a:moveTo>
                <a:lnTo>
                  <a:pt x="1647729" y="375250"/>
                </a:lnTo>
                <a:lnTo>
                  <a:pt x="1652498" y="377961"/>
                </a:lnTo>
                <a:lnTo>
                  <a:pt x="1652119" y="378627"/>
                </a:lnTo>
                <a:lnTo>
                  <a:pt x="1655569" y="375250"/>
                </a:lnTo>
                <a:close/>
              </a:path>
              <a:path w="1877059" h="819785">
                <a:moveTo>
                  <a:pt x="1681612" y="372972"/>
                </a:moveTo>
                <a:lnTo>
                  <a:pt x="1677415" y="376505"/>
                </a:lnTo>
                <a:lnTo>
                  <a:pt x="1677759" y="376912"/>
                </a:lnTo>
                <a:lnTo>
                  <a:pt x="1678175" y="377246"/>
                </a:lnTo>
                <a:lnTo>
                  <a:pt x="1681612" y="372972"/>
                </a:lnTo>
                <a:close/>
              </a:path>
              <a:path w="1877059" h="819785">
                <a:moveTo>
                  <a:pt x="1688790" y="372972"/>
                </a:moveTo>
                <a:lnTo>
                  <a:pt x="1681612" y="372972"/>
                </a:lnTo>
                <a:lnTo>
                  <a:pt x="1678175" y="377246"/>
                </a:lnTo>
                <a:lnTo>
                  <a:pt x="1692397" y="377246"/>
                </a:lnTo>
                <a:lnTo>
                  <a:pt x="1688790" y="372972"/>
                </a:lnTo>
                <a:close/>
              </a:path>
              <a:path w="1877059" h="819785">
                <a:moveTo>
                  <a:pt x="1671307" y="371737"/>
                </a:moveTo>
                <a:lnTo>
                  <a:pt x="1677759" y="376912"/>
                </a:lnTo>
                <a:lnTo>
                  <a:pt x="1677415" y="376505"/>
                </a:lnTo>
                <a:lnTo>
                  <a:pt x="1681612" y="372972"/>
                </a:lnTo>
                <a:lnTo>
                  <a:pt x="1688790" y="372972"/>
                </a:lnTo>
                <a:lnTo>
                  <a:pt x="1688006" y="372043"/>
                </a:lnTo>
                <a:lnTo>
                  <a:pt x="1672098" y="372043"/>
                </a:lnTo>
                <a:lnTo>
                  <a:pt x="1671307" y="371737"/>
                </a:lnTo>
                <a:close/>
              </a:path>
              <a:path w="1877059" h="819785">
                <a:moveTo>
                  <a:pt x="1655258" y="367878"/>
                </a:moveTo>
                <a:lnTo>
                  <a:pt x="1657696" y="372789"/>
                </a:lnTo>
                <a:lnTo>
                  <a:pt x="1658477" y="372402"/>
                </a:lnTo>
                <a:lnTo>
                  <a:pt x="1659100" y="371792"/>
                </a:lnTo>
                <a:lnTo>
                  <a:pt x="1655258" y="367878"/>
                </a:lnTo>
                <a:close/>
              </a:path>
              <a:path w="1877059" h="819785">
                <a:moveTo>
                  <a:pt x="1658477" y="372402"/>
                </a:moveTo>
                <a:lnTo>
                  <a:pt x="1657696" y="372789"/>
                </a:lnTo>
                <a:lnTo>
                  <a:pt x="1658082" y="372789"/>
                </a:lnTo>
                <a:lnTo>
                  <a:pt x="1658477" y="372402"/>
                </a:lnTo>
                <a:close/>
              </a:path>
              <a:path w="1877059" h="819785">
                <a:moveTo>
                  <a:pt x="1661666" y="367878"/>
                </a:moveTo>
                <a:lnTo>
                  <a:pt x="1655258" y="367878"/>
                </a:lnTo>
                <a:lnTo>
                  <a:pt x="1659100" y="371792"/>
                </a:lnTo>
                <a:lnTo>
                  <a:pt x="1658477" y="372402"/>
                </a:lnTo>
                <a:lnTo>
                  <a:pt x="1662829" y="370248"/>
                </a:lnTo>
                <a:lnTo>
                  <a:pt x="1661768" y="370248"/>
                </a:lnTo>
                <a:lnTo>
                  <a:pt x="1661666" y="367878"/>
                </a:lnTo>
                <a:close/>
              </a:path>
              <a:path w="1877059" h="819785">
                <a:moveTo>
                  <a:pt x="1674082" y="366932"/>
                </a:moveTo>
                <a:lnTo>
                  <a:pt x="1670646" y="371206"/>
                </a:lnTo>
                <a:lnTo>
                  <a:pt x="1671307" y="371737"/>
                </a:lnTo>
                <a:lnTo>
                  <a:pt x="1672098" y="372043"/>
                </a:lnTo>
                <a:lnTo>
                  <a:pt x="1674082" y="366932"/>
                </a:lnTo>
                <a:close/>
              </a:path>
              <a:path w="1877059" h="819785">
                <a:moveTo>
                  <a:pt x="1682847" y="366932"/>
                </a:moveTo>
                <a:lnTo>
                  <a:pt x="1674082" y="366932"/>
                </a:lnTo>
                <a:lnTo>
                  <a:pt x="1672098" y="372043"/>
                </a:lnTo>
                <a:lnTo>
                  <a:pt x="1688006" y="372043"/>
                </a:lnTo>
                <a:lnTo>
                  <a:pt x="1685579" y="369168"/>
                </a:lnTo>
                <a:lnTo>
                  <a:pt x="1685325" y="368921"/>
                </a:lnTo>
                <a:lnTo>
                  <a:pt x="1682847" y="366932"/>
                </a:lnTo>
                <a:close/>
              </a:path>
              <a:path w="1877059" h="819785">
                <a:moveTo>
                  <a:pt x="1679818" y="364503"/>
                </a:moveTo>
                <a:lnTo>
                  <a:pt x="1667807" y="364503"/>
                </a:lnTo>
                <a:lnTo>
                  <a:pt x="1668042" y="369979"/>
                </a:lnTo>
                <a:lnTo>
                  <a:pt x="1666895" y="370028"/>
                </a:lnTo>
                <a:lnTo>
                  <a:pt x="1671307" y="371737"/>
                </a:lnTo>
                <a:lnTo>
                  <a:pt x="1670646" y="371206"/>
                </a:lnTo>
                <a:lnTo>
                  <a:pt x="1674082" y="366932"/>
                </a:lnTo>
                <a:lnTo>
                  <a:pt x="1682847" y="366932"/>
                </a:lnTo>
                <a:lnTo>
                  <a:pt x="1679818" y="364503"/>
                </a:lnTo>
                <a:close/>
              </a:path>
              <a:path w="1877059" h="819785">
                <a:moveTo>
                  <a:pt x="1661533" y="364771"/>
                </a:moveTo>
                <a:lnTo>
                  <a:pt x="1661768" y="370248"/>
                </a:lnTo>
                <a:lnTo>
                  <a:pt x="1662929" y="370198"/>
                </a:lnTo>
                <a:lnTo>
                  <a:pt x="1663970" y="369682"/>
                </a:lnTo>
                <a:lnTo>
                  <a:pt x="1661533" y="364771"/>
                </a:lnTo>
                <a:close/>
              </a:path>
              <a:path w="1877059" h="819785">
                <a:moveTo>
                  <a:pt x="1662929" y="370198"/>
                </a:moveTo>
                <a:lnTo>
                  <a:pt x="1661768" y="370248"/>
                </a:lnTo>
                <a:lnTo>
                  <a:pt x="1662829" y="370248"/>
                </a:lnTo>
                <a:close/>
              </a:path>
              <a:path w="1877059" h="819785">
                <a:moveTo>
                  <a:pt x="1667703" y="364771"/>
                </a:moveTo>
                <a:lnTo>
                  <a:pt x="1661533" y="364771"/>
                </a:lnTo>
                <a:lnTo>
                  <a:pt x="1663970" y="369682"/>
                </a:lnTo>
                <a:lnTo>
                  <a:pt x="1662929" y="370198"/>
                </a:lnTo>
                <a:lnTo>
                  <a:pt x="1666895" y="370028"/>
                </a:lnTo>
                <a:lnTo>
                  <a:pt x="1665823" y="369614"/>
                </a:lnTo>
                <a:lnTo>
                  <a:pt x="1667703" y="364771"/>
                </a:lnTo>
                <a:close/>
              </a:path>
              <a:path w="1877059" h="819785">
                <a:moveTo>
                  <a:pt x="1667807" y="364503"/>
                </a:moveTo>
                <a:lnTo>
                  <a:pt x="1665823" y="369614"/>
                </a:lnTo>
                <a:lnTo>
                  <a:pt x="1666895" y="370028"/>
                </a:lnTo>
                <a:lnTo>
                  <a:pt x="1668042" y="369979"/>
                </a:lnTo>
                <a:lnTo>
                  <a:pt x="1667807" y="364503"/>
                </a:lnTo>
                <a:close/>
              </a:path>
              <a:path w="1877059" h="819785">
                <a:moveTo>
                  <a:pt x="1704884" y="395084"/>
                </a:moveTo>
                <a:lnTo>
                  <a:pt x="1695774" y="401200"/>
                </a:lnTo>
                <a:lnTo>
                  <a:pt x="1700900" y="408819"/>
                </a:lnTo>
                <a:lnTo>
                  <a:pt x="1701962" y="410350"/>
                </a:lnTo>
                <a:lnTo>
                  <a:pt x="1710984" y="404104"/>
                </a:lnTo>
                <a:lnTo>
                  <a:pt x="1710010" y="402703"/>
                </a:lnTo>
                <a:lnTo>
                  <a:pt x="1704884" y="395084"/>
                </a:lnTo>
                <a:close/>
              </a:path>
              <a:path w="1877059" h="819785">
                <a:moveTo>
                  <a:pt x="1720987" y="418522"/>
                </a:moveTo>
                <a:lnTo>
                  <a:pt x="1711965" y="424767"/>
                </a:lnTo>
                <a:lnTo>
                  <a:pt x="1718679" y="434444"/>
                </a:lnTo>
                <a:lnTo>
                  <a:pt x="1719063" y="434877"/>
                </a:lnTo>
                <a:lnTo>
                  <a:pt x="1749108" y="453702"/>
                </a:lnTo>
                <a:lnTo>
                  <a:pt x="1749798" y="453693"/>
                </a:lnTo>
                <a:lnTo>
                  <a:pt x="1757390" y="452124"/>
                </a:lnTo>
                <a:lnTo>
                  <a:pt x="1757968" y="451888"/>
                </a:lnTo>
                <a:lnTo>
                  <a:pt x="1764354" y="448182"/>
                </a:lnTo>
                <a:lnTo>
                  <a:pt x="1749378" y="448182"/>
                </a:lnTo>
                <a:lnTo>
                  <a:pt x="1749103" y="446845"/>
                </a:lnTo>
                <a:lnTo>
                  <a:pt x="1741849" y="446845"/>
                </a:lnTo>
                <a:lnTo>
                  <a:pt x="1742792" y="441544"/>
                </a:lnTo>
                <a:lnTo>
                  <a:pt x="1733064" y="441544"/>
                </a:lnTo>
                <a:lnTo>
                  <a:pt x="1735902" y="436852"/>
                </a:lnTo>
                <a:lnTo>
                  <a:pt x="1736164" y="436852"/>
                </a:lnTo>
                <a:lnTo>
                  <a:pt x="1730627" y="431083"/>
                </a:lnTo>
                <a:lnTo>
                  <a:pt x="1723024" y="431083"/>
                </a:lnTo>
                <a:lnTo>
                  <a:pt x="1726986" y="427290"/>
                </a:lnTo>
                <a:lnTo>
                  <a:pt x="1720987" y="418522"/>
                </a:lnTo>
                <a:close/>
              </a:path>
              <a:path w="1877059" h="819785">
                <a:moveTo>
                  <a:pt x="1749302" y="442601"/>
                </a:moveTo>
                <a:lnTo>
                  <a:pt x="1748272" y="442813"/>
                </a:lnTo>
                <a:lnTo>
                  <a:pt x="1749378" y="448182"/>
                </a:lnTo>
                <a:lnTo>
                  <a:pt x="1750339" y="442785"/>
                </a:lnTo>
                <a:lnTo>
                  <a:pt x="1749302" y="442601"/>
                </a:lnTo>
                <a:close/>
              </a:path>
              <a:path w="1877059" h="819785">
                <a:moveTo>
                  <a:pt x="1753670" y="441703"/>
                </a:moveTo>
                <a:lnTo>
                  <a:pt x="1749302" y="442601"/>
                </a:lnTo>
                <a:lnTo>
                  <a:pt x="1750339" y="442785"/>
                </a:lnTo>
                <a:lnTo>
                  <a:pt x="1749378" y="448182"/>
                </a:lnTo>
                <a:lnTo>
                  <a:pt x="1764354" y="448182"/>
                </a:lnTo>
                <a:lnTo>
                  <a:pt x="1766332" y="447034"/>
                </a:lnTo>
                <a:lnTo>
                  <a:pt x="1766519" y="446892"/>
                </a:lnTo>
                <a:lnTo>
                  <a:pt x="1755653" y="446892"/>
                </a:lnTo>
                <a:lnTo>
                  <a:pt x="1752896" y="442153"/>
                </a:lnTo>
                <a:lnTo>
                  <a:pt x="1753670" y="441703"/>
                </a:lnTo>
                <a:close/>
              </a:path>
              <a:path w="1877059" h="819785">
                <a:moveTo>
                  <a:pt x="1754546" y="441523"/>
                </a:moveTo>
                <a:lnTo>
                  <a:pt x="1753670" y="441703"/>
                </a:lnTo>
                <a:lnTo>
                  <a:pt x="1752896" y="442153"/>
                </a:lnTo>
                <a:lnTo>
                  <a:pt x="1755653" y="446892"/>
                </a:lnTo>
                <a:lnTo>
                  <a:pt x="1754546" y="441523"/>
                </a:lnTo>
                <a:close/>
              </a:path>
              <a:path w="1877059" h="819785">
                <a:moveTo>
                  <a:pt x="1762206" y="441523"/>
                </a:moveTo>
                <a:lnTo>
                  <a:pt x="1754546" y="441523"/>
                </a:lnTo>
                <a:lnTo>
                  <a:pt x="1755653" y="446892"/>
                </a:lnTo>
                <a:lnTo>
                  <a:pt x="1766519" y="446892"/>
                </a:lnTo>
                <a:lnTo>
                  <a:pt x="1766691" y="446762"/>
                </a:lnTo>
                <a:lnTo>
                  <a:pt x="1771040" y="442522"/>
                </a:lnTo>
                <a:lnTo>
                  <a:pt x="1763182" y="442522"/>
                </a:lnTo>
                <a:lnTo>
                  <a:pt x="1762206" y="441523"/>
                </a:lnTo>
                <a:close/>
              </a:path>
              <a:path w="1877059" h="819785">
                <a:moveTo>
                  <a:pt x="1742809" y="441448"/>
                </a:moveTo>
                <a:lnTo>
                  <a:pt x="1741849" y="446845"/>
                </a:lnTo>
                <a:lnTo>
                  <a:pt x="1744687" y="442153"/>
                </a:lnTo>
                <a:lnTo>
                  <a:pt x="1743814" y="441627"/>
                </a:lnTo>
                <a:lnTo>
                  <a:pt x="1742809" y="441448"/>
                </a:lnTo>
                <a:close/>
              </a:path>
              <a:path w="1877059" h="819785">
                <a:moveTo>
                  <a:pt x="1743814" y="441627"/>
                </a:moveTo>
                <a:lnTo>
                  <a:pt x="1744687" y="442153"/>
                </a:lnTo>
                <a:lnTo>
                  <a:pt x="1741849" y="446845"/>
                </a:lnTo>
                <a:lnTo>
                  <a:pt x="1749103" y="446845"/>
                </a:lnTo>
                <a:lnTo>
                  <a:pt x="1748272" y="442813"/>
                </a:lnTo>
                <a:lnTo>
                  <a:pt x="1749302" y="442601"/>
                </a:lnTo>
                <a:lnTo>
                  <a:pt x="1743814" y="441627"/>
                </a:lnTo>
                <a:close/>
              </a:path>
              <a:path w="1877059" h="819785">
                <a:moveTo>
                  <a:pt x="1760425" y="437783"/>
                </a:moveTo>
                <a:lnTo>
                  <a:pt x="1759836" y="438124"/>
                </a:lnTo>
                <a:lnTo>
                  <a:pt x="1759349" y="438599"/>
                </a:lnTo>
                <a:lnTo>
                  <a:pt x="1763182" y="442522"/>
                </a:lnTo>
                <a:lnTo>
                  <a:pt x="1760425" y="437783"/>
                </a:lnTo>
                <a:close/>
              </a:path>
              <a:path w="1877059" h="819785">
                <a:moveTo>
                  <a:pt x="1774228" y="437783"/>
                </a:moveTo>
                <a:lnTo>
                  <a:pt x="1760425" y="437783"/>
                </a:lnTo>
                <a:lnTo>
                  <a:pt x="1763182" y="442522"/>
                </a:lnTo>
                <a:lnTo>
                  <a:pt x="1771040" y="442522"/>
                </a:lnTo>
                <a:lnTo>
                  <a:pt x="1775045" y="438618"/>
                </a:lnTo>
                <a:lnTo>
                  <a:pt x="1774228" y="437783"/>
                </a:lnTo>
                <a:close/>
              </a:path>
              <a:path w="1877059" h="819785">
                <a:moveTo>
                  <a:pt x="1759836" y="438124"/>
                </a:moveTo>
                <a:lnTo>
                  <a:pt x="1753670" y="441703"/>
                </a:lnTo>
                <a:lnTo>
                  <a:pt x="1754546" y="441523"/>
                </a:lnTo>
                <a:lnTo>
                  <a:pt x="1762206" y="441523"/>
                </a:lnTo>
                <a:lnTo>
                  <a:pt x="1759349" y="438599"/>
                </a:lnTo>
                <a:lnTo>
                  <a:pt x="1759836" y="438124"/>
                </a:lnTo>
                <a:close/>
              </a:path>
              <a:path w="1877059" h="819785">
                <a:moveTo>
                  <a:pt x="1743518" y="441448"/>
                </a:moveTo>
                <a:lnTo>
                  <a:pt x="1742809" y="441448"/>
                </a:lnTo>
                <a:lnTo>
                  <a:pt x="1743814" y="441627"/>
                </a:lnTo>
                <a:lnTo>
                  <a:pt x="1743518" y="441448"/>
                </a:lnTo>
                <a:close/>
              </a:path>
              <a:path w="1877059" h="819785">
                <a:moveTo>
                  <a:pt x="1735902" y="436852"/>
                </a:moveTo>
                <a:lnTo>
                  <a:pt x="1733064" y="441544"/>
                </a:lnTo>
                <a:lnTo>
                  <a:pt x="1737026" y="437750"/>
                </a:lnTo>
                <a:lnTo>
                  <a:pt x="1736523" y="437227"/>
                </a:lnTo>
                <a:lnTo>
                  <a:pt x="1735902" y="436852"/>
                </a:lnTo>
                <a:close/>
              </a:path>
              <a:path w="1877059" h="819785">
                <a:moveTo>
                  <a:pt x="1736523" y="437227"/>
                </a:moveTo>
                <a:lnTo>
                  <a:pt x="1737026" y="437750"/>
                </a:lnTo>
                <a:lnTo>
                  <a:pt x="1733064" y="441544"/>
                </a:lnTo>
                <a:lnTo>
                  <a:pt x="1742792" y="441544"/>
                </a:lnTo>
                <a:lnTo>
                  <a:pt x="1743518" y="441448"/>
                </a:lnTo>
                <a:lnTo>
                  <a:pt x="1736523" y="437227"/>
                </a:lnTo>
                <a:close/>
              </a:path>
              <a:path w="1877059" h="819785">
                <a:moveTo>
                  <a:pt x="1767378" y="430772"/>
                </a:moveTo>
                <a:lnTo>
                  <a:pt x="1759836" y="438124"/>
                </a:lnTo>
                <a:lnTo>
                  <a:pt x="1760425" y="437783"/>
                </a:lnTo>
                <a:lnTo>
                  <a:pt x="1774228" y="437783"/>
                </a:lnTo>
                <a:lnTo>
                  <a:pt x="1767378" y="430772"/>
                </a:lnTo>
                <a:close/>
              </a:path>
              <a:path w="1877059" h="819785">
                <a:moveTo>
                  <a:pt x="1736164" y="436852"/>
                </a:moveTo>
                <a:lnTo>
                  <a:pt x="1735902" y="436852"/>
                </a:lnTo>
                <a:lnTo>
                  <a:pt x="1736523" y="437227"/>
                </a:lnTo>
                <a:lnTo>
                  <a:pt x="1736164" y="436852"/>
                </a:lnTo>
                <a:close/>
              </a:path>
              <a:path w="1877059" h="819785">
                <a:moveTo>
                  <a:pt x="1726986" y="427290"/>
                </a:moveTo>
                <a:lnTo>
                  <a:pt x="1723024" y="431083"/>
                </a:lnTo>
                <a:lnTo>
                  <a:pt x="1727535" y="427961"/>
                </a:lnTo>
                <a:lnTo>
                  <a:pt x="1727288" y="427604"/>
                </a:lnTo>
                <a:lnTo>
                  <a:pt x="1726986" y="427290"/>
                </a:lnTo>
                <a:close/>
              </a:path>
              <a:path w="1877059" h="819785">
                <a:moveTo>
                  <a:pt x="1727288" y="427604"/>
                </a:moveTo>
                <a:lnTo>
                  <a:pt x="1727535" y="427961"/>
                </a:lnTo>
                <a:lnTo>
                  <a:pt x="1723024" y="431083"/>
                </a:lnTo>
                <a:lnTo>
                  <a:pt x="1730627" y="431083"/>
                </a:lnTo>
                <a:lnTo>
                  <a:pt x="1727288" y="427604"/>
                </a:lnTo>
                <a:close/>
              </a:path>
              <a:path w="1877059" h="819785">
                <a:moveTo>
                  <a:pt x="1727070" y="427290"/>
                </a:moveTo>
                <a:lnTo>
                  <a:pt x="1727288" y="427604"/>
                </a:lnTo>
                <a:lnTo>
                  <a:pt x="1727070" y="427290"/>
                </a:lnTo>
                <a:close/>
              </a:path>
              <a:path w="1877059" h="819785">
                <a:moveTo>
                  <a:pt x="1783976" y="408729"/>
                </a:moveTo>
                <a:lnTo>
                  <a:pt x="1778880" y="415699"/>
                </a:lnTo>
                <a:lnTo>
                  <a:pt x="1777524" y="417494"/>
                </a:lnTo>
                <a:lnTo>
                  <a:pt x="1786287" y="424096"/>
                </a:lnTo>
                <a:lnTo>
                  <a:pt x="1787643" y="422301"/>
                </a:lnTo>
                <a:lnTo>
                  <a:pt x="1792840" y="415196"/>
                </a:lnTo>
                <a:lnTo>
                  <a:pt x="1783976" y="408729"/>
                </a:lnTo>
                <a:close/>
              </a:path>
              <a:path w="1877059" h="819785">
                <a:moveTo>
                  <a:pt x="1829946" y="369337"/>
                </a:moveTo>
                <a:lnTo>
                  <a:pt x="1794335" y="394564"/>
                </a:lnTo>
                <a:lnTo>
                  <a:pt x="1803198" y="401031"/>
                </a:lnTo>
                <a:lnTo>
                  <a:pt x="1810882" y="390524"/>
                </a:lnTo>
                <a:lnTo>
                  <a:pt x="1810715" y="390524"/>
                </a:lnTo>
                <a:lnTo>
                  <a:pt x="1807105" y="386395"/>
                </a:lnTo>
                <a:lnTo>
                  <a:pt x="1815450" y="386395"/>
                </a:lnTo>
                <a:lnTo>
                  <a:pt x="1818511" y="383725"/>
                </a:lnTo>
                <a:lnTo>
                  <a:pt x="1818158" y="383725"/>
                </a:lnTo>
                <a:lnTo>
                  <a:pt x="1815890" y="378733"/>
                </a:lnTo>
                <a:lnTo>
                  <a:pt x="1823674" y="378733"/>
                </a:lnTo>
                <a:lnTo>
                  <a:pt x="1823419" y="375319"/>
                </a:lnTo>
                <a:lnTo>
                  <a:pt x="1829558" y="375319"/>
                </a:lnTo>
                <a:lnTo>
                  <a:pt x="1829694" y="374853"/>
                </a:lnTo>
                <a:lnTo>
                  <a:pt x="1843958" y="374853"/>
                </a:lnTo>
                <a:lnTo>
                  <a:pt x="1839747" y="372146"/>
                </a:lnTo>
                <a:lnTo>
                  <a:pt x="1839268" y="371928"/>
                </a:lnTo>
                <a:lnTo>
                  <a:pt x="1830594" y="369405"/>
                </a:lnTo>
                <a:lnTo>
                  <a:pt x="1829946" y="369337"/>
                </a:lnTo>
                <a:close/>
              </a:path>
              <a:path w="1877059" h="819785">
                <a:moveTo>
                  <a:pt x="1841339" y="386206"/>
                </a:moveTo>
                <a:lnTo>
                  <a:pt x="1850418" y="394885"/>
                </a:lnTo>
                <a:lnTo>
                  <a:pt x="1858007" y="386964"/>
                </a:lnTo>
                <a:lnTo>
                  <a:pt x="1857513" y="386492"/>
                </a:lnTo>
                <a:lnTo>
                  <a:pt x="1841783" y="386492"/>
                </a:lnTo>
                <a:lnTo>
                  <a:pt x="1841339" y="386206"/>
                </a:lnTo>
                <a:close/>
              </a:path>
              <a:path w="1877059" h="819785">
                <a:moveTo>
                  <a:pt x="1807105" y="386395"/>
                </a:moveTo>
                <a:lnTo>
                  <a:pt x="1810715" y="390524"/>
                </a:lnTo>
                <a:lnTo>
                  <a:pt x="1811176" y="390122"/>
                </a:lnTo>
                <a:lnTo>
                  <a:pt x="1811537" y="389628"/>
                </a:lnTo>
                <a:lnTo>
                  <a:pt x="1807105" y="386395"/>
                </a:lnTo>
                <a:close/>
              </a:path>
              <a:path w="1877059" h="819785">
                <a:moveTo>
                  <a:pt x="1811176" y="390122"/>
                </a:moveTo>
                <a:lnTo>
                  <a:pt x="1810715" y="390524"/>
                </a:lnTo>
                <a:lnTo>
                  <a:pt x="1810882" y="390524"/>
                </a:lnTo>
                <a:lnTo>
                  <a:pt x="1811176" y="390122"/>
                </a:lnTo>
                <a:close/>
              </a:path>
              <a:path w="1877059" h="819785">
                <a:moveTo>
                  <a:pt x="1815450" y="386395"/>
                </a:moveTo>
                <a:lnTo>
                  <a:pt x="1807105" y="386395"/>
                </a:lnTo>
                <a:lnTo>
                  <a:pt x="1811537" y="389628"/>
                </a:lnTo>
                <a:lnTo>
                  <a:pt x="1811176" y="390122"/>
                </a:lnTo>
                <a:lnTo>
                  <a:pt x="1815450" y="386395"/>
                </a:lnTo>
                <a:close/>
              </a:path>
              <a:path w="1877059" h="819785">
                <a:moveTo>
                  <a:pt x="1844753" y="381882"/>
                </a:moveTo>
                <a:lnTo>
                  <a:pt x="1840958" y="385843"/>
                </a:lnTo>
                <a:lnTo>
                  <a:pt x="1841339" y="386206"/>
                </a:lnTo>
                <a:lnTo>
                  <a:pt x="1841783" y="386492"/>
                </a:lnTo>
                <a:lnTo>
                  <a:pt x="1844753" y="381882"/>
                </a:lnTo>
                <a:close/>
              </a:path>
              <a:path w="1877059" h="819785">
                <a:moveTo>
                  <a:pt x="1852691" y="381882"/>
                </a:moveTo>
                <a:lnTo>
                  <a:pt x="1844753" y="381882"/>
                </a:lnTo>
                <a:lnTo>
                  <a:pt x="1841783" y="386492"/>
                </a:lnTo>
                <a:lnTo>
                  <a:pt x="1857513" y="386492"/>
                </a:lnTo>
                <a:lnTo>
                  <a:pt x="1852691" y="381882"/>
                </a:lnTo>
                <a:close/>
              </a:path>
              <a:path w="1877059" h="819785">
                <a:moveTo>
                  <a:pt x="1834924" y="382083"/>
                </a:moveTo>
                <a:lnTo>
                  <a:pt x="1841339" y="386206"/>
                </a:lnTo>
                <a:lnTo>
                  <a:pt x="1840958" y="385843"/>
                </a:lnTo>
                <a:lnTo>
                  <a:pt x="1844347" y="382306"/>
                </a:lnTo>
                <a:lnTo>
                  <a:pt x="1835689" y="382306"/>
                </a:lnTo>
                <a:lnTo>
                  <a:pt x="1834924" y="382083"/>
                </a:lnTo>
                <a:close/>
              </a:path>
              <a:path w="1877059" h="819785">
                <a:moveTo>
                  <a:pt x="1815890" y="378733"/>
                </a:moveTo>
                <a:lnTo>
                  <a:pt x="1818158" y="383725"/>
                </a:lnTo>
                <a:lnTo>
                  <a:pt x="1818892" y="383392"/>
                </a:lnTo>
                <a:lnTo>
                  <a:pt x="1819499" y="382863"/>
                </a:lnTo>
                <a:lnTo>
                  <a:pt x="1815890" y="378733"/>
                </a:lnTo>
                <a:close/>
              </a:path>
              <a:path w="1877059" h="819785">
                <a:moveTo>
                  <a:pt x="1818892" y="383392"/>
                </a:moveTo>
                <a:lnTo>
                  <a:pt x="1818158" y="383725"/>
                </a:lnTo>
                <a:lnTo>
                  <a:pt x="1818511" y="383725"/>
                </a:lnTo>
                <a:lnTo>
                  <a:pt x="1818892" y="383392"/>
                </a:lnTo>
                <a:close/>
              </a:path>
              <a:path w="1877059" h="819785">
                <a:moveTo>
                  <a:pt x="1823674" y="378733"/>
                </a:moveTo>
                <a:lnTo>
                  <a:pt x="1815890" y="378733"/>
                </a:lnTo>
                <a:lnTo>
                  <a:pt x="1819499" y="382863"/>
                </a:lnTo>
                <a:lnTo>
                  <a:pt x="1818892" y="383392"/>
                </a:lnTo>
                <a:lnTo>
                  <a:pt x="1824640" y="380786"/>
                </a:lnTo>
                <a:lnTo>
                  <a:pt x="1823827" y="380786"/>
                </a:lnTo>
                <a:lnTo>
                  <a:pt x="1823674" y="378733"/>
                </a:lnTo>
                <a:close/>
              </a:path>
              <a:path w="1877059" h="819785">
                <a:moveTo>
                  <a:pt x="1837224" y="377043"/>
                </a:moveTo>
                <a:lnTo>
                  <a:pt x="1834254" y="381653"/>
                </a:lnTo>
                <a:lnTo>
                  <a:pt x="1834924" y="382083"/>
                </a:lnTo>
                <a:lnTo>
                  <a:pt x="1835689" y="382306"/>
                </a:lnTo>
                <a:lnTo>
                  <a:pt x="1837224" y="377043"/>
                </a:lnTo>
                <a:close/>
              </a:path>
              <a:path w="1877059" h="819785">
                <a:moveTo>
                  <a:pt x="1847366" y="377043"/>
                </a:moveTo>
                <a:lnTo>
                  <a:pt x="1837224" y="377043"/>
                </a:lnTo>
                <a:lnTo>
                  <a:pt x="1835689" y="382306"/>
                </a:lnTo>
                <a:lnTo>
                  <a:pt x="1844347" y="382306"/>
                </a:lnTo>
                <a:lnTo>
                  <a:pt x="1844753" y="381882"/>
                </a:lnTo>
                <a:lnTo>
                  <a:pt x="1852691" y="381882"/>
                </a:lnTo>
                <a:lnTo>
                  <a:pt x="1848294" y="377679"/>
                </a:lnTo>
                <a:lnTo>
                  <a:pt x="1848019" y="377462"/>
                </a:lnTo>
                <a:lnTo>
                  <a:pt x="1847366" y="377043"/>
                </a:lnTo>
                <a:close/>
              </a:path>
              <a:path w="1877059" h="819785">
                <a:moveTo>
                  <a:pt x="1843958" y="374853"/>
                </a:moveTo>
                <a:lnTo>
                  <a:pt x="1829694" y="374853"/>
                </a:lnTo>
                <a:lnTo>
                  <a:pt x="1830102" y="380319"/>
                </a:lnTo>
                <a:lnTo>
                  <a:pt x="1829112" y="380393"/>
                </a:lnTo>
                <a:lnTo>
                  <a:pt x="1834924" y="382083"/>
                </a:lnTo>
                <a:lnTo>
                  <a:pt x="1834254" y="381653"/>
                </a:lnTo>
                <a:lnTo>
                  <a:pt x="1837224" y="377043"/>
                </a:lnTo>
                <a:lnTo>
                  <a:pt x="1847366" y="377043"/>
                </a:lnTo>
                <a:lnTo>
                  <a:pt x="1843958" y="374853"/>
                </a:lnTo>
                <a:close/>
              </a:path>
              <a:path w="1877059" h="819785">
                <a:moveTo>
                  <a:pt x="1823419" y="375319"/>
                </a:moveTo>
                <a:lnTo>
                  <a:pt x="1823827" y="380786"/>
                </a:lnTo>
                <a:lnTo>
                  <a:pt x="1824799" y="380714"/>
                </a:lnTo>
                <a:lnTo>
                  <a:pt x="1825669" y="380319"/>
                </a:lnTo>
                <a:lnTo>
                  <a:pt x="1825599" y="380116"/>
                </a:lnTo>
                <a:lnTo>
                  <a:pt x="1823419" y="375319"/>
                </a:lnTo>
                <a:close/>
              </a:path>
              <a:path w="1877059" h="819785">
                <a:moveTo>
                  <a:pt x="1824799" y="380714"/>
                </a:moveTo>
                <a:lnTo>
                  <a:pt x="1823827" y="380786"/>
                </a:lnTo>
                <a:lnTo>
                  <a:pt x="1824640" y="380786"/>
                </a:lnTo>
                <a:lnTo>
                  <a:pt x="1824799" y="380714"/>
                </a:lnTo>
                <a:close/>
              </a:path>
              <a:path w="1877059" h="819785">
                <a:moveTo>
                  <a:pt x="1829558" y="375319"/>
                </a:moveTo>
                <a:lnTo>
                  <a:pt x="1823419" y="375319"/>
                </a:lnTo>
                <a:lnTo>
                  <a:pt x="1825599" y="380116"/>
                </a:lnTo>
                <a:lnTo>
                  <a:pt x="1825669" y="380319"/>
                </a:lnTo>
                <a:lnTo>
                  <a:pt x="1824799" y="380714"/>
                </a:lnTo>
                <a:lnTo>
                  <a:pt x="1829112" y="380393"/>
                </a:lnTo>
                <a:lnTo>
                  <a:pt x="1828159" y="380116"/>
                </a:lnTo>
                <a:lnTo>
                  <a:pt x="1829558" y="375319"/>
                </a:lnTo>
                <a:close/>
              </a:path>
              <a:path w="1877059" h="819785">
                <a:moveTo>
                  <a:pt x="1829694" y="374853"/>
                </a:moveTo>
                <a:lnTo>
                  <a:pt x="1828159" y="380116"/>
                </a:lnTo>
                <a:lnTo>
                  <a:pt x="1829112" y="380393"/>
                </a:lnTo>
                <a:lnTo>
                  <a:pt x="1830102" y="380319"/>
                </a:lnTo>
                <a:lnTo>
                  <a:pt x="1829694" y="374853"/>
                </a:lnTo>
                <a:close/>
              </a:path>
              <a:path w="1877059" h="819785">
                <a:moveTo>
                  <a:pt x="1869852" y="400644"/>
                </a:moveTo>
                <a:lnTo>
                  <a:pt x="1861507" y="407767"/>
                </a:lnTo>
                <a:lnTo>
                  <a:pt x="1868638" y="416101"/>
                </a:lnTo>
                <a:lnTo>
                  <a:pt x="1876983" y="408979"/>
                </a:lnTo>
                <a:lnTo>
                  <a:pt x="1869852" y="400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4931862" y="3104480"/>
            <a:ext cx="36830" cy="410209"/>
          </a:xfrm>
          <a:custGeom>
            <a:avLst/>
            <a:gdLst/>
            <a:ahLst/>
            <a:cxnLst/>
            <a:rect l="l" t="t" r="r" b="b"/>
            <a:pathLst>
              <a:path w="36829" h="410210">
                <a:moveTo>
                  <a:pt x="0" y="0"/>
                </a:moveTo>
                <a:lnTo>
                  <a:pt x="36393" y="0"/>
                </a:lnTo>
                <a:lnTo>
                  <a:pt x="36431" y="409745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4977108" y="2694735"/>
            <a:ext cx="635" cy="819785"/>
          </a:xfrm>
          <a:custGeom>
            <a:avLst/>
            <a:gdLst/>
            <a:ahLst/>
            <a:cxnLst/>
            <a:rect l="l" t="t" r="r" b="b"/>
            <a:pathLst>
              <a:path w="635" h="819785">
                <a:moveTo>
                  <a:pt x="0" y="819491"/>
                </a:moveTo>
                <a:lnTo>
                  <a:pt x="158" y="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4996716" y="2694735"/>
            <a:ext cx="1816735" cy="592455"/>
          </a:xfrm>
          <a:custGeom>
            <a:avLst/>
            <a:gdLst/>
            <a:ahLst/>
            <a:cxnLst/>
            <a:rect l="l" t="t" r="r" b="b"/>
            <a:pathLst>
              <a:path w="1816734" h="592454">
                <a:moveTo>
                  <a:pt x="0" y="0"/>
                </a:moveTo>
                <a:lnTo>
                  <a:pt x="5422" y="88974"/>
                </a:lnTo>
                <a:lnTo>
                  <a:pt x="12951" y="135022"/>
                </a:lnTo>
                <a:lnTo>
                  <a:pt x="17971" y="138438"/>
                </a:lnTo>
                <a:lnTo>
                  <a:pt x="21736" y="134695"/>
                </a:lnTo>
                <a:lnTo>
                  <a:pt x="34285" y="117394"/>
                </a:lnTo>
                <a:lnTo>
                  <a:pt x="38050" y="116575"/>
                </a:lnTo>
                <a:lnTo>
                  <a:pt x="56874" y="169875"/>
                </a:lnTo>
                <a:lnTo>
                  <a:pt x="65659" y="224269"/>
                </a:lnTo>
                <a:lnTo>
                  <a:pt x="78208" y="321304"/>
                </a:lnTo>
                <a:lnTo>
                  <a:pt x="102052" y="509765"/>
                </a:lnTo>
                <a:lnTo>
                  <a:pt x="110836" y="557803"/>
                </a:lnTo>
                <a:lnTo>
                  <a:pt x="117111" y="579698"/>
                </a:lnTo>
                <a:lnTo>
                  <a:pt x="122131" y="589278"/>
                </a:lnTo>
                <a:lnTo>
                  <a:pt x="125896" y="591971"/>
                </a:lnTo>
                <a:lnTo>
                  <a:pt x="129660" y="591068"/>
                </a:lnTo>
                <a:lnTo>
                  <a:pt x="153504" y="522756"/>
                </a:lnTo>
                <a:lnTo>
                  <a:pt x="166053" y="460619"/>
                </a:lnTo>
                <a:lnTo>
                  <a:pt x="189897" y="340597"/>
                </a:lnTo>
                <a:lnTo>
                  <a:pt x="198682" y="308824"/>
                </a:lnTo>
                <a:lnTo>
                  <a:pt x="204956" y="293243"/>
                </a:lnTo>
                <a:lnTo>
                  <a:pt x="209976" y="285540"/>
                </a:lnTo>
                <a:lnTo>
                  <a:pt x="214996" y="282205"/>
                </a:lnTo>
                <a:lnTo>
                  <a:pt x="218761" y="282546"/>
                </a:lnTo>
                <a:lnTo>
                  <a:pt x="242604" y="332144"/>
                </a:lnTo>
                <a:lnTo>
                  <a:pt x="258919" y="391358"/>
                </a:lnTo>
                <a:lnTo>
                  <a:pt x="273978" y="442576"/>
                </a:lnTo>
                <a:lnTo>
                  <a:pt x="292802" y="485888"/>
                </a:lnTo>
                <a:lnTo>
                  <a:pt x="310371" y="497478"/>
                </a:lnTo>
                <a:lnTo>
                  <a:pt x="315391" y="494919"/>
                </a:lnTo>
                <a:lnTo>
                  <a:pt x="320410" y="489716"/>
                </a:lnTo>
                <a:lnTo>
                  <a:pt x="326685" y="479699"/>
                </a:lnTo>
                <a:lnTo>
                  <a:pt x="335470" y="460088"/>
                </a:lnTo>
                <a:lnTo>
                  <a:pt x="349274" y="421400"/>
                </a:lnTo>
                <a:lnTo>
                  <a:pt x="365588" y="377449"/>
                </a:lnTo>
                <a:lnTo>
                  <a:pt x="374373" y="360387"/>
                </a:lnTo>
                <a:lnTo>
                  <a:pt x="381902" y="351180"/>
                </a:lnTo>
                <a:lnTo>
                  <a:pt x="388177" y="347612"/>
                </a:lnTo>
                <a:lnTo>
                  <a:pt x="393197" y="347386"/>
                </a:lnTo>
                <a:lnTo>
                  <a:pt x="398216" y="349330"/>
                </a:lnTo>
                <a:lnTo>
                  <a:pt x="404491" y="354453"/>
                </a:lnTo>
                <a:lnTo>
                  <a:pt x="412021" y="363801"/>
                </a:lnTo>
                <a:lnTo>
                  <a:pt x="423315" y="382091"/>
                </a:lnTo>
                <a:lnTo>
                  <a:pt x="450924" y="428341"/>
                </a:lnTo>
                <a:lnTo>
                  <a:pt x="460963" y="439674"/>
                </a:lnTo>
                <a:lnTo>
                  <a:pt x="468493" y="444889"/>
                </a:lnTo>
                <a:lnTo>
                  <a:pt x="476022" y="446988"/>
                </a:lnTo>
                <a:lnTo>
                  <a:pt x="482297" y="446349"/>
                </a:lnTo>
                <a:lnTo>
                  <a:pt x="489827" y="442931"/>
                </a:lnTo>
                <a:lnTo>
                  <a:pt x="498611" y="435929"/>
                </a:lnTo>
                <a:lnTo>
                  <a:pt x="512415" y="421072"/>
                </a:lnTo>
                <a:lnTo>
                  <a:pt x="529984" y="402588"/>
                </a:lnTo>
                <a:lnTo>
                  <a:pt x="540024" y="395411"/>
                </a:lnTo>
                <a:lnTo>
                  <a:pt x="548808" y="392072"/>
                </a:lnTo>
                <a:lnTo>
                  <a:pt x="557593" y="391583"/>
                </a:lnTo>
                <a:lnTo>
                  <a:pt x="566378" y="393600"/>
                </a:lnTo>
                <a:lnTo>
                  <a:pt x="577672" y="398907"/>
                </a:lnTo>
                <a:lnTo>
                  <a:pt x="610300" y="416097"/>
                </a:lnTo>
                <a:lnTo>
                  <a:pt x="620340" y="418085"/>
                </a:lnTo>
                <a:lnTo>
                  <a:pt x="630379" y="417674"/>
                </a:lnTo>
                <a:lnTo>
                  <a:pt x="641674" y="414620"/>
                </a:lnTo>
                <a:lnTo>
                  <a:pt x="660498" y="406219"/>
                </a:lnTo>
                <a:lnTo>
                  <a:pt x="675557" y="400530"/>
                </a:lnTo>
                <a:lnTo>
                  <a:pt x="686851" y="398985"/>
                </a:lnTo>
                <a:lnTo>
                  <a:pt x="696891" y="400158"/>
                </a:lnTo>
                <a:lnTo>
                  <a:pt x="708185" y="404148"/>
                </a:lnTo>
                <a:lnTo>
                  <a:pt x="724499" y="412980"/>
                </a:lnTo>
                <a:lnTo>
                  <a:pt x="743323" y="422676"/>
                </a:lnTo>
                <a:lnTo>
                  <a:pt x="754618" y="425799"/>
                </a:lnTo>
                <a:lnTo>
                  <a:pt x="764657" y="426001"/>
                </a:lnTo>
                <a:lnTo>
                  <a:pt x="774697" y="423591"/>
                </a:lnTo>
                <a:lnTo>
                  <a:pt x="785991" y="418068"/>
                </a:lnTo>
                <a:lnTo>
                  <a:pt x="802305" y="406846"/>
                </a:lnTo>
                <a:lnTo>
                  <a:pt x="821129" y="394599"/>
                </a:lnTo>
                <a:lnTo>
                  <a:pt x="831169" y="390728"/>
                </a:lnTo>
                <a:lnTo>
                  <a:pt x="839953" y="389612"/>
                </a:lnTo>
                <a:lnTo>
                  <a:pt x="848738" y="390767"/>
                </a:lnTo>
                <a:lnTo>
                  <a:pt x="858777" y="394658"/>
                </a:lnTo>
                <a:lnTo>
                  <a:pt x="871327" y="402417"/>
                </a:lnTo>
                <a:lnTo>
                  <a:pt x="905210" y="425092"/>
                </a:lnTo>
                <a:lnTo>
                  <a:pt x="915249" y="428438"/>
                </a:lnTo>
                <a:lnTo>
                  <a:pt x="925289" y="429159"/>
                </a:lnTo>
                <a:lnTo>
                  <a:pt x="935328" y="427203"/>
                </a:lnTo>
                <a:lnTo>
                  <a:pt x="946623" y="422219"/>
                </a:lnTo>
                <a:lnTo>
                  <a:pt x="962937" y="411766"/>
                </a:lnTo>
                <a:lnTo>
                  <a:pt x="983016" y="399213"/>
                </a:lnTo>
                <a:lnTo>
                  <a:pt x="995565" y="394492"/>
                </a:lnTo>
                <a:lnTo>
                  <a:pt x="1005605" y="393277"/>
                </a:lnTo>
                <a:lnTo>
                  <a:pt x="1015644" y="394401"/>
                </a:lnTo>
                <a:lnTo>
                  <a:pt x="1026938" y="398066"/>
                </a:lnTo>
                <a:lnTo>
                  <a:pt x="1044508" y="406803"/>
                </a:lnTo>
                <a:lnTo>
                  <a:pt x="1067096" y="417695"/>
                </a:lnTo>
                <a:lnTo>
                  <a:pt x="1079646" y="421137"/>
                </a:lnTo>
                <a:lnTo>
                  <a:pt x="1090940" y="421950"/>
                </a:lnTo>
                <a:lnTo>
                  <a:pt x="1103490" y="420369"/>
                </a:lnTo>
                <a:lnTo>
                  <a:pt x="1118549" y="415882"/>
                </a:lnTo>
                <a:lnTo>
                  <a:pt x="1154942" y="403904"/>
                </a:lnTo>
                <a:lnTo>
                  <a:pt x="1170001" y="402266"/>
                </a:lnTo>
                <a:lnTo>
                  <a:pt x="1185060" y="403182"/>
                </a:lnTo>
                <a:lnTo>
                  <a:pt x="1206394" y="407290"/>
                </a:lnTo>
                <a:lnTo>
                  <a:pt x="1236513" y="412837"/>
                </a:lnTo>
                <a:lnTo>
                  <a:pt x="1255337" y="413642"/>
                </a:lnTo>
                <a:lnTo>
                  <a:pt x="1277925" y="411995"/>
                </a:lnTo>
                <a:lnTo>
                  <a:pt x="1320593" y="408480"/>
                </a:lnTo>
                <a:lnTo>
                  <a:pt x="1349457" y="409276"/>
                </a:lnTo>
                <a:lnTo>
                  <a:pt x="1393379" y="410610"/>
                </a:lnTo>
                <a:lnTo>
                  <a:pt x="1438557" y="408435"/>
                </a:lnTo>
                <a:lnTo>
                  <a:pt x="1468676" y="408435"/>
                </a:lnTo>
                <a:lnTo>
                  <a:pt x="1556521" y="411108"/>
                </a:lnTo>
                <a:lnTo>
                  <a:pt x="1625542" y="407647"/>
                </a:lnTo>
                <a:lnTo>
                  <a:pt x="1661935" y="409872"/>
                </a:lnTo>
                <a:lnTo>
                  <a:pt x="1700838" y="411639"/>
                </a:lnTo>
                <a:lnTo>
                  <a:pt x="1734722" y="410494"/>
                </a:lnTo>
                <a:lnTo>
                  <a:pt x="1792448" y="408300"/>
                </a:lnTo>
                <a:lnTo>
                  <a:pt x="1816292" y="408911"/>
                </a:lnTo>
              </a:path>
            </a:pathLst>
          </a:custGeom>
          <a:ln w="1096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931862" y="3104480"/>
            <a:ext cx="36830" cy="410209"/>
          </a:xfrm>
          <a:custGeom>
            <a:avLst/>
            <a:gdLst/>
            <a:ahLst/>
            <a:cxnLst/>
            <a:rect l="l" t="t" r="r" b="b"/>
            <a:pathLst>
              <a:path w="36829" h="410210">
                <a:moveTo>
                  <a:pt x="0" y="0"/>
                </a:moveTo>
                <a:lnTo>
                  <a:pt x="36393" y="0"/>
                </a:lnTo>
                <a:lnTo>
                  <a:pt x="36431" y="409745"/>
                </a:lnTo>
              </a:path>
            </a:pathLst>
          </a:custGeom>
          <a:ln w="10976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4976594" y="2694735"/>
            <a:ext cx="635" cy="819785"/>
          </a:xfrm>
          <a:custGeom>
            <a:avLst/>
            <a:gdLst/>
            <a:ahLst/>
            <a:cxnLst/>
            <a:rect l="l" t="t" r="r" b="b"/>
            <a:pathLst>
              <a:path w="635" h="819785">
                <a:moveTo>
                  <a:pt x="0" y="819491"/>
                </a:moveTo>
                <a:lnTo>
                  <a:pt x="204" y="0"/>
                </a:lnTo>
              </a:path>
            </a:pathLst>
          </a:custGeom>
          <a:ln w="10976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4981819" y="2694735"/>
            <a:ext cx="1831339" cy="540385"/>
          </a:xfrm>
          <a:custGeom>
            <a:avLst/>
            <a:gdLst/>
            <a:ahLst/>
            <a:cxnLst/>
            <a:rect l="l" t="t" r="r" b="b"/>
            <a:pathLst>
              <a:path w="1831340" h="540385">
                <a:moveTo>
                  <a:pt x="0" y="0"/>
                </a:moveTo>
                <a:lnTo>
                  <a:pt x="241" y="229308"/>
                </a:lnTo>
                <a:lnTo>
                  <a:pt x="1496" y="321590"/>
                </a:lnTo>
                <a:lnTo>
                  <a:pt x="4005" y="274847"/>
                </a:lnTo>
                <a:lnTo>
                  <a:pt x="5260" y="274894"/>
                </a:lnTo>
                <a:lnTo>
                  <a:pt x="6515" y="276659"/>
                </a:lnTo>
                <a:lnTo>
                  <a:pt x="7770" y="271762"/>
                </a:lnTo>
                <a:lnTo>
                  <a:pt x="14045" y="223668"/>
                </a:lnTo>
                <a:lnTo>
                  <a:pt x="15300" y="224805"/>
                </a:lnTo>
                <a:lnTo>
                  <a:pt x="25339" y="250578"/>
                </a:lnTo>
                <a:lnTo>
                  <a:pt x="27849" y="249988"/>
                </a:lnTo>
                <a:lnTo>
                  <a:pt x="31614" y="244808"/>
                </a:lnTo>
                <a:lnTo>
                  <a:pt x="37889" y="229499"/>
                </a:lnTo>
                <a:lnTo>
                  <a:pt x="49183" y="201180"/>
                </a:lnTo>
                <a:lnTo>
                  <a:pt x="54203" y="195295"/>
                </a:lnTo>
                <a:lnTo>
                  <a:pt x="74282" y="240497"/>
                </a:lnTo>
                <a:lnTo>
                  <a:pt x="84321" y="294353"/>
                </a:lnTo>
                <a:lnTo>
                  <a:pt x="118204" y="488969"/>
                </a:lnTo>
                <a:lnTo>
                  <a:pt x="125734" y="517269"/>
                </a:lnTo>
                <a:lnTo>
                  <a:pt x="132009" y="532409"/>
                </a:lnTo>
                <a:lnTo>
                  <a:pt x="137028" y="538730"/>
                </a:lnTo>
                <a:lnTo>
                  <a:pt x="140793" y="540265"/>
                </a:lnTo>
                <a:lnTo>
                  <a:pt x="144558" y="539306"/>
                </a:lnTo>
                <a:lnTo>
                  <a:pt x="173422" y="475146"/>
                </a:lnTo>
                <a:lnTo>
                  <a:pt x="188481" y="418383"/>
                </a:lnTo>
                <a:lnTo>
                  <a:pt x="203540" y="364153"/>
                </a:lnTo>
                <a:lnTo>
                  <a:pt x="212325" y="340736"/>
                </a:lnTo>
                <a:lnTo>
                  <a:pt x="219854" y="327622"/>
                </a:lnTo>
                <a:lnTo>
                  <a:pt x="224874" y="322748"/>
                </a:lnTo>
                <a:lnTo>
                  <a:pt x="229894" y="320989"/>
                </a:lnTo>
                <a:lnTo>
                  <a:pt x="234913" y="322259"/>
                </a:lnTo>
                <a:lnTo>
                  <a:pt x="239933" y="326377"/>
                </a:lnTo>
                <a:lnTo>
                  <a:pt x="246208" y="335109"/>
                </a:lnTo>
                <a:lnTo>
                  <a:pt x="254992" y="352640"/>
                </a:lnTo>
                <a:lnTo>
                  <a:pt x="272561" y="395948"/>
                </a:lnTo>
                <a:lnTo>
                  <a:pt x="285111" y="423799"/>
                </a:lnTo>
                <a:lnTo>
                  <a:pt x="312719" y="458586"/>
                </a:lnTo>
                <a:lnTo>
                  <a:pt x="326524" y="462334"/>
                </a:lnTo>
                <a:lnTo>
                  <a:pt x="332798" y="460510"/>
                </a:lnTo>
                <a:lnTo>
                  <a:pt x="339073" y="456203"/>
                </a:lnTo>
                <a:lnTo>
                  <a:pt x="346602" y="447756"/>
                </a:lnTo>
                <a:lnTo>
                  <a:pt x="355387" y="433977"/>
                </a:lnTo>
                <a:lnTo>
                  <a:pt x="388015" y="377497"/>
                </a:lnTo>
                <a:lnTo>
                  <a:pt x="395545" y="371192"/>
                </a:lnTo>
                <a:lnTo>
                  <a:pt x="401820" y="369101"/>
                </a:lnTo>
                <a:lnTo>
                  <a:pt x="408094" y="369756"/>
                </a:lnTo>
                <a:lnTo>
                  <a:pt x="415624" y="373604"/>
                </a:lnTo>
                <a:lnTo>
                  <a:pt x="425663" y="382294"/>
                </a:lnTo>
                <a:lnTo>
                  <a:pt x="464566" y="419746"/>
                </a:lnTo>
                <a:lnTo>
                  <a:pt x="477116" y="427436"/>
                </a:lnTo>
                <a:lnTo>
                  <a:pt x="487155" y="430854"/>
                </a:lnTo>
                <a:lnTo>
                  <a:pt x="495940" y="431358"/>
                </a:lnTo>
                <a:lnTo>
                  <a:pt x="504724" y="429411"/>
                </a:lnTo>
                <a:lnTo>
                  <a:pt x="514764" y="424561"/>
                </a:lnTo>
                <a:lnTo>
                  <a:pt x="532333" y="412526"/>
                </a:lnTo>
                <a:lnTo>
                  <a:pt x="547392" y="403384"/>
                </a:lnTo>
                <a:lnTo>
                  <a:pt x="558686" y="399428"/>
                </a:lnTo>
                <a:lnTo>
                  <a:pt x="568726" y="398465"/>
                </a:lnTo>
                <a:lnTo>
                  <a:pt x="580020" y="399939"/>
                </a:lnTo>
                <a:lnTo>
                  <a:pt x="595080" y="404655"/>
                </a:lnTo>
                <a:lnTo>
                  <a:pt x="622688" y="413704"/>
                </a:lnTo>
                <a:lnTo>
                  <a:pt x="636492" y="415351"/>
                </a:lnTo>
                <a:lnTo>
                  <a:pt x="650297" y="414310"/>
                </a:lnTo>
                <a:lnTo>
                  <a:pt x="666611" y="410396"/>
                </a:lnTo>
                <a:lnTo>
                  <a:pt x="694219" y="403487"/>
                </a:lnTo>
                <a:lnTo>
                  <a:pt x="706769" y="402967"/>
                </a:lnTo>
                <a:lnTo>
                  <a:pt x="719318" y="404811"/>
                </a:lnTo>
                <a:lnTo>
                  <a:pt x="735632" y="409878"/>
                </a:lnTo>
                <a:lnTo>
                  <a:pt x="761986" y="418250"/>
                </a:lnTo>
                <a:lnTo>
                  <a:pt x="775790" y="419786"/>
                </a:lnTo>
                <a:lnTo>
                  <a:pt x="788339" y="418672"/>
                </a:lnTo>
                <a:lnTo>
                  <a:pt x="802144" y="414825"/>
                </a:lnTo>
                <a:lnTo>
                  <a:pt x="824733" y="405214"/>
                </a:lnTo>
                <a:lnTo>
                  <a:pt x="841047" y="399349"/>
                </a:lnTo>
                <a:lnTo>
                  <a:pt x="853596" y="397437"/>
                </a:lnTo>
                <a:lnTo>
                  <a:pt x="864890" y="398185"/>
                </a:lnTo>
                <a:lnTo>
                  <a:pt x="877440" y="401519"/>
                </a:lnTo>
                <a:lnTo>
                  <a:pt x="896264" y="409462"/>
                </a:lnTo>
                <a:lnTo>
                  <a:pt x="918853" y="418568"/>
                </a:lnTo>
                <a:lnTo>
                  <a:pt x="932657" y="421432"/>
                </a:lnTo>
                <a:lnTo>
                  <a:pt x="945206" y="421442"/>
                </a:lnTo>
                <a:lnTo>
                  <a:pt x="957756" y="418923"/>
                </a:lnTo>
                <a:lnTo>
                  <a:pt x="974070" y="412884"/>
                </a:lnTo>
                <a:lnTo>
                  <a:pt x="1001678" y="402155"/>
                </a:lnTo>
                <a:lnTo>
                  <a:pt x="1015483" y="399692"/>
                </a:lnTo>
                <a:lnTo>
                  <a:pt x="1029287" y="400068"/>
                </a:lnTo>
                <a:lnTo>
                  <a:pt x="1044346" y="403161"/>
                </a:lnTo>
                <a:lnTo>
                  <a:pt x="1098308" y="417258"/>
                </a:lnTo>
                <a:lnTo>
                  <a:pt x="1113367" y="417021"/>
                </a:lnTo>
                <a:lnTo>
                  <a:pt x="1130937" y="414125"/>
                </a:lnTo>
                <a:lnTo>
                  <a:pt x="1176114" y="405313"/>
                </a:lnTo>
                <a:lnTo>
                  <a:pt x="1193683" y="405162"/>
                </a:lnTo>
                <a:lnTo>
                  <a:pt x="1216272" y="407622"/>
                </a:lnTo>
                <a:lnTo>
                  <a:pt x="1255175" y="412110"/>
                </a:lnTo>
                <a:lnTo>
                  <a:pt x="1279019" y="412016"/>
                </a:lnTo>
                <a:lnTo>
                  <a:pt x="1358080" y="409109"/>
                </a:lnTo>
                <a:lnTo>
                  <a:pt x="1419571" y="410286"/>
                </a:lnTo>
                <a:lnTo>
                  <a:pt x="1497378" y="409243"/>
                </a:lnTo>
                <a:lnTo>
                  <a:pt x="1565144" y="410872"/>
                </a:lnTo>
                <a:lnTo>
                  <a:pt x="1665539" y="409233"/>
                </a:lnTo>
                <a:lnTo>
                  <a:pt x="1729540" y="410761"/>
                </a:lnTo>
                <a:lnTo>
                  <a:pt x="1831190" y="409240"/>
                </a:lnTo>
              </a:path>
            </a:pathLst>
          </a:custGeom>
          <a:ln w="10964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4837805" y="2694735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6907066" y="2694735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4837805" y="3514226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4837805" y="2694735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4931862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931862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 txBox="1"/>
          <p:nvPr/>
        </p:nvSpPr>
        <p:spPr>
          <a:xfrm>
            <a:off x="4864280" y="4695066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93" name="object 693"/>
          <p:cNvSpPr/>
          <p:nvPr/>
        </p:nvSpPr>
        <p:spPr>
          <a:xfrm>
            <a:off x="5245596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245596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559330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559330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873063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873063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6186797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6186797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6500530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6500530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6814264" y="46697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6814264" y="3883136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4869115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4869115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4994609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4994609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057356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057356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120102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120102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182849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182849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308343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5308343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5371089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5371089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5433836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5433836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5496583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5496583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5622076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5622076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5684823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5684823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5747570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5747570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5810316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5810316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5935810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5935810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5998557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5998557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6061303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6061303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6124050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6124050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6249544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6249544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6312290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6312290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6375037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6375037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6437784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6437784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6563277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6563277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6626024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6626024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6688770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6688770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6751517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6751517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6877011" y="4686182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6877011" y="3883136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 txBox="1"/>
          <p:nvPr/>
        </p:nvSpPr>
        <p:spPr>
          <a:xfrm>
            <a:off x="5145924" y="4670124"/>
            <a:ext cx="1758314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85"/>
              </a:spcBef>
              <a:tabLst>
                <a:tab pos="358140" algn="l"/>
                <a:tab pos="671830" algn="l"/>
                <a:tab pos="963930" algn="l"/>
                <a:tab pos="1277620" algn="l"/>
                <a:tab pos="1591310" algn="l"/>
              </a:tabLst>
            </a:pPr>
            <a:r>
              <a:rPr sz="700" spc="-5" dirty="0">
                <a:latin typeface="Times New Roman"/>
                <a:cs typeface="Times New Roman"/>
              </a:rPr>
              <a:t>2.5	5.0	7.5	10.0	12.5	15.0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700" spc="-10" dirty="0">
                <a:latin typeface="Times New Roman"/>
                <a:cs typeface="Times New Roman"/>
              </a:rPr>
              <a:t>(c) Machine Speed Difference </a:t>
            </a:r>
            <a:r>
              <a:rPr sz="700" spc="-5" dirty="0">
                <a:latin typeface="Times New Roman"/>
                <a:cs typeface="Times New Roman"/>
              </a:rPr>
              <a:t>(G8 -</a:t>
            </a:r>
            <a:r>
              <a:rPr sz="700" spc="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G5)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58" name="object 758"/>
          <p:cNvSpPr/>
          <p:nvPr/>
        </p:nvSpPr>
        <p:spPr>
          <a:xfrm>
            <a:off x="4837805" y="4702627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6874137" y="4702627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 txBox="1"/>
          <p:nvPr/>
        </p:nvSpPr>
        <p:spPr>
          <a:xfrm>
            <a:off x="4539717" y="4626201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61" name="object 761"/>
          <p:cNvSpPr/>
          <p:nvPr/>
        </p:nvSpPr>
        <p:spPr>
          <a:xfrm>
            <a:off x="4504604" y="4695649"/>
            <a:ext cx="46355" cy="3810"/>
          </a:xfrm>
          <a:custGeom>
            <a:avLst/>
            <a:gdLst/>
            <a:ahLst/>
            <a:cxnLst/>
            <a:rect l="l" t="t" r="r" b="b"/>
            <a:pathLst>
              <a:path w="46354" h="3810">
                <a:moveTo>
                  <a:pt x="46188" y="3508"/>
                </a:moveTo>
                <a:lnTo>
                  <a:pt x="0" y="3508"/>
                </a:lnTo>
                <a:lnTo>
                  <a:pt x="0" y="0"/>
                </a:lnTo>
                <a:lnTo>
                  <a:pt x="46188" y="0"/>
                </a:lnTo>
                <a:lnTo>
                  <a:pt x="46188" y="3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4837805" y="43463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6874137" y="43463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 txBox="1"/>
          <p:nvPr/>
        </p:nvSpPr>
        <p:spPr>
          <a:xfrm>
            <a:off x="4545206" y="4269901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65" name="object 765"/>
          <p:cNvSpPr/>
          <p:nvPr/>
        </p:nvSpPr>
        <p:spPr>
          <a:xfrm>
            <a:off x="4837805" y="39900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6874137" y="3990026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 txBox="1"/>
          <p:nvPr/>
        </p:nvSpPr>
        <p:spPr>
          <a:xfrm>
            <a:off x="4545206" y="3913600"/>
            <a:ext cx="26733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0.0005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68" name="object 768"/>
          <p:cNvSpPr/>
          <p:nvPr/>
        </p:nvSpPr>
        <p:spPr>
          <a:xfrm>
            <a:off x="4837805" y="463136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6890601" y="463136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4837805" y="456010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6890601" y="456010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4837805" y="448884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6890601" y="448884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4837805" y="441758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6890601" y="441758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4837805" y="427506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6890601" y="427506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4837805" y="420380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6890601" y="420380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4837805" y="413254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6890601" y="413254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4837805" y="406128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6890601" y="406128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837805" y="391876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6890601" y="391876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 txBox="1"/>
          <p:nvPr/>
        </p:nvSpPr>
        <p:spPr>
          <a:xfrm>
            <a:off x="4349302" y="4214400"/>
            <a:ext cx="123189" cy="15748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dirty="0">
                <a:latin typeface="Times New Roman"/>
                <a:cs typeface="Times New Roman"/>
              </a:rPr>
              <a:t>p.u.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87" name="object 787"/>
          <p:cNvSpPr/>
          <p:nvPr/>
        </p:nvSpPr>
        <p:spPr>
          <a:xfrm>
            <a:off x="4931862" y="3883136"/>
            <a:ext cx="1882775" cy="819785"/>
          </a:xfrm>
          <a:custGeom>
            <a:avLst/>
            <a:gdLst/>
            <a:ahLst/>
            <a:cxnLst/>
            <a:rect l="l" t="t" r="r" b="b"/>
            <a:pathLst>
              <a:path w="1882775" h="819785">
                <a:moveTo>
                  <a:pt x="36393" y="457708"/>
                </a:moveTo>
                <a:lnTo>
                  <a:pt x="0" y="457708"/>
                </a:lnTo>
                <a:lnTo>
                  <a:pt x="0" y="468672"/>
                </a:lnTo>
                <a:lnTo>
                  <a:pt x="37892" y="468672"/>
                </a:lnTo>
                <a:lnTo>
                  <a:pt x="39176" y="468146"/>
                </a:lnTo>
                <a:lnTo>
                  <a:pt x="41313" y="466043"/>
                </a:lnTo>
                <a:lnTo>
                  <a:pt x="41858" y="464769"/>
                </a:lnTo>
                <a:lnTo>
                  <a:pt x="41881" y="463190"/>
                </a:lnTo>
                <a:lnTo>
                  <a:pt x="36393" y="463190"/>
                </a:lnTo>
                <a:lnTo>
                  <a:pt x="30905" y="463109"/>
                </a:lnTo>
                <a:lnTo>
                  <a:pt x="30967" y="458895"/>
                </a:lnTo>
                <a:lnTo>
                  <a:pt x="36393" y="458895"/>
                </a:lnTo>
                <a:lnTo>
                  <a:pt x="36393" y="457708"/>
                </a:lnTo>
                <a:close/>
              </a:path>
              <a:path w="1882775" h="819785">
                <a:moveTo>
                  <a:pt x="30967" y="458895"/>
                </a:moveTo>
                <a:lnTo>
                  <a:pt x="30905" y="463109"/>
                </a:lnTo>
                <a:lnTo>
                  <a:pt x="36393" y="463190"/>
                </a:lnTo>
                <a:lnTo>
                  <a:pt x="36393" y="458975"/>
                </a:lnTo>
                <a:lnTo>
                  <a:pt x="30967" y="458895"/>
                </a:lnTo>
                <a:close/>
              </a:path>
              <a:path w="1882775" h="819785">
                <a:moveTo>
                  <a:pt x="36393" y="458975"/>
                </a:moveTo>
                <a:lnTo>
                  <a:pt x="36393" y="463190"/>
                </a:lnTo>
                <a:lnTo>
                  <a:pt x="41881" y="463190"/>
                </a:lnTo>
                <a:lnTo>
                  <a:pt x="41942" y="459057"/>
                </a:lnTo>
                <a:lnTo>
                  <a:pt x="36393" y="458975"/>
                </a:lnTo>
                <a:close/>
              </a:path>
              <a:path w="1882775" h="819785">
                <a:moveTo>
                  <a:pt x="36393" y="458895"/>
                </a:moveTo>
                <a:lnTo>
                  <a:pt x="30967" y="458895"/>
                </a:lnTo>
                <a:lnTo>
                  <a:pt x="36393" y="458975"/>
                </a:lnTo>
                <a:close/>
              </a:path>
              <a:path w="1882775" h="819785">
                <a:moveTo>
                  <a:pt x="31825" y="400795"/>
                </a:moveTo>
                <a:lnTo>
                  <a:pt x="31226" y="441355"/>
                </a:lnTo>
                <a:lnTo>
                  <a:pt x="42201" y="441517"/>
                </a:lnTo>
                <a:lnTo>
                  <a:pt x="42665" y="410119"/>
                </a:lnTo>
                <a:lnTo>
                  <a:pt x="42515" y="400952"/>
                </a:lnTo>
                <a:lnTo>
                  <a:pt x="31825" y="400795"/>
                </a:lnTo>
                <a:close/>
              </a:path>
              <a:path w="1882775" h="819785">
                <a:moveTo>
                  <a:pt x="53443" y="397923"/>
                </a:moveTo>
                <a:lnTo>
                  <a:pt x="42468" y="398102"/>
                </a:lnTo>
                <a:lnTo>
                  <a:pt x="42515" y="400952"/>
                </a:lnTo>
                <a:lnTo>
                  <a:pt x="42800" y="400956"/>
                </a:lnTo>
                <a:lnTo>
                  <a:pt x="42665" y="410119"/>
                </a:lnTo>
                <a:lnTo>
                  <a:pt x="43132" y="438661"/>
                </a:lnTo>
                <a:lnTo>
                  <a:pt x="54107" y="438482"/>
                </a:lnTo>
                <a:lnTo>
                  <a:pt x="53443" y="397923"/>
                </a:lnTo>
                <a:close/>
              </a:path>
              <a:path w="1882775" h="819785">
                <a:moveTo>
                  <a:pt x="42515" y="400952"/>
                </a:moveTo>
                <a:lnTo>
                  <a:pt x="42665" y="410119"/>
                </a:lnTo>
                <a:lnTo>
                  <a:pt x="42800" y="400956"/>
                </a:lnTo>
                <a:lnTo>
                  <a:pt x="42515" y="400952"/>
                </a:lnTo>
                <a:close/>
              </a:path>
              <a:path w="1882775" h="819785">
                <a:moveTo>
                  <a:pt x="32682" y="342694"/>
                </a:moveTo>
                <a:lnTo>
                  <a:pt x="32084" y="383255"/>
                </a:lnTo>
                <a:lnTo>
                  <a:pt x="43059" y="383416"/>
                </a:lnTo>
                <a:lnTo>
                  <a:pt x="43101" y="380562"/>
                </a:lnTo>
                <a:lnTo>
                  <a:pt x="42181" y="380562"/>
                </a:lnTo>
                <a:lnTo>
                  <a:pt x="41564" y="342825"/>
                </a:lnTo>
                <a:lnTo>
                  <a:pt x="32682" y="342694"/>
                </a:lnTo>
                <a:close/>
              </a:path>
              <a:path w="1882775" h="819785">
                <a:moveTo>
                  <a:pt x="41564" y="342825"/>
                </a:moveTo>
                <a:lnTo>
                  <a:pt x="42181" y="380562"/>
                </a:lnTo>
                <a:lnTo>
                  <a:pt x="43101" y="380547"/>
                </a:lnTo>
                <a:lnTo>
                  <a:pt x="43658" y="342856"/>
                </a:lnTo>
                <a:lnTo>
                  <a:pt x="41564" y="342825"/>
                </a:lnTo>
                <a:close/>
              </a:path>
              <a:path w="1882775" h="819785">
                <a:moveTo>
                  <a:pt x="43101" y="380547"/>
                </a:moveTo>
                <a:lnTo>
                  <a:pt x="42181" y="380562"/>
                </a:lnTo>
                <a:lnTo>
                  <a:pt x="43101" y="380562"/>
                </a:lnTo>
                <a:close/>
              </a:path>
              <a:path w="1882775" h="819785">
                <a:moveTo>
                  <a:pt x="52492" y="339824"/>
                </a:moveTo>
                <a:lnTo>
                  <a:pt x="41517" y="340003"/>
                </a:lnTo>
                <a:lnTo>
                  <a:pt x="41564" y="342825"/>
                </a:lnTo>
                <a:lnTo>
                  <a:pt x="43658" y="342856"/>
                </a:lnTo>
                <a:lnTo>
                  <a:pt x="43101" y="380547"/>
                </a:lnTo>
                <a:lnTo>
                  <a:pt x="53156" y="380383"/>
                </a:lnTo>
                <a:lnTo>
                  <a:pt x="52492" y="339824"/>
                </a:lnTo>
                <a:close/>
              </a:path>
              <a:path w="1882775" h="819785">
                <a:moveTo>
                  <a:pt x="33559" y="284582"/>
                </a:moveTo>
                <a:lnTo>
                  <a:pt x="33412" y="293219"/>
                </a:lnTo>
                <a:lnTo>
                  <a:pt x="32941" y="325154"/>
                </a:lnTo>
                <a:lnTo>
                  <a:pt x="43916" y="325316"/>
                </a:lnTo>
                <a:lnTo>
                  <a:pt x="43958" y="322464"/>
                </a:lnTo>
                <a:lnTo>
                  <a:pt x="41230" y="322464"/>
                </a:lnTo>
                <a:lnTo>
                  <a:pt x="40618" y="284701"/>
                </a:lnTo>
                <a:lnTo>
                  <a:pt x="33559" y="284582"/>
                </a:lnTo>
                <a:close/>
              </a:path>
              <a:path w="1882775" h="819785">
                <a:moveTo>
                  <a:pt x="40618" y="284701"/>
                </a:moveTo>
                <a:lnTo>
                  <a:pt x="41230" y="322464"/>
                </a:lnTo>
                <a:lnTo>
                  <a:pt x="43959" y="322419"/>
                </a:lnTo>
                <a:lnTo>
                  <a:pt x="44393" y="293058"/>
                </a:lnTo>
                <a:lnTo>
                  <a:pt x="44533" y="284768"/>
                </a:lnTo>
                <a:lnTo>
                  <a:pt x="40618" y="284701"/>
                </a:lnTo>
                <a:close/>
              </a:path>
              <a:path w="1882775" h="819785">
                <a:moveTo>
                  <a:pt x="43959" y="322419"/>
                </a:moveTo>
                <a:lnTo>
                  <a:pt x="41230" y="322464"/>
                </a:lnTo>
                <a:lnTo>
                  <a:pt x="43958" y="322464"/>
                </a:lnTo>
                <a:close/>
              </a:path>
              <a:path w="1882775" h="819785">
                <a:moveTo>
                  <a:pt x="51548" y="281726"/>
                </a:moveTo>
                <a:lnTo>
                  <a:pt x="40573" y="281902"/>
                </a:lnTo>
                <a:lnTo>
                  <a:pt x="40618" y="284701"/>
                </a:lnTo>
                <a:lnTo>
                  <a:pt x="44533" y="284768"/>
                </a:lnTo>
                <a:lnTo>
                  <a:pt x="44390" y="293219"/>
                </a:lnTo>
                <a:lnTo>
                  <a:pt x="43959" y="322419"/>
                </a:lnTo>
                <a:lnTo>
                  <a:pt x="52205" y="322284"/>
                </a:lnTo>
                <a:lnTo>
                  <a:pt x="51548" y="281726"/>
                </a:lnTo>
                <a:close/>
              </a:path>
              <a:path w="1882775" h="819785">
                <a:moveTo>
                  <a:pt x="34544" y="226484"/>
                </a:moveTo>
                <a:lnTo>
                  <a:pt x="33856" y="267043"/>
                </a:lnTo>
                <a:lnTo>
                  <a:pt x="44831" y="267228"/>
                </a:lnTo>
                <a:lnTo>
                  <a:pt x="44879" y="264363"/>
                </a:lnTo>
                <a:lnTo>
                  <a:pt x="40290" y="264363"/>
                </a:lnTo>
                <a:lnTo>
                  <a:pt x="39682" y="226570"/>
                </a:lnTo>
                <a:lnTo>
                  <a:pt x="34544" y="226484"/>
                </a:lnTo>
                <a:close/>
              </a:path>
              <a:path w="1882775" h="819785">
                <a:moveTo>
                  <a:pt x="39682" y="226570"/>
                </a:moveTo>
                <a:lnTo>
                  <a:pt x="40290" y="264363"/>
                </a:lnTo>
                <a:lnTo>
                  <a:pt x="44881" y="264289"/>
                </a:lnTo>
                <a:lnTo>
                  <a:pt x="45519" y="226669"/>
                </a:lnTo>
                <a:lnTo>
                  <a:pt x="39682" y="226570"/>
                </a:lnTo>
                <a:close/>
              </a:path>
              <a:path w="1882775" h="819785">
                <a:moveTo>
                  <a:pt x="44881" y="264289"/>
                </a:moveTo>
                <a:lnTo>
                  <a:pt x="40290" y="264363"/>
                </a:lnTo>
                <a:lnTo>
                  <a:pt x="44879" y="264363"/>
                </a:lnTo>
                <a:close/>
              </a:path>
              <a:path w="1882775" h="819785">
                <a:moveTo>
                  <a:pt x="50612" y="223627"/>
                </a:moveTo>
                <a:lnTo>
                  <a:pt x="39637" y="223803"/>
                </a:lnTo>
                <a:lnTo>
                  <a:pt x="39682" y="226570"/>
                </a:lnTo>
                <a:lnTo>
                  <a:pt x="45519" y="226669"/>
                </a:lnTo>
                <a:lnTo>
                  <a:pt x="44881" y="264289"/>
                </a:lnTo>
                <a:lnTo>
                  <a:pt x="51265" y="264186"/>
                </a:lnTo>
                <a:lnTo>
                  <a:pt x="50612" y="223627"/>
                </a:lnTo>
                <a:close/>
              </a:path>
              <a:path w="1882775" h="819785">
                <a:moveTo>
                  <a:pt x="35529" y="168385"/>
                </a:moveTo>
                <a:lnTo>
                  <a:pt x="34841" y="208944"/>
                </a:lnTo>
                <a:lnTo>
                  <a:pt x="45816" y="209130"/>
                </a:lnTo>
                <a:lnTo>
                  <a:pt x="45865" y="206264"/>
                </a:lnTo>
                <a:lnTo>
                  <a:pt x="39355" y="206264"/>
                </a:lnTo>
                <a:lnTo>
                  <a:pt x="38745" y="168439"/>
                </a:lnTo>
                <a:lnTo>
                  <a:pt x="35529" y="168385"/>
                </a:lnTo>
                <a:close/>
              </a:path>
              <a:path w="1882775" h="819785">
                <a:moveTo>
                  <a:pt x="38745" y="168439"/>
                </a:moveTo>
                <a:lnTo>
                  <a:pt x="39355" y="206264"/>
                </a:lnTo>
                <a:lnTo>
                  <a:pt x="45866" y="206159"/>
                </a:lnTo>
                <a:lnTo>
                  <a:pt x="46504" y="168571"/>
                </a:lnTo>
                <a:lnTo>
                  <a:pt x="38745" y="168439"/>
                </a:lnTo>
                <a:close/>
              </a:path>
              <a:path w="1882775" h="819785">
                <a:moveTo>
                  <a:pt x="45866" y="206159"/>
                </a:moveTo>
                <a:lnTo>
                  <a:pt x="39355" y="206264"/>
                </a:lnTo>
                <a:lnTo>
                  <a:pt x="45865" y="206264"/>
                </a:lnTo>
                <a:close/>
              </a:path>
              <a:path w="1882775" h="819785">
                <a:moveTo>
                  <a:pt x="49676" y="165527"/>
                </a:moveTo>
                <a:lnTo>
                  <a:pt x="38701" y="165704"/>
                </a:lnTo>
                <a:lnTo>
                  <a:pt x="38745" y="168439"/>
                </a:lnTo>
                <a:lnTo>
                  <a:pt x="46504" y="168571"/>
                </a:lnTo>
                <a:lnTo>
                  <a:pt x="45866" y="206159"/>
                </a:lnTo>
                <a:lnTo>
                  <a:pt x="50330" y="206087"/>
                </a:lnTo>
                <a:lnTo>
                  <a:pt x="49676" y="165527"/>
                </a:lnTo>
                <a:close/>
              </a:path>
              <a:path w="1882775" h="819785">
                <a:moveTo>
                  <a:pt x="36514" y="110287"/>
                </a:moveTo>
                <a:lnTo>
                  <a:pt x="35826" y="150846"/>
                </a:lnTo>
                <a:lnTo>
                  <a:pt x="46801" y="151032"/>
                </a:lnTo>
                <a:lnTo>
                  <a:pt x="46850" y="148164"/>
                </a:lnTo>
                <a:lnTo>
                  <a:pt x="38419" y="148164"/>
                </a:lnTo>
                <a:lnTo>
                  <a:pt x="37809" y="110309"/>
                </a:lnTo>
                <a:lnTo>
                  <a:pt x="36514" y="110287"/>
                </a:lnTo>
                <a:close/>
              </a:path>
              <a:path w="1882775" h="819785">
                <a:moveTo>
                  <a:pt x="37809" y="110309"/>
                </a:moveTo>
                <a:lnTo>
                  <a:pt x="38419" y="148164"/>
                </a:lnTo>
                <a:lnTo>
                  <a:pt x="46852" y="148029"/>
                </a:lnTo>
                <a:lnTo>
                  <a:pt x="47489" y="110472"/>
                </a:lnTo>
                <a:lnTo>
                  <a:pt x="37809" y="110309"/>
                </a:lnTo>
                <a:close/>
              </a:path>
              <a:path w="1882775" h="819785">
                <a:moveTo>
                  <a:pt x="46852" y="148029"/>
                </a:moveTo>
                <a:lnTo>
                  <a:pt x="38419" y="148164"/>
                </a:lnTo>
                <a:lnTo>
                  <a:pt x="46850" y="148164"/>
                </a:lnTo>
                <a:lnTo>
                  <a:pt x="46852" y="148029"/>
                </a:lnTo>
                <a:close/>
              </a:path>
              <a:path w="1882775" h="819785">
                <a:moveTo>
                  <a:pt x="48741" y="107428"/>
                </a:moveTo>
                <a:lnTo>
                  <a:pt x="37766" y="107604"/>
                </a:lnTo>
                <a:lnTo>
                  <a:pt x="37809" y="110309"/>
                </a:lnTo>
                <a:lnTo>
                  <a:pt x="47489" y="110472"/>
                </a:lnTo>
                <a:lnTo>
                  <a:pt x="46852" y="148029"/>
                </a:lnTo>
                <a:lnTo>
                  <a:pt x="49394" y="147988"/>
                </a:lnTo>
                <a:lnTo>
                  <a:pt x="48741" y="107428"/>
                </a:lnTo>
                <a:close/>
              </a:path>
              <a:path w="1882775" h="819785">
                <a:moveTo>
                  <a:pt x="41245" y="65622"/>
                </a:moveTo>
                <a:lnTo>
                  <a:pt x="39942" y="66136"/>
                </a:lnTo>
                <a:lnTo>
                  <a:pt x="37763" y="68240"/>
                </a:lnTo>
                <a:lnTo>
                  <a:pt x="37205" y="69522"/>
                </a:lnTo>
                <a:lnTo>
                  <a:pt x="36812" y="92747"/>
                </a:lnTo>
                <a:lnTo>
                  <a:pt x="47787" y="92933"/>
                </a:lnTo>
                <a:lnTo>
                  <a:pt x="47835" y="90065"/>
                </a:lnTo>
                <a:lnTo>
                  <a:pt x="37483" y="90065"/>
                </a:lnTo>
                <a:lnTo>
                  <a:pt x="37180" y="71217"/>
                </a:lnTo>
                <a:lnTo>
                  <a:pt x="42667" y="71129"/>
                </a:lnTo>
                <a:lnTo>
                  <a:pt x="48156" y="71129"/>
                </a:lnTo>
                <a:lnTo>
                  <a:pt x="48114" y="69522"/>
                </a:lnTo>
                <a:lnTo>
                  <a:pt x="47596" y="68300"/>
                </a:lnTo>
                <a:lnTo>
                  <a:pt x="45503" y="66208"/>
                </a:lnTo>
                <a:lnTo>
                  <a:pt x="44240" y="65673"/>
                </a:lnTo>
                <a:lnTo>
                  <a:pt x="41245" y="65622"/>
                </a:lnTo>
                <a:close/>
              </a:path>
              <a:path w="1882775" h="819785">
                <a:moveTo>
                  <a:pt x="42667" y="71129"/>
                </a:moveTo>
                <a:lnTo>
                  <a:pt x="37180" y="71222"/>
                </a:lnTo>
                <a:lnTo>
                  <a:pt x="37483" y="90065"/>
                </a:lnTo>
                <a:lnTo>
                  <a:pt x="47838" y="89889"/>
                </a:lnTo>
                <a:lnTo>
                  <a:pt x="48155" y="71222"/>
                </a:lnTo>
                <a:lnTo>
                  <a:pt x="42667" y="71129"/>
                </a:lnTo>
                <a:close/>
              </a:path>
              <a:path w="1882775" h="819785">
                <a:moveTo>
                  <a:pt x="47838" y="89899"/>
                </a:moveTo>
                <a:lnTo>
                  <a:pt x="37483" y="90065"/>
                </a:lnTo>
                <a:lnTo>
                  <a:pt x="47835" y="90065"/>
                </a:lnTo>
                <a:lnTo>
                  <a:pt x="47838" y="89899"/>
                </a:lnTo>
                <a:close/>
              </a:path>
              <a:path w="1882775" h="819785">
                <a:moveTo>
                  <a:pt x="48156" y="71129"/>
                </a:moveTo>
                <a:lnTo>
                  <a:pt x="42667" y="71129"/>
                </a:lnTo>
                <a:lnTo>
                  <a:pt x="48155" y="71222"/>
                </a:lnTo>
                <a:lnTo>
                  <a:pt x="47838" y="89899"/>
                </a:lnTo>
                <a:lnTo>
                  <a:pt x="48458" y="89889"/>
                </a:lnTo>
                <a:lnTo>
                  <a:pt x="48156" y="71129"/>
                </a:lnTo>
                <a:close/>
              </a:path>
              <a:path w="1882775" h="819785">
                <a:moveTo>
                  <a:pt x="54394" y="456022"/>
                </a:moveTo>
                <a:lnTo>
                  <a:pt x="43419" y="456201"/>
                </a:lnTo>
                <a:lnTo>
                  <a:pt x="44082" y="496760"/>
                </a:lnTo>
                <a:lnTo>
                  <a:pt x="55057" y="496581"/>
                </a:lnTo>
                <a:lnTo>
                  <a:pt x="54394" y="456022"/>
                </a:lnTo>
                <a:close/>
              </a:path>
              <a:path w="1882775" h="819785">
                <a:moveTo>
                  <a:pt x="55344" y="514121"/>
                </a:moveTo>
                <a:lnTo>
                  <a:pt x="44369" y="514300"/>
                </a:lnTo>
                <a:lnTo>
                  <a:pt x="45033" y="554860"/>
                </a:lnTo>
                <a:lnTo>
                  <a:pt x="56008" y="554681"/>
                </a:lnTo>
                <a:lnTo>
                  <a:pt x="55344" y="514121"/>
                </a:lnTo>
                <a:close/>
              </a:path>
              <a:path w="1882775" h="819785">
                <a:moveTo>
                  <a:pt x="56295" y="572220"/>
                </a:moveTo>
                <a:lnTo>
                  <a:pt x="45320" y="572399"/>
                </a:lnTo>
                <a:lnTo>
                  <a:pt x="45984" y="612958"/>
                </a:lnTo>
                <a:lnTo>
                  <a:pt x="56959" y="612779"/>
                </a:lnTo>
                <a:lnTo>
                  <a:pt x="56295" y="572220"/>
                </a:lnTo>
                <a:close/>
              </a:path>
              <a:path w="1882775" h="819785">
                <a:moveTo>
                  <a:pt x="57246" y="630319"/>
                </a:moveTo>
                <a:lnTo>
                  <a:pt x="46271" y="630498"/>
                </a:lnTo>
                <a:lnTo>
                  <a:pt x="46934" y="671058"/>
                </a:lnTo>
                <a:lnTo>
                  <a:pt x="57909" y="670879"/>
                </a:lnTo>
                <a:lnTo>
                  <a:pt x="57246" y="630319"/>
                </a:lnTo>
                <a:close/>
              </a:path>
              <a:path w="1882775" h="819785">
                <a:moveTo>
                  <a:pt x="58196" y="688346"/>
                </a:moveTo>
                <a:lnTo>
                  <a:pt x="47225" y="688669"/>
                </a:lnTo>
                <a:lnTo>
                  <a:pt x="48421" y="729216"/>
                </a:lnTo>
                <a:lnTo>
                  <a:pt x="59392" y="728893"/>
                </a:lnTo>
                <a:lnTo>
                  <a:pt x="58196" y="688346"/>
                </a:lnTo>
                <a:close/>
              </a:path>
              <a:path w="1882775" h="819785">
                <a:moveTo>
                  <a:pt x="59909" y="746427"/>
                </a:moveTo>
                <a:lnTo>
                  <a:pt x="48938" y="746750"/>
                </a:lnTo>
                <a:lnTo>
                  <a:pt x="50134" y="787298"/>
                </a:lnTo>
                <a:lnTo>
                  <a:pt x="61105" y="786975"/>
                </a:lnTo>
                <a:lnTo>
                  <a:pt x="59909" y="746427"/>
                </a:lnTo>
                <a:close/>
              </a:path>
              <a:path w="1882775" h="819785">
                <a:moveTo>
                  <a:pt x="61622" y="804509"/>
                </a:moveTo>
                <a:lnTo>
                  <a:pt x="50651" y="804832"/>
                </a:lnTo>
                <a:lnTo>
                  <a:pt x="50994" y="816370"/>
                </a:lnTo>
                <a:lnTo>
                  <a:pt x="51188" y="819491"/>
                </a:lnTo>
                <a:lnTo>
                  <a:pt x="62186" y="819491"/>
                </a:lnTo>
                <a:lnTo>
                  <a:pt x="61970" y="816030"/>
                </a:lnTo>
                <a:lnTo>
                  <a:pt x="56472" y="816030"/>
                </a:lnTo>
                <a:lnTo>
                  <a:pt x="61949" y="815690"/>
                </a:lnTo>
                <a:lnTo>
                  <a:pt x="61622" y="804509"/>
                </a:lnTo>
                <a:close/>
              </a:path>
              <a:path w="1882775" h="819785">
                <a:moveTo>
                  <a:pt x="61949" y="815690"/>
                </a:moveTo>
                <a:lnTo>
                  <a:pt x="56472" y="816030"/>
                </a:lnTo>
                <a:lnTo>
                  <a:pt x="61957" y="815868"/>
                </a:lnTo>
                <a:lnTo>
                  <a:pt x="61949" y="815690"/>
                </a:lnTo>
                <a:close/>
              </a:path>
              <a:path w="1882775" h="819785">
                <a:moveTo>
                  <a:pt x="61955" y="815778"/>
                </a:moveTo>
                <a:lnTo>
                  <a:pt x="56472" y="816030"/>
                </a:lnTo>
                <a:lnTo>
                  <a:pt x="61970" y="816030"/>
                </a:lnTo>
                <a:lnTo>
                  <a:pt x="61955" y="815778"/>
                </a:lnTo>
                <a:close/>
              </a:path>
              <a:path w="1882775" h="819785">
                <a:moveTo>
                  <a:pt x="61952" y="815690"/>
                </a:moveTo>
                <a:close/>
              </a:path>
              <a:path w="1882775" h="819785">
                <a:moveTo>
                  <a:pt x="77020" y="766502"/>
                </a:moveTo>
                <a:lnTo>
                  <a:pt x="72069" y="806764"/>
                </a:lnTo>
                <a:lnTo>
                  <a:pt x="82964" y="808101"/>
                </a:lnTo>
                <a:lnTo>
                  <a:pt x="87915" y="767838"/>
                </a:lnTo>
                <a:lnTo>
                  <a:pt x="77020" y="766502"/>
                </a:lnTo>
                <a:close/>
              </a:path>
              <a:path w="1882775" h="819785">
                <a:moveTo>
                  <a:pt x="84112" y="708828"/>
                </a:moveTo>
                <a:lnTo>
                  <a:pt x="79161" y="749091"/>
                </a:lnTo>
                <a:lnTo>
                  <a:pt x="90056" y="750428"/>
                </a:lnTo>
                <a:lnTo>
                  <a:pt x="95007" y="710165"/>
                </a:lnTo>
                <a:lnTo>
                  <a:pt x="84112" y="708828"/>
                </a:lnTo>
                <a:close/>
              </a:path>
              <a:path w="1882775" h="819785">
                <a:moveTo>
                  <a:pt x="91204" y="651155"/>
                </a:moveTo>
                <a:lnTo>
                  <a:pt x="86253" y="691418"/>
                </a:lnTo>
                <a:lnTo>
                  <a:pt x="97148" y="692754"/>
                </a:lnTo>
                <a:lnTo>
                  <a:pt x="102099" y="652492"/>
                </a:lnTo>
                <a:lnTo>
                  <a:pt x="91204" y="651155"/>
                </a:lnTo>
                <a:close/>
              </a:path>
              <a:path w="1882775" h="819785">
                <a:moveTo>
                  <a:pt x="109379" y="593515"/>
                </a:moveTo>
                <a:lnTo>
                  <a:pt x="94216" y="633313"/>
                </a:lnTo>
                <a:lnTo>
                  <a:pt x="104910" y="635784"/>
                </a:lnTo>
                <a:lnTo>
                  <a:pt x="109321" y="616742"/>
                </a:lnTo>
                <a:lnTo>
                  <a:pt x="104159" y="614708"/>
                </a:lnTo>
                <a:lnTo>
                  <a:pt x="110069" y="614708"/>
                </a:lnTo>
                <a:lnTo>
                  <a:pt x="113660" y="605734"/>
                </a:lnTo>
                <a:lnTo>
                  <a:pt x="113342" y="605734"/>
                </a:lnTo>
                <a:lnTo>
                  <a:pt x="109179" y="602162"/>
                </a:lnTo>
                <a:lnTo>
                  <a:pt x="116413" y="602162"/>
                </a:lnTo>
                <a:lnTo>
                  <a:pt x="117706" y="600658"/>
                </a:lnTo>
                <a:lnTo>
                  <a:pt x="109379" y="593515"/>
                </a:lnTo>
                <a:close/>
              </a:path>
              <a:path w="1882775" h="819785">
                <a:moveTo>
                  <a:pt x="104159" y="614708"/>
                </a:moveTo>
                <a:lnTo>
                  <a:pt x="109255" y="616742"/>
                </a:lnTo>
                <a:lnTo>
                  <a:pt x="109411" y="616353"/>
                </a:lnTo>
                <a:lnTo>
                  <a:pt x="109506" y="615943"/>
                </a:lnTo>
                <a:lnTo>
                  <a:pt x="104159" y="614708"/>
                </a:lnTo>
                <a:close/>
              </a:path>
              <a:path w="1882775" h="819785">
                <a:moveTo>
                  <a:pt x="109411" y="616353"/>
                </a:moveTo>
                <a:lnTo>
                  <a:pt x="109255" y="616742"/>
                </a:lnTo>
                <a:lnTo>
                  <a:pt x="109411" y="616353"/>
                </a:lnTo>
                <a:close/>
              </a:path>
              <a:path w="1882775" h="819785">
                <a:moveTo>
                  <a:pt x="110069" y="614708"/>
                </a:moveTo>
                <a:lnTo>
                  <a:pt x="104159" y="614708"/>
                </a:lnTo>
                <a:lnTo>
                  <a:pt x="109506" y="615943"/>
                </a:lnTo>
                <a:lnTo>
                  <a:pt x="109411" y="616353"/>
                </a:lnTo>
                <a:lnTo>
                  <a:pt x="110069" y="614708"/>
                </a:lnTo>
                <a:close/>
              </a:path>
              <a:path w="1882775" h="819785">
                <a:moveTo>
                  <a:pt x="109179" y="602162"/>
                </a:moveTo>
                <a:lnTo>
                  <a:pt x="113342" y="605734"/>
                </a:lnTo>
                <a:lnTo>
                  <a:pt x="113937" y="605042"/>
                </a:lnTo>
                <a:lnTo>
                  <a:pt x="114275" y="604197"/>
                </a:lnTo>
                <a:lnTo>
                  <a:pt x="109179" y="602162"/>
                </a:lnTo>
                <a:close/>
              </a:path>
              <a:path w="1882775" h="819785">
                <a:moveTo>
                  <a:pt x="113937" y="605042"/>
                </a:moveTo>
                <a:lnTo>
                  <a:pt x="113342" y="605734"/>
                </a:lnTo>
                <a:lnTo>
                  <a:pt x="113660" y="605734"/>
                </a:lnTo>
                <a:lnTo>
                  <a:pt x="113937" y="605042"/>
                </a:lnTo>
                <a:close/>
              </a:path>
              <a:path w="1882775" h="819785">
                <a:moveTo>
                  <a:pt x="116413" y="602162"/>
                </a:moveTo>
                <a:lnTo>
                  <a:pt x="109179" y="602162"/>
                </a:lnTo>
                <a:lnTo>
                  <a:pt x="114275" y="604197"/>
                </a:lnTo>
                <a:lnTo>
                  <a:pt x="113937" y="605042"/>
                </a:lnTo>
                <a:lnTo>
                  <a:pt x="116413" y="602162"/>
                </a:lnTo>
                <a:close/>
              </a:path>
              <a:path w="1882775" h="819785">
                <a:moveTo>
                  <a:pt x="127563" y="587914"/>
                </a:moveTo>
                <a:lnTo>
                  <a:pt x="126655" y="588619"/>
                </a:lnTo>
                <a:lnTo>
                  <a:pt x="133389" y="597277"/>
                </a:lnTo>
                <a:lnTo>
                  <a:pt x="135693" y="595489"/>
                </a:lnTo>
                <a:lnTo>
                  <a:pt x="136150" y="594968"/>
                </a:lnTo>
                <a:lnTo>
                  <a:pt x="138123" y="591593"/>
                </a:lnTo>
                <a:lnTo>
                  <a:pt x="131768" y="591593"/>
                </a:lnTo>
                <a:lnTo>
                  <a:pt x="127028" y="588829"/>
                </a:lnTo>
                <a:lnTo>
                  <a:pt x="127563" y="587914"/>
                </a:lnTo>
                <a:close/>
              </a:path>
              <a:path w="1882775" h="819785">
                <a:moveTo>
                  <a:pt x="128401" y="587264"/>
                </a:moveTo>
                <a:lnTo>
                  <a:pt x="127563" y="587914"/>
                </a:lnTo>
                <a:lnTo>
                  <a:pt x="127028" y="588829"/>
                </a:lnTo>
                <a:lnTo>
                  <a:pt x="131768" y="591593"/>
                </a:lnTo>
                <a:lnTo>
                  <a:pt x="128401" y="587264"/>
                </a:lnTo>
                <a:close/>
              </a:path>
              <a:path w="1882775" h="819785">
                <a:moveTo>
                  <a:pt x="140611" y="587264"/>
                </a:moveTo>
                <a:lnTo>
                  <a:pt x="128401" y="587264"/>
                </a:lnTo>
                <a:lnTo>
                  <a:pt x="131768" y="591593"/>
                </a:lnTo>
                <a:lnTo>
                  <a:pt x="138123" y="591593"/>
                </a:lnTo>
                <a:lnTo>
                  <a:pt x="140458" y="587598"/>
                </a:lnTo>
                <a:lnTo>
                  <a:pt x="140611" y="587264"/>
                </a:lnTo>
                <a:close/>
              </a:path>
              <a:path w="1882775" h="819785">
                <a:moveTo>
                  <a:pt x="130513" y="582868"/>
                </a:moveTo>
                <a:lnTo>
                  <a:pt x="127563" y="587914"/>
                </a:lnTo>
                <a:lnTo>
                  <a:pt x="128401" y="587264"/>
                </a:lnTo>
                <a:lnTo>
                  <a:pt x="140611" y="587264"/>
                </a:lnTo>
                <a:lnTo>
                  <a:pt x="141325" y="585153"/>
                </a:lnTo>
                <a:lnTo>
                  <a:pt x="135532" y="585153"/>
                </a:lnTo>
                <a:lnTo>
                  <a:pt x="130335" y="583392"/>
                </a:lnTo>
                <a:lnTo>
                  <a:pt x="130513" y="582868"/>
                </a:lnTo>
                <a:close/>
              </a:path>
              <a:path w="1882775" h="819785">
                <a:moveTo>
                  <a:pt x="130793" y="582389"/>
                </a:moveTo>
                <a:lnTo>
                  <a:pt x="130513" y="582868"/>
                </a:lnTo>
                <a:lnTo>
                  <a:pt x="130335" y="583392"/>
                </a:lnTo>
                <a:lnTo>
                  <a:pt x="135532" y="585153"/>
                </a:lnTo>
                <a:lnTo>
                  <a:pt x="130793" y="582389"/>
                </a:lnTo>
                <a:close/>
              </a:path>
              <a:path w="1882775" h="819785">
                <a:moveTo>
                  <a:pt x="142261" y="582389"/>
                </a:moveTo>
                <a:lnTo>
                  <a:pt x="130793" y="582389"/>
                </a:lnTo>
                <a:lnTo>
                  <a:pt x="135532" y="585153"/>
                </a:lnTo>
                <a:lnTo>
                  <a:pt x="141325" y="585153"/>
                </a:lnTo>
                <a:lnTo>
                  <a:pt x="142261" y="582389"/>
                </a:lnTo>
                <a:close/>
              </a:path>
              <a:path w="1882775" h="819785">
                <a:moveTo>
                  <a:pt x="133996" y="572611"/>
                </a:moveTo>
                <a:lnTo>
                  <a:pt x="130513" y="582868"/>
                </a:lnTo>
                <a:lnTo>
                  <a:pt x="130793" y="582389"/>
                </a:lnTo>
                <a:lnTo>
                  <a:pt x="142261" y="582389"/>
                </a:lnTo>
                <a:lnTo>
                  <a:pt x="144620" y="575419"/>
                </a:lnTo>
                <a:lnTo>
                  <a:pt x="144908" y="574067"/>
                </a:lnTo>
                <a:lnTo>
                  <a:pt x="139297" y="574067"/>
                </a:lnTo>
                <a:lnTo>
                  <a:pt x="133929" y="572926"/>
                </a:lnTo>
                <a:lnTo>
                  <a:pt x="133996" y="572611"/>
                </a:lnTo>
                <a:close/>
              </a:path>
              <a:path w="1882775" h="819785">
                <a:moveTo>
                  <a:pt x="134100" y="572306"/>
                </a:moveTo>
                <a:lnTo>
                  <a:pt x="133996" y="572611"/>
                </a:lnTo>
                <a:lnTo>
                  <a:pt x="133929" y="572926"/>
                </a:lnTo>
                <a:lnTo>
                  <a:pt x="139297" y="574067"/>
                </a:lnTo>
                <a:lnTo>
                  <a:pt x="134100" y="572306"/>
                </a:lnTo>
                <a:close/>
              </a:path>
              <a:path w="1882775" h="819785">
                <a:moveTo>
                  <a:pt x="145284" y="572306"/>
                </a:moveTo>
                <a:lnTo>
                  <a:pt x="134100" y="572306"/>
                </a:lnTo>
                <a:lnTo>
                  <a:pt x="139297" y="574067"/>
                </a:lnTo>
                <a:lnTo>
                  <a:pt x="144908" y="574067"/>
                </a:lnTo>
                <a:lnTo>
                  <a:pt x="145284" y="572306"/>
                </a:lnTo>
                <a:close/>
              </a:path>
              <a:path w="1882775" h="819785">
                <a:moveTo>
                  <a:pt x="137931" y="554153"/>
                </a:moveTo>
                <a:lnTo>
                  <a:pt x="133996" y="572611"/>
                </a:lnTo>
                <a:lnTo>
                  <a:pt x="134100" y="572306"/>
                </a:lnTo>
                <a:lnTo>
                  <a:pt x="145284" y="572306"/>
                </a:lnTo>
                <a:lnTo>
                  <a:pt x="148667" y="556436"/>
                </a:lnTo>
                <a:lnTo>
                  <a:pt x="137931" y="554153"/>
                </a:lnTo>
                <a:close/>
              </a:path>
              <a:path w="1882775" h="819785">
                <a:moveTo>
                  <a:pt x="145139" y="504556"/>
                </a:moveTo>
                <a:lnTo>
                  <a:pt x="140617" y="537228"/>
                </a:lnTo>
                <a:lnTo>
                  <a:pt x="151489" y="538730"/>
                </a:lnTo>
                <a:lnTo>
                  <a:pt x="156055" y="505719"/>
                </a:lnTo>
                <a:lnTo>
                  <a:pt x="156105" y="505193"/>
                </a:lnTo>
                <a:lnTo>
                  <a:pt x="150592" y="505193"/>
                </a:lnTo>
                <a:lnTo>
                  <a:pt x="145129" y="504667"/>
                </a:lnTo>
                <a:close/>
              </a:path>
              <a:path w="1882775" h="819785">
                <a:moveTo>
                  <a:pt x="145155" y="504443"/>
                </a:moveTo>
                <a:lnTo>
                  <a:pt x="145129" y="504667"/>
                </a:lnTo>
                <a:lnTo>
                  <a:pt x="150592" y="505193"/>
                </a:lnTo>
                <a:lnTo>
                  <a:pt x="145155" y="504443"/>
                </a:lnTo>
                <a:close/>
              </a:path>
              <a:path w="1882775" h="819785">
                <a:moveTo>
                  <a:pt x="156178" y="504443"/>
                </a:moveTo>
                <a:lnTo>
                  <a:pt x="145155" y="504443"/>
                </a:lnTo>
                <a:lnTo>
                  <a:pt x="150592" y="505193"/>
                </a:lnTo>
                <a:lnTo>
                  <a:pt x="156105" y="505193"/>
                </a:lnTo>
                <a:lnTo>
                  <a:pt x="156178" y="504443"/>
                </a:lnTo>
                <a:close/>
              </a:path>
              <a:path w="1882775" h="819785">
                <a:moveTo>
                  <a:pt x="145846" y="497235"/>
                </a:moveTo>
                <a:lnTo>
                  <a:pt x="145139" y="504556"/>
                </a:lnTo>
                <a:lnTo>
                  <a:pt x="156178" y="504443"/>
                </a:lnTo>
                <a:lnTo>
                  <a:pt x="156772" y="498287"/>
                </a:lnTo>
                <a:lnTo>
                  <a:pt x="145846" y="497235"/>
                </a:lnTo>
                <a:close/>
              </a:path>
              <a:path w="1882775" h="819785">
                <a:moveTo>
                  <a:pt x="151427" y="439396"/>
                </a:moveTo>
                <a:lnTo>
                  <a:pt x="147531" y="479774"/>
                </a:lnTo>
                <a:lnTo>
                  <a:pt x="158457" y="480826"/>
                </a:lnTo>
                <a:lnTo>
                  <a:pt x="162353" y="440448"/>
                </a:lnTo>
                <a:lnTo>
                  <a:pt x="151427" y="439396"/>
                </a:lnTo>
                <a:close/>
              </a:path>
              <a:path w="1882775" h="819785">
                <a:moveTo>
                  <a:pt x="155975" y="381594"/>
                </a:moveTo>
                <a:lnTo>
                  <a:pt x="152995" y="422050"/>
                </a:lnTo>
                <a:lnTo>
                  <a:pt x="163942" y="422854"/>
                </a:lnTo>
                <a:lnTo>
                  <a:pt x="166922" y="382399"/>
                </a:lnTo>
                <a:lnTo>
                  <a:pt x="155975" y="381594"/>
                </a:lnTo>
                <a:close/>
              </a:path>
              <a:path w="1882775" h="819785">
                <a:moveTo>
                  <a:pt x="160243" y="323644"/>
                </a:moveTo>
                <a:lnTo>
                  <a:pt x="157263" y="364100"/>
                </a:lnTo>
                <a:lnTo>
                  <a:pt x="168210" y="364904"/>
                </a:lnTo>
                <a:lnTo>
                  <a:pt x="171190" y="324448"/>
                </a:lnTo>
                <a:lnTo>
                  <a:pt x="160243" y="323644"/>
                </a:lnTo>
                <a:close/>
              </a:path>
              <a:path w="1882775" h="819785">
                <a:moveTo>
                  <a:pt x="164433" y="265705"/>
                </a:moveTo>
                <a:lnTo>
                  <a:pt x="162628" y="291265"/>
                </a:lnTo>
                <a:lnTo>
                  <a:pt x="161532" y="306150"/>
                </a:lnTo>
                <a:lnTo>
                  <a:pt x="172478" y="306954"/>
                </a:lnTo>
                <a:lnTo>
                  <a:pt x="173691" y="290461"/>
                </a:lnTo>
                <a:lnTo>
                  <a:pt x="175382" y="266476"/>
                </a:lnTo>
                <a:lnTo>
                  <a:pt x="164433" y="265705"/>
                </a:lnTo>
                <a:close/>
              </a:path>
              <a:path w="1882775" h="819785">
                <a:moveTo>
                  <a:pt x="168519" y="207742"/>
                </a:moveTo>
                <a:lnTo>
                  <a:pt x="165666" y="248207"/>
                </a:lnTo>
                <a:lnTo>
                  <a:pt x="176616" y="248977"/>
                </a:lnTo>
                <a:lnTo>
                  <a:pt x="179469" y="208512"/>
                </a:lnTo>
                <a:lnTo>
                  <a:pt x="168519" y="207742"/>
                </a:lnTo>
                <a:close/>
              </a:path>
              <a:path w="1882775" h="819785">
                <a:moveTo>
                  <a:pt x="172606" y="149779"/>
                </a:moveTo>
                <a:lnTo>
                  <a:pt x="169753" y="190244"/>
                </a:lnTo>
                <a:lnTo>
                  <a:pt x="180702" y="191014"/>
                </a:lnTo>
                <a:lnTo>
                  <a:pt x="183555" y="150549"/>
                </a:lnTo>
                <a:lnTo>
                  <a:pt x="172606" y="149779"/>
                </a:lnTo>
                <a:close/>
              </a:path>
              <a:path w="1882775" h="819785">
                <a:moveTo>
                  <a:pt x="176693" y="91816"/>
                </a:moveTo>
                <a:lnTo>
                  <a:pt x="173840" y="132281"/>
                </a:lnTo>
                <a:lnTo>
                  <a:pt x="184789" y="133051"/>
                </a:lnTo>
                <a:lnTo>
                  <a:pt x="187642" y="92586"/>
                </a:lnTo>
                <a:lnTo>
                  <a:pt x="176693" y="91816"/>
                </a:lnTo>
                <a:close/>
              </a:path>
              <a:path w="1882775" h="819785">
                <a:moveTo>
                  <a:pt x="180779" y="33853"/>
                </a:moveTo>
                <a:lnTo>
                  <a:pt x="177926" y="74317"/>
                </a:lnTo>
                <a:lnTo>
                  <a:pt x="188876" y="75087"/>
                </a:lnTo>
                <a:lnTo>
                  <a:pt x="191729" y="34623"/>
                </a:lnTo>
                <a:lnTo>
                  <a:pt x="180779" y="33853"/>
                </a:lnTo>
                <a:close/>
              </a:path>
              <a:path w="1882775" h="819785">
                <a:moveTo>
                  <a:pt x="194400" y="0"/>
                </a:moveTo>
                <a:lnTo>
                  <a:pt x="183362" y="0"/>
                </a:lnTo>
                <a:lnTo>
                  <a:pt x="182765" y="5690"/>
                </a:lnTo>
                <a:lnTo>
                  <a:pt x="182013" y="16354"/>
                </a:lnTo>
                <a:lnTo>
                  <a:pt x="192962" y="17124"/>
                </a:lnTo>
                <a:lnTo>
                  <a:pt x="193701" y="6650"/>
                </a:lnTo>
                <a:lnTo>
                  <a:pt x="188240" y="6076"/>
                </a:lnTo>
                <a:lnTo>
                  <a:pt x="193758" y="6076"/>
                </a:lnTo>
                <a:lnTo>
                  <a:pt x="194400" y="0"/>
                </a:lnTo>
                <a:close/>
              </a:path>
              <a:path w="1882775" h="819785">
                <a:moveTo>
                  <a:pt x="188240" y="6076"/>
                </a:moveTo>
                <a:lnTo>
                  <a:pt x="193698" y="6650"/>
                </a:lnTo>
                <a:lnTo>
                  <a:pt x="193714" y="6461"/>
                </a:lnTo>
                <a:lnTo>
                  <a:pt x="188240" y="6076"/>
                </a:lnTo>
                <a:close/>
              </a:path>
              <a:path w="1882775" h="819785">
                <a:moveTo>
                  <a:pt x="193758" y="6076"/>
                </a:moveTo>
                <a:lnTo>
                  <a:pt x="188240" y="6076"/>
                </a:lnTo>
                <a:lnTo>
                  <a:pt x="193714" y="6461"/>
                </a:lnTo>
                <a:lnTo>
                  <a:pt x="193758" y="6076"/>
                </a:lnTo>
                <a:close/>
              </a:path>
              <a:path w="1882775" h="819785">
                <a:moveTo>
                  <a:pt x="224206" y="0"/>
                </a:moveTo>
                <a:lnTo>
                  <a:pt x="213203" y="0"/>
                </a:lnTo>
                <a:lnTo>
                  <a:pt x="214106" y="12842"/>
                </a:lnTo>
                <a:lnTo>
                  <a:pt x="225056" y="12073"/>
                </a:lnTo>
                <a:lnTo>
                  <a:pt x="224206" y="0"/>
                </a:lnTo>
                <a:close/>
              </a:path>
              <a:path w="1882775" h="819785">
                <a:moveTo>
                  <a:pt x="226287" y="29572"/>
                </a:moveTo>
                <a:lnTo>
                  <a:pt x="215338" y="30341"/>
                </a:lnTo>
                <a:lnTo>
                  <a:pt x="218186" y="70806"/>
                </a:lnTo>
                <a:lnTo>
                  <a:pt x="229135" y="70037"/>
                </a:lnTo>
                <a:lnTo>
                  <a:pt x="226287" y="29572"/>
                </a:lnTo>
                <a:close/>
              </a:path>
              <a:path w="1882775" h="819785">
                <a:moveTo>
                  <a:pt x="230310" y="87632"/>
                </a:moveTo>
                <a:lnTo>
                  <a:pt x="219349" y="88216"/>
                </a:lnTo>
                <a:lnTo>
                  <a:pt x="221512" y="128723"/>
                </a:lnTo>
                <a:lnTo>
                  <a:pt x="232473" y="128139"/>
                </a:lnTo>
                <a:lnTo>
                  <a:pt x="230310" y="87632"/>
                </a:lnTo>
                <a:close/>
              </a:path>
              <a:path w="1882775" h="819785">
                <a:moveTo>
                  <a:pt x="233409" y="145656"/>
                </a:moveTo>
                <a:lnTo>
                  <a:pt x="222448" y="146240"/>
                </a:lnTo>
                <a:lnTo>
                  <a:pt x="224611" y="186747"/>
                </a:lnTo>
                <a:lnTo>
                  <a:pt x="235572" y="186164"/>
                </a:lnTo>
                <a:lnTo>
                  <a:pt x="233409" y="145656"/>
                </a:lnTo>
                <a:close/>
              </a:path>
              <a:path w="1882775" h="819785">
                <a:moveTo>
                  <a:pt x="236507" y="203680"/>
                </a:moveTo>
                <a:lnTo>
                  <a:pt x="225546" y="204264"/>
                </a:lnTo>
                <a:lnTo>
                  <a:pt x="227709" y="244772"/>
                </a:lnTo>
                <a:lnTo>
                  <a:pt x="238670" y="244188"/>
                </a:lnTo>
                <a:lnTo>
                  <a:pt x="236507" y="203680"/>
                </a:lnTo>
                <a:close/>
              </a:path>
              <a:path w="1882775" h="819785">
                <a:moveTo>
                  <a:pt x="239553" y="261729"/>
                </a:moveTo>
                <a:lnTo>
                  <a:pt x="228590" y="262269"/>
                </a:lnTo>
                <a:lnTo>
                  <a:pt x="230589" y="302785"/>
                </a:lnTo>
                <a:lnTo>
                  <a:pt x="241553" y="302245"/>
                </a:lnTo>
                <a:lnTo>
                  <a:pt x="239553" y="261729"/>
                </a:lnTo>
                <a:close/>
              </a:path>
              <a:path w="1882775" h="819785">
                <a:moveTo>
                  <a:pt x="242417" y="319766"/>
                </a:moveTo>
                <a:lnTo>
                  <a:pt x="231454" y="320305"/>
                </a:lnTo>
                <a:lnTo>
                  <a:pt x="233453" y="360821"/>
                </a:lnTo>
                <a:lnTo>
                  <a:pt x="244417" y="360282"/>
                </a:lnTo>
                <a:lnTo>
                  <a:pt x="242417" y="319766"/>
                </a:lnTo>
                <a:close/>
              </a:path>
              <a:path w="1882775" h="819785">
                <a:moveTo>
                  <a:pt x="245281" y="377802"/>
                </a:moveTo>
                <a:lnTo>
                  <a:pt x="234318" y="378342"/>
                </a:lnTo>
                <a:lnTo>
                  <a:pt x="236318" y="418858"/>
                </a:lnTo>
                <a:lnTo>
                  <a:pt x="247281" y="418318"/>
                </a:lnTo>
                <a:lnTo>
                  <a:pt x="245281" y="377802"/>
                </a:lnTo>
                <a:close/>
              </a:path>
              <a:path w="1882775" h="819785">
                <a:moveTo>
                  <a:pt x="248145" y="435838"/>
                </a:moveTo>
                <a:lnTo>
                  <a:pt x="237182" y="436378"/>
                </a:lnTo>
                <a:lnTo>
                  <a:pt x="239182" y="476894"/>
                </a:lnTo>
                <a:lnTo>
                  <a:pt x="250145" y="476354"/>
                </a:lnTo>
                <a:lnTo>
                  <a:pt x="248145" y="435838"/>
                </a:lnTo>
                <a:close/>
              </a:path>
              <a:path w="1882775" h="819785">
                <a:moveTo>
                  <a:pt x="251009" y="493875"/>
                </a:moveTo>
                <a:lnTo>
                  <a:pt x="240046" y="494414"/>
                </a:lnTo>
                <a:lnTo>
                  <a:pt x="242046" y="534930"/>
                </a:lnTo>
                <a:lnTo>
                  <a:pt x="253009" y="534391"/>
                </a:lnTo>
                <a:lnTo>
                  <a:pt x="251009" y="493875"/>
                </a:lnTo>
                <a:close/>
              </a:path>
              <a:path w="1882775" h="819785">
                <a:moveTo>
                  <a:pt x="253874" y="551911"/>
                </a:moveTo>
                <a:lnTo>
                  <a:pt x="242910" y="552451"/>
                </a:lnTo>
                <a:lnTo>
                  <a:pt x="244910" y="592967"/>
                </a:lnTo>
                <a:lnTo>
                  <a:pt x="255873" y="592427"/>
                </a:lnTo>
                <a:lnTo>
                  <a:pt x="253874" y="551911"/>
                </a:lnTo>
                <a:close/>
              </a:path>
              <a:path w="1882775" h="819785">
                <a:moveTo>
                  <a:pt x="256738" y="609947"/>
                </a:moveTo>
                <a:lnTo>
                  <a:pt x="245775" y="610487"/>
                </a:lnTo>
                <a:lnTo>
                  <a:pt x="247774" y="651003"/>
                </a:lnTo>
                <a:lnTo>
                  <a:pt x="258737" y="650463"/>
                </a:lnTo>
                <a:lnTo>
                  <a:pt x="256738" y="609947"/>
                </a:lnTo>
                <a:close/>
              </a:path>
              <a:path w="1882775" h="819785">
                <a:moveTo>
                  <a:pt x="259602" y="667984"/>
                </a:moveTo>
                <a:lnTo>
                  <a:pt x="248639" y="668523"/>
                </a:lnTo>
                <a:lnTo>
                  <a:pt x="250638" y="709039"/>
                </a:lnTo>
                <a:lnTo>
                  <a:pt x="261601" y="708500"/>
                </a:lnTo>
                <a:lnTo>
                  <a:pt x="259602" y="667984"/>
                </a:lnTo>
                <a:close/>
              </a:path>
              <a:path w="1882775" h="819785">
                <a:moveTo>
                  <a:pt x="262466" y="726020"/>
                </a:moveTo>
                <a:lnTo>
                  <a:pt x="251503" y="726560"/>
                </a:lnTo>
                <a:lnTo>
                  <a:pt x="253502" y="767076"/>
                </a:lnTo>
                <a:lnTo>
                  <a:pt x="264465" y="766536"/>
                </a:lnTo>
                <a:lnTo>
                  <a:pt x="262466" y="726020"/>
                </a:lnTo>
                <a:close/>
              </a:path>
              <a:path w="1882775" h="819785">
                <a:moveTo>
                  <a:pt x="265330" y="784056"/>
                </a:moveTo>
                <a:lnTo>
                  <a:pt x="254367" y="784596"/>
                </a:lnTo>
                <a:lnTo>
                  <a:pt x="256089" y="819491"/>
                </a:lnTo>
                <a:lnTo>
                  <a:pt x="267079" y="819491"/>
                </a:lnTo>
                <a:lnTo>
                  <a:pt x="265330" y="784056"/>
                </a:lnTo>
                <a:close/>
              </a:path>
              <a:path w="1882775" h="819785">
                <a:moveTo>
                  <a:pt x="298771" y="778844"/>
                </a:moveTo>
                <a:lnTo>
                  <a:pt x="296969" y="806281"/>
                </a:lnTo>
                <a:lnTo>
                  <a:pt x="295900" y="819214"/>
                </a:lnTo>
                <a:lnTo>
                  <a:pt x="299262" y="819491"/>
                </a:lnTo>
                <a:lnTo>
                  <a:pt x="306891" y="819491"/>
                </a:lnTo>
                <a:lnTo>
                  <a:pt x="307908" y="807183"/>
                </a:lnTo>
                <a:lnTo>
                  <a:pt x="309724" y="779562"/>
                </a:lnTo>
                <a:lnTo>
                  <a:pt x="298771" y="778844"/>
                </a:lnTo>
                <a:close/>
              </a:path>
              <a:path w="1882775" h="819785">
                <a:moveTo>
                  <a:pt x="302580" y="720862"/>
                </a:moveTo>
                <a:lnTo>
                  <a:pt x="299921" y="761340"/>
                </a:lnTo>
                <a:lnTo>
                  <a:pt x="310874" y="762058"/>
                </a:lnTo>
                <a:lnTo>
                  <a:pt x="313533" y="721580"/>
                </a:lnTo>
                <a:lnTo>
                  <a:pt x="302580" y="720862"/>
                </a:lnTo>
                <a:close/>
              </a:path>
              <a:path w="1882775" h="819785">
                <a:moveTo>
                  <a:pt x="306390" y="662879"/>
                </a:moveTo>
                <a:lnTo>
                  <a:pt x="303730" y="703358"/>
                </a:lnTo>
                <a:lnTo>
                  <a:pt x="314683" y="704076"/>
                </a:lnTo>
                <a:lnTo>
                  <a:pt x="317343" y="663597"/>
                </a:lnTo>
                <a:lnTo>
                  <a:pt x="306390" y="662879"/>
                </a:lnTo>
                <a:close/>
              </a:path>
              <a:path w="1882775" h="819785">
                <a:moveTo>
                  <a:pt x="310220" y="604889"/>
                </a:moveTo>
                <a:lnTo>
                  <a:pt x="309464" y="616081"/>
                </a:lnTo>
                <a:lnTo>
                  <a:pt x="307540" y="645376"/>
                </a:lnTo>
                <a:lnTo>
                  <a:pt x="318493" y="646094"/>
                </a:lnTo>
                <a:lnTo>
                  <a:pt x="320513" y="615363"/>
                </a:lnTo>
                <a:lnTo>
                  <a:pt x="321171" y="605627"/>
                </a:lnTo>
                <a:lnTo>
                  <a:pt x="310220" y="604889"/>
                </a:lnTo>
                <a:close/>
              </a:path>
              <a:path w="1882775" h="819785">
                <a:moveTo>
                  <a:pt x="314140" y="546914"/>
                </a:moveTo>
                <a:lnTo>
                  <a:pt x="311403" y="587387"/>
                </a:lnTo>
                <a:lnTo>
                  <a:pt x="322355" y="588125"/>
                </a:lnTo>
                <a:lnTo>
                  <a:pt x="325092" y="547653"/>
                </a:lnTo>
                <a:lnTo>
                  <a:pt x="314140" y="546914"/>
                </a:lnTo>
                <a:close/>
              </a:path>
              <a:path w="1882775" h="819785">
                <a:moveTo>
                  <a:pt x="318061" y="488939"/>
                </a:moveTo>
                <a:lnTo>
                  <a:pt x="315324" y="529412"/>
                </a:lnTo>
                <a:lnTo>
                  <a:pt x="326276" y="530151"/>
                </a:lnTo>
                <a:lnTo>
                  <a:pt x="329013" y="489678"/>
                </a:lnTo>
                <a:lnTo>
                  <a:pt x="318061" y="488939"/>
                </a:lnTo>
                <a:close/>
              </a:path>
              <a:path w="1882775" h="819785">
                <a:moveTo>
                  <a:pt x="321982" y="430965"/>
                </a:moveTo>
                <a:lnTo>
                  <a:pt x="319245" y="471437"/>
                </a:lnTo>
                <a:lnTo>
                  <a:pt x="330196" y="472176"/>
                </a:lnTo>
                <a:lnTo>
                  <a:pt x="332933" y="431703"/>
                </a:lnTo>
                <a:lnTo>
                  <a:pt x="321982" y="430965"/>
                </a:lnTo>
                <a:close/>
              </a:path>
              <a:path w="1882775" h="819785">
                <a:moveTo>
                  <a:pt x="326370" y="372899"/>
                </a:moveTo>
                <a:lnTo>
                  <a:pt x="324571" y="392668"/>
                </a:lnTo>
                <a:lnTo>
                  <a:pt x="323165" y="413463"/>
                </a:lnTo>
                <a:lnTo>
                  <a:pt x="334117" y="414202"/>
                </a:lnTo>
                <a:lnTo>
                  <a:pt x="335514" y="393534"/>
                </a:lnTo>
                <a:lnTo>
                  <a:pt x="330047" y="393038"/>
                </a:lnTo>
                <a:lnTo>
                  <a:pt x="335558" y="393038"/>
                </a:lnTo>
                <a:lnTo>
                  <a:pt x="337302" y="373892"/>
                </a:lnTo>
                <a:lnTo>
                  <a:pt x="326370" y="372899"/>
                </a:lnTo>
                <a:close/>
              </a:path>
              <a:path w="1882775" h="819785">
                <a:moveTo>
                  <a:pt x="330047" y="393038"/>
                </a:moveTo>
                <a:lnTo>
                  <a:pt x="335513" y="393534"/>
                </a:lnTo>
                <a:lnTo>
                  <a:pt x="335523" y="393407"/>
                </a:lnTo>
                <a:lnTo>
                  <a:pt x="330047" y="393038"/>
                </a:lnTo>
                <a:close/>
              </a:path>
              <a:path w="1882775" h="819785">
                <a:moveTo>
                  <a:pt x="335558" y="393038"/>
                </a:moveTo>
                <a:lnTo>
                  <a:pt x="330047" y="393038"/>
                </a:lnTo>
                <a:lnTo>
                  <a:pt x="335523" y="393407"/>
                </a:lnTo>
                <a:lnTo>
                  <a:pt x="335558" y="393038"/>
                </a:lnTo>
                <a:close/>
              </a:path>
              <a:path w="1882775" h="819785">
                <a:moveTo>
                  <a:pt x="331640" y="315031"/>
                </a:moveTo>
                <a:lnTo>
                  <a:pt x="327961" y="355430"/>
                </a:lnTo>
                <a:lnTo>
                  <a:pt x="338892" y="356423"/>
                </a:lnTo>
                <a:lnTo>
                  <a:pt x="342571" y="316024"/>
                </a:lnTo>
                <a:lnTo>
                  <a:pt x="331640" y="315031"/>
                </a:lnTo>
                <a:close/>
              </a:path>
              <a:path w="1882775" h="819785">
                <a:moveTo>
                  <a:pt x="338534" y="257118"/>
                </a:moveTo>
                <a:lnTo>
                  <a:pt x="333366" y="296076"/>
                </a:lnTo>
                <a:lnTo>
                  <a:pt x="333231" y="297561"/>
                </a:lnTo>
                <a:lnTo>
                  <a:pt x="344162" y="298555"/>
                </a:lnTo>
                <a:lnTo>
                  <a:pt x="344272" y="297293"/>
                </a:lnTo>
                <a:lnTo>
                  <a:pt x="338832" y="296573"/>
                </a:lnTo>
                <a:lnTo>
                  <a:pt x="344368" y="296573"/>
                </a:lnTo>
                <a:lnTo>
                  <a:pt x="349415" y="258559"/>
                </a:lnTo>
                <a:lnTo>
                  <a:pt x="338534" y="257118"/>
                </a:lnTo>
                <a:close/>
              </a:path>
              <a:path w="1882775" h="819785">
                <a:moveTo>
                  <a:pt x="338832" y="296573"/>
                </a:moveTo>
                <a:lnTo>
                  <a:pt x="344272" y="297293"/>
                </a:lnTo>
                <a:lnTo>
                  <a:pt x="344297" y="297069"/>
                </a:lnTo>
                <a:lnTo>
                  <a:pt x="338832" y="296573"/>
                </a:lnTo>
                <a:close/>
              </a:path>
              <a:path w="1882775" h="819785">
                <a:moveTo>
                  <a:pt x="344368" y="296573"/>
                </a:moveTo>
                <a:lnTo>
                  <a:pt x="338832" y="296573"/>
                </a:lnTo>
                <a:lnTo>
                  <a:pt x="344297" y="297069"/>
                </a:lnTo>
                <a:lnTo>
                  <a:pt x="344368" y="296573"/>
                </a:lnTo>
                <a:close/>
              </a:path>
              <a:path w="1882775" h="819785">
                <a:moveTo>
                  <a:pt x="382093" y="261888"/>
                </a:moveTo>
                <a:lnTo>
                  <a:pt x="376480" y="261888"/>
                </a:lnTo>
                <a:lnTo>
                  <a:pt x="371144" y="263170"/>
                </a:lnTo>
                <a:lnTo>
                  <a:pt x="373402" y="273647"/>
                </a:lnTo>
                <a:lnTo>
                  <a:pt x="384132" y="271338"/>
                </a:lnTo>
                <a:lnTo>
                  <a:pt x="382093" y="261888"/>
                </a:lnTo>
                <a:close/>
              </a:path>
              <a:path w="1882775" h="819785">
                <a:moveTo>
                  <a:pt x="371129" y="263108"/>
                </a:moveTo>
                <a:close/>
              </a:path>
              <a:path w="1882775" h="819785">
                <a:moveTo>
                  <a:pt x="376480" y="261888"/>
                </a:moveTo>
                <a:lnTo>
                  <a:pt x="371115" y="263042"/>
                </a:lnTo>
                <a:lnTo>
                  <a:pt x="371144" y="263170"/>
                </a:lnTo>
                <a:lnTo>
                  <a:pt x="376480" y="261888"/>
                </a:lnTo>
                <a:close/>
              </a:path>
              <a:path w="1882775" h="819785">
                <a:moveTo>
                  <a:pt x="374859" y="231713"/>
                </a:moveTo>
                <a:lnTo>
                  <a:pt x="364186" y="234277"/>
                </a:lnTo>
                <a:lnTo>
                  <a:pt x="371129" y="263108"/>
                </a:lnTo>
                <a:lnTo>
                  <a:pt x="376480" y="261888"/>
                </a:lnTo>
                <a:lnTo>
                  <a:pt x="382093" y="261888"/>
                </a:lnTo>
                <a:lnTo>
                  <a:pt x="381816" y="260606"/>
                </a:lnTo>
                <a:lnTo>
                  <a:pt x="374859" y="231713"/>
                </a:lnTo>
                <a:close/>
              </a:path>
              <a:path w="1882775" h="819785">
                <a:moveTo>
                  <a:pt x="356854" y="205244"/>
                </a:moveTo>
                <a:lnTo>
                  <a:pt x="341559" y="239441"/>
                </a:lnTo>
                <a:lnTo>
                  <a:pt x="352305" y="241677"/>
                </a:lnTo>
                <a:lnTo>
                  <a:pt x="355338" y="227138"/>
                </a:lnTo>
                <a:lnTo>
                  <a:pt x="350126" y="225248"/>
                </a:lnTo>
                <a:lnTo>
                  <a:pt x="355973" y="225248"/>
                </a:lnTo>
                <a:lnTo>
                  <a:pt x="358349" y="218789"/>
                </a:lnTo>
                <a:lnTo>
                  <a:pt x="357870" y="218789"/>
                </a:lnTo>
                <a:lnTo>
                  <a:pt x="353891" y="215013"/>
                </a:lnTo>
                <a:lnTo>
                  <a:pt x="355840" y="215013"/>
                </a:lnTo>
                <a:lnTo>
                  <a:pt x="355744" y="214831"/>
                </a:lnTo>
                <a:lnTo>
                  <a:pt x="356992" y="213928"/>
                </a:lnTo>
                <a:lnTo>
                  <a:pt x="357656" y="211055"/>
                </a:lnTo>
                <a:lnTo>
                  <a:pt x="366522" y="211055"/>
                </a:lnTo>
                <a:lnTo>
                  <a:pt x="363807" y="207309"/>
                </a:lnTo>
                <a:lnTo>
                  <a:pt x="362736" y="206600"/>
                </a:lnTo>
                <a:lnTo>
                  <a:pt x="356854" y="205244"/>
                </a:lnTo>
                <a:close/>
              </a:path>
              <a:path w="1882775" h="819785">
                <a:moveTo>
                  <a:pt x="350126" y="225248"/>
                </a:moveTo>
                <a:lnTo>
                  <a:pt x="355278" y="227138"/>
                </a:lnTo>
                <a:lnTo>
                  <a:pt x="355417" y="226760"/>
                </a:lnTo>
                <a:lnTo>
                  <a:pt x="355499" y="226366"/>
                </a:lnTo>
                <a:lnTo>
                  <a:pt x="350126" y="225248"/>
                </a:lnTo>
                <a:close/>
              </a:path>
              <a:path w="1882775" h="819785">
                <a:moveTo>
                  <a:pt x="355417" y="226760"/>
                </a:moveTo>
                <a:lnTo>
                  <a:pt x="355278" y="227138"/>
                </a:lnTo>
                <a:lnTo>
                  <a:pt x="355417" y="226760"/>
                </a:lnTo>
                <a:close/>
              </a:path>
              <a:path w="1882775" h="819785">
                <a:moveTo>
                  <a:pt x="355973" y="225248"/>
                </a:moveTo>
                <a:lnTo>
                  <a:pt x="350126" y="225248"/>
                </a:lnTo>
                <a:lnTo>
                  <a:pt x="355499" y="226366"/>
                </a:lnTo>
                <a:lnTo>
                  <a:pt x="355417" y="226760"/>
                </a:lnTo>
                <a:lnTo>
                  <a:pt x="355973" y="225248"/>
                </a:lnTo>
                <a:close/>
              </a:path>
              <a:path w="1882775" h="819785">
                <a:moveTo>
                  <a:pt x="366941" y="211633"/>
                </a:moveTo>
                <a:lnTo>
                  <a:pt x="360166" y="211633"/>
                </a:lnTo>
                <a:lnTo>
                  <a:pt x="359824" y="213113"/>
                </a:lnTo>
                <a:lnTo>
                  <a:pt x="361635" y="214831"/>
                </a:lnTo>
                <a:lnTo>
                  <a:pt x="358651" y="217968"/>
                </a:lnTo>
                <a:lnTo>
                  <a:pt x="358426" y="218581"/>
                </a:lnTo>
                <a:lnTo>
                  <a:pt x="359236" y="219699"/>
                </a:lnTo>
                <a:lnTo>
                  <a:pt x="368127" y="213270"/>
                </a:lnTo>
                <a:lnTo>
                  <a:pt x="366941" y="211633"/>
                </a:lnTo>
                <a:close/>
              </a:path>
              <a:path w="1882775" h="819785">
                <a:moveTo>
                  <a:pt x="353891" y="215013"/>
                </a:moveTo>
                <a:lnTo>
                  <a:pt x="357870" y="218789"/>
                </a:lnTo>
                <a:lnTo>
                  <a:pt x="358271" y="218367"/>
                </a:lnTo>
                <a:lnTo>
                  <a:pt x="356927" y="216513"/>
                </a:lnTo>
                <a:lnTo>
                  <a:pt x="356422" y="216397"/>
                </a:lnTo>
                <a:lnTo>
                  <a:pt x="356461" y="215957"/>
                </a:lnTo>
                <a:lnTo>
                  <a:pt x="353891" y="215013"/>
                </a:lnTo>
                <a:close/>
              </a:path>
              <a:path w="1882775" h="819785">
                <a:moveTo>
                  <a:pt x="358271" y="218367"/>
                </a:moveTo>
                <a:lnTo>
                  <a:pt x="357870" y="218789"/>
                </a:lnTo>
                <a:lnTo>
                  <a:pt x="358349" y="218789"/>
                </a:lnTo>
                <a:lnTo>
                  <a:pt x="358426" y="218581"/>
                </a:lnTo>
                <a:lnTo>
                  <a:pt x="358271" y="218367"/>
                </a:lnTo>
                <a:close/>
              </a:path>
              <a:path w="1882775" h="819785">
                <a:moveTo>
                  <a:pt x="358651" y="217968"/>
                </a:moveTo>
                <a:lnTo>
                  <a:pt x="358271" y="218367"/>
                </a:lnTo>
                <a:lnTo>
                  <a:pt x="358426" y="218581"/>
                </a:lnTo>
                <a:lnTo>
                  <a:pt x="358651" y="217968"/>
                </a:lnTo>
                <a:close/>
              </a:path>
              <a:path w="1882775" h="819785">
                <a:moveTo>
                  <a:pt x="356927" y="216513"/>
                </a:moveTo>
                <a:lnTo>
                  <a:pt x="358271" y="218367"/>
                </a:lnTo>
                <a:lnTo>
                  <a:pt x="358651" y="217968"/>
                </a:lnTo>
                <a:lnTo>
                  <a:pt x="359016" y="216975"/>
                </a:lnTo>
                <a:lnTo>
                  <a:pt x="356927" y="216513"/>
                </a:lnTo>
                <a:close/>
              </a:path>
              <a:path w="1882775" h="819785">
                <a:moveTo>
                  <a:pt x="359824" y="213113"/>
                </a:moveTo>
                <a:lnTo>
                  <a:pt x="359066" y="216397"/>
                </a:lnTo>
                <a:lnTo>
                  <a:pt x="359016" y="216975"/>
                </a:lnTo>
                <a:lnTo>
                  <a:pt x="358651" y="217968"/>
                </a:lnTo>
                <a:lnTo>
                  <a:pt x="361635" y="214831"/>
                </a:lnTo>
                <a:lnTo>
                  <a:pt x="359824" y="213113"/>
                </a:lnTo>
                <a:close/>
              </a:path>
              <a:path w="1882775" h="819785">
                <a:moveTo>
                  <a:pt x="356546" y="215988"/>
                </a:moveTo>
                <a:lnTo>
                  <a:pt x="356927" y="216513"/>
                </a:lnTo>
                <a:lnTo>
                  <a:pt x="358932" y="216975"/>
                </a:lnTo>
                <a:lnTo>
                  <a:pt x="356546" y="215988"/>
                </a:lnTo>
                <a:close/>
              </a:path>
              <a:path w="1882775" h="819785">
                <a:moveTo>
                  <a:pt x="358956" y="216872"/>
                </a:moveTo>
                <a:close/>
              </a:path>
              <a:path w="1882775" h="819785">
                <a:moveTo>
                  <a:pt x="359087" y="212413"/>
                </a:moveTo>
                <a:lnTo>
                  <a:pt x="356992" y="213928"/>
                </a:lnTo>
                <a:lnTo>
                  <a:pt x="356524" y="215957"/>
                </a:lnTo>
                <a:lnTo>
                  <a:pt x="358956" y="216872"/>
                </a:lnTo>
                <a:lnTo>
                  <a:pt x="359824" y="213113"/>
                </a:lnTo>
                <a:lnTo>
                  <a:pt x="359087" y="212413"/>
                </a:lnTo>
                <a:close/>
              </a:path>
              <a:path w="1882775" h="819785">
                <a:moveTo>
                  <a:pt x="356519" y="215978"/>
                </a:moveTo>
                <a:lnTo>
                  <a:pt x="356422" y="216397"/>
                </a:lnTo>
                <a:lnTo>
                  <a:pt x="356927" y="216513"/>
                </a:lnTo>
                <a:lnTo>
                  <a:pt x="356546" y="215988"/>
                </a:lnTo>
                <a:close/>
              </a:path>
              <a:path w="1882775" h="819785">
                <a:moveTo>
                  <a:pt x="355840" y="215013"/>
                </a:moveTo>
                <a:lnTo>
                  <a:pt x="353891" y="215013"/>
                </a:lnTo>
                <a:lnTo>
                  <a:pt x="356519" y="215978"/>
                </a:lnTo>
                <a:lnTo>
                  <a:pt x="355840" y="215013"/>
                </a:lnTo>
                <a:close/>
              </a:path>
              <a:path w="1882775" h="819785">
                <a:moveTo>
                  <a:pt x="356992" y="213928"/>
                </a:moveTo>
                <a:lnTo>
                  <a:pt x="355744" y="214831"/>
                </a:lnTo>
                <a:lnTo>
                  <a:pt x="355840" y="215013"/>
                </a:lnTo>
                <a:lnTo>
                  <a:pt x="356524" y="215957"/>
                </a:lnTo>
                <a:lnTo>
                  <a:pt x="356992" y="213928"/>
                </a:lnTo>
                <a:close/>
              </a:path>
              <a:path w="1882775" h="819785">
                <a:moveTo>
                  <a:pt x="357656" y="211055"/>
                </a:moveTo>
                <a:lnTo>
                  <a:pt x="356992" y="213928"/>
                </a:lnTo>
                <a:lnTo>
                  <a:pt x="359087" y="212413"/>
                </a:lnTo>
                <a:lnTo>
                  <a:pt x="357656" y="211055"/>
                </a:lnTo>
                <a:close/>
              </a:path>
              <a:path w="1882775" h="819785">
                <a:moveTo>
                  <a:pt x="360166" y="211633"/>
                </a:moveTo>
                <a:lnTo>
                  <a:pt x="359087" y="212413"/>
                </a:lnTo>
                <a:lnTo>
                  <a:pt x="359824" y="213113"/>
                </a:lnTo>
                <a:lnTo>
                  <a:pt x="360166" y="211633"/>
                </a:lnTo>
                <a:close/>
              </a:path>
              <a:path w="1882775" h="819785">
                <a:moveTo>
                  <a:pt x="366522" y="211055"/>
                </a:moveTo>
                <a:lnTo>
                  <a:pt x="357656" y="211055"/>
                </a:lnTo>
                <a:lnTo>
                  <a:pt x="359087" y="212413"/>
                </a:lnTo>
                <a:lnTo>
                  <a:pt x="360166" y="211633"/>
                </a:lnTo>
                <a:lnTo>
                  <a:pt x="366941" y="211633"/>
                </a:lnTo>
                <a:lnTo>
                  <a:pt x="366522" y="211055"/>
                </a:lnTo>
                <a:close/>
              </a:path>
              <a:path w="1882775" h="819785">
                <a:moveTo>
                  <a:pt x="387831" y="288486"/>
                </a:moveTo>
                <a:lnTo>
                  <a:pt x="377101" y="290795"/>
                </a:lnTo>
                <a:lnTo>
                  <a:pt x="385654" y="330451"/>
                </a:lnTo>
                <a:lnTo>
                  <a:pt x="396385" y="328142"/>
                </a:lnTo>
                <a:lnTo>
                  <a:pt x="387831" y="288486"/>
                </a:lnTo>
                <a:close/>
              </a:path>
              <a:path w="1882775" h="819785">
                <a:moveTo>
                  <a:pt x="400083" y="345290"/>
                </a:moveTo>
                <a:lnTo>
                  <a:pt x="389353" y="347599"/>
                </a:lnTo>
                <a:lnTo>
                  <a:pt x="397519" y="385460"/>
                </a:lnTo>
                <a:lnTo>
                  <a:pt x="397667" y="385919"/>
                </a:lnTo>
                <a:lnTo>
                  <a:pt x="398369" y="387875"/>
                </a:lnTo>
                <a:lnTo>
                  <a:pt x="408701" y="384174"/>
                </a:lnTo>
                <a:lnTo>
                  <a:pt x="402833" y="384069"/>
                </a:lnTo>
                <a:lnTo>
                  <a:pt x="408000" y="382219"/>
                </a:lnTo>
                <a:lnTo>
                  <a:pt x="400083" y="345290"/>
                </a:lnTo>
                <a:close/>
              </a:path>
              <a:path w="1882775" h="819785">
                <a:moveTo>
                  <a:pt x="408000" y="382219"/>
                </a:moveTo>
                <a:lnTo>
                  <a:pt x="402833" y="384069"/>
                </a:lnTo>
                <a:lnTo>
                  <a:pt x="408199" y="382915"/>
                </a:lnTo>
                <a:lnTo>
                  <a:pt x="408122" y="382560"/>
                </a:lnTo>
                <a:lnTo>
                  <a:pt x="408000" y="382219"/>
                </a:lnTo>
                <a:close/>
              </a:path>
              <a:path w="1882775" h="819785">
                <a:moveTo>
                  <a:pt x="408122" y="382560"/>
                </a:moveTo>
                <a:lnTo>
                  <a:pt x="408199" y="382915"/>
                </a:lnTo>
                <a:lnTo>
                  <a:pt x="402833" y="384069"/>
                </a:lnTo>
                <a:lnTo>
                  <a:pt x="408664" y="384069"/>
                </a:lnTo>
                <a:lnTo>
                  <a:pt x="408122" y="382560"/>
                </a:lnTo>
                <a:close/>
              </a:path>
              <a:path w="1882775" h="819785">
                <a:moveTo>
                  <a:pt x="408048" y="382219"/>
                </a:moveTo>
                <a:lnTo>
                  <a:pt x="408122" y="382560"/>
                </a:lnTo>
                <a:lnTo>
                  <a:pt x="408048" y="382219"/>
                </a:lnTo>
                <a:close/>
              </a:path>
              <a:path w="1882775" h="819785">
                <a:moveTo>
                  <a:pt x="438215" y="428590"/>
                </a:moveTo>
                <a:lnTo>
                  <a:pt x="431697" y="428590"/>
                </a:lnTo>
                <a:lnTo>
                  <a:pt x="428799" y="433244"/>
                </a:lnTo>
                <a:lnTo>
                  <a:pt x="433148" y="436155"/>
                </a:lnTo>
                <a:lnTo>
                  <a:pt x="438215" y="428590"/>
                </a:lnTo>
                <a:close/>
              </a:path>
              <a:path w="1882775" h="819785">
                <a:moveTo>
                  <a:pt x="428718" y="433194"/>
                </a:moveTo>
                <a:close/>
              </a:path>
              <a:path w="1882775" h="819785">
                <a:moveTo>
                  <a:pt x="431697" y="428590"/>
                </a:moveTo>
                <a:lnTo>
                  <a:pt x="428645" y="433146"/>
                </a:lnTo>
                <a:lnTo>
                  <a:pt x="428799" y="433244"/>
                </a:lnTo>
                <a:lnTo>
                  <a:pt x="431697" y="428590"/>
                </a:lnTo>
                <a:close/>
              </a:path>
              <a:path w="1882775" h="819785">
                <a:moveTo>
                  <a:pt x="414630" y="400686"/>
                </a:moveTo>
                <a:lnTo>
                  <a:pt x="404298" y="404387"/>
                </a:lnTo>
                <a:lnTo>
                  <a:pt x="405298" y="407173"/>
                </a:lnTo>
                <a:lnTo>
                  <a:pt x="405566" y="407705"/>
                </a:lnTo>
                <a:lnTo>
                  <a:pt x="428718" y="433194"/>
                </a:lnTo>
                <a:lnTo>
                  <a:pt x="431697" y="428590"/>
                </a:lnTo>
                <a:lnTo>
                  <a:pt x="438215" y="428590"/>
                </a:lnTo>
                <a:lnTo>
                  <a:pt x="439251" y="427042"/>
                </a:lnTo>
                <a:lnTo>
                  <a:pt x="434595" y="423935"/>
                </a:lnTo>
                <a:lnTo>
                  <a:pt x="433304" y="423133"/>
                </a:lnTo>
                <a:lnTo>
                  <a:pt x="422912" y="423133"/>
                </a:lnTo>
                <a:lnTo>
                  <a:pt x="425811" y="418478"/>
                </a:lnTo>
                <a:lnTo>
                  <a:pt x="426083" y="418478"/>
                </a:lnTo>
                <a:lnTo>
                  <a:pt x="424094" y="416317"/>
                </a:lnTo>
                <a:lnTo>
                  <a:pt x="416638" y="416317"/>
                </a:lnTo>
                <a:lnTo>
                  <a:pt x="420677" y="412607"/>
                </a:lnTo>
                <a:lnTo>
                  <a:pt x="420852" y="412607"/>
                </a:lnTo>
                <a:lnTo>
                  <a:pt x="416642" y="405041"/>
                </a:lnTo>
                <a:lnTo>
                  <a:pt x="410363" y="405041"/>
                </a:lnTo>
                <a:lnTo>
                  <a:pt x="415160" y="402378"/>
                </a:lnTo>
                <a:lnTo>
                  <a:pt x="414630" y="400686"/>
                </a:lnTo>
                <a:close/>
              </a:path>
              <a:path w="1882775" h="819785">
                <a:moveTo>
                  <a:pt x="425811" y="418478"/>
                </a:moveTo>
                <a:lnTo>
                  <a:pt x="422912" y="423133"/>
                </a:lnTo>
                <a:lnTo>
                  <a:pt x="426952" y="419422"/>
                </a:lnTo>
                <a:lnTo>
                  <a:pt x="426446" y="418872"/>
                </a:lnTo>
                <a:lnTo>
                  <a:pt x="425811" y="418478"/>
                </a:lnTo>
                <a:close/>
              </a:path>
              <a:path w="1882775" h="819785">
                <a:moveTo>
                  <a:pt x="426446" y="418872"/>
                </a:moveTo>
                <a:lnTo>
                  <a:pt x="426952" y="419422"/>
                </a:lnTo>
                <a:lnTo>
                  <a:pt x="422912" y="423133"/>
                </a:lnTo>
                <a:lnTo>
                  <a:pt x="433304" y="423133"/>
                </a:lnTo>
                <a:lnTo>
                  <a:pt x="426446" y="418872"/>
                </a:lnTo>
                <a:close/>
              </a:path>
              <a:path w="1882775" h="819785">
                <a:moveTo>
                  <a:pt x="426083" y="418478"/>
                </a:moveTo>
                <a:lnTo>
                  <a:pt x="425811" y="418478"/>
                </a:lnTo>
                <a:lnTo>
                  <a:pt x="426446" y="418872"/>
                </a:lnTo>
                <a:lnTo>
                  <a:pt x="426083" y="418478"/>
                </a:lnTo>
                <a:close/>
              </a:path>
              <a:path w="1882775" h="819785">
                <a:moveTo>
                  <a:pt x="420677" y="412607"/>
                </a:moveTo>
                <a:lnTo>
                  <a:pt x="416638" y="416317"/>
                </a:lnTo>
                <a:lnTo>
                  <a:pt x="421435" y="413654"/>
                </a:lnTo>
                <a:lnTo>
                  <a:pt x="421118" y="413085"/>
                </a:lnTo>
                <a:lnTo>
                  <a:pt x="420677" y="412607"/>
                </a:lnTo>
                <a:close/>
              </a:path>
              <a:path w="1882775" h="819785">
                <a:moveTo>
                  <a:pt x="421118" y="413085"/>
                </a:moveTo>
                <a:lnTo>
                  <a:pt x="421435" y="413654"/>
                </a:lnTo>
                <a:lnTo>
                  <a:pt x="416638" y="416317"/>
                </a:lnTo>
                <a:lnTo>
                  <a:pt x="424094" y="416317"/>
                </a:lnTo>
                <a:lnTo>
                  <a:pt x="421118" y="413085"/>
                </a:lnTo>
                <a:close/>
              </a:path>
              <a:path w="1882775" h="819785">
                <a:moveTo>
                  <a:pt x="420852" y="412607"/>
                </a:moveTo>
                <a:lnTo>
                  <a:pt x="420677" y="412607"/>
                </a:lnTo>
                <a:lnTo>
                  <a:pt x="421118" y="413085"/>
                </a:lnTo>
                <a:lnTo>
                  <a:pt x="420852" y="412607"/>
                </a:lnTo>
                <a:close/>
              </a:path>
              <a:path w="1882775" h="819785">
                <a:moveTo>
                  <a:pt x="415160" y="402378"/>
                </a:moveTo>
                <a:lnTo>
                  <a:pt x="410363" y="405041"/>
                </a:lnTo>
                <a:lnTo>
                  <a:pt x="415529" y="403191"/>
                </a:lnTo>
                <a:lnTo>
                  <a:pt x="415378" y="402770"/>
                </a:lnTo>
                <a:lnTo>
                  <a:pt x="415160" y="402378"/>
                </a:lnTo>
                <a:close/>
              </a:path>
              <a:path w="1882775" h="819785">
                <a:moveTo>
                  <a:pt x="415378" y="402770"/>
                </a:moveTo>
                <a:lnTo>
                  <a:pt x="415529" y="403191"/>
                </a:lnTo>
                <a:lnTo>
                  <a:pt x="410363" y="405041"/>
                </a:lnTo>
                <a:lnTo>
                  <a:pt x="416642" y="405041"/>
                </a:lnTo>
                <a:lnTo>
                  <a:pt x="415378" y="402770"/>
                </a:lnTo>
                <a:close/>
              </a:path>
              <a:path w="1882775" h="819785">
                <a:moveTo>
                  <a:pt x="415237" y="402378"/>
                </a:moveTo>
                <a:lnTo>
                  <a:pt x="415378" y="402770"/>
                </a:lnTo>
                <a:lnTo>
                  <a:pt x="415237" y="402378"/>
                </a:lnTo>
                <a:close/>
              </a:path>
              <a:path w="1882775" h="819785">
                <a:moveTo>
                  <a:pt x="464984" y="470662"/>
                </a:moveTo>
                <a:lnTo>
                  <a:pt x="459306" y="470662"/>
                </a:lnTo>
                <a:lnTo>
                  <a:pt x="454158" y="472562"/>
                </a:lnTo>
                <a:lnTo>
                  <a:pt x="457171" y="483487"/>
                </a:lnTo>
                <a:lnTo>
                  <a:pt x="467748" y="480557"/>
                </a:lnTo>
                <a:lnTo>
                  <a:pt x="464984" y="470662"/>
                </a:lnTo>
                <a:close/>
              </a:path>
              <a:path w="1882775" h="819785">
                <a:moveTo>
                  <a:pt x="454078" y="472347"/>
                </a:moveTo>
                <a:lnTo>
                  <a:pt x="454138" y="472562"/>
                </a:lnTo>
                <a:lnTo>
                  <a:pt x="454078" y="472347"/>
                </a:lnTo>
                <a:close/>
              </a:path>
              <a:path w="1882775" h="819785">
                <a:moveTo>
                  <a:pt x="459306" y="470662"/>
                </a:moveTo>
                <a:lnTo>
                  <a:pt x="454017" y="472127"/>
                </a:lnTo>
                <a:lnTo>
                  <a:pt x="454158" y="472562"/>
                </a:lnTo>
                <a:lnTo>
                  <a:pt x="459306" y="470662"/>
                </a:lnTo>
                <a:close/>
              </a:path>
              <a:path w="1882775" h="819785">
                <a:moveTo>
                  <a:pt x="458882" y="453701"/>
                </a:moveTo>
                <a:lnTo>
                  <a:pt x="453031" y="453701"/>
                </a:lnTo>
                <a:lnTo>
                  <a:pt x="448183" y="456271"/>
                </a:lnTo>
                <a:lnTo>
                  <a:pt x="454078" y="472347"/>
                </a:lnTo>
                <a:lnTo>
                  <a:pt x="454017" y="472127"/>
                </a:lnTo>
                <a:lnTo>
                  <a:pt x="459306" y="470662"/>
                </a:lnTo>
                <a:lnTo>
                  <a:pt x="464984" y="470662"/>
                </a:lnTo>
                <a:lnTo>
                  <a:pt x="464453" y="468761"/>
                </a:lnTo>
                <a:lnTo>
                  <a:pt x="458882" y="453701"/>
                </a:lnTo>
                <a:close/>
              </a:path>
              <a:path w="1882775" h="819785">
                <a:moveTo>
                  <a:pt x="448011" y="455946"/>
                </a:moveTo>
                <a:lnTo>
                  <a:pt x="448131" y="456271"/>
                </a:lnTo>
                <a:lnTo>
                  <a:pt x="448011" y="455946"/>
                </a:lnTo>
                <a:close/>
              </a:path>
              <a:path w="1882775" h="819785">
                <a:moveTo>
                  <a:pt x="453031" y="453701"/>
                </a:moveTo>
                <a:lnTo>
                  <a:pt x="447883" y="455601"/>
                </a:lnTo>
                <a:lnTo>
                  <a:pt x="448011" y="455946"/>
                </a:lnTo>
                <a:lnTo>
                  <a:pt x="448183" y="456271"/>
                </a:lnTo>
                <a:lnTo>
                  <a:pt x="453031" y="453701"/>
                </a:lnTo>
                <a:close/>
              </a:path>
              <a:path w="1882775" h="819785">
                <a:moveTo>
                  <a:pt x="452859" y="441684"/>
                </a:moveTo>
                <a:lnTo>
                  <a:pt x="443163" y="446824"/>
                </a:lnTo>
                <a:lnTo>
                  <a:pt x="448011" y="455946"/>
                </a:lnTo>
                <a:lnTo>
                  <a:pt x="447883" y="455601"/>
                </a:lnTo>
                <a:lnTo>
                  <a:pt x="453031" y="453701"/>
                </a:lnTo>
                <a:lnTo>
                  <a:pt x="458882" y="453701"/>
                </a:lnTo>
                <a:lnTo>
                  <a:pt x="458094" y="451571"/>
                </a:lnTo>
                <a:lnTo>
                  <a:pt x="457879" y="451132"/>
                </a:lnTo>
                <a:lnTo>
                  <a:pt x="452859" y="441684"/>
                </a:lnTo>
                <a:close/>
              </a:path>
              <a:path w="1882775" h="819785">
                <a:moveTo>
                  <a:pt x="472451" y="497756"/>
                </a:moveTo>
                <a:lnTo>
                  <a:pt x="461734" y="500125"/>
                </a:lnTo>
                <a:lnTo>
                  <a:pt x="470512" y="539731"/>
                </a:lnTo>
                <a:lnTo>
                  <a:pt x="481229" y="537362"/>
                </a:lnTo>
                <a:lnTo>
                  <a:pt x="472451" y="497756"/>
                </a:lnTo>
                <a:close/>
              </a:path>
              <a:path w="1882775" h="819785">
                <a:moveTo>
                  <a:pt x="485029" y="554483"/>
                </a:moveTo>
                <a:lnTo>
                  <a:pt x="474314" y="556862"/>
                </a:lnTo>
                <a:lnTo>
                  <a:pt x="483125" y="596461"/>
                </a:lnTo>
                <a:lnTo>
                  <a:pt x="493840" y="594083"/>
                </a:lnTo>
                <a:lnTo>
                  <a:pt x="485029" y="554483"/>
                </a:lnTo>
                <a:close/>
              </a:path>
              <a:path w="1882775" h="819785">
                <a:moveTo>
                  <a:pt x="497649" y="611206"/>
                </a:moveTo>
                <a:lnTo>
                  <a:pt x="486934" y="613585"/>
                </a:lnTo>
                <a:lnTo>
                  <a:pt x="490436" y="629274"/>
                </a:lnTo>
                <a:lnTo>
                  <a:pt x="498160" y="652174"/>
                </a:lnTo>
                <a:lnTo>
                  <a:pt x="498334" y="652547"/>
                </a:lnTo>
                <a:lnTo>
                  <a:pt x="499244" y="654027"/>
                </a:lnTo>
                <a:lnTo>
                  <a:pt x="505760" y="650031"/>
                </a:lnTo>
                <a:lnTo>
                  <a:pt x="503228" y="650031"/>
                </a:lnTo>
                <a:lnTo>
                  <a:pt x="507905" y="647163"/>
                </a:lnTo>
                <a:lnTo>
                  <a:pt x="508052" y="647163"/>
                </a:lnTo>
                <a:lnTo>
                  <a:pt x="501490" y="627708"/>
                </a:lnTo>
                <a:lnTo>
                  <a:pt x="495699" y="627708"/>
                </a:lnTo>
                <a:lnTo>
                  <a:pt x="500900" y="625958"/>
                </a:lnTo>
                <a:lnTo>
                  <a:pt x="497649" y="611206"/>
                </a:lnTo>
                <a:close/>
              </a:path>
              <a:path w="1882775" h="819785">
                <a:moveTo>
                  <a:pt x="507905" y="647163"/>
                </a:moveTo>
                <a:lnTo>
                  <a:pt x="503228" y="650031"/>
                </a:lnTo>
                <a:lnTo>
                  <a:pt x="508429" y="648281"/>
                </a:lnTo>
                <a:lnTo>
                  <a:pt x="508231" y="647692"/>
                </a:lnTo>
                <a:lnTo>
                  <a:pt x="507905" y="647163"/>
                </a:lnTo>
                <a:close/>
              </a:path>
              <a:path w="1882775" h="819785">
                <a:moveTo>
                  <a:pt x="508231" y="647692"/>
                </a:moveTo>
                <a:lnTo>
                  <a:pt x="508429" y="648281"/>
                </a:lnTo>
                <a:lnTo>
                  <a:pt x="503228" y="650031"/>
                </a:lnTo>
                <a:lnTo>
                  <a:pt x="505760" y="650031"/>
                </a:lnTo>
                <a:lnTo>
                  <a:pt x="508592" y="648281"/>
                </a:lnTo>
                <a:lnTo>
                  <a:pt x="508231" y="647692"/>
                </a:lnTo>
                <a:close/>
              </a:path>
              <a:path w="1882775" h="819785">
                <a:moveTo>
                  <a:pt x="508052" y="647163"/>
                </a:moveTo>
                <a:lnTo>
                  <a:pt x="507905" y="647163"/>
                </a:lnTo>
                <a:lnTo>
                  <a:pt x="508231" y="647692"/>
                </a:lnTo>
                <a:lnTo>
                  <a:pt x="508052" y="647163"/>
                </a:lnTo>
                <a:close/>
              </a:path>
              <a:path w="1882775" h="819785">
                <a:moveTo>
                  <a:pt x="500900" y="625958"/>
                </a:moveTo>
                <a:lnTo>
                  <a:pt x="495699" y="627708"/>
                </a:lnTo>
                <a:lnTo>
                  <a:pt x="501056" y="626519"/>
                </a:lnTo>
                <a:lnTo>
                  <a:pt x="500993" y="626234"/>
                </a:lnTo>
                <a:lnTo>
                  <a:pt x="500900" y="625958"/>
                </a:lnTo>
                <a:close/>
              </a:path>
              <a:path w="1882775" h="819785">
                <a:moveTo>
                  <a:pt x="500993" y="626234"/>
                </a:moveTo>
                <a:lnTo>
                  <a:pt x="501056" y="626519"/>
                </a:lnTo>
                <a:lnTo>
                  <a:pt x="495699" y="627708"/>
                </a:lnTo>
                <a:lnTo>
                  <a:pt x="501490" y="627708"/>
                </a:lnTo>
                <a:lnTo>
                  <a:pt x="500993" y="626234"/>
                </a:lnTo>
                <a:close/>
              </a:path>
              <a:path w="1882775" h="819785">
                <a:moveTo>
                  <a:pt x="500931" y="625958"/>
                </a:moveTo>
                <a:lnTo>
                  <a:pt x="500993" y="626234"/>
                </a:lnTo>
                <a:lnTo>
                  <a:pt x="500931" y="625958"/>
                </a:lnTo>
                <a:close/>
              </a:path>
              <a:path w="1882775" h="819785">
                <a:moveTo>
                  <a:pt x="513627" y="652154"/>
                </a:moveTo>
                <a:lnTo>
                  <a:pt x="511958" y="654070"/>
                </a:lnTo>
                <a:lnTo>
                  <a:pt x="520241" y="661265"/>
                </a:lnTo>
                <a:lnTo>
                  <a:pt x="522775" y="658354"/>
                </a:lnTo>
                <a:lnTo>
                  <a:pt x="523058" y="657916"/>
                </a:lnTo>
                <a:lnTo>
                  <a:pt x="524324" y="655155"/>
                </a:lnTo>
                <a:lnTo>
                  <a:pt x="518287" y="655155"/>
                </a:lnTo>
                <a:lnTo>
                  <a:pt x="513298" y="652872"/>
                </a:lnTo>
                <a:lnTo>
                  <a:pt x="513627" y="652154"/>
                </a:lnTo>
                <a:close/>
              </a:path>
              <a:path w="1882775" h="819785">
                <a:moveTo>
                  <a:pt x="514146" y="651558"/>
                </a:moveTo>
                <a:lnTo>
                  <a:pt x="513627" y="652154"/>
                </a:lnTo>
                <a:lnTo>
                  <a:pt x="513298" y="652872"/>
                </a:lnTo>
                <a:lnTo>
                  <a:pt x="518287" y="655155"/>
                </a:lnTo>
                <a:lnTo>
                  <a:pt x="514146" y="651558"/>
                </a:lnTo>
                <a:close/>
              </a:path>
              <a:path w="1882775" h="819785">
                <a:moveTo>
                  <a:pt x="525974" y="651558"/>
                </a:moveTo>
                <a:lnTo>
                  <a:pt x="514146" y="651558"/>
                </a:lnTo>
                <a:lnTo>
                  <a:pt x="518287" y="655155"/>
                </a:lnTo>
                <a:lnTo>
                  <a:pt x="524324" y="655155"/>
                </a:lnTo>
                <a:lnTo>
                  <a:pt x="525974" y="651558"/>
                </a:lnTo>
                <a:close/>
              </a:path>
              <a:path w="1882775" h="819785">
                <a:moveTo>
                  <a:pt x="516902" y="645012"/>
                </a:moveTo>
                <a:lnTo>
                  <a:pt x="513627" y="652154"/>
                </a:lnTo>
                <a:lnTo>
                  <a:pt x="514146" y="651558"/>
                </a:lnTo>
                <a:lnTo>
                  <a:pt x="525974" y="651558"/>
                </a:lnTo>
                <a:lnTo>
                  <a:pt x="527149" y="648995"/>
                </a:lnTo>
                <a:lnTo>
                  <a:pt x="527312" y="648509"/>
                </a:lnTo>
                <a:lnTo>
                  <a:pt x="527777" y="646945"/>
                </a:lnTo>
                <a:lnTo>
                  <a:pt x="522052" y="646945"/>
                </a:lnTo>
                <a:lnTo>
                  <a:pt x="516792" y="645381"/>
                </a:lnTo>
                <a:lnTo>
                  <a:pt x="516902" y="645012"/>
                </a:lnTo>
                <a:close/>
              </a:path>
              <a:path w="1882775" h="819785">
                <a:moveTo>
                  <a:pt x="517063" y="644662"/>
                </a:moveTo>
                <a:lnTo>
                  <a:pt x="516902" y="645012"/>
                </a:lnTo>
                <a:lnTo>
                  <a:pt x="516792" y="645381"/>
                </a:lnTo>
                <a:lnTo>
                  <a:pt x="522052" y="646945"/>
                </a:lnTo>
                <a:lnTo>
                  <a:pt x="517063" y="644662"/>
                </a:lnTo>
                <a:close/>
              </a:path>
              <a:path w="1882775" h="819785">
                <a:moveTo>
                  <a:pt x="528454" y="644662"/>
                </a:moveTo>
                <a:lnTo>
                  <a:pt x="517063" y="644662"/>
                </a:lnTo>
                <a:lnTo>
                  <a:pt x="522052" y="646945"/>
                </a:lnTo>
                <a:lnTo>
                  <a:pt x="527777" y="646945"/>
                </a:lnTo>
                <a:lnTo>
                  <a:pt x="528454" y="644662"/>
                </a:lnTo>
                <a:close/>
              </a:path>
              <a:path w="1882775" h="819785">
                <a:moveTo>
                  <a:pt x="521748" y="628752"/>
                </a:moveTo>
                <a:lnTo>
                  <a:pt x="516902" y="645012"/>
                </a:lnTo>
                <a:lnTo>
                  <a:pt x="517063" y="644662"/>
                </a:lnTo>
                <a:lnTo>
                  <a:pt x="528454" y="644662"/>
                </a:lnTo>
                <a:lnTo>
                  <a:pt x="532443" y="631228"/>
                </a:lnTo>
                <a:lnTo>
                  <a:pt x="532680" y="630100"/>
                </a:lnTo>
                <a:lnTo>
                  <a:pt x="527072" y="630100"/>
                </a:lnTo>
                <a:lnTo>
                  <a:pt x="521701" y="628973"/>
                </a:lnTo>
                <a:lnTo>
                  <a:pt x="521748" y="628752"/>
                </a:lnTo>
                <a:close/>
              </a:path>
              <a:path w="1882775" h="819785">
                <a:moveTo>
                  <a:pt x="521812" y="628536"/>
                </a:moveTo>
                <a:lnTo>
                  <a:pt x="521701" y="628973"/>
                </a:lnTo>
                <a:lnTo>
                  <a:pt x="527072" y="630100"/>
                </a:lnTo>
                <a:lnTo>
                  <a:pt x="521812" y="628536"/>
                </a:lnTo>
                <a:close/>
              </a:path>
              <a:path w="1882775" h="819785">
                <a:moveTo>
                  <a:pt x="533009" y="628536"/>
                </a:moveTo>
                <a:lnTo>
                  <a:pt x="521812" y="628536"/>
                </a:lnTo>
                <a:lnTo>
                  <a:pt x="527072" y="630100"/>
                </a:lnTo>
                <a:lnTo>
                  <a:pt x="532680" y="630100"/>
                </a:lnTo>
                <a:lnTo>
                  <a:pt x="533009" y="628536"/>
                </a:lnTo>
                <a:close/>
              </a:path>
              <a:path w="1882775" h="819785">
                <a:moveTo>
                  <a:pt x="523890" y="618570"/>
                </a:moveTo>
                <a:lnTo>
                  <a:pt x="521748" y="628752"/>
                </a:lnTo>
                <a:lnTo>
                  <a:pt x="521812" y="628536"/>
                </a:lnTo>
                <a:lnTo>
                  <a:pt x="533009" y="628536"/>
                </a:lnTo>
                <a:lnTo>
                  <a:pt x="534632" y="620825"/>
                </a:lnTo>
                <a:lnTo>
                  <a:pt x="523890" y="618570"/>
                </a:lnTo>
                <a:close/>
              </a:path>
              <a:path w="1882775" h="819785">
                <a:moveTo>
                  <a:pt x="527948" y="599289"/>
                </a:moveTo>
                <a:lnTo>
                  <a:pt x="527503" y="601403"/>
                </a:lnTo>
                <a:lnTo>
                  <a:pt x="538245" y="603659"/>
                </a:lnTo>
                <a:lnTo>
                  <a:pt x="538766" y="601148"/>
                </a:lnTo>
                <a:lnTo>
                  <a:pt x="538904" y="600285"/>
                </a:lnTo>
                <a:lnTo>
                  <a:pt x="533347" y="600285"/>
                </a:lnTo>
                <a:lnTo>
                  <a:pt x="527927" y="599423"/>
                </a:lnTo>
                <a:lnTo>
                  <a:pt x="527948" y="599289"/>
                </a:lnTo>
                <a:close/>
              </a:path>
              <a:path w="1882775" h="819785">
                <a:moveTo>
                  <a:pt x="527976" y="599158"/>
                </a:moveTo>
                <a:lnTo>
                  <a:pt x="527927" y="599423"/>
                </a:lnTo>
                <a:lnTo>
                  <a:pt x="533347" y="600285"/>
                </a:lnTo>
                <a:lnTo>
                  <a:pt x="527976" y="599158"/>
                </a:lnTo>
                <a:close/>
              </a:path>
              <a:path w="1882775" h="819785">
                <a:moveTo>
                  <a:pt x="539084" y="599158"/>
                </a:moveTo>
                <a:lnTo>
                  <a:pt x="527976" y="599158"/>
                </a:lnTo>
                <a:lnTo>
                  <a:pt x="533347" y="600285"/>
                </a:lnTo>
                <a:lnTo>
                  <a:pt x="538904" y="600285"/>
                </a:lnTo>
                <a:lnTo>
                  <a:pt x="539084" y="599158"/>
                </a:lnTo>
                <a:close/>
              </a:path>
              <a:path w="1882775" h="819785">
                <a:moveTo>
                  <a:pt x="533957" y="561629"/>
                </a:moveTo>
                <a:lnTo>
                  <a:pt x="527948" y="599289"/>
                </a:lnTo>
                <a:lnTo>
                  <a:pt x="527976" y="599158"/>
                </a:lnTo>
                <a:lnTo>
                  <a:pt x="539084" y="599158"/>
                </a:lnTo>
                <a:lnTo>
                  <a:pt x="544797" y="563355"/>
                </a:lnTo>
                <a:lnTo>
                  <a:pt x="533957" y="561629"/>
                </a:lnTo>
                <a:close/>
              </a:path>
              <a:path w="1882775" h="819785">
                <a:moveTo>
                  <a:pt x="542065" y="504235"/>
                </a:moveTo>
                <a:lnTo>
                  <a:pt x="536699" y="544444"/>
                </a:lnTo>
                <a:lnTo>
                  <a:pt x="547579" y="545893"/>
                </a:lnTo>
                <a:lnTo>
                  <a:pt x="552945" y="505683"/>
                </a:lnTo>
                <a:lnTo>
                  <a:pt x="542065" y="504235"/>
                </a:lnTo>
                <a:close/>
              </a:path>
              <a:path w="1882775" h="819785">
                <a:moveTo>
                  <a:pt x="549752" y="446638"/>
                </a:moveTo>
                <a:lnTo>
                  <a:pt x="544386" y="486847"/>
                </a:lnTo>
                <a:lnTo>
                  <a:pt x="555266" y="488295"/>
                </a:lnTo>
                <a:lnTo>
                  <a:pt x="560632" y="448086"/>
                </a:lnTo>
                <a:lnTo>
                  <a:pt x="549752" y="446638"/>
                </a:lnTo>
                <a:close/>
              </a:path>
              <a:path w="1882775" h="819785">
                <a:moveTo>
                  <a:pt x="557685" y="388985"/>
                </a:moveTo>
                <a:lnTo>
                  <a:pt x="555515" y="403449"/>
                </a:lnTo>
                <a:lnTo>
                  <a:pt x="552072" y="429250"/>
                </a:lnTo>
                <a:lnTo>
                  <a:pt x="562952" y="430698"/>
                </a:lnTo>
                <a:lnTo>
                  <a:pt x="566395" y="404897"/>
                </a:lnTo>
                <a:lnTo>
                  <a:pt x="568540" y="390610"/>
                </a:lnTo>
                <a:lnTo>
                  <a:pt x="557685" y="388985"/>
                </a:lnTo>
                <a:close/>
              </a:path>
              <a:path w="1882775" h="819785">
                <a:moveTo>
                  <a:pt x="566308" y="331520"/>
                </a:moveTo>
                <a:lnTo>
                  <a:pt x="560288" y="371637"/>
                </a:lnTo>
                <a:lnTo>
                  <a:pt x="571143" y="373262"/>
                </a:lnTo>
                <a:lnTo>
                  <a:pt x="577163" y="333145"/>
                </a:lnTo>
                <a:lnTo>
                  <a:pt x="566308" y="331520"/>
                </a:lnTo>
                <a:close/>
              </a:path>
              <a:path w="1882775" h="819785">
                <a:moveTo>
                  <a:pt x="629271" y="337355"/>
                </a:moveTo>
                <a:lnTo>
                  <a:pt x="623702" y="337355"/>
                </a:lnTo>
                <a:lnTo>
                  <a:pt x="618335" y="338503"/>
                </a:lnTo>
                <a:lnTo>
                  <a:pt x="619188" y="343381"/>
                </a:lnTo>
                <a:lnTo>
                  <a:pt x="629999" y="341487"/>
                </a:lnTo>
                <a:lnTo>
                  <a:pt x="629271" y="337355"/>
                </a:lnTo>
                <a:close/>
              </a:path>
              <a:path w="1882775" h="819785">
                <a:moveTo>
                  <a:pt x="618314" y="338402"/>
                </a:moveTo>
                <a:close/>
              </a:path>
              <a:path w="1882775" h="819785">
                <a:moveTo>
                  <a:pt x="623702" y="337355"/>
                </a:moveTo>
                <a:lnTo>
                  <a:pt x="618296" y="338302"/>
                </a:lnTo>
                <a:lnTo>
                  <a:pt x="618335" y="338503"/>
                </a:lnTo>
                <a:lnTo>
                  <a:pt x="623702" y="337355"/>
                </a:lnTo>
                <a:close/>
              </a:path>
              <a:path w="1882775" h="819785">
                <a:moveTo>
                  <a:pt x="621643" y="301584"/>
                </a:moveTo>
                <a:lnTo>
                  <a:pt x="610910" y="303880"/>
                </a:lnTo>
                <a:lnTo>
                  <a:pt x="618314" y="338402"/>
                </a:lnTo>
                <a:lnTo>
                  <a:pt x="623702" y="337355"/>
                </a:lnTo>
                <a:lnTo>
                  <a:pt x="629271" y="337355"/>
                </a:lnTo>
                <a:lnTo>
                  <a:pt x="629068" y="336207"/>
                </a:lnTo>
                <a:lnTo>
                  <a:pt x="621643" y="301584"/>
                </a:lnTo>
                <a:close/>
              </a:path>
              <a:path w="1882775" h="819785">
                <a:moveTo>
                  <a:pt x="579194" y="274007"/>
                </a:moveTo>
                <a:lnTo>
                  <a:pt x="575698" y="284890"/>
                </a:lnTo>
                <a:lnTo>
                  <a:pt x="569709" y="314014"/>
                </a:lnTo>
                <a:lnTo>
                  <a:pt x="580461" y="316220"/>
                </a:lnTo>
                <a:lnTo>
                  <a:pt x="586292" y="287867"/>
                </a:lnTo>
                <a:lnTo>
                  <a:pt x="581034" y="286187"/>
                </a:lnTo>
                <a:lnTo>
                  <a:pt x="586800" y="286187"/>
                </a:lnTo>
                <a:lnTo>
                  <a:pt x="589642" y="277366"/>
                </a:lnTo>
                <a:lnTo>
                  <a:pt x="579194" y="274007"/>
                </a:lnTo>
                <a:close/>
              </a:path>
              <a:path w="1882775" h="819785">
                <a:moveTo>
                  <a:pt x="581034" y="286187"/>
                </a:moveTo>
                <a:lnTo>
                  <a:pt x="586258" y="287867"/>
                </a:lnTo>
                <a:lnTo>
                  <a:pt x="586350" y="287582"/>
                </a:lnTo>
                <a:lnTo>
                  <a:pt x="586376" y="287283"/>
                </a:lnTo>
                <a:lnTo>
                  <a:pt x="581034" y="286187"/>
                </a:lnTo>
                <a:close/>
              </a:path>
              <a:path w="1882775" h="819785">
                <a:moveTo>
                  <a:pt x="586350" y="287582"/>
                </a:moveTo>
                <a:lnTo>
                  <a:pt x="586258" y="287867"/>
                </a:lnTo>
                <a:lnTo>
                  <a:pt x="586350" y="287582"/>
                </a:lnTo>
                <a:close/>
              </a:path>
              <a:path w="1882775" h="819785">
                <a:moveTo>
                  <a:pt x="586800" y="286187"/>
                </a:moveTo>
                <a:lnTo>
                  <a:pt x="581034" y="286187"/>
                </a:lnTo>
                <a:lnTo>
                  <a:pt x="586376" y="287283"/>
                </a:lnTo>
                <a:lnTo>
                  <a:pt x="586350" y="287582"/>
                </a:lnTo>
                <a:lnTo>
                  <a:pt x="586800" y="286187"/>
                </a:lnTo>
                <a:close/>
              </a:path>
              <a:path w="1882775" h="819785">
                <a:moveTo>
                  <a:pt x="614354" y="274638"/>
                </a:moveTo>
                <a:lnTo>
                  <a:pt x="608643" y="274638"/>
                </a:lnTo>
                <a:lnTo>
                  <a:pt x="603598" y="276797"/>
                </a:lnTo>
                <a:lnTo>
                  <a:pt x="606578" y="287283"/>
                </a:lnTo>
                <a:lnTo>
                  <a:pt x="617126" y="284249"/>
                </a:lnTo>
                <a:lnTo>
                  <a:pt x="614354" y="274638"/>
                </a:lnTo>
                <a:close/>
              </a:path>
              <a:path w="1882775" h="819785">
                <a:moveTo>
                  <a:pt x="603464" y="276483"/>
                </a:moveTo>
                <a:lnTo>
                  <a:pt x="603554" y="276797"/>
                </a:lnTo>
                <a:lnTo>
                  <a:pt x="603464" y="276483"/>
                </a:lnTo>
                <a:close/>
              </a:path>
              <a:path w="1882775" h="819785">
                <a:moveTo>
                  <a:pt x="608643" y="274638"/>
                </a:moveTo>
                <a:lnTo>
                  <a:pt x="603369" y="276155"/>
                </a:lnTo>
                <a:lnTo>
                  <a:pt x="603464" y="276483"/>
                </a:lnTo>
                <a:lnTo>
                  <a:pt x="603598" y="276797"/>
                </a:lnTo>
                <a:lnTo>
                  <a:pt x="608643" y="274638"/>
                </a:lnTo>
                <a:close/>
              </a:path>
              <a:path w="1882775" h="819785">
                <a:moveTo>
                  <a:pt x="598836" y="265696"/>
                </a:moveTo>
                <a:lnTo>
                  <a:pt x="603464" y="276483"/>
                </a:lnTo>
                <a:lnTo>
                  <a:pt x="603369" y="276155"/>
                </a:lnTo>
                <a:lnTo>
                  <a:pt x="608643" y="274638"/>
                </a:lnTo>
                <a:lnTo>
                  <a:pt x="614354" y="274638"/>
                </a:lnTo>
                <a:lnTo>
                  <a:pt x="613853" y="272902"/>
                </a:lnTo>
                <a:lnTo>
                  <a:pt x="613687" y="272479"/>
                </a:lnTo>
                <a:lnTo>
                  <a:pt x="611003" y="266221"/>
                </a:lnTo>
                <a:lnTo>
                  <a:pt x="599229" y="266221"/>
                </a:lnTo>
                <a:lnTo>
                  <a:pt x="598836" y="265696"/>
                </a:lnTo>
                <a:close/>
              </a:path>
              <a:path w="1882775" h="819785">
                <a:moveTo>
                  <a:pt x="603623" y="262935"/>
                </a:moveTo>
                <a:lnTo>
                  <a:pt x="598578" y="265094"/>
                </a:lnTo>
                <a:lnTo>
                  <a:pt x="598836" y="265696"/>
                </a:lnTo>
                <a:lnTo>
                  <a:pt x="599229" y="266221"/>
                </a:lnTo>
                <a:lnTo>
                  <a:pt x="603623" y="262935"/>
                </a:lnTo>
                <a:close/>
              </a:path>
              <a:path w="1882775" h="819785">
                <a:moveTo>
                  <a:pt x="609594" y="262935"/>
                </a:moveTo>
                <a:lnTo>
                  <a:pt x="603623" y="262935"/>
                </a:lnTo>
                <a:lnTo>
                  <a:pt x="599229" y="266221"/>
                </a:lnTo>
                <a:lnTo>
                  <a:pt x="611003" y="266221"/>
                </a:lnTo>
                <a:lnTo>
                  <a:pt x="609594" y="262935"/>
                </a:lnTo>
                <a:close/>
              </a:path>
              <a:path w="1882775" h="819785">
                <a:moveTo>
                  <a:pt x="596381" y="262400"/>
                </a:moveTo>
                <a:lnTo>
                  <a:pt x="598836" y="265696"/>
                </a:lnTo>
                <a:lnTo>
                  <a:pt x="598578" y="265094"/>
                </a:lnTo>
                <a:lnTo>
                  <a:pt x="603546" y="262968"/>
                </a:lnTo>
                <a:lnTo>
                  <a:pt x="597738" y="262968"/>
                </a:lnTo>
                <a:lnTo>
                  <a:pt x="596381" y="262400"/>
                </a:lnTo>
                <a:close/>
              </a:path>
              <a:path w="1882775" h="819785">
                <a:moveTo>
                  <a:pt x="593833" y="261157"/>
                </a:moveTo>
                <a:lnTo>
                  <a:pt x="594917" y="263182"/>
                </a:lnTo>
                <a:lnTo>
                  <a:pt x="596062" y="262571"/>
                </a:lnTo>
                <a:lnTo>
                  <a:pt x="594816" y="261746"/>
                </a:lnTo>
                <a:lnTo>
                  <a:pt x="593973" y="261393"/>
                </a:lnTo>
                <a:lnTo>
                  <a:pt x="593833" y="261157"/>
                </a:lnTo>
                <a:close/>
              </a:path>
              <a:path w="1882775" h="819785">
                <a:moveTo>
                  <a:pt x="598437" y="261302"/>
                </a:moveTo>
                <a:lnTo>
                  <a:pt x="596394" y="262406"/>
                </a:lnTo>
                <a:lnTo>
                  <a:pt x="597738" y="262968"/>
                </a:lnTo>
                <a:lnTo>
                  <a:pt x="598437" y="261302"/>
                </a:lnTo>
                <a:close/>
              </a:path>
              <a:path w="1882775" h="819785">
                <a:moveTo>
                  <a:pt x="606714" y="257912"/>
                </a:moveTo>
                <a:lnTo>
                  <a:pt x="599858" y="257912"/>
                </a:lnTo>
                <a:lnTo>
                  <a:pt x="598707" y="260658"/>
                </a:lnTo>
                <a:lnTo>
                  <a:pt x="598633" y="261197"/>
                </a:lnTo>
                <a:lnTo>
                  <a:pt x="598493" y="261272"/>
                </a:lnTo>
                <a:lnTo>
                  <a:pt x="597738" y="262968"/>
                </a:lnTo>
                <a:lnTo>
                  <a:pt x="603546" y="262968"/>
                </a:lnTo>
                <a:lnTo>
                  <a:pt x="609594" y="262935"/>
                </a:lnTo>
                <a:lnTo>
                  <a:pt x="608496" y="260375"/>
                </a:lnTo>
                <a:lnTo>
                  <a:pt x="608278" y="260000"/>
                </a:lnTo>
                <a:lnTo>
                  <a:pt x="606714" y="257912"/>
                </a:lnTo>
                <a:close/>
              </a:path>
              <a:path w="1882775" h="819785">
                <a:moveTo>
                  <a:pt x="594816" y="261746"/>
                </a:moveTo>
                <a:lnTo>
                  <a:pt x="596132" y="262533"/>
                </a:lnTo>
                <a:lnTo>
                  <a:pt x="596255" y="262348"/>
                </a:lnTo>
                <a:lnTo>
                  <a:pt x="594816" y="261746"/>
                </a:lnTo>
                <a:close/>
              </a:path>
              <a:path w="1882775" h="819785">
                <a:moveTo>
                  <a:pt x="597772" y="259472"/>
                </a:moveTo>
                <a:lnTo>
                  <a:pt x="596186" y="260658"/>
                </a:lnTo>
                <a:lnTo>
                  <a:pt x="597020" y="261157"/>
                </a:lnTo>
                <a:lnTo>
                  <a:pt x="596327" y="262348"/>
                </a:lnTo>
                <a:lnTo>
                  <a:pt x="598437" y="261302"/>
                </a:lnTo>
                <a:lnTo>
                  <a:pt x="598575" y="260972"/>
                </a:lnTo>
                <a:lnTo>
                  <a:pt x="597772" y="259472"/>
                </a:lnTo>
                <a:close/>
              </a:path>
              <a:path w="1882775" h="819785">
                <a:moveTo>
                  <a:pt x="594664" y="259746"/>
                </a:moveTo>
                <a:lnTo>
                  <a:pt x="594150" y="260972"/>
                </a:lnTo>
                <a:lnTo>
                  <a:pt x="594074" y="261302"/>
                </a:lnTo>
                <a:lnTo>
                  <a:pt x="594816" y="261746"/>
                </a:lnTo>
                <a:lnTo>
                  <a:pt x="596313" y="262372"/>
                </a:lnTo>
                <a:lnTo>
                  <a:pt x="595521" y="261272"/>
                </a:lnTo>
                <a:lnTo>
                  <a:pt x="596186" y="260658"/>
                </a:lnTo>
                <a:lnTo>
                  <a:pt x="594664" y="259746"/>
                </a:lnTo>
                <a:close/>
              </a:path>
              <a:path w="1882775" h="819785">
                <a:moveTo>
                  <a:pt x="596186" y="260658"/>
                </a:moveTo>
                <a:lnTo>
                  <a:pt x="595518" y="261157"/>
                </a:lnTo>
                <a:lnTo>
                  <a:pt x="596327" y="262348"/>
                </a:lnTo>
                <a:lnTo>
                  <a:pt x="597018" y="261197"/>
                </a:lnTo>
                <a:lnTo>
                  <a:pt x="596186" y="260658"/>
                </a:lnTo>
                <a:close/>
              </a:path>
              <a:path w="1882775" h="819785">
                <a:moveTo>
                  <a:pt x="594024" y="261272"/>
                </a:moveTo>
                <a:lnTo>
                  <a:pt x="594816" y="261746"/>
                </a:lnTo>
                <a:lnTo>
                  <a:pt x="594024" y="261272"/>
                </a:lnTo>
                <a:close/>
              </a:path>
              <a:path w="1882775" h="819785">
                <a:moveTo>
                  <a:pt x="598575" y="260972"/>
                </a:moveTo>
                <a:lnTo>
                  <a:pt x="598437" y="261302"/>
                </a:lnTo>
                <a:lnTo>
                  <a:pt x="598633" y="261197"/>
                </a:lnTo>
                <a:lnTo>
                  <a:pt x="598575" y="260972"/>
                </a:lnTo>
                <a:close/>
              </a:path>
              <a:path w="1882775" h="819785">
                <a:moveTo>
                  <a:pt x="592329" y="258349"/>
                </a:moveTo>
                <a:lnTo>
                  <a:pt x="593833" y="261157"/>
                </a:lnTo>
                <a:lnTo>
                  <a:pt x="594024" y="261272"/>
                </a:lnTo>
                <a:lnTo>
                  <a:pt x="594664" y="259746"/>
                </a:lnTo>
                <a:lnTo>
                  <a:pt x="592329" y="258349"/>
                </a:lnTo>
                <a:close/>
              </a:path>
              <a:path w="1882775" h="819785">
                <a:moveTo>
                  <a:pt x="596609" y="250610"/>
                </a:moveTo>
                <a:lnTo>
                  <a:pt x="595039" y="250684"/>
                </a:lnTo>
                <a:lnTo>
                  <a:pt x="588848" y="253992"/>
                </a:lnTo>
                <a:lnTo>
                  <a:pt x="588141" y="254664"/>
                </a:lnTo>
                <a:lnTo>
                  <a:pt x="586779" y="256935"/>
                </a:lnTo>
                <a:lnTo>
                  <a:pt x="593833" y="261157"/>
                </a:lnTo>
                <a:lnTo>
                  <a:pt x="592329" y="258349"/>
                </a:lnTo>
                <a:lnTo>
                  <a:pt x="595250" y="258349"/>
                </a:lnTo>
                <a:lnTo>
                  <a:pt x="596093" y="256337"/>
                </a:lnTo>
                <a:lnTo>
                  <a:pt x="605533" y="256337"/>
                </a:lnTo>
                <a:lnTo>
                  <a:pt x="603655" y="253831"/>
                </a:lnTo>
                <a:lnTo>
                  <a:pt x="602897" y="253240"/>
                </a:lnTo>
                <a:lnTo>
                  <a:pt x="596609" y="250610"/>
                </a:lnTo>
                <a:close/>
              </a:path>
              <a:path w="1882775" h="819785">
                <a:moveTo>
                  <a:pt x="599858" y="257912"/>
                </a:moveTo>
                <a:lnTo>
                  <a:pt x="597772" y="259472"/>
                </a:lnTo>
                <a:lnTo>
                  <a:pt x="598575" y="260972"/>
                </a:lnTo>
                <a:lnTo>
                  <a:pt x="599858" y="257912"/>
                </a:lnTo>
                <a:close/>
              </a:path>
              <a:path w="1882775" h="819785">
                <a:moveTo>
                  <a:pt x="596093" y="256337"/>
                </a:moveTo>
                <a:lnTo>
                  <a:pt x="594664" y="259746"/>
                </a:lnTo>
                <a:lnTo>
                  <a:pt x="596186" y="260658"/>
                </a:lnTo>
                <a:lnTo>
                  <a:pt x="597772" y="259472"/>
                </a:lnTo>
                <a:lnTo>
                  <a:pt x="596093" y="256337"/>
                </a:lnTo>
                <a:close/>
              </a:path>
              <a:path w="1882775" h="819785">
                <a:moveTo>
                  <a:pt x="595250" y="258349"/>
                </a:moveTo>
                <a:lnTo>
                  <a:pt x="592329" y="258349"/>
                </a:lnTo>
                <a:lnTo>
                  <a:pt x="594664" y="259746"/>
                </a:lnTo>
                <a:lnTo>
                  <a:pt x="595250" y="258349"/>
                </a:lnTo>
                <a:close/>
              </a:path>
              <a:path w="1882775" h="819785">
                <a:moveTo>
                  <a:pt x="605533" y="256337"/>
                </a:moveTo>
                <a:lnTo>
                  <a:pt x="596093" y="256337"/>
                </a:lnTo>
                <a:lnTo>
                  <a:pt x="597772" y="259472"/>
                </a:lnTo>
                <a:lnTo>
                  <a:pt x="599858" y="257912"/>
                </a:lnTo>
                <a:lnTo>
                  <a:pt x="606714" y="257912"/>
                </a:lnTo>
                <a:lnTo>
                  <a:pt x="605533" y="256337"/>
                </a:lnTo>
                <a:close/>
              </a:path>
              <a:path w="1882775" h="819785">
                <a:moveTo>
                  <a:pt x="633033" y="358765"/>
                </a:moveTo>
                <a:lnTo>
                  <a:pt x="622221" y="360659"/>
                </a:lnTo>
                <a:lnTo>
                  <a:pt x="629236" y="400614"/>
                </a:lnTo>
                <a:lnTo>
                  <a:pt x="640047" y="398721"/>
                </a:lnTo>
                <a:lnTo>
                  <a:pt x="633033" y="358765"/>
                </a:lnTo>
                <a:close/>
              </a:path>
              <a:path w="1882775" h="819785">
                <a:moveTo>
                  <a:pt x="643080" y="415999"/>
                </a:moveTo>
                <a:lnTo>
                  <a:pt x="632269" y="417892"/>
                </a:lnTo>
                <a:lnTo>
                  <a:pt x="633355" y="424080"/>
                </a:lnTo>
                <a:lnTo>
                  <a:pt x="639429" y="457845"/>
                </a:lnTo>
                <a:lnTo>
                  <a:pt x="650233" y="455906"/>
                </a:lnTo>
                <a:lnTo>
                  <a:pt x="644167" y="422187"/>
                </a:lnTo>
                <a:lnTo>
                  <a:pt x="643080" y="415999"/>
                </a:lnTo>
                <a:close/>
              </a:path>
              <a:path w="1882775" h="819785">
                <a:moveTo>
                  <a:pt x="653339" y="473171"/>
                </a:moveTo>
                <a:lnTo>
                  <a:pt x="642535" y="475110"/>
                </a:lnTo>
                <a:lnTo>
                  <a:pt x="649718" y="515036"/>
                </a:lnTo>
                <a:lnTo>
                  <a:pt x="660521" y="513097"/>
                </a:lnTo>
                <a:lnTo>
                  <a:pt x="653339" y="473171"/>
                </a:lnTo>
                <a:close/>
              </a:path>
              <a:path w="1882775" h="819785">
                <a:moveTo>
                  <a:pt x="664057" y="530020"/>
                </a:moveTo>
                <a:lnTo>
                  <a:pt x="653353" y="532450"/>
                </a:lnTo>
                <a:lnTo>
                  <a:pt x="661126" y="566533"/>
                </a:lnTo>
                <a:lnTo>
                  <a:pt x="662907" y="572290"/>
                </a:lnTo>
                <a:lnTo>
                  <a:pt x="673394" y="569054"/>
                </a:lnTo>
                <a:lnTo>
                  <a:pt x="672114" y="564915"/>
                </a:lnTo>
                <a:lnTo>
                  <a:pt x="666370" y="564915"/>
                </a:lnTo>
                <a:lnTo>
                  <a:pt x="671613" y="563297"/>
                </a:lnTo>
                <a:lnTo>
                  <a:pt x="664057" y="530020"/>
                </a:lnTo>
                <a:close/>
              </a:path>
              <a:path w="1882775" h="819785">
                <a:moveTo>
                  <a:pt x="671613" y="563297"/>
                </a:moveTo>
                <a:lnTo>
                  <a:pt x="666370" y="564915"/>
                </a:lnTo>
                <a:lnTo>
                  <a:pt x="671721" y="563700"/>
                </a:lnTo>
                <a:lnTo>
                  <a:pt x="671613" y="563297"/>
                </a:lnTo>
                <a:close/>
              </a:path>
              <a:path w="1882775" h="819785">
                <a:moveTo>
                  <a:pt x="671675" y="563497"/>
                </a:moveTo>
                <a:lnTo>
                  <a:pt x="671721" y="563700"/>
                </a:lnTo>
                <a:lnTo>
                  <a:pt x="666370" y="564915"/>
                </a:lnTo>
                <a:lnTo>
                  <a:pt x="672114" y="564915"/>
                </a:lnTo>
                <a:lnTo>
                  <a:pt x="671675" y="563497"/>
                </a:lnTo>
                <a:close/>
              </a:path>
              <a:path w="1882775" h="819785">
                <a:moveTo>
                  <a:pt x="671630" y="563297"/>
                </a:moveTo>
                <a:lnTo>
                  <a:pt x="671675" y="563497"/>
                </a:lnTo>
                <a:lnTo>
                  <a:pt x="671630" y="563297"/>
                </a:lnTo>
                <a:close/>
              </a:path>
              <a:path w="1882775" h="819785">
                <a:moveTo>
                  <a:pt x="678578" y="585814"/>
                </a:moveTo>
                <a:lnTo>
                  <a:pt x="668091" y="589050"/>
                </a:lnTo>
                <a:lnTo>
                  <a:pt x="669987" y="595180"/>
                </a:lnTo>
                <a:lnTo>
                  <a:pt x="670189" y="595652"/>
                </a:lnTo>
                <a:lnTo>
                  <a:pt x="694093" y="624011"/>
                </a:lnTo>
                <a:lnTo>
                  <a:pt x="696921" y="623394"/>
                </a:lnTo>
                <a:lnTo>
                  <a:pt x="695835" y="618425"/>
                </a:lnTo>
                <a:lnTo>
                  <a:pt x="693978" y="618425"/>
                </a:lnTo>
                <a:lnTo>
                  <a:pt x="693566" y="616541"/>
                </a:lnTo>
                <a:lnTo>
                  <a:pt x="688958" y="616541"/>
                </a:lnTo>
                <a:lnTo>
                  <a:pt x="690889" y="611410"/>
                </a:lnTo>
                <a:lnTo>
                  <a:pt x="691773" y="611410"/>
                </a:lnTo>
                <a:lnTo>
                  <a:pt x="689936" y="609285"/>
                </a:lnTo>
                <a:lnTo>
                  <a:pt x="682684" y="609285"/>
                </a:lnTo>
                <a:lnTo>
                  <a:pt x="686837" y="605702"/>
                </a:lnTo>
                <a:lnTo>
                  <a:pt x="687061" y="605702"/>
                </a:lnTo>
                <a:lnTo>
                  <a:pt x="681221" y="593316"/>
                </a:lnTo>
                <a:lnTo>
                  <a:pt x="675154" y="593316"/>
                </a:lnTo>
                <a:lnTo>
                  <a:pt x="680119" y="590980"/>
                </a:lnTo>
                <a:lnTo>
                  <a:pt x="678578" y="585814"/>
                </a:lnTo>
                <a:close/>
              </a:path>
              <a:path w="1882775" h="819785">
                <a:moveTo>
                  <a:pt x="694391" y="612724"/>
                </a:moveTo>
                <a:lnTo>
                  <a:pt x="693042" y="613018"/>
                </a:lnTo>
                <a:lnTo>
                  <a:pt x="692856" y="613294"/>
                </a:lnTo>
                <a:lnTo>
                  <a:pt x="693978" y="618425"/>
                </a:lnTo>
                <a:lnTo>
                  <a:pt x="695152" y="615304"/>
                </a:lnTo>
                <a:lnTo>
                  <a:pt x="694606" y="612805"/>
                </a:lnTo>
                <a:lnTo>
                  <a:pt x="694391" y="612724"/>
                </a:lnTo>
                <a:close/>
              </a:path>
              <a:path w="1882775" h="819785">
                <a:moveTo>
                  <a:pt x="695152" y="615304"/>
                </a:moveTo>
                <a:lnTo>
                  <a:pt x="693978" y="618425"/>
                </a:lnTo>
                <a:lnTo>
                  <a:pt x="695835" y="618425"/>
                </a:lnTo>
                <a:lnTo>
                  <a:pt x="695152" y="615304"/>
                </a:lnTo>
                <a:close/>
              </a:path>
              <a:path w="1882775" h="819785">
                <a:moveTo>
                  <a:pt x="690889" y="611410"/>
                </a:moveTo>
                <a:lnTo>
                  <a:pt x="688958" y="616541"/>
                </a:lnTo>
                <a:lnTo>
                  <a:pt x="692723" y="613294"/>
                </a:lnTo>
                <a:lnTo>
                  <a:pt x="692807" y="613070"/>
                </a:lnTo>
                <a:lnTo>
                  <a:pt x="693042" y="613018"/>
                </a:lnTo>
                <a:lnTo>
                  <a:pt x="692198" y="611901"/>
                </a:lnTo>
                <a:lnTo>
                  <a:pt x="690889" y="611410"/>
                </a:lnTo>
                <a:close/>
              </a:path>
              <a:path w="1882775" h="819785">
                <a:moveTo>
                  <a:pt x="692835" y="613197"/>
                </a:moveTo>
                <a:lnTo>
                  <a:pt x="688958" y="616541"/>
                </a:lnTo>
                <a:lnTo>
                  <a:pt x="693566" y="616541"/>
                </a:lnTo>
                <a:lnTo>
                  <a:pt x="692835" y="613197"/>
                </a:lnTo>
                <a:close/>
              </a:path>
              <a:path w="1882775" h="819785">
                <a:moveTo>
                  <a:pt x="694606" y="612805"/>
                </a:moveTo>
                <a:lnTo>
                  <a:pt x="695152" y="615304"/>
                </a:lnTo>
                <a:lnTo>
                  <a:pt x="695909" y="613294"/>
                </a:lnTo>
                <a:lnTo>
                  <a:pt x="694606" y="612805"/>
                </a:lnTo>
                <a:close/>
              </a:path>
              <a:path w="1882775" h="819785">
                <a:moveTo>
                  <a:pt x="693042" y="613018"/>
                </a:moveTo>
                <a:lnTo>
                  <a:pt x="692807" y="613070"/>
                </a:lnTo>
                <a:lnTo>
                  <a:pt x="692835" y="613197"/>
                </a:lnTo>
                <a:lnTo>
                  <a:pt x="693042" y="613018"/>
                </a:lnTo>
                <a:close/>
              </a:path>
              <a:path w="1882775" h="819785">
                <a:moveTo>
                  <a:pt x="692198" y="611901"/>
                </a:moveTo>
                <a:lnTo>
                  <a:pt x="692979" y="612805"/>
                </a:lnTo>
                <a:lnTo>
                  <a:pt x="693042" y="613018"/>
                </a:lnTo>
                <a:lnTo>
                  <a:pt x="694391" y="612724"/>
                </a:lnTo>
                <a:lnTo>
                  <a:pt x="692198" y="611901"/>
                </a:lnTo>
                <a:close/>
              </a:path>
              <a:path w="1882775" h="819785">
                <a:moveTo>
                  <a:pt x="694579" y="612683"/>
                </a:moveTo>
                <a:lnTo>
                  <a:pt x="694391" y="612724"/>
                </a:lnTo>
                <a:lnTo>
                  <a:pt x="694606" y="612805"/>
                </a:lnTo>
                <a:close/>
              </a:path>
              <a:path w="1882775" h="819785">
                <a:moveTo>
                  <a:pt x="691773" y="611410"/>
                </a:moveTo>
                <a:lnTo>
                  <a:pt x="690889" y="611410"/>
                </a:lnTo>
                <a:lnTo>
                  <a:pt x="692198" y="611901"/>
                </a:lnTo>
                <a:lnTo>
                  <a:pt x="691773" y="611410"/>
                </a:lnTo>
                <a:close/>
              </a:path>
              <a:path w="1882775" h="819785">
                <a:moveTo>
                  <a:pt x="686837" y="605702"/>
                </a:moveTo>
                <a:lnTo>
                  <a:pt x="682684" y="609285"/>
                </a:lnTo>
                <a:lnTo>
                  <a:pt x="687649" y="606949"/>
                </a:lnTo>
                <a:lnTo>
                  <a:pt x="687329" y="606270"/>
                </a:lnTo>
                <a:lnTo>
                  <a:pt x="686837" y="605702"/>
                </a:lnTo>
                <a:close/>
              </a:path>
              <a:path w="1882775" h="819785">
                <a:moveTo>
                  <a:pt x="687329" y="606270"/>
                </a:moveTo>
                <a:lnTo>
                  <a:pt x="687649" y="606949"/>
                </a:lnTo>
                <a:lnTo>
                  <a:pt x="682684" y="609285"/>
                </a:lnTo>
                <a:lnTo>
                  <a:pt x="689936" y="609285"/>
                </a:lnTo>
                <a:lnTo>
                  <a:pt x="687329" y="606270"/>
                </a:lnTo>
                <a:close/>
              </a:path>
              <a:path w="1882775" h="819785">
                <a:moveTo>
                  <a:pt x="687061" y="605702"/>
                </a:moveTo>
                <a:lnTo>
                  <a:pt x="686837" y="605702"/>
                </a:lnTo>
                <a:lnTo>
                  <a:pt x="687329" y="606270"/>
                </a:lnTo>
                <a:lnTo>
                  <a:pt x="687061" y="605702"/>
                </a:lnTo>
                <a:close/>
              </a:path>
              <a:path w="1882775" h="819785">
                <a:moveTo>
                  <a:pt x="680119" y="590980"/>
                </a:moveTo>
                <a:lnTo>
                  <a:pt x="675154" y="593316"/>
                </a:lnTo>
                <a:lnTo>
                  <a:pt x="680398" y="591698"/>
                </a:lnTo>
                <a:lnTo>
                  <a:pt x="680284" y="591329"/>
                </a:lnTo>
                <a:lnTo>
                  <a:pt x="680119" y="590980"/>
                </a:lnTo>
                <a:close/>
              </a:path>
              <a:path w="1882775" h="819785">
                <a:moveTo>
                  <a:pt x="680284" y="591329"/>
                </a:moveTo>
                <a:lnTo>
                  <a:pt x="680398" y="591698"/>
                </a:lnTo>
                <a:lnTo>
                  <a:pt x="675154" y="593316"/>
                </a:lnTo>
                <a:lnTo>
                  <a:pt x="681221" y="593316"/>
                </a:lnTo>
                <a:lnTo>
                  <a:pt x="680284" y="591329"/>
                </a:lnTo>
                <a:close/>
              </a:path>
              <a:path w="1882775" h="819785">
                <a:moveTo>
                  <a:pt x="680176" y="590980"/>
                </a:moveTo>
                <a:lnTo>
                  <a:pt x="680284" y="591329"/>
                </a:lnTo>
                <a:lnTo>
                  <a:pt x="680176" y="590980"/>
                </a:lnTo>
                <a:close/>
              </a:path>
              <a:path w="1882775" h="819785">
                <a:moveTo>
                  <a:pt x="708983" y="591327"/>
                </a:moveTo>
                <a:lnTo>
                  <a:pt x="703003" y="603777"/>
                </a:lnTo>
                <a:lnTo>
                  <a:pt x="712899" y="608519"/>
                </a:lnTo>
                <a:lnTo>
                  <a:pt x="719164" y="595453"/>
                </a:lnTo>
                <a:lnTo>
                  <a:pt x="719880" y="593436"/>
                </a:lnTo>
                <a:lnTo>
                  <a:pt x="714057" y="593436"/>
                </a:lnTo>
                <a:lnTo>
                  <a:pt x="708885" y="591602"/>
                </a:lnTo>
                <a:lnTo>
                  <a:pt x="708983" y="591327"/>
                </a:lnTo>
                <a:close/>
              </a:path>
              <a:path w="1882775" h="819785">
                <a:moveTo>
                  <a:pt x="709109" y="591065"/>
                </a:moveTo>
                <a:lnTo>
                  <a:pt x="708983" y="591327"/>
                </a:lnTo>
                <a:lnTo>
                  <a:pt x="708885" y="591602"/>
                </a:lnTo>
                <a:lnTo>
                  <a:pt x="714057" y="593436"/>
                </a:lnTo>
                <a:lnTo>
                  <a:pt x="709109" y="591065"/>
                </a:lnTo>
                <a:close/>
              </a:path>
              <a:path w="1882775" h="819785">
                <a:moveTo>
                  <a:pt x="720721" y="591065"/>
                </a:moveTo>
                <a:lnTo>
                  <a:pt x="709109" y="591065"/>
                </a:lnTo>
                <a:lnTo>
                  <a:pt x="714057" y="593436"/>
                </a:lnTo>
                <a:lnTo>
                  <a:pt x="719880" y="593436"/>
                </a:lnTo>
                <a:lnTo>
                  <a:pt x="720721" y="591065"/>
                </a:lnTo>
                <a:close/>
              </a:path>
              <a:path w="1882775" h="819785">
                <a:moveTo>
                  <a:pt x="716351" y="570596"/>
                </a:moveTo>
                <a:lnTo>
                  <a:pt x="708983" y="591327"/>
                </a:lnTo>
                <a:lnTo>
                  <a:pt x="709109" y="591065"/>
                </a:lnTo>
                <a:lnTo>
                  <a:pt x="720721" y="591065"/>
                </a:lnTo>
                <a:lnTo>
                  <a:pt x="726874" y="573718"/>
                </a:lnTo>
                <a:lnTo>
                  <a:pt x="727283" y="572249"/>
                </a:lnTo>
                <a:lnTo>
                  <a:pt x="721587" y="572249"/>
                </a:lnTo>
                <a:lnTo>
                  <a:pt x="716299" y="570781"/>
                </a:lnTo>
                <a:lnTo>
                  <a:pt x="716351" y="570596"/>
                </a:lnTo>
                <a:close/>
              </a:path>
              <a:path w="1882775" h="819785">
                <a:moveTo>
                  <a:pt x="716415" y="570415"/>
                </a:moveTo>
                <a:lnTo>
                  <a:pt x="716299" y="570781"/>
                </a:lnTo>
                <a:lnTo>
                  <a:pt x="721587" y="572249"/>
                </a:lnTo>
                <a:lnTo>
                  <a:pt x="716415" y="570415"/>
                </a:lnTo>
                <a:close/>
              </a:path>
              <a:path w="1882775" h="819785">
                <a:moveTo>
                  <a:pt x="727794" y="570415"/>
                </a:moveTo>
                <a:lnTo>
                  <a:pt x="716415" y="570415"/>
                </a:lnTo>
                <a:lnTo>
                  <a:pt x="721587" y="572249"/>
                </a:lnTo>
                <a:lnTo>
                  <a:pt x="727283" y="572249"/>
                </a:lnTo>
                <a:lnTo>
                  <a:pt x="727794" y="570415"/>
                </a:lnTo>
                <a:close/>
              </a:path>
              <a:path w="1882775" h="819785">
                <a:moveTo>
                  <a:pt x="717368" y="566942"/>
                </a:moveTo>
                <a:lnTo>
                  <a:pt x="716351" y="570596"/>
                </a:lnTo>
                <a:lnTo>
                  <a:pt x="716415" y="570415"/>
                </a:lnTo>
                <a:lnTo>
                  <a:pt x="727794" y="570415"/>
                </a:lnTo>
                <a:lnTo>
                  <a:pt x="727943" y="569879"/>
                </a:lnTo>
                <a:lnTo>
                  <a:pt x="717368" y="566942"/>
                </a:lnTo>
                <a:close/>
              </a:path>
              <a:path w="1882775" h="819785">
                <a:moveTo>
                  <a:pt x="726307" y="534834"/>
                </a:moveTo>
                <a:lnTo>
                  <a:pt x="722073" y="550042"/>
                </a:lnTo>
                <a:lnTo>
                  <a:pt x="732648" y="552979"/>
                </a:lnTo>
                <a:lnTo>
                  <a:pt x="736973" y="537424"/>
                </a:lnTo>
                <a:lnTo>
                  <a:pt x="737260" y="536188"/>
                </a:lnTo>
                <a:lnTo>
                  <a:pt x="731626" y="536188"/>
                </a:lnTo>
                <a:lnTo>
                  <a:pt x="726279" y="534952"/>
                </a:lnTo>
                <a:close/>
              </a:path>
              <a:path w="1882775" h="819785">
                <a:moveTo>
                  <a:pt x="726339" y="534719"/>
                </a:moveTo>
                <a:lnTo>
                  <a:pt x="726279" y="534952"/>
                </a:lnTo>
                <a:lnTo>
                  <a:pt x="731626" y="536188"/>
                </a:lnTo>
                <a:lnTo>
                  <a:pt x="726339" y="534719"/>
                </a:lnTo>
                <a:close/>
              </a:path>
              <a:path w="1882775" h="819785">
                <a:moveTo>
                  <a:pt x="737600" y="534719"/>
                </a:moveTo>
                <a:lnTo>
                  <a:pt x="726339" y="534719"/>
                </a:lnTo>
                <a:lnTo>
                  <a:pt x="731626" y="536188"/>
                </a:lnTo>
                <a:lnTo>
                  <a:pt x="737260" y="536188"/>
                </a:lnTo>
                <a:lnTo>
                  <a:pt x="737600" y="534719"/>
                </a:lnTo>
                <a:close/>
              </a:path>
              <a:path w="1882775" h="819785">
                <a:moveTo>
                  <a:pt x="731847" y="510926"/>
                </a:moveTo>
                <a:lnTo>
                  <a:pt x="726307" y="534834"/>
                </a:lnTo>
                <a:lnTo>
                  <a:pt x="737600" y="534719"/>
                </a:lnTo>
                <a:lnTo>
                  <a:pt x="742540" y="513398"/>
                </a:lnTo>
                <a:lnTo>
                  <a:pt x="731847" y="510926"/>
                </a:lnTo>
                <a:close/>
              </a:path>
              <a:path w="1882775" h="819785">
                <a:moveTo>
                  <a:pt x="744960" y="454315"/>
                </a:moveTo>
                <a:lnTo>
                  <a:pt x="735806" y="493836"/>
                </a:lnTo>
                <a:lnTo>
                  <a:pt x="746500" y="496308"/>
                </a:lnTo>
                <a:lnTo>
                  <a:pt x="755654" y="456785"/>
                </a:lnTo>
                <a:lnTo>
                  <a:pt x="744960" y="454315"/>
                </a:lnTo>
                <a:close/>
              </a:path>
              <a:path w="1882775" h="819785">
                <a:moveTo>
                  <a:pt x="758066" y="397702"/>
                </a:moveTo>
                <a:lnTo>
                  <a:pt x="748917" y="437225"/>
                </a:lnTo>
                <a:lnTo>
                  <a:pt x="759611" y="439695"/>
                </a:lnTo>
                <a:lnTo>
                  <a:pt x="768760" y="400172"/>
                </a:lnTo>
                <a:lnTo>
                  <a:pt x="758066" y="397702"/>
                </a:lnTo>
                <a:close/>
              </a:path>
              <a:path w="1882775" h="819785">
                <a:moveTo>
                  <a:pt x="774268" y="340898"/>
                </a:moveTo>
                <a:lnTo>
                  <a:pt x="772869" y="344117"/>
                </a:lnTo>
                <a:lnTo>
                  <a:pt x="762672" y="377802"/>
                </a:lnTo>
                <a:lnTo>
                  <a:pt x="762101" y="380272"/>
                </a:lnTo>
                <a:lnTo>
                  <a:pt x="762083" y="380625"/>
                </a:lnTo>
                <a:lnTo>
                  <a:pt x="772716" y="383081"/>
                </a:lnTo>
                <a:lnTo>
                  <a:pt x="773285" y="380625"/>
                </a:lnTo>
                <a:lnTo>
                  <a:pt x="768019" y="379037"/>
                </a:lnTo>
                <a:lnTo>
                  <a:pt x="773754" y="379037"/>
                </a:lnTo>
                <a:lnTo>
                  <a:pt x="783126" y="348115"/>
                </a:lnTo>
                <a:lnTo>
                  <a:pt x="778059" y="345914"/>
                </a:lnTo>
                <a:lnTo>
                  <a:pt x="784051" y="345914"/>
                </a:lnTo>
                <a:lnTo>
                  <a:pt x="784321" y="345299"/>
                </a:lnTo>
                <a:lnTo>
                  <a:pt x="774268" y="340898"/>
                </a:lnTo>
                <a:close/>
              </a:path>
              <a:path w="1882775" h="819785">
                <a:moveTo>
                  <a:pt x="768019" y="379037"/>
                </a:moveTo>
                <a:lnTo>
                  <a:pt x="773272" y="380625"/>
                </a:lnTo>
                <a:lnTo>
                  <a:pt x="773367" y="380272"/>
                </a:lnTo>
                <a:lnTo>
                  <a:pt x="768019" y="379037"/>
                </a:lnTo>
                <a:close/>
              </a:path>
              <a:path w="1882775" h="819785">
                <a:moveTo>
                  <a:pt x="773754" y="379037"/>
                </a:moveTo>
                <a:lnTo>
                  <a:pt x="768019" y="379037"/>
                </a:lnTo>
                <a:lnTo>
                  <a:pt x="773367" y="380272"/>
                </a:lnTo>
                <a:lnTo>
                  <a:pt x="773325" y="380451"/>
                </a:lnTo>
                <a:lnTo>
                  <a:pt x="773754" y="379037"/>
                </a:lnTo>
                <a:close/>
              </a:path>
              <a:path w="1882775" h="819785">
                <a:moveTo>
                  <a:pt x="778059" y="345914"/>
                </a:moveTo>
                <a:lnTo>
                  <a:pt x="783085" y="348115"/>
                </a:lnTo>
                <a:lnTo>
                  <a:pt x="783216" y="347817"/>
                </a:lnTo>
                <a:lnTo>
                  <a:pt x="783312" y="347503"/>
                </a:lnTo>
                <a:lnTo>
                  <a:pt x="778059" y="345914"/>
                </a:lnTo>
                <a:close/>
              </a:path>
              <a:path w="1882775" h="819785">
                <a:moveTo>
                  <a:pt x="783216" y="347817"/>
                </a:moveTo>
                <a:lnTo>
                  <a:pt x="783085" y="348115"/>
                </a:lnTo>
                <a:lnTo>
                  <a:pt x="783216" y="347817"/>
                </a:lnTo>
                <a:close/>
              </a:path>
              <a:path w="1882775" h="819785">
                <a:moveTo>
                  <a:pt x="784051" y="345914"/>
                </a:moveTo>
                <a:lnTo>
                  <a:pt x="778059" y="345914"/>
                </a:lnTo>
                <a:lnTo>
                  <a:pt x="783312" y="347503"/>
                </a:lnTo>
                <a:lnTo>
                  <a:pt x="783216" y="347817"/>
                </a:lnTo>
                <a:lnTo>
                  <a:pt x="784051" y="345914"/>
                </a:lnTo>
                <a:close/>
              </a:path>
              <a:path w="1882775" h="819785">
                <a:moveTo>
                  <a:pt x="815420" y="329507"/>
                </a:moveTo>
                <a:lnTo>
                  <a:pt x="809432" y="329507"/>
                </a:lnTo>
                <a:lnTo>
                  <a:pt x="804883" y="332574"/>
                </a:lnTo>
                <a:lnTo>
                  <a:pt x="807964" y="339859"/>
                </a:lnTo>
                <a:lnTo>
                  <a:pt x="818026" y="335477"/>
                </a:lnTo>
                <a:lnTo>
                  <a:pt x="815420" y="329507"/>
                </a:lnTo>
                <a:close/>
              </a:path>
              <a:path w="1882775" h="819785">
                <a:moveTo>
                  <a:pt x="804603" y="332159"/>
                </a:moveTo>
                <a:lnTo>
                  <a:pt x="804784" y="332574"/>
                </a:lnTo>
                <a:lnTo>
                  <a:pt x="804603" y="332159"/>
                </a:lnTo>
                <a:close/>
              </a:path>
              <a:path w="1882775" h="819785">
                <a:moveTo>
                  <a:pt x="809432" y="329507"/>
                </a:moveTo>
                <a:lnTo>
                  <a:pt x="804402" y="331698"/>
                </a:lnTo>
                <a:lnTo>
                  <a:pt x="804603" y="332159"/>
                </a:lnTo>
                <a:lnTo>
                  <a:pt x="804883" y="332574"/>
                </a:lnTo>
                <a:lnTo>
                  <a:pt x="809432" y="329507"/>
                </a:lnTo>
                <a:close/>
              </a:path>
              <a:path w="1882775" h="819785">
                <a:moveTo>
                  <a:pt x="800320" y="325822"/>
                </a:moveTo>
                <a:lnTo>
                  <a:pt x="804603" y="332159"/>
                </a:lnTo>
                <a:lnTo>
                  <a:pt x="804402" y="331698"/>
                </a:lnTo>
                <a:lnTo>
                  <a:pt x="809432" y="329507"/>
                </a:lnTo>
                <a:lnTo>
                  <a:pt x="815420" y="329507"/>
                </a:lnTo>
                <a:lnTo>
                  <a:pt x="814329" y="327009"/>
                </a:lnTo>
                <a:lnTo>
                  <a:pt x="814169" y="326718"/>
                </a:lnTo>
                <a:lnTo>
                  <a:pt x="813911" y="326336"/>
                </a:lnTo>
                <a:lnTo>
                  <a:pt x="800955" y="326336"/>
                </a:lnTo>
                <a:lnTo>
                  <a:pt x="800320" y="325822"/>
                </a:lnTo>
                <a:close/>
              </a:path>
              <a:path w="1882775" h="819785">
                <a:moveTo>
                  <a:pt x="796873" y="312568"/>
                </a:moveTo>
                <a:lnTo>
                  <a:pt x="795707" y="312692"/>
                </a:lnTo>
                <a:lnTo>
                  <a:pt x="788734" y="315907"/>
                </a:lnTo>
                <a:lnTo>
                  <a:pt x="788044" y="316461"/>
                </a:lnTo>
                <a:lnTo>
                  <a:pt x="782357" y="323943"/>
                </a:lnTo>
                <a:lnTo>
                  <a:pt x="791100" y="330572"/>
                </a:lnTo>
                <a:lnTo>
                  <a:pt x="794971" y="325479"/>
                </a:lnTo>
                <a:lnTo>
                  <a:pt x="794163" y="325479"/>
                </a:lnTo>
                <a:lnTo>
                  <a:pt x="791863" y="320502"/>
                </a:lnTo>
                <a:lnTo>
                  <a:pt x="796364" y="320502"/>
                </a:lnTo>
                <a:lnTo>
                  <a:pt x="796883" y="318187"/>
                </a:lnTo>
                <a:lnTo>
                  <a:pt x="808313" y="318187"/>
                </a:lnTo>
                <a:lnTo>
                  <a:pt x="803438" y="314230"/>
                </a:lnTo>
                <a:lnTo>
                  <a:pt x="802685" y="313866"/>
                </a:lnTo>
                <a:lnTo>
                  <a:pt x="796873" y="312568"/>
                </a:lnTo>
                <a:close/>
              </a:path>
              <a:path w="1882775" h="819785">
                <a:moveTo>
                  <a:pt x="804412" y="322079"/>
                </a:moveTo>
                <a:lnTo>
                  <a:pt x="799864" y="325146"/>
                </a:lnTo>
                <a:lnTo>
                  <a:pt x="800320" y="325822"/>
                </a:lnTo>
                <a:lnTo>
                  <a:pt x="800955" y="326336"/>
                </a:lnTo>
                <a:lnTo>
                  <a:pt x="804412" y="322079"/>
                </a:lnTo>
                <a:close/>
              </a:path>
              <a:path w="1882775" h="819785">
                <a:moveTo>
                  <a:pt x="811034" y="322079"/>
                </a:moveTo>
                <a:lnTo>
                  <a:pt x="804412" y="322079"/>
                </a:lnTo>
                <a:lnTo>
                  <a:pt x="800955" y="326336"/>
                </a:lnTo>
                <a:lnTo>
                  <a:pt x="813911" y="326336"/>
                </a:lnTo>
                <a:lnTo>
                  <a:pt x="811034" y="322079"/>
                </a:lnTo>
                <a:close/>
              </a:path>
              <a:path w="1882775" h="819785">
                <a:moveTo>
                  <a:pt x="798191" y="324096"/>
                </a:moveTo>
                <a:lnTo>
                  <a:pt x="800320" y="325822"/>
                </a:lnTo>
                <a:lnTo>
                  <a:pt x="799864" y="325146"/>
                </a:lnTo>
                <a:lnTo>
                  <a:pt x="801003" y="324378"/>
                </a:lnTo>
                <a:lnTo>
                  <a:pt x="799449" y="324378"/>
                </a:lnTo>
                <a:lnTo>
                  <a:pt x="798191" y="324096"/>
                </a:lnTo>
                <a:close/>
              </a:path>
              <a:path w="1882775" h="819785">
                <a:moveTo>
                  <a:pt x="791863" y="320502"/>
                </a:moveTo>
                <a:lnTo>
                  <a:pt x="794163" y="325479"/>
                </a:lnTo>
                <a:lnTo>
                  <a:pt x="795407" y="324905"/>
                </a:lnTo>
                <a:lnTo>
                  <a:pt x="796139" y="323941"/>
                </a:lnTo>
                <a:lnTo>
                  <a:pt x="796205" y="323794"/>
                </a:lnTo>
                <a:lnTo>
                  <a:pt x="795941" y="323594"/>
                </a:lnTo>
                <a:lnTo>
                  <a:pt x="795685" y="323536"/>
                </a:lnTo>
                <a:lnTo>
                  <a:pt x="791863" y="320502"/>
                </a:lnTo>
                <a:close/>
              </a:path>
              <a:path w="1882775" h="819785">
                <a:moveTo>
                  <a:pt x="795407" y="324905"/>
                </a:moveTo>
                <a:lnTo>
                  <a:pt x="794163" y="325479"/>
                </a:lnTo>
                <a:lnTo>
                  <a:pt x="794971" y="325479"/>
                </a:lnTo>
                <a:lnTo>
                  <a:pt x="795407" y="324905"/>
                </a:lnTo>
                <a:close/>
              </a:path>
              <a:path w="1882775" h="819785">
                <a:moveTo>
                  <a:pt x="795941" y="323594"/>
                </a:moveTo>
                <a:lnTo>
                  <a:pt x="796205" y="323794"/>
                </a:lnTo>
                <a:lnTo>
                  <a:pt x="796139" y="323941"/>
                </a:lnTo>
                <a:lnTo>
                  <a:pt x="795407" y="324905"/>
                </a:lnTo>
                <a:lnTo>
                  <a:pt x="797497" y="323941"/>
                </a:lnTo>
                <a:lnTo>
                  <a:pt x="795941" y="323594"/>
                </a:lnTo>
                <a:close/>
              </a:path>
              <a:path w="1882775" h="819785">
                <a:moveTo>
                  <a:pt x="800648" y="319028"/>
                </a:moveTo>
                <a:lnTo>
                  <a:pt x="798496" y="321677"/>
                </a:lnTo>
                <a:lnTo>
                  <a:pt x="799183" y="323164"/>
                </a:lnTo>
                <a:lnTo>
                  <a:pt x="797817" y="323794"/>
                </a:lnTo>
                <a:lnTo>
                  <a:pt x="798191" y="324096"/>
                </a:lnTo>
                <a:lnTo>
                  <a:pt x="799449" y="324378"/>
                </a:lnTo>
                <a:lnTo>
                  <a:pt x="800648" y="319028"/>
                </a:lnTo>
                <a:close/>
              </a:path>
              <a:path w="1882775" h="819785">
                <a:moveTo>
                  <a:pt x="808972" y="319028"/>
                </a:moveTo>
                <a:lnTo>
                  <a:pt x="800648" y="319028"/>
                </a:lnTo>
                <a:lnTo>
                  <a:pt x="799449" y="324378"/>
                </a:lnTo>
                <a:lnTo>
                  <a:pt x="801003" y="324378"/>
                </a:lnTo>
                <a:lnTo>
                  <a:pt x="804412" y="322079"/>
                </a:lnTo>
                <a:lnTo>
                  <a:pt x="811034" y="322079"/>
                </a:lnTo>
                <a:lnTo>
                  <a:pt x="808972" y="319028"/>
                </a:lnTo>
                <a:close/>
              </a:path>
              <a:path w="1882775" h="819785">
                <a:moveTo>
                  <a:pt x="797817" y="323794"/>
                </a:moveTo>
                <a:lnTo>
                  <a:pt x="797497" y="323941"/>
                </a:lnTo>
                <a:lnTo>
                  <a:pt x="798191" y="324096"/>
                </a:lnTo>
                <a:lnTo>
                  <a:pt x="797817" y="323794"/>
                </a:lnTo>
                <a:close/>
              </a:path>
              <a:path w="1882775" h="819785">
                <a:moveTo>
                  <a:pt x="796883" y="318187"/>
                </a:moveTo>
                <a:lnTo>
                  <a:pt x="795711" y="323419"/>
                </a:lnTo>
                <a:lnTo>
                  <a:pt x="795941" y="323594"/>
                </a:lnTo>
                <a:lnTo>
                  <a:pt x="797497" y="323941"/>
                </a:lnTo>
                <a:lnTo>
                  <a:pt x="797817" y="323794"/>
                </a:lnTo>
                <a:lnTo>
                  <a:pt x="797190" y="323285"/>
                </a:lnTo>
                <a:lnTo>
                  <a:pt x="798496" y="321677"/>
                </a:lnTo>
                <a:lnTo>
                  <a:pt x="796883" y="318187"/>
                </a:lnTo>
                <a:close/>
              </a:path>
              <a:path w="1882775" h="819785">
                <a:moveTo>
                  <a:pt x="798496" y="321677"/>
                </a:moveTo>
                <a:lnTo>
                  <a:pt x="797190" y="323285"/>
                </a:lnTo>
                <a:lnTo>
                  <a:pt x="797817" y="323794"/>
                </a:lnTo>
                <a:lnTo>
                  <a:pt x="799183" y="323164"/>
                </a:lnTo>
                <a:lnTo>
                  <a:pt x="798496" y="321677"/>
                </a:lnTo>
                <a:close/>
              </a:path>
              <a:path w="1882775" h="819785">
                <a:moveTo>
                  <a:pt x="795711" y="323419"/>
                </a:moveTo>
                <a:lnTo>
                  <a:pt x="795941" y="323594"/>
                </a:lnTo>
                <a:lnTo>
                  <a:pt x="795711" y="323419"/>
                </a:lnTo>
                <a:close/>
              </a:path>
              <a:path w="1882775" h="819785">
                <a:moveTo>
                  <a:pt x="796364" y="320502"/>
                </a:moveTo>
                <a:lnTo>
                  <a:pt x="791863" y="320502"/>
                </a:lnTo>
                <a:lnTo>
                  <a:pt x="795711" y="323419"/>
                </a:lnTo>
                <a:lnTo>
                  <a:pt x="796364" y="320502"/>
                </a:lnTo>
                <a:close/>
              </a:path>
              <a:path w="1882775" h="819785">
                <a:moveTo>
                  <a:pt x="808313" y="318187"/>
                </a:moveTo>
                <a:lnTo>
                  <a:pt x="796883" y="318187"/>
                </a:lnTo>
                <a:lnTo>
                  <a:pt x="798496" y="321677"/>
                </a:lnTo>
                <a:lnTo>
                  <a:pt x="800648" y="319028"/>
                </a:lnTo>
                <a:lnTo>
                  <a:pt x="808972" y="319028"/>
                </a:lnTo>
                <a:lnTo>
                  <a:pt x="808657" y="318562"/>
                </a:lnTo>
                <a:lnTo>
                  <a:pt x="808313" y="318187"/>
                </a:lnTo>
                <a:close/>
              </a:path>
              <a:path w="1882775" h="819785">
                <a:moveTo>
                  <a:pt x="828880" y="367679"/>
                </a:moveTo>
                <a:lnTo>
                  <a:pt x="823237" y="367679"/>
                </a:lnTo>
                <a:lnTo>
                  <a:pt x="818003" y="369330"/>
                </a:lnTo>
                <a:lnTo>
                  <a:pt x="824252" y="394594"/>
                </a:lnTo>
                <a:lnTo>
                  <a:pt x="834907" y="391960"/>
                </a:lnTo>
                <a:lnTo>
                  <a:pt x="828880" y="367679"/>
                </a:lnTo>
                <a:close/>
              </a:path>
              <a:path w="1882775" h="819785">
                <a:moveTo>
                  <a:pt x="817951" y="369166"/>
                </a:moveTo>
                <a:lnTo>
                  <a:pt x="817992" y="369330"/>
                </a:lnTo>
                <a:lnTo>
                  <a:pt x="817951" y="369166"/>
                </a:lnTo>
                <a:close/>
              </a:path>
              <a:path w="1882775" h="819785">
                <a:moveTo>
                  <a:pt x="823237" y="367679"/>
                </a:moveTo>
                <a:lnTo>
                  <a:pt x="817909" y="368996"/>
                </a:lnTo>
                <a:lnTo>
                  <a:pt x="818003" y="369330"/>
                </a:lnTo>
                <a:lnTo>
                  <a:pt x="823237" y="367679"/>
                </a:lnTo>
                <a:close/>
              </a:path>
              <a:path w="1882775" h="819785">
                <a:moveTo>
                  <a:pt x="824188" y="352492"/>
                </a:moveTo>
                <a:lnTo>
                  <a:pt x="813721" y="355796"/>
                </a:lnTo>
                <a:lnTo>
                  <a:pt x="817951" y="369166"/>
                </a:lnTo>
                <a:lnTo>
                  <a:pt x="817909" y="368996"/>
                </a:lnTo>
                <a:lnTo>
                  <a:pt x="823237" y="367679"/>
                </a:lnTo>
                <a:lnTo>
                  <a:pt x="828880" y="367679"/>
                </a:lnTo>
                <a:lnTo>
                  <a:pt x="828470" y="366027"/>
                </a:lnTo>
                <a:lnTo>
                  <a:pt x="824188" y="352492"/>
                </a:lnTo>
                <a:close/>
              </a:path>
              <a:path w="1882775" h="819785">
                <a:moveTo>
                  <a:pt x="839126" y="408988"/>
                </a:moveTo>
                <a:lnTo>
                  <a:pt x="828471" y="411622"/>
                </a:lnTo>
                <a:lnTo>
                  <a:pt x="829203" y="414577"/>
                </a:lnTo>
                <a:lnTo>
                  <a:pt x="837774" y="451041"/>
                </a:lnTo>
                <a:lnTo>
                  <a:pt x="848460" y="448535"/>
                </a:lnTo>
                <a:lnTo>
                  <a:pt x="839779" y="411622"/>
                </a:lnTo>
                <a:lnTo>
                  <a:pt x="839126" y="408988"/>
                </a:lnTo>
                <a:close/>
              </a:path>
              <a:path w="1882775" h="819785">
                <a:moveTo>
                  <a:pt x="852474" y="465612"/>
                </a:moveTo>
                <a:lnTo>
                  <a:pt x="841788" y="468118"/>
                </a:lnTo>
                <a:lnTo>
                  <a:pt x="851071" y="507609"/>
                </a:lnTo>
                <a:lnTo>
                  <a:pt x="861757" y="505103"/>
                </a:lnTo>
                <a:lnTo>
                  <a:pt x="852474" y="465612"/>
                </a:lnTo>
                <a:close/>
              </a:path>
              <a:path w="1882775" h="819785">
                <a:moveTo>
                  <a:pt x="865771" y="522181"/>
                </a:moveTo>
                <a:lnTo>
                  <a:pt x="855085" y="524687"/>
                </a:lnTo>
                <a:lnTo>
                  <a:pt x="859402" y="543011"/>
                </a:lnTo>
                <a:lnTo>
                  <a:pt x="866715" y="564086"/>
                </a:lnTo>
                <a:lnTo>
                  <a:pt x="877086" y="560496"/>
                </a:lnTo>
                <a:lnTo>
                  <a:pt x="870458" y="541394"/>
                </a:lnTo>
                <a:lnTo>
                  <a:pt x="864649" y="541394"/>
                </a:lnTo>
                <a:lnTo>
                  <a:pt x="869835" y="539599"/>
                </a:lnTo>
                <a:lnTo>
                  <a:pt x="865771" y="522181"/>
                </a:lnTo>
                <a:close/>
              </a:path>
              <a:path w="1882775" h="819785">
                <a:moveTo>
                  <a:pt x="869835" y="539599"/>
                </a:moveTo>
                <a:lnTo>
                  <a:pt x="864649" y="541394"/>
                </a:lnTo>
                <a:lnTo>
                  <a:pt x="869992" y="540141"/>
                </a:lnTo>
                <a:lnTo>
                  <a:pt x="869928" y="539867"/>
                </a:lnTo>
                <a:lnTo>
                  <a:pt x="869835" y="539599"/>
                </a:lnTo>
                <a:close/>
              </a:path>
              <a:path w="1882775" h="819785">
                <a:moveTo>
                  <a:pt x="869928" y="539867"/>
                </a:moveTo>
                <a:lnTo>
                  <a:pt x="869992" y="540141"/>
                </a:lnTo>
                <a:lnTo>
                  <a:pt x="864649" y="541394"/>
                </a:lnTo>
                <a:lnTo>
                  <a:pt x="870458" y="541394"/>
                </a:lnTo>
                <a:lnTo>
                  <a:pt x="869928" y="539867"/>
                </a:lnTo>
                <a:close/>
              </a:path>
              <a:path w="1882775" h="819785">
                <a:moveTo>
                  <a:pt x="869865" y="539599"/>
                </a:moveTo>
                <a:lnTo>
                  <a:pt x="869928" y="539867"/>
                </a:lnTo>
                <a:lnTo>
                  <a:pt x="869865" y="539599"/>
                </a:lnTo>
                <a:close/>
              </a:path>
              <a:path w="1882775" h="819785">
                <a:moveTo>
                  <a:pt x="882415" y="576576"/>
                </a:moveTo>
                <a:lnTo>
                  <a:pt x="874401" y="580661"/>
                </a:lnTo>
                <a:lnTo>
                  <a:pt x="875035" y="581903"/>
                </a:lnTo>
                <a:lnTo>
                  <a:pt x="875300" y="582289"/>
                </a:lnTo>
                <a:lnTo>
                  <a:pt x="882519" y="590361"/>
                </a:lnTo>
                <a:lnTo>
                  <a:pt x="883278" y="590869"/>
                </a:lnTo>
                <a:lnTo>
                  <a:pt x="890202" y="593291"/>
                </a:lnTo>
                <a:lnTo>
                  <a:pt x="891230" y="593344"/>
                </a:lnTo>
                <a:lnTo>
                  <a:pt x="896840" y="592010"/>
                </a:lnTo>
                <a:lnTo>
                  <a:pt x="897561" y="591657"/>
                </a:lnTo>
                <a:lnTo>
                  <a:pt x="902419" y="587763"/>
                </a:lnTo>
                <a:lnTo>
                  <a:pt x="891003" y="587763"/>
                </a:lnTo>
                <a:lnTo>
                  <a:pt x="890584" y="586007"/>
                </a:lnTo>
                <a:lnTo>
                  <a:pt x="885983" y="586007"/>
                </a:lnTo>
                <a:lnTo>
                  <a:pt x="887798" y="580833"/>
                </a:lnTo>
                <a:lnTo>
                  <a:pt x="888716" y="580833"/>
                </a:lnTo>
                <a:lnTo>
                  <a:pt x="887067" y="578990"/>
                </a:lnTo>
                <a:lnTo>
                  <a:pt x="879709" y="578990"/>
                </a:lnTo>
                <a:lnTo>
                  <a:pt x="882415" y="576576"/>
                </a:lnTo>
                <a:close/>
              </a:path>
              <a:path w="1882775" h="819785">
                <a:moveTo>
                  <a:pt x="891298" y="582058"/>
                </a:moveTo>
                <a:lnTo>
                  <a:pt x="890072" y="582350"/>
                </a:lnTo>
                <a:lnTo>
                  <a:pt x="889814" y="582590"/>
                </a:lnTo>
                <a:lnTo>
                  <a:pt x="889830" y="582844"/>
                </a:lnTo>
                <a:lnTo>
                  <a:pt x="891003" y="587763"/>
                </a:lnTo>
                <a:lnTo>
                  <a:pt x="892366" y="583878"/>
                </a:lnTo>
                <a:lnTo>
                  <a:pt x="891336" y="582590"/>
                </a:lnTo>
                <a:lnTo>
                  <a:pt x="891786" y="582229"/>
                </a:lnTo>
                <a:lnTo>
                  <a:pt x="891298" y="582058"/>
                </a:lnTo>
                <a:close/>
              </a:path>
              <a:path w="1882775" h="819785">
                <a:moveTo>
                  <a:pt x="892366" y="583878"/>
                </a:moveTo>
                <a:lnTo>
                  <a:pt x="891003" y="587763"/>
                </a:lnTo>
                <a:lnTo>
                  <a:pt x="902419" y="587763"/>
                </a:lnTo>
                <a:lnTo>
                  <a:pt x="903536" y="586868"/>
                </a:lnTo>
                <a:lnTo>
                  <a:pt x="894768" y="586868"/>
                </a:lnTo>
                <a:lnTo>
                  <a:pt x="892366" y="583878"/>
                </a:lnTo>
                <a:close/>
              </a:path>
              <a:path w="1882775" h="819785">
                <a:moveTo>
                  <a:pt x="893496" y="581535"/>
                </a:moveTo>
                <a:lnTo>
                  <a:pt x="892295" y="581821"/>
                </a:lnTo>
                <a:lnTo>
                  <a:pt x="891786" y="582229"/>
                </a:lnTo>
                <a:lnTo>
                  <a:pt x="892817" y="582590"/>
                </a:lnTo>
                <a:lnTo>
                  <a:pt x="892366" y="583878"/>
                </a:lnTo>
                <a:lnTo>
                  <a:pt x="894768" y="586868"/>
                </a:lnTo>
                <a:lnTo>
                  <a:pt x="893496" y="581535"/>
                </a:lnTo>
                <a:close/>
              </a:path>
              <a:path w="1882775" h="819785">
                <a:moveTo>
                  <a:pt x="897854" y="581535"/>
                </a:moveTo>
                <a:lnTo>
                  <a:pt x="893496" y="581535"/>
                </a:lnTo>
                <a:lnTo>
                  <a:pt x="894768" y="586868"/>
                </a:lnTo>
                <a:lnTo>
                  <a:pt x="903536" y="586868"/>
                </a:lnTo>
                <a:lnTo>
                  <a:pt x="904022" y="586375"/>
                </a:lnTo>
                <a:lnTo>
                  <a:pt x="906418" y="582844"/>
                </a:lnTo>
                <a:lnTo>
                  <a:pt x="899788" y="582844"/>
                </a:lnTo>
                <a:lnTo>
                  <a:pt x="897854" y="581535"/>
                </a:lnTo>
                <a:close/>
              </a:path>
              <a:path w="1882775" h="819785">
                <a:moveTo>
                  <a:pt x="887798" y="580833"/>
                </a:moveTo>
                <a:lnTo>
                  <a:pt x="885983" y="586007"/>
                </a:lnTo>
                <a:lnTo>
                  <a:pt x="889777" y="582622"/>
                </a:lnTo>
                <a:lnTo>
                  <a:pt x="889731" y="582431"/>
                </a:lnTo>
                <a:lnTo>
                  <a:pt x="890048" y="582355"/>
                </a:lnTo>
                <a:lnTo>
                  <a:pt x="889134" y="581301"/>
                </a:lnTo>
                <a:lnTo>
                  <a:pt x="887798" y="580833"/>
                </a:lnTo>
                <a:close/>
              </a:path>
              <a:path w="1882775" h="819785">
                <a:moveTo>
                  <a:pt x="889777" y="582622"/>
                </a:moveTo>
                <a:lnTo>
                  <a:pt x="885983" y="586007"/>
                </a:lnTo>
                <a:lnTo>
                  <a:pt x="890584" y="586007"/>
                </a:lnTo>
                <a:lnTo>
                  <a:pt x="889777" y="582622"/>
                </a:lnTo>
                <a:close/>
              </a:path>
              <a:path w="1882775" h="819785">
                <a:moveTo>
                  <a:pt x="891786" y="582229"/>
                </a:moveTo>
                <a:lnTo>
                  <a:pt x="891336" y="582590"/>
                </a:lnTo>
                <a:lnTo>
                  <a:pt x="892366" y="583878"/>
                </a:lnTo>
                <a:lnTo>
                  <a:pt x="892817" y="582590"/>
                </a:lnTo>
                <a:lnTo>
                  <a:pt x="891786" y="582229"/>
                </a:lnTo>
                <a:close/>
              </a:path>
              <a:path w="1882775" h="819785">
                <a:moveTo>
                  <a:pt x="896353" y="578569"/>
                </a:moveTo>
                <a:lnTo>
                  <a:pt x="895708" y="579085"/>
                </a:lnTo>
                <a:lnTo>
                  <a:pt x="895244" y="579768"/>
                </a:lnTo>
                <a:lnTo>
                  <a:pt x="899788" y="582844"/>
                </a:lnTo>
                <a:lnTo>
                  <a:pt x="896353" y="578569"/>
                </a:lnTo>
                <a:close/>
              </a:path>
              <a:path w="1882775" h="819785">
                <a:moveTo>
                  <a:pt x="909318" y="578569"/>
                </a:moveTo>
                <a:lnTo>
                  <a:pt x="896353" y="578569"/>
                </a:lnTo>
                <a:lnTo>
                  <a:pt x="899788" y="582844"/>
                </a:lnTo>
                <a:lnTo>
                  <a:pt x="906418" y="582844"/>
                </a:lnTo>
                <a:lnTo>
                  <a:pt x="909318" y="578569"/>
                </a:lnTo>
                <a:close/>
              </a:path>
              <a:path w="1882775" h="819785">
                <a:moveTo>
                  <a:pt x="890072" y="582350"/>
                </a:moveTo>
                <a:lnTo>
                  <a:pt x="889731" y="582431"/>
                </a:lnTo>
                <a:lnTo>
                  <a:pt x="889777" y="582622"/>
                </a:lnTo>
                <a:lnTo>
                  <a:pt x="890072" y="582350"/>
                </a:lnTo>
                <a:close/>
              </a:path>
              <a:path w="1882775" h="819785">
                <a:moveTo>
                  <a:pt x="889134" y="581301"/>
                </a:moveTo>
                <a:lnTo>
                  <a:pt x="890072" y="582350"/>
                </a:lnTo>
                <a:lnTo>
                  <a:pt x="891298" y="582058"/>
                </a:lnTo>
                <a:lnTo>
                  <a:pt x="889134" y="581301"/>
                </a:lnTo>
                <a:close/>
              </a:path>
              <a:path w="1882775" h="819785">
                <a:moveTo>
                  <a:pt x="892295" y="581821"/>
                </a:moveTo>
                <a:lnTo>
                  <a:pt x="891298" y="582058"/>
                </a:lnTo>
                <a:lnTo>
                  <a:pt x="891786" y="582229"/>
                </a:lnTo>
                <a:lnTo>
                  <a:pt x="892295" y="581821"/>
                </a:lnTo>
                <a:close/>
              </a:path>
              <a:path w="1882775" h="819785">
                <a:moveTo>
                  <a:pt x="895708" y="579085"/>
                </a:moveTo>
                <a:lnTo>
                  <a:pt x="892295" y="581821"/>
                </a:lnTo>
                <a:lnTo>
                  <a:pt x="893496" y="581535"/>
                </a:lnTo>
                <a:lnTo>
                  <a:pt x="897854" y="581535"/>
                </a:lnTo>
                <a:lnTo>
                  <a:pt x="895244" y="579768"/>
                </a:lnTo>
                <a:lnTo>
                  <a:pt x="895708" y="579085"/>
                </a:lnTo>
                <a:close/>
              </a:path>
              <a:path w="1882775" h="819785">
                <a:moveTo>
                  <a:pt x="888716" y="580833"/>
                </a:moveTo>
                <a:lnTo>
                  <a:pt x="887798" y="580833"/>
                </a:lnTo>
                <a:lnTo>
                  <a:pt x="889134" y="581301"/>
                </a:lnTo>
                <a:lnTo>
                  <a:pt x="888716" y="580833"/>
                </a:lnTo>
                <a:close/>
              </a:path>
              <a:path w="1882775" h="819785">
                <a:moveTo>
                  <a:pt x="901261" y="570902"/>
                </a:moveTo>
                <a:lnTo>
                  <a:pt x="895708" y="579085"/>
                </a:lnTo>
                <a:lnTo>
                  <a:pt x="896353" y="578569"/>
                </a:lnTo>
                <a:lnTo>
                  <a:pt x="909318" y="578569"/>
                </a:lnTo>
                <a:lnTo>
                  <a:pt x="910777" y="576418"/>
                </a:lnTo>
                <a:lnTo>
                  <a:pt x="910927" y="576152"/>
                </a:lnTo>
                <a:lnTo>
                  <a:pt x="912095" y="573597"/>
                </a:lnTo>
                <a:lnTo>
                  <a:pt x="906062" y="573597"/>
                </a:lnTo>
                <a:lnTo>
                  <a:pt x="901070" y="571320"/>
                </a:lnTo>
                <a:lnTo>
                  <a:pt x="901261" y="570902"/>
                </a:lnTo>
                <a:close/>
              </a:path>
              <a:path w="1882775" h="819785">
                <a:moveTo>
                  <a:pt x="884127" y="575702"/>
                </a:moveTo>
                <a:lnTo>
                  <a:pt x="882415" y="576576"/>
                </a:lnTo>
                <a:lnTo>
                  <a:pt x="879709" y="578990"/>
                </a:lnTo>
                <a:lnTo>
                  <a:pt x="884597" y="576498"/>
                </a:lnTo>
                <a:lnTo>
                  <a:pt x="884274" y="575867"/>
                </a:lnTo>
                <a:lnTo>
                  <a:pt x="884127" y="575702"/>
                </a:lnTo>
                <a:close/>
              </a:path>
              <a:path w="1882775" h="819785">
                <a:moveTo>
                  <a:pt x="884274" y="575867"/>
                </a:moveTo>
                <a:lnTo>
                  <a:pt x="884597" y="576498"/>
                </a:lnTo>
                <a:lnTo>
                  <a:pt x="879709" y="578990"/>
                </a:lnTo>
                <a:lnTo>
                  <a:pt x="887067" y="578990"/>
                </a:lnTo>
                <a:lnTo>
                  <a:pt x="884274" y="575867"/>
                </a:lnTo>
                <a:close/>
              </a:path>
              <a:path w="1882775" h="819785">
                <a:moveTo>
                  <a:pt x="883802" y="575338"/>
                </a:moveTo>
                <a:lnTo>
                  <a:pt x="882415" y="576576"/>
                </a:lnTo>
                <a:lnTo>
                  <a:pt x="884127" y="575702"/>
                </a:lnTo>
                <a:lnTo>
                  <a:pt x="883802" y="575338"/>
                </a:lnTo>
                <a:close/>
              </a:path>
              <a:path w="1882775" h="819785">
                <a:moveTo>
                  <a:pt x="884177" y="575677"/>
                </a:moveTo>
                <a:lnTo>
                  <a:pt x="884274" y="575867"/>
                </a:lnTo>
                <a:lnTo>
                  <a:pt x="884177" y="575677"/>
                </a:lnTo>
                <a:close/>
              </a:path>
              <a:path w="1882775" h="819785">
                <a:moveTo>
                  <a:pt x="901519" y="570521"/>
                </a:moveTo>
                <a:lnTo>
                  <a:pt x="901261" y="570902"/>
                </a:lnTo>
                <a:lnTo>
                  <a:pt x="901070" y="571320"/>
                </a:lnTo>
                <a:lnTo>
                  <a:pt x="906062" y="573597"/>
                </a:lnTo>
                <a:lnTo>
                  <a:pt x="901519" y="570521"/>
                </a:lnTo>
                <a:close/>
              </a:path>
              <a:path w="1882775" h="819785">
                <a:moveTo>
                  <a:pt x="907653" y="570521"/>
                </a:moveTo>
                <a:lnTo>
                  <a:pt x="901519" y="570521"/>
                </a:lnTo>
                <a:lnTo>
                  <a:pt x="906062" y="573597"/>
                </a:lnTo>
                <a:lnTo>
                  <a:pt x="912095" y="573597"/>
                </a:lnTo>
                <a:lnTo>
                  <a:pt x="912492" y="572728"/>
                </a:lnTo>
                <a:lnTo>
                  <a:pt x="907653" y="570521"/>
                </a:lnTo>
                <a:close/>
              </a:path>
              <a:path w="1882775" h="819785">
                <a:moveTo>
                  <a:pt x="902507" y="568175"/>
                </a:moveTo>
                <a:lnTo>
                  <a:pt x="901261" y="570902"/>
                </a:lnTo>
                <a:lnTo>
                  <a:pt x="901519" y="570521"/>
                </a:lnTo>
                <a:lnTo>
                  <a:pt x="907653" y="570521"/>
                </a:lnTo>
                <a:lnTo>
                  <a:pt x="902507" y="568175"/>
                </a:lnTo>
                <a:close/>
              </a:path>
              <a:path w="1882775" h="819785">
                <a:moveTo>
                  <a:pt x="918401" y="526503"/>
                </a:moveTo>
                <a:lnTo>
                  <a:pt x="909352" y="552598"/>
                </a:lnTo>
                <a:lnTo>
                  <a:pt x="919724" y="556186"/>
                </a:lnTo>
                <a:lnTo>
                  <a:pt x="928899" y="529709"/>
                </a:lnTo>
                <a:lnTo>
                  <a:pt x="929349" y="528170"/>
                </a:lnTo>
                <a:lnTo>
                  <a:pt x="923631" y="528170"/>
                </a:lnTo>
                <a:lnTo>
                  <a:pt x="918364" y="526632"/>
                </a:lnTo>
                <a:lnTo>
                  <a:pt x="918401" y="526503"/>
                </a:lnTo>
                <a:close/>
              </a:path>
              <a:path w="1882775" h="819785">
                <a:moveTo>
                  <a:pt x="918445" y="526376"/>
                </a:moveTo>
                <a:lnTo>
                  <a:pt x="918364" y="526632"/>
                </a:lnTo>
                <a:lnTo>
                  <a:pt x="923631" y="528170"/>
                </a:lnTo>
                <a:lnTo>
                  <a:pt x="918445" y="526376"/>
                </a:lnTo>
                <a:close/>
              </a:path>
              <a:path w="1882775" h="819785">
                <a:moveTo>
                  <a:pt x="929874" y="526376"/>
                </a:moveTo>
                <a:lnTo>
                  <a:pt x="918445" y="526376"/>
                </a:lnTo>
                <a:lnTo>
                  <a:pt x="923631" y="528170"/>
                </a:lnTo>
                <a:lnTo>
                  <a:pt x="929349" y="528170"/>
                </a:lnTo>
                <a:lnTo>
                  <a:pt x="929874" y="526376"/>
                </a:lnTo>
                <a:close/>
              </a:path>
              <a:path w="1882775" h="819785">
                <a:moveTo>
                  <a:pt x="921964" y="514332"/>
                </a:moveTo>
                <a:lnTo>
                  <a:pt x="918401" y="526503"/>
                </a:lnTo>
                <a:lnTo>
                  <a:pt x="929874" y="526376"/>
                </a:lnTo>
                <a:lnTo>
                  <a:pt x="932499" y="517408"/>
                </a:lnTo>
                <a:lnTo>
                  <a:pt x="921964" y="514332"/>
                </a:lnTo>
                <a:close/>
              </a:path>
              <a:path w="1882775" h="819785">
                <a:moveTo>
                  <a:pt x="938391" y="458482"/>
                </a:moveTo>
                <a:lnTo>
                  <a:pt x="937188" y="462323"/>
                </a:lnTo>
                <a:lnTo>
                  <a:pt x="926892" y="497496"/>
                </a:lnTo>
                <a:lnTo>
                  <a:pt x="937428" y="500572"/>
                </a:lnTo>
                <a:lnTo>
                  <a:pt x="947723" y="465400"/>
                </a:lnTo>
                <a:lnTo>
                  <a:pt x="948866" y="461758"/>
                </a:lnTo>
                <a:lnTo>
                  <a:pt x="938391" y="458482"/>
                </a:lnTo>
                <a:close/>
              </a:path>
              <a:path w="1882775" h="819785">
                <a:moveTo>
                  <a:pt x="956777" y="402934"/>
                </a:moveTo>
                <a:lnTo>
                  <a:pt x="952277" y="414183"/>
                </a:lnTo>
                <a:lnTo>
                  <a:pt x="943638" y="441742"/>
                </a:lnTo>
                <a:lnTo>
                  <a:pt x="954113" y="445018"/>
                </a:lnTo>
                <a:lnTo>
                  <a:pt x="962626" y="417862"/>
                </a:lnTo>
                <a:lnTo>
                  <a:pt x="957515" y="415821"/>
                </a:lnTo>
                <a:lnTo>
                  <a:pt x="963428" y="415821"/>
                </a:lnTo>
                <a:lnTo>
                  <a:pt x="966964" y="407015"/>
                </a:lnTo>
                <a:lnTo>
                  <a:pt x="956777" y="402934"/>
                </a:lnTo>
                <a:close/>
              </a:path>
              <a:path w="1882775" h="819785">
                <a:moveTo>
                  <a:pt x="957515" y="415821"/>
                </a:moveTo>
                <a:lnTo>
                  <a:pt x="962608" y="417862"/>
                </a:lnTo>
                <a:lnTo>
                  <a:pt x="962752" y="417459"/>
                </a:lnTo>
                <a:lnTo>
                  <a:pt x="957515" y="415821"/>
                </a:lnTo>
                <a:close/>
              </a:path>
              <a:path w="1882775" h="819785">
                <a:moveTo>
                  <a:pt x="962688" y="417663"/>
                </a:moveTo>
                <a:lnTo>
                  <a:pt x="962608" y="417862"/>
                </a:lnTo>
                <a:lnTo>
                  <a:pt x="962688" y="417663"/>
                </a:lnTo>
                <a:close/>
              </a:path>
              <a:path w="1882775" h="819785">
                <a:moveTo>
                  <a:pt x="963428" y="415821"/>
                </a:moveTo>
                <a:lnTo>
                  <a:pt x="957515" y="415821"/>
                </a:lnTo>
                <a:lnTo>
                  <a:pt x="962752" y="417459"/>
                </a:lnTo>
                <a:lnTo>
                  <a:pt x="962688" y="417663"/>
                </a:lnTo>
                <a:lnTo>
                  <a:pt x="963428" y="415821"/>
                </a:lnTo>
                <a:close/>
              </a:path>
              <a:path w="1882775" h="819785">
                <a:moveTo>
                  <a:pt x="993193" y="360321"/>
                </a:moveTo>
                <a:lnTo>
                  <a:pt x="963870" y="386157"/>
                </a:lnTo>
                <a:lnTo>
                  <a:pt x="973468" y="391476"/>
                </a:lnTo>
                <a:lnTo>
                  <a:pt x="979397" y="380802"/>
                </a:lnTo>
                <a:lnTo>
                  <a:pt x="975084" y="377268"/>
                </a:lnTo>
                <a:lnTo>
                  <a:pt x="982263" y="377268"/>
                </a:lnTo>
                <a:lnTo>
                  <a:pt x="984559" y="374549"/>
                </a:lnTo>
                <a:lnTo>
                  <a:pt x="984161" y="374549"/>
                </a:lnTo>
                <a:lnTo>
                  <a:pt x="981358" y="369836"/>
                </a:lnTo>
                <a:lnTo>
                  <a:pt x="987835" y="369836"/>
                </a:lnTo>
                <a:lnTo>
                  <a:pt x="987633" y="366113"/>
                </a:lnTo>
                <a:lnTo>
                  <a:pt x="992539" y="366113"/>
                </a:lnTo>
                <a:lnTo>
                  <a:pt x="992653" y="365840"/>
                </a:lnTo>
                <a:lnTo>
                  <a:pt x="998436" y="365831"/>
                </a:lnTo>
                <a:lnTo>
                  <a:pt x="999690" y="362841"/>
                </a:lnTo>
                <a:lnTo>
                  <a:pt x="993998" y="360460"/>
                </a:lnTo>
                <a:lnTo>
                  <a:pt x="993193" y="360321"/>
                </a:lnTo>
                <a:close/>
              </a:path>
              <a:path w="1882775" h="819785">
                <a:moveTo>
                  <a:pt x="975084" y="377268"/>
                </a:moveTo>
                <a:lnTo>
                  <a:pt x="979279" y="380802"/>
                </a:lnTo>
                <a:lnTo>
                  <a:pt x="979623" y="380394"/>
                </a:lnTo>
                <a:lnTo>
                  <a:pt x="979883" y="379928"/>
                </a:lnTo>
                <a:lnTo>
                  <a:pt x="975084" y="377268"/>
                </a:lnTo>
                <a:close/>
              </a:path>
              <a:path w="1882775" h="819785">
                <a:moveTo>
                  <a:pt x="979623" y="380394"/>
                </a:moveTo>
                <a:lnTo>
                  <a:pt x="979279" y="380802"/>
                </a:lnTo>
                <a:lnTo>
                  <a:pt x="979623" y="380394"/>
                </a:lnTo>
                <a:close/>
              </a:path>
              <a:path w="1882775" h="819785">
                <a:moveTo>
                  <a:pt x="982263" y="377268"/>
                </a:moveTo>
                <a:lnTo>
                  <a:pt x="975084" y="377268"/>
                </a:lnTo>
                <a:lnTo>
                  <a:pt x="979883" y="379928"/>
                </a:lnTo>
                <a:lnTo>
                  <a:pt x="979623" y="380394"/>
                </a:lnTo>
                <a:lnTo>
                  <a:pt x="982263" y="377268"/>
                </a:lnTo>
                <a:close/>
              </a:path>
              <a:path w="1882775" h="819785">
                <a:moveTo>
                  <a:pt x="981358" y="369836"/>
                </a:moveTo>
                <a:lnTo>
                  <a:pt x="984161" y="374549"/>
                </a:lnTo>
                <a:lnTo>
                  <a:pt x="984957" y="374077"/>
                </a:lnTo>
                <a:lnTo>
                  <a:pt x="985554" y="373370"/>
                </a:lnTo>
                <a:lnTo>
                  <a:pt x="981358" y="369836"/>
                </a:lnTo>
                <a:close/>
              </a:path>
              <a:path w="1882775" h="819785">
                <a:moveTo>
                  <a:pt x="984957" y="374077"/>
                </a:moveTo>
                <a:lnTo>
                  <a:pt x="984161" y="374549"/>
                </a:lnTo>
                <a:lnTo>
                  <a:pt x="984559" y="374549"/>
                </a:lnTo>
                <a:lnTo>
                  <a:pt x="984957" y="374077"/>
                </a:lnTo>
                <a:close/>
              </a:path>
              <a:path w="1882775" h="819785">
                <a:moveTo>
                  <a:pt x="987835" y="369836"/>
                </a:moveTo>
                <a:lnTo>
                  <a:pt x="981358" y="369836"/>
                </a:lnTo>
                <a:lnTo>
                  <a:pt x="985554" y="373370"/>
                </a:lnTo>
                <a:lnTo>
                  <a:pt x="984957" y="374077"/>
                </a:lnTo>
                <a:lnTo>
                  <a:pt x="989154" y="371587"/>
                </a:lnTo>
                <a:lnTo>
                  <a:pt x="987931" y="371587"/>
                </a:lnTo>
                <a:lnTo>
                  <a:pt x="987835" y="369836"/>
                </a:lnTo>
                <a:close/>
              </a:path>
              <a:path w="1882775" h="819785">
                <a:moveTo>
                  <a:pt x="998432" y="365840"/>
                </a:moveTo>
                <a:lnTo>
                  <a:pt x="992653" y="365840"/>
                </a:lnTo>
                <a:lnTo>
                  <a:pt x="992950" y="371314"/>
                </a:lnTo>
                <a:lnTo>
                  <a:pt x="991694" y="371382"/>
                </a:lnTo>
                <a:lnTo>
                  <a:pt x="995450" y="372953"/>
                </a:lnTo>
                <a:lnTo>
                  <a:pt x="998432" y="365840"/>
                </a:lnTo>
                <a:close/>
              </a:path>
              <a:path w="1882775" h="819785">
                <a:moveTo>
                  <a:pt x="987633" y="366113"/>
                </a:moveTo>
                <a:lnTo>
                  <a:pt x="987931" y="371587"/>
                </a:lnTo>
                <a:lnTo>
                  <a:pt x="989277" y="371513"/>
                </a:lnTo>
                <a:lnTo>
                  <a:pt x="990436" y="370825"/>
                </a:lnTo>
                <a:lnTo>
                  <a:pt x="987633" y="366113"/>
                </a:lnTo>
                <a:close/>
              </a:path>
              <a:path w="1882775" h="819785">
                <a:moveTo>
                  <a:pt x="989277" y="371513"/>
                </a:moveTo>
                <a:lnTo>
                  <a:pt x="987931" y="371587"/>
                </a:lnTo>
                <a:lnTo>
                  <a:pt x="989154" y="371587"/>
                </a:lnTo>
                <a:close/>
              </a:path>
              <a:path w="1882775" h="819785">
                <a:moveTo>
                  <a:pt x="992539" y="366113"/>
                </a:moveTo>
                <a:lnTo>
                  <a:pt x="987633" y="366113"/>
                </a:lnTo>
                <a:lnTo>
                  <a:pt x="990436" y="370825"/>
                </a:lnTo>
                <a:lnTo>
                  <a:pt x="989277" y="371513"/>
                </a:lnTo>
                <a:lnTo>
                  <a:pt x="991694" y="371382"/>
                </a:lnTo>
                <a:lnTo>
                  <a:pt x="990533" y="370897"/>
                </a:lnTo>
                <a:lnTo>
                  <a:pt x="992539" y="366113"/>
                </a:lnTo>
                <a:close/>
              </a:path>
              <a:path w="1882775" h="819785">
                <a:moveTo>
                  <a:pt x="992653" y="365840"/>
                </a:moveTo>
                <a:lnTo>
                  <a:pt x="990533" y="370897"/>
                </a:lnTo>
                <a:lnTo>
                  <a:pt x="991694" y="371382"/>
                </a:lnTo>
                <a:lnTo>
                  <a:pt x="992950" y="371314"/>
                </a:lnTo>
                <a:lnTo>
                  <a:pt x="992653" y="365840"/>
                </a:lnTo>
                <a:close/>
              </a:path>
              <a:path w="1882775" h="819785">
                <a:moveTo>
                  <a:pt x="1026127" y="403252"/>
                </a:moveTo>
                <a:lnTo>
                  <a:pt x="1020261" y="403252"/>
                </a:lnTo>
                <a:lnTo>
                  <a:pt x="1015318" y="405633"/>
                </a:lnTo>
                <a:lnTo>
                  <a:pt x="1020786" y="419846"/>
                </a:lnTo>
                <a:lnTo>
                  <a:pt x="1031027" y="415901"/>
                </a:lnTo>
                <a:lnTo>
                  <a:pt x="1026127" y="403252"/>
                </a:lnTo>
                <a:close/>
              </a:path>
              <a:path w="1882775" h="819785">
                <a:moveTo>
                  <a:pt x="1015220" y="405432"/>
                </a:moveTo>
                <a:lnTo>
                  <a:pt x="1015298" y="405633"/>
                </a:lnTo>
                <a:lnTo>
                  <a:pt x="1015220" y="405432"/>
                </a:lnTo>
                <a:close/>
              </a:path>
              <a:path w="1882775" h="819785">
                <a:moveTo>
                  <a:pt x="1020261" y="403252"/>
                </a:moveTo>
                <a:lnTo>
                  <a:pt x="1015141" y="405225"/>
                </a:lnTo>
                <a:lnTo>
                  <a:pt x="1015318" y="405633"/>
                </a:lnTo>
                <a:lnTo>
                  <a:pt x="1020261" y="403252"/>
                </a:lnTo>
                <a:close/>
              </a:path>
              <a:path w="1882775" h="819785">
                <a:moveTo>
                  <a:pt x="1017569" y="385054"/>
                </a:moveTo>
                <a:lnTo>
                  <a:pt x="1011477" y="385054"/>
                </a:lnTo>
                <a:lnTo>
                  <a:pt x="1006909" y="388093"/>
                </a:lnTo>
                <a:lnTo>
                  <a:pt x="1015220" y="405432"/>
                </a:lnTo>
                <a:lnTo>
                  <a:pt x="1015141" y="405225"/>
                </a:lnTo>
                <a:lnTo>
                  <a:pt x="1020261" y="403252"/>
                </a:lnTo>
                <a:lnTo>
                  <a:pt x="1026127" y="403252"/>
                </a:lnTo>
                <a:lnTo>
                  <a:pt x="1025205" y="400872"/>
                </a:lnTo>
                <a:lnTo>
                  <a:pt x="1017569" y="385054"/>
                </a:lnTo>
                <a:close/>
              </a:path>
              <a:path w="1882775" h="819785">
                <a:moveTo>
                  <a:pt x="1006699" y="387777"/>
                </a:moveTo>
                <a:lnTo>
                  <a:pt x="1006851" y="388093"/>
                </a:lnTo>
                <a:lnTo>
                  <a:pt x="1006699" y="387777"/>
                </a:lnTo>
                <a:close/>
              </a:path>
              <a:path w="1882775" h="819785">
                <a:moveTo>
                  <a:pt x="1011477" y="385054"/>
                </a:moveTo>
                <a:lnTo>
                  <a:pt x="1006533" y="387435"/>
                </a:lnTo>
                <a:lnTo>
                  <a:pt x="1006699" y="387777"/>
                </a:lnTo>
                <a:lnTo>
                  <a:pt x="1006909" y="388093"/>
                </a:lnTo>
                <a:lnTo>
                  <a:pt x="1011477" y="385054"/>
                </a:lnTo>
                <a:close/>
              </a:path>
              <a:path w="1882775" h="819785">
                <a:moveTo>
                  <a:pt x="1013441" y="378111"/>
                </a:moveTo>
                <a:lnTo>
                  <a:pt x="1004305" y="384188"/>
                </a:lnTo>
                <a:lnTo>
                  <a:pt x="1006699" y="387777"/>
                </a:lnTo>
                <a:lnTo>
                  <a:pt x="1006533" y="387435"/>
                </a:lnTo>
                <a:lnTo>
                  <a:pt x="1011477" y="385054"/>
                </a:lnTo>
                <a:lnTo>
                  <a:pt x="1017569" y="385054"/>
                </a:lnTo>
                <a:lnTo>
                  <a:pt x="1016310" y="382445"/>
                </a:lnTo>
                <a:lnTo>
                  <a:pt x="1016044" y="382015"/>
                </a:lnTo>
                <a:lnTo>
                  <a:pt x="1013441" y="378111"/>
                </a:lnTo>
                <a:close/>
              </a:path>
              <a:path w="1882775" h="819785">
                <a:moveTo>
                  <a:pt x="1037347" y="432268"/>
                </a:moveTo>
                <a:lnTo>
                  <a:pt x="1027106" y="436213"/>
                </a:lnTo>
                <a:lnTo>
                  <a:pt x="1027690" y="437726"/>
                </a:lnTo>
                <a:lnTo>
                  <a:pt x="1041340" y="474147"/>
                </a:lnTo>
                <a:lnTo>
                  <a:pt x="1051620" y="470303"/>
                </a:lnTo>
                <a:lnTo>
                  <a:pt x="1037931" y="433781"/>
                </a:lnTo>
                <a:lnTo>
                  <a:pt x="1037347" y="432268"/>
                </a:lnTo>
                <a:close/>
              </a:path>
              <a:path w="1882775" h="819785">
                <a:moveTo>
                  <a:pt x="1057777" y="486731"/>
                </a:moveTo>
                <a:lnTo>
                  <a:pt x="1047497" y="490575"/>
                </a:lnTo>
                <a:lnTo>
                  <a:pt x="1055362" y="511559"/>
                </a:lnTo>
                <a:lnTo>
                  <a:pt x="1055568" y="511981"/>
                </a:lnTo>
                <a:lnTo>
                  <a:pt x="1064183" y="528239"/>
                </a:lnTo>
                <a:lnTo>
                  <a:pt x="1073885" y="523110"/>
                </a:lnTo>
                <a:lnTo>
                  <a:pt x="1066629" y="509416"/>
                </a:lnTo>
                <a:lnTo>
                  <a:pt x="1060419" y="509416"/>
                </a:lnTo>
                <a:lnTo>
                  <a:pt x="1065270" y="506852"/>
                </a:lnTo>
                <a:lnTo>
                  <a:pt x="1057777" y="486731"/>
                </a:lnTo>
                <a:close/>
              </a:path>
              <a:path w="1882775" h="819785">
                <a:moveTo>
                  <a:pt x="1065270" y="506852"/>
                </a:moveTo>
                <a:lnTo>
                  <a:pt x="1060419" y="509416"/>
                </a:lnTo>
                <a:lnTo>
                  <a:pt x="1065559" y="507495"/>
                </a:lnTo>
                <a:lnTo>
                  <a:pt x="1065435" y="507164"/>
                </a:lnTo>
                <a:lnTo>
                  <a:pt x="1065270" y="506852"/>
                </a:lnTo>
                <a:close/>
              </a:path>
              <a:path w="1882775" h="819785">
                <a:moveTo>
                  <a:pt x="1065435" y="507164"/>
                </a:moveTo>
                <a:lnTo>
                  <a:pt x="1065559" y="507495"/>
                </a:lnTo>
                <a:lnTo>
                  <a:pt x="1060419" y="509416"/>
                </a:lnTo>
                <a:lnTo>
                  <a:pt x="1066629" y="509416"/>
                </a:lnTo>
                <a:lnTo>
                  <a:pt x="1065435" y="507164"/>
                </a:lnTo>
                <a:close/>
              </a:path>
              <a:path w="1882775" h="819785">
                <a:moveTo>
                  <a:pt x="1065318" y="506852"/>
                </a:moveTo>
                <a:lnTo>
                  <a:pt x="1065435" y="507164"/>
                </a:lnTo>
                <a:lnTo>
                  <a:pt x="1065318" y="506852"/>
                </a:lnTo>
                <a:close/>
              </a:path>
              <a:path w="1882775" h="819785">
                <a:moveTo>
                  <a:pt x="1083127" y="534590"/>
                </a:moveTo>
                <a:lnTo>
                  <a:pt x="1076967" y="543664"/>
                </a:lnTo>
                <a:lnTo>
                  <a:pt x="1081797" y="546936"/>
                </a:lnTo>
                <a:lnTo>
                  <a:pt x="1082469" y="547216"/>
                </a:lnTo>
                <a:lnTo>
                  <a:pt x="1088975" y="548503"/>
                </a:lnTo>
                <a:lnTo>
                  <a:pt x="1089732" y="548493"/>
                </a:lnTo>
                <a:lnTo>
                  <a:pt x="1096185" y="547044"/>
                </a:lnTo>
                <a:lnTo>
                  <a:pt x="1096812" y="546773"/>
                </a:lnTo>
                <a:lnTo>
                  <a:pt x="1102407" y="542976"/>
                </a:lnTo>
                <a:lnTo>
                  <a:pt x="1089283" y="542976"/>
                </a:lnTo>
                <a:lnTo>
                  <a:pt x="1089059" y="541983"/>
                </a:lnTo>
                <a:lnTo>
                  <a:pt x="1084263" y="541983"/>
                </a:lnTo>
                <a:lnTo>
                  <a:pt x="1085329" y="536605"/>
                </a:lnTo>
                <a:lnTo>
                  <a:pt x="1086102" y="536605"/>
                </a:lnTo>
                <a:lnTo>
                  <a:pt x="1083127" y="534590"/>
                </a:lnTo>
                <a:close/>
              </a:path>
              <a:path w="1882775" h="819785">
                <a:moveTo>
                  <a:pt x="1089210" y="537373"/>
                </a:moveTo>
                <a:lnTo>
                  <a:pt x="1088079" y="537627"/>
                </a:lnTo>
                <a:lnTo>
                  <a:pt x="1089283" y="542976"/>
                </a:lnTo>
                <a:lnTo>
                  <a:pt x="1090343" y="537627"/>
                </a:lnTo>
                <a:lnTo>
                  <a:pt x="1089210" y="537373"/>
                </a:lnTo>
                <a:close/>
              </a:path>
              <a:path w="1882775" h="819785">
                <a:moveTo>
                  <a:pt x="1092081" y="536728"/>
                </a:moveTo>
                <a:lnTo>
                  <a:pt x="1089210" y="537373"/>
                </a:lnTo>
                <a:lnTo>
                  <a:pt x="1090307" y="537590"/>
                </a:lnTo>
                <a:lnTo>
                  <a:pt x="1089283" y="542976"/>
                </a:lnTo>
                <a:lnTo>
                  <a:pt x="1102407" y="542976"/>
                </a:lnTo>
                <a:lnTo>
                  <a:pt x="1104068" y="541848"/>
                </a:lnTo>
                <a:lnTo>
                  <a:pt x="1094299" y="541843"/>
                </a:lnTo>
                <a:lnTo>
                  <a:pt x="1091218" y="537314"/>
                </a:lnTo>
                <a:lnTo>
                  <a:pt x="1092081" y="536728"/>
                </a:lnTo>
                <a:close/>
              </a:path>
              <a:path w="1882775" h="819785">
                <a:moveTo>
                  <a:pt x="1085329" y="536605"/>
                </a:moveTo>
                <a:lnTo>
                  <a:pt x="1084263" y="541983"/>
                </a:lnTo>
                <a:lnTo>
                  <a:pt x="1087220" y="537627"/>
                </a:lnTo>
                <a:lnTo>
                  <a:pt x="1087148" y="537314"/>
                </a:lnTo>
                <a:lnTo>
                  <a:pt x="1086421" y="536822"/>
                </a:lnTo>
                <a:lnTo>
                  <a:pt x="1085329" y="536605"/>
                </a:lnTo>
                <a:close/>
              </a:path>
              <a:path w="1882775" h="819785">
                <a:moveTo>
                  <a:pt x="1086421" y="536822"/>
                </a:moveTo>
                <a:lnTo>
                  <a:pt x="1087148" y="537314"/>
                </a:lnTo>
                <a:lnTo>
                  <a:pt x="1087220" y="537627"/>
                </a:lnTo>
                <a:lnTo>
                  <a:pt x="1084263" y="541983"/>
                </a:lnTo>
                <a:lnTo>
                  <a:pt x="1089059" y="541983"/>
                </a:lnTo>
                <a:lnTo>
                  <a:pt x="1088079" y="537627"/>
                </a:lnTo>
                <a:lnTo>
                  <a:pt x="1089210" y="537373"/>
                </a:lnTo>
                <a:lnTo>
                  <a:pt x="1086421" y="536822"/>
                </a:lnTo>
                <a:close/>
              </a:path>
              <a:path w="1882775" h="819785">
                <a:moveTo>
                  <a:pt x="1093098" y="536500"/>
                </a:moveTo>
                <a:lnTo>
                  <a:pt x="1092081" y="536728"/>
                </a:lnTo>
                <a:lnTo>
                  <a:pt x="1091218" y="537314"/>
                </a:lnTo>
                <a:lnTo>
                  <a:pt x="1094302" y="541848"/>
                </a:lnTo>
                <a:lnTo>
                  <a:pt x="1093098" y="536500"/>
                </a:lnTo>
                <a:close/>
              </a:path>
              <a:path w="1882775" h="819785">
                <a:moveTo>
                  <a:pt x="1099286" y="536500"/>
                </a:moveTo>
                <a:lnTo>
                  <a:pt x="1093098" y="536500"/>
                </a:lnTo>
                <a:lnTo>
                  <a:pt x="1094302" y="541848"/>
                </a:lnTo>
                <a:lnTo>
                  <a:pt x="1104075" y="541843"/>
                </a:lnTo>
                <a:lnTo>
                  <a:pt x="1104444" y="541512"/>
                </a:lnTo>
                <a:lnTo>
                  <a:pt x="1107765" y="537590"/>
                </a:lnTo>
                <a:lnTo>
                  <a:pt x="1100577" y="537590"/>
                </a:lnTo>
                <a:lnTo>
                  <a:pt x="1099286" y="536500"/>
                </a:lnTo>
                <a:close/>
              </a:path>
              <a:path w="1882775" h="819785">
                <a:moveTo>
                  <a:pt x="1097493" y="533056"/>
                </a:moveTo>
                <a:lnTo>
                  <a:pt x="1096871" y="533477"/>
                </a:lnTo>
                <a:lnTo>
                  <a:pt x="1096387" y="534050"/>
                </a:lnTo>
                <a:lnTo>
                  <a:pt x="1100577" y="537590"/>
                </a:lnTo>
                <a:lnTo>
                  <a:pt x="1097493" y="533056"/>
                </a:lnTo>
                <a:close/>
              </a:path>
              <a:path w="1882775" h="819785">
                <a:moveTo>
                  <a:pt x="1111604" y="533056"/>
                </a:moveTo>
                <a:lnTo>
                  <a:pt x="1097493" y="533056"/>
                </a:lnTo>
                <a:lnTo>
                  <a:pt x="1100577" y="537590"/>
                </a:lnTo>
                <a:lnTo>
                  <a:pt x="1107765" y="537590"/>
                </a:lnTo>
                <a:lnTo>
                  <a:pt x="1111604" y="533056"/>
                </a:lnTo>
                <a:close/>
              </a:path>
              <a:path w="1882775" h="819785">
                <a:moveTo>
                  <a:pt x="1086102" y="536605"/>
                </a:moveTo>
                <a:lnTo>
                  <a:pt x="1085329" y="536605"/>
                </a:lnTo>
                <a:lnTo>
                  <a:pt x="1086421" y="536822"/>
                </a:lnTo>
                <a:lnTo>
                  <a:pt x="1086102" y="536605"/>
                </a:lnTo>
                <a:close/>
              </a:path>
              <a:path w="1882775" h="819785">
                <a:moveTo>
                  <a:pt x="1096871" y="533477"/>
                </a:moveTo>
                <a:lnTo>
                  <a:pt x="1092081" y="536728"/>
                </a:lnTo>
                <a:lnTo>
                  <a:pt x="1093098" y="536500"/>
                </a:lnTo>
                <a:lnTo>
                  <a:pt x="1099286" y="536500"/>
                </a:lnTo>
                <a:lnTo>
                  <a:pt x="1096387" y="534050"/>
                </a:lnTo>
                <a:lnTo>
                  <a:pt x="1096871" y="533477"/>
                </a:lnTo>
                <a:close/>
              </a:path>
              <a:path w="1882775" h="819785">
                <a:moveTo>
                  <a:pt x="1103628" y="525499"/>
                </a:moveTo>
                <a:lnTo>
                  <a:pt x="1096871" y="533477"/>
                </a:lnTo>
                <a:lnTo>
                  <a:pt x="1097493" y="533056"/>
                </a:lnTo>
                <a:lnTo>
                  <a:pt x="1111604" y="533056"/>
                </a:lnTo>
                <a:lnTo>
                  <a:pt x="1112489" y="532010"/>
                </a:lnTo>
                <a:lnTo>
                  <a:pt x="1112815" y="531514"/>
                </a:lnTo>
                <a:lnTo>
                  <a:pt x="1114503" y="528698"/>
                </a:lnTo>
                <a:lnTo>
                  <a:pt x="1108107" y="528698"/>
                </a:lnTo>
                <a:lnTo>
                  <a:pt x="1103398" y="525882"/>
                </a:lnTo>
                <a:lnTo>
                  <a:pt x="1103628" y="525499"/>
                </a:lnTo>
                <a:close/>
              </a:path>
              <a:path w="1882775" h="819785">
                <a:moveTo>
                  <a:pt x="1103916" y="525158"/>
                </a:moveTo>
                <a:lnTo>
                  <a:pt x="1103628" y="525499"/>
                </a:lnTo>
                <a:lnTo>
                  <a:pt x="1103398" y="525882"/>
                </a:lnTo>
                <a:lnTo>
                  <a:pt x="1108107" y="528698"/>
                </a:lnTo>
                <a:lnTo>
                  <a:pt x="1103916" y="525158"/>
                </a:lnTo>
                <a:close/>
              </a:path>
              <a:path w="1882775" h="819785">
                <a:moveTo>
                  <a:pt x="1113890" y="525158"/>
                </a:moveTo>
                <a:lnTo>
                  <a:pt x="1103916" y="525158"/>
                </a:lnTo>
                <a:lnTo>
                  <a:pt x="1108107" y="528698"/>
                </a:lnTo>
                <a:lnTo>
                  <a:pt x="1114503" y="528698"/>
                </a:lnTo>
                <a:lnTo>
                  <a:pt x="1115904" y="526362"/>
                </a:lnTo>
                <a:lnTo>
                  <a:pt x="1113890" y="525158"/>
                </a:lnTo>
                <a:close/>
              </a:path>
              <a:path w="1882775" h="819785">
                <a:moveTo>
                  <a:pt x="1106486" y="520730"/>
                </a:moveTo>
                <a:lnTo>
                  <a:pt x="1103628" y="525499"/>
                </a:lnTo>
                <a:lnTo>
                  <a:pt x="1103916" y="525158"/>
                </a:lnTo>
                <a:lnTo>
                  <a:pt x="1113890" y="525158"/>
                </a:lnTo>
                <a:lnTo>
                  <a:pt x="1106486" y="520730"/>
                </a:lnTo>
                <a:close/>
              </a:path>
              <a:path w="1882775" h="819785">
                <a:moveTo>
                  <a:pt x="1132164" y="469234"/>
                </a:moveTo>
                <a:lnTo>
                  <a:pt x="1125743" y="482804"/>
                </a:lnTo>
                <a:lnTo>
                  <a:pt x="1114728" y="505846"/>
                </a:lnTo>
                <a:lnTo>
                  <a:pt x="1124633" y="510570"/>
                </a:lnTo>
                <a:lnTo>
                  <a:pt x="1135648" y="487528"/>
                </a:lnTo>
                <a:lnTo>
                  <a:pt x="1142088" y="473919"/>
                </a:lnTo>
                <a:lnTo>
                  <a:pt x="1132164" y="469234"/>
                </a:lnTo>
                <a:close/>
              </a:path>
              <a:path w="1882775" h="819785">
                <a:moveTo>
                  <a:pt x="1160140" y="416671"/>
                </a:moveTo>
                <a:lnTo>
                  <a:pt x="1159014" y="417937"/>
                </a:lnTo>
                <a:lnTo>
                  <a:pt x="1158830" y="418183"/>
                </a:lnTo>
                <a:lnTo>
                  <a:pt x="1148413" y="434892"/>
                </a:lnTo>
                <a:lnTo>
                  <a:pt x="1139668" y="453374"/>
                </a:lnTo>
                <a:lnTo>
                  <a:pt x="1149592" y="458059"/>
                </a:lnTo>
                <a:lnTo>
                  <a:pt x="1157982" y="440327"/>
                </a:lnTo>
                <a:lnTo>
                  <a:pt x="1153284" y="437427"/>
                </a:lnTo>
                <a:lnTo>
                  <a:pt x="1159752" y="437427"/>
                </a:lnTo>
                <a:lnTo>
                  <a:pt x="1167519" y="424985"/>
                </a:lnTo>
                <a:lnTo>
                  <a:pt x="1163324" y="421346"/>
                </a:lnTo>
                <a:lnTo>
                  <a:pt x="1165412" y="421346"/>
                </a:lnTo>
                <a:lnTo>
                  <a:pt x="1160140" y="416671"/>
                </a:lnTo>
                <a:close/>
              </a:path>
              <a:path w="1882775" h="819785">
                <a:moveTo>
                  <a:pt x="1153284" y="437427"/>
                </a:moveTo>
                <a:lnTo>
                  <a:pt x="1157941" y="440327"/>
                </a:lnTo>
                <a:lnTo>
                  <a:pt x="1158110" y="440056"/>
                </a:lnTo>
                <a:lnTo>
                  <a:pt x="1158246" y="439769"/>
                </a:lnTo>
                <a:lnTo>
                  <a:pt x="1153284" y="437427"/>
                </a:lnTo>
                <a:close/>
              </a:path>
              <a:path w="1882775" h="819785">
                <a:moveTo>
                  <a:pt x="1158110" y="440056"/>
                </a:moveTo>
                <a:lnTo>
                  <a:pt x="1157941" y="440327"/>
                </a:lnTo>
                <a:lnTo>
                  <a:pt x="1158110" y="440056"/>
                </a:lnTo>
                <a:close/>
              </a:path>
              <a:path w="1882775" h="819785">
                <a:moveTo>
                  <a:pt x="1159752" y="437427"/>
                </a:moveTo>
                <a:lnTo>
                  <a:pt x="1153284" y="437427"/>
                </a:lnTo>
                <a:lnTo>
                  <a:pt x="1158246" y="439769"/>
                </a:lnTo>
                <a:lnTo>
                  <a:pt x="1158110" y="440056"/>
                </a:lnTo>
                <a:lnTo>
                  <a:pt x="1159752" y="437427"/>
                </a:lnTo>
                <a:close/>
              </a:path>
              <a:path w="1882775" h="819785">
                <a:moveTo>
                  <a:pt x="1163324" y="421346"/>
                </a:moveTo>
                <a:lnTo>
                  <a:pt x="1167428" y="424985"/>
                </a:lnTo>
                <a:lnTo>
                  <a:pt x="1167735" y="424640"/>
                </a:lnTo>
                <a:lnTo>
                  <a:pt x="1167981" y="424246"/>
                </a:lnTo>
                <a:lnTo>
                  <a:pt x="1163324" y="421346"/>
                </a:lnTo>
                <a:close/>
              </a:path>
              <a:path w="1882775" h="819785">
                <a:moveTo>
                  <a:pt x="1167735" y="424640"/>
                </a:moveTo>
                <a:lnTo>
                  <a:pt x="1167428" y="424985"/>
                </a:lnTo>
                <a:lnTo>
                  <a:pt x="1167735" y="424640"/>
                </a:lnTo>
                <a:close/>
              </a:path>
              <a:path w="1882775" h="819785">
                <a:moveTo>
                  <a:pt x="1165412" y="421346"/>
                </a:moveTo>
                <a:lnTo>
                  <a:pt x="1163324" y="421346"/>
                </a:lnTo>
                <a:lnTo>
                  <a:pt x="1167981" y="424246"/>
                </a:lnTo>
                <a:lnTo>
                  <a:pt x="1167735" y="424640"/>
                </a:lnTo>
                <a:lnTo>
                  <a:pt x="1168348" y="423950"/>
                </a:lnTo>
                <a:lnTo>
                  <a:pt x="1165412" y="421346"/>
                </a:lnTo>
                <a:close/>
              </a:path>
              <a:path w="1882775" h="819785">
                <a:moveTo>
                  <a:pt x="1215899" y="415085"/>
                </a:moveTo>
                <a:lnTo>
                  <a:pt x="1208501" y="415085"/>
                </a:lnTo>
                <a:lnTo>
                  <a:pt x="1205133" y="419413"/>
                </a:lnTo>
                <a:lnTo>
                  <a:pt x="1207910" y="422606"/>
                </a:lnTo>
                <a:lnTo>
                  <a:pt x="1216053" y="415254"/>
                </a:lnTo>
                <a:lnTo>
                  <a:pt x="1215899" y="415085"/>
                </a:lnTo>
                <a:close/>
              </a:path>
              <a:path w="1882775" h="819785">
                <a:moveTo>
                  <a:pt x="1204753" y="419118"/>
                </a:moveTo>
                <a:lnTo>
                  <a:pt x="1205020" y="419413"/>
                </a:lnTo>
                <a:lnTo>
                  <a:pt x="1204753" y="419118"/>
                </a:lnTo>
                <a:close/>
              </a:path>
              <a:path w="1882775" h="819785">
                <a:moveTo>
                  <a:pt x="1208501" y="415085"/>
                </a:moveTo>
                <a:lnTo>
                  <a:pt x="1204430" y="418760"/>
                </a:lnTo>
                <a:lnTo>
                  <a:pt x="1204753" y="419118"/>
                </a:lnTo>
                <a:lnTo>
                  <a:pt x="1205133" y="419413"/>
                </a:lnTo>
                <a:lnTo>
                  <a:pt x="1208501" y="415085"/>
                </a:lnTo>
                <a:close/>
              </a:path>
              <a:path w="1882775" h="819785">
                <a:moveTo>
                  <a:pt x="1196927" y="413042"/>
                </a:moveTo>
                <a:lnTo>
                  <a:pt x="1204753" y="419118"/>
                </a:lnTo>
                <a:lnTo>
                  <a:pt x="1204430" y="418760"/>
                </a:lnTo>
                <a:lnTo>
                  <a:pt x="1208501" y="415085"/>
                </a:lnTo>
                <a:lnTo>
                  <a:pt x="1215899" y="415085"/>
                </a:lnTo>
                <a:lnTo>
                  <a:pt x="1214306" y="413324"/>
                </a:lnTo>
                <a:lnTo>
                  <a:pt x="1197604" y="413324"/>
                </a:lnTo>
                <a:lnTo>
                  <a:pt x="1196927" y="413042"/>
                </a:lnTo>
                <a:close/>
              </a:path>
              <a:path w="1882775" h="819785">
                <a:moveTo>
                  <a:pt x="1199717" y="408264"/>
                </a:moveTo>
                <a:lnTo>
                  <a:pt x="1196349" y="412593"/>
                </a:lnTo>
                <a:lnTo>
                  <a:pt x="1196927" y="413042"/>
                </a:lnTo>
                <a:lnTo>
                  <a:pt x="1197604" y="413324"/>
                </a:lnTo>
                <a:lnTo>
                  <a:pt x="1199717" y="408264"/>
                </a:lnTo>
                <a:close/>
              </a:path>
              <a:path w="1882775" h="819785">
                <a:moveTo>
                  <a:pt x="1208660" y="408264"/>
                </a:moveTo>
                <a:lnTo>
                  <a:pt x="1199717" y="408264"/>
                </a:lnTo>
                <a:lnTo>
                  <a:pt x="1197604" y="413324"/>
                </a:lnTo>
                <a:lnTo>
                  <a:pt x="1214306" y="413324"/>
                </a:lnTo>
                <a:lnTo>
                  <a:pt x="1212357" y="411171"/>
                </a:lnTo>
                <a:lnTo>
                  <a:pt x="1212123" y="410953"/>
                </a:lnTo>
                <a:lnTo>
                  <a:pt x="1208660" y="408264"/>
                </a:lnTo>
                <a:close/>
              </a:path>
              <a:path w="1882775" h="819785">
                <a:moveTo>
                  <a:pt x="1190912" y="410536"/>
                </a:moveTo>
                <a:lnTo>
                  <a:pt x="1196927" y="413042"/>
                </a:lnTo>
                <a:lnTo>
                  <a:pt x="1196349" y="412593"/>
                </a:lnTo>
                <a:lnTo>
                  <a:pt x="1197902" y="410597"/>
                </a:lnTo>
                <a:lnTo>
                  <a:pt x="1191818" y="410597"/>
                </a:lnTo>
                <a:lnTo>
                  <a:pt x="1190912" y="410536"/>
                </a:lnTo>
                <a:close/>
              </a:path>
              <a:path w="1882775" h="819785">
                <a:moveTo>
                  <a:pt x="1185661" y="399193"/>
                </a:moveTo>
                <a:lnTo>
                  <a:pt x="1185051" y="399255"/>
                </a:lnTo>
                <a:lnTo>
                  <a:pt x="1177608" y="401309"/>
                </a:lnTo>
                <a:lnTo>
                  <a:pt x="1177078" y="401551"/>
                </a:lnTo>
                <a:lnTo>
                  <a:pt x="1173811" y="403733"/>
                </a:lnTo>
                <a:lnTo>
                  <a:pt x="1179912" y="412847"/>
                </a:lnTo>
                <a:lnTo>
                  <a:pt x="1181600" y="411720"/>
                </a:lnTo>
                <a:lnTo>
                  <a:pt x="1181099" y="411720"/>
                </a:lnTo>
                <a:lnTo>
                  <a:pt x="1179638" y="406436"/>
                </a:lnTo>
                <a:lnTo>
                  <a:pt x="1185796" y="406436"/>
                </a:lnTo>
                <a:lnTo>
                  <a:pt x="1185913" y="404704"/>
                </a:lnTo>
                <a:lnTo>
                  <a:pt x="1204074" y="404704"/>
                </a:lnTo>
                <a:lnTo>
                  <a:pt x="1202699" y="403637"/>
                </a:lnTo>
                <a:lnTo>
                  <a:pt x="1202281" y="403393"/>
                </a:lnTo>
                <a:lnTo>
                  <a:pt x="1193742" y="399835"/>
                </a:lnTo>
                <a:lnTo>
                  <a:pt x="1193161" y="399699"/>
                </a:lnTo>
                <a:lnTo>
                  <a:pt x="1185661" y="399193"/>
                </a:lnTo>
                <a:close/>
              </a:path>
              <a:path w="1882775" h="819785">
                <a:moveTo>
                  <a:pt x="1179638" y="406436"/>
                </a:moveTo>
                <a:lnTo>
                  <a:pt x="1181099" y="411720"/>
                </a:lnTo>
                <a:lnTo>
                  <a:pt x="1181952" y="411484"/>
                </a:lnTo>
                <a:lnTo>
                  <a:pt x="1182688" y="410993"/>
                </a:lnTo>
                <a:lnTo>
                  <a:pt x="1179638" y="406436"/>
                </a:lnTo>
                <a:close/>
              </a:path>
              <a:path w="1882775" h="819785">
                <a:moveTo>
                  <a:pt x="1181952" y="411484"/>
                </a:moveTo>
                <a:lnTo>
                  <a:pt x="1181099" y="411720"/>
                </a:lnTo>
                <a:lnTo>
                  <a:pt x="1181600" y="411720"/>
                </a:lnTo>
                <a:lnTo>
                  <a:pt x="1181952" y="411484"/>
                </a:lnTo>
                <a:close/>
              </a:path>
              <a:path w="1882775" h="819785">
                <a:moveTo>
                  <a:pt x="1185796" y="406436"/>
                </a:moveTo>
                <a:lnTo>
                  <a:pt x="1179638" y="406436"/>
                </a:lnTo>
                <a:lnTo>
                  <a:pt x="1182688" y="410993"/>
                </a:lnTo>
                <a:lnTo>
                  <a:pt x="1181952" y="411484"/>
                </a:lnTo>
                <a:lnTo>
                  <a:pt x="1186474" y="410236"/>
                </a:lnTo>
                <a:lnTo>
                  <a:pt x="1185543" y="410174"/>
                </a:lnTo>
                <a:lnTo>
                  <a:pt x="1185796" y="406436"/>
                </a:lnTo>
                <a:close/>
              </a:path>
              <a:path w="1882775" h="819785">
                <a:moveTo>
                  <a:pt x="1192187" y="405127"/>
                </a:moveTo>
                <a:lnTo>
                  <a:pt x="1190157" y="409988"/>
                </a:lnTo>
                <a:lnTo>
                  <a:pt x="1190194" y="410236"/>
                </a:lnTo>
                <a:lnTo>
                  <a:pt x="1190912" y="410536"/>
                </a:lnTo>
                <a:lnTo>
                  <a:pt x="1191818" y="410597"/>
                </a:lnTo>
                <a:lnTo>
                  <a:pt x="1192187" y="405127"/>
                </a:lnTo>
                <a:close/>
              </a:path>
              <a:path w="1882775" h="819785">
                <a:moveTo>
                  <a:pt x="1204619" y="405127"/>
                </a:moveTo>
                <a:lnTo>
                  <a:pt x="1192187" y="405127"/>
                </a:lnTo>
                <a:lnTo>
                  <a:pt x="1191818" y="410597"/>
                </a:lnTo>
                <a:lnTo>
                  <a:pt x="1197902" y="410597"/>
                </a:lnTo>
                <a:lnTo>
                  <a:pt x="1199717" y="408264"/>
                </a:lnTo>
                <a:lnTo>
                  <a:pt x="1208660" y="408264"/>
                </a:lnTo>
                <a:lnTo>
                  <a:pt x="1204619" y="405127"/>
                </a:lnTo>
                <a:close/>
              </a:path>
              <a:path w="1882775" h="819785">
                <a:moveTo>
                  <a:pt x="1204074" y="404704"/>
                </a:moveTo>
                <a:lnTo>
                  <a:pt x="1185913" y="404704"/>
                </a:lnTo>
                <a:lnTo>
                  <a:pt x="1187374" y="409988"/>
                </a:lnTo>
                <a:lnTo>
                  <a:pt x="1186474" y="410236"/>
                </a:lnTo>
                <a:lnTo>
                  <a:pt x="1190912" y="410536"/>
                </a:lnTo>
                <a:lnTo>
                  <a:pt x="1190194" y="410236"/>
                </a:lnTo>
                <a:lnTo>
                  <a:pt x="1190157" y="409988"/>
                </a:lnTo>
                <a:lnTo>
                  <a:pt x="1192187" y="405127"/>
                </a:lnTo>
                <a:lnTo>
                  <a:pt x="1204619" y="405127"/>
                </a:lnTo>
                <a:lnTo>
                  <a:pt x="1204074" y="404704"/>
                </a:lnTo>
                <a:close/>
              </a:path>
              <a:path w="1882775" h="819785">
                <a:moveTo>
                  <a:pt x="1185913" y="404704"/>
                </a:moveTo>
                <a:lnTo>
                  <a:pt x="1185543" y="410174"/>
                </a:lnTo>
                <a:lnTo>
                  <a:pt x="1186474" y="410236"/>
                </a:lnTo>
                <a:lnTo>
                  <a:pt x="1187374" y="409988"/>
                </a:lnTo>
                <a:lnTo>
                  <a:pt x="1185913" y="404704"/>
                </a:lnTo>
                <a:close/>
              </a:path>
              <a:path w="1882775" h="819785">
                <a:moveTo>
                  <a:pt x="1227549" y="429259"/>
                </a:moveTo>
                <a:lnTo>
                  <a:pt x="1218657" y="435688"/>
                </a:lnTo>
                <a:lnTo>
                  <a:pt x="1229154" y="450172"/>
                </a:lnTo>
                <a:lnTo>
                  <a:pt x="1242247" y="468638"/>
                </a:lnTo>
                <a:lnTo>
                  <a:pt x="1251205" y="462301"/>
                </a:lnTo>
                <a:lnTo>
                  <a:pt x="1238046" y="443744"/>
                </a:lnTo>
                <a:lnTo>
                  <a:pt x="1227549" y="429259"/>
                </a:lnTo>
                <a:close/>
              </a:path>
              <a:path w="1882775" h="819785">
                <a:moveTo>
                  <a:pt x="1261355" y="476616"/>
                </a:moveTo>
                <a:lnTo>
                  <a:pt x="1252398" y="482952"/>
                </a:lnTo>
                <a:lnTo>
                  <a:pt x="1258134" y="491043"/>
                </a:lnTo>
                <a:lnTo>
                  <a:pt x="1258476" y="491430"/>
                </a:lnTo>
                <a:lnTo>
                  <a:pt x="1283991" y="512657"/>
                </a:lnTo>
                <a:lnTo>
                  <a:pt x="1286094" y="506768"/>
                </a:lnTo>
                <a:lnTo>
                  <a:pt x="1283797" y="506768"/>
                </a:lnTo>
                <a:lnTo>
                  <a:pt x="1285641" y="501605"/>
                </a:lnTo>
                <a:lnTo>
                  <a:pt x="1286005" y="501605"/>
                </a:lnTo>
                <a:lnTo>
                  <a:pt x="1283188" y="499592"/>
                </a:lnTo>
                <a:lnTo>
                  <a:pt x="1273758" y="499592"/>
                </a:lnTo>
                <a:lnTo>
                  <a:pt x="1276952" y="495134"/>
                </a:lnTo>
                <a:lnTo>
                  <a:pt x="1277091" y="495134"/>
                </a:lnTo>
                <a:lnTo>
                  <a:pt x="1270018" y="487664"/>
                </a:lnTo>
                <a:lnTo>
                  <a:pt x="1262464" y="487664"/>
                </a:lnTo>
                <a:lnTo>
                  <a:pt x="1266451" y="483897"/>
                </a:lnTo>
                <a:lnTo>
                  <a:pt x="1261355" y="476616"/>
                </a:lnTo>
                <a:close/>
              </a:path>
              <a:path w="1882775" h="819785">
                <a:moveTo>
                  <a:pt x="1285641" y="501605"/>
                </a:moveTo>
                <a:lnTo>
                  <a:pt x="1283797" y="506768"/>
                </a:lnTo>
                <a:lnTo>
                  <a:pt x="1286991" y="502310"/>
                </a:lnTo>
                <a:lnTo>
                  <a:pt x="1286366" y="501863"/>
                </a:lnTo>
                <a:lnTo>
                  <a:pt x="1285641" y="501605"/>
                </a:lnTo>
                <a:close/>
              </a:path>
              <a:path w="1882775" h="819785">
                <a:moveTo>
                  <a:pt x="1286366" y="501863"/>
                </a:moveTo>
                <a:lnTo>
                  <a:pt x="1286991" y="502310"/>
                </a:lnTo>
                <a:lnTo>
                  <a:pt x="1283797" y="506768"/>
                </a:lnTo>
                <a:lnTo>
                  <a:pt x="1286094" y="506768"/>
                </a:lnTo>
                <a:lnTo>
                  <a:pt x="1287679" y="502331"/>
                </a:lnTo>
                <a:lnTo>
                  <a:pt x="1286366" y="501863"/>
                </a:lnTo>
                <a:close/>
              </a:path>
              <a:path w="1882775" h="819785">
                <a:moveTo>
                  <a:pt x="1286005" y="501605"/>
                </a:moveTo>
                <a:lnTo>
                  <a:pt x="1285641" y="501605"/>
                </a:lnTo>
                <a:lnTo>
                  <a:pt x="1286366" y="501863"/>
                </a:lnTo>
                <a:lnTo>
                  <a:pt x="1286005" y="501605"/>
                </a:lnTo>
                <a:close/>
              </a:path>
              <a:path w="1882775" h="819785">
                <a:moveTo>
                  <a:pt x="1276952" y="495134"/>
                </a:moveTo>
                <a:lnTo>
                  <a:pt x="1273758" y="499592"/>
                </a:lnTo>
                <a:lnTo>
                  <a:pt x="1277745" y="495825"/>
                </a:lnTo>
                <a:lnTo>
                  <a:pt x="1277382" y="495441"/>
                </a:lnTo>
                <a:lnTo>
                  <a:pt x="1276952" y="495134"/>
                </a:lnTo>
                <a:close/>
              </a:path>
              <a:path w="1882775" h="819785">
                <a:moveTo>
                  <a:pt x="1277382" y="495441"/>
                </a:moveTo>
                <a:lnTo>
                  <a:pt x="1277745" y="495825"/>
                </a:lnTo>
                <a:lnTo>
                  <a:pt x="1273758" y="499592"/>
                </a:lnTo>
                <a:lnTo>
                  <a:pt x="1283188" y="499592"/>
                </a:lnTo>
                <a:lnTo>
                  <a:pt x="1277382" y="495441"/>
                </a:lnTo>
                <a:close/>
              </a:path>
              <a:path w="1882775" h="819785">
                <a:moveTo>
                  <a:pt x="1277091" y="495134"/>
                </a:moveTo>
                <a:lnTo>
                  <a:pt x="1276952" y="495134"/>
                </a:lnTo>
                <a:lnTo>
                  <a:pt x="1277382" y="495441"/>
                </a:lnTo>
                <a:lnTo>
                  <a:pt x="1277091" y="495134"/>
                </a:lnTo>
                <a:close/>
              </a:path>
              <a:path w="1882775" h="819785">
                <a:moveTo>
                  <a:pt x="1266451" y="483897"/>
                </a:moveTo>
                <a:lnTo>
                  <a:pt x="1262464" y="487664"/>
                </a:lnTo>
                <a:lnTo>
                  <a:pt x="1266942" y="484495"/>
                </a:lnTo>
                <a:lnTo>
                  <a:pt x="1266718" y="484179"/>
                </a:lnTo>
                <a:lnTo>
                  <a:pt x="1266451" y="483897"/>
                </a:lnTo>
                <a:close/>
              </a:path>
              <a:path w="1882775" h="819785">
                <a:moveTo>
                  <a:pt x="1266718" y="484179"/>
                </a:moveTo>
                <a:lnTo>
                  <a:pt x="1266942" y="484495"/>
                </a:lnTo>
                <a:lnTo>
                  <a:pt x="1262464" y="487664"/>
                </a:lnTo>
                <a:lnTo>
                  <a:pt x="1270018" y="487664"/>
                </a:lnTo>
                <a:lnTo>
                  <a:pt x="1266718" y="484179"/>
                </a:lnTo>
                <a:close/>
              </a:path>
              <a:path w="1882775" h="819785">
                <a:moveTo>
                  <a:pt x="1266518" y="483897"/>
                </a:moveTo>
                <a:lnTo>
                  <a:pt x="1266718" y="484179"/>
                </a:lnTo>
                <a:lnTo>
                  <a:pt x="1266518" y="483897"/>
                </a:lnTo>
                <a:close/>
              </a:path>
              <a:path w="1882775" h="819785">
                <a:moveTo>
                  <a:pt x="1305354" y="502759"/>
                </a:moveTo>
                <a:lnTo>
                  <a:pt x="1301292" y="503969"/>
                </a:lnTo>
                <a:lnTo>
                  <a:pt x="1304429" y="514475"/>
                </a:lnTo>
                <a:lnTo>
                  <a:pt x="1309689" y="512908"/>
                </a:lnTo>
                <a:lnTo>
                  <a:pt x="1310141" y="512704"/>
                </a:lnTo>
                <a:lnTo>
                  <a:pt x="1317948" y="507798"/>
                </a:lnTo>
                <a:lnTo>
                  <a:pt x="1307641" y="507798"/>
                </a:lnTo>
                <a:lnTo>
                  <a:pt x="1304719" y="503158"/>
                </a:lnTo>
                <a:lnTo>
                  <a:pt x="1305354" y="502759"/>
                </a:lnTo>
                <a:close/>
              </a:path>
              <a:path w="1882775" h="819785">
                <a:moveTo>
                  <a:pt x="1306073" y="502545"/>
                </a:moveTo>
                <a:lnTo>
                  <a:pt x="1305354" y="502759"/>
                </a:lnTo>
                <a:lnTo>
                  <a:pt x="1304719" y="503158"/>
                </a:lnTo>
                <a:lnTo>
                  <a:pt x="1307641" y="507798"/>
                </a:lnTo>
                <a:lnTo>
                  <a:pt x="1306073" y="502545"/>
                </a:lnTo>
                <a:close/>
              </a:path>
              <a:path w="1882775" h="819785">
                <a:moveTo>
                  <a:pt x="1324045" y="502545"/>
                </a:moveTo>
                <a:lnTo>
                  <a:pt x="1306073" y="502545"/>
                </a:lnTo>
                <a:lnTo>
                  <a:pt x="1307641" y="507798"/>
                </a:lnTo>
                <a:lnTo>
                  <a:pt x="1317948" y="507798"/>
                </a:lnTo>
                <a:lnTo>
                  <a:pt x="1319670" y="506716"/>
                </a:lnTo>
                <a:lnTo>
                  <a:pt x="1319968" y="506482"/>
                </a:lnTo>
                <a:lnTo>
                  <a:pt x="1324045" y="502545"/>
                </a:lnTo>
                <a:close/>
              </a:path>
              <a:path w="1882775" h="819785">
                <a:moveTo>
                  <a:pt x="1313021" y="497941"/>
                </a:moveTo>
                <a:lnTo>
                  <a:pt x="1305354" y="502759"/>
                </a:lnTo>
                <a:lnTo>
                  <a:pt x="1306073" y="502545"/>
                </a:lnTo>
                <a:lnTo>
                  <a:pt x="1324045" y="502545"/>
                </a:lnTo>
                <a:lnTo>
                  <a:pt x="1324321" y="502278"/>
                </a:lnTo>
                <a:lnTo>
                  <a:pt x="1316426" y="502278"/>
                </a:lnTo>
                <a:lnTo>
                  <a:pt x="1312611" y="498337"/>
                </a:lnTo>
                <a:lnTo>
                  <a:pt x="1313021" y="497941"/>
                </a:lnTo>
                <a:close/>
              </a:path>
              <a:path w="1882775" h="819785">
                <a:moveTo>
                  <a:pt x="1313503" y="497638"/>
                </a:moveTo>
                <a:lnTo>
                  <a:pt x="1313021" y="497941"/>
                </a:lnTo>
                <a:lnTo>
                  <a:pt x="1312611" y="498337"/>
                </a:lnTo>
                <a:lnTo>
                  <a:pt x="1316426" y="502278"/>
                </a:lnTo>
                <a:lnTo>
                  <a:pt x="1313503" y="497638"/>
                </a:lnTo>
                <a:close/>
              </a:path>
              <a:path w="1882775" h="819785">
                <a:moveTo>
                  <a:pt x="1329125" y="497638"/>
                </a:moveTo>
                <a:lnTo>
                  <a:pt x="1313503" y="497638"/>
                </a:lnTo>
                <a:lnTo>
                  <a:pt x="1316426" y="502278"/>
                </a:lnTo>
                <a:lnTo>
                  <a:pt x="1324321" y="502278"/>
                </a:lnTo>
                <a:lnTo>
                  <a:pt x="1329125" y="497638"/>
                </a:lnTo>
                <a:close/>
              </a:path>
              <a:path w="1882775" h="819785">
                <a:moveTo>
                  <a:pt x="1322385" y="488897"/>
                </a:moveTo>
                <a:lnTo>
                  <a:pt x="1313021" y="497941"/>
                </a:lnTo>
                <a:lnTo>
                  <a:pt x="1313503" y="497638"/>
                </a:lnTo>
                <a:lnTo>
                  <a:pt x="1329125" y="497638"/>
                </a:lnTo>
                <a:lnTo>
                  <a:pt x="1330457" y="496351"/>
                </a:lnTo>
                <a:lnTo>
                  <a:pt x="1330773" y="495977"/>
                </a:lnTo>
                <a:lnTo>
                  <a:pt x="1333456" y="492581"/>
                </a:lnTo>
                <a:lnTo>
                  <a:pt x="1326465" y="492581"/>
                </a:lnTo>
                <a:lnTo>
                  <a:pt x="1322157" y="489185"/>
                </a:lnTo>
                <a:lnTo>
                  <a:pt x="1322385" y="488897"/>
                </a:lnTo>
                <a:close/>
              </a:path>
              <a:path w="1882775" h="819785">
                <a:moveTo>
                  <a:pt x="1322650" y="488641"/>
                </a:moveTo>
                <a:lnTo>
                  <a:pt x="1322385" y="488897"/>
                </a:lnTo>
                <a:lnTo>
                  <a:pt x="1322157" y="489185"/>
                </a:lnTo>
                <a:lnTo>
                  <a:pt x="1326465" y="492581"/>
                </a:lnTo>
                <a:lnTo>
                  <a:pt x="1322650" y="488641"/>
                </a:lnTo>
                <a:close/>
              </a:path>
              <a:path w="1882775" h="819785">
                <a:moveTo>
                  <a:pt x="1336570" y="488641"/>
                </a:moveTo>
                <a:lnTo>
                  <a:pt x="1322650" y="488641"/>
                </a:lnTo>
                <a:lnTo>
                  <a:pt x="1326465" y="492581"/>
                </a:lnTo>
                <a:lnTo>
                  <a:pt x="1333456" y="492581"/>
                </a:lnTo>
                <a:lnTo>
                  <a:pt x="1336570" y="488641"/>
                </a:lnTo>
                <a:close/>
              </a:path>
              <a:path w="1882775" h="819785">
                <a:moveTo>
                  <a:pt x="1329145" y="480341"/>
                </a:moveTo>
                <a:lnTo>
                  <a:pt x="1322385" y="488897"/>
                </a:lnTo>
                <a:lnTo>
                  <a:pt x="1322650" y="488641"/>
                </a:lnTo>
                <a:lnTo>
                  <a:pt x="1336570" y="488641"/>
                </a:lnTo>
                <a:lnTo>
                  <a:pt x="1337761" y="487132"/>
                </a:lnTo>
                <a:lnTo>
                  <a:pt x="1329145" y="480341"/>
                </a:lnTo>
                <a:close/>
              </a:path>
              <a:path w="1882775" h="819785">
                <a:moveTo>
                  <a:pt x="1364121" y="434084"/>
                </a:moveTo>
                <a:lnTo>
                  <a:pt x="1339770" y="466548"/>
                </a:lnTo>
                <a:lnTo>
                  <a:pt x="1348554" y="473122"/>
                </a:lnTo>
                <a:lnTo>
                  <a:pt x="1372905" y="440657"/>
                </a:lnTo>
                <a:lnTo>
                  <a:pt x="1364121" y="434084"/>
                </a:lnTo>
                <a:close/>
              </a:path>
              <a:path w="1882775" h="819785">
                <a:moveTo>
                  <a:pt x="1410062" y="428853"/>
                </a:moveTo>
                <a:lnTo>
                  <a:pt x="1414370" y="432324"/>
                </a:lnTo>
                <a:lnTo>
                  <a:pt x="1416962" y="429115"/>
                </a:lnTo>
                <a:lnTo>
                  <a:pt x="1410580" y="429115"/>
                </a:lnTo>
                <a:lnTo>
                  <a:pt x="1410062" y="428853"/>
                </a:lnTo>
                <a:close/>
              </a:path>
              <a:path w="1882775" h="819785">
                <a:moveTo>
                  <a:pt x="1383415" y="427928"/>
                </a:moveTo>
                <a:lnTo>
                  <a:pt x="1384135" y="429367"/>
                </a:lnTo>
                <a:lnTo>
                  <a:pt x="1384401" y="429234"/>
                </a:lnTo>
                <a:lnTo>
                  <a:pt x="1384398" y="429055"/>
                </a:lnTo>
                <a:lnTo>
                  <a:pt x="1383415" y="427928"/>
                </a:lnTo>
                <a:close/>
              </a:path>
              <a:path w="1882775" h="819785">
                <a:moveTo>
                  <a:pt x="1384761" y="429055"/>
                </a:moveTo>
                <a:lnTo>
                  <a:pt x="1384555" y="429234"/>
                </a:lnTo>
                <a:lnTo>
                  <a:pt x="1384761" y="429055"/>
                </a:lnTo>
                <a:close/>
              </a:path>
              <a:path w="1882775" h="819785">
                <a:moveTo>
                  <a:pt x="1381682" y="424463"/>
                </a:moveTo>
                <a:lnTo>
                  <a:pt x="1383415" y="427928"/>
                </a:lnTo>
                <a:lnTo>
                  <a:pt x="1384508" y="429181"/>
                </a:lnTo>
                <a:lnTo>
                  <a:pt x="1384761" y="429055"/>
                </a:lnTo>
                <a:lnTo>
                  <a:pt x="1385287" y="428597"/>
                </a:lnTo>
                <a:lnTo>
                  <a:pt x="1381682" y="424463"/>
                </a:lnTo>
                <a:close/>
              </a:path>
              <a:path w="1882775" h="819785">
                <a:moveTo>
                  <a:pt x="1413056" y="424223"/>
                </a:moveTo>
                <a:lnTo>
                  <a:pt x="1409610" y="428489"/>
                </a:lnTo>
                <a:lnTo>
                  <a:pt x="1410062" y="428853"/>
                </a:lnTo>
                <a:lnTo>
                  <a:pt x="1410580" y="429115"/>
                </a:lnTo>
                <a:lnTo>
                  <a:pt x="1413056" y="424223"/>
                </a:lnTo>
                <a:close/>
              </a:path>
              <a:path w="1882775" h="819785">
                <a:moveTo>
                  <a:pt x="1420913" y="424223"/>
                </a:moveTo>
                <a:lnTo>
                  <a:pt x="1413056" y="424223"/>
                </a:lnTo>
                <a:lnTo>
                  <a:pt x="1410580" y="429115"/>
                </a:lnTo>
                <a:lnTo>
                  <a:pt x="1416962" y="429115"/>
                </a:lnTo>
                <a:lnTo>
                  <a:pt x="1420913" y="424223"/>
                </a:lnTo>
                <a:close/>
              </a:path>
              <a:path w="1882775" h="819785">
                <a:moveTo>
                  <a:pt x="1391098" y="424463"/>
                </a:moveTo>
                <a:lnTo>
                  <a:pt x="1381682" y="424463"/>
                </a:lnTo>
                <a:lnTo>
                  <a:pt x="1385287" y="428597"/>
                </a:lnTo>
                <a:lnTo>
                  <a:pt x="1384761" y="429055"/>
                </a:lnTo>
                <a:lnTo>
                  <a:pt x="1391873" y="425506"/>
                </a:lnTo>
                <a:lnTo>
                  <a:pt x="1391248" y="425506"/>
                </a:lnTo>
                <a:lnTo>
                  <a:pt x="1391098" y="424463"/>
                </a:lnTo>
                <a:close/>
              </a:path>
              <a:path w="1882775" h="819785">
                <a:moveTo>
                  <a:pt x="1403743" y="425664"/>
                </a:moveTo>
                <a:lnTo>
                  <a:pt x="1410062" y="428853"/>
                </a:lnTo>
                <a:lnTo>
                  <a:pt x="1409610" y="428489"/>
                </a:lnTo>
                <a:lnTo>
                  <a:pt x="1411775" y="425808"/>
                </a:lnTo>
                <a:lnTo>
                  <a:pt x="1404506" y="425808"/>
                </a:lnTo>
                <a:lnTo>
                  <a:pt x="1403743" y="425664"/>
                </a:lnTo>
                <a:close/>
              </a:path>
              <a:path w="1882775" h="819785">
                <a:moveTo>
                  <a:pt x="1397818" y="413486"/>
                </a:moveTo>
                <a:lnTo>
                  <a:pt x="1377345" y="420967"/>
                </a:lnTo>
                <a:lnTo>
                  <a:pt x="1383415" y="427928"/>
                </a:lnTo>
                <a:lnTo>
                  <a:pt x="1381682" y="424463"/>
                </a:lnTo>
                <a:lnTo>
                  <a:pt x="1391098" y="424463"/>
                </a:lnTo>
                <a:lnTo>
                  <a:pt x="1390467" y="420080"/>
                </a:lnTo>
                <a:lnTo>
                  <a:pt x="1397792" y="420080"/>
                </a:lnTo>
                <a:lnTo>
                  <a:pt x="1397996" y="418999"/>
                </a:lnTo>
                <a:lnTo>
                  <a:pt x="1414874" y="418999"/>
                </a:lnTo>
                <a:lnTo>
                  <a:pt x="1407540" y="415296"/>
                </a:lnTo>
                <a:lnTo>
                  <a:pt x="1407055" y="415132"/>
                </a:lnTo>
                <a:lnTo>
                  <a:pt x="1398419" y="413500"/>
                </a:lnTo>
                <a:lnTo>
                  <a:pt x="1397818" y="413486"/>
                </a:lnTo>
                <a:close/>
              </a:path>
              <a:path w="1882775" h="819785">
                <a:moveTo>
                  <a:pt x="1405526" y="420422"/>
                </a:moveTo>
                <a:lnTo>
                  <a:pt x="1403051" y="425314"/>
                </a:lnTo>
                <a:lnTo>
                  <a:pt x="1403743" y="425664"/>
                </a:lnTo>
                <a:lnTo>
                  <a:pt x="1404506" y="425808"/>
                </a:lnTo>
                <a:lnTo>
                  <a:pt x="1405526" y="420422"/>
                </a:lnTo>
                <a:close/>
              </a:path>
              <a:path w="1882775" h="819785">
                <a:moveTo>
                  <a:pt x="1417080" y="420422"/>
                </a:moveTo>
                <a:lnTo>
                  <a:pt x="1405526" y="420422"/>
                </a:lnTo>
                <a:lnTo>
                  <a:pt x="1404506" y="425808"/>
                </a:lnTo>
                <a:lnTo>
                  <a:pt x="1411775" y="425808"/>
                </a:lnTo>
                <a:lnTo>
                  <a:pt x="1413056" y="424223"/>
                </a:lnTo>
                <a:lnTo>
                  <a:pt x="1420913" y="424223"/>
                </a:lnTo>
                <a:lnTo>
                  <a:pt x="1421261" y="423791"/>
                </a:lnTo>
                <a:lnTo>
                  <a:pt x="1417080" y="420422"/>
                </a:lnTo>
                <a:close/>
              </a:path>
              <a:path w="1882775" h="819785">
                <a:moveTo>
                  <a:pt x="1414874" y="418999"/>
                </a:moveTo>
                <a:lnTo>
                  <a:pt x="1397996" y="418999"/>
                </a:lnTo>
                <a:lnTo>
                  <a:pt x="1398777" y="424425"/>
                </a:lnTo>
                <a:lnTo>
                  <a:pt x="1397873" y="424555"/>
                </a:lnTo>
                <a:lnTo>
                  <a:pt x="1403743" y="425664"/>
                </a:lnTo>
                <a:lnTo>
                  <a:pt x="1403051" y="425314"/>
                </a:lnTo>
                <a:lnTo>
                  <a:pt x="1405526" y="420422"/>
                </a:lnTo>
                <a:lnTo>
                  <a:pt x="1417080" y="420422"/>
                </a:lnTo>
                <a:lnTo>
                  <a:pt x="1416200" y="419713"/>
                </a:lnTo>
                <a:lnTo>
                  <a:pt x="1415877" y="419505"/>
                </a:lnTo>
                <a:lnTo>
                  <a:pt x="1414874" y="418999"/>
                </a:lnTo>
                <a:close/>
              </a:path>
              <a:path w="1882775" h="819785">
                <a:moveTo>
                  <a:pt x="1390467" y="420080"/>
                </a:moveTo>
                <a:lnTo>
                  <a:pt x="1391248" y="425506"/>
                </a:lnTo>
                <a:lnTo>
                  <a:pt x="1392126" y="425380"/>
                </a:lnTo>
                <a:lnTo>
                  <a:pt x="1392920" y="424983"/>
                </a:lnTo>
                <a:lnTo>
                  <a:pt x="1390467" y="420080"/>
                </a:lnTo>
                <a:close/>
              </a:path>
              <a:path w="1882775" h="819785">
                <a:moveTo>
                  <a:pt x="1392126" y="425380"/>
                </a:moveTo>
                <a:lnTo>
                  <a:pt x="1391248" y="425506"/>
                </a:lnTo>
                <a:lnTo>
                  <a:pt x="1391873" y="425506"/>
                </a:lnTo>
                <a:lnTo>
                  <a:pt x="1392126" y="425380"/>
                </a:lnTo>
                <a:close/>
              </a:path>
              <a:path w="1882775" h="819785">
                <a:moveTo>
                  <a:pt x="1397792" y="420080"/>
                </a:moveTo>
                <a:lnTo>
                  <a:pt x="1390467" y="420080"/>
                </a:lnTo>
                <a:lnTo>
                  <a:pt x="1392920" y="424983"/>
                </a:lnTo>
                <a:lnTo>
                  <a:pt x="1392126" y="425380"/>
                </a:lnTo>
                <a:lnTo>
                  <a:pt x="1397873" y="424555"/>
                </a:lnTo>
                <a:lnTo>
                  <a:pt x="1396976" y="424385"/>
                </a:lnTo>
                <a:lnTo>
                  <a:pt x="1397792" y="420080"/>
                </a:lnTo>
                <a:close/>
              </a:path>
              <a:path w="1882775" h="819785">
                <a:moveTo>
                  <a:pt x="1397996" y="418999"/>
                </a:moveTo>
                <a:lnTo>
                  <a:pt x="1396976" y="424385"/>
                </a:lnTo>
                <a:lnTo>
                  <a:pt x="1397873" y="424555"/>
                </a:lnTo>
                <a:lnTo>
                  <a:pt x="1398777" y="424425"/>
                </a:lnTo>
                <a:lnTo>
                  <a:pt x="1397996" y="418999"/>
                </a:lnTo>
                <a:close/>
              </a:path>
              <a:path w="1882775" h="819785">
                <a:moveTo>
                  <a:pt x="1440325" y="443603"/>
                </a:moveTo>
                <a:lnTo>
                  <a:pt x="1433135" y="443603"/>
                </a:lnTo>
                <a:lnTo>
                  <a:pt x="1429090" y="447308"/>
                </a:lnTo>
                <a:lnTo>
                  <a:pt x="1452419" y="474797"/>
                </a:lnTo>
                <a:lnTo>
                  <a:pt x="1460791" y="467707"/>
                </a:lnTo>
                <a:lnTo>
                  <a:pt x="1440325" y="443603"/>
                </a:lnTo>
                <a:close/>
              </a:path>
              <a:path w="1882775" h="819785">
                <a:moveTo>
                  <a:pt x="1429020" y="447232"/>
                </a:moveTo>
                <a:close/>
              </a:path>
              <a:path w="1882775" h="819785">
                <a:moveTo>
                  <a:pt x="1433135" y="443603"/>
                </a:moveTo>
                <a:lnTo>
                  <a:pt x="1428949" y="447148"/>
                </a:lnTo>
                <a:lnTo>
                  <a:pt x="1429090" y="447308"/>
                </a:lnTo>
                <a:lnTo>
                  <a:pt x="1433135" y="443603"/>
                </a:lnTo>
                <a:close/>
              </a:path>
              <a:path w="1882775" h="819785">
                <a:moveTo>
                  <a:pt x="1434260" y="436718"/>
                </a:moveTo>
                <a:lnTo>
                  <a:pt x="1426170" y="444128"/>
                </a:lnTo>
                <a:lnTo>
                  <a:pt x="1429020" y="447232"/>
                </a:lnTo>
                <a:lnTo>
                  <a:pt x="1433135" y="443603"/>
                </a:lnTo>
                <a:lnTo>
                  <a:pt x="1440325" y="443603"/>
                </a:lnTo>
                <a:lnTo>
                  <a:pt x="1437180" y="439898"/>
                </a:lnTo>
                <a:lnTo>
                  <a:pt x="1434260" y="436718"/>
                </a:lnTo>
                <a:close/>
              </a:path>
              <a:path w="1882775" h="819785">
                <a:moveTo>
                  <a:pt x="1472148" y="481087"/>
                </a:moveTo>
                <a:lnTo>
                  <a:pt x="1463776" y="488177"/>
                </a:lnTo>
                <a:lnTo>
                  <a:pt x="1470677" y="496306"/>
                </a:lnTo>
                <a:lnTo>
                  <a:pt x="1471095" y="496683"/>
                </a:lnTo>
                <a:lnTo>
                  <a:pt x="1501371" y="507379"/>
                </a:lnTo>
                <a:lnTo>
                  <a:pt x="1501905" y="507307"/>
                </a:lnTo>
                <a:lnTo>
                  <a:pt x="1504027" y="506693"/>
                </a:lnTo>
                <a:lnTo>
                  <a:pt x="1502635" y="501890"/>
                </a:lnTo>
                <a:lnTo>
                  <a:pt x="1500901" y="501890"/>
                </a:lnTo>
                <a:lnTo>
                  <a:pt x="1493372" y="501787"/>
                </a:lnTo>
                <a:lnTo>
                  <a:pt x="1493410" y="498970"/>
                </a:lnTo>
                <a:lnTo>
                  <a:pt x="1484587" y="498970"/>
                </a:lnTo>
                <a:lnTo>
                  <a:pt x="1486265" y="493750"/>
                </a:lnTo>
                <a:lnTo>
                  <a:pt x="1486627" y="493750"/>
                </a:lnTo>
                <a:lnTo>
                  <a:pt x="1484551" y="492389"/>
                </a:lnTo>
                <a:lnTo>
                  <a:pt x="1474548" y="492389"/>
                </a:lnTo>
                <a:lnTo>
                  <a:pt x="1477559" y="487806"/>
                </a:lnTo>
                <a:lnTo>
                  <a:pt x="1477852" y="487806"/>
                </a:lnTo>
                <a:lnTo>
                  <a:pt x="1472148" y="481087"/>
                </a:lnTo>
                <a:close/>
              </a:path>
              <a:path w="1882775" h="819785">
                <a:moveTo>
                  <a:pt x="1500159" y="496398"/>
                </a:moveTo>
                <a:lnTo>
                  <a:pt x="1499375" y="496625"/>
                </a:lnTo>
                <a:lnTo>
                  <a:pt x="1500901" y="501890"/>
                </a:lnTo>
                <a:lnTo>
                  <a:pt x="1500976" y="496409"/>
                </a:lnTo>
                <a:lnTo>
                  <a:pt x="1500159" y="496398"/>
                </a:lnTo>
                <a:close/>
              </a:path>
              <a:path w="1882775" h="819785">
                <a:moveTo>
                  <a:pt x="1500974" y="496162"/>
                </a:moveTo>
                <a:lnTo>
                  <a:pt x="1500159" y="496398"/>
                </a:lnTo>
                <a:lnTo>
                  <a:pt x="1500976" y="496409"/>
                </a:lnTo>
                <a:lnTo>
                  <a:pt x="1500901" y="501890"/>
                </a:lnTo>
                <a:lnTo>
                  <a:pt x="1502635" y="501890"/>
                </a:lnTo>
                <a:lnTo>
                  <a:pt x="1500974" y="496162"/>
                </a:lnTo>
                <a:close/>
              </a:path>
              <a:path w="1882775" h="819785">
                <a:moveTo>
                  <a:pt x="1493446" y="496306"/>
                </a:moveTo>
                <a:lnTo>
                  <a:pt x="1493372" y="501787"/>
                </a:lnTo>
                <a:lnTo>
                  <a:pt x="1495050" y="496568"/>
                </a:lnTo>
                <a:lnTo>
                  <a:pt x="1494268" y="496317"/>
                </a:lnTo>
                <a:lnTo>
                  <a:pt x="1493446" y="496306"/>
                </a:lnTo>
                <a:close/>
              </a:path>
              <a:path w="1882775" h="819785">
                <a:moveTo>
                  <a:pt x="1494268" y="496317"/>
                </a:moveTo>
                <a:lnTo>
                  <a:pt x="1495050" y="496568"/>
                </a:lnTo>
                <a:lnTo>
                  <a:pt x="1493372" y="501787"/>
                </a:lnTo>
                <a:lnTo>
                  <a:pt x="1500871" y="501787"/>
                </a:lnTo>
                <a:lnTo>
                  <a:pt x="1499375" y="496625"/>
                </a:lnTo>
                <a:lnTo>
                  <a:pt x="1500159" y="496398"/>
                </a:lnTo>
                <a:lnTo>
                  <a:pt x="1494268" y="496317"/>
                </a:lnTo>
                <a:close/>
              </a:path>
              <a:path w="1882775" h="819785">
                <a:moveTo>
                  <a:pt x="1486265" y="493750"/>
                </a:moveTo>
                <a:lnTo>
                  <a:pt x="1484587" y="498970"/>
                </a:lnTo>
                <a:lnTo>
                  <a:pt x="1487598" y="494387"/>
                </a:lnTo>
                <a:lnTo>
                  <a:pt x="1486975" y="493978"/>
                </a:lnTo>
                <a:lnTo>
                  <a:pt x="1486265" y="493750"/>
                </a:lnTo>
                <a:close/>
              </a:path>
              <a:path w="1882775" h="819785">
                <a:moveTo>
                  <a:pt x="1486975" y="493978"/>
                </a:moveTo>
                <a:lnTo>
                  <a:pt x="1487598" y="494387"/>
                </a:lnTo>
                <a:lnTo>
                  <a:pt x="1484587" y="498970"/>
                </a:lnTo>
                <a:lnTo>
                  <a:pt x="1493410" y="498970"/>
                </a:lnTo>
                <a:lnTo>
                  <a:pt x="1493446" y="496306"/>
                </a:lnTo>
                <a:lnTo>
                  <a:pt x="1494233" y="496306"/>
                </a:lnTo>
                <a:lnTo>
                  <a:pt x="1486975" y="493978"/>
                </a:lnTo>
                <a:close/>
              </a:path>
              <a:path w="1882775" h="819785">
                <a:moveTo>
                  <a:pt x="1494233" y="496306"/>
                </a:moveTo>
                <a:lnTo>
                  <a:pt x="1493446" y="496306"/>
                </a:lnTo>
                <a:lnTo>
                  <a:pt x="1494268" y="496317"/>
                </a:lnTo>
                <a:close/>
              </a:path>
              <a:path w="1882775" h="819785">
                <a:moveTo>
                  <a:pt x="1486627" y="493750"/>
                </a:moveTo>
                <a:lnTo>
                  <a:pt x="1486265" y="493750"/>
                </a:lnTo>
                <a:lnTo>
                  <a:pt x="1486975" y="493978"/>
                </a:lnTo>
                <a:lnTo>
                  <a:pt x="1486627" y="493750"/>
                </a:lnTo>
                <a:close/>
              </a:path>
              <a:path w="1882775" h="819785">
                <a:moveTo>
                  <a:pt x="1477559" y="487806"/>
                </a:moveTo>
                <a:lnTo>
                  <a:pt x="1474548" y="492389"/>
                </a:lnTo>
                <a:lnTo>
                  <a:pt x="1478734" y="488844"/>
                </a:lnTo>
                <a:lnTo>
                  <a:pt x="1478221" y="488240"/>
                </a:lnTo>
                <a:lnTo>
                  <a:pt x="1477559" y="487806"/>
                </a:lnTo>
                <a:close/>
              </a:path>
              <a:path w="1882775" h="819785">
                <a:moveTo>
                  <a:pt x="1478221" y="488240"/>
                </a:moveTo>
                <a:lnTo>
                  <a:pt x="1478734" y="488844"/>
                </a:lnTo>
                <a:lnTo>
                  <a:pt x="1474548" y="492389"/>
                </a:lnTo>
                <a:lnTo>
                  <a:pt x="1484551" y="492389"/>
                </a:lnTo>
                <a:lnTo>
                  <a:pt x="1478221" y="488240"/>
                </a:lnTo>
                <a:close/>
              </a:path>
              <a:path w="1882775" h="819785">
                <a:moveTo>
                  <a:pt x="1477852" y="487806"/>
                </a:moveTo>
                <a:lnTo>
                  <a:pt x="1477559" y="487806"/>
                </a:lnTo>
                <a:lnTo>
                  <a:pt x="1478221" y="488240"/>
                </a:lnTo>
                <a:lnTo>
                  <a:pt x="1477852" y="487806"/>
                </a:lnTo>
                <a:close/>
              </a:path>
              <a:path w="1882775" h="819785">
                <a:moveTo>
                  <a:pt x="1518038" y="493670"/>
                </a:moveTo>
                <a:lnTo>
                  <a:pt x="1521157" y="498945"/>
                </a:lnTo>
                <a:lnTo>
                  <a:pt x="1521555" y="498710"/>
                </a:lnTo>
                <a:lnTo>
                  <a:pt x="1521830" y="498511"/>
                </a:lnTo>
                <a:lnTo>
                  <a:pt x="1526800" y="494163"/>
                </a:lnTo>
                <a:lnTo>
                  <a:pt x="1518470" y="494163"/>
                </a:lnTo>
                <a:lnTo>
                  <a:pt x="1518038" y="493670"/>
                </a:lnTo>
                <a:close/>
              </a:path>
              <a:path w="1882775" h="819785">
                <a:moveTo>
                  <a:pt x="1515679" y="489443"/>
                </a:moveTo>
                <a:lnTo>
                  <a:pt x="1518038" y="493670"/>
                </a:lnTo>
                <a:lnTo>
                  <a:pt x="1518470" y="494163"/>
                </a:lnTo>
                <a:lnTo>
                  <a:pt x="1515679" y="489443"/>
                </a:lnTo>
                <a:close/>
              </a:path>
              <a:path w="1882775" h="819785">
                <a:moveTo>
                  <a:pt x="1532196" y="489443"/>
                </a:moveTo>
                <a:lnTo>
                  <a:pt x="1515679" y="489443"/>
                </a:lnTo>
                <a:lnTo>
                  <a:pt x="1518470" y="494163"/>
                </a:lnTo>
                <a:lnTo>
                  <a:pt x="1526800" y="494163"/>
                </a:lnTo>
                <a:lnTo>
                  <a:pt x="1532196" y="489443"/>
                </a:lnTo>
                <a:close/>
              </a:path>
              <a:path w="1882775" h="819785">
                <a:moveTo>
                  <a:pt x="1525898" y="480379"/>
                </a:moveTo>
                <a:lnTo>
                  <a:pt x="1514854" y="490040"/>
                </a:lnTo>
                <a:lnTo>
                  <a:pt x="1518038" y="493670"/>
                </a:lnTo>
                <a:lnTo>
                  <a:pt x="1515575" y="489505"/>
                </a:lnTo>
                <a:lnTo>
                  <a:pt x="1532196" y="489443"/>
                </a:lnTo>
                <a:lnTo>
                  <a:pt x="1533548" y="488260"/>
                </a:lnTo>
                <a:lnTo>
                  <a:pt x="1537133" y="484283"/>
                </a:lnTo>
                <a:lnTo>
                  <a:pt x="1529765" y="484283"/>
                </a:lnTo>
                <a:lnTo>
                  <a:pt x="1525675" y="480627"/>
                </a:lnTo>
                <a:lnTo>
                  <a:pt x="1525898" y="480379"/>
                </a:lnTo>
                <a:close/>
              </a:path>
              <a:path w="1882775" h="819785">
                <a:moveTo>
                  <a:pt x="1526149" y="480159"/>
                </a:moveTo>
                <a:lnTo>
                  <a:pt x="1525898" y="480379"/>
                </a:lnTo>
                <a:lnTo>
                  <a:pt x="1525675" y="480627"/>
                </a:lnTo>
                <a:lnTo>
                  <a:pt x="1529765" y="484283"/>
                </a:lnTo>
                <a:lnTo>
                  <a:pt x="1526149" y="480159"/>
                </a:lnTo>
                <a:close/>
              </a:path>
              <a:path w="1882775" h="819785">
                <a:moveTo>
                  <a:pt x="1540831" y="480159"/>
                </a:moveTo>
                <a:lnTo>
                  <a:pt x="1526149" y="480159"/>
                </a:lnTo>
                <a:lnTo>
                  <a:pt x="1529765" y="484283"/>
                </a:lnTo>
                <a:lnTo>
                  <a:pt x="1537133" y="484283"/>
                </a:lnTo>
                <a:lnTo>
                  <a:pt x="1540831" y="480159"/>
                </a:lnTo>
                <a:close/>
              </a:path>
              <a:path w="1882775" h="819785">
                <a:moveTo>
                  <a:pt x="1542707" y="461636"/>
                </a:moveTo>
                <a:lnTo>
                  <a:pt x="1525898" y="480379"/>
                </a:lnTo>
                <a:lnTo>
                  <a:pt x="1526149" y="480159"/>
                </a:lnTo>
                <a:lnTo>
                  <a:pt x="1540831" y="480159"/>
                </a:lnTo>
                <a:lnTo>
                  <a:pt x="1550821" y="469020"/>
                </a:lnTo>
                <a:lnTo>
                  <a:pt x="1542707" y="461636"/>
                </a:lnTo>
                <a:close/>
              </a:path>
              <a:path w="1882775" h="819785">
                <a:moveTo>
                  <a:pt x="1589820" y="423054"/>
                </a:moveTo>
                <a:lnTo>
                  <a:pt x="1554535" y="448669"/>
                </a:lnTo>
                <a:lnTo>
                  <a:pt x="1562648" y="456052"/>
                </a:lnTo>
                <a:lnTo>
                  <a:pt x="1572126" y="445662"/>
                </a:lnTo>
                <a:lnTo>
                  <a:pt x="1568668" y="441314"/>
                </a:lnTo>
                <a:lnTo>
                  <a:pt x="1577679" y="441314"/>
                </a:lnTo>
                <a:lnTo>
                  <a:pt x="1582452" y="437654"/>
                </a:lnTo>
                <a:lnTo>
                  <a:pt x="1582207" y="437654"/>
                </a:lnTo>
                <a:lnTo>
                  <a:pt x="1579962" y="432652"/>
                </a:lnTo>
                <a:lnTo>
                  <a:pt x="1589251" y="432652"/>
                </a:lnTo>
                <a:lnTo>
                  <a:pt x="1588746" y="428718"/>
                </a:lnTo>
                <a:lnTo>
                  <a:pt x="1590546" y="428718"/>
                </a:lnTo>
                <a:lnTo>
                  <a:pt x="1589820" y="423054"/>
                </a:lnTo>
                <a:close/>
              </a:path>
              <a:path w="1882775" h="819785">
                <a:moveTo>
                  <a:pt x="1568668" y="441314"/>
                </a:moveTo>
                <a:lnTo>
                  <a:pt x="1572010" y="445662"/>
                </a:lnTo>
                <a:lnTo>
                  <a:pt x="1572396" y="445366"/>
                </a:lnTo>
                <a:lnTo>
                  <a:pt x="1572724" y="445006"/>
                </a:lnTo>
                <a:lnTo>
                  <a:pt x="1568668" y="441314"/>
                </a:lnTo>
                <a:close/>
              </a:path>
              <a:path w="1882775" h="819785">
                <a:moveTo>
                  <a:pt x="1572396" y="445366"/>
                </a:moveTo>
                <a:lnTo>
                  <a:pt x="1572010" y="445662"/>
                </a:lnTo>
                <a:lnTo>
                  <a:pt x="1572396" y="445366"/>
                </a:lnTo>
                <a:close/>
              </a:path>
              <a:path w="1882775" h="819785">
                <a:moveTo>
                  <a:pt x="1577679" y="441314"/>
                </a:moveTo>
                <a:lnTo>
                  <a:pt x="1568668" y="441314"/>
                </a:lnTo>
                <a:lnTo>
                  <a:pt x="1572724" y="445006"/>
                </a:lnTo>
                <a:lnTo>
                  <a:pt x="1572396" y="445366"/>
                </a:lnTo>
                <a:lnTo>
                  <a:pt x="1577679" y="441314"/>
                </a:lnTo>
                <a:close/>
              </a:path>
              <a:path w="1882775" h="819785">
                <a:moveTo>
                  <a:pt x="1579962" y="432652"/>
                </a:moveTo>
                <a:lnTo>
                  <a:pt x="1582207" y="437654"/>
                </a:lnTo>
                <a:lnTo>
                  <a:pt x="1582805" y="437383"/>
                </a:lnTo>
                <a:lnTo>
                  <a:pt x="1583304" y="437000"/>
                </a:lnTo>
                <a:lnTo>
                  <a:pt x="1579962" y="432652"/>
                </a:lnTo>
                <a:close/>
              </a:path>
              <a:path w="1882775" h="819785">
                <a:moveTo>
                  <a:pt x="1582794" y="437391"/>
                </a:moveTo>
                <a:lnTo>
                  <a:pt x="1582207" y="437654"/>
                </a:lnTo>
                <a:lnTo>
                  <a:pt x="1582452" y="437654"/>
                </a:lnTo>
                <a:lnTo>
                  <a:pt x="1582794" y="437391"/>
                </a:lnTo>
                <a:close/>
              </a:path>
              <a:path w="1882775" h="819785">
                <a:moveTo>
                  <a:pt x="1589251" y="432652"/>
                </a:moveTo>
                <a:lnTo>
                  <a:pt x="1579962" y="432652"/>
                </a:lnTo>
                <a:lnTo>
                  <a:pt x="1583304" y="437000"/>
                </a:lnTo>
                <a:lnTo>
                  <a:pt x="1582794" y="437391"/>
                </a:lnTo>
                <a:lnTo>
                  <a:pt x="1590019" y="434156"/>
                </a:lnTo>
                <a:lnTo>
                  <a:pt x="1589443" y="434156"/>
                </a:lnTo>
                <a:lnTo>
                  <a:pt x="1589251" y="432652"/>
                </a:lnTo>
                <a:close/>
              </a:path>
              <a:path w="1882775" h="819785">
                <a:moveTo>
                  <a:pt x="1588746" y="428718"/>
                </a:moveTo>
                <a:lnTo>
                  <a:pt x="1589443" y="434156"/>
                </a:lnTo>
                <a:lnTo>
                  <a:pt x="1590250" y="434052"/>
                </a:lnTo>
                <a:lnTo>
                  <a:pt x="1590992" y="433720"/>
                </a:lnTo>
                <a:lnTo>
                  <a:pt x="1588746" y="428718"/>
                </a:lnTo>
                <a:close/>
              </a:path>
              <a:path w="1882775" h="819785">
                <a:moveTo>
                  <a:pt x="1590250" y="434052"/>
                </a:moveTo>
                <a:lnTo>
                  <a:pt x="1589443" y="434156"/>
                </a:lnTo>
                <a:lnTo>
                  <a:pt x="1590019" y="434156"/>
                </a:lnTo>
                <a:lnTo>
                  <a:pt x="1590250" y="434052"/>
                </a:lnTo>
                <a:close/>
              </a:path>
              <a:path w="1882775" h="819785">
                <a:moveTo>
                  <a:pt x="1590546" y="428718"/>
                </a:moveTo>
                <a:lnTo>
                  <a:pt x="1588746" y="428718"/>
                </a:lnTo>
                <a:lnTo>
                  <a:pt x="1590992" y="433720"/>
                </a:lnTo>
                <a:lnTo>
                  <a:pt x="1590250" y="434052"/>
                </a:lnTo>
                <a:lnTo>
                  <a:pt x="1591214" y="433929"/>
                </a:lnTo>
                <a:lnTo>
                  <a:pt x="1590546" y="428718"/>
                </a:lnTo>
                <a:close/>
              </a:path>
              <a:path w="1882775" h="819785">
                <a:moveTo>
                  <a:pt x="1631625" y="440651"/>
                </a:moveTo>
                <a:lnTo>
                  <a:pt x="1623885" y="440651"/>
                </a:lnTo>
                <a:lnTo>
                  <a:pt x="1620570" y="445020"/>
                </a:lnTo>
                <a:lnTo>
                  <a:pt x="1633798" y="458378"/>
                </a:lnTo>
                <a:lnTo>
                  <a:pt x="1634851" y="459464"/>
                </a:lnTo>
                <a:lnTo>
                  <a:pt x="1642729" y="451830"/>
                </a:lnTo>
                <a:lnTo>
                  <a:pt x="1641580" y="450647"/>
                </a:lnTo>
                <a:lnTo>
                  <a:pt x="1631625" y="440651"/>
                </a:lnTo>
                <a:close/>
              </a:path>
              <a:path w="1882775" h="819785">
                <a:moveTo>
                  <a:pt x="1620265" y="444789"/>
                </a:moveTo>
                <a:lnTo>
                  <a:pt x="1620495" y="445020"/>
                </a:lnTo>
                <a:lnTo>
                  <a:pt x="1620265" y="444789"/>
                </a:lnTo>
                <a:close/>
              </a:path>
              <a:path w="1882775" h="819785">
                <a:moveTo>
                  <a:pt x="1623885" y="440651"/>
                </a:moveTo>
                <a:lnTo>
                  <a:pt x="1619994" y="444516"/>
                </a:lnTo>
                <a:lnTo>
                  <a:pt x="1620265" y="444789"/>
                </a:lnTo>
                <a:lnTo>
                  <a:pt x="1620570" y="445020"/>
                </a:lnTo>
                <a:lnTo>
                  <a:pt x="1623885" y="440651"/>
                </a:lnTo>
                <a:close/>
              </a:path>
              <a:path w="1882775" h="819785">
                <a:moveTo>
                  <a:pt x="1610991" y="437770"/>
                </a:moveTo>
                <a:lnTo>
                  <a:pt x="1620265" y="444789"/>
                </a:lnTo>
                <a:lnTo>
                  <a:pt x="1619994" y="444516"/>
                </a:lnTo>
                <a:lnTo>
                  <a:pt x="1623885" y="440651"/>
                </a:lnTo>
                <a:lnTo>
                  <a:pt x="1631625" y="440651"/>
                </a:lnTo>
                <a:lnTo>
                  <a:pt x="1629001" y="438015"/>
                </a:lnTo>
                <a:lnTo>
                  <a:pt x="1611514" y="438015"/>
                </a:lnTo>
                <a:lnTo>
                  <a:pt x="1610991" y="437770"/>
                </a:lnTo>
                <a:close/>
              </a:path>
              <a:path w="1882775" h="819785">
                <a:moveTo>
                  <a:pt x="1613845" y="433053"/>
                </a:moveTo>
                <a:lnTo>
                  <a:pt x="1610531" y="437422"/>
                </a:lnTo>
                <a:lnTo>
                  <a:pt x="1610991" y="437770"/>
                </a:lnTo>
                <a:lnTo>
                  <a:pt x="1611514" y="438015"/>
                </a:lnTo>
                <a:lnTo>
                  <a:pt x="1613845" y="433053"/>
                </a:lnTo>
                <a:close/>
              </a:path>
              <a:path w="1882775" h="819785">
                <a:moveTo>
                  <a:pt x="1622933" y="433053"/>
                </a:moveTo>
                <a:lnTo>
                  <a:pt x="1613845" y="433053"/>
                </a:lnTo>
                <a:lnTo>
                  <a:pt x="1611514" y="438015"/>
                </a:lnTo>
                <a:lnTo>
                  <a:pt x="1629001" y="438015"/>
                </a:lnTo>
                <a:lnTo>
                  <a:pt x="1627595" y="436604"/>
                </a:lnTo>
                <a:lnTo>
                  <a:pt x="1627199" y="436281"/>
                </a:lnTo>
                <a:lnTo>
                  <a:pt x="1622933" y="433053"/>
                </a:lnTo>
                <a:close/>
              </a:path>
              <a:path w="1882775" h="819785">
                <a:moveTo>
                  <a:pt x="1609966" y="425179"/>
                </a:moveTo>
                <a:lnTo>
                  <a:pt x="1605302" y="435104"/>
                </a:lnTo>
                <a:lnTo>
                  <a:pt x="1610991" y="437770"/>
                </a:lnTo>
                <a:lnTo>
                  <a:pt x="1610531" y="437422"/>
                </a:lnTo>
                <a:lnTo>
                  <a:pt x="1613845" y="433053"/>
                </a:lnTo>
                <a:lnTo>
                  <a:pt x="1622933" y="433053"/>
                </a:lnTo>
                <a:lnTo>
                  <a:pt x="1616853" y="428451"/>
                </a:lnTo>
                <a:lnTo>
                  <a:pt x="1616525" y="428254"/>
                </a:lnTo>
                <a:lnTo>
                  <a:pt x="1609966" y="425179"/>
                </a:lnTo>
                <a:close/>
              </a:path>
              <a:path w="1882775" h="819785">
                <a:moveTo>
                  <a:pt x="1654958" y="464419"/>
                </a:moveTo>
                <a:lnTo>
                  <a:pt x="1680974" y="497514"/>
                </a:lnTo>
                <a:lnTo>
                  <a:pt x="1684107" y="489449"/>
                </a:lnTo>
                <a:lnTo>
                  <a:pt x="1675337" y="489449"/>
                </a:lnTo>
                <a:lnTo>
                  <a:pt x="1677322" y="484339"/>
                </a:lnTo>
                <a:lnTo>
                  <a:pt x="1677588" y="484339"/>
                </a:lnTo>
                <a:lnTo>
                  <a:pt x="1673688" y="481644"/>
                </a:lnTo>
                <a:lnTo>
                  <a:pt x="1664043" y="481644"/>
                </a:lnTo>
                <a:lnTo>
                  <a:pt x="1667165" y="477136"/>
                </a:lnTo>
                <a:lnTo>
                  <a:pt x="1667311" y="477136"/>
                </a:lnTo>
                <a:lnTo>
                  <a:pt x="1654958" y="464419"/>
                </a:lnTo>
                <a:close/>
              </a:path>
              <a:path w="1882775" h="819785">
                <a:moveTo>
                  <a:pt x="1677322" y="484339"/>
                </a:moveTo>
                <a:lnTo>
                  <a:pt x="1675337" y="489449"/>
                </a:lnTo>
                <a:lnTo>
                  <a:pt x="1678460" y="484941"/>
                </a:lnTo>
                <a:lnTo>
                  <a:pt x="1677927" y="484573"/>
                </a:lnTo>
                <a:lnTo>
                  <a:pt x="1677322" y="484339"/>
                </a:lnTo>
                <a:close/>
              </a:path>
              <a:path w="1882775" h="819785">
                <a:moveTo>
                  <a:pt x="1677927" y="484573"/>
                </a:moveTo>
                <a:lnTo>
                  <a:pt x="1678460" y="484941"/>
                </a:lnTo>
                <a:lnTo>
                  <a:pt x="1675337" y="489449"/>
                </a:lnTo>
                <a:lnTo>
                  <a:pt x="1684107" y="489449"/>
                </a:lnTo>
                <a:lnTo>
                  <a:pt x="1684944" y="487293"/>
                </a:lnTo>
                <a:lnTo>
                  <a:pt x="1677927" y="484573"/>
                </a:lnTo>
                <a:close/>
              </a:path>
              <a:path w="1882775" h="819785">
                <a:moveTo>
                  <a:pt x="1677588" y="484339"/>
                </a:moveTo>
                <a:lnTo>
                  <a:pt x="1677322" y="484339"/>
                </a:lnTo>
                <a:lnTo>
                  <a:pt x="1677927" y="484573"/>
                </a:lnTo>
                <a:lnTo>
                  <a:pt x="1677588" y="484339"/>
                </a:lnTo>
                <a:close/>
              </a:path>
              <a:path w="1882775" h="819785">
                <a:moveTo>
                  <a:pt x="1667165" y="477136"/>
                </a:moveTo>
                <a:lnTo>
                  <a:pt x="1664043" y="481644"/>
                </a:lnTo>
                <a:lnTo>
                  <a:pt x="1667982" y="477827"/>
                </a:lnTo>
                <a:lnTo>
                  <a:pt x="1667607" y="477442"/>
                </a:lnTo>
                <a:lnTo>
                  <a:pt x="1667165" y="477136"/>
                </a:lnTo>
                <a:close/>
              </a:path>
              <a:path w="1882775" h="819785">
                <a:moveTo>
                  <a:pt x="1667607" y="477442"/>
                </a:moveTo>
                <a:lnTo>
                  <a:pt x="1667982" y="477827"/>
                </a:lnTo>
                <a:lnTo>
                  <a:pt x="1664043" y="481644"/>
                </a:lnTo>
                <a:lnTo>
                  <a:pt x="1673688" y="481644"/>
                </a:lnTo>
                <a:lnTo>
                  <a:pt x="1667607" y="477442"/>
                </a:lnTo>
                <a:close/>
              </a:path>
              <a:path w="1882775" h="819785">
                <a:moveTo>
                  <a:pt x="1667311" y="477136"/>
                </a:moveTo>
                <a:lnTo>
                  <a:pt x="1667165" y="477136"/>
                </a:lnTo>
                <a:lnTo>
                  <a:pt x="1667607" y="477442"/>
                </a:lnTo>
                <a:lnTo>
                  <a:pt x="1667311" y="477136"/>
                </a:lnTo>
                <a:close/>
              </a:path>
              <a:path w="1882775" h="819785">
                <a:moveTo>
                  <a:pt x="1699998" y="486768"/>
                </a:moveTo>
                <a:lnTo>
                  <a:pt x="1699237" y="486913"/>
                </a:lnTo>
                <a:lnTo>
                  <a:pt x="1701291" y="497682"/>
                </a:lnTo>
                <a:lnTo>
                  <a:pt x="1703161" y="497326"/>
                </a:lnTo>
                <a:lnTo>
                  <a:pt x="1703588" y="497190"/>
                </a:lnTo>
                <a:lnTo>
                  <a:pt x="1714340" y="492215"/>
                </a:lnTo>
                <a:lnTo>
                  <a:pt x="1714661" y="492026"/>
                </a:lnTo>
                <a:lnTo>
                  <a:pt x="1701691" y="492026"/>
                </a:lnTo>
                <a:lnTo>
                  <a:pt x="1699384" y="487052"/>
                </a:lnTo>
                <a:lnTo>
                  <a:pt x="1699998" y="486768"/>
                </a:lnTo>
                <a:close/>
              </a:path>
              <a:path w="1882775" h="819785">
                <a:moveTo>
                  <a:pt x="1700664" y="486641"/>
                </a:moveTo>
                <a:lnTo>
                  <a:pt x="1699998" y="486768"/>
                </a:lnTo>
                <a:lnTo>
                  <a:pt x="1699384" y="487052"/>
                </a:lnTo>
                <a:lnTo>
                  <a:pt x="1701691" y="492026"/>
                </a:lnTo>
                <a:lnTo>
                  <a:pt x="1700664" y="486641"/>
                </a:lnTo>
                <a:close/>
              </a:path>
              <a:path w="1882775" h="819785">
                <a:moveTo>
                  <a:pt x="1711205" y="486641"/>
                </a:moveTo>
                <a:lnTo>
                  <a:pt x="1700664" y="486641"/>
                </a:lnTo>
                <a:lnTo>
                  <a:pt x="1701691" y="492026"/>
                </a:lnTo>
                <a:lnTo>
                  <a:pt x="1714661" y="492026"/>
                </a:lnTo>
                <a:lnTo>
                  <a:pt x="1721220" y="487382"/>
                </a:lnTo>
                <a:lnTo>
                  <a:pt x="1711730" y="487382"/>
                </a:lnTo>
                <a:lnTo>
                  <a:pt x="1711205" y="486641"/>
                </a:lnTo>
                <a:close/>
              </a:path>
              <a:path w="1882775" h="819785">
                <a:moveTo>
                  <a:pt x="1709424" y="482407"/>
                </a:moveTo>
                <a:lnTo>
                  <a:pt x="1708968" y="482618"/>
                </a:lnTo>
                <a:lnTo>
                  <a:pt x="1708558" y="482909"/>
                </a:lnTo>
                <a:lnTo>
                  <a:pt x="1711730" y="487382"/>
                </a:lnTo>
                <a:lnTo>
                  <a:pt x="1709424" y="482407"/>
                </a:lnTo>
                <a:close/>
              </a:path>
              <a:path w="1882775" h="819785">
                <a:moveTo>
                  <a:pt x="1728193" y="482407"/>
                </a:moveTo>
                <a:lnTo>
                  <a:pt x="1709424" y="482407"/>
                </a:lnTo>
                <a:lnTo>
                  <a:pt x="1711730" y="487382"/>
                </a:lnTo>
                <a:lnTo>
                  <a:pt x="1721220" y="487382"/>
                </a:lnTo>
                <a:lnTo>
                  <a:pt x="1727645" y="482832"/>
                </a:lnTo>
                <a:lnTo>
                  <a:pt x="1728193" y="482407"/>
                </a:lnTo>
                <a:close/>
              </a:path>
              <a:path w="1882775" h="819785">
                <a:moveTo>
                  <a:pt x="1708968" y="482618"/>
                </a:moveTo>
                <a:lnTo>
                  <a:pt x="1699998" y="486768"/>
                </a:lnTo>
                <a:lnTo>
                  <a:pt x="1700664" y="486641"/>
                </a:lnTo>
                <a:lnTo>
                  <a:pt x="1711205" y="486641"/>
                </a:lnTo>
                <a:lnTo>
                  <a:pt x="1708558" y="482909"/>
                </a:lnTo>
                <a:lnTo>
                  <a:pt x="1708968" y="482618"/>
                </a:lnTo>
                <a:close/>
              </a:path>
              <a:path w="1882775" h="819785">
                <a:moveTo>
                  <a:pt x="1721006" y="474100"/>
                </a:moveTo>
                <a:lnTo>
                  <a:pt x="1708968" y="482618"/>
                </a:lnTo>
                <a:lnTo>
                  <a:pt x="1709424" y="482407"/>
                </a:lnTo>
                <a:lnTo>
                  <a:pt x="1728193" y="482407"/>
                </a:lnTo>
                <a:lnTo>
                  <a:pt x="1733231" y="478502"/>
                </a:lnTo>
                <a:lnTo>
                  <a:pt x="1724280" y="478502"/>
                </a:lnTo>
                <a:lnTo>
                  <a:pt x="1720914" y="474171"/>
                </a:lnTo>
                <a:close/>
              </a:path>
              <a:path w="1882775" h="819785">
                <a:moveTo>
                  <a:pt x="1721107" y="474029"/>
                </a:moveTo>
                <a:lnTo>
                  <a:pt x="1720914" y="474171"/>
                </a:lnTo>
                <a:lnTo>
                  <a:pt x="1724280" y="478502"/>
                </a:lnTo>
                <a:lnTo>
                  <a:pt x="1721107" y="474029"/>
                </a:lnTo>
                <a:close/>
              </a:path>
              <a:path w="1882775" h="819785">
                <a:moveTo>
                  <a:pt x="1736903" y="474029"/>
                </a:moveTo>
                <a:lnTo>
                  <a:pt x="1721107" y="474029"/>
                </a:lnTo>
                <a:lnTo>
                  <a:pt x="1724280" y="478502"/>
                </a:lnTo>
                <a:lnTo>
                  <a:pt x="1733231" y="478502"/>
                </a:lnTo>
                <a:lnTo>
                  <a:pt x="1737691" y="475043"/>
                </a:lnTo>
                <a:lnTo>
                  <a:pt x="1736903" y="474029"/>
                </a:lnTo>
                <a:close/>
              </a:path>
              <a:path w="1882775" h="819785">
                <a:moveTo>
                  <a:pt x="1730961" y="466383"/>
                </a:moveTo>
                <a:lnTo>
                  <a:pt x="1721006" y="474100"/>
                </a:lnTo>
                <a:lnTo>
                  <a:pt x="1736903" y="474029"/>
                </a:lnTo>
                <a:lnTo>
                  <a:pt x="1730961" y="466383"/>
                </a:lnTo>
                <a:close/>
              </a:path>
              <a:path w="1882775" h="819785">
                <a:moveTo>
                  <a:pt x="1782409" y="435549"/>
                </a:moveTo>
                <a:lnTo>
                  <a:pt x="1744835" y="455627"/>
                </a:lnTo>
                <a:lnTo>
                  <a:pt x="1751565" y="464288"/>
                </a:lnTo>
                <a:lnTo>
                  <a:pt x="1768072" y="451491"/>
                </a:lnTo>
                <a:lnTo>
                  <a:pt x="1767718" y="451491"/>
                </a:lnTo>
                <a:lnTo>
                  <a:pt x="1765692" y="446396"/>
                </a:lnTo>
                <a:lnTo>
                  <a:pt x="1777668" y="446396"/>
                </a:lnTo>
                <a:lnTo>
                  <a:pt x="1776987" y="441916"/>
                </a:lnTo>
                <a:lnTo>
                  <a:pt x="1783376" y="441916"/>
                </a:lnTo>
                <a:lnTo>
                  <a:pt x="1782409" y="435549"/>
                </a:lnTo>
                <a:close/>
              </a:path>
              <a:path w="1882775" h="819785">
                <a:moveTo>
                  <a:pt x="1765692" y="446396"/>
                </a:moveTo>
                <a:lnTo>
                  <a:pt x="1767718" y="451491"/>
                </a:lnTo>
                <a:lnTo>
                  <a:pt x="1768442" y="451204"/>
                </a:lnTo>
                <a:lnTo>
                  <a:pt x="1769057" y="450727"/>
                </a:lnTo>
                <a:lnTo>
                  <a:pt x="1765692" y="446396"/>
                </a:lnTo>
                <a:close/>
              </a:path>
              <a:path w="1882775" h="819785">
                <a:moveTo>
                  <a:pt x="1768442" y="451204"/>
                </a:moveTo>
                <a:lnTo>
                  <a:pt x="1767718" y="451491"/>
                </a:lnTo>
                <a:lnTo>
                  <a:pt x="1768072" y="451491"/>
                </a:lnTo>
                <a:lnTo>
                  <a:pt x="1768442" y="451204"/>
                </a:lnTo>
                <a:close/>
              </a:path>
              <a:path w="1882775" h="819785">
                <a:moveTo>
                  <a:pt x="1777668" y="446396"/>
                </a:moveTo>
                <a:lnTo>
                  <a:pt x="1765692" y="446396"/>
                </a:lnTo>
                <a:lnTo>
                  <a:pt x="1769057" y="450727"/>
                </a:lnTo>
                <a:lnTo>
                  <a:pt x="1768442" y="451204"/>
                </a:lnTo>
                <a:lnTo>
                  <a:pt x="1778193" y="447335"/>
                </a:lnTo>
                <a:lnTo>
                  <a:pt x="1777810" y="447335"/>
                </a:lnTo>
                <a:lnTo>
                  <a:pt x="1777668" y="446396"/>
                </a:lnTo>
                <a:close/>
              </a:path>
              <a:path w="1882775" h="819785">
                <a:moveTo>
                  <a:pt x="1776987" y="441916"/>
                </a:moveTo>
                <a:lnTo>
                  <a:pt x="1777810" y="447335"/>
                </a:lnTo>
                <a:lnTo>
                  <a:pt x="1778430" y="447241"/>
                </a:lnTo>
                <a:lnTo>
                  <a:pt x="1779013" y="447010"/>
                </a:lnTo>
                <a:lnTo>
                  <a:pt x="1776987" y="441916"/>
                </a:lnTo>
                <a:close/>
              </a:path>
              <a:path w="1882775" h="819785">
                <a:moveTo>
                  <a:pt x="1778430" y="447241"/>
                </a:moveTo>
                <a:lnTo>
                  <a:pt x="1777810" y="447335"/>
                </a:lnTo>
                <a:lnTo>
                  <a:pt x="1778193" y="447335"/>
                </a:lnTo>
                <a:lnTo>
                  <a:pt x="1778430" y="447241"/>
                </a:lnTo>
                <a:close/>
              </a:path>
              <a:path w="1882775" h="819785">
                <a:moveTo>
                  <a:pt x="1783376" y="441916"/>
                </a:moveTo>
                <a:lnTo>
                  <a:pt x="1776987" y="441916"/>
                </a:lnTo>
                <a:lnTo>
                  <a:pt x="1779013" y="447010"/>
                </a:lnTo>
                <a:lnTo>
                  <a:pt x="1778430" y="447241"/>
                </a:lnTo>
                <a:lnTo>
                  <a:pt x="1784056" y="446389"/>
                </a:lnTo>
                <a:lnTo>
                  <a:pt x="1783376" y="441916"/>
                </a:lnTo>
                <a:close/>
              </a:path>
              <a:path w="1882775" h="819785">
                <a:moveTo>
                  <a:pt x="1833757" y="451096"/>
                </a:moveTo>
                <a:lnTo>
                  <a:pt x="1822164" y="451096"/>
                </a:lnTo>
                <a:lnTo>
                  <a:pt x="1819782" y="456034"/>
                </a:lnTo>
                <a:lnTo>
                  <a:pt x="1834702" y="464046"/>
                </a:lnTo>
                <a:lnTo>
                  <a:pt x="1839897" y="454388"/>
                </a:lnTo>
                <a:lnTo>
                  <a:pt x="1833757" y="451096"/>
                </a:lnTo>
                <a:close/>
              </a:path>
              <a:path w="1882775" h="819785">
                <a:moveTo>
                  <a:pt x="1819673" y="455982"/>
                </a:moveTo>
                <a:close/>
              </a:path>
              <a:path w="1882775" h="819785">
                <a:moveTo>
                  <a:pt x="1822164" y="451096"/>
                </a:moveTo>
                <a:lnTo>
                  <a:pt x="1819567" y="455925"/>
                </a:lnTo>
                <a:lnTo>
                  <a:pt x="1819782" y="456034"/>
                </a:lnTo>
                <a:lnTo>
                  <a:pt x="1822164" y="451096"/>
                </a:lnTo>
                <a:close/>
              </a:path>
              <a:path w="1882775" h="819785">
                <a:moveTo>
                  <a:pt x="1806387" y="449588"/>
                </a:moveTo>
                <a:lnTo>
                  <a:pt x="1819673" y="455982"/>
                </a:lnTo>
                <a:lnTo>
                  <a:pt x="1822164" y="451096"/>
                </a:lnTo>
                <a:lnTo>
                  <a:pt x="1833757" y="451096"/>
                </a:lnTo>
                <a:lnTo>
                  <a:pt x="1831181" y="449715"/>
                </a:lnTo>
                <a:lnTo>
                  <a:pt x="1806824" y="449715"/>
                </a:lnTo>
                <a:lnTo>
                  <a:pt x="1806387" y="449588"/>
                </a:lnTo>
                <a:close/>
              </a:path>
              <a:path w="1882775" h="819785">
                <a:moveTo>
                  <a:pt x="1808360" y="444452"/>
                </a:moveTo>
                <a:lnTo>
                  <a:pt x="1805978" y="449391"/>
                </a:lnTo>
                <a:lnTo>
                  <a:pt x="1806387" y="449588"/>
                </a:lnTo>
                <a:lnTo>
                  <a:pt x="1806824" y="449715"/>
                </a:lnTo>
                <a:lnTo>
                  <a:pt x="1808360" y="444452"/>
                </a:lnTo>
                <a:close/>
              </a:path>
              <a:path w="1882775" h="819785">
                <a:moveTo>
                  <a:pt x="1821004" y="444452"/>
                </a:moveTo>
                <a:lnTo>
                  <a:pt x="1808360" y="444452"/>
                </a:lnTo>
                <a:lnTo>
                  <a:pt x="1806824" y="449715"/>
                </a:lnTo>
                <a:lnTo>
                  <a:pt x="1831181" y="449715"/>
                </a:lnTo>
                <a:lnTo>
                  <a:pt x="1824547" y="446157"/>
                </a:lnTo>
                <a:lnTo>
                  <a:pt x="1821004" y="444452"/>
                </a:lnTo>
                <a:close/>
              </a:path>
              <a:path w="1882775" h="819785">
                <a:moveTo>
                  <a:pt x="1802112" y="436922"/>
                </a:moveTo>
                <a:lnTo>
                  <a:pt x="1799039" y="447448"/>
                </a:lnTo>
                <a:lnTo>
                  <a:pt x="1806387" y="449588"/>
                </a:lnTo>
                <a:lnTo>
                  <a:pt x="1805978" y="449391"/>
                </a:lnTo>
                <a:lnTo>
                  <a:pt x="1808360" y="444452"/>
                </a:lnTo>
                <a:lnTo>
                  <a:pt x="1821004" y="444452"/>
                </a:lnTo>
                <a:lnTo>
                  <a:pt x="1810469" y="439383"/>
                </a:lnTo>
                <a:lnTo>
                  <a:pt x="1809896" y="439190"/>
                </a:lnTo>
                <a:lnTo>
                  <a:pt x="1802112" y="436922"/>
                </a:lnTo>
                <a:close/>
              </a:path>
              <a:path w="1882775" h="819785">
                <a:moveTo>
                  <a:pt x="1855367" y="462690"/>
                </a:moveTo>
                <a:lnTo>
                  <a:pt x="1850173" y="472348"/>
                </a:lnTo>
                <a:lnTo>
                  <a:pt x="1868911" y="482403"/>
                </a:lnTo>
                <a:lnTo>
                  <a:pt x="1869334" y="482566"/>
                </a:lnTo>
                <a:lnTo>
                  <a:pt x="1879816" y="485181"/>
                </a:lnTo>
                <a:lnTo>
                  <a:pt x="1881773" y="477358"/>
                </a:lnTo>
                <a:lnTo>
                  <a:pt x="1871107" y="477358"/>
                </a:lnTo>
                <a:lnTo>
                  <a:pt x="1872437" y="472040"/>
                </a:lnTo>
                <a:lnTo>
                  <a:pt x="1872792" y="472040"/>
                </a:lnTo>
                <a:lnTo>
                  <a:pt x="1855367" y="462690"/>
                </a:lnTo>
                <a:close/>
              </a:path>
              <a:path w="1882775" h="819785">
                <a:moveTo>
                  <a:pt x="1872437" y="472040"/>
                </a:moveTo>
                <a:lnTo>
                  <a:pt x="1871107" y="477358"/>
                </a:lnTo>
                <a:lnTo>
                  <a:pt x="1873704" y="472529"/>
                </a:lnTo>
                <a:lnTo>
                  <a:pt x="1873101" y="472205"/>
                </a:lnTo>
                <a:lnTo>
                  <a:pt x="1872437" y="472040"/>
                </a:lnTo>
                <a:close/>
              </a:path>
              <a:path w="1882775" h="819785">
                <a:moveTo>
                  <a:pt x="1873101" y="472205"/>
                </a:moveTo>
                <a:lnTo>
                  <a:pt x="1873704" y="472529"/>
                </a:lnTo>
                <a:lnTo>
                  <a:pt x="1871107" y="477358"/>
                </a:lnTo>
                <a:lnTo>
                  <a:pt x="1881773" y="477358"/>
                </a:lnTo>
                <a:lnTo>
                  <a:pt x="1882476" y="474545"/>
                </a:lnTo>
                <a:lnTo>
                  <a:pt x="1873101" y="472205"/>
                </a:lnTo>
                <a:close/>
              </a:path>
              <a:path w="1882775" h="819785">
                <a:moveTo>
                  <a:pt x="1872792" y="472040"/>
                </a:moveTo>
                <a:lnTo>
                  <a:pt x="1872437" y="472040"/>
                </a:lnTo>
                <a:lnTo>
                  <a:pt x="1873101" y="472205"/>
                </a:lnTo>
                <a:lnTo>
                  <a:pt x="1872792" y="472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4931862" y="3984499"/>
            <a:ext cx="1879600" cy="718185"/>
          </a:xfrm>
          <a:custGeom>
            <a:avLst/>
            <a:gdLst/>
            <a:ahLst/>
            <a:cxnLst/>
            <a:rect l="l" t="t" r="r" b="b"/>
            <a:pathLst>
              <a:path w="1879600" h="718185">
                <a:moveTo>
                  <a:pt x="52457" y="309960"/>
                </a:moveTo>
                <a:lnTo>
                  <a:pt x="42689" y="310098"/>
                </a:lnTo>
                <a:lnTo>
                  <a:pt x="42682" y="310560"/>
                </a:lnTo>
                <a:lnTo>
                  <a:pt x="41488" y="310560"/>
                </a:lnTo>
                <a:lnTo>
                  <a:pt x="41736" y="328089"/>
                </a:lnTo>
                <a:lnTo>
                  <a:pt x="42408" y="328100"/>
                </a:lnTo>
                <a:lnTo>
                  <a:pt x="42055" y="350695"/>
                </a:lnTo>
                <a:lnTo>
                  <a:pt x="42197" y="360740"/>
                </a:lnTo>
                <a:lnTo>
                  <a:pt x="42538" y="380292"/>
                </a:lnTo>
                <a:lnTo>
                  <a:pt x="53513" y="380100"/>
                </a:lnTo>
                <a:lnTo>
                  <a:pt x="53033" y="350695"/>
                </a:lnTo>
                <a:lnTo>
                  <a:pt x="52466" y="310560"/>
                </a:lnTo>
                <a:lnTo>
                  <a:pt x="42682" y="310560"/>
                </a:lnTo>
                <a:lnTo>
                  <a:pt x="41488" y="310542"/>
                </a:lnTo>
                <a:lnTo>
                  <a:pt x="52465" y="310542"/>
                </a:lnTo>
                <a:lnTo>
                  <a:pt x="52457" y="309960"/>
                </a:lnTo>
                <a:close/>
              </a:path>
              <a:path w="1879600" h="718185">
                <a:moveTo>
                  <a:pt x="30989" y="356345"/>
                </a:moveTo>
                <a:lnTo>
                  <a:pt x="0" y="356345"/>
                </a:lnTo>
                <a:lnTo>
                  <a:pt x="0" y="367308"/>
                </a:lnTo>
                <a:lnTo>
                  <a:pt x="37891" y="367308"/>
                </a:lnTo>
                <a:lnTo>
                  <a:pt x="39175" y="366783"/>
                </a:lnTo>
                <a:lnTo>
                  <a:pt x="41311" y="364683"/>
                </a:lnTo>
                <a:lnTo>
                  <a:pt x="41857" y="363409"/>
                </a:lnTo>
                <a:lnTo>
                  <a:pt x="41881" y="361827"/>
                </a:lnTo>
                <a:lnTo>
                  <a:pt x="36393" y="361827"/>
                </a:lnTo>
                <a:lnTo>
                  <a:pt x="30905" y="361741"/>
                </a:lnTo>
                <a:lnTo>
                  <a:pt x="30989" y="356345"/>
                </a:lnTo>
                <a:close/>
              </a:path>
              <a:path w="1879600" h="718185">
                <a:moveTo>
                  <a:pt x="31433" y="327929"/>
                </a:moveTo>
                <a:lnTo>
                  <a:pt x="30905" y="361741"/>
                </a:lnTo>
                <a:lnTo>
                  <a:pt x="36393" y="361827"/>
                </a:lnTo>
                <a:lnTo>
                  <a:pt x="36393" y="356345"/>
                </a:lnTo>
                <a:lnTo>
                  <a:pt x="41967" y="356345"/>
                </a:lnTo>
                <a:lnTo>
                  <a:pt x="42055" y="350695"/>
                </a:lnTo>
                <a:lnTo>
                  <a:pt x="41736" y="328089"/>
                </a:lnTo>
                <a:lnTo>
                  <a:pt x="31433" y="327929"/>
                </a:lnTo>
                <a:close/>
              </a:path>
              <a:path w="1879600" h="718185">
                <a:moveTo>
                  <a:pt x="41967" y="356345"/>
                </a:moveTo>
                <a:lnTo>
                  <a:pt x="36393" y="356345"/>
                </a:lnTo>
                <a:lnTo>
                  <a:pt x="36393" y="361827"/>
                </a:lnTo>
                <a:lnTo>
                  <a:pt x="41881" y="361827"/>
                </a:lnTo>
                <a:lnTo>
                  <a:pt x="41967" y="356345"/>
                </a:lnTo>
                <a:close/>
              </a:path>
              <a:path w="1879600" h="718185">
                <a:moveTo>
                  <a:pt x="41736" y="328089"/>
                </a:moveTo>
                <a:lnTo>
                  <a:pt x="42055" y="350695"/>
                </a:lnTo>
                <a:lnTo>
                  <a:pt x="42408" y="328100"/>
                </a:lnTo>
                <a:lnTo>
                  <a:pt x="41736" y="328089"/>
                </a:lnTo>
                <a:close/>
              </a:path>
              <a:path w="1879600" h="718185">
                <a:moveTo>
                  <a:pt x="42689" y="310098"/>
                </a:moveTo>
                <a:lnTo>
                  <a:pt x="41482" y="310115"/>
                </a:lnTo>
                <a:lnTo>
                  <a:pt x="41488" y="310542"/>
                </a:lnTo>
                <a:lnTo>
                  <a:pt x="42682" y="310560"/>
                </a:lnTo>
                <a:lnTo>
                  <a:pt x="42689" y="310098"/>
                </a:lnTo>
                <a:close/>
              </a:path>
              <a:path w="1879600" h="718185">
                <a:moveTo>
                  <a:pt x="31878" y="299427"/>
                </a:moveTo>
                <a:lnTo>
                  <a:pt x="31707" y="310389"/>
                </a:lnTo>
                <a:lnTo>
                  <a:pt x="41488" y="310542"/>
                </a:lnTo>
                <a:lnTo>
                  <a:pt x="41482" y="310115"/>
                </a:lnTo>
                <a:lnTo>
                  <a:pt x="42689" y="310098"/>
                </a:lnTo>
                <a:lnTo>
                  <a:pt x="42853" y="299598"/>
                </a:lnTo>
                <a:lnTo>
                  <a:pt x="31878" y="299427"/>
                </a:lnTo>
                <a:close/>
              </a:path>
              <a:path w="1879600" h="718185">
                <a:moveTo>
                  <a:pt x="52055" y="281458"/>
                </a:moveTo>
                <a:lnTo>
                  <a:pt x="43134" y="281583"/>
                </a:lnTo>
                <a:lnTo>
                  <a:pt x="43127" y="282058"/>
                </a:lnTo>
                <a:lnTo>
                  <a:pt x="41086" y="282058"/>
                </a:lnTo>
                <a:lnTo>
                  <a:pt x="41234" y="292575"/>
                </a:lnTo>
                <a:lnTo>
                  <a:pt x="52209" y="292420"/>
                </a:lnTo>
                <a:lnTo>
                  <a:pt x="52063" y="282058"/>
                </a:lnTo>
                <a:lnTo>
                  <a:pt x="43127" y="282058"/>
                </a:lnTo>
                <a:lnTo>
                  <a:pt x="41085" y="282027"/>
                </a:lnTo>
                <a:lnTo>
                  <a:pt x="52063" y="282027"/>
                </a:lnTo>
                <a:lnTo>
                  <a:pt x="52055" y="281458"/>
                </a:lnTo>
                <a:close/>
              </a:path>
              <a:path w="1879600" h="718185">
                <a:moveTo>
                  <a:pt x="43134" y="281583"/>
                </a:moveTo>
                <a:lnTo>
                  <a:pt x="41079" y="281612"/>
                </a:lnTo>
                <a:lnTo>
                  <a:pt x="41085" y="282027"/>
                </a:lnTo>
                <a:lnTo>
                  <a:pt x="43127" y="282058"/>
                </a:lnTo>
                <a:lnTo>
                  <a:pt x="43134" y="281583"/>
                </a:lnTo>
                <a:close/>
              </a:path>
              <a:path w="1879600" h="718185">
                <a:moveTo>
                  <a:pt x="33247" y="211729"/>
                </a:moveTo>
                <a:lnTo>
                  <a:pt x="32152" y="281888"/>
                </a:lnTo>
                <a:lnTo>
                  <a:pt x="41085" y="282027"/>
                </a:lnTo>
                <a:lnTo>
                  <a:pt x="41079" y="281612"/>
                </a:lnTo>
                <a:lnTo>
                  <a:pt x="43134" y="281583"/>
                </a:lnTo>
                <a:lnTo>
                  <a:pt x="43408" y="264072"/>
                </a:lnTo>
                <a:lnTo>
                  <a:pt x="40831" y="264072"/>
                </a:lnTo>
                <a:lnTo>
                  <a:pt x="40093" y="211836"/>
                </a:lnTo>
                <a:lnTo>
                  <a:pt x="33247" y="211729"/>
                </a:lnTo>
                <a:close/>
              </a:path>
              <a:path w="1879600" h="718185">
                <a:moveTo>
                  <a:pt x="40093" y="211836"/>
                </a:moveTo>
                <a:lnTo>
                  <a:pt x="40831" y="264072"/>
                </a:lnTo>
                <a:lnTo>
                  <a:pt x="43408" y="264036"/>
                </a:lnTo>
                <a:lnTo>
                  <a:pt x="44222" y="211900"/>
                </a:lnTo>
                <a:lnTo>
                  <a:pt x="40093" y="211836"/>
                </a:lnTo>
                <a:close/>
              </a:path>
              <a:path w="1879600" h="718185">
                <a:moveTo>
                  <a:pt x="43408" y="264036"/>
                </a:moveTo>
                <a:lnTo>
                  <a:pt x="40831" y="264072"/>
                </a:lnTo>
                <a:lnTo>
                  <a:pt x="43408" y="264072"/>
                </a:lnTo>
                <a:close/>
              </a:path>
              <a:path w="1879600" h="718185">
                <a:moveTo>
                  <a:pt x="50816" y="193758"/>
                </a:moveTo>
                <a:lnTo>
                  <a:pt x="44530" y="193846"/>
                </a:lnTo>
                <a:lnTo>
                  <a:pt x="44520" y="194381"/>
                </a:lnTo>
                <a:lnTo>
                  <a:pt x="39847" y="194381"/>
                </a:lnTo>
                <a:lnTo>
                  <a:pt x="40093" y="211836"/>
                </a:lnTo>
                <a:lnTo>
                  <a:pt x="44222" y="211900"/>
                </a:lnTo>
                <a:lnTo>
                  <a:pt x="43408" y="264036"/>
                </a:lnTo>
                <a:lnTo>
                  <a:pt x="51807" y="263918"/>
                </a:lnTo>
                <a:lnTo>
                  <a:pt x="50824" y="194381"/>
                </a:lnTo>
                <a:lnTo>
                  <a:pt x="44520" y="194381"/>
                </a:lnTo>
                <a:lnTo>
                  <a:pt x="39846" y="194291"/>
                </a:lnTo>
                <a:lnTo>
                  <a:pt x="50823" y="194291"/>
                </a:lnTo>
                <a:lnTo>
                  <a:pt x="50816" y="193758"/>
                </a:lnTo>
                <a:close/>
              </a:path>
              <a:path w="1879600" h="718185">
                <a:moveTo>
                  <a:pt x="44530" y="193846"/>
                </a:moveTo>
                <a:lnTo>
                  <a:pt x="39840" y="193912"/>
                </a:lnTo>
                <a:lnTo>
                  <a:pt x="39846" y="194291"/>
                </a:lnTo>
                <a:lnTo>
                  <a:pt x="44520" y="194381"/>
                </a:lnTo>
                <a:lnTo>
                  <a:pt x="44530" y="193846"/>
                </a:lnTo>
                <a:close/>
              </a:path>
              <a:path w="1879600" h="718185">
                <a:moveTo>
                  <a:pt x="33757" y="183209"/>
                </a:moveTo>
                <a:lnTo>
                  <a:pt x="33546" y="194170"/>
                </a:lnTo>
                <a:lnTo>
                  <a:pt x="39846" y="194291"/>
                </a:lnTo>
                <a:lnTo>
                  <a:pt x="39840" y="193912"/>
                </a:lnTo>
                <a:lnTo>
                  <a:pt x="44530" y="193846"/>
                </a:lnTo>
                <a:lnTo>
                  <a:pt x="44731" y="183420"/>
                </a:lnTo>
                <a:lnTo>
                  <a:pt x="33757" y="183209"/>
                </a:lnTo>
                <a:close/>
              </a:path>
              <a:path w="1879600" h="718185">
                <a:moveTo>
                  <a:pt x="50413" y="165256"/>
                </a:moveTo>
                <a:lnTo>
                  <a:pt x="45079" y="165331"/>
                </a:lnTo>
                <a:lnTo>
                  <a:pt x="45069" y="165881"/>
                </a:lnTo>
                <a:lnTo>
                  <a:pt x="39444" y="165881"/>
                </a:lnTo>
                <a:lnTo>
                  <a:pt x="39592" y="176373"/>
                </a:lnTo>
                <a:lnTo>
                  <a:pt x="50568" y="176218"/>
                </a:lnTo>
                <a:lnTo>
                  <a:pt x="50422" y="165881"/>
                </a:lnTo>
                <a:lnTo>
                  <a:pt x="45069" y="165881"/>
                </a:lnTo>
                <a:lnTo>
                  <a:pt x="39443" y="165773"/>
                </a:lnTo>
                <a:lnTo>
                  <a:pt x="50420" y="165773"/>
                </a:lnTo>
                <a:lnTo>
                  <a:pt x="50413" y="165256"/>
                </a:lnTo>
                <a:close/>
              </a:path>
              <a:path w="1879600" h="718185">
                <a:moveTo>
                  <a:pt x="45079" y="165331"/>
                </a:moveTo>
                <a:lnTo>
                  <a:pt x="39438" y="165410"/>
                </a:lnTo>
                <a:lnTo>
                  <a:pt x="39443" y="165773"/>
                </a:lnTo>
                <a:lnTo>
                  <a:pt x="45069" y="165881"/>
                </a:lnTo>
                <a:lnTo>
                  <a:pt x="45079" y="165331"/>
                </a:lnTo>
                <a:close/>
              </a:path>
              <a:path w="1879600" h="718185">
                <a:moveTo>
                  <a:pt x="35445" y="95517"/>
                </a:moveTo>
                <a:lnTo>
                  <a:pt x="34094" y="165670"/>
                </a:lnTo>
                <a:lnTo>
                  <a:pt x="39443" y="165773"/>
                </a:lnTo>
                <a:lnTo>
                  <a:pt x="39438" y="165410"/>
                </a:lnTo>
                <a:lnTo>
                  <a:pt x="45079" y="165331"/>
                </a:lnTo>
                <a:lnTo>
                  <a:pt x="45416" y="147870"/>
                </a:lnTo>
                <a:lnTo>
                  <a:pt x="39190" y="147870"/>
                </a:lnTo>
                <a:lnTo>
                  <a:pt x="38451" y="95574"/>
                </a:lnTo>
                <a:lnTo>
                  <a:pt x="35445" y="95517"/>
                </a:lnTo>
                <a:close/>
              </a:path>
              <a:path w="1879600" h="718185">
                <a:moveTo>
                  <a:pt x="38451" y="95574"/>
                </a:moveTo>
                <a:lnTo>
                  <a:pt x="39190" y="147870"/>
                </a:lnTo>
                <a:lnTo>
                  <a:pt x="45417" y="147783"/>
                </a:lnTo>
                <a:lnTo>
                  <a:pt x="46420" y="95727"/>
                </a:lnTo>
                <a:lnTo>
                  <a:pt x="38451" y="95574"/>
                </a:lnTo>
                <a:close/>
              </a:path>
              <a:path w="1879600" h="718185">
                <a:moveTo>
                  <a:pt x="45417" y="147783"/>
                </a:moveTo>
                <a:lnTo>
                  <a:pt x="39190" y="147870"/>
                </a:lnTo>
                <a:lnTo>
                  <a:pt x="45416" y="147870"/>
                </a:lnTo>
                <a:close/>
              </a:path>
              <a:path w="1879600" h="718185">
                <a:moveTo>
                  <a:pt x="49174" y="77556"/>
                </a:moveTo>
                <a:lnTo>
                  <a:pt x="46769" y="77590"/>
                </a:lnTo>
                <a:lnTo>
                  <a:pt x="46757" y="78189"/>
                </a:lnTo>
                <a:lnTo>
                  <a:pt x="38205" y="78189"/>
                </a:lnTo>
                <a:lnTo>
                  <a:pt x="38451" y="95574"/>
                </a:lnTo>
                <a:lnTo>
                  <a:pt x="46420" y="95727"/>
                </a:lnTo>
                <a:lnTo>
                  <a:pt x="45417" y="147783"/>
                </a:lnTo>
                <a:lnTo>
                  <a:pt x="50165" y="147716"/>
                </a:lnTo>
                <a:lnTo>
                  <a:pt x="49183" y="78189"/>
                </a:lnTo>
                <a:lnTo>
                  <a:pt x="46757" y="78189"/>
                </a:lnTo>
                <a:lnTo>
                  <a:pt x="38203" y="78025"/>
                </a:lnTo>
                <a:lnTo>
                  <a:pt x="49181" y="78025"/>
                </a:lnTo>
                <a:lnTo>
                  <a:pt x="49174" y="77556"/>
                </a:lnTo>
                <a:close/>
              </a:path>
              <a:path w="1879600" h="718185">
                <a:moveTo>
                  <a:pt x="46769" y="77590"/>
                </a:moveTo>
                <a:lnTo>
                  <a:pt x="38199" y="77711"/>
                </a:lnTo>
                <a:lnTo>
                  <a:pt x="38203" y="78025"/>
                </a:lnTo>
                <a:lnTo>
                  <a:pt x="46757" y="78189"/>
                </a:lnTo>
                <a:lnTo>
                  <a:pt x="46769" y="77590"/>
                </a:lnTo>
                <a:close/>
              </a:path>
              <a:path w="1879600" h="718185">
                <a:moveTo>
                  <a:pt x="35994" y="67017"/>
                </a:moveTo>
                <a:lnTo>
                  <a:pt x="35783" y="77978"/>
                </a:lnTo>
                <a:lnTo>
                  <a:pt x="38203" y="78025"/>
                </a:lnTo>
                <a:lnTo>
                  <a:pt x="38199" y="77711"/>
                </a:lnTo>
                <a:lnTo>
                  <a:pt x="46769" y="77590"/>
                </a:lnTo>
                <a:lnTo>
                  <a:pt x="46968" y="67228"/>
                </a:lnTo>
                <a:lnTo>
                  <a:pt x="35994" y="67017"/>
                </a:lnTo>
                <a:close/>
              </a:path>
              <a:path w="1879600" h="718185">
                <a:moveTo>
                  <a:pt x="48771" y="49054"/>
                </a:moveTo>
                <a:lnTo>
                  <a:pt x="47318" y="49074"/>
                </a:lnTo>
                <a:lnTo>
                  <a:pt x="47306" y="49689"/>
                </a:lnTo>
                <a:lnTo>
                  <a:pt x="37803" y="49689"/>
                </a:lnTo>
                <a:lnTo>
                  <a:pt x="37951" y="60171"/>
                </a:lnTo>
                <a:lnTo>
                  <a:pt x="48926" y="60016"/>
                </a:lnTo>
                <a:lnTo>
                  <a:pt x="48780" y="49689"/>
                </a:lnTo>
                <a:lnTo>
                  <a:pt x="47306" y="49689"/>
                </a:lnTo>
                <a:lnTo>
                  <a:pt x="37800" y="49507"/>
                </a:lnTo>
                <a:lnTo>
                  <a:pt x="48778" y="49507"/>
                </a:lnTo>
                <a:lnTo>
                  <a:pt x="48771" y="49054"/>
                </a:lnTo>
                <a:close/>
              </a:path>
              <a:path w="1879600" h="718185">
                <a:moveTo>
                  <a:pt x="47318" y="49074"/>
                </a:moveTo>
                <a:lnTo>
                  <a:pt x="37796" y="49208"/>
                </a:lnTo>
                <a:lnTo>
                  <a:pt x="37800" y="49507"/>
                </a:lnTo>
                <a:lnTo>
                  <a:pt x="47306" y="49689"/>
                </a:lnTo>
                <a:lnTo>
                  <a:pt x="47318" y="49074"/>
                </a:lnTo>
                <a:close/>
              </a:path>
              <a:path w="1879600" h="718185">
                <a:moveTo>
                  <a:pt x="41258" y="0"/>
                </a:moveTo>
                <a:lnTo>
                  <a:pt x="39954" y="510"/>
                </a:lnTo>
                <a:lnTo>
                  <a:pt x="37770" y="2609"/>
                </a:lnTo>
                <a:lnTo>
                  <a:pt x="37209" y="3890"/>
                </a:lnTo>
                <a:lnTo>
                  <a:pt x="36331" y="49478"/>
                </a:lnTo>
                <a:lnTo>
                  <a:pt x="37800" y="49507"/>
                </a:lnTo>
                <a:lnTo>
                  <a:pt x="37796" y="49208"/>
                </a:lnTo>
                <a:lnTo>
                  <a:pt x="47318" y="49074"/>
                </a:lnTo>
                <a:lnTo>
                  <a:pt x="47653" y="31668"/>
                </a:lnTo>
                <a:lnTo>
                  <a:pt x="37548" y="31668"/>
                </a:lnTo>
                <a:lnTo>
                  <a:pt x="37180" y="5587"/>
                </a:lnTo>
                <a:lnTo>
                  <a:pt x="42667" y="5509"/>
                </a:lnTo>
                <a:lnTo>
                  <a:pt x="48156" y="5509"/>
                </a:lnTo>
                <a:lnTo>
                  <a:pt x="48107" y="3890"/>
                </a:lnTo>
                <a:lnTo>
                  <a:pt x="47602" y="2691"/>
                </a:lnTo>
                <a:lnTo>
                  <a:pt x="45514" y="595"/>
                </a:lnTo>
                <a:lnTo>
                  <a:pt x="44252" y="57"/>
                </a:lnTo>
                <a:lnTo>
                  <a:pt x="41258" y="0"/>
                </a:lnTo>
                <a:close/>
              </a:path>
              <a:path w="1879600" h="718185">
                <a:moveTo>
                  <a:pt x="42667" y="5509"/>
                </a:moveTo>
                <a:lnTo>
                  <a:pt x="37180" y="5587"/>
                </a:lnTo>
                <a:lnTo>
                  <a:pt x="37548" y="31668"/>
                </a:lnTo>
                <a:lnTo>
                  <a:pt x="47656" y="31514"/>
                </a:lnTo>
                <a:lnTo>
                  <a:pt x="48154" y="5615"/>
                </a:lnTo>
                <a:lnTo>
                  <a:pt x="42667" y="5509"/>
                </a:lnTo>
                <a:close/>
              </a:path>
              <a:path w="1879600" h="718185">
                <a:moveTo>
                  <a:pt x="47656" y="31526"/>
                </a:moveTo>
                <a:lnTo>
                  <a:pt x="37548" y="31668"/>
                </a:lnTo>
                <a:lnTo>
                  <a:pt x="47653" y="31668"/>
                </a:lnTo>
                <a:lnTo>
                  <a:pt x="47656" y="31526"/>
                </a:lnTo>
                <a:close/>
              </a:path>
              <a:path w="1879600" h="718185">
                <a:moveTo>
                  <a:pt x="48156" y="5509"/>
                </a:moveTo>
                <a:lnTo>
                  <a:pt x="42667" y="5509"/>
                </a:lnTo>
                <a:lnTo>
                  <a:pt x="48154" y="5615"/>
                </a:lnTo>
                <a:lnTo>
                  <a:pt x="47656" y="31526"/>
                </a:lnTo>
                <a:lnTo>
                  <a:pt x="48523" y="31514"/>
                </a:lnTo>
                <a:lnTo>
                  <a:pt x="48156" y="5509"/>
                </a:lnTo>
                <a:close/>
              </a:path>
              <a:path w="1879600" h="718185">
                <a:moveTo>
                  <a:pt x="53819" y="397639"/>
                </a:moveTo>
                <a:lnTo>
                  <a:pt x="42844" y="397831"/>
                </a:lnTo>
                <a:lnTo>
                  <a:pt x="43036" y="408793"/>
                </a:lnTo>
                <a:lnTo>
                  <a:pt x="54011" y="408601"/>
                </a:lnTo>
                <a:lnTo>
                  <a:pt x="53819" y="397639"/>
                </a:lnTo>
                <a:close/>
              </a:path>
              <a:path w="1879600" h="718185">
                <a:moveTo>
                  <a:pt x="54317" y="426140"/>
                </a:moveTo>
                <a:lnTo>
                  <a:pt x="43342" y="426332"/>
                </a:lnTo>
                <a:lnTo>
                  <a:pt x="44567" y="496487"/>
                </a:lnTo>
                <a:lnTo>
                  <a:pt x="55542" y="496296"/>
                </a:lnTo>
                <a:lnTo>
                  <a:pt x="54317" y="426140"/>
                </a:lnTo>
                <a:close/>
              </a:path>
              <a:path w="1879600" h="718185">
                <a:moveTo>
                  <a:pt x="55849" y="513835"/>
                </a:moveTo>
                <a:lnTo>
                  <a:pt x="44874" y="514027"/>
                </a:lnTo>
                <a:lnTo>
                  <a:pt x="45065" y="524988"/>
                </a:lnTo>
                <a:lnTo>
                  <a:pt x="56040" y="524797"/>
                </a:lnTo>
                <a:lnTo>
                  <a:pt x="55849" y="513835"/>
                </a:lnTo>
                <a:close/>
              </a:path>
              <a:path w="1879600" h="718185">
                <a:moveTo>
                  <a:pt x="56346" y="542336"/>
                </a:moveTo>
                <a:lnTo>
                  <a:pt x="45372" y="542527"/>
                </a:lnTo>
                <a:lnTo>
                  <a:pt x="46597" y="612683"/>
                </a:lnTo>
                <a:lnTo>
                  <a:pt x="57572" y="612492"/>
                </a:lnTo>
                <a:lnTo>
                  <a:pt x="56346" y="542336"/>
                </a:lnTo>
                <a:close/>
              </a:path>
              <a:path w="1879600" h="718185">
                <a:moveTo>
                  <a:pt x="57878" y="630031"/>
                </a:moveTo>
                <a:lnTo>
                  <a:pt x="46903" y="630222"/>
                </a:lnTo>
                <a:lnTo>
                  <a:pt x="47095" y="641184"/>
                </a:lnTo>
                <a:lnTo>
                  <a:pt x="58069" y="640993"/>
                </a:lnTo>
                <a:lnTo>
                  <a:pt x="57878" y="630031"/>
                </a:lnTo>
                <a:close/>
              </a:path>
              <a:path w="1879600" h="718185">
                <a:moveTo>
                  <a:pt x="58537" y="658442"/>
                </a:moveTo>
                <a:lnTo>
                  <a:pt x="47566" y="658805"/>
                </a:lnTo>
                <a:lnTo>
                  <a:pt x="49535" y="718127"/>
                </a:lnTo>
                <a:lnTo>
                  <a:pt x="60518" y="718127"/>
                </a:lnTo>
                <a:lnTo>
                  <a:pt x="58537" y="658442"/>
                </a:lnTo>
                <a:close/>
              </a:path>
              <a:path w="1879600" h="718185">
                <a:moveTo>
                  <a:pt x="73239" y="659418"/>
                </a:moveTo>
                <a:lnTo>
                  <a:pt x="67998" y="718127"/>
                </a:lnTo>
                <a:lnTo>
                  <a:pt x="79018" y="718127"/>
                </a:lnTo>
                <a:lnTo>
                  <a:pt x="84172" y="660392"/>
                </a:lnTo>
                <a:lnTo>
                  <a:pt x="73239" y="659418"/>
                </a:lnTo>
                <a:close/>
              </a:path>
              <a:path w="1879600" h="718185">
                <a:moveTo>
                  <a:pt x="75909" y="631008"/>
                </a:moveTo>
                <a:lnTo>
                  <a:pt x="74875" y="641923"/>
                </a:lnTo>
                <a:lnTo>
                  <a:pt x="85803" y="642956"/>
                </a:lnTo>
                <a:lnTo>
                  <a:pt x="86837" y="632041"/>
                </a:lnTo>
                <a:lnTo>
                  <a:pt x="75909" y="631008"/>
                </a:lnTo>
                <a:close/>
              </a:path>
              <a:path w="1879600" h="718185">
                <a:moveTo>
                  <a:pt x="84184" y="543690"/>
                </a:moveTo>
                <a:lnTo>
                  <a:pt x="77564" y="613544"/>
                </a:lnTo>
                <a:lnTo>
                  <a:pt x="88492" y="614577"/>
                </a:lnTo>
                <a:lnTo>
                  <a:pt x="95112" y="544723"/>
                </a:lnTo>
                <a:lnTo>
                  <a:pt x="84184" y="543690"/>
                </a:lnTo>
                <a:close/>
              </a:path>
              <a:path w="1879600" h="718185">
                <a:moveTo>
                  <a:pt x="87161" y="515152"/>
                </a:moveTo>
                <a:lnTo>
                  <a:pt x="86146" y="522992"/>
                </a:lnTo>
                <a:lnTo>
                  <a:pt x="85839" y="526226"/>
                </a:lnTo>
                <a:lnTo>
                  <a:pt x="96767" y="527259"/>
                </a:lnTo>
                <a:lnTo>
                  <a:pt x="97056" y="524214"/>
                </a:lnTo>
                <a:lnTo>
                  <a:pt x="91610" y="523508"/>
                </a:lnTo>
                <a:lnTo>
                  <a:pt x="97144" y="523508"/>
                </a:lnTo>
                <a:lnTo>
                  <a:pt x="98047" y="516564"/>
                </a:lnTo>
                <a:lnTo>
                  <a:pt x="87161" y="515152"/>
                </a:lnTo>
                <a:close/>
              </a:path>
              <a:path w="1879600" h="718185">
                <a:moveTo>
                  <a:pt x="91610" y="523508"/>
                </a:moveTo>
                <a:lnTo>
                  <a:pt x="97052" y="524214"/>
                </a:lnTo>
                <a:lnTo>
                  <a:pt x="97073" y="524025"/>
                </a:lnTo>
                <a:lnTo>
                  <a:pt x="91610" y="523508"/>
                </a:lnTo>
                <a:close/>
              </a:path>
              <a:path w="1879600" h="718185">
                <a:moveTo>
                  <a:pt x="97144" y="523508"/>
                </a:moveTo>
                <a:lnTo>
                  <a:pt x="91610" y="523508"/>
                </a:lnTo>
                <a:lnTo>
                  <a:pt x="97073" y="524025"/>
                </a:lnTo>
                <a:lnTo>
                  <a:pt x="97144" y="523508"/>
                </a:lnTo>
                <a:close/>
              </a:path>
              <a:path w="1879600" h="718185">
                <a:moveTo>
                  <a:pt x="101536" y="427679"/>
                </a:moveTo>
                <a:lnTo>
                  <a:pt x="100129" y="431957"/>
                </a:lnTo>
                <a:lnTo>
                  <a:pt x="99489" y="435163"/>
                </a:lnTo>
                <a:lnTo>
                  <a:pt x="93697" y="464867"/>
                </a:lnTo>
                <a:lnTo>
                  <a:pt x="89422" y="497756"/>
                </a:lnTo>
                <a:lnTo>
                  <a:pt x="100307" y="499168"/>
                </a:lnTo>
                <a:lnTo>
                  <a:pt x="104537" y="466623"/>
                </a:lnTo>
                <a:lnTo>
                  <a:pt x="99139" y="465573"/>
                </a:lnTo>
                <a:lnTo>
                  <a:pt x="104731" y="465573"/>
                </a:lnTo>
                <a:lnTo>
                  <a:pt x="110671" y="435163"/>
                </a:lnTo>
                <a:lnTo>
                  <a:pt x="105414" y="433451"/>
                </a:lnTo>
                <a:lnTo>
                  <a:pt x="111191" y="433451"/>
                </a:lnTo>
                <a:lnTo>
                  <a:pt x="111964" y="431102"/>
                </a:lnTo>
                <a:lnTo>
                  <a:pt x="101536" y="427679"/>
                </a:lnTo>
                <a:close/>
              </a:path>
              <a:path w="1879600" h="718185">
                <a:moveTo>
                  <a:pt x="99139" y="465573"/>
                </a:moveTo>
                <a:lnTo>
                  <a:pt x="104526" y="466623"/>
                </a:lnTo>
                <a:lnTo>
                  <a:pt x="104582" y="466279"/>
                </a:lnTo>
                <a:lnTo>
                  <a:pt x="99139" y="465573"/>
                </a:lnTo>
                <a:close/>
              </a:path>
              <a:path w="1879600" h="718185">
                <a:moveTo>
                  <a:pt x="104731" y="465573"/>
                </a:moveTo>
                <a:lnTo>
                  <a:pt x="99139" y="465573"/>
                </a:lnTo>
                <a:lnTo>
                  <a:pt x="104582" y="466279"/>
                </a:lnTo>
                <a:lnTo>
                  <a:pt x="104560" y="466451"/>
                </a:lnTo>
                <a:lnTo>
                  <a:pt x="104731" y="465573"/>
                </a:lnTo>
                <a:close/>
              </a:path>
              <a:path w="1879600" h="718185">
                <a:moveTo>
                  <a:pt x="105414" y="433451"/>
                </a:moveTo>
                <a:lnTo>
                  <a:pt x="110628" y="435163"/>
                </a:lnTo>
                <a:lnTo>
                  <a:pt x="110735" y="434837"/>
                </a:lnTo>
                <a:lnTo>
                  <a:pt x="110801" y="434501"/>
                </a:lnTo>
                <a:lnTo>
                  <a:pt x="105414" y="433451"/>
                </a:lnTo>
                <a:close/>
              </a:path>
              <a:path w="1879600" h="718185">
                <a:moveTo>
                  <a:pt x="110735" y="434837"/>
                </a:moveTo>
                <a:lnTo>
                  <a:pt x="110628" y="435163"/>
                </a:lnTo>
                <a:lnTo>
                  <a:pt x="110735" y="434837"/>
                </a:lnTo>
                <a:close/>
              </a:path>
              <a:path w="1879600" h="718185">
                <a:moveTo>
                  <a:pt x="111191" y="433451"/>
                </a:moveTo>
                <a:lnTo>
                  <a:pt x="105414" y="433451"/>
                </a:lnTo>
                <a:lnTo>
                  <a:pt x="110801" y="434501"/>
                </a:lnTo>
                <a:lnTo>
                  <a:pt x="110735" y="434837"/>
                </a:lnTo>
                <a:lnTo>
                  <a:pt x="111191" y="433451"/>
                </a:lnTo>
                <a:close/>
              </a:path>
              <a:path w="1879600" h="718185">
                <a:moveTo>
                  <a:pt x="119027" y="415378"/>
                </a:moveTo>
                <a:lnTo>
                  <a:pt x="117464" y="415993"/>
                </a:lnTo>
                <a:lnTo>
                  <a:pt x="118220" y="416552"/>
                </a:lnTo>
                <a:lnTo>
                  <a:pt x="119027" y="415378"/>
                </a:lnTo>
                <a:close/>
              </a:path>
              <a:path w="1879600" h="718185">
                <a:moveTo>
                  <a:pt x="119435" y="403808"/>
                </a:moveTo>
                <a:lnTo>
                  <a:pt x="118310" y="403877"/>
                </a:lnTo>
                <a:lnTo>
                  <a:pt x="112401" y="406202"/>
                </a:lnTo>
                <a:lnTo>
                  <a:pt x="111563" y="406868"/>
                </a:lnTo>
                <a:lnTo>
                  <a:pt x="109171" y="410346"/>
                </a:lnTo>
                <a:lnTo>
                  <a:pt x="117405" y="415993"/>
                </a:lnTo>
                <a:lnTo>
                  <a:pt x="115453" y="410893"/>
                </a:lnTo>
                <a:lnTo>
                  <a:pt x="118838" y="410893"/>
                </a:lnTo>
                <a:lnTo>
                  <a:pt x="119218" y="409412"/>
                </a:lnTo>
                <a:lnTo>
                  <a:pt x="123167" y="409412"/>
                </a:lnTo>
                <a:lnTo>
                  <a:pt x="124287" y="405051"/>
                </a:lnTo>
                <a:lnTo>
                  <a:pt x="119435" y="403808"/>
                </a:lnTo>
                <a:close/>
              </a:path>
              <a:path w="1879600" h="718185">
                <a:moveTo>
                  <a:pt x="115453" y="410893"/>
                </a:moveTo>
                <a:lnTo>
                  <a:pt x="117464" y="415993"/>
                </a:lnTo>
                <a:lnTo>
                  <a:pt x="119027" y="415378"/>
                </a:lnTo>
                <a:lnTo>
                  <a:pt x="119236" y="415075"/>
                </a:lnTo>
                <a:lnTo>
                  <a:pt x="117855" y="414721"/>
                </a:lnTo>
                <a:lnTo>
                  <a:pt x="118331" y="412866"/>
                </a:lnTo>
                <a:lnTo>
                  <a:pt x="115453" y="410893"/>
                </a:lnTo>
                <a:close/>
              </a:path>
              <a:path w="1879600" h="718185">
                <a:moveTo>
                  <a:pt x="123167" y="409412"/>
                </a:moveTo>
                <a:lnTo>
                  <a:pt x="119218" y="409412"/>
                </a:lnTo>
                <a:lnTo>
                  <a:pt x="121229" y="414512"/>
                </a:lnTo>
                <a:lnTo>
                  <a:pt x="119576" y="415162"/>
                </a:lnTo>
                <a:lnTo>
                  <a:pt x="121560" y="415671"/>
                </a:lnTo>
                <a:lnTo>
                  <a:pt x="123167" y="409412"/>
                </a:lnTo>
                <a:close/>
              </a:path>
              <a:path w="1879600" h="718185">
                <a:moveTo>
                  <a:pt x="119236" y="415075"/>
                </a:moveTo>
                <a:lnTo>
                  <a:pt x="119027" y="415378"/>
                </a:lnTo>
                <a:lnTo>
                  <a:pt x="119576" y="415162"/>
                </a:lnTo>
                <a:lnTo>
                  <a:pt x="119236" y="415075"/>
                </a:lnTo>
                <a:close/>
              </a:path>
              <a:path w="1879600" h="718185">
                <a:moveTo>
                  <a:pt x="119218" y="409412"/>
                </a:moveTo>
                <a:lnTo>
                  <a:pt x="118331" y="412866"/>
                </a:lnTo>
                <a:lnTo>
                  <a:pt x="119978" y="413995"/>
                </a:lnTo>
                <a:lnTo>
                  <a:pt x="119236" y="415075"/>
                </a:lnTo>
                <a:lnTo>
                  <a:pt x="119576" y="415162"/>
                </a:lnTo>
                <a:lnTo>
                  <a:pt x="121229" y="414512"/>
                </a:lnTo>
                <a:lnTo>
                  <a:pt x="119218" y="409412"/>
                </a:lnTo>
                <a:close/>
              </a:path>
              <a:path w="1879600" h="718185">
                <a:moveTo>
                  <a:pt x="118331" y="412866"/>
                </a:moveTo>
                <a:lnTo>
                  <a:pt x="117855" y="414721"/>
                </a:lnTo>
                <a:lnTo>
                  <a:pt x="119236" y="415075"/>
                </a:lnTo>
                <a:lnTo>
                  <a:pt x="119978" y="413995"/>
                </a:lnTo>
                <a:lnTo>
                  <a:pt x="118331" y="412866"/>
                </a:lnTo>
                <a:close/>
              </a:path>
              <a:path w="1879600" h="718185">
                <a:moveTo>
                  <a:pt x="118838" y="410893"/>
                </a:moveTo>
                <a:lnTo>
                  <a:pt x="115453" y="410893"/>
                </a:lnTo>
                <a:lnTo>
                  <a:pt x="118331" y="412866"/>
                </a:lnTo>
                <a:lnTo>
                  <a:pt x="118838" y="410893"/>
                </a:lnTo>
                <a:close/>
              </a:path>
              <a:path w="1879600" h="718185">
                <a:moveTo>
                  <a:pt x="135842" y="405002"/>
                </a:moveTo>
                <a:lnTo>
                  <a:pt x="134383" y="406761"/>
                </a:lnTo>
                <a:lnTo>
                  <a:pt x="142837" y="413755"/>
                </a:lnTo>
                <a:lnTo>
                  <a:pt x="145101" y="411024"/>
                </a:lnTo>
                <a:lnTo>
                  <a:pt x="145364" y="410599"/>
                </a:lnTo>
                <a:lnTo>
                  <a:pt x="146556" y="407916"/>
                </a:lnTo>
                <a:lnTo>
                  <a:pt x="140552" y="407916"/>
                </a:lnTo>
                <a:lnTo>
                  <a:pt x="135535" y="405694"/>
                </a:lnTo>
                <a:lnTo>
                  <a:pt x="135842" y="405002"/>
                </a:lnTo>
                <a:close/>
              </a:path>
              <a:path w="1879600" h="718185">
                <a:moveTo>
                  <a:pt x="136325" y="404419"/>
                </a:moveTo>
                <a:lnTo>
                  <a:pt x="135842" y="405002"/>
                </a:lnTo>
                <a:lnTo>
                  <a:pt x="135535" y="405694"/>
                </a:lnTo>
                <a:lnTo>
                  <a:pt x="140552" y="407916"/>
                </a:lnTo>
                <a:lnTo>
                  <a:pt x="136325" y="404419"/>
                </a:lnTo>
                <a:close/>
              </a:path>
              <a:path w="1879600" h="718185">
                <a:moveTo>
                  <a:pt x="148108" y="404419"/>
                </a:moveTo>
                <a:lnTo>
                  <a:pt x="136325" y="404419"/>
                </a:lnTo>
                <a:lnTo>
                  <a:pt x="140552" y="407916"/>
                </a:lnTo>
                <a:lnTo>
                  <a:pt x="146556" y="407916"/>
                </a:lnTo>
                <a:lnTo>
                  <a:pt x="148108" y="404419"/>
                </a:lnTo>
                <a:close/>
              </a:path>
              <a:path w="1879600" h="718185">
                <a:moveTo>
                  <a:pt x="139132" y="397591"/>
                </a:moveTo>
                <a:lnTo>
                  <a:pt x="135842" y="405002"/>
                </a:lnTo>
                <a:lnTo>
                  <a:pt x="136325" y="404419"/>
                </a:lnTo>
                <a:lnTo>
                  <a:pt x="148108" y="404419"/>
                </a:lnTo>
                <a:lnTo>
                  <a:pt x="149446" y="401406"/>
                </a:lnTo>
                <a:lnTo>
                  <a:pt x="149611" y="400881"/>
                </a:lnTo>
                <a:lnTo>
                  <a:pt x="150006" y="399436"/>
                </a:lnTo>
                <a:lnTo>
                  <a:pt x="144317" y="399436"/>
                </a:lnTo>
                <a:lnTo>
                  <a:pt x="139023" y="397990"/>
                </a:lnTo>
                <a:lnTo>
                  <a:pt x="139132" y="397591"/>
                </a:lnTo>
                <a:close/>
              </a:path>
              <a:path w="1879600" h="718185">
                <a:moveTo>
                  <a:pt x="139300" y="397214"/>
                </a:moveTo>
                <a:lnTo>
                  <a:pt x="139132" y="397591"/>
                </a:lnTo>
                <a:lnTo>
                  <a:pt x="139023" y="397990"/>
                </a:lnTo>
                <a:lnTo>
                  <a:pt x="144317" y="399436"/>
                </a:lnTo>
                <a:lnTo>
                  <a:pt x="139300" y="397214"/>
                </a:lnTo>
                <a:close/>
              </a:path>
              <a:path w="1879600" h="718185">
                <a:moveTo>
                  <a:pt x="150613" y="397214"/>
                </a:moveTo>
                <a:lnTo>
                  <a:pt x="139300" y="397214"/>
                </a:lnTo>
                <a:lnTo>
                  <a:pt x="144317" y="399436"/>
                </a:lnTo>
                <a:lnTo>
                  <a:pt x="150006" y="399436"/>
                </a:lnTo>
                <a:lnTo>
                  <a:pt x="150613" y="397214"/>
                </a:lnTo>
                <a:close/>
              </a:path>
              <a:path w="1879600" h="718185">
                <a:moveTo>
                  <a:pt x="143979" y="379884"/>
                </a:moveTo>
                <a:lnTo>
                  <a:pt x="139132" y="397591"/>
                </a:lnTo>
                <a:lnTo>
                  <a:pt x="139300" y="397214"/>
                </a:lnTo>
                <a:lnTo>
                  <a:pt x="150613" y="397214"/>
                </a:lnTo>
                <a:lnTo>
                  <a:pt x="154709" y="382226"/>
                </a:lnTo>
                <a:lnTo>
                  <a:pt x="154913" y="381095"/>
                </a:lnTo>
                <a:lnTo>
                  <a:pt x="149337" y="381095"/>
                </a:lnTo>
                <a:lnTo>
                  <a:pt x="143935" y="380123"/>
                </a:lnTo>
                <a:lnTo>
                  <a:pt x="143979" y="379884"/>
                </a:lnTo>
                <a:close/>
              </a:path>
              <a:path w="1879600" h="718185">
                <a:moveTo>
                  <a:pt x="144043" y="379649"/>
                </a:moveTo>
                <a:lnTo>
                  <a:pt x="143935" y="380123"/>
                </a:lnTo>
                <a:lnTo>
                  <a:pt x="149337" y="381095"/>
                </a:lnTo>
                <a:lnTo>
                  <a:pt x="144043" y="379649"/>
                </a:lnTo>
                <a:close/>
              </a:path>
              <a:path w="1879600" h="718185">
                <a:moveTo>
                  <a:pt x="155173" y="379649"/>
                </a:moveTo>
                <a:lnTo>
                  <a:pt x="144043" y="379649"/>
                </a:lnTo>
                <a:lnTo>
                  <a:pt x="149337" y="381095"/>
                </a:lnTo>
                <a:lnTo>
                  <a:pt x="154913" y="381095"/>
                </a:lnTo>
                <a:lnTo>
                  <a:pt x="155173" y="379649"/>
                </a:lnTo>
                <a:close/>
              </a:path>
              <a:path w="1879600" h="718185">
                <a:moveTo>
                  <a:pt x="150187" y="345459"/>
                </a:moveTo>
                <a:lnTo>
                  <a:pt x="143979" y="379884"/>
                </a:lnTo>
                <a:lnTo>
                  <a:pt x="144043" y="379649"/>
                </a:lnTo>
                <a:lnTo>
                  <a:pt x="155173" y="379649"/>
                </a:lnTo>
                <a:lnTo>
                  <a:pt x="161053" y="347013"/>
                </a:lnTo>
                <a:lnTo>
                  <a:pt x="161146" y="346301"/>
                </a:lnTo>
                <a:lnTo>
                  <a:pt x="155611" y="346301"/>
                </a:lnTo>
                <a:lnTo>
                  <a:pt x="150170" y="345589"/>
                </a:lnTo>
                <a:lnTo>
                  <a:pt x="150187" y="345459"/>
                </a:lnTo>
                <a:close/>
              </a:path>
              <a:path w="1879600" h="718185">
                <a:moveTo>
                  <a:pt x="150210" y="345329"/>
                </a:moveTo>
                <a:lnTo>
                  <a:pt x="150170" y="345589"/>
                </a:lnTo>
                <a:lnTo>
                  <a:pt x="155611" y="346301"/>
                </a:lnTo>
                <a:lnTo>
                  <a:pt x="150210" y="345329"/>
                </a:lnTo>
                <a:close/>
              </a:path>
              <a:path w="1879600" h="718185">
                <a:moveTo>
                  <a:pt x="161274" y="345329"/>
                </a:moveTo>
                <a:lnTo>
                  <a:pt x="150210" y="345329"/>
                </a:lnTo>
                <a:lnTo>
                  <a:pt x="155611" y="346301"/>
                </a:lnTo>
                <a:lnTo>
                  <a:pt x="161146" y="346301"/>
                </a:lnTo>
                <a:lnTo>
                  <a:pt x="161274" y="345329"/>
                </a:lnTo>
                <a:close/>
              </a:path>
              <a:path w="1879600" h="718185">
                <a:moveTo>
                  <a:pt x="150622" y="342137"/>
                </a:moveTo>
                <a:lnTo>
                  <a:pt x="150187" y="345459"/>
                </a:lnTo>
                <a:lnTo>
                  <a:pt x="150210" y="345329"/>
                </a:lnTo>
                <a:lnTo>
                  <a:pt x="161274" y="345329"/>
                </a:lnTo>
                <a:lnTo>
                  <a:pt x="161506" y="343560"/>
                </a:lnTo>
                <a:lnTo>
                  <a:pt x="150622" y="342137"/>
                </a:lnTo>
                <a:close/>
              </a:path>
              <a:path w="1879600" h="718185">
                <a:moveTo>
                  <a:pt x="154326" y="313873"/>
                </a:moveTo>
                <a:lnTo>
                  <a:pt x="152901" y="324744"/>
                </a:lnTo>
                <a:lnTo>
                  <a:pt x="163785" y="326167"/>
                </a:lnTo>
                <a:lnTo>
                  <a:pt x="165210" y="315296"/>
                </a:lnTo>
                <a:lnTo>
                  <a:pt x="154326" y="313873"/>
                </a:lnTo>
                <a:close/>
              </a:path>
              <a:path w="1879600" h="718185">
                <a:moveTo>
                  <a:pt x="165045" y="226882"/>
                </a:moveTo>
                <a:lnTo>
                  <a:pt x="157699" y="288136"/>
                </a:lnTo>
                <a:lnTo>
                  <a:pt x="156606" y="296480"/>
                </a:lnTo>
                <a:lnTo>
                  <a:pt x="167489" y="297903"/>
                </a:lnTo>
                <a:lnTo>
                  <a:pt x="168583" y="289559"/>
                </a:lnTo>
                <a:lnTo>
                  <a:pt x="175944" y="228186"/>
                </a:lnTo>
                <a:lnTo>
                  <a:pt x="165045" y="226882"/>
                </a:lnTo>
                <a:close/>
              </a:path>
              <a:path w="1879600" h="718185">
                <a:moveTo>
                  <a:pt x="168440" y="198579"/>
                </a:moveTo>
                <a:lnTo>
                  <a:pt x="167134" y="209465"/>
                </a:lnTo>
                <a:lnTo>
                  <a:pt x="178033" y="210769"/>
                </a:lnTo>
                <a:lnTo>
                  <a:pt x="179339" y="199884"/>
                </a:lnTo>
                <a:lnTo>
                  <a:pt x="168440" y="198579"/>
                </a:lnTo>
                <a:close/>
              </a:path>
              <a:path w="1879600" h="718185">
                <a:moveTo>
                  <a:pt x="178885" y="111494"/>
                </a:moveTo>
                <a:lnTo>
                  <a:pt x="170529" y="181162"/>
                </a:lnTo>
                <a:lnTo>
                  <a:pt x="181428" y="182467"/>
                </a:lnTo>
                <a:lnTo>
                  <a:pt x="189783" y="112798"/>
                </a:lnTo>
                <a:lnTo>
                  <a:pt x="178885" y="111494"/>
                </a:lnTo>
                <a:close/>
              </a:path>
              <a:path w="1879600" h="718185">
                <a:moveTo>
                  <a:pt x="182279" y="83191"/>
                </a:moveTo>
                <a:lnTo>
                  <a:pt x="180974" y="94077"/>
                </a:lnTo>
                <a:lnTo>
                  <a:pt x="191872" y="95381"/>
                </a:lnTo>
                <a:lnTo>
                  <a:pt x="193178" y="84495"/>
                </a:lnTo>
                <a:lnTo>
                  <a:pt x="182279" y="83191"/>
                </a:lnTo>
                <a:close/>
              </a:path>
              <a:path w="1879600" h="718185">
                <a:moveTo>
                  <a:pt x="203546" y="13033"/>
                </a:moveTo>
                <a:lnTo>
                  <a:pt x="184368" y="65774"/>
                </a:lnTo>
                <a:lnTo>
                  <a:pt x="195267" y="67078"/>
                </a:lnTo>
                <a:lnTo>
                  <a:pt x="197376" y="49490"/>
                </a:lnTo>
                <a:lnTo>
                  <a:pt x="192004" y="48193"/>
                </a:lnTo>
                <a:lnTo>
                  <a:pt x="197653" y="48193"/>
                </a:lnTo>
                <a:lnTo>
                  <a:pt x="202082" y="30026"/>
                </a:lnTo>
                <a:lnTo>
                  <a:pt x="201948" y="30026"/>
                </a:lnTo>
                <a:lnTo>
                  <a:pt x="197024" y="27604"/>
                </a:lnTo>
                <a:lnTo>
                  <a:pt x="202172" y="27604"/>
                </a:lnTo>
                <a:lnTo>
                  <a:pt x="201060" y="24520"/>
                </a:lnTo>
                <a:lnTo>
                  <a:pt x="199418" y="22879"/>
                </a:lnTo>
                <a:lnTo>
                  <a:pt x="201218" y="21081"/>
                </a:lnTo>
                <a:lnTo>
                  <a:pt x="200789" y="19969"/>
                </a:lnTo>
                <a:lnTo>
                  <a:pt x="202331" y="19969"/>
                </a:lnTo>
                <a:lnTo>
                  <a:pt x="203299" y="19003"/>
                </a:lnTo>
                <a:lnTo>
                  <a:pt x="210738" y="19003"/>
                </a:lnTo>
                <a:lnTo>
                  <a:pt x="210268" y="18212"/>
                </a:lnTo>
                <a:lnTo>
                  <a:pt x="205497" y="13446"/>
                </a:lnTo>
                <a:lnTo>
                  <a:pt x="203546" y="13033"/>
                </a:lnTo>
                <a:close/>
              </a:path>
              <a:path w="1879600" h="718185">
                <a:moveTo>
                  <a:pt x="219245" y="53111"/>
                </a:moveTo>
                <a:lnTo>
                  <a:pt x="208370" y="54599"/>
                </a:lnTo>
                <a:lnTo>
                  <a:pt x="209859" y="65461"/>
                </a:lnTo>
                <a:lnTo>
                  <a:pt x="220734" y="63974"/>
                </a:lnTo>
                <a:lnTo>
                  <a:pt x="219245" y="53111"/>
                </a:lnTo>
                <a:close/>
              </a:path>
              <a:path w="1879600" h="718185">
                <a:moveTo>
                  <a:pt x="192004" y="48193"/>
                </a:moveTo>
                <a:lnTo>
                  <a:pt x="197337" y="49490"/>
                </a:lnTo>
                <a:lnTo>
                  <a:pt x="197454" y="48845"/>
                </a:lnTo>
                <a:lnTo>
                  <a:pt x="192004" y="48193"/>
                </a:lnTo>
                <a:close/>
              </a:path>
              <a:path w="1879600" h="718185">
                <a:moveTo>
                  <a:pt x="197415" y="49171"/>
                </a:moveTo>
                <a:lnTo>
                  <a:pt x="197337" y="49490"/>
                </a:lnTo>
                <a:lnTo>
                  <a:pt x="197415" y="49171"/>
                </a:lnTo>
                <a:close/>
              </a:path>
              <a:path w="1879600" h="718185">
                <a:moveTo>
                  <a:pt x="197653" y="48193"/>
                </a:moveTo>
                <a:lnTo>
                  <a:pt x="192004" y="48193"/>
                </a:lnTo>
                <a:lnTo>
                  <a:pt x="197454" y="48845"/>
                </a:lnTo>
                <a:lnTo>
                  <a:pt x="197415" y="49171"/>
                </a:lnTo>
                <a:lnTo>
                  <a:pt x="197653" y="48193"/>
                </a:lnTo>
                <a:close/>
              </a:path>
              <a:path w="1879600" h="718185">
                <a:moveTo>
                  <a:pt x="215174" y="31957"/>
                </a:moveTo>
                <a:lnTo>
                  <a:pt x="209574" y="31957"/>
                </a:lnTo>
                <a:lnTo>
                  <a:pt x="204410" y="33814"/>
                </a:lnTo>
                <a:lnTo>
                  <a:pt x="205147" y="37722"/>
                </a:lnTo>
                <a:lnTo>
                  <a:pt x="215903" y="35535"/>
                </a:lnTo>
                <a:lnTo>
                  <a:pt x="215174" y="31957"/>
                </a:lnTo>
                <a:close/>
              </a:path>
              <a:path w="1879600" h="718185">
                <a:moveTo>
                  <a:pt x="204275" y="33440"/>
                </a:moveTo>
                <a:lnTo>
                  <a:pt x="204351" y="33814"/>
                </a:lnTo>
                <a:lnTo>
                  <a:pt x="204275" y="33440"/>
                </a:lnTo>
                <a:close/>
              </a:path>
              <a:path w="1879600" h="718185">
                <a:moveTo>
                  <a:pt x="209574" y="31957"/>
                </a:moveTo>
                <a:lnTo>
                  <a:pt x="204196" y="33050"/>
                </a:lnTo>
                <a:lnTo>
                  <a:pt x="204275" y="33440"/>
                </a:lnTo>
                <a:lnTo>
                  <a:pt x="204410" y="33814"/>
                </a:lnTo>
                <a:lnTo>
                  <a:pt x="209574" y="31957"/>
                </a:lnTo>
                <a:close/>
              </a:path>
              <a:path w="1879600" h="718185">
                <a:moveTo>
                  <a:pt x="211642" y="21511"/>
                </a:moveTo>
                <a:lnTo>
                  <a:pt x="205809" y="21511"/>
                </a:lnTo>
                <a:lnTo>
                  <a:pt x="205186" y="22132"/>
                </a:lnTo>
                <a:lnTo>
                  <a:pt x="205712" y="22391"/>
                </a:lnTo>
                <a:lnTo>
                  <a:pt x="205092" y="23650"/>
                </a:lnTo>
                <a:lnTo>
                  <a:pt x="205273" y="24118"/>
                </a:lnTo>
                <a:lnTo>
                  <a:pt x="204765" y="24314"/>
                </a:lnTo>
                <a:lnTo>
                  <a:pt x="202581" y="28741"/>
                </a:lnTo>
                <a:lnTo>
                  <a:pt x="204275" y="33440"/>
                </a:lnTo>
                <a:lnTo>
                  <a:pt x="204196" y="33050"/>
                </a:lnTo>
                <a:lnTo>
                  <a:pt x="209574" y="31957"/>
                </a:lnTo>
                <a:lnTo>
                  <a:pt x="215174" y="31957"/>
                </a:lnTo>
                <a:lnTo>
                  <a:pt x="214899" y="30604"/>
                </a:lnTo>
                <a:lnTo>
                  <a:pt x="211642" y="21511"/>
                </a:lnTo>
                <a:close/>
              </a:path>
              <a:path w="1879600" h="718185">
                <a:moveTo>
                  <a:pt x="197024" y="27604"/>
                </a:moveTo>
                <a:lnTo>
                  <a:pt x="201948" y="30026"/>
                </a:lnTo>
                <a:lnTo>
                  <a:pt x="202214" y="29486"/>
                </a:lnTo>
                <a:lnTo>
                  <a:pt x="202357" y="28901"/>
                </a:lnTo>
                <a:lnTo>
                  <a:pt x="197024" y="27604"/>
                </a:lnTo>
                <a:close/>
              </a:path>
              <a:path w="1879600" h="718185">
                <a:moveTo>
                  <a:pt x="202214" y="29486"/>
                </a:moveTo>
                <a:lnTo>
                  <a:pt x="201948" y="30026"/>
                </a:lnTo>
                <a:lnTo>
                  <a:pt x="202082" y="30026"/>
                </a:lnTo>
                <a:lnTo>
                  <a:pt x="202214" y="29486"/>
                </a:lnTo>
                <a:close/>
              </a:path>
              <a:path w="1879600" h="718185">
                <a:moveTo>
                  <a:pt x="202172" y="27604"/>
                </a:moveTo>
                <a:lnTo>
                  <a:pt x="197024" y="27604"/>
                </a:lnTo>
                <a:lnTo>
                  <a:pt x="202357" y="28901"/>
                </a:lnTo>
                <a:lnTo>
                  <a:pt x="202214" y="29486"/>
                </a:lnTo>
                <a:lnTo>
                  <a:pt x="202581" y="28741"/>
                </a:lnTo>
                <a:lnTo>
                  <a:pt x="202172" y="27604"/>
                </a:lnTo>
                <a:close/>
              </a:path>
              <a:path w="1879600" h="718185">
                <a:moveTo>
                  <a:pt x="201060" y="24520"/>
                </a:moveTo>
                <a:lnTo>
                  <a:pt x="202581" y="28741"/>
                </a:lnTo>
                <a:lnTo>
                  <a:pt x="204236" y="25386"/>
                </a:lnTo>
                <a:lnTo>
                  <a:pt x="201928" y="25386"/>
                </a:lnTo>
                <a:lnTo>
                  <a:pt x="201060" y="24520"/>
                </a:lnTo>
                <a:close/>
              </a:path>
              <a:path w="1879600" h="718185">
                <a:moveTo>
                  <a:pt x="201923" y="22908"/>
                </a:moveTo>
                <a:lnTo>
                  <a:pt x="200645" y="23367"/>
                </a:lnTo>
                <a:lnTo>
                  <a:pt x="201060" y="24520"/>
                </a:lnTo>
                <a:lnTo>
                  <a:pt x="201928" y="25386"/>
                </a:lnTo>
                <a:lnTo>
                  <a:pt x="202615" y="24700"/>
                </a:lnTo>
                <a:lnTo>
                  <a:pt x="201923" y="22908"/>
                </a:lnTo>
                <a:close/>
              </a:path>
              <a:path w="1879600" h="718185">
                <a:moveTo>
                  <a:pt x="202615" y="24700"/>
                </a:moveTo>
                <a:lnTo>
                  <a:pt x="201928" y="25386"/>
                </a:lnTo>
                <a:lnTo>
                  <a:pt x="204236" y="25386"/>
                </a:lnTo>
                <a:lnTo>
                  <a:pt x="204385" y="25084"/>
                </a:lnTo>
                <a:lnTo>
                  <a:pt x="202763" y="25084"/>
                </a:lnTo>
                <a:lnTo>
                  <a:pt x="202615" y="24700"/>
                </a:lnTo>
                <a:close/>
              </a:path>
              <a:path w="1879600" h="718185">
                <a:moveTo>
                  <a:pt x="204696" y="22622"/>
                </a:moveTo>
                <a:lnTo>
                  <a:pt x="202615" y="24700"/>
                </a:lnTo>
                <a:lnTo>
                  <a:pt x="202763" y="25084"/>
                </a:lnTo>
                <a:lnTo>
                  <a:pt x="204765" y="24314"/>
                </a:lnTo>
                <a:lnTo>
                  <a:pt x="204861" y="24118"/>
                </a:lnTo>
                <a:lnTo>
                  <a:pt x="204983" y="23367"/>
                </a:lnTo>
                <a:lnTo>
                  <a:pt x="204696" y="22622"/>
                </a:lnTo>
                <a:close/>
              </a:path>
              <a:path w="1879600" h="718185">
                <a:moveTo>
                  <a:pt x="204765" y="24314"/>
                </a:moveTo>
                <a:lnTo>
                  <a:pt x="202763" y="25084"/>
                </a:lnTo>
                <a:lnTo>
                  <a:pt x="204385" y="25084"/>
                </a:lnTo>
                <a:lnTo>
                  <a:pt x="204765" y="24314"/>
                </a:lnTo>
                <a:close/>
              </a:path>
              <a:path w="1879600" h="718185">
                <a:moveTo>
                  <a:pt x="204454" y="21997"/>
                </a:moveTo>
                <a:lnTo>
                  <a:pt x="201923" y="22908"/>
                </a:lnTo>
                <a:lnTo>
                  <a:pt x="202615" y="24700"/>
                </a:lnTo>
                <a:lnTo>
                  <a:pt x="204696" y="22622"/>
                </a:lnTo>
                <a:lnTo>
                  <a:pt x="204454" y="21997"/>
                </a:lnTo>
                <a:close/>
              </a:path>
              <a:path w="1879600" h="718185">
                <a:moveTo>
                  <a:pt x="201218" y="21081"/>
                </a:moveTo>
                <a:lnTo>
                  <a:pt x="199418" y="22879"/>
                </a:lnTo>
                <a:lnTo>
                  <a:pt x="201060" y="24520"/>
                </a:lnTo>
                <a:lnTo>
                  <a:pt x="200645" y="23367"/>
                </a:lnTo>
                <a:lnTo>
                  <a:pt x="201923" y="22908"/>
                </a:lnTo>
                <a:lnTo>
                  <a:pt x="201218" y="21081"/>
                </a:lnTo>
                <a:close/>
              </a:path>
              <a:path w="1879600" h="718185">
                <a:moveTo>
                  <a:pt x="205092" y="23650"/>
                </a:moveTo>
                <a:lnTo>
                  <a:pt x="204765" y="24314"/>
                </a:lnTo>
                <a:lnTo>
                  <a:pt x="205273" y="24118"/>
                </a:lnTo>
                <a:lnTo>
                  <a:pt x="205092" y="23650"/>
                </a:lnTo>
                <a:close/>
              </a:path>
              <a:path w="1879600" h="718185">
                <a:moveTo>
                  <a:pt x="205186" y="22132"/>
                </a:moveTo>
                <a:lnTo>
                  <a:pt x="204927" y="22391"/>
                </a:lnTo>
                <a:lnTo>
                  <a:pt x="204806" y="22908"/>
                </a:lnTo>
                <a:lnTo>
                  <a:pt x="205092" y="23650"/>
                </a:lnTo>
                <a:lnTo>
                  <a:pt x="205712" y="22391"/>
                </a:lnTo>
                <a:lnTo>
                  <a:pt x="205186" y="22132"/>
                </a:lnTo>
                <a:close/>
              </a:path>
              <a:path w="1879600" h="718185">
                <a:moveTo>
                  <a:pt x="201822" y="20478"/>
                </a:moveTo>
                <a:lnTo>
                  <a:pt x="201218" y="21081"/>
                </a:lnTo>
                <a:lnTo>
                  <a:pt x="201923" y="22908"/>
                </a:lnTo>
                <a:lnTo>
                  <a:pt x="204454" y="21997"/>
                </a:lnTo>
                <a:lnTo>
                  <a:pt x="204347" y="21720"/>
                </a:lnTo>
                <a:lnTo>
                  <a:pt x="201822" y="20478"/>
                </a:lnTo>
                <a:close/>
              </a:path>
              <a:path w="1879600" h="718185">
                <a:moveTo>
                  <a:pt x="204719" y="21902"/>
                </a:moveTo>
                <a:lnTo>
                  <a:pt x="204454" y="21997"/>
                </a:lnTo>
                <a:lnTo>
                  <a:pt x="204696" y="22622"/>
                </a:lnTo>
                <a:lnTo>
                  <a:pt x="205186" y="22132"/>
                </a:lnTo>
                <a:lnTo>
                  <a:pt x="204719" y="21902"/>
                </a:lnTo>
                <a:close/>
              </a:path>
              <a:path w="1879600" h="718185">
                <a:moveTo>
                  <a:pt x="205809" y="21511"/>
                </a:moveTo>
                <a:lnTo>
                  <a:pt x="204719" y="21902"/>
                </a:lnTo>
                <a:lnTo>
                  <a:pt x="205186" y="22132"/>
                </a:lnTo>
                <a:lnTo>
                  <a:pt x="205809" y="21511"/>
                </a:lnTo>
                <a:close/>
              </a:path>
              <a:path w="1879600" h="718185">
                <a:moveTo>
                  <a:pt x="204347" y="21720"/>
                </a:moveTo>
                <a:lnTo>
                  <a:pt x="204454" y="21997"/>
                </a:lnTo>
                <a:lnTo>
                  <a:pt x="204719" y="21902"/>
                </a:lnTo>
                <a:lnTo>
                  <a:pt x="204347" y="21720"/>
                </a:lnTo>
                <a:close/>
              </a:path>
              <a:path w="1879600" h="718185">
                <a:moveTo>
                  <a:pt x="210738" y="19003"/>
                </a:moveTo>
                <a:lnTo>
                  <a:pt x="203299" y="19003"/>
                </a:lnTo>
                <a:lnTo>
                  <a:pt x="204347" y="21720"/>
                </a:lnTo>
                <a:lnTo>
                  <a:pt x="204719" y="21902"/>
                </a:lnTo>
                <a:lnTo>
                  <a:pt x="205809" y="21511"/>
                </a:lnTo>
                <a:lnTo>
                  <a:pt x="211642" y="21511"/>
                </a:lnTo>
                <a:lnTo>
                  <a:pt x="210738" y="19003"/>
                </a:lnTo>
                <a:close/>
              </a:path>
              <a:path w="1879600" h="718185">
                <a:moveTo>
                  <a:pt x="203299" y="19003"/>
                </a:moveTo>
                <a:lnTo>
                  <a:pt x="201822" y="20478"/>
                </a:lnTo>
                <a:lnTo>
                  <a:pt x="204347" y="21720"/>
                </a:lnTo>
                <a:lnTo>
                  <a:pt x="203299" y="19003"/>
                </a:lnTo>
                <a:close/>
              </a:path>
              <a:path w="1879600" h="718185">
                <a:moveTo>
                  <a:pt x="200789" y="19969"/>
                </a:moveTo>
                <a:lnTo>
                  <a:pt x="201218" y="21081"/>
                </a:lnTo>
                <a:lnTo>
                  <a:pt x="201822" y="20478"/>
                </a:lnTo>
                <a:lnTo>
                  <a:pt x="200789" y="19969"/>
                </a:lnTo>
                <a:close/>
              </a:path>
              <a:path w="1879600" h="718185">
                <a:moveTo>
                  <a:pt x="202331" y="19969"/>
                </a:moveTo>
                <a:lnTo>
                  <a:pt x="200789" y="19969"/>
                </a:lnTo>
                <a:lnTo>
                  <a:pt x="201822" y="20478"/>
                </a:lnTo>
                <a:lnTo>
                  <a:pt x="202331" y="19969"/>
                </a:lnTo>
                <a:close/>
              </a:path>
              <a:path w="1879600" h="718185">
                <a:moveTo>
                  <a:pt x="223868" y="87049"/>
                </a:moveTo>
                <a:lnTo>
                  <a:pt x="218358" y="87049"/>
                </a:lnTo>
                <a:lnTo>
                  <a:pt x="212921" y="87792"/>
                </a:lnTo>
                <a:lnTo>
                  <a:pt x="219215" y="152442"/>
                </a:lnTo>
                <a:lnTo>
                  <a:pt x="230139" y="151380"/>
                </a:lnTo>
                <a:lnTo>
                  <a:pt x="223868" y="87049"/>
                </a:lnTo>
                <a:close/>
              </a:path>
              <a:path w="1879600" h="718185">
                <a:moveTo>
                  <a:pt x="212906" y="87686"/>
                </a:moveTo>
                <a:close/>
              </a:path>
              <a:path w="1879600" h="718185">
                <a:moveTo>
                  <a:pt x="218358" y="87049"/>
                </a:moveTo>
                <a:lnTo>
                  <a:pt x="212896" y="87580"/>
                </a:lnTo>
                <a:lnTo>
                  <a:pt x="212921" y="87792"/>
                </a:lnTo>
                <a:lnTo>
                  <a:pt x="218358" y="87049"/>
                </a:lnTo>
                <a:close/>
              </a:path>
              <a:path w="1879600" h="718185">
                <a:moveTo>
                  <a:pt x="223117" y="81353"/>
                </a:moveTo>
                <a:lnTo>
                  <a:pt x="212242" y="82841"/>
                </a:lnTo>
                <a:lnTo>
                  <a:pt x="212906" y="87686"/>
                </a:lnTo>
                <a:lnTo>
                  <a:pt x="218358" y="87049"/>
                </a:lnTo>
                <a:lnTo>
                  <a:pt x="223868" y="87049"/>
                </a:lnTo>
                <a:lnTo>
                  <a:pt x="223796" y="86305"/>
                </a:lnTo>
                <a:lnTo>
                  <a:pt x="223117" y="81353"/>
                </a:lnTo>
                <a:close/>
              </a:path>
              <a:path w="1879600" h="718185">
                <a:moveTo>
                  <a:pt x="231744" y="168964"/>
                </a:moveTo>
                <a:lnTo>
                  <a:pt x="220799" y="169795"/>
                </a:lnTo>
                <a:lnTo>
                  <a:pt x="221630" y="180727"/>
                </a:lnTo>
                <a:lnTo>
                  <a:pt x="232575" y="179896"/>
                </a:lnTo>
                <a:lnTo>
                  <a:pt x="231744" y="168964"/>
                </a:lnTo>
                <a:close/>
              </a:path>
              <a:path w="1879600" h="718185">
                <a:moveTo>
                  <a:pt x="233906" y="197387"/>
                </a:moveTo>
                <a:lnTo>
                  <a:pt x="222961" y="198218"/>
                </a:lnTo>
                <a:lnTo>
                  <a:pt x="228284" y="268183"/>
                </a:lnTo>
                <a:lnTo>
                  <a:pt x="239229" y="267352"/>
                </a:lnTo>
                <a:lnTo>
                  <a:pt x="233906" y="197387"/>
                </a:lnTo>
                <a:close/>
              </a:path>
              <a:path w="1879600" h="718185">
                <a:moveTo>
                  <a:pt x="240560" y="284844"/>
                </a:moveTo>
                <a:lnTo>
                  <a:pt x="229615" y="285674"/>
                </a:lnTo>
                <a:lnTo>
                  <a:pt x="230447" y="296606"/>
                </a:lnTo>
                <a:lnTo>
                  <a:pt x="241392" y="295775"/>
                </a:lnTo>
                <a:lnTo>
                  <a:pt x="240560" y="284844"/>
                </a:lnTo>
                <a:close/>
              </a:path>
              <a:path w="1879600" h="718185">
                <a:moveTo>
                  <a:pt x="242723" y="313263"/>
                </a:moveTo>
                <a:lnTo>
                  <a:pt x="231778" y="314100"/>
                </a:lnTo>
                <a:lnTo>
                  <a:pt x="237142" y="384062"/>
                </a:lnTo>
                <a:lnTo>
                  <a:pt x="248086" y="383225"/>
                </a:lnTo>
                <a:lnTo>
                  <a:pt x="242723" y="313263"/>
                </a:lnTo>
                <a:close/>
              </a:path>
              <a:path w="1879600" h="718185">
                <a:moveTo>
                  <a:pt x="249427" y="400716"/>
                </a:moveTo>
                <a:lnTo>
                  <a:pt x="238482" y="401553"/>
                </a:lnTo>
                <a:lnTo>
                  <a:pt x="239320" y="412484"/>
                </a:lnTo>
                <a:lnTo>
                  <a:pt x="250265" y="411647"/>
                </a:lnTo>
                <a:lnTo>
                  <a:pt x="249427" y="400716"/>
                </a:lnTo>
                <a:close/>
              </a:path>
              <a:path w="1879600" h="718185">
                <a:moveTo>
                  <a:pt x="251606" y="429138"/>
                </a:moveTo>
                <a:lnTo>
                  <a:pt x="240661" y="429975"/>
                </a:lnTo>
                <a:lnTo>
                  <a:pt x="246024" y="499937"/>
                </a:lnTo>
                <a:lnTo>
                  <a:pt x="256969" y="499100"/>
                </a:lnTo>
                <a:lnTo>
                  <a:pt x="251606" y="429138"/>
                </a:lnTo>
                <a:close/>
              </a:path>
              <a:path w="1879600" h="718185">
                <a:moveTo>
                  <a:pt x="258524" y="516408"/>
                </a:moveTo>
                <a:lnTo>
                  <a:pt x="247609" y="517568"/>
                </a:lnTo>
                <a:lnTo>
                  <a:pt x="248770" y="528470"/>
                </a:lnTo>
                <a:lnTo>
                  <a:pt x="259685" y="527310"/>
                </a:lnTo>
                <a:lnTo>
                  <a:pt x="258524" y="516408"/>
                </a:lnTo>
                <a:close/>
              </a:path>
              <a:path w="1879600" h="718185">
                <a:moveTo>
                  <a:pt x="271049" y="621615"/>
                </a:moveTo>
                <a:lnTo>
                  <a:pt x="269487" y="624004"/>
                </a:lnTo>
                <a:lnTo>
                  <a:pt x="278676" y="630000"/>
                </a:lnTo>
                <a:lnTo>
                  <a:pt x="280974" y="626486"/>
                </a:lnTo>
                <a:lnTo>
                  <a:pt x="281197" y="626003"/>
                </a:lnTo>
                <a:lnTo>
                  <a:pt x="281807" y="623938"/>
                </a:lnTo>
                <a:lnTo>
                  <a:pt x="276085" y="623938"/>
                </a:lnTo>
                <a:lnTo>
                  <a:pt x="270821" y="622388"/>
                </a:lnTo>
                <a:lnTo>
                  <a:pt x="271049" y="621615"/>
                </a:lnTo>
                <a:close/>
              </a:path>
              <a:path w="1879600" h="718185">
                <a:moveTo>
                  <a:pt x="271490" y="620940"/>
                </a:moveTo>
                <a:lnTo>
                  <a:pt x="271049" y="621615"/>
                </a:lnTo>
                <a:lnTo>
                  <a:pt x="270821" y="622388"/>
                </a:lnTo>
                <a:lnTo>
                  <a:pt x="276085" y="623938"/>
                </a:lnTo>
                <a:lnTo>
                  <a:pt x="271490" y="620940"/>
                </a:lnTo>
                <a:close/>
              </a:path>
              <a:path w="1879600" h="718185">
                <a:moveTo>
                  <a:pt x="282691" y="620940"/>
                </a:moveTo>
                <a:lnTo>
                  <a:pt x="271490" y="620940"/>
                </a:lnTo>
                <a:lnTo>
                  <a:pt x="276085" y="623938"/>
                </a:lnTo>
                <a:lnTo>
                  <a:pt x="281807" y="623938"/>
                </a:lnTo>
                <a:lnTo>
                  <a:pt x="282691" y="620940"/>
                </a:lnTo>
                <a:close/>
              </a:path>
              <a:path w="1879600" h="718185">
                <a:moveTo>
                  <a:pt x="272888" y="615382"/>
                </a:moveTo>
                <a:lnTo>
                  <a:pt x="271049" y="621615"/>
                </a:lnTo>
                <a:lnTo>
                  <a:pt x="271490" y="620940"/>
                </a:lnTo>
                <a:lnTo>
                  <a:pt x="282691" y="620940"/>
                </a:lnTo>
                <a:lnTo>
                  <a:pt x="283417" y="618482"/>
                </a:lnTo>
                <a:lnTo>
                  <a:pt x="272888" y="615382"/>
                </a:lnTo>
                <a:close/>
              </a:path>
              <a:path w="1879600" h="718185">
                <a:moveTo>
                  <a:pt x="261542" y="544754"/>
                </a:moveTo>
                <a:lnTo>
                  <a:pt x="250627" y="545913"/>
                </a:lnTo>
                <a:lnTo>
                  <a:pt x="254355" y="580847"/>
                </a:lnTo>
                <a:lnTo>
                  <a:pt x="259455" y="611927"/>
                </a:lnTo>
                <a:lnTo>
                  <a:pt x="260685" y="616237"/>
                </a:lnTo>
                <a:lnTo>
                  <a:pt x="271241" y="613231"/>
                </a:lnTo>
                <a:lnTo>
                  <a:pt x="270498" y="610628"/>
                </a:lnTo>
                <a:lnTo>
                  <a:pt x="264791" y="610628"/>
                </a:lnTo>
                <a:lnTo>
                  <a:pt x="270069" y="609125"/>
                </a:lnTo>
                <a:lnTo>
                  <a:pt x="265332" y="579962"/>
                </a:lnTo>
                <a:lnTo>
                  <a:pt x="259771" y="579962"/>
                </a:lnTo>
                <a:lnTo>
                  <a:pt x="265187" y="579078"/>
                </a:lnTo>
                <a:lnTo>
                  <a:pt x="261542" y="544754"/>
                </a:lnTo>
                <a:close/>
              </a:path>
              <a:path w="1879600" h="718185">
                <a:moveTo>
                  <a:pt x="270069" y="609125"/>
                </a:moveTo>
                <a:lnTo>
                  <a:pt x="264791" y="610628"/>
                </a:lnTo>
                <a:lnTo>
                  <a:pt x="270207" y="609743"/>
                </a:lnTo>
                <a:lnTo>
                  <a:pt x="270156" y="609430"/>
                </a:lnTo>
                <a:lnTo>
                  <a:pt x="270069" y="609125"/>
                </a:lnTo>
                <a:close/>
              </a:path>
              <a:path w="1879600" h="718185">
                <a:moveTo>
                  <a:pt x="270156" y="609430"/>
                </a:moveTo>
                <a:lnTo>
                  <a:pt x="270207" y="609743"/>
                </a:lnTo>
                <a:lnTo>
                  <a:pt x="264791" y="610628"/>
                </a:lnTo>
                <a:lnTo>
                  <a:pt x="270498" y="610628"/>
                </a:lnTo>
                <a:lnTo>
                  <a:pt x="270156" y="609430"/>
                </a:lnTo>
                <a:close/>
              </a:path>
              <a:path w="1879600" h="718185">
                <a:moveTo>
                  <a:pt x="270106" y="609125"/>
                </a:moveTo>
                <a:lnTo>
                  <a:pt x="270156" y="609430"/>
                </a:lnTo>
                <a:lnTo>
                  <a:pt x="270106" y="609125"/>
                </a:lnTo>
                <a:close/>
              </a:path>
              <a:path w="1879600" h="718185">
                <a:moveTo>
                  <a:pt x="279436" y="581275"/>
                </a:moveTo>
                <a:lnTo>
                  <a:pt x="276403" y="598872"/>
                </a:lnTo>
                <a:lnTo>
                  <a:pt x="287220" y="600732"/>
                </a:lnTo>
                <a:lnTo>
                  <a:pt x="290320" y="582709"/>
                </a:lnTo>
                <a:lnTo>
                  <a:pt x="290396" y="582063"/>
                </a:lnTo>
                <a:lnTo>
                  <a:pt x="284870" y="582063"/>
                </a:lnTo>
                <a:lnTo>
                  <a:pt x="279420" y="581417"/>
                </a:lnTo>
                <a:lnTo>
                  <a:pt x="279436" y="581275"/>
                </a:lnTo>
                <a:close/>
              </a:path>
              <a:path w="1879600" h="718185">
                <a:moveTo>
                  <a:pt x="279461" y="581132"/>
                </a:moveTo>
                <a:lnTo>
                  <a:pt x="279420" y="581417"/>
                </a:lnTo>
                <a:lnTo>
                  <a:pt x="284870" y="582063"/>
                </a:lnTo>
                <a:lnTo>
                  <a:pt x="279461" y="581132"/>
                </a:lnTo>
                <a:close/>
              </a:path>
              <a:path w="1879600" h="718185">
                <a:moveTo>
                  <a:pt x="290507" y="581132"/>
                </a:moveTo>
                <a:lnTo>
                  <a:pt x="279461" y="581132"/>
                </a:lnTo>
                <a:lnTo>
                  <a:pt x="284870" y="582063"/>
                </a:lnTo>
                <a:lnTo>
                  <a:pt x="290396" y="582063"/>
                </a:lnTo>
                <a:lnTo>
                  <a:pt x="290507" y="581132"/>
                </a:lnTo>
                <a:close/>
              </a:path>
              <a:path w="1879600" h="718185">
                <a:moveTo>
                  <a:pt x="285573" y="529614"/>
                </a:moveTo>
                <a:lnTo>
                  <a:pt x="279436" y="581275"/>
                </a:lnTo>
                <a:lnTo>
                  <a:pt x="279461" y="581132"/>
                </a:lnTo>
                <a:lnTo>
                  <a:pt x="290507" y="581132"/>
                </a:lnTo>
                <a:lnTo>
                  <a:pt x="296473" y="530906"/>
                </a:lnTo>
                <a:lnTo>
                  <a:pt x="285573" y="529614"/>
                </a:lnTo>
                <a:close/>
              </a:path>
              <a:path w="1879600" h="718185">
                <a:moveTo>
                  <a:pt x="265187" y="579078"/>
                </a:moveTo>
                <a:lnTo>
                  <a:pt x="259771" y="579962"/>
                </a:lnTo>
                <a:lnTo>
                  <a:pt x="265228" y="579383"/>
                </a:lnTo>
                <a:lnTo>
                  <a:pt x="265187" y="579078"/>
                </a:lnTo>
                <a:close/>
              </a:path>
              <a:path w="1879600" h="718185">
                <a:moveTo>
                  <a:pt x="265212" y="579231"/>
                </a:moveTo>
                <a:lnTo>
                  <a:pt x="265228" y="579383"/>
                </a:lnTo>
                <a:lnTo>
                  <a:pt x="259771" y="579962"/>
                </a:lnTo>
                <a:lnTo>
                  <a:pt x="265332" y="579962"/>
                </a:lnTo>
                <a:lnTo>
                  <a:pt x="265212" y="579231"/>
                </a:lnTo>
                <a:close/>
              </a:path>
              <a:path w="1879600" h="718185">
                <a:moveTo>
                  <a:pt x="265196" y="579078"/>
                </a:moveTo>
                <a:lnTo>
                  <a:pt x="265212" y="579231"/>
                </a:lnTo>
                <a:lnTo>
                  <a:pt x="265196" y="579078"/>
                </a:lnTo>
                <a:close/>
              </a:path>
              <a:path w="1879600" h="718185">
                <a:moveTo>
                  <a:pt x="288196" y="501376"/>
                </a:moveTo>
                <a:lnTo>
                  <a:pt x="287192" y="512293"/>
                </a:lnTo>
                <a:lnTo>
                  <a:pt x="298122" y="513296"/>
                </a:lnTo>
                <a:lnTo>
                  <a:pt x="299126" y="502379"/>
                </a:lnTo>
                <a:lnTo>
                  <a:pt x="288196" y="501376"/>
                </a:lnTo>
                <a:close/>
              </a:path>
              <a:path w="1879600" h="718185">
                <a:moveTo>
                  <a:pt x="296226" y="414038"/>
                </a:moveTo>
                <a:lnTo>
                  <a:pt x="289803" y="483908"/>
                </a:lnTo>
                <a:lnTo>
                  <a:pt x="300733" y="484911"/>
                </a:lnTo>
                <a:lnTo>
                  <a:pt x="307157" y="415034"/>
                </a:lnTo>
                <a:lnTo>
                  <a:pt x="296226" y="414038"/>
                </a:lnTo>
                <a:close/>
              </a:path>
              <a:path w="1879600" h="718185">
                <a:moveTo>
                  <a:pt x="298820" y="385651"/>
                </a:moveTo>
                <a:lnTo>
                  <a:pt x="297822" y="396569"/>
                </a:lnTo>
                <a:lnTo>
                  <a:pt x="308753" y="397565"/>
                </a:lnTo>
                <a:lnTo>
                  <a:pt x="309751" y="386647"/>
                </a:lnTo>
                <a:lnTo>
                  <a:pt x="298820" y="385651"/>
                </a:lnTo>
                <a:close/>
              </a:path>
              <a:path w="1879600" h="718185">
                <a:moveTo>
                  <a:pt x="306798" y="298306"/>
                </a:moveTo>
                <a:lnTo>
                  <a:pt x="300415" y="368182"/>
                </a:lnTo>
                <a:lnTo>
                  <a:pt x="311346" y="369178"/>
                </a:lnTo>
                <a:lnTo>
                  <a:pt x="317730" y="299302"/>
                </a:lnTo>
                <a:lnTo>
                  <a:pt x="306798" y="298306"/>
                </a:lnTo>
                <a:close/>
              </a:path>
              <a:path w="1879600" h="718185">
                <a:moveTo>
                  <a:pt x="309392" y="269918"/>
                </a:moveTo>
                <a:lnTo>
                  <a:pt x="308394" y="280836"/>
                </a:lnTo>
                <a:lnTo>
                  <a:pt x="319325" y="281833"/>
                </a:lnTo>
                <a:lnTo>
                  <a:pt x="320323" y="270914"/>
                </a:lnTo>
                <a:lnTo>
                  <a:pt x="309392" y="269918"/>
                </a:lnTo>
                <a:close/>
              </a:path>
              <a:path w="1879600" h="718185">
                <a:moveTo>
                  <a:pt x="319953" y="182189"/>
                </a:moveTo>
                <a:lnTo>
                  <a:pt x="319587" y="183961"/>
                </a:lnTo>
                <a:lnTo>
                  <a:pt x="312032" y="241010"/>
                </a:lnTo>
                <a:lnTo>
                  <a:pt x="310987" y="252449"/>
                </a:lnTo>
                <a:lnTo>
                  <a:pt x="321918" y="253445"/>
                </a:lnTo>
                <a:lnTo>
                  <a:pt x="322943" y="242227"/>
                </a:lnTo>
                <a:lnTo>
                  <a:pt x="317498" y="241508"/>
                </a:lnTo>
                <a:lnTo>
                  <a:pt x="323034" y="241508"/>
                </a:lnTo>
                <a:lnTo>
                  <a:pt x="330409" y="185845"/>
                </a:lnTo>
                <a:lnTo>
                  <a:pt x="325028" y="184680"/>
                </a:lnTo>
                <a:lnTo>
                  <a:pt x="330644" y="184680"/>
                </a:lnTo>
                <a:lnTo>
                  <a:pt x="330679" y="184520"/>
                </a:lnTo>
                <a:lnTo>
                  <a:pt x="319953" y="182189"/>
                </a:lnTo>
                <a:close/>
              </a:path>
              <a:path w="1879600" h="718185">
                <a:moveTo>
                  <a:pt x="317498" y="241508"/>
                </a:moveTo>
                <a:lnTo>
                  <a:pt x="322939" y="242227"/>
                </a:lnTo>
                <a:lnTo>
                  <a:pt x="322963" y="242006"/>
                </a:lnTo>
                <a:lnTo>
                  <a:pt x="317498" y="241508"/>
                </a:lnTo>
                <a:close/>
              </a:path>
              <a:path w="1879600" h="718185">
                <a:moveTo>
                  <a:pt x="323034" y="241508"/>
                </a:moveTo>
                <a:lnTo>
                  <a:pt x="317498" y="241508"/>
                </a:lnTo>
                <a:lnTo>
                  <a:pt x="322963" y="242006"/>
                </a:lnTo>
                <a:lnTo>
                  <a:pt x="323034" y="241508"/>
                </a:lnTo>
                <a:close/>
              </a:path>
              <a:path w="1879600" h="718185">
                <a:moveTo>
                  <a:pt x="325028" y="184680"/>
                </a:moveTo>
                <a:lnTo>
                  <a:pt x="330390" y="185845"/>
                </a:lnTo>
                <a:lnTo>
                  <a:pt x="330468" y="185399"/>
                </a:lnTo>
                <a:lnTo>
                  <a:pt x="325028" y="184680"/>
                </a:lnTo>
                <a:close/>
              </a:path>
              <a:path w="1879600" h="718185">
                <a:moveTo>
                  <a:pt x="330439" y="185623"/>
                </a:moveTo>
                <a:lnTo>
                  <a:pt x="330390" y="185845"/>
                </a:lnTo>
                <a:lnTo>
                  <a:pt x="330439" y="185623"/>
                </a:lnTo>
                <a:close/>
              </a:path>
              <a:path w="1879600" h="718185">
                <a:moveTo>
                  <a:pt x="330644" y="184680"/>
                </a:moveTo>
                <a:lnTo>
                  <a:pt x="325028" y="184680"/>
                </a:lnTo>
                <a:lnTo>
                  <a:pt x="330468" y="185399"/>
                </a:lnTo>
                <a:lnTo>
                  <a:pt x="330439" y="185623"/>
                </a:lnTo>
                <a:lnTo>
                  <a:pt x="330644" y="184680"/>
                </a:lnTo>
                <a:close/>
              </a:path>
              <a:path w="1879600" h="718185">
                <a:moveTo>
                  <a:pt x="353143" y="187115"/>
                </a:moveTo>
                <a:lnTo>
                  <a:pt x="347616" y="187115"/>
                </a:lnTo>
                <a:lnTo>
                  <a:pt x="342246" y="188244"/>
                </a:lnTo>
                <a:lnTo>
                  <a:pt x="348207" y="231448"/>
                </a:lnTo>
                <a:lnTo>
                  <a:pt x="359080" y="229947"/>
                </a:lnTo>
                <a:lnTo>
                  <a:pt x="353143" y="187115"/>
                </a:lnTo>
                <a:close/>
              </a:path>
              <a:path w="1879600" h="718185">
                <a:moveTo>
                  <a:pt x="342206" y="188055"/>
                </a:moveTo>
                <a:lnTo>
                  <a:pt x="342232" y="188244"/>
                </a:lnTo>
                <a:lnTo>
                  <a:pt x="342206" y="188055"/>
                </a:lnTo>
                <a:close/>
              </a:path>
              <a:path w="1879600" h="718185">
                <a:moveTo>
                  <a:pt x="347616" y="187115"/>
                </a:moveTo>
                <a:lnTo>
                  <a:pt x="342180" y="187865"/>
                </a:lnTo>
                <a:lnTo>
                  <a:pt x="342246" y="188244"/>
                </a:lnTo>
                <a:lnTo>
                  <a:pt x="347616" y="187115"/>
                </a:lnTo>
                <a:close/>
              </a:path>
              <a:path w="1879600" h="718185">
                <a:moveTo>
                  <a:pt x="348205" y="163291"/>
                </a:moveTo>
                <a:lnTo>
                  <a:pt x="342597" y="163291"/>
                </a:lnTo>
                <a:lnTo>
                  <a:pt x="337495" y="165312"/>
                </a:lnTo>
                <a:lnTo>
                  <a:pt x="342206" y="188055"/>
                </a:lnTo>
                <a:lnTo>
                  <a:pt x="342180" y="187865"/>
                </a:lnTo>
                <a:lnTo>
                  <a:pt x="347616" y="187115"/>
                </a:lnTo>
                <a:lnTo>
                  <a:pt x="353143" y="187115"/>
                </a:lnTo>
                <a:lnTo>
                  <a:pt x="352987" y="185986"/>
                </a:lnTo>
                <a:lnTo>
                  <a:pt x="348205" y="163291"/>
                </a:lnTo>
                <a:close/>
              </a:path>
              <a:path w="1879600" h="718185">
                <a:moveTo>
                  <a:pt x="327559" y="153679"/>
                </a:moveTo>
                <a:lnTo>
                  <a:pt x="324876" y="159757"/>
                </a:lnTo>
                <a:lnTo>
                  <a:pt x="324763" y="160106"/>
                </a:lnTo>
                <a:lnTo>
                  <a:pt x="323686" y="165048"/>
                </a:lnTo>
                <a:lnTo>
                  <a:pt x="334412" y="167379"/>
                </a:lnTo>
                <a:lnTo>
                  <a:pt x="335057" y="164419"/>
                </a:lnTo>
                <a:lnTo>
                  <a:pt x="335069" y="163842"/>
                </a:lnTo>
                <a:lnTo>
                  <a:pt x="330047" y="161631"/>
                </a:lnTo>
                <a:lnTo>
                  <a:pt x="336045" y="161631"/>
                </a:lnTo>
                <a:lnTo>
                  <a:pt x="337603" y="158101"/>
                </a:lnTo>
                <a:lnTo>
                  <a:pt x="327559" y="153679"/>
                </a:lnTo>
                <a:close/>
              </a:path>
              <a:path w="1879600" h="718185">
                <a:moveTo>
                  <a:pt x="337323" y="164877"/>
                </a:moveTo>
                <a:lnTo>
                  <a:pt x="337414" y="165312"/>
                </a:lnTo>
                <a:lnTo>
                  <a:pt x="337323" y="164877"/>
                </a:lnTo>
                <a:close/>
              </a:path>
              <a:path w="1879600" h="718185">
                <a:moveTo>
                  <a:pt x="342597" y="163291"/>
                </a:moveTo>
                <a:lnTo>
                  <a:pt x="337226" y="164419"/>
                </a:lnTo>
                <a:lnTo>
                  <a:pt x="337323" y="164877"/>
                </a:lnTo>
                <a:lnTo>
                  <a:pt x="337495" y="165312"/>
                </a:lnTo>
                <a:lnTo>
                  <a:pt x="342597" y="163291"/>
                </a:lnTo>
                <a:close/>
              </a:path>
              <a:path w="1879600" h="718185">
                <a:moveTo>
                  <a:pt x="347025" y="159574"/>
                </a:moveTo>
                <a:lnTo>
                  <a:pt x="336822" y="163617"/>
                </a:lnTo>
                <a:lnTo>
                  <a:pt x="337323" y="164877"/>
                </a:lnTo>
                <a:lnTo>
                  <a:pt x="337226" y="164419"/>
                </a:lnTo>
                <a:lnTo>
                  <a:pt x="342597" y="163291"/>
                </a:lnTo>
                <a:lnTo>
                  <a:pt x="348205" y="163291"/>
                </a:lnTo>
                <a:lnTo>
                  <a:pt x="347903" y="161856"/>
                </a:lnTo>
                <a:lnTo>
                  <a:pt x="347813" y="161559"/>
                </a:lnTo>
                <a:lnTo>
                  <a:pt x="347025" y="159574"/>
                </a:lnTo>
                <a:close/>
              </a:path>
              <a:path w="1879600" h="718185">
                <a:moveTo>
                  <a:pt x="330047" y="161631"/>
                </a:moveTo>
                <a:lnTo>
                  <a:pt x="335069" y="163842"/>
                </a:lnTo>
                <a:lnTo>
                  <a:pt x="335292" y="163337"/>
                </a:lnTo>
                <a:lnTo>
                  <a:pt x="335410" y="162797"/>
                </a:lnTo>
                <a:lnTo>
                  <a:pt x="330047" y="161631"/>
                </a:lnTo>
                <a:close/>
              </a:path>
              <a:path w="1879600" h="718185">
                <a:moveTo>
                  <a:pt x="335292" y="163337"/>
                </a:moveTo>
                <a:lnTo>
                  <a:pt x="335069" y="163842"/>
                </a:lnTo>
                <a:lnTo>
                  <a:pt x="335292" y="163337"/>
                </a:lnTo>
                <a:close/>
              </a:path>
              <a:path w="1879600" h="718185">
                <a:moveTo>
                  <a:pt x="336045" y="161631"/>
                </a:moveTo>
                <a:lnTo>
                  <a:pt x="330047" y="161631"/>
                </a:lnTo>
                <a:lnTo>
                  <a:pt x="335410" y="162797"/>
                </a:lnTo>
                <a:lnTo>
                  <a:pt x="335292" y="163337"/>
                </a:lnTo>
                <a:lnTo>
                  <a:pt x="336045" y="161631"/>
                </a:lnTo>
                <a:close/>
              </a:path>
              <a:path w="1879600" h="718185">
                <a:moveTo>
                  <a:pt x="360987" y="247567"/>
                </a:moveTo>
                <a:lnTo>
                  <a:pt x="350070" y="248707"/>
                </a:lnTo>
                <a:lnTo>
                  <a:pt x="351210" y="259611"/>
                </a:lnTo>
                <a:lnTo>
                  <a:pt x="362127" y="258472"/>
                </a:lnTo>
                <a:lnTo>
                  <a:pt x="360987" y="247567"/>
                </a:lnTo>
                <a:close/>
              </a:path>
              <a:path w="1879600" h="718185">
                <a:moveTo>
                  <a:pt x="363952" y="275918"/>
                </a:moveTo>
                <a:lnTo>
                  <a:pt x="353035" y="277058"/>
                </a:lnTo>
                <a:lnTo>
                  <a:pt x="357217" y="317043"/>
                </a:lnTo>
                <a:lnTo>
                  <a:pt x="360234" y="346836"/>
                </a:lnTo>
                <a:lnTo>
                  <a:pt x="371154" y="345733"/>
                </a:lnTo>
                <a:lnTo>
                  <a:pt x="368134" y="315903"/>
                </a:lnTo>
                <a:lnTo>
                  <a:pt x="363952" y="275918"/>
                </a:lnTo>
                <a:close/>
              </a:path>
              <a:path w="1879600" h="718185">
                <a:moveTo>
                  <a:pt x="372921" y="363186"/>
                </a:moveTo>
                <a:lnTo>
                  <a:pt x="362001" y="364289"/>
                </a:lnTo>
                <a:lnTo>
                  <a:pt x="363105" y="375197"/>
                </a:lnTo>
                <a:lnTo>
                  <a:pt x="374026" y="374094"/>
                </a:lnTo>
                <a:lnTo>
                  <a:pt x="372921" y="363186"/>
                </a:lnTo>
                <a:close/>
              </a:path>
              <a:path w="1879600" h="718185">
                <a:moveTo>
                  <a:pt x="375793" y="391546"/>
                </a:moveTo>
                <a:lnTo>
                  <a:pt x="364872" y="392650"/>
                </a:lnTo>
                <a:lnTo>
                  <a:pt x="371940" y="462460"/>
                </a:lnTo>
                <a:lnTo>
                  <a:pt x="382861" y="461357"/>
                </a:lnTo>
                <a:lnTo>
                  <a:pt x="375793" y="391546"/>
                </a:lnTo>
                <a:close/>
              </a:path>
              <a:path w="1879600" h="718185">
                <a:moveTo>
                  <a:pt x="384628" y="478810"/>
                </a:moveTo>
                <a:lnTo>
                  <a:pt x="373707" y="479913"/>
                </a:lnTo>
                <a:lnTo>
                  <a:pt x="374811" y="490821"/>
                </a:lnTo>
                <a:lnTo>
                  <a:pt x="385732" y="489718"/>
                </a:lnTo>
                <a:lnTo>
                  <a:pt x="384628" y="478810"/>
                </a:lnTo>
                <a:close/>
              </a:path>
              <a:path w="1879600" h="718185">
                <a:moveTo>
                  <a:pt x="402585" y="572626"/>
                </a:moveTo>
                <a:lnTo>
                  <a:pt x="398993" y="581919"/>
                </a:lnTo>
                <a:lnTo>
                  <a:pt x="409233" y="585868"/>
                </a:lnTo>
                <a:lnTo>
                  <a:pt x="413072" y="575936"/>
                </a:lnTo>
                <a:lnTo>
                  <a:pt x="413339" y="574830"/>
                </a:lnTo>
                <a:lnTo>
                  <a:pt x="410579" y="574217"/>
                </a:lnTo>
                <a:lnTo>
                  <a:pt x="407853" y="574217"/>
                </a:lnTo>
                <a:lnTo>
                  <a:pt x="402496" y="573027"/>
                </a:lnTo>
                <a:lnTo>
                  <a:pt x="402585" y="572626"/>
                </a:lnTo>
                <a:close/>
              </a:path>
              <a:path w="1879600" h="718185">
                <a:moveTo>
                  <a:pt x="387499" y="507170"/>
                </a:moveTo>
                <a:lnTo>
                  <a:pt x="376578" y="508273"/>
                </a:lnTo>
                <a:lnTo>
                  <a:pt x="377333" y="515647"/>
                </a:lnTo>
                <a:lnTo>
                  <a:pt x="384938" y="563778"/>
                </a:lnTo>
                <a:lnTo>
                  <a:pt x="388903" y="578189"/>
                </a:lnTo>
                <a:lnTo>
                  <a:pt x="399487" y="575284"/>
                </a:lnTo>
                <a:lnTo>
                  <a:pt x="395976" y="562522"/>
                </a:lnTo>
                <a:lnTo>
                  <a:pt x="390284" y="562522"/>
                </a:lnTo>
                <a:lnTo>
                  <a:pt x="395576" y="561070"/>
                </a:lnTo>
                <a:lnTo>
                  <a:pt x="388311" y="514794"/>
                </a:lnTo>
                <a:lnTo>
                  <a:pt x="382755" y="514794"/>
                </a:lnTo>
                <a:lnTo>
                  <a:pt x="388176" y="513940"/>
                </a:lnTo>
                <a:lnTo>
                  <a:pt x="387499" y="507170"/>
                </a:lnTo>
                <a:close/>
              </a:path>
              <a:path w="1879600" h="718185">
                <a:moveTo>
                  <a:pt x="402651" y="572455"/>
                </a:moveTo>
                <a:lnTo>
                  <a:pt x="402585" y="572626"/>
                </a:lnTo>
                <a:lnTo>
                  <a:pt x="402496" y="573027"/>
                </a:lnTo>
                <a:lnTo>
                  <a:pt x="407853" y="574217"/>
                </a:lnTo>
                <a:lnTo>
                  <a:pt x="404147" y="572788"/>
                </a:lnTo>
                <a:lnTo>
                  <a:pt x="402651" y="572455"/>
                </a:lnTo>
                <a:close/>
              </a:path>
              <a:path w="1879600" h="718185">
                <a:moveTo>
                  <a:pt x="404147" y="572788"/>
                </a:moveTo>
                <a:lnTo>
                  <a:pt x="407853" y="574217"/>
                </a:lnTo>
                <a:lnTo>
                  <a:pt x="410579" y="574217"/>
                </a:lnTo>
                <a:lnTo>
                  <a:pt x="404147" y="572788"/>
                </a:lnTo>
                <a:close/>
              </a:path>
              <a:path w="1879600" h="718185">
                <a:moveTo>
                  <a:pt x="402733" y="572243"/>
                </a:moveTo>
                <a:lnTo>
                  <a:pt x="402651" y="572455"/>
                </a:lnTo>
                <a:lnTo>
                  <a:pt x="404147" y="572788"/>
                </a:lnTo>
                <a:lnTo>
                  <a:pt x="402733" y="572243"/>
                </a:lnTo>
                <a:close/>
              </a:path>
              <a:path w="1879600" h="718185">
                <a:moveTo>
                  <a:pt x="395576" y="561070"/>
                </a:moveTo>
                <a:lnTo>
                  <a:pt x="390284" y="562522"/>
                </a:lnTo>
                <a:lnTo>
                  <a:pt x="395705" y="561669"/>
                </a:lnTo>
                <a:lnTo>
                  <a:pt x="395657" y="561365"/>
                </a:lnTo>
                <a:lnTo>
                  <a:pt x="395576" y="561070"/>
                </a:lnTo>
                <a:close/>
              </a:path>
              <a:path w="1879600" h="718185">
                <a:moveTo>
                  <a:pt x="395657" y="561365"/>
                </a:moveTo>
                <a:lnTo>
                  <a:pt x="395705" y="561669"/>
                </a:lnTo>
                <a:lnTo>
                  <a:pt x="390284" y="562522"/>
                </a:lnTo>
                <a:lnTo>
                  <a:pt x="395976" y="562522"/>
                </a:lnTo>
                <a:lnTo>
                  <a:pt x="395657" y="561365"/>
                </a:lnTo>
                <a:close/>
              </a:path>
              <a:path w="1879600" h="718185">
                <a:moveTo>
                  <a:pt x="395611" y="561070"/>
                </a:moveTo>
                <a:lnTo>
                  <a:pt x="395657" y="561365"/>
                </a:lnTo>
                <a:lnTo>
                  <a:pt x="395611" y="561070"/>
                </a:lnTo>
                <a:close/>
              </a:path>
              <a:path w="1879600" h="718185">
                <a:moveTo>
                  <a:pt x="407475" y="550669"/>
                </a:moveTo>
                <a:lnTo>
                  <a:pt x="406437" y="555327"/>
                </a:lnTo>
                <a:lnTo>
                  <a:pt x="417152" y="557707"/>
                </a:lnTo>
                <a:lnTo>
                  <a:pt x="418300" y="552494"/>
                </a:lnTo>
                <a:lnTo>
                  <a:pt x="418423" y="551675"/>
                </a:lnTo>
                <a:lnTo>
                  <a:pt x="412873" y="551675"/>
                </a:lnTo>
                <a:lnTo>
                  <a:pt x="407446" y="550856"/>
                </a:lnTo>
                <a:lnTo>
                  <a:pt x="407475" y="550669"/>
                </a:lnTo>
                <a:close/>
              </a:path>
              <a:path w="1879600" h="718185">
                <a:moveTo>
                  <a:pt x="407516" y="550485"/>
                </a:moveTo>
                <a:lnTo>
                  <a:pt x="407446" y="550856"/>
                </a:lnTo>
                <a:lnTo>
                  <a:pt x="412873" y="551675"/>
                </a:lnTo>
                <a:lnTo>
                  <a:pt x="407516" y="550485"/>
                </a:lnTo>
                <a:close/>
              </a:path>
              <a:path w="1879600" h="718185">
                <a:moveTo>
                  <a:pt x="418603" y="550485"/>
                </a:moveTo>
                <a:lnTo>
                  <a:pt x="407516" y="550485"/>
                </a:lnTo>
                <a:lnTo>
                  <a:pt x="412873" y="551675"/>
                </a:lnTo>
                <a:lnTo>
                  <a:pt x="418423" y="551675"/>
                </a:lnTo>
                <a:lnTo>
                  <a:pt x="418603" y="550485"/>
                </a:lnTo>
                <a:close/>
              </a:path>
              <a:path w="1879600" h="718185">
                <a:moveTo>
                  <a:pt x="413706" y="509462"/>
                </a:moveTo>
                <a:lnTo>
                  <a:pt x="407475" y="550669"/>
                </a:lnTo>
                <a:lnTo>
                  <a:pt x="407516" y="550485"/>
                </a:lnTo>
                <a:lnTo>
                  <a:pt x="418603" y="550485"/>
                </a:lnTo>
                <a:lnTo>
                  <a:pt x="424600" y="510813"/>
                </a:lnTo>
                <a:lnTo>
                  <a:pt x="424672" y="510185"/>
                </a:lnTo>
                <a:lnTo>
                  <a:pt x="419148" y="510185"/>
                </a:lnTo>
                <a:lnTo>
                  <a:pt x="413695" y="509557"/>
                </a:lnTo>
                <a:close/>
              </a:path>
              <a:path w="1879600" h="718185">
                <a:moveTo>
                  <a:pt x="388176" y="513940"/>
                </a:moveTo>
                <a:lnTo>
                  <a:pt x="382755" y="514794"/>
                </a:lnTo>
                <a:lnTo>
                  <a:pt x="388215" y="514242"/>
                </a:lnTo>
                <a:lnTo>
                  <a:pt x="388176" y="513940"/>
                </a:lnTo>
                <a:close/>
              </a:path>
              <a:path w="1879600" h="718185">
                <a:moveTo>
                  <a:pt x="388200" y="514091"/>
                </a:moveTo>
                <a:lnTo>
                  <a:pt x="388215" y="514242"/>
                </a:lnTo>
                <a:lnTo>
                  <a:pt x="382755" y="514794"/>
                </a:lnTo>
                <a:lnTo>
                  <a:pt x="388311" y="514794"/>
                </a:lnTo>
                <a:lnTo>
                  <a:pt x="388200" y="514091"/>
                </a:lnTo>
                <a:close/>
              </a:path>
              <a:path w="1879600" h="718185">
                <a:moveTo>
                  <a:pt x="388184" y="513940"/>
                </a:moveTo>
                <a:lnTo>
                  <a:pt x="388200" y="514091"/>
                </a:lnTo>
                <a:lnTo>
                  <a:pt x="388184" y="513940"/>
                </a:lnTo>
                <a:close/>
              </a:path>
              <a:path w="1879600" h="718185">
                <a:moveTo>
                  <a:pt x="413721" y="509366"/>
                </a:moveTo>
                <a:lnTo>
                  <a:pt x="413695" y="509557"/>
                </a:lnTo>
                <a:lnTo>
                  <a:pt x="419148" y="510185"/>
                </a:lnTo>
                <a:lnTo>
                  <a:pt x="413721" y="509366"/>
                </a:lnTo>
                <a:close/>
              </a:path>
              <a:path w="1879600" h="718185">
                <a:moveTo>
                  <a:pt x="424767" y="509366"/>
                </a:moveTo>
                <a:lnTo>
                  <a:pt x="413721" y="509366"/>
                </a:lnTo>
                <a:lnTo>
                  <a:pt x="419148" y="510185"/>
                </a:lnTo>
                <a:lnTo>
                  <a:pt x="424672" y="510185"/>
                </a:lnTo>
                <a:lnTo>
                  <a:pt x="424767" y="509366"/>
                </a:lnTo>
                <a:close/>
              </a:path>
              <a:path w="1879600" h="718185">
                <a:moveTo>
                  <a:pt x="416361" y="486464"/>
                </a:moveTo>
                <a:lnTo>
                  <a:pt x="413706" y="509462"/>
                </a:lnTo>
                <a:lnTo>
                  <a:pt x="424767" y="509366"/>
                </a:lnTo>
                <a:lnTo>
                  <a:pt x="427265" y="487720"/>
                </a:lnTo>
                <a:lnTo>
                  <a:pt x="416361" y="486464"/>
                </a:lnTo>
                <a:close/>
              </a:path>
              <a:path w="1879600" h="718185">
                <a:moveTo>
                  <a:pt x="419630" y="458146"/>
                </a:moveTo>
                <a:lnTo>
                  <a:pt x="418373" y="469038"/>
                </a:lnTo>
                <a:lnTo>
                  <a:pt x="429277" y="470293"/>
                </a:lnTo>
                <a:lnTo>
                  <a:pt x="430534" y="459402"/>
                </a:lnTo>
                <a:lnTo>
                  <a:pt x="419630" y="458146"/>
                </a:lnTo>
                <a:close/>
              </a:path>
              <a:path w="1879600" h="718185">
                <a:moveTo>
                  <a:pt x="429286" y="371005"/>
                </a:moveTo>
                <a:lnTo>
                  <a:pt x="422480" y="433457"/>
                </a:lnTo>
                <a:lnTo>
                  <a:pt x="421642" y="440720"/>
                </a:lnTo>
                <a:lnTo>
                  <a:pt x="432546" y="441976"/>
                </a:lnTo>
                <a:lnTo>
                  <a:pt x="433384" y="434712"/>
                </a:lnTo>
                <a:lnTo>
                  <a:pt x="440198" y="372192"/>
                </a:lnTo>
                <a:lnTo>
                  <a:pt x="429286" y="371005"/>
                </a:lnTo>
                <a:close/>
              </a:path>
              <a:path w="1879600" h="718185">
                <a:moveTo>
                  <a:pt x="432374" y="342667"/>
                </a:moveTo>
                <a:lnTo>
                  <a:pt x="431186" y="353567"/>
                </a:lnTo>
                <a:lnTo>
                  <a:pt x="442098" y="354753"/>
                </a:lnTo>
                <a:lnTo>
                  <a:pt x="443286" y="343854"/>
                </a:lnTo>
                <a:lnTo>
                  <a:pt x="432374" y="342667"/>
                </a:lnTo>
                <a:close/>
              </a:path>
              <a:path w="1879600" h="718185">
                <a:moveTo>
                  <a:pt x="441877" y="255474"/>
                </a:moveTo>
                <a:lnTo>
                  <a:pt x="434275" y="325229"/>
                </a:lnTo>
                <a:lnTo>
                  <a:pt x="445187" y="326415"/>
                </a:lnTo>
                <a:lnTo>
                  <a:pt x="452789" y="256660"/>
                </a:lnTo>
                <a:lnTo>
                  <a:pt x="441877" y="255474"/>
                </a:lnTo>
                <a:close/>
              </a:path>
              <a:path w="1879600" h="718185">
                <a:moveTo>
                  <a:pt x="444965" y="227136"/>
                </a:moveTo>
                <a:lnTo>
                  <a:pt x="443777" y="238035"/>
                </a:lnTo>
                <a:lnTo>
                  <a:pt x="454689" y="239222"/>
                </a:lnTo>
                <a:lnTo>
                  <a:pt x="455877" y="228323"/>
                </a:lnTo>
                <a:lnTo>
                  <a:pt x="444965" y="227136"/>
                </a:lnTo>
                <a:close/>
              </a:path>
              <a:path w="1879600" h="718185">
                <a:moveTo>
                  <a:pt x="463066" y="139892"/>
                </a:moveTo>
                <a:lnTo>
                  <a:pt x="459196" y="148409"/>
                </a:lnTo>
                <a:lnTo>
                  <a:pt x="459091" y="148707"/>
                </a:lnTo>
                <a:lnTo>
                  <a:pt x="453917" y="168722"/>
                </a:lnTo>
                <a:lnTo>
                  <a:pt x="447183" y="209435"/>
                </a:lnTo>
                <a:lnTo>
                  <a:pt x="458012" y="211222"/>
                </a:lnTo>
                <a:lnTo>
                  <a:pt x="464641" y="171148"/>
                </a:lnTo>
                <a:lnTo>
                  <a:pt x="459306" y="169776"/>
                </a:lnTo>
                <a:lnTo>
                  <a:pt x="464974" y="169776"/>
                </a:lnTo>
                <a:lnTo>
                  <a:pt x="469408" y="152652"/>
                </a:lnTo>
                <a:lnTo>
                  <a:pt x="464325" y="150386"/>
                </a:lnTo>
                <a:lnTo>
                  <a:pt x="470352" y="150386"/>
                </a:lnTo>
                <a:lnTo>
                  <a:pt x="473062" y="144422"/>
                </a:lnTo>
                <a:lnTo>
                  <a:pt x="463066" y="139892"/>
                </a:lnTo>
                <a:close/>
              </a:path>
              <a:path w="1879600" h="718185">
                <a:moveTo>
                  <a:pt x="459306" y="169776"/>
                </a:moveTo>
                <a:lnTo>
                  <a:pt x="464619" y="171148"/>
                </a:lnTo>
                <a:lnTo>
                  <a:pt x="464720" y="170670"/>
                </a:lnTo>
                <a:lnTo>
                  <a:pt x="459306" y="169776"/>
                </a:lnTo>
                <a:close/>
              </a:path>
              <a:path w="1879600" h="718185">
                <a:moveTo>
                  <a:pt x="464680" y="170912"/>
                </a:moveTo>
                <a:lnTo>
                  <a:pt x="464619" y="171148"/>
                </a:lnTo>
                <a:lnTo>
                  <a:pt x="464680" y="170912"/>
                </a:lnTo>
                <a:close/>
              </a:path>
              <a:path w="1879600" h="718185">
                <a:moveTo>
                  <a:pt x="464974" y="169776"/>
                </a:moveTo>
                <a:lnTo>
                  <a:pt x="459306" y="169776"/>
                </a:lnTo>
                <a:lnTo>
                  <a:pt x="464720" y="170670"/>
                </a:lnTo>
                <a:lnTo>
                  <a:pt x="464680" y="170912"/>
                </a:lnTo>
                <a:lnTo>
                  <a:pt x="464974" y="169776"/>
                </a:lnTo>
                <a:close/>
              </a:path>
              <a:path w="1879600" h="718185">
                <a:moveTo>
                  <a:pt x="464325" y="150386"/>
                </a:moveTo>
                <a:lnTo>
                  <a:pt x="469323" y="152652"/>
                </a:lnTo>
                <a:lnTo>
                  <a:pt x="469520" y="152219"/>
                </a:lnTo>
                <a:lnTo>
                  <a:pt x="469639" y="151759"/>
                </a:lnTo>
                <a:lnTo>
                  <a:pt x="464325" y="150386"/>
                </a:lnTo>
                <a:close/>
              </a:path>
              <a:path w="1879600" h="718185">
                <a:moveTo>
                  <a:pt x="469520" y="152219"/>
                </a:moveTo>
                <a:lnTo>
                  <a:pt x="469323" y="152652"/>
                </a:lnTo>
                <a:lnTo>
                  <a:pt x="469520" y="152219"/>
                </a:lnTo>
                <a:close/>
              </a:path>
              <a:path w="1879600" h="718185">
                <a:moveTo>
                  <a:pt x="470352" y="150386"/>
                </a:moveTo>
                <a:lnTo>
                  <a:pt x="464325" y="150386"/>
                </a:lnTo>
                <a:lnTo>
                  <a:pt x="469639" y="151759"/>
                </a:lnTo>
                <a:lnTo>
                  <a:pt x="469520" y="152219"/>
                </a:lnTo>
                <a:lnTo>
                  <a:pt x="470352" y="150386"/>
                </a:lnTo>
                <a:close/>
              </a:path>
              <a:path w="1879600" h="718185">
                <a:moveTo>
                  <a:pt x="484226" y="147601"/>
                </a:moveTo>
                <a:lnTo>
                  <a:pt x="473761" y="150908"/>
                </a:lnTo>
                <a:lnTo>
                  <a:pt x="477072" y="161361"/>
                </a:lnTo>
                <a:lnTo>
                  <a:pt x="487537" y="158053"/>
                </a:lnTo>
                <a:lnTo>
                  <a:pt x="484226" y="147601"/>
                </a:lnTo>
                <a:close/>
              </a:path>
              <a:path w="1879600" h="718185">
                <a:moveTo>
                  <a:pt x="494966" y="193086"/>
                </a:moveTo>
                <a:lnTo>
                  <a:pt x="489424" y="193086"/>
                </a:lnTo>
                <a:lnTo>
                  <a:pt x="484046" y="194183"/>
                </a:lnTo>
                <a:lnTo>
                  <a:pt x="491962" y="246872"/>
                </a:lnTo>
                <a:lnTo>
                  <a:pt x="502817" y="245244"/>
                </a:lnTo>
                <a:lnTo>
                  <a:pt x="494966" y="193086"/>
                </a:lnTo>
                <a:close/>
              </a:path>
              <a:path w="1879600" h="718185">
                <a:moveTo>
                  <a:pt x="484018" y="194043"/>
                </a:moveTo>
                <a:lnTo>
                  <a:pt x="484039" y="194183"/>
                </a:lnTo>
                <a:lnTo>
                  <a:pt x="484018" y="194043"/>
                </a:lnTo>
                <a:close/>
              </a:path>
              <a:path w="1879600" h="718185">
                <a:moveTo>
                  <a:pt x="489424" y="193086"/>
                </a:moveTo>
                <a:lnTo>
                  <a:pt x="483997" y="193901"/>
                </a:lnTo>
                <a:lnTo>
                  <a:pt x="484046" y="194183"/>
                </a:lnTo>
                <a:lnTo>
                  <a:pt x="489424" y="193086"/>
                </a:lnTo>
                <a:close/>
              </a:path>
              <a:path w="1879600" h="718185">
                <a:moveTo>
                  <a:pt x="491478" y="175725"/>
                </a:moveTo>
                <a:lnTo>
                  <a:pt x="480723" y="177917"/>
                </a:lnTo>
                <a:lnTo>
                  <a:pt x="484018" y="194043"/>
                </a:lnTo>
                <a:lnTo>
                  <a:pt x="483997" y="193901"/>
                </a:lnTo>
                <a:lnTo>
                  <a:pt x="489424" y="193086"/>
                </a:lnTo>
                <a:lnTo>
                  <a:pt x="494966" y="193086"/>
                </a:lnTo>
                <a:lnTo>
                  <a:pt x="494801" y="191990"/>
                </a:lnTo>
                <a:lnTo>
                  <a:pt x="491478" y="175725"/>
                </a:lnTo>
                <a:close/>
              </a:path>
              <a:path w="1879600" h="718185">
                <a:moveTo>
                  <a:pt x="505302" y="262670"/>
                </a:moveTo>
                <a:lnTo>
                  <a:pt x="494430" y="264179"/>
                </a:lnTo>
                <a:lnTo>
                  <a:pt x="495940" y="275038"/>
                </a:lnTo>
                <a:lnTo>
                  <a:pt x="506813" y="273529"/>
                </a:lnTo>
                <a:lnTo>
                  <a:pt x="505302" y="262670"/>
                </a:lnTo>
                <a:close/>
              </a:path>
              <a:path w="1879600" h="718185">
                <a:moveTo>
                  <a:pt x="509229" y="290904"/>
                </a:moveTo>
                <a:lnTo>
                  <a:pt x="498357" y="292413"/>
                </a:lnTo>
                <a:lnTo>
                  <a:pt x="508023" y="361912"/>
                </a:lnTo>
                <a:lnTo>
                  <a:pt x="518895" y="360403"/>
                </a:lnTo>
                <a:lnTo>
                  <a:pt x="509229" y="290904"/>
                </a:lnTo>
                <a:close/>
              </a:path>
              <a:path w="1879600" h="718185">
                <a:moveTo>
                  <a:pt x="521311" y="377778"/>
                </a:moveTo>
                <a:lnTo>
                  <a:pt x="510439" y="379287"/>
                </a:lnTo>
                <a:lnTo>
                  <a:pt x="511949" y="390146"/>
                </a:lnTo>
                <a:lnTo>
                  <a:pt x="522822" y="388638"/>
                </a:lnTo>
                <a:lnTo>
                  <a:pt x="521311" y="377778"/>
                </a:lnTo>
                <a:close/>
              </a:path>
              <a:path w="1879600" h="718185">
                <a:moveTo>
                  <a:pt x="525238" y="406013"/>
                </a:moveTo>
                <a:lnTo>
                  <a:pt x="514366" y="407521"/>
                </a:lnTo>
                <a:lnTo>
                  <a:pt x="524032" y="477020"/>
                </a:lnTo>
                <a:lnTo>
                  <a:pt x="534904" y="475512"/>
                </a:lnTo>
                <a:lnTo>
                  <a:pt x="525238" y="406013"/>
                </a:lnTo>
                <a:close/>
              </a:path>
              <a:path w="1879600" h="718185">
                <a:moveTo>
                  <a:pt x="546996" y="518446"/>
                </a:moveTo>
                <a:lnTo>
                  <a:pt x="536814" y="522540"/>
                </a:lnTo>
                <a:lnTo>
                  <a:pt x="538499" y="526722"/>
                </a:lnTo>
                <a:lnTo>
                  <a:pt x="538774" y="527188"/>
                </a:lnTo>
                <a:lnTo>
                  <a:pt x="543551" y="533092"/>
                </a:lnTo>
                <a:lnTo>
                  <a:pt x="544390" y="533675"/>
                </a:lnTo>
                <a:lnTo>
                  <a:pt x="550628" y="535775"/>
                </a:lnTo>
                <a:lnTo>
                  <a:pt x="552047" y="535669"/>
                </a:lnTo>
                <a:lnTo>
                  <a:pt x="557916" y="532660"/>
                </a:lnTo>
                <a:lnTo>
                  <a:pt x="558530" y="532149"/>
                </a:lnTo>
                <a:lnTo>
                  <a:pt x="560119" y="530087"/>
                </a:lnTo>
                <a:lnTo>
                  <a:pt x="550916" y="530087"/>
                </a:lnTo>
                <a:lnTo>
                  <a:pt x="550265" y="528820"/>
                </a:lnTo>
                <a:lnTo>
                  <a:pt x="547151" y="528820"/>
                </a:lnTo>
                <a:lnTo>
                  <a:pt x="548720" y="524168"/>
                </a:lnTo>
                <a:lnTo>
                  <a:pt x="543386" y="524168"/>
                </a:lnTo>
                <a:lnTo>
                  <a:pt x="547654" y="520722"/>
                </a:lnTo>
                <a:lnTo>
                  <a:pt x="547913" y="520722"/>
                </a:lnTo>
                <a:lnTo>
                  <a:pt x="546996" y="518446"/>
                </a:lnTo>
                <a:close/>
              </a:path>
              <a:path w="1879600" h="718185">
                <a:moveTo>
                  <a:pt x="551244" y="525515"/>
                </a:moveTo>
                <a:lnTo>
                  <a:pt x="549352" y="527043"/>
                </a:lnTo>
                <a:lnTo>
                  <a:pt x="550916" y="530087"/>
                </a:lnTo>
                <a:lnTo>
                  <a:pt x="552208" y="526256"/>
                </a:lnTo>
                <a:lnTo>
                  <a:pt x="551244" y="525515"/>
                </a:lnTo>
                <a:close/>
              </a:path>
              <a:path w="1879600" h="718185">
                <a:moveTo>
                  <a:pt x="552208" y="526256"/>
                </a:moveTo>
                <a:lnTo>
                  <a:pt x="550916" y="530087"/>
                </a:lnTo>
                <a:lnTo>
                  <a:pt x="560119" y="530087"/>
                </a:lnTo>
                <a:lnTo>
                  <a:pt x="561606" y="528157"/>
                </a:lnTo>
                <a:lnTo>
                  <a:pt x="554681" y="528157"/>
                </a:lnTo>
                <a:lnTo>
                  <a:pt x="552208" y="526256"/>
                </a:lnTo>
                <a:close/>
              </a:path>
              <a:path w="1879600" h="718185">
                <a:moveTo>
                  <a:pt x="548903" y="523625"/>
                </a:moveTo>
                <a:lnTo>
                  <a:pt x="547151" y="528820"/>
                </a:lnTo>
                <a:lnTo>
                  <a:pt x="549352" y="527043"/>
                </a:lnTo>
                <a:lnTo>
                  <a:pt x="548410" y="525210"/>
                </a:lnTo>
                <a:lnTo>
                  <a:pt x="550443" y="524168"/>
                </a:lnTo>
                <a:lnTo>
                  <a:pt x="548903" y="523625"/>
                </a:lnTo>
                <a:close/>
              </a:path>
              <a:path w="1879600" h="718185">
                <a:moveTo>
                  <a:pt x="549352" y="527043"/>
                </a:moveTo>
                <a:lnTo>
                  <a:pt x="547151" y="528820"/>
                </a:lnTo>
                <a:lnTo>
                  <a:pt x="550265" y="528820"/>
                </a:lnTo>
                <a:lnTo>
                  <a:pt x="549352" y="527043"/>
                </a:lnTo>
                <a:close/>
              </a:path>
              <a:path w="1879600" h="718185">
                <a:moveTo>
                  <a:pt x="552174" y="523280"/>
                </a:moveTo>
                <a:lnTo>
                  <a:pt x="551081" y="523840"/>
                </a:lnTo>
                <a:lnTo>
                  <a:pt x="550764" y="524251"/>
                </a:lnTo>
                <a:lnTo>
                  <a:pt x="552434" y="524813"/>
                </a:lnTo>
                <a:lnTo>
                  <a:pt x="552561" y="525210"/>
                </a:lnTo>
                <a:lnTo>
                  <a:pt x="552305" y="525968"/>
                </a:lnTo>
                <a:lnTo>
                  <a:pt x="552268" y="526302"/>
                </a:lnTo>
                <a:lnTo>
                  <a:pt x="554681" y="528157"/>
                </a:lnTo>
                <a:lnTo>
                  <a:pt x="552174" y="523280"/>
                </a:lnTo>
                <a:close/>
              </a:path>
              <a:path w="1879600" h="718185">
                <a:moveTo>
                  <a:pt x="564511" y="523280"/>
                </a:moveTo>
                <a:lnTo>
                  <a:pt x="552174" y="523280"/>
                </a:lnTo>
                <a:lnTo>
                  <a:pt x="554681" y="528157"/>
                </a:lnTo>
                <a:lnTo>
                  <a:pt x="561606" y="528157"/>
                </a:lnTo>
                <a:lnTo>
                  <a:pt x="563063" y="526256"/>
                </a:lnTo>
                <a:lnTo>
                  <a:pt x="563240" y="525968"/>
                </a:lnTo>
                <a:lnTo>
                  <a:pt x="564511" y="523280"/>
                </a:lnTo>
                <a:close/>
              </a:path>
              <a:path w="1879600" h="718185">
                <a:moveTo>
                  <a:pt x="550443" y="524168"/>
                </a:moveTo>
                <a:lnTo>
                  <a:pt x="548410" y="525210"/>
                </a:lnTo>
                <a:lnTo>
                  <a:pt x="549352" y="527043"/>
                </a:lnTo>
                <a:lnTo>
                  <a:pt x="551244" y="525515"/>
                </a:lnTo>
                <a:lnTo>
                  <a:pt x="550331" y="524813"/>
                </a:lnTo>
                <a:lnTo>
                  <a:pt x="550641" y="524412"/>
                </a:lnTo>
                <a:lnTo>
                  <a:pt x="550443" y="524168"/>
                </a:lnTo>
                <a:close/>
              </a:path>
              <a:path w="1879600" h="718185">
                <a:moveTo>
                  <a:pt x="550764" y="524251"/>
                </a:moveTo>
                <a:lnTo>
                  <a:pt x="550641" y="524412"/>
                </a:lnTo>
                <a:lnTo>
                  <a:pt x="551419" y="525374"/>
                </a:lnTo>
                <a:lnTo>
                  <a:pt x="551244" y="525515"/>
                </a:lnTo>
                <a:lnTo>
                  <a:pt x="552208" y="526256"/>
                </a:lnTo>
                <a:lnTo>
                  <a:pt x="552668" y="524892"/>
                </a:lnTo>
                <a:lnTo>
                  <a:pt x="550764" y="524251"/>
                </a:lnTo>
                <a:close/>
              </a:path>
              <a:path w="1879600" h="718185">
                <a:moveTo>
                  <a:pt x="550641" y="524412"/>
                </a:moveTo>
                <a:lnTo>
                  <a:pt x="550331" y="524813"/>
                </a:lnTo>
                <a:lnTo>
                  <a:pt x="551244" y="525515"/>
                </a:lnTo>
                <a:lnTo>
                  <a:pt x="551419" y="525374"/>
                </a:lnTo>
                <a:lnTo>
                  <a:pt x="550641" y="524412"/>
                </a:lnTo>
                <a:close/>
              </a:path>
              <a:path w="1879600" h="718185">
                <a:moveTo>
                  <a:pt x="550472" y="524153"/>
                </a:moveTo>
                <a:lnTo>
                  <a:pt x="550641" y="524412"/>
                </a:lnTo>
                <a:lnTo>
                  <a:pt x="550764" y="524251"/>
                </a:lnTo>
                <a:lnTo>
                  <a:pt x="550472" y="524153"/>
                </a:lnTo>
                <a:close/>
              </a:path>
              <a:path w="1879600" h="718185">
                <a:moveTo>
                  <a:pt x="551081" y="523840"/>
                </a:moveTo>
                <a:lnTo>
                  <a:pt x="550508" y="524134"/>
                </a:lnTo>
                <a:lnTo>
                  <a:pt x="550764" y="524251"/>
                </a:lnTo>
                <a:lnTo>
                  <a:pt x="551081" y="523840"/>
                </a:lnTo>
                <a:close/>
              </a:path>
              <a:path w="1879600" h="718185">
                <a:moveTo>
                  <a:pt x="547654" y="520722"/>
                </a:moveTo>
                <a:lnTo>
                  <a:pt x="543386" y="524168"/>
                </a:lnTo>
                <a:lnTo>
                  <a:pt x="548477" y="522121"/>
                </a:lnTo>
                <a:lnTo>
                  <a:pt x="548171" y="521360"/>
                </a:lnTo>
                <a:lnTo>
                  <a:pt x="547654" y="520722"/>
                </a:lnTo>
                <a:close/>
              </a:path>
              <a:path w="1879600" h="718185">
                <a:moveTo>
                  <a:pt x="548171" y="521360"/>
                </a:moveTo>
                <a:lnTo>
                  <a:pt x="548477" y="522121"/>
                </a:lnTo>
                <a:lnTo>
                  <a:pt x="543386" y="524168"/>
                </a:lnTo>
                <a:lnTo>
                  <a:pt x="548720" y="524168"/>
                </a:lnTo>
                <a:lnTo>
                  <a:pt x="548903" y="523625"/>
                </a:lnTo>
                <a:lnTo>
                  <a:pt x="550004" y="523625"/>
                </a:lnTo>
                <a:lnTo>
                  <a:pt x="548171" y="521360"/>
                </a:lnTo>
                <a:close/>
              </a:path>
              <a:path w="1879600" h="718185">
                <a:moveTo>
                  <a:pt x="550004" y="523625"/>
                </a:moveTo>
                <a:lnTo>
                  <a:pt x="548903" y="523625"/>
                </a:lnTo>
                <a:lnTo>
                  <a:pt x="550416" y="524134"/>
                </a:lnTo>
                <a:lnTo>
                  <a:pt x="550004" y="523625"/>
                </a:lnTo>
                <a:close/>
              </a:path>
              <a:path w="1879600" h="718185">
                <a:moveTo>
                  <a:pt x="553735" y="520396"/>
                </a:moveTo>
                <a:lnTo>
                  <a:pt x="551081" y="523840"/>
                </a:lnTo>
                <a:lnTo>
                  <a:pt x="552174" y="523280"/>
                </a:lnTo>
                <a:lnTo>
                  <a:pt x="564515" y="523271"/>
                </a:lnTo>
                <a:lnTo>
                  <a:pt x="558445" y="523271"/>
                </a:lnTo>
                <a:lnTo>
                  <a:pt x="553483" y="520930"/>
                </a:lnTo>
                <a:lnTo>
                  <a:pt x="553735" y="520396"/>
                </a:lnTo>
                <a:close/>
              </a:path>
              <a:path w="1879600" h="718185">
                <a:moveTo>
                  <a:pt x="554096" y="519928"/>
                </a:moveTo>
                <a:lnTo>
                  <a:pt x="553735" y="520396"/>
                </a:lnTo>
                <a:lnTo>
                  <a:pt x="553483" y="520930"/>
                </a:lnTo>
                <a:lnTo>
                  <a:pt x="558445" y="523271"/>
                </a:lnTo>
                <a:lnTo>
                  <a:pt x="554096" y="519928"/>
                </a:lnTo>
                <a:close/>
              </a:path>
              <a:path w="1879600" h="718185">
                <a:moveTo>
                  <a:pt x="566095" y="519928"/>
                </a:moveTo>
                <a:lnTo>
                  <a:pt x="554096" y="519928"/>
                </a:lnTo>
                <a:lnTo>
                  <a:pt x="558445" y="523271"/>
                </a:lnTo>
                <a:lnTo>
                  <a:pt x="564515" y="523271"/>
                </a:lnTo>
                <a:lnTo>
                  <a:pt x="566095" y="519928"/>
                </a:lnTo>
                <a:close/>
              </a:path>
              <a:path w="1879600" h="718185">
                <a:moveTo>
                  <a:pt x="547913" y="520722"/>
                </a:moveTo>
                <a:lnTo>
                  <a:pt x="547654" y="520722"/>
                </a:lnTo>
                <a:lnTo>
                  <a:pt x="548171" y="521360"/>
                </a:lnTo>
                <a:lnTo>
                  <a:pt x="547913" y="520722"/>
                </a:lnTo>
                <a:close/>
              </a:path>
              <a:path w="1879600" h="718185">
                <a:moveTo>
                  <a:pt x="558353" y="510629"/>
                </a:moveTo>
                <a:lnTo>
                  <a:pt x="553735" y="520396"/>
                </a:lnTo>
                <a:lnTo>
                  <a:pt x="554096" y="519928"/>
                </a:lnTo>
                <a:lnTo>
                  <a:pt x="566095" y="519928"/>
                </a:lnTo>
                <a:lnTo>
                  <a:pt x="568527" y="514783"/>
                </a:lnTo>
                <a:lnTo>
                  <a:pt x="569234" y="512653"/>
                </a:lnTo>
                <a:lnTo>
                  <a:pt x="563465" y="512653"/>
                </a:lnTo>
                <a:lnTo>
                  <a:pt x="558245" y="510962"/>
                </a:lnTo>
                <a:lnTo>
                  <a:pt x="558353" y="510629"/>
                </a:lnTo>
                <a:close/>
              </a:path>
              <a:path w="1879600" h="718185">
                <a:moveTo>
                  <a:pt x="558502" y="510313"/>
                </a:moveTo>
                <a:lnTo>
                  <a:pt x="558353" y="510629"/>
                </a:lnTo>
                <a:lnTo>
                  <a:pt x="558245" y="510962"/>
                </a:lnTo>
                <a:lnTo>
                  <a:pt x="563465" y="512653"/>
                </a:lnTo>
                <a:lnTo>
                  <a:pt x="558502" y="510313"/>
                </a:lnTo>
                <a:close/>
              </a:path>
              <a:path w="1879600" h="718185">
                <a:moveTo>
                  <a:pt x="569993" y="510313"/>
                </a:moveTo>
                <a:lnTo>
                  <a:pt x="558502" y="510313"/>
                </a:lnTo>
                <a:lnTo>
                  <a:pt x="563465" y="512653"/>
                </a:lnTo>
                <a:lnTo>
                  <a:pt x="569234" y="512653"/>
                </a:lnTo>
                <a:lnTo>
                  <a:pt x="569993" y="510313"/>
                </a:lnTo>
                <a:close/>
              </a:path>
              <a:path w="1879600" h="718185">
                <a:moveTo>
                  <a:pt x="565715" y="487965"/>
                </a:moveTo>
                <a:lnTo>
                  <a:pt x="558353" y="510629"/>
                </a:lnTo>
                <a:lnTo>
                  <a:pt x="558502" y="510313"/>
                </a:lnTo>
                <a:lnTo>
                  <a:pt x="569993" y="510313"/>
                </a:lnTo>
                <a:lnTo>
                  <a:pt x="576320" y="490799"/>
                </a:lnTo>
                <a:lnTo>
                  <a:pt x="576651" y="489474"/>
                </a:lnTo>
                <a:lnTo>
                  <a:pt x="570995" y="489474"/>
                </a:lnTo>
                <a:lnTo>
                  <a:pt x="565669" y="488150"/>
                </a:lnTo>
                <a:lnTo>
                  <a:pt x="565715" y="487965"/>
                </a:lnTo>
                <a:close/>
              </a:path>
              <a:path w="1879600" h="718185">
                <a:moveTo>
                  <a:pt x="538805" y="492071"/>
                </a:moveTo>
                <a:lnTo>
                  <a:pt x="528128" y="494616"/>
                </a:lnTo>
                <a:lnTo>
                  <a:pt x="530676" y="505280"/>
                </a:lnTo>
                <a:lnTo>
                  <a:pt x="541353" y="502735"/>
                </a:lnTo>
                <a:lnTo>
                  <a:pt x="538805" y="492071"/>
                </a:lnTo>
                <a:close/>
              </a:path>
              <a:path w="1879600" h="718185">
                <a:moveTo>
                  <a:pt x="565774" y="487783"/>
                </a:moveTo>
                <a:lnTo>
                  <a:pt x="565669" y="488150"/>
                </a:lnTo>
                <a:lnTo>
                  <a:pt x="570995" y="489474"/>
                </a:lnTo>
                <a:lnTo>
                  <a:pt x="565774" y="487783"/>
                </a:lnTo>
                <a:close/>
              </a:path>
              <a:path w="1879600" h="718185">
                <a:moveTo>
                  <a:pt x="577072" y="487783"/>
                </a:moveTo>
                <a:lnTo>
                  <a:pt x="565774" y="487783"/>
                </a:lnTo>
                <a:lnTo>
                  <a:pt x="570995" y="489474"/>
                </a:lnTo>
                <a:lnTo>
                  <a:pt x="576651" y="489474"/>
                </a:lnTo>
                <a:lnTo>
                  <a:pt x="577072" y="487783"/>
                </a:lnTo>
                <a:close/>
              </a:path>
              <a:path w="1879600" h="718185">
                <a:moveTo>
                  <a:pt x="568028" y="478686"/>
                </a:moveTo>
                <a:lnTo>
                  <a:pt x="565715" y="487965"/>
                </a:lnTo>
                <a:lnTo>
                  <a:pt x="565774" y="487783"/>
                </a:lnTo>
                <a:lnTo>
                  <a:pt x="577072" y="487783"/>
                </a:lnTo>
                <a:lnTo>
                  <a:pt x="578679" y="481335"/>
                </a:lnTo>
                <a:lnTo>
                  <a:pt x="568028" y="478686"/>
                </a:lnTo>
                <a:close/>
              </a:path>
              <a:path w="1879600" h="718185">
                <a:moveTo>
                  <a:pt x="574923" y="451025"/>
                </a:moveTo>
                <a:lnTo>
                  <a:pt x="572271" y="461664"/>
                </a:lnTo>
                <a:lnTo>
                  <a:pt x="582922" y="464313"/>
                </a:lnTo>
                <a:lnTo>
                  <a:pt x="585574" y="453674"/>
                </a:lnTo>
                <a:lnTo>
                  <a:pt x="574923" y="451025"/>
                </a:lnTo>
                <a:close/>
              </a:path>
              <a:path w="1879600" h="718185">
                <a:moveTo>
                  <a:pt x="594977" y="365713"/>
                </a:moveTo>
                <a:lnTo>
                  <a:pt x="578954" y="434031"/>
                </a:lnTo>
                <a:lnTo>
                  <a:pt x="589642" y="436531"/>
                </a:lnTo>
                <a:lnTo>
                  <a:pt x="605664" y="368214"/>
                </a:lnTo>
                <a:lnTo>
                  <a:pt x="594977" y="365713"/>
                </a:lnTo>
                <a:close/>
              </a:path>
              <a:path w="1879600" h="718185">
                <a:moveTo>
                  <a:pt x="601486" y="337960"/>
                </a:moveTo>
                <a:lnTo>
                  <a:pt x="598982" y="348634"/>
                </a:lnTo>
                <a:lnTo>
                  <a:pt x="609670" y="351135"/>
                </a:lnTo>
                <a:lnTo>
                  <a:pt x="612173" y="340460"/>
                </a:lnTo>
                <a:lnTo>
                  <a:pt x="601486" y="337960"/>
                </a:lnTo>
                <a:close/>
              </a:path>
              <a:path w="1879600" h="718185">
                <a:moveTo>
                  <a:pt x="628497" y="253497"/>
                </a:moveTo>
                <a:lnTo>
                  <a:pt x="621198" y="267984"/>
                </a:lnTo>
                <a:lnTo>
                  <a:pt x="621022" y="268444"/>
                </a:lnTo>
                <a:lnTo>
                  <a:pt x="610871" y="297944"/>
                </a:lnTo>
                <a:lnTo>
                  <a:pt x="605492" y="320880"/>
                </a:lnTo>
                <a:lnTo>
                  <a:pt x="616179" y="323381"/>
                </a:lnTo>
                <a:lnTo>
                  <a:pt x="621391" y="301158"/>
                </a:lnTo>
                <a:lnTo>
                  <a:pt x="616172" y="299375"/>
                </a:lnTo>
                <a:lnTo>
                  <a:pt x="621976" y="299375"/>
                </a:lnTo>
                <a:lnTo>
                  <a:pt x="631167" y="272691"/>
                </a:lnTo>
                <a:lnTo>
                  <a:pt x="626212" y="270227"/>
                </a:lnTo>
                <a:lnTo>
                  <a:pt x="632356" y="270227"/>
                </a:lnTo>
                <a:lnTo>
                  <a:pt x="638302" y="258425"/>
                </a:lnTo>
                <a:lnTo>
                  <a:pt x="628497" y="253497"/>
                </a:lnTo>
                <a:close/>
              </a:path>
              <a:path w="1879600" h="718185">
                <a:moveTo>
                  <a:pt x="616172" y="299375"/>
                </a:moveTo>
                <a:lnTo>
                  <a:pt x="621362" y="301158"/>
                </a:lnTo>
                <a:lnTo>
                  <a:pt x="621453" y="300895"/>
                </a:lnTo>
                <a:lnTo>
                  <a:pt x="621516" y="300625"/>
                </a:lnTo>
                <a:lnTo>
                  <a:pt x="616172" y="299375"/>
                </a:lnTo>
                <a:close/>
              </a:path>
              <a:path w="1879600" h="718185">
                <a:moveTo>
                  <a:pt x="621453" y="300895"/>
                </a:moveTo>
                <a:lnTo>
                  <a:pt x="621362" y="301158"/>
                </a:lnTo>
                <a:lnTo>
                  <a:pt x="621453" y="300895"/>
                </a:lnTo>
                <a:close/>
              </a:path>
              <a:path w="1879600" h="718185">
                <a:moveTo>
                  <a:pt x="621976" y="299375"/>
                </a:moveTo>
                <a:lnTo>
                  <a:pt x="616172" y="299375"/>
                </a:lnTo>
                <a:lnTo>
                  <a:pt x="621516" y="300625"/>
                </a:lnTo>
                <a:lnTo>
                  <a:pt x="621453" y="300895"/>
                </a:lnTo>
                <a:lnTo>
                  <a:pt x="621976" y="299375"/>
                </a:lnTo>
                <a:close/>
              </a:path>
              <a:path w="1879600" h="718185">
                <a:moveTo>
                  <a:pt x="626212" y="270227"/>
                </a:moveTo>
                <a:lnTo>
                  <a:pt x="631114" y="272691"/>
                </a:lnTo>
                <a:lnTo>
                  <a:pt x="631281" y="272361"/>
                </a:lnTo>
                <a:lnTo>
                  <a:pt x="631401" y="272011"/>
                </a:lnTo>
                <a:lnTo>
                  <a:pt x="626212" y="270227"/>
                </a:lnTo>
                <a:close/>
              </a:path>
              <a:path w="1879600" h="718185">
                <a:moveTo>
                  <a:pt x="631281" y="272361"/>
                </a:moveTo>
                <a:lnTo>
                  <a:pt x="631114" y="272691"/>
                </a:lnTo>
                <a:lnTo>
                  <a:pt x="631281" y="272361"/>
                </a:lnTo>
                <a:close/>
              </a:path>
              <a:path w="1879600" h="718185">
                <a:moveTo>
                  <a:pt x="632356" y="270227"/>
                </a:moveTo>
                <a:lnTo>
                  <a:pt x="626212" y="270227"/>
                </a:lnTo>
                <a:lnTo>
                  <a:pt x="631401" y="272011"/>
                </a:lnTo>
                <a:lnTo>
                  <a:pt x="631281" y="272361"/>
                </a:lnTo>
                <a:lnTo>
                  <a:pt x="632356" y="270227"/>
                </a:lnTo>
                <a:close/>
              </a:path>
              <a:path w="1879600" h="718185">
                <a:moveTo>
                  <a:pt x="652907" y="253111"/>
                </a:moveTo>
                <a:lnTo>
                  <a:pt x="651142" y="254326"/>
                </a:lnTo>
                <a:lnTo>
                  <a:pt x="651606" y="254704"/>
                </a:lnTo>
                <a:lnTo>
                  <a:pt x="652907" y="253111"/>
                </a:lnTo>
                <a:close/>
              </a:path>
              <a:path w="1879600" h="718185">
                <a:moveTo>
                  <a:pt x="651000" y="254210"/>
                </a:moveTo>
                <a:lnTo>
                  <a:pt x="651100" y="254355"/>
                </a:lnTo>
                <a:lnTo>
                  <a:pt x="651000" y="254210"/>
                </a:lnTo>
                <a:close/>
              </a:path>
              <a:path w="1879600" h="718185">
                <a:moveTo>
                  <a:pt x="655075" y="250456"/>
                </a:moveTo>
                <a:lnTo>
                  <a:pt x="650557" y="253568"/>
                </a:lnTo>
                <a:lnTo>
                  <a:pt x="651000" y="254210"/>
                </a:lnTo>
                <a:lnTo>
                  <a:pt x="651142" y="254326"/>
                </a:lnTo>
                <a:lnTo>
                  <a:pt x="652907" y="253111"/>
                </a:lnTo>
                <a:lnTo>
                  <a:pt x="655075" y="250456"/>
                </a:lnTo>
                <a:close/>
              </a:path>
              <a:path w="1879600" h="718185">
                <a:moveTo>
                  <a:pt x="647711" y="251530"/>
                </a:moveTo>
                <a:lnTo>
                  <a:pt x="651000" y="254210"/>
                </a:lnTo>
                <a:lnTo>
                  <a:pt x="650557" y="253568"/>
                </a:lnTo>
                <a:lnTo>
                  <a:pt x="653165" y="251771"/>
                </a:lnTo>
                <a:lnTo>
                  <a:pt x="649142" y="251771"/>
                </a:lnTo>
                <a:lnTo>
                  <a:pt x="647711" y="251530"/>
                </a:lnTo>
                <a:close/>
              </a:path>
              <a:path w="1879600" h="718185">
                <a:moveTo>
                  <a:pt x="656763" y="250456"/>
                </a:moveTo>
                <a:lnTo>
                  <a:pt x="655075" y="250456"/>
                </a:lnTo>
                <a:lnTo>
                  <a:pt x="652907" y="253111"/>
                </a:lnTo>
                <a:lnTo>
                  <a:pt x="656763" y="250456"/>
                </a:lnTo>
                <a:close/>
              </a:path>
              <a:path w="1879600" h="718185">
                <a:moveTo>
                  <a:pt x="650056" y="246366"/>
                </a:moveTo>
                <a:lnTo>
                  <a:pt x="646586" y="250614"/>
                </a:lnTo>
                <a:lnTo>
                  <a:pt x="647711" y="251530"/>
                </a:lnTo>
                <a:lnTo>
                  <a:pt x="649142" y="251771"/>
                </a:lnTo>
                <a:lnTo>
                  <a:pt x="650056" y="246366"/>
                </a:lnTo>
                <a:close/>
              </a:path>
              <a:path w="1879600" h="718185">
                <a:moveTo>
                  <a:pt x="658738" y="246366"/>
                </a:moveTo>
                <a:lnTo>
                  <a:pt x="650056" y="246366"/>
                </a:lnTo>
                <a:lnTo>
                  <a:pt x="649142" y="251771"/>
                </a:lnTo>
                <a:lnTo>
                  <a:pt x="653165" y="251771"/>
                </a:lnTo>
                <a:lnTo>
                  <a:pt x="655075" y="250456"/>
                </a:lnTo>
                <a:lnTo>
                  <a:pt x="656763" y="250456"/>
                </a:lnTo>
                <a:lnTo>
                  <a:pt x="660138" y="248133"/>
                </a:lnTo>
                <a:lnTo>
                  <a:pt x="659298" y="246916"/>
                </a:lnTo>
                <a:lnTo>
                  <a:pt x="658948" y="246538"/>
                </a:lnTo>
                <a:lnTo>
                  <a:pt x="658738" y="246366"/>
                </a:lnTo>
                <a:close/>
              </a:path>
              <a:path w="1879600" h="718185">
                <a:moveTo>
                  <a:pt x="647477" y="240372"/>
                </a:moveTo>
                <a:lnTo>
                  <a:pt x="645651" y="251183"/>
                </a:lnTo>
                <a:lnTo>
                  <a:pt x="647711" y="251530"/>
                </a:lnTo>
                <a:lnTo>
                  <a:pt x="646586" y="250614"/>
                </a:lnTo>
                <a:lnTo>
                  <a:pt x="650056" y="246366"/>
                </a:lnTo>
                <a:lnTo>
                  <a:pt x="658738" y="246366"/>
                </a:lnTo>
                <a:lnTo>
                  <a:pt x="652775" y="241508"/>
                </a:lnTo>
                <a:lnTo>
                  <a:pt x="651923" y="241121"/>
                </a:lnTo>
                <a:lnTo>
                  <a:pt x="647477" y="240372"/>
                </a:lnTo>
                <a:close/>
              </a:path>
              <a:path w="1879600" h="718185">
                <a:moveTo>
                  <a:pt x="680833" y="296512"/>
                </a:moveTo>
                <a:lnTo>
                  <a:pt x="675154" y="296512"/>
                </a:lnTo>
                <a:lnTo>
                  <a:pt x="669965" y="298298"/>
                </a:lnTo>
                <a:lnTo>
                  <a:pt x="679947" y="334783"/>
                </a:lnTo>
                <a:lnTo>
                  <a:pt x="690534" y="331890"/>
                </a:lnTo>
                <a:lnTo>
                  <a:pt x="680833" y="296512"/>
                </a:lnTo>
                <a:close/>
              </a:path>
              <a:path w="1879600" h="718185">
                <a:moveTo>
                  <a:pt x="669907" y="298130"/>
                </a:moveTo>
                <a:lnTo>
                  <a:pt x="669953" y="298298"/>
                </a:lnTo>
                <a:lnTo>
                  <a:pt x="669907" y="298130"/>
                </a:lnTo>
                <a:close/>
              </a:path>
              <a:path w="1879600" h="718185">
                <a:moveTo>
                  <a:pt x="675154" y="296512"/>
                </a:moveTo>
                <a:lnTo>
                  <a:pt x="669861" y="297959"/>
                </a:lnTo>
                <a:lnTo>
                  <a:pt x="669965" y="298298"/>
                </a:lnTo>
                <a:lnTo>
                  <a:pt x="675154" y="296512"/>
                </a:lnTo>
                <a:close/>
              </a:path>
              <a:path w="1879600" h="718185">
                <a:moveTo>
                  <a:pt x="672164" y="271042"/>
                </a:moveTo>
                <a:lnTo>
                  <a:pt x="666370" y="271042"/>
                </a:lnTo>
                <a:lnTo>
                  <a:pt x="661404" y="273376"/>
                </a:lnTo>
                <a:lnTo>
                  <a:pt x="669907" y="298130"/>
                </a:lnTo>
                <a:lnTo>
                  <a:pt x="669861" y="297959"/>
                </a:lnTo>
                <a:lnTo>
                  <a:pt x="675154" y="296512"/>
                </a:lnTo>
                <a:lnTo>
                  <a:pt x="680833" y="296512"/>
                </a:lnTo>
                <a:lnTo>
                  <a:pt x="680343" y="294727"/>
                </a:lnTo>
                <a:lnTo>
                  <a:pt x="672164" y="271042"/>
                </a:lnTo>
                <a:close/>
              </a:path>
              <a:path w="1879600" h="718185">
                <a:moveTo>
                  <a:pt x="661278" y="273108"/>
                </a:moveTo>
                <a:lnTo>
                  <a:pt x="661370" y="273376"/>
                </a:lnTo>
                <a:lnTo>
                  <a:pt x="661278" y="273108"/>
                </a:lnTo>
                <a:close/>
              </a:path>
              <a:path w="1879600" h="718185">
                <a:moveTo>
                  <a:pt x="666370" y="271042"/>
                </a:moveTo>
                <a:lnTo>
                  <a:pt x="661181" y="272827"/>
                </a:lnTo>
                <a:lnTo>
                  <a:pt x="661278" y="273108"/>
                </a:lnTo>
                <a:lnTo>
                  <a:pt x="661404" y="273376"/>
                </a:lnTo>
                <a:lnTo>
                  <a:pt x="666370" y="271042"/>
                </a:lnTo>
                <a:close/>
              </a:path>
              <a:path w="1879600" h="718185">
                <a:moveTo>
                  <a:pt x="669182" y="264138"/>
                </a:moveTo>
                <a:lnTo>
                  <a:pt x="659251" y="268808"/>
                </a:lnTo>
                <a:lnTo>
                  <a:pt x="661278" y="273108"/>
                </a:lnTo>
                <a:lnTo>
                  <a:pt x="661181" y="272827"/>
                </a:lnTo>
                <a:lnTo>
                  <a:pt x="666370" y="271042"/>
                </a:lnTo>
                <a:lnTo>
                  <a:pt x="672164" y="271042"/>
                </a:lnTo>
                <a:lnTo>
                  <a:pt x="671383" y="268808"/>
                </a:lnTo>
                <a:lnTo>
                  <a:pt x="669182" y="264138"/>
                </a:lnTo>
                <a:close/>
              </a:path>
              <a:path w="1879600" h="718185">
                <a:moveTo>
                  <a:pt x="695135" y="348849"/>
                </a:moveTo>
                <a:lnTo>
                  <a:pt x="684533" y="351687"/>
                </a:lnTo>
                <a:lnTo>
                  <a:pt x="687374" y="362277"/>
                </a:lnTo>
                <a:lnTo>
                  <a:pt x="697976" y="359439"/>
                </a:lnTo>
                <a:lnTo>
                  <a:pt x="695135" y="348849"/>
                </a:lnTo>
                <a:close/>
              </a:path>
              <a:path w="1879600" h="718185">
                <a:moveTo>
                  <a:pt x="702522" y="376383"/>
                </a:moveTo>
                <a:lnTo>
                  <a:pt x="691920" y="379221"/>
                </a:lnTo>
                <a:lnTo>
                  <a:pt x="705084" y="428257"/>
                </a:lnTo>
                <a:lnTo>
                  <a:pt x="711953" y="446929"/>
                </a:lnTo>
                <a:lnTo>
                  <a:pt x="722256" y="443148"/>
                </a:lnTo>
                <a:lnTo>
                  <a:pt x="716139" y="426521"/>
                </a:lnTo>
                <a:lnTo>
                  <a:pt x="710292" y="426521"/>
                </a:lnTo>
                <a:lnTo>
                  <a:pt x="715444" y="424631"/>
                </a:lnTo>
                <a:lnTo>
                  <a:pt x="702522" y="376383"/>
                </a:lnTo>
                <a:close/>
              </a:path>
              <a:path w="1879600" h="718185">
                <a:moveTo>
                  <a:pt x="715444" y="424631"/>
                </a:moveTo>
                <a:lnTo>
                  <a:pt x="710292" y="426521"/>
                </a:lnTo>
                <a:lnTo>
                  <a:pt x="715594" y="425102"/>
                </a:lnTo>
                <a:lnTo>
                  <a:pt x="715444" y="424631"/>
                </a:lnTo>
                <a:close/>
              </a:path>
              <a:path w="1879600" h="718185">
                <a:moveTo>
                  <a:pt x="715529" y="424863"/>
                </a:moveTo>
                <a:lnTo>
                  <a:pt x="715594" y="425102"/>
                </a:lnTo>
                <a:lnTo>
                  <a:pt x="710292" y="426521"/>
                </a:lnTo>
                <a:lnTo>
                  <a:pt x="716139" y="426521"/>
                </a:lnTo>
                <a:lnTo>
                  <a:pt x="715529" y="424863"/>
                </a:lnTo>
                <a:close/>
              </a:path>
              <a:path w="1879600" h="718185">
                <a:moveTo>
                  <a:pt x="715467" y="424631"/>
                </a:moveTo>
                <a:lnTo>
                  <a:pt x="715529" y="424863"/>
                </a:lnTo>
                <a:lnTo>
                  <a:pt x="715467" y="424631"/>
                </a:lnTo>
                <a:close/>
              </a:path>
              <a:path w="1879600" h="718185">
                <a:moveTo>
                  <a:pt x="729234" y="458357"/>
                </a:moveTo>
                <a:lnTo>
                  <a:pt x="720006" y="463354"/>
                </a:lnTo>
                <a:lnTo>
                  <a:pt x="720008" y="463621"/>
                </a:lnTo>
                <a:lnTo>
                  <a:pt x="720748" y="464984"/>
                </a:lnTo>
                <a:lnTo>
                  <a:pt x="721017" y="465358"/>
                </a:lnTo>
                <a:lnTo>
                  <a:pt x="726981" y="471763"/>
                </a:lnTo>
                <a:lnTo>
                  <a:pt x="727733" y="472249"/>
                </a:lnTo>
                <a:lnTo>
                  <a:pt x="730767" y="473278"/>
                </a:lnTo>
                <a:lnTo>
                  <a:pt x="732781" y="467354"/>
                </a:lnTo>
                <a:lnTo>
                  <a:pt x="730371" y="467354"/>
                </a:lnTo>
                <a:lnTo>
                  <a:pt x="732136" y="462164"/>
                </a:lnTo>
                <a:lnTo>
                  <a:pt x="733033" y="462164"/>
                </a:lnTo>
                <a:lnTo>
                  <a:pt x="732847" y="461964"/>
                </a:lnTo>
                <a:lnTo>
                  <a:pt x="725352" y="461964"/>
                </a:lnTo>
                <a:lnTo>
                  <a:pt x="729234" y="458357"/>
                </a:lnTo>
                <a:close/>
              </a:path>
              <a:path w="1879600" h="718185">
                <a:moveTo>
                  <a:pt x="732136" y="462164"/>
                </a:moveTo>
                <a:lnTo>
                  <a:pt x="730371" y="467354"/>
                </a:lnTo>
                <a:lnTo>
                  <a:pt x="733893" y="464082"/>
                </a:lnTo>
                <a:lnTo>
                  <a:pt x="734141" y="463354"/>
                </a:lnTo>
                <a:lnTo>
                  <a:pt x="733447" y="462608"/>
                </a:lnTo>
                <a:lnTo>
                  <a:pt x="732136" y="462164"/>
                </a:lnTo>
                <a:close/>
              </a:path>
              <a:path w="1879600" h="718185">
                <a:moveTo>
                  <a:pt x="733893" y="464082"/>
                </a:moveTo>
                <a:lnTo>
                  <a:pt x="730371" y="467354"/>
                </a:lnTo>
                <a:lnTo>
                  <a:pt x="732781" y="467354"/>
                </a:lnTo>
                <a:lnTo>
                  <a:pt x="733893" y="464082"/>
                </a:lnTo>
                <a:close/>
              </a:path>
              <a:path w="1879600" h="718185">
                <a:moveTo>
                  <a:pt x="734141" y="463354"/>
                </a:moveTo>
                <a:lnTo>
                  <a:pt x="733893" y="464082"/>
                </a:lnTo>
                <a:lnTo>
                  <a:pt x="734390" y="463621"/>
                </a:lnTo>
                <a:lnTo>
                  <a:pt x="734141" y="463354"/>
                </a:lnTo>
                <a:close/>
              </a:path>
              <a:path w="1879600" h="718185">
                <a:moveTo>
                  <a:pt x="733447" y="462608"/>
                </a:moveTo>
                <a:lnTo>
                  <a:pt x="734141" y="463354"/>
                </a:lnTo>
                <a:lnTo>
                  <a:pt x="734296" y="462896"/>
                </a:lnTo>
                <a:lnTo>
                  <a:pt x="733447" y="462608"/>
                </a:lnTo>
                <a:close/>
              </a:path>
              <a:path w="1879600" h="718185">
                <a:moveTo>
                  <a:pt x="733033" y="462164"/>
                </a:moveTo>
                <a:lnTo>
                  <a:pt x="732136" y="462164"/>
                </a:lnTo>
                <a:lnTo>
                  <a:pt x="733447" y="462608"/>
                </a:lnTo>
                <a:lnTo>
                  <a:pt x="733033" y="462164"/>
                </a:lnTo>
                <a:close/>
              </a:path>
              <a:path w="1879600" h="718185">
                <a:moveTo>
                  <a:pt x="729403" y="458265"/>
                </a:moveTo>
                <a:lnTo>
                  <a:pt x="729234" y="458357"/>
                </a:lnTo>
                <a:lnTo>
                  <a:pt x="725352" y="461964"/>
                </a:lnTo>
                <a:lnTo>
                  <a:pt x="730176" y="459351"/>
                </a:lnTo>
                <a:lnTo>
                  <a:pt x="729845" y="458740"/>
                </a:lnTo>
                <a:lnTo>
                  <a:pt x="729403" y="458265"/>
                </a:lnTo>
                <a:close/>
              </a:path>
              <a:path w="1879600" h="718185">
                <a:moveTo>
                  <a:pt x="729845" y="458740"/>
                </a:moveTo>
                <a:lnTo>
                  <a:pt x="730176" y="459351"/>
                </a:lnTo>
                <a:lnTo>
                  <a:pt x="725352" y="461964"/>
                </a:lnTo>
                <a:lnTo>
                  <a:pt x="732847" y="461964"/>
                </a:lnTo>
                <a:lnTo>
                  <a:pt x="729845" y="458740"/>
                </a:lnTo>
                <a:close/>
              </a:path>
              <a:path w="1879600" h="718185">
                <a:moveTo>
                  <a:pt x="729545" y="458188"/>
                </a:moveTo>
                <a:lnTo>
                  <a:pt x="729488" y="458357"/>
                </a:lnTo>
                <a:lnTo>
                  <a:pt x="729845" y="458740"/>
                </a:lnTo>
                <a:lnTo>
                  <a:pt x="729545" y="458188"/>
                </a:lnTo>
                <a:close/>
              </a:path>
              <a:path w="1879600" h="718185">
                <a:moveTo>
                  <a:pt x="729370" y="458230"/>
                </a:moveTo>
                <a:lnTo>
                  <a:pt x="729234" y="458357"/>
                </a:lnTo>
                <a:lnTo>
                  <a:pt x="729403" y="458265"/>
                </a:lnTo>
                <a:close/>
              </a:path>
              <a:path w="1879600" h="718185">
                <a:moveTo>
                  <a:pt x="744265" y="451972"/>
                </a:moveTo>
                <a:lnTo>
                  <a:pt x="741251" y="457094"/>
                </a:lnTo>
                <a:lnTo>
                  <a:pt x="750713" y="462650"/>
                </a:lnTo>
                <a:lnTo>
                  <a:pt x="754059" y="456965"/>
                </a:lnTo>
                <a:lnTo>
                  <a:pt x="754274" y="456491"/>
                </a:lnTo>
                <a:lnTo>
                  <a:pt x="755126" y="454412"/>
                </a:lnTo>
                <a:lnTo>
                  <a:pt x="749195" y="454412"/>
                </a:lnTo>
                <a:lnTo>
                  <a:pt x="744117" y="452333"/>
                </a:lnTo>
                <a:lnTo>
                  <a:pt x="744265" y="451972"/>
                </a:lnTo>
                <a:close/>
              </a:path>
              <a:path w="1879600" h="718185">
                <a:moveTo>
                  <a:pt x="744464" y="451634"/>
                </a:moveTo>
                <a:lnTo>
                  <a:pt x="744265" y="451972"/>
                </a:lnTo>
                <a:lnTo>
                  <a:pt x="744117" y="452333"/>
                </a:lnTo>
                <a:lnTo>
                  <a:pt x="749195" y="454412"/>
                </a:lnTo>
                <a:lnTo>
                  <a:pt x="744464" y="451634"/>
                </a:lnTo>
                <a:close/>
              </a:path>
              <a:path w="1879600" h="718185">
                <a:moveTo>
                  <a:pt x="756264" y="451634"/>
                </a:moveTo>
                <a:lnTo>
                  <a:pt x="744464" y="451634"/>
                </a:lnTo>
                <a:lnTo>
                  <a:pt x="749195" y="454412"/>
                </a:lnTo>
                <a:lnTo>
                  <a:pt x="755126" y="454412"/>
                </a:lnTo>
                <a:lnTo>
                  <a:pt x="756264" y="451634"/>
                </a:lnTo>
                <a:close/>
              </a:path>
              <a:path w="1879600" h="718185">
                <a:moveTo>
                  <a:pt x="750299" y="437268"/>
                </a:moveTo>
                <a:lnTo>
                  <a:pt x="744265" y="451972"/>
                </a:lnTo>
                <a:lnTo>
                  <a:pt x="744464" y="451634"/>
                </a:lnTo>
                <a:lnTo>
                  <a:pt x="756264" y="451634"/>
                </a:lnTo>
                <a:lnTo>
                  <a:pt x="760665" y="440894"/>
                </a:lnTo>
                <a:lnTo>
                  <a:pt x="761214" y="439120"/>
                </a:lnTo>
                <a:lnTo>
                  <a:pt x="755470" y="439120"/>
                </a:lnTo>
                <a:lnTo>
                  <a:pt x="750226" y="437502"/>
                </a:lnTo>
                <a:lnTo>
                  <a:pt x="750299" y="437268"/>
                </a:lnTo>
                <a:close/>
              </a:path>
              <a:path w="1879600" h="718185">
                <a:moveTo>
                  <a:pt x="750392" y="437041"/>
                </a:moveTo>
                <a:lnTo>
                  <a:pt x="750226" y="437502"/>
                </a:lnTo>
                <a:lnTo>
                  <a:pt x="755470" y="439120"/>
                </a:lnTo>
                <a:lnTo>
                  <a:pt x="750392" y="437041"/>
                </a:lnTo>
                <a:close/>
              </a:path>
              <a:path w="1879600" h="718185">
                <a:moveTo>
                  <a:pt x="761856" y="437041"/>
                </a:moveTo>
                <a:lnTo>
                  <a:pt x="750392" y="437041"/>
                </a:lnTo>
                <a:lnTo>
                  <a:pt x="755470" y="439120"/>
                </a:lnTo>
                <a:lnTo>
                  <a:pt x="761214" y="439120"/>
                </a:lnTo>
                <a:lnTo>
                  <a:pt x="761856" y="437041"/>
                </a:lnTo>
                <a:close/>
              </a:path>
              <a:path w="1879600" h="718185">
                <a:moveTo>
                  <a:pt x="758973" y="409222"/>
                </a:moveTo>
                <a:lnTo>
                  <a:pt x="750299" y="437268"/>
                </a:lnTo>
                <a:lnTo>
                  <a:pt x="750392" y="437041"/>
                </a:lnTo>
                <a:lnTo>
                  <a:pt x="761856" y="437041"/>
                </a:lnTo>
                <a:lnTo>
                  <a:pt x="769568" y="412091"/>
                </a:lnTo>
                <a:lnTo>
                  <a:pt x="769923" y="410718"/>
                </a:lnTo>
                <a:lnTo>
                  <a:pt x="764255" y="410718"/>
                </a:lnTo>
                <a:lnTo>
                  <a:pt x="758941" y="409346"/>
                </a:lnTo>
                <a:close/>
              </a:path>
              <a:path w="1879600" h="718185">
                <a:moveTo>
                  <a:pt x="759011" y="409100"/>
                </a:moveTo>
                <a:lnTo>
                  <a:pt x="758941" y="409346"/>
                </a:lnTo>
                <a:lnTo>
                  <a:pt x="764255" y="410718"/>
                </a:lnTo>
                <a:lnTo>
                  <a:pt x="759011" y="409100"/>
                </a:lnTo>
                <a:close/>
              </a:path>
              <a:path w="1879600" h="718185">
                <a:moveTo>
                  <a:pt x="770342" y="409100"/>
                </a:moveTo>
                <a:lnTo>
                  <a:pt x="759011" y="409100"/>
                </a:lnTo>
                <a:lnTo>
                  <a:pt x="764255" y="410718"/>
                </a:lnTo>
                <a:lnTo>
                  <a:pt x="769923" y="410718"/>
                </a:lnTo>
                <a:lnTo>
                  <a:pt x="770342" y="409100"/>
                </a:lnTo>
                <a:close/>
              </a:path>
              <a:path w="1879600" h="718185">
                <a:moveTo>
                  <a:pt x="763347" y="392325"/>
                </a:moveTo>
                <a:lnTo>
                  <a:pt x="758973" y="409222"/>
                </a:lnTo>
                <a:lnTo>
                  <a:pt x="770342" y="409100"/>
                </a:lnTo>
                <a:lnTo>
                  <a:pt x="773974" y="395070"/>
                </a:lnTo>
                <a:lnTo>
                  <a:pt x="763347" y="392325"/>
                </a:lnTo>
                <a:close/>
              </a:path>
              <a:path w="1879600" h="718185">
                <a:moveTo>
                  <a:pt x="770492" y="364728"/>
                </a:moveTo>
                <a:lnTo>
                  <a:pt x="767744" y="375342"/>
                </a:lnTo>
                <a:lnTo>
                  <a:pt x="778371" y="378087"/>
                </a:lnTo>
                <a:lnTo>
                  <a:pt x="781119" y="367472"/>
                </a:lnTo>
                <a:lnTo>
                  <a:pt x="770492" y="364728"/>
                </a:lnTo>
                <a:close/>
              </a:path>
              <a:path w="1879600" h="718185">
                <a:moveTo>
                  <a:pt x="796671" y="280218"/>
                </a:moveTo>
                <a:lnTo>
                  <a:pt x="790519" y="294122"/>
                </a:lnTo>
                <a:lnTo>
                  <a:pt x="779020" y="331785"/>
                </a:lnTo>
                <a:lnTo>
                  <a:pt x="774888" y="347745"/>
                </a:lnTo>
                <a:lnTo>
                  <a:pt x="785515" y="350489"/>
                </a:lnTo>
                <a:lnTo>
                  <a:pt x="789589" y="334755"/>
                </a:lnTo>
                <a:lnTo>
                  <a:pt x="784334" y="333157"/>
                </a:lnTo>
                <a:lnTo>
                  <a:pt x="790071" y="333157"/>
                </a:lnTo>
                <a:lnTo>
                  <a:pt x="800689" y="298352"/>
                </a:lnTo>
                <a:lnTo>
                  <a:pt x="795628" y="296136"/>
                </a:lnTo>
                <a:lnTo>
                  <a:pt x="801628" y="296136"/>
                </a:lnTo>
                <a:lnTo>
                  <a:pt x="806711" y="284650"/>
                </a:lnTo>
                <a:lnTo>
                  <a:pt x="796671" y="280218"/>
                </a:lnTo>
                <a:close/>
              </a:path>
              <a:path w="1879600" h="718185">
                <a:moveTo>
                  <a:pt x="784334" y="333157"/>
                </a:moveTo>
                <a:lnTo>
                  <a:pt x="789583" y="334755"/>
                </a:lnTo>
                <a:lnTo>
                  <a:pt x="789647" y="334529"/>
                </a:lnTo>
                <a:lnTo>
                  <a:pt x="784334" y="333157"/>
                </a:lnTo>
                <a:close/>
              </a:path>
              <a:path w="1879600" h="718185">
                <a:moveTo>
                  <a:pt x="790071" y="333157"/>
                </a:moveTo>
                <a:lnTo>
                  <a:pt x="784334" y="333157"/>
                </a:lnTo>
                <a:lnTo>
                  <a:pt x="789647" y="334529"/>
                </a:lnTo>
                <a:lnTo>
                  <a:pt x="790071" y="333157"/>
                </a:lnTo>
                <a:close/>
              </a:path>
              <a:path w="1879600" h="718185">
                <a:moveTo>
                  <a:pt x="795628" y="296136"/>
                </a:moveTo>
                <a:lnTo>
                  <a:pt x="800648" y="298352"/>
                </a:lnTo>
                <a:lnTo>
                  <a:pt x="800782" y="298050"/>
                </a:lnTo>
                <a:lnTo>
                  <a:pt x="800878" y="297734"/>
                </a:lnTo>
                <a:lnTo>
                  <a:pt x="795628" y="296136"/>
                </a:lnTo>
                <a:close/>
              </a:path>
              <a:path w="1879600" h="718185">
                <a:moveTo>
                  <a:pt x="800782" y="298050"/>
                </a:moveTo>
                <a:lnTo>
                  <a:pt x="800648" y="298352"/>
                </a:lnTo>
                <a:lnTo>
                  <a:pt x="800782" y="298050"/>
                </a:lnTo>
                <a:close/>
              </a:path>
              <a:path w="1879600" h="718185">
                <a:moveTo>
                  <a:pt x="801628" y="296136"/>
                </a:moveTo>
                <a:lnTo>
                  <a:pt x="795628" y="296136"/>
                </a:lnTo>
                <a:lnTo>
                  <a:pt x="800878" y="297734"/>
                </a:lnTo>
                <a:lnTo>
                  <a:pt x="800782" y="298050"/>
                </a:lnTo>
                <a:lnTo>
                  <a:pt x="801628" y="296136"/>
                </a:lnTo>
                <a:close/>
              </a:path>
              <a:path w="1879600" h="718185">
                <a:moveTo>
                  <a:pt x="815638" y="274609"/>
                </a:moveTo>
                <a:lnTo>
                  <a:pt x="818528" y="277153"/>
                </a:lnTo>
                <a:lnTo>
                  <a:pt x="820500" y="274918"/>
                </a:lnTo>
                <a:lnTo>
                  <a:pt x="817003" y="274918"/>
                </a:lnTo>
                <a:lnTo>
                  <a:pt x="815638" y="274609"/>
                </a:lnTo>
                <a:close/>
              </a:path>
              <a:path w="1879600" h="718185">
                <a:moveTo>
                  <a:pt x="818217" y="269572"/>
                </a:moveTo>
                <a:lnTo>
                  <a:pt x="815972" y="272116"/>
                </a:lnTo>
                <a:lnTo>
                  <a:pt x="816660" y="273652"/>
                </a:lnTo>
                <a:lnTo>
                  <a:pt x="815326" y="274334"/>
                </a:lnTo>
                <a:lnTo>
                  <a:pt x="815638" y="274609"/>
                </a:lnTo>
                <a:lnTo>
                  <a:pt x="817003" y="274918"/>
                </a:lnTo>
                <a:lnTo>
                  <a:pt x="818217" y="269572"/>
                </a:lnTo>
                <a:close/>
              </a:path>
              <a:path w="1879600" h="718185">
                <a:moveTo>
                  <a:pt x="825217" y="269572"/>
                </a:moveTo>
                <a:lnTo>
                  <a:pt x="818217" y="269572"/>
                </a:lnTo>
                <a:lnTo>
                  <a:pt x="817003" y="274918"/>
                </a:lnTo>
                <a:lnTo>
                  <a:pt x="820500" y="274918"/>
                </a:lnTo>
                <a:lnTo>
                  <a:pt x="825217" y="269572"/>
                </a:lnTo>
                <a:close/>
              </a:path>
              <a:path w="1879600" h="718185">
                <a:moveTo>
                  <a:pt x="815326" y="274334"/>
                </a:moveTo>
                <a:lnTo>
                  <a:pt x="815044" y="274460"/>
                </a:lnTo>
                <a:lnTo>
                  <a:pt x="815638" y="274609"/>
                </a:lnTo>
                <a:lnTo>
                  <a:pt x="815326" y="274334"/>
                </a:lnTo>
                <a:close/>
              </a:path>
              <a:path w="1879600" h="718185">
                <a:moveTo>
                  <a:pt x="814661" y="273749"/>
                </a:moveTo>
                <a:lnTo>
                  <a:pt x="814923" y="274334"/>
                </a:lnTo>
                <a:lnTo>
                  <a:pt x="815022" y="274470"/>
                </a:lnTo>
                <a:lnTo>
                  <a:pt x="815326" y="274334"/>
                </a:lnTo>
                <a:lnTo>
                  <a:pt x="814661" y="273749"/>
                </a:lnTo>
                <a:close/>
              </a:path>
              <a:path w="1879600" h="718185">
                <a:moveTo>
                  <a:pt x="813765" y="271747"/>
                </a:moveTo>
                <a:lnTo>
                  <a:pt x="813238" y="274066"/>
                </a:lnTo>
                <a:lnTo>
                  <a:pt x="814979" y="274460"/>
                </a:lnTo>
                <a:lnTo>
                  <a:pt x="813765" y="271747"/>
                </a:lnTo>
                <a:close/>
              </a:path>
              <a:path w="1879600" h="718185">
                <a:moveTo>
                  <a:pt x="815972" y="272116"/>
                </a:moveTo>
                <a:lnTo>
                  <a:pt x="814617" y="273652"/>
                </a:lnTo>
                <a:lnTo>
                  <a:pt x="815326" y="274334"/>
                </a:lnTo>
                <a:lnTo>
                  <a:pt x="816635" y="273749"/>
                </a:lnTo>
                <a:lnTo>
                  <a:pt x="815972" y="272116"/>
                </a:lnTo>
                <a:close/>
              </a:path>
              <a:path w="1879600" h="718185">
                <a:moveTo>
                  <a:pt x="814452" y="268720"/>
                </a:moveTo>
                <a:lnTo>
                  <a:pt x="813765" y="271747"/>
                </a:lnTo>
                <a:lnTo>
                  <a:pt x="814617" y="273652"/>
                </a:lnTo>
                <a:lnTo>
                  <a:pt x="815972" y="272116"/>
                </a:lnTo>
                <a:lnTo>
                  <a:pt x="814452" y="268720"/>
                </a:lnTo>
                <a:close/>
              </a:path>
              <a:path w="1879600" h="718185">
                <a:moveTo>
                  <a:pt x="825548" y="268720"/>
                </a:moveTo>
                <a:lnTo>
                  <a:pt x="814452" y="268720"/>
                </a:lnTo>
                <a:lnTo>
                  <a:pt x="815972" y="272116"/>
                </a:lnTo>
                <a:lnTo>
                  <a:pt x="818217" y="269572"/>
                </a:lnTo>
                <a:lnTo>
                  <a:pt x="825217" y="269572"/>
                </a:lnTo>
                <a:lnTo>
                  <a:pt x="825786" y="268928"/>
                </a:lnTo>
                <a:lnTo>
                  <a:pt x="825548" y="268720"/>
                </a:lnTo>
                <a:close/>
              </a:path>
              <a:path w="1879600" h="718185">
                <a:moveTo>
                  <a:pt x="814477" y="263104"/>
                </a:moveTo>
                <a:lnTo>
                  <a:pt x="813325" y="263218"/>
                </a:lnTo>
                <a:lnTo>
                  <a:pt x="810510" y="264475"/>
                </a:lnTo>
                <a:lnTo>
                  <a:pt x="813765" y="271747"/>
                </a:lnTo>
                <a:lnTo>
                  <a:pt x="814452" y="268720"/>
                </a:lnTo>
                <a:lnTo>
                  <a:pt x="825548" y="268720"/>
                </a:lnTo>
                <a:lnTo>
                  <a:pt x="821146" y="264844"/>
                </a:lnTo>
                <a:lnTo>
                  <a:pt x="820341" y="264433"/>
                </a:lnTo>
                <a:lnTo>
                  <a:pt x="814477" y="263104"/>
                </a:lnTo>
                <a:close/>
              </a:path>
              <a:path w="1879600" h="718185">
                <a:moveTo>
                  <a:pt x="841556" y="299353"/>
                </a:moveTo>
                <a:lnTo>
                  <a:pt x="835786" y="299353"/>
                </a:lnTo>
                <a:lnTo>
                  <a:pt x="830746" y="301523"/>
                </a:lnTo>
                <a:lnTo>
                  <a:pt x="840611" y="331582"/>
                </a:lnTo>
                <a:lnTo>
                  <a:pt x="848382" y="356103"/>
                </a:lnTo>
                <a:lnTo>
                  <a:pt x="858847" y="352794"/>
                </a:lnTo>
                <a:lnTo>
                  <a:pt x="851039" y="328159"/>
                </a:lnTo>
                <a:lnTo>
                  <a:pt x="841556" y="299353"/>
                </a:lnTo>
                <a:close/>
              </a:path>
              <a:path w="1879600" h="718185">
                <a:moveTo>
                  <a:pt x="830648" y="301297"/>
                </a:moveTo>
                <a:lnTo>
                  <a:pt x="830723" y="301523"/>
                </a:lnTo>
                <a:lnTo>
                  <a:pt x="830648" y="301297"/>
                </a:lnTo>
                <a:close/>
              </a:path>
              <a:path w="1879600" h="718185">
                <a:moveTo>
                  <a:pt x="835786" y="299353"/>
                </a:moveTo>
                <a:lnTo>
                  <a:pt x="830572" y="301064"/>
                </a:lnTo>
                <a:lnTo>
                  <a:pt x="830746" y="301523"/>
                </a:lnTo>
                <a:lnTo>
                  <a:pt x="835786" y="299353"/>
                </a:lnTo>
                <a:close/>
              </a:path>
              <a:path w="1879600" h="718185">
                <a:moveTo>
                  <a:pt x="835966" y="285921"/>
                </a:moveTo>
                <a:lnTo>
                  <a:pt x="825886" y="290260"/>
                </a:lnTo>
                <a:lnTo>
                  <a:pt x="830648" y="301297"/>
                </a:lnTo>
                <a:lnTo>
                  <a:pt x="830572" y="301064"/>
                </a:lnTo>
                <a:lnTo>
                  <a:pt x="835786" y="299353"/>
                </a:lnTo>
                <a:lnTo>
                  <a:pt x="841556" y="299353"/>
                </a:lnTo>
                <a:lnTo>
                  <a:pt x="840891" y="297333"/>
                </a:lnTo>
                <a:lnTo>
                  <a:pt x="835966" y="285921"/>
                </a:lnTo>
                <a:close/>
              </a:path>
              <a:path w="1879600" h="718185">
                <a:moveTo>
                  <a:pt x="864147" y="369518"/>
                </a:moveTo>
                <a:lnTo>
                  <a:pt x="853682" y="372827"/>
                </a:lnTo>
                <a:lnTo>
                  <a:pt x="856994" y="383279"/>
                </a:lnTo>
                <a:lnTo>
                  <a:pt x="867459" y="379971"/>
                </a:lnTo>
                <a:lnTo>
                  <a:pt x="864147" y="369518"/>
                </a:lnTo>
                <a:close/>
              </a:path>
              <a:path w="1879600" h="718185">
                <a:moveTo>
                  <a:pt x="872759" y="396694"/>
                </a:moveTo>
                <a:lnTo>
                  <a:pt x="862294" y="400003"/>
                </a:lnTo>
                <a:lnTo>
                  <a:pt x="864508" y="406988"/>
                </a:lnTo>
                <a:lnTo>
                  <a:pt x="864693" y="407422"/>
                </a:lnTo>
                <a:lnTo>
                  <a:pt x="887320" y="441045"/>
                </a:lnTo>
                <a:lnTo>
                  <a:pt x="895104" y="442234"/>
                </a:lnTo>
                <a:lnTo>
                  <a:pt x="896078" y="442088"/>
                </a:lnTo>
                <a:lnTo>
                  <a:pt x="902634" y="439156"/>
                </a:lnTo>
                <a:lnTo>
                  <a:pt x="903170" y="438789"/>
                </a:lnTo>
                <a:lnTo>
                  <a:pt x="905325" y="436668"/>
                </a:lnTo>
                <a:lnTo>
                  <a:pt x="894768" y="436668"/>
                </a:lnTo>
                <a:lnTo>
                  <a:pt x="894488" y="436043"/>
                </a:lnTo>
                <a:lnTo>
                  <a:pt x="889748" y="436043"/>
                </a:lnTo>
                <a:lnTo>
                  <a:pt x="890193" y="432478"/>
                </a:lnTo>
                <a:lnTo>
                  <a:pt x="884728" y="432478"/>
                </a:lnTo>
                <a:lnTo>
                  <a:pt x="887909" y="428011"/>
                </a:lnTo>
                <a:lnTo>
                  <a:pt x="888251" y="428011"/>
                </a:lnTo>
                <a:lnTo>
                  <a:pt x="885267" y="423960"/>
                </a:lnTo>
                <a:lnTo>
                  <a:pt x="878454" y="423960"/>
                </a:lnTo>
                <a:lnTo>
                  <a:pt x="882874" y="420711"/>
                </a:lnTo>
                <a:lnTo>
                  <a:pt x="875723" y="405109"/>
                </a:lnTo>
                <a:lnTo>
                  <a:pt x="869669" y="405109"/>
                </a:lnTo>
                <a:lnTo>
                  <a:pt x="874645" y="402796"/>
                </a:lnTo>
                <a:lnTo>
                  <a:pt x="872759" y="396694"/>
                </a:lnTo>
                <a:close/>
              </a:path>
              <a:path w="1879600" h="718185">
                <a:moveTo>
                  <a:pt x="893924" y="431039"/>
                </a:moveTo>
                <a:lnTo>
                  <a:pt x="892850" y="431520"/>
                </a:lnTo>
                <a:lnTo>
                  <a:pt x="892865" y="431665"/>
                </a:lnTo>
                <a:lnTo>
                  <a:pt x="892656" y="431958"/>
                </a:lnTo>
                <a:lnTo>
                  <a:pt x="894768" y="436668"/>
                </a:lnTo>
                <a:lnTo>
                  <a:pt x="895446" y="431228"/>
                </a:lnTo>
                <a:lnTo>
                  <a:pt x="893924" y="431039"/>
                </a:lnTo>
                <a:close/>
              </a:path>
              <a:path w="1879600" h="718185">
                <a:moveTo>
                  <a:pt x="896640" y="429824"/>
                </a:moveTo>
                <a:lnTo>
                  <a:pt x="893924" y="431039"/>
                </a:lnTo>
                <a:lnTo>
                  <a:pt x="895446" y="431228"/>
                </a:lnTo>
                <a:lnTo>
                  <a:pt x="894768" y="436668"/>
                </a:lnTo>
                <a:lnTo>
                  <a:pt x="905325" y="436668"/>
                </a:lnTo>
                <a:lnTo>
                  <a:pt x="907605" y="434423"/>
                </a:lnTo>
                <a:lnTo>
                  <a:pt x="899788" y="434423"/>
                </a:lnTo>
                <a:lnTo>
                  <a:pt x="895934" y="430519"/>
                </a:lnTo>
                <a:lnTo>
                  <a:pt x="896640" y="429824"/>
                </a:lnTo>
                <a:close/>
              </a:path>
              <a:path w="1879600" h="718185">
                <a:moveTo>
                  <a:pt x="890427" y="430604"/>
                </a:moveTo>
                <a:lnTo>
                  <a:pt x="889748" y="436043"/>
                </a:lnTo>
                <a:lnTo>
                  <a:pt x="892656" y="431958"/>
                </a:lnTo>
                <a:lnTo>
                  <a:pt x="892525" y="431665"/>
                </a:lnTo>
                <a:lnTo>
                  <a:pt x="892850" y="431520"/>
                </a:lnTo>
                <a:lnTo>
                  <a:pt x="891800" y="430775"/>
                </a:lnTo>
                <a:lnTo>
                  <a:pt x="890427" y="430604"/>
                </a:lnTo>
                <a:close/>
              </a:path>
              <a:path w="1879600" h="718185">
                <a:moveTo>
                  <a:pt x="892656" y="431958"/>
                </a:moveTo>
                <a:lnTo>
                  <a:pt x="889748" y="436043"/>
                </a:lnTo>
                <a:lnTo>
                  <a:pt x="894488" y="436043"/>
                </a:lnTo>
                <a:lnTo>
                  <a:pt x="892656" y="431958"/>
                </a:lnTo>
                <a:close/>
              </a:path>
              <a:path w="1879600" h="718185">
                <a:moveTo>
                  <a:pt x="897545" y="429420"/>
                </a:moveTo>
                <a:lnTo>
                  <a:pt x="896640" y="429824"/>
                </a:lnTo>
                <a:lnTo>
                  <a:pt x="895934" y="430519"/>
                </a:lnTo>
                <a:lnTo>
                  <a:pt x="899788" y="434423"/>
                </a:lnTo>
                <a:lnTo>
                  <a:pt x="897545" y="429420"/>
                </a:lnTo>
                <a:close/>
              </a:path>
              <a:path w="1879600" h="718185">
                <a:moveTo>
                  <a:pt x="904716" y="429420"/>
                </a:moveTo>
                <a:lnTo>
                  <a:pt x="897545" y="429420"/>
                </a:lnTo>
                <a:lnTo>
                  <a:pt x="899788" y="434423"/>
                </a:lnTo>
                <a:lnTo>
                  <a:pt x="907605" y="434423"/>
                </a:lnTo>
                <a:lnTo>
                  <a:pt x="908938" y="433109"/>
                </a:lnTo>
                <a:lnTo>
                  <a:pt x="909184" y="432810"/>
                </a:lnTo>
                <a:lnTo>
                  <a:pt x="911369" y="429479"/>
                </a:lnTo>
                <a:lnTo>
                  <a:pt x="904807" y="429479"/>
                </a:lnTo>
                <a:close/>
              </a:path>
              <a:path w="1879600" h="718185">
                <a:moveTo>
                  <a:pt x="887909" y="428011"/>
                </a:moveTo>
                <a:lnTo>
                  <a:pt x="884728" y="432478"/>
                </a:lnTo>
                <a:lnTo>
                  <a:pt x="889149" y="429230"/>
                </a:lnTo>
                <a:lnTo>
                  <a:pt x="888627" y="428521"/>
                </a:lnTo>
                <a:lnTo>
                  <a:pt x="887909" y="428011"/>
                </a:lnTo>
                <a:close/>
              </a:path>
              <a:path w="1879600" h="718185">
                <a:moveTo>
                  <a:pt x="888627" y="428521"/>
                </a:moveTo>
                <a:lnTo>
                  <a:pt x="889149" y="429230"/>
                </a:lnTo>
                <a:lnTo>
                  <a:pt x="884728" y="432478"/>
                </a:lnTo>
                <a:lnTo>
                  <a:pt x="890193" y="432478"/>
                </a:lnTo>
                <a:lnTo>
                  <a:pt x="890427" y="430604"/>
                </a:lnTo>
                <a:lnTo>
                  <a:pt x="891560" y="430604"/>
                </a:lnTo>
                <a:lnTo>
                  <a:pt x="888627" y="428521"/>
                </a:lnTo>
                <a:close/>
              </a:path>
              <a:path w="1879600" h="718185">
                <a:moveTo>
                  <a:pt x="892850" y="431520"/>
                </a:moveTo>
                <a:lnTo>
                  <a:pt x="892525" y="431665"/>
                </a:lnTo>
                <a:lnTo>
                  <a:pt x="892656" y="431958"/>
                </a:lnTo>
                <a:lnTo>
                  <a:pt x="892865" y="431665"/>
                </a:lnTo>
                <a:lnTo>
                  <a:pt x="892850" y="431520"/>
                </a:lnTo>
                <a:close/>
              </a:path>
              <a:path w="1879600" h="718185">
                <a:moveTo>
                  <a:pt x="891800" y="430775"/>
                </a:moveTo>
                <a:lnTo>
                  <a:pt x="892850" y="431520"/>
                </a:lnTo>
                <a:lnTo>
                  <a:pt x="893924" y="431039"/>
                </a:lnTo>
                <a:lnTo>
                  <a:pt x="891800" y="430775"/>
                </a:lnTo>
                <a:close/>
              </a:path>
              <a:path w="1879600" h="718185">
                <a:moveTo>
                  <a:pt x="891560" y="430604"/>
                </a:moveTo>
                <a:lnTo>
                  <a:pt x="890427" y="430604"/>
                </a:lnTo>
                <a:lnTo>
                  <a:pt x="891800" y="430775"/>
                </a:lnTo>
                <a:lnTo>
                  <a:pt x="891560" y="430604"/>
                </a:lnTo>
                <a:close/>
              </a:path>
              <a:path w="1879600" h="718185">
                <a:moveTo>
                  <a:pt x="900538" y="425986"/>
                </a:moveTo>
                <a:lnTo>
                  <a:pt x="896640" y="429824"/>
                </a:lnTo>
                <a:lnTo>
                  <a:pt x="897545" y="429420"/>
                </a:lnTo>
                <a:lnTo>
                  <a:pt x="904716" y="429420"/>
                </a:lnTo>
                <a:lnTo>
                  <a:pt x="900217" y="426475"/>
                </a:lnTo>
                <a:lnTo>
                  <a:pt x="900538" y="425986"/>
                </a:lnTo>
                <a:close/>
              </a:path>
              <a:path w="1879600" h="718185">
                <a:moveTo>
                  <a:pt x="900954" y="425576"/>
                </a:moveTo>
                <a:lnTo>
                  <a:pt x="900538" y="425986"/>
                </a:lnTo>
                <a:lnTo>
                  <a:pt x="900217" y="426475"/>
                </a:lnTo>
                <a:lnTo>
                  <a:pt x="904807" y="429479"/>
                </a:lnTo>
                <a:lnTo>
                  <a:pt x="900954" y="425576"/>
                </a:lnTo>
                <a:close/>
              </a:path>
              <a:path w="1879600" h="718185">
                <a:moveTo>
                  <a:pt x="913398" y="425576"/>
                </a:moveTo>
                <a:lnTo>
                  <a:pt x="900954" y="425576"/>
                </a:lnTo>
                <a:lnTo>
                  <a:pt x="904807" y="429479"/>
                </a:lnTo>
                <a:lnTo>
                  <a:pt x="911369" y="429479"/>
                </a:lnTo>
                <a:lnTo>
                  <a:pt x="913770" y="425819"/>
                </a:lnTo>
                <a:lnTo>
                  <a:pt x="913398" y="425576"/>
                </a:lnTo>
                <a:close/>
              </a:path>
              <a:path w="1879600" h="718185">
                <a:moveTo>
                  <a:pt x="888251" y="428011"/>
                </a:moveTo>
                <a:lnTo>
                  <a:pt x="887909" y="428011"/>
                </a:lnTo>
                <a:lnTo>
                  <a:pt x="888627" y="428521"/>
                </a:lnTo>
                <a:lnTo>
                  <a:pt x="888251" y="428011"/>
                </a:lnTo>
                <a:close/>
              </a:path>
              <a:path w="1879600" h="718185">
                <a:moveTo>
                  <a:pt x="904590" y="419810"/>
                </a:moveTo>
                <a:lnTo>
                  <a:pt x="900538" y="425986"/>
                </a:lnTo>
                <a:lnTo>
                  <a:pt x="900954" y="425576"/>
                </a:lnTo>
                <a:lnTo>
                  <a:pt x="913398" y="425576"/>
                </a:lnTo>
                <a:lnTo>
                  <a:pt x="904590" y="419810"/>
                </a:lnTo>
                <a:close/>
              </a:path>
              <a:path w="1879600" h="718185">
                <a:moveTo>
                  <a:pt x="882874" y="420711"/>
                </a:moveTo>
                <a:lnTo>
                  <a:pt x="878454" y="423960"/>
                </a:lnTo>
                <a:lnTo>
                  <a:pt x="883429" y="421647"/>
                </a:lnTo>
                <a:lnTo>
                  <a:pt x="883198" y="421151"/>
                </a:lnTo>
                <a:lnTo>
                  <a:pt x="882874" y="420711"/>
                </a:lnTo>
                <a:close/>
              </a:path>
              <a:path w="1879600" h="718185">
                <a:moveTo>
                  <a:pt x="883198" y="421151"/>
                </a:moveTo>
                <a:lnTo>
                  <a:pt x="883429" y="421647"/>
                </a:lnTo>
                <a:lnTo>
                  <a:pt x="878454" y="423960"/>
                </a:lnTo>
                <a:lnTo>
                  <a:pt x="885267" y="423960"/>
                </a:lnTo>
                <a:lnTo>
                  <a:pt x="883198" y="421151"/>
                </a:lnTo>
                <a:close/>
              </a:path>
              <a:path w="1879600" h="718185">
                <a:moveTo>
                  <a:pt x="882993" y="420711"/>
                </a:moveTo>
                <a:lnTo>
                  <a:pt x="883198" y="421151"/>
                </a:lnTo>
                <a:lnTo>
                  <a:pt x="882993" y="420711"/>
                </a:lnTo>
                <a:close/>
              </a:path>
              <a:path w="1879600" h="718185">
                <a:moveTo>
                  <a:pt x="914823" y="399311"/>
                </a:moveTo>
                <a:lnTo>
                  <a:pt x="912183" y="404850"/>
                </a:lnTo>
                <a:lnTo>
                  <a:pt x="922094" y="409562"/>
                </a:lnTo>
                <a:lnTo>
                  <a:pt x="924987" y="403454"/>
                </a:lnTo>
                <a:lnTo>
                  <a:pt x="925752" y="401483"/>
                </a:lnTo>
                <a:lnTo>
                  <a:pt x="919866" y="401483"/>
                </a:lnTo>
                <a:lnTo>
                  <a:pt x="914749" y="399503"/>
                </a:lnTo>
                <a:lnTo>
                  <a:pt x="914823" y="399311"/>
                </a:lnTo>
                <a:close/>
              </a:path>
              <a:path w="1879600" h="718185">
                <a:moveTo>
                  <a:pt x="874645" y="402796"/>
                </a:moveTo>
                <a:lnTo>
                  <a:pt x="869669" y="405109"/>
                </a:lnTo>
                <a:lnTo>
                  <a:pt x="874877" y="403462"/>
                </a:lnTo>
                <a:lnTo>
                  <a:pt x="874794" y="403116"/>
                </a:lnTo>
                <a:lnTo>
                  <a:pt x="874645" y="402796"/>
                </a:lnTo>
                <a:close/>
              </a:path>
              <a:path w="1879600" h="718185">
                <a:moveTo>
                  <a:pt x="874794" y="403116"/>
                </a:moveTo>
                <a:lnTo>
                  <a:pt x="874877" y="403462"/>
                </a:lnTo>
                <a:lnTo>
                  <a:pt x="869669" y="405109"/>
                </a:lnTo>
                <a:lnTo>
                  <a:pt x="875723" y="405109"/>
                </a:lnTo>
                <a:lnTo>
                  <a:pt x="874794" y="403116"/>
                </a:lnTo>
                <a:close/>
              </a:path>
              <a:path w="1879600" h="718185">
                <a:moveTo>
                  <a:pt x="874693" y="402796"/>
                </a:moveTo>
                <a:lnTo>
                  <a:pt x="874794" y="403116"/>
                </a:lnTo>
                <a:lnTo>
                  <a:pt x="874693" y="402796"/>
                </a:lnTo>
                <a:close/>
              </a:path>
              <a:path w="1879600" h="718185">
                <a:moveTo>
                  <a:pt x="914911" y="399126"/>
                </a:moveTo>
                <a:lnTo>
                  <a:pt x="914749" y="399503"/>
                </a:lnTo>
                <a:lnTo>
                  <a:pt x="919866" y="401483"/>
                </a:lnTo>
                <a:lnTo>
                  <a:pt x="914911" y="399126"/>
                </a:lnTo>
                <a:close/>
              </a:path>
              <a:path w="1879600" h="718185">
                <a:moveTo>
                  <a:pt x="926597" y="399126"/>
                </a:moveTo>
                <a:lnTo>
                  <a:pt x="914911" y="399126"/>
                </a:lnTo>
                <a:lnTo>
                  <a:pt x="919866" y="401483"/>
                </a:lnTo>
                <a:lnTo>
                  <a:pt x="925752" y="401483"/>
                </a:lnTo>
                <a:lnTo>
                  <a:pt x="926594" y="399311"/>
                </a:lnTo>
                <a:lnTo>
                  <a:pt x="926597" y="399126"/>
                </a:lnTo>
                <a:close/>
              </a:path>
              <a:path w="1879600" h="718185">
                <a:moveTo>
                  <a:pt x="916420" y="395191"/>
                </a:moveTo>
                <a:lnTo>
                  <a:pt x="914823" y="399311"/>
                </a:lnTo>
                <a:lnTo>
                  <a:pt x="914911" y="399126"/>
                </a:lnTo>
                <a:lnTo>
                  <a:pt x="926597" y="399126"/>
                </a:lnTo>
                <a:lnTo>
                  <a:pt x="916420" y="395191"/>
                </a:lnTo>
                <a:close/>
              </a:path>
              <a:path w="1879600" h="718185">
                <a:moveTo>
                  <a:pt x="950640" y="313663"/>
                </a:moveTo>
                <a:lnTo>
                  <a:pt x="945091" y="323515"/>
                </a:lnTo>
                <a:lnTo>
                  <a:pt x="929808" y="360656"/>
                </a:lnTo>
                <a:lnTo>
                  <a:pt x="922762" y="378832"/>
                </a:lnTo>
                <a:lnTo>
                  <a:pt x="932997" y="382791"/>
                </a:lnTo>
                <a:lnTo>
                  <a:pt x="940044" y="364615"/>
                </a:lnTo>
                <a:lnTo>
                  <a:pt x="954813" y="328695"/>
                </a:lnTo>
                <a:lnTo>
                  <a:pt x="949985" y="326007"/>
                </a:lnTo>
                <a:lnTo>
                  <a:pt x="956282" y="326007"/>
                </a:lnTo>
                <a:lnTo>
                  <a:pt x="960207" y="319039"/>
                </a:lnTo>
                <a:lnTo>
                  <a:pt x="950640" y="313663"/>
                </a:lnTo>
                <a:close/>
              </a:path>
              <a:path w="1879600" h="718185">
                <a:moveTo>
                  <a:pt x="949985" y="326007"/>
                </a:moveTo>
                <a:lnTo>
                  <a:pt x="954768" y="328695"/>
                </a:lnTo>
                <a:lnTo>
                  <a:pt x="954933" y="328401"/>
                </a:lnTo>
                <a:lnTo>
                  <a:pt x="955062" y="328089"/>
                </a:lnTo>
                <a:lnTo>
                  <a:pt x="949985" y="326007"/>
                </a:lnTo>
                <a:close/>
              </a:path>
              <a:path w="1879600" h="718185">
                <a:moveTo>
                  <a:pt x="954933" y="328401"/>
                </a:moveTo>
                <a:lnTo>
                  <a:pt x="954768" y="328695"/>
                </a:lnTo>
                <a:lnTo>
                  <a:pt x="954933" y="328401"/>
                </a:lnTo>
                <a:close/>
              </a:path>
              <a:path w="1879600" h="718185">
                <a:moveTo>
                  <a:pt x="956282" y="326007"/>
                </a:moveTo>
                <a:lnTo>
                  <a:pt x="949985" y="326007"/>
                </a:lnTo>
                <a:lnTo>
                  <a:pt x="955062" y="328089"/>
                </a:lnTo>
                <a:lnTo>
                  <a:pt x="954933" y="328401"/>
                </a:lnTo>
                <a:lnTo>
                  <a:pt x="956282" y="326007"/>
                </a:lnTo>
                <a:close/>
              </a:path>
              <a:path w="1879600" h="718185">
                <a:moveTo>
                  <a:pt x="966869" y="303262"/>
                </a:moveTo>
                <a:lnTo>
                  <a:pt x="968643" y="307015"/>
                </a:lnTo>
                <a:lnTo>
                  <a:pt x="970564" y="306108"/>
                </a:lnTo>
                <a:lnTo>
                  <a:pt x="970033" y="306108"/>
                </a:lnTo>
                <a:lnTo>
                  <a:pt x="966869" y="303262"/>
                </a:lnTo>
                <a:close/>
              </a:path>
              <a:path w="1879600" h="718185">
                <a:moveTo>
                  <a:pt x="966299" y="302058"/>
                </a:moveTo>
                <a:lnTo>
                  <a:pt x="966869" y="303262"/>
                </a:lnTo>
                <a:lnTo>
                  <a:pt x="970033" y="306108"/>
                </a:lnTo>
                <a:lnTo>
                  <a:pt x="970377" y="305726"/>
                </a:lnTo>
                <a:lnTo>
                  <a:pt x="966299" y="302058"/>
                </a:lnTo>
                <a:close/>
              </a:path>
              <a:path w="1879600" h="718185">
                <a:moveTo>
                  <a:pt x="972375" y="302058"/>
                </a:moveTo>
                <a:lnTo>
                  <a:pt x="966299" y="302058"/>
                </a:lnTo>
                <a:lnTo>
                  <a:pt x="970377" y="305726"/>
                </a:lnTo>
                <a:lnTo>
                  <a:pt x="970033" y="306108"/>
                </a:lnTo>
                <a:lnTo>
                  <a:pt x="970564" y="306108"/>
                </a:lnTo>
                <a:lnTo>
                  <a:pt x="973629" y="304663"/>
                </a:lnTo>
                <a:lnTo>
                  <a:pt x="972207" y="304567"/>
                </a:lnTo>
                <a:lnTo>
                  <a:pt x="972375" y="302058"/>
                </a:lnTo>
                <a:close/>
              </a:path>
              <a:path w="1879600" h="718185">
                <a:moveTo>
                  <a:pt x="976104" y="299098"/>
                </a:moveTo>
                <a:lnTo>
                  <a:pt x="972574" y="299098"/>
                </a:lnTo>
                <a:lnTo>
                  <a:pt x="974917" y="304055"/>
                </a:lnTo>
                <a:lnTo>
                  <a:pt x="973629" y="304663"/>
                </a:lnTo>
                <a:lnTo>
                  <a:pt x="975721" y="304803"/>
                </a:lnTo>
                <a:lnTo>
                  <a:pt x="976104" y="299098"/>
                </a:lnTo>
                <a:close/>
              </a:path>
              <a:path w="1879600" h="718185">
                <a:moveTo>
                  <a:pt x="972574" y="299098"/>
                </a:moveTo>
                <a:lnTo>
                  <a:pt x="972207" y="304567"/>
                </a:lnTo>
                <a:lnTo>
                  <a:pt x="973629" y="304663"/>
                </a:lnTo>
                <a:lnTo>
                  <a:pt x="974917" y="304055"/>
                </a:lnTo>
                <a:lnTo>
                  <a:pt x="972574" y="299098"/>
                </a:lnTo>
                <a:close/>
              </a:path>
              <a:path w="1879600" h="718185">
                <a:moveTo>
                  <a:pt x="971992" y="293565"/>
                </a:moveTo>
                <a:lnTo>
                  <a:pt x="971089" y="293736"/>
                </a:lnTo>
                <a:lnTo>
                  <a:pt x="963291" y="297415"/>
                </a:lnTo>
                <a:lnTo>
                  <a:pt x="962713" y="297844"/>
                </a:lnTo>
                <a:lnTo>
                  <a:pt x="961876" y="298771"/>
                </a:lnTo>
                <a:lnTo>
                  <a:pt x="966869" y="303262"/>
                </a:lnTo>
                <a:lnTo>
                  <a:pt x="966299" y="302058"/>
                </a:lnTo>
                <a:lnTo>
                  <a:pt x="972375" y="302058"/>
                </a:lnTo>
                <a:lnTo>
                  <a:pt x="972574" y="299098"/>
                </a:lnTo>
                <a:lnTo>
                  <a:pt x="976104" y="299098"/>
                </a:lnTo>
                <a:lnTo>
                  <a:pt x="976455" y="293863"/>
                </a:lnTo>
                <a:lnTo>
                  <a:pt x="971992" y="293565"/>
                </a:lnTo>
                <a:close/>
              </a:path>
              <a:path w="1879600" h="718185">
                <a:moveTo>
                  <a:pt x="1002522" y="320244"/>
                </a:moveTo>
                <a:lnTo>
                  <a:pt x="996417" y="320244"/>
                </a:lnTo>
                <a:lnTo>
                  <a:pt x="991805" y="323214"/>
                </a:lnTo>
                <a:lnTo>
                  <a:pt x="1001532" y="343051"/>
                </a:lnTo>
                <a:lnTo>
                  <a:pt x="1016278" y="374586"/>
                </a:lnTo>
                <a:lnTo>
                  <a:pt x="1026223" y="369946"/>
                </a:lnTo>
                <a:lnTo>
                  <a:pt x="1011382" y="338212"/>
                </a:lnTo>
                <a:lnTo>
                  <a:pt x="1002522" y="320244"/>
                </a:lnTo>
                <a:close/>
              </a:path>
              <a:path w="1879600" h="718185">
                <a:moveTo>
                  <a:pt x="991633" y="322947"/>
                </a:moveTo>
                <a:lnTo>
                  <a:pt x="991764" y="323214"/>
                </a:lnTo>
                <a:lnTo>
                  <a:pt x="991633" y="322947"/>
                </a:lnTo>
                <a:close/>
              </a:path>
              <a:path w="1879600" h="718185">
                <a:moveTo>
                  <a:pt x="996417" y="320244"/>
                </a:moveTo>
                <a:lnTo>
                  <a:pt x="991493" y="322663"/>
                </a:lnTo>
                <a:lnTo>
                  <a:pt x="991633" y="322947"/>
                </a:lnTo>
                <a:lnTo>
                  <a:pt x="991805" y="323214"/>
                </a:lnTo>
                <a:lnTo>
                  <a:pt x="996417" y="320244"/>
                </a:lnTo>
                <a:close/>
              </a:path>
              <a:path w="1879600" h="718185">
                <a:moveTo>
                  <a:pt x="994232" y="306741"/>
                </a:moveTo>
                <a:lnTo>
                  <a:pt x="985007" y="312682"/>
                </a:lnTo>
                <a:lnTo>
                  <a:pt x="991633" y="322947"/>
                </a:lnTo>
                <a:lnTo>
                  <a:pt x="991493" y="322663"/>
                </a:lnTo>
                <a:lnTo>
                  <a:pt x="996417" y="320244"/>
                </a:lnTo>
                <a:lnTo>
                  <a:pt x="1002522" y="320244"/>
                </a:lnTo>
                <a:lnTo>
                  <a:pt x="1001145" y="317451"/>
                </a:lnTo>
                <a:lnTo>
                  <a:pt x="994232" y="306741"/>
                </a:lnTo>
                <a:close/>
              </a:path>
              <a:path w="1879600" h="718185">
                <a:moveTo>
                  <a:pt x="1033655" y="385839"/>
                </a:moveTo>
                <a:lnTo>
                  <a:pt x="1023710" y="390479"/>
                </a:lnTo>
                <a:lnTo>
                  <a:pt x="1028355" y="400412"/>
                </a:lnTo>
                <a:lnTo>
                  <a:pt x="1038300" y="395772"/>
                </a:lnTo>
                <a:lnTo>
                  <a:pt x="1033655" y="385839"/>
                </a:lnTo>
                <a:close/>
              </a:path>
              <a:path w="1879600" h="718185">
                <a:moveTo>
                  <a:pt x="1047406" y="409365"/>
                </a:moveTo>
                <a:lnTo>
                  <a:pt x="1038609" y="415922"/>
                </a:lnTo>
                <a:lnTo>
                  <a:pt x="1040007" y="417793"/>
                </a:lnTo>
                <a:lnTo>
                  <a:pt x="1040356" y="418148"/>
                </a:lnTo>
                <a:lnTo>
                  <a:pt x="1047639" y="423755"/>
                </a:lnTo>
                <a:lnTo>
                  <a:pt x="1048318" y="424082"/>
                </a:lnTo>
                <a:lnTo>
                  <a:pt x="1056200" y="426024"/>
                </a:lnTo>
                <a:lnTo>
                  <a:pt x="1057076" y="426024"/>
                </a:lnTo>
                <a:lnTo>
                  <a:pt x="1063635" y="424468"/>
                </a:lnTo>
                <a:lnTo>
                  <a:pt x="1064272" y="424180"/>
                </a:lnTo>
                <a:lnTo>
                  <a:pt x="1069473" y="420490"/>
                </a:lnTo>
                <a:lnTo>
                  <a:pt x="1056654" y="420490"/>
                </a:lnTo>
                <a:lnTo>
                  <a:pt x="1056287" y="418944"/>
                </a:lnTo>
                <a:lnTo>
                  <a:pt x="1050380" y="418944"/>
                </a:lnTo>
                <a:lnTo>
                  <a:pt x="1051573" y="414113"/>
                </a:lnTo>
                <a:lnTo>
                  <a:pt x="1044105" y="414113"/>
                </a:lnTo>
                <a:lnTo>
                  <a:pt x="1047456" y="409771"/>
                </a:lnTo>
                <a:lnTo>
                  <a:pt x="1047709" y="409771"/>
                </a:lnTo>
                <a:lnTo>
                  <a:pt x="1047406" y="409365"/>
                </a:lnTo>
                <a:close/>
              </a:path>
              <a:path w="1879600" h="718185">
                <a:moveTo>
                  <a:pt x="1056679" y="414850"/>
                </a:moveTo>
                <a:lnTo>
                  <a:pt x="1055389" y="415167"/>
                </a:lnTo>
                <a:lnTo>
                  <a:pt x="1056654" y="420490"/>
                </a:lnTo>
                <a:lnTo>
                  <a:pt x="1057969" y="415167"/>
                </a:lnTo>
                <a:lnTo>
                  <a:pt x="1056679" y="414850"/>
                </a:lnTo>
                <a:close/>
              </a:path>
              <a:path w="1879600" h="718185">
                <a:moveTo>
                  <a:pt x="1059367" y="414212"/>
                </a:moveTo>
                <a:lnTo>
                  <a:pt x="1056679" y="414850"/>
                </a:lnTo>
                <a:lnTo>
                  <a:pt x="1057969" y="415167"/>
                </a:lnTo>
                <a:lnTo>
                  <a:pt x="1056654" y="420490"/>
                </a:lnTo>
                <a:lnTo>
                  <a:pt x="1069473" y="420490"/>
                </a:lnTo>
                <a:lnTo>
                  <a:pt x="1071151" y="419299"/>
                </a:lnTo>
                <a:lnTo>
                  <a:pt x="1061674" y="419299"/>
                </a:lnTo>
                <a:lnTo>
                  <a:pt x="1058496" y="414830"/>
                </a:lnTo>
                <a:lnTo>
                  <a:pt x="1059367" y="414212"/>
                </a:lnTo>
                <a:close/>
              </a:path>
              <a:path w="1879600" h="718185">
                <a:moveTo>
                  <a:pt x="1060406" y="413966"/>
                </a:moveTo>
                <a:lnTo>
                  <a:pt x="1059367" y="414212"/>
                </a:lnTo>
                <a:lnTo>
                  <a:pt x="1058496" y="414830"/>
                </a:lnTo>
                <a:lnTo>
                  <a:pt x="1061674" y="419299"/>
                </a:lnTo>
                <a:lnTo>
                  <a:pt x="1060406" y="413966"/>
                </a:lnTo>
                <a:close/>
              </a:path>
              <a:path w="1879600" h="718185">
                <a:moveTo>
                  <a:pt x="1066853" y="413966"/>
                </a:moveTo>
                <a:lnTo>
                  <a:pt x="1060406" y="413966"/>
                </a:lnTo>
                <a:lnTo>
                  <a:pt x="1061674" y="419299"/>
                </a:lnTo>
                <a:lnTo>
                  <a:pt x="1071151" y="419299"/>
                </a:lnTo>
                <a:lnTo>
                  <a:pt x="1071540" y="419023"/>
                </a:lnTo>
                <a:lnTo>
                  <a:pt x="1071905" y="418680"/>
                </a:lnTo>
                <a:lnTo>
                  <a:pt x="1074996" y="414847"/>
                </a:lnTo>
                <a:lnTo>
                  <a:pt x="1067949" y="414847"/>
                </a:lnTo>
                <a:lnTo>
                  <a:pt x="1066853" y="413966"/>
                </a:lnTo>
                <a:close/>
              </a:path>
              <a:path w="1879600" h="718185">
                <a:moveTo>
                  <a:pt x="1051694" y="413622"/>
                </a:moveTo>
                <a:lnTo>
                  <a:pt x="1050380" y="418944"/>
                </a:lnTo>
                <a:lnTo>
                  <a:pt x="1053730" y="414602"/>
                </a:lnTo>
                <a:lnTo>
                  <a:pt x="1052816" y="413898"/>
                </a:lnTo>
                <a:lnTo>
                  <a:pt x="1051694" y="413622"/>
                </a:lnTo>
                <a:close/>
              </a:path>
              <a:path w="1879600" h="718185">
                <a:moveTo>
                  <a:pt x="1052816" y="413898"/>
                </a:moveTo>
                <a:lnTo>
                  <a:pt x="1053730" y="414602"/>
                </a:lnTo>
                <a:lnTo>
                  <a:pt x="1050380" y="418944"/>
                </a:lnTo>
                <a:lnTo>
                  <a:pt x="1056287" y="418944"/>
                </a:lnTo>
                <a:lnTo>
                  <a:pt x="1055386" y="415156"/>
                </a:lnTo>
                <a:lnTo>
                  <a:pt x="1056679" y="414850"/>
                </a:lnTo>
                <a:lnTo>
                  <a:pt x="1052816" y="413898"/>
                </a:lnTo>
                <a:close/>
              </a:path>
              <a:path w="1879600" h="718185">
                <a:moveTo>
                  <a:pt x="1064771" y="410378"/>
                </a:moveTo>
                <a:lnTo>
                  <a:pt x="1064138" y="410834"/>
                </a:lnTo>
                <a:lnTo>
                  <a:pt x="1063675" y="411409"/>
                </a:lnTo>
                <a:lnTo>
                  <a:pt x="1067949" y="414847"/>
                </a:lnTo>
                <a:lnTo>
                  <a:pt x="1064771" y="410378"/>
                </a:lnTo>
                <a:close/>
              </a:path>
              <a:path w="1879600" h="718185">
                <a:moveTo>
                  <a:pt x="1078599" y="410378"/>
                </a:moveTo>
                <a:lnTo>
                  <a:pt x="1064771" y="410378"/>
                </a:lnTo>
                <a:lnTo>
                  <a:pt x="1067949" y="414847"/>
                </a:lnTo>
                <a:lnTo>
                  <a:pt x="1074996" y="414847"/>
                </a:lnTo>
                <a:lnTo>
                  <a:pt x="1078599" y="410378"/>
                </a:lnTo>
                <a:close/>
              </a:path>
              <a:path w="1879600" h="718185">
                <a:moveTo>
                  <a:pt x="1064151" y="410818"/>
                </a:moveTo>
                <a:lnTo>
                  <a:pt x="1059367" y="414212"/>
                </a:lnTo>
                <a:lnTo>
                  <a:pt x="1060406" y="413966"/>
                </a:lnTo>
                <a:lnTo>
                  <a:pt x="1066853" y="413966"/>
                </a:lnTo>
                <a:lnTo>
                  <a:pt x="1063675" y="411409"/>
                </a:lnTo>
                <a:lnTo>
                  <a:pt x="1064151" y="410818"/>
                </a:lnTo>
                <a:close/>
              </a:path>
              <a:path w="1879600" h="718185">
                <a:moveTo>
                  <a:pt x="1047456" y="409771"/>
                </a:moveTo>
                <a:lnTo>
                  <a:pt x="1044105" y="414113"/>
                </a:lnTo>
                <a:lnTo>
                  <a:pt x="1048503" y="410834"/>
                </a:lnTo>
                <a:lnTo>
                  <a:pt x="1048053" y="410231"/>
                </a:lnTo>
                <a:lnTo>
                  <a:pt x="1047456" y="409771"/>
                </a:lnTo>
                <a:close/>
              </a:path>
              <a:path w="1879600" h="718185">
                <a:moveTo>
                  <a:pt x="1048053" y="410231"/>
                </a:moveTo>
                <a:lnTo>
                  <a:pt x="1048503" y="410834"/>
                </a:lnTo>
                <a:lnTo>
                  <a:pt x="1044105" y="414113"/>
                </a:lnTo>
                <a:lnTo>
                  <a:pt x="1051573" y="414113"/>
                </a:lnTo>
                <a:lnTo>
                  <a:pt x="1051694" y="413622"/>
                </a:lnTo>
                <a:lnTo>
                  <a:pt x="1052457" y="413622"/>
                </a:lnTo>
                <a:lnTo>
                  <a:pt x="1048053" y="410231"/>
                </a:lnTo>
                <a:close/>
              </a:path>
              <a:path w="1879600" h="718185">
                <a:moveTo>
                  <a:pt x="1052457" y="413622"/>
                </a:moveTo>
                <a:lnTo>
                  <a:pt x="1051694" y="413622"/>
                </a:lnTo>
                <a:lnTo>
                  <a:pt x="1052816" y="413898"/>
                </a:lnTo>
                <a:lnTo>
                  <a:pt x="1052457" y="413622"/>
                </a:lnTo>
                <a:close/>
              </a:path>
              <a:path w="1879600" h="718185">
                <a:moveTo>
                  <a:pt x="1070928" y="402414"/>
                </a:moveTo>
                <a:lnTo>
                  <a:pt x="1064151" y="410818"/>
                </a:lnTo>
                <a:lnTo>
                  <a:pt x="1064771" y="410378"/>
                </a:lnTo>
                <a:lnTo>
                  <a:pt x="1078599" y="410378"/>
                </a:lnTo>
                <a:lnTo>
                  <a:pt x="1079937" y="408719"/>
                </a:lnTo>
                <a:lnTo>
                  <a:pt x="1080247" y="408222"/>
                </a:lnTo>
                <a:lnTo>
                  <a:pt x="1081793" y="405509"/>
                </a:lnTo>
                <a:lnTo>
                  <a:pt x="1075478" y="405509"/>
                </a:lnTo>
                <a:lnTo>
                  <a:pt x="1070709" y="402797"/>
                </a:lnTo>
                <a:lnTo>
                  <a:pt x="1070928" y="402414"/>
                </a:lnTo>
                <a:close/>
              </a:path>
              <a:path w="1879600" h="718185">
                <a:moveTo>
                  <a:pt x="1047709" y="409771"/>
                </a:moveTo>
                <a:lnTo>
                  <a:pt x="1047456" y="409771"/>
                </a:lnTo>
                <a:lnTo>
                  <a:pt x="1048053" y="410231"/>
                </a:lnTo>
                <a:lnTo>
                  <a:pt x="1047709" y="409771"/>
                </a:lnTo>
                <a:close/>
              </a:path>
              <a:path w="1879600" h="718185">
                <a:moveTo>
                  <a:pt x="1071204" y="402071"/>
                </a:moveTo>
                <a:lnTo>
                  <a:pt x="1070928" y="402414"/>
                </a:lnTo>
                <a:lnTo>
                  <a:pt x="1070709" y="402797"/>
                </a:lnTo>
                <a:lnTo>
                  <a:pt x="1075478" y="405509"/>
                </a:lnTo>
                <a:lnTo>
                  <a:pt x="1071204" y="402071"/>
                </a:lnTo>
                <a:close/>
              </a:path>
              <a:path w="1879600" h="718185">
                <a:moveTo>
                  <a:pt x="1083751" y="402071"/>
                </a:moveTo>
                <a:lnTo>
                  <a:pt x="1071204" y="402071"/>
                </a:lnTo>
                <a:lnTo>
                  <a:pt x="1075478" y="405509"/>
                </a:lnTo>
                <a:lnTo>
                  <a:pt x="1081793" y="405509"/>
                </a:lnTo>
                <a:lnTo>
                  <a:pt x="1083751" y="402071"/>
                </a:lnTo>
                <a:close/>
              </a:path>
              <a:path w="1879600" h="718185">
                <a:moveTo>
                  <a:pt x="1079377" y="387595"/>
                </a:moveTo>
                <a:lnTo>
                  <a:pt x="1070928" y="402414"/>
                </a:lnTo>
                <a:lnTo>
                  <a:pt x="1071204" y="402071"/>
                </a:lnTo>
                <a:lnTo>
                  <a:pt x="1083751" y="402071"/>
                </a:lnTo>
                <a:lnTo>
                  <a:pt x="1089182" y="392538"/>
                </a:lnTo>
                <a:lnTo>
                  <a:pt x="1090305" y="390102"/>
                </a:lnTo>
                <a:lnTo>
                  <a:pt x="1084263" y="390102"/>
                </a:lnTo>
                <a:lnTo>
                  <a:pt x="1079278" y="387810"/>
                </a:lnTo>
                <a:lnTo>
                  <a:pt x="1079377" y="387595"/>
                </a:lnTo>
                <a:close/>
              </a:path>
              <a:path w="1879600" h="718185">
                <a:moveTo>
                  <a:pt x="1079494" y="387389"/>
                </a:moveTo>
                <a:lnTo>
                  <a:pt x="1079278" y="387810"/>
                </a:lnTo>
                <a:lnTo>
                  <a:pt x="1084263" y="390102"/>
                </a:lnTo>
                <a:lnTo>
                  <a:pt x="1079494" y="387389"/>
                </a:lnTo>
                <a:close/>
              </a:path>
              <a:path w="1879600" h="718185">
                <a:moveTo>
                  <a:pt x="1091555" y="387389"/>
                </a:moveTo>
                <a:lnTo>
                  <a:pt x="1079494" y="387389"/>
                </a:lnTo>
                <a:lnTo>
                  <a:pt x="1084263" y="390102"/>
                </a:lnTo>
                <a:lnTo>
                  <a:pt x="1090305" y="390102"/>
                </a:lnTo>
                <a:lnTo>
                  <a:pt x="1091555" y="387389"/>
                </a:lnTo>
                <a:close/>
              </a:path>
              <a:path w="1879600" h="718185">
                <a:moveTo>
                  <a:pt x="1084052" y="377451"/>
                </a:moveTo>
                <a:lnTo>
                  <a:pt x="1079377" y="387595"/>
                </a:lnTo>
                <a:lnTo>
                  <a:pt x="1079494" y="387389"/>
                </a:lnTo>
                <a:lnTo>
                  <a:pt x="1091555" y="387389"/>
                </a:lnTo>
                <a:lnTo>
                  <a:pt x="1094023" y="382036"/>
                </a:lnTo>
                <a:lnTo>
                  <a:pt x="1084052" y="377451"/>
                </a:lnTo>
                <a:close/>
              </a:path>
              <a:path w="1879600" h="718185">
                <a:moveTo>
                  <a:pt x="1096105" y="351492"/>
                </a:moveTo>
                <a:lnTo>
                  <a:pt x="1094337" y="355136"/>
                </a:lnTo>
                <a:lnTo>
                  <a:pt x="1091396" y="361516"/>
                </a:lnTo>
                <a:lnTo>
                  <a:pt x="1101367" y="366101"/>
                </a:lnTo>
                <a:lnTo>
                  <a:pt x="1104307" y="359721"/>
                </a:lnTo>
                <a:lnTo>
                  <a:pt x="1105982" y="356275"/>
                </a:lnTo>
                <a:lnTo>
                  <a:pt x="1096105" y="351492"/>
                </a:lnTo>
                <a:close/>
              </a:path>
              <a:path w="1879600" h="718185">
                <a:moveTo>
                  <a:pt x="1169400" y="332578"/>
                </a:moveTo>
                <a:lnTo>
                  <a:pt x="1159653" y="337618"/>
                </a:lnTo>
                <a:lnTo>
                  <a:pt x="1164698" y="347355"/>
                </a:lnTo>
                <a:lnTo>
                  <a:pt x="1174446" y="342314"/>
                </a:lnTo>
                <a:lnTo>
                  <a:pt x="1169400" y="332578"/>
                </a:lnTo>
                <a:close/>
              </a:path>
              <a:path w="1879600" h="718185">
                <a:moveTo>
                  <a:pt x="1135355" y="299535"/>
                </a:moveTo>
                <a:lnTo>
                  <a:pt x="1103768" y="335708"/>
                </a:lnTo>
                <a:lnTo>
                  <a:pt x="1113644" y="340492"/>
                </a:lnTo>
                <a:lnTo>
                  <a:pt x="1118992" y="329476"/>
                </a:lnTo>
                <a:lnTo>
                  <a:pt x="1114381" y="326411"/>
                </a:lnTo>
                <a:lnTo>
                  <a:pt x="1121001" y="326411"/>
                </a:lnTo>
                <a:lnTo>
                  <a:pt x="1127073" y="317420"/>
                </a:lnTo>
                <a:lnTo>
                  <a:pt x="1126900" y="317420"/>
                </a:lnTo>
                <a:lnTo>
                  <a:pt x="1123166" y="313403"/>
                </a:lnTo>
                <a:lnTo>
                  <a:pt x="1131232" y="313403"/>
                </a:lnTo>
                <a:lnTo>
                  <a:pt x="1132018" y="312673"/>
                </a:lnTo>
                <a:lnTo>
                  <a:pt x="1131479" y="312673"/>
                </a:lnTo>
                <a:lnTo>
                  <a:pt x="1129441" y="307583"/>
                </a:lnTo>
                <a:lnTo>
                  <a:pt x="1135474" y="307583"/>
                </a:lnTo>
                <a:lnTo>
                  <a:pt x="1135715" y="305077"/>
                </a:lnTo>
                <a:lnTo>
                  <a:pt x="1150376" y="305077"/>
                </a:lnTo>
                <a:lnTo>
                  <a:pt x="1149234" y="303947"/>
                </a:lnTo>
                <a:lnTo>
                  <a:pt x="1148805" y="303632"/>
                </a:lnTo>
                <a:lnTo>
                  <a:pt x="1142667" y="300375"/>
                </a:lnTo>
                <a:lnTo>
                  <a:pt x="1141983" y="300170"/>
                </a:lnTo>
                <a:lnTo>
                  <a:pt x="1135355" y="299535"/>
                </a:lnTo>
                <a:close/>
              </a:path>
              <a:path w="1879600" h="718185">
                <a:moveTo>
                  <a:pt x="1114381" y="326411"/>
                </a:moveTo>
                <a:lnTo>
                  <a:pt x="1118931" y="329476"/>
                </a:lnTo>
                <a:lnTo>
                  <a:pt x="1119149" y="329154"/>
                </a:lnTo>
                <a:lnTo>
                  <a:pt x="1119319" y="328803"/>
                </a:lnTo>
                <a:lnTo>
                  <a:pt x="1114381" y="326411"/>
                </a:lnTo>
                <a:close/>
              </a:path>
              <a:path w="1879600" h="718185">
                <a:moveTo>
                  <a:pt x="1119149" y="329154"/>
                </a:moveTo>
                <a:lnTo>
                  <a:pt x="1118931" y="329476"/>
                </a:lnTo>
                <a:lnTo>
                  <a:pt x="1119149" y="329154"/>
                </a:lnTo>
                <a:close/>
              </a:path>
              <a:path w="1879600" h="718185">
                <a:moveTo>
                  <a:pt x="1121001" y="326411"/>
                </a:moveTo>
                <a:lnTo>
                  <a:pt x="1114381" y="326411"/>
                </a:lnTo>
                <a:lnTo>
                  <a:pt x="1119319" y="328803"/>
                </a:lnTo>
                <a:lnTo>
                  <a:pt x="1119149" y="329154"/>
                </a:lnTo>
                <a:lnTo>
                  <a:pt x="1121001" y="326411"/>
                </a:lnTo>
                <a:close/>
              </a:path>
              <a:path w="1879600" h="718185">
                <a:moveTo>
                  <a:pt x="1158661" y="314427"/>
                </a:moveTo>
                <a:lnTo>
                  <a:pt x="1152029" y="314427"/>
                </a:lnTo>
                <a:lnTo>
                  <a:pt x="1148168" y="318322"/>
                </a:lnTo>
                <a:lnTo>
                  <a:pt x="1151224" y="323006"/>
                </a:lnTo>
                <a:lnTo>
                  <a:pt x="1160308" y="316852"/>
                </a:lnTo>
                <a:lnTo>
                  <a:pt x="1158661" y="314427"/>
                </a:lnTo>
                <a:close/>
              </a:path>
              <a:path w="1879600" h="718185">
                <a:moveTo>
                  <a:pt x="1147788" y="317946"/>
                </a:moveTo>
                <a:lnTo>
                  <a:pt x="1148043" y="318322"/>
                </a:lnTo>
                <a:lnTo>
                  <a:pt x="1147788" y="317946"/>
                </a:lnTo>
                <a:close/>
              </a:path>
              <a:path w="1879600" h="718185">
                <a:moveTo>
                  <a:pt x="1152029" y="314427"/>
                </a:moveTo>
                <a:lnTo>
                  <a:pt x="1147488" y="317504"/>
                </a:lnTo>
                <a:lnTo>
                  <a:pt x="1147788" y="317946"/>
                </a:lnTo>
                <a:lnTo>
                  <a:pt x="1148168" y="318322"/>
                </a:lnTo>
                <a:lnTo>
                  <a:pt x="1152029" y="314427"/>
                </a:lnTo>
                <a:close/>
              </a:path>
              <a:path w="1879600" h="718185">
                <a:moveTo>
                  <a:pt x="1142467" y="312684"/>
                </a:moveTo>
                <a:lnTo>
                  <a:pt x="1147788" y="317946"/>
                </a:lnTo>
                <a:lnTo>
                  <a:pt x="1147488" y="317504"/>
                </a:lnTo>
                <a:lnTo>
                  <a:pt x="1152029" y="314427"/>
                </a:lnTo>
                <a:lnTo>
                  <a:pt x="1158661" y="314427"/>
                </a:lnTo>
                <a:lnTo>
                  <a:pt x="1157734" y="313062"/>
                </a:lnTo>
                <a:lnTo>
                  <a:pt x="1143180" y="313062"/>
                </a:lnTo>
                <a:lnTo>
                  <a:pt x="1142467" y="312684"/>
                </a:lnTo>
                <a:close/>
              </a:path>
              <a:path w="1879600" h="718185">
                <a:moveTo>
                  <a:pt x="1123166" y="313403"/>
                </a:moveTo>
                <a:lnTo>
                  <a:pt x="1126900" y="317420"/>
                </a:lnTo>
                <a:lnTo>
                  <a:pt x="1127363" y="316991"/>
                </a:lnTo>
                <a:lnTo>
                  <a:pt x="1127716" y="316468"/>
                </a:lnTo>
                <a:lnTo>
                  <a:pt x="1123166" y="313403"/>
                </a:lnTo>
                <a:close/>
              </a:path>
              <a:path w="1879600" h="718185">
                <a:moveTo>
                  <a:pt x="1127363" y="316991"/>
                </a:moveTo>
                <a:lnTo>
                  <a:pt x="1126900" y="317420"/>
                </a:lnTo>
                <a:lnTo>
                  <a:pt x="1127073" y="317420"/>
                </a:lnTo>
                <a:lnTo>
                  <a:pt x="1127363" y="316991"/>
                </a:lnTo>
                <a:close/>
              </a:path>
              <a:path w="1879600" h="718185">
                <a:moveTo>
                  <a:pt x="1131232" y="313403"/>
                </a:moveTo>
                <a:lnTo>
                  <a:pt x="1123166" y="313403"/>
                </a:lnTo>
                <a:lnTo>
                  <a:pt x="1127716" y="316468"/>
                </a:lnTo>
                <a:lnTo>
                  <a:pt x="1127363" y="316991"/>
                </a:lnTo>
                <a:lnTo>
                  <a:pt x="1131232" y="313403"/>
                </a:lnTo>
                <a:close/>
              </a:path>
              <a:path w="1879600" h="718185">
                <a:moveTo>
                  <a:pt x="1145755" y="308221"/>
                </a:moveTo>
                <a:lnTo>
                  <a:pt x="1141893" y="312116"/>
                </a:lnTo>
                <a:lnTo>
                  <a:pt x="1142467" y="312684"/>
                </a:lnTo>
                <a:lnTo>
                  <a:pt x="1143180" y="313062"/>
                </a:lnTo>
                <a:lnTo>
                  <a:pt x="1145755" y="308221"/>
                </a:lnTo>
                <a:close/>
              </a:path>
              <a:path w="1879600" h="718185">
                <a:moveTo>
                  <a:pt x="1153555" y="308221"/>
                </a:moveTo>
                <a:lnTo>
                  <a:pt x="1145755" y="308221"/>
                </a:lnTo>
                <a:lnTo>
                  <a:pt x="1143180" y="313062"/>
                </a:lnTo>
                <a:lnTo>
                  <a:pt x="1157734" y="313062"/>
                </a:lnTo>
                <a:lnTo>
                  <a:pt x="1156371" y="311055"/>
                </a:lnTo>
                <a:lnTo>
                  <a:pt x="1156021" y="310660"/>
                </a:lnTo>
                <a:lnTo>
                  <a:pt x="1153555" y="308221"/>
                </a:lnTo>
                <a:close/>
              </a:path>
              <a:path w="1879600" h="718185">
                <a:moveTo>
                  <a:pt x="1150862" y="305557"/>
                </a:moveTo>
                <a:lnTo>
                  <a:pt x="1140735" y="305557"/>
                </a:lnTo>
                <a:lnTo>
                  <a:pt x="1140211" y="311014"/>
                </a:lnTo>
                <a:lnTo>
                  <a:pt x="1139320" y="311014"/>
                </a:lnTo>
                <a:lnTo>
                  <a:pt x="1142467" y="312684"/>
                </a:lnTo>
                <a:lnTo>
                  <a:pt x="1141893" y="312116"/>
                </a:lnTo>
                <a:lnTo>
                  <a:pt x="1142986" y="311014"/>
                </a:lnTo>
                <a:lnTo>
                  <a:pt x="1140211" y="311014"/>
                </a:lnTo>
                <a:lnTo>
                  <a:pt x="1139124" y="310910"/>
                </a:lnTo>
                <a:lnTo>
                  <a:pt x="1143089" y="310910"/>
                </a:lnTo>
                <a:lnTo>
                  <a:pt x="1145755" y="308221"/>
                </a:lnTo>
                <a:lnTo>
                  <a:pt x="1153555" y="308221"/>
                </a:lnTo>
                <a:lnTo>
                  <a:pt x="1150862" y="305557"/>
                </a:lnTo>
                <a:close/>
              </a:path>
              <a:path w="1879600" h="718185">
                <a:moveTo>
                  <a:pt x="1129441" y="307583"/>
                </a:moveTo>
                <a:lnTo>
                  <a:pt x="1131479" y="312673"/>
                </a:lnTo>
                <a:lnTo>
                  <a:pt x="1132427" y="312294"/>
                </a:lnTo>
                <a:lnTo>
                  <a:pt x="1133175" y="311601"/>
                </a:lnTo>
                <a:lnTo>
                  <a:pt x="1129441" y="307583"/>
                </a:lnTo>
                <a:close/>
              </a:path>
              <a:path w="1879600" h="718185">
                <a:moveTo>
                  <a:pt x="1132427" y="312294"/>
                </a:moveTo>
                <a:lnTo>
                  <a:pt x="1131479" y="312673"/>
                </a:lnTo>
                <a:lnTo>
                  <a:pt x="1132018" y="312673"/>
                </a:lnTo>
                <a:lnTo>
                  <a:pt x="1132427" y="312294"/>
                </a:lnTo>
                <a:close/>
              </a:path>
              <a:path w="1879600" h="718185">
                <a:moveTo>
                  <a:pt x="1135474" y="307583"/>
                </a:moveTo>
                <a:lnTo>
                  <a:pt x="1129441" y="307583"/>
                </a:lnTo>
                <a:lnTo>
                  <a:pt x="1133175" y="311601"/>
                </a:lnTo>
                <a:lnTo>
                  <a:pt x="1132427" y="312294"/>
                </a:lnTo>
                <a:lnTo>
                  <a:pt x="1136517" y="310660"/>
                </a:lnTo>
                <a:lnTo>
                  <a:pt x="1135191" y="310533"/>
                </a:lnTo>
                <a:lnTo>
                  <a:pt x="1135474" y="307583"/>
                </a:lnTo>
                <a:close/>
              </a:path>
              <a:path w="1879600" h="718185">
                <a:moveTo>
                  <a:pt x="1140735" y="305557"/>
                </a:moveTo>
                <a:lnTo>
                  <a:pt x="1138160" y="310398"/>
                </a:lnTo>
                <a:lnTo>
                  <a:pt x="1139124" y="310910"/>
                </a:lnTo>
                <a:lnTo>
                  <a:pt x="1140211" y="311014"/>
                </a:lnTo>
                <a:lnTo>
                  <a:pt x="1140735" y="305557"/>
                </a:lnTo>
                <a:close/>
              </a:path>
              <a:path w="1879600" h="718185">
                <a:moveTo>
                  <a:pt x="1150376" y="305077"/>
                </a:moveTo>
                <a:lnTo>
                  <a:pt x="1135715" y="305077"/>
                </a:lnTo>
                <a:lnTo>
                  <a:pt x="1137753" y="310166"/>
                </a:lnTo>
                <a:lnTo>
                  <a:pt x="1136517" y="310660"/>
                </a:lnTo>
                <a:lnTo>
                  <a:pt x="1139124" y="310910"/>
                </a:lnTo>
                <a:lnTo>
                  <a:pt x="1138160" y="310398"/>
                </a:lnTo>
                <a:lnTo>
                  <a:pt x="1140735" y="305557"/>
                </a:lnTo>
                <a:lnTo>
                  <a:pt x="1150862" y="305557"/>
                </a:lnTo>
                <a:lnTo>
                  <a:pt x="1150376" y="305077"/>
                </a:lnTo>
                <a:close/>
              </a:path>
              <a:path w="1879600" h="718185">
                <a:moveTo>
                  <a:pt x="1135715" y="305077"/>
                </a:moveTo>
                <a:lnTo>
                  <a:pt x="1135191" y="310533"/>
                </a:lnTo>
                <a:lnTo>
                  <a:pt x="1136517" y="310660"/>
                </a:lnTo>
                <a:lnTo>
                  <a:pt x="1137753" y="310166"/>
                </a:lnTo>
                <a:lnTo>
                  <a:pt x="1135715" y="305077"/>
                </a:lnTo>
                <a:close/>
              </a:path>
              <a:path w="1879600" h="718185">
                <a:moveTo>
                  <a:pt x="1182393" y="358031"/>
                </a:moveTo>
                <a:lnTo>
                  <a:pt x="1189945" y="397452"/>
                </a:lnTo>
                <a:lnTo>
                  <a:pt x="1215973" y="418678"/>
                </a:lnTo>
                <a:lnTo>
                  <a:pt x="1219579" y="418187"/>
                </a:lnTo>
                <a:lnTo>
                  <a:pt x="1218891" y="413137"/>
                </a:lnTo>
                <a:lnTo>
                  <a:pt x="1216031" y="413137"/>
                </a:lnTo>
                <a:lnTo>
                  <a:pt x="1215768" y="411211"/>
                </a:lnTo>
                <a:lnTo>
                  <a:pt x="1209756" y="411211"/>
                </a:lnTo>
                <a:lnTo>
                  <a:pt x="1211283" y="406250"/>
                </a:lnTo>
                <a:lnTo>
                  <a:pt x="1203482" y="406250"/>
                </a:lnTo>
                <a:lnTo>
                  <a:pt x="1206888" y="401952"/>
                </a:lnTo>
                <a:lnTo>
                  <a:pt x="1207105" y="401952"/>
                </a:lnTo>
                <a:lnTo>
                  <a:pt x="1201587" y="394690"/>
                </a:lnTo>
                <a:lnTo>
                  <a:pt x="1194697" y="394690"/>
                </a:lnTo>
                <a:lnTo>
                  <a:pt x="1199069" y="391376"/>
                </a:lnTo>
                <a:lnTo>
                  <a:pt x="1182393" y="358031"/>
                </a:lnTo>
                <a:close/>
              </a:path>
              <a:path w="1879600" h="718185">
                <a:moveTo>
                  <a:pt x="1216488" y="407543"/>
                </a:moveTo>
                <a:lnTo>
                  <a:pt x="1215291" y="407706"/>
                </a:lnTo>
                <a:lnTo>
                  <a:pt x="1216031" y="413137"/>
                </a:lnTo>
                <a:lnTo>
                  <a:pt x="1217643" y="407897"/>
                </a:lnTo>
                <a:lnTo>
                  <a:pt x="1216488" y="407543"/>
                </a:lnTo>
                <a:close/>
              </a:path>
              <a:path w="1879600" h="718185">
                <a:moveTo>
                  <a:pt x="1218099" y="407324"/>
                </a:moveTo>
                <a:lnTo>
                  <a:pt x="1216488" y="407543"/>
                </a:lnTo>
                <a:lnTo>
                  <a:pt x="1217643" y="407897"/>
                </a:lnTo>
                <a:lnTo>
                  <a:pt x="1216031" y="413137"/>
                </a:lnTo>
                <a:lnTo>
                  <a:pt x="1218891" y="413137"/>
                </a:lnTo>
                <a:lnTo>
                  <a:pt x="1218099" y="407324"/>
                </a:lnTo>
                <a:close/>
              </a:path>
              <a:path w="1879600" h="718185">
                <a:moveTo>
                  <a:pt x="1211369" y="405972"/>
                </a:moveTo>
                <a:lnTo>
                  <a:pt x="1209756" y="411211"/>
                </a:lnTo>
                <a:lnTo>
                  <a:pt x="1213163" y="406913"/>
                </a:lnTo>
                <a:lnTo>
                  <a:pt x="1212354" y="406274"/>
                </a:lnTo>
                <a:lnTo>
                  <a:pt x="1211369" y="405972"/>
                </a:lnTo>
                <a:close/>
              </a:path>
              <a:path w="1879600" h="718185">
                <a:moveTo>
                  <a:pt x="1212354" y="406274"/>
                </a:moveTo>
                <a:lnTo>
                  <a:pt x="1213163" y="406913"/>
                </a:lnTo>
                <a:lnTo>
                  <a:pt x="1209756" y="411211"/>
                </a:lnTo>
                <a:lnTo>
                  <a:pt x="1215768" y="411211"/>
                </a:lnTo>
                <a:lnTo>
                  <a:pt x="1215291" y="407706"/>
                </a:lnTo>
                <a:lnTo>
                  <a:pt x="1216488" y="407543"/>
                </a:lnTo>
                <a:lnTo>
                  <a:pt x="1212354" y="406274"/>
                </a:lnTo>
                <a:close/>
              </a:path>
              <a:path w="1879600" h="718185">
                <a:moveTo>
                  <a:pt x="1211972" y="405972"/>
                </a:moveTo>
                <a:lnTo>
                  <a:pt x="1211369" y="405972"/>
                </a:lnTo>
                <a:lnTo>
                  <a:pt x="1212354" y="406274"/>
                </a:lnTo>
                <a:lnTo>
                  <a:pt x="1211972" y="405972"/>
                </a:lnTo>
                <a:close/>
              </a:path>
              <a:path w="1879600" h="718185">
                <a:moveTo>
                  <a:pt x="1206888" y="401952"/>
                </a:moveTo>
                <a:lnTo>
                  <a:pt x="1203482" y="406250"/>
                </a:lnTo>
                <a:lnTo>
                  <a:pt x="1207853" y="402936"/>
                </a:lnTo>
                <a:lnTo>
                  <a:pt x="1207433" y="402383"/>
                </a:lnTo>
                <a:lnTo>
                  <a:pt x="1206888" y="401952"/>
                </a:lnTo>
                <a:close/>
              </a:path>
              <a:path w="1879600" h="718185">
                <a:moveTo>
                  <a:pt x="1207433" y="402383"/>
                </a:moveTo>
                <a:lnTo>
                  <a:pt x="1207853" y="402936"/>
                </a:lnTo>
                <a:lnTo>
                  <a:pt x="1203482" y="406250"/>
                </a:lnTo>
                <a:lnTo>
                  <a:pt x="1211283" y="406250"/>
                </a:lnTo>
                <a:lnTo>
                  <a:pt x="1211369" y="405972"/>
                </a:lnTo>
                <a:lnTo>
                  <a:pt x="1211972" y="405972"/>
                </a:lnTo>
                <a:lnTo>
                  <a:pt x="1207433" y="402383"/>
                </a:lnTo>
                <a:close/>
              </a:path>
              <a:path w="1879600" h="718185">
                <a:moveTo>
                  <a:pt x="1207105" y="401952"/>
                </a:moveTo>
                <a:lnTo>
                  <a:pt x="1206888" y="401952"/>
                </a:lnTo>
                <a:lnTo>
                  <a:pt x="1207433" y="402383"/>
                </a:lnTo>
                <a:lnTo>
                  <a:pt x="1207105" y="401952"/>
                </a:lnTo>
                <a:close/>
              </a:path>
              <a:path w="1879600" h="718185">
                <a:moveTo>
                  <a:pt x="1199069" y="391376"/>
                </a:moveTo>
                <a:lnTo>
                  <a:pt x="1194697" y="394690"/>
                </a:lnTo>
                <a:lnTo>
                  <a:pt x="1199601" y="392228"/>
                </a:lnTo>
                <a:lnTo>
                  <a:pt x="1199374" y="391777"/>
                </a:lnTo>
                <a:lnTo>
                  <a:pt x="1199069" y="391376"/>
                </a:lnTo>
                <a:close/>
              </a:path>
              <a:path w="1879600" h="718185">
                <a:moveTo>
                  <a:pt x="1199374" y="391777"/>
                </a:moveTo>
                <a:lnTo>
                  <a:pt x="1199601" y="392228"/>
                </a:lnTo>
                <a:lnTo>
                  <a:pt x="1194697" y="394690"/>
                </a:lnTo>
                <a:lnTo>
                  <a:pt x="1201587" y="394690"/>
                </a:lnTo>
                <a:lnTo>
                  <a:pt x="1199374" y="391777"/>
                </a:lnTo>
                <a:close/>
              </a:path>
              <a:path w="1879600" h="718185">
                <a:moveTo>
                  <a:pt x="1199172" y="391376"/>
                </a:moveTo>
                <a:lnTo>
                  <a:pt x="1199374" y="391777"/>
                </a:lnTo>
                <a:lnTo>
                  <a:pt x="1199172" y="391376"/>
                </a:lnTo>
                <a:close/>
              </a:path>
              <a:path w="1879600" h="718185">
                <a:moveTo>
                  <a:pt x="1230581" y="397684"/>
                </a:moveTo>
                <a:lnTo>
                  <a:pt x="1229036" y="399278"/>
                </a:lnTo>
                <a:lnTo>
                  <a:pt x="1236923" y="406904"/>
                </a:lnTo>
                <a:lnTo>
                  <a:pt x="1239019" y="404741"/>
                </a:lnTo>
                <a:lnTo>
                  <a:pt x="1239218" y="404496"/>
                </a:lnTo>
                <a:lnTo>
                  <a:pt x="1241488" y="401156"/>
                </a:lnTo>
                <a:lnTo>
                  <a:pt x="1234855" y="401156"/>
                </a:lnTo>
                <a:lnTo>
                  <a:pt x="1230314" y="398077"/>
                </a:lnTo>
                <a:lnTo>
                  <a:pt x="1230581" y="397684"/>
                </a:lnTo>
                <a:close/>
              </a:path>
              <a:path w="1879600" h="718185">
                <a:moveTo>
                  <a:pt x="1230912" y="397343"/>
                </a:moveTo>
                <a:lnTo>
                  <a:pt x="1230581" y="397684"/>
                </a:lnTo>
                <a:lnTo>
                  <a:pt x="1230314" y="398077"/>
                </a:lnTo>
                <a:lnTo>
                  <a:pt x="1234855" y="401156"/>
                </a:lnTo>
                <a:lnTo>
                  <a:pt x="1230912" y="397343"/>
                </a:lnTo>
                <a:close/>
              </a:path>
              <a:path w="1879600" h="718185">
                <a:moveTo>
                  <a:pt x="1243974" y="397343"/>
                </a:moveTo>
                <a:lnTo>
                  <a:pt x="1230912" y="397343"/>
                </a:lnTo>
                <a:lnTo>
                  <a:pt x="1234855" y="401156"/>
                </a:lnTo>
                <a:lnTo>
                  <a:pt x="1241488" y="401156"/>
                </a:lnTo>
                <a:lnTo>
                  <a:pt x="1244046" y="397392"/>
                </a:lnTo>
                <a:close/>
              </a:path>
              <a:path w="1879600" h="718185">
                <a:moveTo>
                  <a:pt x="1234965" y="391234"/>
                </a:moveTo>
                <a:lnTo>
                  <a:pt x="1230581" y="397684"/>
                </a:lnTo>
                <a:lnTo>
                  <a:pt x="1230912" y="397343"/>
                </a:lnTo>
                <a:lnTo>
                  <a:pt x="1243974" y="397343"/>
                </a:lnTo>
                <a:lnTo>
                  <a:pt x="1234965" y="391234"/>
                </a:lnTo>
                <a:close/>
              </a:path>
              <a:path w="1879600" h="718185">
                <a:moveTo>
                  <a:pt x="1284785" y="317179"/>
                </a:moveTo>
                <a:lnTo>
                  <a:pt x="1256407" y="353871"/>
                </a:lnTo>
                <a:lnTo>
                  <a:pt x="1243778" y="376661"/>
                </a:lnTo>
                <a:lnTo>
                  <a:pt x="1253382" y="381970"/>
                </a:lnTo>
                <a:lnTo>
                  <a:pt x="1265888" y="359402"/>
                </a:lnTo>
                <a:lnTo>
                  <a:pt x="1261209" y="356526"/>
                </a:lnTo>
                <a:lnTo>
                  <a:pt x="1267655" y="356526"/>
                </a:lnTo>
                <a:lnTo>
                  <a:pt x="1279211" y="337799"/>
                </a:lnTo>
                <a:lnTo>
                  <a:pt x="1275013" y="334155"/>
                </a:lnTo>
                <a:lnTo>
                  <a:pt x="1282359" y="334155"/>
                </a:lnTo>
                <a:lnTo>
                  <a:pt x="1287019" y="328925"/>
                </a:lnTo>
                <a:lnTo>
                  <a:pt x="1286735" y="328925"/>
                </a:lnTo>
                <a:lnTo>
                  <a:pt x="1283797" y="324294"/>
                </a:lnTo>
                <a:lnTo>
                  <a:pt x="1289299" y="324294"/>
                </a:lnTo>
                <a:lnTo>
                  <a:pt x="1284785" y="317179"/>
                </a:lnTo>
                <a:close/>
              </a:path>
              <a:path w="1879600" h="718185">
                <a:moveTo>
                  <a:pt x="1261209" y="356526"/>
                </a:moveTo>
                <a:lnTo>
                  <a:pt x="1265881" y="359402"/>
                </a:lnTo>
                <a:lnTo>
                  <a:pt x="1266010" y="359180"/>
                </a:lnTo>
                <a:lnTo>
                  <a:pt x="1261209" y="356526"/>
                </a:lnTo>
                <a:close/>
              </a:path>
              <a:path w="1879600" h="718185">
                <a:moveTo>
                  <a:pt x="1267655" y="356526"/>
                </a:moveTo>
                <a:lnTo>
                  <a:pt x="1261209" y="356526"/>
                </a:lnTo>
                <a:lnTo>
                  <a:pt x="1266010" y="359180"/>
                </a:lnTo>
                <a:lnTo>
                  <a:pt x="1267655" y="356526"/>
                </a:lnTo>
                <a:close/>
              </a:path>
              <a:path w="1879600" h="718185">
                <a:moveTo>
                  <a:pt x="1275013" y="334155"/>
                </a:moveTo>
                <a:lnTo>
                  <a:pt x="1279113" y="337799"/>
                </a:lnTo>
                <a:lnTo>
                  <a:pt x="1279433" y="337440"/>
                </a:lnTo>
                <a:lnTo>
                  <a:pt x="1279685" y="337031"/>
                </a:lnTo>
                <a:lnTo>
                  <a:pt x="1275013" y="334155"/>
                </a:lnTo>
                <a:close/>
              </a:path>
              <a:path w="1879600" h="718185">
                <a:moveTo>
                  <a:pt x="1279433" y="337440"/>
                </a:moveTo>
                <a:lnTo>
                  <a:pt x="1279113" y="337799"/>
                </a:lnTo>
                <a:lnTo>
                  <a:pt x="1279433" y="337440"/>
                </a:lnTo>
                <a:close/>
              </a:path>
              <a:path w="1879600" h="718185">
                <a:moveTo>
                  <a:pt x="1282359" y="334155"/>
                </a:moveTo>
                <a:lnTo>
                  <a:pt x="1275013" y="334155"/>
                </a:lnTo>
                <a:lnTo>
                  <a:pt x="1279685" y="337031"/>
                </a:lnTo>
                <a:lnTo>
                  <a:pt x="1279433" y="337440"/>
                </a:lnTo>
                <a:lnTo>
                  <a:pt x="1282359" y="334155"/>
                </a:lnTo>
                <a:close/>
              </a:path>
              <a:path w="1879600" h="718185">
                <a:moveTo>
                  <a:pt x="1283797" y="324294"/>
                </a:moveTo>
                <a:lnTo>
                  <a:pt x="1286735" y="328925"/>
                </a:lnTo>
                <a:lnTo>
                  <a:pt x="1287385" y="328513"/>
                </a:lnTo>
                <a:lnTo>
                  <a:pt x="1287898" y="327938"/>
                </a:lnTo>
                <a:lnTo>
                  <a:pt x="1283797" y="324294"/>
                </a:lnTo>
                <a:close/>
              </a:path>
              <a:path w="1879600" h="718185">
                <a:moveTo>
                  <a:pt x="1287385" y="328513"/>
                </a:moveTo>
                <a:lnTo>
                  <a:pt x="1286735" y="328925"/>
                </a:lnTo>
                <a:lnTo>
                  <a:pt x="1287019" y="328925"/>
                </a:lnTo>
                <a:lnTo>
                  <a:pt x="1287385" y="328513"/>
                </a:lnTo>
                <a:close/>
              </a:path>
              <a:path w="1879600" h="718185">
                <a:moveTo>
                  <a:pt x="1289299" y="324294"/>
                </a:moveTo>
                <a:lnTo>
                  <a:pt x="1283797" y="324294"/>
                </a:lnTo>
                <a:lnTo>
                  <a:pt x="1287898" y="327938"/>
                </a:lnTo>
                <a:lnTo>
                  <a:pt x="1287385" y="328513"/>
                </a:lnTo>
                <a:lnTo>
                  <a:pt x="1290661" y="326440"/>
                </a:lnTo>
                <a:lnTo>
                  <a:pt x="1289299" y="324294"/>
                </a:lnTo>
                <a:close/>
              </a:path>
              <a:path w="1879600" h="718185">
                <a:moveTo>
                  <a:pt x="1306764" y="328003"/>
                </a:moveTo>
                <a:lnTo>
                  <a:pt x="1309265" y="330435"/>
                </a:lnTo>
                <a:lnTo>
                  <a:pt x="1311322" y="328324"/>
                </a:lnTo>
                <a:lnTo>
                  <a:pt x="1307290" y="328324"/>
                </a:lnTo>
                <a:lnTo>
                  <a:pt x="1306764" y="328003"/>
                </a:lnTo>
                <a:close/>
              </a:path>
              <a:path w="1879600" h="718185">
                <a:moveTo>
                  <a:pt x="1310151" y="323646"/>
                </a:moveTo>
                <a:lnTo>
                  <a:pt x="1306322" y="327574"/>
                </a:lnTo>
                <a:lnTo>
                  <a:pt x="1306764" y="328003"/>
                </a:lnTo>
                <a:lnTo>
                  <a:pt x="1307290" y="328324"/>
                </a:lnTo>
                <a:lnTo>
                  <a:pt x="1310151" y="323646"/>
                </a:lnTo>
                <a:close/>
              </a:path>
              <a:path w="1879600" h="718185">
                <a:moveTo>
                  <a:pt x="1315882" y="323646"/>
                </a:moveTo>
                <a:lnTo>
                  <a:pt x="1310151" y="323646"/>
                </a:lnTo>
                <a:lnTo>
                  <a:pt x="1307290" y="328324"/>
                </a:lnTo>
                <a:lnTo>
                  <a:pt x="1311322" y="328324"/>
                </a:lnTo>
                <a:lnTo>
                  <a:pt x="1315882" y="323646"/>
                </a:lnTo>
                <a:close/>
              </a:path>
              <a:path w="1879600" h="718185">
                <a:moveTo>
                  <a:pt x="1307149" y="315391"/>
                </a:moveTo>
                <a:lnTo>
                  <a:pt x="1301427" y="324747"/>
                </a:lnTo>
                <a:lnTo>
                  <a:pt x="1306764" y="328003"/>
                </a:lnTo>
                <a:lnTo>
                  <a:pt x="1306322" y="327574"/>
                </a:lnTo>
                <a:lnTo>
                  <a:pt x="1310151" y="323646"/>
                </a:lnTo>
                <a:lnTo>
                  <a:pt x="1315882" y="323646"/>
                </a:lnTo>
                <a:lnTo>
                  <a:pt x="1316922" y="322580"/>
                </a:lnTo>
                <a:lnTo>
                  <a:pt x="1313685" y="319432"/>
                </a:lnTo>
                <a:lnTo>
                  <a:pt x="1313363" y="319182"/>
                </a:lnTo>
                <a:lnTo>
                  <a:pt x="1307149" y="315391"/>
                </a:lnTo>
                <a:close/>
              </a:path>
              <a:path w="1879600" h="718185">
                <a:moveTo>
                  <a:pt x="1335707" y="345941"/>
                </a:moveTo>
                <a:lnTo>
                  <a:pt x="1328975" y="345941"/>
                </a:lnTo>
                <a:lnTo>
                  <a:pt x="1324592" y="349240"/>
                </a:lnTo>
                <a:lnTo>
                  <a:pt x="1352342" y="388232"/>
                </a:lnTo>
                <a:lnTo>
                  <a:pt x="1365632" y="398986"/>
                </a:lnTo>
                <a:lnTo>
                  <a:pt x="1368905" y="392676"/>
                </a:lnTo>
                <a:lnTo>
                  <a:pt x="1365368" y="392676"/>
                </a:lnTo>
                <a:lnTo>
                  <a:pt x="1367893" y="387808"/>
                </a:lnTo>
                <a:lnTo>
                  <a:pt x="1368163" y="387808"/>
                </a:lnTo>
                <a:lnTo>
                  <a:pt x="1364760" y="384731"/>
                </a:lnTo>
                <a:lnTo>
                  <a:pt x="1356584" y="384731"/>
                </a:lnTo>
                <a:lnTo>
                  <a:pt x="1360267" y="380668"/>
                </a:lnTo>
                <a:lnTo>
                  <a:pt x="1360425" y="380668"/>
                </a:lnTo>
                <a:lnTo>
                  <a:pt x="1335707" y="345941"/>
                </a:lnTo>
                <a:close/>
              </a:path>
              <a:path w="1879600" h="718185">
                <a:moveTo>
                  <a:pt x="1367893" y="387808"/>
                </a:moveTo>
                <a:lnTo>
                  <a:pt x="1365368" y="392676"/>
                </a:lnTo>
                <a:lnTo>
                  <a:pt x="1369052" y="388612"/>
                </a:lnTo>
                <a:lnTo>
                  <a:pt x="1368524" y="388135"/>
                </a:lnTo>
                <a:lnTo>
                  <a:pt x="1367893" y="387808"/>
                </a:lnTo>
                <a:close/>
              </a:path>
              <a:path w="1879600" h="718185">
                <a:moveTo>
                  <a:pt x="1368524" y="388135"/>
                </a:moveTo>
                <a:lnTo>
                  <a:pt x="1369052" y="388612"/>
                </a:lnTo>
                <a:lnTo>
                  <a:pt x="1365368" y="392676"/>
                </a:lnTo>
                <a:lnTo>
                  <a:pt x="1368905" y="392676"/>
                </a:lnTo>
                <a:lnTo>
                  <a:pt x="1370681" y="389251"/>
                </a:lnTo>
                <a:lnTo>
                  <a:pt x="1368524" y="388135"/>
                </a:lnTo>
                <a:close/>
              </a:path>
              <a:path w="1879600" h="718185">
                <a:moveTo>
                  <a:pt x="1368163" y="387808"/>
                </a:moveTo>
                <a:lnTo>
                  <a:pt x="1367893" y="387808"/>
                </a:lnTo>
                <a:lnTo>
                  <a:pt x="1368524" y="388135"/>
                </a:lnTo>
                <a:lnTo>
                  <a:pt x="1368163" y="387808"/>
                </a:lnTo>
                <a:close/>
              </a:path>
              <a:path w="1879600" h="718185">
                <a:moveTo>
                  <a:pt x="1360267" y="380668"/>
                </a:moveTo>
                <a:lnTo>
                  <a:pt x="1356584" y="384731"/>
                </a:lnTo>
                <a:lnTo>
                  <a:pt x="1361057" y="381555"/>
                </a:lnTo>
                <a:lnTo>
                  <a:pt x="1360711" y="381068"/>
                </a:lnTo>
                <a:lnTo>
                  <a:pt x="1360267" y="380668"/>
                </a:lnTo>
                <a:close/>
              </a:path>
              <a:path w="1879600" h="718185">
                <a:moveTo>
                  <a:pt x="1360711" y="381068"/>
                </a:moveTo>
                <a:lnTo>
                  <a:pt x="1361057" y="381555"/>
                </a:lnTo>
                <a:lnTo>
                  <a:pt x="1356584" y="384731"/>
                </a:lnTo>
                <a:lnTo>
                  <a:pt x="1364760" y="384731"/>
                </a:lnTo>
                <a:lnTo>
                  <a:pt x="1360711" y="381068"/>
                </a:lnTo>
                <a:close/>
              </a:path>
              <a:path w="1879600" h="718185">
                <a:moveTo>
                  <a:pt x="1360425" y="380668"/>
                </a:moveTo>
                <a:lnTo>
                  <a:pt x="1360267" y="380668"/>
                </a:lnTo>
                <a:lnTo>
                  <a:pt x="1360711" y="381068"/>
                </a:lnTo>
                <a:lnTo>
                  <a:pt x="1360425" y="380668"/>
                </a:lnTo>
                <a:close/>
              </a:path>
              <a:path w="1879600" h="718185">
                <a:moveTo>
                  <a:pt x="1324550" y="349184"/>
                </a:moveTo>
                <a:close/>
              </a:path>
              <a:path w="1879600" h="718185">
                <a:moveTo>
                  <a:pt x="1328975" y="345941"/>
                </a:moveTo>
                <a:lnTo>
                  <a:pt x="1324502" y="349117"/>
                </a:lnTo>
                <a:lnTo>
                  <a:pt x="1328975" y="345941"/>
                </a:lnTo>
                <a:close/>
              </a:path>
              <a:path w="1879600" h="718185">
                <a:moveTo>
                  <a:pt x="1328779" y="336572"/>
                </a:moveTo>
                <a:lnTo>
                  <a:pt x="1320013" y="343169"/>
                </a:lnTo>
                <a:lnTo>
                  <a:pt x="1324550" y="349184"/>
                </a:lnTo>
                <a:lnTo>
                  <a:pt x="1328975" y="345941"/>
                </a:lnTo>
                <a:lnTo>
                  <a:pt x="1335707" y="345941"/>
                </a:lnTo>
                <a:lnTo>
                  <a:pt x="1333358" y="342642"/>
                </a:lnTo>
                <a:lnTo>
                  <a:pt x="1328779" y="336572"/>
                </a:lnTo>
                <a:close/>
              </a:path>
              <a:path w="1879600" h="718185">
                <a:moveTo>
                  <a:pt x="1385800" y="390513"/>
                </a:moveTo>
                <a:lnTo>
                  <a:pt x="1383550" y="391089"/>
                </a:lnTo>
                <a:lnTo>
                  <a:pt x="1386274" y="401709"/>
                </a:lnTo>
                <a:lnTo>
                  <a:pt x="1389848" y="400795"/>
                </a:lnTo>
                <a:lnTo>
                  <a:pt x="1390347" y="400585"/>
                </a:lnTo>
                <a:lnTo>
                  <a:pt x="1397502" y="396227"/>
                </a:lnTo>
                <a:lnTo>
                  <a:pt x="1397131" y="395620"/>
                </a:lnTo>
                <a:lnTo>
                  <a:pt x="1387957" y="395620"/>
                </a:lnTo>
                <a:lnTo>
                  <a:pt x="1385100" y="390940"/>
                </a:lnTo>
                <a:lnTo>
                  <a:pt x="1385800" y="390513"/>
                </a:lnTo>
                <a:close/>
              </a:path>
              <a:path w="1879600" h="718185">
                <a:moveTo>
                  <a:pt x="1386595" y="390310"/>
                </a:moveTo>
                <a:lnTo>
                  <a:pt x="1385800" y="390513"/>
                </a:lnTo>
                <a:lnTo>
                  <a:pt x="1385100" y="390940"/>
                </a:lnTo>
                <a:lnTo>
                  <a:pt x="1387957" y="395620"/>
                </a:lnTo>
                <a:lnTo>
                  <a:pt x="1386595" y="390310"/>
                </a:lnTo>
                <a:close/>
              </a:path>
              <a:path w="1879600" h="718185">
                <a:moveTo>
                  <a:pt x="1393890" y="390310"/>
                </a:moveTo>
                <a:lnTo>
                  <a:pt x="1386595" y="390310"/>
                </a:lnTo>
                <a:lnTo>
                  <a:pt x="1387957" y="395620"/>
                </a:lnTo>
                <a:lnTo>
                  <a:pt x="1397131" y="395620"/>
                </a:lnTo>
                <a:lnTo>
                  <a:pt x="1393890" y="390310"/>
                </a:lnTo>
                <a:close/>
              </a:path>
              <a:path w="1879600" h="718185">
                <a:moveTo>
                  <a:pt x="1391788" y="386867"/>
                </a:moveTo>
                <a:lnTo>
                  <a:pt x="1385800" y="390513"/>
                </a:lnTo>
                <a:lnTo>
                  <a:pt x="1386595" y="390310"/>
                </a:lnTo>
                <a:lnTo>
                  <a:pt x="1393890" y="390310"/>
                </a:lnTo>
                <a:lnTo>
                  <a:pt x="1391788" y="386867"/>
                </a:lnTo>
                <a:close/>
              </a:path>
              <a:path w="1879600" h="718185">
                <a:moveTo>
                  <a:pt x="1456541" y="326058"/>
                </a:moveTo>
                <a:lnTo>
                  <a:pt x="1417596" y="358209"/>
                </a:lnTo>
                <a:lnTo>
                  <a:pt x="1403037" y="375952"/>
                </a:lnTo>
                <a:lnTo>
                  <a:pt x="1411526" y="382902"/>
                </a:lnTo>
                <a:lnTo>
                  <a:pt x="1425990" y="365275"/>
                </a:lnTo>
                <a:lnTo>
                  <a:pt x="1421840" y="361684"/>
                </a:lnTo>
                <a:lnTo>
                  <a:pt x="1429103" y="361684"/>
                </a:lnTo>
                <a:lnTo>
                  <a:pt x="1441691" y="347180"/>
                </a:lnTo>
                <a:lnTo>
                  <a:pt x="1438154" y="342886"/>
                </a:lnTo>
                <a:lnTo>
                  <a:pt x="1446983" y="342886"/>
                </a:lnTo>
                <a:lnTo>
                  <a:pt x="1450686" y="339952"/>
                </a:lnTo>
                <a:lnTo>
                  <a:pt x="1450392" y="339952"/>
                </a:lnTo>
                <a:lnTo>
                  <a:pt x="1448194" y="334929"/>
                </a:lnTo>
                <a:lnTo>
                  <a:pt x="1456036" y="334929"/>
                </a:lnTo>
                <a:lnTo>
                  <a:pt x="1455723" y="331642"/>
                </a:lnTo>
                <a:lnTo>
                  <a:pt x="1457072" y="331642"/>
                </a:lnTo>
                <a:lnTo>
                  <a:pt x="1456541" y="326058"/>
                </a:lnTo>
                <a:close/>
              </a:path>
              <a:path w="1879600" h="718185">
                <a:moveTo>
                  <a:pt x="1421840" y="361684"/>
                </a:moveTo>
                <a:lnTo>
                  <a:pt x="1425987" y="365275"/>
                </a:lnTo>
                <a:lnTo>
                  <a:pt x="1421840" y="361684"/>
                </a:lnTo>
                <a:close/>
              </a:path>
              <a:path w="1879600" h="718185">
                <a:moveTo>
                  <a:pt x="1429103" y="361684"/>
                </a:moveTo>
                <a:lnTo>
                  <a:pt x="1421840" y="361684"/>
                </a:lnTo>
                <a:lnTo>
                  <a:pt x="1426085" y="365159"/>
                </a:lnTo>
                <a:lnTo>
                  <a:pt x="1429103" y="361684"/>
                </a:lnTo>
                <a:close/>
              </a:path>
              <a:path w="1879600" h="718185">
                <a:moveTo>
                  <a:pt x="1438154" y="342886"/>
                </a:moveTo>
                <a:lnTo>
                  <a:pt x="1441566" y="347180"/>
                </a:lnTo>
                <a:lnTo>
                  <a:pt x="1441967" y="346862"/>
                </a:lnTo>
                <a:lnTo>
                  <a:pt x="1442301" y="346477"/>
                </a:lnTo>
                <a:lnTo>
                  <a:pt x="1438154" y="342886"/>
                </a:lnTo>
                <a:close/>
              </a:path>
              <a:path w="1879600" h="718185">
                <a:moveTo>
                  <a:pt x="1441967" y="346862"/>
                </a:moveTo>
                <a:lnTo>
                  <a:pt x="1441566" y="347180"/>
                </a:lnTo>
                <a:lnTo>
                  <a:pt x="1441967" y="346862"/>
                </a:lnTo>
                <a:close/>
              </a:path>
              <a:path w="1879600" h="718185">
                <a:moveTo>
                  <a:pt x="1446983" y="342886"/>
                </a:moveTo>
                <a:lnTo>
                  <a:pt x="1438154" y="342886"/>
                </a:lnTo>
                <a:lnTo>
                  <a:pt x="1442301" y="346477"/>
                </a:lnTo>
                <a:lnTo>
                  <a:pt x="1441967" y="346862"/>
                </a:lnTo>
                <a:lnTo>
                  <a:pt x="1446983" y="342886"/>
                </a:lnTo>
                <a:close/>
              </a:path>
              <a:path w="1879600" h="718185">
                <a:moveTo>
                  <a:pt x="1448194" y="334929"/>
                </a:moveTo>
                <a:lnTo>
                  <a:pt x="1450392" y="339952"/>
                </a:lnTo>
                <a:lnTo>
                  <a:pt x="1451046" y="339666"/>
                </a:lnTo>
                <a:lnTo>
                  <a:pt x="1451605" y="339223"/>
                </a:lnTo>
                <a:lnTo>
                  <a:pt x="1448194" y="334929"/>
                </a:lnTo>
                <a:close/>
              </a:path>
              <a:path w="1879600" h="718185">
                <a:moveTo>
                  <a:pt x="1451046" y="339666"/>
                </a:moveTo>
                <a:lnTo>
                  <a:pt x="1450392" y="339952"/>
                </a:lnTo>
                <a:lnTo>
                  <a:pt x="1450686" y="339952"/>
                </a:lnTo>
                <a:lnTo>
                  <a:pt x="1451046" y="339666"/>
                </a:lnTo>
                <a:close/>
              </a:path>
              <a:path w="1879600" h="718185">
                <a:moveTo>
                  <a:pt x="1456036" y="334929"/>
                </a:moveTo>
                <a:lnTo>
                  <a:pt x="1448194" y="334929"/>
                </a:lnTo>
                <a:lnTo>
                  <a:pt x="1451605" y="339223"/>
                </a:lnTo>
                <a:lnTo>
                  <a:pt x="1451046" y="339666"/>
                </a:lnTo>
                <a:lnTo>
                  <a:pt x="1456927" y="337099"/>
                </a:lnTo>
                <a:lnTo>
                  <a:pt x="1456242" y="337099"/>
                </a:lnTo>
                <a:lnTo>
                  <a:pt x="1456036" y="334929"/>
                </a:lnTo>
                <a:close/>
              </a:path>
              <a:path w="1879600" h="718185">
                <a:moveTo>
                  <a:pt x="1455723" y="331642"/>
                </a:moveTo>
                <a:lnTo>
                  <a:pt x="1456242" y="337099"/>
                </a:lnTo>
                <a:lnTo>
                  <a:pt x="1457117" y="337016"/>
                </a:lnTo>
                <a:lnTo>
                  <a:pt x="1457564" y="336821"/>
                </a:lnTo>
                <a:lnTo>
                  <a:pt x="1457446" y="335578"/>
                </a:lnTo>
                <a:lnTo>
                  <a:pt x="1455723" y="331642"/>
                </a:lnTo>
                <a:close/>
              </a:path>
              <a:path w="1879600" h="718185">
                <a:moveTo>
                  <a:pt x="1457117" y="337016"/>
                </a:moveTo>
                <a:lnTo>
                  <a:pt x="1456242" y="337099"/>
                </a:lnTo>
                <a:lnTo>
                  <a:pt x="1456927" y="337099"/>
                </a:lnTo>
                <a:lnTo>
                  <a:pt x="1457117" y="337016"/>
                </a:lnTo>
                <a:close/>
              </a:path>
              <a:path w="1879600" h="718185">
                <a:moveTo>
                  <a:pt x="1457564" y="336821"/>
                </a:moveTo>
                <a:lnTo>
                  <a:pt x="1457117" y="337016"/>
                </a:lnTo>
                <a:lnTo>
                  <a:pt x="1457578" y="336972"/>
                </a:lnTo>
                <a:lnTo>
                  <a:pt x="1457564" y="336821"/>
                </a:lnTo>
                <a:close/>
              </a:path>
              <a:path w="1879600" h="718185">
                <a:moveTo>
                  <a:pt x="1457446" y="335578"/>
                </a:moveTo>
                <a:lnTo>
                  <a:pt x="1457564" y="336821"/>
                </a:lnTo>
                <a:lnTo>
                  <a:pt x="1457921" y="336665"/>
                </a:lnTo>
                <a:lnTo>
                  <a:pt x="1457446" y="335578"/>
                </a:lnTo>
                <a:close/>
              </a:path>
              <a:path w="1879600" h="718185">
                <a:moveTo>
                  <a:pt x="1457072" y="331642"/>
                </a:moveTo>
                <a:lnTo>
                  <a:pt x="1455723" y="331642"/>
                </a:lnTo>
                <a:lnTo>
                  <a:pt x="1457446" y="335578"/>
                </a:lnTo>
                <a:lnTo>
                  <a:pt x="1457072" y="331642"/>
                </a:lnTo>
                <a:close/>
              </a:path>
              <a:path w="1879600" h="718185">
                <a:moveTo>
                  <a:pt x="1476300" y="342429"/>
                </a:moveTo>
                <a:lnTo>
                  <a:pt x="1479121" y="344973"/>
                </a:lnTo>
                <a:lnTo>
                  <a:pt x="1481167" y="342710"/>
                </a:lnTo>
                <a:lnTo>
                  <a:pt x="1476775" y="342710"/>
                </a:lnTo>
                <a:lnTo>
                  <a:pt x="1476300" y="342429"/>
                </a:lnTo>
                <a:close/>
              </a:path>
              <a:path w="1879600" h="718185">
                <a:moveTo>
                  <a:pt x="1479567" y="337991"/>
                </a:moveTo>
                <a:lnTo>
                  <a:pt x="1475890" y="342060"/>
                </a:lnTo>
                <a:lnTo>
                  <a:pt x="1476300" y="342429"/>
                </a:lnTo>
                <a:lnTo>
                  <a:pt x="1476775" y="342710"/>
                </a:lnTo>
                <a:lnTo>
                  <a:pt x="1479567" y="337991"/>
                </a:lnTo>
                <a:close/>
              </a:path>
              <a:path w="1879600" h="718185">
                <a:moveTo>
                  <a:pt x="1485432" y="337991"/>
                </a:moveTo>
                <a:lnTo>
                  <a:pt x="1479567" y="337991"/>
                </a:lnTo>
                <a:lnTo>
                  <a:pt x="1476775" y="342710"/>
                </a:lnTo>
                <a:lnTo>
                  <a:pt x="1481167" y="342710"/>
                </a:lnTo>
                <a:lnTo>
                  <a:pt x="1485432" y="337991"/>
                </a:lnTo>
                <a:close/>
              </a:path>
              <a:path w="1879600" h="718185">
                <a:moveTo>
                  <a:pt x="1476658" y="329906"/>
                </a:moveTo>
                <a:lnTo>
                  <a:pt x="1471073" y="339344"/>
                </a:lnTo>
                <a:lnTo>
                  <a:pt x="1476300" y="342429"/>
                </a:lnTo>
                <a:lnTo>
                  <a:pt x="1475890" y="342060"/>
                </a:lnTo>
                <a:lnTo>
                  <a:pt x="1479567" y="337991"/>
                </a:lnTo>
                <a:lnTo>
                  <a:pt x="1485432" y="337991"/>
                </a:lnTo>
                <a:lnTo>
                  <a:pt x="1486476" y="336835"/>
                </a:lnTo>
                <a:lnTo>
                  <a:pt x="1482971" y="333675"/>
                </a:lnTo>
                <a:lnTo>
                  <a:pt x="1482676" y="333458"/>
                </a:lnTo>
                <a:lnTo>
                  <a:pt x="1476658" y="329906"/>
                </a:lnTo>
                <a:close/>
              </a:path>
              <a:path w="1879600" h="718185">
                <a:moveTo>
                  <a:pt x="1499414" y="349124"/>
                </a:moveTo>
                <a:lnTo>
                  <a:pt x="1523839" y="389237"/>
                </a:lnTo>
                <a:lnTo>
                  <a:pt x="1543538" y="395182"/>
                </a:lnTo>
                <a:lnTo>
                  <a:pt x="1544110" y="395155"/>
                </a:lnTo>
                <a:lnTo>
                  <a:pt x="1552710" y="393383"/>
                </a:lnTo>
                <a:lnTo>
                  <a:pt x="1553188" y="393212"/>
                </a:lnTo>
                <a:lnTo>
                  <a:pt x="1553935" y="392822"/>
                </a:lnTo>
                <a:lnTo>
                  <a:pt x="1552284" y="389670"/>
                </a:lnTo>
                <a:lnTo>
                  <a:pt x="1543569" y="389670"/>
                </a:lnTo>
                <a:lnTo>
                  <a:pt x="1543396" y="388832"/>
                </a:lnTo>
                <a:lnTo>
                  <a:pt x="1536039" y="388832"/>
                </a:lnTo>
                <a:lnTo>
                  <a:pt x="1536478" y="384892"/>
                </a:lnTo>
                <a:lnTo>
                  <a:pt x="1527255" y="384892"/>
                </a:lnTo>
                <a:lnTo>
                  <a:pt x="1529503" y="379892"/>
                </a:lnTo>
                <a:lnTo>
                  <a:pt x="1530017" y="379892"/>
                </a:lnTo>
                <a:lnTo>
                  <a:pt x="1499414" y="349124"/>
                </a:lnTo>
                <a:close/>
              </a:path>
              <a:path w="1879600" h="718185">
                <a:moveTo>
                  <a:pt x="1543312" y="384125"/>
                </a:moveTo>
                <a:lnTo>
                  <a:pt x="1542460" y="384301"/>
                </a:lnTo>
                <a:lnTo>
                  <a:pt x="1543569" y="389670"/>
                </a:lnTo>
                <a:lnTo>
                  <a:pt x="1544176" y="384221"/>
                </a:lnTo>
                <a:lnTo>
                  <a:pt x="1543312" y="384125"/>
                </a:lnTo>
                <a:close/>
              </a:path>
              <a:path w="1879600" h="718185">
                <a:moveTo>
                  <a:pt x="1549989" y="382749"/>
                </a:moveTo>
                <a:lnTo>
                  <a:pt x="1543312" y="384125"/>
                </a:lnTo>
                <a:lnTo>
                  <a:pt x="1544176" y="384221"/>
                </a:lnTo>
                <a:lnTo>
                  <a:pt x="1543569" y="389670"/>
                </a:lnTo>
                <a:lnTo>
                  <a:pt x="1552284" y="389670"/>
                </a:lnTo>
                <a:lnTo>
                  <a:pt x="1551471" y="388117"/>
                </a:lnTo>
                <a:lnTo>
                  <a:pt x="1551099" y="388117"/>
                </a:lnTo>
                <a:lnTo>
                  <a:pt x="1548554" y="383260"/>
                </a:lnTo>
                <a:lnTo>
                  <a:pt x="1548847" y="383107"/>
                </a:lnTo>
                <a:lnTo>
                  <a:pt x="1550063" y="383107"/>
                </a:lnTo>
                <a:lnTo>
                  <a:pt x="1549989" y="382749"/>
                </a:lnTo>
                <a:close/>
              </a:path>
              <a:path w="1879600" h="718185">
                <a:moveTo>
                  <a:pt x="1536647" y="383384"/>
                </a:moveTo>
                <a:lnTo>
                  <a:pt x="1536039" y="388832"/>
                </a:lnTo>
                <a:lnTo>
                  <a:pt x="1538287" y="383831"/>
                </a:lnTo>
                <a:lnTo>
                  <a:pt x="1537502" y="383479"/>
                </a:lnTo>
                <a:lnTo>
                  <a:pt x="1536647" y="383384"/>
                </a:lnTo>
                <a:close/>
              </a:path>
              <a:path w="1879600" h="718185">
                <a:moveTo>
                  <a:pt x="1537502" y="383479"/>
                </a:moveTo>
                <a:lnTo>
                  <a:pt x="1538287" y="383831"/>
                </a:lnTo>
                <a:lnTo>
                  <a:pt x="1536039" y="388832"/>
                </a:lnTo>
                <a:lnTo>
                  <a:pt x="1543396" y="388832"/>
                </a:lnTo>
                <a:lnTo>
                  <a:pt x="1542460" y="384301"/>
                </a:lnTo>
                <a:lnTo>
                  <a:pt x="1543312" y="384125"/>
                </a:lnTo>
                <a:lnTo>
                  <a:pt x="1537502" y="383479"/>
                </a:lnTo>
                <a:close/>
              </a:path>
              <a:path w="1879600" h="718185">
                <a:moveTo>
                  <a:pt x="1548847" y="383107"/>
                </a:moveTo>
                <a:lnTo>
                  <a:pt x="1548554" y="383260"/>
                </a:lnTo>
                <a:lnTo>
                  <a:pt x="1551099" y="388117"/>
                </a:lnTo>
                <a:lnTo>
                  <a:pt x="1550856" y="386943"/>
                </a:lnTo>
                <a:lnTo>
                  <a:pt x="1548847" y="383107"/>
                </a:lnTo>
                <a:close/>
              </a:path>
              <a:path w="1879600" h="718185">
                <a:moveTo>
                  <a:pt x="1550856" y="386943"/>
                </a:moveTo>
                <a:lnTo>
                  <a:pt x="1551099" y="388117"/>
                </a:lnTo>
                <a:lnTo>
                  <a:pt x="1551471" y="388117"/>
                </a:lnTo>
                <a:lnTo>
                  <a:pt x="1550856" y="386943"/>
                </a:lnTo>
                <a:close/>
              </a:path>
              <a:path w="1879600" h="718185">
                <a:moveTo>
                  <a:pt x="1550063" y="383107"/>
                </a:moveTo>
                <a:lnTo>
                  <a:pt x="1548847" y="383107"/>
                </a:lnTo>
                <a:lnTo>
                  <a:pt x="1550856" y="386943"/>
                </a:lnTo>
                <a:lnTo>
                  <a:pt x="1550063" y="383107"/>
                </a:lnTo>
                <a:close/>
              </a:path>
              <a:path w="1879600" h="718185">
                <a:moveTo>
                  <a:pt x="1529503" y="379892"/>
                </a:moveTo>
                <a:lnTo>
                  <a:pt x="1527255" y="384892"/>
                </a:lnTo>
                <a:lnTo>
                  <a:pt x="1531148" y="381029"/>
                </a:lnTo>
                <a:lnTo>
                  <a:pt x="1530431" y="380308"/>
                </a:lnTo>
                <a:lnTo>
                  <a:pt x="1529503" y="379892"/>
                </a:lnTo>
                <a:close/>
              </a:path>
              <a:path w="1879600" h="718185">
                <a:moveTo>
                  <a:pt x="1530431" y="380308"/>
                </a:moveTo>
                <a:lnTo>
                  <a:pt x="1531148" y="381029"/>
                </a:lnTo>
                <a:lnTo>
                  <a:pt x="1527255" y="384892"/>
                </a:lnTo>
                <a:lnTo>
                  <a:pt x="1536478" y="384892"/>
                </a:lnTo>
                <a:lnTo>
                  <a:pt x="1536647" y="383384"/>
                </a:lnTo>
                <a:lnTo>
                  <a:pt x="1537290" y="383384"/>
                </a:lnTo>
                <a:lnTo>
                  <a:pt x="1530431" y="380308"/>
                </a:lnTo>
                <a:close/>
              </a:path>
              <a:path w="1879600" h="718185">
                <a:moveTo>
                  <a:pt x="1537290" y="383384"/>
                </a:moveTo>
                <a:lnTo>
                  <a:pt x="1536647" y="383384"/>
                </a:lnTo>
                <a:lnTo>
                  <a:pt x="1537502" y="383479"/>
                </a:lnTo>
                <a:lnTo>
                  <a:pt x="1537290" y="383384"/>
                </a:lnTo>
                <a:close/>
              </a:path>
              <a:path w="1879600" h="718185">
                <a:moveTo>
                  <a:pt x="1530017" y="379892"/>
                </a:moveTo>
                <a:lnTo>
                  <a:pt x="1529503" y="379892"/>
                </a:lnTo>
                <a:lnTo>
                  <a:pt x="1530431" y="380308"/>
                </a:lnTo>
                <a:lnTo>
                  <a:pt x="1530017" y="379892"/>
                </a:lnTo>
                <a:close/>
              </a:path>
              <a:path w="1879600" h="718185">
                <a:moveTo>
                  <a:pt x="1566339" y="371205"/>
                </a:moveTo>
                <a:lnTo>
                  <a:pt x="1562603" y="374243"/>
                </a:lnTo>
                <a:lnTo>
                  <a:pt x="1569534" y="382745"/>
                </a:lnTo>
                <a:lnTo>
                  <a:pt x="1573619" y="379412"/>
                </a:lnTo>
                <a:lnTo>
                  <a:pt x="1578059" y="375371"/>
                </a:lnTo>
                <a:lnTo>
                  <a:pt x="1569922" y="375360"/>
                </a:lnTo>
                <a:lnTo>
                  <a:pt x="1566226" y="371308"/>
                </a:lnTo>
                <a:close/>
              </a:path>
              <a:path w="1879600" h="718185">
                <a:moveTo>
                  <a:pt x="1566457" y="371109"/>
                </a:moveTo>
                <a:lnTo>
                  <a:pt x="1566226" y="371308"/>
                </a:lnTo>
                <a:lnTo>
                  <a:pt x="1569922" y="375360"/>
                </a:lnTo>
                <a:lnTo>
                  <a:pt x="1566457" y="371109"/>
                </a:lnTo>
                <a:close/>
              </a:path>
              <a:path w="1879600" h="718185">
                <a:moveTo>
                  <a:pt x="1574171" y="371109"/>
                </a:moveTo>
                <a:lnTo>
                  <a:pt x="1566457" y="371109"/>
                </a:lnTo>
                <a:lnTo>
                  <a:pt x="1569922" y="375360"/>
                </a:lnTo>
                <a:lnTo>
                  <a:pt x="1578049" y="375360"/>
                </a:lnTo>
                <a:lnTo>
                  <a:pt x="1574171" y="371109"/>
                </a:lnTo>
                <a:close/>
              </a:path>
              <a:path w="1879600" h="718185">
                <a:moveTo>
                  <a:pt x="1570666" y="367267"/>
                </a:moveTo>
                <a:lnTo>
                  <a:pt x="1566339" y="371205"/>
                </a:lnTo>
                <a:lnTo>
                  <a:pt x="1574171" y="371109"/>
                </a:lnTo>
                <a:lnTo>
                  <a:pt x="1570666" y="367267"/>
                </a:lnTo>
                <a:close/>
              </a:path>
              <a:path w="1879600" h="718185">
                <a:moveTo>
                  <a:pt x="1623979" y="331576"/>
                </a:moveTo>
                <a:lnTo>
                  <a:pt x="1583648" y="355452"/>
                </a:lnTo>
                <a:lnTo>
                  <a:pt x="1591041" y="363556"/>
                </a:lnTo>
                <a:lnTo>
                  <a:pt x="1610108" y="346202"/>
                </a:lnTo>
                <a:lnTo>
                  <a:pt x="1609564" y="346202"/>
                </a:lnTo>
                <a:lnTo>
                  <a:pt x="1607571" y="341095"/>
                </a:lnTo>
                <a:lnTo>
                  <a:pt x="1616624" y="341095"/>
                </a:lnTo>
                <a:lnTo>
                  <a:pt x="1616355" y="337673"/>
                </a:lnTo>
                <a:lnTo>
                  <a:pt x="1623760" y="337673"/>
                </a:lnTo>
                <a:lnTo>
                  <a:pt x="1623885" y="337082"/>
                </a:lnTo>
                <a:lnTo>
                  <a:pt x="1640619" y="337082"/>
                </a:lnTo>
                <a:lnTo>
                  <a:pt x="1633426" y="333543"/>
                </a:lnTo>
                <a:lnTo>
                  <a:pt x="1632994" y="333394"/>
                </a:lnTo>
                <a:lnTo>
                  <a:pt x="1624499" y="331610"/>
                </a:lnTo>
                <a:lnTo>
                  <a:pt x="1623979" y="331576"/>
                </a:lnTo>
                <a:close/>
              </a:path>
              <a:path w="1879600" h="718185">
                <a:moveTo>
                  <a:pt x="1637307" y="347674"/>
                </a:moveTo>
                <a:lnTo>
                  <a:pt x="1643607" y="352426"/>
                </a:lnTo>
                <a:lnTo>
                  <a:pt x="1647026" y="347904"/>
                </a:lnTo>
                <a:lnTo>
                  <a:pt x="1637773" y="347904"/>
                </a:lnTo>
                <a:lnTo>
                  <a:pt x="1637307" y="347674"/>
                </a:lnTo>
                <a:close/>
              </a:path>
              <a:path w="1879600" h="718185">
                <a:moveTo>
                  <a:pt x="1640199" y="342987"/>
                </a:moveTo>
                <a:lnTo>
                  <a:pt x="1636892" y="347361"/>
                </a:lnTo>
                <a:lnTo>
                  <a:pt x="1637307" y="347674"/>
                </a:lnTo>
                <a:lnTo>
                  <a:pt x="1637773" y="347904"/>
                </a:lnTo>
                <a:lnTo>
                  <a:pt x="1640199" y="342987"/>
                </a:lnTo>
                <a:close/>
              </a:path>
              <a:path w="1879600" h="718185">
                <a:moveTo>
                  <a:pt x="1649306" y="342987"/>
                </a:moveTo>
                <a:lnTo>
                  <a:pt x="1640199" y="342987"/>
                </a:lnTo>
                <a:lnTo>
                  <a:pt x="1637773" y="347904"/>
                </a:lnTo>
                <a:lnTo>
                  <a:pt x="1647026" y="347904"/>
                </a:lnTo>
                <a:lnTo>
                  <a:pt x="1650222" y="343677"/>
                </a:lnTo>
                <a:lnTo>
                  <a:pt x="1649306" y="342987"/>
                </a:lnTo>
                <a:close/>
              </a:path>
              <a:path w="1879600" h="718185">
                <a:moveTo>
                  <a:pt x="1629609" y="343886"/>
                </a:moveTo>
                <a:lnTo>
                  <a:pt x="1637307" y="347674"/>
                </a:lnTo>
                <a:lnTo>
                  <a:pt x="1636892" y="347361"/>
                </a:lnTo>
                <a:lnTo>
                  <a:pt x="1639411" y="344028"/>
                </a:lnTo>
                <a:lnTo>
                  <a:pt x="1630285" y="344028"/>
                </a:lnTo>
                <a:lnTo>
                  <a:pt x="1629609" y="343886"/>
                </a:lnTo>
                <a:close/>
              </a:path>
              <a:path w="1879600" h="718185">
                <a:moveTo>
                  <a:pt x="1607571" y="341095"/>
                </a:moveTo>
                <a:lnTo>
                  <a:pt x="1609564" y="346202"/>
                </a:lnTo>
                <a:lnTo>
                  <a:pt x="1610514" y="345832"/>
                </a:lnTo>
                <a:lnTo>
                  <a:pt x="1611267" y="345147"/>
                </a:lnTo>
                <a:lnTo>
                  <a:pt x="1607571" y="341095"/>
                </a:lnTo>
                <a:close/>
              </a:path>
              <a:path w="1879600" h="718185">
                <a:moveTo>
                  <a:pt x="1610514" y="345832"/>
                </a:moveTo>
                <a:lnTo>
                  <a:pt x="1609564" y="346202"/>
                </a:lnTo>
                <a:lnTo>
                  <a:pt x="1610108" y="346202"/>
                </a:lnTo>
                <a:lnTo>
                  <a:pt x="1610514" y="345832"/>
                </a:lnTo>
                <a:close/>
              </a:path>
              <a:path w="1879600" h="718185">
                <a:moveTo>
                  <a:pt x="1616624" y="341095"/>
                </a:moveTo>
                <a:lnTo>
                  <a:pt x="1607571" y="341095"/>
                </a:lnTo>
                <a:lnTo>
                  <a:pt x="1611267" y="345147"/>
                </a:lnTo>
                <a:lnTo>
                  <a:pt x="1610514" y="345832"/>
                </a:lnTo>
                <a:lnTo>
                  <a:pt x="1617430" y="343138"/>
                </a:lnTo>
                <a:lnTo>
                  <a:pt x="1616785" y="343138"/>
                </a:lnTo>
                <a:lnTo>
                  <a:pt x="1616624" y="341095"/>
                </a:lnTo>
                <a:close/>
              </a:path>
              <a:path w="1879600" h="718185">
                <a:moveTo>
                  <a:pt x="1631414" y="338664"/>
                </a:moveTo>
                <a:lnTo>
                  <a:pt x="1628989" y="343581"/>
                </a:lnTo>
                <a:lnTo>
                  <a:pt x="1629609" y="343886"/>
                </a:lnTo>
                <a:lnTo>
                  <a:pt x="1630285" y="344028"/>
                </a:lnTo>
                <a:lnTo>
                  <a:pt x="1631414" y="338664"/>
                </a:lnTo>
                <a:close/>
              </a:path>
              <a:path w="1879600" h="718185">
                <a:moveTo>
                  <a:pt x="1643575" y="338664"/>
                </a:moveTo>
                <a:lnTo>
                  <a:pt x="1631414" y="338664"/>
                </a:lnTo>
                <a:lnTo>
                  <a:pt x="1630285" y="344028"/>
                </a:lnTo>
                <a:lnTo>
                  <a:pt x="1639411" y="344028"/>
                </a:lnTo>
                <a:lnTo>
                  <a:pt x="1640199" y="342987"/>
                </a:lnTo>
                <a:lnTo>
                  <a:pt x="1649306" y="342987"/>
                </a:lnTo>
                <a:lnTo>
                  <a:pt x="1643575" y="338664"/>
                </a:lnTo>
                <a:close/>
              </a:path>
              <a:path w="1879600" h="718185">
                <a:moveTo>
                  <a:pt x="1640619" y="337082"/>
                </a:moveTo>
                <a:lnTo>
                  <a:pt x="1623885" y="337082"/>
                </a:lnTo>
                <a:lnTo>
                  <a:pt x="1624315" y="342547"/>
                </a:lnTo>
                <a:lnTo>
                  <a:pt x="1623528" y="342609"/>
                </a:lnTo>
                <a:lnTo>
                  <a:pt x="1629609" y="343886"/>
                </a:lnTo>
                <a:lnTo>
                  <a:pt x="1628989" y="343581"/>
                </a:lnTo>
                <a:lnTo>
                  <a:pt x="1631414" y="338664"/>
                </a:lnTo>
                <a:lnTo>
                  <a:pt x="1643575" y="338664"/>
                </a:lnTo>
                <a:lnTo>
                  <a:pt x="1643229" y="338403"/>
                </a:lnTo>
                <a:lnTo>
                  <a:pt x="1642936" y="338222"/>
                </a:lnTo>
                <a:lnTo>
                  <a:pt x="1640619" y="337082"/>
                </a:lnTo>
                <a:close/>
              </a:path>
              <a:path w="1879600" h="718185">
                <a:moveTo>
                  <a:pt x="1616355" y="337673"/>
                </a:moveTo>
                <a:lnTo>
                  <a:pt x="1616785" y="343138"/>
                </a:lnTo>
                <a:lnTo>
                  <a:pt x="1617593" y="343075"/>
                </a:lnTo>
                <a:lnTo>
                  <a:pt x="1618349" y="342781"/>
                </a:lnTo>
                <a:lnTo>
                  <a:pt x="1616355" y="337673"/>
                </a:lnTo>
                <a:close/>
              </a:path>
              <a:path w="1879600" h="718185">
                <a:moveTo>
                  <a:pt x="1617593" y="343075"/>
                </a:moveTo>
                <a:lnTo>
                  <a:pt x="1616785" y="343138"/>
                </a:lnTo>
                <a:lnTo>
                  <a:pt x="1617430" y="343138"/>
                </a:lnTo>
                <a:lnTo>
                  <a:pt x="1617593" y="343075"/>
                </a:lnTo>
                <a:close/>
              </a:path>
              <a:path w="1879600" h="718185">
                <a:moveTo>
                  <a:pt x="1623760" y="337673"/>
                </a:moveTo>
                <a:lnTo>
                  <a:pt x="1616355" y="337673"/>
                </a:lnTo>
                <a:lnTo>
                  <a:pt x="1618349" y="342781"/>
                </a:lnTo>
                <a:lnTo>
                  <a:pt x="1617593" y="343075"/>
                </a:lnTo>
                <a:lnTo>
                  <a:pt x="1623528" y="342609"/>
                </a:lnTo>
                <a:lnTo>
                  <a:pt x="1622756" y="342447"/>
                </a:lnTo>
                <a:lnTo>
                  <a:pt x="1623760" y="337673"/>
                </a:lnTo>
                <a:close/>
              </a:path>
              <a:path w="1879600" h="718185">
                <a:moveTo>
                  <a:pt x="1623885" y="337082"/>
                </a:moveTo>
                <a:lnTo>
                  <a:pt x="1622756" y="342447"/>
                </a:lnTo>
                <a:lnTo>
                  <a:pt x="1623528" y="342609"/>
                </a:lnTo>
                <a:lnTo>
                  <a:pt x="1624315" y="342547"/>
                </a:lnTo>
                <a:lnTo>
                  <a:pt x="1623885" y="337082"/>
                </a:lnTo>
                <a:close/>
              </a:path>
              <a:path w="1879600" h="718185">
                <a:moveTo>
                  <a:pt x="1664113" y="354773"/>
                </a:moveTo>
                <a:lnTo>
                  <a:pt x="1657141" y="363241"/>
                </a:lnTo>
                <a:lnTo>
                  <a:pt x="1665618" y="370205"/>
                </a:lnTo>
                <a:lnTo>
                  <a:pt x="1672590" y="361737"/>
                </a:lnTo>
                <a:lnTo>
                  <a:pt x="1664113" y="354773"/>
                </a:lnTo>
                <a:close/>
              </a:path>
              <a:path w="1879600" h="718185">
                <a:moveTo>
                  <a:pt x="1686155" y="372879"/>
                </a:moveTo>
                <a:lnTo>
                  <a:pt x="1679183" y="381347"/>
                </a:lnTo>
                <a:lnTo>
                  <a:pt x="1681059" y="382888"/>
                </a:lnTo>
                <a:lnTo>
                  <a:pt x="1681524" y="383166"/>
                </a:lnTo>
                <a:lnTo>
                  <a:pt x="1692548" y="387704"/>
                </a:lnTo>
                <a:lnTo>
                  <a:pt x="1693044" y="387830"/>
                </a:lnTo>
                <a:lnTo>
                  <a:pt x="1702860" y="388914"/>
                </a:lnTo>
                <a:lnTo>
                  <a:pt x="1703374" y="388898"/>
                </a:lnTo>
                <a:lnTo>
                  <a:pt x="1713115" y="387204"/>
                </a:lnTo>
                <a:lnTo>
                  <a:pt x="1713542" y="387075"/>
                </a:lnTo>
                <a:lnTo>
                  <a:pt x="1721825" y="383408"/>
                </a:lnTo>
                <a:lnTo>
                  <a:pt x="1702946" y="383408"/>
                </a:lnTo>
                <a:lnTo>
                  <a:pt x="1702777" y="382438"/>
                </a:lnTo>
                <a:lnTo>
                  <a:pt x="1694161" y="382438"/>
                </a:lnTo>
                <a:lnTo>
                  <a:pt x="1694618" y="378306"/>
                </a:lnTo>
                <a:lnTo>
                  <a:pt x="1684122" y="378306"/>
                </a:lnTo>
                <a:lnTo>
                  <a:pt x="1686213" y="373238"/>
                </a:lnTo>
                <a:lnTo>
                  <a:pt x="1686592" y="373238"/>
                </a:lnTo>
                <a:lnTo>
                  <a:pt x="1686155" y="372879"/>
                </a:lnTo>
                <a:close/>
              </a:path>
              <a:path w="1879600" h="718185">
                <a:moveTo>
                  <a:pt x="1702773" y="377874"/>
                </a:moveTo>
                <a:lnTo>
                  <a:pt x="1702004" y="378007"/>
                </a:lnTo>
                <a:lnTo>
                  <a:pt x="1702946" y="383408"/>
                </a:lnTo>
                <a:lnTo>
                  <a:pt x="1703548" y="377959"/>
                </a:lnTo>
                <a:lnTo>
                  <a:pt x="1702773" y="377874"/>
                </a:lnTo>
                <a:close/>
              </a:path>
              <a:path w="1879600" h="718185">
                <a:moveTo>
                  <a:pt x="1710124" y="376596"/>
                </a:moveTo>
                <a:lnTo>
                  <a:pt x="1702773" y="377874"/>
                </a:lnTo>
                <a:lnTo>
                  <a:pt x="1703548" y="377959"/>
                </a:lnTo>
                <a:lnTo>
                  <a:pt x="1702946" y="383408"/>
                </a:lnTo>
                <a:lnTo>
                  <a:pt x="1721825" y="383408"/>
                </a:lnTo>
                <a:lnTo>
                  <a:pt x="1724293" y="382315"/>
                </a:lnTo>
                <a:lnTo>
                  <a:pt x="1724579" y="382157"/>
                </a:lnTo>
                <a:lnTo>
                  <a:pt x="1724987" y="381881"/>
                </a:lnTo>
                <a:lnTo>
                  <a:pt x="1711730" y="381881"/>
                </a:lnTo>
                <a:lnTo>
                  <a:pt x="1709506" y="376869"/>
                </a:lnTo>
                <a:lnTo>
                  <a:pt x="1710124" y="376596"/>
                </a:lnTo>
                <a:close/>
              </a:path>
              <a:path w="1879600" h="718185">
                <a:moveTo>
                  <a:pt x="1694764" y="376990"/>
                </a:moveTo>
                <a:lnTo>
                  <a:pt x="1694161" y="382438"/>
                </a:lnTo>
                <a:lnTo>
                  <a:pt x="1696252" y="377370"/>
                </a:lnTo>
                <a:lnTo>
                  <a:pt x="1695534" y="377075"/>
                </a:lnTo>
                <a:lnTo>
                  <a:pt x="1694764" y="376990"/>
                </a:lnTo>
                <a:close/>
              </a:path>
              <a:path w="1879600" h="718185">
                <a:moveTo>
                  <a:pt x="1695534" y="377075"/>
                </a:moveTo>
                <a:lnTo>
                  <a:pt x="1696252" y="377370"/>
                </a:lnTo>
                <a:lnTo>
                  <a:pt x="1694161" y="382438"/>
                </a:lnTo>
                <a:lnTo>
                  <a:pt x="1702777" y="382438"/>
                </a:lnTo>
                <a:lnTo>
                  <a:pt x="1702004" y="378007"/>
                </a:lnTo>
                <a:lnTo>
                  <a:pt x="1702773" y="377874"/>
                </a:lnTo>
                <a:lnTo>
                  <a:pt x="1695534" y="377075"/>
                </a:lnTo>
                <a:close/>
              </a:path>
              <a:path w="1879600" h="718185">
                <a:moveTo>
                  <a:pt x="1710789" y="376480"/>
                </a:moveTo>
                <a:lnTo>
                  <a:pt x="1710124" y="376596"/>
                </a:lnTo>
                <a:lnTo>
                  <a:pt x="1709506" y="376869"/>
                </a:lnTo>
                <a:lnTo>
                  <a:pt x="1711730" y="381881"/>
                </a:lnTo>
                <a:lnTo>
                  <a:pt x="1710789" y="376480"/>
                </a:lnTo>
                <a:close/>
              </a:path>
              <a:path w="1879600" h="718185">
                <a:moveTo>
                  <a:pt x="1721120" y="376480"/>
                </a:moveTo>
                <a:lnTo>
                  <a:pt x="1710789" y="376480"/>
                </a:lnTo>
                <a:lnTo>
                  <a:pt x="1711730" y="381881"/>
                </a:lnTo>
                <a:lnTo>
                  <a:pt x="1724987" y="381881"/>
                </a:lnTo>
                <a:lnTo>
                  <a:pt x="1731546" y="377436"/>
                </a:lnTo>
                <a:lnTo>
                  <a:pt x="1721770" y="377436"/>
                </a:lnTo>
                <a:lnTo>
                  <a:pt x="1721120" y="376480"/>
                </a:lnTo>
                <a:close/>
              </a:path>
              <a:path w="1879600" h="718185">
                <a:moveTo>
                  <a:pt x="1686213" y="373238"/>
                </a:moveTo>
                <a:lnTo>
                  <a:pt x="1684122" y="378306"/>
                </a:lnTo>
                <a:lnTo>
                  <a:pt x="1687608" y="374072"/>
                </a:lnTo>
                <a:lnTo>
                  <a:pt x="1686973" y="373551"/>
                </a:lnTo>
                <a:lnTo>
                  <a:pt x="1686213" y="373238"/>
                </a:lnTo>
                <a:close/>
              </a:path>
              <a:path w="1879600" h="718185">
                <a:moveTo>
                  <a:pt x="1686973" y="373551"/>
                </a:moveTo>
                <a:lnTo>
                  <a:pt x="1687608" y="374072"/>
                </a:lnTo>
                <a:lnTo>
                  <a:pt x="1684122" y="378306"/>
                </a:lnTo>
                <a:lnTo>
                  <a:pt x="1694618" y="378306"/>
                </a:lnTo>
                <a:lnTo>
                  <a:pt x="1694764" y="376990"/>
                </a:lnTo>
                <a:lnTo>
                  <a:pt x="1695328" y="376990"/>
                </a:lnTo>
                <a:lnTo>
                  <a:pt x="1686973" y="373551"/>
                </a:lnTo>
                <a:close/>
              </a:path>
              <a:path w="1879600" h="718185">
                <a:moveTo>
                  <a:pt x="1719546" y="372425"/>
                </a:moveTo>
                <a:lnTo>
                  <a:pt x="1719096" y="372624"/>
                </a:lnTo>
                <a:lnTo>
                  <a:pt x="1718689" y="372900"/>
                </a:lnTo>
                <a:lnTo>
                  <a:pt x="1721770" y="377436"/>
                </a:lnTo>
                <a:lnTo>
                  <a:pt x="1719546" y="372425"/>
                </a:lnTo>
                <a:close/>
              </a:path>
              <a:path w="1879600" h="718185">
                <a:moveTo>
                  <a:pt x="1738931" y="372425"/>
                </a:moveTo>
                <a:lnTo>
                  <a:pt x="1719546" y="372425"/>
                </a:lnTo>
                <a:lnTo>
                  <a:pt x="1721770" y="377436"/>
                </a:lnTo>
                <a:lnTo>
                  <a:pt x="1731546" y="377436"/>
                </a:lnTo>
                <a:lnTo>
                  <a:pt x="1738931" y="372425"/>
                </a:lnTo>
                <a:close/>
              </a:path>
              <a:path w="1879600" h="718185">
                <a:moveTo>
                  <a:pt x="1695328" y="376990"/>
                </a:moveTo>
                <a:lnTo>
                  <a:pt x="1694764" y="376990"/>
                </a:lnTo>
                <a:lnTo>
                  <a:pt x="1695534" y="377075"/>
                </a:lnTo>
                <a:lnTo>
                  <a:pt x="1695328" y="376990"/>
                </a:lnTo>
                <a:close/>
              </a:path>
              <a:path w="1879600" h="718185">
                <a:moveTo>
                  <a:pt x="1719096" y="372624"/>
                </a:moveTo>
                <a:lnTo>
                  <a:pt x="1710124" y="376596"/>
                </a:lnTo>
                <a:lnTo>
                  <a:pt x="1710789" y="376480"/>
                </a:lnTo>
                <a:lnTo>
                  <a:pt x="1721120" y="376480"/>
                </a:lnTo>
                <a:lnTo>
                  <a:pt x="1718689" y="372900"/>
                </a:lnTo>
                <a:lnTo>
                  <a:pt x="1719096" y="372624"/>
                </a:lnTo>
                <a:close/>
              </a:path>
              <a:path w="1879600" h="718185">
                <a:moveTo>
                  <a:pt x="1686592" y="373238"/>
                </a:moveTo>
                <a:lnTo>
                  <a:pt x="1686213" y="373238"/>
                </a:lnTo>
                <a:lnTo>
                  <a:pt x="1686973" y="373551"/>
                </a:lnTo>
                <a:lnTo>
                  <a:pt x="1686592" y="373238"/>
                </a:lnTo>
                <a:close/>
              </a:path>
              <a:path w="1879600" h="718185">
                <a:moveTo>
                  <a:pt x="1742277" y="356632"/>
                </a:moveTo>
                <a:lnTo>
                  <a:pt x="1732493" y="363547"/>
                </a:lnTo>
                <a:lnTo>
                  <a:pt x="1719096" y="372624"/>
                </a:lnTo>
                <a:lnTo>
                  <a:pt x="1719546" y="372425"/>
                </a:lnTo>
                <a:lnTo>
                  <a:pt x="1738931" y="372425"/>
                </a:lnTo>
                <a:lnTo>
                  <a:pt x="1748617" y="365582"/>
                </a:lnTo>
                <a:lnTo>
                  <a:pt x="1742277" y="356632"/>
                </a:lnTo>
                <a:close/>
              </a:path>
              <a:path w="1879600" h="718185">
                <a:moveTo>
                  <a:pt x="1767603" y="341246"/>
                </a:moveTo>
                <a:lnTo>
                  <a:pt x="1759473" y="344539"/>
                </a:lnTo>
                <a:lnTo>
                  <a:pt x="1759104" y="344741"/>
                </a:lnTo>
                <a:lnTo>
                  <a:pt x="1756614" y="346500"/>
                </a:lnTo>
                <a:lnTo>
                  <a:pt x="1762954" y="355450"/>
                </a:lnTo>
                <a:lnTo>
                  <a:pt x="1764241" y="354540"/>
                </a:lnTo>
                <a:lnTo>
                  <a:pt x="1763990" y="354540"/>
                </a:lnTo>
                <a:lnTo>
                  <a:pt x="1761927" y="349460"/>
                </a:lnTo>
                <a:lnTo>
                  <a:pt x="1770938" y="349460"/>
                </a:lnTo>
                <a:lnTo>
                  <a:pt x="1767603" y="341246"/>
                </a:lnTo>
                <a:close/>
              </a:path>
              <a:path w="1879600" h="718185">
                <a:moveTo>
                  <a:pt x="1761927" y="349460"/>
                </a:moveTo>
                <a:lnTo>
                  <a:pt x="1763990" y="354540"/>
                </a:lnTo>
                <a:lnTo>
                  <a:pt x="1764578" y="354302"/>
                </a:lnTo>
                <a:lnTo>
                  <a:pt x="1765097" y="353935"/>
                </a:lnTo>
                <a:lnTo>
                  <a:pt x="1761927" y="349460"/>
                </a:lnTo>
                <a:close/>
              </a:path>
              <a:path w="1879600" h="718185">
                <a:moveTo>
                  <a:pt x="1764578" y="354302"/>
                </a:moveTo>
                <a:lnTo>
                  <a:pt x="1763990" y="354540"/>
                </a:lnTo>
                <a:lnTo>
                  <a:pt x="1764241" y="354540"/>
                </a:lnTo>
                <a:lnTo>
                  <a:pt x="1764578" y="354302"/>
                </a:lnTo>
                <a:close/>
              </a:path>
              <a:path w="1879600" h="718185">
                <a:moveTo>
                  <a:pt x="1770938" y="349460"/>
                </a:moveTo>
                <a:lnTo>
                  <a:pt x="1761927" y="349460"/>
                </a:lnTo>
                <a:lnTo>
                  <a:pt x="1765097" y="353935"/>
                </a:lnTo>
                <a:lnTo>
                  <a:pt x="1764578" y="354302"/>
                </a:lnTo>
                <a:lnTo>
                  <a:pt x="1771728" y="351406"/>
                </a:lnTo>
                <a:lnTo>
                  <a:pt x="1770938" y="349460"/>
                </a:lnTo>
                <a:close/>
              </a:path>
              <a:path w="1879600" h="718185">
                <a:moveTo>
                  <a:pt x="1802173" y="354443"/>
                </a:moveTo>
                <a:lnTo>
                  <a:pt x="1841019" y="377447"/>
                </a:lnTo>
                <a:lnTo>
                  <a:pt x="1841353" y="377601"/>
                </a:lnTo>
                <a:lnTo>
                  <a:pt x="1847695" y="379795"/>
                </a:lnTo>
                <a:lnTo>
                  <a:pt x="1850210" y="372542"/>
                </a:lnTo>
                <a:lnTo>
                  <a:pt x="1843498" y="372542"/>
                </a:lnTo>
                <a:lnTo>
                  <a:pt x="1845295" y="367362"/>
                </a:lnTo>
                <a:lnTo>
                  <a:pt x="1845513" y="367362"/>
                </a:lnTo>
                <a:lnTo>
                  <a:pt x="1823968" y="354604"/>
                </a:lnTo>
                <a:lnTo>
                  <a:pt x="1802581" y="354604"/>
                </a:lnTo>
                <a:lnTo>
                  <a:pt x="1802173" y="354443"/>
                </a:lnTo>
                <a:close/>
              </a:path>
              <a:path w="1879600" h="718185">
                <a:moveTo>
                  <a:pt x="1845295" y="367362"/>
                </a:moveTo>
                <a:lnTo>
                  <a:pt x="1843498" y="372542"/>
                </a:lnTo>
                <a:lnTo>
                  <a:pt x="1846295" y="367826"/>
                </a:lnTo>
                <a:lnTo>
                  <a:pt x="1845819" y="367544"/>
                </a:lnTo>
                <a:lnTo>
                  <a:pt x="1845295" y="367362"/>
                </a:lnTo>
                <a:close/>
              </a:path>
              <a:path w="1879600" h="718185">
                <a:moveTo>
                  <a:pt x="1845819" y="367544"/>
                </a:moveTo>
                <a:lnTo>
                  <a:pt x="1846295" y="367826"/>
                </a:lnTo>
                <a:lnTo>
                  <a:pt x="1843498" y="372542"/>
                </a:lnTo>
                <a:lnTo>
                  <a:pt x="1850210" y="372542"/>
                </a:lnTo>
                <a:lnTo>
                  <a:pt x="1851287" y="369435"/>
                </a:lnTo>
                <a:lnTo>
                  <a:pt x="1845819" y="367544"/>
                </a:lnTo>
                <a:close/>
              </a:path>
              <a:path w="1879600" h="718185">
                <a:moveTo>
                  <a:pt x="1845513" y="367362"/>
                </a:moveTo>
                <a:lnTo>
                  <a:pt x="1845295" y="367362"/>
                </a:lnTo>
                <a:lnTo>
                  <a:pt x="1845819" y="367544"/>
                </a:lnTo>
                <a:lnTo>
                  <a:pt x="1845513" y="367362"/>
                </a:lnTo>
                <a:close/>
              </a:path>
              <a:path w="1879600" h="718185">
                <a:moveTo>
                  <a:pt x="1804595" y="349504"/>
                </a:moveTo>
                <a:lnTo>
                  <a:pt x="1801793" y="354218"/>
                </a:lnTo>
                <a:lnTo>
                  <a:pt x="1802173" y="354443"/>
                </a:lnTo>
                <a:lnTo>
                  <a:pt x="1802581" y="354604"/>
                </a:lnTo>
                <a:lnTo>
                  <a:pt x="1804595" y="349504"/>
                </a:lnTo>
                <a:close/>
              </a:path>
              <a:path w="1879600" h="718185">
                <a:moveTo>
                  <a:pt x="1815357" y="349504"/>
                </a:moveTo>
                <a:lnTo>
                  <a:pt x="1804595" y="349504"/>
                </a:lnTo>
                <a:lnTo>
                  <a:pt x="1802581" y="354604"/>
                </a:lnTo>
                <a:lnTo>
                  <a:pt x="1823968" y="354604"/>
                </a:lnTo>
                <a:lnTo>
                  <a:pt x="1815357" y="349504"/>
                </a:lnTo>
                <a:close/>
              </a:path>
              <a:path w="1879600" h="718185">
                <a:moveTo>
                  <a:pt x="1791883" y="350387"/>
                </a:moveTo>
                <a:lnTo>
                  <a:pt x="1802173" y="354443"/>
                </a:lnTo>
                <a:lnTo>
                  <a:pt x="1801793" y="354218"/>
                </a:lnTo>
                <a:lnTo>
                  <a:pt x="1804016" y="350479"/>
                </a:lnTo>
                <a:lnTo>
                  <a:pt x="1792520" y="350479"/>
                </a:lnTo>
                <a:lnTo>
                  <a:pt x="1791883" y="350387"/>
                </a:lnTo>
                <a:close/>
              </a:path>
              <a:path w="1879600" h="718185">
                <a:moveTo>
                  <a:pt x="1793301" y="345053"/>
                </a:moveTo>
                <a:lnTo>
                  <a:pt x="1791286" y="350152"/>
                </a:lnTo>
                <a:lnTo>
                  <a:pt x="1791883" y="350387"/>
                </a:lnTo>
                <a:lnTo>
                  <a:pt x="1792520" y="350479"/>
                </a:lnTo>
                <a:lnTo>
                  <a:pt x="1793301" y="345053"/>
                </a:lnTo>
                <a:close/>
              </a:path>
              <a:path w="1879600" h="718185">
                <a:moveTo>
                  <a:pt x="1807840" y="345053"/>
                </a:moveTo>
                <a:lnTo>
                  <a:pt x="1793301" y="345053"/>
                </a:lnTo>
                <a:lnTo>
                  <a:pt x="1792520" y="350479"/>
                </a:lnTo>
                <a:lnTo>
                  <a:pt x="1804016" y="350479"/>
                </a:lnTo>
                <a:lnTo>
                  <a:pt x="1804595" y="349504"/>
                </a:lnTo>
                <a:lnTo>
                  <a:pt x="1815357" y="349504"/>
                </a:lnTo>
                <a:lnTo>
                  <a:pt x="1807840" y="345053"/>
                </a:lnTo>
                <a:close/>
              </a:path>
              <a:path w="1879600" h="718185">
                <a:moveTo>
                  <a:pt x="1787610" y="338697"/>
                </a:moveTo>
                <a:lnTo>
                  <a:pt x="1786048" y="349549"/>
                </a:lnTo>
                <a:lnTo>
                  <a:pt x="1791883" y="350387"/>
                </a:lnTo>
                <a:lnTo>
                  <a:pt x="1791286" y="350152"/>
                </a:lnTo>
                <a:lnTo>
                  <a:pt x="1793301" y="345053"/>
                </a:lnTo>
                <a:lnTo>
                  <a:pt x="1807840" y="345053"/>
                </a:lnTo>
                <a:lnTo>
                  <a:pt x="1807145" y="344641"/>
                </a:lnTo>
                <a:lnTo>
                  <a:pt x="1806610" y="344405"/>
                </a:lnTo>
                <a:lnTo>
                  <a:pt x="1794917" y="339796"/>
                </a:lnTo>
                <a:lnTo>
                  <a:pt x="1794506" y="339687"/>
                </a:lnTo>
                <a:lnTo>
                  <a:pt x="1787610" y="338697"/>
                </a:lnTo>
                <a:close/>
              </a:path>
              <a:path w="1879600" h="718185">
                <a:moveTo>
                  <a:pt x="1873800" y="371051"/>
                </a:moveTo>
                <a:lnTo>
                  <a:pt x="1866043" y="371938"/>
                </a:lnTo>
                <a:lnTo>
                  <a:pt x="1867290" y="382830"/>
                </a:lnTo>
                <a:lnTo>
                  <a:pt x="1875794" y="381859"/>
                </a:lnTo>
                <a:lnTo>
                  <a:pt x="1876377" y="381718"/>
                </a:lnTo>
                <a:lnTo>
                  <a:pt x="1878991" y="380974"/>
                </a:lnTo>
                <a:lnTo>
                  <a:pt x="1877698" y="376447"/>
                </a:lnTo>
                <a:lnTo>
                  <a:pt x="1874872" y="376447"/>
                </a:lnTo>
                <a:lnTo>
                  <a:pt x="1873367" y="371175"/>
                </a:lnTo>
                <a:lnTo>
                  <a:pt x="1873800" y="371051"/>
                </a:lnTo>
                <a:close/>
              </a:path>
              <a:path w="1879600" h="718185">
                <a:moveTo>
                  <a:pt x="1874248" y="371000"/>
                </a:moveTo>
                <a:lnTo>
                  <a:pt x="1873800" y="371051"/>
                </a:lnTo>
                <a:lnTo>
                  <a:pt x="1873367" y="371175"/>
                </a:lnTo>
                <a:lnTo>
                  <a:pt x="1874872" y="376447"/>
                </a:lnTo>
                <a:lnTo>
                  <a:pt x="1874248" y="371000"/>
                </a:lnTo>
                <a:close/>
              </a:path>
              <a:path w="1879600" h="718185">
                <a:moveTo>
                  <a:pt x="1876143" y="371000"/>
                </a:moveTo>
                <a:lnTo>
                  <a:pt x="1874248" y="371000"/>
                </a:lnTo>
                <a:lnTo>
                  <a:pt x="1874872" y="376447"/>
                </a:lnTo>
                <a:lnTo>
                  <a:pt x="1877698" y="376447"/>
                </a:lnTo>
                <a:lnTo>
                  <a:pt x="1876143" y="371000"/>
                </a:lnTo>
                <a:close/>
              </a:path>
              <a:path w="1879600" h="718185">
                <a:moveTo>
                  <a:pt x="1875980" y="370430"/>
                </a:moveTo>
                <a:lnTo>
                  <a:pt x="1873800" y="371051"/>
                </a:lnTo>
                <a:lnTo>
                  <a:pt x="1874248" y="371000"/>
                </a:lnTo>
                <a:lnTo>
                  <a:pt x="1876143" y="371000"/>
                </a:lnTo>
                <a:lnTo>
                  <a:pt x="1875980" y="370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4931862" y="3984787"/>
            <a:ext cx="54610" cy="718185"/>
          </a:xfrm>
          <a:custGeom>
            <a:avLst/>
            <a:gdLst/>
            <a:ahLst/>
            <a:cxnLst/>
            <a:rect l="l" t="t" r="r" b="b"/>
            <a:pathLst>
              <a:path w="54610" h="718185">
                <a:moveTo>
                  <a:pt x="0" y="361539"/>
                </a:moveTo>
                <a:lnTo>
                  <a:pt x="36393" y="361539"/>
                </a:lnTo>
                <a:lnTo>
                  <a:pt x="38902" y="200767"/>
                </a:lnTo>
                <a:lnTo>
                  <a:pt x="42667" y="0"/>
                </a:lnTo>
                <a:lnTo>
                  <a:pt x="54582" y="717840"/>
                </a:lnTo>
              </a:path>
            </a:pathLst>
          </a:custGeom>
          <a:ln w="1097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009599" y="3904556"/>
            <a:ext cx="180340" cy="798195"/>
          </a:xfrm>
          <a:custGeom>
            <a:avLst/>
            <a:gdLst/>
            <a:ahLst/>
            <a:cxnLst/>
            <a:rect l="l" t="t" r="r" b="b"/>
            <a:pathLst>
              <a:path w="180339" h="798195">
                <a:moveTo>
                  <a:pt x="0" y="798071"/>
                </a:moveTo>
                <a:lnTo>
                  <a:pt x="22657" y="560632"/>
                </a:lnTo>
                <a:lnTo>
                  <a:pt x="30187" y="517122"/>
                </a:lnTo>
                <a:lnTo>
                  <a:pt x="59050" y="453927"/>
                </a:lnTo>
                <a:lnTo>
                  <a:pt x="64070" y="437348"/>
                </a:lnTo>
                <a:lnTo>
                  <a:pt x="70345" y="406295"/>
                </a:lnTo>
                <a:lnTo>
                  <a:pt x="77874" y="352340"/>
                </a:lnTo>
                <a:lnTo>
                  <a:pt x="86659" y="269298"/>
                </a:lnTo>
                <a:lnTo>
                  <a:pt x="109248" y="45753"/>
                </a:lnTo>
                <a:lnTo>
                  <a:pt x="115522" y="11247"/>
                </a:lnTo>
                <a:lnTo>
                  <a:pt x="119287" y="1431"/>
                </a:lnTo>
                <a:lnTo>
                  <a:pt x="121797" y="0"/>
                </a:lnTo>
                <a:lnTo>
                  <a:pt x="124307" y="2885"/>
                </a:lnTo>
                <a:lnTo>
                  <a:pt x="135601" y="71226"/>
                </a:lnTo>
                <a:lnTo>
                  <a:pt x="141876" y="146588"/>
                </a:lnTo>
                <a:lnTo>
                  <a:pt x="150661" y="287573"/>
                </a:lnTo>
                <a:lnTo>
                  <a:pt x="179967" y="798071"/>
                </a:lnTo>
              </a:path>
            </a:pathLst>
          </a:custGeom>
          <a:ln w="109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222780" y="4039584"/>
            <a:ext cx="1590675" cy="663575"/>
          </a:xfrm>
          <a:custGeom>
            <a:avLst/>
            <a:gdLst/>
            <a:ahLst/>
            <a:cxnLst/>
            <a:rect l="l" t="t" r="r" b="b"/>
            <a:pathLst>
              <a:path w="1590675" h="663575">
                <a:moveTo>
                  <a:pt x="0" y="663043"/>
                </a:moveTo>
                <a:lnTo>
                  <a:pt x="1481" y="646868"/>
                </a:lnTo>
                <a:lnTo>
                  <a:pt x="10266" y="520064"/>
                </a:lnTo>
                <a:lnTo>
                  <a:pt x="36619" y="118036"/>
                </a:lnTo>
                <a:lnTo>
                  <a:pt x="44149" y="46601"/>
                </a:lnTo>
                <a:lnTo>
                  <a:pt x="49169" y="16737"/>
                </a:lnTo>
                <a:lnTo>
                  <a:pt x="52933" y="4084"/>
                </a:lnTo>
                <a:lnTo>
                  <a:pt x="55443" y="250"/>
                </a:lnTo>
                <a:lnTo>
                  <a:pt x="57953" y="0"/>
                </a:lnTo>
                <a:lnTo>
                  <a:pt x="60463" y="3195"/>
                </a:lnTo>
                <a:lnTo>
                  <a:pt x="64228" y="14050"/>
                </a:lnTo>
                <a:lnTo>
                  <a:pt x="69247" y="38623"/>
                </a:lnTo>
                <a:lnTo>
                  <a:pt x="76777" y="92488"/>
                </a:lnTo>
                <a:lnTo>
                  <a:pt x="90581" y="217167"/>
                </a:lnTo>
                <a:lnTo>
                  <a:pt x="103131" y="321608"/>
                </a:lnTo>
                <a:lnTo>
                  <a:pt x="110660" y="367003"/>
                </a:lnTo>
                <a:lnTo>
                  <a:pt x="116935" y="391937"/>
                </a:lnTo>
                <a:lnTo>
                  <a:pt x="121955" y="403220"/>
                </a:lnTo>
                <a:lnTo>
                  <a:pt x="125719" y="406894"/>
                </a:lnTo>
                <a:lnTo>
                  <a:pt x="129484" y="406840"/>
                </a:lnTo>
                <a:lnTo>
                  <a:pt x="133249" y="403517"/>
                </a:lnTo>
                <a:lnTo>
                  <a:pt x="138269" y="394948"/>
                </a:lnTo>
                <a:lnTo>
                  <a:pt x="145798" y="376171"/>
                </a:lnTo>
                <a:lnTo>
                  <a:pt x="163368" y="329816"/>
                </a:lnTo>
                <a:lnTo>
                  <a:pt x="169642" y="319518"/>
                </a:lnTo>
                <a:lnTo>
                  <a:pt x="174662" y="315097"/>
                </a:lnTo>
                <a:lnTo>
                  <a:pt x="179682" y="314212"/>
                </a:lnTo>
                <a:lnTo>
                  <a:pt x="184701" y="316660"/>
                </a:lnTo>
                <a:lnTo>
                  <a:pt x="190976" y="323644"/>
                </a:lnTo>
                <a:lnTo>
                  <a:pt x="199761" y="338060"/>
                </a:lnTo>
                <a:lnTo>
                  <a:pt x="213565" y="360443"/>
                </a:lnTo>
                <a:lnTo>
                  <a:pt x="219840" y="366111"/>
                </a:lnTo>
                <a:lnTo>
                  <a:pt x="224859" y="367297"/>
                </a:lnTo>
                <a:lnTo>
                  <a:pt x="228624" y="365964"/>
                </a:lnTo>
                <a:lnTo>
                  <a:pt x="233644" y="361096"/>
                </a:lnTo>
                <a:lnTo>
                  <a:pt x="239919" y="350173"/>
                </a:lnTo>
                <a:lnTo>
                  <a:pt x="247448" y="330899"/>
                </a:lnTo>
                <a:lnTo>
                  <a:pt x="258743" y="293923"/>
                </a:lnTo>
                <a:lnTo>
                  <a:pt x="275057" y="241150"/>
                </a:lnTo>
                <a:lnTo>
                  <a:pt x="282586" y="223919"/>
                </a:lnTo>
                <a:lnTo>
                  <a:pt x="288861" y="215086"/>
                </a:lnTo>
                <a:lnTo>
                  <a:pt x="293881" y="212075"/>
                </a:lnTo>
                <a:lnTo>
                  <a:pt x="297646" y="212244"/>
                </a:lnTo>
                <a:lnTo>
                  <a:pt x="321489" y="254687"/>
                </a:lnTo>
                <a:lnTo>
                  <a:pt x="355373" y="349958"/>
                </a:lnTo>
                <a:lnTo>
                  <a:pt x="362902" y="362362"/>
                </a:lnTo>
                <a:lnTo>
                  <a:pt x="369177" y="368949"/>
                </a:lnTo>
                <a:lnTo>
                  <a:pt x="375452" y="372227"/>
                </a:lnTo>
                <a:lnTo>
                  <a:pt x="381726" y="372501"/>
                </a:lnTo>
                <a:lnTo>
                  <a:pt x="388001" y="370211"/>
                </a:lnTo>
                <a:lnTo>
                  <a:pt x="395530" y="364788"/>
                </a:lnTo>
                <a:lnTo>
                  <a:pt x="405570" y="354432"/>
                </a:lnTo>
                <a:lnTo>
                  <a:pt x="423139" y="332138"/>
                </a:lnTo>
                <a:lnTo>
                  <a:pt x="474591" y="265136"/>
                </a:lnTo>
                <a:lnTo>
                  <a:pt x="484631" y="256709"/>
                </a:lnTo>
                <a:lnTo>
                  <a:pt x="492160" y="253200"/>
                </a:lnTo>
                <a:lnTo>
                  <a:pt x="498435" y="252557"/>
                </a:lnTo>
                <a:lnTo>
                  <a:pt x="504710" y="254222"/>
                </a:lnTo>
                <a:lnTo>
                  <a:pt x="510984" y="258291"/>
                </a:lnTo>
                <a:lnTo>
                  <a:pt x="518514" y="266269"/>
                </a:lnTo>
                <a:lnTo>
                  <a:pt x="527299" y="279330"/>
                </a:lnTo>
                <a:lnTo>
                  <a:pt x="541103" y="305226"/>
                </a:lnTo>
                <a:lnTo>
                  <a:pt x="559927" y="340521"/>
                </a:lnTo>
                <a:lnTo>
                  <a:pt x="568711" y="352647"/>
                </a:lnTo>
                <a:lnTo>
                  <a:pt x="576241" y="359381"/>
                </a:lnTo>
                <a:lnTo>
                  <a:pt x="582516" y="362047"/>
                </a:lnTo>
                <a:lnTo>
                  <a:pt x="588790" y="361939"/>
                </a:lnTo>
                <a:lnTo>
                  <a:pt x="595065" y="359142"/>
                </a:lnTo>
                <a:lnTo>
                  <a:pt x="602595" y="352578"/>
                </a:lnTo>
                <a:lnTo>
                  <a:pt x="611379" y="341340"/>
                </a:lnTo>
                <a:lnTo>
                  <a:pt x="625183" y="319068"/>
                </a:lnTo>
                <a:lnTo>
                  <a:pt x="645262" y="287088"/>
                </a:lnTo>
                <a:lnTo>
                  <a:pt x="655302" y="275297"/>
                </a:lnTo>
                <a:lnTo>
                  <a:pt x="664086" y="268496"/>
                </a:lnTo>
                <a:lnTo>
                  <a:pt x="671616" y="265519"/>
                </a:lnTo>
                <a:lnTo>
                  <a:pt x="679146" y="265163"/>
                </a:lnTo>
                <a:lnTo>
                  <a:pt x="686675" y="267266"/>
                </a:lnTo>
                <a:lnTo>
                  <a:pt x="695460" y="272447"/>
                </a:lnTo>
                <a:lnTo>
                  <a:pt x="706754" y="282499"/>
                </a:lnTo>
                <a:lnTo>
                  <a:pt x="724323" y="302369"/>
                </a:lnTo>
                <a:lnTo>
                  <a:pt x="744402" y="324449"/>
                </a:lnTo>
                <a:lnTo>
                  <a:pt x="755697" y="333489"/>
                </a:lnTo>
                <a:lnTo>
                  <a:pt x="764481" y="337819"/>
                </a:lnTo>
                <a:lnTo>
                  <a:pt x="773266" y="339390"/>
                </a:lnTo>
                <a:lnTo>
                  <a:pt x="780795" y="338440"/>
                </a:lnTo>
                <a:lnTo>
                  <a:pt x="789580" y="334755"/>
                </a:lnTo>
                <a:lnTo>
                  <a:pt x="799619" y="327613"/>
                </a:lnTo>
                <a:lnTo>
                  <a:pt x="813424" y="314416"/>
                </a:lnTo>
                <a:lnTo>
                  <a:pt x="836012" y="292531"/>
                </a:lnTo>
                <a:lnTo>
                  <a:pt x="846052" y="285869"/>
                </a:lnTo>
                <a:lnTo>
                  <a:pt x="854836" y="282586"/>
                </a:lnTo>
                <a:lnTo>
                  <a:pt x="863621" y="281890"/>
                </a:lnTo>
                <a:lnTo>
                  <a:pt x="872406" y="283659"/>
                </a:lnTo>
                <a:lnTo>
                  <a:pt x="882445" y="288179"/>
                </a:lnTo>
                <a:lnTo>
                  <a:pt x="898759" y="298823"/>
                </a:lnTo>
                <a:lnTo>
                  <a:pt x="918838" y="311615"/>
                </a:lnTo>
                <a:lnTo>
                  <a:pt x="931388" y="316774"/>
                </a:lnTo>
                <a:lnTo>
                  <a:pt x="942682" y="318933"/>
                </a:lnTo>
                <a:lnTo>
                  <a:pt x="955231" y="318847"/>
                </a:lnTo>
                <a:lnTo>
                  <a:pt x="972800" y="315873"/>
                </a:lnTo>
                <a:lnTo>
                  <a:pt x="1024253" y="305668"/>
                </a:lnTo>
                <a:lnTo>
                  <a:pt x="1070685" y="299999"/>
                </a:lnTo>
                <a:lnTo>
                  <a:pt x="1090764" y="299891"/>
                </a:lnTo>
                <a:lnTo>
                  <a:pt x="1109588" y="302211"/>
                </a:lnTo>
                <a:lnTo>
                  <a:pt x="1143471" y="309649"/>
                </a:lnTo>
                <a:lnTo>
                  <a:pt x="1164805" y="312868"/>
                </a:lnTo>
                <a:lnTo>
                  <a:pt x="1183629" y="313273"/>
                </a:lnTo>
                <a:lnTo>
                  <a:pt x="1206218" y="311097"/>
                </a:lnTo>
                <a:lnTo>
                  <a:pt x="1287789" y="300606"/>
                </a:lnTo>
                <a:lnTo>
                  <a:pt x="1307868" y="301953"/>
                </a:lnTo>
                <a:lnTo>
                  <a:pt x="1330457" y="306161"/>
                </a:lnTo>
                <a:lnTo>
                  <a:pt x="1366850" y="313238"/>
                </a:lnTo>
                <a:lnTo>
                  <a:pt x="1383164" y="313702"/>
                </a:lnTo>
                <a:lnTo>
                  <a:pt x="1400733" y="311613"/>
                </a:lnTo>
                <a:lnTo>
                  <a:pt x="1432106" y="304509"/>
                </a:lnTo>
                <a:lnTo>
                  <a:pt x="1452185" y="301388"/>
                </a:lnTo>
                <a:lnTo>
                  <a:pt x="1469754" y="301148"/>
                </a:lnTo>
                <a:lnTo>
                  <a:pt x="1489833" y="303447"/>
                </a:lnTo>
                <a:lnTo>
                  <a:pt x="1538776" y="310257"/>
                </a:lnTo>
                <a:lnTo>
                  <a:pt x="1562619" y="310212"/>
                </a:lnTo>
                <a:lnTo>
                  <a:pt x="1590228" y="308052"/>
                </a:lnTo>
              </a:path>
            </a:pathLst>
          </a:custGeom>
          <a:ln w="1096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4931862" y="3989999"/>
            <a:ext cx="54610" cy="713105"/>
          </a:xfrm>
          <a:custGeom>
            <a:avLst/>
            <a:gdLst/>
            <a:ahLst/>
            <a:cxnLst/>
            <a:rect l="l" t="t" r="r" b="b"/>
            <a:pathLst>
              <a:path w="54610" h="713104">
                <a:moveTo>
                  <a:pt x="0" y="356327"/>
                </a:moveTo>
                <a:lnTo>
                  <a:pt x="36393" y="356327"/>
                </a:lnTo>
                <a:lnTo>
                  <a:pt x="38902" y="195554"/>
                </a:lnTo>
                <a:lnTo>
                  <a:pt x="42667" y="0"/>
                </a:lnTo>
                <a:lnTo>
                  <a:pt x="54395" y="712628"/>
                </a:lnTo>
              </a:path>
            </a:pathLst>
          </a:custGeom>
          <a:ln w="10976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009057" y="3912950"/>
            <a:ext cx="180975" cy="789940"/>
          </a:xfrm>
          <a:custGeom>
            <a:avLst/>
            <a:gdLst/>
            <a:ahLst/>
            <a:cxnLst/>
            <a:rect l="l" t="t" r="r" b="b"/>
            <a:pathLst>
              <a:path w="180975" h="789939">
                <a:moveTo>
                  <a:pt x="0" y="789677"/>
                </a:moveTo>
                <a:lnTo>
                  <a:pt x="611" y="782721"/>
                </a:lnTo>
                <a:lnTo>
                  <a:pt x="15670" y="611058"/>
                </a:lnTo>
                <a:lnTo>
                  <a:pt x="24454" y="537911"/>
                </a:lnTo>
                <a:lnTo>
                  <a:pt x="30729" y="502302"/>
                </a:lnTo>
                <a:lnTo>
                  <a:pt x="37004" y="479464"/>
                </a:lnTo>
                <a:lnTo>
                  <a:pt x="43278" y="466067"/>
                </a:lnTo>
                <a:lnTo>
                  <a:pt x="59593" y="439551"/>
                </a:lnTo>
                <a:lnTo>
                  <a:pt x="64612" y="423633"/>
                </a:lnTo>
                <a:lnTo>
                  <a:pt x="70887" y="393639"/>
                </a:lnTo>
                <a:lnTo>
                  <a:pt x="77162" y="351215"/>
                </a:lnTo>
                <a:lnTo>
                  <a:pt x="85946" y="272991"/>
                </a:lnTo>
                <a:lnTo>
                  <a:pt x="109790" y="43160"/>
                </a:lnTo>
                <a:lnTo>
                  <a:pt x="116065" y="10106"/>
                </a:lnTo>
                <a:lnTo>
                  <a:pt x="119829" y="1018"/>
                </a:lnTo>
                <a:lnTo>
                  <a:pt x="122339" y="0"/>
                </a:lnTo>
                <a:lnTo>
                  <a:pt x="124849" y="3234"/>
                </a:lnTo>
                <a:lnTo>
                  <a:pt x="137399" y="85290"/>
                </a:lnTo>
                <a:lnTo>
                  <a:pt x="143673" y="165014"/>
                </a:lnTo>
                <a:lnTo>
                  <a:pt x="152458" y="309284"/>
                </a:lnTo>
                <a:lnTo>
                  <a:pt x="178811" y="770728"/>
                </a:lnTo>
                <a:lnTo>
                  <a:pt x="180529" y="789677"/>
                </a:lnTo>
              </a:path>
            </a:pathLst>
          </a:custGeom>
          <a:ln w="1097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221701" y="4041680"/>
            <a:ext cx="1591310" cy="661035"/>
          </a:xfrm>
          <a:custGeom>
            <a:avLst/>
            <a:gdLst/>
            <a:ahLst/>
            <a:cxnLst/>
            <a:rect l="l" t="t" r="r" b="b"/>
            <a:pathLst>
              <a:path w="1591309" h="661035">
                <a:moveTo>
                  <a:pt x="0" y="660946"/>
                </a:moveTo>
                <a:lnTo>
                  <a:pt x="5070" y="599955"/>
                </a:lnTo>
                <a:lnTo>
                  <a:pt x="16364" y="425197"/>
                </a:lnTo>
                <a:lnTo>
                  <a:pt x="33933" y="155562"/>
                </a:lnTo>
                <a:lnTo>
                  <a:pt x="41463" y="72320"/>
                </a:lnTo>
                <a:lnTo>
                  <a:pt x="47738" y="26102"/>
                </a:lnTo>
                <a:lnTo>
                  <a:pt x="52757" y="5652"/>
                </a:lnTo>
                <a:lnTo>
                  <a:pt x="56522" y="0"/>
                </a:lnTo>
                <a:lnTo>
                  <a:pt x="59032" y="700"/>
                </a:lnTo>
                <a:lnTo>
                  <a:pt x="70327" y="43087"/>
                </a:lnTo>
                <a:lnTo>
                  <a:pt x="77856" y="98785"/>
                </a:lnTo>
                <a:lnTo>
                  <a:pt x="94170" y="247824"/>
                </a:lnTo>
                <a:lnTo>
                  <a:pt x="105465" y="337168"/>
                </a:lnTo>
                <a:lnTo>
                  <a:pt x="112994" y="378478"/>
                </a:lnTo>
                <a:lnTo>
                  <a:pt x="119269" y="399483"/>
                </a:lnTo>
                <a:lnTo>
                  <a:pt x="124289" y="407529"/>
                </a:lnTo>
                <a:lnTo>
                  <a:pt x="128054" y="408825"/>
                </a:lnTo>
                <a:lnTo>
                  <a:pt x="131818" y="406505"/>
                </a:lnTo>
                <a:lnTo>
                  <a:pt x="136838" y="398677"/>
                </a:lnTo>
                <a:lnTo>
                  <a:pt x="143113" y="383279"/>
                </a:lnTo>
                <a:lnTo>
                  <a:pt x="168211" y="314406"/>
                </a:lnTo>
                <a:lnTo>
                  <a:pt x="174486" y="306454"/>
                </a:lnTo>
                <a:lnTo>
                  <a:pt x="179506" y="304277"/>
                </a:lnTo>
                <a:lnTo>
                  <a:pt x="183271" y="305030"/>
                </a:lnTo>
                <a:lnTo>
                  <a:pt x="188290" y="308902"/>
                </a:lnTo>
                <a:lnTo>
                  <a:pt x="194565" y="317457"/>
                </a:lnTo>
                <a:lnTo>
                  <a:pt x="207114" y="340459"/>
                </a:lnTo>
                <a:lnTo>
                  <a:pt x="215899" y="354581"/>
                </a:lnTo>
                <a:lnTo>
                  <a:pt x="222174" y="360619"/>
                </a:lnTo>
                <a:lnTo>
                  <a:pt x="227193" y="362063"/>
                </a:lnTo>
                <a:lnTo>
                  <a:pt x="230958" y="360926"/>
                </a:lnTo>
                <a:lnTo>
                  <a:pt x="235978" y="356347"/>
                </a:lnTo>
                <a:lnTo>
                  <a:pt x="240998" y="348371"/>
                </a:lnTo>
                <a:lnTo>
                  <a:pt x="248527" y="330825"/>
                </a:lnTo>
                <a:lnTo>
                  <a:pt x="259822" y="296161"/>
                </a:lnTo>
                <a:lnTo>
                  <a:pt x="277391" y="242405"/>
                </a:lnTo>
                <a:lnTo>
                  <a:pt x="284920" y="226656"/>
                </a:lnTo>
                <a:lnTo>
                  <a:pt x="291195" y="218904"/>
                </a:lnTo>
                <a:lnTo>
                  <a:pt x="296215" y="216588"/>
                </a:lnTo>
                <a:lnTo>
                  <a:pt x="299980" y="217152"/>
                </a:lnTo>
                <a:lnTo>
                  <a:pt x="304999" y="220866"/>
                </a:lnTo>
                <a:lnTo>
                  <a:pt x="311274" y="229856"/>
                </a:lnTo>
                <a:lnTo>
                  <a:pt x="318804" y="245871"/>
                </a:lnTo>
                <a:lnTo>
                  <a:pt x="331353" y="280134"/>
                </a:lnTo>
                <a:lnTo>
                  <a:pt x="348922" y="327795"/>
                </a:lnTo>
                <a:lnTo>
                  <a:pt x="357707" y="345580"/>
                </a:lnTo>
                <a:lnTo>
                  <a:pt x="365236" y="356113"/>
                </a:lnTo>
                <a:lnTo>
                  <a:pt x="371511" y="361431"/>
                </a:lnTo>
                <a:lnTo>
                  <a:pt x="377785" y="363778"/>
                </a:lnTo>
                <a:lnTo>
                  <a:pt x="384060" y="363499"/>
                </a:lnTo>
                <a:lnTo>
                  <a:pt x="414179" y="340088"/>
                </a:lnTo>
                <a:lnTo>
                  <a:pt x="441787" y="308445"/>
                </a:lnTo>
                <a:lnTo>
                  <a:pt x="480690" y="263577"/>
                </a:lnTo>
                <a:lnTo>
                  <a:pt x="489475" y="257229"/>
                </a:lnTo>
                <a:lnTo>
                  <a:pt x="497004" y="254456"/>
                </a:lnTo>
                <a:lnTo>
                  <a:pt x="503279" y="254426"/>
                </a:lnTo>
                <a:lnTo>
                  <a:pt x="509554" y="256670"/>
                </a:lnTo>
                <a:lnTo>
                  <a:pt x="517083" y="262427"/>
                </a:lnTo>
                <a:lnTo>
                  <a:pt x="525868" y="273080"/>
                </a:lnTo>
                <a:lnTo>
                  <a:pt x="537162" y="291586"/>
                </a:lnTo>
                <a:lnTo>
                  <a:pt x="566026" y="341855"/>
                </a:lnTo>
                <a:lnTo>
                  <a:pt x="574810" y="351403"/>
                </a:lnTo>
                <a:lnTo>
                  <a:pt x="582340" y="355798"/>
                </a:lnTo>
                <a:lnTo>
                  <a:pt x="588614" y="356577"/>
                </a:lnTo>
                <a:lnTo>
                  <a:pt x="594889" y="354761"/>
                </a:lnTo>
                <a:lnTo>
                  <a:pt x="602419" y="349425"/>
                </a:lnTo>
                <a:lnTo>
                  <a:pt x="611203" y="339583"/>
                </a:lnTo>
                <a:lnTo>
                  <a:pt x="623753" y="321159"/>
                </a:lnTo>
                <a:lnTo>
                  <a:pt x="647596" y="285449"/>
                </a:lnTo>
                <a:lnTo>
                  <a:pt x="657636" y="274713"/>
                </a:lnTo>
                <a:lnTo>
                  <a:pt x="666420" y="268672"/>
                </a:lnTo>
                <a:lnTo>
                  <a:pt x="673950" y="266181"/>
                </a:lnTo>
                <a:lnTo>
                  <a:pt x="681480" y="266138"/>
                </a:lnTo>
                <a:lnTo>
                  <a:pt x="689009" y="268373"/>
                </a:lnTo>
                <a:lnTo>
                  <a:pt x="697794" y="273484"/>
                </a:lnTo>
                <a:lnTo>
                  <a:pt x="709088" y="283128"/>
                </a:lnTo>
                <a:lnTo>
                  <a:pt x="727912" y="303200"/>
                </a:lnTo>
                <a:lnTo>
                  <a:pt x="746736" y="322144"/>
                </a:lnTo>
                <a:lnTo>
                  <a:pt x="758031" y="330201"/>
                </a:lnTo>
                <a:lnTo>
                  <a:pt x="766815" y="333853"/>
                </a:lnTo>
                <a:lnTo>
                  <a:pt x="775600" y="334870"/>
                </a:lnTo>
                <a:lnTo>
                  <a:pt x="784384" y="333172"/>
                </a:lnTo>
                <a:lnTo>
                  <a:pt x="793169" y="328934"/>
                </a:lnTo>
                <a:lnTo>
                  <a:pt x="804463" y="320464"/>
                </a:lnTo>
                <a:lnTo>
                  <a:pt x="845876" y="285547"/>
                </a:lnTo>
                <a:lnTo>
                  <a:pt x="854661" y="282443"/>
                </a:lnTo>
                <a:lnTo>
                  <a:pt x="863445" y="281793"/>
                </a:lnTo>
                <a:lnTo>
                  <a:pt x="872230" y="283486"/>
                </a:lnTo>
                <a:lnTo>
                  <a:pt x="883524" y="288462"/>
                </a:lnTo>
                <a:lnTo>
                  <a:pt x="902348" y="300297"/>
                </a:lnTo>
                <a:lnTo>
                  <a:pt x="919917" y="310231"/>
                </a:lnTo>
                <a:lnTo>
                  <a:pt x="932467" y="314462"/>
                </a:lnTo>
                <a:lnTo>
                  <a:pt x="943761" y="315830"/>
                </a:lnTo>
                <a:lnTo>
                  <a:pt x="957565" y="314871"/>
                </a:lnTo>
                <a:lnTo>
                  <a:pt x="980154" y="310211"/>
                </a:lnTo>
                <a:lnTo>
                  <a:pt x="1007763" y="305318"/>
                </a:lnTo>
                <a:lnTo>
                  <a:pt x="1046666" y="301868"/>
                </a:lnTo>
                <a:lnTo>
                  <a:pt x="1090588" y="299293"/>
                </a:lnTo>
                <a:lnTo>
                  <a:pt x="1111922" y="300895"/>
                </a:lnTo>
                <a:lnTo>
                  <a:pt x="1144550" y="306434"/>
                </a:lnTo>
                <a:lnTo>
                  <a:pt x="1169649" y="309520"/>
                </a:lnTo>
                <a:lnTo>
                  <a:pt x="1192238" y="309690"/>
                </a:lnTo>
                <a:lnTo>
                  <a:pt x="1219847" y="307209"/>
                </a:lnTo>
                <a:lnTo>
                  <a:pt x="1292633" y="299263"/>
                </a:lnTo>
                <a:lnTo>
                  <a:pt x="1312712" y="300434"/>
                </a:lnTo>
                <a:lnTo>
                  <a:pt x="1335301" y="304338"/>
                </a:lnTo>
                <a:lnTo>
                  <a:pt x="1370439" y="310551"/>
                </a:lnTo>
                <a:lnTo>
                  <a:pt x="1388008" y="310813"/>
                </a:lnTo>
                <a:lnTo>
                  <a:pt x="1406832" y="308391"/>
                </a:lnTo>
                <a:lnTo>
                  <a:pt x="1459539" y="299594"/>
                </a:lnTo>
                <a:lnTo>
                  <a:pt x="1478363" y="300227"/>
                </a:lnTo>
                <a:lnTo>
                  <a:pt x="1505972" y="304082"/>
                </a:lnTo>
                <a:lnTo>
                  <a:pt x="1536090" y="307580"/>
                </a:lnTo>
                <a:lnTo>
                  <a:pt x="1559934" y="307770"/>
                </a:lnTo>
                <a:lnTo>
                  <a:pt x="1591307" y="305647"/>
                </a:lnTo>
              </a:path>
            </a:pathLst>
          </a:custGeom>
          <a:ln w="1096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4837805" y="3883136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6907066" y="3883136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4837805" y="4702627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4837805" y="3883136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4931862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4931862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245596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5245596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 txBox="1"/>
          <p:nvPr/>
        </p:nvSpPr>
        <p:spPr>
          <a:xfrm>
            <a:off x="5178013" y="5883467"/>
            <a:ext cx="1352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2.5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04" name="object 804"/>
          <p:cNvSpPr/>
          <p:nvPr/>
        </p:nvSpPr>
        <p:spPr>
          <a:xfrm>
            <a:off x="5559330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559330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873063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873063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6186797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6186797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6500530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6500530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6814264" y="5858138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890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6814264" y="507153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89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4869115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4869115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4994609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4994609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5057356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057356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5120102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120102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182849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182849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308343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308343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371089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371089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433836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5433836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5496583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5496583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5622076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5622076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5684823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5684823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5747570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5747570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5810316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810316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935810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5935810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5998557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5998557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6061303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6061303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6124050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6124050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6249544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6249544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6312290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6312290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6375037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6375037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6437784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6437784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6563277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6563277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6626024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6626024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6688770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6688770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6751517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6751517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6877011" y="5874583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16445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6877011" y="5071537"/>
            <a:ext cx="0" cy="16510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0" y="0"/>
                </a:moveTo>
                <a:lnTo>
                  <a:pt x="0" y="16445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 txBox="1"/>
          <p:nvPr/>
        </p:nvSpPr>
        <p:spPr>
          <a:xfrm>
            <a:off x="5491747" y="5858524"/>
            <a:ext cx="1412240" cy="2863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25755" algn="l"/>
                <a:tab pos="617855" algn="l"/>
                <a:tab pos="931544" algn="l"/>
                <a:tab pos="1245235" algn="l"/>
              </a:tabLst>
            </a:pPr>
            <a:r>
              <a:rPr sz="700" spc="-5" dirty="0">
                <a:latin typeface="Times New Roman"/>
                <a:cs typeface="Times New Roman"/>
              </a:rPr>
              <a:t>5.0	7.5	10.0	12.5	15.0</a:t>
            </a:r>
            <a:endParaRPr sz="7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185"/>
              </a:spcBef>
            </a:pPr>
            <a:r>
              <a:rPr sz="700" spc="-10" dirty="0">
                <a:latin typeface="Times New Roman"/>
                <a:cs typeface="Times New Roman"/>
              </a:rPr>
              <a:t>Seconds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67" name="object 867"/>
          <p:cNvSpPr txBox="1"/>
          <p:nvPr/>
        </p:nvSpPr>
        <p:spPr>
          <a:xfrm>
            <a:off x="5146181" y="6105685"/>
            <a:ext cx="145288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(d) </a:t>
            </a:r>
            <a:r>
              <a:rPr sz="700" spc="-10" dirty="0">
                <a:latin typeface="Times New Roman"/>
                <a:cs typeface="Times New Roman"/>
              </a:rPr>
              <a:t>Machine Angle Difference (G8 </a:t>
            </a:r>
            <a:r>
              <a:rPr sz="700" spc="-5" dirty="0">
                <a:latin typeface="Times New Roman"/>
                <a:cs typeface="Times New Roman"/>
              </a:rPr>
              <a:t>-</a:t>
            </a:r>
            <a:r>
              <a:rPr sz="700" spc="-20" dirty="0">
                <a:latin typeface="Times New Roman"/>
                <a:cs typeface="Times New Roman"/>
              </a:rPr>
              <a:t> </a:t>
            </a:r>
            <a:r>
              <a:rPr sz="700" spc="-10" dirty="0">
                <a:latin typeface="Times New Roman"/>
                <a:cs typeface="Times New Roman"/>
              </a:rPr>
              <a:t>G5)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68" name="object 868"/>
          <p:cNvSpPr/>
          <p:nvPr/>
        </p:nvSpPr>
        <p:spPr>
          <a:xfrm>
            <a:off x="4837805" y="5891028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6874137" y="5891028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 txBox="1"/>
          <p:nvPr/>
        </p:nvSpPr>
        <p:spPr>
          <a:xfrm>
            <a:off x="4633017" y="5814603"/>
            <a:ext cx="36703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69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0.35</a:t>
            </a:r>
            <a:endParaRPr sz="700">
              <a:latin typeface="Times New Roman"/>
              <a:cs typeface="Times New Roman"/>
            </a:endParaRPr>
          </a:p>
          <a:p>
            <a:pPr marL="243840">
              <a:lnSpc>
                <a:spcPts val="690"/>
              </a:lnSpc>
            </a:pPr>
            <a:r>
              <a:rPr sz="700" spc="-5" dirty="0">
                <a:latin typeface="Times New Roman"/>
                <a:cs typeface="Times New Roman"/>
              </a:rPr>
              <a:t>0.0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71" name="object 871"/>
          <p:cNvSpPr/>
          <p:nvPr/>
        </p:nvSpPr>
        <p:spPr>
          <a:xfrm>
            <a:off x="4837805" y="5575839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6874137" y="5575839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 txBox="1"/>
          <p:nvPr/>
        </p:nvSpPr>
        <p:spPr>
          <a:xfrm>
            <a:off x="4633017" y="5499414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0.40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74" name="object 874"/>
          <p:cNvSpPr/>
          <p:nvPr/>
        </p:nvSpPr>
        <p:spPr>
          <a:xfrm>
            <a:off x="4837805" y="526065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2929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6874137" y="5260650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32929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 txBox="1"/>
          <p:nvPr/>
        </p:nvSpPr>
        <p:spPr>
          <a:xfrm>
            <a:off x="4633017" y="5184225"/>
            <a:ext cx="1790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" dirty="0">
                <a:latin typeface="Times New Roman"/>
                <a:cs typeface="Times New Roman"/>
              </a:rPr>
              <a:t>0.45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77" name="object 877"/>
          <p:cNvSpPr/>
          <p:nvPr/>
        </p:nvSpPr>
        <p:spPr>
          <a:xfrm>
            <a:off x="4837805" y="582799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6890601" y="582799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837805" y="5764953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6890601" y="5764953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837805" y="570191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6890601" y="5701915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837805" y="563887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6890601" y="563887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837805" y="5512801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6890601" y="5512801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837805" y="544976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6890601" y="544976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837805" y="538672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6890601" y="5386726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837805" y="5323688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6890601" y="5323688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4837805" y="5197612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890601" y="5197612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4837805" y="513457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890601" y="5134574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4837805" y="5071537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464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6890601" y="5071537"/>
            <a:ext cx="16510" cy="0"/>
          </a:xfrm>
          <a:custGeom>
            <a:avLst/>
            <a:gdLst/>
            <a:ahLst/>
            <a:cxnLst/>
            <a:rect l="l" t="t" r="r" b="b"/>
            <a:pathLst>
              <a:path w="16509">
                <a:moveTo>
                  <a:pt x="16464" y="0"/>
                </a:moveTo>
                <a:lnTo>
                  <a:pt x="0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 txBox="1"/>
          <p:nvPr/>
        </p:nvSpPr>
        <p:spPr>
          <a:xfrm>
            <a:off x="4491996" y="5398091"/>
            <a:ext cx="123189" cy="16700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Ra</a:t>
            </a:r>
            <a:r>
              <a:rPr sz="700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00" name="object 900"/>
          <p:cNvSpPr/>
          <p:nvPr/>
        </p:nvSpPr>
        <p:spPr>
          <a:xfrm>
            <a:off x="4931862" y="5071536"/>
            <a:ext cx="1875789" cy="775970"/>
          </a:xfrm>
          <a:custGeom>
            <a:avLst/>
            <a:gdLst/>
            <a:ahLst/>
            <a:cxnLst/>
            <a:rect l="l" t="t" r="r" b="b"/>
            <a:pathLst>
              <a:path w="1875790" h="775970">
                <a:moveTo>
                  <a:pt x="37648" y="264311"/>
                </a:moveTo>
                <a:lnTo>
                  <a:pt x="0" y="264311"/>
                </a:lnTo>
                <a:lnTo>
                  <a:pt x="0" y="275274"/>
                </a:lnTo>
                <a:lnTo>
                  <a:pt x="40583" y="275274"/>
                </a:lnTo>
                <a:lnTo>
                  <a:pt x="42369" y="273843"/>
                </a:lnTo>
                <a:lnTo>
                  <a:pt x="43269" y="269792"/>
                </a:lnTo>
                <a:lnTo>
                  <a:pt x="37648" y="269792"/>
                </a:lnTo>
                <a:lnTo>
                  <a:pt x="32290" y="268605"/>
                </a:lnTo>
                <a:lnTo>
                  <a:pt x="32932" y="265714"/>
                </a:lnTo>
                <a:lnTo>
                  <a:pt x="37648" y="265714"/>
                </a:lnTo>
                <a:lnTo>
                  <a:pt x="37648" y="264311"/>
                </a:lnTo>
                <a:close/>
              </a:path>
              <a:path w="1875790" h="775970">
                <a:moveTo>
                  <a:pt x="32932" y="265714"/>
                </a:moveTo>
                <a:lnTo>
                  <a:pt x="32290" y="268605"/>
                </a:lnTo>
                <a:lnTo>
                  <a:pt x="37648" y="269792"/>
                </a:lnTo>
                <a:lnTo>
                  <a:pt x="37648" y="266759"/>
                </a:lnTo>
                <a:lnTo>
                  <a:pt x="32932" y="265714"/>
                </a:lnTo>
                <a:close/>
              </a:path>
              <a:path w="1875790" h="775970">
                <a:moveTo>
                  <a:pt x="37648" y="266759"/>
                </a:moveTo>
                <a:lnTo>
                  <a:pt x="37648" y="269792"/>
                </a:lnTo>
                <a:lnTo>
                  <a:pt x="43269" y="269792"/>
                </a:lnTo>
                <a:lnTo>
                  <a:pt x="43648" y="268089"/>
                </a:lnTo>
                <a:lnTo>
                  <a:pt x="37648" y="266759"/>
                </a:lnTo>
                <a:close/>
              </a:path>
              <a:path w="1875790" h="775970">
                <a:moveTo>
                  <a:pt x="37648" y="265714"/>
                </a:moveTo>
                <a:lnTo>
                  <a:pt x="32932" y="265714"/>
                </a:lnTo>
                <a:lnTo>
                  <a:pt x="37648" y="266759"/>
                </a:lnTo>
                <a:lnTo>
                  <a:pt x="37648" y="265714"/>
                </a:lnTo>
                <a:close/>
              </a:path>
              <a:path w="1875790" h="775970">
                <a:moveTo>
                  <a:pt x="63188" y="244424"/>
                </a:moveTo>
                <a:lnTo>
                  <a:pt x="52266" y="245521"/>
                </a:lnTo>
                <a:lnTo>
                  <a:pt x="56331" y="285882"/>
                </a:lnTo>
                <a:lnTo>
                  <a:pt x="67253" y="284785"/>
                </a:lnTo>
                <a:lnTo>
                  <a:pt x="63188" y="244424"/>
                </a:lnTo>
                <a:close/>
              </a:path>
              <a:path w="1875790" h="775970">
                <a:moveTo>
                  <a:pt x="39396" y="208628"/>
                </a:moveTo>
                <a:lnTo>
                  <a:pt x="38457" y="217224"/>
                </a:lnTo>
                <a:lnTo>
                  <a:pt x="35514" y="249098"/>
                </a:lnTo>
                <a:lnTo>
                  <a:pt x="46444" y="250105"/>
                </a:lnTo>
                <a:lnTo>
                  <a:pt x="49220" y="220047"/>
                </a:lnTo>
                <a:lnTo>
                  <a:pt x="47966" y="209562"/>
                </a:lnTo>
                <a:lnTo>
                  <a:pt x="39396" y="208628"/>
                </a:lnTo>
                <a:close/>
              </a:path>
              <a:path w="1875790" h="775970">
                <a:moveTo>
                  <a:pt x="58224" y="202986"/>
                </a:moveTo>
                <a:lnTo>
                  <a:pt x="52707" y="202986"/>
                </a:lnTo>
                <a:lnTo>
                  <a:pt x="47356" y="204207"/>
                </a:lnTo>
                <a:lnTo>
                  <a:pt x="47966" y="209562"/>
                </a:lnTo>
                <a:lnTo>
                  <a:pt x="50307" y="209817"/>
                </a:lnTo>
                <a:lnTo>
                  <a:pt x="49387" y="218231"/>
                </a:lnTo>
                <a:lnTo>
                  <a:pt x="49220" y="220047"/>
                </a:lnTo>
                <a:lnTo>
                  <a:pt x="50195" y="228204"/>
                </a:lnTo>
                <a:lnTo>
                  <a:pt x="61094" y="226904"/>
                </a:lnTo>
                <a:lnTo>
                  <a:pt x="58224" y="202986"/>
                </a:lnTo>
                <a:close/>
              </a:path>
              <a:path w="1875790" h="775970">
                <a:moveTo>
                  <a:pt x="47966" y="209562"/>
                </a:moveTo>
                <a:lnTo>
                  <a:pt x="49220" y="220047"/>
                </a:lnTo>
                <a:lnTo>
                  <a:pt x="49497" y="217224"/>
                </a:lnTo>
                <a:lnTo>
                  <a:pt x="50307" y="209817"/>
                </a:lnTo>
                <a:lnTo>
                  <a:pt x="47966" y="209562"/>
                </a:lnTo>
                <a:close/>
              </a:path>
              <a:path w="1875790" h="775970">
                <a:moveTo>
                  <a:pt x="47292" y="203925"/>
                </a:moveTo>
                <a:lnTo>
                  <a:pt x="47326" y="204207"/>
                </a:lnTo>
                <a:lnTo>
                  <a:pt x="47292" y="203925"/>
                </a:lnTo>
                <a:close/>
              </a:path>
              <a:path w="1875790" h="775970">
                <a:moveTo>
                  <a:pt x="52707" y="202986"/>
                </a:moveTo>
                <a:lnTo>
                  <a:pt x="47257" y="203636"/>
                </a:lnTo>
                <a:lnTo>
                  <a:pt x="47356" y="204207"/>
                </a:lnTo>
                <a:lnTo>
                  <a:pt x="52707" y="202986"/>
                </a:lnTo>
                <a:close/>
              </a:path>
              <a:path w="1875790" h="775970">
                <a:moveTo>
                  <a:pt x="45067" y="194203"/>
                </a:moveTo>
                <a:lnTo>
                  <a:pt x="47292" y="203925"/>
                </a:lnTo>
                <a:lnTo>
                  <a:pt x="47257" y="203636"/>
                </a:lnTo>
                <a:lnTo>
                  <a:pt x="52707" y="202986"/>
                </a:lnTo>
                <a:lnTo>
                  <a:pt x="58224" y="202986"/>
                </a:lnTo>
                <a:lnTo>
                  <a:pt x="58100" y="201953"/>
                </a:lnTo>
                <a:lnTo>
                  <a:pt x="56516" y="195029"/>
                </a:lnTo>
                <a:lnTo>
                  <a:pt x="45610" y="195029"/>
                </a:lnTo>
                <a:lnTo>
                  <a:pt x="45067" y="194203"/>
                </a:lnTo>
                <a:close/>
              </a:path>
              <a:path w="1875790" h="775970">
                <a:moveTo>
                  <a:pt x="48411" y="192426"/>
                </a:moveTo>
                <a:lnTo>
                  <a:pt x="44847" y="193240"/>
                </a:lnTo>
                <a:lnTo>
                  <a:pt x="45067" y="194203"/>
                </a:lnTo>
                <a:lnTo>
                  <a:pt x="45610" y="195029"/>
                </a:lnTo>
                <a:lnTo>
                  <a:pt x="49050" y="192771"/>
                </a:lnTo>
                <a:lnTo>
                  <a:pt x="48411" y="192426"/>
                </a:lnTo>
                <a:close/>
              </a:path>
              <a:path w="1875790" h="775970">
                <a:moveTo>
                  <a:pt x="49050" y="192771"/>
                </a:moveTo>
                <a:lnTo>
                  <a:pt x="45610" y="195029"/>
                </a:lnTo>
                <a:lnTo>
                  <a:pt x="56516" y="195029"/>
                </a:lnTo>
                <a:lnTo>
                  <a:pt x="56447" y="194730"/>
                </a:lnTo>
                <a:lnTo>
                  <a:pt x="52682" y="194730"/>
                </a:lnTo>
                <a:lnTo>
                  <a:pt x="49050" y="192771"/>
                </a:lnTo>
                <a:close/>
              </a:path>
              <a:path w="1875790" h="775970">
                <a:moveTo>
                  <a:pt x="52479" y="192018"/>
                </a:moveTo>
                <a:lnTo>
                  <a:pt x="50197" y="192018"/>
                </a:lnTo>
                <a:lnTo>
                  <a:pt x="49050" y="192771"/>
                </a:lnTo>
                <a:lnTo>
                  <a:pt x="52682" y="194730"/>
                </a:lnTo>
                <a:lnTo>
                  <a:pt x="53771" y="192715"/>
                </a:lnTo>
                <a:lnTo>
                  <a:pt x="52479" y="192018"/>
                </a:lnTo>
                <a:close/>
              </a:path>
              <a:path w="1875790" h="775970">
                <a:moveTo>
                  <a:pt x="55382" y="190111"/>
                </a:moveTo>
                <a:lnTo>
                  <a:pt x="48942" y="190111"/>
                </a:lnTo>
                <a:lnTo>
                  <a:pt x="53771" y="192715"/>
                </a:lnTo>
                <a:lnTo>
                  <a:pt x="52682" y="194730"/>
                </a:lnTo>
                <a:lnTo>
                  <a:pt x="56447" y="194730"/>
                </a:lnTo>
                <a:lnTo>
                  <a:pt x="55382" y="190111"/>
                </a:lnTo>
                <a:close/>
              </a:path>
              <a:path w="1875790" h="775970">
                <a:moveTo>
                  <a:pt x="46766" y="191539"/>
                </a:moveTo>
                <a:lnTo>
                  <a:pt x="44355" y="193122"/>
                </a:lnTo>
                <a:lnTo>
                  <a:pt x="45067" y="194203"/>
                </a:lnTo>
                <a:lnTo>
                  <a:pt x="44847" y="193240"/>
                </a:lnTo>
                <a:lnTo>
                  <a:pt x="48411" y="192426"/>
                </a:lnTo>
                <a:lnTo>
                  <a:pt x="46766" y="191539"/>
                </a:lnTo>
                <a:close/>
              </a:path>
              <a:path w="1875790" h="775970">
                <a:moveTo>
                  <a:pt x="50197" y="192018"/>
                </a:moveTo>
                <a:lnTo>
                  <a:pt x="48411" y="192426"/>
                </a:lnTo>
                <a:lnTo>
                  <a:pt x="49050" y="192771"/>
                </a:lnTo>
                <a:lnTo>
                  <a:pt x="50197" y="192018"/>
                </a:lnTo>
                <a:close/>
              </a:path>
              <a:path w="1875790" h="775970">
                <a:moveTo>
                  <a:pt x="48942" y="190111"/>
                </a:moveTo>
                <a:lnTo>
                  <a:pt x="46766" y="191539"/>
                </a:lnTo>
                <a:lnTo>
                  <a:pt x="48411" y="192426"/>
                </a:lnTo>
                <a:lnTo>
                  <a:pt x="50197" y="192018"/>
                </a:lnTo>
                <a:lnTo>
                  <a:pt x="52479" y="192018"/>
                </a:lnTo>
                <a:lnTo>
                  <a:pt x="48942" y="190111"/>
                </a:lnTo>
                <a:close/>
              </a:path>
              <a:path w="1875790" h="775970">
                <a:moveTo>
                  <a:pt x="48823" y="184425"/>
                </a:moveTo>
                <a:lnTo>
                  <a:pt x="45919" y="185292"/>
                </a:lnTo>
                <a:lnTo>
                  <a:pt x="44833" y="186175"/>
                </a:lnTo>
                <a:lnTo>
                  <a:pt x="43024" y="189521"/>
                </a:lnTo>
                <a:lnTo>
                  <a:pt x="46766" y="191539"/>
                </a:lnTo>
                <a:lnTo>
                  <a:pt x="48942" y="190111"/>
                </a:lnTo>
                <a:lnTo>
                  <a:pt x="55382" y="190111"/>
                </a:lnTo>
                <a:lnTo>
                  <a:pt x="55121" y="189521"/>
                </a:lnTo>
                <a:lnTo>
                  <a:pt x="53021" y="186330"/>
                </a:lnTo>
                <a:lnTo>
                  <a:pt x="52362" y="185725"/>
                </a:lnTo>
                <a:lnTo>
                  <a:pt x="50216" y="184568"/>
                </a:lnTo>
                <a:lnTo>
                  <a:pt x="48823" y="184425"/>
                </a:lnTo>
                <a:close/>
              </a:path>
              <a:path w="1875790" h="775970">
                <a:moveTo>
                  <a:pt x="69011" y="302239"/>
                </a:moveTo>
                <a:lnTo>
                  <a:pt x="58089" y="303336"/>
                </a:lnTo>
                <a:lnTo>
                  <a:pt x="62154" y="343697"/>
                </a:lnTo>
                <a:lnTo>
                  <a:pt x="73076" y="342600"/>
                </a:lnTo>
                <a:lnTo>
                  <a:pt x="69011" y="302239"/>
                </a:lnTo>
                <a:close/>
              </a:path>
              <a:path w="1875790" h="775970">
                <a:moveTo>
                  <a:pt x="74834" y="360054"/>
                </a:moveTo>
                <a:lnTo>
                  <a:pt x="63912" y="361151"/>
                </a:lnTo>
                <a:lnTo>
                  <a:pt x="67977" y="401512"/>
                </a:lnTo>
                <a:lnTo>
                  <a:pt x="78899" y="400415"/>
                </a:lnTo>
                <a:lnTo>
                  <a:pt x="74834" y="360054"/>
                </a:lnTo>
                <a:close/>
              </a:path>
              <a:path w="1875790" h="775970">
                <a:moveTo>
                  <a:pt x="80656" y="417868"/>
                </a:moveTo>
                <a:lnTo>
                  <a:pt x="69735" y="418966"/>
                </a:lnTo>
                <a:lnTo>
                  <a:pt x="73800" y="459327"/>
                </a:lnTo>
                <a:lnTo>
                  <a:pt x="84721" y="458230"/>
                </a:lnTo>
                <a:lnTo>
                  <a:pt x="80656" y="417868"/>
                </a:lnTo>
                <a:close/>
              </a:path>
              <a:path w="1875790" h="775970">
                <a:moveTo>
                  <a:pt x="86479" y="475683"/>
                </a:moveTo>
                <a:lnTo>
                  <a:pt x="75558" y="476781"/>
                </a:lnTo>
                <a:lnTo>
                  <a:pt x="79623" y="517142"/>
                </a:lnTo>
                <a:lnTo>
                  <a:pt x="90544" y="516045"/>
                </a:lnTo>
                <a:lnTo>
                  <a:pt x="86479" y="475683"/>
                </a:lnTo>
                <a:close/>
              </a:path>
              <a:path w="1875790" h="775970">
                <a:moveTo>
                  <a:pt x="93145" y="533061"/>
                </a:moveTo>
                <a:lnTo>
                  <a:pt x="82308" y="534803"/>
                </a:lnTo>
                <a:lnTo>
                  <a:pt x="88756" y="574778"/>
                </a:lnTo>
                <a:lnTo>
                  <a:pt x="88834" y="575139"/>
                </a:lnTo>
                <a:lnTo>
                  <a:pt x="95866" y="573617"/>
                </a:lnTo>
                <a:lnTo>
                  <a:pt x="94120" y="573617"/>
                </a:lnTo>
                <a:lnTo>
                  <a:pt x="99483" y="572456"/>
                </a:lnTo>
                <a:lnTo>
                  <a:pt x="93145" y="533061"/>
                </a:lnTo>
                <a:close/>
              </a:path>
              <a:path w="1875790" h="775970">
                <a:moveTo>
                  <a:pt x="99483" y="572456"/>
                </a:moveTo>
                <a:lnTo>
                  <a:pt x="94120" y="573617"/>
                </a:lnTo>
                <a:lnTo>
                  <a:pt x="99538" y="572746"/>
                </a:lnTo>
                <a:lnTo>
                  <a:pt x="99483" y="572456"/>
                </a:lnTo>
                <a:close/>
              </a:path>
              <a:path w="1875790" h="775970">
                <a:moveTo>
                  <a:pt x="99515" y="572601"/>
                </a:moveTo>
                <a:lnTo>
                  <a:pt x="99538" y="572746"/>
                </a:lnTo>
                <a:lnTo>
                  <a:pt x="94120" y="573617"/>
                </a:lnTo>
                <a:lnTo>
                  <a:pt x="95866" y="573617"/>
                </a:lnTo>
                <a:lnTo>
                  <a:pt x="99562" y="572817"/>
                </a:lnTo>
                <a:lnTo>
                  <a:pt x="99515" y="572601"/>
                </a:lnTo>
                <a:close/>
              </a:path>
              <a:path w="1875790" h="775970">
                <a:moveTo>
                  <a:pt x="99491" y="572456"/>
                </a:moveTo>
                <a:lnTo>
                  <a:pt x="99515" y="572601"/>
                </a:lnTo>
                <a:lnTo>
                  <a:pt x="99491" y="572456"/>
                </a:lnTo>
                <a:close/>
              </a:path>
              <a:path w="1875790" h="775970">
                <a:moveTo>
                  <a:pt x="103281" y="589961"/>
                </a:moveTo>
                <a:lnTo>
                  <a:pt x="92554" y="592283"/>
                </a:lnTo>
                <a:lnTo>
                  <a:pt x="98865" y="621339"/>
                </a:lnTo>
                <a:lnTo>
                  <a:pt x="101805" y="632071"/>
                </a:lnTo>
                <a:lnTo>
                  <a:pt x="112392" y="629178"/>
                </a:lnTo>
                <a:lnTo>
                  <a:pt x="109849" y="619892"/>
                </a:lnTo>
                <a:lnTo>
                  <a:pt x="104159" y="619892"/>
                </a:lnTo>
                <a:lnTo>
                  <a:pt x="109453" y="618446"/>
                </a:lnTo>
                <a:lnTo>
                  <a:pt x="103281" y="589961"/>
                </a:lnTo>
                <a:close/>
              </a:path>
              <a:path w="1875790" h="775970">
                <a:moveTo>
                  <a:pt x="109453" y="618446"/>
                </a:moveTo>
                <a:lnTo>
                  <a:pt x="104159" y="619892"/>
                </a:lnTo>
                <a:lnTo>
                  <a:pt x="109523" y="618731"/>
                </a:lnTo>
                <a:lnTo>
                  <a:pt x="109453" y="618446"/>
                </a:lnTo>
                <a:close/>
              </a:path>
              <a:path w="1875790" h="775970">
                <a:moveTo>
                  <a:pt x="109491" y="618588"/>
                </a:moveTo>
                <a:lnTo>
                  <a:pt x="109523" y="618731"/>
                </a:lnTo>
                <a:lnTo>
                  <a:pt x="104159" y="619892"/>
                </a:lnTo>
                <a:lnTo>
                  <a:pt x="109849" y="619892"/>
                </a:lnTo>
                <a:lnTo>
                  <a:pt x="109491" y="618588"/>
                </a:lnTo>
                <a:close/>
              </a:path>
              <a:path w="1875790" h="775970">
                <a:moveTo>
                  <a:pt x="109461" y="618446"/>
                </a:moveTo>
                <a:lnTo>
                  <a:pt x="109491" y="618588"/>
                </a:lnTo>
                <a:lnTo>
                  <a:pt x="109461" y="618446"/>
                </a:lnTo>
                <a:close/>
              </a:path>
              <a:path w="1875790" h="775970">
                <a:moveTo>
                  <a:pt x="117026" y="646098"/>
                </a:moveTo>
                <a:lnTo>
                  <a:pt x="106439" y="648991"/>
                </a:lnTo>
                <a:lnTo>
                  <a:pt x="113962" y="676455"/>
                </a:lnTo>
                <a:lnTo>
                  <a:pt x="117483" y="688166"/>
                </a:lnTo>
                <a:lnTo>
                  <a:pt x="127995" y="685012"/>
                </a:lnTo>
                <a:lnTo>
                  <a:pt x="124949" y="674878"/>
                </a:lnTo>
                <a:lnTo>
                  <a:pt x="119218" y="674878"/>
                </a:lnTo>
                <a:lnTo>
                  <a:pt x="124475" y="673302"/>
                </a:lnTo>
                <a:lnTo>
                  <a:pt x="117026" y="646098"/>
                </a:lnTo>
                <a:close/>
              </a:path>
              <a:path w="1875790" h="775970">
                <a:moveTo>
                  <a:pt x="124475" y="673302"/>
                </a:moveTo>
                <a:lnTo>
                  <a:pt x="119218" y="674878"/>
                </a:lnTo>
                <a:lnTo>
                  <a:pt x="124512" y="673432"/>
                </a:lnTo>
                <a:lnTo>
                  <a:pt x="124475" y="673302"/>
                </a:lnTo>
                <a:close/>
              </a:path>
              <a:path w="1875790" h="775970">
                <a:moveTo>
                  <a:pt x="124494" y="673365"/>
                </a:moveTo>
                <a:lnTo>
                  <a:pt x="119218" y="674878"/>
                </a:lnTo>
                <a:lnTo>
                  <a:pt x="124949" y="674878"/>
                </a:lnTo>
                <a:lnTo>
                  <a:pt x="124494" y="673365"/>
                </a:lnTo>
                <a:close/>
              </a:path>
              <a:path w="1875790" h="775970">
                <a:moveTo>
                  <a:pt x="124476" y="673302"/>
                </a:moveTo>
                <a:close/>
              </a:path>
              <a:path w="1875790" h="775970">
                <a:moveTo>
                  <a:pt x="133046" y="701813"/>
                </a:moveTo>
                <a:lnTo>
                  <a:pt x="122534" y="704966"/>
                </a:lnTo>
                <a:lnTo>
                  <a:pt x="134214" y="743817"/>
                </a:lnTo>
                <a:lnTo>
                  <a:pt x="144727" y="740664"/>
                </a:lnTo>
                <a:lnTo>
                  <a:pt x="133046" y="701813"/>
                </a:lnTo>
                <a:close/>
              </a:path>
              <a:path w="1875790" h="775970">
                <a:moveTo>
                  <a:pt x="150700" y="756338"/>
                </a:moveTo>
                <a:lnTo>
                  <a:pt x="140701" y="760862"/>
                </a:lnTo>
                <a:lnTo>
                  <a:pt x="143353" y="766686"/>
                </a:lnTo>
                <a:lnTo>
                  <a:pt x="143626" y="767102"/>
                </a:lnTo>
                <a:lnTo>
                  <a:pt x="149889" y="774032"/>
                </a:lnTo>
                <a:lnTo>
                  <a:pt x="150955" y="774611"/>
                </a:lnTo>
                <a:lnTo>
                  <a:pt x="156005" y="775428"/>
                </a:lnTo>
                <a:lnTo>
                  <a:pt x="157201" y="775214"/>
                </a:lnTo>
                <a:lnTo>
                  <a:pt x="161625" y="772705"/>
                </a:lnTo>
                <a:lnTo>
                  <a:pt x="162268" y="772094"/>
                </a:lnTo>
                <a:lnTo>
                  <a:pt x="163716" y="769811"/>
                </a:lnTo>
                <a:lnTo>
                  <a:pt x="155611" y="769811"/>
                </a:lnTo>
                <a:lnTo>
                  <a:pt x="155381" y="769405"/>
                </a:lnTo>
                <a:lnTo>
                  <a:pt x="153101" y="769405"/>
                </a:lnTo>
                <a:lnTo>
                  <a:pt x="153551" y="766631"/>
                </a:lnTo>
                <a:lnTo>
                  <a:pt x="153484" y="766068"/>
                </a:lnTo>
                <a:lnTo>
                  <a:pt x="153029" y="765268"/>
                </a:lnTo>
                <a:lnTo>
                  <a:pt x="152932" y="765027"/>
                </a:lnTo>
                <a:lnTo>
                  <a:pt x="153900" y="764478"/>
                </a:lnTo>
                <a:lnTo>
                  <a:pt x="153979" y="763994"/>
                </a:lnTo>
                <a:lnTo>
                  <a:pt x="154412" y="763994"/>
                </a:lnTo>
                <a:lnTo>
                  <a:pt x="154503" y="763851"/>
                </a:lnTo>
                <a:lnTo>
                  <a:pt x="148082" y="763851"/>
                </a:lnTo>
                <a:lnTo>
                  <a:pt x="152156" y="760178"/>
                </a:lnTo>
                <a:lnTo>
                  <a:pt x="152441" y="760178"/>
                </a:lnTo>
                <a:lnTo>
                  <a:pt x="150700" y="756338"/>
                </a:lnTo>
                <a:close/>
              </a:path>
              <a:path w="1875790" h="775970">
                <a:moveTo>
                  <a:pt x="155835" y="766941"/>
                </a:moveTo>
                <a:lnTo>
                  <a:pt x="154609" y="768047"/>
                </a:lnTo>
                <a:lnTo>
                  <a:pt x="155611" y="769811"/>
                </a:lnTo>
                <a:lnTo>
                  <a:pt x="156054" y="767080"/>
                </a:lnTo>
                <a:lnTo>
                  <a:pt x="155835" y="766941"/>
                </a:lnTo>
                <a:close/>
              </a:path>
              <a:path w="1875790" h="775970">
                <a:moveTo>
                  <a:pt x="156054" y="767080"/>
                </a:moveTo>
                <a:lnTo>
                  <a:pt x="155611" y="769811"/>
                </a:lnTo>
                <a:lnTo>
                  <a:pt x="163716" y="769811"/>
                </a:lnTo>
                <a:lnTo>
                  <a:pt x="164619" y="768388"/>
                </a:lnTo>
                <a:lnTo>
                  <a:pt x="158121" y="768388"/>
                </a:lnTo>
                <a:lnTo>
                  <a:pt x="156054" y="767080"/>
                </a:lnTo>
                <a:close/>
              </a:path>
              <a:path w="1875790" h="775970">
                <a:moveTo>
                  <a:pt x="153607" y="766285"/>
                </a:moveTo>
                <a:lnTo>
                  <a:pt x="153101" y="769405"/>
                </a:lnTo>
                <a:lnTo>
                  <a:pt x="154609" y="768047"/>
                </a:lnTo>
                <a:lnTo>
                  <a:pt x="153607" y="766285"/>
                </a:lnTo>
                <a:close/>
              </a:path>
              <a:path w="1875790" h="775970">
                <a:moveTo>
                  <a:pt x="154609" y="768047"/>
                </a:moveTo>
                <a:lnTo>
                  <a:pt x="153101" y="769405"/>
                </a:lnTo>
                <a:lnTo>
                  <a:pt x="155381" y="769405"/>
                </a:lnTo>
                <a:lnTo>
                  <a:pt x="154609" y="768047"/>
                </a:lnTo>
                <a:close/>
              </a:path>
              <a:path w="1875790" h="775970">
                <a:moveTo>
                  <a:pt x="156803" y="766068"/>
                </a:moveTo>
                <a:lnTo>
                  <a:pt x="156179" y="766631"/>
                </a:lnTo>
                <a:lnTo>
                  <a:pt x="156088" y="767102"/>
                </a:lnTo>
                <a:lnTo>
                  <a:pt x="158121" y="768388"/>
                </a:lnTo>
                <a:lnTo>
                  <a:pt x="156803" y="766068"/>
                </a:lnTo>
                <a:close/>
              </a:path>
              <a:path w="1875790" h="775970">
                <a:moveTo>
                  <a:pt x="167287" y="763621"/>
                </a:moveTo>
                <a:lnTo>
                  <a:pt x="155412" y="763621"/>
                </a:lnTo>
                <a:lnTo>
                  <a:pt x="155693" y="764092"/>
                </a:lnTo>
                <a:lnTo>
                  <a:pt x="155883" y="764302"/>
                </a:lnTo>
                <a:lnTo>
                  <a:pt x="156488" y="764400"/>
                </a:lnTo>
                <a:lnTo>
                  <a:pt x="156433" y="764911"/>
                </a:lnTo>
                <a:lnTo>
                  <a:pt x="157175" y="765732"/>
                </a:lnTo>
                <a:lnTo>
                  <a:pt x="156803" y="766068"/>
                </a:lnTo>
                <a:lnTo>
                  <a:pt x="158121" y="768388"/>
                </a:lnTo>
                <a:lnTo>
                  <a:pt x="164619" y="768388"/>
                </a:lnTo>
                <a:lnTo>
                  <a:pt x="166741" y="765044"/>
                </a:lnTo>
                <a:lnTo>
                  <a:pt x="166936" y="764643"/>
                </a:lnTo>
                <a:lnTo>
                  <a:pt x="167287" y="763621"/>
                </a:lnTo>
                <a:close/>
              </a:path>
              <a:path w="1875790" h="775970">
                <a:moveTo>
                  <a:pt x="153718" y="765601"/>
                </a:moveTo>
                <a:lnTo>
                  <a:pt x="153607" y="766285"/>
                </a:lnTo>
                <a:lnTo>
                  <a:pt x="154609" y="768047"/>
                </a:lnTo>
                <a:lnTo>
                  <a:pt x="155835" y="766941"/>
                </a:lnTo>
                <a:lnTo>
                  <a:pt x="153718" y="765601"/>
                </a:lnTo>
                <a:close/>
              </a:path>
              <a:path w="1875790" h="775970">
                <a:moveTo>
                  <a:pt x="156118" y="766686"/>
                </a:moveTo>
                <a:lnTo>
                  <a:pt x="155835" y="766941"/>
                </a:lnTo>
                <a:lnTo>
                  <a:pt x="156054" y="767080"/>
                </a:lnTo>
                <a:lnTo>
                  <a:pt x="156118" y="766686"/>
                </a:lnTo>
                <a:close/>
              </a:path>
              <a:path w="1875790" h="775970">
                <a:moveTo>
                  <a:pt x="154582" y="764092"/>
                </a:moveTo>
                <a:lnTo>
                  <a:pt x="154220" y="764297"/>
                </a:lnTo>
                <a:lnTo>
                  <a:pt x="153830" y="764911"/>
                </a:lnTo>
                <a:lnTo>
                  <a:pt x="153718" y="765601"/>
                </a:lnTo>
                <a:lnTo>
                  <a:pt x="155835" y="766941"/>
                </a:lnTo>
                <a:lnTo>
                  <a:pt x="156118" y="766686"/>
                </a:lnTo>
                <a:lnTo>
                  <a:pt x="156348" y="765268"/>
                </a:lnTo>
                <a:lnTo>
                  <a:pt x="155791" y="764287"/>
                </a:lnTo>
                <a:lnTo>
                  <a:pt x="154582" y="764092"/>
                </a:lnTo>
                <a:close/>
              </a:path>
              <a:path w="1875790" h="775970">
                <a:moveTo>
                  <a:pt x="156348" y="765268"/>
                </a:moveTo>
                <a:lnTo>
                  <a:pt x="156118" y="766686"/>
                </a:lnTo>
                <a:lnTo>
                  <a:pt x="156803" y="766068"/>
                </a:lnTo>
                <a:lnTo>
                  <a:pt x="156348" y="765268"/>
                </a:lnTo>
                <a:close/>
              </a:path>
              <a:path w="1875790" h="775970">
                <a:moveTo>
                  <a:pt x="153900" y="764478"/>
                </a:moveTo>
                <a:lnTo>
                  <a:pt x="152902" y="765044"/>
                </a:lnTo>
                <a:lnTo>
                  <a:pt x="153607" y="766285"/>
                </a:lnTo>
                <a:lnTo>
                  <a:pt x="153718" y="765601"/>
                </a:lnTo>
                <a:lnTo>
                  <a:pt x="153604" y="765268"/>
                </a:lnTo>
                <a:lnTo>
                  <a:pt x="153834" y="764885"/>
                </a:lnTo>
                <a:lnTo>
                  <a:pt x="153900" y="764478"/>
                </a:lnTo>
                <a:close/>
              </a:path>
              <a:path w="1875790" h="775970">
                <a:moveTo>
                  <a:pt x="156410" y="764885"/>
                </a:moveTo>
                <a:lnTo>
                  <a:pt x="156454" y="765454"/>
                </a:lnTo>
                <a:lnTo>
                  <a:pt x="156803" y="766068"/>
                </a:lnTo>
                <a:lnTo>
                  <a:pt x="157175" y="765732"/>
                </a:lnTo>
                <a:lnTo>
                  <a:pt x="156410" y="764885"/>
                </a:lnTo>
                <a:close/>
              </a:path>
              <a:path w="1875790" h="775970">
                <a:moveTo>
                  <a:pt x="153830" y="764911"/>
                </a:moveTo>
                <a:lnTo>
                  <a:pt x="153486" y="765454"/>
                </a:lnTo>
                <a:lnTo>
                  <a:pt x="153718" y="765601"/>
                </a:lnTo>
                <a:lnTo>
                  <a:pt x="153830" y="764911"/>
                </a:lnTo>
                <a:close/>
              </a:path>
              <a:path w="1875790" h="775970">
                <a:moveTo>
                  <a:pt x="155791" y="764287"/>
                </a:moveTo>
                <a:lnTo>
                  <a:pt x="156348" y="765268"/>
                </a:lnTo>
                <a:lnTo>
                  <a:pt x="156410" y="764885"/>
                </a:lnTo>
                <a:lnTo>
                  <a:pt x="155971" y="764400"/>
                </a:lnTo>
                <a:lnTo>
                  <a:pt x="155791" y="764287"/>
                </a:lnTo>
                <a:close/>
              </a:path>
              <a:path w="1875790" h="775970">
                <a:moveTo>
                  <a:pt x="154220" y="764297"/>
                </a:moveTo>
                <a:lnTo>
                  <a:pt x="153900" y="764478"/>
                </a:lnTo>
                <a:lnTo>
                  <a:pt x="153830" y="764911"/>
                </a:lnTo>
                <a:lnTo>
                  <a:pt x="154220" y="764297"/>
                </a:lnTo>
                <a:close/>
              </a:path>
              <a:path w="1875790" h="775970">
                <a:moveTo>
                  <a:pt x="155883" y="764302"/>
                </a:moveTo>
                <a:lnTo>
                  <a:pt x="156410" y="764885"/>
                </a:lnTo>
                <a:lnTo>
                  <a:pt x="156488" y="764400"/>
                </a:lnTo>
                <a:lnTo>
                  <a:pt x="155883" y="764302"/>
                </a:lnTo>
                <a:close/>
              </a:path>
              <a:path w="1875790" h="775970">
                <a:moveTo>
                  <a:pt x="153979" y="763994"/>
                </a:moveTo>
                <a:lnTo>
                  <a:pt x="153900" y="764478"/>
                </a:lnTo>
                <a:lnTo>
                  <a:pt x="154226" y="764287"/>
                </a:lnTo>
                <a:lnTo>
                  <a:pt x="154350" y="764092"/>
                </a:lnTo>
                <a:lnTo>
                  <a:pt x="153979" y="763994"/>
                </a:lnTo>
                <a:close/>
              </a:path>
              <a:path w="1875790" h="775970">
                <a:moveTo>
                  <a:pt x="155657" y="764052"/>
                </a:moveTo>
                <a:lnTo>
                  <a:pt x="155791" y="764287"/>
                </a:lnTo>
                <a:lnTo>
                  <a:pt x="155657" y="764052"/>
                </a:lnTo>
                <a:close/>
              </a:path>
              <a:path w="1875790" h="775970">
                <a:moveTo>
                  <a:pt x="154371" y="764058"/>
                </a:moveTo>
                <a:lnTo>
                  <a:pt x="154220" y="764297"/>
                </a:lnTo>
                <a:lnTo>
                  <a:pt x="154582" y="764092"/>
                </a:lnTo>
                <a:lnTo>
                  <a:pt x="154371" y="764058"/>
                </a:lnTo>
                <a:close/>
              </a:path>
              <a:path w="1875790" h="775970">
                <a:moveTo>
                  <a:pt x="155316" y="763675"/>
                </a:moveTo>
                <a:lnTo>
                  <a:pt x="154582" y="764092"/>
                </a:lnTo>
                <a:lnTo>
                  <a:pt x="155791" y="764287"/>
                </a:lnTo>
                <a:lnTo>
                  <a:pt x="155605" y="763994"/>
                </a:lnTo>
                <a:lnTo>
                  <a:pt x="155316" y="763675"/>
                </a:lnTo>
                <a:close/>
              </a:path>
              <a:path w="1875790" h="775970">
                <a:moveTo>
                  <a:pt x="154904" y="763219"/>
                </a:moveTo>
                <a:lnTo>
                  <a:pt x="154371" y="764058"/>
                </a:lnTo>
                <a:lnTo>
                  <a:pt x="154582" y="764092"/>
                </a:lnTo>
                <a:lnTo>
                  <a:pt x="155316" y="763675"/>
                </a:lnTo>
                <a:lnTo>
                  <a:pt x="154904" y="763219"/>
                </a:lnTo>
                <a:close/>
              </a:path>
              <a:path w="1875790" h="775970">
                <a:moveTo>
                  <a:pt x="154412" y="763994"/>
                </a:moveTo>
                <a:lnTo>
                  <a:pt x="153979" y="763994"/>
                </a:lnTo>
                <a:lnTo>
                  <a:pt x="154371" y="764058"/>
                </a:lnTo>
                <a:close/>
              </a:path>
              <a:path w="1875790" h="775970">
                <a:moveTo>
                  <a:pt x="155412" y="763621"/>
                </a:moveTo>
                <a:lnTo>
                  <a:pt x="155657" y="764052"/>
                </a:lnTo>
                <a:lnTo>
                  <a:pt x="155412" y="763621"/>
                </a:lnTo>
                <a:close/>
              </a:path>
              <a:path w="1875790" h="775970">
                <a:moveTo>
                  <a:pt x="152156" y="760178"/>
                </a:moveTo>
                <a:lnTo>
                  <a:pt x="148082" y="763851"/>
                </a:lnTo>
                <a:lnTo>
                  <a:pt x="153081" y="761589"/>
                </a:lnTo>
                <a:lnTo>
                  <a:pt x="152729" y="760812"/>
                </a:lnTo>
                <a:lnTo>
                  <a:pt x="152156" y="760178"/>
                </a:lnTo>
                <a:close/>
              </a:path>
              <a:path w="1875790" h="775970">
                <a:moveTo>
                  <a:pt x="152729" y="760812"/>
                </a:moveTo>
                <a:lnTo>
                  <a:pt x="153081" y="761589"/>
                </a:lnTo>
                <a:lnTo>
                  <a:pt x="148082" y="763851"/>
                </a:lnTo>
                <a:lnTo>
                  <a:pt x="154503" y="763851"/>
                </a:lnTo>
                <a:lnTo>
                  <a:pt x="154904" y="763219"/>
                </a:lnTo>
                <a:lnTo>
                  <a:pt x="152729" y="760812"/>
                </a:lnTo>
                <a:close/>
              </a:path>
              <a:path w="1875790" h="775970">
                <a:moveTo>
                  <a:pt x="156906" y="760064"/>
                </a:moveTo>
                <a:lnTo>
                  <a:pt x="154904" y="763219"/>
                </a:lnTo>
                <a:lnTo>
                  <a:pt x="155316" y="763675"/>
                </a:lnTo>
                <a:lnTo>
                  <a:pt x="167287" y="763621"/>
                </a:lnTo>
                <a:lnTo>
                  <a:pt x="167687" y="762455"/>
                </a:lnTo>
                <a:lnTo>
                  <a:pt x="161886" y="762455"/>
                </a:lnTo>
                <a:lnTo>
                  <a:pt x="156696" y="760672"/>
                </a:lnTo>
                <a:lnTo>
                  <a:pt x="156906" y="760064"/>
                </a:lnTo>
                <a:close/>
              </a:path>
              <a:path w="1875790" h="775970">
                <a:moveTo>
                  <a:pt x="157250" y="759520"/>
                </a:moveTo>
                <a:lnTo>
                  <a:pt x="156906" y="760064"/>
                </a:lnTo>
                <a:lnTo>
                  <a:pt x="156696" y="760672"/>
                </a:lnTo>
                <a:lnTo>
                  <a:pt x="161886" y="762455"/>
                </a:lnTo>
                <a:lnTo>
                  <a:pt x="157250" y="759520"/>
                </a:lnTo>
                <a:close/>
              </a:path>
              <a:path w="1875790" h="775970">
                <a:moveTo>
                  <a:pt x="168695" y="759520"/>
                </a:moveTo>
                <a:lnTo>
                  <a:pt x="157250" y="759520"/>
                </a:lnTo>
                <a:lnTo>
                  <a:pt x="161886" y="762455"/>
                </a:lnTo>
                <a:lnTo>
                  <a:pt x="167687" y="762455"/>
                </a:lnTo>
                <a:lnTo>
                  <a:pt x="168695" y="759520"/>
                </a:lnTo>
                <a:close/>
              </a:path>
              <a:path w="1875790" h="775970">
                <a:moveTo>
                  <a:pt x="152441" y="760178"/>
                </a:moveTo>
                <a:lnTo>
                  <a:pt x="152156" y="760178"/>
                </a:lnTo>
                <a:lnTo>
                  <a:pt x="152729" y="760812"/>
                </a:lnTo>
                <a:lnTo>
                  <a:pt x="152441" y="760178"/>
                </a:lnTo>
                <a:close/>
              </a:path>
              <a:path w="1875790" h="775970">
                <a:moveTo>
                  <a:pt x="160357" y="750041"/>
                </a:moveTo>
                <a:lnTo>
                  <a:pt x="156906" y="760064"/>
                </a:lnTo>
                <a:lnTo>
                  <a:pt x="157250" y="759520"/>
                </a:lnTo>
                <a:lnTo>
                  <a:pt x="168695" y="759520"/>
                </a:lnTo>
                <a:lnTo>
                  <a:pt x="170968" y="752897"/>
                </a:lnTo>
                <a:lnTo>
                  <a:pt x="171268" y="751522"/>
                </a:lnTo>
                <a:lnTo>
                  <a:pt x="165651" y="751522"/>
                </a:lnTo>
                <a:lnTo>
                  <a:pt x="160289" y="750354"/>
                </a:lnTo>
                <a:lnTo>
                  <a:pt x="160357" y="750041"/>
                </a:lnTo>
                <a:close/>
              </a:path>
              <a:path w="1875790" h="775970">
                <a:moveTo>
                  <a:pt x="160461" y="749739"/>
                </a:moveTo>
                <a:lnTo>
                  <a:pt x="160357" y="750041"/>
                </a:lnTo>
                <a:lnTo>
                  <a:pt x="160289" y="750354"/>
                </a:lnTo>
                <a:lnTo>
                  <a:pt x="165651" y="751522"/>
                </a:lnTo>
                <a:lnTo>
                  <a:pt x="160461" y="749739"/>
                </a:lnTo>
                <a:close/>
              </a:path>
              <a:path w="1875790" h="775970">
                <a:moveTo>
                  <a:pt x="171657" y="749739"/>
                </a:moveTo>
                <a:lnTo>
                  <a:pt x="160461" y="749739"/>
                </a:lnTo>
                <a:lnTo>
                  <a:pt x="165651" y="751522"/>
                </a:lnTo>
                <a:lnTo>
                  <a:pt x="171268" y="751522"/>
                </a:lnTo>
                <a:lnTo>
                  <a:pt x="171657" y="749739"/>
                </a:lnTo>
                <a:close/>
              </a:path>
              <a:path w="1875790" h="775970">
                <a:moveTo>
                  <a:pt x="160994" y="747121"/>
                </a:moveTo>
                <a:lnTo>
                  <a:pt x="160357" y="750041"/>
                </a:lnTo>
                <a:lnTo>
                  <a:pt x="160461" y="749739"/>
                </a:lnTo>
                <a:lnTo>
                  <a:pt x="171657" y="749739"/>
                </a:lnTo>
                <a:lnTo>
                  <a:pt x="171719" y="749456"/>
                </a:lnTo>
                <a:lnTo>
                  <a:pt x="160994" y="747121"/>
                </a:lnTo>
                <a:close/>
              </a:path>
              <a:path w="1875790" h="775970">
                <a:moveTo>
                  <a:pt x="165267" y="727537"/>
                </a:moveTo>
                <a:lnTo>
                  <a:pt x="164734" y="729982"/>
                </a:lnTo>
                <a:lnTo>
                  <a:pt x="175459" y="732316"/>
                </a:lnTo>
                <a:lnTo>
                  <a:pt x="176101" y="729310"/>
                </a:lnTo>
                <a:lnTo>
                  <a:pt x="176217" y="728518"/>
                </a:lnTo>
                <a:lnTo>
                  <a:pt x="170671" y="728518"/>
                </a:lnTo>
                <a:lnTo>
                  <a:pt x="165240" y="727726"/>
                </a:lnTo>
                <a:lnTo>
                  <a:pt x="165267" y="727537"/>
                </a:lnTo>
                <a:close/>
              </a:path>
              <a:path w="1875790" h="775970">
                <a:moveTo>
                  <a:pt x="165308" y="727351"/>
                </a:moveTo>
                <a:lnTo>
                  <a:pt x="165240" y="727726"/>
                </a:lnTo>
                <a:lnTo>
                  <a:pt x="170671" y="728518"/>
                </a:lnTo>
                <a:lnTo>
                  <a:pt x="165308" y="727351"/>
                </a:lnTo>
                <a:close/>
              </a:path>
              <a:path w="1875790" h="775970">
                <a:moveTo>
                  <a:pt x="176388" y="727351"/>
                </a:moveTo>
                <a:lnTo>
                  <a:pt x="165308" y="727351"/>
                </a:lnTo>
                <a:lnTo>
                  <a:pt x="170671" y="728518"/>
                </a:lnTo>
                <a:lnTo>
                  <a:pt x="176217" y="728518"/>
                </a:lnTo>
                <a:lnTo>
                  <a:pt x="176388" y="727351"/>
                </a:lnTo>
                <a:close/>
              </a:path>
              <a:path w="1875790" h="775970">
                <a:moveTo>
                  <a:pt x="170717" y="690251"/>
                </a:moveTo>
                <a:lnTo>
                  <a:pt x="165267" y="727537"/>
                </a:lnTo>
                <a:lnTo>
                  <a:pt x="165308" y="727351"/>
                </a:lnTo>
                <a:lnTo>
                  <a:pt x="176388" y="727351"/>
                </a:lnTo>
                <a:lnTo>
                  <a:pt x="181578" y="691835"/>
                </a:lnTo>
                <a:lnTo>
                  <a:pt x="170717" y="690251"/>
                </a:lnTo>
                <a:close/>
              </a:path>
              <a:path w="1875790" h="775970">
                <a:moveTo>
                  <a:pt x="176963" y="632709"/>
                </a:moveTo>
                <a:lnTo>
                  <a:pt x="172739" y="673054"/>
                </a:lnTo>
                <a:lnTo>
                  <a:pt x="183656" y="674194"/>
                </a:lnTo>
                <a:lnTo>
                  <a:pt x="187880" y="633849"/>
                </a:lnTo>
                <a:lnTo>
                  <a:pt x="176963" y="632709"/>
                </a:lnTo>
                <a:close/>
              </a:path>
              <a:path w="1875790" h="775970">
                <a:moveTo>
                  <a:pt x="179010" y="613162"/>
                </a:moveTo>
                <a:lnTo>
                  <a:pt x="178790" y="615262"/>
                </a:lnTo>
                <a:lnTo>
                  <a:pt x="189707" y="616403"/>
                </a:lnTo>
                <a:lnTo>
                  <a:pt x="189981" y="613669"/>
                </a:lnTo>
                <a:lnTo>
                  <a:pt x="184475" y="613669"/>
                </a:lnTo>
                <a:lnTo>
                  <a:pt x="179004" y="613231"/>
                </a:lnTo>
                <a:close/>
              </a:path>
              <a:path w="1875790" h="775970">
                <a:moveTo>
                  <a:pt x="179016" y="613099"/>
                </a:moveTo>
                <a:lnTo>
                  <a:pt x="179004" y="613231"/>
                </a:lnTo>
                <a:lnTo>
                  <a:pt x="184475" y="613669"/>
                </a:lnTo>
                <a:lnTo>
                  <a:pt x="179016" y="613099"/>
                </a:lnTo>
                <a:close/>
              </a:path>
              <a:path w="1875790" h="775970">
                <a:moveTo>
                  <a:pt x="190026" y="613099"/>
                </a:moveTo>
                <a:lnTo>
                  <a:pt x="179016" y="613099"/>
                </a:lnTo>
                <a:lnTo>
                  <a:pt x="184475" y="613669"/>
                </a:lnTo>
                <a:lnTo>
                  <a:pt x="189981" y="613669"/>
                </a:lnTo>
                <a:lnTo>
                  <a:pt x="190026" y="613099"/>
                </a:lnTo>
                <a:close/>
              </a:path>
              <a:path w="1875790" h="775970">
                <a:moveTo>
                  <a:pt x="182077" y="574964"/>
                </a:moveTo>
                <a:lnTo>
                  <a:pt x="179010" y="613162"/>
                </a:lnTo>
                <a:lnTo>
                  <a:pt x="190026" y="613099"/>
                </a:lnTo>
                <a:lnTo>
                  <a:pt x="193018" y="575840"/>
                </a:lnTo>
                <a:lnTo>
                  <a:pt x="182077" y="574964"/>
                </a:lnTo>
                <a:close/>
              </a:path>
              <a:path w="1875790" h="775970">
                <a:moveTo>
                  <a:pt x="186727" y="517043"/>
                </a:moveTo>
                <a:lnTo>
                  <a:pt x="183481" y="557478"/>
                </a:lnTo>
                <a:lnTo>
                  <a:pt x="194422" y="558355"/>
                </a:lnTo>
                <a:lnTo>
                  <a:pt x="197668" y="517919"/>
                </a:lnTo>
                <a:lnTo>
                  <a:pt x="186727" y="517043"/>
                </a:lnTo>
                <a:close/>
              </a:path>
              <a:path w="1875790" h="775970">
                <a:moveTo>
                  <a:pt x="191212" y="459140"/>
                </a:moveTo>
                <a:lnTo>
                  <a:pt x="188973" y="489066"/>
                </a:lnTo>
                <a:lnTo>
                  <a:pt x="188131" y="499558"/>
                </a:lnTo>
                <a:lnTo>
                  <a:pt x="199072" y="500434"/>
                </a:lnTo>
                <a:lnTo>
                  <a:pt x="200050" y="488190"/>
                </a:lnTo>
                <a:lnTo>
                  <a:pt x="202158" y="459955"/>
                </a:lnTo>
                <a:lnTo>
                  <a:pt x="191212" y="459140"/>
                </a:lnTo>
                <a:close/>
              </a:path>
              <a:path w="1875790" h="775970">
                <a:moveTo>
                  <a:pt x="195536" y="401194"/>
                </a:moveTo>
                <a:lnTo>
                  <a:pt x="192517" y="441647"/>
                </a:lnTo>
                <a:lnTo>
                  <a:pt x="203463" y="442462"/>
                </a:lnTo>
                <a:lnTo>
                  <a:pt x="206482" y="402009"/>
                </a:lnTo>
                <a:lnTo>
                  <a:pt x="195536" y="401194"/>
                </a:lnTo>
                <a:close/>
              </a:path>
              <a:path w="1875790" h="775970">
                <a:moveTo>
                  <a:pt x="199861" y="343248"/>
                </a:moveTo>
                <a:lnTo>
                  <a:pt x="196842" y="383701"/>
                </a:lnTo>
                <a:lnTo>
                  <a:pt x="207788" y="384516"/>
                </a:lnTo>
                <a:lnTo>
                  <a:pt x="210807" y="344063"/>
                </a:lnTo>
                <a:lnTo>
                  <a:pt x="199861" y="343248"/>
                </a:lnTo>
                <a:close/>
              </a:path>
              <a:path w="1875790" h="775970">
                <a:moveTo>
                  <a:pt x="204185" y="285302"/>
                </a:moveTo>
                <a:lnTo>
                  <a:pt x="201166" y="325755"/>
                </a:lnTo>
                <a:lnTo>
                  <a:pt x="212112" y="326570"/>
                </a:lnTo>
                <a:lnTo>
                  <a:pt x="215131" y="286117"/>
                </a:lnTo>
                <a:lnTo>
                  <a:pt x="204185" y="285302"/>
                </a:lnTo>
                <a:close/>
              </a:path>
              <a:path w="1875790" h="775970">
                <a:moveTo>
                  <a:pt x="208510" y="227356"/>
                </a:moveTo>
                <a:lnTo>
                  <a:pt x="205490" y="267809"/>
                </a:lnTo>
                <a:lnTo>
                  <a:pt x="216437" y="268624"/>
                </a:lnTo>
                <a:lnTo>
                  <a:pt x="219456" y="228171"/>
                </a:lnTo>
                <a:lnTo>
                  <a:pt x="208510" y="227356"/>
                </a:lnTo>
                <a:close/>
              </a:path>
              <a:path w="1875790" h="775970">
                <a:moveTo>
                  <a:pt x="212834" y="169410"/>
                </a:moveTo>
                <a:lnTo>
                  <a:pt x="209815" y="209863"/>
                </a:lnTo>
                <a:lnTo>
                  <a:pt x="220761" y="210678"/>
                </a:lnTo>
                <a:lnTo>
                  <a:pt x="223780" y="170225"/>
                </a:lnTo>
                <a:lnTo>
                  <a:pt x="212834" y="169410"/>
                </a:lnTo>
                <a:close/>
              </a:path>
              <a:path w="1875790" h="775970">
                <a:moveTo>
                  <a:pt x="217158" y="111464"/>
                </a:moveTo>
                <a:lnTo>
                  <a:pt x="214140" y="151917"/>
                </a:lnTo>
                <a:lnTo>
                  <a:pt x="225086" y="152732"/>
                </a:lnTo>
                <a:lnTo>
                  <a:pt x="228105" y="112279"/>
                </a:lnTo>
                <a:lnTo>
                  <a:pt x="217158" y="111464"/>
                </a:lnTo>
                <a:close/>
              </a:path>
              <a:path w="1875790" h="775970">
                <a:moveTo>
                  <a:pt x="222224" y="53317"/>
                </a:moveTo>
                <a:lnTo>
                  <a:pt x="220415" y="67832"/>
                </a:lnTo>
                <a:lnTo>
                  <a:pt x="218464" y="93971"/>
                </a:lnTo>
                <a:lnTo>
                  <a:pt x="229410" y="94786"/>
                </a:lnTo>
                <a:lnTo>
                  <a:pt x="231340" y="68920"/>
                </a:lnTo>
                <a:lnTo>
                  <a:pt x="225888" y="68240"/>
                </a:lnTo>
                <a:lnTo>
                  <a:pt x="231419" y="68240"/>
                </a:lnTo>
                <a:lnTo>
                  <a:pt x="233115" y="54676"/>
                </a:lnTo>
                <a:lnTo>
                  <a:pt x="222224" y="53317"/>
                </a:lnTo>
                <a:close/>
              </a:path>
              <a:path w="1875790" h="775970">
                <a:moveTo>
                  <a:pt x="225888" y="68240"/>
                </a:moveTo>
                <a:lnTo>
                  <a:pt x="231334" y="68920"/>
                </a:lnTo>
                <a:lnTo>
                  <a:pt x="231361" y="68647"/>
                </a:lnTo>
                <a:lnTo>
                  <a:pt x="225888" y="68240"/>
                </a:lnTo>
                <a:close/>
              </a:path>
              <a:path w="1875790" h="775970">
                <a:moveTo>
                  <a:pt x="231419" y="68240"/>
                </a:moveTo>
                <a:lnTo>
                  <a:pt x="225888" y="68240"/>
                </a:lnTo>
                <a:lnTo>
                  <a:pt x="231361" y="68647"/>
                </a:lnTo>
                <a:lnTo>
                  <a:pt x="231351" y="68783"/>
                </a:lnTo>
                <a:lnTo>
                  <a:pt x="231419" y="68240"/>
                </a:lnTo>
                <a:close/>
              </a:path>
              <a:path w="1875790" h="775970">
                <a:moveTo>
                  <a:pt x="241379" y="0"/>
                </a:moveTo>
                <a:lnTo>
                  <a:pt x="230185" y="0"/>
                </a:lnTo>
                <a:lnTo>
                  <a:pt x="226717" y="17404"/>
                </a:lnTo>
                <a:lnTo>
                  <a:pt x="224401" y="35911"/>
                </a:lnTo>
                <a:lnTo>
                  <a:pt x="235293" y="37270"/>
                </a:lnTo>
                <a:lnTo>
                  <a:pt x="237559" y="19158"/>
                </a:lnTo>
                <a:lnTo>
                  <a:pt x="232162" y="18084"/>
                </a:lnTo>
                <a:lnTo>
                  <a:pt x="237759" y="18084"/>
                </a:lnTo>
                <a:lnTo>
                  <a:pt x="241379" y="0"/>
                </a:lnTo>
                <a:close/>
              </a:path>
              <a:path w="1875790" h="775970">
                <a:moveTo>
                  <a:pt x="232162" y="18084"/>
                </a:moveTo>
                <a:lnTo>
                  <a:pt x="237544" y="19158"/>
                </a:lnTo>
                <a:lnTo>
                  <a:pt x="237608" y="18763"/>
                </a:lnTo>
                <a:lnTo>
                  <a:pt x="232162" y="18084"/>
                </a:lnTo>
                <a:close/>
              </a:path>
              <a:path w="1875790" h="775970">
                <a:moveTo>
                  <a:pt x="237583" y="18963"/>
                </a:moveTo>
                <a:lnTo>
                  <a:pt x="237544" y="19158"/>
                </a:lnTo>
                <a:lnTo>
                  <a:pt x="237583" y="18963"/>
                </a:lnTo>
                <a:close/>
              </a:path>
              <a:path w="1875790" h="775970">
                <a:moveTo>
                  <a:pt x="237759" y="18084"/>
                </a:moveTo>
                <a:lnTo>
                  <a:pt x="232162" y="18084"/>
                </a:lnTo>
                <a:lnTo>
                  <a:pt x="237608" y="18763"/>
                </a:lnTo>
                <a:lnTo>
                  <a:pt x="237583" y="18963"/>
                </a:lnTo>
                <a:lnTo>
                  <a:pt x="237759" y="18084"/>
                </a:lnTo>
                <a:close/>
              </a:path>
              <a:path w="1875790" h="775970">
                <a:moveTo>
                  <a:pt x="257789" y="5321"/>
                </a:moveTo>
                <a:lnTo>
                  <a:pt x="252241" y="5321"/>
                </a:lnTo>
                <a:lnTo>
                  <a:pt x="246911" y="6626"/>
                </a:lnTo>
                <a:lnTo>
                  <a:pt x="249286" y="21994"/>
                </a:lnTo>
                <a:lnTo>
                  <a:pt x="260132" y="20307"/>
                </a:lnTo>
                <a:lnTo>
                  <a:pt x="257789" y="5321"/>
                </a:lnTo>
                <a:close/>
              </a:path>
              <a:path w="1875790" h="775970">
                <a:moveTo>
                  <a:pt x="246855" y="6397"/>
                </a:moveTo>
                <a:lnTo>
                  <a:pt x="246890" y="6626"/>
                </a:lnTo>
                <a:lnTo>
                  <a:pt x="246855" y="6397"/>
                </a:lnTo>
                <a:close/>
              </a:path>
              <a:path w="1875790" h="775970">
                <a:moveTo>
                  <a:pt x="252241" y="5321"/>
                </a:moveTo>
                <a:lnTo>
                  <a:pt x="246818" y="6165"/>
                </a:lnTo>
                <a:lnTo>
                  <a:pt x="246911" y="6626"/>
                </a:lnTo>
                <a:lnTo>
                  <a:pt x="252241" y="5321"/>
                </a:lnTo>
                <a:close/>
              </a:path>
              <a:path w="1875790" h="775970">
                <a:moveTo>
                  <a:pt x="256587" y="0"/>
                </a:moveTo>
                <a:lnTo>
                  <a:pt x="245286" y="0"/>
                </a:lnTo>
                <a:lnTo>
                  <a:pt x="246855" y="6397"/>
                </a:lnTo>
                <a:lnTo>
                  <a:pt x="246818" y="6165"/>
                </a:lnTo>
                <a:lnTo>
                  <a:pt x="252241" y="5321"/>
                </a:lnTo>
                <a:lnTo>
                  <a:pt x="257789" y="5321"/>
                </a:lnTo>
                <a:lnTo>
                  <a:pt x="257609" y="4170"/>
                </a:lnTo>
                <a:lnTo>
                  <a:pt x="256587" y="0"/>
                </a:lnTo>
                <a:close/>
              </a:path>
              <a:path w="1875790" h="775970">
                <a:moveTo>
                  <a:pt x="262824" y="37888"/>
                </a:moveTo>
                <a:lnTo>
                  <a:pt x="251913" y="39091"/>
                </a:lnTo>
                <a:lnTo>
                  <a:pt x="256368" y="79411"/>
                </a:lnTo>
                <a:lnTo>
                  <a:pt x="267279" y="78208"/>
                </a:lnTo>
                <a:lnTo>
                  <a:pt x="262824" y="37888"/>
                </a:lnTo>
                <a:close/>
              </a:path>
              <a:path w="1875790" h="775970">
                <a:moveTo>
                  <a:pt x="269170" y="95784"/>
                </a:moveTo>
                <a:lnTo>
                  <a:pt x="258234" y="96717"/>
                </a:lnTo>
                <a:lnTo>
                  <a:pt x="261690" y="137135"/>
                </a:lnTo>
                <a:lnTo>
                  <a:pt x="272627" y="136202"/>
                </a:lnTo>
                <a:lnTo>
                  <a:pt x="269170" y="95784"/>
                </a:lnTo>
                <a:close/>
              </a:path>
              <a:path w="1875790" h="775970">
                <a:moveTo>
                  <a:pt x="274121" y="153679"/>
                </a:moveTo>
                <a:lnTo>
                  <a:pt x="263185" y="154613"/>
                </a:lnTo>
                <a:lnTo>
                  <a:pt x="266641" y="195031"/>
                </a:lnTo>
                <a:lnTo>
                  <a:pt x="277578" y="194098"/>
                </a:lnTo>
                <a:lnTo>
                  <a:pt x="274121" y="153679"/>
                </a:lnTo>
                <a:close/>
              </a:path>
              <a:path w="1875790" h="775970">
                <a:moveTo>
                  <a:pt x="279003" y="211607"/>
                </a:moveTo>
                <a:lnTo>
                  <a:pt x="268062" y="212489"/>
                </a:lnTo>
                <a:lnTo>
                  <a:pt x="271326" y="252922"/>
                </a:lnTo>
                <a:lnTo>
                  <a:pt x="282267" y="252041"/>
                </a:lnTo>
                <a:lnTo>
                  <a:pt x="279003" y="211607"/>
                </a:lnTo>
                <a:close/>
              </a:path>
              <a:path w="1875790" h="775970">
                <a:moveTo>
                  <a:pt x="283679" y="269526"/>
                </a:moveTo>
                <a:lnTo>
                  <a:pt x="272738" y="270407"/>
                </a:lnTo>
                <a:lnTo>
                  <a:pt x="276002" y="310841"/>
                </a:lnTo>
                <a:lnTo>
                  <a:pt x="286943" y="309960"/>
                </a:lnTo>
                <a:lnTo>
                  <a:pt x="283679" y="269526"/>
                </a:lnTo>
                <a:close/>
              </a:path>
              <a:path w="1875790" h="775970">
                <a:moveTo>
                  <a:pt x="288354" y="327445"/>
                </a:moveTo>
                <a:lnTo>
                  <a:pt x="277413" y="328326"/>
                </a:lnTo>
                <a:lnTo>
                  <a:pt x="280677" y="368760"/>
                </a:lnTo>
                <a:lnTo>
                  <a:pt x="291618" y="367879"/>
                </a:lnTo>
                <a:lnTo>
                  <a:pt x="288354" y="327445"/>
                </a:lnTo>
                <a:close/>
              </a:path>
              <a:path w="1875790" h="775970">
                <a:moveTo>
                  <a:pt x="293030" y="385364"/>
                </a:moveTo>
                <a:lnTo>
                  <a:pt x="282089" y="386245"/>
                </a:lnTo>
                <a:lnTo>
                  <a:pt x="285353" y="426679"/>
                </a:lnTo>
                <a:lnTo>
                  <a:pt x="296294" y="425798"/>
                </a:lnTo>
                <a:lnTo>
                  <a:pt x="293030" y="385364"/>
                </a:lnTo>
                <a:close/>
              </a:path>
              <a:path w="1875790" h="775970">
                <a:moveTo>
                  <a:pt x="297705" y="443283"/>
                </a:moveTo>
                <a:lnTo>
                  <a:pt x="286764" y="444164"/>
                </a:lnTo>
                <a:lnTo>
                  <a:pt x="290028" y="484598"/>
                </a:lnTo>
                <a:lnTo>
                  <a:pt x="300969" y="483717"/>
                </a:lnTo>
                <a:lnTo>
                  <a:pt x="297705" y="443283"/>
                </a:lnTo>
                <a:close/>
              </a:path>
              <a:path w="1875790" h="775970">
                <a:moveTo>
                  <a:pt x="302381" y="501201"/>
                </a:moveTo>
                <a:lnTo>
                  <a:pt x="291440" y="502083"/>
                </a:lnTo>
                <a:lnTo>
                  <a:pt x="294704" y="542516"/>
                </a:lnTo>
                <a:lnTo>
                  <a:pt x="305645" y="541635"/>
                </a:lnTo>
                <a:lnTo>
                  <a:pt x="302381" y="501201"/>
                </a:lnTo>
                <a:close/>
              </a:path>
              <a:path w="1875790" h="775970">
                <a:moveTo>
                  <a:pt x="307056" y="559120"/>
                </a:moveTo>
                <a:lnTo>
                  <a:pt x="296115" y="560001"/>
                </a:lnTo>
                <a:lnTo>
                  <a:pt x="296996" y="570833"/>
                </a:lnTo>
                <a:lnTo>
                  <a:pt x="300865" y="600548"/>
                </a:lnTo>
                <a:lnTo>
                  <a:pt x="311750" y="599134"/>
                </a:lnTo>
                <a:lnTo>
                  <a:pt x="307973" y="570126"/>
                </a:lnTo>
                <a:lnTo>
                  <a:pt x="302439" y="570126"/>
                </a:lnTo>
                <a:lnTo>
                  <a:pt x="307881" y="569419"/>
                </a:lnTo>
                <a:lnTo>
                  <a:pt x="307056" y="559120"/>
                </a:lnTo>
                <a:close/>
              </a:path>
              <a:path w="1875790" h="775970">
                <a:moveTo>
                  <a:pt x="307881" y="569419"/>
                </a:moveTo>
                <a:lnTo>
                  <a:pt x="302439" y="570126"/>
                </a:lnTo>
                <a:lnTo>
                  <a:pt x="307909" y="569685"/>
                </a:lnTo>
                <a:lnTo>
                  <a:pt x="307881" y="569419"/>
                </a:lnTo>
                <a:close/>
              </a:path>
              <a:path w="1875790" h="775970">
                <a:moveTo>
                  <a:pt x="307898" y="569551"/>
                </a:moveTo>
                <a:lnTo>
                  <a:pt x="307909" y="569685"/>
                </a:lnTo>
                <a:lnTo>
                  <a:pt x="302439" y="570126"/>
                </a:lnTo>
                <a:lnTo>
                  <a:pt x="307973" y="570126"/>
                </a:lnTo>
                <a:lnTo>
                  <a:pt x="307898" y="569551"/>
                </a:lnTo>
                <a:close/>
              </a:path>
              <a:path w="1875790" h="775970">
                <a:moveTo>
                  <a:pt x="307888" y="569419"/>
                </a:moveTo>
                <a:lnTo>
                  <a:pt x="307898" y="569551"/>
                </a:lnTo>
                <a:lnTo>
                  <a:pt x="307888" y="569419"/>
                </a:lnTo>
                <a:close/>
              </a:path>
              <a:path w="1875790" h="775970">
                <a:moveTo>
                  <a:pt x="324128" y="671659"/>
                </a:moveTo>
                <a:lnTo>
                  <a:pt x="320497" y="676922"/>
                </a:lnTo>
                <a:lnTo>
                  <a:pt x="323727" y="679145"/>
                </a:lnTo>
                <a:lnTo>
                  <a:pt x="325611" y="679261"/>
                </a:lnTo>
                <a:lnTo>
                  <a:pt x="330980" y="676466"/>
                </a:lnTo>
                <a:lnTo>
                  <a:pt x="331699" y="675794"/>
                </a:lnTo>
                <a:lnTo>
                  <a:pt x="333163" y="673383"/>
                </a:lnTo>
                <a:lnTo>
                  <a:pt x="325028" y="673383"/>
                </a:lnTo>
                <a:lnTo>
                  <a:pt x="324128" y="671659"/>
                </a:lnTo>
                <a:close/>
              </a:path>
              <a:path w="1875790" h="775970">
                <a:moveTo>
                  <a:pt x="324930" y="670496"/>
                </a:moveTo>
                <a:lnTo>
                  <a:pt x="324128" y="671659"/>
                </a:lnTo>
                <a:lnTo>
                  <a:pt x="325028" y="673383"/>
                </a:lnTo>
                <a:lnTo>
                  <a:pt x="326403" y="671389"/>
                </a:lnTo>
                <a:lnTo>
                  <a:pt x="324930" y="670496"/>
                </a:lnTo>
                <a:close/>
              </a:path>
              <a:path w="1875790" h="775970">
                <a:moveTo>
                  <a:pt x="326403" y="671389"/>
                </a:moveTo>
                <a:lnTo>
                  <a:pt x="325028" y="673383"/>
                </a:lnTo>
                <a:lnTo>
                  <a:pt x="333163" y="673383"/>
                </a:lnTo>
                <a:lnTo>
                  <a:pt x="333957" y="672077"/>
                </a:lnTo>
                <a:lnTo>
                  <a:pt x="327537" y="672077"/>
                </a:lnTo>
                <a:lnTo>
                  <a:pt x="326403" y="671389"/>
                </a:lnTo>
                <a:close/>
              </a:path>
              <a:path w="1875790" h="775970">
                <a:moveTo>
                  <a:pt x="326845" y="670749"/>
                </a:moveTo>
                <a:lnTo>
                  <a:pt x="326403" y="671389"/>
                </a:lnTo>
                <a:lnTo>
                  <a:pt x="327537" y="672077"/>
                </a:lnTo>
                <a:lnTo>
                  <a:pt x="326845" y="670749"/>
                </a:lnTo>
                <a:close/>
              </a:path>
              <a:path w="1875790" h="775970">
                <a:moveTo>
                  <a:pt x="336417" y="667894"/>
                </a:moveTo>
                <a:lnTo>
                  <a:pt x="326725" y="667894"/>
                </a:lnTo>
                <a:lnTo>
                  <a:pt x="328141" y="668869"/>
                </a:lnTo>
                <a:lnTo>
                  <a:pt x="326845" y="670749"/>
                </a:lnTo>
                <a:lnTo>
                  <a:pt x="327537" y="672077"/>
                </a:lnTo>
                <a:lnTo>
                  <a:pt x="333957" y="672077"/>
                </a:lnTo>
                <a:lnTo>
                  <a:pt x="336213" y="668363"/>
                </a:lnTo>
                <a:lnTo>
                  <a:pt x="336417" y="667894"/>
                </a:lnTo>
                <a:close/>
              </a:path>
              <a:path w="1875790" h="775970">
                <a:moveTo>
                  <a:pt x="322870" y="669248"/>
                </a:moveTo>
                <a:lnTo>
                  <a:pt x="324128" y="671659"/>
                </a:lnTo>
                <a:lnTo>
                  <a:pt x="324930" y="670496"/>
                </a:lnTo>
                <a:lnTo>
                  <a:pt x="322870" y="669248"/>
                </a:lnTo>
                <a:close/>
              </a:path>
              <a:path w="1875790" h="775970">
                <a:moveTo>
                  <a:pt x="325945" y="669024"/>
                </a:moveTo>
                <a:lnTo>
                  <a:pt x="324930" y="670496"/>
                </a:lnTo>
                <a:lnTo>
                  <a:pt x="326403" y="671389"/>
                </a:lnTo>
                <a:lnTo>
                  <a:pt x="326845" y="670749"/>
                </a:lnTo>
                <a:lnTo>
                  <a:pt x="325945" y="669024"/>
                </a:lnTo>
                <a:close/>
              </a:path>
              <a:path w="1875790" h="775970">
                <a:moveTo>
                  <a:pt x="326725" y="667894"/>
                </a:moveTo>
                <a:lnTo>
                  <a:pt x="326052" y="668869"/>
                </a:lnTo>
                <a:lnTo>
                  <a:pt x="326062" y="669248"/>
                </a:lnTo>
                <a:lnTo>
                  <a:pt x="326845" y="670749"/>
                </a:lnTo>
                <a:lnTo>
                  <a:pt x="328141" y="668869"/>
                </a:lnTo>
                <a:lnTo>
                  <a:pt x="326725" y="667894"/>
                </a:lnTo>
                <a:close/>
              </a:path>
              <a:path w="1875790" h="775970">
                <a:moveTo>
                  <a:pt x="325001" y="667215"/>
                </a:moveTo>
                <a:lnTo>
                  <a:pt x="323697" y="667894"/>
                </a:lnTo>
                <a:lnTo>
                  <a:pt x="322972" y="669024"/>
                </a:lnTo>
                <a:lnTo>
                  <a:pt x="322870" y="669248"/>
                </a:lnTo>
                <a:lnTo>
                  <a:pt x="324930" y="670496"/>
                </a:lnTo>
                <a:lnTo>
                  <a:pt x="325812" y="669218"/>
                </a:lnTo>
                <a:lnTo>
                  <a:pt x="325864" y="668869"/>
                </a:lnTo>
                <a:lnTo>
                  <a:pt x="325001" y="667215"/>
                </a:lnTo>
                <a:close/>
              </a:path>
              <a:path w="1875790" h="775970">
                <a:moveTo>
                  <a:pt x="323641" y="667923"/>
                </a:moveTo>
                <a:lnTo>
                  <a:pt x="322491" y="668522"/>
                </a:lnTo>
                <a:lnTo>
                  <a:pt x="322855" y="669218"/>
                </a:lnTo>
                <a:lnTo>
                  <a:pt x="323641" y="667923"/>
                </a:lnTo>
                <a:close/>
              </a:path>
              <a:path w="1875790" h="775970">
                <a:moveTo>
                  <a:pt x="336638" y="667215"/>
                </a:moveTo>
                <a:lnTo>
                  <a:pt x="325001" y="667215"/>
                </a:lnTo>
                <a:lnTo>
                  <a:pt x="325945" y="669024"/>
                </a:lnTo>
                <a:lnTo>
                  <a:pt x="326725" y="667894"/>
                </a:lnTo>
                <a:lnTo>
                  <a:pt x="336417" y="667894"/>
                </a:lnTo>
                <a:lnTo>
                  <a:pt x="336638" y="667215"/>
                </a:lnTo>
                <a:close/>
              </a:path>
              <a:path w="1875790" h="775970">
                <a:moveTo>
                  <a:pt x="326281" y="663577"/>
                </a:moveTo>
                <a:lnTo>
                  <a:pt x="323641" y="667923"/>
                </a:lnTo>
                <a:lnTo>
                  <a:pt x="325001" y="667215"/>
                </a:lnTo>
                <a:lnTo>
                  <a:pt x="336638" y="667215"/>
                </a:lnTo>
                <a:lnTo>
                  <a:pt x="337074" y="665880"/>
                </a:lnTo>
                <a:lnTo>
                  <a:pt x="331302" y="665880"/>
                </a:lnTo>
                <a:lnTo>
                  <a:pt x="326085" y="664179"/>
                </a:lnTo>
                <a:lnTo>
                  <a:pt x="326281" y="663577"/>
                </a:lnTo>
                <a:close/>
              </a:path>
              <a:path w="1875790" h="775970">
                <a:moveTo>
                  <a:pt x="326610" y="663036"/>
                </a:moveTo>
                <a:lnTo>
                  <a:pt x="326281" y="663577"/>
                </a:lnTo>
                <a:lnTo>
                  <a:pt x="326085" y="664179"/>
                </a:lnTo>
                <a:lnTo>
                  <a:pt x="331302" y="665880"/>
                </a:lnTo>
                <a:lnTo>
                  <a:pt x="326610" y="663036"/>
                </a:lnTo>
                <a:close/>
              </a:path>
              <a:path w="1875790" h="775970">
                <a:moveTo>
                  <a:pt x="338001" y="663036"/>
                </a:moveTo>
                <a:lnTo>
                  <a:pt x="326610" y="663036"/>
                </a:lnTo>
                <a:lnTo>
                  <a:pt x="331302" y="665880"/>
                </a:lnTo>
                <a:lnTo>
                  <a:pt x="337074" y="665880"/>
                </a:lnTo>
                <a:lnTo>
                  <a:pt x="338001" y="663036"/>
                </a:lnTo>
                <a:close/>
              </a:path>
              <a:path w="1875790" h="775970">
                <a:moveTo>
                  <a:pt x="331020" y="649074"/>
                </a:moveTo>
                <a:lnTo>
                  <a:pt x="326281" y="663577"/>
                </a:lnTo>
                <a:lnTo>
                  <a:pt x="326610" y="663036"/>
                </a:lnTo>
                <a:lnTo>
                  <a:pt x="338001" y="663036"/>
                </a:lnTo>
                <a:lnTo>
                  <a:pt x="341644" y="651867"/>
                </a:lnTo>
                <a:lnTo>
                  <a:pt x="341940" y="650515"/>
                </a:lnTo>
                <a:lnTo>
                  <a:pt x="336322" y="650515"/>
                </a:lnTo>
                <a:lnTo>
                  <a:pt x="330961" y="649342"/>
                </a:lnTo>
                <a:lnTo>
                  <a:pt x="331020" y="649074"/>
                </a:lnTo>
                <a:close/>
              </a:path>
              <a:path w="1875790" h="775970">
                <a:moveTo>
                  <a:pt x="314015" y="616530"/>
                </a:moveTo>
                <a:lnTo>
                  <a:pt x="303131" y="617944"/>
                </a:lnTo>
                <a:lnTo>
                  <a:pt x="304593" y="629059"/>
                </a:lnTo>
                <a:lnTo>
                  <a:pt x="310605" y="658205"/>
                </a:lnTo>
                <a:lnTo>
                  <a:pt x="321356" y="655993"/>
                </a:lnTo>
                <a:lnTo>
                  <a:pt x="315572" y="627953"/>
                </a:lnTo>
                <a:lnTo>
                  <a:pt x="309968" y="627953"/>
                </a:lnTo>
                <a:lnTo>
                  <a:pt x="315344" y="626847"/>
                </a:lnTo>
                <a:lnTo>
                  <a:pt x="314015" y="616530"/>
                </a:lnTo>
                <a:close/>
              </a:path>
              <a:path w="1875790" h="775970">
                <a:moveTo>
                  <a:pt x="331104" y="648815"/>
                </a:moveTo>
                <a:lnTo>
                  <a:pt x="331020" y="649074"/>
                </a:lnTo>
                <a:lnTo>
                  <a:pt x="330961" y="649342"/>
                </a:lnTo>
                <a:lnTo>
                  <a:pt x="336322" y="650515"/>
                </a:lnTo>
                <a:lnTo>
                  <a:pt x="331104" y="648815"/>
                </a:lnTo>
                <a:close/>
              </a:path>
              <a:path w="1875790" h="775970">
                <a:moveTo>
                  <a:pt x="342313" y="648815"/>
                </a:moveTo>
                <a:lnTo>
                  <a:pt x="331104" y="648815"/>
                </a:lnTo>
                <a:lnTo>
                  <a:pt x="336322" y="650515"/>
                </a:lnTo>
                <a:lnTo>
                  <a:pt x="341940" y="650515"/>
                </a:lnTo>
                <a:lnTo>
                  <a:pt x="342313" y="648815"/>
                </a:lnTo>
                <a:close/>
              </a:path>
              <a:path w="1875790" h="775970">
                <a:moveTo>
                  <a:pt x="333663" y="637025"/>
                </a:moveTo>
                <a:lnTo>
                  <a:pt x="331020" y="649074"/>
                </a:lnTo>
                <a:lnTo>
                  <a:pt x="331104" y="648815"/>
                </a:lnTo>
                <a:lnTo>
                  <a:pt x="342313" y="648815"/>
                </a:lnTo>
                <a:lnTo>
                  <a:pt x="344385" y="639371"/>
                </a:lnTo>
                <a:lnTo>
                  <a:pt x="333663" y="637025"/>
                </a:lnTo>
                <a:close/>
              </a:path>
              <a:path w="1875790" h="775970">
                <a:moveTo>
                  <a:pt x="315344" y="626847"/>
                </a:moveTo>
                <a:lnTo>
                  <a:pt x="309968" y="627953"/>
                </a:lnTo>
                <a:lnTo>
                  <a:pt x="315411" y="627246"/>
                </a:lnTo>
                <a:lnTo>
                  <a:pt x="315344" y="626847"/>
                </a:lnTo>
                <a:close/>
              </a:path>
              <a:path w="1875790" h="775970">
                <a:moveTo>
                  <a:pt x="315385" y="627045"/>
                </a:moveTo>
                <a:lnTo>
                  <a:pt x="315411" y="627246"/>
                </a:lnTo>
                <a:lnTo>
                  <a:pt x="309968" y="627953"/>
                </a:lnTo>
                <a:lnTo>
                  <a:pt x="315572" y="627953"/>
                </a:lnTo>
                <a:lnTo>
                  <a:pt x="315385" y="627045"/>
                </a:lnTo>
                <a:close/>
              </a:path>
              <a:path w="1875790" h="775970">
                <a:moveTo>
                  <a:pt x="315359" y="626847"/>
                </a:moveTo>
                <a:lnTo>
                  <a:pt x="315385" y="627045"/>
                </a:lnTo>
                <a:lnTo>
                  <a:pt x="315359" y="626847"/>
                </a:lnTo>
                <a:close/>
              </a:path>
              <a:path w="1875790" h="775970">
                <a:moveTo>
                  <a:pt x="344002" y="580140"/>
                </a:moveTo>
                <a:lnTo>
                  <a:pt x="337326" y="620154"/>
                </a:lnTo>
                <a:lnTo>
                  <a:pt x="348153" y="621956"/>
                </a:lnTo>
                <a:lnTo>
                  <a:pt x="354829" y="581942"/>
                </a:lnTo>
                <a:lnTo>
                  <a:pt x="344002" y="580140"/>
                </a:lnTo>
                <a:close/>
              </a:path>
              <a:path w="1875790" h="775970">
                <a:moveTo>
                  <a:pt x="353288" y="522818"/>
                </a:moveTo>
                <a:lnTo>
                  <a:pt x="346889" y="562837"/>
                </a:lnTo>
                <a:lnTo>
                  <a:pt x="357716" y="564640"/>
                </a:lnTo>
                <a:lnTo>
                  <a:pt x="358050" y="562642"/>
                </a:lnTo>
                <a:lnTo>
                  <a:pt x="364127" y="524544"/>
                </a:lnTo>
                <a:lnTo>
                  <a:pt x="353288" y="522818"/>
                </a:lnTo>
                <a:close/>
              </a:path>
              <a:path w="1875790" h="775970">
                <a:moveTo>
                  <a:pt x="362442" y="465436"/>
                </a:moveTo>
                <a:lnTo>
                  <a:pt x="356051" y="505495"/>
                </a:lnTo>
                <a:lnTo>
                  <a:pt x="366891" y="507220"/>
                </a:lnTo>
                <a:lnTo>
                  <a:pt x="373281" y="467161"/>
                </a:lnTo>
                <a:lnTo>
                  <a:pt x="362442" y="465436"/>
                </a:lnTo>
                <a:close/>
              </a:path>
              <a:path w="1875790" h="775970">
                <a:moveTo>
                  <a:pt x="371596" y="408053"/>
                </a:moveTo>
                <a:lnTo>
                  <a:pt x="365205" y="448112"/>
                </a:lnTo>
                <a:lnTo>
                  <a:pt x="376045" y="449837"/>
                </a:lnTo>
                <a:lnTo>
                  <a:pt x="382435" y="409778"/>
                </a:lnTo>
                <a:lnTo>
                  <a:pt x="371596" y="408053"/>
                </a:lnTo>
                <a:close/>
              </a:path>
              <a:path w="1875790" h="775970">
                <a:moveTo>
                  <a:pt x="384602" y="350669"/>
                </a:moveTo>
                <a:lnTo>
                  <a:pt x="382415" y="357879"/>
                </a:lnTo>
                <a:lnTo>
                  <a:pt x="375181" y="390553"/>
                </a:lnTo>
                <a:lnTo>
                  <a:pt x="385899" y="392920"/>
                </a:lnTo>
                <a:lnTo>
                  <a:pt x="393040" y="360664"/>
                </a:lnTo>
                <a:lnTo>
                  <a:pt x="387774" y="359062"/>
                </a:lnTo>
                <a:lnTo>
                  <a:pt x="393513" y="359062"/>
                </a:lnTo>
                <a:lnTo>
                  <a:pt x="395100" y="353872"/>
                </a:lnTo>
                <a:lnTo>
                  <a:pt x="384602" y="350669"/>
                </a:lnTo>
                <a:close/>
              </a:path>
              <a:path w="1875790" h="775970">
                <a:moveTo>
                  <a:pt x="387774" y="359062"/>
                </a:moveTo>
                <a:lnTo>
                  <a:pt x="393023" y="360664"/>
                </a:lnTo>
                <a:lnTo>
                  <a:pt x="393133" y="360246"/>
                </a:lnTo>
                <a:lnTo>
                  <a:pt x="387774" y="359062"/>
                </a:lnTo>
                <a:close/>
              </a:path>
              <a:path w="1875790" h="775970">
                <a:moveTo>
                  <a:pt x="393086" y="360457"/>
                </a:moveTo>
                <a:lnTo>
                  <a:pt x="393023" y="360664"/>
                </a:lnTo>
                <a:lnTo>
                  <a:pt x="393086" y="360457"/>
                </a:lnTo>
                <a:close/>
              </a:path>
              <a:path w="1875790" h="775970">
                <a:moveTo>
                  <a:pt x="393513" y="359062"/>
                </a:moveTo>
                <a:lnTo>
                  <a:pt x="387774" y="359062"/>
                </a:lnTo>
                <a:lnTo>
                  <a:pt x="393133" y="360246"/>
                </a:lnTo>
                <a:lnTo>
                  <a:pt x="393086" y="360457"/>
                </a:lnTo>
                <a:lnTo>
                  <a:pt x="393513" y="359062"/>
                </a:lnTo>
                <a:close/>
              </a:path>
              <a:path w="1875790" h="775970">
                <a:moveTo>
                  <a:pt x="407725" y="296103"/>
                </a:moveTo>
                <a:lnTo>
                  <a:pt x="400548" y="307548"/>
                </a:lnTo>
                <a:lnTo>
                  <a:pt x="400313" y="308036"/>
                </a:lnTo>
                <a:lnTo>
                  <a:pt x="391371" y="328533"/>
                </a:lnTo>
                <a:lnTo>
                  <a:pt x="389732" y="333893"/>
                </a:lnTo>
                <a:lnTo>
                  <a:pt x="400230" y="337095"/>
                </a:lnTo>
                <a:lnTo>
                  <a:pt x="401627" y="332528"/>
                </a:lnTo>
                <a:lnTo>
                  <a:pt x="396559" y="330335"/>
                </a:lnTo>
                <a:lnTo>
                  <a:pt x="402547" y="330335"/>
                </a:lnTo>
                <a:lnTo>
                  <a:pt x="410060" y="313138"/>
                </a:lnTo>
                <a:lnTo>
                  <a:pt x="405343" y="310228"/>
                </a:lnTo>
                <a:lnTo>
                  <a:pt x="411819" y="310228"/>
                </a:lnTo>
                <a:lnTo>
                  <a:pt x="417027" y="301924"/>
                </a:lnTo>
                <a:lnTo>
                  <a:pt x="407725" y="296103"/>
                </a:lnTo>
                <a:close/>
              </a:path>
              <a:path w="1875790" h="775970">
                <a:moveTo>
                  <a:pt x="396559" y="330335"/>
                </a:moveTo>
                <a:lnTo>
                  <a:pt x="401589" y="332528"/>
                </a:lnTo>
                <a:lnTo>
                  <a:pt x="401715" y="332238"/>
                </a:lnTo>
                <a:lnTo>
                  <a:pt x="401808" y="331937"/>
                </a:lnTo>
                <a:lnTo>
                  <a:pt x="396559" y="330335"/>
                </a:lnTo>
                <a:close/>
              </a:path>
              <a:path w="1875790" h="775970">
                <a:moveTo>
                  <a:pt x="401715" y="332238"/>
                </a:moveTo>
                <a:lnTo>
                  <a:pt x="401589" y="332528"/>
                </a:lnTo>
                <a:lnTo>
                  <a:pt x="401715" y="332238"/>
                </a:lnTo>
                <a:close/>
              </a:path>
              <a:path w="1875790" h="775970">
                <a:moveTo>
                  <a:pt x="402547" y="330335"/>
                </a:moveTo>
                <a:lnTo>
                  <a:pt x="396559" y="330335"/>
                </a:lnTo>
                <a:lnTo>
                  <a:pt x="401808" y="331937"/>
                </a:lnTo>
                <a:lnTo>
                  <a:pt x="401715" y="332238"/>
                </a:lnTo>
                <a:lnTo>
                  <a:pt x="402547" y="330335"/>
                </a:lnTo>
                <a:close/>
              </a:path>
              <a:path w="1875790" h="775970">
                <a:moveTo>
                  <a:pt x="405343" y="310228"/>
                </a:moveTo>
                <a:lnTo>
                  <a:pt x="409994" y="313138"/>
                </a:lnTo>
                <a:lnTo>
                  <a:pt x="410211" y="312793"/>
                </a:lnTo>
                <a:lnTo>
                  <a:pt x="410374" y="312420"/>
                </a:lnTo>
                <a:lnTo>
                  <a:pt x="405343" y="310228"/>
                </a:lnTo>
                <a:close/>
              </a:path>
              <a:path w="1875790" h="775970">
                <a:moveTo>
                  <a:pt x="410211" y="312793"/>
                </a:moveTo>
                <a:lnTo>
                  <a:pt x="409994" y="313138"/>
                </a:lnTo>
                <a:lnTo>
                  <a:pt x="410211" y="312793"/>
                </a:lnTo>
                <a:close/>
              </a:path>
              <a:path w="1875790" h="775970">
                <a:moveTo>
                  <a:pt x="411819" y="310228"/>
                </a:moveTo>
                <a:lnTo>
                  <a:pt x="405343" y="310228"/>
                </a:lnTo>
                <a:lnTo>
                  <a:pt x="410374" y="312420"/>
                </a:lnTo>
                <a:lnTo>
                  <a:pt x="410211" y="312793"/>
                </a:lnTo>
                <a:lnTo>
                  <a:pt x="411819" y="310228"/>
                </a:lnTo>
                <a:close/>
              </a:path>
              <a:path w="1875790" h="775970">
                <a:moveTo>
                  <a:pt x="454916" y="257090"/>
                </a:moveTo>
                <a:lnTo>
                  <a:pt x="421583" y="279248"/>
                </a:lnTo>
                <a:lnTo>
                  <a:pt x="419304" y="281859"/>
                </a:lnTo>
                <a:lnTo>
                  <a:pt x="427608" y="289029"/>
                </a:lnTo>
                <a:lnTo>
                  <a:pt x="429148" y="287250"/>
                </a:lnTo>
                <a:lnTo>
                  <a:pt x="425422" y="283172"/>
                </a:lnTo>
                <a:lnTo>
                  <a:pt x="433634" y="283172"/>
                </a:lnTo>
                <a:lnTo>
                  <a:pt x="443463" y="274351"/>
                </a:lnTo>
                <a:lnTo>
                  <a:pt x="443317" y="274351"/>
                </a:lnTo>
                <a:lnTo>
                  <a:pt x="440482" y="269658"/>
                </a:lnTo>
                <a:lnTo>
                  <a:pt x="451105" y="269658"/>
                </a:lnTo>
                <a:lnTo>
                  <a:pt x="452240" y="268973"/>
                </a:lnTo>
                <a:lnTo>
                  <a:pt x="451643" y="268973"/>
                </a:lnTo>
                <a:lnTo>
                  <a:pt x="450521" y="263607"/>
                </a:lnTo>
                <a:lnTo>
                  <a:pt x="456279" y="263607"/>
                </a:lnTo>
                <a:lnTo>
                  <a:pt x="454916" y="257090"/>
                </a:lnTo>
                <a:close/>
              </a:path>
              <a:path w="1875790" h="775970">
                <a:moveTo>
                  <a:pt x="425422" y="283172"/>
                </a:moveTo>
                <a:lnTo>
                  <a:pt x="429090" y="287250"/>
                </a:lnTo>
                <a:lnTo>
                  <a:pt x="429348" y="287019"/>
                </a:lnTo>
                <a:lnTo>
                  <a:pt x="429574" y="286757"/>
                </a:lnTo>
                <a:lnTo>
                  <a:pt x="425422" y="283172"/>
                </a:lnTo>
                <a:close/>
              </a:path>
              <a:path w="1875790" h="775970">
                <a:moveTo>
                  <a:pt x="429348" y="287019"/>
                </a:moveTo>
                <a:lnTo>
                  <a:pt x="429090" y="287250"/>
                </a:lnTo>
                <a:lnTo>
                  <a:pt x="429348" y="287019"/>
                </a:lnTo>
                <a:close/>
              </a:path>
              <a:path w="1875790" h="775970">
                <a:moveTo>
                  <a:pt x="433634" y="283172"/>
                </a:moveTo>
                <a:lnTo>
                  <a:pt x="425422" y="283172"/>
                </a:lnTo>
                <a:lnTo>
                  <a:pt x="429574" y="286757"/>
                </a:lnTo>
                <a:lnTo>
                  <a:pt x="429348" y="287019"/>
                </a:lnTo>
                <a:lnTo>
                  <a:pt x="433634" y="283172"/>
                </a:lnTo>
                <a:close/>
              </a:path>
              <a:path w="1875790" h="775970">
                <a:moveTo>
                  <a:pt x="440482" y="269658"/>
                </a:moveTo>
                <a:lnTo>
                  <a:pt x="443317" y="274351"/>
                </a:lnTo>
                <a:lnTo>
                  <a:pt x="443762" y="274083"/>
                </a:lnTo>
                <a:lnTo>
                  <a:pt x="444149" y="273735"/>
                </a:lnTo>
                <a:lnTo>
                  <a:pt x="440482" y="269658"/>
                </a:lnTo>
                <a:close/>
              </a:path>
              <a:path w="1875790" h="775970">
                <a:moveTo>
                  <a:pt x="443762" y="274083"/>
                </a:moveTo>
                <a:lnTo>
                  <a:pt x="443317" y="274351"/>
                </a:lnTo>
                <a:lnTo>
                  <a:pt x="443463" y="274351"/>
                </a:lnTo>
                <a:lnTo>
                  <a:pt x="443762" y="274083"/>
                </a:lnTo>
                <a:close/>
              </a:path>
              <a:path w="1875790" h="775970">
                <a:moveTo>
                  <a:pt x="451105" y="269658"/>
                </a:moveTo>
                <a:lnTo>
                  <a:pt x="440482" y="269658"/>
                </a:lnTo>
                <a:lnTo>
                  <a:pt x="444149" y="273735"/>
                </a:lnTo>
                <a:lnTo>
                  <a:pt x="443762" y="274083"/>
                </a:lnTo>
                <a:lnTo>
                  <a:pt x="451105" y="269658"/>
                </a:lnTo>
                <a:close/>
              </a:path>
              <a:path w="1875790" h="775970">
                <a:moveTo>
                  <a:pt x="450521" y="263607"/>
                </a:moveTo>
                <a:lnTo>
                  <a:pt x="451643" y="268973"/>
                </a:lnTo>
                <a:lnTo>
                  <a:pt x="452557" y="268783"/>
                </a:lnTo>
                <a:lnTo>
                  <a:pt x="453356" y="268301"/>
                </a:lnTo>
                <a:lnTo>
                  <a:pt x="450521" y="263607"/>
                </a:lnTo>
                <a:close/>
              </a:path>
              <a:path w="1875790" h="775970">
                <a:moveTo>
                  <a:pt x="452557" y="268783"/>
                </a:moveTo>
                <a:lnTo>
                  <a:pt x="451643" y="268973"/>
                </a:lnTo>
                <a:lnTo>
                  <a:pt x="452240" y="268973"/>
                </a:lnTo>
                <a:lnTo>
                  <a:pt x="452557" y="268783"/>
                </a:lnTo>
                <a:close/>
              </a:path>
              <a:path w="1875790" h="775970">
                <a:moveTo>
                  <a:pt x="456279" y="263607"/>
                </a:moveTo>
                <a:lnTo>
                  <a:pt x="450521" y="263607"/>
                </a:lnTo>
                <a:lnTo>
                  <a:pt x="453356" y="268301"/>
                </a:lnTo>
                <a:lnTo>
                  <a:pt x="452557" y="268783"/>
                </a:lnTo>
                <a:lnTo>
                  <a:pt x="457160" y="267823"/>
                </a:lnTo>
                <a:lnTo>
                  <a:pt x="456279" y="263607"/>
                </a:lnTo>
                <a:close/>
              </a:path>
              <a:path w="1875790" h="775970">
                <a:moveTo>
                  <a:pt x="491334" y="305186"/>
                </a:moveTo>
                <a:lnTo>
                  <a:pt x="485659" y="305186"/>
                </a:lnTo>
                <a:lnTo>
                  <a:pt x="480499" y="307053"/>
                </a:lnTo>
                <a:lnTo>
                  <a:pt x="481114" y="309445"/>
                </a:lnTo>
                <a:lnTo>
                  <a:pt x="491722" y="306630"/>
                </a:lnTo>
                <a:lnTo>
                  <a:pt x="491334" y="305186"/>
                </a:lnTo>
                <a:close/>
              </a:path>
              <a:path w="1875790" h="775970">
                <a:moveTo>
                  <a:pt x="480417" y="306827"/>
                </a:moveTo>
                <a:lnTo>
                  <a:pt x="480477" y="307053"/>
                </a:lnTo>
                <a:lnTo>
                  <a:pt x="480417" y="306827"/>
                </a:lnTo>
                <a:close/>
              </a:path>
              <a:path w="1875790" h="775970">
                <a:moveTo>
                  <a:pt x="485659" y="305186"/>
                </a:moveTo>
                <a:lnTo>
                  <a:pt x="480355" y="306594"/>
                </a:lnTo>
                <a:lnTo>
                  <a:pt x="480499" y="307053"/>
                </a:lnTo>
                <a:lnTo>
                  <a:pt x="485659" y="305186"/>
                </a:lnTo>
                <a:close/>
              </a:path>
              <a:path w="1875790" h="775970">
                <a:moveTo>
                  <a:pt x="483967" y="284431"/>
                </a:moveTo>
                <a:lnTo>
                  <a:pt x="478130" y="284431"/>
                </a:lnTo>
                <a:lnTo>
                  <a:pt x="473284" y="287005"/>
                </a:lnTo>
                <a:lnTo>
                  <a:pt x="480417" y="306827"/>
                </a:lnTo>
                <a:lnTo>
                  <a:pt x="480355" y="306594"/>
                </a:lnTo>
                <a:lnTo>
                  <a:pt x="485659" y="305186"/>
                </a:lnTo>
                <a:lnTo>
                  <a:pt x="491334" y="305186"/>
                </a:lnTo>
                <a:lnTo>
                  <a:pt x="490874" y="303470"/>
                </a:lnTo>
                <a:lnTo>
                  <a:pt x="483967" y="284431"/>
                </a:lnTo>
                <a:close/>
              </a:path>
              <a:path w="1875790" h="775970">
                <a:moveTo>
                  <a:pt x="473102" y="286662"/>
                </a:moveTo>
                <a:lnTo>
                  <a:pt x="473226" y="287005"/>
                </a:lnTo>
                <a:lnTo>
                  <a:pt x="473102" y="286662"/>
                </a:lnTo>
                <a:close/>
              </a:path>
              <a:path w="1875790" h="775970">
                <a:moveTo>
                  <a:pt x="478130" y="284431"/>
                </a:moveTo>
                <a:lnTo>
                  <a:pt x="472970" y="286298"/>
                </a:lnTo>
                <a:lnTo>
                  <a:pt x="473102" y="286662"/>
                </a:lnTo>
                <a:lnTo>
                  <a:pt x="473284" y="287005"/>
                </a:lnTo>
                <a:lnTo>
                  <a:pt x="478130" y="284431"/>
                </a:lnTo>
                <a:close/>
              </a:path>
              <a:path w="1875790" h="775970">
                <a:moveTo>
                  <a:pt x="467275" y="275722"/>
                </a:moveTo>
                <a:lnTo>
                  <a:pt x="473102" y="286662"/>
                </a:lnTo>
                <a:lnTo>
                  <a:pt x="472970" y="286298"/>
                </a:lnTo>
                <a:lnTo>
                  <a:pt x="478130" y="284431"/>
                </a:lnTo>
                <a:lnTo>
                  <a:pt x="483967" y="284431"/>
                </a:lnTo>
                <a:lnTo>
                  <a:pt x="483201" y="282320"/>
                </a:lnTo>
                <a:lnTo>
                  <a:pt x="482975" y="281856"/>
                </a:lnTo>
                <a:lnTo>
                  <a:pt x="479939" y="276157"/>
                </a:lnTo>
                <a:lnTo>
                  <a:pt x="467637" y="276157"/>
                </a:lnTo>
                <a:lnTo>
                  <a:pt x="467275" y="275722"/>
                </a:lnTo>
                <a:close/>
              </a:path>
              <a:path w="1875790" h="775970">
                <a:moveTo>
                  <a:pt x="471855" y="272649"/>
                </a:moveTo>
                <a:lnTo>
                  <a:pt x="467009" y="275223"/>
                </a:lnTo>
                <a:lnTo>
                  <a:pt x="467275" y="275722"/>
                </a:lnTo>
                <a:lnTo>
                  <a:pt x="467637" y="276157"/>
                </a:lnTo>
                <a:lnTo>
                  <a:pt x="471855" y="272649"/>
                </a:lnTo>
                <a:close/>
              </a:path>
              <a:path w="1875790" h="775970">
                <a:moveTo>
                  <a:pt x="478071" y="272649"/>
                </a:moveTo>
                <a:lnTo>
                  <a:pt x="471855" y="272649"/>
                </a:lnTo>
                <a:lnTo>
                  <a:pt x="467637" y="276157"/>
                </a:lnTo>
                <a:lnTo>
                  <a:pt x="479939" y="276157"/>
                </a:lnTo>
                <a:lnTo>
                  <a:pt x="478071" y="272649"/>
                </a:lnTo>
                <a:close/>
              </a:path>
              <a:path w="1875790" h="775970">
                <a:moveTo>
                  <a:pt x="474667" y="267455"/>
                </a:moveTo>
                <a:lnTo>
                  <a:pt x="466232" y="274471"/>
                </a:lnTo>
                <a:lnTo>
                  <a:pt x="467275" y="275722"/>
                </a:lnTo>
                <a:lnTo>
                  <a:pt x="467009" y="275223"/>
                </a:lnTo>
                <a:lnTo>
                  <a:pt x="471855" y="272649"/>
                </a:lnTo>
                <a:lnTo>
                  <a:pt x="478071" y="272649"/>
                </a:lnTo>
                <a:lnTo>
                  <a:pt x="476523" y="269742"/>
                </a:lnTo>
                <a:lnTo>
                  <a:pt x="476314" y="269431"/>
                </a:lnTo>
                <a:lnTo>
                  <a:pt x="474667" y="267455"/>
                </a:lnTo>
                <a:close/>
              </a:path>
              <a:path w="1875790" h="775970">
                <a:moveTo>
                  <a:pt x="500046" y="338209"/>
                </a:moveTo>
                <a:lnTo>
                  <a:pt x="494444" y="338209"/>
                </a:lnTo>
                <a:lnTo>
                  <a:pt x="489139" y="339616"/>
                </a:lnTo>
                <a:lnTo>
                  <a:pt x="494640" y="365650"/>
                </a:lnTo>
                <a:lnTo>
                  <a:pt x="505379" y="363383"/>
                </a:lnTo>
                <a:lnTo>
                  <a:pt x="500046" y="338209"/>
                </a:lnTo>
                <a:close/>
              </a:path>
              <a:path w="1875790" h="775970">
                <a:moveTo>
                  <a:pt x="489103" y="339480"/>
                </a:moveTo>
                <a:lnTo>
                  <a:pt x="489132" y="339616"/>
                </a:lnTo>
                <a:lnTo>
                  <a:pt x="489103" y="339480"/>
                </a:lnTo>
                <a:close/>
              </a:path>
              <a:path w="1875790" h="775970">
                <a:moveTo>
                  <a:pt x="494444" y="338209"/>
                </a:moveTo>
                <a:lnTo>
                  <a:pt x="489074" y="339342"/>
                </a:lnTo>
                <a:lnTo>
                  <a:pt x="489139" y="339616"/>
                </a:lnTo>
                <a:lnTo>
                  <a:pt x="494444" y="338209"/>
                </a:lnTo>
                <a:close/>
              </a:path>
              <a:path w="1875790" h="775970">
                <a:moveTo>
                  <a:pt x="496232" y="323583"/>
                </a:moveTo>
                <a:lnTo>
                  <a:pt x="485623" y="326399"/>
                </a:lnTo>
                <a:lnTo>
                  <a:pt x="489103" y="339480"/>
                </a:lnTo>
                <a:lnTo>
                  <a:pt x="489074" y="339342"/>
                </a:lnTo>
                <a:lnTo>
                  <a:pt x="494444" y="338209"/>
                </a:lnTo>
                <a:lnTo>
                  <a:pt x="500046" y="338209"/>
                </a:lnTo>
                <a:lnTo>
                  <a:pt x="499748" y="336801"/>
                </a:lnTo>
                <a:lnTo>
                  <a:pt x="496232" y="323583"/>
                </a:lnTo>
                <a:close/>
              </a:path>
              <a:path w="1875790" h="775970">
                <a:moveTo>
                  <a:pt x="509010" y="380546"/>
                </a:moveTo>
                <a:lnTo>
                  <a:pt x="498270" y="382813"/>
                </a:lnTo>
                <a:lnTo>
                  <a:pt x="500368" y="392730"/>
                </a:lnTo>
                <a:lnTo>
                  <a:pt x="506427" y="422508"/>
                </a:lnTo>
                <a:lnTo>
                  <a:pt x="517184" y="420324"/>
                </a:lnTo>
                <a:lnTo>
                  <a:pt x="511108" y="390463"/>
                </a:lnTo>
                <a:lnTo>
                  <a:pt x="509010" y="380546"/>
                </a:lnTo>
                <a:close/>
              </a:path>
              <a:path w="1875790" h="775970">
                <a:moveTo>
                  <a:pt x="520682" y="437514"/>
                </a:moveTo>
                <a:lnTo>
                  <a:pt x="509925" y="439698"/>
                </a:lnTo>
                <a:lnTo>
                  <a:pt x="518014" y="479450"/>
                </a:lnTo>
                <a:lnTo>
                  <a:pt x="528771" y="477266"/>
                </a:lnTo>
                <a:lnTo>
                  <a:pt x="520682" y="437514"/>
                </a:lnTo>
                <a:close/>
              </a:path>
              <a:path w="1875790" h="775970">
                <a:moveTo>
                  <a:pt x="532268" y="494457"/>
                </a:moveTo>
                <a:lnTo>
                  <a:pt x="521512" y="496640"/>
                </a:lnTo>
                <a:lnTo>
                  <a:pt x="525566" y="516470"/>
                </a:lnTo>
                <a:lnTo>
                  <a:pt x="531356" y="536422"/>
                </a:lnTo>
                <a:lnTo>
                  <a:pt x="541898" y="533370"/>
                </a:lnTo>
                <a:lnTo>
                  <a:pt x="536551" y="514944"/>
                </a:lnTo>
                <a:lnTo>
                  <a:pt x="530837" y="514944"/>
                </a:lnTo>
                <a:lnTo>
                  <a:pt x="536108" y="513418"/>
                </a:lnTo>
                <a:lnTo>
                  <a:pt x="532268" y="494457"/>
                </a:lnTo>
                <a:close/>
              </a:path>
              <a:path w="1875790" h="775970">
                <a:moveTo>
                  <a:pt x="536108" y="513418"/>
                </a:moveTo>
                <a:lnTo>
                  <a:pt x="530837" y="514944"/>
                </a:lnTo>
                <a:lnTo>
                  <a:pt x="536215" y="513852"/>
                </a:lnTo>
                <a:lnTo>
                  <a:pt x="536108" y="513418"/>
                </a:lnTo>
                <a:close/>
              </a:path>
              <a:path w="1875790" h="775970">
                <a:moveTo>
                  <a:pt x="536170" y="513633"/>
                </a:moveTo>
                <a:lnTo>
                  <a:pt x="536215" y="513852"/>
                </a:lnTo>
                <a:lnTo>
                  <a:pt x="530837" y="514944"/>
                </a:lnTo>
                <a:lnTo>
                  <a:pt x="536551" y="514944"/>
                </a:lnTo>
                <a:lnTo>
                  <a:pt x="536170" y="513633"/>
                </a:lnTo>
                <a:close/>
              </a:path>
              <a:path w="1875790" h="775970">
                <a:moveTo>
                  <a:pt x="536127" y="513418"/>
                </a:moveTo>
                <a:lnTo>
                  <a:pt x="536170" y="513633"/>
                </a:lnTo>
                <a:lnTo>
                  <a:pt x="536127" y="513418"/>
                </a:lnTo>
                <a:close/>
              </a:path>
              <a:path w="1875790" h="775970">
                <a:moveTo>
                  <a:pt x="547919" y="549058"/>
                </a:moveTo>
                <a:lnTo>
                  <a:pt x="537858" y="553440"/>
                </a:lnTo>
                <a:lnTo>
                  <a:pt x="539794" y="557875"/>
                </a:lnTo>
                <a:lnTo>
                  <a:pt x="540078" y="558352"/>
                </a:lnTo>
                <a:lnTo>
                  <a:pt x="546094" y="565656"/>
                </a:lnTo>
                <a:lnTo>
                  <a:pt x="546932" y="566230"/>
                </a:lnTo>
                <a:lnTo>
                  <a:pt x="553032" y="568247"/>
                </a:lnTo>
                <a:lnTo>
                  <a:pt x="554340" y="568187"/>
                </a:lnTo>
                <a:lnTo>
                  <a:pt x="560179" y="565636"/>
                </a:lnTo>
                <a:lnTo>
                  <a:pt x="560850" y="565133"/>
                </a:lnTo>
                <a:lnTo>
                  <a:pt x="562966" y="562603"/>
                </a:lnTo>
                <a:lnTo>
                  <a:pt x="553426" y="562603"/>
                </a:lnTo>
                <a:lnTo>
                  <a:pt x="552880" y="561358"/>
                </a:lnTo>
                <a:lnTo>
                  <a:pt x="549661" y="561358"/>
                </a:lnTo>
                <a:lnTo>
                  <a:pt x="551386" y="556154"/>
                </a:lnTo>
                <a:lnTo>
                  <a:pt x="552482" y="556154"/>
                </a:lnTo>
                <a:lnTo>
                  <a:pt x="551748" y="555263"/>
                </a:lnTo>
                <a:lnTo>
                  <a:pt x="544641" y="555263"/>
                </a:lnTo>
                <a:lnTo>
                  <a:pt x="548880" y="551780"/>
                </a:lnTo>
                <a:lnTo>
                  <a:pt x="549108" y="551780"/>
                </a:lnTo>
                <a:lnTo>
                  <a:pt x="547919" y="549058"/>
                </a:lnTo>
                <a:close/>
              </a:path>
              <a:path w="1875790" h="775970">
                <a:moveTo>
                  <a:pt x="553695" y="558043"/>
                </a:moveTo>
                <a:lnTo>
                  <a:pt x="552217" y="559258"/>
                </a:lnTo>
                <a:lnTo>
                  <a:pt x="552123" y="559628"/>
                </a:lnTo>
                <a:lnTo>
                  <a:pt x="553426" y="562603"/>
                </a:lnTo>
                <a:lnTo>
                  <a:pt x="554668" y="558855"/>
                </a:lnTo>
                <a:lnTo>
                  <a:pt x="553695" y="558043"/>
                </a:lnTo>
                <a:close/>
              </a:path>
              <a:path w="1875790" h="775970">
                <a:moveTo>
                  <a:pt x="554668" y="558855"/>
                </a:moveTo>
                <a:lnTo>
                  <a:pt x="553426" y="562603"/>
                </a:lnTo>
                <a:lnTo>
                  <a:pt x="562966" y="562603"/>
                </a:lnTo>
                <a:lnTo>
                  <a:pt x="564341" y="560959"/>
                </a:lnTo>
                <a:lnTo>
                  <a:pt x="557190" y="560959"/>
                </a:lnTo>
                <a:lnTo>
                  <a:pt x="554668" y="558855"/>
                </a:lnTo>
                <a:close/>
              </a:path>
              <a:path w="1875790" h="775970">
                <a:moveTo>
                  <a:pt x="551386" y="556154"/>
                </a:moveTo>
                <a:lnTo>
                  <a:pt x="549661" y="561358"/>
                </a:lnTo>
                <a:lnTo>
                  <a:pt x="552029" y="559412"/>
                </a:lnTo>
                <a:lnTo>
                  <a:pt x="551227" y="557581"/>
                </a:lnTo>
                <a:lnTo>
                  <a:pt x="552908" y="556846"/>
                </a:lnTo>
                <a:lnTo>
                  <a:pt x="552892" y="556652"/>
                </a:lnTo>
                <a:lnTo>
                  <a:pt x="551386" y="556154"/>
                </a:lnTo>
                <a:close/>
              </a:path>
              <a:path w="1875790" h="775970">
                <a:moveTo>
                  <a:pt x="552029" y="559412"/>
                </a:moveTo>
                <a:lnTo>
                  <a:pt x="549661" y="561358"/>
                </a:lnTo>
                <a:lnTo>
                  <a:pt x="552880" y="561358"/>
                </a:lnTo>
                <a:lnTo>
                  <a:pt x="552029" y="559412"/>
                </a:lnTo>
                <a:close/>
              </a:path>
              <a:path w="1875790" h="775970">
                <a:moveTo>
                  <a:pt x="554991" y="555936"/>
                </a:moveTo>
                <a:lnTo>
                  <a:pt x="553805" y="556456"/>
                </a:lnTo>
                <a:lnTo>
                  <a:pt x="553479" y="556846"/>
                </a:lnTo>
                <a:lnTo>
                  <a:pt x="555151" y="557399"/>
                </a:lnTo>
                <a:lnTo>
                  <a:pt x="554668" y="558855"/>
                </a:lnTo>
                <a:lnTo>
                  <a:pt x="557190" y="560959"/>
                </a:lnTo>
                <a:lnTo>
                  <a:pt x="554991" y="555936"/>
                </a:lnTo>
                <a:close/>
              </a:path>
              <a:path w="1875790" h="775970">
                <a:moveTo>
                  <a:pt x="559888" y="555936"/>
                </a:moveTo>
                <a:lnTo>
                  <a:pt x="554991" y="555936"/>
                </a:lnTo>
                <a:lnTo>
                  <a:pt x="557190" y="560959"/>
                </a:lnTo>
                <a:lnTo>
                  <a:pt x="564341" y="560959"/>
                </a:lnTo>
                <a:lnTo>
                  <a:pt x="565453" y="559628"/>
                </a:lnTo>
                <a:lnTo>
                  <a:pt x="565693" y="559258"/>
                </a:lnTo>
                <a:lnTo>
                  <a:pt x="567061" y="556456"/>
                </a:lnTo>
                <a:lnTo>
                  <a:pt x="560951" y="556454"/>
                </a:lnTo>
                <a:lnTo>
                  <a:pt x="559888" y="555936"/>
                </a:lnTo>
                <a:close/>
              </a:path>
              <a:path w="1875790" h="775970">
                <a:moveTo>
                  <a:pt x="553014" y="556800"/>
                </a:moveTo>
                <a:lnTo>
                  <a:pt x="551227" y="557581"/>
                </a:lnTo>
                <a:lnTo>
                  <a:pt x="552029" y="559412"/>
                </a:lnTo>
                <a:lnTo>
                  <a:pt x="553695" y="558043"/>
                </a:lnTo>
                <a:lnTo>
                  <a:pt x="552978" y="557445"/>
                </a:lnTo>
                <a:lnTo>
                  <a:pt x="553263" y="557103"/>
                </a:lnTo>
                <a:lnTo>
                  <a:pt x="553014" y="556800"/>
                </a:lnTo>
                <a:close/>
              </a:path>
              <a:path w="1875790" h="775970">
                <a:moveTo>
                  <a:pt x="553479" y="556846"/>
                </a:moveTo>
                <a:lnTo>
                  <a:pt x="553263" y="557103"/>
                </a:lnTo>
                <a:lnTo>
                  <a:pt x="553899" y="557875"/>
                </a:lnTo>
                <a:lnTo>
                  <a:pt x="553695" y="558043"/>
                </a:lnTo>
                <a:lnTo>
                  <a:pt x="554668" y="558855"/>
                </a:lnTo>
                <a:lnTo>
                  <a:pt x="555151" y="557399"/>
                </a:lnTo>
                <a:lnTo>
                  <a:pt x="553479" y="556846"/>
                </a:lnTo>
                <a:close/>
              </a:path>
              <a:path w="1875790" h="775970">
                <a:moveTo>
                  <a:pt x="553263" y="557103"/>
                </a:moveTo>
                <a:lnTo>
                  <a:pt x="552978" y="557445"/>
                </a:lnTo>
                <a:lnTo>
                  <a:pt x="553695" y="558043"/>
                </a:lnTo>
                <a:lnTo>
                  <a:pt x="553899" y="557875"/>
                </a:lnTo>
                <a:lnTo>
                  <a:pt x="553263" y="557103"/>
                </a:lnTo>
                <a:close/>
              </a:path>
              <a:path w="1875790" h="775970">
                <a:moveTo>
                  <a:pt x="553154" y="556739"/>
                </a:moveTo>
                <a:lnTo>
                  <a:pt x="553263" y="557103"/>
                </a:lnTo>
                <a:lnTo>
                  <a:pt x="553479" y="556846"/>
                </a:lnTo>
                <a:lnTo>
                  <a:pt x="553154" y="556739"/>
                </a:lnTo>
                <a:close/>
              </a:path>
              <a:path w="1875790" h="775970">
                <a:moveTo>
                  <a:pt x="553807" y="556454"/>
                </a:moveTo>
                <a:lnTo>
                  <a:pt x="553154" y="556739"/>
                </a:lnTo>
                <a:lnTo>
                  <a:pt x="553479" y="556846"/>
                </a:lnTo>
                <a:lnTo>
                  <a:pt x="553807" y="556454"/>
                </a:lnTo>
                <a:close/>
              </a:path>
              <a:path w="1875790" h="775970">
                <a:moveTo>
                  <a:pt x="552892" y="556652"/>
                </a:moveTo>
                <a:lnTo>
                  <a:pt x="553014" y="556800"/>
                </a:lnTo>
                <a:lnTo>
                  <a:pt x="553154" y="556739"/>
                </a:lnTo>
                <a:lnTo>
                  <a:pt x="552892" y="556652"/>
                </a:lnTo>
                <a:close/>
              </a:path>
              <a:path w="1875790" h="775970">
                <a:moveTo>
                  <a:pt x="552482" y="556154"/>
                </a:moveTo>
                <a:lnTo>
                  <a:pt x="551386" y="556154"/>
                </a:lnTo>
                <a:lnTo>
                  <a:pt x="552892" y="556652"/>
                </a:lnTo>
                <a:lnTo>
                  <a:pt x="552482" y="556154"/>
                </a:lnTo>
                <a:close/>
              </a:path>
              <a:path w="1875790" h="775970">
                <a:moveTo>
                  <a:pt x="556743" y="552942"/>
                </a:moveTo>
                <a:lnTo>
                  <a:pt x="556315" y="553454"/>
                </a:lnTo>
                <a:lnTo>
                  <a:pt x="556022" y="554054"/>
                </a:lnTo>
                <a:lnTo>
                  <a:pt x="560955" y="556456"/>
                </a:lnTo>
                <a:lnTo>
                  <a:pt x="556743" y="552942"/>
                </a:lnTo>
                <a:close/>
              </a:path>
              <a:path w="1875790" h="775970">
                <a:moveTo>
                  <a:pt x="568776" y="552942"/>
                </a:moveTo>
                <a:lnTo>
                  <a:pt x="556743" y="552942"/>
                </a:lnTo>
                <a:lnTo>
                  <a:pt x="560955" y="556456"/>
                </a:lnTo>
                <a:lnTo>
                  <a:pt x="567062" y="556454"/>
                </a:lnTo>
                <a:lnTo>
                  <a:pt x="568776" y="552942"/>
                </a:lnTo>
                <a:close/>
              </a:path>
              <a:path w="1875790" h="775970">
                <a:moveTo>
                  <a:pt x="556315" y="553454"/>
                </a:moveTo>
                <a:lnTo>
                  <a:pt x="553807" y="556454"/>
                </a:lnTo>
                <a:lnTo>
                  <a:pt x="554991" y="555936"/>
                </a:lnTo>
                <a:lnTo>
                  <a:pt x="559888" y="555936"/>
                </a:lnTo>
                <a:lnTo>
                  <a:pt x="556022" y="554054"/>
                </a:lnTo>
                <a:lnTo>
                  <a:pt x="556315" y="553454"/>
                </a:lnTo>
                <a:close/>
              </a:path>
              <a:path w="1875790" h="775970">
                <a:moveTo>
                  <a:pt x="548880" y="551780"/>
                </a:moveTo>
                <a:lnTo>
                  <a:pt x="544641" y="555263"/>
                </a:lnTo>
                <a:lnTo>
                  <a:pt x="549672" y="553072"/>
                </a:lnTo>
                <a:lnTo>
                  <a:pt x="549366" y="552371"/>
                </a:lnTo>
                <a:lnTo>
                  <a:pt x="548880" y="551780"/>
                </a:lnTo>
                <a:close/>
              </a:path>
              <a:path w="1875790" h="775970">
                <a:moveTo>
                  <a:pt x="549366" y="552371"/>
                </a:moveTo>
                <a:lnTo>
                  <a:pt x="549672" y="553072"/>
                </a:lnTo>
                <a:lnTo>
                  <a:pt x="544641" y="555263"/>
                </a:lnTo>
                <a:lnTo>
                  <a:pt x="551748" y="555263"/>
                </a:lnTo>
                <a:lnTo>
                  <a:pt x="549366" y="552371"/>
                </a:lnTo>
                <a:close/>
              </a:path>
              <a:path w="1875790" h="775970">
                <a:moveTo>
                  <a:pt x="560876" y="544110"/>
                </a:moveTo>
                <a:lnTo>
                  <a:pt x="556315" y="553454"/>
                </a:lnTo>
                <a:lnTo>
                  <a:pt x="556743" y="552942"/>
                </a:lnTo>
                <a:lnTo>
                  <a:pt x="568776" y="552942"/>
                </a:lnTo>
                <a:lnTo>
                  <a:pt x="571019" y="548347"/>
                </a:lnTo>
                <a:lnTo>
                  <a:pt x="571192" y="547874"/>
                </a:lnTo>
                <a:lnTo>
                  <a:pt x="571749" y="546172"/>
                </a:lnTo>
                <a:lnTo>
                  <a:pt x="565975" y="546172"/>
                </a:lnTo>
                <a:lnTo>
                  <a:pt x="560758" y="544469"/>
                </a:lnTo>
                <a:lnTo>
                  <a:pt x="560876" y="544110"/>
                </a:lnTo>
                <a:close/>
              </a:path>
              <a:path w="1875790" h="775970">
                <a:moveTo>
                  <a:pt x="549108" y="551780"/>
                </a:moveTo>
                <a:lnTo>
                  <a:pt x="548880" y="551780"/>
                </a:lnTo>
                <a:lnTo>
                  <a:pt x="549366" y="552371"/>
                </a:lnTo>
                <a:lnTo>
                  <a:pt x="549108" y="551780"/>
                </a:lnTo>
                <a:close/>
              </a:path>
              <a:path w="1875790" h="775970">
                <a:moveTo>
                  <a:pt x="561042" y="543769"/>
                </a:moveTo>
                <a:lnTo>
                  <a:pt x="560876" y="544110"/>
                </a:lnTo>
                <a:lnTo>
                  <a:pt x="560758" y="544469"/>
                </a:lnTo>
                <a:lnTo>
                  <a:pt x="565975" y="546172"/>
                </a:lnTo>
                <a:lnTo>
                  <a:pt x="561042" y="543769"/>
                </a:lnTo>
                <a:close/>
              </a:path>
              <a:path w="1875790" h="775970">
                <a:moveTo>
                  <a:pt x="568028" y="543769"/>
                </a:moveTo>
                <a:lnTo>
                  <a:pt x="561042" y="543769"/>
                </a:lnTo>
                <a:lnTo>
                  <a:pt x="565975" y="546172"/>
                </a:lnTo>
                <a:lnTo>
                  <a:pt x="571749" y="546172"/>
                </a:lnTo>
                <a:lnTo>
                  <a:pt x="572100" y="545098"/>
                </a:lnTo>
                <a:lnTo>
                  <a:pt x="568028" y="543769"/>
                </a:lnTo>
                <a:close/>
              </a:path>
              <a:path w="1875790" h="775970">
                <a:moveTo>
                  <a:pt x="561666" y="541693"/>
                </a:moveTo>
                <a:lnTo>
                  <a:pt x="560876" y="544110"/>
                </a:lnTo>
                <a:lnTo>
                  <a:pt x="561042" y="543769"/>
                </a:lnTo>
                <a:lnTo>
                  <a:pt x="568028" y="543769"/>
                </a:lnTo>
                <a:lnTo>
                  <a:pt x="561666" y="541693"/>
                </a:lnTo>
                <a:close/>
              </a:path>
              <a:path w="1875790" h="775970">
                <a:moveTo>
                  <a:pt x="575668" y="489158"/>
                </a:moveTo>
                <a:lnTo>
                  <a:pt x="566977" y="525440"/>
                </a:lnTo>
                <a:lnTo>
                  <a:pt x="577653" y="527991"/>
                </a:lnTo>
                <a:lnTo>
                  <a:pt x="586423" y="491354"/>
                </a:lnTo>
                <a:lnTo>
                  <a:pt x="586624" y="490315"/>
                </a:lnTo>
                <a:lnTo>
                  <a:pt x="581034" y="490315"/>
                </a:lnTo>
                <a:lnTo>
                  <a:pt x="575645" y="489277"/>
                </a:lnTo>
                <a:close/>
              </a:path>
              <a:path w="1875790" h="775970">
                <a:moveTo>
                  <a:pt x="575697" y="489040"/>
                </a:moveTo>
                <a:lnTo>
                  <a:pt x="575645" y="489277"/>
                </a:lnTo>
                <a:lnTo>
                  <a:pt x="581034" y="490315"/>
                </a:lnTo>
                <a:lnTo>
                  <a:pt x="575697" y="489040"/>
                </a:lnTo>
                <a:close/>
              </a:path>
              <a:path w="1875790" h="775970">
                <a:moveTo>
                  <a:pt x="586870" y="489040"/>
                </a:moveTo>
                <a:lnTo>
                  <a:pt x="575697" y="489040"/>
                </a:lnTo>
                <a:lnTo>
                  <a:pt x="581034" y="490315"/>
                </a:lnTo>
                <a:lnTo>
                  <a:pt x="586624" y="490315"/>
                </a:lnTo>
                <a:lnTo>
                  <a:pt x="586870" y="489040"/>
                </a:lnTo>
                <a:close/>
              </a:path>
              <a:path w="1875790" h="775970">
                <a:moveTo>
                  <a:pt x="576240" y="486196"/>
                </a:moveTo>
                <a:lnTo>
                  <a:pt x="575668" y="489158"/>
                </a:lnTo>
                <a:lnTo>
                  <a:pt x="586870" y="489040"/>
                </a:lnTo>
                <a:lnTo>
                  <a:pt x="587018" y="488272"/>
                </a:lnTo>
                <a:lnTo>
                  <a:pt x="576240" y="486196"/>
                </a:lnTo>
                <a:close/>
              </a:path>
              <a:path w="1875790" h="775970">
                <a:moveTo>
                  <a:pt x="587258" y="429141"/>
                </a:moveTo>
                <a:lnTo>
                  <a:pt x="579566" y="468972"/>
                </a:lnTo>
                <a:lnTo>
                  <a:pt x="590344" y="471048"/>
                </a:lnTo>
                <a:lnTo>
                  <a:pt x="598036" y="431217"/>
                </a:lnTo>
                <a:lnTo>
                  <a:pt x="587258" y="429141"/>
                </a:lnTo>
                <a:close/>
              </a:path>
              <a:path w="1875790" h="775970">
                <a:moveTo>
                  <a:pt x="598275" y="372086"/>
                </a:moveTo>
                <a:lnTo>
                  <a:pt x="590584" y="411916"/>
                </a:lnTo>
                <a:lnTo>
                  <a:pt x="601362" y="413993"/>
                </a:lnTo>
                <a:lnTo>
                  <a:pt x="609052" y="374162"/>
                </a:lnTo>
                <a:lnTo>
                  <a:pt x="598275" y="372086"/>
                </a:lnTo>
                <a:close/>
              </a:path>
              <a:path w="1875790" h="775970">
                <a:moveTo>
                  <a:pt x="609291" y="315030"/>
                </a:moveTo>
                <a:lnTo>
                  <a:pt x="601600" y="354861"/>
                </a:lnTo>
                <a:lnTo>
                  <a:pt x="612378" y="356937"/>
                </a:lnTo>
                <a:lnTo>
                  <a:pt x="620069" y="317106"/>
                </a:lnTo>
                <a:lnTo>
                  <a:pt x="609291" y="315030"/>
                </a:lnTo>
                <a:close/>
              </a:path>
              <a:path w="1875790" h="775970">
                <a:moveTo>
                  <a:pt x="625942" y="258441"/>
                </a:moveTo>
                <a:lnTo>
                  <a:pt x="619697" y="274808"/>
                </a:lnTo>
                <a:lnTo>
                  <a:pt x="613722" y="297693"/>
                </a:lnTo>
                <a:lnTo>
                  <a:pt x="624343" y="300459"/>
                </a:lnTo>
                <a:lnTo>
                  <a:pt x="630118" y="278341"/>
                </a:lnTo>
                <a:lnTo>
                  <a:pt x="624957" y="276385"/>
                </a:lnTo>
                <a:lnTo>
                  <a:pt x="630832" y="276385"/>
                </a:lnTo>
                <a:lnTo>
                  <a:pt x="636196" y="262351"/>
                </a:lnTo>
                <a:lnTo>
                  <a:pt x="625942" y="258441"/>
                </a:lnTo>
                <a:close/>
              </a:path>
              <a:path w="1875790" h="775970">
                <a:moveTo>
                  <a:pt x="624957" y="276385"/>
                </a:moveTo>
                <a:lnTo>
                  <a:pt x="630084" y="278341"/>
                </a:lnTo>
                <a:lnTo>
                  <a:pt x="630191" y="278060"/>
                </a:lnTo>
                <a:lnTo>
                  <a:pt x="630267" y="277768"/>
                </a:lnTo>
                <a:lnTo>
                  <a:pt x="624957" y="276385"/>
                </a:lnTo>
                <a:close/>
              </a:path>
              <a:path w="1875790" h="775970">
                <a:moveTo>
                  <a:pt x="630191" y="278060"/>
                </a:moveTo>
                <a:lnTo>
                  <a:pt x="630084" y="278341"/>
                </a:lnTo>
                <a:lnTo>
                  <a:pt x="630191" y="278060"/>
                </a:lnTo>
                <a:close/>
              </a:path>
              <a:path w="1875790" h="775970">
                <a:moveTo>
                  <a:pt x="630832" y="276385"/>
                </a:moveTo>
                <a:lnTo>
                  <a:pt x="624957" y="276385"/>
                </a:lnTo>
                <a:lnTo>
                  <a:pt x="630267" y="277768"/>
                </a:lnTo>
                <a:lnTo>
                  <a:pt x="630191" y="278060"/>
                </a:lnTo>
                <a:lnTo>
                  <a:pt x="630832" y="276385"/>
                </a:lnTo>
                <a:close/>
              </a:path>
              <a:path w="1875790" h="775970">
                <a:moveTo>
                  <a:pt x="668458" y="263782"/>
                </a:moveTo>
                <a:lnTo>
                  <a:pt x="662605" y="263782"/>
                </a:lnTo>
                <a:lnTo>
                  <a:pt x="657733" y="266306"/>
                </a:lnTo>
                <a:lnTo>
                  <a:pt x="659888" y="272236"/>
                </a:lnTo>
                <a:lnTo>
                  <a:pt x="670181" y="268428"/>
                </a:lnTo>
                <a:lnTo>
                  <a:pt x="668458" y="263782"/>
                </a:lnTo>
                <a:close/>
              </a:path>
              <a:path w="1875790" h="775970">
                <a:moveTo>
                  <a:pt x="657577" y="266004"/>
                </a:moveTo>
                <a:lnTo>
                  <a:pt x="657688" y="266306"/>
                </a:lnTo>
                <a:lnTo>
                  <a:pt x="657577" y="266004"/>
                </a:lnTo>
                <a:close/>
              </a:path>
              <a:path w="1875790" h="775970">
                <a:moveTo>
                  <a:pt x="662605" y="263782"/>
                </a:moveTo>
                <a:lnTo>
                  <a:pt x="657458" y="265686"/>
                </a:lnTo>
                <a:lnTo>
                  <a:pt x="657577" y="266004"/>
                </a:lnTo>
                <a:lnTo>
                  <a:pt x="657733" y="266306"/>
                </a:lnTo>
                <a:lnTo>
                  <a:pt x="662605" y="263782"/>
                </a:lnTo>
                <a:close/>
              </a:path>
              <a:path w="1875790" h="775970">
                <a:moveTo>
                  <a:pt x="651736" y="254760"/>
                </a:moveTo>
                <a:lnTo>
                  <a:pt x="657577" y="266004"/>
                </a:lnTo>
                <a:lnTo>
                  <a:pt x="657458" y="265686"/>
                </a:lnTo>
                <a:lnTo>
                  <a:pt x="662605" y="263782"/>
                </a:lnTo>
                <a:lnTo>
                  <a:pt x="668458" y="263782"/>
                </a:lnTo>
                <a:lnTo>
                  <a:pt x="667673" y="261665"/>
                </a:lnTo>
                <a:lnTo>
                  <a:pt x="667476" y="261257"/>
                </a:lnTo>
                <a:lnTo>
                  <a:pt x="664342" y="255222"/>
                </a:lnTo>
                <a:lnTo>
                  <a:pt x="652124" y="255222"/>
                </a:lnTo>
                <a:lnTo>
                  <a:pt x="651736" y="254760"/>
                </a:lnTo>
                <a:close/>
              </a:path>
              <a:path w="1875790" h="775970">
                <a:moveTo>
                  <a:pt x="656330" y="251701"/>
                </a:moveTo>
                <a:lnTo>
                  <a:pt x="651459" y="254226"/>
                </a:lnTo>
                <a:lnTo>
                  <a:pt x="651736" y="254760"/>
                </a:lnTo>
                <a:lnTo>
                  <a:pt x="652124" y="255222"/>
                </a:lnTo>
                <a:lnTo>
                  <a:pt x="656330" y="251701"/>
                </a:lnTo>
                <a:close/>
              </a:path>
              <a:path w="1875790" h="775970">
                <a:moveTo>
                  <a:pt x="662513" y="251701"/>
                </a:moveTo>
                <a:lnTo>
                  <a:pt x="656330" y="251701"/>
                </a:lnTo>
                <a:lnTo>
                  <a:pt x="652124" y="255222"/>
                </a:lnTo>
                <a:lnTo>
                  <a:pt x="664342" y="255222"/>
                </a:lnTo>
                <a:lnTo>
                  <a:pt x="662513" y="251701"/>
                </a:lnTo>
                <a:close/>
              </a:path>
              <a:path w="1875790" h="775970">
                <a:moveTo>
                  <a:pt x="647737" y="249993"/>
                </a:moveTo>
                <a:lnTo>
                  <a:pt x="651736" y="254760"/>
                </a:lnTo>
                <a:lnTo>
                  <a:pt x="651459" y="254226"/>
                </a:lnTo>
                <a:lnTo>
                  <a:pt x="656330" y="251701"/>
                </a:lnTo>
                <a:lnTo>
                  <a:pt x="662513" y="251701"/>
                </a:lnTo>
                <a:lnTo>
                  <a:pt x="661879" y="250480"/>
                </a:lnTo>
                <a:lnTo>
                  <a:pt x="648593" y="250480"/>
                </a:lnTo>
                <a:lnTo>
                  <a:pt x="647737" y="249993"/>
                </a:lnTo>
                <a:close/>
              </a:path>
              <a:path w="1875790" h="775970">
                <a:moveTo>
                  <a:pt x="651310" y="245718"/>
                </a:moveTo>
                <a:lnTo>
                  <a:pt x="647604" y="248820"/>
                </a:lnTo>
                <a:lnTo>
                  <a:pt x="647508" y="249056"/>
                </a:lnTo>
                <a:lnTo>
                  <a:pt x="647322" y="249056"/>
                </a:lnTo>
                <a:lnTo>
                  <a:pt x="647104" y="249239"/>
                </a:lnTo>
                <a:lnTo>
                  <a:pt x="647737" y="249993"/>
                </a:lnTo>
                <a:lnTo>
                  <a:pt x="648593" y="250480"/>
                </a:lnTo>
                <a:lnTo>
                  <a:pt x="649405" y="249056"/>
                </a:lnTo>
                <a:lnTo>
                  <a:pt x="647508" y="249056"/>
                </a:lnTo>
                <a:lnTo>
                  <a:pt x="649406" y="249055"/>
                </a:lnTo>
                <a:lnTo>
                  <a:pt x="651310" y="245718"/>
                </a:lnTo>
                <a:close/>
              </a:path>
              <a:path w="1875790" h="775970">
                <a:moveTo>
                  <a:pt x="658471" y="245718"/>
                </a:moveTo>
                <a:lnTo>
                  <a:pt x="651310" y="245718"/>
                </a:lnTo>
                <a:lnTo>
                  <a:pt x="648593" y="250480"/>
                </a:lnTo>
                <a:lnTo>
                  <a:pt x="661879" y="250480"/>
                </a:lnTo>
                <a:lnTo>
                  <a:pt x="661017" y="248820"/>
                </a:lnTo>
                <a:lnTo>
                  <a:pt x="660795" y="248488"/>
                </a:lnTo>
                <a:lnTo>
                  <a:pt x="658471" y="245718"/>
                </a:lnTo>
                <a:close/>
              </a:path>
              <a:path w="1875790" h="775970">
                <a:moveTo>
                  <a:pt x="642690" y="238059"/>
                </a:moveTo>
                <a:lnTo>
                  <a:pt x="641656" y="238370"/>
                </a:lnTo>
                <a:lnTo>
                  <a:pt x="637338" y="241280"/>
                </a:lnTo>
                <a:lnTo>
                  <a:pt x="643457" y="250371"/>
                </a:lnTo>
                <a:lnTo>
                  <a:pt x="645437" y="249042"/>
                </a:lnTo>
                <a:lnTo>
                  <a:pt x="643743" y="249030"/>
                </a:lnTo>
                <a:lnTo>
                  <a:pt x="643781" y="243548"/>
                </a:lnTo>
                <a:lnTo>
                  <a:pt x="656651" y="243548"/>
                </a:lnTo>
                <a:lnTo>
                  <a:pt x="655095" y="241694"/>
                </a:lnTo>
                <a:lnTo>
                  <a:pt x="654586" y="241273"/>
                </a:lnTo>
                <a:lnTo>
                  <a:pt x="649433" y="238339"/>
                </a:lnTo>
                <a:lnTo>
                  <a:pt x="648540" y="238099"/>
                </a:lnTo>
                <a:lnTo>
                  <a:pt x="642690" y="238059"/>
                </a:lnTo>
                <a:close/>
              </a:path>
              <a:path w="1875790" h="775970">
                <a:moveTo>
                  <a:pt x="646074" y="249046"/>
                </a:moveTo>
                <a:lnTo>
                  <a:pt x="647737" y="249993"/>
                </a:lnTo>
                <a:lnTo>
                  <a:pt x="647104" y="249239"/>
                </a:lnTo>
                <a:lnTo>
                  <a:pt x="647323" y="249055"/>
                </a:lnTo>
                <a:lnTo>
                  <a:pt x="646074" y="249046"/>
                </a:lnTo>
                <a:close/>
              </a:path>
              <a:path w="1875790" h="775970">
                <a:moveTo>
                  <a:pt x="647509" y="248900"/>
                </a:moveTo>
                <a:lnTo>
                  <a:pt x="647323" y="249055"/>
                </a:lnTo>
                <a:lnTo>
                  <a:pt x="647508" y="249056"/>
                </a:lnTo>
                <a:lnTo>
                  <a:pt x="647509" y="248900"/>
                </a:lnTo>
                <a:close/>
              </a:path>
              <a:path w="1875790" h="775970">
                <a:moveTo>
                  <a:pt x="647546" y="243574"/>
                </a:moveTo>
                <a:lnTo>
                  <a:pt x="645826" y="246587"/>
                </a:lnTo>
                <a:lnTo>
                  <a:pt x="646843" y="248098"/>
                </a:lnTo>
                <a:lnTo>
                  <a:pt x="645767" y="248820"/>
                </a:lnTo>
                <a:lnTo>
                  <a:pt x="646074" y="249046"/>
                </a:lnTo>
                <a:lnTo>
                  <a:pt x="647323" y="249055"/>
                </a:lnTo>
                <a:lnTo>
                  <a:pt x="647509" y="248900"/>
                </a:lnTo>
                <a:lnTo>
                  <a:pt x="647546" y="243574"/>
                </a:lnTo>
                <a:close/>
              </a:path>
              <a:path w="1875790" h="775970">
                <a:moveTo>
                  <a:pt x="645725" y="248848"/>
                </a:moveTo>
                <a:lnTo>
                  <a:pt x="645437" y="249042"/>
                </a:lnTo>
                <a:lnTo>
                  <a:pt x="646074" y="249046"/>
                </a:lnTo>
                <a:lnTo>
                  <a:pt x="645725" y="248848"/>
                </a:lnTo>
                <a:close/>
              </a:path>
              <a:path w="1875790" h="775970">
                <a:moveTo>
                  <a:pt x="643781" y="243548"/>
                </a:moveTo>
                <a:lnTo>
                  <a:pt x="643743" y="249030"/>
                </a:lnTo>
                <a:lnTo>
                  <a:pt x="645454" y="249030"/>
                </a:lnTo>
                <a:lnTo>
                  <a:pt x="645648" y="248900"/>
                </a:lnTo>
                <a:lnTo>
                  <a:pt x="644828" y="248337"/>
                </a:lnTo>
                <a:lnTo>
                  <a:pt x="645826" y="246587"/>
                </a:lnTo>
                <a:lnTo>
                  <a:pt x="643781" y="243548"/>
                </a:lnTo>
                <a:close/>
              </a:path>
              <a:path w="1875790" h="775970">
                <a:moveTo>
                  <a:pt x="656673" y="243574"/>
                </a:moveTo>
                <a:lnTo>
                  <a:pt x="647546" y="243574"/>
                </a:lnTo>
                <a:lnTo>
                  <a:pt x="647509" y="248900"/>
                </a:lnTo>
                <a:lnTo>
                  <a:pt x="651310" y="245718"/>
                </a:lnTo>
                <a:lnTo>
                  <a:pt x="658471" y="245718"/>
                </a:lnTo>
                <a:lnTo>
                  <a:pt x="656673" y="243574"/>
                </a:lnTo>
                <a:close/>
              </a:path>
              <a:path w="1875790" h="775970">
                <a:moveTo>
                  <a:pt x="645826" y="246587"/>
                </a:moveTo>
                <a:lnTo>
                  <a:pt x="644828" y="248337"/>
                </a:lnTo>
                <a:lnTo>
                  <a:pt x="645725" y="248848"/>
                </a:lnTo>
                <a:lnTo>
                  <a:pt x="646843" y="248098"/>
                </a:lnTo>
                <a:lnTo>
                  <a:pt x="645826" y="246587"/>
                </a:lnTo>
                <a:close/>
              </a:path>
              <a:path w="1875790" h="775970">
                <a:moveTo>
                  <a:pt x="656651" y="243548"/>
                </a:moveTo>
                <a:lnTo>
                  <a:pt x="643781" y="243548"/>
                </a:lnTo>
                <a:lnTo>
                  <a:pt x="645826" y="246587"/>
                </a:lnTo>
                <a:lnTo>
                  <a:pt x="647546" y="243574"/>
                </a:lnTo>
                <a:lnTo>
                  <a:pt x="656673" y="243574"/>
                </a:lnTo>
                <a:close/>
              </a:path>
              <a:path w="1875790" h="775970">
                <a:moveTo>
                  <a:pt x="685824" y="318656"/>
                </a:moveTo>
                <a:lnTo>
                  <a:pt x="680174" y="318656"/>
                </a:lnTo>
                <a:lnTo>
                  <a:pt x="674903" y="320183"/>
                </a:lnTo>
                <a:lnTo>
                  <a:pt x="676638" y="327200"/>
                </a:lnTo>
                <a:lnTo>
                  <a:pt x="687293" y="324565"/>
                </a:lnTo>
                <a:lnTo>
                  <a:pt x="685824" y="318656"/>
                </a:lnTo>
                <a:close/>
              </a:path>
              <a:path w="1875790" h="775970">
                <a:moveTo>
                  <a:pt x="674873" y="320079"/>
                </a:moveTo>
                <a:close/>
              </a:path>
              <a:path w="1875790" h="775970">
                <a:moveTo>
                  <a:pt x="680174" y="318656"/>
                </a:moveTo>
                <a:lnTo>
                  <a:pt x="674847" y="319974"/>
                </a:lnTo>
                <a:lnTo>
                  <a:pt x="674903" y="320183"/>
                </a:lnTo>
                <a:lnTo>
                  <a:pt x="680174" y="318656"/>
                </a:lnTo>
                <a:close/>
              </a:path>
              <a:path w="1875790" h="775970">
                <a:moveTo>
                  <a:pt x="676208" y="285320"/>
                </a:moveTo>
                <a:lnTo>
                  <a:pt x="665666" y="288374"/>
                </a:lnTo>
                <a:lnTo>
                  <a:pt x="674873" y="320079"/>
                </a:lnTo>
                <a:lnTo>
                  <a:pt x="680174" y="318656"/>
                </a:lnTo>
                <a:lnTo>
                  <a:pt x="685824" y="318656"/>
                </a:lnTo>
                <a:lnTo>
                  <a:pt x="685445" y="317129"/>
                </a:lnTo>
                <a:lnTo>
                  <a:pt x="676208" y="285320"/>
                </a:lnTo>
                <a:close/>
              </a:path>
              <a:path w="1875790" h="775970">
                <a:moveTo>
                  <a:pt x="691514" y="341592"/>
                </a:moveTo>
                <a:lnTo>
                  <a:pt x="680860" y="344228"/>
                </a:lnTo>
                <a:lnTo>
                  <a:pt x="690622" y="383603"/>
                </a:lnTo>
                <a:lnTo>
                  <a:pt x="701277" y="380968"/>
                </a:lnTo>
                <a:lnTo>
                  <a:pt x="691514" y="341592"/>
                </a:lnTo>
                <a:close/>
              </a:path>
              <a:path w="1875790" h="775970">
                <a:moveTo>
                  <a:pt x="705546" y="397903"/>
                </a:moveTo>
                <a:lnTo>
                  <a:pt x="694930" y="400689"/>
                </a:lnTo>
                <a:lnTo>
                  <a:pt x="705248" y="439923"/>
                </a:lnTo>
                <a:lnTo>
                  <a:pt x="715864" y="437137"/>
                </a:lnTo>
                <a:lnTo>
                  <a:pt x="705546" y="397903"/>
                </a:lnTo>
                <a:close/>
              </a:path>
              <a:path w="1875790" h="775970">
                <a:moveTo>
                  <a:pt x="720327" y="454104"/>
                </a:moveTo>
                <a:lnTo>
                  <a:pt x="709710" y="456889"/>
                </a:lnTo>
                <a:lnTo>
                  <a:pt x="710106" y="458349"/>
                </a:lnTo>
                <a:lnTo>
                  <a:pt x="720277" y="488751"/>
                </a:lnTo>
                <a:lnTo>
                  <a:pt x="723566" y="495969"/>
                </a:lnTo>
                <a:lnTo>
                  <a:pt x="733556" y="491428"/>
                </a:lnTo>
                <a:lnTo>
                  <a:pt x="731382" y="486655"/>
                </a:lnTo>
                <a:lnTo>
                  <a:pt x="725352" y="486655"/>
                </a:lnTo>
                <a:lnTo>
                  <a:pt x="730347" y="484384"/>
                </a:lnTo>
                <a:lnTo>
                  <a:pt x="721098" y="456613"/>
                </a:lnTo>
                <a:lnTo>
                  <a:pt x="715312" y="456613"/>
                </a:lnTo>
                <a:lnTo>
                  <a:pt x="720518" y="454877"/>
                </a:lnTo>
                <a:lnTo>
                  <a:pt x="720327" y="454104"/>
                </a:lnTo>
                <a:close/>
              </a:path>
              <a:path w="1875790" h="775970">
                <a:moveTo>
                  <a:pt x="730347" y="484384"/>
                </a:moveTo>
                <a:lnTo>
                  <a:pt x="725352" y="486655"/>
                </a:lnTo>
                <a:lnTo>
                  <a:pt x="730557" y="484920"/>
                </a:lnTo>
                <a:lnTo>
                  <a:pt x="730466" y="484647"/>
                </a:lnTo>
                <a:lnTo>
                  <a:pt x="730347" y="484384"/>
                </a:lnTo>
                <a:close/>
              </a:path>
              <a:path w="1875790" h="775970">
                <a:moveTo>
                  <a:pt x="730466" y="484647"/>
                </a:moveTo>
                <a:lnTo>
                  <a:pt x="730557" y="484920"/>
                </a:lnTo>
                <a:lnTo>
                  <a:pt x="725352" y="486655"/>
                </a:lnTo>
                <a:lnTo>
                  <a:pt x="731382" y="486655"/>
                </a:lnTo>
                <a:lnTo>
                  <a:pt x="730466" y="484647"/>
                </a:lnTo>
                <a:close/>
              </a:path>
              <a:path w="1875790" h="775970">
                <a:moveTo>
                  <a:pt x="730379" y="484384"/>
                </a:moveTo>
                <a:lnTo>
                  <a:pt x="730466" y="484647"/>
                </a:lnTo>
                <a:lnTo>
                  <a:pt x="730379" y="484384"/>
                </a:lnTo>
                <a:close/>
              </a:path>
              <a:path w="1875790" h="775970">
                <a:moveTo>
                  <a:pt x="720518" y="454877"/>
                </a:moveTo>
                <a:lnTo>
                  <a:pt x="715312" y="456613"/>
                </a:lnTo>
                <a:lnTo>
                  <a:pt x="720620" y="455220"/>
                </a:lnTo>
                <a:lnTo>
                  <a:pt x="720518" y="454877"/>
                </a:lnTo>
                <a:close/>
              </a:path>
              <a:path w="1875790" h="775970">
                <a:moveTo>
                  <a:pt x="720575" y="455048"/>
                </a:moveTo>
                <a:lnTo>
                  <a:pt x="720620" y="455220"/>
                </a:lnTo>
                <a:lnTo>
                  <a:pt x="715312" y="456613"/>
                </a:lnTo>
                <a:lnTo>
                  <a:pt x="721098" y="456613"/>
                </a:lnTo>
                <a:lnTo>
                  <a:pt x="720575" y="455048"/>
                </a:lnTo>
                <a:close/>
              </a:path>
              <a:path w="1875790" h="775970">
                <a:moveTo>
                  <a:pt x="720530" y="454877"/>
                </a:moveTo>
                <a:lnTo>
                  <a:pt x="720575" y="455048"/>
                </a:lnTo>
                <a:lnTo>
                  <a:pt x="720530" y="454877"/>
                </a:lnTo>
                <a:close/>
              </a:path>
              <a:path w="1875790" h="775970">
                <a:moveTo>
                  <a:pt x="741438" y="505966"/>
                </a:moveTo>
                <a:lnTo>
                  <a:pt x="732425" y="512123"/>
                </a:lnTo>
                <a:lnTo>
                  <a:pt x="734926" y="515877"/>
                </a:lnTo>
                <a:lnTo>
                  <a:pt x="735282" y="516263"/>
                </a:lnTo>
                <a:lnTo>
                  <a:pt x="741399" y="521227"/>
                </a:lnTo>
                <a:lnTo>
                  <a:pt x="742171" y="521596"/>
                </a:lnTo>
                <a:lnTo>
                  <a:pt x="749130" y="523076"/>
                </a:lnTo>
                <a:lnTo>
                  <a:pt x="750180" y="522989"/>
                </a:lnTo>
                <a:lnTo>
                  <a:pt x="756927" y="520337"/>
                </a:lnTo>
                <a:lnTo>
                  <a:pt x="757545" y="519934"/>
                </a:lnTo>
                <a:lnTo>
                  <a:pt x="760016" y="517485"/>
                </a:lnTo>
                <a:lnTo>
                  <a:pt x="749195" y="517485"/>
                </a:lnTo>
                <a:lnTo>
                  <a:pt x="748775" y="516418"/>
                </a:lnTo>
                <a:lnTo>
                  <a:pt x="744176" y="516418"/>
                </a:lnTo>
                <a:lnTo>
                  <a:pt x="745044" y="512344"/>
                </a:lnTo>
                <a:lnTo>
                  <a:pt x="739156" y="512344"/>
                </a:lnTo>
                <a:lnTo>
                  <a:pt x="742617" y="508090"/>
                </a:lnTo>
                <a:lnTo>
                  <a:pt x="742892" y="508090"/>
                </a:lnTo>
                <a:lnTo>
                  <a:pt x="741438" y="505966"/>
                </a:lnTo>
                <a:close/>
              </a:path>
              <a:path w="1875790" h="775970">
                <a:moveTo>
                  <a:pt x="748723" y="511780"/>
                </a:moveTo>
                <a:lnTo>
                  <a:pt x="747585" y="512227"/>
                </a:lnTo>
                <a:lnTo>
                  <a:pt x="747274" y="512609"/>
                </a:lnTo>
                <a:lnTo>
                  <a:pt x="749195" y="517485"/>
                </a:lnTo>
                <a:lnTo>
                  <a:pt x="750338" y="512123"/>
                </a:lnTo>
                <a:lnTo>
                  <a:pt x="748723" y="511780"/>
                </a:lnTo>
                <a:close/>
              </a:path>
              <a:path w="1875790" h="775970">
                <a:moveTo>
                  <a:pt x="751152" y="510825"/>
                </a:moveTo>
                <a:lnTo>
                  <a:pt x="748723" y="511780"/>
                </a:lnTo>
                <a:lnTo>
                  <a:pt x="750338" y="512123"/>
                </a:lnTo>
                <a:lnTo>
                  <a:pt x="749195" y="517485"/>
                </a:lnTo>
                <a:lnTo>
                  <a:pt x="760016" y="517485"/>
                </a:lnTo>
                <a:lnTo>
                  <a:pt x="762007" y="515512"/>
                </a:lnTo>
                <a:lnTo>
                  <a:pt x="754215" y="515512"/>
                </a:lnTo>
                <a:lnTo>
                  <a:pt x="750349" y="511621"/>
                </a:lnTo>
                <a:lnTo>
                  <a:pt x="751152" y="510825"/>
                </a:lnTo>
                <a:close/>
              </a:path>
              <a:path w="1875790" h="775970">
                <a:moveTo>
                  <a:pt x="745318" y="511056"/>
                </a:moveTo>
                <a:lnTo>
                  <a:pt x="744176" y="516418"/>
                </a:lnTo>
                <a:lnTo>
                  <a:pt x="747274" y="512609"/>
                </a:lnTo>
                <a:lnTo>
                  <a:pt x="747287" y="512344"/>
                </a:lnTo>
                <a:lnTo>
                  <a:pt x="747585" y="512227"/>
                </a:lnTo>
                <a:lnTo>
                  <a:pt x="746611" y="511331"/>
                </a:lnTo>
                <a:lnTo>
                  <a:pt x="745318" y="511056"/>
                </a:lnTo>
                <a:close/>
              </a:path>
              <a:path w="1875790" h="775970">
                <a:moveTo>
                  <a:pt x="747274" y="512609"/>
                </a:moveTo>
                <a:lnTo>
                  <a:pt x="744176" y="516418"/>
                </a:lnTo>
                <a:lnTo>
                  <a:pt x="748775" y="516418"/>
                </a:lnTo>
                <a:lnTo>
                  <a:pt x="747274" y="512609"/>
                </a:lnTo>
                <a:close/>
              </a:path>
              <a:path w="1875790" h="775970">
                <a:moveTo>
                  <a:pt x="752206" y="510411"/>
                </a:moveTo>
                <a:lnTo>
                  <a:pt x="751152" y="510825"/>
                </a:lnTo>
                <a:lnTo>
                  <a:pt x="750349" y="511621"/>
                </a:lnTo>
                <a:lnTo>
                  <a:pt x="754215" y="515512"/>
                </a:lnTo>
                <a:lnTo>
                  <a:pt x="752206" y="510411"/>
                </a:lnTo>
                <a:close/>
              </a:path>
              <a:path w="1875790" h="775970">
                <a:moveTo>
                  <a:pt x="759029" y="510411"/>
                </a:moveTo>
                <a:lnTo>
                  <a:pt x="752206" y="510411"/>
                </a:lnTo>
                <a:lnTo>
                  <a:pt x="754215" y="515512"/>
                </a:lnTo>
                <a:lnTo>
                  <a:pt x="762007" y="515512"/>
                </a:lnTo>
                <a:lnTo>
                  <a:pt x="763415" y="514116"/>
                </a:lnTo>
                <a:lnTo>
                  <a:pt x="763688" y="513771"/>
                </a:lnTo>
                <a:lnTo>
                  <a:pt x="765665" y="510537"/>
                </a:lnTo>
                <a:lnTo>
                  <a:pt x="759235" y="510537"/>
                </a:lnTo>
                <a:lnTo>
                  <a:pt x="759029" y="510411"/>
                </a:lnTo>
                <a:close/>
              </a:path>
              <a:path w="1875790" h="775970">
                <a:moveTo>
                  <a:pt x="747585" y="512227"/>
                </a:moveTo>
                <a:lnTo>
                  <a:pt x="747287" y="512344"/>
                </a:lnTo>
                <a:lnTo>
                  <a:pt x="747274" y="512609"/>
                </a:lnTo>
                <a:lnTo>
                  <a:pt x="747585" y="512227"/>
                </a:lnTo>
                <a:close/>
              </a:path>
              <a:path w="1875790" h="775970">
                <a:moveTo>
                  <a:pt x="742617" y="508090"/>
                </a:moveTo>
                <a:lnTo>
                  <a:pt x="739156" y="512344"/>
                </a:lnTo>
                <a:lnTo>
                  <a:pt x="743686" y="509250"/>
                </a:lnTo>
                <a:lnTo>
                  <a:pt x="743236" y="508592"/>
                </a:lnTo>
                <a:lnTo>
                  <a:pt x="742617" y="508090"/>
                </a:lnTo>
                <a:close/>
              </a:path>
              <a:path w="1875790" h="775970">
                <a:moveTo>
                  <a:pt x="743236" y="508592"/>
                </a:moveTo>
                <a:lnTo>
                  <a:pt x="743686" y="509250"/>
                </a:lnTo>
                <a:lnTo>
                  <a:pt x="739156" y="512344"/>
                </a:lnTo>
                <a:lnTo>
                  <a:pt x="745044" y="512344"/>
                </a:lnTo>
                <a:lnTo>
                  <a:pt x="745318" y="511056"/>
                </a:lnTo>
                <a:lnTo>
                  <a:pt x="746272" y="511056"/>
                </a:lnTo>
                <a:lnTo>
                  <a:pt x="743236" y="508592"/>
                </a:lnTo>
                <a:close/>
              </a:path>
              <a:path w="1875790" h="775970">
                <a:moveTo>
                  <a:pt x="746611" y="511331"/>
                </a:moveTo>
                <a:lnTo>
                  <a:pt x="747587" y="512123"/>
                </a:lnTo>
                <a:lnTo>
                  <a:pt x="748723" y="511780"/>
                </a:lnTo>
                <a:lnTo>
                  <a:pt x="746611" y="511331"/>
                </a:lnTo>
                <a:close/>
              </a:path>
              <a:path w="1875790" h="775970">
                <a:moveTo>
                  <a:pt x="746272" y="511056"/>
                </a:moveTo>
                <a:lnTo>
                  <a:pt x="745318" y="511056"/>
                </a:lnTo>
                <a:lnTo>
                  <a:pt x="746611" y="511331"/>
                </a:lnTo>
                <a:lnTo>
                  <a:pt x="746272" y="511056"/>
                </a:lnTo>
                <a:close/>
              </a:path>
              <a:path w="1875790" h="775970">
                <a:moveTo>
                  <a:pt x="754897" y="507114"/>
                </a:moveTo>
                <a:lnTo>
                  <a:pt x="751152" y="510825"/>
                </a:lnTo>
                <a:lnTo>
                  <a:pt x="752206" y="510411"/>
                </a:lnTo>
                <a:lnTo>
                  <a:pt x="759029" y="510411"/>
                </a:lnTo>
                <a:lnTo>
                  <a:pt x="754550" y="507681"/>
                </a:lnTo>
                <a:lnTo>
                  <a:pt x="754897" y="507114"/>
                </a:lnTo>
                <a:close/>
              </a:path>
              <a:path w="1875790" h="775970">
                <a:moveTo>
                  <a:pt x="755369" y="506646"/>
                </a:moveTo>
                <a:lnTo>
                  <a:pt x="754897" y="507114"/>
                </a:lnTo>
                <a:lnTo>
                  <a:pt x="754550" y="507681"/>
                </a:lnTo>
                <a:lnTo>
                  <a:pt x="759235" y="510537"/>
                </a:lnTo>
                <a:lnTo>
                  <a:pt x="755369" y="506646"/>
                </a:lnTo>
                <a:close/>
              </a:path>
              <a:path w="1875790" h="775970">
                <a:moveTo>
                  <a:pt x="768043" y="506646"/>
                </a:moveTo>
                <a:lnTo>
                  <a:pt x="755369" y="506646"/>
                </a:lnTo>
                <a:lnTo>
                  <a:pt x="759235" y="510537"/>
                </a:lnTo>
                <a:lnTo>
                  <a:pt x="765665" y="510537"/>
                </a:lnTo>
                <a:lnTo>
                  <a:pt x="768043" y="506646"/>
                </a:lnTo>
                <a:close/>
              </a:path>
              <a:path w="1875790" h="775970">
                <a:moveTo>
                  <a:pt x="742892" y="508090"/>
                </a:moveTo>
                <a:lnTo>
                  <a:pt x="742617" y="508090"/>
                </a:lnTo>
                <a:lnTo>
                  <a:pt x="743236" y="508592"/>
                </a:lnTo>
                <a:lnTo>
                  <a:pt x="742892" y="508090"/>
                </a:lnTo>
                <a:close/>
              </a:path>
              <a:path w="1875790" h="775970">
                <a:moveTo>
                  <a:pt x="760615" y="497758"/>
                </a:moveTo>
                <a:lnTo>
                  <a:pt x="754897" y="507114"/>
                </a:lnTo>
                <a:lnTo>
                  <a:pt x="755369" y="506646"/>
                </a:lnTo>
                <a:lnTo>
                  <a:pt x="768043" y="506646"/>
                </a:lnTo>
                <a:lnTo>
                  <a:pt x="770334" y="502896"/>
                </a:lnTo>
                <a:lnTo>
                  <a:pt x="770766" y="501930"/>
                </a:lnTo>
                <a:lnTo>
                  <a:pt x="766844" y="500269"/>
                </a:lnTo>
                <a:lnTo>
                  <a:pt x="765510" y="500269"/>
                </a:lnTo>
                <a:lnTo>
                  <a:pt x="760457" y="498129"/>
                </a:lnTo>
                <a:lnTo>
                  <a:pt x="760615" y="497758"/>
                </a:lnTo>
                <a:close/>
              </a:path>
              <a:path w="1875790" h="775970">
                <a:moveTo>
                  <a:pt x="760676" y="497657"/>
                </a:moveTo>
                <a:lnTo>
                  <a:pt x="760457" y="498129"/>
                </a:lnTo>
                <a:lnTo>
                  <a:pt x="765510" y="500269"/>
                </a:lnTo>
                <a:lnTo>
                  <a:pt x="762471" y="498417"/>
                </a:lnTo>
                <a:lnTo>
                  <a:pt x="760676" y="497657"/>
                </a:lnTo>
                <a:close/>
              </a:path>
              <a:path w="1875790" h="775970">
                <a:moveTo>
                  <a:pt x="762471" y="498417"/>
                </a:moveTo>
                <a:lnTo>
                  <a:pt x="765510" y="500269"/>
                </a:lnTo>
                <a:lnTo>
                  <a:pt x="766844" y="500269"/>
                </a:lnTo>
                <a:lnTo>
                  <a:pt x="762471" y="498417"/>
                </a:lnTo>
                <a:close/>
              </a:path>
              <a:path w="1875790" h="775970">
                <a:moveTo>
                  <a:pt x="760825" y="497413"/>
                </a:moveTo>
                <a:lnTo>
                  <a:pt x="760676" y="497657"/>
                </a:lnTo>
                <a:lnTo>
                  <a:pt x="762471" y="498417"/>
                </a:lnTo>
                <a:lnTo>
                  <a:pt x="760825" y="497413"/>
                </a:lnTo>
                <a:close/>
              </a:path>
              <a:path w="1875790" h="775970">
                <a:moveTo>
                  <a:pt x="767890" y="480619"/>
                </a:moveTo>
                <a:lnTo>
                  <a:pt x="767516" y="481501"/>
                </a:lnTo>
                <a:lnTo>
                  <a:pt x="777621" y="485780"/>
                </a:lnTo>
                <a:lnTo>
                  <a:pt x="778264" y="484211"/>
                </a:lnTo>
                <a:lnTo>
                  <a:pt x="778804" y="482532"/>
                </a:lnTo>
                <a:lnTo>
                  <a:pt x="773039" y="482532"/>
                </a:lnTo>
                <a:lnTo>
                  <a:pt x="767815" y="480853"/>
                </a:lnTo>
                <a:lnTo>
                  <a:pt x="767890" y="480619"/>
                </a:lnTo>
                <a:close/>
              </a:path>
              <a:path w="1875790" h="775970">
                <a:moveTo>
                  <a:pt x="767986" y="480392"/>
                </a:moveTo>
                <a:lnTo>
                  <a:pt x="767815" y="480853"/>
                </a:lnTo>
                <a:lnTo>
                  <a:pt x="773039" y="482532"/>
                </a:lnTo>
                <a:lnTo>
                  <a:pt x="767986" y="480392"/>
                </a:lnTo>
                <a:close/>
              </a:path>
              <a:path w="1875790" h="775970">
                <a:moveTo>
                  <a:pt x="779493" y="480392"/>
                </a:moveTo>
                <a:lnTo>
                  <a:pt x="767986" y="480392"/>
                </a:lnTo>
                <a:lnTo>
                  <a:pt x="773039" y="482532"/>
                </a:lnTo>
                <a:lnTo>
                  <a:pt x="778804" y="482532"/>
                </a:lnTo>
                <a:lnTo>
                  <a:pt x="779493" y="480392"/>
                </a:lnTo>
                <a:close/>
              </a:path>
              <a:path w="1875790" h="775970">
                <a:moveTo>
                  <a:pt x="777812" y="449821"/>
                </a:moveTo>
                <a:lnTo>
                  <a:pt x="767890" y="480619"/>
                </a:lnTo>
                <a:lnTo>
                  <a:pt x="767986" y="480392"/>
                </a:lnTo>
                <a:lnTo>
                  <a:pt x="779493" y="480392"/>
                </a:lnTo>
                <a:lnTo>
                  <a:pt x="788380" y="452786"/>
                </a:lnTo>
                <a:lnTo>
                  <a:pt x="788760" y="451370"/>
                </a:lnTo>
                <a:lnTo>
                  <a:pt x="783079" y="451370"/>
                </a:lnTo>
                <a:lnTo>
                  <a:pt x="777777" y="449953"/>
                </a:lnTo>
                <a:lnTo>
                  <a:pt x="777812" y="449821"/>
                </a:lnTo>
                <a:close/>
              </a:path>
              <a:path w="1875790" h="775970">
                <a:moveTo>
                  <a:pt x="777854" y="449690"/>
                </a:moveTo>
                <a:lnTo>
                  <a:pt x="777777" y="449953"/>
                </a:lnTo>
                <a:lnTo>
                  <a:pt x="783079" y="451370"/>
                </a:lnTo>
                <a:lnTo>
                  <a:pt x="777854" y="449690"/>
                </a:lnTo>
                <a:close/>
              </a:path>
              <a:path w="1875790" h="775970">
                <a:moveTo>
                  <a:pt x="789210" y="449690"/>
                </a:moveTo>
                <a:lnTo>
                  <a:pt x="777854" y="449690"/>
                </a:lnTo>
                <a:lnTo>
                  <a:pt x="783079" y="451370"/>
                </a:lnTo>
                <a:lnTo>
                  <a:pt x="788760" y="451370"/>
                </a:lnTo>
                <a:lnTo>
                  <a:pt x="789210" y="449690"/>
                </a:lnTo>
                <a:close/>
              </a:path>
              <a:path w="1875790" h="775970">
                <a:moveTo>
                  <a:pt x="779491" y="443553"/>
                </a:moveTo>
                <a:lnTo>
                  <a:pt x="777812" y="449821"/>
                </a:lnTo>
                <a:lnTo>
                  <a:pt x="777854" y="449690"/>
                </a:lnTo>
                <a:lnTo>
                  <a:pt x="789210" y="449690"/>
                </a:lnTo>
                <a:lnTo>
                  <a:pt x="790095" y="446386"/>
                </a:lnTo>
                <a:lnTo>
                  <a:pt x="779491" y="443553"/>
                </a:lnTo>
                <a:close/>
              </a:path>
              <a:path w="1875790" h="775970">
                <a:moveTo>
                  <a:pt x="794555" y="387374"/>
                </a:moveTo>
                <a:lnTo>
                  <a:pt x="794091" y="389044"/>
                </a:lnTo>
                <a:lnTo>
                  <a:pt x="784030" y="426607"/>
                </a:lnTo>
                <a:lnTo>
                  <a:pt x="794633" y="429440"/>
                </a:lnTo>
                <a:lnTo>
                  <a:pt x="804695" y="391878"/>
                </a:lnTo>
                <a:lnTo>
                  <a:pt x="805131" y="390308"/>
                </a:lnTo>
                <a:lnTo>
                  <a:pt x="794555" y="387374"/>
                </a:lnTo>
                <a:close/>
              </a:path>
              <a:path w="1875790" h="775970">
                <a:moveTo>
                  <a:pt x="810126" y="331387"/>
                </a:moveTo>
                <a:lnTo>
                  <a:pt x="799256" y="370472"/>
                </a:lnTo>
                <a:lnTo>
                  <a:pt x="809832" y="373407"/>
                </a:lnTo>
                <a:lnTo>
                  <a:pt x="820702" y="334322"/>
                </a:lnTo>
                <a:lnTo>
                  <a:pt x="810126" y="331387"/>
                </a:lnTo>
                <a:close/>
              </a:path>
              <a:path w="1875790" h="775970">
                <a:moveTo>
                  <a:pt x="839366" y="277079"/>
                </a:moveTo>
                <a:lnTo>
                  <a:pt x="816157" y="314469"/>
                </a:lnTo>
                <a:lnTo>
                  <a:pt x="826477" y="318204"/>
                </a:lnTo>
                <a:lnTo>
                  <a:pt x="830655" y="306686"/>
                </a:lnTo>
                <a:lnTo>
                  <a:pt x="825746" y="304126"/>
                </a:lnTo>
                <a:lnTo>
                  <a:pt x="831953" y="304126"/>
                </a:lnTo>
                <a:lnTo>
                  <a:pt x="837538" y="293563"/>
                </a:lnTo>
                <a:lnTo>
                  <a:pt x="837346" y="293563"/>
                </a:lnTo>
                <a:lnTo>
                  <a:pt x="833276" y="289885"/>
                </a:lnTo>
                <a:lnTo>
                  <a:pt x="840677" y="289885"/>
                </a:lnTo>
                <a:lnTo>
                  <a:pt x="842382" y="288002"/>
                </a:lnTo>
                <a:lnTo>
                  <a:pt x="841699" y="288002"/>
                </a:lnTo>
                <a:lnTo>
                  <a:pt x="839551" y="282958"/>
                </a:lnTo>
                <a:lnTo>
                  <a:pt x="841869" y="282958"/>
                </a:lnTo>
                <a:lnTo>
                  <a:pt x="839366" y="277079"/>
                </a:lnTo>
                <a:close/>
              </a:path>
              <a:path w="1875790" h="775970">
                <a:moveTo>
                  <a:pt x="825746" y="304126"/>
                </a:moveTo>
                <a:lnTo>
                  <a:pt x="830599" y="306686"/>
                </a:lnTo>
                <a:lnTo>
                  <a:pt x="830777" y="306351"/>
                </a:lnTo>
                <a:lnTo>
                  <a:pt x="830906" y="305994"/>
                </a:lnTo>
                <a:lnTo>
                  <a:pt x="825746" y="304126"/>
                </a:lnTo>
                <a:close/>
              </a:path>
              <a:path w="1875790" h="775970">
                <a:moveTo>
                  <a:pt x="830777" y="306351"/>
                </a:moveTo>
                <a:lnTo>
                  <a:pt x="830599" y="306686"/>
                </a:lnTo>
                <a:lnTo>
                  <a:pt x="830777" y="306351"/>
                </a:lnTo>
                <a:close/>
              </a:path>
              <a:path w="1875790" h="775970">
                <a:moveTo>
                  <a:pt x="831953" y="304126"/>
                </a:moveTo>
                <a:lnTo>
                  <a:pt x="825746" y="304126"/>
                </a:lnTo>
                <a:lnTo>
                  <a:pt x="830906" y="305994"/>
                </a:lnTo>
                <a:lnTo>
                  <a:pt x="830777" y="306351"/>
                </a:lnTo>
                <a:lnTo>
                  <a:pt x="831953" y="304126"/>
                </a:lnTo>
                <a:close/>
              </a:path>
              <a:path w="1875790" h="775970">
                <a:moveTo>
                  <a:pt x="833276" y="289885"/>
                </a:moveTo>
                <a:lnTo>
                  <a:pt x="837346" y="293563"/>
                </a:lnTo>
                <a:lnTo>
                  <a:pt x="837808" y="293053"/>
                </a:lnTo>
                <a:lnTo>
                  <a:pt x="838129" y="292445"/>
                </a:lnTo>
                <a:lnTo>
                  <a:pt x="833276" y="289885"/>
                </a:lnTo>
                <a:close/>
              </a:path>
              <a:path w="1875790" h="775970">
                <a:moveTo>
                  <a:pt x="837808" y="293053"/>
                </a:moveTo>
                <a:lnTo>
                  <a:pt x="837346" y="293563"/>
                </a:lnTo>
                <a:lnTo>
                  <a:pt x="837538" y="293563"/>
                </a:lnTo>
                <a:lnTo>
                  <a:pt x="837808" y="293053"/>
                </a:lnTo>
                <a:close/>
              </a:path>
              <a:path w="1875790" h="775970">
                <a:moveTo>
                  <a:pt x="840677" y="289885"/>
                </a:moveTo>
                <a:lnTo>
                  <a:pt x="833276" y="289885"/>
                </a:lnTo>
                <a:lnTo>
                  <a:pt x="838129" y="292445"/>
                </a:lnTo>
                <a:lnTo>
                  <a:pt x="837808" y="293053"/>
                </a:lnTo>
                <a:lnTo>
                  <a:pt x="840677" y="289885"/>
                </a:lnTo>
                <a:close/>
              </a:path>
              <a:path w="1875790" h="775970">
                <a:moveTo>
                  <a:pt x="839551" y="282958"/>
                </a:moveTo>
                <a:lnTo>
                  <a:pt x="841699" y="288002"/>
                </a:lnTo>
                <a:lnTo>
                  <a:pt x="842810" y="287530"/>
                </a:lnTo>
                <a:lnTo>
                  <a:pt x="843495" y="286774"/>
                </a:lnTo>
                <a:lnTo>
                  <a:pt x="843320" y="286364"/>
                </a:lnTo>
                <a:lnTo>
                  <a:pt x="839551" y="282958"/>
                </a:lnTo>
                <a:close/>
              </a:path>
              <a:path w="1875790" h="775970">
                <a:moveTo>
                  <a:pt x="842810" y="287530"/>
                </a:moveTo>
                <a:lnTo>
                  <a:pt x="841699" y="288002"/>
                </a:lnTo>
                <a:lnTo>
                  <a:pt x="842382" y="288002"/>
                </a:lnTo>
                <a:lnTo>
                  <a:pt x="842810" y="287530"/>
                </a:lnTo>
                <a:close/>
              </a:path>
              <a:path w="1875790" h="775970">
                <a:moveTo>
                  <a:pt x="843495" y="286774"/>
                </a:moveTo>
                <a:lnTo>
                  <a:pt x="842810" y="287530"/>
                </a:lnTo>
                <a:lnTo>
                  <a:pt x="843662" y="287168"/>
                </a:lnTo>
                <a:lnTo>
                  <a:pt x="843495" y="286774"/>
                </a:lnTo>
                <a:close/>
              </a:path>
              <a:path w="1875790" h="775970">
                <a:moveTo>
                  <a:pt x="843320" y="286364"/>
                </a:moveTo>
                <a:lnTo>
                  <a:pt x="843495" y="286774"/>
                </a:lnTo>
                <a:lnTo>
                  <a:pt x="843523" y="286547"/>
                </a:lnTo>
                <a:lnTo>
                  <a:pt x="843320" y="286364"/>
                </a:lnTo>
                <a:close/>
              </a:path>
              <a:path w="1875790" h="775970">
                <a:moveTo>
                  <a:pt x="841869" y="282958"/>
                </a:moveTo>
                <a:lnTo>
                  <a:pt x="839551" y="282958"/>
                </a:lnTo>
                <a:lnTo>
                  <a:pt x="843320" y="286364"/>
                </a:lnTo>
                <a:lnTo>
                  <a:pt x="841869" y="282958"/>
                </a:lnTo>
                <a:close/>
              </a:path>
              <a:path w="1875790" h="775970">
                <a:moveTo>
                  <a:pt x="874248" y="310007"/>
                </a:moveTo>
                <a:lnTo>
                  <a:pt x="868414" y="310007"/>
                </a:lnTo>
                <a:lnTo>
                  <a:pt x="863470" y="312387"/>
                </a:lnTo>
                <a:lnTo>
                  <a:pt x="868489" y="326206"/>
                </a:lnTo>
                <a:lnTo>
                  <a:pt x="878800" y="322448"/>
                </a:lnTo>
                <a:lnTo>
                  <a:pt x="874248" y="310007"/>
                </a:lnTo>
                <a:close/>
              </a:path>
              <a:path w="1875790" h="775970">
                <a:moveTo>
                  <a:pt x="863352" y="312142"/>
                </a:moveTo>
                <a:lnTo>
                  <a:pt x="863441" y="312387"/>
                </a:lnTo>
                <a:lnTo>
                  <a:pt x="863352" y="312142"/>
                </a:lnTo>
                <a:close/>
              </a:path>
              <a:path w="1875790" h="775970">
                <a:moveTo>
                  <a:pt x="868414" y="310007"/>
                </a:moveTo>
                <a:lnTo>
                  <a:pt x="863258" y="311885"/>
                </a:lnTo>
                <a:lnTo>
                  <a:pt x="863352" y="312142"/>
                </a:lnTo>
                <a:lnTo>
                  <a:pt x="863470" y="312387"/>
                </a:lnTo>
                <a:lnTo>
                  <a:pt x="868414" y="310007"/>
                </a:lnTo>
                <a:close/>
              </a:path>
              <a:path w="1875790" h="775970">
                <a:moveTo>
                  <a:pt x="866977" y="294401"/>
                </a:moveTo>
                <a:lnTo>
                  <a:pt x="860884" y="294401"/>
                </a:lnTo>
                <a:lnTo>
                  <a:pt x="856418" y="297587"/>
                </a:lnTo>
                <a:lnTo>
                  <a:pt x="863352" y="312142"/>
                </a:lnTo>
                <a:lnTo>
                  <a:pt x="863258" y="311885"/>
                </a:lnTo>
                <a:lnTo>
                  <a:pt x="868414" y="310007"/>
                </a:lnTo>
                <a:lnTo>
                  <a:pt x="874248" y="310007"/>
                </a:lnTo>
                <a:lnTo>
                  <a:pt x="873437" y="307790"/>
                </a:lnTo>
                <a:lnTo>
                  <a:pt x="866977" y="294401"/>
                </a:lnTo>
                <a:close/>
              </a:path>
              <a:path w="1875790" h="775970">
                <a:moveTo>
                  <a:pt x="856145" y="297204"/>
                </a:moveTo>
                <a:lnTo>
                  <a:pt x="856329" y="297587"/>
                </a:lnTo>
                <a:lnTo>
                  <a:pt x="856145" y="297204"/>
                </a:lnTo>
                <a:close/>
              </a:path>
              <a:path w="1875790" h="775970">
                <a:moveTo>
                  <a:pt x="860884" y="294401"/>
                </a:moveTo>
                <a:lnTo>
                  <a:pt x="855940" y="296781"/>
                </a:lnTo>
                <a:lnTo>
                  <a:pt x="856145" y="297204"/>
                </a:lnTo>
                <a:lnTo>
                  <a:pt x="856418" y="297587"/>
                </a:lnTo>
                <a:lnTo>
                  <a:pt x="860884" y="294401"/>
                </a:lnTo>
                <a:close/>
              </a:path>
              <a:path w="1875790" h="775970">
                <a:moveTo>
                  <a:pt x="860696" y="284706"/>
                </a:moveTo>
                <a:lnTo>
                  <a:pt x="851764" y="291078"/>
                </a:lnTo>
                <a:lnTo>
                  <a:pt x="856145" y="297204"/>
                </a:lnTo>
                <a:lnTo>
                  <a:pt x="855940" y="296781"/>
                </a:lnTo>
                <a:lnTo>
                  <a:pt x="860884" y="294401"/>
                </a:lnTo>
                <a:lnTo>
                  <a:pt x="866977" y="294401"/>
                </a:lnTo>
                <a:lnTo>
                  <a:pt x="865692" y="291739"/>
                </a:lnTo>
                <a:lnTo>
                  <a:pt x="865533" y="291470"/>
                </a:lnTo>
                <a:lnTo>
                  <a:pt x="860696" y="284706"/>
                </a:lnTo>
                <a:close/>
              </a:path>
              <a:path w="1875790" h="775970">
                <a:moveTo>
                  <a:pt x="884738" y="339248"/>
                </a:moveTo>
                <a:lnTo>
                  <a:pt x="874249" y="342478"/>
                </a:lnTo>
                <a:lnTo>
                  <a:pt x="886216" y="381243"/>
                </a:lnTo>
                <a:lnTo>
                  <a:pt x="896705" y="378012"/>
                </a:lnTo>
                <a:lnTo>
                  <a:pt x="884738" y="339248"/>
                </a:lnTo>
                <a:close/>
              </a:path>
              <a:path w="1875790" h="775970">
                <a:moveTo>
                  <a:pt x="901880" y="394775"/>
                </a:moveTo>
                <a:lnTo>
                  <a:pt x="891391" y="398005"/>
                </a:lnTo>
                <a:lnTo>
                  <a:pt x="893336" y="404296"/>
                </a:lnTo>
                <a:lnTo>
                  <a:pt x="904322" y="436620"/>
                </a:lnTo>
                <a:lnTo>
                  <a:pt x="914716" y="433095"/>
                </a:lnTo>
                <a:lnTo>
                  <a:pt x="904329" y="402534"/>
                </a:lnTo>
                <a:lnTo>
                  <a:pt x="898533" y="402534"/>
                </a:lnTo>
                <a:lnTo>
                  <a:pt x="903730" y="400772"/>
                </a:lnTo>
                <a:lnTo>
                  <a:pt x="901880" y="394775"/>
                </a:lnTo>
                <a:close/>
              </a:path>
              <a:path w="1875790" h="775970">
                <a:moveTo>
                  <a:pt x="903730" y="400772"/>
                </a:moveTo>
                <a:lnTo>
                  <a:pt x="898533" y="402534"/>
                </a:lnTo>
                <a:lnTo>
                  <a:pt x="903777" y="400918"/>
                </a:lnTo>
                <a:lnTo>
                  <a:pt x="903730" y="400772"/>
                </a:lnTo>
                <a:close/>
              </a:path>
              <a:path w="1875790" h="775970">
                <a:moveTo>
                  <a:pt x="903754" y="400842"/>
                </a:moveTo>
                <a:lnTo>
                  <a:pt x="898533" y="402534"/>
                </a:lnTo>
                <a:lnTo>
                  <a:pt x="904329" y="402534"/>
                </a:lnTo>
                <a:lnTo>
                  <a:pt x="903754" y="400842"/>
                </a:lnTo>
                <a:close/>
              </a:path>
              <a:path w="1875790" h="775970">
                <a:moveTo>
                  <a:pt x="903732" y="400772"/>
                </a:moveTo>
                <a:close/>
              </a:path>
              <a:path w="1875790" h="775970">
                <a:moveTo>
                  <a:pt x="920951" y="448914"/>
                </a:moveTo>
                <a:lnTo>
                  <a:pt x="910940" y="453410"/>
                </a:lnTo>
                <a:lnTo>
                  <a:pt x="917493" y="467967"/>
                </a:lnTo>
                <a:lnTo>
                  <a:pt x="917800" y="468474"/>
                </a:lnTo>
                <a:lnTo>
                  <a:pt x="937014" y="488522"/>
                </a:lnTo>
                <a:lnTo>
                  <a:pt x="939262" y="482381"/>
                </a:lnTo>
                <a:lnTo>
                  <a:pt x="936181" y="482381"/>
                </a:lnTo>
                <a:lnTo>
                  <a:pt x="938065" y="477232"/>
                </a:lnTo>
                <a:lnTo>
                  <a:pt x="938643" y="477232"/>
                </a:lnTo>
                <a:lnTo>
                  <a:pt x="938166" y="476808"/>
                </a:lnTo>
                <a:lnTo>
                  <a:pt x="929906" y="476808"/>
                </a:lnTo>
                <a:lnTo>
                  <a:pt x="933553" y="472712"/>
                </a:lnTo>
                <a:lnTo>
                  <a:pt x="933773" y="472712"/>
                </a:lnTo>
                <a:lnTo>
                  <a:pt x="928958" y="465448"/>
                </a:lnTo>
                <a:lnTo>
                  <a:pt x="922376" y="465448"/>
                </a:lnTo>
                <a:lnTo>
                  <a:pt x="926953" y="462422"/>
                </a:lnTo>
                <a:lnTo>
                  <a:pt x="920951" y="448914"/>
                </a:lnTo>
                <a:close/>
              </a:path>
              <a:path w="1875790" h="775970">
                <a:moveTo>
                  <a:pt x="938065" y="477232"/>
                </a:moveTo>
                <a:lnTo>
                  <a:pt x="936181" y="482381"/>
                </a:lnTo>
                <a:lnTo>
                  <a:pt x="939827" y="478284"/>
                </a:lnTo>
                <a:lnTo>
                  <a:pt x="939046" y="477590"/>
                </a:lnTo>
                <a:lnTo>
                  <a:pt x="938065" y="477232"/>
                </a:lnTo>
                <a:close/>
              </a:path>
              <a:path w="1875790" h="775970">
                <a:moveTo>
                  <a:pt x="939046" y="477590"/>
                </a:moveTo>
                <a:lnTo>
                  <a:pt x="939827" y="478284"/>
                </a:lnTo>
                <a:lnTo>
                  <a:pt x="936181" y="482381"/>
                </a:lnTo>
                <a:lnTo>
                  <a:pt x="939262" y="482381"/>
                </a:lnTo>
                <a:lnTo>
                  <a:pt x="940783" y="478225"/>
                </a:lnTo>
                <a:lnTo>
                  <a:pt x="939046" y="477590"/>
                </a:lnTo>
                <a:close/>
              </a:path>
              <a:path w="1875790" h="775970">
                <a:moveTo>
                  <a:pt x="938643" y="477232"/>
                </a:moveTo>
                <a:lnTo>
                  <a:pt x="938065" y="477232"/>
                </a:lnTo>
                <a:lnTo>
                  <a:pt x="939046" y="477590"/>
                </a:lnTo>
                <a:lnTo>
                  <a:pt x="938643" y="477232"/>
                </a:lnTo>
                <a:close/>
              </a:path>
              <a:path w="1875790" h="775970">
                <a:moveTo>
                  <a:pt x="933553" y="472712"/>
                </a:moveTo>
                <a:lnTo>
                  <a:pt x="929906" y="476808"/>
                </a:lnTo>
                <a:lnTo>
                  <a:pt x="934482" y="473782"/>
                </a:lnTo>
                <a:lnTo>
                  <a:pt x="934087" y="473186"/>
                </a:lnTo>
                <a:lnTo>
                  <a:pt x="933553" y="472712"/>
                </a:lnTo>
                <a:close/>
              </a:path>
              <a:path w="1875790" h="775970">
                <a:moveTo>
                  <a:pt x="934087" y="473186"/>
                </a:moveTo>
                <a:lnTo>
                  <a:pt x="934482" y="473782"/>
                </a:lnTo>
                <a:lnTo>
                  <a:pt x="929906" y="476808"/>
                </a:lnTo>
                <a:lnTo>
                  <a:pt x="938166" y="476808"/>
                </a:lnTo>
                <a:lnTo>
                  <a:pt x="934087" y="473186"/>
                </a:lnTo>
                <a:close/>
              </a:path>
              <a:path w="1875790" h="775970">
                <a:moveTo>
                  <a:pt x="933773" y="472712"/>
                </a:moveTo>
                <a:lnTo>
                  <a:pt x="933553" y="472712"/>
                </a:lnTo>
                <a:lnTo>
                  <a:pt x="934087" y="473186"/>
                </a:lnTo>
                <a:lnTo>
                  <a:pt x="933773" y="472712"/>
                </a:lnTo>
                <a:close/>
              </a:path>
              <a:path w="1875790" h="775970">
                <a:moveTo>
                  <a:pt x="926953" y="462422"/>
                </a:moveTo>
                <a:lnTo>
                  <a:pt x="922376" y="465448"/>
                </a:lnTo>
                <a:lnTo>
                  <a:pt x="927382" y="463200"/>
                </a:lnTo>
                <a:lnTo>
                  <a:pt x="927199" y="462794"/>
                </a:lnTo>
                <a:lnTo>
                  <a:pt x="926953" y="462422"/>
                </a:lnTo>
                <a:close/>
              </a:path>
              <a:path w="1875790" h="775970">
                <a:moveTo>
                  <a:pt x="927199" y="462794"/>
                </a:moveTo>
                <a:lnTo>
                  <a:pt x="927382" y="463200"/>
                </a:lnTo>
                <a:lnTo>
                  <a:pt x="922376" y="465448"/>
                </a:lnTo>
                <a:lnTo>
                  <a:pt x="928958" y="465448"/>
                </a:lnTo>
                <a:lnTo>
                  <a:pt x="927199" y="462794"/>
                </a:lnTo>
                <a:close/>
              </a:path>
              <a:path w="1875790" h="775970">
                <a:moveTo>
                  <a:pt x="927032" y="462422"/>
                </a:moveTo>
                <a:lnTo>
                  <a:pt x="927199" y="462794"/>
                </a:lnTo>
                <a:lnTo>
                  <a:pt x="927032" y="462422"/>
                </a:lnTo>
                <a:close/>
              </a:path>
              <a:path w="1875790" h="775970">
                <a:moveTo>
                  <a:pt x="953222" y="471192"/>
                </a:moveTo>
                <a:lnTo>
                  <a:pt x="950390" y="474062"/>
                </a:lnTo>
                <a:lnTo>
                  <a:pt x="958207" y="481758"/>
                </a:lnTo>
                <a:lnTo>
                  <a:pt x="961679" y="478240"/>
                </a:lnTo>
                <a:lnTo>
                  <a:pt x="961907" y="477958"/>
                </a:lnTo>
                <a:lnTo>
                  <a:pt x="964074" y="474651"/>
                </a:lnTo>
                <a:lnTo>
                  <a:pt x="957515" y="474651"/>
                </a:lnTo>
                <a:lnTo>
                  <a:pt x="952922" y="471649"/>
                </a:lnTo>
                <a:lnTo>
                  <a:pt x="953222" y="471192"/>
                </a:lnTo>
                <a:close/>
              </a:path>
              <a:path w="1875790" h="775970">
                <a:moveTo>
                  <a:pt x="953606" y="470803"/>
                </a:moveTo>
                <a:lnTo>
                  <a:pt x="953222" y="471192"/>
                </a:lnTo>
                <a:lnTo>
                  <a:pt x="952922" y="471649"/>
                </a:lnTo>
                <a:lnTo>
                  <a:pt x="957515" y="474651"/>
                </a:lnTo>
                <a:lnTo>
                  <a:pt x="953606" y="470803"/>
                </a:lnTo>
                <a:close/>
              </a:path>
              <a:path w="1875790" h="775970">
                <a:moveTo>
                  <a:pt x="966595" y="470803"/>
                </a:moveTo>
                <a:lnTo>
                  <a:pt x="953606" y="470803"/>
                </a:lnTo>
                <a:lnTo>
                  <a:pt x="957515" y="474651"/>
                </a:lnTo>
                <a:lnTo>
                  <a:pt x="964074" y="474651"/>
                </a:lnTo>
                <a:lnTo>
                  <a:pt x="966595" y="470803"/>
                </a:lnTo>
                <a:close/>
              </a:path>
              <a:path w="1875790" h="775970">
                <a:moveTo>
                  <a:pt x="960262" y="460447"/>
                </a:moveTo>
                <a:lnTo>
                  <a:pt x="953222" y="471192"/>
                </a:lnTo>
                <a:lnTo>
                  <a:pt x="953606" y="470803"/>
                </a:lnTo>
                <a:lnTo>
                  <a:pt x="966595" y="470803"/>
                </a:lnTo>
                <a:lnTo>
                  <a:pt x="969763" y="465968"/>
                </a:lnTo>
                <a:lnTo>
                  <a:pt x="971150" y="463159"/>
                </a:lnTo>
                <a:lnTo>
                  <a:pt x="965044" y="463159"/>
                </a:lnTo>
                <a:lnTo>
                  <a:pt x="960111" y="460757"/>
                </a:lnTo>
                <a:lnTo>
                  <a:pt x="960262" y="460447"/>
                </a:lnTo>
                <a:close/>
              </a:path>
              <a:path w="1875790" h="775970">
                <a:moveTo>
                  <a:pt x="960452" y="460157"/>
                </a:moveTo>
                <a:lnTo>
                  <a:pt x="960262" y="460447"/>
                </a:lnTo>
                <a:lnTo>
                  <a:pt x="960111" y="460757"/>
                </a:lnTo>
                <a:lnTo>
                  <a:pt x="965044" y="463159"/>
                </a:lnTo>
                <a:lnTo>
                  <a:pt x="960452" y="460157"/>
                </a:lnTo>
                <a:close/>
              </a:path>
              <a:path w="1875790" h="775970">
                <a:moveTo>
                  <a:pt x="972615" y="460157"/>
                </a:moveTo>
                <a:lnTo>
                  <a:pt x="960452" y="460157"/>
                </a:lnTo>
                <a:lnTo>
                  <a:pt x="965044" y="463159"/>
                </a:lnTo>
                <a:lnTo>
                  <a:pt x="971150" y="463159"/>
                </a:lnTo>
                <a:lnTo>
                  <a:pt x="972615" y="460157"/>
                </a:lnTo>
                <a:close/>
              </a:path>
              <a:path w="1875790" h="775970">
                <a:moveTo>
                  <a:pt x="969875" y="440753"/>
                </a:moveTo>
                <a:lnTo>
                  <a:pt x="960262" y="460447"/>
                </a:lnTo>
                <a:lnTo>
                  <a:pt x="960452" y="460157"/>
                </a:lnTo>
                <a:lnTo>
                  <a:pt x="972615" y="460157"/>
                </a:lnTo>
                <a:lnTo>
                  <a:pt x="979742" y="445558"/>
                </a:lnTo>
                <a:lnTo>
                  <a:pt x="969875" y="440753"/>
                </a:lnTo>
                <a:close/>
              </a:path>
              <a:path w="1875790" h="775970">
                <a:moveTo>
                  <a:pt x="991516" y="387195"/>
                </a:moveTo>
                <a:lnTo>
                  <a:pt x="986303" y="399872"/>
                </a:lnTo>
                <a:lnTo>
                  <a:pt x="976286" y="424852"/>
                </a:lnTo>
                <a:lnTo>
                  <a:pt x="986475" y="428928"/>
                </a:lnTo>
                <a:lnTo>
                  <a:pt x="996493" y="403948"/>
                </a:lnTo>
                <a:lnTo>
                  <a:pt x="1001669" y="391361"/>
                </a:lnTo>
                <a:lnTo>
                  <a:pt x="991516" y="387195"/>
                </a:lnTo>
                <a:close/>
              </a:path>
              <a:path w="1875790" h="775970">
                <a:moveTo>
                  <a:pt x="1016462" y="333217"/>
                </a:moveTo>
                <a:lnTo>
                  <a:pt x="1015719" y="334187"/>
                </a:lnTo>
                <a:lnTo>
                  <a:pt x="1015415" y="334705"/>
                </a:lnTo>
                <a:lnTo>
                  <a:pt x="1005214" y="353886"/>
                </a:lnTo>
                <a:lnTo>
                  <a:pt x="998188" y="370969"/>
                </a:lnTo>
                <a:lnTo>
                  <a:pt x="1008342" y="375135"/>
                </a:lnTo>
                <a:lnTo>
                  <a:pt x="1015097" y="358710"/>
                </a:lnTo>
                <a:lnTo>
                  <a:pt x="1010222" y="356136"/>
                </a:lnTo>
                <a:lnTo>
                  <a:pt x="1016438" y="356136"/>
                </a:lnTo>
                <a:lnTo>
                  <a:pt x="1024704" y="340610"/>
                </a:lnTo>
                <a:lnTo>
                  <a:pt x="1020261" y="337279"/>
                </a:lnTo>
                <a:lnTo>
                  <a:pt x="1021777" y="337279"/>
                </a:lnTo>
                <a:lnTo>
                  <a:pt x="1016462" y="333217"/>
                </a:lnTo>
                <a:close/>
              </a:path>
              <a:path w="1875790" h="775970">
                <a:moveTo>
                  <a:pt x="1010222" y="356136"/>
                </a:moveTo>
                <a:lnTo>
                  <a:pt x="1015068" y="358710"/>
                </a:lnTo>
                <a:lnTo>
                  <a:pt x="1015195" y="358470"/>
                </a:lnTo>
                <a:lnTo>
                  <a:pt x="1015298" y="358219"/>
                </a:lnTo>
                <a:lnTo>
                  <a:pt x="1010222" y="356136"/>
                </a:lnTo>
                <a:close/>
              </a:path>
              <a:path w="1875790" h="775970">
                <a:moveTo>
                  <a:pt x="1015195" y="358470"/>
                </a:moveTo>
                <a:lnTo>
                  <a:pt x="1015068" y="358710"/>
                </a:lnTo>
                <a:lnTo>
                  <a:pt x="1015195" y="358470"/>
                </a:lnTo>
                <a:close/>
              </a:path>
              <a:path w="1875790" h="775970">
                <a:moveTo>
                  <a:pt x="1016438" y="356136"/>
                </a:moveTo>
                <a:lnTo>
                  <a:pt x="1010222" y="356136"/>
                </a:lnTo>
                <a:lnTo>
                  <a:pt x="1015298" y="358219"/>
                </a:lnTo>
                <a:lnTo>
                  <a:pt x="1015195" y="358470"/>
                </a:lnTo>
                <a:lnTo>
                  <a:pt x="1016438" y="356136"/>
                </a:lnTo>
                <a:close/>
              </a:path>
              <a:path w="1875790" h="775970">
                <a:moveTo>
                  <a:pt x="1020261" y="337279"/>
                </a:moveTo>
                <a:lnTo>
                  <a:pt x="1024620" y="340610"/>
                </a:lnTo>
                <a:lnTo>
                  <a:pt x="1024895" y="340251"/>
                </a:lnTo>
                <a:lnTo>
                  <a:pt x="1025107" y="339853"/>
                </a:lnTo>
                <a:lnTo>
                  <a:pt x="1020261" y="337279"/>
                </a:lnTo>
                <a:close/>
              </a:path>
              <a:path w="1875790" h="775970">
                <a:moveTo>
                  <a:pt x="1024895" y="340251"/>
                </a:moveTo>
                <a:lnTo>
                  <a:pt x="1024620" y="340610"/>
                </a:lnTo>
                <a:lnTo>
                  <a:pt x="1024895" y="340251"/>
                </a:lnTo>
                <a:close/>
              </a:path>
              <a:path w="1875790" h="775970">
                <a:moveTo>
                  <a:pt x="1021777" y="337279"/>
                </a:moveTo>
                <a:lnTo>
                  <a:pt x="1020261" y="337279"/>
                </a:lnTo>
                <a:lnTo>
                  <a:pt x="1025107" y="339853"/>
                </a:lnTo>
                <a:lnTo>
                  <a:pt x="1024895" y="340251"/>
                </a:lnTo>
                <a:lnTo>
                  <a:pt x="1025179" y="339880"/>
                </a:lnTo>
                <a:lnTo>
                  <a:pt x="1021777" y="337279"/>
                </a:lnTo>
                <a:close/>
              </a:path>
              <a:path w="1875790" h="775970">
                <a:moveTo>
                  <a:pt x="1068230" y="332015"/>
                </a:moveTo>
                <a:lnTo>
                  <a:pt x="1061674" y="332015"/>
                </a:lnTo>
                <a:lnTo>
                  <a:pt x="1057656" y="335749"/>
                </a:lnTo>
                <a:lnTo>
                  <a:pt x="1060005" y="339485"/>
                </a:lnTo>
                <a:lnTo>
                  <a:pt x="1069194" y="333488"/>
                </a:lnTo>
                <a:lnTo>
                  <a:pt x="1068230" y="332015"/>
                </a:lnTo>
                <a:close/>
              </a:path>
              <a:path w="1875790" h="775970">
                <a:moveTo>
                  <a:pt x="1057336" y="335406"/>
                </a:moveTo>
                <a:lnTo>
                  <a:pt x="1057561" y="335749"/>
                </a:lnTo>
                <a:lnTo>
                  <a:pt x="1057336" y="335406"/>
                </a:lnTo>
                <a:close/>
              </a:path>
              <a:path w="1875790" h="775970">
                <a:moveTo>
                  <a:pt x="1061674" y="332015"/>
                </a:moveTo>
                <a:lnTo>
                  <a:pt x="1057080" y="335014"/>
                </a:lnTo>
                <a:lnTo>
                  <a:pt x="1057336" y="335406"/>
                </a:lnTo>
                <a:lnTo>
                  <a:pt x="1057656" y="335749"/>
                </a:lnTo>
                <a:lnTo>
                  <a:pt x="1061674" y="332015"/>
                </a:lnTo>
                <a:close/>
              </a:path>
              <a:path w="1875790" h="775970">
                <a:moveTo>
                  <a:pt x="1050630" y="328205"/>
                </a:moveTo>
                <a:lnTo>
                  <a:pt x="1057336" y="335406"/>
                </a:lnTo>
                <a:lnTo>
                  <a:pt x="1057080" y="335014"/>
                </a:lnTo>
                <a:lnTo>
                  <a:pt x="1061674" y="332015"/>
                </a:lnTo>
                <a:lnTo>
                  <a:pt x="1068230" y="332015"/>
                </a:lnTo>
                <a:lnTo>
                  <a:pt x="1066097" y="328755"/>
                </a:lnTo>
                <a:lnTo>
                  <a:pt x="1065970" y="328593"/>
                </a:lnTo>
                <a:lnTo>
                  <a:pt x="1051260" y="328593"/>
                </a:lnTo>
                <a:lnTo>
                  <a:pt x="1050630" y="328205"/>
                </a:lnTo>
                <a:close/>
              </a:path>
              <a:path w="1875790" h="775970">
                <a:moveTo>
                  <a:pt x="1054144" y="323930"/>
                </a:moveTo>
                <a:lnTo>
                  <a:pt x="1050126" y="327663"/>
                </a:lnTo>
                <a:lnTo>
                  <a:pt x="1050630" y="328205"/>
                </a:lnTo>
                <a:lnTo>
                  <a:pt x="1051260" y="328593"/>
                </a:lnTo>
                <a:lnTo>
                  <a:pt x="1054144" y="323930"/>
                </a:lnTo>
                <a:close/>
              </a:path>
              <a:path w="1875790" h="775970">
                <a:moveTo>
                  <a:pt x="1061640" y="323930"/>
                </a:moveTo>
                <a:lnTo>
                  <a:pt x="1054144" y="323930"/>
                </a:lnTo>
                <a:lnTo>
                  <a:pt x="1051260" y="328593"/>
                </a:lnTo>
                <a:lnTo>
                  <a:pt x="1065970" y="328593"/>
                </a:lnTo>
                <a:lnTo>
                  <a:pt x="1061640" y="323930"/>
                </a:lnTo>
                <a:close/>
              </a:path>
              <a:path w="1875790" h="775970">
                <a:moveTo>
                  <a:pt x="1045909" y="325291"/>
                </a:moveTo>
                <a:lnTo>
                  <a:pt x="1050630" y="328205"/>
                </a:lnTo>
                <a:lnTo>
                  <a:pt x="1050126" y="327663"/>
                </a:lnTo>
                <a:lnTo>
                  <a:pt x="1052490" y="325467"/>
                </a:lnTo>
                <a:lnTo>
                  <a:pt x="1046982" y="325467"/>
                </a:lnTo>
                <a:lnTo>
                  <a:pt x="1045909" y="325291"/>
                </a:lnTo>
                <a:close/>
              </a:path>
              <a:path w="1875790" h="775970">
                <a:moveTo>
                  <a:pt x="1041637" y="313482"/>
                </a:moveTo>
                <a:lnTo>
                  <a:pt x="1040805" y="313538"/>
                </a:lnTo>
                <a:lnTo>
                  <a:pt x="1033070" y="315909"/>
                </a:lnTo>
                <a:lnTo>
                  <a:pt x="1032486" y="316212"/>
                </a:lnTo>
                <a:lnTo>
                  <a:pt x="1028866" y="319016"/>
                </a:lnTo>
                <a:lnTo>
                  <a:pt x="1035593" y="327679"/>
                </a:lnTo>
                <a:lnTo>
                  <a:pt x="1037511" y="326194"/>
                </a:lnTo>
                <a:lnTo>
                  <a:pt x="1036930" y="326194"/>
                </a:lnTo>
                <a:lnTo>
                  <a:pt x="1035320" y="320953"/>
                </a:lnTo>
                <a:lnTo>
                  <a:pt x="1041280" y="320953"/>
                </a:lnTo>
                <a:lnTo>
                  <a:pt x="1041595" y="319030"/>
                </a:lnTo>
                <a:lnTo>
                  <a:pt x="1056646" y="319030"/>
                </a:lnTo>
                <a:lnTo>
                  <a:pt x="1050138" y="315014"/>
                </a:lnTo>
                <a:lnTo>
                  <a:pt x="1049473" y="314765"/>
                </a:lnTo>
                <a:lnTo>
                  <a:pt x="1041637" y="313482"/>
                </a:lnTo>
                <a:close/>
              </a:path>
              <a:path w="1875790" h="775970">
                <a:moveTo>
                  <a:pt x="1035320" y="320953"/>
                </a:moveTo>
                <a:lnTo>
                  <a:pt x="1036930" y="326194"/>
                </a:lnTo>
                <a:lnTo>
                  <a:pt x="1037891" y="325899"/>
                </a:lnTo>
                <a:lnTo>
                  <a:pt x="1038684" y="325285"/>
                </a:lnTo>
                <a:lnTo>
                  <a:pt x="1035320" y="320953"/>
                </a:lnTo>
                <a:close/>
              </a:path>
              <a:path w="1875790" h="775970">
                <a:moveTo>
                  <a:pt x="1037891" y="325899"/>
                </a:moveTo>
                <a:lnTo>
                  <a:pt x="1036930" y="326194"/>
                </a:lnTo>
                <a:lnTo>
                  <a:pt x="1037511" y="326194"/>
                </a:lnTo>
                <a:lnTo>
                  <a:pt x="1037891" y="325899"/>
                </a:lnTo>
                <a:close/>
              </a:path>
              <a:path w="1875790" h="775970">
                <a:moveTo>
                  <a:pt x="1041280" y="320953"/>
                </a:moveTo>
                <a:lnTo>
                  <a:pt x="1035320" y="320953"/>
                </a:lnTo>
                <a:lnTo>
                  <a:pt x="1038676" y="325291"/>
                </a:lnTo>
                <a:lnTo>
                  <a:pt x="1037891" y="325899"/>
                </a:lnTo>
                <a:lnTo>
                  <a:pt x="1041976" y="324647"/>
                </a:lnTo>
                <a:lnTo>
                  <a:pt x="1040707" y="324439"/>
                </a:lnTo>
                <a:lnTo>
                  <a:pt x="1041280" y="320953"/>
                </a:lnTo>
                <a:close/>
              </a:path>
              <a:path w="1875790" h="775970">
                <a:moveTo>
                  <a:pt x="1047870" y="320057"/>
                </a:moveTo>
                <a:lnTo>
                  <a:pt x="1044985" y="324721"/>
                </a:lnTo>
                <a:lnTo>
                  <a:pt x="1045909" y="325291"/>
                </a:lnTo>
                <a:lnTo>
                  <a:pt x="1046982" y="325467"/>
                </a:lnTo>
                <a:lnTo>
                  <a:pt x="1047870" y="320057"/>
                </a:lnTo>
                <a:close/>
              </a:path>
              <a:path w="1875790" h="775970">
                <a:moveTo>
                  <a:pt x="1058034" y="320057"/>
                </a:moveTo>
                <a:lnTo>
                  <a:pt x="1047870" y="320057"/>
                </a:lnTo>
                <a:lnTo>
                  <a:pt x="1046982" y="325467"/>
                </a:lnTo>
                <a:lnTo>
                  <a:pt x="1052490" y="325467"/>
                </a:lnTo>
                <a:lnTo>
                  <a:pt x="1054144" y="323930"/>
                </a:lnTo>
                <a:lnTo>
                  <a:pt x="1061640" y="323930"/>
                </a:lnTo>
                <a:lnTo>
                  <a:pt x="1058034" y="320057"/>
                </a:lnTo>
                <a:close/>
              </a:path>
              <a:path w="1875790" h="775970">
                <a:moveTo>
                  <a:pt x="1056646" y="319030"/>
                </a:moveTo>
                <a:lnTo>
                  <a:pt x="1041595" y="319030"/>
                </a:lnTo>
                <a:lnTo>
                  <a:pt x="1043205" y="324270"/>
                </a:lnTo>
                <a:lnTo>
                  <a:pt x="1041976" y="324647"/>
                </a:lnTo>
                <a:lnTo>
                  <a:pt x="1045909" y="325291"/>
                </a:lnTo>
                <a:lnTo>
                  <a:pt x="1044985" y="324721"/>
                </a:lnTo>
                <a:lnTo>
                  <a:pt x="1047870" y="320057"/>
                </a:lnTo>
                <a:lnTo>
                  <a:pt x="1058034" y="320057"/>
                </a:lnTo>
                <a:lnTo>
                  <a:pt x="1057827" y="319836"/>
                </a:lnTo>
                <a:lnTo>
                  <a:pt x="1057449" y="319526"/>
                </a:lnTo>
                <a:lnTo>
                  <a:pt x="1056646" y="319030"/>
                </a:lnTo>
                <a:close/>
              </a:path>
              <a:path w="1875790" h="775970">
                <a:moveTo>
                  <a:pt x="1041595" y="319030"/>
                </a:moveTo>
                <a:lnTo>
                  <a:pt x="1040707" y="324439"/>
                </a:lnTo>
                <a:lnTo>
                  <a:pt x="1041976" y="324647"/>
                </a:lnTo>
                <a:lnTo>
                  <a:pt x="1043205" y="324270"/>
                </a:lnTo>
                <a:lnTo>
                  <a:pt x="1041595" y="319030"/>
                </a:lnTo>
                <a:close/>
              </a:path>
              <a:path w="1875790" h="775970">
                <a:moveTo>
                  <a:pt x="1078479" y="349008"/>
                </a:moveTo>
                <a:lnTo>
                  <a:pt x="1068726" y="354038"/>
                </a:lnTo>
                <a:lnTo>
                  <a:pt x="1078131" y="372229"/>
                </a:lnTo>
                <a:lnTo>
                  <a:pt x="1087127" y="390130"/>
                </a:lnTo>
                <a:lnTo>
                  <a:pt x="1096937" y="385211"/>
                </a:lnTo>
                <a:lnTo>
                  <a:pt x="1087884" y="367199"/>
                </a:lnTo>
                <a:lnTo>
                  <a:pt x="1078479" y="349008"/>
                </a:lnTo>
                <a:close/>
              </a:path>
              <a:path w="1875790" h="775970">
                <a:moveTo>
                  <a:pt x="1104816" y="400889"/>
                </a:moveTo>
                <a:lnTo>
                  <a:pt x="1095006" y="405807"/>
                </a:lnTo>
                <a:lnTo>
                  <a:pt x="1105836" y="427357"/>
                </a:lnTo>
                <a:lnTo>
                  <a:pt x="1106140" y="427820"/>
                </a:lnTo>
                <a:lnTo>
                  <a:pt x="1115828" y="441467"/>
                </a:lnTo>
                <a:lnTo>
                  <a:pt x="1124782" y="435126"/>
                </a:lnTo>
                <a:lnTo>
                  <a:pt x="1117345" y="424649"/>
                </a:lnTo>
                <a:lnTo>
                  <a:pt x="1110616" y="424649"/>
                </a:lnTo>
                <a:lnTo>
                  <a:pt x="1115093" y="421478"/>
                </a:lnTo>
                <a:lnTo>
                  <a:pt x="1104816" y="400889"/>
                </a:lnTo>
                <a:close/>
              </a:path>
              <a:path w="1875790" h="775970">
                <a:moveTo>
                  <a:pt x="1115093" y="421478"/>
                </a:moveTo>
                <a:lnTo>
                  <a:pt x="1110616" y="424649"/>
                </a:lnTo>
                <a:lnTo>
                  <a:pt x="1115521" y="422190"/>
                </a:lnTo>
                <a:lnTo>
                  <a:pt x="1115334" y="421817"/>
                </a:lnTo>
                <a:lnTo>
                  <a:pt x="1115093" y="421478"/>
                </a:lnTo>
                <a:close/>
              </a:path>
              <a:path w="1875790" h="775970">
                <a:moveTo>
                  <a:pt x="1115334" y="421817"/>
                </a:moveTo>
                <a:lnTo>
                  <a:pt x="1115521" y="422190"/>
                </a:lnTo>
                <a:lnTo>
                  <a:pt x="1110616" y="424649"/>
                </a:lnTo>
                <a:lnTo>
                  <a:pt x="1117345" y="424649"/>
                </a:lnTo>
                <a:lnTo>
                  <a:pt x="1115334" y="421817"/>
                </a:lnTo>
                <a:close/>
              </a:path>
              <a:path w="1875790" h="775970">
                <a:moveTo>
                  <a:pt x="1115164" y="421478"/>
                </a:moveTo>
                <a:lnTo>
                  <a:pt x="1115334" y="421817"/>
                </a:lnTo>
                <a:lnTo>
                  <a:pt x="1115164" y="421478"/>
                </a:lnTo>
                <a:close/>
              </a:path>
              <a:path w="1875790" h="775970">
                <a:moveTo>
                  <a:pt x="1136237" y="444621"/>
                </a:moveTo>
                <a:lnTo>
                  <a:pt x="1131555" y="453790"/>
                </a:lnTo>
                <a:lnTo>
                  <a:pt x="1133832" y="454950"/>
                </a:lnTo>
                <a:lnTo>
                  <a:pt x="1134479" y="455140"/>
                </a:lnTo>
                <a:lnTo>
                  <a:pt x="1142086" y="455911"/>
                </a:lnTo>
                <a:lnTo>
                  <a:pt x="1142727" y="455863"/>
                </a:lnTo>
                <a:lnTo>
                  <a:pt x="1150177" y="453944"/>
                </a:lnTo>
                <a:lnTo>
                  <a:pt x="1150686" y="453727"/>
                </a:lnTo>
                <a:lnTo>
                  <a:pt x="1156058" y="450392"/>
                </a:lnTo>
                <a:lnTo>
                  <a:pt x="1141990" y="450392"/>
                </a:lnTo>
                <a:lnTo>
                  <a:pt x="1141826" y="449756"/>
                </a:lnTo>
                <a:lnTo>
                  <a:pt x="1135715" y="449756"/>
                </a:lnTo>
                <a:lnTo>
                  <a:pt x="1136237" y="444621"/>
                </a:lnTo>
                <a:close/>
              </a:path>
              <a:path w="1875790" h="775970">
                <a:moveTo>
                  <a:pt x="1141569" y="444839"/>
                </a:moveTo>
                <a:lnTo>
                  <a:pt x="1140620" y="445083"/>
                </a:lnTo>
                <a:lnTo>
                  <a:pt x="1141990" y="450392"/>
                </a:lnTo>
                <a:lnTo>
                  <a:pt x="1142544" y="444938"/>
                </a:lnTo>
                <a:lnTo>
                  <a:pt x="1141569" y="444839"/>
                </a:lnTo>
                <a:close/>
              </a:path>
              <a:path w="1875790" h="775970">
                <a:moveTo>
                  <a:pt x="1146081" y="443677"/>
                </a:moveTo>
                <a:lnTo>
                  <a:pt x="1141569" y="444839"/>
                </a:lnTo>
                <a:lnTo>
                  <a:pt x="1142544" y="444938"/>
                </a:lnTo>
                <a:lnTo>
                  <a:pt x="1141990" y="450392"/>
                </a:lnTo>
                <a:lnTo>
                  <a:pt x="1156058" y="450392"/>
                </a:lnTo>
                <a:lnTo>
                  <a:pt x="1158660" y="448776"/>
                </a:lnTo>
                <a:lnTo>
                  <a:pt x="1148265" y="448776"/>
                </a:lnTo>
                <a:lnTo>
                  <a:pt x="1145480" y="444302"/>
                </a:lnTo>
                <a:lnTo>
                  <a:pt x="1145523" y="444023"/>
                </a:lnTo>
                <a:lnTo>
                  <a:pt x="1146081" y="443677"/>
                </a:lnTo>
                <a:close/>
              </a:path>
              <a:path w="1875790" h="775970">
                <a:moveTo>
                  <a:pt x="1136393" y="444314"/>
                </a:moveTo>
                <a:lnTo>
                  <a:pt x="1136237" y="444621"/>
                </a:lnTo>
                <a:lnTo>
                  <a:pt x="1135715" y="449756"/>
                </a:lnTo>
                <a:lnTo>
                  <a:pt x="1138101" y="445083"/>
                </a:lnTo>
                <a:lnTo>
                  <a:pt x="1138143" y="444839"/>
                </a:lnTo>
                <a:lnTo>
                  <a:pt x="1137292" y="444406"/>
                </a:lnTo>
                <a:lnTo>
                  <a:pt x="1136393" y="444314"/>
                </a:lnTo>
                <a:close/>
              </a:path>
              <a:path w="1875790" h="775970">
                <a:moveTo>
                  <a:pt x="1137292" y="444406"/>
                </a:moveTo>
                <a:lnTo>
                  <a:pt x="1138143" y="444839"/>
                </a:lnTo>
                <a:lnTo>
                  <a:pt x="1138101" y="445083"/>
                </a:lnTo>
                <a:lnTo>
                  <a:pt x="1135715" y="449756"/>
                </a:lnTo>
                <a:lnTo>
                  <a:pt x="1141826" y="449756"/>
                </a:lnTo>
                <a:lnTo>
                  <a:pt x="1140620" y="445083"/>
                </a:lnTo>
                <a:lnTo>
                  <a:pt x="1141569" y="444839"/>
                </a:lnTo>
                <a:lnTo>
                  <a:pt x="1137292" y="444406"/>
                </a:lnTo>
                <a:close/>
              </a:path>
              <a:path w="1875790" h="775970">
                <a:moveTo>
                  <a:pt x="1146895" y="443468"/>
                </a:moveTo>
                <a:lnTo>
                  <a:pt x="1146081" y="443677"/>
                </a:lnTo>
                <a:lnTo>
                  <a:pt x="1145523" y="444023"/>
                </a:lnTo>
                <a:lnTo>
                  <a:pt x="1145480" y="444302"/>
                </a:lnTo>
                <a:lnTo>
                  <a:pt x="1148265" y="448776"/>
                </a:lnTo>
                <a:lnTo>
                  <a:pt x="1146895" y="443468"/>
                </a:lnTo>
                <a:close/>
              </a:path>
              <a:path w="1875790" h="775970">
                <a:moveTo>
                  <a:pt x="1155167" y="443468"/>
                </a:moveTo>
                <a:lnTo>
                  <a:pt x="1146895" y="443468"/>
                </a:lnTo>
                <a:lnTo>
                  <a:pt x="1148265" y="448776"/>
                </a:lnTo>
                <a:lnTo>
                  <a:pt x="1158660" y="448776"/>
                </a:lnTo>
                <a:lnTo>
                  <a:pt x="1159041" y="448539"/>
                </a:lnTo>
                <a:lnTo>
                  <a:pt x="1159362" y="448286"/>
                </a:lnTo>
                <a:lnTo>
                  <a:pt x="1163598" y="444100"/>
                </a:lnTo>
                <a:lnTo>
                  <a:pt x="1155794" y="444100"/>
                </a:lnTo>
                <a:lnTo>
                  <a:pt x="1155167" y="443468"/>
                </a:lnTo>
                <a:close/>
              </a:path>
              <a:path w="1875790" h="775970">
                <a:moveTo>
                  <a:pt x="1136269" y="444302"/>
                </a:moveTo>
                <a:lnTo>
                  <a:pt x="1136237" y="444621"/>
                </a:lnTo>
                <a:lnTo>
                  <a:pt x="1136347" y="444406"/>
                </a:lnTo>
                <a:close/>
              </a:path>
              <a:path w="1875790" h="775970">
                <a:moveTo>
                  <a:pt x="1136542" y="444023"/>
                </a:moveTo>
                <a:lnTo>
                  <a:pt x="1136393" y="444314"/>
                </a:lnTo>
                <a:lnTo>
                  <a:pt x="1137292" y="444406"/>
                </a:lnTo>
                <a:lnTo>
                  <a:pt x="1136542" y="444023"/>
                </a:lnTo>
                <a:close/>
              </a:path>
              <a:path w="1875790" h="775970">
                <a:moveTo>
                  <a:pt x="1152897" y="439445"/>
                </a:moveTo>
                <a:lnTo>
                  <a:pt x="1152373" y="439770"/>
                </a:lnTo>
                <a:lnTo>
                  <a:pt x="1151934" y="440204"/>
                </a:lnTo>
                <a:lnTo>
                  <a:pt x="1155794" y="444100"/>
                </a:lnTo>
                <a:lnTo>
                  <a:pt x="1152897" y="439445"/>
                </a:lnTo>
                <a:close/>
              </a:path>
              <a:path w="1875790" h="775970">
                <a:moveTo>
                  <a:pt x="1168309" y="439445"/>
                </a:moveTo>
                <a:lnTo>
                  <a:pt x="1152897" y="439445"/>
                </a:lnTo>
                <a:lnTo>
                  <a:pt x="1155794" y="444100"/>
                </a:lnTo>
                <a:lnTo>
                  <a:pt x="1163598" y="444100"/>
                </a:lnTo>
                <a:lnTo>
                  <a:pt x="1168309" y="439445"/>
                </a:lnTo>
                <a:close/>
              </a:path>
              <a:path w="1875790" h="775970">
                <a:moveTo>
                  <a:pt x="1152373" y="439770"/>
                </a:moveTo>
                <a:lnTo>
                  <a:pt x="1146081" y="443677"/>
                </a:lnTo>
                <a:lnTo>
                  <a:pt x="1146895" y="443468"/>
                </a:lnTo>
                <a:lnTo>
                  <a:pt x="1155167" y="443468"/>
                </a:lnTo>
                <a:lnTo>
                  <a:pt x="1151934" y="440204"/>
                </a:lnTo>
                <a:lnTo>
                  <a:pt x="1152373" y="439770"/>
                </a:lnTo>
                <a:close/>
              </a:path>
              <a:path w="1875790" h="775970">
                <a:moveTo>
                  <a:pt x="1160439" y="431799"/>
                </a:moveTo>
                <a:lnTo>
                  <a:pt x="1152373" y="439770"/>
                </a:lnTo>
                <a:lnTo>
                  <a:pt x="1152897" y="439445"/>
                </a:lnTo>
                <a:lnTo>
                  <a:pt x="1168309" y="439445"/>
                </a:lnTo>
                <a:lnTo>
                  <a:pt x="1168625" y="439133"/>
                </a:lnTo>
                <a:lnTo>
                  <a:pt x="1168956" y="438727"/>
                </a:lnTo>
                <a:lnTo>
                  <a:pt x="1171460" y="435420"/>
                </a:lnTo>
                <a:lnTo>
                  <a:pt x="1164579" y="435420"/>
                </a:lnTo>
                <a:lnTo>
                  <a:pt x="1160202" y="432113"/>
                </a:lnTo>
                <a:lnTo>
                  <a:pt x="1160439" y="431799"/>
                </a:lnTo>
                <a:close/>
              </a:path>
              <a:path w="1875790" h="775970">
                <a:moveTo>
                  <a:pt x="1160719" y="431523"/>
                </a:moveTo>
                <a:lnTo>
                  <a:pt x="1160439" y="431799"/>
                </a:lnTo>
                <a:lnTo>
                  <a:pt x="1160202" y="432113"/>
                </a:lnTo>
                <a:lnTo>
                  <a:pt x="1164579" y="435420"/>
                </a:lnTo>
                <a:lnTo>
                  <a:pt x="1160719" y="431523"/>
                </a:lnTo>
                <a:close/>
              </a:path>
              <a:path w="1875790" h="775970">
                <a:moveTo>
                  <a:pt x="1167265" y="431523"/>
                </a:moveTo>
                <a:lnTo>
                  <a:pt x="1160719" y="431523"/>
                </a:lnTo>
                <a:lnTo>
                  <a:pt x="1164579" y="435420"/>
                </a:lnTo>
                <a:lnTo>
                  <a:pt x="1171460" y="435420"/>
                </a:lnTo>
                <a:lnTo>
                  <a:pt x="1171811" y="434958"/>
                </a:lnTo>
                <a:lnTo>
                  <a:pt x="1167265" y="431523"/>
                </a:lnTo>
                <a:close/>
              </a:path>
              <a:path w="1875790" h="775970">
                <a:moveTo>
                  <a:pt x="1163057" y="428343"/>
                </a:moveTo>
                <a:lnTo>
                  <a:pt x="1160439" y="431799"/>
                </a:lnTo>
                <a:lnTo>
                  <a:pt x="1160719" y="431523"/>
                </a:lnTo>
                <a:lnTo>
                  <a:pt x="1167265" y="431523"/>
                </a:lnTo>
                <a:lnTo>
                  <a:pt x="1163057" y="428343"/>
                </a:lnTo>
                <a:close/>
              </a:path>
              <a:path w="1875790" h="775970">
                <a:moveTo>
                  <a:pt x="1196879" y="381294"/>
                </a:moveTo>
                <a:lnTo>
                  <a:pt x="1173451" y="414430"/>
                </a:lnTo>
                <a:lnTo>
                  <a:pt x="1182418" y="420754"/>
                </a:lnTo>
                <a:lnTo>
                  <a:pt x="1205845" y="387618"/>
                </a:lnTo>
                <a:lnTo>
                  <a:pt x="1196879" y="381294"/>
                </a:lnTo>
                <a:close/>
              </a:path>
              <a:path w="1875790" h="775970">
                <a:moveTo>
                  <a:pt x="1242520" y="342190"/>
                </a:moveTo>
                <a:lnTo>
                  <a:pt x="1207010" y="366965"/>
                </a:lnTo>
                <a:lnTo>
                  <a:pt x="1215976" y="373289"/>
                </a:lnTo>
                <a:lnTo>
                  <a:pt x="1221057" y="366102"/>
                </a:lnTo>
                <a:lnTo>
                  <a:pt x="1220850" y="366102"/>
                </a:lnTo>
                <a:lnTo>
                  <a:pt x="1217286" y="361933"/>
                </a:lnTo>
                <a:lnTo>
                  <a:pt x="1225738" y="361933"/>
                </a:lnTo>
                <a:lnTo>
                  <a:pt x="1230039" y="358265"/>
                </a:lnTo>
                <a:lnTo>
                  <a:pt x="1229798" y="358265"/>
                </a:lnTo>
                <a:lnTo>
                  <a:pt x="1227325" y="353371"/>
                </a:lnTo>
                <a:lnTo>
                  <a:pt x="1236927" y="353371"/>
                </a:lnTo>
                <a:lnTo>
                  <a:pt x="1236110" y="348944"/>
                </a:lnTo>
                <a:lnTo>
                  <a:pt x="1243766" y="348944"/>
                </a:lnTo>
                <a:lnTo>
                  <a:pt x="1242520" y="342190"/>
                </a:lnTo>
                <a:close/>
              </a:path>
              <a:path w="1875790" h="775970">
                <a:moveTo>
                  <a:pt x="1217286" y="361933"/>
                </a:moveTo>
                <a:lnTo>
                  <a:pt x="1220850" y="366102"/>
                </a:lnTo>
                <a:lnTo>
                  <a:pt x="1221373" y="365656"/>
                </a:lnTo>
                <a:lnTo>
                  <a:pt x="1221769" y="365095"/>
                </a:lnTo>
                <a:lnTo>
                  <a:pt x="1217286" y="361933"/>
                </a:lnTo>
                <a:close/>
              </a:path>
              <a:path w="1875790" h="775970">
                <a:moveTo>
                  <a:pt x="1221373" y="365656"/>
                </a:moveTo>
                <a:lnTo>
                  <a:pt x="1220850" y="366102"/>
                </a:lnTo>
                <a:lnTo>
                  <a:pt x="1221057" y="366102"/>
                </a:lnTo>
                <a:lnTo>
                  <a:pt x="1221373" y="365656"/>
                </a:lnTo>
                <a:close/>
              </a:path>
              <a:path w="1875790" h="775970">
                <a:moveTo>
                  <a:pt x="1225738" y="361933"/>
                </a:moveTo>
                <a:lnTo>
                  <a:pt x="1217286" y="361933"/>
                </a:lnTo>
                <a:lnTo>
                  <a:pt x="1221769" y="365095"/>
                </a:lnTo>
                <a:lnTo>
                  <a:pt x="1221373" y="365656"/>
                </a:lnTo>
                <a:lnTo>
                  <a:pt x="1225738" y="361933"/>
                </a:lnTo>
                <a:close/>
              </a:path>
              <a:path w="1875790" h="775970">
                <a:moveTo>
                  <a:pt x="1227325" y="353371"/>
                </a:moveTo>
                <a:lnTo>
                  <a:pt x="1229798" y="358265"/>
                </a:lnTo>
                <a:lnTo>
                  <a:pt x="1230387" y="357969"/>
                </a:lnTo>
                <a:lnTo>
                  <a:pt x="1230889" y="357540"/>
                </a:lnTo>
                <a:lnTo>
                  <a:pt x="1227325" y="353371"/>
                </a:lnTo>
                <a:close/>
              </a:path>
              <a:path w="1875790" h="775970">
                <a:moveTo>
                  <a:pt x="1230387" y="357969"/>
                </a:moveTo>
                <a:lnTo>
                  <a:pt x="1229798" y="358265"/>
                </a:lnTo>
                <a:lnTo>
                  <a:pt x="1230039" y="358265"/>
                </a:lnTo>
                <a:lnTo>
                  <a:pt x="1230387" y="357969"/>
                </a:lnTo>
                <a:close/>
              </a:path>
              <a:path w="1875790" h="775970">
                <a:moveTo>
                  <a:pt x="1236927" y="353371"/>
                </a:moveTo>
                <a:lnTo>
                  <a:pt x="1227325" y="353371"/>
                </a:lnTo>
                <a:lnTo>
                  <a:pt x="1230889" y="357540"/>
                </a:lnTo>
                <a:lnTo>
                  <a:pt x="1230387" y="357969"/>
                </a:lnTo>
                <a:lnTo>
                  <a:pt x="1237596" y="354335"/>
                </a:lnTo>
                <a:lnTo>
                  <a:pt x="1237105" y="354335"/>
                </a:lnTo>
                <a:lnTo>
                  <a:pt x="1236927" y="353371"/>
                </a:lnTo>
                <a:close/>
              </a:path>
              <a:path w="1875790" h="775970">
                <a:moveTo>
                  <a:pt x="1236110" y="348944"/>
                </a:moveTo>
                <a:lnTo>
                  <a:pt x="1237105" y="354335"/>
                </a:lnTo>
                <a:lnTo>
                  <a:pt x="1237879" y="354193"/>
                </a:lnTo>
                <a:lnTo>
                  <a:pt x="1238582" y="353838"/>
                </a:lnTo>
                <a:lnTo>
                  <a:pt x="1236110" y="348944"/>
                </a:lnTo>
                <a:close/>
              </a:path>
              <a:path w="1875790" h="775970">
                <a:moveTo>
                  <a:pt x="1237879" y="354193"/>
                </a:moveTo>
                <a:lnTo>
                  <a:pt x="1237105" y="354335"/>
                </a:lnTo>
                <a:lnTo>
                  <a:pt x="1237596" y="354335"/>
                </a:lnTo>
                <a:lnTo>
                  <a:pt x="1237879" y="354193"/>
                </a:lnTo>
                <a:close/>
              </a:path>
              <a:path w="1875790" h="775970">
                <a:moveTo>
                  <a:pt x="1243766" y="348944"/>
                </a:moveTo>
                <a:lnTo>
                  <a:pt x="1236110" y="348944"/>
                </a:lnTo>
                <a:lnTo>
                  <a:pt x="1238582" y="353838"/>
                </a:lnTo>
                <a:lnTo>
                  <a:pt x="1237879" y="354193"/>
                </a:lnTo>
                <a:lnTo>
                  <a:pt x="1244509" y="352972"/>
                </a:lnTo>
                <a:lnTo>
                  <a:pt x="1243766" y="348944"/>
                </a:lnTo>
                <a:close/>
              </a:path>
              <a:path w="1875790" h="775970">
                <a:moveTo>
                  <a:pt x="1289922" y="372097"/>
                </a:moveTo>
                <a:lnTo>
                  <a:pt x="1282542" y="372097"/>
                </a:lnTo>
                <a:lnTo>
                  <a:pt x="1278625" y="375936"/>
                </a:lnTo>
                <a:lnTo>
                  <a:pt x="1285573" y="383657"/>
                </a:lnTo>
                <a:lnTo>
                  <a:pt x="1293733" y="376323"/>
                </a:lnTo>
                <a:lnTo>
                  <a:pt x="1289922" y="372097"/>
                </a:lnTo>
                <a:close/>
              </a:path>
              <a:path w="1875790" h="775970">
                <a:moveTo>
                  <a:pt x="1278539" y="375849"/>
                </a:moveTo>
                <a:close/>
              </a:path>
              <a:path w="1875790" h="775970">
                <a:moveTo>
                  <a:pt x="1282542" y="372097"/>
                </a:moveTo>
                <a:lnTo>
                  <a:pt x="1278463" y="375764"/>
                </a:lnTo>
                <a:lnTo>
                  <a:pt x="1278625" y="375936"/>
                </a:lnTo>
                <a:lnTo>
                  <a:pt x="1282542" y="372097"/>
                </a:lnTo>
                <a:close/>
              </a:path>
              <a:path w="1875790" h="775970">
                <a:moveTo>
                  <a:pt x="1277681" y="359320"/>
                </a:moveTo>
                <a:lnTo>
                  <a:pt x="1269993" y="359320"/>
                </a:lnTo>
                <a:lnTo>
                  <a:pt x="1266766" y="363754"/>
                </a:lnTo>
                <a:lnTo>
                  <a:pt x="1278539" y="375849"/>
                </a:lnTo>
                <a:lnTo>
                  <a:pt x="1282542" y="372097"/>
                </a:lnTo>
                <a:lnTo>
                  <a:pt x="1289922" y="372097"/>
                </a:lnTo>
                <a:lnTo>
                  <a:pt x="1286460" y="368258"/>
                </a:lnTo>
                <a:lnTo>
                  <a:pt x="1277681" y="359320"/>
                </a:lnTo>
                <a:close/>
              </a:path>
              <a:path w="1875790" h="775970">
                <a:moveTo>
                  <a:pt x="1266396" y="363485"/>
                </a:moveTo>
                <a:lnTo>
                  <a:pt x="1266660" y="363754"/>
                </a:lnTo>
                <a:lnTo>
                  <a:pt x="1266396" y="363485"/>
                </a:lnTo>
                <a:close/>
              </a:path>
              <a:path w="1875790" h="775970">
                <a:moveTo>
                  <a:pt x="1269993" y="359320"/>
                </a:moveTo>
                <a:lnTo>
                  <a:pt x="1266075" y="363159"/>
                </a:lnTo>
                <a:lnTo>
                  <a:pt x="1266396" y="363485"/>
                </a:lnTo>
                <a:lnTo>
                  <a:pt x="1266766" y="363754"/>
                </a:lnTo>
                <a:lnTo>
                  <a:pt x="1269993" y="359320"/>
                </a:lnTo>
                <a:close/>
              </a:path>
              <a:path w="1875790" h="775970">
                <a:moveTo>
                  <a:pt x="1263463" y="347801"/>
                </a:moveTo>
                <a:lnTo>
                  <a:pt x="1257009" y="356669"/>
                </a:lnTo>
                <a:lnTo>
                  <a:pt x="1266396" y="363485"/>
                </a:lnTo>
                <a:lnTo>
                  <a:pt x="1266075" y="363159"/>
                </a:lnTo>
                <a:lnTo>
                  <a:pt x="1269993" y="359320"/>
                </a:lnTo>
                <a:lnTo>
                  <a:pt x="1277681" y="359320"/>
                </a:lnTo>
                <a:lnTo>
                  <a:pt x="1273697" y="355263"/>
                </a:lnTo>
                <a:lnTo>
                  <a:pt x="1273220" y="354886"/>
                </a:lnTo>
                <a:lnTo>
                  <a:pt x="1263463" y="347801"/>
                </a:lnTo>
                <a:close/>
              </a:path>
              <a:path w="1875790" h="775970">
                <a:moveTo>
                  <a:pt x="1305480" y="389363"/>
                </a:moveTo>
                <a:lnTo>
                  <a:pt x="1297320" y="396696"/>
                </a:lnTo>
                <a:lnTo>
                  <a:pt x="1324486" y="426851"/>
                </a:lnTo>
                <a:lnTo>
                  <a:pt x="1332645" y="419518"/>
                </a:lnTo>
                <a:lnTo>
                  <a:pt x="1305480" y="389363"/>
                </a:lnTo>
                <a:close/>
              </a:path>
              <a:path w="1875790" h="775970">
                <a:moveTo>
                  <a:pt x="1345746" y="424832"/>
                </a:moveTo>
                <a:lnTo>
                  <a:pt x="1343162" y="435487"/>
                </a:lnTo>
                <a:lnTo>
                  <a:pt x="1345798" y="436125"/>
                </a:lnTo>
                <a:lnTo>
                  <a:pt x="1346351" y="436172"/>
                </a:lnTo>
                <a:lnTo>
                  <a:pt x="1354969" y="435595"/>
                </a:lnTo>
                <a:lnTo>
                  <a:pt x="1355482" y="435485"/>
                </a:lnTo>
                <a:lnTo>
                  <a:pt x="1365165" y="431906"/>
                </a:lnTo>
                <a:lnTo>
                  <a:pt x="1365544" y="431713"/>
                </a:lnTo>
                <a:lnTo>
                  <a:pt x="1367120" y="430665"/>
                </a:lnTo>
                <a:lnTo>
                  <a:pt x="1346544" y="430665"/>
                </a:lnTo>
                <a:lnTo>
                  <a:pt x="1346177" y="425195"/>
                </a:lnTo>
                <a:lnTo>
                  <a:pt x="1347018" y="425139"/>
                </a:lnTo>
                <a:lnTo>
                  <a:pt x="1345746" y="424832"/>
                </a:lnTo>
                <a:close/>
              </a:path>
              <a:path w="1875790" h="775970">
                <a:moveTo>
                  <a:pt x="1347018" y="425139"/>
                </a:moveTo>
                <a:lnTo>
                  <a:pt x="1346177" y="425195"/>
                </a:lnTo>
                <a:lnTo>
                  <a:pt x="1346544" y="430665"/>
                </a:lnTo>
                <a:lnTo>
                  <a:pt x="1347836" y="425337"/>
                </a:lnTo>
                <a:lnTo>
                  <a:pt x="1347018" y="425139"/>
                </a:lnTo>
                <a:close/>
              </a:path>
              <a:path w="1875790" h="775970">
                <a:moveTo>
                  <a:pt x="1352914" y="424744"/>
                </a:moveTo>
                <a:lnTo>
                  <a:pt x="1347018" y="425139"/>
                </a:lnTo>
                <a:lnTo>
                  <a:pt x="1347836" y="425337"/>
                </a:lnTo>
                <a:lnTo>
                  <a:pt x="1346544" y="430665"/>
                </a:lnTo>
                <a:lnTo>
                  <a:pt x="1367120" y="430665"/>
                </a:lnTo>
                <a:lnTo>
                  <a:pt x="1367878" y="430161"/>
                </a:lnTo>
                <a:lnTo>
                  <a:pt x="1354074" y="430161"/>
                </a:lnTo>
                <a:lnTo>
                  <a:pt x="1352169" y="425020"/>
                </a:lnTo>
                <a:lnTo>
                  <a:pt x="1352914" y="424744"/>
                </a:lnTo>
                <a:close/>
              </a:path>
              <a:path w="1875790" h="775970">
                <a:moveTo>
                  <a:pt x="1353707" y="424691"/>
                </a:moveTo>
                <a:lnTo>
                  <a:pt x="1352914" y="424744"/>
                </a:lnTo>
                <a:lnTo>
                  <a:pt x="1352169" y="425020"/>
                </a:lnTo>
                <a:lnTo>
                  <a:pt x="1354074" y="430161"/>
                </a:lnTo>
                <a:lnTo>
                  <a:pt x="1353707" y="424691"/>
                </a:lnTo>
                <a:close/>
              </a:path>
              <a:path w="1875790" h="775970">
                <a:moveTo>
                  <a:pt x="1361376" y="424691"/>
                </a:moveTo>
                <a:lnTo>
                  <a:pt x="1353707" y="424691"/>
                </a:lnTo>
                <a:lnTo>
                  <a:pt x="1354074" y="430161"/>
                </a:lnTo>
                <a:lnTo>
                  <a:pt x="1367878" y="430161"/>
                </a:lnTo>
                <a:lnTo>
                  <a:pt x="1372757" y="426914"/>
                </a:lnTo>
                <a:lnTo>
                  <a:pt x="1362858" y="426914"/>
                </a:lnTo>
                <a:lnTo>
                  <a:pt x="1361376" y="424691"/>
                </a:lnTo>
                <a:close/>
              </a:path>
              <a:path w="1875790" h="775970">
                <a:moveTo>
                  <a:pt x="1360954" y="421773"/>
                </a:moveTo>
                <a:lnTo>
                  <a:pt x="1360350" y="421996"/>
                </a:lnTo>
                <a:lnTo>
                  <a:pt x="1359815" y="422352"/>
                </a:lnTo>
                <a:lnTo>
                  <a:pt x="1362858" y="426914"/>
                </a:lnTo>
                <a:lnTo>
                  <a:pt x="1360954" y="421773"/>
                </a:lnTo>
                <a:close/>
              </a:path>
              <a:path w="1875790" h="775970">
                <a:moveTo>
                  <a:pt x="1378921" y="421773"/>
                </a:moveTo>
                <a:lnTo>
                  <a:pt x="1360954" y="421773"/>
                </a:lnTo>
                <a:lnTo>
                  <a:pt x="1362858" y="426914"/>
                </a:lnTo>
                <a:lnTo>
                  <a:pt x="1372757" y="426914"/>
                </a:lnTo>
                <a:lnTo>
                  <a:pt x="1374937" y="425463"/>
                </a:lnTo>
                <a:lnTo>
                  <a:pt x="1375799" y="424691"/>
                </a:lnTo>
                <a:lnTo>
                  <a:pt x="1378921" y="421773"/>
                </a:lnTo>
                <a:close/>
              </a:path>
              <a:path w="1875790" h="775970">
                <a:moveTo>
                  <a:pt x="1360350" y="421996"/>
                </a:moveTo>
                <a:lnTo>
                  <a:pt x="1352914" y="424744"/>
                </a:lnTo>
                <a:lnTo>
                  <a:pt x="1353707" y="424691"/>
                </a:lnTo>
                <a:lnTo>
                  <a:pt x="1361376" y="424691"/>
                </a:lnTo>
                <a:lnTo>
                  <a:pt x="1359815" y="422352"/>
                </a:lnTo>
                <a:lnTo>
                  <a:pt x="1360350" y="421996"/>
                </a:lnTo>
                <a:close/>
              </a:path>
              <a:path w="1875790" h="775970">
                <a:moveTo>
                  <a:pt x="1368223" y="416756"/>
                </a:moveTo>
                <a:lnTo>
                  <a:pt x="1360350" y="421996"/>
                </a:lnTo>
                <a:lnTo>
                  <a:pt x="1360954" y="421773"/>
                </a:lnTo>
                <a:lnTo>
                  <a:pt x="1378921" y="421773"/>
                </a:lnTo>
                <a:lnTo>
                  <a:pt x="1379675" y="421068"/>
                </a:lnTo>
                <a:lnTo>
                  <a:pt x="1371643" y="421068"/>
                </a:lnTo>
                <a:lnTo>
                  <a:pt x="1367893" y="417065"/>
                </a:lnTo>
                <a:lnTo>
                  <a:pt x="1368223" y="416756"/>
                </a:lnTo>
                <a:close/>
              </a:path>
              <a:path w="1875790" h="775970">
                <a:moveTo>
                  <a:pt x="1368600" y="416506"/>
                </a:moveTo>
                <a:lnTo>
                  <a:pt x="1368223" y="416756"/>
                </a:lnTo>
                <a:lnTo>
                  <a:pt x="1367893" y="417065"/>
                </a:lnTo>
                <a:lnTo>
                  <a:pt x="1371643" y="421068"/>
                </a:lnTo>
                <a:lnTo>
                  <a:pt x="1368600" y="416506"/>
                </a:lnTo>
                <a:close/>
              </a:path>
              <a:path w="1875790" h="775970">
                <a:moveTo>
                  <a:pt x="1382425" y="416506"/>
                </a:moveTo>
                <a:lnTo>
                  <a:pt x="1368600" y="416506"/>
                </a:lnTo>
                <a:lnTo>
                  <a:pt x="1371643" y="421068"/>
                </a:lnTo>
                <a:lnTo>
                  <a:pt x="1379675" y="421068"/>
                </a:lnTo>
                <a:lnTo>
                  <a:pt x="1383420" y="417568"/>
                </a:lnTo>
                <a:lnTo>
                  <a:pt x="1382425" y="416506"/>
                </a:lnTo>
                <a:close/>
              </a:path>
              <a:path w="1875790" h="775970">
                <a:moveTo>
                  <a:pt x="1375920" y="409563"/>
                </a:moveTo>
                <a:lnTo>
                  <a:pt x="1368223" y="416756"/>
                </a:lnTo>
                <a:lnTo>
                  <a:pt x="1368600" y="416506"/>
                </a:lnTo>
                <a:lnTo>
                  <a:pt x="1382425" y="416506"/>
                </a:lnTo>
                <a:lnTo>
                  <a:pt x="1375920" y="409563"/>
                </a:lnTo>
                <a:close/>
              </a:path>
              <a:path w="1875790" h="775970">
                <a:moveTo>
                  <a:pt x="1415087" y="367017"/>
                </a:moveTo>
                <a:lnTo>
                  <a:pt x="1400137" y="382505"/>
                </a:lnTo>
                <a:lnTo>
                  <a:pt x="1387412" y="397060"/>
                </a:lnTo>
                <a:lnTo>
                  <a:pt x="1395680" y="404271"/>
                </a:lnTo>
                <a:lnTo>
                  <a:pt x="1408230" y="389917"/>
                </a:lnTo>
                <a:lnTo>
                  <a:pt x="1404271" y="386111"/>
                </a:lnTo>
                <a:lnTo>
                  <a:pt x="1411897" y="386111"/>
                </a:lnTo>
                <a:lnTo>
                  <a:pt x="1422986" y="374629"/>
                </a:lnTo>
                <a:lnTo>
                  <a:pt x="1415087" y="367017"/>
                </a:lnTo>
                <a:close/>
              </a:path>
              <a:path w="1875790" h="775970">
                <a:moveTo>
                  <a:pt x="1404271" y="386111"/>
                </a:moveTo>
                <a:lnTo>
                  <a:pt x="1408221" y="389917"/>
                </a:lnTo>
                <a:lnTo>
                  <a:pt x="1408405" y="389716"/>
                </a:lnTo>
                <a:lnTo>
                  <a:pt x="1404271" y="386111"/>
                </a:lnTo>
                <a:close/>
              </a:path>
              <a:path w="1875790" h="775970">
                <a:moveTo>
                  <a:pt x="1411897" y="386111"/>
                </a:moveTo>
                <a:lnTo>
                  <a:pt x="1404271" y="386111"/>
                </a:lnTo>
                <a:lnTo>
                  <a:pt x="1408405" y="389716"/>
                </a:lnTo>
                <a:lnTo>
                  <a:pt x="1411897" y="386111"/>
                </a:lnTo>
                <a:close/>
              </a:path>
              <a:path w="1875790" h="775970">
                <a:moveTo>
                  <a:pt x="1464218" y="366737"/>
                </a:moveTo>
                <a:lnTo>
                  <a:pt x="1467819" y="369364"/>
                </a:lnTo>
                <a:lnTo>
                  <a:pt x="1469573" y="366965"/>
                </a:lnTo>
                <a:lnTo>
                  <a:pt x="1464710" y="366965"/>
                </a:lnTo>
                <a:lnTo>
                  <a:pt x="1464218" y="366737"/>
                </a:lnTo>
                <a:close/>
              </a:path>
              <a:path w="1875790" h="775970">
                <a:moveTo>
                  <a:pt x="1467018" y="361991"/>
                </a:moveTo>
                <a:lnTo>
                  <a:pt x="1463781" y="366418"/>
                </a:lnTo>
                <a:lnTo>
                  <a:pt x="1464218" y="366737"/>
                </a:lnTo>
                <a:lnTo>
                  <a:pt x="1464710" y="366965"/>
                </a:lnTo>
                <a:lnTo>
                  <a:pt x="1467018" y="361991"/>
                </a:lnTo>
                <a:close/>
              </a:path>
              <a:path w="1875790" h="775970">
                <a:moveTo>
                  <a:pt x="1473211" y="361991"/>
                </a:moveTo>
                <a:lnTo>
                  <a:pt x="1467018" y="361991"/>
                </a:lnTo>
                <a:lnTo>
                  <a:pt x="1464710" y="366965"/>
                </a:lnTo>
                <a:lnTo>
                  <a:pt x="1469573" y="366965"/>
                </a:lnTo>
                <a:lnTo>
                  <a:pt x="1473211" y="361991"/>
                </a:lnTo>
                <a:close/>
              </a:path>
              <a:path w="1875790" h="775970">
                <a:moveTo>
                  <a:pt x="1456558" y="363192"/>
                </a:moveTo>
                <a:lnTo>
                  <a:pt x="1464218" y="366737"/>
                </a:lnTo>
                <a:lnTo>
                  <a:pt x="1463781" y="366418"/>
                </a:lnTo>
                <a:lnTo>
                  <a:pt x="1466048" y="363317"/>
                </a:lnTo>
                <a:lnTo>
                  <a:pt x="1457244" y="363317"/>
                </a:lnTo>
                <a:lnTo>
                  <a:pt x="1456558" y="363192"/>
                </a:lnTo>
                <a:close/>
              </a:path>
              <a:path w="1875790" h="775970">
                <a:moveTo>
                  <a:pt x="1449353" y="350809"/>
                </a:moveTo>
                <a:lnTo>
                  <a:pt x="1439513" y="351967"/>
                </a:lnTo>
                <a:lnTo>
                  <a:pt x="1439022" y="352095"/>
                </a:lnTo>
                <a:lnTo>
                  <a:pt x="1431025" y="355431"/>
                </a:lnTo>
                <a:lnTo>
                  <a:pt x="1435255" y="365548"/>
                </a:lnTo>
                <a:lnTo>
                  <a:pt x="1441854" y="362795"/>
                </a:lnTo>
                <a:lnTo>
                  <a:pt x="1441306" y="362795"/>
                </a:lnTo>
                <a:lnTo>
                  <a:pt x="1440664" y="357351"/>
                </a:lnTo>
                <a:lnTo>
                  <a:pt x="1449259" y="357351"/>
                </a:lnTo>
                <a:lnTo>
                  <a:pt x="1449449" y="356317"/>
                </a:lnTo>
                <a:lnTo>
                  <a:pt x="1467812" y="356317"/>
                </a:lnTo>
                <a:lnTo>
                  <a:pt x="1460119" y="352757"/>
                </a:lnTo>
                <a:lnTo>
                  <a:pt x="1459680" y="352617"/>
                </a:lnTo>
                <a:lnTo>
                  <a:pt x="1449897" y="350826"/>
                </a:lnTo>
                <a:lnTo>
                  <a:pt x="1449353" y="350809"/>
                </a:lnTo>
                <a:close/>
              </a:path>
              <a:path w="1875790" h="775970">
                <a:moveTo>
                  <a:pt x="1458233" y="357926"/>
                </a:moveTo>
                <a:lnTo>
                  <a:pt x="1455926" y="362899"/>
                </a:lnTo>
                <a:lnTo>
                  <a:pt x="1456558" y="363192"/>
                </a:lnTo>
                <a:lnTo>
                  <a:pt x="1457244" y="363317"/>
                </a:lnTo>
                <a:lnTo>
                  <a:pt x="1458233" y="357926"/>
                </a:lnTo>
                <a:close/>
              </a:path>
              <a:path w="1875790" h="775970">
                <a:moveTo>
                  <a:pt x="1470750" y="357926"/>
                </a:moveTo>
                <a:lnTo>
                  <a:pt x="1458233" y="357926"/>
                </a:lnTo>
                <a:lnTo>
                  <a:pt x="1457244" y="363317"/>
                </a:lnTo>
                <a:lnTo>
                  <a:pt x="1466048" y="363317"/>
                </a:lnTo>
                <a:lnTo>
                  <a:pt x="1467018" y="361991"/>
                </a:lnTo>
                <a:lnTo>
                  <a:pt x="1473211" y="361991"/>
                </a:lnTo>
                <a:lnTo>
                  <a:pt x="1474293" y="360511"/>
                </a:lnTo>
                <a:lnTo>
                  <a:pt x="1470750" y="357926"/>
                </a:lnTo>
                <a:close/>
              </a:path>
              <a:path w="1875790" h="775970">
                <a:moveTo>
                  <a:pt x="1467812" y="356317"/>
                </a:moveTo>
                <a:lnTo>
                  <a:pt x="1449449" y="356317"/>
                </a:lnTo>
                <a:lnTo>
                  <a:pt x="1450091" y="361761"/>
                </a:lnTo>
                <a:lnTo>
                  <a:pt x="1449271" y="361858"/>
                </a:lnTo>
                <a:lnTo>
                  <a:pt x="1456558" y="363192"/>
                </a:lnTo>
                <a:lnTo>
                  <a:pt x="1455926" y="362899"/>
                </a:lnTo>
                <a:lnTo>
                  <a:pt x="1458233" y="357926"/>
                </a:lnTo>
                <a:lnTo>
                  <a:pt x="1470750" y="357926"/>
                </a:lnTo>
                <a:lnTo>
                  <a:pt x="1469962" y="357351"/>
                </a:lnTo>
                <a:lnTo>
                  <a:pt x="1469653" y="357170"/>
                </a:lnTo>
                <a:lnTo>
                  <a:pt x="1467812" y="356317"/>
                </a:lnTo>
                <a:close/>
              </a:path>
              <a:path w="1875790" h="775970">
                <a:moveTo>
                  <a:pt x="1440664" y="357351"/>
                </a:moveTo>
                <a:lnTo>
                  <a:pt x="1441306" y="362795"/>
                </a:lnTo>
                <a:lnTo>
                  <a:pt x="1442070" y="362705"/>
                </a:lnTo>
                <a:lnTo>
                  <a:pt x="1442779" y="362409"/>
                </a:lnTo>
                <a:lnTo>
                  <a:pt x="1440664" y="357351"/>
                </a:lnTo>
                <a:close/>
              </a:path>
              <a:path w="1875790" h="775970">
                <a:moveTo>
                  <a:pt x="1442070" y="362705"/>
                </a:moveTo>
                <a:lnTo>
                  <a:pt x="1441306" y="362795"/>
                </a:lnTo>
                <a:lnTo>
                  <a:pt x="1441854" y="362795"/>
                </a:lnTo>
                <a:lnTo>
                  <a:pt x="1442070" y="362705"/>
                </a:lnTo>
                <a:close/>
              </a:path>
              <a:path w="1875790" h="775970">
                <a:moveTo>
                  <a:pt x="1449259" y="357351"/>
                </a:moveTo>
                <a:lnTo>
                  <a:pt x="1440664" y="357351"/>
                </a:lnTo>
                <a:lnTo>
                  <a:pt x="1442779" y="362409"/>
                </a:lnTo>
                <a:lnTo>
                  <a:pt x="1442070" y="362705"/>
                </a:lnTo>
                <a:lnTo>
                  <a:pt x="1449271" y="361858"/>
                </a:lnTo>
                <a:lnTo>
                  <a:pt x="1448459" y="361709"/>
                </a:lnTo>
                <a:lnTo>
                  <a:pt x="1449259" y="357351"/>
                </a:lnTo>
                <a:close/>
              </a:path>
              <a:path w="1875790" h="775970">
                <a:moveTo>
                  <a:pt x="1449449" y="356317"/>
                </a:moveTo>
                <a:lnTo>
                  <a:pt x="1448459" y="361709"/>
                </a:lnTo>
                <a:lnTo>
                  <a:pt x="1449271" y="361858"/>
                </a:lnTo>
                <a:lnTo>
                  <a:pt x="1450091" y="361761"/>
                </a:lnTo>
                <a:lnTo>
                  <a:pt x="1449449" y="356317"/>
                </a:lnTo>
                <a:close/>
              </a:path>
              <a:path w="1875790" h="775970">
                <a:moveTo>
                  <a:pt x="1488301" y="372201"/>
                </a:moveTo>
                <a:lnTo>
                  <a:pt x="1480706" y="380117"/>
                </a:lnTo>
                <a:lnTo>
                  <a:pt x="1509915" y="408264"/>
                </a:lnTo>
                <a:lnTo>
                  <a:pt x="1517548" y="400385"/>
                </a:lnTo>
                <a:lnTo>
                  <a:pt x="1488301" y="372201"/>
                </a:lnTo>
                <a:close/>
              </a:path>
              <a:path w="1875790" h="775970">
                <a:moveTo>
                  <a:pt x="1530441" y="410690"/>
                </a:moveTo>
                <a:lnTo>
                  <a:pt x="1524332" y="419798"/>
                </a:lnTo>
                <a:lnTo>
                  <a:pt x="1528307" y="422459"/>
                </a:lnTo>
                <a:lnTo>
                  <a:pt x="1528671" y="422647"/>
                </a:lnTo>
                <a:lnTo>
                  <a:pt x="1539559" y="426814"/>
                </a:lnTo>
                <a:lnTo>
                  <a:pt x="1540038" y="426927"/>
                </a:lnTo>
                <a:lnTo>
                  <a:pt x="1549814" y="427867"/>
                </a:lnTo>
                <a:lnTo>
                  <a:pt x="1550308" y="427848"/>
                </a:lnTo>
                <a:lnTo>
                  <a:pt x="1560032" y="426131"/>
                </a:lnTo>
                <a:lnTo>
                  <a:pt x="1560465" y="425998"/>
                </a:lnTo>
                <a:lnTo>
                  <a:pt x="1567920" y="422647"/>
                </a:lnTo>
                <a:lnTo>
                  <a:pt x="1567817" y="422363"/>
                </a:lnTo>
                <a:lnTo>
                  <a:pt x="1549844" y="422363"/>
                </a:lnTo>
                <a:lnTo>
                  <a:pt x="1549694" y="421518"/>
                </a:lnTo>
                <a:lnTo>
                  <a:pt x="1541059" y="421518"/>
                </a:lnTo>
                <a:lnTo>
                  <a:pt x="1541430" y="417676"/>
                </a:lnTo>
                <a:lnTo>
                  <a:pt x="1531019" y="417676"/>
                </a:lnTo>
                <a:lnTo>
                  <a:pt x="1532983" y="412557"/>
                </a:lnTo>
                <a:lnTo>
                  <a:pt x="1533230" y="412557"/>
                </a:lnTo>
                <a:lnTo>
                  <a:pt x="1530441" y="410690"/>
                </a:lnTo>
                <a:close/>
              </a:path>
              <a:path w="1875790" h="775970">
                <a:moveTo>
                  <a:pt x="1549625" y="416835"/>
                </a:moveTo>
                <a:lnTo>
                  <a:pt x="1548888" y="416965"/>
                </a:lnTo>
                <a:lnTo>
                  <a:pt x="1549844" y="422363"/>
                </a:lnTo>
                <a:lnTo>
                  <a:pt x="1550370" y="416907"/>
                </a:lnTo>
                <a:lnTo>
                  <a:pt x="1549625" y="416835"/>
                </a:lnTo>
                <a:close/>
              </a:path>
              <a:path w="1875790" h="775970">
                <a:moveTo>
                  <a:pt x="1557000" y="415533"/>
                </a:moveTo>
                <a:lnTo>
                  <a:pt x="1549625" y="416835"/>
                </a:lnTo>
                <a:lnTo>
                  <a:pt x="1550370" y="416907"/>
                </a:lnTo>
                <a:lnTo>
                  <a:pt x="1549844" y="422363"/>
                </a:lnTo>
                <a:lnTo>
                  <a:pt x="1567817" y="422363"/>
                </a:lnTo>
                <a:lnTo>
                  <a:pt x="1567118" y="420812"/>
                </a:lnTo>
                <a:lnTo>
                  <a:pt x="1558628" y="420812"/>
                </a:lnTo>
                <a:lnTo>
                  <a:pt x="1556376" y="415813"/>
                </a:lnTo>
                <a:lnTo>
                  <a:pt x="1557000" y="415533"/>
                </a:lnTo>
                <a:close/>
              </a:path>
              <a:path w="1875790" h="775970">
                <a:moveTo>
                  <a:pt x="1541585" y="416061"/>
                </a:moveTo>
                <a:lnTo>
                  <a:pt x="1541059" y="421518"/>
                </a:lnTo>
                <a:lnTo>
                  <a:pt x="1543023" y="416399"/>
                </a:lnTo>
                <a:lnTo>
                  <a:pt x="1542327" y="416133"/>
                </a:lnTo>
                <a:lnTo>
                  <a:pt x="1541585" y="416061"/>
                </a:lnTo>
                <a:close/>
              </a:path>
              <a:path w="1875790" h="775970">
                <a:moveTo>
                  <a:pt x="1542327" y="416133"/>
                </a:moveTo>
                <a:lnTo>
                  <a:pt x="1543023" y="416399"/>
                </a:lnTo>
                <a:lnTo>
                  <a:pt x="1541059" y="421518"/>
                </a:lnTo>
                <a:lnTo>
                  <a:pt x="1549694" y="421518"/>
                </a:lnTo>
                <a:lnTo>
                  <a:pt x="1548888" y="416965"/>
                </a:lnTo>
                <a:lnTo>
                  <a:pt x="1549625" y="416835"/>
                </a:lnTo>
                <a:lnTo>
                  <a:pt x="1542327" y="416133"/>
                </a:lnTo>
                <a:close/>
              </a:path>
              <a:path w="1875790" h="775970">
                <a:moveTo>
                  <a:pt x="1557673" y="415414"/>
                </a:moveTo>
                <a:lnTo>
                  <a:pt x="1557000" y="415533"/>
                </a:lnTo>
                <a:lnTo>
                  <a:pt x="1556376" y="415813"/>
                </a:lnTo>
                <a:lnTo>
                  <a:pt x="1558628" y="420812"/>
                </a:lnTo>
                <a:lnTo>
                  <a:pt x="1557673" y="415414"/>
                </a:lnTo>
                <a:close/>
              </a:path>
              <a:path w="1875790" h="775970">
                <a:moveTo>
                  <a:pt x="1564686" y="415414"/>
                </a:moveTo>
                <a:lnTo>
                  <a:pt x="1557673" y="415414"/>
                </a:lnTo>
                <a:lnTo>
                  <a:pt x="1558628" y="420812"/>
                </a:lnTo>
                <a:lnTo>
                  <a:pt x="1567118" y="420812"/>
                </a:lnTo>
                <a:lnTo>
                  <a:pt x="1564686" y="415414"/>
                </a:lnTo>
                <a:close/>
              </a:path>
              <a:path w="1875790" h="775970">
                <a:moveTo>
                  <a:pt x="1532983" y="412557"/>
                </a:moveTo>
                <a:lnTo>
                  <a:pt x="1531019" y="417676"/>
                </a:lnTo>
                <a:lnTo>
                  <a:pt x="1534074" y="413121"/>
                </a:lnTo>
                <a:lnTo>
                  <a:pt x="1533561" y="412778"/>
                </a:lnTo>
                <a:lnTo>
                  <a:pt x="1532983" y="412557"/>
                </a:lnTo>
                <a:close/>
              </a:path>
              <a:path w="1875790" h="775970">
                <a:moveTo>
                  <a:pt x="1533561" y="412778"/>
                </a:moveTo>
                <a:lnTo>
                  <a:pt x="1534074" y="413121"/>
                </a:lnTo>
                <a:lnTo>
                  <a:pt x="1531019" y="417676"/>
                </a:lnTo>
                <a:lnTo>
                  <a:pt x="1541430" y="417676"/>
                </a:lnTo>
                <a:lnTo>
                  <a:pt x="1541585" y="416061"/>
                </a:lnTo>
                <a:lnTo>
                  <a:pt x="1542141" y="416061"/>
                </a:lnTo>
                <a:lnTo>
                  <a:pt x="1533561" y="412778"/>
                </a:lnTo>
                <a:close/>
              </a:path>
              <a:path w="1875790" h="775970">
                <a:moveTo>
                  <a:pt x="1542141" y="416061"/>
                </a:moveTo>
                <a:lnTo>
                  <a:pt x="1541585" y="416061"/>
                </a:lnTo>
                <a:lnTo>
                  <a:pt x="1542327" y="416133"/>
                </a:lnTo>
                <a:lnTo>
                  <a:pt x="1542141" y="416061"/>
                </a:lnTo>
                <a:close/>
              </a:path>
              <a:path w="1875790" h="775970">
                <a:moveTo>
                  <a:pt x="1563436" y="412640"/>
                </a:moveTo>
                <a:lnTo>
                  <a:pt x="1557000" y="415533"/>
                </a:lnTo>
                <a:lnTo>
                  <a:pt x="1557673" y="415414"/>
                </a:lnTo>
                <a:lnTo>
                  <a:pt x="1564686" y="415414"/>
                </a:lnTo>
                <a:lnTo>
                  <a:pt x="1563436" y="412640"/>
                </a:lnTo>
                <a:close/>
              </a:path>
              <a:path w="1875790" h="775970">
                <a:moveTo>
                  <a:pt x="1533230" y="412557"/>
                </a:moveTo>
                <a:lnTo>
                  <a:pt x="1532983" y="412557"/>
                </a:lnTo>
                <a:lnTo>
                  <a:pt x="1533561" y="412778"/>
                </a:lnTo>
                <a:lnTo>
                  <a:pt x="1533230" y="412557"/>
                </a:lnTo>
                <a:close/>
              </a:path>
              <a:path w="1875790" h="775970">
                <a:moveTo>
                  <a:pt x="1607032" y="376913"/>
                </a:moveTo>
                <a:lnTo>
                  <a:pt x="1593849" y="388397"/>
                </a:lnTo>
                <a:lnTo>
                  <a:pt x="1576630" y="403959"/>
                </a:lnTo>
                <a:lnTo>
                  <a:pt x="1583995" y="412089"/>
                </a:lnTo>
                <a:lnTo>
                  <a:pt x="1601213" y="396526"/>
                </a:lnTo>
                <a:lnTo>
                  <a:pt x="1614246" y="385177"/>
                </a:lnTo>
                <a:lnTo>
                  <a:pt x="1607032" y="376913"/>
                </a:lnTo>
                <a:close/>
              </a:path>
              <a:path w="1875790" h="775970">
                <a:moveTo>
                  <a:pt x="1647827" y="358619"/>
                </a:moveTo>
                <a:lnTo>
                  <a:pt x="1621841" y="365966"/>
                </a:lnTo>
                <a:lnTo>
                  <a:pt x="1627565" y="375320"/>
                </a:lnTo>
                <a:lnTo>
                  <a:pt x="1630919" y="373273"/>
                </a:lnTo>
                <a:lnTo>
                  <a:pt x="1630657" y="373273"/>
                </a:lnTo>
                <a:lnTo>
                  <a:pt x="1628904" y="368078"/>
                </a:lnTo>
                <a:lnTo>
                  <a:pt x="1639167" y="368078"/>
                </a:lnTo>
                <a:lnTo>
                  <a:pt x="1638944" y="364698"/>
                </a:lnTo>
                <a:lnTo>
                  <a:pt x="1647620" y="364698"/>
                </a:lnTo>
                <a:lnTo>
                  <a:pt x="1647729" y="364119"/>
                </a:lnTo>
                <a:lnTo>
                  <a:pt x="1665227" y="364119"/>
                </a:lnTo>
                <a:lnTo>
                  <a:pt x="1665439" y="363628"/>
                </a:lnTo>
                <a:lnTo>
                  <a:pt x="1658309" y="360560"/>
                </a:lnTo>
                <a:lnTo>
                  <a:pt x="1657921" y="360442"/>
                </a:lnTo>
                <a:lnTo>
                  <a:pt x="1648282" y="358646"/>
                </a:lnTo>
                <a:lnTo>
                  <a:pt x="1647827" y="358619"/>
                </a:lnTo>
                <a:close/>
              </a:path>
              <a:path w="1875790" h="775970">
                <a:moveTo>
                  <a:pt x="1654904" y="371033"/>
                </a:moveTo>
                <a:lnTo>
                  <a:pt x="1661096" y="373697"/>
                </a:lnTo>
                <a:lnTo>
                  <a:pt x="1662197" y="371145"/>
                </a:lnTo>
                <a:lnTo>
                  <a:pt x="1655506" y="371145"/>
                </a:lnTo>
                <a:lnTo>
                  <a:pt x="1654904" y="371033"/>
                </a:lnTo>
                <a:close/>
              </a:path>
              <a:path w="1875790" h="775970">
                <a:moveTo>
                  <a:pt x="1628904" y="368078"/>
                </a:moveTo>
                <a:lnTo>
                  <a:pt x="1630657" y="373273"/>
                </a:lnTo>
                <a:lnTo>
                  <a:pt x="1631241" y="373076"/>
                </a:lnTo>
                <a:lnTo>
                  <a:pt x="1631767" y="372755"/>
                </a:lnTo>
                <a:lnTo>
                  <a:pt x="1628904" y="368078"/>
                </a:lnTo>
                <a:close/>
              </a:path>
              <a:path w="1875790" h="775970">
                <a:moveTo>
                  <a:pt x="1631241" y="373076"/>
                </a:moveTo>
                <a:lnTo>
                  <a:pt x="1630657" y="373273"/>
                </a:lnTo>
                <a:lnTo>
                  <a:pt x="1630919" y="373273"/>
                </a:lnTo>
                <a:lnTo>
                  <a:pt x="1631241" y="373076"/>
                </a:lnTo>
                <a:close/>
              </a:path>
              <a:path w="1875790" h="775970">
                <a:moveTo>
                  <a:pt x="1639167" y="368078"/>
                </a:moveTo>
                <a:lnTo>
                  <a:pt x="1628904" y="368078"/>
                </a:lnTo>
                <a:lnTo>
                  <a:pt x="1631767" y="372755"/>
                </a:lnTo>
                <a:lnTo>
                  <a:pt x="1631241" y="373076"/>
                </a:lnTo>
                <a:lnTo>
                  <a:pt x="1639879" y="370168"/>
                </a:lnTo>
                <a:lnTo>
                  <a:pt x="1639305" y="370168"/>
                </a:lnTo>
                <a:lnTo>
                  <a:pt x="1639167" y="368078"/>
                </a:lnTo>
                <a:close/>
              </a:path>
              <a:path w="1875790" h="775970">
                <a:moveTo>
                  <a:pt x="1656513" y="365756"/>
                </a:moveTo>
                <a:lnTo>
                  <a:pt x="1654342" y="370791"/>
                </a:lnTo>
                <a:lnTo>
                  <a:pt x="1654904" y="371033"/>
                </a:lnTo>
                <a:lnTo>
                  <a:pt x="1655506" y="371145"/>
                </a:lnTo>
                <a:lnTo>
                  <a:pt x="1656513" y="365756"/>
                </a:lnTo>
                <a:close/>
              </a:path>
              <a:path w="1875790" h="775970">
                <a:moveTo>
                  <a:pt x="1664521" y="365756"/>
                </a:moveTo>
                <a:lnTo>
                  <a:pt x="1656513" y="365756"/>
                </a:lnTo>
                <a:lnTo>
                  <a:pt x="1655506" y="371145"/>
                </a:lnTo>
                <a:lnTo>
                  <a:pt x="1662197" y="371145"/>
                </a:lnTo>
                <a:lnTo>
                  <a:pt x="1664521" y="365756"/>
                </a:lnTo>
                <a:close/>
              </a:path>
              <a:path w="1875790" h="775970">
                <a:moveTo>
                  <a:pt x="1665227" y="364119"/>
                </a:moveTo>
                <a:lnTo>
                  <a:pt x="1647729" y="364119"/>
                </a:lnTo>
                <a:lnTo>
                  <a:pt x="1648090" y="369589"/>
                </a:lnTo>
                <a:lnTo>
                  <a:pt x="1647401" y="369634"/>
                </a:lnTo>
                <a:lnTo>
                  <a:pt x="1654904" y="371033"/>
                </a:lnTo>
                <a:lnTo>
                  <a:pt x="1654342" y="370791"/>
                </a:lnTo>
                <a:lnTo>
                  <a:pt x="1656513" y="365756"/>
                </a:lnTo>
                <a:lnTo>
                  <a:pt x="1664521" y="365756"/>
                </a:lnTo>
                <a:lnTo>
                  <a:pt x="1665227" y="364119"/>
                </a:lnTo>
                <a:close/>
              </a:path>
              <a:path w="1875790" h="775970">
                <a:moveTo>
                  <a:pt x="1638944" y="364698"/>
                </a:moveTo>
                <a:lnTo>
                  <a:pt x="1639305" y="370168"/>
                </a:lnTo>
                <a:lnTo>
                  <a:pt x="1640019" y="370121"/>
                </a:lnTo>
                <a:lnTo>
                  <a:pt x="1640697" y="369893"/>
                </a:lnTo>
                <a:lnTo>
                  <a:pt x="1638944" y="364698"/>
                </a:lnTo>
                <a:close/>
              </a:path>
              <a:path w="1875790" h="775970">
                <a:moveTo>
                  <a:pt x="1640019" y="370121"/>
                </a:moveTo>
                <a:lnTo>
                  <a:pt x="1639305" y="370168"/>
                </a:lnTo>
                <a:lnTo>
                  <a:pt x="1639879" y="370168"/>
                </a:lnTo>
                <a:lnTo>
                  <a:pt x="1640019" y="370121"/>
                </a:lnTo>
                <a:close/>
              </a:path>
              <a:path w="1875790" h="775970">
                <a:moveTo>
                  <a:pt x="1647620" y="364698"/>
                </a:moveTo>
                <a:lnTo>
                  <a:pt x="1638944" y="364698"/>
                </a:lnTo>
                <a:lnTo>
                  <a:pt x="1640697" y="369893"/>
                </a:lnTo>
                <a:lnTo>
                  <a:pt x="1640019" y="370121"/>
                </a:lnTo>
                <a:lnTo>
                  <a:pt x="1647401" y="369634"/>
                </a:lnTo>
                <a:lnTo>
                  <a:pt x="1646722" y="369508"/>
                </a:lnTo>
                <a:lnTo>
                  <a:pt x="1647620" y="364698"/>
                </a:lnTo>
                <a:close/>
              </a:path>
              <a:path w="1875790" h="775970">
                <a:moveTo>
                  <a:pt x="1647729" y="364119"/>
                </a:moveTo>
                <a:lnTo>
                  <a:pt x="1646722" y="369508"/>
                </a:lnTo>
                <a:lnTo>
                  <a:pt x="1647401" y="369634"/>
                </a:lnTo>
                <a:lnTo>
                  <a:pt x="1648090" y="369589"/>
                </a:lnTo>
                <a:lnTo>
                  <a:pt x="1647729" y="364119"/>
                </a:lnTo>
                <a:close/>
              </a:path>
              <a:path w="1875790" h="775970">
                <a:moveTo>
                  <a:pt x="1688501" y="378297"/>
                </a:moveTo>
                <a:lnTo>
                  <a:pt x="1679102" y="378297"/>
                </a:lnTo>
                <a:lnTo>
                  <a:pt x="1676092" y="382880"/>
                </a:lnTo>
                <a:lnTo>
                  <a:pt x="1708052" y="405822"/>
                </a:lnTo>
                <a:lnTo>
                  <a:pt x="1714457" y="396918"/>
                </a:lnTo>
                <a:lnTo>
                  <a:pt x="1688501" y="378297"/>
                </a:lnTo>
                <a:close/>
              </a:path>
              <a:path w="1875790" h="775970">
                <a:moveTo>
                  <a:pt x="1675994" y="382817"/>
                </a:moveTo>
                <a:close/>
              </a:path>
              <a:path w="1875790" h="775970">
                <a:moveTo>
                  <a:pt x="1679102" y="378297"/>
                </a:moveTo>
                <a:lnTo>
                  <a:pt x="1675899" y="382749"/>
                </a:lnTo>
                <a:lnTo>
                  <a:pt x="1676092" y="382880"/>
                </a:lnTo>
                <a:lnTo>
                  <a:pt x="1679102" y="378297"/>
                </a:lnTo>
                <a:close/>
              </a:path>
              <a:path w="1875790" h="775970">
                <a:moveTo>
                  <a:pt x="1681257" y="373153"/>
                </a:moveTo>
                <a:lnTo>
                  <a:pt x="1675237" y="382321"/>
                </a:lnTo>
                <a:lnTo>
                  <a:pt x="1675994" y="382817"/>
                </a:lnTo>
                <a:lnTo>
                  <a:pt x="1679102" y="378297"/>
                </a:lnTo>
                <a:lnTo>
                  <a:pt x="1688501" y="378297"/>
                </a:lnTo>
                <a:lnTo>
                  <a:pt x="1682112" y="373713"/>
                </a:lnTo>
                <a:lnTo>
                  <a:pt x="1681257" y="373153"/>
                </a:lnTo>
                <a:close/>
              </a:path>
              <a:path w="1875790" h="775970">
                <a:moveTo>
                  <a:pt x="1727898" y="405198"/>
                </a:moveTo>
                <a:lnTo>
                  <a:pt x="1724385" y="415585"/>
                </a:lnTo>
                <a:lnTo>
                  <a:pt x="1731709" y="418057"/>
                </a:lnTo>
                <a:lnTo>
                  <a:pt x="1732122" y="418145"/>
                </a:lnTo>
                <a:lnTo>
                  <a:pt x="1742992" y="419177"/>
                </a:lnTo>
                <a:lnTo>
                  <a:pt x="1743400" y="419171"/>
                </a:lnTo>
                <a:lnTo>
                  <a:pt x="1754203" y="417776"/>
                </a:lnTo>
                <a:lnTo>
                  <a:pt x="1754552" y="417696"/>
                </a:lnTo>
                <a:lnTo>
                  <a:pt x="1766485" y="413681"/>
                </a:lnTo>
                <a:lnTo>
                  <a:pt x="1743103" y="413681"/>
                </a:lnTo>
                <a:lnTo>
                  <a:pt x="1742980" y="412728"/>
                </a:lnTo>
                <a:lnTo>
                  <a:pt x="1733064" y="412728"/>
                </a:lnTo>
                <a:lnTo>
                  <a:pt x="1733584" y="407270"/>
                </a:lnTo>
                <a:lnTo>
                  <a:pt x="1734039" y="407270"/>
                </a:lnTo>
                <a:lnTo>
                  <a:pt x="1727898" y="405198"/>
                </a:lnTo>
                <a:close/>
              </a:path>
              <a:path w="1875790" h="775970">
                <a:moveTo>
                  <a:pt x="1743010" y="408166"/>
                </a:moveTo>
                <a:lnTo>
                  <a:pt x="1742559" y="408224"/>
                </a:lnTo>
                <a:lnTo>
                  <a:pt x="1742445" y="408590"/>
                </a:lnTo>
                <a:lnTo>
                  <a:pt x="1743103" y="413681"/>
                </a:lnTo>
                <a:lnTo>
                  <a:pt x="1743623" y="408224"/>
                </a:lnTo>
                <a:lnTo>
                  <a:pt x="1743010" y="408166"/>
                </a:lnTo>
                <a:close/>
              </a:path>
              <a:path w="1875790" h="775970">
                <a:moveTo>
                  <a:pt x="1751904" y="407018"/>
                </a:moveTo>
                <a:lnTo>
                  <a:pt x="1743010" y="408166"/>
                </a:lnTo>
                <a:lnTo>
                  <a:pt x="1743623" y="408224"/>
                </a:lnTo>
                <a:lnTo>
                  <a:pt x="1743103" y="413681"/>
                </a:lnTo>
                <a:lnTo>
                  <a:pt x="1766485" y="413681"/>
                </a:lnTo>
                <a:lnTo>
                  <a:pt x="1766957" y="413460"/>
                </a:lnTo>
                <a:lnTo>
                  <a:pt x="1768007" y="412918"/>
                </a:lnTo>
                <a:lnTo>
                  <a:pt x="1767732" y="412386"/>
                </a:lnTo>
                <a:lnTo>
                  <a:pt x="1753143" y="412386"/>
                </a:lnTo>
                <a:lnTo>
                  <a:pt x="1751393" y="407190"/>
                </a:lnTo>
                <a:lnTo>
                  <a:pt x="1751904" y="407018"/>
                </a:lnTo>
                <a:close/>
              </a:path>
              <a:path w="1875790" h="775970">
                <a:moveTo>
                  <a:pt x="1733584" y="407270"/>
                </a:moveTo>
                <a:lnTo>
                  <a:pt x="1733064" y="412728"/>
                </a:lnTo>
                <a:lnTo>
                  <a:pt x="1734821" y="407534"/>
                </a:lnTo>
                <a:lnTo>
                  <a:pt x="1734218" y="407331"/>
                </a:lnTo>
                <a:lnTo>
                  <a:pt x="1733584" y="407270"/>
                </a:lnTo>
                <a:close/>
              </a:path>
              <a:path w="1875790" h="775970">
                <a:moveTo>
                  <a:pt x="1734218" y="407331"/>
                </a:moveTo>
                <a:lnTo>
                  <a:pt x="1734821" y="407534"/>
                </a:lnTo>
                <a:lnTo>
                  <a:pt x="1733064" y="412728"/>
                </a:lnTo>
                <a:lnTo>
                  <a:pt x="1742980" y="412728"/>
                </a:lnTo>
                <a:lnTo>
                  <a:pt x="1742400" y="408245"/>
                </a:lnTo>
                <a:lnTo>
                  <a:pt x="1743010" y="408166"/>
                </a:lnTo>
                <a:lnTo>
                  <a:pt x="1734218" y="407331"/>
                </a:lnTo>
                <a:close/>
              </a:path>
              <a:path w="1875790" h="775970">
                <a:moveTo>
                  <a:pt x="1752440" y="406949"/>
                </a:moveTo>
                <a:lnTo>
                  <a:pt x="1751904" y="407018"/>
                </a:lnTo>
                <a:lnTo>
                  <a:pt x="1751393" y="407190"/>
                </a:lnTo>
                <a:lnTo>
                  <a:pt x="1753143" y="412386"/>
                </a:lnTo>
                <a:lnTo>
                  <a:pt x="1752440" y="406949"/>
                </a:lnTo>
                <a:close/>
              </a:path>
              <a:path w="1875790" h="775970">
                <a:moveTo>
                  <a:pt x="1763588" y="406949"/>
                </a:moveTo>
                <a:lnTo>
                  <a:pt x="1752440" y="406949"/>
                </a:lnTo>
                <a:lnTo>
                  <a:pt x="1753143" y="412386"/>
                </a:lnTo>
                <a:lnTo>
                  <a:pt x="1767732" y="412386"/>
                </a:lnTo>
                <a:lnTo>
                  <a:pt x="1765768" y="408590"/>
                </a:lnTo>
                <a:lnTo>
                  <a:pt x="1764437" y="408590"/>
                </a:lnTo>
                <a:lnTo>
                  <a:pt x="1763588" y="406949"/>
                </a:lnTo>
                <a:close/>
              </a:path>
              <a:path w="1875790" h="775970">
                <a:moveTo>
                  <a:pt x="1762687" y="403395"/>
                </a:moveTo>
                <a:lnTo>
                  <a:pt x="1762290" y="403528"/>
                </a:lnTo>
                <a:lnTo>
                  <a:pt x="1761917" y="403721"/>
                </a:lnTo>
                <a:lnTo>
                  <a:pt x="1764437" y="408590"/>
                </a:lnTo>
                <a:lnTo>
                  <a:pt x="1762687" y="403395"/>
                </a:lnTo>
                <a:close/>
              </a:path>
              <a:path w="1875790" h="775970">
                <a:moveTo>
                  <a:pt x="1763079" y="403395"/>
                </a:moveTo>
                <a:lnTo>
                  <a:pt x="1762687" y="403395"/>
                </a:lnTo>
                <a:lnTo>
                  <a:pt x="1764437" y="408590"/>
                </a:lnTo>
                <a:lnTo>
                  <a:pt x="1765768" y="408590"/>
                </a:lnTo>
                <a:lnTo>
                  <a:pt x="1763079" y="403395"/>
                </a:lnTo>
                <a:close/>
              </a:path>
              <a:path w="1875790" h="775970">
                <a:moveTo>
                  <a:pt x="1734039" y="407270"/>
                </a:moveTo>
                <a:lnTo>
                  <a:pt x="1733584" y="407270"/>
                </a:lnTo>
                <a:lnTo>
                  <a:pt x="1734218" y="407331"/>
                </a:lnTo>
                <a:lnTo>
                  <a:pt x="1734039" y="407270"/>
                </a:lnTo>
                <a:close/>
              </a:path>
              <a:path w="1875790" h="775970">
                <a:moveTo>
                  <a:pt x="1762290" y="403528"/>
                </a:moveTo>
                <a:lnTo>
                  <a:pt x="1751904" y="407018"/>
                </a:lnTo>
                <a:lnTo>
                  <a:pt x="1752440" y="406949"/>
                </a:lnTo>
                <a:lnTo>
                  <a:pt x="1763588" y="406949"/>
                </a:lnTo>
                <a:lnTo>
                  <a:pt x="1761917" y="403721"/>
                </a:lnTo>
                <a:lnTo>
                  <a:pt x="1762290" y="403528"/>
                </a:lnTo>
                <a:close/>
              </a:path>
              <a:path w="1875790" h="775970">
                <a:moveTo>
                  <a:pt x="1762967" y="403179"/>
                </a:moveTo>
                <a:lnTo>
                  <a:pt x="1762290" y="403528"/>
                </a:lnTo>
                <a:lnTo>
                  <a:pt x="1762687" y="403395"/>
                </a:lnTo>
                <a:lnTo>
                  <a:pt x="1763079" y="403395"/>
                </a:lnTo>
                <a:lnTo>
                  <a:pt x="1762967" y="403179"/>
                </a:lnTo>
                <a:close/>
              </a:path>
              <a:path w="1875790" h="775970">
                <a:moveTo>
                  <a:pt x="1814033" y="375636"/>
                </a:moveTo>
                <a:lnTo>
                  <a:pt x="1778427" y="395148"/>
                </a:lnTo>
                <a:lnTo>
                  <a:pt x="1783707" y="404760"/>
                </a:lnTo>
                <a:lnTo>
                  <a:pt x="1819313" y="385248"/>
                </a:lnTo>
                <a:lnTo>
                  <a:pt x="1814033" y="375636"/>
                </a:lnTo>
                <a:close/>
              </a:path>
              <a:path w="1875790" h="775970">
                <a:moveTo>
                  <a:pt x="1873799" y="380571"/>
                </a:moveTo>
                <a:lnTo>
                  <a:pt x="1869852" y="380571"/>
                </a:lnTo>
                <a:lnTo>
                  <a:pt x="1868317" y="385833"/>
                </a:lnTo>
                <a:lnTo>
                  <a:pt x="1871155" y="387026"/>
                </a:lnTo>
                <a:lnTo>
                  <a:pt x="1873799" y="380571"/>
                </a:lnTo>
                <a:close/>
              </a:path>
              <a:path w="1875790" h="775970">
                <a:moveTo>
                  <a:pt x="1868040" y="385753"/>
                </a:moveTo>
                <a:lnTo>
                  <a:pt x="1868237" y="385833"/>
                </a:lnTo>
                <a:lnTo>
                  <a:pt x="1868040" y="385753"/>
                </a:lnTo>
                <a:close/>
              </a:path>
              <a:path w="1875790" h="775970">
                <a:moveTo>
                  <a:pt x="1869852" y="380571"/>
                </a:moveTo>
                <a:lnTo>
                  <a:pt x="1867773" y="385644"/>
                </a:lnTo>
                <a:lnTo>
                  <a:pt x="1868040" y="385753"/>
                </a:lnTo>
                <a:lnTo>
                  <a:pt x="1868317" y="385833"/>
                </a:lnTo>
                <a:lnTo>
                  <a:pt x="1869852" y="380571"/>
                </a:lnTo>
                <a:close/>
              </a:path>
              <a:path w="1875790" h="775970">
                <a:moveTo>
                  <a:pt x="1854959" y="381946"/>
                </a:moveTo>
                <a:lnTo>
                  <a:pt x="1868040" y="385753"/>
                </a:lnTo>
                <a:lnTo>
                  <a:pt x="1867773" y="385644"/>
                </a:lnTo>
                <a:lnTo>
                  <a:pt x="1869267" y="381999"/>
                </a:lnTo>
                <a:lnTo>
                  <a:pt x="1855421" y="381999"/>
                </a:lnTo>
                <a:lnTo>
                  <a:pt x="1854959" y="381946"/>
                </a:lnTo>
                <a:close/>
              </a:path>
              <a:path w="1875790" h="775970">
                <a:moveTo>
                  <a:pt x="1856048" y="376553"/>
                </a:moveTo>
                <a:lnTo>
                  <a:pt x="1854512" y="381816"/>
                </a:lnTo>
                <a:lnTo>
                  <a:pt x="1854959" y="381946"/>
                </a:lnTo>
                <a:lnTo>
                  <a:pt x="1855421" y="381999"/>
                </a:lnTo>
                <a:lnTo>
                  <a:pt x="1856048" y="376553"/>
                </a:lnTo>
                <a:close/>
              </a:path>
              <a:path w="1875790" h="775970">
                <a:moveTo>
                  <a:pt x="1874509" y="376553"/>
                </a:moveTo>
                <a:lnTo>
                  <a:pt x="1856048" y="376553"/>
                </a:lnTo>
                <a:lnTo>
                  <a:pt x="1855421" y="381999"/>
                </a:lnTo>
                <a:lnTo>
                  <a:pt x="1869267" y="381999"/>
                </a:lnTo>
                <a:lnTo>
                  <a:pt x="1869852" y="380571"/>
                </a:lnTo>
                <a:lnTo>
                  <a:pt x="1873804" y="380559"/>
                </a:lnTo>
                <a:lnTo>
                  <a:pt x="1875312" y="376879"/>
                </a:lnTo>
                <a:lnTo>
                  <a:pt x="1874509" y="376553"/>
                </a:lnTo>
                <a:close/>
              </a:path>
              <a:path w="1875790" h="775970">
                <a:moveTo>
                  <a:pt x="1870717" y="375113"/>
                </a:moveTo>
                <a:lnTo>
                  <a:pt x="1843498" y="375113"/>
                </a:lnTo>
                <a:lnTo>
                  <a:pt x="1843953" y="380576"/>
                </a:lnTo>
                <a:lnTo>
                  <a:pt x="1843411" y="380621"/>
                </a:lnTo>
                <a:lnTo>
                  <a:pt x="1854959" y="381946"/>
                </a:lnTo>
                <a:lnTo>
                  <a:pt x="1854512" y="381816"/>
                </a:lnTo>
                <a:lnTo>
                  <a:pt x="1856048" y="376553"/>
                </a:lnTo>
                <a:lnTo>
                  <a:pt x="1874509" y="376553"/>
                </a:lnTo>
                <a:lnTo>
                  <a:pt x="1871571" y="375361"/>
                </a:lnTo>
                <a:lnTo>
                  <a:pt x="1870717" y="375113"/>
                </a:lnTo>
                <a:close/>
              </a:path>
              <a:path w="1875790" h="775970">
                <a:moveTo>
                  <a:pt x="1843404" y="369620"/>
                </a:moveTo>
                <a:lnTo>
                  <a:pt x="1833128" y="370474"/>
                </a:lnTo>
                <a:lnTo>
                  <a:pt x="1834038" y="381399"/>
                </a:lnTo>
                <a:lnTo>
                  <a:pt x="1843411" y="380621"/>
                </a:lnTo>
                <a:lnTo>
                  <a:pt x="1842872" y="380559"/>
                </a:lnTo>
                <a:lnTo>
                  <a:pt x="1843498" y="375113"/>
                </a:lnTo>
                <a:lnTo>
                  <a:pt x="1870717" y="375113"/>
                </a:lnTo>
                <a:lnTo>
                  <a:pt x="1857285" y="371204"/>
                </a:lnTo>
                <a:lnTo>
                  <a:pt x="1856982" y="371143"/>
                </a:lnTo>
                <a:lnTo>
                  <a:pt x="1843765" y="369625"/>
                </a:lnTo>
                <a:lnTo>
                  <a:pt x="1843404" y="369620"/>
                </a:lnTo>
                <a:close/>
              </a:path>
              <a:path w="1875790" h="775970">
                <a:moveTo>
                  <a:pt x="1843498" y="375113"/>
                </a:moveTo>
                <a:lnTo>
                  <a:pt x="1842872" y="380559"/>
                </a:lnTo>
                <a:lnTo>
                  <a:pt x="1843411" y="380621"/>
                </a:lnTo>
                <a:lnTo>
                  <a:pt x="1843953" y="380576"/>
                </a:lnTo>
                <a:lnTo>
                  <a:pt x="1843498" y="37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4931862" y="5256190"/>
            <a:ext cx="1883410" cy="488950"/>
          </a:xfrm>
          <a:custGeom>
            <a:avLst/>
            <a:gdLst/>
            <a:ahLst/>
            <a:cxnLst/>
            <a:rect l="l" t="t" r="r" b="b"/>
            <a:pathLst>
              <a:path w="1883409" h="488950">
                <a:moveTo>
                  <a:pt x="60723" y="61029"/>
                </a:moveTo>
                <a:lnTo>
                  <a:pt x="55217" y="61029"/>
                </a:lnTo>
                <a:lnTo>
                  <a:pt x="49769" y="61695"/>
                </a:lnTo>
                <a:lnTo>
                  <a:pt x="52980" y="98442"/>
                </a:lnTo>
                <a:lnTo>
                  <a:pt x="63915" y="97487"/>
                </a:lnTo>
                <a:lnTo>
                  <a:pt x="60723" y="61029"/>
                </a:lnTo>
                <a:close/>
              </a:path>
              <a:path w="1883409" h="488950">
                <a:moveTo>
                  <a:pt x="33299" y="79658"/>
                </a:moveTo>
                <a:lnTo>
                  <a:pt x="0" y="79658"/>
                </a:lnTo>
                <a:lnTo>
                  <a:pt x="0" y="90621"/>
                </a:lnTo>
                <a:lnTo>
                  <a:pt x="40547" y="90621"/>
                </a:lnTo>
                <a:lnTo>
                  <a:pt x="42328" y="89211"/>
                </a:lnTo>
                <a:lnTo>
                  <a:pt x="43282" y="85139"/>
                </a:lnTo>
                <a:lnTo>
                  <a:pt x="37648" y="85139"/>
                </a:lnTo>
                <a:lnTo>
                  <a:pt x="32305" y="83886"/>
                </a:lnTo>
                <a:lnTo>
                  <a:pt x="33299" y="79658"/>
                </a:lnTo>
                <a:close/>
              </a:path>
              <a:path w="1883409" h="488950">
                <a:moveTo>
                  <a:pt x="34753" y="73469"/>
                </a:moveTo>
                <a:lnTo>
                  <a:pt x="32305" y="83886"/>
                </a:lnTo>
                <a:lnTo>
                  <a:pt x="37648" y="85139"/>
                </a:lnTo>
                <a:lnTo>
                  <a:pt x="37648" y="79658"/>
                </a:lnTo>
                <a:lnTo>
                  <a:pt x="44567" y="79658"/>
                </a:lnTo>
                <a:lnTo>
                  <a:pt x="45574" y="75364"/>
                </a:lnTo>
                <a:lnTo>
                  <a:pt x="45694" y="74461"/>
                </a:lnTo>
                <a:lnTo>
                  <a:pt x="40157" y="74461"/>
                </a:lnTo>
                <a:lnTo>
                  <a:pt x="34717" y="73736"/>
                </a:lnTo>
                <a:lnTo>
                  <a:pt x="34753" y="73469"/>
                </a:lnTo>
                <a:close/>
              </a:path>
              <a:path w="1883409" h="488950">
                <a:moveTo>
                  <a:pt x="44567" y="79658"/>
                </a:moveTo>
                <a:lnTo>
                  <a:pt x="37648" y="79658"/>
                </a:lnTo>
                <a:lnTo>
                  <a:pt x="37648" y="85139"/>
                </a:lnTo>
                <a:lnTo>
                  <a:pt x="43282" y="85139"/>
                </a:lnTo>
                <a:lnTo>
                  <a:pt x="44567" y="79658"/>
                </a:lnTo>
                <a:close/>
              </a:path>
              <a:path w="1883409" h="488950">
                <a:moveTo>
                  <a:pt x="34814" y="73208"/>
                </a:moveTo>
                <a:lnTo>
                  <a:pt x="34717" y="73736"/>
                </a:lnTo>
                <a:lnTo>
                  <a:pt x="40157" y="74461"/>
                </a:lnTo>
                <a:lnTo>
                  <a:pt x="34814" y="73208"/>
                </a:lnTo>
                <a:close/>
              </a:path>
              <a:path w="1883409" h="488950">
                <a:moveTo>
                  <a:pt x="45862" y="73208"/>
                </a:moveTo>
                <a:lnTo>
                  <a:pt x="34814" y="73208"/>
                </a:lnTo>
                <a:lnTo>
                  <a:pt x="40157" y="74461"/>
                </a:lnTo>
                <a:lnTo>
                  <a:pt x="45694" y="74461"/>
                </a:lnTo>
                <a:lnTo>
                  <a:pt x="45862" y="73208"/>
                </a:lnTo>
                <a:close/>
              </a:path>
              <a:path w="1883409" h="488950">
                <a:moveTo>
                  <a:pt x="37578" y="52331"/>
                </a:moveTo>
                <a:lnTo>
                  <a:pt x="34753" y="73469"/>
                </a:lnTo>
                <a:lnTo>
                  <a:pt x="34814" y="73208"/>
                </a:lnTo>
                <a:lnTo>
                  <a:pt x="45862" y="73208"/>
                </a:lnTo>
                <a:lnTo>
                  <a:pt x="48458" y="53782"/>
                </a:lnTo>
                <a:lnTo>
                  <a:pt x="37578" y="52331"/>
                </a:lnTo>
                <a:close/>
              </a:path>
              <a:path w="1883409" h="488950">
                <a:moveTo>
                  <a:pt x="49757" y="61600"/>
                </a:moveTo>
                <a:close/>
              </a:path>
              <a:path w="1883409" h="488950">
                <a:moveTo>
                  <a:pt x="55217" y="61029"/>
                </a:moveTo>
                <a:lnTo>
                  <a:pt x="49749" y="61507"/>
                </a:lnTo>
                <a:lnTo>
                  <a:pt x="49769" y="61695"/>
                </a:lnTo>
                <a:lnTo>
                  <a:pt x="55217" y="61029"/>
                </a:lnTo>
                <a:close/>
              </a:path>
              <a:path w="1883409" h="488950">
                <a:moveTo>
                  <a:pt x="56316" y="26975"/>
                </a:moveTo>
                <a:lnTo>
                  <a:pt x="51903" y="28005"/>
                </a:lnTo>
                <a:lnTo>
                  <a:pt x="50782" y="36395"/>
                </a:lnTo>
                <a:lnTo>
                  <a:pt x="46672" y="36395"/>
                </a:lnTo>
                <a:lnTo>
                  <a:pt x="49757" y="61600"/>
                </a:lnTo>
                <a:lnTo>
                  <a:pt x="55217" y="61029"/>
                </a:lnTo>
                <a:lnTo>
                  <a:pt x="60723" y="61029"/>
                </a:lnTo>
                <a:lnTo>
                  <a:pt x="60664" y="60364"/>
                </a:lnTo>
                <a:lnTo>
                  <a:pt x="57722" y="36395"/>
                </a:lnTo>
                <a:lnTo>
                  <a:pt x="50782" y="36395"/>
                </a:lnTo>
                <a:lnTo>
                  <a:pt x="46604" y="35837"/>
                </a:lnTo>
                <a:lnTo>
                  <a:pt x="57653" y="35837"/>
                </a:lnTo>
                <a:lnTo>
                  <a:pt x="56841" y="29220"/>
                </a:lnTo>
                <a:lnTo>
                  <a:pt x="56316" y="26975"/>
                </a:lnTo>
                <a:close/>
              </a:path>
              <a:path w="1883409" h="488950">
                <a:moveTo>
                  <a:pt x="51600" y="30276"/>
                </a:moveTo>
                <a:lnTo>
                  <a:pt x="51452" y="30276"/>
                </a:lnTo>
                <a:lnTo>
                  <a:pt x="46108" y="31523"/>
                </a:lnTo>
                <a:lnTo>
                  <a:pt x="46604" y="35837"/>
                </a:lnTo>
                <a:lnTo>
                  <a:pt x="50782" y="36395"/>
                </a:lnTo>
                <a:lnTo>
                  <a:pt x="51600" y="30276"/>
                </a:lnTo>
                <a:close/>
              </a:path>
              <a:path w="1883409" h="488950">
                <a:moveTo>
                  <a:pt x="41355" y="24077"/>
                </a:moveTo>
                <a:lnTo>
                  <a:pt x="39902" y="34944"/>
                </a:lnTo>
                <a:lnTo>
                  <a:pt x="46604" y="35837"/>
                </a:lnTo>
                <a:lnTo>
                  <a:pt x="46075" y="31523"/>
                </a:lnTo>
                <a:lnTo>
                  <a:pt x="45971" y="30941"/>
                </a:lnTo>
                <a:lnTo>
                  <a:pt x="45627" y="29471"/>
                </a:lnTo>
                <a:lnTo>
                  <a:pt x="51903" y="28005"/>
                </a:lnTo>
                <a:lnTo>
                  <a:pt x="52234" y="25527"/>
                </a:lnTo>
                <a:lnTo>
                  <a:pt x="41355" y="24077"/>
                </a:lnTo>
                <a:close/>
              </a:path>
              <a:path w="1883409" h="488950">
                <a:moveTo>
                  <a:pt x="46040" y="31235"/>
                </a:moveTo>
                <a:lnTo>
                  <a:pt x="46075" y="31523"/>
                </a:lnTo>
                <a:lnTo>
                  <a:pt x="46040" y="31235"/>
                </a:lnTo>
                <a:close/>
              </a:path>
              <a:path w="1883409" h="488950">
                <a:moveTo>
                  <a:pt x="51452" y="30276"/>
                </a:moveTo>
                <a:lnTo>
                  <a:pt x="46004" y="30941"/>
                </a:lnTo>
                <a:lnTo>
                  <a:pt x="46108" y="31523"/>
                </a:lnTo>
                <a:lnTo>
                  <a:pt x="51452" y="30276"/>
                </a:lnTo>
                <a:close/>
              </a:path>
              <a:path w="1883409" h="488950">
                <a:moveTo>
                  <a:pt x="51903" y="28005"/>
                </a:moveTo>
                <a:lnTo>
                  <a:pt x="45627" y="29471"/>
                </a:lnTo>
                <a:lnTo>
                  <a:pt x="46040" y="31235"/>
                </a:lnTo>
                <a:lnTo>
                  <a:pt x="46004" y="30941"/>
                </a:lnTo>
                <a:lnTo>
                  <a:pt x="51452" y="30276"/>
                </a:lnTo>
                <a:lnTo>
                  <a:pt x="51600" y="30276"/>
                </a:lnTo>
                <a:lnTo>
                  <a:pt x="51903" y="28005"/>
                </a:lnTo>
                <a:close/>
              </a:path>
              <a:path w="1883409" h="488950">
                <a:moveTo>
                  <a:pt x="65444" y="114963"/>
                </a:moveTo>
                <a:lnTo>
                  <a:pt x="54509" y="115917"/>
                </a:lnTo>
                <a:lnTo>
                  <a:pt x="55464" y="126839"/>
                </a:lnTo>
                <a:lnTo>
                  <a:pt x="66399" y="125884"/>
                </a:lnTo>
                <a:lnTo>
                  <a:pt x="65444" y="114963"/>
                </a:lnTo>
                <a:close/>
              </a:path>
              <a:path w="1883409" h="488950">
                <a:moveTo>
                  <a:pt x="67927" y="143360"/>
                </a:moveTo>
                <a:lnTo>
                  <a:pt x="56993" y="144314"/>
                </a:lnTo>
                <a:lnTo>
                  <a:pt x="59789" y="176278"/>
                </a:lnTo>
                <a:lnTo>
                  <a:pt x="63441" y="214231"/>
                </a:lnTo>
                <a:lnTo>
                  <a:pt x="74367" y="213182"/>
                </a:lnTo>
                <a:lnTo>
                  <a:pt x="70723" y="175324"/>
                </a:lnTo>
                <a:lnTo>
                  <a:pt x="67927" y="143360"/>
                </a:lnTo>
                <a:close/>
              </a:path>
              <a:path w="1883409" h="488950">
                <a:moveTo>
                  <a:pt x="76047" y="230644"/>
                </a:moveTo>
                <a:lnTo>
                  <a:pt x="65121" y="231693"/>
                </a:lnTo>
                <a:lnTo>
                  <a:pt x="66171" y="242606"/>
                </a:lnTo>
                <a:lnTo>
                  <a:pt x="77097" y="241557"/>
                </a:lnTo>
                <a:lnTo>
                  <a:pt x="76047" y="230644"/>
                </a:lnTo>
                <a:close/>
              </a:path>
              <a:path w="1883409" h="488950">
                <a:moveTo>
                  <a:pt x="78777" y="259018"/>
                </a:moveTo>
                <a:lnTo>
                  <a:pt x="67851" y="260067"/>
                </a:lnTo>
                <a:lnTo>
                  <a:pt x="69854" y="280846"/>
                </a:lnTo>
                <a:lnTo>
                  <a:pt x="76304" y="329907"/>
                </a:lnTo>
                <a:lnTo>
                  <a:pt x="87187" y="328480"/>
                </a:lnTo>
                <a:lnTo>
                  <a:pt x="80831" y="280133"/>
                </a:lnTo>
                <a:lnTo>
                  <a:pt x="75296" y="280133"/>
                </a:lnTo>
                <a:lnTo>
                  <a:pt x="80737" y="279419"/>
                </a:lnTo>
                <a:lnTo>
                  <a:pt x="78777" y="259018"/>
                </a:lnTo>
                <a:close/>
              </a:path>
              <a:path w="1883409" h="488950">
                <a:moveTo>
                  <a:pt x="80737" y="279419"/>
                </a:moveTo>
                <a:lnTo>
                  <a:pt x="75296" y="280133"/>
                </a:lnTo>
                <a:lnTo>
                  <a:pt x="80759" y="279608"/>
                </a:lnTo>
                <a:lnTo>
                  <a:pt x="80737" y="279419"/>
                </a:lnTo>
                <a:close/>
              </a:path>
              <a:path w="1883409" h="488950">
                <a:moveTo>
                  <a:pt x="80749" y="279513"/>
                </a:moveTo>
                <a:lnTo>
                  <a:pt x="75296" y="280133"/>
                </a:lnTo>
                <a:lnTo>
                  <a:pt x="80831" y="280133"/>
                </a:lnTo>
                <a:lnTo>
                  <a:pt x="80749" y="279513"/>
                </a:lnTo>
                <a:close/>
              </a:path>
              <a:path w="1883409" h="488950">
                <a:moveTo>
                  <a:pt x="80740" y="279419"/>
                </a:moveTo>
                <a:close/>
              </a:path>
              <a:path w="1883409" h="488950">
                <a:moveTo>
                  <a:pt x="89473" y="345872"/>
                </a:moveTo>
                <a:lnTo>
                  <a:pt x="78590" y="347299"/>
                </a:lnTo>
                <a:lnTo>
                  <a:pt x="78689" y="347981"/>
                </a:lnTo>
                <a:lnTo>
                  <a:pt x="80673" y="358385"/>
                </a:lnTo>
                <a:lnTo>
                  <a:pt x="91456" y="356333"/>
                </a:lnTo>
                <a:lnTo>
                  <a:pt x="89667" y="346955"/>
                </a:lnTo>
                <a:lnTo>
                  <a:pt x="84080" y="346955"/>
                </a:lnTo>
                <a:lnTo>
                  <a:pt x="89471" y="345929"/>
                </a:lnTo>
                <a:close/>
              </a:path>
              <a:path w="1883409" h="488950">
                <a:moveTo>
                  <a:pt x="89471" y="345929"/>
                </a:moveTo>
                <a:lnTo>
                  <a:pt x="84080" y="346955"/>
                </a:lnTo>
                <a:lnTo>
                  <a:pt x="89522" y="346241"/>
                </a:lnTo>
                <a:lnTo>
                  <a:pt x="89471" y="345929"/>
                </a:lnTo>
                <a:close/>
              </a:path>
              <a:path w="1883409" h="488950">
                <a:moveTo>
                  <a:pt x="89501" y="346085"/>
                </a:moveTo>
                <a:lnTo>
                  <a:pt x="89522" y="346241"/>
                </a:lnTo>
                <a:lnTo>
                  <a:pt x="84080" y="346955"/>
                </a:lnTo>
                <a:lnTo>
                  <a:pt x="89667" y="346955"/>
                </a:lnTo>
                <a:lnTo>
                  <a:pt x="89501" y="346085"/>
                </a:lnTo>
                <a:close/>
              </a:path>
              <a:path w="1883409" h="488950">
                <a:moveTo>
                  <a:pt x="89481" y="345929"/>
                </a:moveTo>
                <a:lnTo>
                  <a:pt x="89501" y="346085"/>
                </a:lnTo>
                <a:lnTo>
                  <a:pt x="89481" y="345929"/>
                </a:lnTo>
                <a:close/>
              </a:path>
              <a:path w="1883409" h="488950">
                <a:moveTo>
                  <a:pt x="94742" y="373565"/>
                </a:moveTo>
                <a:lnTo>
                  <a:pt x="83960" y="375617"/>
                </a:lnTo>
                <a:lnTo>
                  <a:pt x="86290" y="387792"/>
                </a:lnTo>
                <a:lnTo>
                  <a:pt x="93942" y="414214"/>
                </a:lnTo>
                <a:lnTo>
                  <a:pt x="94146" y="414709"/>
                </a:lnTo>
                <a:lnTo>
                  <a:pt x="101808" y="431481"/>
                </a:lnTo>
                <a:lnTo>
                  <a:pt x="101963" y="431756"/>
                </a:lnTo>
                <a:lnTo>
                  <a:pt x="109463" y="442678"/>
                </a:lnTo>
                <a:lnTo>
                  <a:pt x="118515" y="436477"/>
                </a:lnTo>
                <a:lnTo>
                  <a:pt x="113324" y="428917"/>
                </a:lnTo>
                <a:lnTo>
                  <a:pt x="106669" y="428917"/>
                </a:lnTo>
                <a:lnTo>
                  <a:pt x="111195" y="425816"/>
                </a:lnTo>
                <a:lnTo>
                  <a:pt x="105172" y="412434"/>
                </a:lnTo>
                <a:lnTo>
                  <a:pt x="99139" y="412434"/>
                </a:lnTo>
                <a:lnTo>
                  <a:pt x="104132" y="410158"/>
                </a:lnTo>
                <a:lnTo>
                  <a:pt x="97323" y="386433"/>
                </a:lnTo>
                <a:lnTo>
                  <a:pt x="91610" y="386433"/>
                </a:lnTo>
                <a:lnTo>
                  <a:pt x="96882" y="384910"/>
                </a:lnTo>
                <a:lnTo>
                  <a:pt x="94742" y="373565"/>
                </a:lnTo>
                <a:close/>
              </a:path>
              <a:path w="1883409" h="488950">
                <a:moveTo>
                  <a:pt x="111195" y="425816"/>
                </a:moveTo>
                <a:lnTo>
                  <a:pt x="106669" y="428917"/>
                </a:lnTo>
                <a:lnTo>
                  <a:pt x="111662" y="426641"/>
                </a:lnTo>
                <a:lnTo>
                  <a:pt x="111464" y="426209"/>
                </a:lnTo>
                <a:lnTo>
                  <a:pt x="111195" y="425816"/>
                </a:lnTo>
                <a:close/>
              </a:path>
              <a:path w="1883409" h="488950">
                <a:moveTo>
                  <a:pt x="111464" y="426209"/>
                </a:moveTo>
                <a:lnTo>
                  <a:pt x="111662" y="426641"/>
                </a:lnTo>
                <a:lnTo>
                  <a:pt x="106669" y="428917"/>
                </a:lnTo>
                <a:lnTo>
                  <a:pt x="113324" y="428917"/>
                </a:lnTo>
                <a:lnTo>
                  <a:pt x="111464" y="426209"/>
                </a:lnTo>
                <a:close/>
              </a:path>
              <a:path w="1883409" h="488950">
                <a:moveTo>
                  <a:pt x="111285" y="425816"/>
                </a:moveTo>
                <a:lnTo>
                  <a:pt x="111464" y="426209"/>
                </a:lnTo>
                <a:lnTo>
                  <a:pt x="111285" y="425816"/>
                </a:lnTo>
                <a:close/>
              </a:path>
              <a:path w="1883409" h="488950">
                <a:moveTo>
                  <a:pt x="104132" y="410158"/>
                </a:moveTo>
                <a:lnTo>
                  <a:pt x="99139" y="412434"/>
                </a:lnTo>
                <a:lnTo>
                  <a:pt x="104411" y="410910"/>
                </a:lnTo>
                <a:lnTo>
                  <a:pt x="104299" y="410524"/>
                </a:lnTo>
                <a:lnTo>
                  <a:pt x="104132" y="410158"/>
                </a:lnTo>
                <a:close/>
              </a:path>
              <a:path w="1883409" h="488950">
                <a:moveTo>
                  <a:pt x="104299" y="410524"/>
                </a:moveTo>
                <a:lnTo>
                  <a:pt x="104411" y="410910"/>
                </a:lnTo>
                <a:lnTo>
                  <a:pt x="99139" y="412434"/>
                </a:lnTo>
                <a:lnTo>
                  <a:pt x="105172" y="412434"/>
                </a:lnTo>
                <a:lnTo>
                  <a:pt x="104299" y="410524"/>
                </a:lnTo>
                <a:close/>
              </a:path>
              <a:path w="1883409" h="488950">
                <a:moveTo>
                  <a:pt x="104194" y="410158"/>
                </a:moveTo>
                <a:lnTo>
                  <a:pt x="104299" y="410524"/>
                </a:lnTo>
                <a:lnTo>
                  <a:pt x="104194" y="410158"/>
                </a:lnTo>
                <a:close/>
              </a:path>
              <a:path w="1883409" h="488950">
                <a:moveTo>
                  <a:pt x="96882" y="384910"/>
                </a:moveTo>
                <a:lnTo>
                  <a:pt x="91610" y="386433"/>
                </a:lnTo>
                <a:lnTo>
                  <a:pt x="97001" y="385407"/>
                </a:lnTo>
                <a:lnTo>
                  <a:pt x="96882" y="384910"/>
                </a:lnTo>
                <a:close/>
              </a:path>
              <a:path w="1883409" h="488950">
                <a:moveTo>
                  <a:pt x="96953" y="385156"/>
                </a:moveTo>
                <a:lnTo>
                  <a:pt x="97001" y="385407"/>
                </a:lnTo>
                <a:lnTo>
                  <a:pt x="91610" y="386433"/>
                </a:lnTo>
                <a:lnTo>
                  <a:pt x="97323" y="386433"/>
                </a:lnTo>
                <a:lnTo>
                  <a:pt x="96953" y="385156"/>
                </a:lnTo>
                <a:close/>
              </a:path>
              <a:path w="1883409" h="488950">
                <a:moveTo>
                  <a:pt x="96906" y="384910"/>
                </a:moveTo>
                <a:lnTo>
                  <a:pt x="96953" y="385156"/>
                </a:lnTo>
                <a:lnTo>
                  <a:pt x="96906" y="384910"/>
                </a:lnTo>
                <a:close/>
              </a:path>
              <a:path w="1883409" h="488950">
                <a:moveTo>
                  <a:pt x="129206" y="449775"/>
                </a:moveTo>
                <a:lnTo>
                  <a:pt x="120730" y="456742"/>
                </a:lnTo>
                <a:lnTo>
                  <a:pt x="127705" y="465207"/>
                </a:lnTo>
                <a:lnTo>
                  <a:pt x="136180" y="458241"/>
                </a:lnTo>
                <a:lnTo>
                  <a:pt x="129206" y="449775"/>
                </a:lnTo>
                <a:close/>
              </a:path>
              <a:path w="1883409" h="488950">
                <a:moveTo>
                  <a:pt x="147340" y="471785"/>
                </a:moveTo>
                <a:lnTo>
                  <a:pt x="138865" y="478752"/>
                </a:lnTo>
                <a:lnTo>
                  <a:pt x="144514" y="485609"/>
                </a:lnTo>
                <a:lnTo>
                  <a:pt x="145350" y="486182"/>
                </a:lnTo>
                <a:lnTo>
                  <a:pt x="152502" y="488556"/>
                </a:lnTo>
                <a:lnTo>
                  <a:pt x="153656" y="488556"/>
                </a:lnTo>
                <a:lnTo>
                  <a:pt x="159390" y="486728"/>
                </a:lnTo>
                <a:lnTo>
                  <a:pt x="160133" y="486274"/>
                </a:lnTo>
                <a:lnTo>
                  <a:pt x="163402" y="482978"/>
                </a:lnTo>
                <a:lnTo>
                  <a:pt x="153101" y="482978"/>
                </a:lnTo>
                <a:lnTo>
                  <a:pt x="152569" y="481312"/>
                </a:lnTo>
                <a:lnTo>
                  <a:pt x="148082" y="481312"/>
                </a:lnTo>
                <a:lnTo>
                  <a:pt x="149812" y="476110"/>
                </a:lnTo>
                <a:lnTo>
                  <a:pt x="150903" y="476110"/>
                </a:lnTo>
                <a:lnTo>
                  <a:pt x="147340" y="471785"/>
                </a:lnTo>
                <a:close/>
              </a:path>
              <a:path w="1883409" h="488950">
                <a:moveTo>
                  <a:pt x="153136" y="477213"/>
                </a:moveTo>
                <a:lnTo>
                  <a:pt x="152087" y="477547"/>
                </a:lnTo>
                <a:lnTo>
                  <a:pt x="152209" y="477920"/>
                </a:lnTo>
                <a:lnTo>
                  <a:pt x="151636" y="478391"/>
                </a:lnTo>
                <a:lnTo>
                  <a:pt x="153101" y="482978"/>
                </a:lnTo>
                <a:lnTo>
                  <a:pt x="154334" y="479273"/>
                </a:lnTo>
                <a:lnTo>
                  <a:pt x="153031" y="477983"/>
                </a:lnTo>
                <a:lnTo>
                  <a:pt x="153131" y="477756"/>
                </a:lnTo>
                <a:lnTo>
                  <a:pt x="153537" y="477346"/>
                </a:lnTo>
                <a:lnTo>
                  <a:pt x="153136" y="477213"/>
                </a:lnTo>
                <a:close/>
              </a:path>
              <a:path w="1883409" h="488950">
                <a:moveTo>
                  <a:pt x="154334" y="479273"/>
                </a:moveTo>
                <a:lnTo>
                  <a:pt x="153101" y="482978"/>
                </a:lnTo>
                <a:lnTo>
                  <a:pt x="163402" y="482978"/>
                </a:lnTo>
                <a:lnTo>
                  <a:pt x="164592" y="481778"/>
                </a:lnTo>
                <a:lnTo>
                  <a:pt x="156866" y="481778"/>
                </a:lnTo>
                <a:lnTo>
                  <a:pt x="154334" y="479273"/>
                </a:lnTo>
                <a:close/>
              </a:path>
              <a:path w="1883409" h="488950">
                <a:moveTo>
                  <a:pt x="155198" y="476556"/>
                </a:moveTo>
                <a:lnTo>
                  <a:pt x="153915" y="476965"/>
                </a:lnTo>
                <a:lnTo>
                  <a:pt x="153537" y="477346"/>
                </a:lnTo>
                <a:lnTo>
                  <a:pt x="154771" y="477756"/>
                </a:lnTo>
                <a:lnTo>
                  <a:pt x="154763" y="477983"/>
                </a:lnTo>
                <a:lnTo>
                  <a:pt x="154334" y="479273"/>
                </a:lnTo>
                <a:lnTo>
                  <a:pt x="156866" y="481778"/>
                </a:lnTo>
                <a:lnTo>
                  <a:pt x="155198" y="476556"/>
                </a:lnTo>
                <a:close/>
              </a:path>
              <a:path w="1883409" h="488950">
                <a:moveTo>
                  <a:pt x="157852" y="476556"/>
                </a:moveTo>
                <a:lnTo>
                  <a:pt x="155198" y="476556"/>
                </a:lnTo>
                <a:lnTo>
                  <a:pt x="156866" y="481778"/>
                </a:lnTo>
                <a:lnTo>
                  <a:pt x="164592" y="481778"/>
                </a:lnTo>
                <a:lnTo>
                  <a:pt x="164927" y="481441"/>
                </a:lnTo>
                <a:lnTo>
                  <a:pt x="165254" y="480990"/>
                </a:lnTo>
                <a:lnTo>
                  <a:pt x="166802" y="477983"/>
                </a:lnTo>
                <a:lnTo>
                  <a:pt x="160631" y="477983"/>
                </a:lnTo>
                <a:lnTo>
                  <a:pt x="157852" y="476556"/>
                </a:lnTo>
                <a:close/>
              </a:path>
              <a:path w="1883409" h="488950">
                <a:moveTo>
                  <a:pt x="149812" y="476110"/>
                </a:moveTo>
                <a:lnTo>
                  <a:pt x="148082" y="481312"/>
                </a:lnTo>
                <a:lnTo>
                  <a:pt x="151636" y="478391"/>
                </a:lnTo>
                <a:lnTo>
                  <a:pt x="151433" y="477756"/>
                </a:lnTo>
                <a:lnTo>
                  <a:pt x="152087" y="477547"/>
                </a:lnTo>
                <a:lnTo>
                  <a:pt x="151314" y="476609"/>
                </a:lnTo>
                <a:lnTo>
                  <a:pt x="149812" y="476110"/>
                </a:lnTo>
                <a:close/>
              </a:path>
              <a:path w="1883409" h="488950">
                <a:moveTo>
                  <a:pt x="151636" y="478391"/>
                </a:moveTo>
                <a:lnTo>
                  <a:pt x="148082" y="481312"/>
                </a:lnTo>
                <a:lnTo>
                  <a:pt x="152569" y="481312"/>
                </a:lnTo>
                <a:lnTo>
                  <a:pt x="151636" y="478391"/>
                </a:lnTo>
                <a:close/>
              </a:path>
              <a:path w="1883409" h="488950">
                <a:moveTo>
                  <a:pt x="153537" y="477346"/>
                </a:moveTo>
                <a:lnTo>
                  <a:pt x="153131" y="477756"/>
                </a:lnTo>
                <a:lnTo>
                  <a:pt x="153031" y="477983"/>
                </a:lnTo>
                <a:lnTo>
                  <a:pt x="154334" y="479273"/>
                </a:lnTo>
                <a:lnTo>
                  <a:pt x="154763" y="477983"/>
                </a:lnTo>
                <a:lnTo>
                  <a:pt x="154771" y="477756"/>
                </a:lnTo>
                <a:lnTo>
                  <a:pt x="153537" y="477346"/>
                </a:lnTo>
                <a:close/>
              </a:path>
              <a:path w="1883409" h="488950">
                <a:moveTo>
                  <a:pt x="152087" y="477547"/>
                </a:moveTo>
                <a:lnTo>
                  <a:pt x="151433" y="477756"/>
                </a:lnTo>
                <a:lnTo>
                  <a:pt x="151636" y="478391"/>
                </a:lnTo>
                <a:lnTo>
                  <a:pt x="152209" y="477920"/>
                </a:lnTo>
                <a:lnTo>
                  <a:pt x="152259" y="477756"/>
                </a:lnTo>
                <a:lnTo>
                  <a:pt x="152087" y="477547"/>
                </a:lnTo>
                <a:close/>
              </a:path>
              <a:path w="1883409" h="488950">
                <a:moveTo>
                  <a:pt x="156732" y="474125"/>
                </a:moveTo>
                <a:lnTo>
                  <a:pt x="156137" y="474725"/>
                </a:lnTo>
                <a:lnTo>
                  <a:pt x="155750" y="475477"/>
                </a:lnTo>
                <a:lnTo>
                  <a:pt x="160631" y="477983"/>
                </a:lnTo>
                <a:lnTo>
                  <a:pt x="156732" y="474125"/>
                </a:lnTo>
                <a:close/>
              </a:path>
              <a:path w="1883409" h="488950">
                <a:moveTo>
                  <a:pt x="168788" y="474125"/>
                </a:moveTo>
                <a:lnTo>
                  <a:pt x="156732" y="474125"/>
                </a:lnTo>
                <a:lnTo>
                  <a:pt x="160631" y="477983"/>
                </a:lnTo>
                <a:lnTo>
                  <a:pt x="166802" y="477983"/>
                </a:lnTo>
                <a:lnTo>
                  <a:pt x="168788" y="474125"/>
                </a:lnTo>
                <a:close/>
              </a:path>
              <a:path w="1883409" h="488950">
                <a:moveTo>
                  <a:pt x="151314" y="476609"/>
                </a:moveTo>
                <a:lnTo>
                  <a:pt x="152087" y="477547"/>
                </a:lnTo>
                <a:lnTo>
                  <a:pt x="153136" y="477213"/>
                </a:lnTo>
                <a:lnTo>
                  <a:pt x="151314" y="476609"/>
                </a:lnTo>
                <a:close/>
              </a:path>
              <a:path w="1883409" h="488950">
                <a:moveTo>
                  <a:pt x="153915" y="476965"/>
                </a:moveTo>
                <a:lnTo>
                  <a:pt x="153136" y="477213"/>
                </a:lnTo>
                <a:lnTo>
                  <a:pt x="153537" y="477346"/>
                </a:lnTo>
                <a:lnTo>
                  <a:pt x="153915" y="476965"/>
                </a:lnTo>
                <a:close/>
              </a:path>
              <a:path w="1883409" h="488950">
                <a:moveTo>
                  <a:pt x="156137" y="474725"/>
                </a:moveTo>
                <a:lnTo>
                  <a:pt x="153915" y="476965"/>
                </a:lnTo>
                <a:lnTo>
                  <a:pt x="155198" y="476556"/>
                </a:lnTo>
                <a:lnTo>
                  <a:pt x="157852" y="476556"/>
                </a:lnTo>
                <a:lnTo>
                  <a:pt x="155750" y="475477"/>
                </a:lnTo>
                <a:lnTo>
                  <a:pt x="156137" y="474725"/>
                </a:lnTo>
                <a:close/>
              </a:path>
              <a:path w="1883409" h="488950">
                <a:moveTo>
                  <a:pt x="150903" y="476110"/>
                </a:moveTo>
                <a:lnTo>
                  <a:pt x="149812" y="476110"/>
                </a:lnTo>
                <a:lnTo>
                  <a:pt x="151314" y="476609"/>
                </a:lnTo>
                <a:lnTo>
                  <a:pt x="150903" y="476110"/>
                </a:lnTo>
                <a:close/>
              </a:path>
              <a:path w="1883409" h="488950">
                <a:moveTo>
                  <a:pt x="160561" y="466129"/>
                </a:moveTo>
                <a:lnTo>
                  <a:pt x="156137" y="474725"/>
                </a:lnTo>
                <a:lnTo>
                  <a:pt x="156732" y="474125"/>
                </a:lnTo>
                <a:lnTo>
                  <a:pt x="168788" y="474125"/>
                </a:lnTo>
                <a:lnTo>
                  <a:pt x="170671" y="470466"/>
                </a:lnTo>
                <a:lnTo>
                  <a:pt x="170879" y="469897"/>
                </a:lnTo>
                <a:lnTo>
                  <a:pt x="171411" y="468230"/>
                </a:lnTo>
                <a:lnTo>
                  <a:pt x="165651" y="468230"/>
                </a:lnTo>
                <a:lnTo>
                  <a:pt x="160422" y="466563"/>
                </a:lnTo>
                <a:lnTo>
                  <a:pt x="160561" y="466129"/>
                </a:lnTo>
                <a:close/>
              </a:path>
              <a:path w="1883409" h="488950">
                <a:moveTo>
                  <a:pt x="160770" y="465724"/>
                </a:moveTo>
                <a:lnTo>
                  <a:pt x="160561" y="466129"/>
                </a:lnTo>
                <a:lnTo>
                  <a:pt x="160422" y="466563"/>
                </a:lnTo>
                <a:lnTo>
                  <a:pt x="165651" y="468230"/>
                </a:lnTo>
                <a:lnTo>
                  <a:pt x="160770" y="465724"/>
                </a:lnTo>
                <a:close/>
              </a:path>
              <a:path w="1883409" h="488950">
                <a:moveTo>
                  <a:pt x="172211" y="465724"/>
                </a:moveTo>
                <a:lnTo>
                  <a:pt x="160770" y="465724"/>
                </a:lnTo>
                <a:lnTo>
                  <a:pt x="165651" y="468230"/>
                </a:lnTo>
                <a:lnTo>
                  <a:pt x="171411" y="468230"/>
                </a:lnTo>
                <a:lnTo>
                  <a:pt x="172211" y="465724"/>
                </a:lnTo>
                <a:close/>
              </a:path>
              <a:path w="1883409" h="488950">
                <a:moveTo>
                  <a:pt x="165365" y="451094"/>
                </a:moveTo>
                <a:lnTo>
                  <a:pt x="160561" y="466129"/>
                </a:lnTo>
                <a:lnTo>
                  <a:pt x="160770" y="465724"/>
                </a:lnTo>
                <a:lnTo>
                  <a:pt x="172211" y="465724"/>
                </a:lnTo>
                <a:lnTo>
                  <a:pt x="175994" y="453865"/>
                </a:lnTo>
                <a:lnTo>
                  <a:pt x="176290" y="452521"/>
                </a:lnTo>
                <a:lnTo>
                  <a:pt x="170671" y="452521"/>
                </a:lnTo>
                <a:lnTo>
                  <a:pt x="165311" y="451341"/>
                </a:lnTo>
                <a:lnTo>
                  <a:pt x="165365" y="451094"/>
                </a:lnTo>
                <a:close/>
              </a:path>
              <a:path w="1883409" h="488950">
                <a:moveTo>
                  <a:pt x="165442" y="450854"/>
                </a:moveTo>
                <a:lnTo>
                  <a:pt x="165311" y="451341"/>
                </a:lnTo>
                <a:lnTo>
                  <a:pt x="170671" y="452521"/>
                </a:lnTo>
                <a:lnTo>
                  <a:pt x="165442" y="450854"/>
                </a:lnTo>
                <a:close/>
              </a:path>
              <a:path w="1883409" h="488950">
                <a:moveTo>
                  <a:pt x="176658" y="450854"/>
                </a:moveTo>
                <a:lnTo>
                  <a:pt x="165442" y="450854"/>
                </a:lnTo>
                <a:lnTo>
                  <a:pt x="170671" y="452521"/>
                </a:lnTo>
                <a:lnTo>
                  <a:pt x="176290" y="452521"/>
                </a:lnTo>
                <a:lnTo>
                  <a:pt x="176658" y="450854"/>
                </a:lnTo>
                <a:close/>
              </a:path>
              <a:path w="1883409" h="488950">
                <a:moveTo>
                  <a:pt x="169688" y="431507"/>
                </a:moveTo>
                <a:lnTo>
                  <a:pt x="165365" y="451094"/>
                </a:lnTo>
                <a:lnTo>
                  <a:pt x="165442" y="450854"/>
                </a:lnTo>
                <a:lnTo>
                  <a:pt x="176658" y="450854"/>
                </a:lnTo>
                <a:lnTo>
                  <a:pt x="180407" y="433867"/>
                </a:lnTo>
                <a:lnTo>
                  <a:pt x="169688" y="431507"/>
                </a:lnTo>
                <a:close/>
              </a:path>
              <a:path w="1883409" h="488950">
                <a:moveTo>
                  <a:pt x="174678" y="403765"/>
                </a:moveTo>
                <a:lnTo>
                  <a:pt x="172925" y="414588"/>
                </a:lnTo>
                <a:lnTo>
                  <a:pt x="183760" y="416339"/>
                </a:lnTo>
                <a:lnTo>
                  <a:pt x="185514" y="405517"/>
                </a:lnTo>
                <a:lnTo>
                  <a:pt x="174678" y="403765"/>
                </a:lnTo>
                <a:close/>
              </a:path>
              <a:path w="1883409" h="488950">
                <a:moveTo>
                  <a:pt x="179042" y="376825"/>
                </a:moveTo>
                <a:lnTo>
                  <a:pt x="177483" y="386449"/>
                </a:lnTo>
                <a:lnTo>
                  <a:pt x="188319" y="388200"/>
                </a:lnTo>
                <a:lnTo>
                  <a:pt x="189919" y="378299"/>
                </a:lnTo>
                <a:lnTo>
                  <a:pt x="190007" y="377609"/>
                </a:lnTo>
                <a:lnTo>
                  <a:pt x="184475" y="377609"/>
                </a:lnTo>
                <a:lnTo>
                  <a:pt x="179030" y="376919"/>
                </a:lnTo>
                <a:close/>
              </a:path>
              <a:path w="1883409" h="488950">
                <a:moveTo>
                  <a:pt x="179057" y="376733"/>
                </a:moveTo>
                <a:lnTo>
                  <a:pt x="179030" y="376919"/>
                </a:lnTo>
                <a:lnTo>
                  <a:pt x="184475" y="377609"/>
                </a:lnTo>
                <a:lnTo>
                  <a:pt x="179057" y="376733"/>
                </a:lnTo>
                <a:close/>
              </a:path>
              <a:path w="1883409" h="488950">
                <a:moveTo>
                  <a:pt x="190118" y="376733"/>
                </a:moveTo>
                <a:lnTo>
                  <a:pt x="179057" y="376733"/>
                </a:lnTo>
                <a:lnTo>
                  <a:pt x="184475" y="377609"/>
                </a:lnTo>
                <a:lnTo>
                  <a:pt x="190007" y="377609"/>
                </a:lnTo>
                <a:lnTo>
                  <a:pt x="190118" y="376733"/>
                </a:lnTo>
                <a:close/>
              </a:path>
              <a:path w="1883409" h="488950">
                <a:moveTo>
                  <a:pt x="186630" y="317074"/>
                </a:moveTo>
                <a:lnTo>
                  <a:pt x="179042" y="376825"/>
                </a:lnTo>
                <a:lnTo>
                  <a:pt x="190118" y="376733"/>
                </a:lnTo>
                <a:lnTo>
                  <a:pt x="197520" y="318454"/>
                </a:lnTo>
                <a:lnTo>
                  <a:pt x="186630" y="317074"/>
                </a:lnTo>
                <a:close/>
              </a:path>
              <a:path w="1883409" h="488950">
                <a:moveTo>
                  <a:pt x="190148" y="288828"/>
                </a:moveTo>
                <a:lnTo>
                  <a:pt x="188841" y="299672"/>
                </a:lnTo>
                <a:lnTo>
                  <a:pt x="199730" y="301051"/>
                </a:lnTo>
                <a:lnTo>
                  <a:pt x="201047" y="290126"/>
                </a:lnTo>
                <a:lnTo>
                  <a:pt x="190148" y="288828"/>
                </a:lnTo>
                <a:close/>
              </a:path>
              <a:path w="1883409" h="488950">
                <a:moveTo>
                  <a:pt x="200540" y="201736"/>
                </a:moveTo>
                <a:lnTo>
                  <a:pt x="192227" y="271410"/>
                </a:lnTo>
                <a:lnTo>
                  <a:pt x="203126" y="272707"/>
                </a:lnTo>
                <a:lnTo>
                  <a:pt x="211439" y="203034"/>
                </a:lnTo>
                <a:lnTo>
                  <a:pt x="200540" y="201736"/>
                </a:lnTo>
                <a:close/>
              </a:path>
              <a:path w="1883409" h="488950">
                <a:moveTo>
                  <a:pt x="203918" y="173431"/>
                </a:moveTo>
                <a:lnTo>
                  <a:pt x="202619" y="184318"/>
                </a:lnTo>
                <a:lnTo>
                  <a:pt x="213518" y="185615"/>
                </a:lnTo>
                <a:lnTo>
                  <a:pt x="214817" y="174729"/>
                </a:lnTo>
                <a:lnTo>
                  <a:pt x="203918" y="173431"/>
                </a:lnTo>
                <a:close/>
              </a:path>
              <a:path w="1883409" h="488950">
                <a:moveTo>
                  <a:pt x="214310" y="86339"/>
                </a:moveTo>
                <a:lnTo>
                  <a:pt x="205996" y="156013"/>
                </a:lnTo>
                <a:lnTo>
                  <a:pt x="216895" y="157310"/>
                </a:lnTo>
                <a:lnTo>
                  <a:pt x="225209" y="87637"/>
                </a:lnTo>
                <a:lnTo>
                  <a:pt x="214310" y="86339"/>
                </a:lnTo>
                <a:close/>
              </a:path>
              <a:path w="1883409" h="488950">
                <a:moveTo>
                  <a:pt x="218347" y="57743"/>
                </a:moveTo>
                <a:lnTo>
                  <a:pt x="216673" y="66530"/>
                </a:lnTo>
                <a:lnTo>
                  <a:pt x="216388" y="68921"/>
                </a:lnTo>
                <a:lnTo>
                  <a:pt x="227287" y="70218"/>
                </a:lnTo>
                <a:lnTo>
                  <a:pt x="227513" y="68212"/>
                </a:lnTo>
                <a:lnTo>
                  <a:pt x="222123" y="67179"/>
                </a:lnTo>
                <a:lnTo>
                  <a:pt x="227711" y="67179"/>
                </a:lnTo>
                <a:lnTo>
                  <a:pt x="229127" y="59809"/>
                </a:lnTo>
                <a:lnTo>
                  <a:pt x="218347" y="57743"/>
                </a:lnTo>
                <a:close/>
              </a:path>
              <a:path w="1883409" h="488950">
                <a:moveTo>
                  <a:pt x="222123" y="67179"/>
                </a:moveTo>
                <a:lnTo>
                  <a:pt x="227513" y="68212"/>
                </a:lnTo>
                <a:lnTo>
                  <a:pt x="227572" y="67828"/>
                </a:lnTo>
                <a:lnTo>
                  <a:pt x="222123" y="67179"/>
                </a:lnTo>
                <a:close/>
              </a:path>
              <a:path w="1883409" h="488950">
                <a:moveTo>
                  <a:pt x="227549" y="68021"/>
                </a:moveTo>
                <a:lnTo>
                  <a:pt x="227513" y="68212"/>
                </a:lnTo>
                <a:lnTo>
                  <a:pt x="227549" y="68021"/>
                </a:lnTo>
                <a:close/>
              </a:path>
              <a:path w="1883409" h="488950">
                <a:moveTo>
                  <a:pt x="227711" y="67179"/>
                </a:moveTo>
                <a:lnTo>
                  <a:pt x="222123" y="67179"/>
                </a:lnTo>
                <a:lnTo>
                  <a:pt x="227572" y="67828"/>
                </a:lnTo>
                <a:lnTo>
                  <a:pt x="227549" y="68021"/>
                </a:lnTo>
                <a:lnTo>
                  <a:pt x="227711" y="67179"/>
                </a:lnTo>
                <a:close/>
              </a:path>
              <a:path w="1883409" h="488950">
                <a:moveTo>
                  <a:pt x="240653" y="0"/>
                </a:moveTo>
                <a:lnTo>
                  <a:pt x="221656" y="40516"/>
                </a:lnTo>
                <a:lnTo>
                  <a:pt x="232436" y="42582"/>
                </a:lnTo>
                <a:lnTo>
                  <a:pt x="234786" y="30351"/>
                </a:lnTo>
                <a:lnTo>
                  <a:pt x="234878" y="29656"/>
                </a:lnTo>
                <a:lnTo>
                  <a:pt x="229653" y="27981"/>
                </a:lnTo>
                <a:lnTo>
                  <a:pt x="235416" y="27981"/>
                </a:lnTo>
                <a:lnTo>
                  <a:pt x="239469" y="15363"/>
                </a:lnTo>
                <a:lnTo>
                  <a:pt x="239259" y="15363"/>
                </a:lnTo>
                <a:lnTo>
                  <a:pt x="234672" y="12353"/>
                </a:lnTo>
                <a:lnTo>
                  <a:pt x="240185" y="12353"/>
                </a:lnTo>
                <a:lnTo>
                  <a:pt x="239493" y="11192"/>
                </a:lnTo>
                <a:lnTo>
                  <a:pt x="238266" y="10506"/>
                </a:lnTo>
                <a:lnTo>
                  <a:pt x="239070" y="9072"/>
                </a:lnTo>
                <a:lnTo>
                  <a:pt x="238971" y="8105"/>
                </a:lnTo>
                <a:lnTo>
                  <a:pt x="238437" y="6629"/>
                </a:lnTo>
                <a:lnTo>
                  <a:pt x="240439" y="6629"/>
                </a:lnTo>
                <a:lnTo>
                  <a:pt x="240947" y="5723"/>
                </a:lnTo>
                <a:lnTo>
                  <a:pt x="249007" y="5723"/>
                </a:lnTo>
                <a:lnTo>
                  <a:pt x="247672" y="3481"/>
                </a:lnTo>
                <a:lnTo>
                  <a:pt x="246993" y="2821"/>
                </a:lnTo>
                <a:lnTo>
                  <a:pt x="242169" y="123"/>
                </a:lnTo>
                <a:lnTo>
                  <a:pt x="240653" y="0"/>
                </a:lnTo>
                <a:close/>
              </a:path>
              <a:path w="1883409" h="488950">
                <a:moveTo>
                  <a:pt x="257843" y="29228"/>
                </a:moveTo>
                <a:lnTo>
                  <a:pt x="252241" y="29228"/>
                </a:lnTo>
                <a:lnTo>
                  <a:pt x="247011" y="30887"/>
                </a:lnTo>
                <a:lnTo>
                  <a:pt x="247616" y="33912"/>
                </a:lnTo>
                <a:lnTo>
                  <a:pt x="258360" y="31665"/>
                </a:lnTo>
                <a:lnTo>
                  <a:pt x="257843" y="29228"/>
                </a:lnTo>
                <a:close/>
              </a:path>
              <a:path w="1883409" h="488950">
                <a:moveTo>
                  <a:pt x="246927" y="30623"/>
                </a:moveTo>
                <a:lnTo>
                  <a:pt x="246982" y="30887"/>
                </a:lnTo>
                <a:lnTo>
                  <a:pt x="246927" y="30623"/>
                </a:lnTo>
                <a:close/>
              </a:path>
              <a:path w="1883409" h="488950">
                <a:moveTo>
                  <a:pt x="252241" y="29228"/>
                </a:moveTo>
                <a:lnTo>
                  <a:pt x="246870" y="30351"/>
                </a:lnTo>
                <a:lnTo>
                  <a:pt x="246927" y="30623"/>
                </a:lnTo>
                <a:lnTo>
                  <a:pt x="247011" y="30887"/>
                </a:lnTo>
                <a:lnTo>
                  <a:pt x="252241" y="29228"/>
                </a:lnTo>
                <a:close/>
              </a:path>
              <a:path w="1883409" h="488950">
                <a:moveTo>
                  <a:pt x="242182" y="15705"/>
                </a:moveTo>
                <a:lnTo>
                  <a:pt x="246927" y="30623"/>
                </a:lnTo>
                <a:lnTo>
                  <a:pt x="246870" y="30351"/>
                </a:lnTo>
                <a:lnTo>
                  <a:pt x="252241" y="29228"/>
                </a:lnTo>
                <a:lnTo>
                  <a:pt x="257843" y="29228"/>
                </a:lnTo>
                <a:lnTo>
                  <a:pt x="257528" y="27744"/>
                </a:lnTo>
                <a:lnTo>
                  <a:pt x="253872" y="16248"/>
                </a:lnTo>
                <a:lnTo>
                  <a:pt x="242505" y="16248"/>
                </a:lnTo>
                <a:lnTo>
                  <a:pt x="242182" y="15705"/>
                </a:lnTo>
                <a:close/>
              </a:path>
              <a:path w="1883409" h="488950">
                <a:moveTo>
                  <a:pt x="229653" y="27981"/>
                </a:moveTo>
                <a:lnTo>
                  <a:pt x="234878" y="29656"/>
                </a:lnTo>
                <a:lnTo>
                  <a:pt x="235001" y="29228"/>
                </a:lnTo>
                <a:lnTo>
                  <a:pt x="235042" y="29014"/>
                </a:lnTo>
                <a:lnTo>
                  <a:pt x="229653" y="27981"/>
                </a:lnTo>
                <a:close/>
              </a:path>
              <a:path w="1883409" h="488950">
                <a:moveTo>
                  <a:pt x="234980" y="29340"/>
                </a:moveTo>
                <a:lnTo>
                  <a:pt x="234878" y="29656"/>
                </a:lnTo>
                <a:lnTo>
                  <a:pt x="234980" y="29340"/>
                </a:lnTo>
                <a:close/>
              </a:path>
              <a:path w="1883409" h="488950">
                <a:moveTo>
                  <a:pt x="235416" y="27981"/>
                </a:moveTo>
                <a:lnTo>
                  <a:pt x="229653" y="27981"/>
                </a:lnTo>
                <a:lnTo>
                  <a:pt x="235042" y="29014"/>
                </a:lnTo>
                <a:lnTo>
                  <a:pt x="234980" y="29340"/>
                </a:lnTo>
                <a:lnTo>
                  <a:pt x="235416" y="27981"/>
                </a:lnTo>
                <a:close/>
              </a:path>
              <a:path w="1883409" h="488950">
                <a:moveTo>
                  <a:pt x="247222" y="13444"/>
                </a:moveTo>
                <a:lnTo>
                  <a:pt x="241991" y="15104"/>
                </a:lnTo>
                <a:lnTo>
                  <a:pt x="242182" y="15705"/>
                </a:lnTo>
                <a:lnTo>
                  <a:pt x="242505" y="16248"/>
                </a:lnTo>
                <a:lnTo>
                  <a:pt x="247222" y="13444"/>
                </a:lnTo>
                <a:close/>
              </a:path>
              <a:path w="1883409" h="488950">
                <a:moveTo>
                  <a:pt x="252980" y="13444"/>
                </a:moveTo>
                <a:lnTo>
                  <a:pt x="247222" y="13444"/>
                </a:lnTo>
                <a:lnTo>
                  <a:pt x="242505" y="16248"/>
                </a:lnTo>
                <a:lnTo>
                  <a:pt x="253872" y="16248"/>
                </a:lnTo>
                <a:lnTo>
                  <a:pt x="252980" y="13444"/>
                </a:lnTo>
                <a:close/>
              </a:path>
              <a:path w="1883409" h="488950">
                <a:moveTo>
                  <a:pt x="249844" y="7126"/>
                </a:moveTo>
                <a:lnTo>
                  <a:pt x="243457" y="7126"/>
                </a:lnTo>
                <a:lnTo>
                  <a:pt x="242311" y="9171"/>
                </a:lnTo>
                <a:lnTo>
                  <a:pt x="243024" y="9639"/>
                </a:lnTo>
                <a:lnTo>
                  <a:pt x="242652" y="10204"/>
                </a:lnTo>
                <a:lnTo>
                  <a:pt x="242679" y="10506"/>
                </a:lnTo>
                <a:lnTo>
                  <a:pt x="242813" y="10878"/>
                </a:lnTo>
                <a:lnTo>
                  <a:pt x="242021" y="11164"/>
                </a:lnTo>
                <a:lnTo>
                  <a:pt x="240686" y="13194"/>
                </a:lnTo>
                <a:lnTo>
                  <a:pt x="242182" y="15705"/>
                </a:lnTo>
                <a:lnTo>
                  <a:pt x="241991" y="15104"/>
                </a:lnTo>
                <a:lnTo>
                  <a:pt x="247222" y="13444"/>
                </a:lnTo>
                <a:lnTo>
                  <a:pt x="252980" y="13444"/>
                </a:lnTo>
                <a:lnTo>
                  <a:pt x="252325" y="11383"/>
                </a:lnTo>
                <a:lnTo>
                  <a:pt x="252079" y="10878"/>
                </a:lnTo>
                <a:lnTo>
                  <a:pt x="249844" y="7126"/>
                </a:lnTo>
                <a:close/>
              </a:path>
              <a:path w="1883409" h="488950">
                <a:moveTo>
                  <a:pt x="234672" y="12353"/>
                </a:moveTo>
                <a:lnTo>
                  <a:pt x="239259" y="15363"/>
                </a:lnTo>
                <a:lnTo>
                  <a:pt x="239670" y="14739"/>
                </a:lnTo>
                <a:lnTo>
                  <a:pt x="239898" y="14027"/>
                </a:lnTo>
                <a:lnTo>
                  <a:pt x="234672" y="12353"/>
                </a:lnTo>
                <a:close/>
              </a:path>
              <a:path w="1883409" h="488950">
                <a:moveTo>
                  <a:pt x="239670" y="14739"/>
                </a:moveTo>
                <a:lnTo>
                  <a:pt x="239259" y="15363"/>
                </a:lnTo>
                <a:lnTo>
                  <a:pt x="239469" y="15363"/>
                </a:lnTo>
                <a:lnTo>
                  <a:pt x="239670" y="14739"/>
                </a:lnTo>
                <a:close/>
              </a:path>
              <a:path w="1883409" h="488950">
                <a:moveTo>
                  <a:pt x="240185" y="12353"/>
                </a:moveTo>
                <a:lnTo>
                  <a:pt x="234672" y="12353"/>
                </a:lnTo>
                <a:lnTo>
                  <a:pt x="239898" y="14027"/>
                </a:lnTo>
                <a:lnTo>
                  <a:pt x="239670" y="14739"/>
                </a:lnTo>
                <a:lnTo>
                  <a:pt x="240686" y="13194"/>
                </a:lnTo>
                <a:lnTo>
                  <a:pt x="240185" y="12353"/>
                </a:lnTo>
                <a:close/>
              </a:path>
              <a:path w="1883409" h="488950">
                <a:moveTo>
                  <a:pt x="239493" y="11192"/>
                </a:moveTo>
                <a:lnTo>
                  <a:pt x="240686" y="13194"/>
                </a:lnTo>
                <a:lnTo>
                  <a:pt x="241531" y="11909"/>
                </a:lnTo>
                <a:lnTo>
                  <a:pt x="240776" y="11909"/>
                </a:lnTo>
                <a:lnTo>
                  <a:pt x="240552" y="11784"/>
                </a:lnTo>
                <a:lnTo>
                  <a:pt x="240303" y="11784"/>
                </a:lnTo>
                <a:lnTo>
                  <a:pt x="240240" y="11610"/>
                </a:lnTo>
                <a:lnTo>
                  <a:pt x="239493" y="11192"/>
                </a:lnTo>
                <a:close/>
              </a:path>
              <a:path w="1883409" h="488950">
                <a:moveTo>
                  <a:pt x="240984" y="11538"/>
                </a:moveTo>
                <a:lnTo>
                  <a:pt x="240455" y="11730"/>
                </a:lnTo>
                <a:lnTo>
                  <a:pt x="240776" y="11909"/>
                </a:lnTo>
                <a:lnTo>
                  <a:pt x="240984" y="11538"/>
                </a:lnTo>
                <a:close/>
              </a:path>
              <a:path w="1883409" h="488950">
                <a:moveTo>
                  <a:pt x="242021" y="11164"/>
                </a:moveTo>
                <a:lnTo>
                  <a:pt x="240984" y="11538"/>
                </a:lnTo>
                <a:lnTo>
                  <a:pt x="240776" y="11909"/>
                </a:lnTo>
                <a:lnTo>
                  <a:pt x="241531" y="11909"/>
                </a:lnTo>
                <a:lnTo>
                  <a:pt x="242021" y="11164"/>
                </a:lnTo>
                <a:close/>
              </a:path>
              <a:path w="1883409" h="488950">
                <a:moveTo>
                  <a:pt x="240240" y="11610"/>
                </a:moveTo>
                <a:lnTo>
                  <a:pt x="240303" y="11784"/>
                </a:lnTo>
                <a:lnTo>
                  <a:pt x="240455" y="11730"/>
                </a:lnTo>
                <a:lnTo>
                  <a:pt x="240240" y="11610"/>
                </a:lnTo>
                <a:close/>
              </a:path>
              <a:path w="1883409" h="488950">
                <a:moveTo>
                  <a:pt x="240455" y="11730"/>
                </a:moveTo>
                <a:lnTo>
                  <a:pt x="240303" y="11784"/>
                </a:lnTo>
                <a:lnTo>
                  <a:pt x="240552" y="11784"/>
                </a:lnTo>
                <a:close/>
              </a:path>
              <a:path w="1883409" h="488950">
                <a:moveTo>
                  <a:pt x="241220" y="8456"/>
                </a:moveTo>
                <a:lnTo>
                  <a:pt x="239474" y="9494"/>
                </a:lnTo>
                <a:lnTo>
                  <a:pt x="240240" y="11610"/>
                </a:lnTo>
                <a:lnTo>
                  <a:pt x="240455" y="11730"/>
                </a:lnTo>
                <a:lnTo>
                  <a:pt x="240984" y="11538"/>
                </a:lnTo>
                <a:lnTo>
                  <a:pt x="242130" y="9494"/>
                </a:lnTo>
                <a:lnTo>
                  <a:pt x="242159" y="9072"/>
                </a:lnTo>
                <a:lnTo>
                  <a:pt x="241220" y="8456"/>
                </a:lnTo>
                <a:close/>
              </a:path>
              <a:path w="1883409" h="488950">
                <a:moveTo>
                  <a:pt x="239474" y="9494"/>
                </a:moveTo>
                <a:lnTo>
                  <a:pt x="238741" y="9930"/>
                </a:lnTo>
                <a:lnTo>
                  <a:pt x="239493" y="11192"/>
                </a:lnTo>
                <a:lnTo>
                  <a:pt x="240240" y="11610"/>
                </a:lnTo>
                <a:lnTo>
                  <a:pt x="239474" y="9494"/>
                </a:lnTo>
                <a:close/>
              </a:path>
              <a:path w="1883409" h="488950">
                <a:moveTo>
                  <a:pt x="242241" y="9296"/>
                </a:moveTo>
                <a:lnTo>
                  <a:pt x="240984" y="11538"/>
                </a:lnTo>
                <a:lnTo>
                  <a:pt x="242021" y="11164"/>
                </a:lnTo>
                <a:lnTo>
                  <a:pt x="242599" y="10285"/>
                </a:lnTo>
                <a:lnTo>
                  <a:pt x="242241" y="9296"/>
                </a:lnTo>
                <a:close/>
              </a:path>
              <a:path w="1883409" h="488950">
                <a:moveTo>
                  <a:pt x="239223" y="8799"/>
                </a:moveTo>
                <a:lnTo>
                  <a:pt x="238266" y="10506"/>
                </a:lnTo>
                <a:lnTo>
                  <a:pt x="239493" y="11192"/>
                </a:lnTo>
                <a:lnTo>
                  <a:pt x="238741" y="9930"/>
                </a:lnTo>
                <a:lnTo>
                  <a:pt x="239474" y="9494"/>
                </a:lnTo>
                <a:lnTo>
                  <a:pt x="239223" y="8799"/>
                </a:lnTo>
                <a:close/>
              </a:path>
              <a:path w="1883409" h="488950">
                <a:moveTo>
                  <a:pt x="242599" y="10285"/>
                </a:moveTo>
                <a:lnTo>
                  <a:pt x="242021" y="11164"/>
                </a:lnTo>
                <a:lnTo>
                  <a:pt x="242813" y="10878"/>
                </a:lnTo>
                <a:lnTo>
                  <a:pt x="242599" y="10285"/>
                </a:lnTo>
                <a:close/>
              </a:path>
              <a:path w="1883409" h="488950">
                <a:moveTo>
                  <a:pt x="242311" y="9171"/>
                </a:moveTo>
                <a:lnTo>
                  <a:pt x="242365" y="9639"/>
                </a:lnTo>
                <a:lnTo>
                  <a:pt x="242599" y="10285"/>
                </a:lnTo>
                <a:lnTo>
                  <a:pt x="243024" y="9639"/>
                </a:lnTo>
                <a:lnTo>
                  <a:pt x="242311" y="9171"/>
                </a:lnTo>
                <a:close/>
              </a:path>
              <a:path w="1883409" h="488950">
                <a:moveTo>
                  <a:pt x="239901" y="7589"/>
                </a:moveTo>
                <a:lnTo>
                  <a:pt x="239415" y="8456"/>
                </a:lnTo>
                <a:lnTo>
                  <a:pt x="239321" y="9072"/>
                </a:lnTo>
                <a:lnTo>
                  <a:pt x="239474" y="9494"/>
                </a:lnTo>
                <a:lnTo>
                  <a:pt x="241220" y="8456"/>
                </a:lnTo>
                <a:lnTo>
                  <a:pt x="239901" y="7589"/>
                </a:lnTo>
                <a:close/>
              </a:path>
              <a:path w="1883409" h="488950">
                <a:moveTo>
                  <a:pt x="242159" y="9072"/>
                </a:moveTo>
                <a:lnTo>
                  <a:pt x="242241" y="9296"/>
                </a:lnTo>
                <a:lnTo>
                  <a:pt x="242159" y="9072"/>
                </a:lnTo>
                <a:close/>
              </a:path>
              <a:path w="1883409" h="488950">
                <a:moveTo>
                  <a:pt x="243457" y="7126"/>
                </a:moveTo>
                <a:lnTo>
                  <a:pt x="241810" y="8105"/>
                </a:lnTo>
                <a:lnTo>
                  <a:pt x="242159" y="9072"/>
                </a:lnTo>
                <a:lnTo>
                  <a:pt x="242311" y="9171"/>
                </a:lnTo>
                <a:lnTo>
                  <a:pt x="243457" y="7126"/>
                </a:lnTo>
                <a:close/>
              </a:path>
              <a:path w="1883409" h="488950">
                <a:moveTo>
                  <a:pt x="241810" y="8105"/>
                </a:moveTo>
                <a:lnTo>
                  <a:pt x="241220" y="8456"/>
                </a:lnTo>
                <a:lnTo>
                  <a:pt x="242159" y="9072"/>
                </a:lnTo>
                <a:lnTo>
                  <a:pt x="241810" y="8105"/>
                </a:lnTo>
                <a:close/>
              </a:path>
              <a:path w="1883409" h="488950">
                <a:moveTo>
                  <a:pt x="238437" y="6629"/>
                </a:moveTo>
                <a:lnTo>
                  <a:pt x="239223" y="8799"/>
                </a:lnTo>
                <a:lnTo>
                  <a:pt x="239901" y="7589"/>
                </a:lnTo>
                <a:lnTo>
                  <a:pt x="238437" y="6629"/>
                </a:lnTo>
                <a:close/>
              </a:path>
              <a:path w="1883409" h="488950">
                <a:moveTo>
                  <a:pt x="240947" y="5723"/>
                </a:moveTo>
                <a:lnTo>
                  <a:pt x="239901" y="7589"/>
                </a:lnTo>
                <a:lnTo>
                  <a:pt x="241220" y="8456"/>
                </a:lnTo>
                <a:lnTo>
                  <a:pt x="241810" y="8105"/>
                </a:lnTo>
                <a:lnTo>
                  <a:pt x="240947" y="5723"/>
                </a:lnTo>
                <a:close/>
              </a:path>
              <a:path w="1883409" h="488950">
                <a:moveTo>
                  <a:pt x="249007" y="5723"/>
                </a:moveTo>
                <a:lnTo>
                  <a:pt x="240947" y="5723"/>
                </a:lnTo>
                <a:lnTo>
                  <a:pt x="241810" y="8105"/>
                </a:lnTo>
                <a:lnTo>
                  <a:pt x="243457" y="7126"/>
                </a:lnTo>
                <a:lnTo>
                  <a:pt x="249844" y="7126"/>
                </a:lnTo>
                <a:lnTo>
                  <a:pt x="249007" y="5723"/>
                </a:lnTo>
                <a:close/>
              </a:path>
              <a:path w="1883409" h="488950">
                <a:moveTo>
                  <a:pt x="240439" y="6629"/>
                </a:moveTo>
                <a:lnTo>
                  <a:pt x="238437" y="6629"/>
                </a:lnTo>
                <a:lnTo>
                  <a:pt x="239901" y="7589"/>
                </a:lnTo>
                <a:lnTo>
                  <a:pt x="240439" y="6629"/>
                </a:lnTo>
                <a:close/>
              </a:path>
              <a:path w="1883409" h="488950">
                <a:moveTo>
                  <a:pt x="264070" y="59155"/>
                </a:moveTo>
                <a:lnTo>
                  <a:pt x="258516" y="59155"/>
                </a:lnTo>
                <a:lnTo>
                  <a:pt x="253144" y="60279"/>
                </a:lnTo>
                <a:lnTo>
                  <a:pt x="253341" y="61561"/>
                </a:lnTo>
                <a:lnTo>
                  <a:pt x="264182" y="59844"/>
                </a:lnTo>
                <a:lnTo>
                  <a:pt x="264070" y="59155"/>
                </a:lnTo>
                <a:close/>
              </a:path>
              <a:path w="1883409" h="488950">
                <a:moveTo>
                  <a:pt x="253117" y="60147"/>
                </a:moveTo>
                <a:lnTo>
                  <a:pt x="253138" y="60279"/>
                </a:lnTo>
                <a:lnTo>
                  <a:pt x="253117" y="60147"/>
                </a:lnTo>
                <a:close/>
              </a:path>
              <a:path w="1883409" h="488950">
                <a:moveTo>
                  <a:pt x="258516" y="59155"/>
                </a:moveTo>
                <a:lnTo>
                  <a:pt x="253095" y="60013"/>
                </a:lnTo>
                <a:lnTo>
                  <a:pt x="253144" y="60279"/>
                </a:lnTo>
                <a:lnTo>
                  <a:pt x="258516" y="59155"/>
                </a:lnTo>
                <a:close/>
              </a:path>
              <a:path w="1883409" h="488950">
                <a:moveTo>
                  <a:pt x="261959" y="48834"/>
                </a:moveTo>
                <a:lnTo>
                  <a:pt x="251216" y="51082"/>
                </a:lnTo>
                <a:lnTo>
                  <a:pt x="253117" y="60147"/>
                </a:lnTo>
                <a:lnTo>
                  <a:pt x="253095" y="60013"/>
                </a:lnTo>
                <a:lnTo>
                  <a:pt x="258516" y="59155"/>
                </a:lnTo>
                <a:lnTo>
                  <a:pt x="264070" y="59155"/>
                </a:lnTo>
                <a:lnTo>
                  <a:pt x="263888" y="58031"/>
                </a:lnTo>
                <a:lnTo>
                  <a:pt x="261959" y="48834"/>
                </a:lnTo>
                <a:close/>
              </a:path>
              <a:path w="1883409" h="488950">
                <a:moveTo>
                  <a:pt x="266932" y="77170"/>
                </a:moveTo>
                <a:lnTo>
                  <a:pt x="256091" y="78886"/>
                </a:lnTo>
                <a:lnTo>
                  <a:pt x="261880" y="115362"/>
                </a:lnTo>
                <a:lnTo>
                  <a:pt x="266910" y="148186"/>
                </a:lnTo>
                <a:lnTo>
                  <a:pt x="277760" y="146527"/>
                </a:lnTo>
                <a:lnTo>
                  <a:pt x="272721" y="113645"/>
                </a:lnTo>
                <a:lnTo>
                  <a:pt x="266932" y="77170"/>
                </a:lnTo>
                <a:close/>
              </a:path>
              <a:path w="1883409" h="488950">
                <a:moveTo>
                  <a:pt x="280417" y="163867"/>
                </a:moveTo>
                <a:lnTo>
                  <a:pt x="269567" y="165526"/>
                </a:lnTo>
                <a:lnTo>
                  <a:pt x="271228" y="176363"/>
                </a:lnTo>
                <a:lnTo>
                  <a:pt x="282078" y="174704"/>
                </a:lnTo>
                <a:lnTo>
                  <a:pt x="280417" y="163867"/>
                </a:lnTo>
                <a:close/>
              </a:path>
              <a:path w="1883409" h="488950">
                <a:moveTo>
                  <a:pt x="284736" y="192044"/>
                </a:moveTo>
                <a:lnTo>
                  <a:pt x="273886" y="193703"/>
                </a:lnTo>
                <a:lnTo>
                  <a:pt x="283291" y="254967"/>
                </a:lnTo>
                <a:lnTo>
                  <a:pt x="285262" y="263356"/>
                </a:lnTo>
                <a:lnTo>
                  <a:pt x="295948" y="260851"/>
                </a:lnTo>
                <a:lnTo>
                  <a:pt x="294272" y="253714"/>
                </a:lnTo>
                <a:lnTo>
                  <a:pt x="288634" y="253714"/>
                </a:lnTo>
                <a:lnTo>
                  <a:pt x="293978" y="252462"/>
                </a:lnTo>
                <a:lnTo>
                  <a:pt x="284736" y="192044"/>
                </a:lnTo>
                <a:close/>
              </a:path>
              <a:path w="1883409" h="488950">
                <a:moveTo>
                  <a:pt x="293978" y="252462"/>
                </a:moveTo>
                <a:lnTo>
                  <a:pt x="288634" y="253714"/>
                </a:lnTo>
                <a:lnTo>
                  <a:pt x="294059" y="252885"/>
                </a:lnTo>
                <a:lnTo>
                  <a:pt x="293978" y="252462"/>
                </a:lnTo>
                <a:close/>
              </a:path>
              <a:path w="1883409" h="488950">
                <a:moveTo>
                  <a:pt x="294027" y="252671"/>
                </a:moveTo>
                <a:lnTo>
                  <a:pt x="294059" y="252885"/>
                </a:lnTo>
                <a:lnTo>
                  <a:pt x="288634" y="253714"/>
                </a:lnTo>
                <a:lnTo>
                  <a:pt x="294272" y="253714"/>
                </a:lnTo>
                <a:lnTo>
                  <a:pt x="294027" y="252671"/>
                </a:lnTo>
                <a:close/>
              </a:path>
              <a:path w="1883409" h="488950">
                <a:moveTo>
                  <a:pt x="293995" y="252462"/>
                </a:moveTo>
                <a:lnTo>
                  <a:pt x="294027" y="252671"/>
                </a:lnTo>
                <a:lnTo>
                  <a:pt x="293995" y="252462"/>
                </a:lnTo>
                <a:close/>
              </a:path>
              <a:path w="1883409" h="488950">
                <a:moveTo>
                  <a:pt x="299961" y="277929"/>
                </a:moveTo>
                <a:lnTo>
                  <a:pt x="289275" y="280434"/>
                </a:lnTo>
                <a:lnTo>
                  <a:pt x="289619" y="281901"/>
                </a:lnTo>
                <a:lnTo>
                  <a:pt x="289768" y="282340"/>
                </a:lnTo>
                <a:lnTo>
                  <a:pt x="293163" y="291417"/>
                </a:lnTo>
                <a:lnTo>
                  <a:pt x="303445" y="287580"/>
                </a:lnTo>
                <a:lnTo>
                  <a:pt x="300768" y="280422"/>
                </a:lnTo>
                <a:lnTo>
                  <a:pt x="294909" y="280422"/>
                </a:lnTo>
                <a:lnTo>
                  <a:pt x="300050" y="278503"/>
                </a:lnTo>
                <a:lnTo>
                  <a:pt x="299961" y="277929"/>
                </a:lnTo>
                <a:close/>
              </a:path>
              <a:path w="1883409" h="488950">
                <a:moveTo>
                  <a:pt x="300050" y="278503"/>
                </a:moveTo>
                <a:lnTo>
                  <a:pt x="294909" y="280422"/>
                </a:lnTo>
                <a:lnTo>
                  <a:pt x="300252" y="279169"/>
                </a:lnTo>
                <a:lnTo>
                  <a:pt x="300172" y="278830"/>
                </a:lnTo>
                <a:lnTo>
                  <a:pt x="300050" y="278503"/>
                </a:lnTo>
                <a:close/>
              </a:path>
              <a:path w="1883409" h="488950">
                <a:moveTo>
                  <a:pt x="300172" y="278830"/>
                </a:moveTo>
                <a:lnTo>
                  <a:pt x="300252" y="279169"/>
                </a:lnTo>
                <a:lnTo>
                  <a:pt x="294909" y="280422"/>
                </a:lnTo>
                <a:lnTo>
                  <a:pt x="300768" y="280422"/>
                </a:lnTo>
                <a:lnTo>
                  <a:pt x="300172" y="278830"/>
                </a:lnTo>
                <a:close/>
              </a:path>
              <a:path w="1883409" h="488950">
                <a:moveTo>
                  <a:pt x="300096" y="278503"/>
                </a:moveTo>
                <a:lnTo>
                  <a:pt x="300172" y="278830"/>
                </a:lnTo>
                <a:lnTo>
                  <a:pt x="300096" y="278503"/>
                </a:lnTo>
                <a:close/>
              </a:path>
              <a:path w="1883409" h="488950">
                <a:moveTo>
                  <a:pt x="307626" y="290950"/>
                </a:moveTo>
                <a:lnTo>
                  <a:pt x="305040" y="294454"/>
                </a:lnTo>
                <a:lnTo>
                  <a:pt x="313875" y="300960"/>
                </a:lnTo>
                <a:lnTo>
                  <a:pt x="317185" y="296474"/>
                </a:lnTo>
                <a:lnTo>
                  <a:pt x="317418" y="296051"/>
                </a:lnTo>
                <a:lnTo>
                  <a:pt x="318365" y="293614"/>
                </a:lnTo>
                <a:lnTo>
                  <a:pt x="312478" y="293614"/>
                </a:lnTo>
                <a:lnTo>
                  <a:pt x="307361" y="291631"/>
                </a:lnTo>
                <a:lnTo>
                  <a:pt x="307626" y="290950"/>
                </a:lnTo>
                <a:close/>
              </a:path>
              <a:path w="1883409" h="488950">
                <a:moveTo>
                  <a:pt x="308061" y="290361"/>
                </a:moveTo>
                <a:lnTo>
                  <a:pt x="307626" y="290950"/>
                </a:lnTo>
                <a:lnTo>
                  <a:pt x="307361" y="291631"/>
                </a:lnTo>
                <a:lnTo>
                  <a:pt x="312478" y="293614"/>
                </a:lnTo>
                <a:lnTo>
                  <a:pt x="308061" y="290361"/>
                </a:lnTo>
                <a:close/>
              </a:path>
              <a:path w="1883409" h="488950">
                <a:moveTo>
                  <a:pt x="319628" y="290361"/>
                </a:moveTo>
                <a:lnTo>
                  <a:pt x="308061" y="290361"/>
                </a:lnTo>
                <a:lnTo>
                  <a:pt x="312478" y="293614"/>
                </a:lnTo>
                <a:lnTo>
                  <a:pt x="318365" y="293614"/>
                </a:lnTo>
                <a:lnTo>
                  <a:pt x="319628" y="290361"/>
                </a:lnTo>
                <a:close/>
              </a:path>
              <a:path w="1883409" h="488950">
                <a:moveTo>
                  <a:pt x="312262" y="279014"/>
                </a:moveTo>
                <a:lnTo>
                  <a:pt x="307626" y="290950"/>
                </a:lnTo>
                <a:lnTo>
                  <a:pt x="308061" y="290361"/>
                </a:lnTo>
                <a:lnTo>
                  <a:pt x="319628" y="290361"/>
                </a:lnTo>
                <a:lnTo>
                  <a:pt x="322694" y="282468"/>
                </a:lnTo>
                <a:lnTo>
                  <a:pt x="323162" y="280690"/>
                </a:lnTo>
                <a:lnTo>
                  <a:pt x="317498" y="280690"/>
                </a:lnTo>
                <a:lnTo>
                  <a:pt x="312181" y="279331"/>
                </a:lnTo>
                <a:lnTo>
                  <a:pt x="312262" y="279014"/>
                </a:lnTo>
                <a:close/>
              </a:path>
              <a:path w="1883409" h="488950">
                <a:moveTo>
                  <a:pt x="312381" y="278707"/>
                </a:moveTo>
                <a:lnTo>
                  <a:pt x="312262" y="279014"/>
                </a:lnTo>
                <a:lnTo>
                  <a:pt x="312181" y="279331"/>
                </a:lnTo>
                <a:lnTo>
                  <a:pt x="317498" y="280690"/>
                </a:lnTo>
                <a:lnTo>
                  <a:pt x="312381" y="278707"/>
                </a:lnTo>
                <a:close/>
              </a:path>
              <a:path w="1883409" h="488950">
                <a:moveTo>
                  <a:pt x="323669" y="278707"/>
                </a:moveTo>
                <a:lnTo>
                  <a:pt x="312381" y="278707"/>
                </a:lnTo>
                <a:lnTo>
                  <a:pt x="317498" y="280690"/>
                </a:lnTo>
                <a:lnTo>
                  <a:pt x="323162" y="280690"/>
                </a:lnTo>
                <a:lnTo>
                  <a:pt x="323669" y="278707"/>
                </a:lnTo>
                <a:close/>
              </a:path>
              <a:path w="1883409" h="488950">
                <a:moveTo>
                  <a:pt x="318415" y="254988"/>
                </a:moveTo>
                <a:lnTo>
                  <a:pt x="312262" y="279014"/>
                </a:lnTo>
                <a:lnTo>
                  <a:pt x="312381" y="278707"/>
                </a:lnTo>
                <a:lnTo>
                  <a:pt x="323669" y="278707"/>
                </a:lnTo>
                <a:lnTo>
                  <a:pt x="329161" y="257233"/>
                </a:lnTo>
                <a:lnTo>
                  <a:pt x="329363" y="256190"/>
                </a:lnTo>
                <a:lnTo>
                  <a:pt x="323773" y="256190"/>
                </a:lnTo>
                <a:lnTo>
                  <a:pt x="318384" y="255147"/>
                </a:lnTo>
                <a:lnTo>
                  <a:pt x="318415" y="254988"/>
                </a:lnTo>
                <a:close/>
              </a:path>
              <a:path w="1883409" h="488950">
                <a:moveTo>
                  <a:pt x="318456" y="254831"/>
                </a:moveTo>
                <a:lnTo>
                  <a:pt x="318384" y="255147"/>
                </a:lnTo>
                <a:lnTo>
                  <a:pt x="323773" y="256190"/>
                </a:lnTo>
                <a:lnTo>
                  <a:pt x="318456" y="254831"/>
                </a:lnTo>
                <a:close/>
              </a:path>
              <a:path w="1883409" h="488950">
                <a:moveTo>
                  <a:pt x="329626" y="254831"/>
                </a:moveTo>
                <a:lnTo>
                  <a:pt x="318456" y="254831"/>
                </a:lnTo>
                <a:lnTo>
                  <a:pt x="323773" y="256190"/>
                </a:lnTo>
                <a:lnTo>
                  <a:pt x="329363" y="256190"/>
                </a:lnTo>
                <a:lnTo>
                  <a:pt x="329626" y="254831"/>
                </a:lnTo>
                <a:close/>
              </a:path>
              <a:path w="1883409" h="488950">
                <a:moveTo>
                  <a:pt x="323322" y="229690"/>
                </a:moveTo>
                <a:lnTo>
                  <a:pt x="318415" y="254988"/>
                </a:lnTo>
                <a:lnTo>
                  <a:pt x="318456" y="254831"/>
                </a:lnTo>
                <a:lnTo>
                  <a:pt x="329626" y="254831"/>
                </a:lnTo>
                <a:lnTo>
                  <a:pt x="334098" y="231775"/>
                </a:lnTo>
                <a:lnTo>
                  <a:pt x="323322" y="229690"/>
                </a:lnTo>
                <a:close/>
              </a:path>
              <a:path w="1883409" h="488950">
                <a:moveTo>
                  <a:pt x="328747" y="201710"/>
                </a:moveTo>
                <a:lnTo>
                  <a:pt x="326662" y="212468"/>
                </a:lnTo>
                <a:lnTo>
                  <a:pt x="337439" y="214554"/>
                </a:lnTo>
                <a:lnTo>
                  <a:pt x="339526" y="203784"/>
                </a:lnTo>
                <a:lnTo>
                  <a:pt x="328747" y="201710"/>
                </a:lnTo>
                <a:close/>
              </a:path>
              <a:path w="1883409" h="488950">
                <a:moveTo>
                  <a:pt x="345784" y="115155"/>
                </a:moveTo>
                <a:lnTo>
                  <a:pt x="344770" y="118642"/>
                </a:lnTo>
                <a:lnTo>
                  <a:pt x="332070" y="184485"/>
                </a:lnTo>
                <a:lnTo>
                  <a:pt x="342848" y="186559"/>
                </a:lnTo>
                <a:lnTo>
                  <a:pt x="355418" y="121390"/>
                </a:lnTo>
                <a:lnTo>
                  <a:pt x="350126" y="119849"/>
                </a:lnTo>
                <a:lnTo>
                  <a:pt x="355845" y="119849"/>
                </a:lnTo>
                <a:lnTo>
                  <a:pt x="356318" y="118237"/>
                </a:lnTo>
                <a:lnTo>
                  <a:pt x="345784" y="115155"/>
                </a:lnTo>
                <a:close/>
              </a:path>
              <a:path w="1883409" h="488950">
                <a:moveTo>
                  <a:pt x="350126" y="119849"/>
                </a:moveTo>
                <a:lnTo>
                  <a:pt x="355393" y="121390"/>
                </a:lnTo>
                <a:lnTo>
                  <a:pt x="355515" y="120886"/>
                </a:lnTo>
                <a:lnTo>
                  <a:pt x="350126" y="119849"/>
                </a:lnTo>
                <a:close/>
              </a:path>
              <a:path w="1883409" h="488950">
                <a:moveTo>
                  <a:pt x="355466" y="121141"/>
                </a:moveTo>
                <a:lnTo>
                  <a:pt x="355393" y="121390"/>
                </a:lnTo>
                <a:lnTo>
                  <a:pt x="355466" y="121141"/>
                </a:lnTo>
                <a:close/>
              </a:path>
              <a:path w="1883409" h="488950">
                <a:moveTo>
                  <a:pt x="355845" y="119849"/>
                </a:moveTo>
                <a:lnTo>
                  <a:pt x="350126" y="119849"/>
                </a:lnTo>
                <a:lnTo>
                  <a:pt x="355515" y="120886"/>
                </a:lnTo>
                <a:lnTo>
                  <a:pt x="355466" y="121141"/>
                </a:lnTo>
                <a:lnTo>
                  <a:pt x="355845" y="119849"/>
                </a:lnTo>
                <a:close/>
              </a:path>
              <a:path w="1883409" h="488950">
                <a:moveTo>
                  <a:pt x="355192" y="87149"/>
                </a:moveTo>
                <a:lnTo>
                  <a:pt x="352637" y="91927"/>
                </a:lnTo>
                <a:lnTo>
                  <a:pt x="352483" y="92314"/>
                </a:lnTo>
                <a:lnTo>
                  <a:pt x="350722" y="98321"/>
                </a:lnTo>
                <a:lnTo>
                  <a:pt x="361255" y="101403"/>
                </a:lnTo>
                <a:lnTo>
                  <a:pt x="362617" y="96760"/>
                </a:lnTo>
                <a:lnTo>
                  <a:pt x="357656" y="94177"/>
                </a:lnTo>
                <a:lnTo>
                  <a:pt x="363878" y="94177"/>
                </a:lnTo>
                <a:lnTo>
                  <a:pt x="364874" y="92314"/>
                </a:lnTo>
                <a:lnTo>
                  <a:pt x="355192" y="87149"/>
                </a:lnTo>
                <a:close/>
              </a:path>
              <a:path w="1883409" h="488950">
                <a:moveTo>
                  <a:pt x="357656" y="94177"/>
                </a:moveTo>
                <a:lnTo>
                  <a:pt x="362497" y="96760"/>
                </a:lnTo>
                <a:lnTo>
                  <a:pt x="362764" y="96261"/>
                </a:lnTo>
                <a:lnTo>
                  <a:pt x="362923" y="95719"/>
                </a:lnTo>
                <a:lnTo>
                  <a:pt x="357656" y="94177"/>
                </a:lnTo>
                <a:close/>
              </a:path>
              <a:path w="1883409" h="488950">
                <a:moveTo>
                  <a:pt x="362764" y="96261"/>
                </a:moveTo>
                <a:lnTo>
                  <a:pt x="362497" y="96760"/>
                </a:lnTo>
                <a:lnTo>
                  <a:pt x="362764" y="96261"/>
                </a:lnTo>
                <a:close/>
              </a:path>
              <a:path w="1883409" h="488950">
                <a:moveTo>
                  <a:pt x="363878" y="94177"/>
                </a:moveTo>
                <a:lnTo>
                  <a:pt x="357656" y="94177"/>
                </a:lnTo>
                <a:lnTo>
                  <a:pt x="362923" y="95719"/>
                </a:lnTo>
                <a:lnTo>
                  <a:pt x="362764" y="96261"/>
                </a:lnTo>
                <a:lnTo>
                  <a:pt x="363878" y="94177"/>
                </a:lnTo>
                <a:close/>
              </a:path>
              <a:path w="1883409" h="488950">
                <a:moveTo>
                  <a:pt x="389590" y="121536"/>
                </a:moveTo>
                <a:lnTo>
                  <a:pt x="384009" y="121536"/>
                </a:lnTo>
                <a:lnTo>
                  <a:pt x="378714" y="122978"/>
                </a:lnTo>
                <a:lnTo>
                  <a:pt x="385033" y="154985"/>
                </a:lnTo>
                <a:lnTo>
                  <a:pt x="395801" y="152859"/>
                </a:lnTo>
                <a:lnTo>
                  <a:pt x="389590" y="121536"/>
                </a:lnTo>
                <a:close/>
              </a:path>
              <a:path w="1883409" h="488950">
                <a:moveTo>
                  <a:pt x="378663" y="122789"/>
                </a:moveTo>
                <a:lnTo>
                  <a:pt x="378700" y="122978"/>
                </a:lnTo>
                <a:lnTo>
                  <a:pt x="378663" y="122789"/>
                </a:lnTo>
                <a:close/>
              </a:path>
              <a:path w="1883409" h="488950">
                <a:moveTo>
                  <a:pt x="384009" y="121536"/>
                </a:moveTo>
                <a:lnTo>
                  <a:pt x="378625" y="122599"/>
                </a:lnTo>
                <a:lnTo>
                  <a:pt x="378714" y="122978"/>
                </a:lnTo>
                <a:lnTo>
                  <a:pt x="384009" y="121536"/>
                </a:lnTo>
                <a:close/>
              </a:path>
              <a:path w="1883409" h="488950">
                <a:moveTo>
                  <a:pt x="383423" y="98543"/>
                </a:moveTo>
                <a:lnTo>
                  <a:pt x="377735" y="98543"/>
                </a:lnTo>
                <a:lnTo>
                  <a:pt x="372702" y="100730"/>
                </a:lnTo>
                <a:lnTo>
                  <a:pt x="378663" y="122789"/>
                </a:lnTo>
                <a:lnTo>
                  <a:pt x="378625" y="122599"/>
                </a:lnTo>
                <a:lnTo>
                  <a:pt x="384009" y="121536"/>
                </a:lnTo>
                <a:lnTo>
                  <a:pt x="389590" y="121536"/>
                </a:lnTo>
                <a:lnTo>
                  <a:pt x="389304" y="120094"/>
                </a:lnTo>
                <a:lnTo>
                  <a:pt x="383423" y="98543"/>
                </a:lnTo>
                <a:close/>
              </a:path>
              <a:path w="1883409" h="488950">
                <a:moveTo>
                  <a:pt x="372544" y="100367"/>
                </a:moveTo>
                <a:lnTo>
                  <a:pt x="372643" y="100730"/>
                </a:lnTo>
                <a:lnTo>
                  <a:pt x="372544" y="100367"/>
                </a:lnTo>
                <a:close/>
              </a:path>
              <a:path w="1883409" h="488950">
                <a:moveTo>
                  <a:pt x="377735" y="98543"/>
                </a:moveTo>
                <a:lnTo>
                  <a:pt x="372440" y="99984"/>
                </a:lnTo>
                <a:lnTo>
                  <a:pt x="372544" y="100367"/>
                </a:lnTo>
                <a:lnTo>
                  <a:pt x="372702" y="100730"/>
                </a:lnTo>
                <a:lnTo>
                  <a:pt x="377735" y="98543"/>
                </a:lnTo>
                <a:close/>
              </a:path>
              <a:path w="1883409" h="488950">
                <a:moveTo>
                  <a:pt x="370530" y="87971"/>
                </a:moveTo>
                <a:lnTo>
                  <a:pt x="367683" y="89208"/>
                </a:lnTo>
                <a:lnTo>
                  <a:pt x="372544" y="100367"/>
                </a:lnTo>
                <a:lnTo>
                  <a:pt x="372440" y="99984"/>
                </a:lnTo>
                <a:lnTo>
                  <a:pt x="377735" y="98543"/>
                </a:lnTo>
                <a:lnTo>
                  <a:pt x="383423" y="98543"/>
                </a:lnTo>
                <a:lnTo>
                  <a:pt x="382960" y="96846"/>
                </a:lnTo>
                <a:lnTo>
                  <a:pt x="382767" y="96355"/>
                </a:lnTo>
                <a:lnTo>
                  <a:pt x="380300" y="90693"/>
                </a:lnTo>
                <a:lnTo>
                  <a:pt x="368640" y="90693"/>
                </a:lnTo>
                <a:lnTo>
                  <a:pt x="368133" y="90131"/>
                </a:lnTo>
                <a:lnTo>
                  <a:pt x="370530" y="87971"/>
                </a:lnTo>
                <a:close/>
              </a:path>
              <a:path w="1883409" h="488950">
                <a:moveTo>
                  <a:pt x="372715" y="87021"/>
                </a:moveTo>
                <a:lnTo>
                  <a:pt x="370530" y="87971"/>
                </a:lnTo>
                <a:lnTo>
                  <a:pt x="368133" y="90131"/>
                </a:lnTo>
                <a:lnTo>
                  <a:pt x="368640" y="90693"/>
                </a:lnTo>
                <a:lnTo>
                  <a:pt x="372715" y="87021"/>
                </a:lnTo>
                <a:close/>
              </a:path>
              <a:path w="1883409" h="488950">
                <a:moveTo>
                  <a:pt x="378700" y="87021"/>
                </a:moveTo>
                <a:lnTo>
                  <a:pt x="372715" y="87021"/>
                </a:lnTo>
                <a:lnTo>
                  <a:pt x="368640" y="90693"/>
                </a:lnTo>
                <a:lnTo>
                  <a:pt x="380300" y="90693"/>
                </a:lnTo>
                <a:lnTo>
                  <a:pt x="378700" y="87021"/>
                </a:lnTo>
                <a:close/>
              </a:path>
              <a:path w="1883409" h="488950">
                <a:moveTo>
                  <a:pt x="376282" y="82787"/>
                </a:moveTo>
                <a:lnTo>
                  <a:pt x="370530" y="87971"/>
                </a:lnTo>
                <a:lnTo>
                  <a:pt x="372715" y="87021"/>
                </a:lnTo>
                <a:lnTo>
                  <a:pt x="378700" y="87021"/>
                </a:lnTo>
                <a:lnTo>
                  <a:pt x="377509" y="84287"/>
                </a:lnTo>
                <a:lnTo>
                  <a:pt x="377190" y="83792"/>
                </a:lnTo>
                <a:lnTo>
                  <a:pt x="376282" y="82787"/>
                </a:lnTo>
                <a:close/>
              </a:path>
              <a:path w="1883409" h="488950">
                <a:moveTo>
                  <a:pt x="399147" y="170159"/>
                </a:moveTo>
                <a:lnTo>
                  <a:pt x="388349" y="172131"/>
                </a:lnTo>
                <a:lnTo>
                  <a:pt x="390324" y="182916"/>
                </a:lnTo>
                <a:lnTo>
                  <a:pt x="401121" y="180943"/>
                </a:lnTo>
                <a:lnTo>
                  <a:pt x="399147" y="170159"/>
                </a:lnTo>
                <a:close/>
              </a:path>
              <a:path w="1883409" h="488950">
                <a:moveTo>
                  <a:pt x="404281" y="198199"/>
                </a:moveTo>
                <a:lnTo>
                  <a:pt x="393483" y="200171"/>
                </a:lnTo>
                <a:lnTo>
                  <a:pt x="406121" y="269193"/>
                </a:lnTo>
                <a:lnTo>
                  <a:pt x="416919" y="267221"/>
                </a:lnTo>
                <a:lnTo>
                  <a:pt x="404281" y="198199"/>
                </a:lnTo>
                <a:close/>
              </a:path>
              <a:path w="1883409" h="488950">
                <a:moveTo>
                  <a:pt x="420078" y="284476"/>
                </a:moveTo>
                <a:lnTo>
                  <a:pt x="409281" y="286448"/>
                </a:lnTo>
                <a:lnTo>
                  <a:pt x="411255" y="297233"/>
                </a:lnTo>
                <a:lnTo>
                  <a:pt x="422053" y="295261"/>
                </a:lnTo>
                <a:lnTo>
                  <a:pt x="420078" y="284476"/>
                </a:lnTo>
                <a:close/>
              </a:path>
              <a:path w="1883409" h="488950">
                <a:moveTo>
                  <a:pt x="425479" y="311796"/>
                </a:moveTo>
                <a:lnTo>
                  <a:pt x="414983" y="315005"/>
                </a:lnTo>
                <a:lnTo>
                  <a:pt x="420273" y="332264"/>
                </a:lnTo>
                <a:lnTo>
                  <a:pt x="420507" y="332778"/>
                </a:lnTo>
                <a:lnTo>
                  <a:pt x="425940" y="343181"/>
                </a:lnTo>
                <a:lnTo>
                  <a:pt x="426431" y="343772"/>
                </a:lnTo>
                <a:lnTo>
                  <a:pt x="431872" y="348045"/>
                </a:lnTo>
                <a:lnTo>
                  <a:pt x="433072" y="348435"/>
                </a:lnTo>
                <a:lnTo>
                  <a:pt x="438199" y="348239"/>
                </a:lnTo>
                <a:lnTo>
                  <a:pt x="439320" y="347801"/>
                </a:lnTo>
                <a:lnTo>
                  <a:pt x="444555" y="343320"/>
                </a:lnTo>
                <a:lnTo>
                  <a:pt x="444893" y="342906"/>
                </a:lnTo>
                <a:lnTo>
                  <a:pt x="434207" y="342906"/>
                </a:lnTo>
                <a:lnTo>
                  <a:pt x="434094" y="339949"/>
                </a:lnTo>
                <a:lnTo>
                  <a:pt x="430442" y="339949"/>
                </a:lnTo>
                <a:lnTo>
                  <a:pt x="433834" y="335640"/>
                </a:lnTo>
                <a:lnTo>
                  <a:pt x="434382" y="335640"/>
                </a:lnTo>
                <a:lnTo>
                  <a:pt x="431612" y="330337"/>
                </a:lnTo>
                <a:lnTo>
                  <a:pt x="425422" y="330337"/>
                </a:lnTo>
                <a:lnTo>
                  <a:pt x="430288" y="327802"/>
                </a:lnTo>
                <a:lnTo>
                  <a:pt x="425479" y="311796"/>
                </a:lnTo>
                <a:close/>
              </a:path>
              <a:path w="1883409" h="488950">
                <a:moveTo>
                  <a:pt x="434086" y="339744"/>
                </a:moveTo>
                <a:lnTo>
                  <a:pt x="434207" y="342906"/>
                </a:lnTo>
                <a:lnTo>
                  <a:pt x="435447" y="341330"/>
                </a:lnTo>
                <a:lnTo>
                  <a:pt x="434086" y="339744"/>
                </a:lnTo>
                <a:close/>
              </a:path>
              <a:path w="1883409" h="488950">
                <a:moveTo>
                  <a:pt x="436510" y="337397"/>
                </a:moveTo>
                <a:lnTo>
                  <a:pt x="436524" y="337752"/>
                </a:lnTo>
                <a:lnTo>
                  <a:pt x="437599" y="338596"/>
                </a:lnTo>
                <a:lnTo>
                  <a:pt x="436819" y="339588"/>
                </a:lnTo>
                <a:lnTo>
                  <a:pt x="436717" y="342810"/>
                </a:lnTo>
                <a:lnTo>
                  <a:pt x="434282" y="342810"/>
                </a:lnTo>
                <a:lnTo>
                  <a:pt x="444893" y="342906"/>
                </a:lnTo>
                <a:lnTo>
                  <a:pt x="436717" y="342810"/>
                </a:lnTo>
                <a:lnTo>
                  <a:pt x="435447" y="341330"/>
                </a:lnTo>
                <a:lnTo>
                  <a:pt x="445788" y="341330"/>
                </a:lnTo>
                <a:lnTo>
                  <a:pt x="446751" y="339588"/>
                </a:lnTo>
                <a:lnTo>
                  <a:pt x="440482" y="339588"/>
                </a:lnTo>
                <a:lnTo>
                  <a:pt x="436510" y="337397"/>
                </a:lnTo>
                <a:close/>
              </a:path>
              <a:path w="1883409" h="488950">
                <a:moveTo>
                  <a:pt x="436604" y="339860"/>
                </a:moveTo>
                <a:lnTo>
                  <a:pt x="435447" y="341330"/>
                </a:lnTo>
                <a:lnTo>
                  <a:pt x="436717" y="342810"/>
                </a:lnTo>
                <a:lnTo>
                  <a:pt x="436604" y="339860"/>
                </a:lnTo>
                <a:close/>
              </a:path>
              <a:path w="1883409" h="488950">
                <a:moveTo>
                  <a:pt x="436013" y="337351"/>
                </a:moveTo>
                <a:lnTo>
                  <a:pt x="435290" y="337379"/>
                </a:lnTo>
                <a:lnTo>
                  <a:pt x="434023" y="338083"/>
                </a:lnTo>
                <a:lnTo>
                  <a:pt x="434080" y="339588"/>
                </a:lnTo>
                <a:lnTo>
                  <a:pt x="434186" y="339860"/>
                </a:lnTo>
                <a:lnTo>
                  <a:pt x="435447" y="341330"/>
                </a:lnTo>
                <a:lnTo>
                  <a:pt x="436534" y="339949"/>
                </a:lnTo>
                <a:lnTo>
                  <a:pt x="436524" y="337752"/>
                </a:lnTo>
                <a:lnTo>
                  <a:pt x="436013" y="337351"/>
                </a:lnTo>
                <a:close/>
              </a:path>
              <a:path w="1883409" h="488950">
                <a:moveTo>
                  <a:pt x="433834" y="335640"/>
                </a:moveTo>
                <a:lnTo>
                  <a:pt x="430442" y="339949"/>
                </a:lnTo>
                <a:lnTo>
                  <a:pt x="433466" y="338373"/>
                </a:lnTo>
                <a:lnTo>
                  <a:pt x="434016" y="337903"/>
                </a:lnTo>
                <a:lnTo>
                  <a:pt x="433998" y="337428"/>
                </a:lnTo>
                <a:lnTo>
                  <a:pt x="434597" y="337405"/>
                </a:lnTo>
                <a:lnTo>
                  <a:pt x="435085" y="336987"/>
                </a:lnTo>
                <a:lnTo>
                  <a:pt x="434762" y="336368"/>
                </a:lnTo>
                <a:lnTo>
                  <a:pt x="433834" y="335640"/>
                </a:lnTo>
                <a:close/>
              </a:path>
              <a:path w="1883409" h="488950">
                <a:moveTo>
                  <a:pt x="433466" y="338373"/>
                </a:moveTo>
                <a:lnTo>
                  <a:pt x="430442" y="339949"/>
                </a:lnTo>
                <a:lnTo>
                  <a:pt x="434094" y="339949"/>
                </a:lnTo>
                <a:lnTo>
                  <a:pt x="434086" y="339744"/>
                </a:lnTo>
                <a:lnTo>
                  <a:pt x="433146" y="338647"/>
                </a:lnTo>
                <a:lnTo>
                  <a:pt x="433466" y="338373"/>
                </a:lnTo>
                <a:close/>
              </a:path>
              <a:path w="1883409" h="488950">
                <a:moveTo>
                  <a:pt x="436524" y="337752"/>
                </a:moveTo>
                <a:lnTo>
                  <a:pt x="436604" y="339860"/>
                </a:lnTo>
                <a:lnTo>
                  <a:pt x="437599" y="338596"/>
                </a:lnTo>
                <a:lnTo>
                  <a:pt x="436524" y="337752"/>
                </a:lnTo>
                <a:close/>
              </a:path>
              <a:path w="1883409" h="488950">
                <a:moveTo>
                  <a:pt x="434023" y="338083"/>
                </a:moveTo>
                <a:lnTo>
                  <a:pt x="433466" y="338373"/>
                </a:lnTo>
                <a:lnTo>
                  <a:pt x="433146" y="338647"/>
                </a:lnTo>
                <a:lnTo>
                  <a:pt x="434086" y="339744"/>
                </a:lnTo>
                <a:lnTo>
                  <a:pt x="434023" y="338083"/>
                </a:lnTo>
                <a:close/>
              </a:path>
              <a:path w="1883409" h="488950">
                <a:moveTo>
                  <a:pt x="438547" y="337332"/>
                </a:moveTo>
                <a:lnTo>
                  <a:pt x="436508" y="337332"/>
                </a:lnTo>
                <a:lnTo>
                  <a:pt x="440482" y="339588"/>
                </a:lnTo>
                <a:lnTo>
                  <a:pt x="438547" y="337332"/>
                </a:lnTo>
                <a:close/>
              </a:path>
              <a:path w="1883409" h="488950">
                <a:moveTo>
                  <a:pt x="449052" y="335425"/>
                </a:moveTo>
                <a:lnTo>
                  <a:pt x="436910" y="335425"/>
                </a:lnTo>
                <a:lnTo>
                  <a:pt x="440482" y="339588"/>
                </a:lnTo>
                <a:lnTo>
                  <a:pt x="446751" y="339588"/>
                </a:lnTo>
                <a:lnTo>
                  <a:pt x="449052" y="335425"/>
                </a:lnTo>
                <a:close/>
              </a:path>
              <a:path w="1883409" h="488950">
                <a:moveTo>
                  <a:pt x="434016" y="337903"/>
                </a:moveTo>
                <a:lnTo>
                  <a:pt x="433466" y="338373"/>
                </a:lnTo>
                <a:lnTo>
                  <a:pt x="434023" y="338083"/>
                </a:lnTo>
                <a:lnTo>
                  <a:pt x="434016" y="337903"/>
                </a:lnTo>
                <a:close/>
              </a:path>
              <a:path w="1883409" h="488950">
                <a:moveTo>
                  <a:pt x="435290" y="337379"/>
                </a:moveTo>
                <a:lnTo>
                  <a:pt x="434597" y="337405"/>
                </a:lnTo>
                <a:lnTo>
                  <a:pt x="434016" y="337903"/>
                </a:lnTo>
                <a:lnTo>
                  <a:pt x="434023" y="338083"/>
                </a:lnTo>
                <a:lnTo>
                  <a:pt x="435281" y="337428"/>
                </a:lnTo>
                <a:close/>
              </a:path>
              <a:path w="1883409" h="488950">
                <a:moveTo>
                  <a:pt x="434597" y="337405"/>
                </a:moveTo>
                <a:lnTo>
                  <a:pt x="433998" y="337428"/>
                </a:lnTo>
                <a:lnTo>
                  <a:pt x="434016" y="337903"/>
                </a:lnTo>
                <a:lnTo>
                  <a:pt x="434597" y="337405"/>
                </a:lnTo>
                <a:close/>
              </a:path>
              <a:path w="1883409" h="488950">
                <a:moveTo>
                  <a:pt x="436399" y="337336"/>
                </a:moveTo>
                <a:lnTo>
                  <a:pt x="436013" y="337351"/>
                </a:lnTo>
                <a:lnTo>
                  <a:pt x="436524" y="337752"/>
                </a:lnTo>
                <a:lnTo>
                  <a:pt x="436399" y="337336"/>
                </a:lnTo>
                <a:close/>
              </a:path>
              <a:path w="1883409" h="488950">
                <a:moveTo>
                  <a:pt x="435085" y="336987"/>
                </a:moveTo>
                <a:lnTo>
                  <a:pt x="434597" y="337405"/>
                </a:lnTo>
                <a:lnTo>
                  <a:pt x="435290" y="337379"/>
                </a:lnTo>
                <a:lnTo>
                  <a:pt x="435085" y="336987"/>
                </a:lnTo>
                <a:close/>
              </a:path>
              <a:path w="1883409" h="488950">
                <a:moveTo>
                  <a:pt x="435308" y="336797"/>
                </a:moveTo>
                <a:lnTo>
                  <a:pt x="435085" y="336987"/>
                </a:lnTo>
                <a:lnTo>
                  <a:pt x="435290" y="337379"/>
                </a:lnTo>
                <a:lnTo>
                  <a:pt x="436013" y="337351"/>
                </a:lnTo>
                <a:lnTo>
                  <a:pt x="435308" y="336797"/>
                </a:lnTo>
                <a:close/>
              </a:path>
              <a:path w="1883409" h="488950">
                <a:moveTo>
                  <a:pt x="436157" y="336070"/>
                </a:moveTo>
                <a:lnTo>
                  <a:pt x="435308" y="336797"/>
                </a:lnTo>
                <a:lnTo>
                  <a:pt x="436013" y="337351"/>
                </a:lnTo>
                <a:lnTo>
                  <a:pt x="436399" y="337336"/>
                </a:lnTo>
                <a:lnTo>
                  <a:pt x="435766" y="336987"/>
                </a:lnTo>
                <a:lnTo>
                  <a:pt x="435755" y="336797"/>
                </a:lnTo>
                <a:lnTo>
                  <a:pt x="436157" y="336070"/>
                </a:lnTo>
                <a:close/>
              </a:path>
              <a:path w="1883409" h="488950">
                <a:moveTo>
                  <a:pt x="436910" y="335425"/>
                </a:moveTo>
                <a:lnTo>
                  <a:pt x="436157" y="336070"/>
                </a:lnTo>
                <a:lnTo>
                  <a:pt x="435755" y="336797"/>
                </a:lnTo>
                <a:lnTo>
                  <a:pt x="435766" y="336987"/>
                </a:lnTo>
                <a:lnTo>
                  <a:pt x="436399" y="337336"/>
                </a:lnTo>
                <a:lnTo>
                  <a:pt x="438547" y="337332"/>
                </a:lnTo>
                <a:lnTo>
                  <a:pt x="436910" y="335425"/>
                </a:lnTo>
                <a:close/>
              </a:path>
              <a:path w="1883409" h="488950">
                <a:moveTo>
                  <a:pt x="434762" y="336368"/>
                </a:moveTo>
                <a:lnTo>
                  <a:pt x="435085" y="336987"/>
                </a:lnTo>
                <a:lnTo>
                  <a:pt x="435308" y="336797"/>
                </a:lnTo>
                <a:lnTo>
                  <a:pt x="434762" y="336368"/>
                </a:lnTo>
                <a:close/>
              </a:path>
              <a:path w="1883409" h="488950">
                <a:moveTo>
                  <a:pt x="434382" y="335640"/>
                </a:moveTo>
                <a:lnTo>
                  <a:pt x="433834" y="335640"/>
                </a:lnTo>
                <a:lnTo>
                  <a:pt x="434762" y="336368"/>
                </a:lnTo>
                <a:lnTo>
                  <a:pt x="434382" y="335640"/>
                </a:lnTo>
                <a:close/>
              </a:path>
              <a:path w="1883409" h="488950">
                <a:moveTo>
                  <a:pt x="439220" y="330530"/>
                </a:moveTo>
                <a:lnTo>
                  <a:pt x="436157" y="336070"/>
                </a:lnTo>
                <a:lnTo>
                  <a:pt x="436910" y="335425"/>
                </a:lnTo>
                <a:lnTo>
                  <a:pt x="449052" y="335425"/>
                </a:lnTo>
                <a:lnTo>
                  <a:pt x="449199" y="335159"/>
                </a:lnTo>
                <a:lnTo>
                  <a:pt x="449324" y="334881"/>
                </a:lnTo>
                <a:lnTo>
                  <a:pt x="450061" y="332778"/>
                </a:lnTo>
                <a:lnTo>
                  <a:pt x="444246" y="332778"/>
                </a:lnTo>
                <a:lnTo>
                  <a:pt x="439068" y="330963"/>
                </a:lnTo>
                <a:lnTo>
                  <a:pt x="439220" y="330530"/>
                </a:lnTo>
                <a:close/>
              </a:path>
              <a:path w="1883409" h="488950">
                <a:moveTo>
                  <a:pt x="439442" y="330128"/>
                </a:moveTo>
                <a:lnTo>
                  <a:pt x="439220" y="330530"/>
                </a:lnTo>
                <a:lnTo>
                  <a:pt x="439068" y="330963"/>
                </a:lnTo>
                <a:lnTo>
                  <a:pt x="444246" y="332778"/>
                </a:lnTo>
                <a:lnTo>
                  <a:pt x="439442" y="330128"/>
                </a:lnTo>
                <a:close/>
              </a:path>
              <a:path w="1883409" h="488950">
                <a:moveTo>
                  <a:pt x="450990" y="330128"/>
                </a:moveTo>
                <a:lnTo>
                  <a:pt x="439442" y="330128"/>
                </a:lnTo>
                <a:lnTo>
                  <a:pt x="444246" y="332778"/>
                </a:lnTo>
                <a:lnTo>
                  <a:pt x="450061" y="332778"/>
                </a:lnTo>
                <a:lnTo>
                  <a:pt x="450990" y="330128"/>
                </a:lnTo>
                <a:close/>
              </a:path>
              <a:path w="1883409" h="488950">
                <a:moveTo>
                  <a:pt x="443997" y="316929"/>
                </a:moveTo>
                <a:lnTo>
                  <a:pt x="439220" y="330530"/>
                </a:lnTo>
                <a:lnTo>
                  <a:pt x="439442" y="330128"/>
                </a:lnTo>
                <a:lnTo>
                  <a:pt x="450990" y="330128"/>
                </a:lnTo>
                <a:lnTo>
                  <a:pt x="454557" y="319954"/>
                </a:lnTo>
                <a:lnTo>
                  <a:pt x="454913" y="318486"/>
                </a:lnTo>
                <a:lnTo>
                  <a:pt x="449266" y="318486"/>
                </a:lnTo>
                <a:lnTo>
                  <a:pt x="443932" y="317195"/>
                </a:lnTo>
                <a:lnTo>
                  <a:pt x="443997" y="316929"/>
                </a:lnTo>
                <a:close/>
              </a:path>
              <a:path w="1883409" h="488950">
                <a:moveTo>
                  <a:pt x="430288" y="327802"/>
                </a:moveTo>
                <a:lnTo>
                  <a:pt x="425422" y="330337"/>
                </a:lnTo>
                <a:lnTo>
                  <a:pt x="430670" y="328732"/>
                </a:lnTo>
                <a:lnTo>
                  <a:pt x="430522" y="328249"/>
                </a:lnTo>
                <a:lnTo>
                  <a:pt x="430288" y="327802"/>
                </a:lnTo>
                <a:close/>
              </a:path>
              <a:path w="1883409" h="488950">
                <a:moveTo>
                  <a:pt x="430522" y="328249"/>
                </a:moveTo>
                <a:lnTo>
                  <a:pt x="430670" y="328732"/>
                </a:lnTo>
                <a:lnTo>
                  <a:pt x="425422" y="330337"/>
                </a:lnTo>
                <a:lnTo>
                  <a:pt x="431612" y="330337"/>
                </a:lnTo>
                <a:lnTo>
                  <a:pt x="430522" y="328249"/>
                </a:lnTo>
                <a:close/>
              </a:path>
              <a:path w="1883409" h="488950">
                <a:moveTo>
                  <a:pt x="430385" y="327802"/>
                </a:moveTo>
                <a:lnTo>
                  <a:pt x="430522" y="328249"/>
                </a:lnTo>
                <a:lnTo>
                  <a:pt x="430385" y="327802"/>
                </a:lnTo>
                <a:close/>
              </a:path>
              <a:path w="1883409" h="488950">
                <a:moveTo>
                  <a:pt x="444087" y="316672"/>
                </a:moveTo>
                <a:lnTo>
                  <a:pt x="443997" y="316929"/>
                </a:lnTo>
                <a:lnTo>
                  <a:pt x="443932" y="317195"/>
                </a:lnTo>
                <a:lnTo>
                  <a:pt x="449266" y="318486"/>
                </a:lnTo>
                <a:lnTo>
                  <a:pt x="444087" y="316672"/>
                </a:lnTo>
                <a:close/>
              </a:path>
              <a:path w="1883409" h="488950">
                <a:moveTo>
                  <a:pt x="455353" y="316672"/>
                </a:moveTo>
                <a:lnTo>
                  <a:pt x="444087" y="316672"/>
                </a:lnTo>
                <a:lnTo>
                  <a:pt x="449266" y="318486"/>
                </a:lnTo>
                <a:lnTo>
                  <a:pt x="454913" y="318486"/>
                </a:lnTo>
                <a:lnTo>
                  <a:pt x="455353" y="316672"/>
                </a:lnTo>
                <a:close/>
              </a:path>
              <a:path w="1883409" h="488950">
                <a:moveTo>
                  <a:pt x="445452" y="310932"/>
                </a:moveTo>
                <a:lnTo>
                  <a:pt x="443997" y="316929"/>
                </a:lnTo>
                <a:lnTo>
                  <a:pt x="444087" y="316672"/>
                </a:lnTo>
                <a:lnTo>
                  <a:pt x="455353" y="316672"/>
                </a:lnTo>
                <a:lnTo>
                  <a:pt x="456119" y="313514"/>
                </a:lnTo>
                <a:lnTo>
                  <a:pt x="445452" y="310932"/>
                </a:lnTo>
                <a:close/>
              </a:path>
              <a:path w="1883409" h="488950">
                <a:moveTo>
                  <a:pt x="451427" y="286301"/>
                </a:moveTo>
                <a:lnTo>
                  <a:pt x="449587" y="293883"/>
                </a:lnTo>
                <a:lnTo>
                  <a:pt x="460255" y="296465"/>
                </a:lnTo>
                <a:lnTo>
                  <a:pt x="462191" y="288452"/>
                </a:lnTo>
                <a:lnTo>
                  <a:pt x="462378" y="287448"/>
                </a:lnTo>
                <a:lnTo>
                  <a:pt x="456796" y="287448"/>
                </a:lnTo>
                <a:lnTo>
                  <a:pt x="451400" y="286445"/>
                </a:lnTo>
                <a:lnTo>
                  <a:pt x="451427" y="286301"/>
                </a:lnTo>
                <a:close/>
              </a:path>
              <a:path w="1883409" h="488950">
                <a:moveTo>
                  <a:pt x="451462" y="286158"/>
                </a:moveTo>
                <a:lnTo>
                  <a:pt x="451400" y="286445"/>
                </a:lnTo>
                <a:lnTo>
                  <a:pt x="456796" y="287448"/>
                </a:lnTo>
                <a:lnTo>
                  <a:pt x="451462" y="286158"/>
                </a:lnTo>
                <a:close/>
              </a:path>
              <a:path w="1883409" h="488950">
                <a:moveTo>
                  <a:pt x="462619" y="286158"/>
                </a:moveTo>
                <a:lnTo>
                  <a:pt x="451462" y="286158"/>
                </a:lnTo>
                <a:lnTo>
                  <a:pt x="456796" y="287448"/>
                </a:lnTo>
                <a:lnTo>
                  <a:pt x="462378" y="287448"/>
                </a:lnTo>
                <a:lnTo>
                  <a:pt x="462619" y="286158"/>
                </a:lnTo>
                <a:close/>
              </a:path>
              <a:path w="1883409" h="488950">
                <a:moveTo>
                  <a:pt x="451952" y="283482"/>
                </a:moveTo>
                <a:lnTo>
                  <a:pt x="451427" y="286301"/>
                </a:lnTo>
                <a:lnTo>
                  <a:pt x="451462" y="286158"/>
                </a:lnTo>
                <a:lnTo>
                  <a:pt x="462619" y="286158"/>
                </a:lnTo>
                <a:lnTo>
                  <a:pt x="462744" y="285489"/>
                </a:lnTo>
                <a:lnTo>
                  <a:pt x="451952" y="283482"/>
                </a:lnTo>
                <a:close/>
              </a:path>
              <a:path w="1883409" h="488950">
                <a:moveTo>
                  <a:pt x="467825" y="197250"/>
                </a:moveTo>
                <a:lnTo>
                  <a:pt x="461440" y="232590"/>
                </a:lnTo>
                <a:lnTo>
                  <a:pt x="455167" y="266237"/>
                </a:lnTo>
                <a:lnTo>
                  <a:pt x="465958" y="268244"/>
                </a:lnTo>
                <a:lnTo>
                  <a:pt x="472231" y="234597"/>
                </a:lnTo>
                <a:lnTo>
                  <a:pt x="478627" y="199197"/>
                </a:lnTo>
                <a:lnTo>
                  <a:pt x="467825" y="197250"/>
                </a:lnTo>
                <a:close/>
              </a:path>
              <a:path w="1883409" h="488950">
                <a:moveTo>
                  <a:pt x="472894" y="169198"/>
                </a:moveTo>
                <a:lnTo>
                  <a:pt x="470944" y="179987"/>
                </a:lnTo>
                <a:lnTo>
                  <a:pt x="481746" y="181934"/>
                </a:lnTo>
                <a:lnTo>
                  <a:pt x="483696" y="171145"/>
                </a:lnTo>
                <a:lnTo>
                  <a:pt x="472894" y="169198"/>
                </a:lnTo>
                <a:close/>
              </a:path>
              <a:path w="1883409" h="488950">
                <a:moveTo>
                  <a:pt x="490414" y="82886"/>
                </a:moveTo>
                <a:lnTo>
                  <a:pt x="484023" y="107606"/>
                </a:lnTo>
                <a:lnTo>
                  <a:pt x="476013" y="151935"/>
                </a:lnTo>
                <a:lnTo>
                  <a:pt x="486815" y="153882"/>
                </a:lnTo>
                <a:lnTo>
                  <a:pt x="494753" y="109953"/>
                </a:lnTo>
                <a:lnTo>
                  <a:pt x="489424" y="108579"/>
                </a:lnTo>
                <a:lnTo>
                  <a:pt x="495093" y="108579"/>
                </a:lnTo>
                <a:lnTo>
                  <a:pt x="501040" y="85634"/>
                </a:lnTo>
                <a:lnTo>
                  <a:pt x="490414" y="82886"/>
                </a:lnTo>
                <a:close/>
              </a:path>
              <a:path w="1883409" h="488950">
                <a:moveTo>
                  <a:pt x="489424" y="108579"/>
                </a:moveTo>
                <a:lnTo>
                  <a:pt x="494737" y="109953"/>
                </a:lnTo>
                <a:lnTo>
                  <a:pt x="494825" y="109553"/>
                </a:lnTo>
                <a:lnTo>
                  <a:pt x="489424" y="108579"/>
                </a:lnTo>
                <a:close/>
              </a:path>
              <a:path w="1883409" h="488950">
                <a:moveTo>
                  <a:pt x="494788" y="109754"/>
                </a:moveTo>
                <a:lnTo>
                  <a:pt x="494737" y="109953"/>
                </a:lnTo>
                <a:lnTo>
                  <a:pt x="494788" y="109754"/>
                </a:lnTo>
                <a:close/>
              </a:path>
              <a:path w="1883409" h="488950">
                <a:moveTo>
                  <a:pt x="495093" y="108579"/>
                </a:moveTo>
                <a:lnTo>
                  <a:pt x="489424" y="108579"/>
                </a:lnTo>
                <a:lnTo>
                  <a:pt x="494825" y="109553"/>
                </a:lnTo>
                <a:lnTo>
                  <a:pt x="494788" y="109754"/>
                </a:lnTo>
                <a:lnTo>
                  <a:pt x="495093" y="108579"/>
                </a:lnTo>
                <a:close/>
              </a:path>
              <a:path w="1883409" h="488950">
                <a:moveTo>
                  <a:pt x="502561" y="55100"/>
                </a:moveTo>
                <a:lnTo>
                  <a:pt x="498510" y="60682"/>
                </a:lnTo>
                <a:lnTo>
                  <a:pt x="498288" y="61088"/>
                </a:lnTo>
                <a:lnTo>
                  <a:pt x="496462" y="65746"/>
                </a:lnTo>
                <a:lnTo>
                  <a:pt x="506683" y="69743"/>
                </a:lnTo>
                <a:lnTo>
                  <a:pt x="507861" y="66738"/>
                </a:lnTo>
                <a:lnTo>
                  <a:pt x="507672" y="66738"/>
                </a:lnTo>
                <a:lnTo>
                  <a:pt x="503228" y="63521"/>
                </a:lnTo>
                <a:lnTo>
                  <a:pt x="510006" y="63521"/>
                </a:lnTo>
                <a:lnTo>
                  <a:pt x="511449" y="61534"/>
                </a:lnTo>
                <a:lnTo>
                  <a:pt x="502561" y="55100"/>
                </a:lnTo>
                <a:close/>
              </a:path>
              <a:path w="1883409" h="488950">
                <a:moveTo>
                  <a:pt x="503228" y="63521"/>
                </a:moveTo>
                <a:lnTo>
                  <a:pt x="507672" y="66738"/>
                </a:lnTo>
                <a:lnTo>
                  <a:pt x="508083" y="66171"/>
                </a:lnTo>
                <a:lnTo>
                  <a:pt x="508339" y="65520"/>
                </a:lnTo>
                <a:lnTo>
                  <a:pt x="503228" y="63521"/>
                </a:lnTo>
                <a:close/>
              </a:path>
              <a:path w="1883409" h="488950">
                <a:moveTo>
                  <a:pt x="508083" y="66171"/>
                </a:moveTo>
                <a:lnTo>
                  <a:pt x="507672" y="66738"/>
                </a:lnTo>
                <a:lnTo>
                  <a:pt x="507861" y="66738"/>
                </a:lnTo>
                <a:lnTo>
                  <a:pt x="508083" y="66171"/>
                </a:lnTo>
                <a:close/>
              </a:path>
              <a:path w="1883409" h="488950">
                <a:moveTo>
                  <a:pt x="510006" y="63521"/>
                </a:moveTo>
                <a:lnTo>
                  <a:pt x="503228" y="63521"/>
                </a:lnTo>
                <a:lnTo>
                  <a:pt x="508339" y="65520"/>
                </a:lnTo>
                <a:lnTo>
                  <a:pt x="508083" y="66171"/>
                </a:lnTo>
                <a:lnTo>
                  <a:pt x="510006" y="63521"/>
                </a:lnTo>
                <a:close/>
              </a:path>
              <a:path w="1883409" h="488950">
                <a:moveTo>
                  <a:pt x="536503" y="87360"/>
                </a:moveTo>
                <a:lnTo>
                  <a:pt x="530837" y="87360"/>
                </a:lnTo>
                <a:lnTo>
                  <a:pt x="525667" y="89200"/>
                </a:lnTo>
                <a:lnTo>
                  <a:pt x="534321" y="121431"/>
                </a:lnTo>
                <a:lnTo>
                  <a:pt x="536388" y="129796"/>
                </a:lnTo>
                <a:lnTo>
                  <a:pt x="547045" y="127167"/>
                </a:lnTo>
                <a:lnTo>
                  <a:pt x="544921" y="118585"/>
                </a:lnTo>
                <a:lnTo>
                  <a:pt x="536503" y="87360"/>
                </a:lnTo>
                <a:close/>
              </a:path>
              <a:path w="1883409" h="488950">
                <a:moveTo>
                  <a:pt x="525594" y="88994"/>
                </a:moveTo>
                <a:lnTo>
                  <a:pt x="525649" y="89200"/>
                </a:lnTo>
                <a:lnTo>
                  <a:pt x="525594" y="88994"/>
                </a:lnTo>
                <a:close/>
              </a:path>
              <a:path w="1883409" h="488950">
                <a:moveTo>
                  <a:pt x="530837" y="87360"/>
                </a:moveTo>
                <a:lnTo>
                  <a:pt x="525537" y="88782"/>
                </a:lnTo>
                <a:lnTo>
                  <a:pt x="525667" y="89200"/>
                </a:lnTo>
                <a:lnTo>
                  <a:pt x="530837" y="87360"/>
                </a:lnTo>
                <a:close/>
              </a:path>
              <a:path w="1883409" h="488950">
                <a:moveTo>
                  <a:pt x="530389" y="69780"/>
                </a:moveTo>
                <a:lnTo>
                  <a:pt x="524562" y="69780"/>
                </a:lnTo>
                <a:lnTo>
                  <a:pt x="519707" y="72336"/>
                </a:lnTo>
                <a:lnTo>
                  <a:pt x="525594" y="88994"/>
                </a:lnTo>
                <a:lnTo>
                  <a:pt x="525537" y="88782"/>
                </a:lnTo>
                <a:lnTo>
                  <a:pt x="530837" y="87360"/>
                </a:lnTo>
                <a:lnTo>
                  <a:pt x="536503" y="87360"/>
                </a:lnTo>
                <a:lnTo>
                  <a:pt x="536006" y="85519"/>
                </a:lnTo>
                <a:lnTo>
                  <a:pt x="530389" y="69780"/>
                </a:lnTo>
                <a:close/>
              </a:path>
              <a:path w="1883409" h="488950">
                <a:moveTo>
                  <a:pt x="519524" y="71990"/>
                </a:moveTo>
                <a:lnTo>
                  <a:pt x="519648" y="72336"/>
                </a:lnTo>
                <a:lnTo>
                  <a:pt x="519524" y="71990"/>
                </a:lnTo>
                <a:close/>
              </a:path>
              <a:path w="1883409" h="488950">
                <a:moveTo>
                  <a:pt x="524562" y="69780"/>
                </a:moveTo>
                <a:lnTo>
                  <a:pt x="519393" y="71621"/>
                </a:lnTo>
                <a:lnTo>
                  <a:pt x="519524" y="71990"/>
                </a:lnTo>
                <a:lnTo>
                  <a:pt x="519707" y="72336"/>
                </a:lnTo>
                <a:lnTo>
                  <a:pt x="524562" y="69780"/>
                </a:lnTo>
                <a:close/>
              </a:path>
              <a:path w="1883409" h="488950">
                <a:moveTo>
                  <a:pt x="525231" y="59290"/>
                </a:moveTo>
                <a:lnTo>
                  <a:pt x="515521" y="64402"/>
                </a:lnTo>
                <a:lnTo>
                  <a:pt x="519524" y="71990"/>
                </a:lnTo>
                <a:lnTo>
                  <a:pt x="519393" y="71621"/>
                </a:lnTo>
                <a:lnTo>
                  <a:pt x="524562" y="69780"/>
                </a:lnTo>
                <a:lnTo>
                  <a:pt x="530389" y="69780"/>
                </a:lnTo>
                <a:lnTo>
                  <a:pt x="529644" y="67693"/>
                </a:lnTo>
                <a:lnTo>
                  <a:pt x="529417" y="67224"/>
                </a:lnTo>
                <a:lnTo>
                  <a:pt x="525231" y="59290"/>
                </a:lnTo>
                <a:close/>
              </a:path>
              <a:path w="1883409" h="488950">
                <a:moveTo>
                  <a:pt x="551255" y="144197"/>
                </a:moveTo>
                <a:lnTo>
                  <a:pt x="540599" y="146826"/>
                </a:lnTo>
                <a:lnTo>
                  <a:pt x="543230" y="157470"/>
                </a:lnTo>
                <a:lnTo>
                  <a:pt x="553887" y="154841"/>
                </a:lnTo>
                <a:lnTo>
                  <a:pt x="551255" y="144197"/>
                </a:lnTo>
                <a:close/>
              </a:path>
              <a:path w="1883409" h="488950">
                <a:moveTo>
                  <a:pt x="558097" y="171871"/>
                </a:moveTo>
                <a:lnTo>
                  <a:pt x="547441" y="174500"/>
                </a:lnTo>
                <a:lnTo>
                  <a:pt x="564283" y="242620"/>
                </a:lnTo>
                <a:lnTo>
                  <a:pt x="574940" y="239992"/>
                </a:lnTo>
                <a:lnTo>
                  <a:pt x="558097" y="171871"/>
                </a:lnTo>
                <a:close/>
              </a:path>
              <a:path w="1883409" h="488950">
                <a:moveTo>
                  <a:pt x="586854" y="283714"/>
                </a:moveTo>
                <a:lnTo>
                  <a:pt x="578226" y="287214"/>
                </a:lnTo>
                <a:lnTo>
                  <a:pt x="578570" y="288058"/>
                </a:lnTo>
                <a:lnTo>
                  <a:pt x="578926" y="288689"/>
                </a:lnTo>
                <a:lnTo>
                  <a:pt x="600111" y="308143"/>
                </a:lnTo>
                <a:lnTo>
                  <a:pt x="606966" y="306475"/>
                </a:lnTo>
                <a:lnTo>
                  <a:pt x="607677" y="306125"/>
                </a:lnTo>
                <a:lnTo>
                  <a:pt x="612126" y="302562"/>
                </a:lnTo>
                <a:lnTo>
                  <a:pt x="599858" y="302562"/>
                </a:lnTo>
                <a:lnTo>
                  <a:pt x="599435" y="300826"/>
                </a:lnTo>
                <a:lnTo>
                  <a:pt x="594838" y="300826"/>
                </a:lnTo>
                <a:lnTo>
                  <a:pt x="596499" y="296037"/>
                </a:lnTo>
                <a:lnTo>
                  <a:pt x="589819" y="296037"/>
                </a:lnTo>
                <a:lnTo>
                  <a:pt x="593610" y="292073"/>
                </a:lnTo>
                <a:lnTo>
                  <a:pt x="593829" y="292073"/>
                </a:lnTo>
                <a:lnTo>
                  <a:pt x="589966" y="285723"/>
                </a:lnTo>
                <a:lnTo>
                  <a:pt x="583544" y="285723"/>
                </a:lnTo>
                <a:lnTo>
                  <a:pt x="586854" y="283714"/>
                </a:lnTo>
                <a:close/>
              </a:path>
              <a:path w="1883409" h="488950">
                <a:moveTo>
                  <a:pt x="600128" y="296855"/>
                </a:moveTo>
                <a:lnTo>
                  <a:pt x="598559" y="297236"/>
                </a:lnTo>
                <a:lnTo>
                  <a:pt x="599858" y="302562"/>
                </a:lnTo>
                <a:lnTo>
                  <a:pt x="601654" y="297382"/>
                </a:lnTo>
                <a:lnTo>
                  <a:pt x="600128" y="296855"/>
                </a:lnTo>
                <a:close/>
              </a:path>
              <a:path w="1883409" h="488950">
                <a:moveTo>
                  <a:pt x="602395" y="296303"/>
                </a:moveTo>
                <a:lnTo>
                  <a:pt x="600128" y="296855"/>
                </a:lnTo>
                <a:lnTo>
                  <a:pt x="601654" y="297382"/>
                </a:lnTo>
                <a:lnTo>
                  <a:pt x="599858" y="302562"/>
                </a:lnTo>
                <a:lnTo>
                  <a:pt x="612126" y="302562"/>
                </a:lnTo>
                <a:lnTo>
                  <a:pt x="613651" y="301341"/>
                </a:lnTo>
                <a:lnTo>
                  <a:pt x="604878" y="301341"/>
                </a:lnTo>
                <a:lnTo>
                  <a:pt x="601445" y="297064"/>
                </a:lnTo>
                <a:lnTo>
                  <a:pt x="602395" y="296303"/>
                </a:lnTo>
                <a:close/>
              </a:path>
              <a:path w="1883409" h="488950">
                <a:moveTo>
                  <a:pt x="603579" y="296015"/>
                </a:moveTo>
                <a:lnTo>
                  <a:pt x="602395" y="296303"/>
                </a:lnTo>
                <a:lnTo>
                  <a:pt x="601445" y="297064"/>
                </a:lnTo>
                <a:lnTo>
                  <a:pt x="604878" y="301341"/>
                </a:lnTo>
                <a:lnTo>
                  <a:pt x="603579" y="296015"/>
                </a:lnTo>
                <a:close/>
              </a:path>
              <a:path w="1883409" h="488950">
                <a:moveTo>
                  <a:pt x="608097" y="296015"/>
                </a:moveTo>
                <a:lnTo>
                  <a:pt x="603579" y="296015"/>
                </a:lnTo>
                <a:lnTo>
                  <a:pt x="604878" y="301341"/>
                </a:lnTo>
                <a:lnTo>
                  <a:pt x="613651" y="301341"/>
                </a:lnTo>
                <a:lnTo>
                  <a:pt x="614050" y="300939"/>
                </a:lnTo>
                <a:lnTo>
                  <a:pt x="616680" y="297321"/>
                </a:lnTo>
                <a:lnTo>
                  <a:pt x="609898" y="297321"/>
                </a:lnTo>
                <a:lnTo>
                  <a:pt x="608097" y="296015"/>
                </a:lnTo>
                <a:close/>
              </a:path>
              <a:path w="1883409" h="488950">
                <a:moveTo>
                  <a:pt x="596634" y="295646"/>
                </a:moveTo>
                <a:lnTo>
                  <a:pt x="594838" y="300826"/>
                </a:lnTo>
                <a:lnTo>
                  <a:pt x="598621" y="296855"/>
                </a:lnTo>
                <a:lnTo>
                  <a:pt x="597765" y="296037"/>
                </a:lnTo>
                <a:lnTo>
                  <a:pt x="596634" y="295646"/>
                </a:lnTo>
                <a:close/>
              </a:path>
              <a:path w="1883409" h="488950">
                <a:moveTo>
                  <a:pt x="597765" y="296037"/>
                </a:moveTo>
                <a:lnTo>
                  <a:pt x="598630" y="296863"/>
                </a:lnTo>
                <a:lnTo>
                  <a:pt x="594838" y="300826"/>
                </a:lnTo>
                <a:lnTo>
                  <a:pt x="599435" y="300826"/>
                </a:lnTo>
                <a:lnTo>
                  <a:pt x="598559" y="297236"/>
                </a:lnTo>
                <a:lnTo>
                  <a:pt x="600128" y="296855"/>
                </a:lnTo>
                <a:lnTo>
                  <a:pt x="597765" y="296037"/>
                </a:lnTo>
                <a:close/>
              </a:path>
              <a:path w="1883409" h="488950">
                <a:moveTo>
                  <a:pt x="606465" y="293044"/>
                </a:moveTo>
                <a:lnTo>
                  <a:pt x="605889" y="293505"/>
                </a:lnTo>
                <a:lnTo>
                  <a:pt x="605457" y="294100"/>
                </a:lnTo>
                <a:lnTo>
                  <a:pt x="609898" y="297321"/>
                </a:lnTo>
                <a:lnTo>
                  <a:pt x="606465" y="293044"/>
                </a:lnTo>
                <a:close/>
              </a:path>
              <a:path w="1883409" h="488950">
                <a:moveTo>
                  <a:pt x="619789" y="293044"/>
                </a:moveTo>
                <a:lnTo>
                  <a:pt x="606465" y="293044"/>
                </a:lnTo>
                <a:lnTo>
                  <a:pt x="609898" y="297321"/>
                </a:lnTo>
                <a:lnTo>
                  <a:pt x="616680" y="297321"/>
                </a:lnTo>
                <a:lnTo>
                  <a:pt x="619789" y="293044"/>
                </a:lnTo>
                <a:close/>
              </a:path>
              <a:path w="1883409" h="488950">
                <a:moveTo>
                  <a:pt x="605889" y="293505"/>
                </a:moveTo>
                <a:lnTo>
                  <a:pt x="602395" y="296303"/>
                </a:lnTo>
                <a:lnTo>
                  <a:pt x="603579" y="296015"/>
                </a:lnTo>
                <a:lnTo>
                  <a:pt x="608097" y="296015"/>
                </a:lnTo>
                <a:lnTo>
                  <a:pt x="605457" y="294100"/>
                </a:lnTo>
                <a:lnTo>
                  <a:pt x="605889" y="293505"/>
                </a:lnTo>
                <a:close/>
              </a:path>
              <a:path w="1883409" h="488950">
                <a:moveTo>
                  <a:pt x="597355" y="295646"/>
                </a:moveTo>
                <a:lnTo>
                  <a:pt x="596634" y="295646"/>
                </a:lnTo>
                <a:lnTo>
                  <a:pt x="597765" y="296037"/>
                </a:lnTo>
                <a:lnTo>
                  <a:pt x="597355" y="295646"/>
                </a:lnTo>
                <a:close/>
              </a:path>
              <a:path w="1883409" h="488950">
                <a:moveTo>
                  <a:pt x="593610" y="292073"/>
                </a:moveTo>
                <a:lnTo>
                  <a:pt x="589819" y="296037"/>
                </a:lnTo>
                <a:lnTo>
                  <a:pt x="594509" y="293190"/>
                </a:lnTo>
                <a:lnTo>
                  <a:pt x="594133" y="292572"/>
                </a:lnTo>
                <a:lnTo>
                  <a:pt x="593610" y="292073"/>
                </a:lnTo>
                <a:close/>
              </a:path>
              <a:path w="1883409" h="488950">
                <a:moveTo>
                  <a:pt x="594133" y="292572"/>
                </a:moveTo>
                <a:lnTo>
                  <a:pt x="594509" y="293190"/>
                </a:lnTo>
                <a:lnTo>
                  <a:pt x="589819" y="296037"/>
                </a:lnTo>
                <a:lnTo>
                  <a:pt x="596499" y="296037"/>
                </a:lnTo>
                <a:lnTo>
                  <a:pt x="596634" y="295646"/>
                </a:lnTo>
                <a:lnTo>
                  <a:pt x="597355" y="295646"/>
                </a:lnTo>
                <a:lnTo>
                  <a:pt x="594133" y="292572"/>
                </a:lnTo>
                <a:close/>
              </a:path>
              <a:path w="1883409" h="488950">
                <a:moveTo>
                  <a:pt x="611470" y="285828"/>
                </a:moveTo>
                <a:lnTo>
                  <a:pt x="605889" y="293505"/>
                </a:lnTo>
                <a:lnTo>
                  <a:pt x="606465" y="293044"/>
                </a:lnTo>
                <a:lnTo>
                  <a:pt x="619789" y="293044"/>
                </a:lnTo>
                <a:lnTo>
                  <a:pt x="620788" y="291670"/>
                </a:lnTo>
                <a:lnTo>
                  <a:pt x="621075" y="291152"/>
                </a:lnTo>
                <a:lnTo>
                  <a:pt x="622314" y="288689"/>
                </a:lnTo>
                <a:lnTo>
                  <a:pt x="616172" y="288689"/>
                </a:lnTo>
                <a:lnTo>
                  <a:pt x="611269" y="286226"/>
                </a:lnTo>
                <a:lnTo>
                  <a:pt x="611470" y="285828"/>
                </a:lnTo>
                <a:close/>
              </a:path>
              <a:path w="1883409" h="488950">
                <a:moveTo>
                  <a:pt x="593829" y="292073"/>
                </a:moveTo>
                <a:lnTo>
                  <a:pt x="593610" y="292073"/>
                </a:lnTo>
                <a:lnTo>
                  <a:pt x="594133" y="292572"/>
                </a:lnTo>
                <a:lnTo>
                  <a:pt x="593829" y="292073"/>
                </a:lnTo>
                <a:close/>
              </a:path>
              <a:path w="1883409" h="488950">
                <a:moveTo>
                  <a:pt x="611731" y="285468"/>
                </a:moveTo>
                <a:lnTo>
                  <a:pt x="611470" y="285828"/>
                </a:lnTo>
                <a:lnTo>
                  <a:pt x="611269" y="286226"/>
                </a:lnTo>
                <a:lnTo>
                  <a:pt x="616172" y="288689"/>
                </a:lnTo>
                <a:lnTo>
                  <a:pt x="611731" y="285468"/>
                </a:lnTo>
                <a:close/>
              </a:path>
              <a:path w="1883409" h="488950">
                <a:moveTo>
                  <a:pt x="623934" y="285468"/>
                </a:moveTo>
                <a:lnTo>
                  <a:pt x="611731" y="285468"/>
                </a:lnTo>
                <a:lnTo>
                  <a:pt x="616172" y="288689"/>
                </a:lnTo>
                <a:lnTo>
                  <a:pt x="622314" y="288689"/>
                </a:lnTo>
                <a:lnTo>
                  <a:pt x="623934" y="285468"/>
                </a:lnTo>
                <a:close/>
              </a:path>
              <a:path w="1883409" h="488950">
                <a:moveTo>
                  <a:pt x="618679" y="271511"/>
                </a:moveTo>
                <a:lnTo>
                  <a:pt x="611470" y="285828"/>
                </a:lnTo>
                <a:lnTo>
                  <a:pt x="611731" y="285468"/>
                </a:lnTo>
                <a:lnTo>
                  <a:pt x="623934" y="285468"/>
                </a:lnTo>
                <a:lnTo>
                  <a:pt x="628757" y="275880"/>
                </a:lnTo>
                <a:lnTo>
                  <a:pt x="629586" y="273737"/>
                </a:lnTo>
                <a:lnTo>
                  <a:pt x="623702" y="273737"/>
                </a:lnTo>
                <a:lnTo>
                  <a:pt x="618583" y="271760"/>
                </a:lnTo>
                <a:lnTo>
                  <a:pt x="618679" y="271511"/>
                </a:lnTo>
                <a:close/>
              </a:path>
              <a:path w="1883409" h="488950">
                <a:moveTo>
                  <a:pt x="588370" y="283099"/>
                </a:moveTo>
                <a:lnTo>
                  <a:pt x="586854" y="283714"/>
                </a:lnTo>
                <a:lnTo>
                  <a:pt x="583544" y="285723"/>
                </a:lnTo>
                <a:lnTo>
                  <a:pt x="588629" y="283661"/>
                </a:lnTo>
                <a:lnTo>
                  <a:pt x="588463" y="283252"/>
                </a:lnTo>
                <a:lnTo>
                  <a:pt x="588370" y="283099"/>
                </a:lnTo>
                <a:close/>
              </a:path>
              <a:path w="1883409" h="488950">
                <a:moveTo>
                  <a:pt x="588463" y="283252"/>
                </a:moveTo>
                <a:lnTo>
                  <a:pt x="588629" y="283661"/>
                </a:lnTo>
                <a:lnTo>
                  <a:pt x="583544" y="285723"/>
                </a:lnTo>
                <a:lnTo>
                  <a:pt x="589966" y="285723"/>
                </a:lnTo>
                <a:lnTo>
                  <a:pt x="588463" y="283252"/>
                </a:lnTo>
                <a:close/>
              </a:path>
              <a:path w="1883409" h="488950">
                <a:moveTo>
                  <a:pt x="588234" y="282877"/>
                </a:moveTo>
                <a:lnTo>
                  <a:pt x="586854" y="283714"/>
                </a:lnTo>
                <a:lnTo>
                  <a:pt x="588370" y="283099"/>
                </a:lnTo>
                <a:lnTo>
                  <a:pt x="588234" y="282877"/>
                </a:lnTo>
                <a:close/>
              </a:path>
              <a:path w="1883409" h="488950">
                <a:moveTo>
                  <a:pt x="618799" y="271274"/>
                </a:moveTo>
                <a:lnTo>
                  <a:pt x="618679" y="271511"/>
                </a:lnTo>
                <a:lnTo>
                  <a:pt x="618583" y="271760"/>
                </a:lnTo>
                <a:lnTo>
                  <a:pt x="623702" y="273737"/>
                </a:lnTo>
                <a:lnTo>
                  <a:pt x="618799" y="271274"/>
                </a:lnTo>
                <a:close/>
              </a:path>
              <a:path w="1883409" h="488950">
                <a:moveTo>
                  <a:pt x="630540" y="271274"/>
                </a:moveTo>
                <a:lnTo>
                  <a:pt x="618799" y="271274"/>
                </a:lnTo>
                <a:lnTo>
                  <a:pt x="623702" y="273737"/>
                </a:lnTo>
                <a:lnTo>
                  <a:pt x="629586" y="273737"/>
                </a:lnTo>
                <a:lnTo>
                  <a:pt x="630540" y="271274"/>
                </a:lnTo>
                <a:close/>
              </a:path>
              <a:path w="1883409" h="488950">
                <a:moveTo>
                  <a:pt x="620839" y="265931"/>
                </a:moveTo>
                <a:lnTo>
                  <a:pt x="618679" y="271511"/>
                </a:lnTo>
                <a:lnTo>
                  <a:pt x="618799" y="271274"/>
                </a:lnTo>
                <a:lnTo>
                  <a:pt x="630540" y="271274"/>
                </a:lnTo>
                <a:lnTo>
                  <a:pt x="631077" y="269885"/>
                </a:lnTo>
                <a:lnTo>
                  <a:pt x="620839" y="265931"/>
                </a:lnTo>
                <a:close/>
              </a:path>
              <a:path w="1883409" h="488950">
                <a:moveTo>
                  <a:pt x="579150" y="257022"/>
                </a:moveTo>
                <a:lnTo>
                  <a:pt x="568494" y="259650"/>
                </a:lnTo>
                <a:lnTo>
                  <a:pt x="570749" y="268773"/>
                </a:lnTo>
                <a:lnTo>
                  <a:pt x="570930" y="269266"/>
                </a:lnTo>
                <a:lnTo>
                  <a:pt x="571619" y="270961"/>
                </a:lnTo>
                <a:lnTo>
                  <a:pt x="580882" y="267204"/>
                </a:lnTo>
                <a:lnTo>
                  <a:pt x="576014" y="267204"/>
                </a:lnTo>
                <a:lnTo>
                  <a:pt x="581099" y="265141"/>
                </a:lnTo>
                <a:lnTo>
                  <a:pt x="579150" y="257022"/>
                </a:lnTo>
                <a:close/>
              </a:path>
              <a:path w="1883409" h="488950">
                <a:moveTo>
                  <a:pt x="581099" y="265141"/>
                </a:moveTo>
                <a:lnTo>
                  <a:pt x="576014" y="267204"/>
                </a:lnTo>
                <a:lnTo>
                  <a:pt x="581343" y="265890"/>
                </a:lnTo>
                <a:lnTo>
                  <a:pt x="581248" y="265507"/>
                </a:lnTo>
                <a:lnTo>
                  <a:pt x="581099" y="265141"/>
                </a:lnTo>
                <a:close/>
              </a:path>
              <a:path w="1883409" h="488950">
                <a:moveTo>
                  <a:pt x="581248" y="265507"/>
                </a:moveTo>
                <a:lnTo>
                  <a:pt x="581343" y="265890"/>
                </a:lnTo>
                <a:lnTo>
                  <a:pt x="576014" y="267204"/>
                </a:lnTo>
                <a:lnTo>
                  <a:pt x="580882" y="267204"/>
                </a:lnTo>
                <a:lnTo>
                  <a:pt x="581788" y="266836"/>
                </a:lnTo>
                <a:lnTo>
                  <a:pt x="581248" y="265507"/>
                </a:lnTo>
                <a:close/>
              </a:path>
              <a:path w="1883409" h="488950">
                <a:moveTo>
                  <a:pt x="581158" y="265141"/>
                </a:moveTo>
                <a:lnTo>
                  <a:pt x="581248" y="265507"/>
                </a:lnTo>
                <a:lnTo>
                  <a:pt x="581158" y="265141"/>
                </a:lnTo>
                <a:close/>
              </a:path>
              <a:path w="1883409" h="488950">
                <a:moveTo>
                  <a:pt x="628597" y="245891"/>
                </a:moveTo>
                <a:lnTo>
                  <a:pt x="627173" y="249570"/>
                </a:lnTo>
                <a:lnTo>
                  <a:pt x="637411" y="253524"/>
                </a:lnTo>
                <a:lnTo>
                  <a:pt x="638937" y="249570"/>
                </a:lnTo>
                <a:lnTo>
                  <a:pt x="639568" y="247802"/>
                </a:lnTo>
                <a:lnTo>
                  <a:pt x="633741" y="247802"/>
                </a:lnTo>
                <a:lnTo>
                  <a:pt x="628572" y="245961"/>
                </a:lnTo>
                <a:close/>
              </a:path>
              <a:path w="1883409" h="488950">
                <a:moveTo>
                  <a:pt x="628622" y="245825"/>
                </a:moveTo>
                <a:lnTo>
                  <a:pt x="628572" y="245961"/>
                </a:lnTo>
                <a:lnTo>
                  <a:pt x="633741" y="247802"/>
                </a:lnTo>
                <a:lnTo>
                  <a:pt x="628622" y="245825"/>
                </a:lnTo>
                <a:close/>
              </a:path>
              <a:path w="1883409" h="488950">
                <a:moveTo>
                  <a:pt x="640274" y="245825"/>
                </a:moveTo>
                <a:lnTo>
                  <a:pt x="628622" y="245825"/>
                </a:lnTo>
                <a:lnTo>
                  <a:pt x="633741" y="247802"/>
                </a:lnTo>
                <a:lnTo>
                  <a:pt x="639568" y="247802"/>
                </a:lnTo>
                <a:lnTo>
                  <a:pt x="640274" y="245825"/>
                </a:lnTo>
                <a:close/>
              </a:path>
              <a:path w="1883409" h="488950">
                <a:moveTo>
                  <a:pt x="630909" y="239416"/>
                </a:moveTo>
                <a:lnTo>
                  <a:pt x="628597" y="245891"/>
                </a:lnTo>
                <a:lnTo>
                  <a:pt x="640274" y="245825"/>
                </a:lnTo>
                <a:lnTo>
                  <a:pt x="641248" y="243099"/>
                </a:lnTo>
                <a:lnTo>
                  <a:pt x="630909" y="239416"/>
                </a:lnTo>
                <a:close/>
              </a:path>
              <a:path w="1883409" h="488950">
                <a:moveTo>
                  <a:pt x="660408" y="156804"/>
                </a:moveTo>
                <a:lnTo>
                  <a:pt x="636809" y="222893"/>
                </a:lnTo>
                <a:lnTo>
                  <a:pt x="647147" y="226576"/>
                </a:lnTo>
                <a:lnTo>
                  <a:pt x="670746" y="160487"/>
                </a:lnTo>
                <a:lnTo>
                  <a:pt x="660408" y="156804"/>
                </a:lnTo>
                <a:close/>
              </a:path>
              <a:path w="1883409" h="488950">
                <a:moveTo>
                  <a:pt x="671938" y="129597"/>
                </a:moveTo>
                <a:lnTo>
                  <a:pt x="667775" y="136293"/>
                </a:lnTo>
                <a:lnTo>
                  <a:pt x="667606" y="136643"/>
                </a:lnTo>
                <a:lnTo>
                  <a:pt x="666307" y="140282"/>
                </a:lnTo>
                <a:lnTo>
                  <a:pt x="676646" y="143965"/>
                </a:lnTo>
                <a:lnTo>
                  <a:pt x="677439" y="141744"/>
                </a:lnTo>
                <a:lnTo>
                  <a:pt x="677307" y="141744"/>
                </a:lnTo>
                <a:lnTo>
                  <a:pt x="672644" y="138853"/>
                </a:lnTo>
                <a:lnTo>
                  <a:pt x="679104" y="138853"/>
                </a:lnTo>
                <a:lnTo>
                  <a:pt x="681263" y="135380"/>
                </a:lnTo>
                <a:lnTo>
                  <a:pt x="671938" y="129597"/>
                </a:lnTo>
                <a:close/>
              </a:path>
              <a:path w="1883409" h="488950">
                <a:moveTo>
                  <a:pt x="672644" y="138853"/>
                </a:moveTo>
                <a:lnTo>
                  <a:pt x="677307" y="141744"/>
                </a:lnTo>
                <a:lnTo>
                  <a:pt x="677617" y="141246"/>
                </a:lnTo>
                <a:lnTo>
                  <a:pt x="677814" y="140694"/>
                </a:lnTo>
                <a:lnTo>
                  <a:pt x="672644" y="138853"/>
                </a:lnTo>
                <a:close/>
              </a:path>
              <a:path w="1883409" h="488950">
                <a:moveTo>
                  <a:pt x="677617" y="141246"/>
                </a:moveTo>
                <a:lnTo>
                  <a:pt x="677307" y="141744"/>
                </a:lnTo>
                <a:lnTo>
                  <a:pt x="677439" y="141744"/>
                </a:lnTo>
                <a:lnTo>
                  <a:pt x="677617" y="141246"/>
                </a:lnTo>
                <a:close/>
              </a:path>
              <a:path w="1883409" h="488950">
                <a:moveTo>
                  <a:pt x="679104" y="138853"/>
                </a:moveTo>
                <a:lnTo>
                  <a:pt x="672644" y="138853"/>
                </a:lnTo>
                <a:lnTo>
                  <a:pt x="677814" y="140694"/>
                </a:lnTo>
                <a:lnTo>
                  <a:pt x="677617" y="141246"/>
                </a:lnTo>
                <a:lnTo>
                  <a:pt x="679104" y="138853"/>
                </a:lnTo>
                <a:close/>
              </a:path>
              <a:path w="1883409" h="488950">
                <a:moveTo>
                  <a:pt x="731233" y="168668"/>
                </a:moveTo>
                <a:lnTo>
                  <a:pt x="725352" y="168668"/>
                </a:lnTo>
                <a:lnTo>
                  <a:pt x="720279" y="170761"/>
                </a:lnTo>
                <a:lnTo>
                  <a:pt x="721671" y="174373"/>
                </a:lnTo>
                <a:lnTo>
                  <a:pt x="731913" y="170430"/>
                </a:lnTo>
                <a:lnTo>
                  <a:pt x="731233" y="168668"/>
                </a:lnTo>
                <a:close/>
              </a:path>
              <a:path w="1883409" h="488950">
                <a:moveTo>
                  <a:pt x="720254" y="170701"/>
                </a:moveTo>
                <a:close/>
              </a:path>
              <a:path w="1883409" h="488950">
                <a:moveTo>
                  <a:pt x="725352" y="168668"/>
                </a:moveTo>
                <a:lnTo>
                  <a:pt x="720231" y="170639"/>
                </a:lnTo>
                <a:lnTo>
                  <a:pt x="725352" y="168668"/>
                </a:lnTo>
                <a:close/>
              </a:path>
              <a:path w="1883409" h="488950">
                <a:moveTo>
                  <a:pt x="721240" y="144397"/>
                </a:moveTo>
                <a:lnTo>
                  <a:pt x="715312" y="144397"/>
                </a:lnTo>
                <a:lnTo>
                  <a:pt x="710498" y="147029"/>
                </a:lnTo>
                <a:lnTo>
                  <a:pt x="720254" y="170701"/>
                </a:lnTo>
                <a:lnTo>
                  <a:pt x="725352" y="168668"/>
                </a:lnTo>
                <a:lnTo>
                  <a:pt x="731233" y="168668"/>
                </a:lnTo>
                <a:lnTo>
                  <a:pt x="730424" y="166575"/>
                </a:lnTo>
                <a:lnTo>
                  <a:pt x="721240" y="144397"/>
                </a:lnTo>
                <a:close/>
              </a:path>
              <a:path w="1883409" h="488950">
                <a:moveTo>
                  <a:pt x="710354" y="146767"/>
                </a:moveTo>
                <a:lnTo>
                  <a:pt x="710463" y="147029"/>
                </a:lnTo>
                <a:lnTo>
                  <a:pt x="710354" y="146767"/>
                </a:lnTo>
                <a:close/>
              </a:path>
              <a:path w="1883409" h="488950">
                <a:moveTo>
                  <a:pt x="715312" y="144397"/>
                </a:moveTo>
                <a:lnTo>
                  <a:pt x="710240" y="146490"/>
                </a:lnTo>
                <a:lnTo>
                  <a:pt x="710354" y="146767"/>
                </a:lnTo>
                <a:lnTo>
                  <a:pt x="710498" y="147029"/>
                </a:lnTo>
                <a:lnTo>
                  <a:pt x="715312" y="144397"/>
                </a:lnTo>
                <a:close/>
              </a:path>
              <a:path w="1883409" h="488950">
                <a:moveTo>
                  <a:pt x="714039" y="130656"/>
                </a:moveTo>
                <a:lnTo>
                  <a:pt x="707783" y="130656"/>
                </a:lnTo>
                <a:lnTo>
                  <a:pt x="703534" y="134126"/>
                </a:lnTo>
                <a:lnTo>
                  <a:pt x="710354" y="146767"/>
                </a:lnTo>
                <a:lnTo>
                  <a:pt x="710240" y="146490"/>
                </a:lnTo>
                <a:lnTo>
                  <a:pt x="715312" y="144397"/>
                </a:lnTo>
                <a:lnTo>
                  <a:pt x="721240" y="144397"/>
                </a:lnTo>
                <a:lnTo>
                  <a:pt x="720222" y="141940"/>
                </a:lnTo>
                <a:lnTo>
                  <a:pt x="714039" y="130656"/>
                </a:lnTo>
                <a:close/>
              </a:path>
              <a:path w="1883409" h="488950">
                <a:moveTo>
                  <a:pt x="703212" y="133733"/>
                </a:moveTo>
                <a:lnTo>
                  <a:pt x="703428" y="134126"/>
                </a:lnTo>
                <a:lnTo>
                  <a:pt x="703212" y="133733"/>
                </a:lnTo>
                <a:close/>
              </a:path>
              <a:path w="1883409" h="488950">
                <a:moveTo>
                  <a:pt x="707783" y="130656"/>
                </a:moveTo>
                <a:lnTo>
                  <a:pt x="702968" y="133288"/>
                </a:lnTo>
                <a:lnTo>
                  <a:pt x="703212" y="133733"/>
                </a:lnTo>
                <a:lnTo>
                  <a:pt x="703534" y="134126"/>
                </a:lnTo>
                <a:lnTo>
                  <a:pt x="707783" y="130656"/>
                </a:lnTo>
                <a:close/>
              </a:path>
              <a:path w="1883409" h="488950">
                <a:moveTo>
                  <a:pt x="697777" y="127095"/>
                </a:moveTo>
                <a:lnTo>
                  <a:pt x="703212" y="133733"/>
                </a:lnTo>
                <a:lnTo>
                  <a:pt x="702968" y="133288"/>
                </a:lnTo>
                <a:lnTo>
                  <a:pt x="707783" y="130656"/>
                </a:lnTo>
                <a:lnTo>
                  <a:pt x="714039" y="130656"/>
                </a:lnTo>
                <a:lnTo>
                  <a:pt x="712434" y="127727"/>
                </a:lnTo>
                <a:lnTo>
                  <a:pt x="712314" y="127549"/>
                </a:lnTo>
                <a:lnTo>
                  <a:pt x="698457" y="127549"/>
                </a:lnTo>
                <a:lnTo>
                  <a:pt x="697777" y="127095"/>
                </a:lnTo>
                <a:close/>
              </a:path>
              <a:path w="1883409" h="488950">
                <a:moveTo>
                  <a:pt x="701508" y="122992"/>
                </a:moveTo>
                <a:lnTo>
                  <a:pt x="697259" y="126462"/>
                </a:lnTo>
                <a:lnTo>
                  <a:pt x="697777" y="127095"/>
                </a:lnTo>
                <a:lnTo>
                  <a:pt x="698457" y="127549"/>
                </a:lnTo>
                <a:lnTo>
                  <a:pt x="701508" y="122992"/>
                </a:lnTo>
                <a:close/>
              </a:path>
              <a:path w="1883409" h="488950">
                <a:moveTo>
                  <a:pt x="708597" y="122992"/>
                </a:moveTo>
                <a:lnTo>
                  <a:pt x="701508" y="122992"/>
                </a:lnTo>
                <a:lnTo>
                  <a:pt x="698457" y="127549"/>
                </a:lnTo>
                <a:lnTo>
                  <a:pt x="712314" y="127549"/>
                </a:lnTo>
                <a:lnTo>
                  <a:pt x="708597" y="122992"/>
                </a:lnTo>
                <a:close/>
              </a:path>
              <a:path w="1883409" h="488950">
                <a:moveTo>
                  <a:pt x="694458" y="124878"/>
                </a:moveTo>
                <a:lnTo>
                  <a:pt x="697777" y="127095"/>
                </a:lnTo>
                <a:lnTo>
                  <a:pt x="697259" y="126462"/>
                </a:lnTo>
                <a:lnTo>
                  <a:pt x="698976" y="125060"/>
                </a:lnTo>
                <a:lnTo>
                  <a:pt x="695672" y="125060"/>
                </a:lnTo>
                <a:lnTo>
                  <a:pt x="694458" y="124878"/>
                </a:lnTo>
                <a:close/>
              </a:path>
              <a:path w="1883409" h="488950">
                <a:moveTo>
                  <a:pt x="691345" y="113324"/>
                </a:moveTo>
                <a:lnTo>
                  <a:pt x="690431" y="113420"/>
                </a:lnTo>
                <a:lnTo>
                  <a:pt x="686506" y="114889"/>
                </a:lnTo>
                <a:lnTo>
                  <a:pt x="690359" y="125155"/>
                </a:lnTo>
                <a:lnTo>
                  <a:pt x="692061" y="124518"/>
                </a:lnTo>
                <a:lnTo>
                  <a:pt x="690653" y="124307"/>
                </a:lnTo>
                <a:lnTo>
                  <a:pt x="691468" y="118886"/>
                </a:lnTo>
                <a:lnTo>
                  <a:pt x="705175" y="118886"/>
                </a:lnTo>
                <a:lnTo>
                  <a:pt x="705012" y="118738"/>
                </a:lnTo>
                <a:lnTo>
                  <a:pt x="698858" y="114628"/>
                </a:lnTo>
                <a:lnTo>
                  <a:pt x="698113" y="114340"/>
                </a:lnTo>
                <a:lnTo>
                  <a:pt x="691345" y="113324"/>
                </a:lnTo>
                <a:close/>
              </a:path>
              <a:path w="1883409" h="488950">
                <a:moveTo>
                  <a:pt x="696488" y="119639"/>
                </a:moveTo>
                <a:lnTo>
                  <a:pt x="693437" y="124196"/>
                </a:lnTo>
                <a:lnTo>
                  <a:pt x="694458" y="124878"/>
                </a:lnTo>
                <a:lnTo>
                  <a:pt x="695672" y="125060"/>
                </a:lnTo>
                <a:lnTo>
                  <a:pt x="696488" y="119639"/>
                </a:lnTo>
                <a:close/>
              </a:path>
              <a:path w="1883409" h="488950">
                <a:moveTo>
                  <a:pt x="705852" y="119639"/>
                </a:moveTo>
                <a:lnTo>
                  <a:pt x="696488" y="119639"/>
                </a:lnTo>
                <a:lnTo>
                  <a:pt x="695672" y="125060"/>
                </a:lnTo>
                <a:lnTo>
                  <a:pt x="698976" y="125060"/>
                </a:lnTo>
                <a:lnTo>
                  <a:pt x="701508" y="122992"/>
                </a:lnTo>
                <a:lnTo>
                  <a:pt x="708597" y="122992"/>
                </a:lnTo>
                <a:lnTo>
                  <a:pt x="705852" y="119639"/>
                </a:lnTo>
                <a:close/>
              </a:path>
              <a:path w="1883409" h="488950">
                <a:moveTo>
                  <a:pt x="705175" y="118886"/>
                </a:moveTo>
                <a:lnTo>
                  <a:pt x="691468" y="118886"/>
                </a:lnTo>
                <a:lnTo>
                  <a:pt x="693395" y="124019"/>
                </a:lnTo>
                <a:lnTo>
                  <a:pt x="692061" y="124518"/>
                </a:lnTo>
                <a:lnTo>
                  <a:pt x="694458" y="124878"/>
                </a:lnTo>
                <a:lnTo>
                  <a:pt x="693437" y="124196"/>
                </a:lnTo>
                <a:lnTo>
                  <a:pt x="696488" y="119639"/>
                </a:lnTo>
                <a:lnTo>
                  <a:pt x="705852" y="119639"/>
                </a:lnTo>
                <a:lnTo>
                  <a:pt x="705411" y="119100"/>
                </a:lnTo>
                <a:lnTo>
                  <a:pt x="705175" y="118886"/>
                </a:lnTo>
                <a:close/>
              </a:path>
              <a:path w="1883409" h="488950">
                <a:moveTo>
                  <a:pt x="691468" y="118886"/>
                </a:moveTo>
                <a:lnTo>
                  <a:pt x="690653" y="124307"/>
                </a:lnTo>
                <a:lnTo>
                  <a:pt x="692061" y="124518"/>
                </a:lnTo>
                <a:lnTo>
                  <a:pt x="693395" y="124019"/>
                </a:lnTo>
                <a:lnTo>
                  <a:pt x="691468" y="118886"/>
                </a:lnTo>
                <a:close/>
              </a:path>
              <a:path w="1883409" h="488950">
                <a:moveTo>
                  <a:pt x="738229" y="186798"/>
                </a:moveTo>
                <a:lnTo>
                  <a:pt x="727987" y="190741"/>
                </a:lnTo>
                <a:lnTo>
                  <a:pt x="731934" y="200971"/>
                </a:lnTo>
                <a:lnTo>
                  <a:pt x="742176" y="197028"/>
                </a:lnTo>
                <a:lnTo>
                  <a:pt x="738229" y="186798"/>
                </a:lnTo>
                <a:close/>
              </a:path>
              <a:path w="1883409" h="488950">
                <a:moveTo>
                  <a:pt x="748491" y="213397"/>
                </a:moveTo>
                <a:lnTo>
                  <a:pt x="753000" y="255569"/>
                </a:lnTo>
                <a:lnTo>
                  <a:pt x="776325" y="276906"/>
                </a:lnTo>
                <a:lnTo>
                  <a:pt x="777266" y="276906"/>
                </a:lnTo>
                <a:lnTo>
                  <a:pt x="780582" y="276039"/>
                </a:lnTo>
                <a:lnTo>
                  <a:pt x="779357" y="271360"/>
                </a:lnTo>
                <a:lnTo>
                  <a:pt x="776804" y="271360"/>
                </a:lnTo>
                <a:lnTo>
                  <a:pt x="776454" y="270025"/>
                </a:lnTo>
                <a:lnTo>
                  <a:pt x="771784" y="270025"/>
                </a:lnTo>
                <a:lnTo>
                  <a:pt x="773197" y="264728"/>
                </a:lnTo>
                <a:lnTo>
                  <a:pt x="774025" y="264728"/>
                </a:lnTo>
                <a:lnTo>
                  <a:pt x="765510" y="264673"/>
                </a:lnTo>
                <a:lnTo>
                  <a:pt x="769073" y="260504"/>
                </a:lnTo>
                <a:lnTo>
                  <a:pt x="769334" y="260504"/>
                </a:lnTo>
                <a:lnTo>
                  <a:pt x="764548" y="253232"/>
                </a:lnTo>
                <a:lnTo>
                  <a:pt x="757980" y="253232"/>
                </a:lnTo>
                <a:lnTo>
                  <a:pt x="762566" y="250221"/>
                </a:lnTo>
                <a:lnTo>
                  <a:pt x="762700" y="250221"/>
                </a:lnTo>
                <a:lnTo>
                  <a:pt x="748491" y="213397"/>
                </a:lnTo>
                <a:close/>
              </a:path>
              <a:path w="1883409" h="488950">
                <a:moveTo>
                  <a:pt x="776816" y="265691"/>
                </a:moveTo>
                <a:lnTo>
                  <a:pt x="775661" y="265993"/>
                </a:lnTo>
                <a:lnTo>
                  <a:pt x="775539" y="266530"/>
                </a:lnTo>
                <a:lnTo>
                  <a:pt x="776804" y="271360"/>
                </a:lnTo>
                <a:lnTo>
                  <a:pt x="778092" y="266530"/>
                </a:lnTo>
                <a:lnTo>
                  <a:pt x="777951" y="265993"/>
                </a:lnTo>
                <a:lnTo>
                  <a:pt x="776816" y="265691"/>
                </a:lnTo>
                <a:close/>
              </a:path>
              <a:path w="1883409" h="488950">
                <a:moveTo>
                  <a:pt x="778092" y="266530"/>
                </a:moveTo>
                <a:lnTo>
                  <a:pt x="776804" y="271360"/>
                </a:lnTo>
                <a:lnTo>
                  <a:pt x="779357" y="271360"/>
                </a:lnTo>
                <a:lnTo>
                  <a:pt x="778092" y="266530"/>
                </a:lnTo>
                <a:close/>
              </a:path>
              <a:path w="1883409" h="488950">
                <a:moveTo>
                  <a:pt x="773197" y="264728"/>
                </a:moveTo>
                <a:lnTo>
                  <a:pt x="771784" y="270025"/>
                </a:lnTo>
                <a:lnTo>
                  <a:pt x="775348" y="265856"/>
                </a:lnTo>
                <a:lnTo>
                  <a:pt x="774401" y="265048"/>
                </a:lnTo>
                <a:lnTo>
                  <a:pt x="773197" y="264728"/>
                </a:lnTo>
                <a:close/>
              </a:path>
              <a:path w="1883409" h="488950">
                <a:moveTo>
                  <a:pt x="774401" y="265048"/>
                </a:moveTo>
                <a:lnTo>
                  <a:pt x="775154" y="265691"/>
                </a:lnTo>
                <a:lnTo>
                  <a:pt x="775232" y="265993"/>
                </a:lnTo>
                <a:lnTo>
                  <a:pt x="771784" y="270025"/>
                </a:lnTo>
                <a:lnTo>
                  <a:pt x="776454" y="270025"/>
                </a:lnTo>
                <a:lnTo>
                  <a:pt x="775415" y="266057"/>
                </a:lnTo>
                <a:lnTo>
                  <a:pt x="776816" y="265691"/>
                </a:lnTo>
                <a:lnTo>
                  <a:pt x="774401" y="265048"/>
                </a:lnTo>
                <a:close/>
              </a:path>
              <a:path w="1883409" h="488950">
                <a:moveTo>
                  <a:pt x="777951" y="265993"/>
                </a:moveTo>
                <a:lnTo>
                  <a:pt x="778092" y="266530"/>
                </a:lnTo>
                <a:lnTo>
                  <a:pt x="778193" y="266057"/>
                </a:lnTo>
                <a:lnTo>
                  <a:pt x="777951" y="265993"/>
                </a:lnTo>
                <a:close/>
              </a:path>
              <a:path w="1883409" h="488950">
                <a:moveTo>
                  <a:pt x="777804" y="265433"/>
                </a:moveTo>
                <a:lnTo>
                  <a:pt x="776816" y="265691"/>
                </a:lnTo>
                <a:lnTo>
                  <a:pt x="777951" y="265993"/>
                </a:lnTo>
                <a:lnTo>
                  <a:pt x="777804" y="265433"/>
                </a:lnTo>
                <a:close/>
              </a:path>
              <a:path w="1883409" h="488950">
                <a:moveTo>
                  <a:pt x="774025" y="264728"/>
                </a:moveTo>
                <a:lnTo>
                  <a:pt x="773197" y="264728"/>
                </a:lnTo>
                <a:lnTo>
                  <a:pt x="774401" y="265048"/>
                </a:lnTo>
                <a:lnTo>
                  <a:pt x="774025" y="264728"/>
                </a:lnTo>
                <a:close/>
              </a:path>
              <a:path w="1883409" h="488950">
                <a:moveTo>
                  <a:pt x="769073" y="260504"/>
                </a:moveTo>
                <a:lnTo>
                  <a:pt x="765510" y="264673"/>
                </a:lnTo>
                <a:lnTo>
                  <a:pt x="770096" y="261662"/>
                </a:lnTo>
                <a:lnTo>
                  <a:pt x="769667" y="261011"/>
                </a:lnTo>
                <a:lnTo>
                  <a:pt x="769073" y="260504"/>
                </a:lnTo>
                <a:close/>
              </a:path>
              <a:path w="1883409" h="488950">
                <a:moveTo>
                  <a:pt x="769667" y="261011"/>
                </a:moveTo>
                <a:lnTo>
                  <a:pt x="770096" y="261662"/>
                </a:lnTo>
                <a:lnTo>
                  <a:pt x="765510" y="264673"/>
                </a:lnTo>
                <a:lnTo>
                  <a:pt x="773961" y="264673"/>
                </a:lnTo>
                <a:lnTo>
                  <a:pt x="769667" y="261011"/>
                </a:lnTo>
                <a:close/>
              </a:path>
              <a:path w="1883409" h="488950">
                <a:moveTo>
                  <a:pt x="769334" y="260504"/>
                </a:moveTo>
                <a:lnTo>
                  <a:pt x="769073" y="260504"/>
                </a:lnTo>
                <a:lnTo>
                  <a:pt x="769667" y="261011"/>
                </a:lnTo>
                <a:lnTo>
                  <a:pt x="769334" y="260504"/>
                </a:lnTo>
                <a:close/>
              </a:path>
              <a:path w="1883409" h="488950">
                <a:moveTo>
                  <a:pt x="762566" y="250221"/>
                </a:moveTo>
                <a:lnTo>
                  <a:pt x="757980" y="253232"/>
                </a:lnTo>
                <a:lnTo>
                  <a:pt x="763101" y="251260"/>
                </a:lnTo>
                <a:lnTo>
                  <a:pt x="762889" y="250712"/>
                </a:lnTo>
                <a:lnTo>
                  <a:pt x="762566" y="250221"/>
                </a:lnTo>
                <a:close/>
              </a:path>
              <a:path w="1883409" h="488950">
                <a:moveTo>
                  <a:pt x="762889" y="250712"/>
                </a:moveTo>
                <a:lnTo>
                  <a:pt x="763101" y="251260"/>
                </a:lnTo>
                <a:lnTo>
                  <a:pt x="757980" y="253232"/>
                </a:lnTo>
                <a:lnTo>
                  <a:pt x="764548" y="253232"/>
                </a:lnTo>
                <a:lnTo>
                  <a:pt x="762889" y="250712"/>
                </a:lnTo>
                <a:close/>
              </a:path>
              <a:path w="1883409" h="488950">
                <a:moveTo>
                  <a:pt x="762700" y="250221"/>
                </a:moveTo>
                <a:lnTo>
                  <a:pt x="762566" y="250221"/>
                </a:lnTo>
                <a:lnTo>
                  <a:pt x="762889" y="250712"/>
                </a:lnTo>
                <a:lnTo>
                  <a:pt x="762700" y="250221"/>
                </a:lnTo>
                <a:close/>
              </a:path>
              <a:path w="1883409" h="488950">
                <a:moveTo>
                  <a:pt x="788490" y="255055"/>
                </a:moveTo>
                <a:lnTo>
                  <a:pt x="787680" y="256105"/>
                </a:lnTo>
                <a:lnTo>
                  <a:pt x="796378" y="262793"/>
                </a:lnTo>
                <a:lnTo>
                  <a:pt x="797653" y="261138"/>
                </a:lnTo>
                <a:lnTo>
                  <a:pt x="797818" y="260883"/>
                </a:lnTo>
                <a:lnTo>
                  <a:pt x="799337" y="258036"/>
                </a:lnTo>
                <a:lnTo>
                  <a:pt x="793118" y="258036"/>
                </a:lnTo>
                <a:lnTo>
                  <a:pt x="788274" y="255459"/>
                </a:lnTo>
                <a:lnTo>
                  <a:pt x="788490" y="255055"/>
                </a:lnTo>
                <a:close/>
              </a:path>
              <a:path w="1883409" h="488950">
                <a:moveTo>
                  <a:pt x="788769" y="254692"/>
                </a:moveTo>
                <a:lnTo>
                  <a:pt x="788490" y="255055"/>
                </a:lnTo>
                <a:lnTo>
                  <a:pt x="788274" y="255459"/>
                </a:lnTo>
                <a:lnTo>
                  <a:pt x="793118" y="258036"/>
                </a:lnTo>
                <a:lnTo>
                  <a:pt x="788769" y="254692"/>
                </a:lnTo>
                <a:close/>
              </a:path>
              <a:path w="1883409" h="488950">
                <a:moveTo>
                  <a:pt x="801120" y="254692"/>
                </a:moveTo>
                <a:lnTo>
                  <a:pt x="788769" y="254692"/>
                </a:lnTo>
                <a:lnTo>
                  <a:pt x="793118" y="258036"/>
                </a:lnTo>
                <a:lnTo>
                  <a:pt x="799337" y="258036"/>
                </a:lnTo>
                <a:lnTo>
                  <a:pt x="801120" y="254692"/>
                </a:lnTo>
                <a:close/>
              </a:path>
              <a:path w="1883409" h="488950">
                <a:moveTo>
                  <a:pt x="792596" y="247356"/>
                </a:moveTo>
                <a:lnTo>
                  <a:pt x="788490" y="255055"/>
                </a:lnTo>
                <a:lnTo>
                  <a:pt x="788769" y="254692"/>
                </a:lnTo>
                <a:lnTo>
                  <a:pt x="801120" y="254692"/>
                </a:lnTo>
                <a:lnTo>
                  <a:pt x="802283" y="252511"/>
                </a:lnTo>
                <a:lnTo>
                  <a:pt x="792596" y="247356"/>
                </a:lnTo>
                <a:close/>
              </a:path>
              <a:path w="1883409" h="488950">
                <a:moveTo>
                  <a:pt x="828569" y="167151"/>
                </a:moveTo>
                <a:lnTo>
                  <a:pt x="825926" y="171617"/>
                </a:lnTo>
                <a:lnTo>
                  <a:pt x="825733" y="172026"/>
                </a:lnTo>
                <a:lnTo>
                  <a:pt x="810649" y="206682"/>
                </a:lnTo>
                <a:lnTo>
                  <a:pt x="799975" y="232010"/>
                </a:lnTo>
                <a:lnTo>
                  <a:pt x="810092" y="236263"/>
                </a:lnTo>
                <a:lnTo>
                  <a:pt x="820765" y="210935"/>
                </a:lnTo>
                <a:lnTo>
                  <a:pt x="835536" y="177001"/>
                </a:lnTo>
                <a:lnTo>
                  <a:pt x="830766" y="174212"/>
                </a:lnTo>
                <a:lnTo>
                  <a:pt x="837141" y="174212"/>
                </a:lnTo>
                <a:lnTo>
                  <a:pt x="838018" y="172730"/>
                </a:lnTo>
                <a:lnTo>
                  <a:pt x="828569" y="167151"/>
                </a:lnTo>
                <a:close/>
              </a:path>
              <a:path w="1883409" h="488950">
                <a:moveTo>
                  <a:pt x="830766" y="174212"/>
                </a:moveTo>
                <a:lnTo>
                  <a:pt x="835491" y="177001"/>
                </a:lnTo>
                <a:lnTo>
                  <a:pt x="835664" y="176709"/>
                </a:lnTo>
                <a:lnTo>
                  <a:pt x="835799" y="176397"/>
                </a:lnTo>
                <a:lnTo>
                  <a:pt x="830766" y="174212"/>
                </a:lnTo>
                <a:close/>
              </a:path>
              <a:path w="1883409" h="488950">
                <a:moveTo>
                  <a:pt x="835664" y="176709"/>
                </a:moveTo>
                <a:lnTo>
                  <a:pt x="835491" y="177001"/>
                </a:lnTo>
                <a:lnTo>
                  <a:pt x="835664" y="176709"/>
                </a:lnTo>
                <a:close/>
              </a:path>
              <a:path w="1883409" h="488950">
                <a:moveTo>
                  <a:pt x="837141" y="174212"/>
                </a:moveTo>
                <a:lnTo>
                  <a:pt x="830766" y="174212"/>
                </a:lnTo>
                <a:lnTo>
                  <a:pt x="835799" y="176397"/>
                </a:lnTo>
                <a:lnTo>
                  <a:pt x="835664" y="176709"/>
                </a:lnTo>
                <a:lnTo>
                  <a:pt x="837141" y="174212"/>
                </a:lnTo>
                <a:close/>
              </a:path>
              <a:path w="1883409" h="488950">
                <a:moveTo>
                  <a:pt x="849664" y="144266"/>
                </a:moveTo>
                <a:lnTo>
                  <a:pt x="844173" y="146729"/>
                </a:lnTo>
                <a:lnTo>
                  <a:pt x="843594" y="147139"/>
                </a:lnTo>
                <a:lnTo>
                  <a:pt x="839191" y="151779"/>
                </a:lnTo>
                <a:lnTo>
                  <a:pt x="847157" y="159322"/>
                </a:lnTo>
                <a:lnTo>
                  <a:pt x="849897" y="156435"/>
                </a:lnTo>
                <a:lnTo>
                  <a:pt x="849329" y="156435"/>
                </a:lnTo>
                <a:lnTo>
                  <a:pt x="847080" y="151434"/>
                </a:lnTo>
                <a:lnTo>
                  <a:pt x="852888" y="151434"/>
                </a:lnTo>
                <a:lnTo>
                  <a:pt x="849664" y="144266"/>
                </a:lnTo>
                <a:close/>
              </a:path>
              <a:path w="1883409" h="488950">
                <a:moveTo>
                  <a:pt x="847080" y="151434"/>
                </a:moveTo>
                <a:lnTo>
                  <a:pt x="849329" y="156435"/>
                </a:lnTo>
                <a:lnTo>
                  <a:pt x="850317" y="155991"/>
                </a:lnTo>
                <a:lnTo>
                  <a:pt x="851063" y="155205"/>
                </a:lnTo>
                <a:lnTo>
                  <a:pt x="847080" y="151434"/>
                </a:lnTo>
                <a:close/>
              </a:path>
              <a:path w="1883409" h="488950">
                <a:moveTo>
                  <a:pt x="850317" y="155991"/>
                </a:moveTo>
                <a:lnTo>
                  <a:pt x="849329" y="156435"/>
                </a:lnTo>
                <a:lnTo>
                  <a:pt x="849897" y="156435"/>
                </a:lnTo>
                <a:lnTo>
                  <a:pt x="850317" y="155991"/>
                </a:lnTo>
                <a:close/>
              </a:path>
              <a:path w="1883409" h="488950">
                <a:moveTo>
                  <a:pt x="852888" y="151434"/>
                </a:moveTo>
                <a:lnTo>
                  <a:pt x="847080" y="151434"/>
                </a:lnTo>
                <a:lnTo>
                  <a:pt x="851063" y="155205"/>
                </a:lnTo>
                <a:lnTo>
                  <a:pt x="850317" y="155991"/>
                </a:lnTo>
                <a:lnTo>
                  <a:pt x="854161" y="154267"/>
                </a:lnTo>
                <a:lnTo>
                  <a:pt x="852888" y="151434"/>
                </a:lnTo>
                <a:close/>
              </a:path>
              <a:path w="1883409" h="488950">
                <a:moveTo>
                  <a:pt x="883466" y="167665"/>
                </a:moveTo>
                <a:lnTo>
                  <a:pt x="877199" y="167665"/>
                </a:lnTo>
                <a:lnTo>
                  <a:pt x="872741" y="170863"/>
                </a:lnTo>
                <a:lnTo>
                  <a:pt x="883687" y="190766"/>
                </a:lnTo>
                <a:lnTo>
                  <a:pt x="898142" y="217784"/>
                </a:lnTo>
                <a:lnTo>
                  <a:pt x="907823" y="212616"/>
                </a:lnTo>
                <a:lnTo>
                  <a:pt x="893299" y="185471"/>
                </a:lnTo>
                <a:lnTo>
                  <a:pt x="883466" y="167665"/>
                </a:lnTo>
                <a:close/>
              </a:path>
              <a:path w="1883409" h="488950">
                <a:moveTo>
                  <a:pt x="872551" y="170598"/>
                </a:moveTo>
                <a:lnTo>
                  <a:pt x="872697" y="170863"/>
                </a:lnTo>
                <a:lnTo>
                  <a:pt x="872551" y="170598"/>
                </a:lnTo>
                <a:close/>
              </a:path>
              <a:path w="1883409" h="488950">
                <a:moveTo>
                  <a:pt x="877199" y="167665"/>
                </a:moveTo>
                <a:lnTo>
                  <a:pt x="872393" y="170313"/>
                </a:lnTo>
                <a:lnTo>
                  <a:pt x="872551" y="170598"/>
                </a:lnTo>
                <a:lnTo>
                  <a:pt x="872741" y="170863"/>
                </a:lnTo>
                <a:lnTo>
                  <a:pt x="877199" y="167665"/>
                </a:lnTo>
                <a:close/>
              </a:path>
              <a:path w="1883409" h="488950">
                <a:moveTo>
                  <a:pt x="865528" y="160833"/>
                </a:moveTo>
                <a:lnTo>
                  <a:pt x="872551" y="170598"/>
                </a:lnTo>
                <a:lnTo>
                  <a:pt x="872393" y="170313"/>
                </a:lnTo>
                <a:lnTo>
                  <a:pt x="877199" y="167665"/>
                </a:lnTo>
                <a:lnTo>
                  <a:pt x="883466" y="167665"/>
                </a:lnTo>
                <a:lnTo>
                  <a:pt x="881899" y="164827"/>
                </a:lnTo>
                <a:lnTo>
                  <a:pt x="879298" y="161203"/>
                </a:lnTo>
                <a:lnTo>
                  <a:pt x="865924" y="161203"/>
                </a:lnTo>
                <a:lnTo>
                  <a:pt x="865528" y="160833"/>
                </a:lnTo>
                <a:close/>
              </a:path>
              <a:path w="1883409" h="488950">
                <a:moveTo>
                  <a:pt x="869669" y="157196"/>
                </a:moveTo>
                <a:lnTo>
                  <a:pt x="865212" y="160394"/>
                </a:lnTo>
                <a:lnTo>
                  <a:pt x="865528" y="160833"/>
                </a:lnTo>
                <a:lnTo>
                  <a:pt x="865924" y="161203"/>
                </a:lnTo>
                <a:lnTo>
                  <a:pt x="869669" y="157196"/>
                </a:lnTo>
                <a:close/>
              </a:path>
              <a:path w="1883409" h="488950">
                <a:moveTo>
                  <a:pt x="876422" y="157196"/>
                </a:moveTo>
                <a:lnTo>
                  <a:pt x="869669" y="157196"/>
                </a:lnTo>
                <a:lnTo>
                  <a:pt x="865924" y="161203"/>
                </a:lnTo>
                <a:lnTo>
                  <a:pt x="879298" y="161203"/>
                </a:lnTo>
                <a:lnTo>
                  <a:pt x="876422" y="157196"/>
                </a:lnTo>
                <a:close/>
              </a:path>
              <a:path w="1883409" h="488950">
                <a:moveTo>
                  <a:pt x="871064" y="150997"/>
                </a:moveTo>
                <a:lnTo>
                  <a:pt x="863574" y="159011"/>
                </a:lnTo>
                <a:lnTo>
                  <a:pt x="865528" y="160833"/>
                </a:lnTo>
                <a:lnTo>
                  <a:pt x="865212" y="160394"/>
                </a:lnTo>
                <a:lnTo>
                  <a:pt x="869669" y="157196"/>
                </a:lnTo>
                <a:lnTo>
                  <a:pt x="876422" y="157196"/>
                </a:lnTo>
                <a:lnTo>
                  <a:pt x="873916" y="153704"/>
                </a:lnTo>
                <a:lnTo>
                  <a:pt x="873678" y="153435"/>
                </a:lnTo>
                <a:lnTo>
                  <a:pt x="871064" y="150997"/>
                </a:lnTo>
                <a:close/>
              </a:path>
              <a:path w="1883409" h="488950">
                <a:moveTo>
                  <a:pt x="915670" y="227307"/>
                </a:moveTo>
                <a:lnTo>
                  <a:pt x="906953" y="233969"/>
                </a:lnTo>
                <a:lnTo>
                  <a:pt x="913623" y="242676"/>
                </a:lnTo>
                <a:lnTo>
                  <a:pt x="922340" y="236014"/>
                </a:lnTo>
                <a:lnTo>
                  <a:pt x="915670" y="227307"/>
                </a:lnTo>
                <a:close/>
              </a:path>
              <a:path w="1883409" h="488950">
                <a:moveTo>
                  <a:pt x="933170" y="245629"/>
                </a:moveTo>
                <a:lnTo>
                  <a:pt x="930274" y="254535"/>
                </a:lnTo>
                <a:lnTo>
                  <a:pt x="932737" y="255335"/>
                </a:lnTo>
                <a:lnTo>
                  <a:pt x="933517" y="255411"/>
                </a:lnTo>
                <a:lnTo>
                  <a:pt x="949834" y="249874"/>
                </a:lnTo>
                <a:lnTo>
                  <a:pt x="933671" y="249874"/>
                </a:lnTo>
                <a:lnTo>
                  <a:pt x="933170" y="245629"/>
                </a:lnTo>
                <a:close/>
              </a:path>
              <a:path w="1883409" h="488950">
                <a:moveTo>
                  <a:pt x="934223" y="244289"/>
                </a:moveTo>
                <a:lnTo>
                  <a:pt x="933581" y="244364"/>
                </a:lnTo>
                <a:lnTo>
                  <a:pt x="933170" y="245629"/>
                </a:lnTo>
                <a:lnTo>
                  <a:pt x="933671" y="249874"/>
                </a:lnTo>
                <a:lnTo>
                  <a:pt x="935366" y="244660"/>
                </a:lnTo>
                <a:lnTo>
                  <a:pt x="934223" y="244289"/>
                </a:lnTo>
                <a:close/>
              </a:path>
              <a:path w="1883409" h="488950">
                <a:moveTo>
                  <a:pt x="938258" y="243814"/>
                </a:moveTo>
                <a:lnTo>
                  <a:pt x="934223" y="244289"/>
                </a:lnTo>
                <a:lnTo>
                  <a:pt x="935366" y="244660"/>
                </a:lnTo>
                <a:lnTo>
                  <a:pt x="933671" y="249874"/>
                </a:lnTo>
                <a:lnTo>
                  <a:pt x="949834" y="249874"/>
                </a:lnTo>
                <a:lnTo>
                  <a:pt x="950606" y="249135"/>
                </a:lnTo>
                <a:lnTo>
                  <a:pt x="939945" y="249135"/>
                </a:lnTo>
                <a:lnTo>
                  <a:pt x="937393" y="244429"/>
                </a:lnTo>
                <a:lnTo>
                  <a:pt x="937380" y="244289"/>
                </a:lnTo>
                <a:lnTo>
                  <a:pt x="938258" y="243814"/>
                </a:lnTo>
                <a:close/>
              </a:path>
              <a:path w="1883409" h="488950">
                <a:moveTo>
                  <a:pt x="939304" y="243691"/>
                </a:moveTo>
                <a:lnTo>
                  <a:pt x="938258" y="243814"/>
                </a:lnTo>
                <a:lnTo>
                  <a:pt x="937380" y="244289"/>
                </a:lnTo>
                <a:lnTo>
                  <a:pt x="937393" y="244429"/>
                </a:lnTo>
                <a:lnTo>
                  <a:pt x="939945" y="249135"/>
                </a:lnTo>
                <a:lnTo>
                  <a:pt x="939304" y="243691"/>
                </a:lnTo>
                <a:close/>
              </a:path>
              <a:path w="1883409" h="488950">
                <a:moveTo>
                  <a:pt x="944257" y="243691"/>
                </a:moveTo>
                <a:lnTo>
                  <a:pt x="939304" y="243691"/>
                </a:lnTo>
                <a:lnTo>
                  <a:pt x="939945" y="249135"/>
                </a:lnTo>
                <a:lnTo>
                  <a:pt x="950606" y="249135"/>
                </a:lnTo>
                <a:lnTo>
                  <a:pt x="954159" y="245741"/>
                </a:lnTo>
                <a:lnTo>
                  <a:pt x="946220" y="245741"/>
                </a:lnTo>
                <a:lnTo>
                  <a:pt x="944257" y="243691"/>
                </a:lnTo>
                <a:close/>
              </a:path>
              <a:path w="1883409" h="488950">
                <a:moveTo>
                  <a:pt x="943606" y="240921"/>
                </a:moveTo>
                <a:lnTo>
                  <a:pt x="942958" y="241271"/>
                </a:lnTo>
                <a:lnTo>
                  <a:pt x="942426" y="241780"/>
                </a:lnTo>
                <a:lnTo>
                  <a:pt x="946220" y="245741"/>
                </a:lnTo>
                <a:lnTo>
                  <a:pt x="943606" y="240921"/>
                </a:lnTo>
                <a:close/>
              </a:path>
              <a:path w="1883409" h="488950">
                <a:moveTo>
                  <a:pt x="958810" y="240921"/>
                </a:moveTo>
                <a:lnTo>
                  <a:pt x="943606" y="240921"/>
                </a:lnTo>
                <a:lnTo>
                  <a:pt x="946220" y="245741"/>
                </a:lnTo>
                <a:lnTo>
                  <a:pt x="954159" y="245741"/>
                </a:lnTo>
                <a:lnTo>
                  <a:pt x="957776" y="242284"/>
                </a:lnTo>
                <a:lnTo>
                  <a:pt x="957987" y="242043"/>
                </a:lnTo>
                <a:lnTo>
                  <a:pt x="958810" y="240921"/>
                </a:lnTo>
                <a:close/>
              </a:path>
              <a:path w="1883409" h="488950">
                <a:moveTo>
                  <a:pt x="933581" y="244364"/>
                </a:moveTo>
                <a:lnTo>
                  <a:pt x="933029" y="244429"/>
                </a:lnTo>
                <a:lnTo>
                  <a:pt x="933170" y="245629"/>
                </a:lnTo>
                <a:lnTo>
                  <a:pt x="933581" y="244364"/>
                </a:lnTo>
                <a:close/>
              </a:path>
              <a:path w="1883409" h="488950">
                <a:moveTo>
                  <a:pt x="933665" y="244108"/>
                </a:moveTo>
                <a:lnTo>
                  <a:pt x="933581" y="244364"/>
                </a:lnTo>
                <a:lnTo>
                  <a:pt x="934223" y="244289"/>
                </a:lnTo>
                <a:lnTo>
                  <a:pt x="933665" y="244108"/>
                </a:lnTo>
                <a:close/>
              </a:path>
              <a:path w="1883409" h="488950">
                <a:moveTo>
                  <a:pt x="942958" y="241271"/>
                </a:moveTo>
                <a:lnTo>
                  <a:pt x="938258" y="243814"/>
                </a:lnTo>
                <a:lnTo>
                  <a:pt x="939304" y="243691"/>
                </a:lnTo>
                <a:lnTo>
                  <a:pt x="944257" y="243691"/>
                </a:lnTo>
                <a:lnTo>
                  <a:pt x="942426" y="241780"/>
                </a:lnTo>
                <a:lnTo>
                  <a:pt x="942958" y="241271"/>
                </a:lnTo>
                <a:close/>
              </a:path>
              <a:path w="1883409" h="488950">
                <a:moveTo>
                  <a:pt x="949607" y="234917"/>
                </a:moveTo>
                <a:lnTo>
                  <a:pt x="942958" y="241271"/>
                </a:lnTo>
                <a:lnTo>
                  <a:pt x="943606" y="240921"/>
                </a:lnTo>
                <a:lnTo>
                  <a:pt x="958810" y="240921"/>
                </a:lnTo>
                <a:lnTo>
                  <a:pt x="960551" y="238545"/>
                </a:lnTo>
                <a:lnTo>
                  <a:pt x="953750" y="238545"/>
                </a:lnTo>
                <a:lnTo>
                  <a:pt x="949322" y="235305"/>
                </a:lnTo>
                <a:lnTo>
                  <a:pt x="949607" y="234917"/>
                </a:lnTo>
                <a:close/>
              </a:path>
              <a:path w="1883409" h="488950">
                <a:moveTo>
                  <a:pt x="949956" y="234584"/>
                </a:moveTo>
                <a:lnTo>
                  <a:pt x="949607" y="234917"/>
                </a:lnTo>
                <a:lnTo>
                  <a:pt x="949322" y="235305"/>
                </a:lnTo>
                <a:lnTo>
                  <a:pt x="953750" y="238545"/>
                </a:lnTo>
                <a:lnTo>
                  <a:pt x="949956" y="234584"/>
                </a:lnTo>
                <a:close/>
              </a:path>
              <a:path w="1883409" h="488950">
                <a:moveTo>
                  <a:pt x="963455" y="234584"/>
                </a:moveTo>
                <a:lnTo>
                  <a:pt x="949956" y="234584"/>
                </a:lnTo>
                <a:lnTo>
                  <a:pt x="953750" y="238545"/>
                </a:lnTo>
                <a:lnTo>
                  <a:pt x="960551" y="238545"/>
                </a:lnTo>
                <a:lnTo>
                  <a:pt x="963455" y="234584"/>
                </a:lnTo>
                <a:close/>
              </a:path>
              <a:path w="1883409" h="488950">
                <a:moveTo>
                  <a:pt x="959296" y="221707"/>
                </a:moveTo>
                <a:lnTo>
                  <a:pt x="949607" y="234917"/>
                </a:lnTo>
                <a:lnTo>
                  <a:pt x="949956" y="234584"/>
                </a:lnTo>
                <a:lnTo>
                  <a:pt x="963455" y="234584"/>
                </a:lnTo>
                <a:lnTo>
                  <a:pt x="968348" y="227909"/>
                </a:lnTo>
                <a:lnTo>
                  <a:pt x="970396" y="224857"/>
                </a:lnTo>
                <a:lnTo>
                  <a:pt x="963789" y="224857"/>
                </a:lnTo>
                <a:lnTo>
                  <a:pt x="959230" y="221804"/>
                </a:lnTo>
                <a:close/>
              </a:path>
              <a:path w="1883409" h="488950">
                <a:moveTo>
                  <a:pt x="959362" y="221617"/>
                </a:moveTo>
                <a:lnTo>
                  <a:pt x="959230" y="221804"/>
                </a:lnTo>
                <a:lnTo>
                  <a:pt x="963789" y="224857"/>
                </a:lnTo>
                <a:lnTo>
                  <a:pt x="959362" y="221617"/>
                </a:lnTo>
                <a:close/>
              </a:path>
              <a:path w="1883409" h="488950">
                <a:moveTo>
                  <a:pt x="972571" y="221617"/>
                </a:moveTo>
                <a:lnTo>
                  <a:pt x="959362" y="221617"/>
                </a:lnTo>
                <a:lnTo>
                  <a:pt x="963789" y="224857"/>
                </a:lnTo>
                <a:lnTo>
                  <a:pt x="970396" y="224857"/>
                </a:lnTo>
                <a:lnTo>
                  <a:pt x="972571" y="221617"/>
                </a:lnTo>
                <a:close/>
              </a:path>
              <a:path w="1883409" h="488950">
                <a:moveTo>
                  <a:pt x="974597" y="198908"/>
                </a:moveTo>
                <a:lnTo>
                  <a:pt x="959296" y="221707"/>
                </a:lnTo>
                <a:lnTo>
                  <a:pt x="972571" y="221617"/>
                </a:lnTo>
                <a:lnTo>
                  <a:pt x="983715" y="205012"/>
                </a:lnTo>
                <a:lnTo>
                  <a:pt x="974597" y="198908"/>
                </a:lnTo>
                <a:close/>
              </a:path>
              <a:path w="1883409" h="488950">
                <a:moveTo>
                  <a:pt x="990488" y="175230"/>
                </a:moveTo>
                <a:lnTo>
                  <a:pt x="984376" y="184337"/>
                </a:lnTo>
                <a:lnTo>
                  <a:pt x="993493" y="190442"/>
                </a:lnTo>
                <a:lnTo>
                  <a:pt x="999605" y="181335"/>
                </a:lnTo>
                <a:lnTo>
                  <a:pt x="990488" y="175230"/>
                </a:lnTo>
                <a:close/>
              </a:path>
              <a:path w="1883409" h="488950">
                <a:moveTo>
                  <a:pt x="1048213" y="182966"/>
                </a:moveTo>
                <a:lnTo>
                  <a:pt x="1041595" y="182966"/>
                </a:lnTo>
                <a:lnTo>
                  <a:pt x="1037444" y="186552"/>
                </a:lnTo>
                <a:lnTo>
                  <a:pt x="1050857" y="206383"/>
                </a:lnTo>
                <a:lnTo>
                  <a:pt x="1053181" y="209745"/>
                </a:lnTo>
                <a:lnTo>
                  <a:pt x="1062212" y="203514"/>
                </a:lnTo>
                <a:lnTo>
                  <a:pt x="1059942" y="200232"/>
                </a:lnTo>
                <a:lnTo>
                  <a:pt x="1048213" y="182966"/>
                </a:lnTo>
                <a:close/>
              </a:path>
              <a:path w="1883409" h="488950">
                <a:moveTo>
                  <a:pt x="1037233" y="186308"/>
                </a:moveTo>
                <a:lnTo>
                  <a:pt x="1037398" y="186552"/>
                </a:lnTo>
                <a:lnTo>
                  <a:pt x="1037233" y="186308"/>
                </a:lnTo>
                <a:close/>
              </a:path>
              <a:path w="1883409" h="488950">
                <a:moveTo>
                  <a:pt x="1041595" y="182966"/>
                </a:moveTo>
                <a:lnTo>
                  <a:pt x="1037052" y="186041"/>
                </a:lnTo>
                <a:lnTo>
                  <a:pt x="1037233" y="186308"/>
                </a:lnTo>
                <a:lnTo>
                  <a:pt x="1037444" y="186552"/>
                </a:lnTo>
                <a:lnTo>
                  <a:pt x="1041595" y="182966"/>
                </a:lnTo>
                <a:close/>
              </a:path>
              <a:path w="1883409" h="488950">
                <a:moveTo>
                  <a:pt x="1029012" y="176813"/>
                </a:moveTo>
                <a:lnTo>
                  <a:pt x="1037233" y="186308"/>
                </a:lnTo>
                <a:lnTo>
                  <a:pt x="1037052" y="186041"/>
                </a:lnTo>
                <a:lnTo>
                  <a:pt x="1041595" y="182966"/>
                </a:lnTo>
                <a:lnTo>
                  <a:pt x="1048213" y="182966"/>
                </a:lnTo>
                <a:lnTo>
                  <a:pt x="1045887" y="179542"/>
                </a:lnTo>
                <a:lnTo>
                  <a:pt x="1043810" y="177144"/>
                </a:lnTo>
                <a:lnTo>
                  <a:pt x="1029437" y="177144"/>
                </a:lnTo>
                <a:lnTo>
                  <a:pt x="1029012" y="176813"/>
                </a:lnTo>
                <a:close/>
              </a:path>
              <a:path w="1883409" h="488950">
                <a:moveTo>
                  <a:pt x="1032811" y="172820"/>
                </a:moveTo>
                <a:lnTo>
                  <a:pt x="1028659" y="176406"/>
                </a:lnTo>
                <a:lnTo>
                  <a:pt x="1029012" y="176813"/>
                </a:lnTo>
                <a:lnTo>
                  <a:pt x="1029437" y="177144"/>
                </a:lnTo>
                <a:lnTo>
                  <a:pt x="1032811" y="172820"/>
                </a:lnTo>
                <a:close/>
              </a:path>
              <a:path w="1883409" h="488950">
                <a:moveTo>
                  <a:pt x="1040067" y="172820"/>
                </a:moveTo>
                <a:lnTo>
                  <a:pt x="1032811" y="172820"/>
                </a:lnTo>
                <a:lnTo>
                  <a:pt x="1029437" y="177144"/>
                </a:lnTo>
                <a:lnTo>
                  <a:pt x="1043810" y="177144"/>
                </a:lnTo>
                <a:lnTo>
                  <a:pt x="1040067" y="172820"/>
                </a:lnTo>
                <a:close/>
              </a:path>
              <a:path w="1883409" h="488950">
                <a:moveTo>
                  <a:pt x="1022530" y="171768"/>
                </a:moveTo>
                <a:lnTo>
                  <a:pt x="1029012" y="176813"/>
                </a:lnTo>
                <a:lnTo>
                  <a:pt x="1028659" y="176406"/>
                </a:lnTo>
                <a:lnTo>
                  <a:pt x="1032811" y="172820"/>
                </a:lnTo>
                <a:lnTo>
                  <a:pt x="1040067" y="172820"/>
                </a:lnTo>
                <a:lnTo>
                  <a:pt x="1039407" y="172058"/>
                </a:lnTo>
                <a:lnTo>
                  <a:pt x="1023264" y="172058"/>
                </a:lnTo>
                <a:lnTo>
                  <a:pt x="1022530" y="171768"/>
                </a:lnTo>
                <a:close/>
              </a:path>
              <a:path w="1883409" h="488950">
                <a:moveTo>
                  <a:pt x="1025281" y="166960"/>
                </a:moveTo>
                <a:lnTo>
                  <a:pt x="1021908" y="171284"/>
                </a:lnTo>
                <a:lnTo>
                  <a:pt x="1022530" y="171768"/>
                </a:lnTo>
                <a:lnTo>
                  <a:pt x="1023264" y="172058"/>
                </a:lnTo>
                <a:lnTo>
                  <a:pt x="1025281" y="166960"/>
                </a:lnTo>
                <a:close/>
              </a:path>
              <a:path w="1883409" h="488950">
                <a:moveTo>
                  <a:pt x="1034210" y="166960"/>
                </a:moveTo>
                <a:lnTo>
                  <a:pt x="1025281" y="166960"/>
                </a:lnTo>
                <a:lnTo>
                  <a:pt x="1023264" y="172058"/>
                </a:lnTo>
                <a:lnTo>
                  <a:pt x="1039407" y="172058"/>
                </a:lnTo>
                <a:lnTo>
                  <a:pt x="1036727" y="168963"/>
                </a:lnTo>
                <a:lnTo>
                  <a:pt x="1036468" y="168717"/>
                </a:lnTo>
                <a:lnTo>
                  <a:pt x="1034210" y="166960"/>
                </a:lnTo>
                <a:close/>
              </a:path>
              <a:path w="1883409" h="488950">
                <a:moveTo>
                  <a:pt x="1031029" y="164484"/>
                </a:moveTo>
                <a:lnTo>
                  <a:pt x="1019006" y="164484"/>
                </a:lnTo>
                <a:lnTo>
                  <a:pt x="1018918" y="169965"/>
                </a:lnTo>
                <a:lnTo>
                  <a:pt x="1017960" y="169965"/>
                </a:lnTo>
                <a:lnTo>
                  <a:pt x="1022530" y="171768"/>
                </a:lnTo>
                <a:lnTo>
                  <a:pt x="1021908" y="171284"/>
                </a:lnTo>
                <a:lnTo>
                  <a:pt x="1022937" y="169965"/>
                </a:lnTo>
                <a:lnTo>
                  <a:pt x="1018918" y="169965"/>
                </a:lnTo>
                <a:lnTo>
                  <a:pt x="1017919" y="169949"/>
                </a:lnTo>
                <a:lnTo>
                  <a:pt x="1022949" y="169949"/>
                </a:lnTo>
                <a:lnTo>
                  <a:pt x="1025281" y="166960"/>
                </a:lnTo>
                <a:lnTo>
                  <a:pt x="1034210" y="166960"/>
                </a:lnTo>
                <a:lnTo>
                  <a:pt x="1031029" y="164484"/>
                </a:lnTo>
                <a:close/>
              </a:path>
              <a:path w="1883409" h="488950">
                <a:moveTo>
                  <a:pt x="1012136" y="158891"/>
                </a:moveTo>
                <a:lnTo>
                  <a:pt x="1011447" y="159013"/>
                </a:lnTo>
                <a:lnTo>
                  <a:pt x="1005572" y="161177"/>
                </a:lnTo>
                <a:lnTo>
                  <a:pt x="1009369" y="171463"/>
                </a:lnTo>
                <a:lnTo>
                  <a:pt x="1013668" y="169880"/>
                </a:lnTo>
                <a:lnTo>
                  <a:pt x="1012643" y="169864"/>
                </a:lnTo>
                <a:lnTo>
                  <a:pt x="1012732" y="164383"/>
                </a:lnTo>
                <a:lnTo>
                  <a:pt x="1030899" y="164383"/>
                </a:lnTo>
                <a:lnTo>
                  <a:pt x="1028239" y="162313"/>
                </a:lnTo>
                <a:lnTo>
                  <a:pt x="1027787" y="162054"/>
                </a:lnTo>
                <a:lnTo>
                  <a:pt x="1020403" y="159141"/>
                </a:lnTo>
                <a:lnTo>
                  <a:pt x="1019761" y="159013"/>
                </a:lnTo>
                <a:lnTo>
                  <a:pt x="1012136" y="158891"/>
                </a:lnTo>
                <a:close/>
              </a:path>
              <a:path w="1883409" h="488950">
                <a:moveTo>
                  <a:pt x="1019006" y="164484"/>
                </a:moveTo>
                <a:lnTo>
                  <a:pt x="1016990" y="169582"/>
                </a:lnTo>
                <a:lnTo>
                  <a:pt x="1017919" y="169949"/>
                </a:lnTo>
                <a:lnTo>
                  <a:pt x="1018918" y="169965"/>
                </a:lnTo>
                <a:lnTo>
                  <a:pt x="1019006" y="164484"/>
                </a:lnTo>
                <a:close/>
              </a:path>
              <a:path w="1883409" h="488950">
                <a:moveTo>
                  <a:pt x="1030899" y="164383"/>
                </a:moveTo>
                <a:lnTo>
                  <a:pt x="1012732" y="164383"/>
                </a:lnTo>
                <a:lnTo>
                  <a:pt x="1014630" y="169526"/>
                </a:lnTo>
                <a:lnTo>
                  <a:pt x="1013668" y="169880"/>
                </a:lnTo>
                <a:lnTo>
                  <a:pt x="1017919" y="169949"/>
                </a:lnTo>
                <a:lnTo>
                  <a:pt x="1016990" y="169582"/>
                </a:lnTo>
                <a:lnTo>
                  <a:pt x="1019006" y="164484"/>
                </a:lnTo>
                <a:lnTo>
                  <a:pt x="1031029" y="164484"/>
                </a:lnTo>
                <a:lnTo>
                  <a:pt x="1030899" y="164383"/>
                </a:lnTo>
                <a:close/>
              </a:path>
              <a:path w="1883409" h="488950">
                <a:moveTo>
                  <a:pt x="1012732" y="164383"/>
                </a:moveTo>
                <a:lnTo>
                  <a:pt x="1012643" y="169864"/>
                </a:lnTo>
                <a:lnTo>
                  <a:pt x="1013668" y="169880"/>
                </a:lnTo>
                <a:lnTo>
                  <a:pt x="1014630" y="169526"/>
                </a:lnTo>
                <a:lnTo>
                  <a:pt x="1012732" y="164383"/>
                </a:lnTo>
                <a:close/>
              </a:path>
              <a:path w="1883409" h="488950">
                <a:moveTo>
                  <a:pt x="1072193" y="217948"/>
                </a:moveTo>
                <a:lnTo>
                  <a:pt x="1063161" y="224179"/>
                </a:lnTo>
                <a:lnTo>
                  <a:pt x="1069399" y="233200"/>
                </a:lnTo>
                <a:lnTo>
                  <a:pt x="1078431" y="226969"/>
                </a:lnTo>
                <a:lnTo>
                  <a:pt x="1072193" y="217948"/>
                </a:lnTo>
                <a:close/>
              </a:path>
              <a:path w="1883409" h="488950">
                <a:moveTo>
                  <a:pt x="1089682" y="237131"/>
                </a:moveTo>
                <a:lnTo>
                  <a:pt x="1083963" y="246488"/>
                </a:lnTo>
                <a:lnTo>
                  <a:pt x="1088209" y="249078"/>
                </a:lnTo>
                <a:lnTo>
                  <a:pt x="1088779" y="249305"/>
                </a:lnTo>
                <a:lnTo>
                  <a:pt x="1096330" y="250922"/>
                </a:lnTo>
                <a:lnTo>
                  <a:pt x="1097002" y="250940"/>
                </a:lnTo>
                <a:lnTo>
                  <a:pt x="1104542" y="249738"/>
                </a:lnTo>
                <a:lnTo>
                  <a:pt x="1105102" y="249553"/>
                </a:lnTo>
                <a:lnTo>
                  <a:pt x="1112300" y="245791"/>
                </a:lnTo>
                <a:lnTo>
                  <a:pt x="1112664" y="245541"/>
                </a:lnTo>
                <a:lnTo>
                  <a:pt x="1112802" y="245419"/>
                </a:lnTo>
                <a:lnTo>
                  <a:pt x="1096812" y="245419"/>
                </a:lnTo>
                <a:lnTo>
                  <a:pt x="1096598" y="244075"/>
                </a:lnTo>
                <a:lnTo>
                  <a:pt x="1090538" y="244075"/>
                </a:lnTo>
                <a:lnTo>
                  <a:pt x="1091688" y="238715"/>
                </a:lnTo>
                <a:lnTo>
                  <a:pt x="1092280" y="238715"/>
                </a:lnTo>
                <a:lnTo>
                  <a:pt x="1089682" y="237131"/>
                </a:lnTo>
                <a:close/>
              </a:path>
              <a:path w="1883409" h="488950">
                <a:moveTo>
                  <a:pt x="1096960" y="239844"/>
                </a:moveTo>
                <a:lnTo>
                  <a:pt x="1095948" y="240006"/>
                </a:lnTo>
                <a:lnTo>
                  <a:pt x="1096812" y="245419"/>
                </a:lnTo>
                <a:lnTo>
                  <a:pt x="1097963" y="240059"/>
                </a:lnTo>
                <a:lnTo>
                  <a:pt x="1096960" y="239844"/>
                </a:lnTo>
                <a:close/>
              </a:path>
              <a:path w="1883409" h="488950">
                <a:moveTo>
                  <a:pt x="1101337" y="239147"/>
                </a:moveTo>
                <a:lnTo>
                  <a:pt x="1096960" y="239844"/>
                </a:lnTo>
                <a:lnTo>
                  <a:pt x="1097963" y="240059"/>
                </a:lnTo>
                <a:lnTo>
                  <a:pt x="1096812" y="245419"/>
                </a:lnTo>
                <a:lnTo>
                  <a:pt x="1112802" y="245419"/>
                </a:lnTo>
                <a:lnTo>
                  <a:pt x="1113934" y="244419"/>
                </a:lnTo>
                <a:lnTo>
                  <a:pt x="1103087" y="244419"/>
                </a:lnTo>
                <a:lnTo>
                  <a:pt x="1100543" y="239562"/>
                </a:lnTo>
                <a:lnTo>
                  <a:pt x="1101337" y="239147"/>
                </a:lnTo>
                <a:close/>
              </a:path>
              <a:path w="1883409" h="488950">
                <a:moveTo>
                  <a:pt x="1102222" y="239006"/>
                </a:moveTo>
                <a:lnTo>
                  <a:pt x="1101337" y="239147"/>
                </a:lnTo>
                <a:lnTo>
                  <a:pt x="1100543" y="239562"/>
                </a:lnTo>
                <a:lnTo>
                  <a:pt x="1103087" y="244419"/>
                </a:lnTo>
                <a:lnTo>
                  <a:pt x="1102222" y="239006"/>
                </a:lnTo>
                <a:close/>
              </a:path>
              <a:path w="1883409" h="488950">
                <a:moveTo>
                  <a:pt x="1107472" y="239006"/>
                </a:moveTo>
                <a:lnTo>
                  <a:pt x="1102222" y="239006"/>
                </a:lnTo>
                <a:lnTo>
                  <a:pt x="1103087" y="244419"/>
                </a:lnTo>
                <a:lnTo>
                  <a:pt x="1113934" y="244419"/>
                </a:lnTo>
                <a:lnTo>
                  <a:pt x="1117646" y="241140"/>
                </a:lnTo>
                <a:lnTo>
                  <a:pt x="1109362" y="241140"/>
                </a:lnTo>
                <a:lnTo>
                  <a:pt x="1107472" y="239006"/>
                </a:lnTo>
                <a:close/>
              </a:path>
              <a:path w="1883409" h="488950">
                <a:moveTo>
                  <a:pt x="1091688" y="238715"/>
                </a:moveTo>
                <a:lnTo>
                  <a:pt x="1090538" y="244075"/>
                </a:lnTo>
                <a:lnTo>
                  <a:pt x="1093397" y="239396"/>
                </a:lnTo>
                <a:lnTo>
                  <a:pt x="1092601" y="238910"/>
                </a:lnTo>
                <a:lnTo>
                  <a:pt x="1091688" y="238715"/>
                </a:lnTo>
                <a:close/>
              </a:path>
              <a:path w="1883409" h="488950">
                <a:moveTo>
                  <a:pt x="1092601" y="238910"/>
                </a:moveTo>
                <a:lnTo>
                  <a:pt x="1093397" y="239396"/>
                </a:lnTo>
                <a:lnTo>
                  <a:pt x="1090538" y="244075"/>
                </a:lnTo>
                <a:lnTo>
                  <a:pt x="1096598" y="244075"/>
                </a:lnTo>
                <a:lnTo>
                  <a:pt x="1095948" y="240006"/>
                </a:lnTo>
                <a:lnTo>
                  <a:pt x="1096960" y="239844"/>
                </a:lnTo>
                <a:lnTo>
                  <a:pt x="1092601" y="238910"/>
                </a:lnTo>
                <a:close/>
              </a:path>
              <a:path w="1883409" h="488950">
                <a:moveTo>
                  <a:pt x="1106817" y="236283"/>
                </a:moveTo>
                <a:lnTo>
                  <a:pt x="1106226" y="236592"/>
                </a:lnTo>
                <a:lnTo>
                  <a:pt x="1105726" y="237033"/>
                </a:lnTo>
                <a:lnTo>
                  <a:pt x="1109362" y="241140"/>
                </a:lnTo>
                <a:lnTo>
                  <a:pt x="1106817" y="236283"/>
                </a:lnTo>
                <a:close/>
              </a:path>
              <a:path w="1883409" h="488950">
                <a:moveTo>
                  <a:pt x="1122489" y="236283"/>
                </a:moveTo>
                <a:lnTo>
                  <a:pt x="1106817" y="236283"/>
                </a:lnTo>
                <a:lnTo>
                  <a:pt x="1109362" y="241140"/>
                </a:lnTo>
                <a:lnTo>
                  <a:pt x="1117646" y="241140"/>
                </a:lnTo>
                <a:lnTo>
                  <a:pt x="1120760" y="238390"/>
                </a:lnTo>
                <a:lnTo>
                  <a:pt x="1120973" y="238167"/>
                </a:lnTo>
                <a:lnTo>
                  <a:pt x="1122489" y="236283"/>
                </a:lnTo>
                <a:close/>
              </a:path>
              <a:path w="1883409" h="488950">
                <a:moveTo>
                  <a:pt x="1106226" y="236592"/>
                </a:moveTo>
                <a:lnTo>
                  <a:pt x="1101337" y="239147"/>
                </a:lnTo>
                <a:lnTo>
                  <a:pt x="1102222" y="239006"/>
                </a:lnTo>
                <a:lnTo>
                  <a:pt x="1107472" y="239006"/>
                </a:lnTo>
                <a:lnTo>
                  <a:pt x="1105726" y="237033"/>
                </a:lnTo>
                <a:lnTo>
                  <a:pt x="1106226" y="236592"/>
                </a:lnTo>
                <a:close/>
              </a:path>
              <a:path w="1883409" h="488950">
                <a:moveTo>
                  <a:pt x="1092280" y="238715"/>
                </a:moveTo>
                <a:lnTo>
                  <a:pt x="1091688" y="238715"/>
                </a:lnTo>
                <a:lnTo>
                  <a:pt x="1092601" y="238910"/>
                </a:lnTo>
                <a:lnTo>
                  <a:pt x="1092280" y="238715"/>
                </a:lnTo>
                <a:close/>
              </a:path>
              <a:path w="1883409" h="488950">
                <a:moveTo>
                  <a:pt x="1112907" y="230691"/>
                </a:moveTo>
                <a:lnTo>
                  <a:pt x="1106226" y="236592"/>
                </a:lnTo>
                <a:lnTo>
                  <a:pt x="1106817" y="236283"/>
                </a:lnTo>
                <a:lnTo>
                  <a:pt x="1122489" y="236283"/>
                </a:lnTo>
                <a:lnTo>
                  <a:pt x="1123933" y="234489"/>
                </a:lnTo>
                <a:lnTo>
                  <a:pt x="1116891" y="234489"/>
                </a:lnTo>
                <a:lnTo>
                  <a:pt x="1112615" y="231054"/>
                </a:lnTo>
                <a:lnTo>
                  <a:pt x="1112907" y="230691"/>
                </a:lnTo>
                <a:close/>
              </a:path>
              <a:path w="1883409" h="488950">
                <a:moveTo>
                  <a:pt x="1113256" y="230383"/>
                </a:moveTo>
                <a:lnTo>
                  <a:pt x="1112907" y="230691"/>
                </a:lnTo>
                <a:lnTo>
                  <a:pt x="1112615" y="231054"/>
                </a:lnTo>
                <a:lnTo>
                  <a:pt x="1116891" y="234489"/>
                </a:lnTo>
                <a:lnTo>
                  <a:pt x="1113256" y="230383"/>
                </a:lnTo>
                <a:close/>
              </a:path>
              <a:path w="1883409" h="488950">
                <a:moveTo>
                  <a:pt x="1127237" y="230383"/>
                </a:moveTo>
                <a:lnTo>
                  <a:pt x="1113256" y="230383"/>
                </a:lnTo>
                <a:lnTo>
                  <a:pt x="1116891" y="234489"/>
                </a:lnTo>
                <a:lnTo>
                  <a:pt x="1123933" y="234489"/>
                </a:lnTo>
                <a:lnTo>
                  <a:pt x="1127237" y="230383"/>
                </a:lnTo>
                <a:close/>
              </a:path>
              <a:path w="1883409" h="488950">
                <a:moveTo>
                  <a:pt x="1122582" y="218675"/>
                </a:moveTo>
                <a:lnTo>
                  <a:pt x="1112907" y="230691"/>
                </a:lnTo>
                <a:lnTo>
                  <a:pt x="1113256" y="230383"/>
                </a:lnTo>
                <a:lnTo>
                  <a:pt x="1127237" y="230383"/>
                </a:lnTo>
                <a:lnTo>
                  <a:pt x="1131346" y="225278"/>
                </a:lnTo>
                <a:lnTo>
                  <a:pt x="1133753" y="222021"/>
                </a:lnTo>
                <a:lnTo>
                  <a:pt x="1126931" y="222021"/>
                </a:lnTo>
                <a:lnTo>
                  <a:pt x="1122516" y="218765"/>
                </a:lnTo>
                <a:close/>
              </a:path>
              <a:path w="1883409" h="488950">
                <a:moveTo>
                  <a:pt x="1122654" y="218586"/>
                </a:moveTo>
                <a:lnTo>
                  <a:pt x="1122516" y="218765"/>
                </a:lnTo>
                <a:lnTo>
                  <a:pt x="1126931" y="222021"/>
                </a:lnTo>
                <a:lnTo>
                  <a:pt x="1122654" y="218586"/>
                </a:lnTo>
                <a:close/>
              </a:path>
              <a:path w="1883409" h="488950">
                <a:moveTo>
                  <a:pt x="1136293" y="218586"/>
                </a:moveTo>
                <a:lnTo>
                  <a:pt x="1122654" y="218586"/>
                </a:lnTo>
                <a:lnTo>
                  <a:pt x="1126931" y="222021"/>
                </a:lnTo>
                <a:lnTo>
                  <a:pt x="1133753" y="222021"/>
                </a:lnTo>
                <a:lnTo>
                  <a:pt x="1136293" y="218586"/>
                </a:lnTo>
                <a:close/>
              </a:path>
              <a:path w="1883409" h="488950">
                <a:moveTo>
                  <a:pt x="1134380" y="202717"/>
                </a:moveTo>
                <a:lnTo>
                  <a:pt x="1122582" y="218675"/>
                </a:lnTo>
                <a:lnTo>
                  <a:pt x="1136293" y="218586"/>
                </a:lnTo>
                <a:lnTo>
                  <a:pt x="1143210" y="209229"/>
                </a:lnTo>
                <a:lnTo>
                  <a:pt x="1134380" y="202717"/>
                </a:lnTo>
                <a:close/>
              </a:path>
              <a:path w="1883409" h="488950">
                <a:moveTo>
                  <a:pt x="1151333" y="179786"/>
                </a:moveTo>
                <a:lnTo>
                  <a:pt x="1144813" y="188606"/>
                </a:lnTo>
                <a:lnTo>
                  <a:pt x="1153643" y="195118"/>
                </a:lnTo>
                <a:lnTo>
                  <a:pt x="1160163" y="186299"/>
                </a:lnTo>
                <a:lnTo>
                  <a:pt x="1151333" y="179786"/>
                </a:lnTo>
                <a:close/>
              </a:path>
              <a:path w="1883409" h="488950">
                <a:moveTo>
                  <a:pt x="1216768" y="193271"/>
                </a:moveTo>
                <a:lnTo>
                  <a:pt x="1209756" y="193271"/>
                </a:lnTo>
                <a:lnTo>
                  <a:pt x="1205553" y="196795"/>
                </a:lnTo>
                <a:lnTo>
                  <a:pt x="1216969" y="211130"/>
                </a:lnTo>
                <a:lnTo>
                  <a:pt x="1225558" y="204304"/>
                </a:lnTo>
                <a:lnTo>
                  <a:pt x="1216768" y="193271"/>
                </a:lnTo>
                <a:close/>
              </a:path>
              <a:path w="1883409" h="488950">
                <a:moveTo>
                  <a:pt x="1205508" y="196742"/>
                </a:moveTo>
                <a:close/>
              </a:path>
              <a:path w="1883409" h="488950">
                <a:moveTo>
                  <a:pt x="1209756" y="193271"/>
                </a:moveTo>
                <a:lnTo>
                  <a:pt x="1205462" y="196684"/>
                </a:lnTo>
                <a:lnTo>
                  <a:pt x="1209756" y="193271"/>
                </a:lnTo>
                <a:close/>
              </a:path>
              <a:path w="1883409" h="488950">
                <a:moveTo>
                  <a:pt x="1205628" y="179832"/>
                </a:moveTo>
                <a:lnTo>
                  <a:pt x="1198462" y="179832"/>
                </a:lnTo>
                <a:lnTo>
                  <a:pt x="1194915" y="184015"/>
                </a:lnTo>
                <a:lnTo>
                  <a:pt x="1205508" y="196742"/>
                </a:lnTo>
                <a:lnTo>
                  <a:pt x="1209756" y="193271"/>
                </a:lnTo>
                <a:lnTo>
                  <a:pt x="1216768" y="193271"/>
                </a:lnTo>
                <a:lnTo>
                  <a:pt x="1213960" y="189746"/>
                </a:lnTo>
                <a:lnTo>
                  <a:pt x="1205628" y="179832"/>
                </a:lnTo>
                <a:close/>
              </a:path>
              <a:path w="1883409" h="488950">
                <a:moveTo>
                  <a:pt x="1194558" y="183714"/>
                </a:moveTo>
                <a:lnTo>
                  <a:pt x="1194812" y="184015"/>
                </a:lnTo>
                <a:lnTo>
                  <a:pt x="1194558" y="183714"/>
                </a:lnTo>
                <a:close/>
              </a:path>
              <a:path w="1883409" h="488950">
                <a:moveTo>
                  <a:pt x="1198462" y="179832"/>
                </a:moveTo>
                <a:lnTo>
                  <a:pt x="1194258" y="183357"/>
                </a:lnTo>
                <a:lnTo>
                  <a:pt x="1194558" y="183714"/>
                </a:lnTo>
                <a:lnTo>
                  <a:pt x="1194915" y="184015"/>
                </a:lnTo>
                <a:lnTo>
                  <a:pt x="1198462" y="179832"/>
                </a:lnTo>
                <a:close/>
              </a:path>
              <a:path w="1883409" h="488950">
                <a:moveTo>
                  <a:pt x="1186708" y="177072"/>
                </a:moveTo>
                <a:lnTo>
                  <a:pt x="1194558" y="183714"/>
                </a:lnTo>
                <a:lnTo>
                  <a:pt x="1194258" y="183357"/>
                </a:lnTo>
                <a:lnTo>
                  <a:pt x="1198462" y="179832"/>
                </a:lnTo>
                <a:lnTo>
                  <a:pt x="1205628" y="179832"/>
                </a:lnTo>
                <a:lnTo>
                  <a:pt x="1203572" y="177386"/>
                </a:lnTo>
                <a:lnTo>
                  <a:pt x="1187397" y="177386"/>
                </a:lnTo>
                <a:lnTo>
                  <a:pt x="1186708" y="177072"/>
                </a:lnTo>
                <a:close/>
              </a:path>
              <a:path w="1883409" h="488950">
                <a:moveTo>
                  <a:pt x="1189677" y="172400"/>
                </a:moveTo>
                <a:lnTo>
                  <a:pt x="1186130" y="176583"/>
                </a:lnTo>
                <a:lnTo>
                  <a:pt x="1186708" y="177072"/>
                </a:lnTo>
                <a:lnTo>
                  <a:pt x="1187397" y="177386"/>
                </a:lnTo>
                <a:lnTo>
                  <a:pt x="1189677" y="172400"/>
                </a:lnTo>
                <a:close/>
              </a:path>
              <a:path w="1883409" h="488950">
                <a:moveTo>
                  <a:pt x="1198169" y="172400"/>
                </a:moveTo>
                <a:lnTo>
                  <a:pt x="1189677" y="172400"/>
                </a:lnTo>
                <a:lnTo>
                  <a:pt x="1187397" y="177386"/>
                </a:lnTo>
                <a:lnTo>
                  <a:pt x="1203572" y="177386"/>
                </a:lnTo>
                <a:lnTo>
                  <a:pt x="1202428" y="176033"/>
                </a:lnTo>
                <a:lnTo>
                  <a:pt x="1202247" y="175850"/>
                </a:lnTo>
                <a:lnTo>
                  <a:pt x="1198169" y="172400"/>
                </a:lnTo>
                <a:close/>
              </a:path>
              <a:path w="1883409" h="488950">
                <a:moveTo>
                  <a:pt x="1180746" y="174352"/>
                </a:moveTo>
                <a:lnTo>
                  <a:pt x="1186708" y="177072"/>
                </a:lnTo>
                <a:lnTo>
                  <a:pt x="1186130" y="176583"/>
                </a:lnTo>
                <a:lnTo>
                  <a:pt x="1187957" y="174429"/>
                </a:lnTo>
                <a:lnTo>
                  <a:pt x="1181710" y="174429"/>
                </a:lnTo>
                <a:lnTo>
                  <a:pt x="1180746" y="174352"/>
                </a:lnTo>
                <a:close/>
              </a:path>
              <a:path w="1883409" h="488950">
                <a:moveTo>
                  <a:pt x="1168560" y="171495"/>
                </a:moveTo>
                <a:lnTo>
                  <a:pt x="1169971" y="176033"/>
                </a:lnTo>
                <a:lnTo>
                  <a:pt x="1172054" y="175387"/>
                </a:lnTo>
                <a:lnTo>
                  <a:pt x="1171354" y="175387"/>
                </a:lnTo>
                <a:lnTo>
                  <a:pt x="1168560" y="171495"/>
                </a:lnTo>
                <a:close/>
              </a:path>
              <a:path w="1883409" h="488950">
                <a:moveTo>
                  <a:pt x="1168343" y="170798"/>
                </a:moveTo>
                <a:lnTo>
                  <a:pt x="1168560" y="171495"/>
                </a:lnTo>
                <a:lnTo>
                  <a:pt x="1171354" y="175387"/>
                </a:lnTo>
                <a:lnTo>
                  <a:pt x="1171541" y="175253"/>
                </a:lnTo>
                <a:lnTo>
                  <a:pt x="1168343" y="170798"/>
                </a:lnTo>
                <a:close/>
              </a:path>
              <a:path w="1883409" h="488950">
                <a:moveTo>
                  <a:pt x="1175686" y="170798"/>
                </a:moveTo>
                <a:lnTo>
                  <a:pt x="1168343" y="170798"/>
                </a:lnTo>
                <a:lnTo>
                  <a:pt x="1171541" y="175253"/>
                </a:lnTo>
                <a:lnTo>
                  <a:pt x="1171354" y="175387"/>
                </a:lnTo>
                <a:lnTo>
                  <a:pt x="1172054" y="175387"/>
                </a:lnTo>
                <a:lnTo>
                  <a:pt x="1176490" y="174011"/>
                </a:lnTo>
                <a:lnTo>
                  <a:pt x="1175435" y="173927"/>
                </a:lnTo>
                <a:lnTo>
                  <a:pt x="1175686" y="170798"/>
                </a:lnTo>
                <a:close/>
              </a:path>
              <a:path w="1883409" h="488950">
                <a:moveTo>
                  <a:pt x="1182148" y="168964"/>
                </a:moveTo>
                <a:lnTo>
                  <a:pt x="1179867" y="173950"/>
                </a:lnTo>
                <a:lnTo>
                  <a:pt x="1180746" y="174352"/>
                </a:lnTo>
                <a:lnTo>
                  <a:pt x="1181710" y="174429"/>
                </a:lnTo>
                <a:lnTo>
                  <a:pt x="1182148" y="168964"/>
                </a:lnTo>
                <a:close/>
              </a:path>
              <a:path w="1883409" h="488950">
                <a:moveTo>
                  <a:pt x="1194107" y="168964"/>
                </a:moveTo>
                <a:lnTo>
                  <a:pt x="1182148" y="168964"/>
                </a:lnTo>
                <a:lnTo>
                  <a:pt x="1181710" y="174429"/>
                </a:lnTo>
                <a:lnTo>
                  <a:pt x="1187957" y="174429"/>
                </a:lnTo>
                <a:lnTo>
                  <a:pt x="1189677" y="172400"/>
                </a:lnTo>
                <a:lnTo>
                  <a:pt x="1198169" y="172400"/>
                </a:lnTo>
                <a:lnTo>
                  <a:pt x="1194107" y="168964"/>
                </a:lnTo>
                <a:close/>
              </a:path>
              <a:path w="1883409" h="488950">
                <a:moveTo>
                  <a:pt x="1193515" y="168463"/>
                </a:moveTo>
                <a:lnTo>
                  <a:pt x="1175873" y="168463"/>
                </a:lnTo>
                <a:lnTo>
                  <a:pt x="1177500" y="173698"/>
                </a:lnTo>
                <a:lnTo>
                  <a:pt x="1176490" y="174011"/>
                </a:lnTo>
                <a:lnTo>
                  <a:pt x="1180746" y="174352"/>
                </a:lnTo>
                <a:lnTo>
                  <a:pt x="1179867" y="173950"/>
                </a:lnTo>
                <a:lnTo>
                  <a:pt x="1182148" y="168964"/>
                </a:lnTo>
                <a:lnTo>
                  <a:pt x="1194107" y="168964"/>
                </a:lnTo>
                <a:lnTo>
                  <a:pt x="1193515" y="168463"/>
                </a:lnTo>
                <a:close/>
              </a:path>
              <a:path w="1883409" h="488950">
                <a:moveTo>
                  <a:pt x="1175873" y="168463"/>
                </a:moveTo>
                <a:lnTo>
                  <a:pt x="1175435" y="173927"/>
                </a:lnTo>
                <a:lnTo>
                  <a:pt x="1176490" y="174011"/>
                </a:lnTo>
                <a:lnTo>
                  <a:pt x="1177500" y="173698"/>
                </a:lnTo>
                <a:lnTo>
                  <a:pt x="1175873" y="168463"/>
                </a:lnTo>
                <a:close/>
              </a:path>
              <a:path w="1883409" h="488950">
                <a:moveTo>
                  <a:pt x="1175608" y="162942"/>
                </a:moveTo>
                <a:lnTo>
                  <a:pt x="1174919" y="163019"/>
                </a:lnTo>
                <a:lnTo>
                  <a:pt x="1166151" y="165738"/>
                </a:lnTo>
                <a:lnTo>
                  <a:pt x="1165627" y="165998"/>
                </a:lnTo>
                <a:lnTo>
                  <a:pt x="1164958" y="166477"/>
                </a:lnTo>
                <a:lnTo>
                  <a:pt x="1168560" y="171495"/>
                </a:lnTo>
                <a:lnTo>
                  <a:pt x="1168343" y="170798"/>
                </a:lnTo>
                <a:lnTo>
                  <a:pt x="1175686" y="170798"/>
                </a:lnTo>
                <a:lnTo>
                  <a:pt x="1175873" y="168463"/>
                </a:lnTo>
                <a:lnTo>
                  <a:pt x="1193515" y="168463"/>
                </a:lnTo>
                <a:lnTo>
                  <a:pt x="1192839" y="167891"/>
                </a:lnTo>
                <a:lnTo>
                  <a:pt x="1192417" y="167624"/>
                </a:lnTo>
                <a:lnTo>
                  <a:pt x="1183842" y="163711"/>
                </a:lnTo>
                <a:lnTo>
                  <a:pt x="1183228" y="163551"/>
                </a:lnTo>
                <a:lnTo>
                  <a:pt x="1175608" y="162942"/>
                </a:lnTo>
                <a:close/>
              </a:path>
              <a:path w="1883409" h="488950">
                <a:moveTo>
                  <a:pt x="1236492" y="218031"/>
                </a:moveTo>
                <a:lnTo>
                  <a:pt x="1227903" y="224857"/>
                </a:lnTo>
                <a:lnTo>
                  <a:pt x="1233342" y="231686"/>
                </a:lnTo>
                <a:lnTo>
                  <a:pt x="1233651" y="231991"/>
                </a:lnTo>
                <a:lnTo>
                  <a:pt x="1236110" y="233900"/>
                </a:lnTo>
                <a:lnTo>
                  <a:pt x="1240756" y="227931"/>
                </a:lnTo>
                <a:lnTo>
                  <a:pt x="1237365" y="227931"/>
                </a:lnTo>
                <a:lnTo>
                  <a:pt x="1240733" y="223603"/>
                </a:lnTo>
                <a:lnTo>
                  <a:pt x="1240931" y="223603"/>
                </a:lnTo>
                <a:lnTo>
                  <a:pt x="1236492" y="218031"/>
                </a:lnTo>
                <a:close/>
              </a:path>
              <a:path w="1883409" h="488950">
                <a:moveTo>
                  <a:pt x="1240733" y="223603"/>
                </a:moveTo>
                <a:lnTo>
                  <a:pt x="1237365" y="227931"/>
                </a:lnTo>
                <a:lnTo>
                  <a:pt x="1241659" y="224518"/>
                </a:lnTo>
                <a:lnTo>
                  <a:pt x="1241251" y="224005"/>
                </a:lnTo>
                <a:lnTo>
                  <a:pt x="1240733" y="223603"/>
                </a:lnTo>
                <a:close/>
              </a:path>
              <a:path w="1883409" h="488950">
                <a:moveTo>
                  <a:pt x="1241251" y="224005"/>
                </a:moveTo>
                <a:lnTo>
                  <a:pt x="1241659" y="224518"/>
                </a:lnTo>
                <a:lnTo>
                  <a:pt x="1237365" y="227931"/>
                </a:lnTo>
                <a:lnTo>
                  <a:pt x="1240756" y="227931"/>
                </a:lnTo>
                <a:lnTo>
                  <a:pt x="1242847" y="225244"/>
                </a:lnTo>
                <a:lnTo>
                  <a:pt x="1241251" y="224005"/>
                </a:lnTo>
                <a:close/>
              </a:path>
              <a:path w="1883409" h="488950">
                <a:moveTo>
                  <a:pt x="1240931" y="223603"/>
                </a:moveTo>
                <a:lnTo>
                  <a:pt x="1240733" y="223603"/>
                </a:lnTo>
                <a:lnTo>
                  <a:pt x="1241251" y="224005"/>
                </a:lnTo>
                <a:lnTo>
                  <a:pt x="1240931" y="223603"/>
                </a:lnTo>
                <a:close/>
              </a:path>
              <a:path w="1883409" h="488950">
                <a:moveTo>
                  <a:pt x="1254874" y="232375"/>
                </a:moveTo>
                <a:lnTo>
                  <a:pt x="1254448" y="243330"/>
                </a:lnTo>
                <a:lnTo>
                  <a:pt x="1261642" y="243609"/>
                </a:lnTo>
                <a:lnTo>
                  <a:pt x="1262273" y="243523"/>
                </a:lnTo>
                <a:lnTo>
                  <a:pt x="1270903" y="240751"/>
                </a:lnTo>
                <a:lnTo>
                  <a:pt x="1271357" y="240533"/>
                </a:lnTo>
                <a:lnTo>
                  <a:pt x="1275003" y="238106"/>
                </a:lnTo>
                <a:lnTo>
                  <a:pt x="1261209" y="238106"/>
                </a:lnTo>
                <a:lnTo>
                  <a:pt x="1259529" y="232888"/>
                </a:lnTo>
                <a:lnTo>
                  <a:pt x="1260452" y="232591"/>
                </a:lnTo>
                <a:lnTo>
                  <a:pt x="1254874" y="232375"/>
                </a:lnTo>
                <a:close/>
              </a:path>
              <a:path w="1883409" h="488950">
                <a:moveTo>
                  <a:pt x="1260452" y="232591"/>
                </a:moveTo>
                <a:lnTo>
                  <a:pt x="1259529" y="232888"/>
                </a:lnTo>
                <a:lnTo>
                  <a:pt x="1261209" y="238106"/>
                </a:lnTo>
                <a:lnTo>
                  <a:pt x="1261421" y="232629"/>
                </a:lnTo>
                <a:lnTo>
                  <a:pt x="1260452" y="232591"/>
                </a:lnTo>
                <a:close/>
              </a:path>
              <a:path w="1883409" h="488950">
                <a:moveTo>
                  <a:pt x="1266331" y="230703"/>
                </a:moveTo>
                <a:lnTo>
                  <a:pt x="1260452" y="232591"/>
                </a:lnTo>
                <a:lnTo>
                  <a:pt x="1261421" y="232629"/>
                </a:lnTo>
                <a:lnTo>
                  <a:pt x="1261209" y="238106"/>
                </a:lnTo>
                <a:lnTo>
                  <a:pt x="1275003" y="238106"/>
                </a:lnTo>
                <a:lnTo>
                  <a:pt x="1278636" y="235689"/>
                </a:lnTo>
                <a:lnTo>
                  <a:pt x="1268738" y="235689"/>
                </a:lnTo>
                <a:lnTo>
                  <a:pt x="1265695" y="231127"/>
                </a:lnTo>
                <a:lnTo>
                  <a:pt x="1266331" y="230703"/>
                </a:lnTo>
                <a:close/>
              </a:path>
              <a:path w="1883409" h="488950">
                <a:moveTo>
                  <a:pt x="1267058" y="230470"/>
                </a:moveTo>
                <a:lnTo>
                  <a:pt x="1266331" y="230703"/>
                </a:lnTo>
                <a:lnTo>
                  <a:pt x="1265695" y="231127"/>
                </a:lnTo>
                <a:lnTo>
                  <a:pt x="1268738" y="235689"/>
                </a:lnTo>
                <a:lnTo>
                  <a:pt x="1267058" y="230470"/>
                </a:lnTo>
                <a:close/>
              </a:path>
              <a:path w="1883409" h="488950">
                <a:moveTo>
                  <a:pt x="1284727" y="230470"/>
                </a:moveTo>
                <a:lnTo>
                  <a:pt x="1267058" y="230470"/>
                </a:lnTo>
                <a:lnTo>
                  <a:pt x="1268738" y="235689"/>
                </a:lnTo>
                <a:lnTo>
                  <a:pt x="1278636" y="235689"/>
                </a:lnTo>
                <a:lnTo>
                  <a:pt x="1280851" y="234215"/>
                </a:lnTo>
                <a:lnTo>
                  <a:pt x="1281116" y="234000"/>
                </a:lnTo>
                <a:lnTo>
                  <a:pt x="1284727" y="230470"/>
                </a:lnTo>
                <a:close/>
              </a:path>
              <a:path w="1883409" h="488950">
                <a:moveTo>
                  <a:pt x="1274052" y="225565"/>
                </a:moveTo>
                <a:lnTo>
                  <a:pt x="1266331" y="230703"/>
                </a:lnTo>
                <a:lnTo>
                  <a:pt x="1267058" y="230470"/>
                </a:lnTo>
                <a:lnTo>
                  <a:pt x="1284727" y="230470"/>
                </a:lnTo>
                <a:lnTo>
                  <a:pt x="1285369" y="229842"/>
                </a:lnTo>
                <a:lnTo>
                  <a:pt x="1277523" y="229842"/>
                </a:lnTo>
                <a:lnTo>
                  <a:pt x="1273685" y="225924"/>
                </a:lnTo>
                <a:lnTo>
                  <a:pt x="1274052" y="225565"/>
                </a:lnTo>
                <a:close/>
              </a:path>
              <a:path w="1883409" h="488950">
                <a:moveTo>
                  <a:pt x="1274480" y="225280"/>
                </a:moveTo>
                <a:lnTo>
                  <a:pt x="1274052" y="225565"/>
                </a:lnTo>
                <a:lnTo>
                  <a:pt x="1273685" y="225924"/>
                </a:lnTo>
                <a:lnTo>
                  <a:pt x="1277523" y="229842"/>
                </a:lnTo>
                <a:lnTo>
                  <a:pt x="1274480" y="225280"/>
                </a:lnTo>
                <a:close/>
              </a:path>
              <a:path w="1883409" h="488950">
                <a:moveTo>
                  <a:pt x="1290035" y="225280"/>
                </a:moveTo>
                <a:lnTo>
                  <a:pt x="1274480" y="225280"/>
                </a:lnTo>
                <a:lnTo>
                  <a:pt x="1277523" y="229842"/>
                </a:lnTo>
                <a:lnTo>
                  <a:pt x="1285369" y="229842"/>
                </a:lnTo>
                <a:lnTo>
                  <a:pt x="1290035" y="225280"/>
                </a:lnTo>
                <a:close/>
              </a:path>
              <a:path w="1883409" h="488950">
                <a:moveTo>
                  <a:pt x="1284904" y="214962"/>
                </a:moveTo>
                <a:lnTo>
                  <a:pt x="1274052" y="225565"/>
                </a:lnTo>
                <a:lnTo>
                  <a:pt x="1274480" y="225280"/>
                </a:lnTo>
                <a:lnTo>
                  <a:pt x="1290035" y="225280"/>
                </a:lnTo>
                <a:lnTo>
                  <a:pt x="1292804" y="222574"/>
                </a:lnTo>
                <a:lnTo>
                  <a:pt x="1296372" y="218806"/>
                </a:lnTo>
                <a:lnTo>
                  <a:pt x="1288817" y="218806"/>
                </a:lnTo>
                <a:lnTo>
                  <a:pt x="1284830" y="215039"/>
                </a:lnTo>
                <a:close/>
              </a:path>
              <a:path w="1883409" h="488950">
                <a:moveTo>
                  <a:pt x="1284979" y="214888"/>
                </a:moveTo>
                <a:lnTo>
                  <a:pt x="1284830" y="215039"/>
                </a:lnTo>
                <a:lnTo>
                  <a:pt x="1288817" y="218806"/>
                </a:lnTo>
                <a:lnTo>
                  <a:pt x="1284979" y="214888"/>
                </a:lnTo>
                <a:close/>
              </a:path>
              <a:path w="1883409" h="488950">
                <a:moveTo>
                  <a:pt x="1300084" y="214888"/>
                </a:moveTo>
                <a:lnTo>
                  <a:pt x="1284979" y="214888"/>
                </a:lnTo>
                <a:lnTo>
                  <a:pt x="1288817" y="218806"/>
                </a:lnTo>
                <a:lnTo>
                  <a:pt x="1296372" y="218806"/>
                </a:lnTo>
                <a:lnTo>
                  <a:pt x="1300084" y="214888"/>
                </a:lnTo>
                <a:close/>
              </a:path>
              <a:path w="1883409" h="488950">
                <a:moveTo>
                  <a:pt x="1305057" y="193685"/>
                </a:moveTo>
                <a:lnTo>
                  <a:pt x="1284904" y="214962"/>
                </a:lnTo>
                <a:lnTo>
                  <a:pt x="1300084" y="214888"/>
                </a:lnTo>
                <a:lnTo>
                  <a:pt x="1313031" y="201219"/>
                </a:lnTo>
                <a:lnTo>
                  <a:pt x="1305057" y="193685"/>
                </a:lnTo>
                <a:close/>
              </a:path>
              <a:path w="1883409" h="488950">
                <a:moveTo>
                  <a:pt x="1329787" y="175171"/>
                </a:moveTo>
                <a:lnTo>
                  <a:pt x="1325685" y="176377"/>
                </a:lnTo>
                <a:lnTo>
                  <a:pt x="1325228" y="176583"/>
                </a:lnTo>
                <a:lnTo>
                  <a:pt x="1318698" y="180683"/>
                </a:lnTo>
                <a:lnTo>
                  <a:pt x="1324540" y="189965"/>
                </a:lnTo>
                <a:lnTo>
                  <a:pt x="1329657" y="186752"/>
                </a:lnTo>
                <a:lnTo>
                  <a:pt x="1329270" y="186752"/>
                </a:lnTo>
                <a:lnTo>
                  <a:pt x="1327720" y="181493"/>
                </a:lnTo>
                <a:lnTo>
                  <a:pt x="1331650" y="181493"/>
                </a:lnTo>
                <a:lnTo>
                  <a:pt x="1329787" y="175171"/>
                </a:lnTo>
                <a:close/>
              </a:path>
              <a:path w="1883409" h="488950">
                <a:moveTo>
                  <a:pt x="1327720" y="181493"/>
                </a:moveTo>
                <a:lnTo>
                  <a:pt x="1329270" y="186752"/>
                </a:lnTo>
                <a:lnTo>
                  <a:pt x="1329998" y="186538"/>
                </a:lnTo>
                <a:lnTo>
                  <a:pt x="1330641" y="186134"/>
                </a:lnTo>
                <a:lnTo>
                  <a:pt x="1327720" y="181493"/>
                </a:lnTo>
                <a:close/>
              </a:path>
              <a:path w="1883409" h="488950">
                <a:moveTo>
                  <a:pt x="1329998" y="186538"/>
                </a:moveTo>
                <a:lnTo>
                  <a:pt x="1329270" y="186752"/>
                </a:lnTo>
                <a:lnTo>
                  <a:pt x="1329657" y="186752"/>
                </a:lnTo>
                <a:lnTo>
                  <a:pt x="1329998" y="186538"/>
                </a:lnTo>
                <a:close/>
              </a:path>
              <a:path w="1883409" h="488950">
                <a:moveTo>
                  <a:pt x="1331650" y="181493"/>
                </a:moveTo>
                <a:lnTo>
                  <a:pt x="1327720" y="181493"/>
                </a:lnTo>
                <a:lnTo>
                  <a:pt x="1330641" y="186134"/>
                </a:lnTo>
                <a:lnTo>
                  <a:pt x="1329998" y="186538"/>
                </a:lnTo>
                <a:lnTo>
                  <a:pt x="1332886" y="185689"/>
                </a:lnTo>
                <a:lnTo>
                  <a:pt x="1331650" y="181493"/>
                </a:lnTo>
                <a:close/>
              </a:path>
              <a:path w="1883409" h="488950">
                <a:moveTo>
                  <a:pt x="1371127" y="188625"/>
                </a:moveTo>
                <a:lnTo>
                  <a:pt x="1362858" y="188625"/>
                </a:lnTo>
                <a:lnTo>
                  <a:pt x="1359888" y="193235"/>
                </a:lnTo>
                <a:lnTo>
                  <a:pt x="1394634" y="223920"/>
                </a:lnTo>
                <a:lnTo>
                  <a:pt x="1394910" y="224120"/>
                </a:lnTo>
                <a:lnTo>
                  <a:pt x="1401073" y="227756"/>
                </a:lnTo>
                <a:lnTo>
                  <a:pt x="1405911" y="219575"/>
                </a:lnTo>
                <a:lnTo>
                  <a:pt x="1397996" y="219575"/>
                </a:lnTo>
                <a:lnTo>
                  <a:pt x="1400788" y="214855"/>
                </a:lnTo>
                <a:lnTo>
                  <a:pt x="1400933" y="214855"/>
                </a:lnTo>
                <a:lnTo>
                  <a:pt x="1371127" y="188625"/>
                </a:lnTo>
                <a:close/>
              </a:path>
              <a:path w="1883409" h="488950">
                <a:moveTo>
                  <a:pt x="1400788" y="214855"/>
                </a:moveTo>
                <a:lnTo>
                  <a:pt x="1397996" y="219575"/>
                </a:lnTo>
                <a:lnTo>
                  <a:pt x="1401617" y="215455"/>
                </a:lnTo>
                <a:lnTo>
                  <a:pt x="1401231" y="215116"/>
                </a:lnTo>
                <a:lnTo>
                  <a:pt x="1400788" y="214855"/>
                </a:lnTo>
                <a:close/>
              </a:path>
              <a:path w="1883409" h="488950">
                <a:moveTo>
                  <a:pt x="1401231" y="215116"/>
                </a:moveTo>
                <a:lnTo>
                  <a:pt x="1401617" y="215455"/>
                </a:lnTo>
                <a:lnTo>
                  <a:pt x="1397996" y="219575"/>
                </a:lnTo>
                <a:lnTo>
                  <a:pt x="1405911" y="219575"/>
                </a:lnTo>
                <a:lnTo>
                  <a:pt x="1406655" y="218316"/>
                </a:lnTo>
                <a:lnTo>
                  <a:pt x="1401231" y="215116"/>
                </a:lnTo>
                <a:close/>
              </a:path>
              <a:path w="1883409" h="488950">
                <a:moveTo>
                  <a:pt x="1400933" y="214855"/>
                </a:moveTo>
                <a:lnTo>
                  <a:pt x="1400788" y="214855"/>
                </a:lnTo>
                <a:lnTo>
                  <a:pt x="1401231" y="215116"/>
                </a:lnTo>
                <a:lnTo>
                  <a:pt x="1400933" y="214855"/>
                </a:lnTo>
                <a:close/>
              </a:path>
              <a:path w="1883409" h="488950">
                <a:moveTo>
                  <a:pt x="1359532" y="193006"/>
                </a:moveTo>
                <a:lnTo>
                  <a:pt x="1359791" y="193235"/>
                </a:lnTo>
                <a:lnTo>
                  <a:pt x="1359532" y="193006"/>
                </a:lnTo>
                <a:close/>
              </a:path>
              <a:path w="1883409" h="488950">
                <a:moveTo>
                  <a:pt x="1362858" y="188625"/>
                </a:moveTo>
                <a:lnTo>
                  <a:pt x="1359216" y="192726"/>
                </a:lnTo>
                <a:lnTo>
                  <a:pt x="1359532" y="193006"/>
                </a:lnTo>
                <a:lnTo>
                  <a:pt x="1359888" y="193235"/>
                </a:lnTo>
                <a:lnTo>
                  <a:pt x="1362858" y="188625"/>
                </a:lnTo>
                <a:close/>
              </a:path>
              <a:path w="1883409" h="488950">
                <a:moveTo>
                  <a:pt x="1350408" y="187141"/>
                </a:moveTo>
                <a:lnTo>
                  <a:pt x="1359532" y="193006"/>
                </a:lnTo>
                <a:lnTo>
                  <a:pt x="1359216" y="192726"/>
                </a:lnTo>
                <a:lnTo>
                  <a:pt x="1362858" y="188625"/>
                </a:lnTo>
                <a:lnTo>
                  <a:pt x="1371127" y="188625"/>
                </a:lnTo>
                <a:lnTo>
                  <a:pt x="1369696" y="187357"/>
                </a:lnTo>
                <a:lnTo>
                  <a:pt x="1351036" y="187357"/>
                </a:lnTo>
                <a:lnTo>
                  <a:pt x="1350408" y="187141"/>
                </a:lnTo>
                <a:close/>
              </a:path>
              <a:path w="1883409" h="488950">
                <a:moveTo>
                  <a:pt x="1352819" y="182172"/>
                </a:moveTo>
                <a:lnTo>
                  <a:pt x="1349849" y="186782"/>
                </a:lnTo>
                <a:lnTo>
                  <a:pt x="1350408" y="187141"/>
                </a:lnTo>
                <a:lnTo>
                  <a:pt x="1351036" y="187357"/>
                </a:lnTo>
                <a:lnTo>
                  <a:pt x="1352819" y="182172"/>
                </a:lnTo>
                <a:close/>
              </a:path>
              <a:path w="1883409" h="488950">
                <a:moveTo>
                  <a:pt x="1362961" y="182172"/>
                </a:moveTo>
                <a:lnTo>
                  <a:pt x="1352819" y="182172"/>
                </a:lnTo>
                <a:lnTo>
                  <a:pt x="1351036" y="187357"/>
                </a:lnTo>
                <a:lnTo>
                  <a:pt x="1369696" y="187357"/>
                </a:lnTo>
                <a:lnTo>
                  <a:pt x="1366290" y="184338"/>
                </a:lnTo>
                <a:lnTo>
                  <a:pt x="1365828" y="184016"/>
                </a:lnTo>
                <a:lnTo>
                  <a:pt x="1362961" y="182172"/>
                </a:lnTo>
                <a:close/>
              </a:path>
              <a:path w="1883409" h="488950">
                <a:moveTo>
                  <a:pt x="1350207" y="175480"/>
                </a:moveTo>
                <a:lnTo>
                  <a:pt x="1346641" y="185849"/>
                </a:lnTo>
                <a:lnTo>
                  <a:pt x="1350408" y="187141"/>
                </a:lnTo>
                <a:lnTo>
                  <a:pt x="1349849" y="186782"/>
                </a:lnTo>
                <a:lnTo>
                  <a:pt x="1352819" y="182172"/>
                </a:lnTo>
                <a:lnTo>
                  <a:pt x="1362961" y="182172"/>
                </a:lnTo>
                <a:lnTo>
                  <a:pt x="1355416" y="177323"/>
                </a:lnTo>
                <a:lnTo>
                  <a:pt x="1355021" y="177132"/>
                </a:lnTo>
                <a:lnTo>
                  <a:pt x="1350207" y="175480"/>
                </a:lnTo>
                <a:close/>
              </a:path>
              <a:path w="1883409" h="488950">
                <a:moveTo>
                  <a:pt x="1420426" y="222763"/>
                </a:moveTo>
                <a:lnTo>
                  <a:pt x="1420268" y="233725"/>
                </a:lnTo>
                <a:lnTo>
                  <a:pt x="1426041" y="233808"/>
                </a:lnTo>
                <a:lnTo>
                  <a:pt x="1426619" y="233725"/>
                </a:lnTo>
                <a:lnTo>
                  <a:pt x="1432562" y="232112"/>
                </a:lnTo>
                <a:lnTo>
                  <a:pt x="1431530" y="228320"/>
                </a:lnTo>
                <a:lnTo>
                  <a:pt x="1425605" y="228320"/>
                </a:lnTo>
                <a:lnTo>
                  <a:pt x="1424166" y="223030"/>
                </a:lnTo>
                <a:lnTo>
                  <a:pt x="1424912" y="222827"/>
                </a:lnTo>
                <a:lnTo>
                  <a:pt x="1420426" y="222763"/>
                </a:lnTo>
                <a:close/>
              </a:path>
              <a:path w="1883409" h="488950">
                <a:moveTo>
                  <a:pt x="1424912" y="222827"/>
                </a:moveTo>
                <a:lnTo>
                  <a:pt x="1424166" y="223030"/>
                </a:lnTo>
                <a:lnTo>
                  <a:pt x="1425605" y="228320"/>
                </a:lnTo>
                <a:lnTo>
                  <a:pt x="1425684" y="222838"/>
                </a:lnTo>
                <a:lnTo>
                  <a:pt x="1424912" y="222827"/>
                </a:lnTo>
                <a:close/>
              </a:path>
              <a:path w="1883409" h="488950">
                <a:moveTo>
                  <a:pt x="1429684" y="221532"/>
                </a:moveTo>
                <a:lnTo>
                  <a:pt x="1424912" y="222827"/>
                </a:lnTo>
                <a:lnTo>
                  <a:pt x="1425684" y="222838"/>
                </a:lnTo>
                <a:lnTo>
                  <a:pt x="1425605" y="228320"/>
                </a:lnTo>
                <a:lnTo>
                  <a:pt x="1431530" y="228320"/>
                </a:lnTo>
                <a:lnTo>
                  <a:pt x="1429684" y="221532"/>
                </a:lnTo>
                <a:close/>
              </a:path>
              <a:path w="1883409" h="488950">
                <a:moveTo>
                  <a:pt x="1500820" y="180546"/>
                </a:moveTo>
                <a:lnTo>
                  <a:pt x="1443338" y="214520"/>
                </a:lnTo>
                <a:lnTo>
                  <a:pt x="1449970" y="223256"/>
                </a:lnTo>
                <a:lnTo>
                  <a:pt x="1483356" y="197998"/>
                </a:lnTo>
                <a:lnTo>
                  <a:pt x="1483159" y="197998"/>
                </a:lnTo>
                <a:lnTo>
                  <a:pt x="1480822" y="193038"/>
                </a:lnTo>
                <a:lnTo>
                  <a:pt x="1493134" y="193038"/>
                </a:lnTo>
                <a:lnTo>
                  <a:pt x="1492117" y="187729"/>
                </a:lnTo>
                <a:lnTo>
                  <a:pt x="1500778" y="187729"/>
                </a:lnTo>
                <a:lnTo>
                  <a:pt x="1500901" y="186049"/>
                </a:lnTo>
                <a:lnTo>
                  <a:pt x="1506876" y="186049"/>
                </a:lnTo>
                <a:lnTo>
                  <a:pt x="1507245" y="181016"/>
                </a:lnTo>
                <a:lnTo>
                  <a:pt x="1500820" y="180546"/>
                </a:lnTo>
                <a:close/>
              </a:path>
              <a:path w="1883409" h="488950">
                <a:moveTo>
                  <a:pt x="1480822" y="193038"/>
                </a:moveTo>
                <a:lnTo>
                  <a:pt x="1483159" y="197998"/>
                </a:lnTo>
                <a:lnTo>
                  <a:pt x="1483678" y="197754"/>
                </a:lnTo>
                <a:lnTo>
                  <a:pt x="1484134" y="197409"/>
                </a:lnTo>
                <a:lnTo>
                  <a:pt x="1480822" y="193038"/>
                </a:lnTo>
                <a:close/>
              </a:path>
              <a:path w="1883409" h="488950">
                <a:moveTo>
                  <a:pt x="1483678" y="197754"/>
                </a:moveTo>
                <a:lnTo>
                  <a:pt x="1483159" y="197998"/>
                </a:lnTo>
                <a:lnTo>
                  <a:pt x="1483356" y="197998"/>
                </a:lnTo>
                <a:lnTo>
                  <a:pt x="1483678" y="197754"/>
                </a:lnTo>
                <a:close/>
              </a:path>
              <a:path w="1883409" h="488950">
                <a:moveTo>
                  <a:pt x="1493134" y="193038"/>
                </a:moveTo>
                <a:lnTo>
                  <a:pt x="1480822" y="193038"/>
                </a:lnTo>
                <a:lnTo>
                  <a:pt x="1484134" y="197409"/>
                </a:lnTo>
                <a:lnTo>
                  <a:pt x="1483678" y="197754"/>
                </a:lnTo>
                <a:lnTo>
                  <a:pt x="1493552" y="193113"/>
                </a:lnTo>
                <a:lnTo>
                  <a:pt x="1493149" y="193113"/>
                </a:lnTo>
                <a:close/>
              </a:path>
              <a:path w="1883409" h="488950">
                <a:moveTo>
                  <a:pt x="1492117" y="187729"/>
                </a:moveTo>
                <a:lnTo>
                  <a:pt x="1493149" y="193113"/>
                </a:lnTo>
                <a:lnTo>
                  <a:pt x="1493828" y="192983"/>
                </a:lnTo>
                <a:lnTo>
                  <a:pt x="1494454" y="192689"/>
                </a:lnTo>
                <a:lnTo>
                  <a:pt x="1492117" y="187729"/>
                </a:lnTo>
                <a:close/>
              </a:path>
              <a:path w="1883409" h="488950">
                <a:moveTo>
                  <a:pt x="1493828" y="192983"/>
                </a:moveTo>
                <a:lnTo>
                  <a:pt x="1493149" y="193113"/>
                </a:lnTo>
                <a:lnTo>
                  <a:pt x="1493552" y="193113"/>
                </a:lnTo>
                <a:lnTo>
                  <a:pt x="1493828" y="192983"/>
                </a:lnTo>
                <a:close/>
              </a:path>
              <a:path w="1883409" h="488950">
                <a:moveTo>
                  <a:pt x="1500778" y="187729"/>
                </a:moveTo>
                <a:lnTo>
                  <a:pt x="1492117" y="187729"/>
                </a:lnTo>
                <a:lnTo>
                  <a:pt x="1494454" y="192689"/>
                </a:lnTo>
                <a:lnTo>
                  <a:pt x="1493828" y="192983"/>
                </a:lnTo>
                <a:lnTo>
                  <a:pt x="1501223" y="191569"/>
                </a:lnTo>
                <a:lnTo>
                  <a:pt x="1500501" y="191516"/>
                </a:lnTo>
                <a:lnTo>
                  <a:pt x="1500778" y="187729"/>
                </a:lnTo>
                <a:close/>
              </a:path>
              <a:path w="1883409" h="488950">
                <a:moveTo>
                  <a:pt x="1506876" y="186049"/>
                </a:moveTo>
                <a:lnTo>
                  <a:pt x="1500901" y="186049"/>
                </a:lnTo>
                <a:lnTo>
                  <a:pt x="1501933" y="191433"/>
                </a:lnTo>
                <a:lnTo>
                  <a:pt x="1501223" y="191569"/>
                </a:lnTo>
                <a:lnTo>
                  <a:pt x="1506444" y="191950"/>
                </a:lnTo>
                <a:lnTo>
                  <a:pt x="1506876" y="186049"/>
                </a:lnTo>
                <a:close/>
              </a:path>
              <a:path w="1883409" h="488950">
                <a:moveTo>
                  <a:pt x="1500901" y="186049"/>
                </a:moveTo>
                <a:lnTo>
                  <a:pt x="1500501" y="191516"/>
                </a:lnTo>
                <a:lnTo>
                  <a:pt x="1501223" y="191569"/>
                </a:lnTo>
                <a:lnTo>
                  <a:pt x="1501933" y="191433"/>
                </a:lnTo>
                <a:lnTo>
                  <a:pt x="1500901" y="186049"/>
                </a:lnTo>
                <a:close/>
              </a:path>
              <a:path w="1883409" h="488950">
                <a:moveTo>
                  <a:pt x="1532907" y="197468"/>
                </a:moveTo>
                <a:lnTo>
                  <a:pt x="1532275" y="197468"/>
                </a:lnTo>
                <a:lnTo>
                  <a:pt x="1529493" y="202193"/>
                </a:lnTo>
                <a:lnTo>
                  <a:pt x="1529704" y="202339"/>
                </a:lnTo>
                <a:lnTo>
                  <a:pt x="1532907" y="197468"/>
                </a:lnTo>
                <a:close/>
              </a:path>
              <a:path w="1883409" h="488950">
                <a:moveTo>
                  <a:pt x="1529374" y="202123"/>
                </a:moveTo>
                <a:close/>
              </a:path>
              <a:path w="1883409" h="488950">
                <a:moveTo>
                  <a:pt x="1532275" y="197468"/>
                </a:moveTo>
                <a:lnTo>
                  <a:pt x="1529262" y="202050"/>
                </a:lnTo>
                <a:lnTo>
                  <a:pt x="1529493" y="202193"/>
                </a:lnTo>
                <a:lnTo>
                  <a:pt x="1532275" y="197468"/>
                </a:lnTo>
                <a:close/>
              </a:path>
              <a:path w="1883409" h="488950">
                <a:moveTo>
                  <a:pt x="1526050" y="187452"/>
                </a:moveTo>
                <a:lnTo>
                  <a:pt x="1520486" y="196903"/>
                </a:lnTo>
                <a:lnTo>
                  <a:pt x="1529374" y="202123"/>
                </a:lnTo>
                <a:lnTo>
                  <a:pt x="1532275" y="197468"/>
                </a:lnTo>
                <a:lnTo>
                  <a:pt x="1532907" y="197468"/>
                </a:lnTo>
                <a:lnTo>
                  <a:pt x="1535729" y="193175"/>
                </a:lnTo>
                <a:lnTo>
                  <a:pt x="1535056" y="192742"/>
                </a:lnTo>
                <a:lnTo>
                  <a:pt x="1526050" y="187452"/>
                </a:lnTo>
                <a:close/>
              </a:path>
              <a:path w="1883409" h="488950">
                <a:moveTo>
                  <a:pt x="1550408" y="202805"/>
                </a:moveTo>
                <a:lnTo>
                  <a:pt x="1587851" y="229171"/>
                </a:lnTo>
                <a:lnTo>
                  <a:pt x="1588326" y="229119"/>
                </a:lnTo>
                <a:lnTo>
                  <a:pt x="1599200" y="226464"/>
                </a:lnTo>
                <a:lnTo>
                  <a:pt x="1599554" y="226338"/>
                </a:lnTo>
                <a:lnTo>
                  <a:pt x="1605125" y="223680"/>
                </a:lnTo>
                <a:lnTo>
                  <a:pt x="1587492" y="223680"/>
                </a:lnTo>
                <a:lnTo>
                  <a:pt x="1587437" y="223456"/>
                </a:lnTo>
                <a:lnTo>
                  <a:pt x="1577452" y="223456"/>
                </a:lnTo>
                <a:lnTo>
                  <a:pt x="1577518" y="220519"/>
                </a:lnTo>
                <a:lnTo>
                  <a:pt x="1567413" y="220519"/>
                </a:lnTo>
                <a:lnTo>
                  <a:pt x="1568955" y="215258"/>
                </a:lnTo>
                <a:lnTo>
                  <a:pt x="1569391" y="215258"/>
                </a:lnTo>
                <a:lnTo>
                  <a:pt x="1550408" y="202805"/>
                </a:lnTo>
                <a:close/>
              </a:path>
              <a:path w="1883409" h="488950">
                <a:moveTo>
                  <a:pt x="1586891" y="218183"/>
                </a:moveTo>
                <a:lnTo>
                  <a:pt x="1586188" y="218355"/>
                </a:lnTo>
                <a:lnTo>
                  <a:pt x="1587492" y="223680"/>
                </a:lnTo>
                <a:lnTo>
                  <a:pt x="1587614" y="218199"/>
                </a:lnTo>
                <a:lnTo>
                  <a:pt x="1586891" y="218183"/>
                </a:lnTo>
                <a:close/>
              </a:path>
              <a:path w="1883409" h="488950">
                <a:moveTo>
                  <a:pt x="1595679" y="216037"/>
                </a:moveTo>
                <a:lnTo>
                  <a:pt x="1586891" y="218183"/>
                </a:lnTo>
                <a:lnTo>
                  <a:pt x="1587449" y="218195"/>
                </a:lnTo>
                <a:lnTo>
                  <a:pt x="1587492" y="223680"/>
                </a:lnTo>
                <a:lnTo>
                  <a:pt x="1605125" y="223680"/>
                </a:lnTo>
                <a:lnTo>
                  <a:pt x="1610261" y="221228"/>
                </a:lnTo>
                <a:lnTo>
                  <a:pt x="1597531" y="221228"/>
                </a:lnTo>
                <a:lnTo>
                  <a:pt x="1595168" y="216281"/>
                </a:lnTo>
                <a:lnTo>
                  <a:pt x="1595679" y="216037"/>
                </a:lnTo>
                <a:close/>
              </a:path>
              <a:path w="1883409" h="488950">
                <a:moveTo>
                  <a:pt x="1577574" y="217976"/>
                </a:moveTo>
                <a:lnTo>
                  <a:pt x="1577452" y="223456"/>
                </a:lnTo>
                <a:lnTo>
                  <a:pt x="1578948" y="218355"/>
                </a:lnTo>
                <a:lnTo>
                  <a:pt x="1578952" y="218183"/>
                </a:lnTo>
                <a:lnTo>
                  <a:pt x="1578299" y="217992"/>
                </a:lnTo>
                <a:lnTo>
                  <a:pt x="1577574" y="217976"/>
                </a:lnTo>
                <a:close/>
              </a:path>
              <a:path w="1883409" h="488950">
                <a:moveTo>
                  <a:pt x="1578299" y="217992"/>
                </a:moveTo>
                <a:lnTo>
                  <a:pt x="1578952" y="218183"/>
                </a:lnTo>
                <a:lnTo>
                  <a:pt x="1578948" y="218355"/>
                </a:lnTo>
                <a:lnTo>
                  <a:pt x="1577452" y="223456"/>
                </a:lnTo>
                <a:lnTo>
                  <a:pt x="1587437" y="223456"/>
                </a:lnTo>
                <a:lnTo>
                  <a:pt x="1586188" y="218355"/>
                </a:lnTo>
                <a:lnTo>
                  <a:pt x="1586891" y="218183"/>
                </a:lnTo>
                <a:lnTo>
                  <a:pt x="1578299" y="217992"/>
                </a:lnTo>
                <a:close/>
              </a:path>
              <a:path w="1883409" h="488950">
                <a:moveTo>
                  <a:pt x="1596228" y="215903"/>
                </a:moveTo>
                <a:lnTo>
                  <a:pt x="1595679" y="216037"/>
                </a:lnTo>
                <a:lnTo>
                  <a:pt x="1595168" y="216281"/>
                </a:lnTo>
                <a:lnTo>
                  <a:pt x="1597531" y="221228"/>
                </a:lnTo>
                <a:lnTo>
                  <a:pt x="1596228" y="215903"/>
                </a:lnTo>
                <a:close/>
              </a:path>
              <a:path w="1883409" h="488950">
                <a:moveTo>
                  <a:pt x="1612220" y="215903"/>
                </a:moveTo>
                <a:lnTo>
                  <a:pt x="1596228" y="215903"/>
                </a:lnTo>
                <a:lnTo>
                  <a:pt x="1597531" y="221228"/>
                </a:lnTo>
                <a:lnTo>
                  <a:pt x="1610261" y="221228"/>
                </a:lnTo>
                <a:lnTo>
                  <a:pt x="1611465" y="220654"/>
                </a:lnTo>
                <a:lnTo>
                  <a:pt x="1614051" y="219237"/>
                </a:lnTo>
                <a:lnTo>
                  <a:pt x="1612220" y="215903"/>
                </a:lnTo>
                <a:close/>
              </a:path>
              <a:path w="1883409" h="488950">
                <a:moveTo>
                  <a:pt x="1568955" y="215258"/>
                </a:moveTo>
                <a:lnTo>
                  <a:pt x="1567413" y="220519"/>
                </a:lnTo>
                <a:lnTo>
                  <a:pt x="1570359" y="216037"/>
                </a:lnTo>
                <a:lnTo>
                  <a:pt x="1570290" y="215848"/>
                </a:lnTo>
                <a:lnTo>
                  <a:pt x="1569741" y="215488"/>
                </a:lnTo>
                <a:lnTo>
                  <a:pt x="1568955" y="215258"/>
                </a:lnTo>
                <a:close/>
              </a:path>
              <a:path w="1883409" h="488950">
                <a:moveTo>
                  <a:pt x="1569741" y="215488"/>
                </a:moveTo>
                <a:lnTo>
                  <a:pt x="1570290" y="215848"/>
                </a:lnTo>
                <a:lnTo>
                  <a:pt x="1570359" y="216037"/>
                </a:lnTo>
                <a:lnTo>
                  <a:pt x="1567413" y="220519"/>
                </a:lnTo>
                <a:lnTo>
                  <a:pt x="1577518" y="220519"/>
                </a:lnTo>
                <a:lnTo>
                  <a:pt x="1577574" y="217976"/>
                </a:lnTo>
                <a:lnTo>
                  <a:pt x="1578244" y="217976"/>
                </a:lnTo>
                <a:lnTo>
                  <a:pt x="1569741" y="215488"/>
                </a:lnTo>
                <a:close/>
              </a:path>
              <a:path w="1883409" h="488950">
                <a:moveTo>
                  <a:pt x="1578244" y="217976"/>
                </a:moveTo>
                <a:lnTo>
                  <a:pt x="1577574" y="217976"/>
                </a:lnTo>
                <a:lnTo>
                  <a:pt x="1578299" y="217992"/>
                </a:lnTo>
                <a:close/>
              </a:path>
              <a:path w="1883409" h="488950">
                <a:moveTo>
                  <a:pt x="1606322" y="210967"/>
                </a:moveTo>
                <a:lnTo>
                  <a:pt x="1595679" y="216037"/>
                </a:lnTo>
                <a:lnTo>
                  <a:pt x="1596228" y="215903"/>
                </a:lnTo>
                <a:lnTo>
                  <a:pt x="1612220" y="215903"/>
                </a:lnTo>
                <a:lnTo>
                  <a:pt x="1608826" y="215848"/>
                </a:lnTo>
                <a:lnTo>
                  <a:pt x="1606186" y="211042"/>
                </a:lnTo>
                <a:lnTo>
                  <a:pt x="1606322" y="210967"/>
                </a:lnTo>
                <a:close/>
              </a:path>
              <a:path w="1883409" h="488950">
                <a:moveTo>
                  <a:pt x="1606463" y="210900"/>
                </a:moveTo>
                <a:lnTo>
                  <a:pt x="1606186" y="211042"/>
                </a:lnTo>
                <a:lnTo>
                  <a:pt x="1608826" y="215848"/>
                </a:lnTo>
                <a:lnTo>
                  <a:pt x="1606463" y="210900"/>
                </a:lnTo>
                <a:close/>
              </a:path>
              <a:path w="1883409" h="488950">
                <a:moveTo>
                  <a:pt x="1609472" y="210900"/>
                </a:moveTo>
                <a:lnTo>
                  <a:pt x="1606463" y="210900"/>
                </a:lnTo>
                <a:lnTo>
                  <a:pt x="1608826" y="215848"/>
                </a:lnTo>
                <a:lnTo>
                  <a:pt x="1612190" y="215848"/>
                </a:lnTo>
                <a:lnTo>
                  <a:pt x="1609472" y="210900"/>
                </a:lnTo>
                <a:close/>
              </a:path>
              <a:path w="1883409" h="488950">
                <a:moveTo>
                  <a:pt x="1569391" y="215258"/>
                </a:moveTo>
                <a:lnTo>
                  <a:pt x="1568955" y="215258"/>
                </a:lnTo>
                <a:lnTo>
                  <a:pt x="1569741" y="215488"/>
                </a:lnTo>
                <a:lnTo>
                  <a:pt x="1569391" y="215258"/>
                </a:lnTo>
                <a:close/>
              </a:path>
              <a:path w="1883409" h="488950">
                <a:moveTo>
                  <a:pt x="1608772" y="209625"/>
                </a:moveTo>
                <a:lnTo>
                  <a:pt x="1606322" y="210967"/>
                </a:lnTo>
                <a:lnTo>
                  <a:pt x="1606463" y="210900"/>
                </a:lnTo>
                <a:lnTo>
                  <a:pt x="1609472" y="210900"/>
                </a:lnTo>
                <a:lnTo>
                  <a:pt x="1608772" y="209625"/>
                </a:lnTo>
                <a:close/>
              </a:path>
              <a:path w="1883409" h="488950">
                <a:moveTo>
                  <a:pt x="1633794" y="195916"/>
                </a:moveTo>
                <a:lnTo>
                  <a:pt x="1624170" y="201189"/>
                </a:lnTo>
                <a:lnTo>
                  <a:pt x="1629449" y="210801"/>
                </a:lnTo>
                <a:lnTo>
                  <a:pt x="1639073" y="205529"/>
                </a:lnTo>
                <a:lnTo>
                  <a:pt x="1633794" y="195916"/>
                </a:lnTo>
                <a:close/>
              </a:path>
              <a:path w="1883409" h="488950">
                <a:moveTo>
                  <a:pt x="1681943" y="200620"/>
                </a:moveTo>
                <a:lnTo>
                  <a:pt x="1714444" y="217550"/>
                </a:lnTo>
                <a:lnTo>
                  <a:pt x="1719486" y="207811"/>
                </a:lnTo>
                <a:lnTo>
                  <a:pt x="1705830" y="200758"/>
                </a:lnTo>
                <a:lnTo>
                  <a:pt x="1682345" y="200758"/>
                </a:lnTo>
                <a:lnTo>
                  <a:pt x="1681943" y="200620"/>
                </a:lnTo>
                <a:close/>
              </a:path>
              <a:path w="1883409" h="488950">
                <a:moveTo>
                  <a:pt x="1684122" y="195571"/>
                </a:moveTo>
                <a:lnTo>
                  <a:pt x="1681567" y="200423"/>
                </a:lnTo>
                <a:lnTo>
                  <a:pt x="1681943" y="200620"/>
                </a:lnTo>
                <a:lnTo>
                  <a:pt x="1682345" y="200758"/>
                </a:lnTo>
                <a:lnTo>
                  <a:pt x="1684122" y="195571"/>
                </a:lnTo>
                <a:close/>
              </a:path>
              <a:path w="1883409" h="488950">
                <a:moveTo>
                  <a:pt x="1695911" y="195571"/>
                </a:moveTo>
                <a:lnTo>
                  <a:pt x="1684122" y="195571"/>
                </a:lnTo>
                <a:lnTo>
                  <a:pt x="1682345" y="200758"/>
                </a:lnTo>
                <a:lnTo>
                  <a:pt x="1705830" y="200758"/>
                </a:lnTo>
                <a:lnTo>
                  <a:pt x="1695911" y="195571"/>
                </a:lnTo>
                <a:close/>
              </a:path>
              <a:path w="1883409" h="488950">
                <a:moveTo>
                  <a:pt x="1671607" y="197089"/>
                </a:moveTo>
                <a:lnTo>
                  <a:pt x="1681943" y="200620"/>
                </a:lnTo>
                <a:lnTo>
                  <a:pt x="1681567" y="200423"/>
                </a:lnTo>
                <a:lnTo>
                  <a:pt x="1683286" y="197157"/>
                </a:lnTo>
                <a:lnTo>
                  <a:pt x="1672190" y="197157"/>
                </a:lnTo>
                <a:lnTo>
                  <a:pt x="1671607" y="197089"/>
                </a:lnTo>
                <a:close/>
              </a:path>
              <a:path w="1883409" h="488950">
                <a:moveTo>
                  <a:pt x="1653097" y="194591"/>
                </a:moveTo>
                <a:lnTo>
                  <a:pt x="1653423" y="197224"/>
                </a:lnTo>
                <a:lnTo>
                  <a:pt x="1654485" y="197093"/>
                </a:lnTo>
                <a:lnTo>
                  <a:pt x="1653097" y="194591"/>
                </a:lnTo>
                <a:close/>
              </a:path>
              <a:path w="1883409" h="488950">
                <a:moveTo>
                  <a:pt x="1672827" y="191712"/>
                </a:moveTo>
                <a:lnTo>
                  <a:pt x="1671051" y="196899"/>
                </a:lnTo>
                <a:lnTo>
                  <a:pt x="1671641" y="197093"/>
                </a:lnTo>
                <a:lnTo>
                  <a:pt x="1672190" y="197157"/>
                </a:lnTo>
                <a:lnTo>
                  <a:pt x="1672827" y="191712"/>
                </a:lnTo>
                <a:close/>
              </a:path>
              <a:path w="1883409" h="488950">
                <a:moveTo>
                  <a:pt x="1688566" y="191712"/>
                </a:moveTo>
                <a:lnTo>
                  <a:pt x="1672827" y="191712"/>
                </a:lnTo>
                <a:lnTo>
                  <a:pt x="1672190" y="197157"/>
                </a:lnTo>
                <a:lnTo>
                  <a:pt x="1683286" y="197157"/>
                </a:lnTo>
                <a:lnTo>
                  <a:pt x="1684122" y="195571"/>
                </a:lnTo>
                <a:lnTo>
                  <a:pt x="1695911" y="195571"/>
                </a:lnTo>
                <a:lnTo>
                  <a:pt x="1688566" y="191712"/>
                </a:lnTo>
                <a:close/>
              </a:path>
              <a:path w="1883409" h="488950">
                <a:moveTo>
                  <a:pt x="1652748" y="191784"/>
                </a:moveTo>
                <a:lnTo>
                  <a:pt x="1653097" y="194591"/>
                </a:lnTo>
                <a:lnTo>
                  <a:pt x="1654478" y="197089"/>
                </a:lnTo>
                <a:lnTo>
                  <a:pt x="1655388" y="196590"/>
                </a:lnTo>
                <a:lnTo>
                  <a:pt x="1652748" y="191784"/>
                </a:lnTo>
                <a:close/>
              </a:path>
              <a:path w="1883409" h="488950">
                <a:moveTo>
                  <a:pt x="1662642" y="191784"/>
                </a:moveTo>
                <a:lnTo>
                  <a:pt x="1652748" y="191784"/>
                </a:lnTo>
                <a:lnTo>
                  <a:pt x="1655388" y="196590"/>
                </a:lnTo>
                <a:lnTo>
                  <a:pt x="1654470" y="197093"/>
                </a:lnTo>
                <a:lnTo>
                  <a:pt x="1662807" y="196062"/>
                </a:lnTo>
                <a:lnTo>
                  <a:pt x="1662151" y="195986"/>
                </a:lnTo>
                <a:lnTo>
                  <a:pt x="1662642" y="191784"/>
                </a:lnTo>
                <a:close/>
              </a:path>
              <a:path w="1883409" h="488950">
                <a:moveTo>
                  <a:pt x="1686305" y="190541"/>
                </a:moveTo>
                <a:lnTo>
                  <a:pt x="1662788" y="190541"/>
                </a:lnTo>
                <a:lnTo>
                  <a:pt x="1663412" y="195571"/>
                </a:lnTo>
                <a:lnTo>
                  <a:pt x="1663425" y="195986"/>
                </a:lnTo>
                <a:lnTo>
                  <a:pt x="1662807" y="196062"/>
                </a:lnTo>
                <a:lnTo>
                  <a:pt x="1671607" y="197089"/>
                </a:lnTo>
                <a:lnTo>
                  <a:pt x="1671051" y="196899"/>
                </a:lnTo>
                <a:lnTo>
                  <a:pt x="1672827" y="191712"/>
                </a:lnTo>
                <a:lnTo>
                  <a:pt x="1688566" y="191712"/>
                </a:lnTo>
                <a:lnTo>
                  <a:pt x="1686426" y="190588"/>
                </a:lnTo>
                <a:close/>
              </a:path>
              <a:path w="1883409" h="488950">
                <a:moveTo>
                  <a:pt x="1662788" y="190541"/>
                </a:moveTo>
                <a:lnTo>
                  <a:pt x="1662151" y="195986"/>
                </a:lnTo>
                <a:lnTo>
                  <a:pt x="1662807" y="196062"/>
                </a:lnTo>
                <a:lnTo>
                  <a:pt x="1663425" y="195986"/>
                </a:lnTo>
                <a:lnTo>
                  <a:pt x="1663412" y="195571"/>
                </a:lnTo>
                <a:lnTo>
                  <a:pt x="1662788" y="190541"/>
                </a:lnTo>
                <a:close/>
              </a:path>
              <a:path w="1883409" h="488950">
                <a:moveTo>
                  <a:pt x="1662987" y="185045"/>
                </a:moveTo>
                <a:lnTo>
                  <a:pt x="1662549" y="185047"/>
                </a:lnTo>
                <a:lnTo>
                  <a:pt x="1651378" y="186430"/>
                </a:lnTo>
                <a:lnTo>
                  <a:pt x="1650723" y="186641"/>
                </a:lnTo>
                <a:lnTo>
                  <a:pt x="1649192" y="187480"/>
                </a:lnTo>
                <a:lnTo>
                  <a:pt x="1653097" y="194591"/>
                </a:lnTo>
                <a:lnTo>
                  <a:pt x="1652748" y="191784"/>
                </a:lnTo>
                <a:lnTo>
                  <a:pt x="1662642" y="191784"/>
                </a:lnTo>
                <a:lnTo>
                  <a:pt x="1662788" y="190541"/>
                </a:lnTo>
                <a:lnTo>
                  <a:pt x="1686305" y="190541"/>
                </a:lnTo>
                <a:lnTo>
                  <a:pt x="1685898" y="190384"/>
                </a:lnTo>
                <a:lnTo>
                  <a:pt x="1674233" y="186399"/>
                </a:lnTo>
                <a:lnTo>
                  <a:pt x="1673853" y="186313"/>
                </a:lnTo>
                <a:lnTo>
                  <a:pt x="1662987" y="185045"/>
                </a:lnTo>
                <a:close/>
              </a:path>
              <a:path w="1883409" h="488950">
                <a:moveTo>
                  <a:pt x="1734857" y="213475"/>
                </a:moveTo>
                <a:lnTo>
                  <a:pt x="1731852" y="224019"/>
                </a:lnTo>
                <a:lnTo>
                  <a:pt x="1734474" y="224765"/>
                </a:lnTo>
                <a:lnTo>
                  <a:pt x="1734885" y="224832"/>
                </a:lnTo>
                <a:lnTo>
                  <a:pt x="1743961" y="225281"/>
                </a:lnTo>
                <a:lnTo>
                  <a:pt x="1744254" y="219378"/>
                </a:lnTo>
                <a:lnTo>
                  <a:pt x="1735574" y="219378"/>
                </a:lnTo>
                <a:lnTo>
                  <a:pt x="1735845" y="213903"/>
                </a:lnTo>
                <a:lnTo>
                  <a:pt x="1736363" y="213903"/>
                </a:lnTo>
                <a:lnTo>
                  <a:pt x="1734857" y="213475"/>
                </a:lnTo>
                <a:close/>
              </a:path>
              <a:path w="1883409" h="488950">
                <a:moveTo>
                  <a:pt x="1735845" y="213903"/>
                </a:moveTo>
                <a:lnTo>
                  <a:pt x="1735574" y="219378"/>
                </a:lnTo>
                <a:lnTo>
                  <a:pt x="1737076" y="214106"/>
                </a:lnTo>
                <a:lnTo>
                  <a:pt x="1736472" y="213934"/>
                </a:lnTo>
                <a:lnTo>
                  <a:pt x="1735845" y="213903"/>
                </a:lnTo>
                <a:close/>
              </a:path>
              <a:path w="1883409" h="488950">
                <a:moveTo>
                  <a:pt x="1736472" y="213934"/>
                </a:moveTo>
                <a:lnTo>
                  <a:pt x="1737076" y="214106"/>
                </a:lnTo>
                <a:lnTo>
                  <a:pt x="1735574" y="219378"/>
                </a:lnTo>
                <a:lnTo>
                  <a:pt x="1744254" y="219378"/>
                </a:lnTo>
                <a:lnTo>
                  <a:pt x="1744503" y="214330"/>
                </a:lnTo>
                <a:lnTo>
                  <a:pt x="1736472" y="213934"/>
                </a:lnTo>
                <a:close/>
              </a:path>
              <a:path w="1883409" h="488950">
                <a:moveTo>
                  <a:pt x="1736363" y="213903"/>
                </a:moveTo>
                <a:lnTo>
                  <a:pt x="1735845" y="213903"/>
                </a:lnTo>
                <a:lnTo>
                  <a:pt x="1736472" y="213934"/>
                </a:lnTo>
                <a:close/>
              </a:path>
              <a:path w="1883409" h="488950">
                <a:moveTo>
                  <a:pt x="1769960" y="207809"/>
                </a:moveTo>
                <a:lnTo>
                  <a:pt x="1759517" y="211644"/>
                </a:lnTo>
                <a:lnTo>
                  <a:pt x="1763305" y="221934"/>
                </a:lnTo>
                <a:lnTo>
                  <a:pt x="1774084" y="217970"/>
                </a:lnTo>
                <a:lnTo>
                  <a:pt x="1786196" y="212912"/>
                </a:lnTo>
                <a:lnTo>
                  <a:pt x="1771967" y="212912"/>
                </a:lnTo>
                <a:lnTo>
                  <a:pt x="1769850" y="207855"/>
                </a:lnTo>
                <a:close/>
              </a:path>
              <a:path w="1883409" h="488950">
                <a:moveTo>
                  <a:pt x="1770073" y="207767"/>
                </a:moveTo>
                <a:lnTo>
                  <a:pt x="1769850" y="207855"/>
                </a:lnTo>
                <a:lnTo>
                  <a:pt x="1771967" y="212912"/>
                </a:lnTo>
                <a:lnTo>
                  <a:pt x="1770073" y="207767"/>
                </a:lnTo>
                <a:close/>
              </a:path>
              <a:path w="1883409" h="488950">
                <a:moveTo>
                  <a:pt x="1798518" y="207767"/>
                </a:moveTo>
                <a:lnTo>
                  <a:pt x="1770073" y="207767"/>
                </a:lnTo>
                <a:lnTo>
                  <a:pt x="1771967" y="212912"/>
                </a:lnTo>
                <a:lnTo>
                  <a:pt x="1786196" y="212912"/>
                </a:lnTo>
                <a:lnTo>
                  <a:pt x="1798518" y="207767"/>
                </a:lnTo>
                <a:close/>
              </a:path>
              <a:path w="1883409" h="488950">
                <a:moveTo>
                  <a:pt x="1823482" y="189532"/>
                </a:moveTo>
                <a:lnTo>
                  <a:pt x="1823094" y="189541"/>
                </a:lnTo>
                <a:lnTo>
                  <a:pt x="1809672" y="191296"/>
                </a:lnTo>
                <a:lnTo>
                  <a:pt x="1809204" y="191422"/>
                </a:lnTo>
                <a:lnTo>
                  <a:pt x="1769960" y="207809"/>
                </a:lnTo>
                <a:lnTo>
                  <a:pt x="1798518" y="207767"/>
                </a:lnTo>
                <a:lnTo>
                  <a:pt x="1812082" y="202104"/>
                </a:lnTo>
                <a:lnTo>
                  <a:pt x="1811583" y="202104"/>
                </a:lnTo>
                <a:lnTo>
                  <a:pt x="1810870" y="196668"/>
                </a:lnTo>
                <a:lnTo>
                  <a:pt x="1823284" y="196668"/>
                </a:lnTo>
                <a:lnTo>
                  <a:pt x="1823419" y="195027"/>
                </a:lnTo>
                <a:lnTo>
                  <a:pt x="1827614" y="195027"/>
                </a:lnTo>
                <a:lnTo>
                  <a:pt x="1828037" y="189907"/>
                </a:lnTo>
                <a:lnTo>
                  <a:pt x="1823482" y="189532"/>
                </a:lnTo>
                <a:close/>
              </a:path>
              <a:path w="1883409" h="488950">
                <a:moveTo>
                  <a:pt x="1810870" y="196668"/>
                </a:moveTo>
                <a:lnTo>
                  <a:pt x="1811583" y="202104"/>
                </a:lnTo>
                <a:lnTo>
                  <a:pt x="1812310" y="202008"/>
                </a:lnTo>
                <a:lnTo>
                  <a:pt x="1812987" y="201726"/>
                </a:lnTo>
                <a:lnTo>
                  <a:pt x="1810870" y="196668"/>
                </a:lnTo>
                <a:close/>
              </a:path>
              <a:path w="1883409" h="488950">
                <a:moveTo>
                  <a:pt x="1812310" y="202008"/>
                </a:moveTo>
                <a:lnTo>
                  <a:pt x="1811583" y="202104"/>
                </a:lnTo>
                <a:lnTo>
                  <a:pt x="1812082" y="202104"/>
                </a:lnTo>
                <a:lnTo>
                  <a:pt x="1812310" y="202008"/>
                </a:lnTo>
                <a:close/>
              </a:path>
              <a:path w="1883409" h="488950">
                <a:moveTo>
                  <a:pt x="1823284" y="196668"/>
                </a:moveTo>
                <a:lnTo>
                  <a:pt x="1810870" y="196668"/>
                </a:lnTo>
                <a:lnTo>
                  <a:pt x="1812987" y="201726"/>
                </a:lnTo>
                <a:lnTo>
                  <a:pt x="1812310" y="202008"/>
                </a:lnTo>
                <a:lnTo>
                  <a:pt x="1823551" y="200538"/>
                </a:lnTo>
                <a:lnTo>
                  <a:pt x="1822968" y="200490"/>
                </a:lnTo>
                <a:lnTo>
                  <a:pt x="1823284" y="196668"/>
                </a:lnTo>
                <a:close/>
              </a:path>
              <a:path w="1883409" h="488950">
                <a:moveTo>
                  <a:pt x="1827614" y="195027"/>
                </a:moveTo>
                <a:lnTo>
                  <a:pt x="1823419" y="195027"/>
                </a:lnTo>
                <a:lnTo>
                  <a:pt x="1824132" y="200462"/>
                </a:lnTo>
                <a:lnTo>
                  <a:pt x="1823551" y="200538"/>
                </a:lnTo>
                <a:lnTo>
                  <a:pt x="1827134" y="200834"/>
                </a:lnTo>
                <a:lnTo>
                  <a:pt x="1827614" y="195027"/>
                </a:lnTo>
                <a:close/>
              </a:path>
              <a:path w="1883409" h="488950">
                <a:moveTo>
                  <a:pt x="1823419" y="195027"/>
                </a:moveTo>
                <a:lnTo>
                  <a:pt x="1822968" y="200490"/>
                </a:lnTo>
                <a:lnTo>
                  <a:pt x="1823551" y="200538"/>
                </a:lnTo>
                <a:lnTo>
                  <a:pt x="1824132" y="200462"/>
                </a:lnTo>
                <a:lnTo>
                  <a:pt x="1823419" y="195027"/>
                </a:lnTo>
                <a:close/>
              </a:path>
              <a:path w="1883409" h="488950">
                <a:moveTo>
                  <a:pt x="1856019" y="199857"/>
                </a:moveTo>
                <a:lnTo>
                  <a:pt x="1849773" y="199857"/>
                </a:lnTo>
                <a:lnTo>
                  <a:pt x="1848316" y="205143"/>
                </a:lnTo>
                <a:lnTo>
                  <a:pt x="1853159" y="207088"/>
                </a:lnTo>
                <a:lnTo>
                  <a:pt x="1856019" y="199857"/>
                </a:lnTo>
                <a:close/>
              </a:path>
              <a:path w="1883409" h="488950">
                <a:moveTo>
                  <a:pt x="1848032" y="205064"/>
                </a:moveTo>
                <a:lnTo>
                  <a:pt x="1848230" y="205143"/>
                </a:lnTo>
                <a:lnTo>
                  <a:pt x="1848032" y="205064"/>
                </a:lnTo>
                <a:close/>
              </a:path>
              <a:path w="1883409" h="488950">
                <a:moveTo>
                  <a:pt x="1849773" y="199857"/>
                </a:moveTo>
                <a:lnTo>
                  <a:pt x="1847756" y="204956"/>
                </a:lnTo>
                <a:lnTo>
                  <a:pt x="1848032" y="205064"/>
                </a:lnTo>
                <a:lnTo>
                  <a:pt x="1848316" y="205143"/>
                </a:lnTo>
                <a:lnTo>
                  <a:pt x="1849773" y="199857"/>
                </a:lnTo>
                <a:close/>
              </a:path>
              <a:path w="1883409" h="488950">
                <a:moveTo>
                  <a:pt x="1846248" y="193203"/>
                </a:moveTo>
                <a:lnTo>
                  <a:pt x="1843334" y="203773"/>
                </a:lnTo>
                <a:lnTo>
                  <a:pt x="1848032" y="205064"/>
                </a:lnTo>
                <a:lnTo>
                  <a:pt x="1847756" y="204956"/>
                </a:lnTo>
                <a:lnTo>
                  <a:pt x="1849773" y="199857"/>
                </a:lnTo>
                <a:lnTo>
                  <a:pt x="1856019" y="199857"/>
                </a:lnTo>
                <a:lnTo>
                  <a:pt x="1857193" y="196892"/>
                </a:lnTo>
                <a:lnTo>
                  <a:pt x="1851420" y="194625"/>
                </a:lnTo>
                <a:lnTo>
                  <a:pt x="1846248" y="193203"/>
                </a:lnTo>
                <a:close/>
              </a:path>
              <a:path w="1883409" h="488950">
                <a:moveTo>
                  <a:pt x="1873526" y="203338"/>
                </a:moveTo>
                <a:lnTo>
                  <a:pt x="1869493" y="213534"/>
                </a:lnTo>
                <a:lnTo>
                  <a:pt x="1879129" y="217338"/>
                </a:lnTo>
                <a:lnTo>
                  <a:pt x="1883163" y="207141"/>
                </a:lnTo>
                <a:lnTo>
                  <a:pt x="1873526" y="20333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4931862" y="5126885"/>
            <a:ext cx="1881505" cy="641350"/>
          </a:xfrm>
          <a:custGeom>
            <a:avLst/>
            <a:gdLst/>
            <a:ahLst/>
            <a:cxnLst/>
            <a:rect l="l" t="t" r="r" b="b"/>
            <a:pathLst>
              <a:path w="1881504" h="641350">
                <a:moveTo>
                  <a:pt x="0" y="214444"/>
                </a:moveTo>
                <a:lnTo>
                  <a:pt x="37648" y="214444"/>
                </a:lnTo>
                <a:lnTo>
                  <a:pt x="40157" y="203711"/>
                </a:lnTo>
                <a:lnTo>
                  <a:pt x="47687" y="147786"/>
                </a:lnTo>
                <a:lnTo>
                  <a:pt x="48942" y="149593"/>
                </a:lnTo>
                <a:lnTo>
                  <a:pt x="51452" y="161311"/>
                </a:lnTo>
                <a:lnTo>
                  <a:pt x="55217" y="194180"/>
                </a:lnTo>
                <a:lnTo>
                  <a:pt x="64001" y="301531"/>
                </a:lnTo>
                <a:lnTo>
                  <a:pt x="75296" y="432596"/>
                </a:lnTo>
                <a:lnTo>
                  <a:pt x="84080" y="508928"/>
                </a:lnTo>
                <a:lnTo>
                  <a:pt x="91610" y="555646"/>
                </a:lnTo>
                <a:lnTo>
                  <a:pt x="106669" y="608013"/>
                </a:lnTo>
                <a:lnTo>
                  <a:pt x="133023" y="638721"/>
                </a:lnTo>
                <a:lnTo>
                  <a:pt x="139297" y="640934"/>
                </a:lnTo>
                <a:lnTo>
                  <a:pt x="144317" y="640292"/>
                </a:lnTo>
                <a:lnTo>
                  <a:pt x="165651" y="589445"/>
                </a:lnTo>
                <a:lnTo>
                  <a:pt x="179455" y="494324"/>
                </a:lnTo>
                <a:lnTo>
                  <a:pt x="189495" y="394260"/>
                </a:lnTo>
                <a:lnTo>
                  <a:pt x="220868" y="60496"/>
                </a:lnTo>
                <a:lnTo>
                  <a:pt x="227143" y="22432"/>
                </a:lnTo>
                <a:lnTo>
                  <a:pt x="232162" y="4923"/>
                </a:lnTo>
                <a:lnTo>
                  <a:pt x="235927" y="0"/>
                </a:lnTo>
                <a:lnTo>
                  <a:pt x="238437" y="744"/>
                </a:lnTo>
                <a:lnTo>
                  <a:pt x="249731" y="43329"/>
                </a:lnTo>
                <a:lnTo>
                  <a:pt x="256006" y="92137"/>
                </a:lnTo>
                <a:lnTo>
                  <a:pt x="264791" y="183042"/>
                </a:lnTo>
                <a:lnTo>
                  <a:pt x="296164" y="532146"/>
                </a:lnTo>
                <a:lnTo>
                  <a:pt x="302439" y="572522"/>
                </a:lnTo>
                <a:lnTo>
                  <a:pt x="307458" y="592816"/>
                </a:lnTo>
                <a:lnTo>
                  <a:pt x="311223" y="600755"/>
                </a:lnTo>
                <a:lnTo>
                  <a:pt x="313733" y="602590"/>
                </a:lnTo>
                <a:lnTo>
                  <a:pt x="316243" y="601718"/>
                </a:lnTo>
                <a:lnTo>
                  <a:pt x="335067" y="521788"/>
                </a:lnTo>
                <a:lnTo>
                  <a:pt x="346361" y="434853"/>
                </a:lnTo>
                <a:lnTo>
                  <a:pt x="363930" y="300983"/>
                </a:lnTo>
                <a:lnTo>
                  <a:pt x="372715" y="252357"/>
                </a:lnTo>
                <a:lnTo>
                  <a:pt x="389029" y="210819"/>
                </a:lnTo>
                <a:lnTo>
                  <a:pt x="392794" y="209977"/>
                </a:lnTo>
                <a:lnTo>
                  <a:pt x="396559" y="211905"/>
                </a:lnTo>
                <a:lnTo>
                  <a:pt x="401579" y="218147"/>
                </a:lnTo>
                <a:lnTo>
                  <a:pt x="407853" y="230468"/>
                </a:lnTo>
                <a:lnTo>
                  <a:pt x="419148" y="259269"/>
                </a:lnTo>
                <a:lnTo>
                  <a:pt x="432952" y="293279"/>
                </a:lnTo>
                <a:lnTo>
                  <a:pt x="456796" y="323106"/>
                </a:lnTo>
                <a:lnTo>
                  <a:pt x="483149" y="330843"/>
                </a:lnTo>
                <a:lnTo>
                  <a:pt x="490679" y="335796"/>
                </a:lnTo>
                <a:lnTo>
                  <a:pt x="499463" y="344916"/>
                </a:lnTo>
                <a:lnTo>
                  <a:pt x="510758" y="361118"/>
                </a:lnTo>
                <a:lnTo>
                  <a:pt x="530837" y="391044"/>
                </a:lnTo>
                <a:lnTo>
                  <a:pt x="538366" y="397924"/>
                </a:lnTo>
                <a:lnTo>
                  <a:pt x="544641" y="400352"/>
                </a:lnTo>
                <a:lnTo>
                  <a:pt x="549661" y="399806"/>
                </a:lnTo>
                <a:lnTo>
                  <a:pt x="554681" y="396941"/>
                </a:lnTo>
                <a:lnTo>
                  <a:pt x="560955" y="390159"/>
                </a:lnTo>
                <a:lnTo>
                  <a:pt x="568485" y="377777"/>
                </a:lnTo>
                <a:lnTo>
                  <a:pt x="578524" y="355825"/>
                </a:lnTo>
                <a:lnTo>
                  <a:pt x="607388" y="288991"/>
                </a:lnTo>
                <a:lnTo>
                  <a:pt x="614917" y="277882"/>
                </a:lnTo>
                <a:lnTo>
                  <a:pt x="621192" y="272017"/>
                </a:lnTo>
                <a:lnTo>
                  <a:pt x="627467" y="269407"/>
                </a:lnTo>
                <a:lnTo>
                  <a:pt x="632486" y="269630"/>
                </a:lnTo>
                <a:lnTo>
                  <a:pt x="638761" y="272604"/>
                </a:lnTo>
                <a:lnTo>
                  <a:pt x="646291" y="279619"/>
                </a:lnTo>
                <a:lnTo>
                  <a:pt x="655075" y="291473"/>
                </a:lnTo>
                <a:lnTo>
                  <a:pt x="670135" y="316746"/>
                </a:lnTo>
                <a:lnTo>
                  <a:pt x="690213" y="349796"/>
                </a:lnTo>
                <a:lnTo>
                  <a:pt x="702763" y="365664"/>
                </a:lnTo>
                <a:lnTo>
                  <a:pt x="712802" y="374646"/>
                </a:lnTo>
                <a:lnTo>
                  <a:pt x="721587" y="379589"/>
                </a:lnTo>
                <a:lnTo>
                  <a:pt x="730371" y="381747"/>
                </a:lnTo>
                <a:lnTo>
                  <a:pt x="739156" y="381099"/>
                </a:lnTo>
                <a:lnTo>
                  <a:pt x="780569" y="343744"/>
                </a:lnTo>
                <a:lnTo>
                  <a:pt x="809432" y="304852"/>
                </a:lnTo>
                <a:lnTo>
                  <a:pt x="819472" y="295983"/>
                </a:lnTo>
                <a:lnTo>
                  <a:pt x="827001" y="292293"/>
                </a:lnTo>
                <a:lnTo>
                  <a:pt x="834531" y="291500"/>
                </a:lnTo>
                <a:lnTo>
                  <a:pt x="840806" y="293124"/>
                </a:lnTo>
                <a:lnTo>
                  <a:pt x="848335" y="297707"/>
                </a:lnTo>
                <a:lnTo>
                  <a:pt x="857120" y="306248"/>
                </a:lnTo>
                <a:lnTo>
                  <a:pt x="868414" y="320905"/>
                </a:lnTo>
                <a:lnTo>
                  <a:pt x="898533" y="362036"/>
                </a:lnTo>
                <a:lnTo>
                  <a:pt x="908572" y="370732"/>
                </a:lnTo>
                <a:lnTo>
                  <a:pt x="916102" y="374462"/>
                </a:lnTo>
                <a:lnTo>
                  <a:pt x="923631" y="375642"/>
                </a:lnTo>
                <a:lnTo>
                  <a:pt x="931161" y="374332"/>
                </a:lnTo>
                <a:lnTo>
                  <a:pt x="939946" y="369964"/>
                </a:lnTo>
                <a:lnTo>
                  <a:pt x="949985" y="361953"/>
                </a:lnTo>
                <a:lnTo>
                  <a:pt x="965044" y="346309"/>
                </a:lnTo>
                <a:lnTo>
                  <a:pt x="987633" y="322820"/>
                </a:lnTo>
                <a:lnTo>
                  <a:pt x="998927" y="314304"/>
                </a:lnTo>
                <a:lnTo>
                  <a:pt x="1008967" y="309654"/>
                </a:lnTo>
                <a:lnTo>
                  <a:pt x="1017751" y="308119"/>
                </a:lnTo>
                <a:lnTo>
                  <a:pt x="1026536" y="308981"/>
                </a:lnTo>
                <a:lnTo>
                  <a:pt x="1036575" y="312697"/>
                </a:lnTo>
                <a:lnTo>
                  <a:pt x="1047870" y="319749"/>
                </a:lnTo>
                <a:lnTo>
                  <a:pt x="1065439" y="334220"/>
                </a:lnTo>
                <a:lnTo>
                  <a:pt x="1085518" y="350145"/>
                </a:lnTo>
                <a:lnTo>
                  <a:pt x="1096812" y="356211"/>
                </a:lnTo>
                <a:lnTo>
                  <a:pt x="1106852" y="358932"/>
                </a:lnTo>
                <a:lnTo>
                  <a:pt x="1116891" y="358904"/>
                </a:lnTo>
                <a:lnTo>
                  <a:pt x="1126931" y="356276"/>
                </a:lnTo>
                <a:lnTo>
                  <a:pt x="1139480" y="350102"/>
                </a:lnTo>
                <a:lnTo>
                  <a:pt x="1184658" y="324692"/>
                </a:lnTo>
                <a:lnTo>
                  <a:pt x="1195952" y="322448"/>
                </a:lnTo>
                <a:lnTo>
                  <a:pt x="1208501" y="322605"/>
                </a:lnTo>
                <a:lnTo>
                  <a:pt x="1222306" y="325319"/>
                </a:lnTo>
                <a:lnTo>
                  <a:pt x="1251169" y="334399"/>
                </a:lnTo>
                <a:lnTo>
                  <a:pt x="1273758" y="339993"/>
                </a:lnTo>
                <a:lnTo>
                  <a:pt x="1293837" y="342438"/>
                </a:lnTo>
                <a:lnTo>
                  <a:pt x="1316426" y="342759"/>
                </a:lnTo>
                <a:lnTo>
                  <a:pt x="1341525" y="340743"/>
                </a:lnTo>
                <a:lnTo>
                  <a:pt x="1372898" y="335531"/>
                </a:lnTo>
                <a:lnTo>
                  <a:pt x="1406781" y="330289"/>
                </a:lnTo>
                <a:lnTo>
                  <a:pt x="1426860" y="329726"/>
                </a:lnTo>
                <a:lnTo>
                  <a:pt x="1448194" y="331683"/>
                </a:lnTo>
                <a:lnTo>
                  <a:pt x="1522235" y="341059"/>
                </a:lnTo>
                <a:lnTo>
                  <a:pt x="1546079" y="339954"/>
                </a:lnTo>
                <a:lnTo>
                  <a:pt x="1576197" y="335801"/>
                </a:lnTo>
                <a:lnTo>
                  <a:pt x="1612590" y="331003"/>
                </a:lnTo>
                <a:lnTo>
                  <a:pt x="1632669" y="330860"/>
                </a:lnTo>
                <a:lnTo>
                  <a:pt x="1654003" y="333255"/>
                </a:lnTo>
                <a:lnTo>
                  <a:pt x="1709220" y="341149"/>
                </a:lnTo>
                <a:lnTo>
                  <a:pt x="1729299" y="340429"/>
                </a:lnTo>
                <a:lnTo>
                  <a:pt x="1758163" y="336492"/>
                </a:lnTo>
                <a:lnTo>
                  <a:pt x="1788281" y="333116"/>
                </a:lnTo>
                <a:lnTo>
                  <a:pt x="1812125" y="333119"/>
                </a:lnTo>
                <a:lnTo>
                  <a:pt x="1846008" y="336047"/>
                </a:lnTo>
                <a:lnTo>
                  <a:pt x="1881146" y="338597"/>
                </a:lnTo>
              </a:path>
            </a:pathLst>
          </a:custGeom>
          <a:ln w="1096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4931862" y="5135790"/>
            <a:ext cx="1881505" cy="631190"/>
          </a:xfrm>
          <a:custGeom>
            <a:avLst/>
            <a:gdLst/>
            <a:ahLst/>
            <a:cxnLst/>
            <a:rect l="l" t="t" r="r" b="b"/>
            <a:pathLst>
              <a:path w="1881504" h="631189">
                <a:moveTo>
                  <a:pt x="0" y="205540"/>
                </a:moveTo>
                <a:lnTo>
                  <a:pt x="37648" y="205540"/>
                </a:lnTo>
                <a:lnTo>
                  <a:pt x="40157" y="194861"/>
                </a:lnTo>
                <a:lnTo>
                  <a:pt x="47687" y="140877"/>
                </a:lnTo>
                <a:lnTo>
                  <a:pt x="48942" y="143168"/>
                </a:lnTo>
                <a:lnTo>
                  <a:pt x="51452" y="155872"/>
                </a:lnTo>
                <a:lnTo>
                  <a:pt x="56472" y="204083"/>
                </a:lnTo>
                <a:lnTo>
                  <a:pt x="80315" y="477659"/>
                </a:lnTo>
                <a:lnTo>
                  <a:pt x="87845" y="532364"/>
                </a:lnTo>
                <a:lnTo>
                  <a:pt x="95374" y="570462"/>
                </a:lnTo>
                <a:lnTo>
                  <a:pt x="115453" y="616749"/>
                </a:lnTo>
                <a:lnTo>
                  <a:pt x="139297" y="630703"/>
                </a:lnTo>
                <a:lnTo>
                  <a:pt x="144317" y="629349"/>
                </a:lnTo>
                <a:lnTo>
                  <a:pt x="165651" y="576961"/>
                </a:lnTo>
                <a:lnTo>
                  <a:pt x="179455" y="482521"/>
                </a:lnTo>
                <a:lnTo>
                  <a:pt x="189495" y="383837"/>
                </a:lnTo>
                <a:lnTo>
                  <a:pt x="219613" y="66525"/>
                </a:lnTo>
                <a:lnTo>
                  <a:pt x="225888" y="26606"/>
                </a:lnTo>
                <a:lnTo>
                  <a:pt x="230907" y="7117"/>
                </a:lnTo>
                <a:lnTo>
                  <a:pt x="234672" y="480"/>
                </a:lnTo>
                <a:lnTo>
                  <a:pt x="237182" y="0"/>
                </a:lnTo>
                <a:lnTo>
                  <a:pt x="239692" y="2706"/>
                </a:lnTo>
                <a:lnTo>
                  <a:pt x="254751" y="82332"/>
                </a:lnTo>
                <a:lnTo>
                  <a:pt x="263536" y="169443"/>
                </a:lnTo>
                <a:lnTo>
                  <a:pt x="296164" y="525017"/>
                </a:lnTo>
                <a:lnTo>
                  <a:pt x="302439" y="563453"/>
                </a:lnTo>
                <a:lnTo>
                  <a:pt x="307458" y="582249"/>
                </a:lnTo>
                <a:lnTo>
                  <a:pt x="311223" y="589127"/>
                </a:lnTo>
                <a:lnTo>
                  <a:pt x="313733" y="590295"/>
                </a:lnTo>
                <a:lnTo>
                  <a:pt x="316243" y="588796"/>
                </a:lnTo>
                <a:lnTo>
                  <a:pt x="331302" y="530677"/>
                </a:lnTo>
                <a:lnTo>
                  <a:pt x="340087" y="468745"/>
                </a:lnTo>
                <a:lnTo>
                  <a:pt x="366440" y="272145"/>
                </a:lnTo>
                <a:lnTo>
                  <a:pt x="373970" y="235391"/>
                </a:lnTo>
                <a:lnTo>
                  <a:pt x="380245" y="215303"/>
                </a:lnTo>
                <a:lnTo>
                  <a:pt x="385264" y="206224"/>
                </a:lnTo>
                <a:lnTo>
                  <a:pt x="389029" y="203289"/>
                </a:lnTo>
                <a:lnTo>
                  <a:pt x="392794" y="203403"/>
                </a:lnTo>
                <a:lnTo>
                  <a:pt x="396559" y="206243"/>
                </a:lnTo>
                <a:lnTo>
                  <a:pt x="401579" y="213604"/>
                </a:lnTo>
                <a:lnTo>
                  <a:pt x="409108" y="230240"/>
                </a:lnTo>
                <a:lnTo>
                  <a:pt x="437972" y="301353"/>
                </a:lnTo>
                <a:lnTo>
                  <a:pt x="445501" y="311731"/>
                </a:lnTo>
                <a:lnTo>
                  <a:pt x="451776" y="316952"/>
                </a:lnTo>
                <a:lnTo>
                  <a:pt x="459306" y="319879"/>
                </a:lnTo>
                <a:lnTo>
                  <a:pt x="469345" y="320483"/>
                </a:lnTo>
                <a:lnTo>
                  <a:pt x="481894" y="321346"/>
                </a:lnTo>
                <a:lnTo>
                  <a:pt x="489424" y="324334"/>
                </a:lnTo>
                <a:lnTo>
                  <a:pt x="496954" y="330071"/>
                </a:lnTo>
                <a:lnTo>
                  <a:pt x="505738" y="340176"/>
                </a:lnTo>
                <a:lnTo>
                  <a:pt x="520797" y="362394"/>
                </a:lnTo>
                <a:lnTo>
                  <a:pt x="532092" y="377485"/>
                </a:lnTo>
                <a:lnTo>
                  <a:pt x="539621" y="384000"/>
                </a:lnTo>
                <a:lnTo>
                  <a:pt x="545896" y="386257"/>
                </a:lnTo>
                <a:lnTo>
                  <a:pt x="550916" y="385683"/>
                </a:lnTo>
                <a:lnTo>
                  <a:pt x="579779" y="343982"/>
                </a:lnTo>
                <a:lnTo>
                  <a:pt x="606133" y="286613"/>
                </a:lnTo>
                <a:lnTo>
                  <a:pt x="614917" y="274020"/>
                </a:lnTo>
                <a:lnTo>
                  <a:pt x="622447" y="267665"/>
                </a:lnTo>
                <a:lnTo>
                  <a:pt x="628722" y="265686"/>
                </a:lnTo>
                <a:lnTo>
                  <a:pt x="634996" y="266626"/>
                </a:lnTo>
                <a:lnTo>
                  <a:pt x="641271" y="270221"/>
                </a:lnTo>
                <a:lnTo>
                  <a:pt x="648801" y="277474"/>
                </a:lnTo>
                <a:lnTo>
                  <a:pt x="658840" y="290734"/>
                </a:lnTo>
                <a:lnTo>
                  <a:pt x="700253" y="349721"/>
                </a:lnTo>
                <a:lnTo>
                  <a:pt x="711547" y="359739"/>
                </a:lnTo>
                <a:lnTo>
                  <a:pt x="721587" y="365454"/>
                </a:lnTo>
                <a:lnTo>
                  <a:pt x="730371" y="367902"/>
                </a:lnTo>
                <a:lnTo>
                  <a:pt x="739156" y="367902"/>
                </a:lnTo>
                <a:lnTo>
                  <a:pt x="779314" y="337458"/>
                </a:lnTo>
                <a:lnTo>
                  <a:pt x="814452" y="294337"/>
                </a:lnTo>
                <a:lnTo>
                  <a:pt x="823237" y="288098"/>
                </a:lnTo>
                <a:lnTo>
                  <a:pt x="830766" y="285501"/>
                </a:lnTo>
                <a:lnTo>
                  <a:pt x="838296" y="285694"/>
                </a:lnTo>
                <a:lnTo>
                  <a:pt x="845825" y="288689"/>
                </a:lnTo>
                <a:lnTo>
                  <a:pt x="854610" y="295429"/>
                </a:lnTo>
                <a:lnTo>
                  <a:pt x="864649" y="306535"/>
                </a:lnTo>
                <a:lnTo>
                  <a:pt x="887238" y="336866"/>
                </a:lnTo>
                <a:lnTo>
                  <a:pt x="899788" y="351287"/>
                </a:lnTo>
                <a:lnTo>
                  <a:pt x="909827" y="359200"/>
                </a:lnTo>
                <a:lnTo>
                  <a:pt x="918612" y="362809"/>
                </a:lnTo>
                <a:lnTo>
                  <a:pt x="926141" y="363313"/>
                </a:lnTo>
                <a:lnTo>
                  <a:pt x="933671" y="361525"/>
                </a:lnTo>
                <a:lnTo>
                  <a:pt x="942455" y="356881"/>
                </a:lnTo>
                <a:lnTo>
                  <a:pt x="953750" y="347797"/>
                </a:lnTo>
                <a:lnTo>
                  <a:pt x="976338" y="325156"/>
                </a:lnTo>
                <a:lnTo>
                  <a:pt x="991398" y="311819"/>
                </a:lnTo>
                <a:lnTo>
                  <a:pt x="1002692" y="304862"/>
                </a:lnTo>
                <a:lnTo>
                  <a:pt x="1012732" y="301553"/>
                </a:lnTo>
                <a:lnTo>
                  <a:pt x="1021516" y="301057"/>
                </a:lnTo>
                <a:lnTo>
                  <a:pt x="1031556" y="303170"/>
                </a:lnTo>
                <a:lnTo>
                  <a:pt x="1041595" y="307814"/>
                </a:lnTo>
                <a:lnTo>
                  <a:pt x="1055400" y="317221"/>
                </a:lnTo>
                <a:lnTo>
                  <a:pt x="1089283" y="341980"/>
                </a:lnTo>
                <a:lnTo>
                  <a:pt x="1100577" y="346534"/>
                </a:lnTo>
                <a:lnTo>
                  <a:pt x="1110617" y="347945"/>
                </a:lnTo>
                <a:lnTo>
                  <a:pt x="1120656" y="346809"/>
                </a:lnTo>
                <a:lnTo>
                  <a:pt x="1131950" y="342863"/>
                </a:lnTo>
                <a:lnTo>
                  <a:pt x="1147010" y="334692"/>
                </a:lnTo>
                <a:lnTo>
                  <a:pt x="1173363" y="320042"/>
                </a:lnTo>
                <a:lnTo>
                  <a:pt x="1185913" y="315900"/>
                </a:lnTo>
                <a:lnTo>
                  <a:pt x="1198462" y="314443"/>
                </a:lnTo>
                <a:lnTo>
                  <a:pt x="1211011" y="315458"/>
                </a:lnTo>
                <a:lnTo>
                  <a:pt x="1228580" y="319640"/>
                </a:lnTo>
                <a:lnTo>
                  <a:pt x="1266228" y="329327"/>
                </a:lnTo>
                <a:lnTo>
                  <a:pt x="1287562" y="331672"/>
                </a:lnTo>
                <a:lnTo>
                  <a:pt x="1315171" y="331920"/>
                </a:lnTo>
                <a:lnTo>
                  <a:pt x="1349054" y="329738"/>
                </a:lnTo>
                <a:lnTo>
                  <a:pt x="1392977" y="323966"/>
                </a:lnTo>
                <a:lnTo>
                  <a:pt x="1419330" y="321843"/>
                </a:lnTo>
                <a:lnTo>
                  <a:pt x="1441919" y="322504"/>
                </a:lnTo>
                <a:lnTo>
                  <a:pt x="1473293" y="326289"/>
                </a:lnTo>
                <a:lnTo>
                  <a:pt x="1512196" y="330582"/>
                </a:lnTo>
                <a:lnTo>
                  <a:pt x="1538549" y="330906"/>
                </a:lnTo>
                <a:lnTo>
                  <a:pt x="1564903" y="328749"/>
                </a:lnTo>
                <a:lnTo>
                  <a:pt x="1627649" y="322244"/>
                </a:lnTo>
                <a:lnTo>
                  <a:pt x="1648984" y="323625"/>
                </a:lnTo>
                <a:lnTo>
                  <a:pt x="1684122" y="329111"/>
                </a:lnTo>
                <a:lnTo>
                  <a:pt x="1707965" y="331485"/>
                </a:lnTo>
                <a:lnTo>
                  <a:pt x="1729299" y="330998"/>
                </a:lnTo>
                <a:lnTo>
                  <a:pt x="1759418" y="327381"/>
                </a:lnTo>
                <a:lnTo>
                  <a:pt x="1789536" y="324516"/>
                </a:lnTo>
                <a:lnTo>
                  <a:pt x="1814635" y="324739"/>
                </a:lnTo>
                <a:lnTo>
                  <a:pt x="1881146" y="329345"/>
                </a:lnTo>
              </a:path>
            </a:pathLst>
          </a:custGeom>
          <a:ln w="10964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4837805" y="5071537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6907066" y="5071537"/>
            <a:ext cx="0" cy="819785"/>
          </a:xfrm>
          <a:custGeom>
            <a:avLst/>
            <a:gdLst/>
            <a:ahLst/>
            <a:cxnLst/>
            <a:rect l="l" t="t" r="r" b="b"/>
            <a:pathLst>
              <a:path h="819785">
                <a:moveTo>
                  <a:pt x="0" y="819491"/>
                </a:moveTo>
                <a:lnTo>
                  <a:pt x="0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4837805" y="5891028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4837805" y="5071537"/>
            <a:ext cx="2069464" cy="0"/>
          </a:xfrm>
          <a:custGeom>
            <a:avLst/>
            <a:gdLst/>
            <a:ahLst/>
            <a:cxnLst/>
            <a:rect l="l" t="t" r="r" b="b"/>
            <a:pathLst>
              <a:path w="2069465">
                <a:moveTo>
                  <a:pt x="0" y="0"/>
                </a:moveTo>
                <a:lnTo>
                  <a:pt x="2069261" y="0"/>
                </a:lnTo>
              </a:path>
            </a:pathLst>
          </a:custGeom>
          <a:ln w="5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8500724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8532276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8563828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859537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862693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8658483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8690035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8721587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875313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8784690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881624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8847794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8879346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8910897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894244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8974001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9005553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9037104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9084433" y="4555399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39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9068657" y="4555399"/>
            <a:ext cx="31750" cy="113664"/>
          </a:xfrm>
          <a:custGeom>
            <a:avLst/>
            <a:gdLst/>
            <a:ahLst/>
            <a:cxnLst/>
            <a:rect l="l" t="t" r="r" b="b"/>
            <a:pathLst>
              <a:path w="31750" h="113664">
                <a:moveTo>
                  <a:pt x="0" y="113239"/>
                </a:moveTo>
                <a:lnTo>
                  <a:pt x="31551" y="113239"/>
                </a:lnTo>
                <a:lnTo>
                  <a:pt x="31551" y="0"/>
                </a:lnTo>
                <a:lnTo>
                  <a:pt x="0" y="0"/>
                </a:lnTo>
                <a:lnTo>
                  <a:pt x="0" y="113239"/>
                </a:lnTo>
                <a:close/>
              </a:path>
            </a:pathLst>
          </a:custGeom>
          <a:ln w="8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9115984" y="3989203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943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9100208" y="3989203"/>
            <a:ext cx="31750" cy="679450"/>
          </a:xfrm>
          <a:custGeom>
            <a:avLst/>
            <a:gdLst/>
            <a:ahLst/>
            <a:cxnLst/>
            <a:rect l="l" t="t" r="r" b="b"/>
            <a:pathLst>
              <a:path w="31750" h="679450">
                <a:moveTo>
                  <a:pt x="0" y="679434"/>
                </a:moveTo>
                <a:lnTo>
                  <a:pt x="31551" y="679434"/>
                </a:lnTo>
                <a:lnTo>
                  <a:pt x="31551" y="0"/>
                </a:lnTo>
                <a:lnTo>
                  <a:pt x="0" y="0"/>
                </a:lnTo>
                <a:lnTo>
                  <a:pt x="0" y="67943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9147536" y="4272301"/>
            <a:ext cx="0" cy="396875"/>
          </a:xfrm>
          <a:custGeom>
            <a:avLst/>
            <a:gdLst/>
            <a:ahLst/>
            <a:cxnLst/>
            <a:rect l="l" t="t" r="r" b="b"/>
            <a:pathLst>
              <a:path h="396875">
                <a:moveTo>
                  <a:pt x="0" y="0"/>
                </a:moveTo>
                <a:lnTo>
                  <a:pt x="0" y="39633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9131760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9179088" y="4102443"/>
            <a:ext cx="0" cy="566420"/>
          </a:xfrm>
          <a:custGeom>
            <a:avLst/>
            <a:gdLst/>
            <a:ahLst/>
            <a:cxnLst/>
            <a:rect l="l" t="t" r="r" b="b"/>
            <a:pathLst>
              <a:path h="566420">
                <a:moveTo>
                  <a:pt x="0" y="0"/>
                </a:moveTo>
                <a:lnTo>
                  <a:pt x="0" y="566195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9163312" y="4102443"/>
            <a:ext cx="31750" cy="566420"/>
          </a:xfrm>
          <a:custGeom>
            <a:avLst/>
            <a:gdLst/>
            <a:ahLst/>
            <a:cxnLst/>
            <a:rect l="l" t="t" r="r" b="b"/>
            <a:pathLst>
              <a:path w="31750" h="566420">
                <a:moveTo>
                  <a:pt x="0" y="566195"/>
                </a:moveTo>
                <a:lnTo>
                  <a:pt x="31551" y="566195"/>
                </a:lnTo>
                <a:lnTo>
                  <a:pt x="31551" y="0"/>
                </a:lnTo>
                <a:lnTo>
                  <a:pt x="0" y="0"/>
                </a:lnTo>
                <a:lnTo>
                  <a:pt x="0" y="566195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9210640" y="4215682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2956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9194864" y="4215682"/>
            <a:ext cx="31750" cy="453390"/>
          </a:xfrm>
          <a:custGeom>
            <a:avLst/>
            <a:gdLst/>
            <a:ahLst/>
            <a:cxnLst/>
            <a:rect l="l" t="t" r="r" b="b"/>
            <a:pathLst>
              <a:path w="31750" h="453389">
                <a:moveTo>
                  <a:pt x="0" y="452956"/>
                </a:moveTo>
                <a:lnTo>
                  <a:pt x="31551" y="452956"/>
                </a:lnTo>
                <a:lnTo>
                  <a:pt x="31551" y="0"/>
                </a:lnTo>
                <a:lnTo>
                  <a:pt x="0" y="0"/>
                </a:lnTo>
                <a:lnTo>
                  <a:pt x="0" y="45295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9226415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9226415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9257967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9257967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9305295" y="4385540"/>
            <a:ext cx="0" cy="28321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28309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9289519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9336847" y="4272301"/>
            <a:ext cx="0" cy="396875"/>
          </a:xfrm>
          <a:custGeom>
            <a:avLst/>
            <a:gdLst/>
            <a:ahLst/>
            <a:cxnLst/>
            <a:rect l="l" t="t" r="r" b="b"/>
            <a:pathLst>
              <a:path h="396875">
                <a:moveTo>
                  <a:pt x="0" y="0"/>
                </a:moveTo>
                <a:lnTo>
                  <a:pt x="0" y="39633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9321071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9368398" y="4215682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2956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9352622" y="4215682"/>
            <a:ext cx="31750" cy="453390"/>
          </a:xfrm>
          <a:custGeom>
            <a:avLst/>
            <a:gdLst/>
            <a:ahLst/>
            <a:cxnLst/>
            <a:rect l="l" t="t" r="r" b="b"/>
            <a:pathLst>
              <a:path w="31750" h="453389">
                <a:moveTo>
                  <a:pt x="0" y="452956"/>
                </a:moveTo>
                <a:lnTo>
                  <a:pt x="31551" y="452956"/>
                </a:lnTo>
                <a:lnTo>
                  <a:pt x="31551" y="0"/>
                </a:lnTo>
                <a:lnTo>
                  <a:pt x="0" y="0"/>
                </a:lnTo>
                <a:lnTo>
                  <a:pt x="0" y="45295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9384175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9384175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9415726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9415726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9463054" y="3932584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0"/>
                </a:moveTo>
                <a:lnTo>
                  <a:pt x="0" y="73605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9447278" y="3932584"/>
            <a:ext cx="31750" cy="736600"/>
          </a:xfrm>
          <a:custGeom>
            <a:avLst/>
            <a:gdLst/>
            <a:ahLst/>
            <a:cxnLst/>
            <a:rect l="l" t="t" r="r" b="b"/>
            <a:pathLst>
              <a:path w="31750" h="736600">
                <a:moveTo>
                  <a:pt x="0" y="736054"/>
                </a:moveTo>
                <a:lnTo>
                  <a:pt x="31551" y="736054"/>
                </a:lnTo>
                <a:lnTo>
                  <a:pt x="31551" y="0"/>
                </a:lnTo>
                <a:lnTo>
                  <a:pt x="0" y="0"/>
                </a:lnTo>
                <a:lnTo>
                  <a:pt x="0" y="73605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9494606" y="3875964"/>
            <a:ext cx="0" cy="793115"/>
          </a:xfrm>
          <a:custGeom>
            <a:avLst/>
            <a:gdLst/>
            <a:ahLst/>
            <a:cxnLst/>
            <a:rect l="l" t="t" r="r" b="b"/>
            <a:pathLst>
              <a:path h="793114">
                <a:moveTo>
                  <a:pt x="0" y="0"/>
                </a:moveTo>
                <a:lnTo>
                  <a:pt x="0" y="79267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9478829" y="3875964"/>
            <a:ext cx="31750" cy="793115"/>
          </a:xfrm>
          <a:custGeom>
            <a:avLst/>
            <a:gdLst/>
            <a:ahLst/>
            <a:cxnLst/>
            <a:rect l="l" t="t" r="r" b="b"/>
            <a:pathLst>
              <a:path w="31750" h="793114">
                <a:moveTo>
                  <a:pt x="0" y="792674"/>
                </a:moveTo>
                <a:lnTo>
                  <a:pt x="31551" y="792674"/>
                </a:lnTo>
                <a:lnTo>
                  <a:pt x="31551" y="0"/>
                </a:lnTo>
                <a:lnTo>
                  <a:pt x="0" y="0"/>
                </a:lnTo>
                <a:lnTo>
                  <a:pt x="0" y="79267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9526158" y="3932584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0"/>
                </a:moveTo>
                <a:lnTo>
                  <a:pt x="0" y="73605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9510382" y="3932584"/>
            <a:ext cx="31750" cy="736600"/>
          </a:xfrm>
          <a:custGeom>
            <a:avLst/>
            <a:gdLst/>
            <a:ahLst/>
            <a:cxnLst/>
            <a:rect l="l" t="t" r="r" b="b"/>
            <a:pathLst>
              <a:path w="31750" h="736600">
                <a:moveTo>
                  <a:pt x="0" y="736054"/>
                </a:moveTo>
                <a:lnTo>
                  <a:pt x="31551" y="736054"/>
                </a:lnTo>
                <a:lnTo>
                  <a:pt x="31551" y="0"/>
                </a:lnTo>
                <a:lnTo>
                  <a:pt x="0" y="0"/>
                </a:lnTo>
                <a:lnTo>
                  <a:pt x="0" y="73605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9557709" y="3083290"/>
            <a:ext cx="0" cy="1585595"/>
          </a:xfrm>
          <a:custGeom>
            <a:avLst/>
            <a:gdLst/>
            <a:ahLst/>
            <a:cxnLst/>
            <a:rect l="l" t="t" r="r" b="b"/>
            <a:pathLst>
              <a:path h="1585595">
                <a:moveTo>
                  <a:pt x="0" y="0"/>
                </a:moveTo>
                <a:lnTo>
                  <a:pt x="0" y="158534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9541933" y="3083290"/>
            <a:ext cx="31750" cy="1585595"/>
          </a:xfrm>
          <a:custGeom>
            <a:avLst/>
            <a:gdLst/>
            <a:ahLst/>
            <a:cxnLst/>
            <a:rect l="l" t="t" r="r" b="b"/>
            <a:pathLst>
              <a:path w="31750" h="1585595">
                <a:moveTo>
                  <a:pt x="0" y="1585348"/>
                </a:moveTo>
                <a:lnTo>
                  <a:pt x="31551" y="1585348"/>
                </a:lnTo>
                <a:lnTo>
                  <a:pt x="31551" y="0"/>
                </a:lnTo>
                <a:lnTo>
                  <a:pt x="0" y="0"/>
                </a:lnTo>
                <a:lnTo>
                  <a:pt x="0" y="158534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9589261" y="3536247"/>
            <a:ext cx="0" cy="1132840"/>
          </a:xfrm>
          <a:custGeom>
            <a:avLst/>
            <a:gdLst/>
            <a:ahLst/>
            <a:cxnLst/>
            <a:rect l="l" t="t" r="r" b="b"/>
            <a:pathLst>
              <a:path h="1132839">
                <a:moveTo>
                  <a:pt x="0" y="0"/>
                </a:moveTo>
                <a:lnTo>
                  <a:pt x="0" y="1132391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9573485" y="3536247"/>
            <a:ext cx="31750" cy="1132840"/>
          </a:xfrm>
          <a:custGeom>
            <a:avLst/>
            <a:gdLst/>
            <a:ahLst/>
            <a:cxnLst/>
            <a:rect l="l" t="t" r="r" b="b"/>
            <a:pathLst>
              <a:path w="31750" h="1132839">
                <a:moveTo>
                  <a:pt x="0" y="1132391"/>
                </a:moveTo>
                <a:lnTo>
                  <a:pt x="31551" y="1132391"/>
                </a:lnTo>
                <a:lnTo>
                  <a:pt x="31551" y="0"/>
                </a:lnTo>
                <a:lnTo>
                  <a:pt x="0" y="0"/>
                </a:lnTo>
                <a:lnTo>
                  <a:pt x="0" y="1132391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9620813" y="2856812"/>
            <a:ext cx="0" cy="1812289"/>
          </a:xfrm>
          <a:custGeom>
            <a:avLst/>
            <a:gdLst/>
            <a:ahLst/>
            <a:cxnLst/>
            <a:rect l="l" t="t" r="r" b="b"/>
            <a:pathLst>
              <a:path h="1812289">
                <a:moveTo>
                  <a:pt x="0" y="0"/>
                </a:moveTo>
                <a:lnTo>
                  <a:pt x="0" y="1811826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9605037" y="2856812"/>
            <a:ext cx="31750" cy="1812289"/>
          </a:xfrm>
          <a:custGeom>
            <a:avLst/>
            <a:gdLst/>
            <a:ahLst/>
            <a:cxnLst/>
            <a:rect l="l" t="t" r="r" b="b"/>
            <a:pathLst>
              <a:path w="31750" h="1812289">
                <a:moveTo>
                  <a:pt x="0" y="1811826"/>
                </a:moveTo>
                <a:lnTo>
                  <a:pt x="31551" y="1811826"/>
                </a:lnTo>
                <a:lnTo>
                  <a:pt x="31551" y="0"/>
                </a:lnTo>
                <a:lnTo>
                  <a:pt x="0" y="0"/>
                </a:lnTo>
                <a:lnTo>
                  <a:pt x="0" y="181182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9652365" y="3479627"/>
            <a:ext cx="0" cy="1189355"/>
          </a:xfrm>
          <a:custGeom>
            <a:avLst/>
            <a:gdLst/>
            <a:ahLst/>
            <a:cxnLst/>
            <a:rect l="l" t="t" r="r" b="b"/>
            <a:pathLst>
              <a:path h="1189354">
                <a:moveTo>
                  <a:pt x="0" y="0"/>
                </a:moveTo>
                <a:lnTo>
                  <a:pt x="0" y="1189011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9636589" y="3479627"/>
            <a:ext cx="31750" cy="1189355"/>
          </a:xfrm>
          <a:custGeom>
            <a:avLst/>
            <a:gdLst/>
            <a:ahLst/>
            <a:cxnLst/>
            <a:rect l="l" t="t" r="r" b="b"/>
            <a:pathLst>
              <a:path w="31750" h="1189354">
                <a:moveTo>
                  <a:pt x="0" y="1189011"/>
                </a:moveTo>
                <a:lnTo>
                  <a:pt x="31551" y="1189011"/>
                </a:lnTo>
                <a:lnTo>
                  <a:pt x="31551" y="0"/>
                </a:lnTo>
                <a:lnTo>
                  <a:pt x="0" y="0"/>
                </a:lnTo>
                <a:lnTo>
                  <a:pt x="0" y="1189011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9683916" y="2403855"/>
            <a:ext cx="0" cy="2265045"/>
          </a:xfrm>
          <a:custGeom>
            <a:avLst/>
            <a:gdLst/>
            <a:ahLst/>
            <a:cxnLst/>
            <a:rect l="l" t="t" r="r" b="b"/>
            <a:pathLst>
              <a:path h="2265045">
                <a:moveTo>
                  <a:pt x="0" y="0"/>
                </a:moveTo>
                <a:lnTo>
                  <a:pt x="0" y="2264782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9668140" y="2403855"/>
            <a:ext cx="31750" cy="2265045"/>
          </a:xfrm>
          <a:custGeom>
            <a:avLst/>
            <a:gdLst/>
            <a:ahLst/>
            <a:cxnLst/>
            <a:rect l="l" t="t" r="r" b="b"/>
            <a:pathLst>
              <a:path w="31750" h="2265045">
                <a:moveTo>
                  <a:pt x="0" y="2264782"/>
                </a:moveTo>
                <a:lnTo>
                  <a:pt x="31551" y="2264782"/>
                </a:lnTo>
                <a:lnTo>
                  <a:pt x="31551" y="0"/>
                </a:lnTo>
                <a:lnTo>
                  <a:pt x="0" y="0"/>
                </a:lnTo>
                <a:lnTo>
                  <a:pt x="0" y="2264782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9715468" y="2290616"/>
            <a:ext cx="0" cy="2378075"/>
          </a:xfrm>
          <a:custGeom>
            <a:avLst/>
            <a:gdLst/>
            <a:ahLst/>
            <a:cxnLst/>
            <a:rect l="l" t="t" r="r" b="b"/>
            <a:pathLst>
              <a:path h="2378075">
                <a:moveTo>
                  <a:pt x="0" y="0"/>
                </a:moveTo>
                <a:lnTo>
                  <a:pt x="0" y="2378021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9699692" y="2290616"/>
            <a:ext cx="31750" cy="2378075"/>
          </a:xfrm>
          <a:custGeom>
            <a:avLst/>
            <a:gdLst/>
            <a:ahLst/>
            <a:cxnLst/>
            <a:rect l="l" t="t" r="r" b="b"/>
            <a:pathLst>
              <a:path w="31750" h="2378075">
                <a:moveTo>
                  <a:pt x="0" y="2378021"/>
                </a:moveTo>
                <a:lnTo>
                  <a:pt x="31551" y="2378021"/>
                </a:lnTo>
                <a:lnTo>
                  <a:pt x="31551" y="0"/>
                </a:lnTo>
                <a:lnTo>
                  <a:pt x="0" y="0"/>
                </a:lnTo>
                <a:lnTo>
                  <a:pt x="0" y="2378021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9747020" y="2630334"/>
            <a:ext cx="0" cy="2038350"/>
          </a:xfrm>
          <a:custGeom>
            <a:avLst/>
            <a:gdLst/>
            <a:ahLst/>
            <a:cxnLst/>
            <a:rect l="l" t="t" r="r" b="b"/>
            <a:pathLst>
              <a:path h="2038350">
                <a:moveTo>
                  <a:pt x="0" y="0"/>
                </a:moveTo>
                <a:lnTo>
                  <a:pt x="0" y="203830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9731244" y="2630334"/>
            <a:ext cx="31750" cy="2038350"/>
          </a:xfrm>
          <a:custGeom>
            <a:avLst/>
            <a:gdLst/>
            <a:ahLst/>
            <a:cxnLst/>
            <a:rect l="l" t="t" r="r" b="b"/>
            <a:pathLst>
              <a:path w="31750" h="2038350">
                <a:moveTo>
                  <a:pt x="0" y="2038304"/>
                </a:moveTo>
                <a:lnTo>
                  <a:pt x="31551" y="2038304"/>
                </a:lnTo>
                <a:lnTo>
                  <a:pt x="31551" y="0"/>
                </a:lnTo>
                <a:lnTo>
                  <a:pt x="0" y="0"/>
                </a:lnTo>
                <a:lnTo>
                  <a:pt x="0" y="203830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9778572" y="3139910"/>
            <a:ext cx="0" cy="1529080"/>
          </a:xfrm>
          <a:custGeom>
            <a:avLst/>
            <a:gdLst/>
            <a:ahLst/>
            <a:cxnLst/>
            <a:rect l="l" t="t" r="r" b="b"/>
            <a:pathLst>
              <a:path h="1529079">
                <a:moveTo>
                  <a:pt x="0" y="0"/>
                </a:moveTo>
                <a:lnTo>
                  <a:pt x="0" y="152872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9762796" y="3139910"/>
            <a:ext cx="31750" cy="1529080"/>
          </a:xfrm>
          <a:custGeom>
            <a:avLst/>
            <a:gdLst/>
            <a:ahLst/>
            <a:cxnLst/>
            <a:rect l="l" t="t" r="r" b="b"/>
            <a:pathLst>
              <a:path w="31750" h="1529079">
                <a:moveTo>
                  <a:pt x="0" y="1528728"/>
                </a:moveTo>
                <a:lnTo>
                  <a:pt x="31551" y="1528728"/>
                </a:lnTo>
                <a:lnTo>
                  <a:pt x="31551" y="0"/>
                </a:lnTo>
                <a:lnTo>
                  <a:pt x="0" y="0"/>
                </a:lnTo>
                <a:lnTo>
                  <a:pt x="0" y="152872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9810123" y="3479627"/>
            <a:ext cx="0" cy="1189355"/>
          </a:xfrm>
          <a:custGeom>
            <a:avLst/>
            <a:gdLst/>
            <a:ahLst/>
            <a:cxnLst/>
            <a:rect l="l" t="t" r="r" b="b"/>
            <a:pathLst>
              <a:path h="1189354">
                <a:moveTo>
                  <a:pt x="0" y="0"/>
                </a:moveTo>
                <a:lnTo>
                  <a:pt x="0" y="1189011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9794347" y="3479627"/>
            <a:ext cx="31750" cy="1189355"/>
          </a:xfrm>
          <a:custGeom>
            <a:avLst/>
            <a:gdLst/>
            <a:ahLst/>
            <a:cxnLst/>
            <a:rect l="l" t="t" r="r" b="b"/>
            <a:pathLst>
              <a:path w="31750" h="1189354">
                <a:moveTo>
                  <a:pt x="0" y="1189011"/>
                </a:moveTo>
                <a:lnTo>
                  <a:pt x="31551" y="1189011"/>
                </a:lnTo>
                <a:lnTo>
                  <a:pt x="31551" y="0"/>
                </a:lnTo>
                <a:lnTo>
                  <a:pt x="0" y="0"/>
                </a:lnTo>
                <a:lnTo>
                  <a:pt x="0" y="1189011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9841676" y="3932584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0"/>
                </a:moveTo>
                <a:lnTo>
                  <a:pt x="0" y="73605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9825899" y="3932584"/>
            <a:ext cx="31750" cy="736600"/>
          </a:xfrm>
          <a:custGeom>
            <a:avLst/>
            <a:gdLst/>
            <a:ahLst/>
            <a:cxnLst/>
            <a:rect l="l" t="t" r="r" b="b"/>
            <a:pathLst>
              <a:path w="31750" h="736600">
                <a:moveTo>
                  <a:pt x="0" y="736054"/>
                </a:moveTo>
                <a:lnTo>
                  <a:pt x="31551" y="736054"/>
                </a:lnTo>
                <a:lnTo>
                  <a:pt x="31551" y="0"/>
                </a:lnTo>
                <a:lnTo>
                  <a:pt x="0" y="0"/>
                </a:lnTo>
                <a:lnTo>
                  <a:pt x="0" y="73605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9857451" y="4159062"/>
            <a:ext cx="31750" cy="509905"/>
          </a:xfrm>
          <a:custGeom>
            <a:avLst/>
            <a:gdLst/>
            <a:ahLst/>
            <a:cxnLst/>
            <a:rect l="l" t="t" r="r" b="b"/>
            <a:pathLst>
              <a:path w="31750" h="509904">
                <a:moveTo>
                  <a:pt x="0" y="509576"/>
                </a:moveTo>
                <a:lnTo>
                  <a:pt x="31551" y="509576"/>
                </a:lnTo>
                <a:lnTo>
                  <a:pt x="31551" y="0"/>
                </a:lnTo>
                <a:lnTo>
                  <a:pt x="0" y="0"/>
                </a:lnTo>
                <a:lnTo>
                  <a:pt x="0" y="509576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9857451" y="4159062"/>
            <a:ext cx="31750" cy="509905"/>
          </a:xfrm>
          <a:custGeom>
            <a:avLst/>
            <a:gdLst/>
            <a:ahLst/>
            <a:cxnLst/>
            <a:rect l="l" t="t" r="r" b="b"/>
            <a:pathLst>
              <a:path w="31750" h="509904">
                <a:moveTo>
                  <a:pt x="0" y="509576"/>
                </a:moveTo>
                <a:lnTo>
                  <a:pt x="31551" y="509576"/>
                </a:lnTo>
                <a:lnTo>
                  <a:pt x="31551" y="0"/>
                </a:lnTo>
                <a:lnTo>
                  <a:pt x="0" y="0"/>
                </a:lnTo>
                <a:lnTo>
                  <a:pt x="0" y="50957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9889003" y="4159062"/>
            <a:ext cx="31750" cy="509905"/>
          </a:xfrm>
          <a:custGeom>
            <a:avLst/>
            <a:gdLst/>
            <a:ahLst/>
            <a:cxnLst/>
            <a:rect l="l" t="t" r="r" b="b"/>
            <a:pathLst>
              <a:path w="31750" h="509904">
                <a:moveTo>
                  <a:pt x="0" y="509576"/>
                </a:moveTo>
                <a:lnTo>
                  <a:pt x="31551" y="509576"/>
                </a:lnTo>
                <a:lnTo>
                  <a:pt x="31551" y="0"/>
                </a:lnTo>
                <a:lnTo>
                  <a:pt x="0" y="0"/>
                </a:lnTo>
                <a:lnTo>
                  <a:pt x="0" y="509576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9889003" y="4159062"/>
            <a:ext cx="31750" cy="509905"/>
          </a:xfrm>
          <a:custGeom>
            <a:avLst/>
            <a:gdLst/>
            <a:ahLst/>
            <a:cxnLst/>
            <a:rect l="l" t="t" r="r" b="b"/>
            <a:pathLst>
              <a:path w="31750" h="509904">
                <a:moveTo>
                  <a:pt x="0" y="509576"/>
                </a:moveTo>
                <a:lnTo>
                  <a:pt x="31551" y="509576"/>
                </a:lnTo>
                <a:lnTo>
                  <a:pt x="31551" y="0"/>
                </a:lnTo>
                <a:lnTo>
                  <a:pt x="0" y="0"/>
                </a:lnTo>
                <a:lnTo>
                  <a:pt x="0" y="50957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9936330" y="3989203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9434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9920554" y="3989203"/>
            <a:ext cx="31750" cy="679450"/>
          </a:xfrm>
          <a:custGeom>
            <a:avLst/>
            <a:gdLst/>
            <a:ahLst/>
            <a:cxnLst/>
            <a:rect l="l" t="t" r="r" b="b"/>
            <a:pathLst>
              <a:path w="31750" h="679450">
                <a:moveTo>
                  <a:pt x="0" y="679434"/>
                </a:moveTo>
                <a:lnTo>
                  <a:pt x="31551" y="679434"/>
                </a:lnTo>
                <a:lnTo>
                  <a:pt x="31551" y="0"/>
                </a:lnTo>
                <a:lnTo>
                  <a:pt x="0" y="0"/>
                </a:lnTo>
                <a:lnTo>
                  <a:pt x="0" y="679434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9967883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9952107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9999434" y="4215682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2956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9983658" y="4215682"/>
            <a:ext cx="31750" cy="453390"/>
          </a:xfrm>
          <a:custGeom>
            <a:avLst/>
            <a:gdLst/>
            <a:ahLst/>
            <a:cxnLst/>
            <a:rect l="l" t="t" r="r" b="b"/>
            <a:pathLst>
              <a:path w="31750" h="453389">
                <a:moveTo>
                  <a:pt x="0" y="452956"/>
                </a:moveTo>
                <a:lnTo>
                  <a:pt x="31551" y="452956"/>
                </a:lnTo>
                <a:lnTo>
                  <a:pt x="31551" y="0"/>
                </a:lnTo>
                <a:lnTo>
                  <a:pt x="0" y="0"/>
                </a:lnTo>
                <a:lnTo>
                  <a:pt x="0" y="452956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10030986" y="4442160"/>
            <a:ext cx="0" cy="226695"/>
          </a:xfrm>
          <a:custGeom>
            <a:avLst/>
            <a:gdLst/>
            <a:ahLst/>
            <a:cxnLst/>
            <a:rect l="l" t="t" r="r" b="b"/>
            <a:pathLst>
              <a:path h="226695">
                <a:moveTo>
                  <a:pt x="0" y="0"/>
                </a:moveTo>
                <a:lnTo>
                  <a:pt x="0" y="22647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10015210" y="4442160"/>
            <a:ext cx="31750" cy="226695"/>
          </a:xfrm>
          <a:custGeom>
            <a:avLst/>
            <a:gdLst/>
            <a:ahLst/>
            <a:cxnLst/>
            <a:rect l="l" t="t" r="r" b="b"/>
            <a:pathLst>
              <a:path w="31750" h="226695">
                <a:moveTo>
                  <a:pt x="0" y="226478"/>
                </a:moveTo>
                <a:lnTo>
                  <a:pt x="31551" y="226478"/>
                </a:lnTo>
                <a:lnTo>
                  <a:pt x="31551" y="0"/>
                </a:lnTo>
                <a:lnTo>
                  <a:pt x="0" y="0"/>
                </a:lnTo>
                <a:lnTo>
                  <a:pt x="0" y="22647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10062538" y="4498780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5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10046761" y="4498780"/>
            <a:ext cx="31750" cy="170180"/>
          </a:xfrm>
          <a:custGeom>
            <a:avLst/>
            <a:gdLst/>
            <a:ahLst/>
            <a:cxnLst/>
            <a:rect l="l" t="t" r="r" b="b"/>
            <a:pathLst>
              <a:path w="31750" h="170179">
                <a:moveTo>
                  <a:pt x="0" y="169858"/>
                </a:moveTo>
                <a:lnTo>
                  <a:pt x="31551" y="169858"/>
                </a:lnTo>
                <a:lnTo>
                  <a:pt x="31551" y="0"/>
                </a:lnTo>
                <a:lnTo>
                  <a:pt x="0" y="0"/>
                </a:lnTo>
                <a:lnTo>
                  <a:pt x="0" y="16985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10094090" y="4385540"/>
            <a:ext cx="0" cy="28321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28309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10078314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10125641" y="4442160"/>
            <a:ext cx="0" cy="226695"/>
          </a:xfrm>
          <a:custGeom>
            <a:avLst/>
            <a:gdLst/>
            <a:ahLst/>
            <a:cxnLst/>
            <a:rect l="l" t="t" r="r" b="b"/>
            <a:pathLst>
              <a:path h="226695">
                <a:moveTo>
                  <a:pt x="0" y="0"/>
                </a:moveTo>
                <a:lnTo>
                  <a:pt x="0" y="22647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10109865" y="4442160"/>
            <a:ext cx="31750" cy="226695"/>
          </a:xfrm>
          <a:custGeom>
            <a:avLst/>
            <a:gdLst/>
            <a:ahLst/>
            <a:cxnLst/>
            <a:rect l="l" t="t" r="r" b="b"/>
            <a:pathLst>
              <a:path w="31750" h="226695">
                <a:moveTo>
                  <a:pt x="0" y="226478"/>
                </a:moveTo>
                <a:lnTo>
                  <a:pt x="31551" y="226478"/>
                </a:lnTo>
                <a:lnTo>
                  <a:pt x="31551" y="0"/>
                </a:lnTo>
                <a:lnTo>
                  <a:pt x="0" y="0"/>
                </a:lnTo>
                <a:lnTo>
                  <a:pt x="0" y="22647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10157193" y="4045823"/>
            <a:ext cx="0" cy="622935"/>
          </a:xfrm>
          <a:custGeom>
            <a:avLst/>
            <a:gdLst/>
            <a:ahLst/>
            <a:cxnLst/>
            <a:rect l="l" t="t" r="r" b="b"/>
            <a:pathLst>
              <a:path h="622935">
                <a:moveTo>
                  <a:pt x="0" y="0"/>
                </a:moveTo>
                <a:lnTo>
                  <a:pt x="0" y="622815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10141417" y="4045823"/>
            <a:ext cx="31750" cy="622935"/>
          </a:xfrm>
          <a:custGeom>
            <a:avLst/>
            <a:gdLst/>
            <a:ahLst/>
            <a:cxnLst/>
            <a:rect l="l" t="t" r="r" b="b"/>
            <a:pathLst>
              <a:path w="31750" h="622935">
                <a:moveTo>
                  <a:pt x="0" y="622815"/>
                </a:moveTo>
                <a:lnTo>
                  <a:pt x="31551" y="622815"/>
                </a:lnTo>
                <a:lnTo>
                  <a:pt x="31551" y="0"/>
                </a:lnTo>
                <a:lnTo>
                  <a:pt x="0" y="0"/>
                </a:lnTo>
                <a:lnTo>
                  <a:pt x="0" y="622815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10188745" y="4498780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6985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10172969" y="4498780"/>
            <a:ext cx="31750" cy="170180"/>
          </a:xfrm>
          <a:custGeom>
            <a:avLst/>
            <a:gdLst/>
            <a:ahLst/>
            <a:cxnLst/>
            <a:rect l="l" t="t" r="r" b="b"/>
            <a:pathLst>
              <a:path w="31750" h="170179">
                <a:moveTo>
                  <a:pt x="0" y="169858"/>
                </a:moveTo>
                <a:lnTo>
                  <a:pt x="31551" y="169858"/>
                </a:lnTo>
                <a:lnTo>
                  <a:pt x="31551" y="0"/>
                </a:lnTo>
                <a:lnTo>
                  <a:pt x="0" y="0"/>
                </a:lnTo>
                <a:lnTo>
                  <a:pt x="0" y="16985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10220297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10204521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10236072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10236072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10267624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10267625" y="4272301"/>
            <a:ext cx="31750" cy="396875"/>
          </a:xfrm>
          <a:custGeom>
            <a:avLst/>
            <a:gdLst/>
            <a:ahLst/>
            <a:cxnLst/>
            <a:rect l="l" t="t" r="r" b="b"/>
            <a:pathLst>
              <a:path w="31750" h="396875">
                <a:moveTo>
                  <a:pt x="0" y="396337"/>
                </a:moveTo>
                <a:lnTo>
                  <a:pt x="31551" y="396337"/>
                </a:lnTo>
                <a:lnTo>
                  <a:pt x="31551" y="0"/>
                </a:lnTo>
                <a:lnTo>
                  <a:pt x="0" y="0"/>
                </a:lnTo>
                <a:lnTo>
                  <a:pt x="0" y="39633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10314952" y="4385540"/>
            <a:ext cx="0" cy="28321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28309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10299176" y="4385540"/>
            <a:ext cx="31750" cy="283210"/>
          </a:xfrm>
          <a:custGeom>
            <a:avLst/>
            <a:gdLst/>
            <a:ahLst/>
            <a:cxnLst/>
            <a:rect l="l" t="t" r="r" b="b"/>
            <a:pathLst>
              <a:path w="31750" h="283210">
                <a:moveTo>
                  <a:pt x="0" y="283097"/>
                </a:moveTo>
                <a:lnTo>
                  <a:pt x="31551" y="283097"/>
                </a:lnTo>
                <a:lnTo>
                  <a:pt x="31551" y="0"/>
                </a:lnTo>
                <a:lnTo>
                  <a:pt x="0" y="0"/>
                </a:lnTo>
                <a:lnTo>
                  <a:pt x="0" y="28309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10346504" y="4102443"/>
            <a:ext cx="0" cy="566420"/>
          </a:xfrm>
          <a:custGeom>
            <a:avLst/>
            <a:gdLst/>
            <a:ahLst/>
            <a:cxnLst/>
            <a:rect l="l" t="t" r="r" b="b"/>
            <a:pathLst>
              <a:path h="566420">
                <a:moveTo>
                  <a:pt x="0" y="0"/>
                </a:moveTo>
                <a:lnTo>
                  <a:pt x="0" y="566195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10330728" y="4102443"/>
            <a:ext cx="31750" cy="566420"/>
          </a:xfrm>
          <a:custGeom>
            <a:avLst/>
            <a:gdLst/>
            <a:ahLst/>
            <a:cxnLst/>
            <a:rect l="l" t="t" r="r" b="b"/>
            <a:pathLst>
              <a:path w="31750" h="566420">
                <a:moveTo>
                  <a:pt x="0" y="566195"/>
                </a:moveTo>
                <a:lnTo>
                  <a:pt x="31551" y="566195"/>
                </a:lnTo>
                <a:lnTo>
                  <a:pt x="31551" y="0"/>
                </a:lnTo>
                <a:lnTo>
                  <a:pt x="0" y="0"/>
                </a:lnTo>
                <a:lnTo>
                  <a:pt x="0" y="566195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10378055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10362279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10409608" y="4442160"/>
            <a:ext cx="0" cy="226695"/>
          </a:xfrm>
          <a:custGeom>
            <a:avLst/>
            <a:gdLst/>
            <a:ahLst/>
            <a:cxnLst/>
            <a:rect l="l" t="t" r="r" b="b"/>
            <a:pathLst>
              <a:path h="226695">
                <a:moveTo>
                  <a:pt x="0" y="0"/>
                </a:moveTo>
                <a:lnTo>
                  <a:pt x="0" y="22647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10393832" y="4442160"/>
            <a:ext cx="31750" cy="226695"/>
          </a:xfrm>
          <a:custGeom>
            <a:avLst/>
            <a:gdLst/>
            <a:ahLst/>
            <a:cxnLst/>
            <a:rect l="l" t="t" r="r" b="b"/>
            <a:pathLst>
              <a:path w="31750" h="226695">
                <a:moveTo>
                  <a:pt x="0" y="226478"/>
                </a:moveTo>
                <a:lnTo>
                  <a:pt x="31551" y="226478"/>
                </a:lnTo>
                <a:lnTo>
                  <a:pt x="31551" y="0"/>
                </a:lnTo>
                <a:lnTo>
                  <a:pt x="0" y="0"/>
                </a:lnTo>
                <a:lnTo>
                  <a:pt x="0" y="22647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10441159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10425383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10472711" y="4555399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39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10456935" y="4555399"/>
            <a:ext cx="31750" cy="113664"/>
          </a:xfrm>
          <a:custGeom>
            <a:avLst/>
            <a:gdLst/>
            <a:ahLst/>
            <a:cxnLst/>
            <a:rect l="l" t="t" r="r" b="b"/>
            <a:pathLst>
              <a:path w="31750" h="113664">
                <a:moveTo>
                  <a:pt x="0" y="113239"/>
                </a:moveTo>
                <a:lnTo>
                  <a:pt x="31551" y="113239"/>
                </a:lnTo>
                <a:lnTo>
                  <a:pt x="31551" y="0"/>
                </a:lnTo>
                <a:lnTo>
                  <a:pt x="0" y="0"/>
                </a:lnTo>
                <a:lnTo>
                  <a:pt x="0" y="113239"/>
                </a:lnTo>
                <a:close/>
              </a:path>
            </a:pathLst>
          </a:custGeom>
          <a:ln w="8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10504263" y="4442160"/>
            <a:ext cx="0" cy="226695"/>
          </a:xfrm>
          <a:custGeom>
            <a:avLst/>
            <a:gdLst/>
            <a:ahLst/>
            <a:cxnLst/>
            <a:rect l="l" t="t" r="r" b="b"/>
            <a:pathLst>
              <a:path h="226695">
                <a:moveTo>
                  <a:pt x="0" y="0"/>
                </a:moveTo>
                <a:lnTo>
                  <a:pt x="0" y="226478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10488487" y="4442160"/>
            <a:ext cx="31750" cy="226695"/>
          </a:xfrm>
          <a:custGeom>
            <a:avLst/>
            <a:gdLst/>
            <a:ahLst/>
            <a:cxnLst/>
            <a:rect l="l" t="t" r="r" b="b"/>
            <a:pathLst>
              <a:path w="31750" h="226695">
                <a:moveTo>
                  <a:pt x="0" y="226478"/>
                </a:moveTo>
                <a:lnTo>
                  <a:pt x="31551" y="226478"/>
                </a:lnTo>
                <a:lnTo>
                  <a:pt x="31551" y="0"/>
                </a:lnTo>
                <a:lnTo>
                  <a:pt x="0" y="0"/>
                </a:lnTo>
                <a:lnTo>
                  <a:pt x="0" y="226478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10535815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10520039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10547307" y="4494496"/>
            <a:ext cx="355638" cy="178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10914436" y="4328921"/>
            <a:ext cx="0" cy="339725"/>
          </a:xfrm>
          <a:custGeom>
            <a:avLst/>
            <a:gdLst/>
            <a:ahLst/>
            <a:cxnLst/>
            <a:rect l="l" t="t" r="r" b="b"/>
            <a:pathLst>
              <a:path h="339725">
                <a:moveTo>
                  <a:pt x="0" y="0"/>
                </a:moveTo>
                <a:lnTo>
                  <a:pt x="0" y="339717"/>
                </a:lnTo>
              </a:path>
            </a:pathLst>
          </a:custGeom>
          <a:ln w="31551">
            <a:solidFill>
              <a:srgbClr val="4EA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10898660" y="4328921"/>
            <a:ext cx="31750" cy="339725"/>
          </a:xfrm>
          <a:custGeom>
            <a:avLst/>
            <a:gdLst/>
            <a:ahLst/>
            <a:cxnLst/>
            <a:rect l="l" t="t" r="r" b="b"/>
            <a:pathLst>
              <a:path w="31750" h="339725">
                <a:moveTo>
                  <a:pt x="0" y="339717"/>
                </a:moveTo>
                <a:lnTo>
                  <a:pt x="31551" y="339717"/>
                </a:lnTo>
                <a:lnTo>
                  <a:pt x="31551" y="0"/>
                </a:lnTo>
                <a:lnTo>
                  <a:pt x="0" y="0"/>
                </a:lnTo>
                <a:lnTo>
                  <a:pt x="0" y="339717"/>
                </a:lnTo>
                <a:close/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1093021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10961764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2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10993316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11024867" y="4612019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56619"/>
                </a:moveTo>
                <a:lnTo>
                  <a:pt x="31551" y="56619"/>
                </a:lnTo>
                <a:lnTo>
                  <a:pt x="31551" y="0"/>
                </a:lnTo>
                <a:lnTo>
                  <a:pt x="0" y="0"/>
                </a:lnTo>
                <a:lnTo>
                  <a:pt x="0" y="56619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11024867" y="4612019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56619"/>
                </a:moveTo>
                <a:lnTo>
                  <a:pt x="31551" y="56619"/>
                </a:lnTo>
                <a:lnTo>
                  <a:pt x="31551" y="0"/>
                </a:lnTo>
                <a:lnTo>
                  <a:pt x="0" y="0"/>
                </a:lnTo>
                <a:lnTo>
                  <a:pt x="0" y="56619"/>
                </a:lnTo>
                <a:close/>
              </a:path>
            </a:pathLst>
          </a:custGeom>
          <a:ln w="8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1105641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11087971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1111952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11151075" y="4612019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56619"/>
                </a:moveTo>
                <a:lnTo>
                  <a:pt x="31551" y="56619"/>
                </a:lnTo>
                <a:lnTo>
                  <a:pt x="31551" y="0"/>
                </a:lnTo>
                <a:lnTo>
                  <a:pt x="0" y="0"/>
                </a:lnTo>
                <a:lnTo>
                  <a:pt x="0" y="56619"/>
                </a:lnTo>
                <a:close/>
              </a:path>
            </a:pathLst>
          </a:custGeom>
          <a:solidFill>
            <a:srgbClr val="4EA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11151075" y="4612019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56619"/>
                </a:moveTo>
                <a:lnTo>
                  <a:pt x="31551" y="56619"/>
                </a:lnTo>
                <a:lnTo>
                  <a:pt x="31551" y="0"/>
                </a:lnTo>
                <a:lnTo>
                  <a:pt x="0" y="0"/>
                </a:lnTo>
                <a:lnTo>
                  <a:pt x="0" y="56619"/>
                </a:lnTo>
                <a:close/>
              </a:path>
            </a:pathLst>
          </a:custGeom>
          <a:ln w="8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11182626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11214178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1124572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1127728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11308833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11340385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11371937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11403489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11435040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11466592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11498144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11529696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11561248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11592800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11624351" y="466863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551" y="0"/>
                </a:lnTo>
                <a:lnTo>
                  <a:pt x="0" y="0"/>
                </a:lnTo>
                <a:close/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8500724" y="4617166"/>
            <a:ext cx="0" cy="52069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5147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8500724" y="2290616"/>
            <a:ext cx="0" cy="52069"/>
          </a:xfrm>
          <a:custGeom>
            <a:avLst/>
            <a:gdLst/>
            <a:ahLst/>
            <a:cxnLst/>
            <a:rect l="l" t="t" r="r" b="b"/>
            <a:pathLst>
              <a:path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 txBox="1"/>
          <p:nvPr/>
        </p:nvSpPr>
        <p:spPr>
          <a:xfrm>
            <a:off x="8349343" y="4674337"/>
            <a:ext cx="37973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latin typeface="Times New Roman"/>
                <a:cs typeface="Times New Roman"/>
              </a:rPr>
              <a:t>10.0%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51" name="object 1051"/>
          <p:cNvSpPr/>
          <p:nvPr/>
        </p:nvSpPr>
        <p:spPr>
          <a:xfrm>
            <a:off x="8287402" y="4775675"/>
            <a:ext cx="72390" cy="5715"/>
          </a:xfrm>
          <a:custGeom>
            <a:avLst/>
            <a:gdLst/>
            <a:ahLst/>
            <a:cxnLst/>
            <a:rect l="l" t="t" r="r" b="b"/>
            <a:pathLst>
              <a:path w="72390" h="5714">
                <a:moveTo>
                  <a:pt x="72102" y="5490"/>
                </a:moveTo>
                <a:lnTo>
                  <a:pt x="0" y="5490"/>
                </a:lnTo>
                <a:lnTo>
                  <a:pt x="0" y="0"/>
                </a:lnTo>
                <a:lnTo>
                  <a:pt x="72102" y="0"/>
                </a:lnTo>
                <a:lnTo>
                  <a:pt x="72102" y="5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9201875" y="2290616"/>
            <a:ext cx="0" cy="2378075"/>
          </a:xfrm>
          <a:custGeom>
            <a:avLst/>
            <a:gdLst/>
            <a:ahLst/>
            <a:cxnLst/>
            <a:rect l="l" t="t" r="r" b="b"/>
            <a:pathLst>
              <a:path h="2378075">
                <a:moveTo>
                  <a:pt x="0" y="0"/>
                </a:moveTo>
                <a:lnTo>
                  <a:pt x="0" y="2378022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9903026" y="4617166"/>
            <a:ext cx="0" cy="52069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5147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9903026" y="2290616"/>
            <a:ext cx="0" cy="52069"/>
          </a:xfrm>
          <a:custGeom>
            <a:avLst/>
            <a:gdLst/>
            <a:ahLst/>
            <a:cxnLst/>
            <a:rect l="l" t="t" r="r" b="b"/>
            <a:pathLst>
              <a:path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10604177" y="4617166"/>
            <a:ext cx="0" cy="52069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5147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10604177" y="2290616"/>
            <a:ext cx="0" cy="52069"/>
          </a:xfrm>
          <a:custGeom>
            <a:avLst/>
            <a:gdLst/>
            <a:ahLst/>
            <a:cxnLst/>
            <a:rect l="l" t="t" r="r" b="b"/>
            <a:pathLst>
              <a:path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11305327" y="4617166"/>
            <a:ext cx="0" cy="52069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5147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11305327" y="2290616"/>
            <a:ext cx="0" cy="52069"/>
          </a:xfrm>
          <a:custGeom>
            <a:avLst/>
            <a:gdLst/>
            <a:ahLst/>
            <a:cxnLst/>
            <a:rect l="l" t="t" r="r" b="b"/>
            <a:pathLst>
              <a:path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8640954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8640954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8781184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8781184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8921415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8921415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9061645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9061645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9342105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9342105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9482335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9482335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9622566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9622566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9762796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9762796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10043256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10043256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10183486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10183486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1032371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1032371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1046394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1046394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1074440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1074440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1088463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1088463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1102486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1102486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1116509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1116509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11445557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11445557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11585788" y="4642902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25736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11585788" y="2290616"/>
            <a:ext cx="0" cy="26034"/>
          </a:xfrm>
          <a:custGeom>
            <a:avLst/>
            <a:gdLst/>
            <a:ahLst/>
            <a:cxnLst/>
            <a:rect l="l" t="t" r="r" b="b"/>
            <a:pathLst>
              <a:path h="26035">
                <a:moveTo>
                  <a:pt x="0" y="0"/>
                </a:moveTo>
                <a:lnTo>
                  <a:pt x="0" y="25736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 txBox="1"/>
          <p:nvPr/>
        </p:nvSpPr>
        <p:spPr>
          <a:xfrm>
            <a:off x="8911968" y="4645288"/>
            <a:ext cx="2583180" cy="4127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355"/>
              </a:spcBef>
              <a:tabLst>
                <a:tab pos="813435" algn="l"/>
                <a:tab pos="1514475" algn="l"/>
                <a:tab pos="2216150" algn="l"/>
              </a:tabLst>
            </a:pPr>
            <a:r>
              <a:rPr sz="1050" spc="0" dirty="0">
                <a:latin typeface="Times New Roman"/>
                <a:cs typeface="Times New Roman"/>
              </a:rPr>
              <a:t>0</a:t>
            </a:r>
            <a:r>
              <a:rPr sz="1050" spc="5" dirty="0">
                <a:latin typeface="Times New Roman"/>
                <a:cs typeface="Times New Roman"/>
              </a:rPr>
              <a:t>.0%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0" dirty="0">
                <a:latin typeface="Times New Roman"/>
                <a:cs typeface="Times New Roman"/>
              </a:rPr>
              <a:t>1</a:t>
            </a:r>
            <a:r>
              <a:rPr sz="1050" spc="5" dirty="0">
                <a:latin typeface="Times New Roman"/>
                <a:cs typeface="Times New Roman"/>
              </a:rPr>
              <a:t>0.0%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0" dirty="0">
                <a:latin typeface="Times New Roman"/>
                <a:cs typeface="Times New Roman"/>
              </a:rPr>
              <a:t>2</a:t>
            </a:r>
            <a:r>
              <a:rPr sz="1050" spc="5" dirty="0">
                <a:latin typeface="Times New Roman"/>
                <a:cs typeface="Times New Roman"/>
              </a:rPr>
              <a:t>0.0%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0" dirty="0">
                <a:latin typeface="Times New Roman"/>
                <a:cs typeface="Times New Roman"/>
              </a:rPr>
              <a:t>3</a:t>
            </a:r>
            <a:r>
              <a:rPr sz="1050" spc="5" dirty="0">
                <a:latin typeface="Times New Roman"/>
                <a:cs typeface="Times New Roman"/>
              </a:rPr>
              <a:t>0.0%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5" dirty="0">
                <a:latin typeface="Times New Roman"/>
                <a:cs typeface="Times New Roman"/>
              </a:rPr>
              <a:t>Reward of </a:t>
            </a:r>
            <a:r>
              <a:rPr sz="1050" spc="10" dirty="0">
                <a:latin typeface="Times New Roman"/>
                <a:cs typeface="Times New Roman"/>
              </a:rPr>
              <a:t>MES </a:t>
            </a:r>
            <a:r>
              <a:rPr sz="1050" spc="5" dirty="0">
                <a:latin typeface="Times New Roman"/>
                <a:cs typeface="Times New Roman"/>
              </a:rPr>
              <a:t>over </a:t>
            </a:r>
            <a:r>
              <a:rPr sz="1050" spc="10" dirty="0">
                <a:latin typeface="Times New Roman"/>
                <a:cs typeface="Times New Roman"/>
              </a:rPr>
              <a:t>GSES </a:t>
            </a:r>
            <a:r>
              <a:rPr sz="1050" spc="0" dirty="0">
                <a:latin typeface="Times New Roman"/>
                <a:cs typeface="Times New Roman"/>
              </a:rPr>
              <a:t>in</a:t>
            </a:r>
            <a:r>
              <a:rPr sz="1050" spc="-40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Times New Roman"/>
                <a:cs typeface="Times New Roman"/>
              </a:rPr>
              <a:t>percentage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96" name="object 1096"/>
          <p:cNvSpPr/>
          <p:nvPr/>
        </p:nvSpPr>
        <p:spPr>
          <a:xfrm>
            <a:off x="8500724" y="4668638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404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11604499" y="4668638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404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 txBox="1"/>
          <p:nvPr/>
        </p:nvSpPr>
        <p:spPr>
          <a:xfrm>
            <a:off x="8359515" y="4556647"/>
            <a:ext cx="9398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99" name="object 1099"/>
          <p:cNvSpPr/>
          <p:nvPr/>
        </p:nvSpPr>
        <p:spPr>
          <a:xfrm>
            <a:off x="8500724" y="4102443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404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11604499" y="4102443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404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 txBox="1"/>
          <p:nvPr/>
        </p:nvSpPr>
        <p:spPr>
          <a:xfrm>
            <a:off x="8290976" y="3990452"/>
            <a:ext cx="1625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0" dirty="0">
                <a:latin typeface="Times New Roman"/>
                <a:cs typeface="Times New Roman"/>
              </a:rPr>
              <a:t>1</a:t>
            </a: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02" name="object 1102"/>
          <p:cNvSpPr/>
          <p:nvPr/>
        </p:nvSpPr>
        <p:spPr>
          <a:xfrm>
            <a:off x="8500724" y="3536247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404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11604499" y="3536247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404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 txBox="1"/>
          <p:nvPr/>
        </p:nvSpPr>
        <p:spPr>
          <a:xfrm>
            <a:off x="8290976" y="3424256"/>
            <a:ext cx="1625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0" dirty="0">
                <a:latin typeface="Times New Roman"/>
                <a:cs typeface="Times New Roman"/>
              </a:rPr>
              <a:t>2</a:t>
            </a: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05" name="object 1105"/>
          <p:cNvSpPr/>
          <p:nvPr/>
        </p:nvSpPr>
        <p:spPr>
          <a:xfrm>
            <a:off x="8500724" y="2970051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404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11604499" y="2970051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404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 txBox="1"/>
          <p:nvPr/>
        </p:nvSpPr>
        <p:spPr>
          <a:xfrm>
            <a:off x="8290976" y="2858060"/>
            <a:ext cx="1625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0" dirty="0">
                <a:latin typeface="Times New Roman"/>
                <a:cs typeface="Times New Roman"/>
              </a:rPr>
              <a:t>3</a:t>
            </a: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08" name="object 1108"/>
          <p:cNvSpPr/>
          <p:nvPr/>
        </p:nvSpPr>
        <p:spPr>
          <a:xfrm>
            <a:off x="8500724" y="2403855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404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11604499" y="2403855"/>
            <a:ext cx="51435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404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 txBox="1"/>
          <p:nvPr/>
        </p:nvSpPr>
        <p:spPr>
          <a:xfrm>
            <a:off x="8290976" y="2291865"/>
            <a:ext cx="1625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0" dirty="0">
                <a:latin typeface="Times New Roman"/>
                <a:cs typeface="Times New Roman"/>
              </a:rPr>
              <a:t>4</a:t>
            </a:r>
            <a:r>
              <a:rPr sz="1050" spc="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11" name="object 1111"/>
          <p:cNvSpPr/>
          <p:nvPr/>
        </p:nvSpPr>
        <p:spPr>
          <a:xfrm>
            <a:off x="8500724" y="455539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11630201" y="455539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8500724" y="444216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11630201" y="444216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8500724" y="4328921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11630201" y="4328921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8500724" y="4215682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11630201" y="4215682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8500724" y="3989203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11630201" y="3989203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8500724" y="387596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11630201" y="387596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8500724" y="3762725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11630201" y="3762725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8500724" y="3649486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11630201" y="3649486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8500724" y="3423008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11630201" y="3423008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8500724" y="3309768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11630201" y="3309768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8500724" y="319652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11630201" y="319652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8500724" y="308329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11630201" y="308329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8500724" y="2856812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11630201" y="2856812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8500724" y="2743573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11630201" y="2743573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8500724" y="263033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11630201" y="263033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8500724" y="2517095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11630201" y="2517095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8500724" y="2290616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02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11630201" y="2290616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702" y="0"/>
                </a:moveTo>
                <a:lnTo>
                  <a:pt x="0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 txBox="1"/>
          <p:nvPr/>
        </p:nvSpPr>
        <p:spPr>
          <a:xfrm>
            <a:off x="8070986" y="3299348"/>
            <a:ext cx="177165" cy="3613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spc="-5" dirty="0">
                <a:latin typeface="Times New Roman"/>
                <a:cs typeface="Times New Roman"/>
              </a:rPr>
              <a:t>C</a:t>
            </a:r>
            <a:r>
              <a:rPr sz="1050" dirty="0">
                <a:latin typeface="Times New Roman"/>
                <a:cs typeface="Times New Roman"/>
              </a:rPr>
              <a:t>ount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46" name="object 1146"/>
          <p:cNvSpPr/>
          <p:nvPr/>
        </p:nvSpPr>
        <p:spPr>
          <a:xfrm>
            <a:off x="8500724" y="2290616"/>
            <a:ext cx="0" cy="2378075"/>
          </a:xfrm>
          <a:custGeom>
            <a:avLst/>
            <a:gdLst/>
            <a:ahLst/>
            <a:cxnLst/>
            <a:rect l="l" t="t" r="r" b="b"/>
            <a:pathLst>
              <a:path h="2378075">
                <a:moveTo>
                  <a:pt x="0" y="237802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11655903" y="2290616"/>
            <a:ext cx="0" cy="2378075"/>
          </a:xfrm>
          <a:custGeom>
            <a:avLst/>
            <a:gdLst/>
            <a:ahLst/>
            <a:cxnLst/>
            <a:rect l="l" t="t" r="r" b="b"/>
            <a:pathLst>
              <a:path h="2378075">
                <a:moveTo>
                  <a:pt x="0" y="2378022"/>
                </a:moveTo>
                <a:lnTo>
                  <a:pt x="0" y="0"/>
                </a:lnTo>
              </a:path>
            </a:pathLst>
          </a:custGeom>
          <a:ln w="8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8500724" y="4668638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>
                <a:moveTo>
                  <a:pt x="0" y="0"/>
                </a:moveTo>
                <a:lnTo>
                  <a:pt x="3155178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8500724" y="2290616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>
                <a:moveTo>
                  <a:pt x="0" y="0"/>
                </a:moveTo>
                <a:lnTo>
                  <a:pt x="3155178" y="0"/>
                </a:lnTo>
              </a:path>
            </a:pathLst>
          </a:custGeom>
          <a:ln w="8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23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154" name="object 11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155" name="object 11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313436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60" dirty="0">
                <a:latin typeface="Arial"/>
                <a:cs typeface="Arial"/>
              </a:rPr>
              <a:t>DFIG-FRT </a:t>
            </a:r>
            <a:r>
              <a:rPr sz="2050" spc="105" dirty="0">
                <a:latin typeface="Arial"/>
                <a:cs typeface="Arial"/>
              </a:rPr>
              <a:t>using </a:t>
            </a:r>
            <a:r>
              <a:rPr sz="2050" spc="90" dirty="0">
                <a:latin typeface="Arial"/>
                <a:cs typeface="Arial"/>
              </a:rPr>
              <a:t>DRL</a:t>
            </a:r>
            <a:r>
              <a:rPr sz="2050" spc="-20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[5]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8764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171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0700" y="1384808"/>
            <a:ext cx="6998334" cy="917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35" dirty="0">
                <a:latin typeface="Arial"/>
                <a:cs typeface="Arial"/>
              </a:rPr>
              <a:t>Problem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dirty="0">
                <a:latin typeface="Arial"/>
                <a:cs typeface="Arial"/>
              </a:rPr>
              <a:t>DFIG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generates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maximum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using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MPPT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during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normal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operation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825"/>
              </a:spcBef>
            </a:pPr>
            <a:r>
              <a:rPr sz="1250" dirty="0">
                <a:latin typeface="Arial"/>
                <a:cs typeface="Arial"/>
              </a:rPr>
              <a:t>DFIG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rotor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over-current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DC-link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over-voltage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due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terminal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voltage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dip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during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faults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32670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3562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700" y="2775457"/>
            <a:ext cx="4117340" cy="917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Conventional</a:t>
            </a:r>
            <a:r>
              <a:rPr sz="1200" b="1" spc="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FRT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55" dirty="0">
                <a:latin typeface="Arial"/>
                <a:cs typeface="Arial"/>
              </a:rPr>
              <a:t>Additional </a:t>
            </a:r>
            <a:r>
              <a:rPr sz="1250" spc="50" dirty="0">
                <a:latin typeface="Arial"/>
                <a:cs typeface="Arial"/>
              </a:rPr>
              <a:t>hardware </a:t>
            </a:r>
            <a:r>
              <a:rPr sz="1250" spc="-20" dirty="0">
                <a:latin typeface="Arial"/>
                <a:cs typeface="Arial"/>
              </a:rPr>
              <a:t>(e.g.,</a:t>
            </a:r>
            <a:r>
              <a:rPr sz="1250" spc="-14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crowbar)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825"/>
              </a:spcBef>
            </a:pPr>
            <a:r>
              <a:rPr sz="1250" spc="25" dirty="0">
                <a:latin typeface="Arial"/>
                <a:cs typeface="Arial"/>
              </a:rPr>
              <a:t>Rely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accurate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mathematical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4648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49529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0700" y="4156582"/>
            <a:ext cx="6694170" cy="927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DRL-based</a:t>
            </a:r>
            <a:r>
              <a:rPr sz="1200" b="1" spc="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FRT</a:t>
            </a:r>
            <a:endParaRPr sz="1200">
              <a:latin typeface="Arial"/>
              <a:cs typeface="Arial"/>
            </a:endParaRPr>
          </a:p>
          <a:p>
            <a:pPr marL="230504" marR="5080">
              <a:lnSpc>
                <a:spcPct val="160000"/>
              </a:lnSpc>
              <a:spcBef>
                <a:spcPts val="835"/>
              </a:spcBef>
            </a:pPr>
            <a:r>
              <a:rPr sz="1250" spc="55" dirty="0">
                <a:latin typeface="Arial"/>
                <a:cs typeface="Arial"/>
              </a:rPr>
              <a:t>Adaptively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regulate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reference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signal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DFIG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active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DC-link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voltage  Smooth </a:t>
            </a:r>
            <a:r>
              <a:rPr sz="1250" spc="40" dirty="0">
                <a:latin typeface="Arial"/>
                <a:cs typeface="Arial"/>
              </a:rPr>
              <a:t>transition </a:t>
            </a:r>
            <a:r>
              <a:rPr sz="1250" spc="65" dirty="0">
                <a:latin typeface="Arial"/>
                <a:cs typeface="Arial"/>
              </a:rPr>
              <a:t>to </a:t>
            </a:r>
            <a:r>
              <a:rPr sz="1250" spc="80" dirty="0">
                <a:latin typeface="Arial"/>
                <a:cs typeface="Arial"/>
              </a:rPr>
              <a:t>new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steady-state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24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190182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35" dirty="0">
                <a:latin typeface="Arial"/>
                <a:cs typeface="Arial"/>
              </a:rPr>
              <a:t>Case </a:t>
            </a:r>
            <a:r>
              <a:rPr sz="2050" spc="125" dirty="0">
                <a:latin typeface="Arial"/>
                <a:cs typeface="Arial"/>
              </a:rPr>
              <a:t>Study</a:t>
            </a:r>
            <a:r>
              <a:rPr sz="2050" spc="-11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[5]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2981426"/>
            <a:ext cx="2820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85" dirty="0">
                <a:latin typeface="Arial"/>
                <a:cs typeface="Arial"/>
              </a:rPr>
              <a:t>Grid-following-based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0" dirty="0">
                <a:latin typeface="Arial"/>
                <a:cs typeface="Arial"/>
              </a:rPr>
              <a:t>DFIG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95775" y="34004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4850" y="3705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5775" y="40100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4850" y="4314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15569" y="4228088"/>
            <a:ext cx="214122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40" dirty="0">
                <a:latin typeface="Arial"/>
                <a:cs typeface="Arial"/>
              </a:rPr>
              <a:t>Active </a:t>
            </a:r>
            <a:r>
              <a:rPr sz="1250" spc="50" dirty="0">
                <a:latin typeface="Arial"/>
                <a:cs typeface="Arial"/>
              </a:rPr>
              <a:t>power/rotating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speed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58150" y="34004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7225" y="3705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150" y="40100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77225" y="4314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74819" y="4228088"/>
            <a:ext cx="301561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50" dirty="0">
                <a:latin typeface="Arial"/>
                <a:cs typeface="Arial"/>
              </a:rPr>
              <a:t>DC-link voltage </a:t>
            </a:r>
            <a:r>
              <a:rPr sz="1250" spc="35" dirty="0">
                <a:latin typeface="Arial"/>
                <a:cs typeface="Arial"/>
              </a:rPr>
              <a:t>and </a:t>
            </a:r>
            <a:r>
              <a:rPr sz="1250" spc="50" dirty="0">
                <a:latin typeface="Arial"/>
                <a:cs typeface="Arial"/>
              </a:rPr>
              <a:t>grid</a:t>
            </a:r>
            <a:r>
              <a:rPr sz="1250" spc="-229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reactive </a:t>
            </a:r>
            <a:r>
              <a:rPr sz="1250" spc="65" dirty="0">
                <a:latin typeface="Arial"/>
                <a:cs typeface="Arial"/>
              </a:rPr>
              <a:t>power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8891" y="1288239"/>
            <a:ext cx="139930" cy="138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868" y="1463950"/>
            <a:ext cx="128905" cy="342265"/>
          </a:xfrm>
          <a:custGeom>
            <a:avLst/>
            <a:gdLst/>
            <a:ahLst/>
            <a:cxnLst/>
            <a:rect l="l" t="t" r="r" b="b"/>
            <a:pathLst>
              <a:path w="128905" h="342264">
                <a:moveTo>
                  <a:pt x="38586" y="0"/>
                </a:moveTo>
                <a:lnTo>
                  <a:pt x="0" y="341877"/>
                </a:lnTo>
                <a:lnTo>
                  <a:pt x="128555" y="341877"/>
                </a:lnTo>
                <a:lnTo>
                  <a:pt x="89968" y="0"/>
                </a:lnTo>
                <a:lnTo>
                  <a:pt x="38586" y="0"/>
                </a:lnTo>
                <a:close/>
              </a:path>
            </a:pathLst>
          </a:custGeom>
          <a:ln w="15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2167" y="1368172"/>
            <a:ext cx="289560" cy="196850"/>
          </a:xfrm>
          <a:custGeom>
            <a:avLst/>
            <a:gdLst/>
            <a:ahLst/>
            <a:cxnLst/>
            <a:rect l="l" t="t" r="r" b="b"/>
            <a:pathLst>
              <a:path w="289559" h="196850">
                <a:moveTo>
                  <a:pt x="208775" y="106849"/>
                </a:moveTo>
                <a:lnTo>
                  <a:pt x="169536" y="79122"/>
                </a:lnTo>
                <a:lnTo>
                  <a:pt x="129659" y="52319"/>
                </a:lnTo>
                <a:lnTo>
                  <a:pt x="89154" y="26450"/>
                </a:lnTo>
                <a:lnTo>
                  <a:pt x="48030" y="1523"/>
                </a:lnTo>
                <a:lnTo>
                  <a:pt x="45695" y="101"/>
                </a:lnTo>
                <a:lnTo>
                  <a:pt x="42750" y="0"/>
                </a:lnTo>
                <a:lnTo>
                  <a:pt x="40211" y="1218"/>
                </a:lnTo>
                <a:lnTo>
                  <a:pt x="37673" y="2335"/>
                </a:lnTo>
                <a:lnTo>
                  <a:pt x="35946" y="4570"/>
                </a:lnTo>
                <a:lnTo>
                  <a:pt x="35540" y="7312"/>
                </a:lnTo>
                <a:lnTo>
                  <a:pt x="31367" y="22849"/>
                </a:lnTo>
                <a:lnTo>
                  <a:pt x="24472" y="37224"/>
                </a:lnTo>
                <a:lnTo>
                  <a:pt x="15063" y="50076"/>
                </a:lnTo>
                <a:lnTo>
                  <a:pt x="3350" y="61042"/>
                </a:lnTo>
                <a:lnTo>
                  <a:pt x="1218" y="62769"/>
                </a:lnTo>
                <a:lnTo>
                  <a:pt x="0" y="65409"/>
                </a:lnTo>
                <a:lnTo>
                  <a:pt x="59141" y="104033"/>
                </a:lnTo>
                <a:lnTo>
                  <a:pt x="114000" y="132056"/>
                </a:lnTo>
                <a:lnTo>
                  <a:pt x="165999" y="157112"/>
                </a:lnTo>
                <a:lnTo>
                  <a:pt x="212092" y="177386"/>
                </a:lnTo>
                <a:lnTo>
                  <a:pt x="249232" y="191063"/>
                </a:lnTo>
                <a:lnTo>
                  <a:pt x="274373" y="196330"/>
                </a:lnTo>
                <a:lnTo>
                  <a:pt x="278333" y="196228"/>
                </a:lnTo>
                <a:lnTo>
                  <a:pt x="283715" y="195721"/>
                </a:lnTo>
                <a:lnTo>
                  <a:pt x="287574" y="190338"/>
                </a:lnTo>
                <a:lnTo>
                  <a:pt x="288691" y="188408"/>
                </a:lnTo>
                <a:lnTo>
                  <a:pt x="289300" y="186173"/>
                </a:lnTo>
                <a:lnTo>
                  <a:pt x="289300" y="184040"/>
                </a:lnTo>
                <a:lnTo>
                  <a:pt x="281816" y="168509"/>
                </a:lnTo>
                <a:lnTo>
                  <a:pt x="265069" y="151196"/>
                </a:lnTo>
                <a:lnTo>
                  <a:pt x="240306" y="131008"/>
                </a:lnTo>
                <a:lnTo>
                  <a:pt x="208775" y="106849"/>
                </a:lnTo>
                <a:close/>
              </a:path>
            </a:pathLst>
          </a:custGeom>
          <a:ln w="15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7020" y="989324"/>
            <a:ext cx="86360" cy="292100"/>
          </a:xfrm>
          <a:custGeom>
            <a:avLst/>
            <a:gdLst/>
            <a:ahLst/>
            <a:cxnLst/>
            <a:rect l="l" t="t" r="r" b="b"/>
            <a:pathLst>
              <a:path w="86359" h="292100">
                <a:moveTo>
                  <a:pt x="11373" y="289976"/>
                </a:moveTo>
                <a:lnTo>
                  <a:pt x="0" y="283069"/>
                </a:lnTo>
                <a:lnTo>
                  <a:pt x="0" y="282053"/>
                </a:lnTo>
                <a:lnTo>
                  <a:pt x="1776" y="222034"/>
                </a:lnTo>
                <a:lnTo>
                  <a:pt x="5049" y="163960"/>
                </a:lnTo>
                <a:lnTo>
                  <a:pt x="9658" y="110727"/>
                </a:lnTo>
                <a:lnTo>
                  <a:pt x="15441" y="65231"/>
                </a:lnTo>
                <a:lnTo>
                  <a:pt x="25576" y="19667"/>
                </a:lnTo>
                <a:lnTo>
                  <a:pt x="43054" y="0"/>
                </a:lnTo>
                <a:lnTo>
                  <a:pt x="52147" y="4045"/>
                </a:lnTo>
                <a:lnTo>
                  <a:pt x="66881" y="43440"/>
                </a:lnTo>
                <a:lnTo>
                  <a:pt x="74635" y="94559"/>
                </a:lnTo>
                <a:lnTo>
                  <a:pt x="78898" y="136524"/>
                </a:lnTo>
                <a:lnTo>
                  <a:pt x="82314" y="182936"/>
                </a:lnTo>
                <a:lnTo>
                  <a:pt x="84759" y="232033"/>
                </a:lnTo>
                <a:lnTo>
                  <a:pt x="86109" y="282053"/>
                </a:lnTo>
                <a:lnTo>
                  <a:pt x="86109" y="284796"/>
                </a:lnTo>
                <a:lnTo>
                  <a:pt x="84789" y="287437"/>
                </a:lnTo>
                <a:lnTo>
                  <a:pt x="82454" y="288960"/>
                </a:lnTo>
                <a:lnTo>
                  <a:pt x="81134" y="289976"/>
                </a:lnTo>
                <a:lnTo>
                  <a:pt x="79407" y="290585"/>
                </a:lnTo>
                <a:lnTo>
                  <a:pt x="77681" y="290585"/>
                </a:lnTo>
                <a:lnTo>
                  <a:pt x="76666" y="290585"/>
                </a:lnTo>
                <a:lnTo>
                  <a:pt x="75650" y="290382"/>
                </a:lnTo>
                <a:lnTo>
                  <a:pt x="74736" y="289976"/>
                </a:lnTo>
                <a:lnTo>
                  <a:pt x="67030" y="287425"/>
                </a:lnTo>
                <a:lnTo>
                  <a:pt x="59162" y="285570"/>
                </a:lnTo>
                <a:lnTo>
                  <a:pt x="51161" y="284420"/>
                </a:lnTo>
                <a:lnTo>
                  <a:pt x="43055" y="283983"/>
                </a:lnTo>
                <a:lnTo>
                  <a:pt x="34834" y="284391"/>
                </a:lnTo>
                <a:lnTo>
                  <a:pt x="26795" y="285570"/>
                </a:lnTo>
                <a:lnTo>
                  <a:pt x="18965" y="287454"/>
                </a:lnTo>
                <a:lnTo>
                  <a:pt x="11373" y="289976"/>
                </a:lnTo>
                <a:close/>
              </a:path>
            </a:pathLst>
          </a:custGeom>
          <a:ln w="15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21" y="1364719"/>
            <a:ext cx="285115" cy="192405"/>
          </a:xfrm>
          <a:custGeom>
            <a:avLst/>
            <a:gdLst/>
            <a:ahLst/>
            <a:cxnLst/>
            <a:rect l="l" t="t" r="r" b="b"/>
            <a:pathLst>
              <a:path w="285115" h="192405">
                <a:moveTo>
                  <a:pt x="284426" y="70284"/>
                </a:moveTo>
                <a:lnTo>
                  <a:pt x="226046" y="105369"/>
                </a:lnTo>
                <a:lnTo>
                  <a:pt x="172283" y="132222"/>
                </a:lnTo>
                <a:lnTo>
                  <a:pt x="121561" y="155830"/>
                </a:lnTo>
                <a:lnTo>
                  <a:pt x="76669" y="174681"/>
                </a:lnTo>
                <a:lnTo>
                  <a:pt x="40398" y="187263"/>
                </a:lnTo>
                <a:lnTo>
                  <a:pt x="15536" y="192064"/>
                </a:lnTo>
                <a:lnTo>
                  <a:pt x="11271" y="191963"/>
                </a:lnTo>
                <a:lnTo>
                  <a:pt x="5788" y="191760"/>
                </a:lnTo>
                <a:lnTo>
                  <a:pt x="1827" y="185970"/>
                </a:lnTo>
                <a:lnTo>
                  <a:pt x="609" y="184040"/>
                </a:lnTo>
                <a:lnTo>
                  <a:pt x="0" y="181907"/>
                </a:lnTo>
                <a:lnTo>
                  <a:pt x="0" y="179673"/>
                </a:lnTo>
                <a:lnTo>
                  <a:pt x="23710" y="147590"/>
                </a:lnTo>
                <a:lnTo>
                  <a:pt x="78798" y="105224"/>
                </a:lnTo>
                <a:lnTo>
                  <a:pt x="114735" y="80265"/>
                </a:lnTo>
                <a:lnTo>
                  <a:pt x="154347" y="54173"/>
                </a:lnTo>
                <a:lnTo>
                  <a:pt x="196091" y="27910"/>
                </a:lnTo>
                <a:lnTo>
                  <a:pt x="238426" y="2437"/>
                </a:lnTo>
                <a:lnTo>
                  <a:pt x="242386" y="0"/>
                </a:lnTo>
                <a:lnTo>
                  <a:pt x="247464" y="1218"/>
                </a:lnTo>
                <a:lnTo>
                  <a:pt x="249799" y="5179"/>
                </a:lnTo>
                <a:lnTo>
                  <a:pt x="250408" y="6093"/>
                </a:lnTo>
                <a:lnTo>
                  <a:pt x="250814" y="7211"/>
                </a:lnTo>
                <a:lnTo>
                  <a:pt x="250916" y="8328"/>
                </a:lnTo>
                <a:lnTo>
                  <a:pt x="254635" y="23966"/>
                </a:lnTo>
                <a:lnTo>
                  <a:pt x="261096" y="38519"/>
                </a:lnTo>
                <a:lnTo>
                  <a:pt x="270108" y="51662"/>
                </a:lnTo>
                <a:lnTo>
                  <a:pt x="281481" y="63073"/>
                </a:lnTo>
                <a:lnTo>
                  <a:pt x="283512" y="64800"/>
                </a:lnTo>
                <a:lnTo>
                  <a:pt x="284730" y="67542"/>
                </a:lnTo>
                <a:lnTo>
                  <a:pt x="284426" y="70284"/>
                </a:lnTo>
                <a:close/>
              </a:path>
            </a:pathLst>
          </a:custGeom>
          <a:ln w="15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4476" y="1029138"/>
            <a:ext cx="611505" cy="611505"/>
          </a:xfrm>
          <a:custGeom>
            <a:avLst/>
            <a:gdLst/>
            <a:ahLst/>
            <a:cxnLst/>
            <a:rect l="l" t="t" r="r" b="b"/>
            <a:pathLst>
              <a:path w="611505" h="611505">
                <a:moveTo>
                  <a:pt x="0" y="305719"/>
                </a:moveTo>
                <a:lnTo>
                  <a:pt x="4001" y="256114"/>
                </a:lnTo>
                <a:lnTo>
                  <a:pt x="15585" y="209064"/>
                </a:lnTo>
                <a:lnTo>
                  <a:pt x="34123" y="165195"/>
                </a:lnTo>
                <a:lnTo>
                  <a:pt x="58983" y="125138"/>
                </a:lnTo>
                <a:lnTo>
                  <a:pt x="89536" y="89519"/>
                </a:lnTo>
                <a:lnTo>
                  <a:pt x="125153" y="58967"/>
                </a:lnTo>
                <a:lnTo>
                  <a:pt x="165202" y="34111"/>
                </a:lnTo>
                <a:lnTo>
                  <a:pt x="209054" y="15579"/>
                </a:lnTo>
                <a:lnTo>
                  <a:pt x="256080" y="3999"/>
                </a:lnTo>
                <a:lnTo>
                  <a:pt x="305648" y="0"/>
                </a:lnTo>
                <a:lnTo>
                  <a:pt x="355217" y="3999"/>
                </a:lnTo>
                <a:lnTo>
                  <a:pt x="402242" y="15579"/>
                </a:lnTo>
                <a:lnTo>
                  <a:pt x="446095" y="34111"/>
                </a:lnTo>
                <a:lnTo>
                  <a:pt x="486144" y="58967"/>
                </a:lnTo>
                <a:lnTo>
                  <a:pt x="521760" y="89519"/>
                </a:lnTo>
                <a:lnTo>
                  <a:pt x="552314" y="125138"/>
                </a:lnTo>
                <a:lnTo>
                  <a:pt x="577174" y="165195"/>
                </a:lnTo>
                <a:lnTo>
                  <a:pt x="595712" y="209064"/>
                </a:lnTo>
                <a:lnTo>
                  <a:pt x="607296" y="256114"/>
                </a:lnTo>
                <a:lnTo>
                  <a:pt x="611297" y="305719"/>
                </a:lnTo>
                <a:lnTo>
                  <a:pt x="607296" y="355299"/>
                </a:lnTo>
                <a:lnTo>
                  <a:pt x="595712" y="402335"/>
                </a:lnTo>
                <a:lnTo>
                  <a:pt x="577174" y="446198"/>
                </a:lnTo>
                <a:lnTo>
                  <a:pt x="552314" y="486256"/>
                </a:lnTo>
                <a:lnTo>
                  <a:pt x="521761" y="521881"/>
                </a:lnTo>
                <a:lnTo>
                  <a:pt x="486144" y="552441"/>
                </a:lnTo>
                <a:lnTo>
                  <a:pt x="446095" y="577307"/>
                </a:lnTo>
                <a:lnTo>
                  <a:pt x="402242" y="595849"/>
                </a:lnTo>
                <a:lnTo>
                  <a:pt x="355217" y="607436"/>
                </a:lnTo>
                <a:lnTo>
                  <a:pt x="305648" y="611438"/>
                </a:lnTo>
                <a:lnTo>
                  <a:pt x="256080" y="607436"/>
                </a:lnTo>
                <a:lnTo>
                  <a:pt x="209054" y="595849"/>
                </a:lnTo>
                <a:lnTo>
                  <a:pt x="165202" y="577307"/>
                </a:lnTo>
                <a:lnTo>
                  <a:pt x="125153" y="552441"/>
                </a:lnTo>
                <a:lnTo>
                  <a:pt x="89536" y="521881"/>
                </a:lnTo>
                <a:lnTo>
                  <a:pt x="58983" y="486256"/>
                </a:lnTo>
                <a:lnTo>
                  <a:pt x="34123" y="446198"/>
                </a:lnTo>
                <a:lnTo>
                  <a:pt x="15585" y="402335"/>
                </a:lnTo>
                <a:lnTo>
                  <a:pt x="4001" y="355299"/>
                </a:lnTo>
                <a:lnTo>
                  <a:pt x="0" y="305719"/>
                </a:lnTo>
                <a:close/>
              </a:path>
            </a:pathLst>
          </a:custGeom>
          <a:ln w="15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5200" y="1089876"/>
            <a:ext cx="490220" cy="490220"/>
          </a:xfrm>
          <a:custGeom>
            <a:avLst/>
            <a:gdLst/>
            <a:ahLst/>
            <a:cxnLst/>
            <a:rect l="l" t="t" r="r" b="b"/>
            <a:pathLst>
              <a:path w="490219" h="490219">
                <a:moveTo>
                  <a:pt x="0" y="244981"/>
                </a:moveTo>
                <a:lnTo>
                  <a:pt x="4976" y="195612"/>
                </a:lnTo>
                <a:lnTo>
                  <a:pt x="19249" y="149628"/>
                </a:lnTo>
                <a:lnTo>
                  <a:pt x="41832" y="108015"/>
                </a:lnTo>
                <a:lnTo>
                  <a:pt x="71741" y="71757"/>
                </a:lnTo>
                <a:lnTo>
                  <a:pt x="107990" y="41841"/>
                </a:lnTo>
                <a:lnTo>
                  <a:pt x="149594" y="19253"/>
                </a:lnTo>
                <a:lnTo>
                  <a:pt x="195567" y="4977"/>
                </a:lnTo>
                <a:lnTo>
                  <a:pt x="244925" y="0"/>
                </a:lnTo>
                <a:lnTo>
                  <a:pt x="294278" y="4977"/>
                </a:lnTo>
                <a:lnTo>
                  <a:pt x="340240" y="19253"/>
                </a:lnTo>
                <a:lnTo>
                  <a:pt x="381828" y="41841"/>
                </a:lnTo>
                <a:lnTo>
                  <a:pt x="418058" y="71757"/>
                </a:lnTo>
                <a:lnTo>
                  <a:pt x="447948" y="108015"/>
                </a:lnTo>
                <a:lnTo>
                  <a:pt x="470515" y="149628"/>
                </a:lnTo>
                <a:lnTo>
                  <a:pt x="484776" y="195612"/>
                </a:lnTo>
                <a:lnTo>
                  <a:pt x="489748" y="244981"/>
                </a:lnTo>
                <a:lnTo>
                  <a:pt x="484776" y="294346"/>
                </a:lnTo>
                <a:lnTo>
                  <a:pt x="470515" y="340319"/>
                </a:lnTo>
                <a:lnTo>
                  <a:pt x="447948" y="381916"/>
                </a:lnTo>
                <a:lnTo>
                  <a:pt x="418058" y="418155"/>
                </a:lnTo>
                <a:lnTo>
                  <a:pt x="381828" y="448052"/>
                </a:lnTo>
                <a:lnTo>
                  <a:pt x="340240" y="470624"/>
                </a:lnTo>
                <a:lnTo>
                  <a:pt x="294278" y="484888"/>
                </a:lnTo>
                <a:lnTo>
                  <a:pt x="244925" y="489861"/>
                </a:lnTo>
                <a:lnTo>
                  <a:pt x="195567" y="484888"/>
                </a:lnTo>
                <a:lnTo>
                  <a:pt x="149593" y="470624"/>
                </a:lnTo>
                <a:lnTo>
                  <a:pt x="107990" y="448052"/>
                </a:lnTo>
                <a:lnTo>
                  <a:pt x="71741" y="418154"/>
                </a:lnTo>
                <a:lnTo>
                  <a:pt x="41832" y="381916"/>
                </a:lnTo>
                <a:lnTo>
                  <a:pt x="19249" y="340319"/>
                </a:lnTo>
                <a:lnTo>
                  <a:pt x="4976" y="294346"/>
                </a:lnTo>
                <a:lnTo>
                  <a:pt x="0" y="244981"/>
                </a:lnTo>
                <a:close/>
              </a:path>
            </a:pathLst>
          </a:custGeom>
          <a:ln w="15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63532" y="1222085"/>
            <a:ext cx="3587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55" dirty="0">
                <a:latin typeface="Times New Roman"/>
                <a:cs typeface="Times New Roman"/>
              </a:rPr>
              <a:t>D</a:t>
            </a:r>
            <a:r>
              <a:rPr sz="1150" spc="10" dirty="0">
                <a:latin typeface="Times New Roman"/>
                <a:cs typeface="Times New Roman"/>
              </a:rPr>
              <a:t>F</a:t>
            </a:r>
            <a:r>
              <a:rPr sz="1150" spc="-30" dirty="0">
                <a:latin typeface="Times New Roman"/>
                <a:cs typeface="Times New Roman"/>
              </a:rPr>
              <a:t>I</a:t>
            </a:r>
            <a:r>
              <a:rPr sz="1150" spc="-10" dirty="0">
                <a:latin typeface="Times New Roman"/>
                <a:cs typeface="Times New Roman"/>
              </a:rPr>
              <a:t>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92644" y="1190911"/>
            <a:ext cx="430530" cy="288290"/>
          </a:xfrm>
          <a:custGeom>
            <a:avLst/>
            <a:gdLst/>
            <a:ahLst/>
            <a:cxnLst/>
            <a:rect l="l" t="t" r="r" b="b"/>
            <a:pathLst>
              <a:path w="430530" h="288290">
                <a:moveTo>
                  <a:pt x="215098" y="268164"/>
                </a:moveTo>
                <a:lnTo>
                  <a:pt x="257904" y="284806"/>
                </a:lnTo>
                <a:lnTo>
                  <a:pt x="302162" y="287143"/>
                </a:lnTo>
                <a:lnTo>
                  <a:pt x="344646" y="276011"/>
                </a:lnTo>
                <a:lnTo>
                  <a:pt x="382129" y="252241"/>
                </a:lnTo>
                <a:lnTo>
                  <a:pt x="411384" y="216669"/>
                </a:lnTo>
                <a:lnTo>
                  <a:pt x="427975" y="173722"/>
                </a:lnTo>
                <a:lnTo>
                  <a:pt x="430299" y="129313"/>
                </a:lnTo>
                <a:lnTo>
                  <a:pt x="419199" y="86683"/>
                </a:lnTo>
                <a:lnTo>
                  <a:pt x="395520" y="49074"/>
                </a:lnTo>
                <a:lnTo>
                  <a:pt x="360104" y="19729"/>
                </a:lnTo>
                <a:lnTo>
                  <a:pt x="324852" y="4932"/>
                </a:lnTo>
                <a:lnTo>
                  <a:pt x="287601" y="0"/>
                </a:lnTo>
                <a:lnTo>
                  <a:pt x="250350" y="4932"/>
                </a:lnTo>
                <a:lnTo>
                  <a:pt x="215098" y="19729"/>
                </a:lnTo>
                <a:lnTo>
                  <a:pt x="172294" y="3097"/>
                </a:lnTo>
                <a:lnTo>
                  <a:pt x="128041" y="779"/>
                </a:lnTo>
                <a:lnTo>
                  <a:pt x="85573" y="11926"/>
                </a:lnTo>
                <a:lnTo>
                  <a:pt x="48120" y="35691"/>
                </a:lnTo>
                <a:lnTo>
                  <a:pt x="18914" y="71224"/>
                </a:lnTo>
                <a:lnTo>
                  <a:pt x="2324" y="114171"/>
                </a:lnTo>
                <a:lnTo>
                  <a:pt x="0" y="158581"/>
                </a:lnTo>
                <a:lnTo>
                  <a:pt x="11099" y="201211"/>
                </a:lnTo>
                <a:lnTo>
                  <a:pt x="34778" y="238819"/>
                </a:lnTo>
                <a:lnTo>
                  <a:pt x="70194" y="268164"/>
                </a:lnTo>
                <a:lnTo>
                  <a:pt x="105430" y="282904"/>
                </a:lnTo>
                <a:lnTo>
                  <a:pt x="142646" y="287818"/>
                </a:lnTo>
                <a:lnTo>
                  <a:pt x="179862" y="282904"/>
                </a:lnTo>
                <a:lnTo>
                  <a:pt x="215098" y="268164"/>
                </a:lnTo>
                <a:close/>
              </a:path>
            </a:pathLst>
          </a:custGeom>
          <a:ln w="15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36612" y="1209726"/>
            <a:ext cx="142240" cy="250190"/>
          </a:xfrm>
          <a:custGeom>
            <a:avLst/>
            <a:gdLst/>
            <a:ahLst/>
            <a:cxnLst/>
            <a:rect l="l" t="t" r="r" b="b"/>
            <a:pathLst>
              <a:path w="142239" h="250190">
                <a:moveTo>
                  <a:pt x="71130" y="250161"/>
                </a:moveTo>
                <a:lnTo>
                  <a:pt x="106859" y="220989"/>
                </a:lnTo>
                <a:lnTo>
                  <a:pt x="130851" y="183422"/>
                </a:lnTo>
                <a:lnTo>
                  <a:pt x="142239" y="140717"/>
                </a:lnTo>
                <a:lnTo>
                  <a:pt x="140154" y="96129"/>
                </a:lnTo>
                <a:lnTo>
                  <a:pt x="123730" y="52916"/>
                </a:lnTo>
                <a:lnTo>
                  <a:pt x="86789" y="10539"/>
                </a:lnTo>
                <a:lnTo>
                  <a:pt x="71130" y="0"/>
                </a:lnTo>
                <a:lnTo>
                  <a:pt x="35400" y="29221"/>
                </a:lnTo>
                <a:lnTo>
                  <a:pt x="11403" y="66818"/>
                </a:lnTo>
                <a:lnTo>
                  <a:pt x="0" y="109539"/>
                </a:lnTo>
                <a:lnTo>
                  <a:pt x="2054" y="154132"/>
                </a:lnTo>
                <a:lnTo>
                  <a:pt x="18429" y="197346"/>
                </a:lnTo>
                <a:lnTo>
                  <a:pt x="55427" y="239638"/>
                </a:lnTo>
                <a:lnTo>
                  <a:pt x="71130" y="250161"/>
                </a:lnTo>
                <a:close/>
              </a:path>
            </a:pathLst>
          </a:custGeom>
          <a:ln w="15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5774" y="1334858"/>
            <a:ext cx="446405" cy="0"/>
          </a:xfrm>
          <a:custGeom>
            <a:avLst/>
            <a:gdLst/>
            <a:ahLst/>
            <a:cxnLst/>
            <a:rect l="l" t="t" r="r" b="b"/>
            <a:pathLst>
              <a:path w="446405">
                <a:moveTo>
                  <a:pt x="0" y="0"/>
                </a:moveTo>
                <a:lnTo>
                  <a:pt x="446084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3060" y="1273206"/>
            <a:ext cx="252747" cy="134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01375" y="1162090"/>
            <a:ext cx="356235" cy="356870"/>
          </a:xfrm>
          <a:custGeom>
            <a:avLst/>
            <a:gdLst/>
            <a:ahLst/>
            <a:cxnLst/>
            <a:rect l="l" t="t" r="r" b="b"/>
            <a:pathLst>
              <a:path w="356235" h="356869">
                <a:moveTo>
                  <a:pt x="0" y="178150"/>
                </a:moveTo>
                <a:lnTo>
                  <a:pt x="6360" y="130780"/>
                </a:lnTo>
                <a:lnTo>
                  <a:pt x="24310" y="88221"/>
                </a:lnTo>
                <a:lnTo>
                  <a:pt x="52155" y="52167"/>
                </a:lnTo>
                <a:lnTo>
                  <a:pt x="88200" y="24316"/>
                </a:lnTo>
                <a:lnTo>
                  <a:pt x="130750" y="6361"/>
                </a:lnTo>
                <a:lnTo>
                  <a:pt x="178108" y="0"/>
                </a:lnTo>
                <a:lnTo>
                  <a:pt x="225432" y="6361"/>
                </a:lnTo>
                <a:lnTo>
                  <a:pt x="267971" y="24316"/>
                </a:lnTo>
                <a:lnTo>
                  <a:pt x="304023" y="52167"/>
                </a:lnTo>
                <a:lnTo>
                  <a:pt x="331884" y="88221"/>
                </a:lnTo>
                <a:lnTo>
                  <a:pt x="349850" y="130780"/>
                </a:lnTo>
                <a:lnTo>
                  <a:pt x="356217" y="178150"/>
                </a:lnTo>
                <a:lnTo>
                  <a:pt x="349850" y="225519"/>
                </a:lnTo>
                <a:lnTo>
                  <a:pt x="331884" y="268079"/>
                </a:lnTo>
                <a:lnTo>
                  <a:pt x="304023" y="304132"/>
                </a:lnTo>
                <a:lnTo>
                  <a:pt x="267971" y="331984"/>
                </a:lnTo>
                <a:lnTo>
                  <a:pt x="225432" y="349938"/>
                </a:lnTo>
                <a:lnTo>
                  <a:pt x="178108" y="356300"/>
                </a:lnTo>
                <a:lnTo>
                  <a:pt x="130750" y="349938"/>
                </a:lnTo>
                <a:lnTo>
                  <a:pt x="88200" y="331984"/>
                </a:lnTo>
                <a:lnTo>
                  <a:pt x="52155" y="304132"/>
                </a:lnTo>
                <a:lnTo>
                  <a:pt x="24310" y="268079"/>
                </a:lnTo>
                <a:lnTo>
                  <a:pt x="6360" y="225519"/>
                </a:lnTo>
                <a:lnTo>
                  <a:pt x="0" y="178150"/>
                </a:lnTo>
                <a:close/>
              </a:path>
            </a:pathLst>
          </a:custGeom>
          <a:ln w="15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51938" y="1526281"/>
            <a:ext cx="28829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55" dirty="0">
                <a:latin typeface="Times New Roman"/>
                <a:cs typeface="Times New Roman"/>
              </a:rPr>
              <a:t>G</a:t>
            </a:r>
            <a:r>
              <a:rPr sz="1150" spc="25" dirty="0">
                <a:latin typeface="Times New Roman"/>
                <a:cs typeface="Times New Roman"/>
              </a:rPr>
              <a:t>r</a:t>
            </a:r>
            <a:r>
              <a:rPr sz="1150" spc="-25" dirty="0">
                <a:latin typeface="Times New Roman"/>
                <a:cs typeface="Times New Roman"/>
              </a:rPr>
              <a:t>i</a:t>
            </a:r>
            <a:r>
              <a:rPr sz="1150" spc="-5" dirty="0">
                <a:latin typeface="Times New Roman"/>
                <a:cs typeface="Times New Roman"/>
              </a:rPr>
              <a:t>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6940" y="1334858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>
                <a:moveTo>
                  <a:pt x="648260" y="0"/>
                </a:moveTo>
                <a:lnTo>
                  <a:pt x="0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4296" y="1285902"/>
            <a:ext cx="246379" cy="98425"/>
          </a:xfrm>
          <a:custGeom>
            <a:avLst/>
            <a:gdLst/>
            <a:ahLst/>
            <a:cxnLst/>
            <a:rect l="l" t="t" r="r" b="b"/>
            <a:pathLst>
              <a:path w="246379" h="98425">
                <a:moveTo>
                  <a:pt x="245838" y="49158"/>
                </a:moveTo>
                <a:lnTo>
                  <a:pt x="225428" y="97809"/>
                </a:lnTo>
                <a:lnTo>
                  <a:pt x="184201" y="0"/>
                </a:lnTo>
                <a:lnTo>
                  <a:pt x="143380" y="97809"/>
                </a:lnTo>
                <a:lnTo>
                  <a:pt x="102153" y="0"/>
                </a:lnTo>
                <a:lnTo>
                  <a:pt x="61332" y="97809"/>
                </a:lnTo>
                <a:lnTo>
                  <a:pt x="20511" y="0"/>
                </a:lnTo>
                <a:lnTo>
                  <a:pt x="0" y="49158"/>
                </a:lnTo>
              </a:path>
            </a:pathLst>
          </a:custGeom>
          <a:ln w="15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0124" y="1274425"/>
            <a:ext cx="393700" cy="59055"/>
          </a:xfrm>
          <a:custGeom>
            <a:avLst/>
            <a:gdLst/>
            <a:ahLst/>
            <a:cxnLst/>
            <a:rect l="l" t="t" r="r" b="b"/>
            <a:pathLst>
              <a:path w="393700" h="59055">
                <a:moveTo>
                  <a:pt x="0" y="58604"/>
                </a:moveTo>
                <a:lnTo>
                  <a:pt x="3038" y="36492"/>
                </a:lnTo>
                <a:lnTo>
                  <a:pt x="12959" y="18066"/>
                </a:lnTo>
                <a:lnTo>
                  <a:pt x="28230" y="5257"/>
                </a:lnTo>
                <a:lnTo>
                  <a:pt x="47319" y="0"/>
                </a:lnTo>
                <a:lnTo>
                  <a:pt x="66625" y="3575"/>
                </a:lnTo>
                <a:lnTo>
                  <a:pt x="82656" y="14968"/>
                </a:lnTo>
                <a:lnTo>
                  <a:pt x="93813" y="32436"/>
                </a:lnTo>
                <a:lnTo>
                  <a:pt x="98497" y="54237"/>
                </a:lnTo>
                <a:lnTo>
                  <a:pt x="98497" y="55862"/>
                </a:lnTo>
                <a:lnTo>
                  <a:pt x="98497" y="57385"/>
                </a:lnTo>
                <a:lnTo>
                  <a:pt x="98497" y="58604"/>
                </a:lnTo>
                <a:lnTo>
                  <a:pt x="101536" y="36492"/>
                </a:lnTo>
                <a:lnTo>
                  <a:pt x="111457" y="18066"/>
                </a:lnTo>
                <a:lnTo>
                  <a:pt x="126728" y="5257"/>
                </a:lnTo>
                <a:lnTo>
                  <a:pt x="145817" y="0"/>
                </a:lnTo>
                <a:lnTo>
                  <a:pt x="165123" y="3575"/>
                </a:lnTo>
                <a:lnTo>
                  <a:pt x="181154" y="14968"/>
                </a:lnTo>
                <a:lnTo>
                  <a:pt x="192311" y="32436"/>
                </a:lnTo>
                <a:lnTo>
                  <a:pt x="196995" y="54237"/>
                </a:lnTo>
                <a:lnTo>
                  <a:pt x="196995" y="55862"/>
                </a:lnTo>
                <a:lnTo>
                  <a:pt x="196995" y="57385"/>
                </a:lnTo>
                <a:lnTo>
                  <a:pt x="196995" y="58604"/>
                </a:lnTo>
                <a:lnTo>
                  <a:pt x="200027" y="36492"/>
                </a:lnTo>
                <a:lnTo>
                  <a:pt x="209904" y="18066"/>
                </a:lnTo>
                <a:lnTo>
                  <a:pt x="225054" y="5257"/>
                </a:lnTo>
                <a:lnTo>
                  <a:pt x="243908" y="0"/>
                </a:lnTo>
                <a:lnTo>
                  <a:pt x="263272" y="3575"/>
                </a:lnTo>
                <a:lnTo>
                  <a:pt x="279398" y="14968"/>
                </a:lnTo>
                <a:lnTo>
                  <a:pt x="290574" y="32436"/>
                </a:lnTo>
                <a:lnTo>
                  <a:pt x="295087" y="54237"/>
                </a:lnTo>
                <a:lnTo>
                  <a:pt x="295087" y="55862"/>
                </a:lnTo>
                <a:lnTo>
                  <a:pt x="295087" y="57385"/>
                </a:lnTo>
                <a:lnTo>
                  <a:pt x="295087" y="58604"/>
                </a:lnTo>
                <a:lnTo>
                  <a:pt x="298296" y="36492"/>
                </a:lnTo>
                <a:lnTo>
                  <a:pt x="308198" y="18066"/>
                </a:lnTo>
                <a:lnTo>
                  <a:pt x="323374" y="5257"/>
                </a:lnTo>
                <a:lnTo>
                  <a:pt x="342406" y="0"/>
                </a:lnTo>
                <a:lnTo>
                  <a:pt x="361712" y="3575"/>
                </a:lnTo>
                <a:lnTo>
                  <a:pt x="377743" y="14968"/>
                </a:lnTo>
                <a:lnTo>
                  <a:pt x="388900" y="32436"/>
                </a:lnTo>
                <a:lnTo>
                  <a:pt x="393584" y="54237"/>
                </a:lnTo>
                <a:lnTo>
                  <a:pt x="393584" y="55862"/>
                </a:lnTo>
                <a:lnTo>
                  <a:pt x="393584" y="57385"/>
                </a:lnTo>
                <a:lnTo>
                  <a:pt x="393584" y="58604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23626" y="1334858"/>
            <a:ext cx="1471295" cy="0"/>
          </a:xfrm>
          <a:custGeom>
            <a:avLst/>
            <a:gdLst/>
            <a:ahLst/>
            <a:cxnLst/>
            <a:rect l="l" t="t" r="r" b="b"/>
            <a:pathLst>
              <a:path w="1471295">
                <a:moveTo>
                  <a:pt x="0" y="0"/>
                </a:moveTo>
                <a:lnTo>
                  <a:pt x="1470668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40134" y="1334756"/>
            <a:ext cx="184785" cy="635"/>
          </a:xfrm>
          <a:custGeom>
            <a:avLst/>
            <a:gdLst/>
            <a:ahLst/>
            <a:cxnLst/>
            <a:rect l="l" t="t" r="r" b="b"/>
            <a:pathLst>
              <a:path w="184785" h="634">
                <a:moveTo>
                  <a:pt x="0" y="304"/>
                </a:moveTo>
                <a:lnTo>
                  <a:pt x="184709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6452" y="1331912"/>
            <a:ext cx="475615" cy="0"/>
          </a:xfrm>
          <a:custGeom>
            <a:avLst/>
            <a:gdLst/>
            <a:ahLst/>
            <a:cxnLst/>
            <a:rect l="l" t="t" r="r" b="b"/>
            <a:pathLst>
              <a:path w="475614">
                <a:moveTo>
                  <a:pt x="0" y="0"/>
                </a:moveTo>
                <a:lnTo>
                  <a:pt x="475126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66280" y="1334858"/>
            <a:ext cx="0" cy="383540"/>
          </a:xfrm>
          <a:custGeom>
            <a:avLst/>
            <a:gdLst/>
            <a:ahLst/>
            <a:cxnLst/>
            <a:rect l="l" t="t" r="r" b="b"/>
            <a:pathLst>
              <a:path h="383539">
                <a:moveTo>
                  <a:pt x="0" y="0"/>
                </a:moveTo>
                <a:lnTo>
                  <a:pt x="0" y="383215"/>
                </a:lnTo>
              </a:path>
            </a:pathLst>
          </a:custGeom>
          <a:ln w="15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91034" y="1719699"/>
            <a:ext cx="152420" cy="152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16731" y="1622701"/>
            <a:ext cx="154940" cy="299720"/>
          </a:xfrm>
          <a:custGeom>
            <a:avLst/>
            <a:gdLst/>
            <a:ahLst/>
            <a:cxnLst/>
            <a:rect l="l" t="t" r="r" b="b"/>
            <a:pathLst>
              <a:path w="154939" h="299719">
                <a:moveTo>
                  <a:pt x="74229" y="0"/>
                </a:moveTo>
                <a:lnTo>
                  <a:pt x="0" y="86840"/>
                </a:lnTo>
                <a:lnTo>
                  <a:pt x="57880" y="137522"/>
                </a:lnTo>
                <a:lnTo>
                  <a:pt x="48233" y="178556"/>
                </a:lnTo>
                <a:lnTo>
                  <a:pt x="96467" y="241223"/>
                </a:lnTo>
                <a:lnTo>
                  <a:pt x="86820" y="265295"/>
                </a:lnTo>
                <a:lnTo>
                  <a:pt x="154347" y="299117"/>
                </a:lnTo>
                <a:lnTo>
                  <a:pt x="115760" y="217050"/>
                </a:lnTo>
                <a:lnTo>
                  <a:pt x="130180" y="192979"/>
                </a:lnTo>
                <a:lnTo>
                  <a:pt x="86820" y="127873"/>
                </a:lnTo>
                <a:lnTo>
                  <a:pt x="106114" y="96489"/>
                </a:lnTo>
                <a:lnTo>
                  <a:pt x="97847" y="72971"/>
                </a:lnTo>
                <a:lnTo>
                  <a:pt x="89790" y="49044"/>
                </a:lnTo>
                <a:lnTo>
                  <a:pt x="81924" y="24717"/>
                </a:lnTo>
                <a:lnTo>
                  <a:pt x="742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16731" y="1622701"/>
            <a:ext cx="154940" cy="299720"/>
          </a:xfrm>
          <a:custGeom>
            <a:avLst/>
            <a:gdLst/>
            <a:ahLst/>
            <a:cxnLst/>
            <a:rect l="l" t="t" r="r" b="b"/>
            <a:pathLst>
              <a:path w="154939" h="299719">
                <a:moveTo>
                  <a:pt x="0" y="86840"/>
                </a:moveTo>
                <a:lnTo>
                  <a:pt x="74229" y="0"/>
                </a:lnTo>
                <a:lnTo>
                  <a:pt x="81924" y="24717"/>
                </a:lnTo>
                <a:lnTo>
                  <a:pt x="89790" y="49044"/>
                </a:lnTo>
                <a:lnTo>
                  <a:pt x="97847" y="72971"/>
                </a:lnTo>
                <a:lnTo>
                  <a:pt x="106114" y="96489"/>
                </a:lnTo>
                <a:lnTo>
                  <a:pt x="86820" y="127873"/>
                </a:lnTo>
                <a:lnTo>
                  <a:pt x="130180" y="192979"/>
                </a:lnTo>
                <a:lnTo>
                  <a:pt x="115760" y="217050"/>
                </a:lnTo>
                <a:lnTo>
                  <a:pt x="154347" y="299117"/>
                </a:lnTo>
                <a:lnTo>
                  <a:pt x="86820" y="265295"/>
                </a:lnTo>
                <a:lnTo>
                  <a:pt x="96467" y="241223"/>
                </a:lnTo>
                <a:lnTo>
                  <a:pt x="84418" y="225490"/>
                </a:lnTo>
                <a:lnTo>
                  <a:pt x="72350" y="209813"/>
                </a:lnTo>
                <a:lnTo>
                  <a:pt x="60282" y="194175"/>
                </a:lnTo>
                <a:lnTo>
                  <a:pt x="48233" y="178556"/>
                </a:lnTo>
                <a:lnTo>
                  <a:pt x="57880" y="137522"/>
                </a:lnTo>
                <a:lnTo>
                  <a:pt x="0" y="86840"/>
                </a:lnTo>
                <a:close/>
              </a:path>
            </a:pathLst>
          </a:custGeom>
          <a:ln w="15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77476" y="1726778"/>
            <a:ext cx="104139" cy="299085"/>
          </a:xfrm>
          <a:custGeom>
            <a:avLst/>
            <a:gdLst/>
            <a:ahLst/>
            <a:cxnLst/>
            <a:rect l="l" t="t" r="r" b="b"/>
            <a:pathLst>
              <a:path w="104139" h="299085">
                <a:moveTo>
                  <a:pt x="0" y="299046"/>
                </a:moveTo>
                <a:lnTo>
                  <a:pt x="103656" y="299046"/>
                </a:lnTo>
                <a:lnTo>
                  <a:pt x="103656" y="0"/>
                </a:lnTo>
                <a:lnTo>
                  <a:pt x="0" y="0"/>
                </a:lnTo>
                <a:lnTo>
                  <a:pt x="0" y="299046"/>
                </a:lnTo>
                <a:close/>
              </a:path>
            </a:pathLst>
          </a:custGeom>
          <a:ln w="15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02355" y="2362217"/>
            <a:ext cx="45085" cy="0"/>
          </a:xfrm>
          <a:custGeom>
            <a:avLst/>
            <a:gdLst/>
            <a:ahLst/>
            <a:cxnLst/>
            <a:rect l="l" t="t" r="r" b="b"/>
            <a:pathLst>
              <a:path w="45085">
                <a:moveTo>
                  <a:pt x="0" y="0"/>
                </a:moveTo>
                <a:lnTo>
                  <a:pt x="44882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79913" y="233977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65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7573" y="2317324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444" y="0"/>
                </a:lnTo>
              </a:path>
            </a:pathLst>
          </a:custGeom>
          <a:ln w="15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24796" y="2025824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1499"/>
                </a:lnTo>
              </a:path>
            </a:pathLst>
          </a:custGeom>
          <a:ln w="15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24085" y="1343897"/>
            <a:ext cx="0" cy="383540"/>
          </a:xfrm>
          <a:custGeom>
            <a:avLst/>
            <a:gdLst/>
            <a:ahLst/>
            <a:cxnLst/>
            <a:rect l="l" t="t" r="r" b="b"/>
            <a:pathLst>
              <a:path h="383539">
                <a:moveTo>
                  <a:pt x="0" y="382911"/>
                </a:moveTo>
                <a:lnTo>
                  <a:pt x="0" y="0"/>
                </a:lnTo>
              </a:path>
            </a:pathLst>
          </a:custGeom>
          <a:ln w="15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327543" y="1962543"/>
            <a:ext cx="186055" cy="316865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spc="-35" dirty="0">
                <a:latin typeface="Times New Roman"/>
                <a:cs typeface="Times New Roman"/>
              </a:rPr>
              <a:t>F</a:t>
            </a:r>
            <a:r>
              <a:rPr sz="1100" spc="25" dirty="0">
                <a:latin typeface="Times New Roman"/>
                <a:cs typeface="Times New Roman"/>
              </a:rPr>
              <a:t>a</a:t>
            </a:r>
            <a:r>
              <a:rPr sz="1100" spc="-30" dirty="0">
                <a:latin typeface="Times New Roman"/>
                <a:cs typeface="Times New Roman"/>
              </a:rPr>
              <a:t>u</a:t>
            </a:r>
            <a:r>
              <a:rPr sz="1100" spc="-20" dirty="0">
                <a:latin typeface="Times New Roman"/>
                <a:cs typeface="Times New Roman"/>
              </a:rPr>
              <a:t>l</a:t>
            </a:r>
            <a:r>
              <a:rPr sz="110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42379" y="1511858"/>
            <a:ext cx="733425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4925">
              <a:lnSpc>
                <a:spcPct val="102000"/>
              </a:lnSpc>
              <a:spcBef>
                <a:spcPts val="110"/>
              </a:spcBef>
            </a:pPr>
            <a:r>
              <a:rPr sz="1100" spc="0" dirty="0">
                <a:latin typeface="Times New Roman"/>
                <a:cs typeface="Times New Roman"/>
              </a:rPr>
              <a:t>DFIG-Grid  </a:t>
            </a:r>
            <a:r>
              <a:rPr sz="1100" spc="-55" dirty="0">
                <a:latin typeface="Times New Roman"/>
                <a:cs typeface="Times New Roman"/>
              </a:rPr>
              <a:t>T</a:t>
            </a:r>
            <a:r>
              <a:rPr sz="1100" spc="45" dirty="0">
                <a:latin typeface="Times New Roman"/>
                <a:cs typeface="Times New Roman"/>
              </a:rPr>
              <a:t>r</a:t>
            </a:r>
            <a:r>
              <a:rPr sz="1100" spc="-10" dirty="0">
                <a:latin typeface="Times New Roman"/>
                <a:cs typeface="Times New Roman"/>
              </a:rPr>
              <a:t>a</a:t>
            </a:r>
            <a:r>
              <a:rPr sz="1100" spc="-15" dirty="0">
                <a:latin typeface="Times New Roman"/>
                <a:cs typeface="Times New Roman"/>
              </a:rPr>
              <a:t>n</a:t>
            </a:r>
            <a:r>
              <a:rPr sz="1100" spc="45" dirty="0">
                <a:latin typeface="Times New Roman"/>
                <a:cs typeface="Times New Roman"/>
              </a:rPr>
              <a:t>s</a:t>
            </a:r>
            <a:r>
              <a:rPr sz="1100" spc="-10" dirty="0">
                <a:latin typeface="Times New Roman"/>
                <a:cs typeface="Times New Roman"/>
              </a:rPr>
              <a:t>f</a:t>
            </a:r>
            <a:r>
              <a:rPr sz="1100" spc="-15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m</a:t>
            </a:r>
            <a:r>
              <a:rPr sz="1100" spc="-10" dirty="0">
                <a:latin typeface="Times New Roman"/>
                <a:cs typeface="Times New Roman"/>
              </a:rPr>
              <a:t>e</a:t>
            </a:r>
            <a:r>
              <a:rPr sz="1100" spc="5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11925" y="1914372"/>
            <a:ext cx="318770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-20" dirty="0">
                <a:latin typeface="Times New Roman"/>
                <a:cs typeface="Times New Roman"/>
              </a:rPr>
              <a:t>L</a:t>
            </a:r>
            <a:r>
              <a:rPr sz="1100" spc="35" dirty="0">
                <a:latin typeface="Times New Roman"/>
                <a:cs typeface="Times New Roman"/>
              </a:rPr>
              <a:t>o</a:t>
            </a:r>
            <a:r>
              <a:rPr sz="1100" spc="-15" dirty="0">
                <a:latin typeface="Times New Roman"/>
                <a:cs typeface="Times New Roman"/>
              </a:rPr>
              <a:t>a</a:t>
            </a:r>
            <a:r>
              <a:rPr sz="1100" spc="10" dirty="0">
                <a:latin typeface="Times New Roman"/>
                <a:cs typeface="Times New Roman"/>
              </a:rPr>
              <a:t>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85432" y="1447668"/>
            <a:ext cx="1082040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dirty="0">
                <a:latin typeface="Times New Roman"/>
                <a:cs typeface="Times New Roman"/>
              </a:rPr>
              <a:t>Transmission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0" dirty="0">
                <a:latin typeface="Times New Roman"/>
                <a:cs typeface="Times New Roman"/>
              </a:rPr>
              <a:t>Line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5780" y="5039080"/>
            <a:ext cx="86360" cy="85090"/>
          </a:xfrm>
          <a:custGeom>
            <a:avLst/>
            <a:gdLst/>
            <a:ahLst/>
            <a:cxnLst/>
            <a:rect l="l" t="t" r="r" b="b"/>
            <a:pathLst>
              <a:path w="86359" h="85089">
                <a:moveTo>
                  <a:pt x="43099" y="84514"/>
                </a:moveTo>
                <a:lnTo>
                  <a:pt x="59845" y="81186"/>
                </a:lnTo>
                <a:lnTo>
                  <a:pt x="73523" y="72119"/>
                </a:lnTo>
                <a:lnTo>
                  <a:pt x="82746" y="58685"/>
                </a:lnTo>
                <a:lnTo>
                  <a:pt x="86129" y="42257"/>
                </a:lnTo>
                <a:lnTo>
                  <a:pt x="82746" y="25799"/>
                </a:lnTo>
                <a:lnTo>
                  <a:pt x="73523" y="12368"/>
                </a:lnTo>
                <a:lnTo>
                  <a:pt x="59845" y="3317"/>
                </a:lnTo>
                <a:lnTo>
                  <a:pt x="43099" y="0"/>
                </a:lnTo>
                <a:lnTo>
                  <a:pt x="26313" y="3328"/>
                </a:lnTo>
                <a:lnTo>
                  <a:pt x="12614" y="12403"/>
                </a:lnTo>
                <a:lnTo>
                  <a:pt x="3383" y="25858"/>
                </a:lnTo>
                <a:lnTo>
                  <a:pt x="0" y="42326"/>
                </a:lnTo>
                <a:lnTo>
                  <a:pt x="3383" y="58714"/>
                </a:lnTo>
                <a:lnTo>
                  <a:pt x="12614" y="72128"/>
                </a:lnTo>
                <a:lnTo>
                  <a:pt x="26313" y="81187"/>
                </a:lnTo>
                <a:lnTo>
                  <a:pt x="43099" y="84514"/>
                </a:lnTo>
                <a:close/>
              </a:path>
            </a:pathLst>
          </a:custGeom>
          <a:ln w="10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4028" y="5154486"/>
            <a:ext cx="88900" cy="234950"/>
          </a:xfrm>
          <a:custGeom>
            <a:avLst/>
            <a:gdLst/>
            <a:ahLst/>
            <a:cxnLst/>
            <a:rect l="l" t="t" r="r" b="b"/>
            <a:pathLst>
              <a:path w="88900" h="234950">
                <a:moveTo>
                  <a:pt x="26560" y="0"/>
                </a:moveTo>
                <a:lnTo>
                  <a:pt x="0" y="234715"/>
                </a:lnTo>
                <a:lnTo>
                  <a:pt x="88722" y="234715"/>
                </a:lnTo>
                <a:lnTo>
                  <a:pt x="62021" y="0"/>
                </a:lnTo>
                <a:lnTo>
                  <a:pt x="26560" y="0"/>
                </a:lnTo>
                <a:close/>
              </a:path>
            </a:pathLst>
          </a:custGeom>
          <a:ln w="10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5602" y="5088729"/>
            <a:ext cx="200025" cy="135255"/>
          </a:xfrm>
          <a:custGeom>
            <a:avLst/>
            <a:gdLst/>
            <a:ahLst/>
            <a:cxnLst/>
            <a:rect l="l" t="t" r="r" b="b"/>
            <a:pathLst>
              <a:path w="200025" h="135254">
                <a:moveTo>
                  <a:pt x="144156" y="73357"/>
                </a:moveTo>
                <a:lnTo>
                  <a:pt x="89501" y="35920"/>
                </a:lnTo>
                <a:lnTo>
                  <a:pt x="33218" y="1045"/>
                </a:lnTo>
                <a:lnTo>
                  <a:pt x="29504" y="0"/>
                </a:lnTo>
                <a:lnTo>
                  <a:pt x="27822" y="836"/>
                </a:lnTo>
                <a:lnTo>
                  <a:pt x="26070" y="1603"/>
                </a:lnTo>
                <a:lnTo>
                  <a:pt x="24808" y="3137"/>
                </a:lnTo>
                <a:lnTo>
                  <a:pt x="24528" y="5020"/>
                </a:lnTo>
                <a:lnTo>
                  <a:pt x="21659" y="15687"/>
                </a:lnTo>
                <a:lnTo>
                  <a:pt x="16924" y="25556"/>
                </a:lnTo>
                <a:lnTo>
                  <a:pt x="10455" y="34379"/>
                </a:lnTo>
                <a:lnTo>
                  <a:pt x="2382" y="41908"/>
                </a:lnTo>
                <a:lnTo>
                  <a:pt x="840" y="43094"/>
                </a:lnTo>
                <a:lnTo>
                  <a:pt x="0" y="44906"/>
                </a:lnTo>
                <a:lnTo>
                  <a:pt x="59872" y="81220"/>
                </a:lnTo>
                <a:lnTo>
                  <a:pt x="114599" y="107865"/>
                </a:lnTo>
                <a:lnTo>
                  <a:pt x="160154" y="127123"/>
                </a:lnTo>
                <a:lnTo>
                  <a:pt x="189428" y="134790"/>
                </a:lnTo>
                <a:lnTo>
                  <a:pt x="192161" y="134720"/>
                </a:lnTo>
                <a:lnTo>
                  <a:pt x="195875" y="134372"/>
                </a:lnTo>
                <a:lnTo>
                  <a:pt x="198538" y="130676"/>
                </a:lnTo>
                <a:lnTo>
                  <a:pt x="199309" y="129351"/>
                </a:lnTo>
                <a:lnTo>
                  <a:pt x="199660" y="127817"/>
                </a:lnTo>
                <a:lnTo>
                  <a:pt x="199660" y="126353"/>
                </a:lnTo>
                <a:lnTo>
                  <a:pt x="194495" y="115689"/>
                </a:lnTo>
                <a:lnTo>
                  <a:pt x="182945" y="103803"/>
                </a:lnTo>
                <a:lnTo>
                  <a:pt x="165876" y="89943"/>
                </a:lnTo>
                <a:lnTo>
                  <a:pt x="144156" y="73357"/>
                </a:lnTo>
                <a:close/>
              </a:path>
            </a:pathLst>
          </a:custGeom>
          <a:ln w="10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0006" y="4828632"/>
            <a:ext cx="59690" cy="200660"/>
          </a:xfrm>
          <a:custGeom>
            <a:avLst/>
            <a:gdLst/>
            <a:ahLst/>
            <a:cxnLst/>
            <a:rect l="l" t="t" r="r" b="b"/>
            <a:pathLst>
              <a:path w="59690" h="200660">
                <a:moveTo>
                  <a:pt x="7778" y="199082"/>
                </a:moveTo>
                <a:lnTo>
                  <a:pt x="0" y="194341"/>
                </a:lnTo>
                <a:lnTo>
                  <a:pt x="0" y="193643"/>
                </a:lnTo>
                <a:lnTo>
                  <a:pt x="1688" y="142267"/>
                </a:lnTo>
                <a:lnTo>
                  <a:pt x="4940" y="93753"/>
                </a:lnTo>
                <a:lnTo>
                  <a:pt x="9559" y="51986"/>
                </a:lnTo>
                <a:lnTo>
                  <a:pt x="18991" y="10389"/>
                </a:lnTo>
                <a:lnTo>
                  <a:pt x="18921" y="2301"/>
                </a:lnTo>
                <a:lnTo>
                  <a:pt x="46097" y="29824"/>
                </a:lnTo>
                <a:lnTo>
                  <a:pt x="54421" y="93730"/>
                </a:lnTo>
                <a:lnTo>
                  <a:pt x="58465" y="159302"/>
                </a:lnTo>
                <a:lnTo>
                  <a:pt x="59358" y="193643"/>
                </a:lnTo>
                <a:lnTo>
                  <a:pt x="59358" y="195526"/>
                </a:lnTo>
                <a:lnTo>
                  <a:pt x="58447" y="197339"/>
                </a:lnTo>
                <a:lnTo>
                  <a:pt x="56905" y="198385"/>
                </a:lnTo>
                <a:lnTo>
                  <a:pt x="55924" y="199082"/>
                </a:lnTo>
                <a:lnTo>
                  <a:pt x="54803" y="199501"/>
                </a:lnTo>
                <a:lnTo>
                  <a:pt x="53611" y="199501"/>
                </a:lnTo>
                <a:lnTo>
                  <a:pt x="52910" y="199501"/>
                </a:lnTo>
                <a:lnTo>
                  <a:pt x="52210" y="199361"/>
                </a:lnTo>
                <a:lnTo>
                  <a:pt x="51509" y="199082"/>
                </a:lnTo>
                <a:lnTo>
                  <a:pt x="44571" y="196432"/>
                </a:lnTo>
                <a:lnTo>
                  <a:pt x="37142" y="195038"/>
                </a:lnTo>
                <a:lnTo>
                  <a:pt x="29644" y="194968"/>
                </a:lnTo>
                <a:lnTo>
                  <a:pt x="22005" y="194968"/>
                </a:lnTo>
                <a:lnTo>
                  <a:pt x="14716" y="196502"/>
                </a:lnTo>
                <a:lnTo>
                  <a:pt x="7778" y="199082"/>
                </a:lnTo>
                <a:close/>
              </a:path>
            </a:pathLst>
          </a:custGeom>
          <a:ln w="105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5812" y="5086358"/>
            <a:ext cx="196850" cy="132080"/>
          </a:xfrm>
          <a:custGeom>
            <a:avLst/>
            <a:gdLst/>
            <a:ahLst/>
            <a:cxnLst/>
            <a:rect l="l" t="t" r="r" b="b"/>
            <a:pathLst>
              <a:path w="196850" h="132079">
                <a:moveTo>
                  <a:pt x="196275" y="48253"/>
                </a:moveTo>
                <a:lnTo>
                  <a:pt x="137321" y="81772"/>
                </a:lnTo>
                <a:lnTo>
                  <a:pt x="83909" y="106985"/>
                </a:lnTo>
                <a:lnTo>
                  <a:pt x="39545" y="124849"/>
                </a:lnTo>
                <a:lnTo>
                  <a:pt x="10750" y="131861"/>
                </a:lnTo>
                <a:lnTo>
                  <a:pt x="7814" y="131791"/>
                </a:lnTo>
                <a:lnTo>
                  <a:pt x="3987" y="131652"/>
                </a:lnTo>
                <a:lnTo>
                  <a:pt x="1240" y="127677"/>
                </a:lnTo>
                <a:lnTo>
                  <a:pt x="420" y="126352"/>
                </a:lnTo>
                <a:lnTo>
                  <a:pt x="0" y="124888"/>
                </a:lnTo>
                <a:lnTo>
                  <a:pt x="21" y="123354"/>
                </a:lnTo>
                <a:lnTo>
                  <a:pt x="33072" y="88082"/>
                </a:lnTo>
                <a:lnTo>
                  <a:pt x="79183" y="55106"/>
                </a:lnTo>
                <a:lnTo>
                  <a:pt x="135370" y="19161"/>
                </a:lnTo>
                <a:lnTo>
                  <a:pt x="164598" y="1673"/>
                </a:lnTo>
                <a:lnTo>
                  <a:pt x="167261" y="0"/>
                </a:lnTo>
                <a:lnTo>
                  <a:pt x="173218" y="5717"/>
                </a:lnTo>
                <a:lnTo>
                  <a:pt x="175784" y="16454"/>
                </a:lnTo>
                <a:lnTo>
                  <a:pt x="180235" y="26445"/>
                </a:lnTo>
                <a:lnTo>
                  <a:pt x="186434" y="35469"/>
                </a:lnTo>
                <a:lnTo>
                  <a:pt x="194242" y="43303"/>
                </a:lnTo>
                <a:lnTo>
                  <a:pt x="195714" y="44488"/>
                </a:lnTo>
                <a:lnTo>
                  <a:pt x="196485" y="46371"/>
                </a:lnTo>
                <a:lnTo>
                  <a:pt x="196275" y="48253"/>
                </a:lnTo>
                <a:close/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70626" y="4920189"/>
            <a:ext cx="320040" cy="296545"/>
          </a:xfrm>
          <a:prstGeom prst="rect">
            <a:avLst/>
          </a:prstGeom>
          <a:ln w="10484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78740" marR="54610" indent="-13970">
              <a:lnSpc>
                <a:spcPct val="102699"/>
              </a:lnSpc>
              <a:spcBef>
                <a:spcPts val="170"/>
              </a:spcBef>
            </a:pPr>
            <a:r>
              <a:rPr sz="750" spc="-5" dirty="0">
                <a:latin typeface="Times New Roman"/>
                <a:cs typeface="Times New Roman"/>
              </a:rPr>
              <a:t>G</a:t>
            </a:r>
            <a:r>
              <a:rPr sz="750" spc="30" dirty="0">
                <a:latin typeface="Times New Roman"/>
                <a:cs typeface="Times New Roman"/>
              </a:rPr>
              <a:t>e</a:t>
            </a:r>
            <a:r>
              <a:rPr sz="750" spc="-5" dirty="0">
                <a:latin typeface="Times New Roman"/>
                <a:cs typeface="Times New Roman"/>
              </a:rPr>
              <a:t>a</a:t>
            </a:r>
            <a:r>
              <a:rPr sz="750" spc="5" dirty="0">
                <a:latin typeface="Times New Roman"/>
                <a:cs typeface="Times New Roman"/>
              </a:rPr>
              <a:t>r  </a:t>
            </a:r>
            <a:r>
              <a:rPr sz="750" spc="-10" dirty="0">
                <a:latin typeface="Times New Roman"/>
                <a:cs typeface="Times New Roman"/>
              </a:rPr>
              <a:t>B</a:t>
            </a:r>
            <a:r>
              <a:rPr sz="750" spc="25" dirty="0">
                <a:latin typeface="Times New Roman"/>
                <a:cs typeface="Times New Roman"/>
              </a:rPr>
              <a:t>o</a:t>
            </a:r>
            <a:r>
              <a:rPr sz="750" spc="10" dirty="0">
                <a:latin typeface="Times New Roman"/>
                <a:cs typeface="Times New Roman"/>
              </a:rPr>
              <a:t>x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64204" y="4853595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0" y="209891"/>
                </a:moveTo>
                <a:lnTo>
                  <a:pt x="5572" y="161773"/>
                </a:lnTo>
                <a:lnTo>
                  <a:pt x="21445" y="117597"/>
                </a:lnTo>
                <a:lnTo>
                  <a:pt x="46350" y="78626"/>
                </a:lnTo>
                <a:lnTo>
                  <a:pt x="79020" y="46119"/>
                </a:lnTo>
                <a:lnTo>
                  <a:pt x="118187" y="21338"/>
                </a:lnTo>
                <a:lnTo>
                  <a:pt x="162584" y="5544"/>
                </a:lnTo>
                <a:lnTo>
                  <a:pt x="210943" y="0"/>
                </a:lnTo>
                <a:lnTo>
                  <a:pt x="259302" y="5544"/>
                </a:lnTo>
                <a:lnTo>
                  <a:pt x="303699" y="21338"/>
                </a:lnTo>
                <a:lnTo>
                  <a:pt x="342866" y="46119"/>
                </a:lnTo>
                <a:lnTo>
                  <a:pt x="375536" y="78626"/>
                </a:lnTo>
                <a:lnTo>
                  <a:pt x="400441" y="117597"/>
                </a:lnTo>
                <a:lnTo>
                  <a:pt x="416313" y="161773"/>
                </a:lnTo>
                <a:lnTo>
                  <a:pt x="421886" y="209891"/>
                </a:lnTo>
                <a:lnTo>
                  <a:pt x="416313" y="258031"/>
                </a:lnTo>
                <a:lnTo>
                  <a:pt x="400441" y="302215"/>
                </a:lnTo>
                <a:lnTo>
                  <a:pt x="375536" y="341185"/>
                </a:lnTo>
                <a:lnTo>
                  <a:pt x="342866" y="373685"/>
                </a:lnTo>
                <a:lnTo>
                  <a:pt x="303699" y="398456"/>
                </a:lnTo>
                <a:lnTo>
                  <a:pt x="259302" y="414241"/>
                </a:lnTo>
                <a:lnTo>
                  <a:pt x="210943" y="419782"/>
                </a:lnTo>
                <a:lnTo>
                  <a:pt x="162584" y="414241"/>
                </a:lnTo>
                <a:lnTo>
                  <a:pt x="118187" y="398456"/>
                </a:lnTo>
                <a:lnTo>
                  <a:pt x="79020" y="373685"/>
                </a:lnTo>
                <a:lnTo>
                  <a:pt x="46350" y="341185"/>
                </a:lnTo>
                <a:lnTo>
                  <a:pt x="21445" y="302215"/>
                </a:lnTo>
                <a:lnTo>
                  <a:pt x="5572" y="258031"/>
                </a:lnTo>
                <a:lnTo>
                  <a:pt x="0" y="209891"/>
                </a:lnTo>
                <a:close/>
              </a:path>
            </a:pathLst>
          </a:custGeom>
          <a:ln w="10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6113" y="4895364"/>
            <a:ext cx="338455" cy="336550"/>
          </a:xfrm>
          <a:custGeom>
            <a:avLst/>
            <a:gdLst/>
            <a:ahLst/>
            <a:cxnLst/>
            <a:rect l="l" t="t" r="r" b="b"/>
            <a:pathLst>
              <a:path w="338455" h="336550">
                <a:moveTo>
                  <a:pt x="0" y="168122"/>
                </a:moveTo>
                <a:lnTo>
                  <a:pt x="6038" y="123418"/>
                </a:lnTo>
                <a:lnTo>
                  <a:pt x="23079" y="83254"/>
                </a:lnTo>
                <a:lnTo>
                  <a:pt x="49512" y="49230"/>
                </a:lnTo>
                <a:lnTo>
                  <a:pt x="83723" y="22946"/>
                </a:lnTo>
                <a:lnTo>
                  <a:pt x="124101" y="6003"/>
                </a:lnTo>
                <a:lnTo>
                  <a:pt x="169034" y="0"/>
                </a:lnTo>
                <a:lnTo>
                  <a:pt x="213963" y="6003"/>
                </a:lnTo>
                <a:lnTo>
                  <a:pt x="254328" y="22946"/>
                </a:lnTo>
                <a:lnTo>
                  <a:pt x="288522" y="49230"/>
                </a:lnTo>
                <a:lnTo>
                  <a:pt x="314937" y="83253"/>
                </a:lnTo>
                <a:lnTo>
                  <a:pt x="331966" y="123417"/>
                </a:lnTo>
                <a:lnTo>
                  <a:pt x="337999" y="168122"/>
                </a:lnTo>
                <a:lnTo>
                  <a:pt x="331966" y="212831"/>
                </a:lnTo>
                <a:lnTo>
                  <a:pt x="314937" y="253008"/>
                </a:lnTo>
                <a:lnTo>
                  <a:pt x="288522" y="287048"/>
                </a:lnTo>
                <a:lnTo>
                  <a:pt x="254328" y="313349"/>
                </a:lnTo>
                <a:lnTo>
                  <a:pt x="213963" y="330305"/>
                </a:lnTo>
                <a:lnTo>
                  <a:pt x="169035" y="336313"/>
                </a:lnTo>
                <a:lnTo>
                  <a:pt x="124101" y="330305"/>
                </a:lnTo>
                <a:lnTo>
                  <a:pt x="83723" y="313349"/>
                </a:lnTo>
                <a:lnTo>
                  <a:pt x="49512" y="287048"/>
                </a:lnTo>
                <a:lnTo>
                  <a:pt x="23080" y="253008"/>
                </a:lnTo>
                <a:lnTo>
                  <a:pt x="6038" y="212831"/>
                </a:lnTo>
                <a:lnTo>
                  <a:pt x="0" y="168122"/>
                </a:lnTo>
                <a:close/>
              </a:path>
            </a:pathLst>
          </a:custGeom>
          <a:ln w="10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649547" y="4982428"/>
            <a:ext cx="255270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-10" dirty="0">
                <a:latin typeface="Times New Roman"/>
                <a:cs typeface="Times New Roman"/>
              </a:rPr>
              <a:t>D</a:t>
            </a:r>
            <a:r>
              <a:rPr sz="750" spc="30" dirty="0">
                <a:latin typeface="Times New Roman"/>
                <a:cs typeface="Times New Roman"/>
              </a:rPr>
              <a:t>F</a:t>
            </a:r>
            <a:r>
              <a:rPr sz="750" spc="-5" dirty="0">
                <a:latin typeface="Times New Roman"/>
                <a:cs typeface="Times New Roman"/>
              </a:rPr>
              <a:t>I</a:t>
            </a:r>
            <a:r>
              <a:rPr sz="750" spc="25" dirty="0">
                <a:latin typeface="Times New Roman"/>
                <a:cs typeface="Times New Roman"/>
              </a:rPr>
              <a:t>G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936403" y="5588612"/>
            <a:ext cx="318135" cy="395605"/>
          </a:xfrm>
          <a:custGeom>
            <a:avLst/>
            <a:gdLst/>
            <a:ahLst/>
            <a:cxnLst/>
            <a:rect l="l" t="t" r="r" b="b"/>
            <a:pathLst>
              <a:path w="318135" h="395604">
                <a:moveTo>
                  <a:pt x="0" y="395327"/>
                </a:moveTo>
                <a:lnTo>
                  <a:pt x="317844" y="395327"/>
                </a:lnTo>
                <a:lnTo>
                  <a:pt x="317844" y="0"/>
                </a:lnTo>
                <a:lnTo>
                  <a:pt x="0" y="0"/>
                </a:lnTo>
                <a:lnTo>
                  <a:pt x="0" y="395327"/>
                </a:lnTo>
                <a:close/>
              </a:path>
            </a:pathLst>
          </a:custGeom>
          <a:ln w="10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80848" y="5630515"/>
            <a:ext cx="233005" cy="311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1794" y="5588612"/>
            <a:ext cx="318135" cy="395605"/>
          </a:xfrm>
          <a:custGeom>
            <a:avLst/>
            <a:gdLst/>
            <a:ahLst/>
            <a:cxnLst/>
            <a:rect l="l" t="t" r="r" b="b"/>
            <a:pathLst>
              <a:path w="318135" h="395604">
                <a:moveTo>
                  <a:pt x="0" y="395327"/>
                </a:moveTo>
                <a:lnTo>
                  <a:pt x="317844" y="395327"/>
                </a:lnTo>
                <a:lnTo>
                  <a:pt x="317844" y="0"/>
                </a:lnTo>
                <a:lnTo>
                  <a:pt x="0" y="0"/>
                </a:lnTo>
                <a:lnTo>
                  <a:pt x="0" y="395327"/>
                </a:lnTo>
                <a:close/>
              </a:path>
            </a:pathLst>
          </a:custGeom>
          <a:ln w="10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78699" y="5624867"/>
            <a:ext cx="228870" cy="311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54290" y="5671822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4">
                <a:moveTo>
                  <a:pt x="0" y="0"/>
                </a:moveTo>
                <a:lnTo>
                  <a:pt x="367503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54290" y="5908978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4">
                <a:moveTo>
                  <a:pt x="0" y="0"/>
                </a:moveTo>
                <a:lnTo>
                  <a:pt x="367503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89335" y="5775582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390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89335" y="5805218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390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35028" y="5671822"/>
            <a:ext cx="635" cy="104139"/>
          </a:xfrm>
          <a:custGeom>
            <a:avLst/>
            <a:gdLst/>
            <a:ahLst/>
            <a:cxnLst/>
            <a:rect l="l" t="t" r="r" b="b"/>
            <a:pathLst>
              <a:path w="635" h="104139">
                <a:moveTo>
                  <a:pt x="0" y="0"/>
                </a:moveTo>
                <a:lnTo>
                  <a:pt x="70" y="103760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5028" y="5807519"/>
            <a:ext cx="0" cy="93980"/>
          </a:xfrm>
          <a:custGeom>
            <a:avLst/>
            <a:gdLst/>
            <a:ahLst/>
            <a:cxnLst/>
            <a:rect l="l" t="t" r="r" b="b"/>
            <a:pathLst>
              <a:path h="93979">
                <a:moveTo>
                  <a:pt x="0" y="0"/>
                </a:moveTo>
                <a:lnTo>
                  <a:pt x="0" y="93579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29015" y="5274217"/>
            <a:ext cx="198755" cy="295275"/>
          </a:xfrm>
          <a:custGeom>
            <a:avLst/>
            <a:gdLst/>
            <a:ahLst/>
            <a:cxnLst/>
            <a:rect l="l" t="t" r="r" b="b"/>
            <a:pathLst>
              <a:path w="198755" h="295275">
                <a:moveTo>
                  <a:pt x="13613" y="147408"/>
                </a:moveTo>
                <a:lnTo>
                  <a:pt x="794" y="184393"/>
                </a:lnTo>
                <a:lnTo>
                  <a:pt x="3197" y="222064"/>
                </a:lnTo>
                <a:lnTo>
                  <a:pt x="19674" y="256088"/>
                </a:lnTo>
                <a:lnTo>
                  <a:pt x="49074" y="282129"/>
                </a:lnTo>
                <a:lnTo>
                  <a:pt x="86401" y="294857"/>
                </a:lnTo>
                <a:lnTo>
                  <a:pt x="124411" y="292484"/>
                </a:lnTo>
                <a:lnTo>
                  <a:pt x="158741" y="276148"/>
                </a:lnTo>
                <a:lnTo>
                  <a:pt x="185030" y="246985"/>
                </a:lnTo>
                <a:lnTo>
                  <a:pt x="195240" y="222777"/>
                </a:lnTo>
                <a:lnTo>
                  <a:pt x="198644" y="197196"/>
                </a:lnTo>
                <a:lnTo>
                  <a:pt x="195240" y="171616"/>
                </a:lnTo>
                <a:lnTo>
                  <a:pt x="185030" y="147408"/>
                </a:lnTo>
                <a:lnTo>
                  <a:pt x="197809" y="110423"/>
                </a:lnTo>
                <a:lnTo>
                  <a:pt x="195385" y="72752"/>
                </a:lnTo>
                <a:lnTo>
                  <a:pt x="178900" y="38729"/>
                </a:lnTo>
                <a:lnTo>
                  <a:pt x="149499" y="12687"/>
                </a:lnTo>
                <a:lnTo>
                  <a:pt x="112213" y="0"/>
                </a:lnTo>
                <a:lnTo>
                  <a:pt x="74224" y="2393"/>
                </a:lnTo>
                <a:lnTo>
                  <a:pt x="39901" y="18738"/>
                </a:lnTo>
                <a:lnTo>
                  <a:pt x="13613" y="47902"/>
                </a:lnTo>
                <a:lnTo>
                  <a:pt x="3403" y="72069"/>
                </a:lnTo>
                <a:lnTo>
                  <a:pt x="0" y="97629"/>
                </a:lnTo>
                <a:lnTo>
                  <a:pt x="3403" y="123201"/>
                </a:lnTo>
                <a:lnTo>
                  <a:pt x="13613" y="147408"/>
                </a:lnTo>
                <a:close/>
              </a:path>
            </a:pathLst>
          </a:custGeom>
          <a:ln w="10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36832" y="5367703"/>
            <a:ext cx="183011" cy="107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90124" y="506348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215988" y="0"/>
                </a:moveTo>
                <a:lnTo>
                  <a:pt x="0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9876" y="5068437"/>
            <a:ext cx="250825" cy="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749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86091" y="5063486"/>
            <a:ext cx="1738630" cy="12700"/>
          </a:xfrm>
          <a:custGeom>
            <a:avLst/>
            <a:gdLst/>
            <a:ahLst/>
            <a:cxnLst/>
            <a:rect l="l" t="t" r="r" b="b"/>
            <a:pathLst>
              <a:path w="1738629" h="12700">
                <a:moveTo>
                  <a:pt x="0" y="0"/>
                </a:moveTo>
                <a:lnTo>
                  <a:pt x="1738213" y="0"/>
                </a:lnTo>
                <a:lnTo>
                  <a:pt x="1738213" y="12272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60067" y="5022479"/>
            <a:ext cx="174319" cy="9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24304" y="4946129"/>
            <a:ext cx="246379" cy="245110"/>
          </a:xfrm>
          <a:custGeom>
            <a:avLst/>
            <a:gdLst/>
            <a:ahLst/>
            <a:cxnLst/>
            <a:rect l="l" t="t" r="r" b="b"/>
            <a:pathLst>
              <a:path w="246379" h="245110">
                <a:moveTo>
                  <a:pt x="0" y="122308"/>
                </a:moveTo>
                <a:lnTo>
                  <a:pt x="9656" y="74692"/>
                </a:lnTo>
                <a:lnTo>
                  <a:pt x="35995" y="35815"/>
                </a:lnTo>
                <a:lnTo>
                  <a:pt x="75066" y="9608"/>
                </a:lnTo>
                <a:lnTo>
                  <a:pt x="122921" y="0"/>
                </a:lnTo>
                <a:lnTo>
                  <a:pt x="170776" y="9608"/>
                </a:lnTo>
                <a:lnTo>
                  <a:pt x="209847" y="35815"/>
                </a:lnTo>
                <a:lnTo>
                  <a:pt x="236186" y="74692"/>
                </a:lnTo>
                <a:lnTo>
                  <a:pt x="245843" y="122308"/>
                </a:lnTo>
                <a:lnTo>
                  <a:pt x="236186" y="169925"/>
                </a:lnTo>
                <a:lnTo>
                  <a:pt x="209847" y="208801"/>
                </a:lnTo>
                <a:lnTo>
                  <a:pt x="170776" y="235008"/>
                </a:lnTo>
                <a:lnTo>
                  <a:pt x="122921" y="244617"/>
                </a:lnTo>
                <a:lnTo>
                  <a:pt x="75066" y="235008"/>
                </a:lnTo>
                <a:lnTo>
                  <a:pt x="35995" y="208801"/>
                </a:lnTo>
                <a:lnTo>
                  <a:pt x="9656" y="169925"/>
                </a:lnTo>
                <a:lnTo>
                  <a:pt x="0" y="122308"/>
                </a:lnTo>
                <a:close/>
              </a:path>
            </a:pathLst>
          </a:custGeom>
          <a:ln w="10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75147" y="5231678"/>
            <a:ext cx="161290" cy="554990"/>
          </a:xfrm>
          <a:custGeom>
            <a:avLst/>
            <a:gdLst/>
            <a:ahLst/>
            <a:cxnLst/>
            <a:rect l="l" t="t" r="r" b="b"/>
            <a:pathLst>
              <a:path w="161289" h="554989">
                <a:moveTo>
                  <a:pt x="161255" y="554573"/>
                </a:moveTo>
                <a:lnTo>
                  <a:pt x="0" y="554573"/>
                </a:lnTo>
                <a:lnTo>
                  <a:pt x="0" y="0"/>
                </a:lnTo>
              </a:path>
            </a:pathLst>
          </a:custGeom>
          <a:ln w="10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39610" y="5569875"/>
            <a:ext cx="189230" cy="216535"/>
          </a:xfrm>
          <a:custGeom>
            <a:avLst/>
            <a:gdLst/>
            <a:ahLst/>
            <a:cxnLst/>
            <a:rect l="l" t="t" r="r" b="b"/>
            <a:pathLst>
              <a:path w="189230" h="216535">
                <a:moveTo>
                  <a:pt x="0" y="216376"/>
                </a:moveTo>
                <a:lnTo>
                  <a:pt x="188727" y="216376"/>
                </a:lnTo>
                <a:lnTo>
                  <a:pt x="188727" y="0"/>
                </a:lnTo>
              </a:path>
            </a:pathLst>
          </a:custGeom>
          <a:ln w="10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27016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20" h="79375">
                <a:moveTo>
                  <a:pt x="0" y="79075"/>
                </a:moveTo>
                <a:lnTo>
                  <a:pt x="3272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59744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20" h="79375">
                <a:moveTo>
                  <a:pt x="0" y="79075"/>
                </a:moveTo>
                <a:lnTo>
                  <a:pt x="3279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392542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20" h="79375">
                <a:moveTo>
                  <a:pt x="0" y="79075"/>
                </a:moveTo>
                <a:lnTo>
                  <a:pt x="3279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88845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19" h="79375">
                <a:moveTo>
                  <a:pt x="0" y="79075"/>
                </a:moveTo>
                <a:lnTo>
                  <a:pt x="3279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21643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19" h="79375">
                <a:moveTo>
                  <a:pt x="0" y="79075"/>
                </a:moveTo>
                <a:lnTo>
                  <a:pt x="3272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54370" y="5028900"/>
            <a:ext cx="33020" cy="79375"/>
          </a:xfrm>
          <a:custGeom>
            <a:avLst/>
            <a:gdLst/>
            <a:ahLst/>
            <a:cxnLst/>
            <a:rect l="l" t="t" r="r" b="b"/>
            <a:pathLst>
              <a:path w="33019" h="79375">
                <a:moveTo>
                  <a:pt x="0" y="79075"/>
                </a:moveTo>
                <a:lnTo>
                  <a:pt x="32797" y="0"/>
                </a:lnTo>
              </a:path>
            </a:pathLst>
          </a:custGeom>
          <a:ln w="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30436" y="5472042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63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30436" y="5504676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56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30436" y="5537241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63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88601" y="5629704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56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88601" y="5662269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63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88601" y="5694903"/>
            <a:ext cx="80010" cy="33020"/>
          </a:xfrm>
          <a:custGeom>
            <a:avLst/>
            <a:gdLst/>
            <a:ahLst/>
            <a:cxnLst/>
            <a:rect l="l" t="t" r="r" b="b"/>
            <a:pathLst>
              <a:path w="80010" h="33020">
                <a:moveTo>
                  <a:pt x="0" y="0"/>
                </a:moveTo>
                <a:lnTo>
                  <a:pt x="79471" y="32634"/>
                </a:lnTo>
              </a:path>
            </a:pathLst>
          </a:custGeom>
          <a:ln w="6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754774" y="5192269"/>
            <a:ext cx="20764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-5" dirty="0">
                <a:latin typeface="Times New Roman"/>
                <a:cs typeface="Times New Roman"/>
              </a:rPr>
              <a:t>G</a:t>
            </a:r>
            <a:r>
              <a:rPr sz="750" spc="30" dirty="0">
                <a:latin typeface="Times New Roman"/>
                <a:cs typeface="Times New Roman"/>
              </a:rPr>
              <a:t>r</a:t>
            </a:r>
            <a:r>
              <a:rPr sz="750" spc="-5" dirty="0">
                <a:latin typeface="Times New Roman"/>
                <a:cs typeface="Times New Roman"/>
              </a:rPr>
              <a:t>i</a:t>
            </a:r>
            <a:r>
              <a:rPr sz="750" spc="10" dirty="0">
                <a:latin typeface="Times New Roman"/>
                <a:cs typeface="Times New Roman"/>
              </a:rPr>
              <a:t>d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981871" y="5980790"/>
            <a:ext cx="213360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-10" dirty="0">
                <a:latin typeface="Times New Roman"/>
                <a:cs typeface="Times New Roman"/>
              </a:rPr>
              <a:t>R</a:t>
            </a:r>
            <a:r>
              <a:rPr sz="750" spc="30" dirty="0">
                <a:latin typeface="Times New Roman"/>
                <a:cs typeface="Times New Roman"/>
              </a:rPr>
              <a:t>S</a:t>
            </a:r>
            <a:r>
              <a:rPr sz="750" spc="15" dirty="0">
                <a:latin typeface="Times New Roman"/>
                <a:cs typeface="Times New Roman"/>
              </a:rPr>
              <a:t>C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271304" y="5492322"/>
            <a:ext cx="34988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25" dirty="0">
                <a:latin typeface="Times New Roman"/>
                <a:cs typeface="Times New Roman"/>
              </a:rPr>
              <a:t>D</a:t>
            </a:r>
            <a:r>
              <a:rPr sz="750" spc="-5" dirty="0">
                <a:latin typeface="Times New Roman"/>
                <a:cs typeface="Times New Roman"/>
              </a:rPr>
              <a:t>C</a:t>
            </a:r>
            <a:r>
              <a:rPr sz="750" spc="0" dirty="0">
                <a:latin typeface="Times New Roman"/>
                <a:cs typeface="Times New Roman"/>
              </a:rPr>
              <a:t>-</a:t>
            </a:r>
            <a:r>
              <a:rPr sz="750" spc="-5" dirty="0">
                <a:latin typeface="Times New Roman"/>
                <a:cs typeface="Times New Roman"/>
              </a:rPr>
              <a:t>li</a:t>
            </a:r>
            <a:r>
              <a:rPr sz="750" spc="25" dirty="0">
                <a:latin typeface="Times New Roman"/>
                <a:cs typeface="Times New Roman"/>
              </a:rPr>
              <a:t>n</a:t>
            </a:r>
            <a:r>
              <a:rPr sz="750" spc="10" dirty="0">
                <a:latin typeface="Times New Roman"/>
                <a:cs typeface="Times New Roman"/>
              </a:rPr>
              <a:t>k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128337" y="5063486"/>
            <a:ext cx="0" cy="210185"/>
          </a:xfrm>
          <a:custGeom>
            <a:avLst/>
            <a:gdLst/>
            <a:ahLst/>
            <a:cxnLst/>
            <a:rect l="l" t="t" r="r" b="b"/>
            <a:pathLst>
              <a:path h="210185">
                <a:moveTo>
                  <a:pt x="0" y="209891"/>
                </a:moveTo>
                <a:lnTo>
                  <a:pt x="0" y="0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430685" y="5242162"/>
            <a:ext cx="17716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65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50" i="1" dirty="0">
                <a:latin typeface="Times New Roman"/>
                <a:cs typeface="Times New Roman"/>
              </a:rPr>
              <a:t>m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56881" y="5144919"/>
            <a:ext cx="113664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1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098631" y="4852931"/>
            <a:ext cx="21590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i="1" spc="-15" baseline="15151" dirty="0">
                <a:latin typeface="Times New Roman"/>
                <a:cs typeface="Times New Roman"/>
              </a:rPr>
              <a:t>i</a:t>
            </a:r>
            <a:r>
              <a:rPr sz="650" i="1" dirty="0">
                <a:latin typeface="Times New Roman"/>
                <a:cs typeface="Times New Roman"/>
              </a:rPr>
              <a:t>sabc</a:t>
            </a:r>
            <a:endParaRPr sz="650" dirty="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539166" y="4852949"/>
            <a:ext cx="3232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i="1" spc="-112" baseline="15151" dirty="0">
                <a:latin typeface="Times New Roman"/>
                <a:cs typeface="Times New Roman"/>
              </a:rPr>
              <a:t>P</a:t>
            </a:r>
            <a:r>
              <a:rPr sz="650" i="1" spc="-75" dirty="0">
                <a:latin typeface="Times New Roman"/>
                <a:cs typeface="Times New Roman"/>
              </a:rPr>
              <a:t>s</a:t>
            </a:r>
            <a:r>
              <a:rPr sz="650" i="1" spc="-70" dirty="0">
                <a:latin typeface="Times New Roman"/>
                <a:cs typeface="Times New Roman"/>
              </a:rPr>
              <a:t> </a:t>
            </a:r>
            <a:r>
              <a:rPr sz="1650" i="1" spc="-15" baseline="15151" dirty="0">
                <a:latin typeface="Times New Roman"/>
                <a:cs typeface="Times New Roman"/>
              </a:rPr>
              <a:t>Q</a:t>
            </a:r>
            <a:r>
              <a:rPr sz="650" i="1" spc="-10" dirty="0">
                <a:latin typeface="Times New Roman"/>
                <a:cs typeface="Times New Roman"/>
              </a:rPr>
              <a:t>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943354" y="5230233"/>
            <a:ext cx="673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dirty="0">
                <a:latin typeface="Times New Roman"/>
                <a:cs typeface="Times New Roman"/>
              </a:rPr>
              <a:t>g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874883" y="5133099"/>
            <a:ext cx="113664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1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943876" y="5407429"/>
            <a:ext cx="673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i="1" dirty="0">
                <a:latin typeface="Times New Roman"/>
                <a:cs typeface="Times New Roman"/>
              </a:rPr>
              <a:t>g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841791" y="5310302"/>
            <a:ext cx="129539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15" dirty="0">
                <a:latin typeface="Times New Roman"/>
                <a:cs typeface="Times New Roman"/>
              </a:rPr>
              <a:t>Q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983794" y="5778498"/>
            <a:ext cx="22479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baseline="15151" dirty="0">
                <a:latin typeface="Times New Roman"/>
                <a:cs typeface="Times New Roman"/>
              </a:rPr>
              <a:t>i</a:t>
            </a:r>
            <a:r>
              <a:rPr sz="650" i="1" spc="-5" dirty="0">
                <a:latin typeface="Times New Roman"/>
                <a:cs typeface="Times New Roman"/>
              </a:rPr>
              <a:t>gabc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888952" y="5307712"/>
            <a:ext cx="176530" cy="12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i="1" spc="-5" dirty="0">
                <a:latin typeface="Times New Roman"/>
                <a:cs typeface="Times New Roman"/>
              </a:rPr>
              <a:t>rabc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852151" y="5211396"/>
            <a:ext cx="6540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i="1" spc="0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84261" y="5488142"/>
            <a:ext cx="11303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1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562523" y="5584935"/>
            <a:ext cx="157480" cy="28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 algn="ctr">
              <a:lnSpc>
                <a:spcPts val="730"/>
              </a:lnSpc>
              <a:spcBef>
                <a:spcPts val="95"/>
              </a:spcBef>
            </a:pPr>
            <a:r>
              <a:rPr sz="650" i="1" dirty="0"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ts val="1270"/>
              </a:lnSpc>
            </a:pPr>
            <a:r>
              <a:rPr sz="1100" i="1" spc="-15" dirty="0">
                <a:latin typeface="Times New Roman"/>
                <a:cs typeface="Times New Roman"/>
              </a:rPr>
              <a:t>Q</a:t>
            </a:r>
            <a:r>
              <a:rPr sz="975" i="1" baseline="-25641" dirty="0">
                <a:latin typeface="Times New Roman"/>
                <a:cs typeface="Times New Roman"/>
              </a:rPr>
              <a:t>r</a:t>
            </a:r>
            <a:endParaRPr sz="975" baseline="-25641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73854" y="5872702"/>
            <a:ext cx="1854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75" i="1" spc="-7" baseline="15555" dirty="0">
                <a:latin typeface="Times New Roman"/>
                <a:cs typeface="Times New Roman"/>
              </a:rPr>
              <a:t>v</a:t>
            </a:r>
            <a:r>
              <a:rPr sz="700" i="1" spc="10" dirty="0">
                <a:latin typeface="Times New Roman"/>
                <a:cs typeface="Times New Roman"/>
              </a:rPr>
              <a:t>dc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989843" y="4854235"/>
            <a:ext cx="24892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25" i="1" baseline="14492" dirty="0">
                <a:latin typeface="Times New Roman"/>
                <a:cs typeface="Times New Roman"/>
              </a:rPr>
              <a:t>v</a:t>
            </a:r>
            <a:r>
              <a:rPr sz="650" i="1" spc="5" dirty="0">
                <a:latin typeface="Times New Roman"/>
                <a:cs typeface="Times New Roman"/>
              </a:rPr>
              <a:t>sabc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824962" y="5397620"/>
            <a:ext cx="24701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25" i="1" spc="-15" baseline="14492" dirty="0">
                <a:latin typeface="Times New Roman"/>
                <a:cs typeface="Times New Roman"/>
              </a:rPr>
              <a:t>v</a:t>
            </a:r>
            <a:r>
              <a:rPr sz="650" i="1" spc="5" dirty="0">
                <a:latin typeface="Times New Roman"/>
                <a:cs typeface="Times New Roman"/>
              </a:rPr>
              <a:t>rabc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674969" y="5980790"/>
            <a:ext cx="53530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3060" algn="l"/>
              </a:tabLst>
            </a:pPr>
            <a:r>
              <a:rPr sz="750" spc="-5" dirty="0">
                <a:latin typeface="Times New Roman"/>
                <a:cs typeface="Times New Roman"/>
              </a:rPr>
              <a:t>G</a:t>
            </a:r>
            <a:r>
              <a:rPr sz="750" spc="30" dirty="0">
                <a:latin typeface="Times New Roman"/>
                <a:cs typeface="Times New Roman"/>
              </a:rPr>
              <a:t>S</a:t>
            </a:r>
            <a:r>
              <a:rPr sz="750" spc="15" dirty="0">
                <a:latin typeface="Times New Roman"/>
                <a:cs typeface="Times New Roman"/>
              </a:rPr>
              <a:t>C</a:t>
            </a:r>
            <a:r>
              <a:rPr sz="750" dirty="0">
                <a:latin typeface="Times New Roman"/>
                <a:cs typeface="Times New Roman"/>
              </a:rPr>
              <a:t>	</a:t>
            </a:r>
            <a:r>
              <a:rPr sz="975" i="1" spc="15" baseline="4273" dirty="0">
                <a:latin typeface="Times New Roman"/>
                <a:cs typeface="Times New Roman"/>
              </a:rPr>
              <a:t>gabc</a:t>
            </a:r>
            <a:endParaRPr sz="975" baseline="4273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946182" y="5883222"/>
            <a:ext cx="9271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i="1" spc="10" dirty="0">
                <a:latin typeface="Times New Roman"/>
                <a:cs typeface="Times New Roman"/>
              </a:rPr>
              <a:t>v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115162" y="504947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20463" y="0"/>
                </a:moveTo>
                <a:lnTo>
                  <a:pt x="5886" y="0"/>
                </a:lnTo>
                <a:lnTo>
                  <a:pt x="0" y="5857"/>
                </a:lnTo>
                <a:lnTo>
                  <a:pt x="0" y="20361"/>
                </a:lnTo>
                <a:lnTo>
                  <a:pt x="5886" y="26288"/>
                </a:lnTo>
                <a:lnTo>
                  <a:pt x="20463" y="26288"/>
                </a:lnTo>
                <a:lnTo>
                  <a:pt x="26350" y="20361"/>
                </a:lnTo>
                <a:lnTo>
                  <a:pt x="26350" y="5857"/>
                </a:lnTo>
                <a:lnTo>
                  <a:pt x="20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15162" y="504947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0" y="13109"/>
                </a:moveTo>
                <a:lnTo>
                  <a:pt x="0" y="5857"/>
                </a:lnTo>
                <a:lnTo>
                  <a:pt x="5886" y="0"/>
                </a:lnTo>
                <a:lnTo>
                  <a:pt x="13175" y="0"/>
                </a:lnTo>
                <a:lnTo>
                  <a:pt x="20463" y="0"/>
                </a:lnTo>
                <a:lnTo>
                  <a:pt x="26350" y="5857"/>
                </a:lnTo>
                <a:lnTo>
                  <a:pt x="26350" y="13109"/>
                </a:lnTo>
                <a:lnTo>
                  <a:pt x="26350" y="20361"/>
                </a:lnTo>
                <a:lnTo>
                  <a:pt x="20463" y="26288"/>
                </a:lnTo>
                <a:lnTo>
                  <a:pt x="13175" y="26288"/>
                </a:lnTo>
                <a:lnTo>
                  <a:pt x="5886" y="26288"/>
                </a:lnTo>
                <a:lnTo>
                  <a:pt x="0" y="20361"/>
                </a:lnTo>
                <a:lnTo>
                  <a:pt x="0" y="13109"/>
                </a:lnTo>
                <a:close/>
              </a:path>
            </a:pathLst>
          </a:custGeom>
          <a:ln w="10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24118" y="5344225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064"/>
                </a:lnTo>
                <a:lnTo>
                  <a:pt x="84517" y="279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565799" y="4828632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>
                <a:moveTo>
                  <a:pt x="0" y="0"/>
                </a:moveTo>
                <a:lnTo>
                  <a:pt x="187115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45836" y="4800600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89" h="56514">
                <a:moveTo>
                  <a:pt x="0" y="0"/>
                </a:moveTo>
                <a:lnTo>
                  <a:pt x="0" y="56064"/>
                </a:lnTo>
                <a:lnTo>
                  <a:pt x="84517" y="280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86234" y="4828632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>
                <a:moveTo>
                  <a:pt x="0" y="0"/>
                </a:moveTo>
                <a:lnTo>
                  <a:pt x="187115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66342" y="4800600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89" h="56514">
                <a:moveTo>
                  <a:pt x="0" y="0"/>
                </a:moveTo>
                <a:lnTo>
                  <a:pt x="0" y="56064"/>
                </a:lnTo>
                <a:lnTo>
                  <a:pt x="84517" y="280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99939" y="5272401"/>
            <a:ext cx="0" cy="198755"/>
          </a:xfrm>
          <a:custGeom>
            <a:avLst/>
            <a:gdLst/>
            <a:ahLst/>
            <a:cxnLst/>
            <a:rect l="l" t="t" r="r" b="b"/>
            <a:pathLst>
              <a:path h="198754">
                <a:moveTo>
                  <a:pt x="0" y="198664"/>
                </a:moveTo>
                <a:lnTo>
                  <a:pt x="0" y="0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771766" y="5195279"/>
            <a:ext cx="56515" cy="84455"/>
          </a:xfrm>
          <a:custGeom>
            <a:avLst/>
            <a:gdLst/>
            <a:ahLst/>
            <a:cxnLst/>
            <a:rect l="l" t="t" r="r" b="b"/>
            <a:pathLst>
              <a:path w="56514" h="84454">
                <a:moveTo>
                  <a:pt x="28172" y="0"/>
                </a:moveTo>
                <a:lnTo>
                  <a:pt x="0" y="84095"/>
                </a:lnTo>
                <a:lnTo>
                  <a:pt x="56344" y="84095"/>
                </a:lnTo>
                <a:lnTo>
                  <a:pt x="28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75659" y="482863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108414" y="0"/>
                </a:moveTo>
                <a:lnTo>
                  <a:pt x="0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98220" y="4800600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89" h="56514">
                <a:moveTo>
                  <a:pt x="84517" y="0"/>
                </a:moveTo>
                <a:lnTo>
                  <a:pt x="0" y="28031"/>
                </a:lnTo>
                <a:lnTo>
                  <a:pt x="84517" y="56063"/>
                </a:lnTo>
                <a:lnTo>
                  <a:pt x="84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88619" y="5328953"/>
            <a:ext cx="0" cy="92710"/>
          </a:xfrm>
          <a:custGeom>
            <a:avLst/>
            <a:gdLst/>
            <a:ahLst/>
            <a:cxnLst/>
            <a:rect l="l" t="t" r="r" b="b"/>
            <a:pathLst>
              <a:path h="92710">
                <a:moveTo>
                  <a:pt x="0" y="92672"/>
                </a:moveTo>
                <a:lnTo>
                  <a:pt x="0" y="0"/>
                </a:lnTo>
              </a:path>
            </a:pathLst>
          </a:custGeom>
          <a:ln w="10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60446" y="5251900"/>
            <a:ext cx="56515" cy="84455"/>
          </a:xfrm>
          <a:custGeom>
            <a:avLst/>
            <a:gdLst/>
            <a:ahLst/>
            <a:cxnLst/>
            <a:rect l="l" t="t" r="r" b="b"/>
            <a:pathLst>
              <a:path w="56514" h="84454">
                <a:moveTo>
                  <a:pt x="28172" y="0"/>
                </a:moveTo>
                <a:lnTo>
                  <a:pt x="0" y="84095"/>
                </a:lnTo>
                <a:lnTo>
                  <a:pt x="56344" y="84095"/>
                </a:lnTo>
                <a:lnTo>
                  <a:pt x="28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112079" y="584245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41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192811" y="5814423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89" h="56514">
                <a:moveTo>
                  <a:pt x="0" y="0"/>
                </a:moveTo>
                <a:lnTo>
                  <a:pt x="0" y="56063"/>
                </a:lnTo>
                <a:lnTo>
                  <a:pt x="84517" y="280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373698" y="4815926"/>
            <a:ext cx="32575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-85" dirty="0">
                <a:latin typeface="Times New Roman"/>
                <a:cs typeface="Times New Roman"/>
              </a:rPr>
              <a:t>P</a:t>
            </a:r>
            <a:r>
              <a:rPr sz="975" i="1" spc="-127" baseline="-25641" dirty="0">
                <a:latin typeface="Times New Roman"/>
                <a:cs typeface="Times New Roman"/>
              </a:rPr>
              <a:t>e</a:t>
            </a:r>
            <a:r>
              <a:rPr sz="975" i="1" spc="-67" baseline="-25641" dirty="0">
                <a:latin typeface="Times New Roman"/>
                <a:cs typeface="Times New Roman"/>
              </a:rPr>
              <a:t> </a:t>
            </a:r>
            <a:r>
              <a:rPr sz="1100" i="1" spc="-15" dirty="0">
                <a:latin typeface="Times New Roman"/>
                <a:cs typeface="Times New Roman"/>
              </a:rPr>
              <a:t>Q</a:t>
            </a:r>
            <a:r>
              <a:rPr sz="975" i="1" spc="-22" baseline="-25641" dirty="0">
                <a:latin typeface="Times New Roman"/>
                <a:cs typeface="Times New Roman"/>
              </a:rPr>
              <a:t>e</a:t>
            </a:r>
            <a:endParaRPr sz="975" baseline="-25641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19952" y="5477432"/>
            <a:ext cx="288290" cy="200660"/>
          </a:xfrm>
          <a:prstGeom prst="rect">
            <a:avLst/>
          </a:prstGeom>
          <a:ln w="10476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23495" marR="17145" indent="32384">
              <a:lnSpc>
                <a:spcPts val="790"/>
              </a:lnSpc>
              <a:spcBef>
                <a:spcPts val="10"/>
              </a:spcBef>
            </a:pPr>
            <a:r>
              <a:rPr sz="650" dirty="0">
                <a:latin typeface="Times New Roman"/>
                <a:cs typeface="Times New Roman"/>
              </a:rPr>
              <a:t>Pitch  c</a:t>
            </a:r>
            <a:r>
              <a:rPr sz="650" spc="0" dirty="0">
                <a:latin typeface="Times New Roman"/>
                <a:cs typeface="Times New Roman"/>
              </a:rPr>
              <a:t>on</a:t>
            </a:r>
            <a:r>
              <a:rPr sz="650" spc="15" dirty="0">
                <a:latin typeface="Times New Roman"/>
                <a:cs typeface="Times New Roman"/>
              </a:rPr>
              <a:t>t</a:t>
            </a:r>
            <a:r>
              <a:rPr sz="650" spc="-15" dirty="0">
                <a:latin typeface="Times New Roman"/>
                <a:cs typeface="Times New Roman"/>
              </a:rPr>
              <a:t>r</a:t>
            </a:r>
            <a:r>
              <a:rPr sz="650" dirty="0">
                <a:latin typeface="Times New Roman"/>
                <a:cs typeface="Times New Roman"/>
              </a:rPr>
              <a:t>ol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212189" y="5603067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19" h="45085">
                <a:moveTo>
                  <a:pt x="45202" y="0"/>
                </a:moveTo>
                <a:lnTo>
                  <a:pt x="0" y="22592"/>
                </a:lnTo>
                <a:lnTo>
                  <a:pt x="45202" y="44976"/>
                </a:lnTo>
                <a:lnTo>
                  <a:pt x="41220" y="34007"/>
                </a:lnTo>
                <a:lnTo>
                  <a:pt x="39893" y="22540"/>
                </a:lnTo>
                <a:lnTo>
                  <a:pt x="41220" y="11048"/>
                </a:lnTo>
                <a:lnTo>
                  <a:pt x="45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45337" y="5526781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4">
                <a:moveTo>
                  <a:pt x="114301" y="0"/>
                </a:moveTo>
                <a:lnTo>
                  <a:pt x="0" y="0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11137" y="5504258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19" h="45085">
                <a:moveTo>
                  <a:pt x="45202" y="0"/>
                </a:moveTo>
                <a:lnTo>
                  <a:pt x="0" y="22523"/>
                </a:lnTo>
                <a:lnTo>
                  <a:pt x="45202" y="44976"/>
                </a:lnTo>
                <a:lnTo>
                  <a:pt x="41220" y="34007"/>
                </a:lnTo>
                <a:lnTo>
                  <a:pt x="39895" y="22523"/>
                </a:lnTo>
                <a:lnTo>
                  <a:pt x="41220" y="11048"/>
                </a:lnTo>
                <a:lnTo>
                  <a:pt x="45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331620" y="5703606"/>
            <a:ext cx="558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i="1" dirty="0">
                <a:latin typeface="Times New Roman"/>
                <a:cs typeface="Times New Roman"/>
              </a:rPr>
              <a:t>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70074" y="5612943"/>
            <a:ext cx="10731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dirty="0">
                <a:latin typeface="Times New Roman"/>
                <a:cs typeface="Times New Roman"/>
              </a:rPr>
              <a:t>P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233688" y="5410875"/>
            <a:ext cx="162560" cy="12636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975" u="sng" baseline="-3418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 </a:t>
            </a:r>
            <a:r>
              <a:rPr sz="975" u="sng" spc="-112" baseline="-3418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i="1" spc="0" dirty="0">
                <a:latin typeface="Times New Roman"/>
                <a:cs typeface="Times New Roman"/>
              </a:rPr>
              <a:t>t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255644" y="5314910"/>
            <a:ext cx="120014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-15" dirty="0">
                <a:latin typeface="Symbol"/>
                <a:cs typeface="Symbol"/>
              </a:rPr>
              <a:t>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853726" y="5201833"/>
            <a:ext cx="59690" cy="378460"/>
          </a:xfrm>
          <a:custGeom>
            <a:avLst/>
            <a:gdLst/>
            <a:ahLst/>
            <a:cxnLst/>
            <a:rect l="l" t="t" r="r" b="b"/>
            <a:pathLst>
              <a:path w="59690" h="378460">
                <a:moveTo>
                  <a:pt x="59638" y="377943"/>
                </a:moveTo>
                <a:lnTo>
                  <a:pt x="0" y="377943"/>
                </a:lnTo>
                <a:lnTo>
                  <a:pt x="1121" y="0"/>
                </a:lnTo>
              </a:path>
            </a:pathLst>
          </a:custGeom>
          <a:ln w="10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6604" y="515936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3006" y="49448"/>
                </a:moveTo>
                <a:lnTo>
                  <a:pt x="28172" y="49448"/>
                </a:lnTo>
                <a:lnTo>
                  <a:pt x="42554" y="51140"/>
                </a:lnTo>
                <a:lnTo>
                  <a:pt x="56344" y="56133"/>
                </a:lnTo>
                <a:lnTo>
                  <a:pt x="53006" y="49448"/>
                </a:lnTo>
                <a:close/>
              </a:path>
              <a:path w="56515" h="56514">
                <a:moveTo>
                  <a:pt x="28312" y="0"/>
                </a:moveTo>
                <a:lnTo>
                  <a:pt x="0" y="55994"/>
                </a:lnTo>
                <a:lnTo>
                  <a:pt x="13790" y="51063"/>
                </a:lnTo>
                <a:lnTo>
                  <a:pt x="28172" y="49448"/>
                </a:lnTo>
                <a:lnTo>
                  <a:pt x="53006" y="49448"/>
                </a:lnTo>
                <a:lnTo>
                  <a:pt x="28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4279800" y="2882410"/>
            <a:ext cx="2933065" cy="125857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700" spc="0" dirty="0">
                <a:latin typeface="Arial"/>
                <a:cs typeface="Arial"/>
              </a:rPr>
              <a:t>DFIG </a:t>
            </a:r>
            <a:r>
              <a:rPr sz="1700" spc="55" dirty="0">
                <a:latin typeface="Arial"/>
                <a:cs typeface="Arial"/>
              </a:rPr>
              <a:t>Rotor-side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Converter</a:t>
            </a:r>
            <a:endParaRPr sz="17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85"/>
              </a:spcBef>
            </a:pPr>
            <a:r>
              <a:rPr sz="1250" spc="25" dirty="0">
                <a:latin typeface="Arial"/>
                <a:cs typeface="Arial"/>
              </a:rPr>
              <a:t>Inner </a:t>
            </a:r>
            <a:r>
              <a:rPr sz="1250" spc="35" dirty="0">
                <a:latin typeface="Arial"/>
                <a:cs typeface="Arial"/>
              </a:rPr>
              <a:t>current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loop</a:t>
            </a:r>
            <a:endParaRPr sz="1250">
              <a:latin typeface="Arial"/>
              <a:cs typeface="Arial"/>
            </a:endParaRPr>
          </a:p>
          <a:p>
            <a:pPr marL="448309">
              <a:lnSpc>
                <a:spcPct val="100000"/>
              </a:lnSpc>
              <a:spcBef>
                <a:spcPts val="550"/>
              </a:spcBef>
            </a:pPr>
            <a:r>
              <a:rPr sz="1250" spc="30" dirty="0">
                <a:latin typeface="Arial"/>
                <a:cs typeface="Arial"/>
              </a:rPr>
              <a:t>Rotor </a:t>
            </a:r>
            <a:r>
              <a:rPr sz="1250" spc="50" dirty="0">
                <a:latin typeface="Arial"/>
                <a:cs typeface="Arial"/>
              </a:rPr>
              <a:t>dq-axis </a:t>
            </a:r>
            <a:r>
              <a:rPr sz="1250" spc="35" dirty="0">
                <a:latin typeface="Arial"/>
                <a:cs typeface="Arial"/>
              </a:rPr>
              <a:t>currents </a:t>
            </a:r>
            <a:r>
              <a:rPr sz="1600" i="1" spc="5" dirty="0">
                <a:latin typeface="Times New Roman"/>
                <a:cs typeface="Times New Roman"/>
              </a:rPr>
              <a:t>i</a:t>
            </a:r>
            <a:r>
              <a:rPr sz="1650" i="1" spc="7" baseline="-12626" dirty="0">
                <a:latin typeface="Times New Roman"/>
                <a:cs typeface="Times New Roman"/>
              </a:rPr>
              <a:t>rd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i</a:t>
            </a:r>
            <a:r>
              <a:rPr sz="1650" i="1" spc="7" baseline="-12626" dirty="0">
                <a:latin typeface="Times New Roman"/>
                <a:cs typeface="Times New Roman"/>
              </a:rPr>
              <a:t>rq</a:t>
            </a:r>
            <a:endParaRPr sz="1650" baseline="-12626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830"/>
              </a:spcBef>
            </a:pPr>
            <a:r>
              <a:rPr sz="1250" spc="50" dirty="0">
                <a:latin typeface="Arial"/>
                <a:cs typeface="Arial"/>
              </a:rPr>
              <a:t>Outer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loop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718319" y="4625816"/>
            <a:ext cx="3023333" cy="162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6237856" y="4748098"/>
            <a:ext cx="236854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5" dirty="0">
                <a:latin typeface="Times New Roman"/>
                <a:cs typeface="Times New Roman"/>
              </a:rPr>
              <a:t>D</a:t>
            </a:r>
            <a:r>
              <a:rPr sz="700" spc="20" dirty="0">
                <a:latin typeface="Times New Roman"/>
                <a:cs typeface="Times New Roman"/>
              </a:rPr>
              <a:t>F</a:t>
            </a:r>
            <a:r>
              <a:rPr sz="700" spc="-10" dirty="0">
                <a:latin typeface="Times New Roman"/>
                <a:cs typeface="Times New Roman"/>
              </a:rPr>
              <a:t>I</a:t>
            </a:r>
            <a:r>
              <a:rPr sz="700" spc="10" dirty="0">
                <a:latin typeface="Times New Roman"/>
                <a:cs typeface="Times New Roman"/>
              </a:rPr>
              <a:t>G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376916" y="4714844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06" y="0"/>
                </a:lnTo>
              </a:path>
            </a:pathLst>
          </a:custGeom>
          <a:ln w="9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76916" y="4934004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06" y="0"/>
                </a:lnTo>
              </a:path>
            </a:pathLst>
          </a:custGeom>
          <a:ln w="9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01039" y="4810702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>
                <a:moveTo>
                  <a:pt x="0" y="0"/>
                </a:moveTo>
                <a:lnTo>
                  <a:pt x="80281" y="0"/>
                </a:lnTo>
              </a:path>
            </a:pathLst>
          </a:custGeom>
          <a:ln w="9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01039" y="4838146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>
                <a:moveTo>
                  <a:pt x="0" y="0"/>
                </a:moveTo>
                <a:lnTo>
                  <a:pt x="80281" y="0"/>
                </a:lnTo>
              </a:path>
            </a:pathLst>
          </a:custGeom>
          <a:ln w="9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543015" y="4714844"/>
            <a:ext cx="635" cy="95885"/>
          </a:xfrm>
          <a:custGeom>
            <a:avLst/>
            <a:gdLst/>
            <a:ahLst/>
            <a:cxnLst/>
            <a:rect l="l" t="t" r="r" b="b"/>
            <a:pathLst>
              <a:path w="635" h="95885">
                <a:moveTo>
                  <a:pt x="0" y="0"/>
                </a:moveTo>
                <a:lnTo>
                  <a:pt x="64" y="95858"/>
                </a:lnTo>
              </a:path>
            </a:pathLst>
          </a:custGeom>
          <a:ln w="96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543015" y="4840271"/>
            <a:ext cx="0" cy="86995"/>
          </a:xfrm>
          <a:custGeom>
            <a:avLst/>
            <a:gdLst/>
            <a:ahLst/>
            <a:cxnLst/>
            <a:rect l="l" t="t" r="r" b="b"/>
            <a:pathLst>
              <a:path h="86995">
                <a:moveTo>
                  <a:pt x="0" y="0"/>
                </a:moveTo>
                <a:lnTo>
                  <a:pt x="0" y="86388"/>
                </a:lnTo>
              </a:path>
            </a:pathLst>
          </a:custGeom>
          <a:ln w="96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7538323" y="4921583"/>
            <a:ext cx="192405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25" dirty="0">
                <a:latin typeface="Times New Roman"/>
                <a:cs typeface="Times New Roman"/>
              </a:rPr>
              <a:t>r</a:t>
            </a:r>
            <a:r>
              <a:rPr sz="700" spc="-10" dirty="0">
                <a:latin typeface="Times New Roman"/>
                <a:cs typeface="Times New Roman"/>
              </a:rPr>
              <a:t>i</a:t>
            </a:r>
            <a:r>
              <a:rPr sz="700" spc="5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4772447" y="4505359"/>
            <a:ext cx="198120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5" dirty="0">
                <a:latin typeface="Times New Roman"/>
                <a:cs typeface="Times New Roman"/>
              </a:rPr>
              <a:t>R</a:t>
            </a:r>
            <a:r>
              <a:rPr sz="700" spc="20" dirty="0">
                <a:latin typeface="Times New Roman"/>
                <a:cs typeface="Times New Roman"/>
              </a:rPr>
              <a:t>S</a:t>
            </a:r>
            <a:r>
              <a:rPr sz="700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4371362" y="4569329"/>
            <a:ext cx="323850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dirty="0">
                <a:latin typeface="Times New Roman"/>
                <a:cs typeface="Times New Roman"/>
              </a:rPr>
              <a:t>DC-link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4485784" y="4899469"/>
            <a:ext cx="17272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25" i="1" spc="-7" baseline="14492" dirty="0">
                <a:latin typeface="Times New Roman"/>
                <a:cs typeface="Times New Roman"/>
              </a:rPr>
              <a:t>v</a:t>
            </a:r>
            <a:r>
              <a:rPr sz="650" i="1" spc="10" dirty="0">
                <a:latin typeface="Times New Roman"/>
                <a:cs typeface="Times New Roman"/>
              </a:rPr>
              <a:t>dc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7090112" y="5111270"/>
            <a:ext cx="25400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aseline="-27777" dirty="0">
                <a:latin typeface="Times New Roman"/>
                <a:cs typeface="Times New Roman"/>
              </a:rPr>
              <a:t>dq</a:t>
            </a:r>
            <a:r>
              <a:rPr sz="900" spc="187" baseline="-27777" dirty="0">
                <a:latin typeface="Times New Roman"/>
                <a:cs typeface="Times New Roman"/>
              </a:rPr>
              <a:t> </a:t>
            </a:r>
            <a:r>
              <a:rPr sz="600" dirty="0">
                <a:latin typeface="Times New Roman"/>
                <a:cs typeface="Times New Roman"/>
              </a:rPr>
              <a:t>abc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599025" y="5320767"/>
            <a:ext cx="37338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Stator</a:t>
            </a:r>
            <a:r>
              <a:rPr sz="600" spc="-50" dirty="0">
                <a:latin typeface="Times New Roman"/>
                <a:cs typeface="Times New Roman"/>
              </a:rPr>
              <a:t> </a:t>
            </a:r>
            <a:r>
              <a:rPr sz="600" spc="0" dirty="0">
                <a:latin typeface="Times New Roman"/>
                <a:cs typeface="Times New Roman"/>
              </a:rPr>
              <a:t>Flux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001464" y="5028336"/>
            <a:ext cx="15621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dirty="0">
                <a:latin typeface="Times New Roman"/>
                <a:cs typeface="Times New Roman"/>
              </a:rPr>
              <a:t>sabc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6947040" y="4944560"/>
            <a:ext cx="8064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0" dirty="0"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305365" y="5028286"/>
            <a:ext cx="15621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dirty="0">
                <a:latin typeface="Times New Roman"/>
                <a:cs typeface="Times New Roman"/>
              </a:rPr>
              <a:t>sa</a:t>
            </a:r>
            <a:r>
              <a:rPr sz="550" i="1" spc="0" dirty="0">
                <a:latin typeface="Times New Roman"/>
                <a:cs typeface="Times New Roman"/>
              </a:rPr>
              <a:t>bc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7272734" y="4944585"/>
            <a:ext cx="5969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91046" y="5154653"/>
            <a:ext cx="81280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-35" dirty="0">
                <a:latin typeface="Symbol"/>
                <a:cs typeface="Symbol"/>
              </a:rPr>
              <a:t></a:t>
            </a:r>
            <a:endParaRPr sz="900">
              <a:latin typeface="Symbol"/>
              <a:cs typeface="Symbo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940936" y="5341894"/>
            <a:ext cx="25082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aseline="-32407" dirty="0">
                <a:latin typeface="Times New Roman"/>
                <a:cs typeface="Times New Roman"/>
              </a:rPr>
              <a:t>dq</a:t>
            </a:r>
            <a:r>
              <a:rPr sz="900" spc="150" baseline="-32407" dirty="0">
                <a:latin typeface="Times New Roman"/>
                <a:cs typeface="Times New Roman"/>
              </a:rPr>
              <a:t> </a:t>
            </a:r>
            <a:r>
              <a:rPr sz="600" dirty="0">
                <a:latin typeface="Times New Roman"/>
                <a:cs typeface="Times New Roman"/>
              </a:rPr>
              <a:t>abc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63792" y="4633575"/>
            <a:ext cx="3321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i="1" spc="-15" baseline="15432" dirty="0">
                <a:latin typeface="Times New Roman"/>
                <a:cs typeface="Times New Roman"/>
              </a:rPr>
              <a:t>L</a:t>
            </a:r>
            <a:r>
              <a:rPr sz="550" i="1" spc="-10" dirty="0">
                <a:latin typeface="Times New Roman"/>
                <a:cs typeface="Times New Roman"/>
              </a:rPr>
              <a:t>rf</a:t>
            </a:r>
            <a:r>
              <a:rPr sz="550" i="1" spc="75" dirty="0">
                <a:latin typeface="Times New Roman"/>
                <a:cs typeface="Times New Roman"/>
              </a:rPr>
              <a:t> </a:t>
            </a:r>
            <a:r>
              <a:rPr sz="1350" i="1" spc="-15" baseline="15432" dirty="0">
                <a:latin typeface="Times New Roman"/>
                <a:cs typeface="Times New Roman"/>
              </a:rPr>
              <a:t>R</a:t>
            </a:r>
            <a:r>
              <a:rPr sz="825" i="1" spc="-15" baseline="5050" dirty="0">
                <a:latin typeface="Times New Roman"/>
                <a:cs typeface="Times New Roman"/>
              </a:rPr>
              <a:t>rf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451840" y="5497438"/>
            <a:ext cx="1289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75" i="1" spc="44" baseline="-26143" dirty="0">
                <a:latin typeface="Times New Roman"/>
                <a:cs typeface="Times New Roman"/>
              </a:rPr>
              <a:t>P</a:t>
            </a:r>
            <a:r>
              <a:rPr sz="500" dirty="0">
                <a:latin typeface="Times New Roman"/>
                <a:cs typeface="Times New Roman"/>
              </a:rPr>
              <a:t>*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70349" y="5597957"/>
            <a:ext cx="186055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75" dirty="0">
                <a:latin typeface="Times New Roman"/>
                <a:cs typeface="Times New Roman"/>
              </a:rPr>
              <a:t> </a:t>
            </a:r>
            <a:r>
              <a:rPr sz="500" i="1" dirty="0"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013042" y="5662972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810018" y="5463700"/>
            <a:ext cx="9779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25" i="1" spc="30" baseline="-26315" dirty="0">
                <a:latin typeface="Times New Roman"/>
                <a:cs typeface="Times New Roman"/>
              </a:rPr>
              <a:t>i</a:t>
            </a:r>
            <a:r>
              <a:rPr sz="550" dirty="0">
                <a:latin typeface="Times New Roman"/>
                <a:cs typeface="Times New Roman"/>
              </a:rPr>
              <a:t>*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739750" y="5591691"/>
            <a:ext cx="187960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35" dirty="0">
                <a:latin typeface="Times New Roman"/>
                <a:cs typeface="Times New Roman"/>
              </a:rPr>
              <a:t> </a:t>
            </a:r>
            <a:r>
              <a:rPr sz="825" i="1" spc="-15" baseline="10101" dirty="0">
                <a:latin typeface="Times New Roman"/>
                <a:cs typeface="Times New Roman"/>
              </a:rPr>
              <a:t>rq</a:t>
            </a:r>
            <a:endParaRPr sz="825" baseline="10101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611355" y="5523459"/>
            <a:ext cx="8636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spc="-25" dirty="0">
                <a:latin typeface="Times New Roman"/>
                <a:cs typeface="Times New Roman"/>
              </a:rPr>
              <a:t>r</a:t>
            </a:r>
            <a:r>
              <a:rPr sz="550" i="1" dirty="0">
                <a:latin typeface="Times New Roman"/>
                <a:cs typeface="Times New Roman"/>
              </a:rPr>
              <a:t>q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579676" y="5439635"/>
            <a:ext cx="5969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5608866" y="5573714"/>
            <a:ext cx="56515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5364610" y="5661876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5151378" y="5703012"/>
            <a:ext cx="8636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spc="-25" dirty="0">
                <a:latin typeface="Times New Roman"/>
                <a:cs typeface="Times New Roman"/>
              </a:rPr>
              <a:t>r</a:t>
            </a:r>
            <a:r>
              <a:rPr sz="550" i="1" dirty="0">
                <a:latin typeface="Times New Roman"/>
                <a:cs typeface="Times New Roman"/>
              </a:rPr>
              <a:t>q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097968" y="5619196"/>
            <a:ext cx="80645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i="1" spc="0" dirty="0"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4448295" y="5127344"/>
            <a:ext cx="517525" cy="3886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25730" algn="ctr">
              <a:lnSpc>
                <a:spcPct val="100000"/>
              </a:lnSpc>
              <a:spcBef>
                <a:spcPts val="120"/>
              </a:spcBef>
            </a:pPr>
            <a:r>
              <a:rPr sz="700" dirty="0">
                <a:latin typeface="Times New Roman"/>
                <a:cs typeface="Times New Roman"/>
              </a:rPr>
              <a:t>6-channel</a:t>
            </a:r>
            <a:endParaRPr sz="700">
              <a:latin typeface="Times New Roman"/>
              <a:cs typeface="Times New Roman"/>
            </a:endParaRPr>
          </a:p>
          <a:p>
            <a:pPr marR="128905" algn="ctr">
              <a:lnSpc>
                <a:spcPct val="100000"/>
              </a:lnSpc>
              <a:spcBef>
                <a:spcPts val="15"/>
              </a:spcBef>
            </a:pPr>
            <a:r>
              <a:rPr sz="700" spc="-5" dirty="0">
                <a:latin typeface="Times New Roman"/>
                <a:cs typeface="Times New Roman"/>
              </a:rPr>
              <a:t>signal</a:t>
            </a:r>
            <a:endParaRPr sz="700">
              <a:latin typeface="Times New Roman"/>
              <a:cs typeface="Times New Roman"/>
            </a:endParaRPr>
          </a:p>
          <a:p>
            <a:pPr marL="319405">
              <a:lnSpc>
                <a:spcPct val="100000"/>
              </a:lnSpc>
              <a:spcBef>
                <a:spcPts val="420"/>
              </a:spcBef>
            </a:pPr>
            <a:r>
              <a:rPr sz="600" spc="0" dirty="0">
                <a:latin typeface="Times New Roman"/>
                <a:cs typeface="Times New Roman"/>
              </a:rPr>
              <a:t>P</a:t>
            </a:r>
            <a:r>
              <a:rPr sz="600" spc="-5" dirty="0">
                <a:latin typeface="Times New Roman"/>
                <a:cs typeface="Times New Roman"/>
              </a:rPr>
              <a:t>W</a:t>
            </a:r>
            <a:r>
              <a:rPr sz="600" spc="0" dirty="0">
                <a:latin typeface="Times New Roman"/>
                <a:cs typeface="Times New Roman"/>
              </a:rPr>
              <a:t>M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6012720" y="6120039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364224" y="6118943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556491" y="6242049"/>
            <a:ext cx="50165" cy="90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" i="1" spc="5" dirty="0">
                <a:latin typeface="Times New Roman"/>
                <a:cs typeface="Times New Roman"/>
              </a:rPr>
              <a:t>e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6365070" y="6178188"/>
            <a:ext cx="25019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50" dirty="0">
                <a:latin typeface="Times New Roman"/>
                <a:cs typeface="Times New Roman"/>
              </a:rPr>
              <a:t> </a:t>
            </a:r>
            <a:r>
              <a:rPr sz="750" i="1" spc="0" dirty="0">
                <a:latin typeface="Times New Roman"/>
                <a:cs typeface="Times New Roman"/>
              </a:rPr>
              <a:t>Q</a:t>
            </a:r>
            <a:r>
              <a:rPr sz="600" spc="0" baseline="48611" dirty="0">
                <a:latin typeface="Times New Roman"/>
                <a:cs typeface="Times New Roman"/>
              </a:rPr>
              <a:t>*</a:t>
            </a:r>
            <a:endParaRPr sz="600" baseline="48611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6216089" y="5696243"/>
            <a:ext cx="113664" cy="501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9215">
              <a:lnSpc>
                <a:spcPts val="695"/>
              </a:lnSpc>
              <a:spcBef>
                <a:spcPts val="120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  <a:p>
            <a:pPr marL="13335">
              <a:lnSpc>
                <a:spcPts val="815"/>
              </a:lnSpc>
            </a:pPr>
            <a:r>
              <a:rPr sz="800" i="1" spc="-65" dirty="0">
                <a:latin typeface="Times New Roman"/>
                <a:cs typeface="Times New Roman"/>
              </a:rPr>
              <a:t>P</a:t>
            </a:r>
            <a:r>
              <a:rPr sz="675" i="1" spc="-97" baseline="-24691" dirty="0">
                <a:latin typeface="Times New Roman"/>
                <a:cs typeface="Times New Roman"/>
              </a:rPr>
              <a:t>e</a:t>
            </a:r>
            <a:endParaRPr sz="675" baseline="-24691">
              <a:latin typeface="Times New Roman"/>
              <a:cs typeface="Times New Roman"/>
            </a:endParaRPr>
          </a:p>
          <a:p>
            <a:pPr marL="12700">
              <a:lnSpc>
                <a:spcPts val="780"/>
              </a:lnSpc>
              <a:spcBef>
                <a:spcPts val="650"/>
              </a:spcBef>
            </a:pPr>
            <a:r>
              <a:rPr sz="700" i="1" spc="-5" dirty="0">
                <a:latin typeface="Times New Roman"/>
                <a:cs typeface="Times New Roman"/>
              </a:rPr>
              <a:t>Q</a:t>
            </a:r>
            <a:r>
              <a:rPr sz="600" i="1" baseline="-27777" dirty="0">
                <a:latin typeface="Times New Roman"/>
                <a:cs typeface="Times New Roman"/>
              </a:rPr>
              <a:t>e</a:t>
            </a:r>
            <a:endParaRPr sz="600" baseline="-27777">
              <a:latin typeface="Times New Roman"/>
              <a:cs typeface="Times New Roman"/>
            </a:endParaRPr>
          </a:p>
          <a:p>
            <a:pPr marL="67310">
              <a:lnSpc>
                <a:spcPts val="780"/>
              </a:lnSpc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5848631" y="6081569"/>
            <a:ext cx="8636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spc="-25" dirty="0">
                <a:latin typeface="Times New Roman"/>
                <a:cs typeface="Times New Roman"/>
              </a:rPr>
              <a:t>r</a:t>
            </a:r>
            <a:r>
              <a:rPr sz="550" i="1" dirty="0"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5564144" y="5928029"/>
            <a:ext cx="11811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25" i="1" spc="-30" baseline="14619" dirty="0">
                <a:latin typeface="Times New Roman"/>
                <a:cs typeface="Times New Roman"/>
              </a:rPr>
              <a:t>i</a:t>
            </a:r>
            <a:r>
              <a:rPr sz="550" i="1" spc="-25" dirty="0">
                <a:latin typeface="Times New Roman"/>
                <a:cs typeface="Times New Roman"/>
              </a:rPr>
              <a:t>r</a:t>
            </a:r>
            <a:r>
              <a:rPr sz="550" i="1" spc="0" dirty="0"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5606678" y="6006150"/>
            <a:ext cx="30861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b="1" spc="0" baseline="7936" dirty="0">
                <a:latin typeface="Times New Roman"/>
                <a:cs typeface="Times New Roman"/>
              </a:rPr>
              <a:t>- </a:t>
            </a: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5" dirty="0">
                <a:latin typeface="Times New Roman"/>
                <a:cs typeface="Times New Roman"/>
              </a:rPr>
              <a:t> </a:t>
            </a:r>
            <a:r>
              <a:rPr sz="1425" i="1" spc="7" baseline="2923" dirty="0">
                <a:latin typeface="Times New Roman"/>
                <a:cs typeface="Times New Roman"/>
              </a:rPr>
              <a:t>i</a:t>
            </a:r>
            <a:r>
              <a:rPr sz="825" spc="7" baseline="50505" dirty="0">
                <a:latin typeface="Times New Roman"/>
                <a:cs typeface="Times New Roman"/>
              </a:rPr>
              <a:t>*</a:t>
            </a:r>
            <a:endParaRPr sz="825" baseline="50505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098007" y="6052796"/>
            <a:ext cx="13970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25" i="1" spc="-7" baseline="14619" dirty="0">
                <a:latin typeface="Times New Roman"/>
                <a:cs typeface="Times New Roman"/>
              </a:rPr>
              <a:t>v</a:t>
            </a:r>
            <a:r>
              <a:rPr sz="550" i="1" spc="-25" dirty="0">
                <a:latin typeface="Times New Roman"/>
                <a:cs typeface="Times New Roman"/>
              </a:rPr>
              <a:t>r</a:t>
            </a:r>
            <a:r>
              <a:rPr sz="550" i="1" spc="0" dirty="0"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5065889" y="5840191"/>
            <a:ext cx="10287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Times New Roman"/>
                <a:cs typeface="Times New Roman"/>
              </a:rPr>
              <a:t>dq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929211" y="5894627"/>
            <a:ext cx="1320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" dirty="0">
                <a:latin typeface="Times New Roman"/>
                <a:cs typeface="Times New Roman"/>
              </a:rPr>
              <a:t>a</a:t>
            </a:r>
            <a:r>
              <a:rPr sz="600" dirty="0">
                <a:latin typeface="Times New Roman"/>
                <a:cs typeface="Times New Roman"/>
              </a:rPr>
              <a:t>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376015" y="5235296"/>
            <a:ext cx="128905" cy="19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525"/>
              </a:lnSpc>
              <a:spcBef>
                <a:spcPts val="100"/>
              </a:spcBef>
            </a:pPr>
            <a:r>
              <a:rPr sz="500" i="1" spc="-10" dirty="0">
                <a:latin typeface="Times New Roman"/>
                <a:cs typeface="Times New Roman"/>
              </a:rPr>
              <a:t>r</a:t>
            </a: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ts val="765"/>
              </a:lnSpc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6365199" y="5361177"/>
            <a:ext cx="61150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b="1" spc="7" baseline="-15873" dirty="0">
                <a:latin typeface="Times New Roman"/>
                <a:cs typeface="Times New Roman"/>
              </a:rPr>
              <a:t>+ </a:t>
            </a:r>
            <a:r>
              <a:rPr sz="1500" i="1" spc="-37" baseline="-5555" dirty="0">
                <a:latin typeface="Symbol"/>
                <a:cs typeface="Symbol"/>
              </a:rPr>
              <a:t></a:t>
            </a:r>
            <a:r>
              <a:rPr sz="1500" i="1" spc="-195" baseline="-5555" dirty="0">
                <a:latin typeface="Times New Roman"/>
                <a:cs typeface="Times New Roman"/>
              </a:rPr>
              <a:t> </a:t>
            </a:r>
            <a:r>
              <a:rPr sz="825" i="1" baseline="-35353" dirty="0">
                <a:latin typeface="Times New Roman"/>
                <a:cs typeface="Times New Roman"/>
              </a:rPr>
              <a:t>s </a:t>
            </a:r>
            <a:r>
              <a:rPr sz="600" dirty="0">
                <a:latin typeface="Times New Roman"/>
                <a:cs typeface="Times New Roman"/>
              </a:rPr>
              <a:t>Calculation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017090" y="5469486"/>
            <a:ext cx="12890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-35" dirty="0">
                <a:latin typeface="Symbol"/>
                <a:cs typeface="Symbol"/>
              </a:rPr>
              <a:t></a:t>
            </a:r>
            <a:r>
              <a:rPr sz="825" i="1" baseline="-25252" dirty="0">
                <a:latin typeface="Times New Roman"/>
                <a:cs typeface="Times New Roman"/>
              </a:rPr>
              <a:t>t</a:t>
            </a:r>
            <a:endParaRPr sz="825" baseline="-25252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597415" y="5562360"/>
            <a:ext cx="383540" cy="50863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65"/>
              </a:spcBef>
            </a:pPr>
            <a:r>
              <a:rPr sz="600" dirty="0">
                <a:latin typeface="Times New Roman"/>
                <a:cs typeface="Times New Roman"/>
              </a:rPr>
              <a:t>MPPT</a:t>
            </a:r>
            <a:endParaRPr sz="600">
              <a:latin typeface="Times New Roman"/>
              <a:cs typeface="Times New Roman"/>
            </a:endParaRPr>
          </a:p>
          <a:p>
            <a:pPr marL="166370">
              <a:lnSpc>
                <a:spcPct val="100000"/>
              </a:lnSpc>
              <a:spcBef>
                <a:spcPts val="265"/>
              </a:spcBef>
            </a:pPr>
            <a:r>
              <a:rPr sz="600" spc="-5" dirty="0">
                <a:latin typeface="Times New Roman"/>
                <a:cs typeface="Times New Roman"/>
              </a:rPr>
              <a:t>Rated</a:t>
            </a:r>
            <a:endParaRPr sz="6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380"/>
              </a:spcBef>
            </a:pPr>
            <a:r>
              <a:rPr sz="600" spc="0" dirty="0">
                <a:latin typeface="Times New Roman"/>
                <a:cs typeface="Times New Roman"/>
              </a:rPr>
              <a:t>Power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600" dirty="0">
                <a:latin typeface="Times New Roman"/>
                <a:cs typeface="Times New Roman"/>
              </a:rPr>
              <a:t>Calculation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4652372" y="5707413"/>
            <a:ext cx="167005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i="1" dirty="0">
                <a:latin typeface="Times New Roman"/>
                <a:cs typeface="Times New Roman"/>
              </a:rPr>
              <a:t>rabc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4596753" y="5560752"/>
            <a:ext cx="122555" cy="181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15" baseline="-25000" dirty="0">
                <a:latin typeface="Times New Roman"/>
                <a:cs typeface="Times New Roman"/>
              </a:rPr>
              <a:t>v</a:t>
            </a:r>
            <a:r>
              <a:rPr sz="600" dirty="0">
                <a:latin typeface="Times New Roman"/>
                <a:cs typeface="Times New Roman"/>
              </a:rPr>
              <a:t>*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604424" y="5226561"/>
            <a:ext cx="152400" cy="1073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i="1" spc="25" dirty="0">
                <a:latin typeface="Times New Roman"/>
                <a:cs typeface="Times New Roman"/>
              </a:rPr>
              <a:t>r</a:t>
            </a:r>
            <a:r>
              <a:rPr sz="500" i="1" spc="10" dirty="0">
                <a:latin typeface="Times New Roman"/>
                <a:cs typeface="Times New Roman"/>
              </a:rPr>
              <a:t>abc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5574165" y="5143098"/>
            <a:ext cx="5905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i="1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8039050" y="2882410"/>
            <a:ext cx="2871470" cy="125857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700" spc="0" dirty="0">
                <a:latin typeface="Arial"/>
                <a:cs typeface="Arial"/>
              </a:rPr>
              <a:t>DFIG </a:t>
            </a:r>
            <a:r>
              <a:rPr sz="1700" spc="55" dirty="0">
                <a:latin typeface="Arial"/>
                <a:cs typeface="Arial"/>
              </a:rPr>
              <a:t>Grid-side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Converter</a:t>
            </a:r>
            <a:endParaRPr sz="17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85"/>
              </a:spcBef>
            </a:pPr>
            <a:r>
              <a:rPr sz="1250" spc="25" dirty="0">
                <a:latin typeface="Arial"/>
                <a:cs typeface="Arial"/>
              </a:rPr>
              <a:t>Inner </a:t>
            </a:r>
            <a:r>
              <a:rPr sz="1250" spc="35" dirty="0">
                <a:latin typeface="Arial"/>
                <a:cs typeface="Arial"/>
              </a:rPr>
              <a:t>current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loop</a:t>
            </a:r>
            <a:endParaRPr sz="1250">
              <a:latin typeface="Arial"/>
              <a:cs typeface="Arial"/>
            </a:endParaRPr>
          </a:p>
          <a:p>
            <a:pPr marL="448309">
              <a:lnSpc>
                <a:spcPct val="100000"/>
              </a:lnSpc>
              <a:spcBef>
                <a:spcPts val="550"/>
              </a:spcBef>
            </a:pPr>
            <a:r>
              <a:rPr sz="1250" spc="30" dirty="0">
                <a:latin typeface="Arial"/>
                <a:cs typeface="Arial"/>
              </a:rPr>
              <a:t>Grid </a:t>
            </a:r>
            <a:r>
              <a:rPr sz="1250" spc="50" dirty="0">
                <a:latin typeface="Arial"/>
                <a:cs typeface="Arial"/>
              </a:rPr>
              <a:t>dq-axis </a:t>
            </a:r>
            <a:r>
              <a:rPr sz="1250" spc="35" dirty="0">
                <a:latin typeface="Arial"/>
                <a:cs typeface="Arial"/>
              </a:rPr>
              <a:t>currents </a:t>
            </a:r>
            <a:r>
              <a:rPr sz="1600" i="1" spc="10" dirty="0">
                <a:latin typeface="Times New Roman"/>
                <a:cs typeface="Times New Roman"/>
              </a:rPr>
              <a:t>i</a:t>
            </a:r>
            <a:r>
              <a:rPr sz="1650" i="1" spc="15" baseline="-12626" dirty="0">
                <a:latin typeface="Times New Roman"/>
                <a:cs typeface="Times New Roman"/>
              </a:rPr>
              <a:t>gd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600" i="1" spc="10" dirty="0">
                <a:latin typeface="Times New Roman"/>
                <a:cs typeface="Times New Roman"/>
              </a:rPr>
              <a:t>i</a:t>
            </a:r>
            <a:r>
              <a:rPr sz="1650" i="1" spc="15" baseline="-12626" dirty="0">
                <a:latin typeface="Times New Roman"/>
                <a:cs typeface="Times New Roman"/>
              </a:rPr>
              <a:t>gq</a:t>
            </a:r>
            <a:endParaRPr sz="1650" baseline="-12626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830"/>
              </a:spcBef>
            </a:pPr>
            <a:r>
              <a:rPr sz="1250" spc="50" dirty="0">
                <a:latin typeface="Arial"/>
                <a:cs typeface="Arial"/>
              </a:rPr>
              <a:t>Outer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loop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472334" y="4641297"/>
            <a:ext cx="3031226" cy="1610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130039" y="4715390"/>
            <a:ext cx="339090" cy="0"/>
          </a:xfrm>
          <a:custGeom>
            <a:avLst/>
            <a:gdLst/>
            <a:ahLst/>
            <a:cxnLst/>
            <a:rect l="l" t="t" r="r" b="b"/>
            <a:pathLst>
              <a:path w="339090">
                <a:moveTo>
                  <a:pt x="0" y="0"/>
                </a:moveTo>
                <a:lnTo>
                  <a:pt x="338488" y="0"/>
                </a:lnTo>
              </a:path>
            </a:pathLst>
          </a:custGeom>
          <a:ln w="9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130039" y="4935096"/>
            <a:ext cx="339090" cy="0"/>
          </a:xfrm>
          <a:custGeom>
            <a:avLst/>
            <a:gdLst/>
            <a:ahLst/>
            <a:cxnLst/>
            <a:rect l="l" t="t" r="r" b="b"/>
            <a:pathLst>
              <a:path w="339090">
                <a:moveTo>
                  <a:pt x="0" y="0"/>
                </a:moveTo>
                <a:lnTo>
                  <a:pt x="338488" y="0"/>
                </a:lnTo>
              </a:path>
            </a:pathLst>
          </a:custGeom>
          <a:ln w="9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254487" y="4811487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>
                <a:moveTo>
                  <a:pt x="0" y="0"/>
                </a:moveTo>
                <a:lnTo>
                  <a:pt x="80491" y="0"/>
                </a:lnTo>
              </a:path>
            </a:pathLst>
          </a:custGeom>
          <a:ln w="9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254487" y="4838999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>
                <a:moveTo>
                  <a:pt x="0" y="0"/>
                </a:moveTo>
                <a:lnTo>
                  <a:pt x="80491" y="0"/>
                </a:lnTo>
              </a:path>
            </a:pathLst>
          </a:custGeom>
          <a:ln w="9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296572" y="4715390"/>
            <a:ext cx="635" cy="96520"/>
          </a:xfrm>
          <a:custGeom>
            <a:avLst/>
            <a:gdLst/>
            <a:ahLst/>
            <a:cxnLst/>
            <a:rect l="l" t="t" r="r" b="b"/>
            <a:pathLst>
              <a:path w="634" h="96520">
                <a:moveTo>
                  <a:pt x="0" y="0"/>
                </a:moveTo>
                <a:lnTo>
                  <a:pt x="64" y="96097"/>
                </a:lnTo>
              </a:path>
            </a:pathLst>
          </a:custGeom>
          <a:ln w="96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96572" y="4841130"/>
            <a:ext cx="0" cy="86995"/>
          </a:xfrm>
          <a:custGeom>
            <a:avLst/>
            <a:gdLst/>
            <a:ahLst/>
            <a:cxnLst/>
            <a:rect l="l" t="t" r="r" b="b"/>
            <a:pathLst>
              <a:path h="86995">
                <a:moveTo>
                  <a:pt x="0" y="0"/>
                </a:moveTo>
                <a:lnTo>
                  <a:pt x="0" y="86603"/>
                </a:lnTo>
              </a:path>
            </a:pathLst>
          </a:custGeom>
          <a:ln w="96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11299735" y="4922668"/>
            <a:ext cx="19304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25" dirty="0">
                <a:latin typeface="Times New Roman"/>
                <a:cs typeface="Times New Roman"/>
              </a:rPr>
              <a:t>r</a:t>
            </a:r>
            <a:r>
              <a:rPr sz="700" spc="-10" dirty="0">
                <a:latin typeface="Times New Roman"/>
                <a:cs typeface="Times New Roman"/>
              </a:rPr>
              <a:t>i</a:t>
            </a:r>
            <a:r>
              <a:rPr sz="700" spc="5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8524054" y="4505407"/>
            <a:ext cx="20320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15" dirty="0">
                <a:latin typeface="Times New Roman"/>
                <a:cs typeface="Times New Roman"/>
              </a:rPr>
              <a:t>G</a:t>
            </a:r>
            <a:r>
              <a:rPr sz="700" spc="20" dirty="0">
                <a:latin typeface="Times New Roman"/>
                <a:cs typeface="Times New Roman"/>
              </a:rPr>
              <a:t>S</a:t>
            </a:r>
            <a:r>
              <a:rPr sz="700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8124504" y="4569536"/>
            <a:ext cx="32448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0" dirty="0">
                <a:latin typeface="Times New Roman"/>
                <a:cs typeface="Times New Roman"/>
              </a:rPr>
              <a:t>D</a:t>
            </a:r>
            <a:r>
              <a:rPr sz="700" spc="-5" dirty="0">
                <a:latin typeface="Times New Roman"/>
                <a:cs typeface="Times New Roman"/>
              </a:rPr>
              <a:t>C</a:t>
            </a:r>
            <a:r>
              <a:rPr sz="700" dirty="0">
                <a:latin typeface="Times New Roman"/>
                <a:cs typeface="Times New Roman"/>
              </a:rPr>
              <a:t>-</a:t>
            </a:r>
            <a:r>
              <a:rPr sz="700" spc="-10" dirty="0">
                <a:latin typeface="Times New Roman"/>
                <a:cs typeface="Times New Roman"/>
              </a:rPr>
              <a:t>li</a:t>
            </a:r>
            <a:r>
              <a:rPr sz="700" spc="20" dirty="0">
                <a:latin typeface="Times New Roman"/>
                <a:cs typeface="Times New Roman"/>
              </a:rPr>
              <a:t>n</a:t>
            </a:r>
            <a:r>
              <a:rPr sz="700" spc="5" dirty="0">
                <a:latin typeface="Times New Roman"/>
                <a:cs typeface="Times New Roman"/>
              </a:rPr>
              <a:t>k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8239224" y="4900494"/>
            <a:ext cx="17335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25" i="1" spc="-7" baseline="14492" dirty="0">
                <a:latin typeface="Times New Roman"/>
                <a:cs typeface="Times New Roman"/>
              </a:rPr>
              <a:t>v</a:t>
            </a:r>
            <a:r>
              <a:rPr sz="650" i="1" spc="10" dirty="0">
                <a:latin typeface="Times New Roman"/>
                <a:cs typeface="Times New Roman"/>
              </a:rPr>
              <a:t>dc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10850354" y="5517559"/>
            <a:ext cx="2546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0" baseline="-27777" dirty="0">
                <a:latin typeface="Times New Roman"/>
                <a:cs typeface="Times New Roman"/>
              </a:rPr>
              <a:t>dq</a:t>
            </a:r>
            <a:r>
              <a:rPr sz="900" spc="187" baseline="-27777" dirty="0">
                <a:latin typeface="Times New Roman"/>
                <a:cs typeface="Times New Roman"/>
              </a:rPr>
              <a:t> </a:t>
            </a:r>
            <a:r>
              <a:rPr sz="600" dirty="0">
                <a:latin typeface="Times New Roman"/>
                <a:cs typeface="Times New Roman"/>
              </a:rPr>
              <a:t>abc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10473056" y="4909909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59319" y="0"/>
                </a:moveTo>
                <a:lnTo>
                  <a:pt x="0" y="0"/>
                </a:lnTo>
              </a:path>
            </a:pathLst>
          </a:custGeom>
          <a:ln w="9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502619" y="4909909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66583"/>
                </a:moveTo>
                <a:lnTo>
                  <a:pt x="0" y="0"/>
                </a:lnTo>
              </a:path>
            </a:pathLst>
          </a:custGeom>
          <a:ln w="96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10356370" y="5863390"/>
            <a:ext cx="384175" cy="2114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600" spc="0" dirty="0">
                <a:latin typeface="Times New Roman"/>
                <a:cs typeface="Times New Roman"/>
              </a:rPr>
              <a:t>Power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600" dirty="0">
                <a:latin typeface="Times New Roman"/>
                <a:cs typeface="Times New Roman"/>
              </a:rPr>
              <a:t>Calculation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0462422" y="5369345"/>
            <a:ext cx="16510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0" dirty="0">
                <a:latin typeface="Times New Roman"/>
                <a:cs typeface="Times New Roman"/>
              </a:rPr>
              <a:t>P</a:t>
            </a:r>
            <a:r>
              <a:rPr sz="600" spc="5" dirty="0">
                <a:latin typeface="Times New Roman"/>
                <a:cs typeface="Times New Roman"/>
              </a:rPr>
              <a:t>L</a:t>
            </a:r>
            <a:r>
              <a:rPr sz="600" spc="0" dirty="0">
                <a:latin typeface="Times New Roman"/>
                <a:cs typeface="Times New Roman"/>
              </a:rPr>
              <a:t>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10086444" y="4636363"/>
            <a:ext cx="33083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25" i="1" baseline="14619" dirty="0">
                <a:latin typeface="Times New Roman"/>
                <a:cs typeface="Times New Roman"/>
              </a:rPr>
              <a:t>R</a:t>
            </a:r>
            <a:r>
              <a:rPr sz="550" i="1" dirty="0">
                <a:latin typeface="Times New Roman"/>
                <a:cs typeface="Times New Roman"/>
              </a:rPr>
              <a:t>gf</a:t>
            </a:r>
            <a:r>
              <a:rPr sz="550" i="1" spc="114" dirty="0">
                <a:latin typeface="Times New Roman"/>
                <a:cs typeface="Times New Roman"/>
              </a:rPr>
              <a:t> </a:t>
            </a:r>
            <a:r>
              <a:rPr sz="1350" i="1" spc="0" baseline="15432" dirty="0">
                <a:latin typeface="Times New Roman"/>
                <a:cs typeface="Times New Roman"/>
              </a:rPr>
              <a:t>L</a:t>
            </a:r>
            <a:r>
              <a:rPr sz="500" i="1" spc="0" dirty="0">
                <a:latin typeface="Times New Roman"/>
                <a:cs typeface="Times New Roman"/>
              </a:rPr>
              <a:t>gf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10328218" y="4872639"/>
            <a:ext cx="15494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75" i="1" spc="60" baseline="16339" dirty="0">
                <a:latin typeface="Times New Roman"/>
                <a:cs typeface="Times New Roman"/>
              </a:rPr>
              <a:t>C</a:t>
            </a:r>
            <a:r>
              <a:rPr sz="500" i="1" spc="0" dirty="0">
                <a:latin typeface="Times New Roman"/>
                <a:cs typeface="Times New Roman"/>
              </a:rPr>
              <a:t>gf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10757532" y="5221694"/>
            <a:ext cx="16827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i="1" spc="5" dirty="0">
                <a:latin typeface="Times New Roman"/>
                <a:cs typeface="Times New Roman"/>
              </a:rPr>
              <a:t>gabc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10700008" y="5136174"/>
            <a:ext cx="8191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i="1" spc="15" dirty="0"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11034093" y="5241454"/>
            <a:ext cx="1587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i="1" spc="10" dirty="0">
                <a:latin typeface="Times New Roman"/>
                <a:cs typeface="Times New Roman"/>
              </a:rPr>
              <a:t>gabc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1001084" y="5161420"/>
            <a:ext cx="58419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10173383" y="5318583"/>
            <a:ext cx="603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i="1" spc="15" dirty="0">
                <a:latin typeface="Times New Roman"/>
                <a:cs typeface="Times New Roman"/>
              </a:rPr>
              <a:t>g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10104908" y="5231983"/>
            <a:ext cx="876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i="1" spc="-10" dirty="0">
                <a:latin typeface="Symbol"/>
                <a:cs typeface="Symbol"/>
              </a:rPr>
              <a:t></a:t>
            </a:r>
            <a:endParaRPr sz="950">
              <a:latin typeface="Symbol"/>
              <a:cs typeface="Symbo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9946575" y="5777999"/>
            <a:ext cx="1479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25" i="1" baseline="14619" dirty="0">
                <a:latin typeface="Times New Roman"/>
                <a:cs typeface="Times New Roman"/>
              </a:rPr>
              <a:t>v</a:t>
            </a:r>
            <a:r>
              <a:rPr sz="550" i="1" spc="0" dirty="0">
                <a:latin typeface="Times New Roman"/>
                <a:cs typeface="Times New Roman"/>
              </a:rPr>
              <a:t>dc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10030921" y="5699256"/>
            <a:ext cx="5651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0246553" y="5563648"/>
            <a:ext cx="58419" cy="103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0" dirty="0">
                <a:latin typeface="Times New Roman"/>
                <a:cs typeface="Times New Roman"/>
              </a:rPr>
              <a:t>*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0128710" y="5595832"/>
            <a:ext cx="2032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7" baseline="11904" dirty="0">
                <a:latin typeface="Times New Roman"/>
                <a:cs typeface="Times New Roman"/>
              </a:rPr>
              <a:t>+</a:t>
            </a:r>
            <a:r>
              <a:rPr sz="1050" b="1" spc="-165" baseline="11904" dirty="0">
                <a:latin typeface="Times New Roman"/>
                <a:cs typeface="Times New Roman"/>
              </a:rPr>
              <a:t> </a:t>
            </a:r>
            <a:r>
              <a:rPr sz="1275" i="1" spc="0" baseline="16339" dirty="0">
                <a:latin typeface="Times New Roman"/>
                <a:cs typeface="Times New Roman"/>
              </a:rPr>
              <a:t>v</a:t>
            </a:r>
            <a:r>
              <a:rPr sz="500" i="1" spc="0" dirty="0">
                <a:latin typeface="Times New Roman"/>
                <a:cs typeface="Times New Roman"/>
              </a:rPr>
              <a:t>dc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9770471" y="5665902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9594791" y="5990188"/>
            <a:ext cx="57150" cy="103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-5" dirty="0">
                <a:latin typeface="Times New Roman"/>
                <a:cs typeface="Times New Roman"/>
              </a:rPr>
              <a:t>*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9560490" y="5993135"/>
            <a:ext cx="5588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9352009" y="5994746"/>
            <a:ext cx="927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i="1" spc="5" dirty="0">
                <a:latin typeface="Times New Roman"/>
                <a:cs typeface="Times New Roman"/>
              </a:rPr>
              <a:t>gd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9318730" y="5914715"/>
            <a:ext cx="5778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9365239" y="5576422"/>
            <a:ext cx="5651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9120346" y="5664805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8201638" y="5128940"/>
            <a:ext cx="518795" cy="389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5730" algn="ctr">
              <a:lnSpc>
                <a:spcPct val="100000"/>
              </a:lnSpc>
              <a:spcBef>
                <a:spcPts val="125"/>
              </a:spcBef>
            </a:pPr>
            <a:r>
              <a:rPr sz="700" dirty="0">
                <a:latin typeface="Times New Roman"/>
                <a:cs typeface="Times New Roman"/>
              </a:rPr>
              <a:t>6-channel</a:t>
            </a:r>
            <a:endParaRPr sz="700">
              <a:latin typeface="Times New Roman"/>
              <a:cs typeface="Times New Roman"/>
            </a:endParaRPr>
          </a:p>
          <a:p>
            <a:pPr marR="129539" algn="ctr">
              <a:lnSpc>
                <a:spcPct val="100000"/>
              </a:lnSpc>
              <a:spcBef>
                <a:spcPts val="15"/>
              </a:spcBef>
            </a:pPr>
            <a:r>
              <a:rPr sz="700" dirty="0">
                <a:latin typeface="Times New Roman"/>
                <a:cs typeface="Times New Roman"/>
              </a:rPr>
              <a:t>signal</a:t>
            </a:r>
            <a:endParaRPr sz="700">
              <a:latin typeface="Times New Roman"/>
              <a:cs typeface="Times New Roman"/>
            </a:endParaRPr>
          </a:p>
          <a:p>
            <a:pPr marL="320040">
              <a:lnSpc>
                <a:spcPct val="100000"/>
              </a:lnSpc>
              <a:spcBef>
                <a:spcPts val="425"/>
              </a:spcBef>
            </a:pPr>
            <a:r>
              <a:rPr sz="600" spc="0" dirty="0">
                <a:latin typeface="Times New Roman"/>
                <a:cs typeface="Times New Roman"/>
              </a:rPr>
              <a:t>P</a:t>
            </a:r>
            <a:r>
              <a:rPr sz="600" dirty="0">
                <a:latin typeface="Times New Roman"/>
                <a:cs typeface="Times New Roman"/>
              </a:rPr>
              <a:t>W</a:t>
            </a:r>
            <a:r>
              <a:rPr sz="600" spc="0" dirty="0">
                <a:latin typeface="Times New Roman"/>
                <a:cs typeface="Times New Roman"/>
              </a:rPr>
              <a:t>M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9770147" y="6124107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9119958" y="6123009"/>
            <a:ext cx="946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Times New Roman"/>
                <a:cs typeface="Times New Roman"/>
              </a:rPr>
              <a:t>PI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0283699" y="6255631"/>
            <a:ext cx="59690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i="1" spc="-10" dirty="0">
                <a:latin typeface="Times New Roman"/>
                <a:cs typeface="Times New Roman"/>
              </a:rPr>
              <a:t>g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10123417" y="6121286"/>
            <a:ext cx="22352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7" baseline="-23809" dirty="0">
                <a:latin typeface="Times New Roman"/>
                <a:cs typeface="Times New Roman"/>
              </a:rPr>
              <a:t>+</a:t>
            </a:r>
            <a:r>
              <a:rPr sz="1050" b="1" spc="-82" baseline="-23809" dirty="0">
                <a:latin typeface="Times New Roman"/>
                <a:cs typeface="Times New Roman"/>
              </a:rPr>
              <a:t> </a:t>
            </a:r>
            <a:r>
              <a:rPr sz="1350" i="1" spc="15" baseline="-24691" dirty="0">
                <a:latin typeface="Times New Roman"/>
                <a:cs typeface="Times New Roman"/>
              </a:rPr>
              <a:t>Q</a:t>
            </a:r>
            <a:r>
              <a:rPr sz="550" spc="10" dirty="0">
                <a:latin typeface="Times New Roman"/>
                <a:cs typeface="Times New Roman"/>
              </a:rPr>
              <a:t>*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9931610" y="5963005"/>
            <a:ext cx="142875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-5" dirty="0">
                <a:latin typeface="Times New Roman"/>
                <a:cs typeface="Times New Roman"/>
              </a:rPr>
              <a:t>Q</a:t>
            </a:r>
            <a:r>
              <a:rPr sz="750" i="1" spc="22" baseline="-27777" dirty="0">
                <a:latin typeface="Times New Roman"/>
                <a:cs typeface="Times New Roman"/>
              </a:rPr>
              <a:t>g</a:t>
            </a:r>
            <a:endParaRPr sz="750" baseline="-27777">
              <a:latin typeface="Times New Roman"/>
              <a:cs typeface="Times New Rom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0029307" y="6065564"/>
            <a:ext cx="5651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9496466" y="5594443"/>
            <a:ext cx="19113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30" dirty="0">
                <a:latin typeface="Times New Roman"/>
                <a:cs typeface="Times New Roman"/>
              </a:rPr>
              <a:t> </a:t>
            </a:r>
            <a:r>
              <a:rPr sz="750" i="1" baseline="11111" dirty="0">
                <a:latin typeface="Times New Roman"/>
                <a:cs typeface="Times New Roman"/>
              </a:rPr>
              <a:t>gq</a:t>
            </a:r>
            <a:endParaRPr sz="750" baseline="11111">
              <a:latin typeface="Times New Roman"/>
              <a:cs typeface="Times New Rom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9566664" y="5485512"/>
            <a:ext cx="9144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75" i="1" spc="30" baseline="-26143" dirty="0">
                <a:latin typeface="Times New Roman"/>
                <a:cs typeface="Times New Roman"/>
              </a:rPr>
              <a:t>i</a:t>
            </a:r>
            <a:r>
              <a:rPr sz="500" dirty="0">
                <a:latin typeface="Times New Roman"/>
                <a:cs typeface="Times New Roman"/>
              </a:rPr>
              <a:t>*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9481942" y="6041575"/>
            <a:ext cx="19875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5" dirty="0">
                <a:latin typeface="Times New Roman"/>
                <a:cs typeface="Times New Roman"/>
              </a:rPr>
              <a:t>+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500" i="1" spc="-5" dirty="0">
                <a:latin typeface="Times New Roman"/>
                <a:cs typeface="Times New Roman"/>
              </a:rPr>
              <a:t>gd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9336301" y="5542938"/>
            <a:ext cx="946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i="1" spc="15" dirty="0">
                <a:latin typeface="Times New Roman"/>
                <a:cs typeface="Times New Roman"/>
              </a:rPr>
              <a:t>gq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9303671" y="5462870"/>
            <a:ext cx="58419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9363045" y="6028947"/>
            <a:ext cx="5651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0" dirty="0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8886819" y="6079492"/>
            <a:ext cx="946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i="1" spc="15" dirty="0">
                <a:latin typeface="Times New Roman"/>
                <a:cs typeface="Times New Roman"/>
              </a:rPr>
              <a:t>gq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8833756" y="5999429"/>
            <a:ext cx="78740" cy="167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i="1" spc="10" dirty="0">
                <a:latin typeface="Times New Roman"/>
                <a:cs typeface="Times New Roman"/>
              </a:rPr>
              <a:t>v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808828" y="5711841"/>
            <a:ext cx="142240" cy="250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015"/>
              </a:lnSpc>
              <a:spcBef>
                <a:spcPts val="135"/>
              </a:spcBef>
            </a:pPr>
            <a:r>
              <a:rPr sz="1275" i="1" spc="30" baseline="16339" dirty="0">
                <a:latin typeface="Times New Roman"/>
                <a:cs typeface="Times New Roman"/>
              </a:rPr>
              <a:t>v</a:t>
            </a:r>
            <a:r>
              <a:rPr sz="500" i="1" spc="0" dirty="0">
                <a:latin typeface="Times New Roman"/>
                <a:cs typeface="Times New Roman"/>
              </a:rPr>
              <a:t>gd</a:t>
            </a:r>
            <a:endParaRPr sz="500">
              <a:latin typeface="Times New Roman"/>
              <a:cs typeface="Times New Roman"/>
            </a:endParaRPr>
          </a:p>
          <a:p>
            <a:pPr marL="24130">
              <a:lnSpc>
                <a:spcPts val="715"/>
              </a:lnSpc>
            </a:pPr>
            <a:r>
              <a:rPr sz="600" dirty="0">
                <a:latin typeface="Times New Roman"/>
                <a:cs typeface="Times New Roman"/>
              </a:rPr>
              <a:t>dq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683810" y="5898134"/>
            <a:ext cx="13271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Times New Roman"/>
                <a:cs typeface="Times New Roman"/>
              </a:rPr>
              <a:t>a</a:t>
            </a:r>
            <a:r>
              <a:rPr sz="600" dirty="0">
                <a:latin typeface="Times New Roman"/>
                <a:cs typeface="Times New Roman"/>
              </a:rPr>
              <a:t>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8461626" y="5713442"/>
            <a:ext cx="147955" cy="106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i="1" spc="5" dirty="0">
                <a:latin typeface="Times New Roman"/>
                <a:cs typeface="Times New Roman"/>
              </a:rPr>
              <a:t>r</a:t>
            </a:r>
            <a:r>
              <a:rPr sz="500" i="1" spc="0" dirty="0">
                <a:latin typeface="Times New Roman"/>
                <a:cs typeface="Times New Roman"/>
              </a:rPr>
              <a:t>a</a:t>
            </a:r>
            <a:r>
              <a:rPr sz="500" i="1" spc="5" dirty="0">
                <a:latin typeface="Times New Roman"/>
                <a:cs typeface="Times New Roman"/>
              </a:rPr>
              <a:t>bc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8411382" y="5582903"/>
            <a:ext cx="1117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spc="15" baseline="-24691" dirty="0">
                <a:latin typeface="Times New Roman"/>
                <a:cs typeface="Times New Roman"/>
              </a:rPr>
              <a:t>v</a:t>
            </a:r>
            <a:r>
              <a:rPr sz="500" spc="5" dirty="0">
                <a:latin typeface="Times New Roman"/>
                <a:cs typeface="Times New Roman"/>
              </a:rPr>
              <a:t>*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9143906" y="4903290"/>
            <a:ext cx="47625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5"/>
              </a:spcBef>
            </a:pPr>
            <a:r>
              <a:rPr sz="700" dirty="0">
                <a:latin typeface="Times New Roman"/>
                <a:cs typeface="Times New Roman"/>
              </a:rPr>
              <a:t>Grid-side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700" dirty="0">
                <a:latin typeface="Times New Roman"/>
                <a:cs typeface="Times New Roman"/>
              </a:rPr>
              <a:t>Transformer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9645557" y="5236467"/>
            <a:ext cx="303530" cy="2260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500" i="1" spc="10" dirty="0">
                <a:latin typeface="Times New Roman"/>
                <a:cs typeface="Times New Roman"/>
              </a:rPr>
              <a:t>gabc</a:t>
            </a:r>
            <a:endParaRPr sz="5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  <a:spcBef>
                <a:spcPts val="130"/>
              </a:spcBef>
            </a:pPr>
            <a:r>
              <a:rPr sz="900" baseline="-32407" dirty="0">
                <a:latin typeface="Times New Roman"/>
                <a:cs typeface="Times New Roman"/>
              </a:rPr>
              <a:t>dq</a:t>
            </a:r>
            <a:r>
              <a:rPr sz="900" spc="150" baseline="-32407" dirty="0">
                <a:latin typeface="Times New Roman"/>
                <a:cs typeface="Times New Roman"/>
              </a:rPr>
              <a:t> </a:t>
            </a:r>
            <a:r>
              <a:rPr sz="600" dirty="0">
                <a:latin typeface="Times New Roman"/>
                <a:cs typeface="Times New Roman"/>
              </a:rPr>
              <a:t>abc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9612989" y="5169985"/>
            <a:ext cx="58419" cy="165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spc="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25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251" name="object 2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252" name="object 2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9540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Arial"/>
                <a:cs typeface="Arial"/>
              </a:rPr>
              <a:t>Result </a:t>
            </a:r>
            <a:r>
              <a:rPr sz="2050" spc="130" dirty="0">
                <a:latin typeface="Arial"/>
                <a:cs typeface="Arial"/>
              </a:rPr>
              <a:t>of </a:t>
            </a:r>
            <a:r>
              <a:rPr sz="2050" spc="60" dirty="0">
                <a:latin typeface="Arial"/>
                <a:cs typeface="Arial"/>
              </a:rPr>
              <a:t>DFIG-FRT</a:t>
            </a:r>
            <a:r>
              <a:rPr sz="2050" spc="-27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[5]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127633"/>
            <a:ext cx="319405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Three-phase fault </a:t>
            </a:r>
            <a:r>
              <a:rPr sz="1200" b="1" spc="65" dirty="0">
                <a:latin typeface="Arial"/>
                <a:cs typeface="Arial"/>
              </a:rPr>
              <a:t>with </a:t>
            </a:r>
            <a:r>
              <a:rPr sz="1200" b="1" spc="130" dirty="0">
                <a:latin typeface="Arial"/>
                <a:cs typeface="Arial"/>
              </a:rPr>
              <a:t>50%</a:t>
            </a:r>
            <a:r>
              <a:rPr sz="1200" b="1" spc="-19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voltage </a:t>
            </a:r>
            <a:r>
              <a:rPr sz="1200" b="1" spc="25" dirty="0">
                <a:latin typeface="Arial"/>
                <a:cs typeface="Arial"/>
              </a:rPr>
              <a:t>drop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0557" y="32624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557" y="31289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57" y="29955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57" y="28621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557" y="27286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57" y="25952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557" y="24618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0557" y="23283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0557" y="219494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557" y="20615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0557" y="19280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0557" y="179463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0557" y="33958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90518" y="32624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518" y="31289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518" y="299554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90518" y="28621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518" y="27286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90518" y="25952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518" y="24618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90518" y="23283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90518" y="219494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0518" y="20615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518" y="19280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0518" y="17946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90518" y="33958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00478" y="32624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00478" y="31289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00478" y="299554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00478" y="28621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0478" y="27286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00478" y="25952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0478" y="24618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0478" y="23283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00478" y="219494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0478" y="206151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00478" y="19280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00478" y="17946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00478" y="33958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10439" y="32624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10439" y="31289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0439" y="299554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10439" y="28621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10439" y="27286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10439" y="25952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10439" y="246181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10439" y="23283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10439" y="219494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10439" y="206151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10439" y="19280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10439" y="17946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10439" y="33958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718"/>
                </a:lnTo>
                <a:lnTo>
                  <a:pt x="16758" y="6671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17716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3647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49579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15510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81442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47373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13305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79236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45168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11099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77031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42963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08894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74826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40757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06689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72620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38552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04483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70415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36346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02278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68209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34141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0072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66004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31935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97867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88936" y="3454229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679"/>
                </a:lnTo>
                <a:lnTo>
                  <a:pt x="41896" y="16679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51784" y="345422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7716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83647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49579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15510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81442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47373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13305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79236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45168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11099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277031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42962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08894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74825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40757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6688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72620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338552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04483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70415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36346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02278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68209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34141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0072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66004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31935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97867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88936" y="2970522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6" y="0"/>
                </a:moveTo>
                <a:lnTo>
                  <a:pt x="0" y="0"/>
                </a:lnTo>
                <a:lnTo>
                  <a:pt x="0" y="16679"/>
                </a:lnTo>
                <a:lnTo>
                  <a:pt x="41896" y="16679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51784" y="29705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17716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83647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49579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215510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81442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47373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3305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79236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45168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11099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77031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142962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08894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874825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40757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06688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72620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38552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04483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070415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36346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02278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668209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34141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400072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66004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31935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97867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88936" y="2486838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6" y="0"/>
                </a:moveTo>
                <a:lnTo>
                  <a:pt x="0" y="0"/>
                </a:lnTo>
                <a:lnTo>
                  <a:pt x="0" y="16679"/>
                </a:lnTo>
                <a:lnTo>
                  <a:pt x="41896" y="16679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51784" y="248683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17716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83647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49579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215510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081441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947373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813305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679236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545168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411099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277031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142962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08894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874825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740757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06688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472620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338552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204483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070415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936346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02278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668209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534141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0072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66004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31935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97867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88936" y="2003131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6" y="0"/>
                </a:moveTo>
                <a:lnTo>
                  <a:pt x="0" y="0"/>
                </a:lnTo>
                <a:lnTo>
                  <a:pt x="0" y="16679"/>
                </a:lnTo>
                <a:lnTo>
                  <a:pt x="41896" y="16679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751784" y="200313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034" y="0"/>
                </a:moveTo>
                <a:lnTo>
                  <a:pt x="0" y="0"/>
                </a:lnTo>
                <a:lnTo>
                  <a:pt x="0" y="16679"/>
                </a:lnTo>
                <a:lnTo>
                  <a:pt x="67034" y="16679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88936" y="3462569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61" y="0"/>
                </a:lnTo>
              </a:path>
            </a:pathLst>
          </a:custGeom>
          <a:ln w="166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88936" y="1769617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61" y="0"/>
                </a:lnTo>
              </a:path>
            </a:pathLst>
          </a:custGeom>
          <a:ln w="166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80557" y="341511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190518" y="341511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500478" y="3415116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10439" y="3415116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59" y="47453"/>
                </a:lnTo>
                <a:lnTo>
                  <a:pt x="16759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80557" y="17696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190518" y="17696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500478" y="17696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10439" y="17696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58" y="47453"/>
                </a:lnTo>
                <a:lnTo>
                  <a:pt x="16758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42549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404541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666533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928526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452510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714502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976494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38486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762471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24462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286455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548447" y="34346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58" y="27897"/>
                </a:lnTo>
                <a:lnTo>
                  <a:pt x="1675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42549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404541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666533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928526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452510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714502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976494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38486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62471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024462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86455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548447" y="17696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5"/>
                </a:moveTo>
                <a:lnTo>
                  <a:pt x="16758" y="27895"/>
                </a:lnTo>
                <a:lnTo>
                  <a:pt x="16758" y="0"/>
                </a:lnTo>
                <a:lnTo>
                  <a:pt x="0" y="0"/>
                </a:lnTo>
                <a:lnTo>
                  <a:pt x="0" y="278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12987" y="3542597"/>
            <a:ext cx="143665" cy="81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143929" y="3542597"/>
            <a:ext cx="108818" cy="8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407747" y="3542598"/>
            <a:ext cx="200991" cy="81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63850" y="3542598"/>
            <a:ext cx="93899" cy="80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640318" y="3695264"/>
            <a:ext cx="420975" cy="104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88936" y="1761255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13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18818" y="1761256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13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88936" y="345422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679" y="16679"/>
                </a:lnTo>
                <a:lnTo>
                  <a:pt x="476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88936" y="297052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679" y="16679"/>
                </a:lnTo>
                <a:lnTo>
                  <a:pt x="476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888936" y="248683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679" y="16679"/>
                </a:lnTo>
                <a:lnTo>
                  <a:pt x="476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88936" y="200313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679" y="16679"/>
                </a:lnTo>
                <a:lnTo>
                  <a:pt x="476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71113" y="345422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680" y="16679"/>
                </a:lnTo>
                <a:lnTo>
                  <a:pt x="4768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771112" y="297052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680" y="16679"/>
                </a:lnTo>
                <a:lnTo>
                  <a:pt x="4768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71112" y="248683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680" y="16679"/>
                </a:lnTo>
                <a:lnTo>
                  <a:pt x="4768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771112" y="200313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680" y="16679"/>
                </a:lnTo>
                <a:lnTo>
                  <a:pt x="4768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88936" y="33333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88936" y="32123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88936" y="30914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88936" y="284959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88936" y="272866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88936" y="26077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88936" y="23658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88936" y="224498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88936" y="21240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88936" y="18821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88936" y="176127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90776" y="333330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790776" y="32123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790776" y="30914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90775" y="284959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790775" y="272866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790775" y="26077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790775" y="236585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790775" y="224498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790775" y="21240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790775" y="18821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790775" y="17612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28" y="16679"/>
                </a:lnTo>
                <a:lnTo>
                  <a:pt x="2802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87182" y="3425006"/>
            <a:ext cx="142596" cy="81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7182" y="2941299"/>
            <a:ext cx="143814" cy="81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87188" y="2457593"/>
            <a:ext cx="143227" cy="81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82821" y="1973886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80" h="80644">
                <a:moveTo>
                  <a:pt x="42644" y="78060"/>
                </a:moveTo>
                <a:lnTo>
                  <a:pt x="1050" y="78060"/>
                </a:lnTo>
                <a:lnTo>
                  <a:pt x="1050" y="80284"/>
                </a:lnTo>
                <a:lnTo>
                  <a:pt x="42644" y="80284"/>
                </a:lnTo>
                <a:lnTo>
                  <a:pt x="42644" y="78060"/>
                </a:lnTo>
                <a:close/>
              </a:path>
              <a:path w="43180" h="80644">
                <a:moveTo>
                  <a:pt x="31003" y="13454"/>
                </a:moveTo>
                <a:lnTo>
                  <a:pt x="9518" y="13454"/>
                </a:lnTo>
                <a:lnTo>
                  <a:pt x="10613" y="13788"/>
                </a:lnTo>
                <a:lnTo>
                  <a:pt x="11563" y="14455"/>
                </a:lnTo>
                <a:lnTo>
                  <a:pt x="14043" y="69275"/>
                </a:lnTo>
                <a:lnTo>
                  <a:pt x="13786" y="72389"/>
                </a:lnTo>
                <a:lnTo>
                  <a:pt x="12781" y="75057"/>
                </a:lnTo>
                <a:lnTo>
                  <a:pt x="11809" y="76169"/>
                </a:lnTo>
                <a:lnTo>
                  <a:pt x="8937" y="77726"/>
                </a:lnTo>
                <a:lnTo>
                  <a:pt x="6524" y="78060"/>
                </a:lnTo>
                <a:lnTo>
                  <a:pt x="37852" y="78060"/>
                </a:lnTo>
                <a:lnTo>
                  <a:pt x="31010" y="69275"/>
                </a:lnTo>
                <a:lnTo>
                  <a:pt x="31003" y="13454"/>
                </a:lnTo>
                <a:close/>
              </a:path>
              <a:path w="43180" h="80644">
                <a:moveTo>
                  <a:pt x="29070" y="0"/>
                </a:moveTo>
                <a:lnTo>
                  <a:pt x="0" y="13232"/>
                </a:lnTo>
                <a:lnTo>
                  <a:pt x="1050" y="15345"/>
                </a:lnTo>
                <a:lnTo>
                  <a:pt x="3887" y="14122"/>
                </a:lnTo>
                <a:lnTo>
                  <a:pt x="6301" y="13454"/>
                </a:lnTo>
                <a:lnTo>
                  <a:pt x="31003" y="13454"/>
                </a:lnTo>
                <a:lnTo>
                  <a:pt x="31003" y="0"/>
                </a:lnTo>
                <a:lnTo>
                  <a:pt x="29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61508" y="2644960"/>
            <a:ext cx="81848" cy="1688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6805" y="2394767"/>
            <a:ext cx="106327" cy="2068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88467" y="2025036"/>
            <a:ext cx="3931285" cy="1193800"/>
          </a:xfrm>
          <a:custGeom>
            <a:avLst/>
            <a:gdLst/>
            <a:ahLst/>
            <a:cxnLst/>
            <a:rect l="l" t="t" r="r" b="b"/>
            <a:pathLst>
              <a:path w="3931285" h="1193800">
                <a:moveTo>
                  <a:pt x="0" y="334"/>
                </a:moveTo>
                <a:lnTo>
                  <a:pt x="469" y="334"/>
                </a:lnTo>
                <a:lnTo>
                  <a:pt x="33215" y="1223"/>
                </a:lnTo>
                <a:lnTo>
                  <a:pt x="65961" y="667"/>
                </a:lnTo>
                <a:lnTo>
                  <a:pt x="98719" y="1223"/>
                </a:lnTo>
                <a:lnTo>
                  <a:pt x="131465" y="334"/>
                </a:lnTo>
                <a:lnTo>
                  <a:pt x="164211" y="1446"/>
                </a:lnTo>
                <a:lnTo>
                  <a:pt x="196957" y="445"/>
                </a:lnTo>
                <a:lnTo>
                  <a:pt x="229715" y="1112"/>
                </a:lnTo>
                <a:lnTo>
                  <a:pt x="262461" y="334"/>
                </a:lnTo>
                <a:lnTo>
                  <a:pt x="295207" y="1112"/>
                </a:lnTo>
                <a:lnTo>
                  <a:pt x="327964" y="334"/>
                </a:lnTo>
                <a:lnTo>
                  <a:pt x="360711" y="1223"/>
                </a:lnTo>
                <a:lnTo>
                  <a:pt x="393457" y="667"/>
                </a:lnTo>
                <a:lnTo>
                  <a:pt x="426203" y="1334"/>
                </a:lnTo>
                <a:lnTo>
                  <a:pt x="458983" y="334"/>
                </a:lnTo>
                <a:lnTo>
                  <a:pt x="491718" y="1334"/>
                </a:lnTo>
                <a:lnTo>
                  <a:pt x="524453" y="556"/>
                </a:lnTo>
                <a:lnTo>
                  <a:pt x="557188" y="1112"/>
                </a:lnTo>
                <a:lnTo>
                  <a:pt x="589923" y="333"/>
                </a:lnTo>
                <a:lnTo>
                  <a:pt x="622658" y="1223"/>
                </a:lnTo>
                <a:lnTo>
                  <a:pt x="655393" y="556"/>
                </a:lnTo>
                <a:lnTo>
                  <a:pt x="688240" y="1223"/>
                </a:lnTo>
                <a:lnTo>
                  <a:pt x="720975" y="333"/>
                </a:lnTo>
                <a:lnTo>
                  <a:pt x="753710" y="1445"/>
                </a:lnTo>
                <a:lnTo>
                  <a:pt x="786445" y="333"/>
                </a:lnTo>
                <a:lnTo>
                  <a:pt x="819180" y="1001"/>
                </a:lnTo>
                <a:lnTo>
                  <a:pt x="851915" y="333"/>
                </a:lnTo>
                <a:lnTo>
                  <a:pt x="884650" y="1112"/>
                </a:lnTo>
                <a:lnTo>
                  <a:pt x="917497" y="445"/>
                </a:lnTo>
                <a:lnTo>
                  <a:pt x="950232" y="1223"/>
                </a:lnTo>
                <a:lnTo>
                  <a:pt x="982967" y="445"/>
                </a:lnTo>
                <a:lnTo>
                  <a:pt x="1015702" y="1223"/>
                </a:lnTo>
                <a:lnTo>
                  <a:pt x="1048437" y="334"/>
                </a:lnTo>
                <a:lnTo>
                  <a:pt x="1081172" y="1334"/>
                </a:lnTo>
                <a:lnTo>
                  <a:pt x="1113907" y="556"/>
                </a:lnTo>
                <a:lnTo>
                  <a:pt x="1146642" y="1112"/>
                </a:lnTo>
                <a:lnTo>
                  <a:pt x="1179377" y="222"/>
                </a:lnTo>
                <a:lnTo>
                  <a:pt x="1212223" y="1112"/>
                </a:lnTo>
                <a:lnTo>
                  <a:pt x="1244958" y="667"/>
                </a:lnTo>
                <a:lnTo>
                  <a:pt x="1277693" y="1334"/>
                </a:lnTo>
                <a:lnTo>
                  <a:pt x="1310428" y="1779"/>
                </a:lnTo>
                <a:lnTo>
                  <a:pt x="1343163" y="539194"/>
                </a:lnTo>
                <a:lnTo>
                  <a:pt x="1375898" y="841472"/>
                </a:lnTo>
                <a:lnTo>
                  <a:pt x="1408633" y="1014828"/>
                </a:lnTo>
                <a:lnTo>
                  <a:pt x="1441480" y="1098370"/>
                </a:lnTo>
                <a:lnTo>
                  <a:pt x="1474215" y="1141748"/>
                </a:lnTo>
                <a:lnTo>
                  <a:pt x="1506950" y="1162976"/>
                </a:lnTo>
                <a:lnTo>
                  <a:pt x="1572420" y="1181679"/>
                </a:lnTo>
                <a:lnTo>
                  <a:pt x="1605155" y="1186972"/>
                </a:lnTo>
                <a:lnTo>
                  <a:pt x="1637890" y="1188251"/>
                </a:lnTo>
                <a:lnTo>
                  <a:pt x="1670625" y="1192143"/>
                </a:lnTo>
                <a:lnTo>
                  <a:pt x="1703360" y="1191342"/>
                </a:lnTo>
                <a:lnTo>
                  <a:pt x="1736207" y="1193777"/>
                </a:lnTo>
                <a:lnTo>
                  <a:pt x="1768942" y="1192043"/>
                </a:lnTo>
                <a:lnTo>
                  <a:pt x="1801676" y="1193344"/>
                </a:lnTo>
                <a:lnTo>
                  <a:pt x="1834411" y="1190775"/>
                </a:lnTo>
                <a:lnTo>
                  <a:pt x="1867146" y="752548"/>
                </a:lnTo>
                <a:lnTo>
                  <a:pt x="1899881" y="396528"/>
                </a:lnTo>
                <a:lnTo>
                  <a:pt x="1932616" y="194706"/>
                </a:lnTo>
                <a:lnTo>
                  <a:pt x="1965463" y="100522"/>
                </a:lnTo>
                <a:lnTo>
                  <a:pt x="1998198" y="59157"/>
                </a:lnTo>
                <a:lnTo>
                  <a:pt x="2030933" y="32358"/>
                </a:lnTo>
                <a:lnTo>
                  <a:pt x="2096403" y="9341"/>
                </a:lnTo>
                <a:lnTo>
                  <a:pt x="2129138" y="7006"/>
                </a:lnTo>
                <a:lnTo>
                  <a:pt x="2161873" y="3114"/>
                </a:lnTo>
                <a:lnTo>
                  <a:pt x="2194608" y="2446"/>
                </a:lnTo>
                <a:lnTo>
                  <a:pt x="2227455" y="1668"/>
                </a:lnTo>
                <a:lnTo>
                  <a:pt x="2260189" y="2891"/>
                </a:lnTo>
                <a:lnTo>
                  <a:pt x="2292925" y="1223"/>
                </a:lnTo>
                <a:lnTo>
                  <a:pt x="2325659" y="1112"/>
                </a:lnTo>
                <a:lnTo>
                  <a:pt x="2358394" y="334"/>
                </a:lnTo>
                <a:lnTo>
                  <a:pt x="2391129" y="1779"/>
                </a:lnTo>
                <a:lnTo>
                  <a:pt x="2423864" y="890"/>
                </a:lnTo>
                <a:lnTo>
                  <a:pt x="2456599" y="1223"/>
                </a:lnTo>
                <a:lnTo>
                  <a:pt x="2489334" y="223"/>
                </a:lnTo>
                <a:lnTo>
                  <a:pt x="2522181" y="1668"/>
                </a:lnTo>
                <a:lnTo>
                  <a:pt x="2554916" y="667"/>
                </a:lnTo>
                <a:lnTo>
                  <a:pt x="2587651" y="1223"/>
                </a:lnTo>
                <a:lnTo>
                  <a:pt x="2620386" y="111"/>
                </a:lnTo>
                <a:lnTo>
                  <a:pt x="2653121" y="1668"/>
                </a:lnTo>
                <a:lnTo>
                  <a:pt x="2685856" y="779"/>
                </a:lnTo>
                <a:lnTo>
                  <a:pt x="2718591" y="1446"/>
                </a:lnTo>
                <a:lnTo>
                  <a:pt x="2751438" y="445"/>
                </a:lnTo>
                <a:lnTo>
                  <a:pt x="2784173" y="1891"/>
                </a:lnTo>
                <a:lnTo>
                  <a:pt x="2816908" y="779"/>
                </a:lnTo>
                <a:lnTo>
                  <a:pt x="2849643" y="1446"/>
                </a:lnTo>
                <a:lnTo>
                  <a:pt x="2882378" y="667"/>
                </a:lnTo>
                <a:lnTo>
                  <a:pt x="2915113" y="1668"/>
                </a:lnTo>
                <a:lnTo>
                  <a:pt x="2947848" y="890"/>
                </a:lnTo>
                <a:lnTo>
                  <a:pt x="2980582" y="1334"/>
                </a:lnTo>
                <a:lnTo>
                  <a:pt x="3013318" y="778"/>
                </a:lnTo>
                <a:lnTo>
                  <a:pt x="3046164" y="1668"/>
                </a:lnTo>
                <a:lnTo>
                  <a:pt x="3078899" y="889"/>
                </a:lnTo>
                <a:lnTo>
                  <a:pt x="3111634" y="1557"/>
                </a:lnTo>
                <a:lnTo>
                  <a:pt x="3144369" y="444"/>
                </a:lnTo>
                <a:lnTo>
                  <a:pt x="3177104" y="1557"/>
                </a:lnTo>
                <a:lnTo>
                  <a:pt x="3209839" y="1001"/>
                </a:lnTo>
                <a:lnTo>
                  <a:pt x="3242574" y="1334"/>
                </a:lnTo>
                <a:lnTo>
                  <a:pt x="3275421" y="333"/>
                </a:lnTo>
                <a:lnTo>
                  <a:pt x="3308156" y="1334"/>
                </a:lnTo>
                <a:lnTo>
                  <a:pt x="3340891" y="667"/>
                </a:lnTo>
                <a:lnTo>
                  <a:pt x="3373626" y="1334"/>
                </a:lnTo>
                <a:lnTo>
                  <a:pt x="3406361" y="222"/>
                </a:lnTo>
                <a:lnTo>
                  <a:pt x="3439096" y="1223"/>
                </a:lnTo>
                <a:lnTo>
                  <a:pt x="3471831" y="444"/>
                </a:lnTo>
                <a:lnTo>
                  <a:pt x="3504566" y="1000"/>
                </a:lnTo>
                <a:lnTo>
                  <a:pt x="3537413" y="0"/>
                </a:lnTo>
                <a:lnTo>
                  <a:pt x="3570147" y="1000"/>
                </a:lnTo>
                <a:lnTo>
                  <a:pt x="3602882" y="333"/>
                </a:lnTo>
                <a:lnTo>
                  <a:pt x="3635617" y="1000"/>
                </a:lnTo>
                <a:lnTo>
                  <a:pt x="3668352" y="111"/>
                </a:lnTo>
                <a:lnTo>
                  <a:pt x="3701087" y="1334"/>
                </a:lnTo>
                <a:lnTo>
                  <a:pt x="3733822" y="556"/>
                </a:lnTo>
                <a:lnTo>
                  <a:pt x="3766557" y="889"/>
                </a:lnTo>
                <a:lnTo>
                  <a:pt x="3799292" y="0"/>
                </a:lnTo>
                <a:lnTo>
                  <a:pt x="3832139" y="1112"/>
                </a:lnTo>
                <a:lnTo>
                  <a:pt x="3864874" y="444"/>
                </a:lnTo>
                <a:lnTo>
                  <a:pt x="3897609" y="1223"/>
                </a:lnTo>
                <a:lnTo>
                  <a:pt x="3930344" y="444"/>
                </a:lnTo>
                <a:lnTo>
                  <a:pt x="3930791" y="444"/>
                </a:lnTo>
              </a:path>
            </a:pathLst>
          </a:custGeom>
          <a:ln w="2669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88467" y="2022368"/>
            <a:ext cx="3931285" cy="1209675"/>
          </a:xfrm>
          <a:custGeom>
            <a:avLst/>
            <a:gdLst/>
            <a:ahLst/>
            <a:cxnLst/>
            <a:rect l="l" t="t" r="r" b="b"/>
            <a:pathLst>
              <a:path w="3931285" h="1209675">
                <a:moveTo>
                  <a:pt x="0" y="3002"/>
                </a:moveTo>
                <a:lnTo>
                  <a:pt x="469" y="3002"/>
                </a:lnTo>
                <a:lnTo>
                  <a:pt x="33215" y="3892"/>
                </a:lnTo>
                <a:lnTo>
                  <a:pt x="65961" y="3336"/>
                </a:lnTo>
                <a:lnTo>
                  <a:pt x="98719" y="3892"/>
                </a:lnTo>
                <a:lnTo>
                  <a:pt x="131465" y="3002"/>
                </a:lnTo>
                <a:lnTo>
                  <a:pt x="164211" y="4114"/>
                </a:lnTo>
                <a:lnTo>
                  <a:pt x="196957" y="3113"/>
                </a:lnTo>
                <a:lnTo>
                  <a:pt x="229715" y="3780"/>
                </a:lnTo>
                <a:lnTo>
                  <a:pt x="262461" y="3002"/>
                </a:lnTo>
                <a:lnTo>
                  <a:pt x="295207" y="3780"/>
                </a:lnTo>
                <a:lnTo>
                  <a:pt x="327964" y="3002"/>
                </a:lnTo>
                <a:lnTo>
                  <a:pt x="360711" y="3892"/>
                </a:lnTo>
                <a:lnTo>
                  <a:pt x="393457" y="3336"/>
                </a:lnTo>
                <a:lnTo>
                  <a:pt x="426203" y="4003"/>
                </a:lnTo>
                <a:lnTo>
                  <a:pt x="458983" y="3002"/>
                </a:lnTo>
                <a:lnTo>
                  <a:pt x="491718" y="4003"/>
                </a:lnTo>
                <a:lnTo>
                  <a:pt x="524453" y="3224"/>
                </a:lnTo>
                <a:lnTo>
                  <a:pt x="557188" y="3780"/>
                </a:lnTo>
                <a:lnTo>
                  <a:pt x="589923" y="3002"/>
                </a:lnTo>
                <a:lnTo>
                  <a:pt x="622658" y="3891"/>
                </a:lnTo>
                <a:lnTo>
                  <a:pt x="655393" y="3224"/>
                </a:lnTo>
                <a:lnTo>
                  <a:pt x="688240" y="3891"/>
                </a:lnTo>
                <a:lnTo>
                  <a:pt x="720975" y="3002"/>
                </a:lnTo>
                <a:lnTo>
                  <a:pt x="753710" y="4114"/>
                </a:lnTo>
                <a:lnTo>
                  <a:pt x="786445" y="3002"/>
                </a:lnTo>
                <a:lnTo>
                  <a:pt x="819180" y="3669"/>
                </a:lnTo>
                <a:lnTo>
                  <a:pt x="851915" y="3002"/>
                </a:lnTo>
                <a:lnTo>
                  <a:pt x="884650" y="3780"/>
                </a:lnTo>
                <a:lnTo>
                  <a:pt x="917497" y="3113"/>
                </a:lnTo>
                <a:lnTo>
                  <a:pt x="950232" y="3892"/>
                </a:lnTo>
                <a:lnTo>
                  <a:pt x="982967" y="3113"/>
                </a:lnTo>
                <a:lnTo>
                  <a:pt x="1015702" y="3892"/>
                </a:lnTo>
                <a:lnTo>
                  <a:pt x="1048437" y="3002"/>
                </a:lnTo>
                <a:lnTo>
                  <a:pt x="1081172" y="4003"/>
                </a:lnTo>
                <a:lnTo>
                  <a:pt x="1113907" y="3224"/>
                </a:lnTo>
                <a:lnTo>
                  <a:pt x="1146642" y="3780"/>
                </a:lnTo>
                <a:lnTo>
                  <a:pt x="1179377" y="2891"/>
                </a:lnTo>
                <a:lnTo>
                  <a:pt x="1212223" y="3780"/>
                </a:lnTo>
                <a:lnTo>
                  <a:pt x="1244958" y="3336"/>
                </a:lnTo>
                <a:lnTo>
                  <a:pt x="1277693" y="4003"/>
                </a:lnTo>
                <a:lnTo>
                  <a:pt x="1310428" y="4448"/>
                </a:lnTo>
                <a:lnTo>
                  <a:pt x="1343163" y="542752"/>
                </a:lnTo>
                <a:lnTo>
                  <a:pt x="1375898" y="854804"/>
                </a:lnTo>
                <a:lnTo>
                  <a:pt x="1408633" y="1030017"/>
                </a:lnTo>
                <a:lnTo>
                  <a:pt x="1441480" y="1124145"/>
                </a:lnTo>
                <a:lnTo>
                  <a:pt x="1474215" y="1164743"/>
                </a:lnTo>
                <a:lnTo>
                  <a:pt x="1539685" y="1194033"/>
                </a:lnTo>
                <a:lnTo>
                  <a:pt x="1605155" y="1202917"/>
                </a:lnTo>
                <a:lnTo>
                  <a:pt x="1637890" y="1204785"/>
                </a:lnTo>
                <a:lnTo>
                  <a:pt x="1670625" y="1207076"/>
                </a:lnTo>
                <a:lnTo>
                  <a:pt x="1703360" y="1208588"/>
                </a:lnTo>
                <a:lnTo>
                  <a:pt x="1736207" y="1208588"/>
                </a:lnTo>
                <a:lnTo>
                  <a:pt x="1768942" y="1208322"/>
                </a:lnTo>
                <a:lnTo>
                  <a:pt x="1801676" y="1209189"/>
                </a:lnTo>
                <a:lnTo>
                  <a:pt x="1834411" y="1209600"/>
                </a:lnTo>
                <a:lnTo>
                  <a:pt x="1867146" y="760509"/>
                </a:lnTo>
                <a:lnTo>
                  <a:pt x="1899881" y="408537"/>
                </a:lnTo>
                <a:lnTo>
                  <a:pt x="1932616" y="211941"/>
                </a:lnTo>
                <a:lnTo>
                  <a:pt x="1965463" y="113198"/>
                </a:lnTo>
                <a:lnTo>
                  <a:pt x="1998198" y="62048"/>
                </a:lnTo>
                <a:lnTo>
                  <a:pt x="2030933" y="39252"/>
                </a:lnTo>
                <a:lnTo>
                  <a:pt x="2063668" y="18125"/>
                </a:lnTo>
                <a:lnTo>
                  <a:pt x="2129138" y="10563"/>
                </a:lnTo>
                <a:lnTo>
                  <a:pt x="2161873" y="8673"/>
                </a:lnTo>
                <a:lnTo>
                  <a:pt x="2194608" y="4892"/>
                </a:lnTo>
                <a:lnTo>
                  <a:pt x="2227455" y="6560"/>
                </a:lnTo>
                <a:lnTo>
                  <a:pt x="2260189" y="6115"/>
                </a:lnTo>
                <a:lnTo>
                  <a:pt x="2292925" y="5893"/>
                </a:lnTo>
                <a:lnTo>
                  <a:pt x="2325659" y="4670"/>
                </a:lnTo>
                <a:lnTo>
                  <a:pt x="2358394" y="5337"/>
                </a:lnTo>
                <a:lnTo>
                  <a:pt x="2391129" y="4892"/>
                </a:lnTo>
                <a:lnTo>
                  <a:pt x="2423864" y="4559"/>
                </a:lnTo>
                <a:lnTo>
                  <a:pt x="2456599" y="4225"/>
                </a:lnTo>
                <a:lnTo>
                  <a:pt x="2489334" y="3669"/>
                </a:lnTo>
                <a:lnTo>
                  <a:pt x="2522181" y="3780"/>
                </a:lnTo>
                <a:lnTo>
                  <a:pt x="2554916" y="3002"/>
                </a:lnTo>
                <a:lnTo>
                  <a:pt x="2587651" y="2779"/>
                </a:lnTo>
                <a:lnTo>
                  <a:pt x="2620386" y="1667"/>
                </a:lnTo>
                <a:lnTo>
                  <a:pt x="2653121" y="2335"/>
                </a:lnTo>
                <a:lnTo>
                  <a:pt x="2685856" y="1334"/>
                </a:lnTo>
                <a:lnTo>
                  <a:pt x="2718591" y="1445"/>
                </a:lnTo>
                <a:lnTo>
                  <a:pt x="2751438" y="444"/>
                </a:lnTo>
                <a:lnTo>
                  <a:pt x="2784173" y="1556"/>
                </a:lnTo>
                <a:lnTo>
                  <a:pt x="2816908" y="556"/>
                </a:lnTo>
                <a:lnTo>
                  <a:pt x="2849643" y="1000"/>
                </a:lnTo>
                <a:lnTo>
                  <a:pt x="2882378" y="0"/>
                </a:lnTo>
                <a:lnTo>
                  <a:pt x="2915113" y="1334"/>
                </a:lnTo>
                <a:lnTo>
                  <a:pt x="2947848" y="778"/>
                </a:lnTo>
                <a:lnTo>
                  <a:pt x="2980582" y="1667"/>
                </a:lnTo>
                <a:lnTo>
                  <a:pt x="3013318" y="555"/>
                </a:lnTo>
                <a:lnTo>
                  <a:pt x="3046164" y="2223"/>
                </a:lnTo>
                <a:lnTo>
                  <a:pt x="3078899" y="1667"/>
                </a:lnTo>
                <a:lnTo>
                  <a:pt x="3111634" y="2668"/>
                </a:lnTo>
                <a:lnTo>
                  <a:pt x="3144369" y="1889"/>
                </a:lnTo>
                <a:lnTo>
                  <a:pt x="3177104" y="3446"/>
                </a:lnTo>
                <a:lnTo>
                  <a:pt x="3209839" y="3002"/>
                </a:lnTo>
                <a:lnTo>
                  <a:pt x="3242574" y="4002"/>
                </a:lnTo>
                <a:lnTo>
                  <a:pt x="3275421" y="2779"/>
                </a:lnTo>
                <a:lnTo>
                  <a:pt x="3308156" y="4113"/>
                </a:lnTo>
                <a:lnTo>
                  <a:pt x="3340891" y="3780"/>
                </a:lnTo>
                <a:lnTo>
                  <a:pt x="3373626" y="4225"/>
                </a:lnTo>
                <a:lnTo>
                  <a:pt x="3406361" y="3224"/>
                </a:lnTo>
                <a:lnTo>
                  <a:pt x="3439096" y="4225"/>
                </a:lnTo>
                <a:lnTo>
                  <a:pt x="3471831" y="3669"/>
                </a:lnTo>
                <a:lnTo>
                  <a:pt x="3504566" y="4113"/>
                </a:lnTo>
                <a:lnTo>
                  <a:pt x="3537413" y="3001"/>
                </a:lnTo>
                <a:lnTo>
                  <a:pt x="3570147" y="4113"/>
                </a:lnTo>
                <a:lnTo>
                  <a:pt x="3602882" y="2890"/>
                </a:lnTo>
                <a:lnTo>
                  <a:pt x="3635617" y="3335"/>
                </a:lnTo>
                <a:lnTo>
                  <a:pt x="3668352" y="2223"/>
                </a:lnTo>
                <a:lnTo>
                  <a:pt x="3701087" y="3001"/>
                </a:lnTo>
                <a:lnTo>
                  <a:pt x="3733822" y="2112"/>
                </a:lnTo>
                <a:lnTo>
                  <a:pt x="3766557" y="2556"/>
                </a:lnTo>
                <a:lnTo>
                  <a:pt x="3799292" y="1222"/>
                </a:lnTo>
                <a:lnTo>
                  <a:pt x="3832139" y="1889"/>
                </a:lnTo>
                <a:lnTo>
                  <a:pt x="3864874" y="1000"/>
                </a:lnTo>
                <a:lnTo>
                  <a:pt x="3897609" y="1778"/>
                </a:lnTo>
                <a:lnTo>
                  <a:pt x="3930344" y="666"/>
                </a:lnTo>
                <a:lnTo>
                  <a:pt x="3930791" y="666"/>
                </a:lnTo>
              </a:path>
            </a:pathLst>
          </a:custGeom>
          <a:ln w="26698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620581" y="3078939"/>
            <a:ext cx="1106170" cy="300355"/>
          </a:xfrm>
          <a:custGeom>
            <a:avLst/>
            <a:gdLst/>
            <a:ahLst/>
            <a:cxnLst/>
            <a:rect l="l" t="t" r="r" b="b"/>
            <a:pathLst>
              <a:path w="1106170" h="300354">
                <a:moveTo>
                  <a:pt x="0" y="300231"/>
                </a:moveTo>
                <a:lnTo>
                  <a:pt x="1106064" y="300231"/>
                </a:lnTo>
                <a:lnTo>
                  <a:pt x="1106064" y="0"/>
                </a:lnTo>
                <a:lnTo>
                  <a:pt x="0" y="0"/>
                </a:lnTo>
                <a:lnTo>
                  <a:pt x="0" y="300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015301" y="3127599"/>
            <a:ext cx="666115" cy="74295"/>
          </a:xfrm>
          <a:custGeom>
            <a:avLst/>
            <a:gdLst/>
            <a:ahLst/>
            <a:cxnLst/>
            <a:rect l="l" t="t" r="r" b="b"/>
            <a:pathLst>
              <a:path w="666114" h="74294">
                <a:moveTo>
                  <a:pt x="53028" y="38096"/>
                </a:moveTo>
                <a:lnTo>
                  <a:pt x="37874" y="38096"/>
                </a:lnTo>
                <a:lnTo>
                  <a:pt x="51281" y="73901"/>
                </a:lnTo>
                <a:lnTo>
                  <a:pt x="54298" y="73901"/>
                </a:lnTo>
                <a:lnTo>
                  <a:pt x="61939" y="52340"/>
                </a:lnTo>
                <a:lnTo>
                  <a:pt x="58208" y="52340"/>
                </a:lnTo>
                <a:lnTo>
                  <a:pt x="53028" y="38096"/>
                </a:lnTo>
                <a:close/>
              </a:path>
              <a:path w="666114" h="74294">
                <a:moveTo>
                  <a:pt x="24690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87" y="26053"/>
                </a:lnTo>
                <a:lnTo>
                  <a:pt x="3128" y="26854"/>
                </a:lnTo>
                <a:lnTo>
                  <a:pt x="3910" y="27977"/>
                </a:lnTo>
                <a:lnTo>
                  <a:pt x="5362" y="29611"/>
                </a:lnTo>
                <a:lnTo>
                  <a:pt x="7038" y="33125"/>
                </a:lnTo>
                <a:lnTo>
                  <a:pt x="8938" y="38518"/>
                </a:lnTo>
                <a:lnTo>
                  <a:pt x="22009" y="73901"/>
                </a:lnTo>
                <a:lnTo>
                  <a:pt x="24691" y="73901"/>
                </a:lnTo>
                <a:lnTo>
                  <a:pt x="32629" y="52340"/>
                </a:lnTo>
                <a:lnTo>
                  <a:pt x="29160" y="52340"/>
                </a:lnTo>
                <a:lnTo>
                  <a:pt x="20892" y="30334"/>
                </a:lnTo>
                <a:lnTo>
                  <a:pt x="20333" y="28566"/>
                </a:lnTo>
                <a:lnTo>
                  <a:pt x="20380" y="27265"/>
                </a:lnTo>
                <a:lnTo>
                  <a:pt x="20668" y="26787"/>
                </a:lnTo>
                <a:lnTo>
                  <a:pt x="21227" y="26298"/>
                </a:lnTo>
                <a:lnTo>
                  <a:pt x="21897" y="25819"/>
                </a:lnTo>
                <a:lnTo>
                  <a:pt x="23014" y="25575"/>
                </a:lnTo>
                <a:lnTo>
                  <a:pt x="24690" y="25575"/>
                </a:lnTo>
                <a:lnTo>
                  <a:pt x="24690" y="23640"/>
                </a:lnTo>
                <a:close/>
              </a:path>
              <a:path w="666114" h="74294">
                <a:moveTo>
                  <a:pt x="54298" y="23640"/>
                </a:moveTo>
                <a:lnTo>
                  <a:pt x="29160" y="23640"/>
                </a:lnTo>
                <a:lnTo>
                  <a:pt x="29160" y="25575"/>
                </a:lnTo>
                <a:lnTo>
                  <a:pt x="30836" y="25853"/>
                </a:lnTo>
                <a:lnTo>
                  <a:pt x="32064" y="26342"/>
                </a:lnTo>
                <a:lnTo>
                  <a:pt x="33628" y="27777"/>
                </a:lnTo>
                <a:lnTo>
                  <a:pt x="34522" y="29433"/>
                </a:lnTo>
                <a:lnTo>
                  <a:pt x="35528" y="32046"/>
                </a:lnTo>
                <a:lnTo>
                  <a:pt x="36086" y="33292"/>
                </a:lnTo>
                <a:lnTo>
                  <a:pt x="29160" y="52340"/>
                </a:lnTo>
                <a:lnTo>
                  <a:pt x="32629" y="52340"/>
                </a:lnTo>
                <a:lnTo>
                  <a:pt x="37874" y="38096"/>
                </a:lnTo>
                <a:lnTo>
                  <a:pt x="53028" y="38096"/>
                </a:lnTo>
                <a:lnTo>
                  <a:pt x="51217" y="33125"/>
                </a:lnTo>
                <a:lnTo>
                  <a:pt x="50252" y="30601"/>
                </a:lnTo>
                <a:lnTo>
                  <a:pt x="49944" y="29433"/>
                </a:lnTo>
                <a:lnTo>
                  <a:pt x="49890" y="27265"/>
                </a:lnTo>
                <a:lnTo>
                  <a:pt x="50040" y="26854"/>
                </a:lnTo>
                <a:lnTo>
                  <a:pt x="50691" y="26298"/>
                </a:lnTo>
                <a:lnTo>
                  <a:pt x="51058" y="25942"/>
                </a:lnTo>
                <a:lnTo>
                  <a:pt x="52398" y="25675"/>
                </a:lnTo>
                <a:lnTo>
                  <a:pt x="54297" y="25575"/>
                </a:lnTo>
                <a:lnTo>
                  <a:pt x="54298" y="23640"/>
                </a:lnTo>
                <a:close/>
              </a:path>
              <a:path w="666114" h="74294">
                <a:moveTo>
                  <a:pt x="75525" y="23640"/>
                </a:moveTo>
                <a:lnTo>
                  <a:pt x="61001" y="23640"/>
                </a:lnTo>
                <a:lnTo>
                  <a:pt x="61001" y="25575"/>
                </a:lnTo>
                <a:lnTo>
                  <a:pt x="62901" y="25708"/>
                </a:lnTo>
                <a:lnTo>
                  <a:pt x="64241" y="26097"/>
                </a:lnTo>
                <a:lnTo>
                  <a:pt x="65498" y="27265"/>
                </a:lnTo>
                <a:lnTo>
                  <a:pt x="65612" y="27432"/>
                </a:lnTo>
                <a:lnTo>
                  <a:pt x="65797" y="27977"/>
                </a:lnTo>
                <a:lnTo>
                  <a:pt x="65862" y="30812"/>
                </a:lnTo>
                <a:lnTo>
                  <a:pt x="65470" y="32302"/>
                </a:lnTo>
                <a:lnTo>
                  <a:pt x="58208" y="52340"/>
                </a:lnTo>
                <a:lnTo>
                  <a:pt x="61939" y="52340"/>
                </a:lnTo>
                <a:lnTo>
                  <a:pt x="68040" y="35127"/>
                </a:lnTo>
                <a:lnTo>
                  <a:pt x="69492" y="30812"/>
                </a:lnTo>
                <a:lnTo>
                  <a:pt x="70721" y="28188"/>
                </a:lnTo>
                <a:lnTo>
                  <a:pt x="71727" y="27265"/>
                </a:lnTo>
                <a:lnTo>
                  <a:pt x="72620" y="26342"/>
                </a:lnTo>
                <a:lnTo>
                  <a:pt x="73961" y="25775"/>
                </a:lnTo>
                <a:lnTo>
                  <a:pt x="75525" y="25575"/>
                </a:lnTo>
                <a:lnTo>
                  <a:pt x="75525" y="23640"/>
                </a:lnTo>
                <a:close/>
              </a:path>
              <a:path w="666114" h="74294">
                <a:moveTo>
                  <a:pt x="96641" y="0"/>
                </a:moveTo>
                <a:lnTo>
                  <a:pt x="86251" y="5860"/>
                </a:lnTo>
                <a:lnTo>
                  <a:pt x="86251" y="10319"/>
                </a:lnTo>
                <a:lnTo>
                  <a:pt x="96641" y="16123"/>
                </a:lnTo>
                <a:lnTo>
                  <a:pt x="98540" y="15345"/>
                </a:lnTo>
                <a:lnTo>
                  <a:pt x="101668" y="12209"/>
                </a:lnTo>
                <a:lnTo>
                  <a:pt x="102450" y="10319"/>
                </a:lnTo>
                <a:lnTo>
                  <a:pt x="102450" y="5860"/>
                </a:lnTo>
                <a:lnTo>
                  <a:pt x="101668" y="3958"/>
                </a:lnTo>
                <a:lnTo>
                  <a:pt x="98540" y="789"/>
                </a:lnTo>
                <a:lnTo>
                  <a:pt x="96641" y="0"/>
                </a:lnTo>
                <a:close/>
              </a:path>
              <a:path w="666114" h="74294">
                <a:moveTo>
                  <a:pt x="101668" y="23640"/>
                </a:moveTo>
                <a:lnTo>
                  <a:pt x="81111" y="23640"/>
                </a:lnTo>
                <a:lnTo>
                  <a:pt x="81111" y="25575"/>
                </a:lnTo>
                <a:lnTo>
                  <a:pt x="83457" y="25708"/>
                </a:lnTo>
                <a:lnTo>
                  <a:pt x="85021" y="26253"/>
                </a:lnTo>
                <a:lnTo>
                  <a:pt x="86585" y="28177"/>
                </a:lnTo>
                <a:lnTo>
                  <a:pt x="87032" y="30367"/>
                </a:lnTo>
                <a:lnTo>
                  <a:pt x="87032" y="65750"/>
                </a:lnTo>
                <a:lnTo>
                  <a:pt x="86697" y="67874"/>
                </a:lnTo>
                <a:lnTo>
                  <a:pt x="86027" y="68675"/>
                </a:lnTo>
                <a:lnTo>
                  <a:pt x="84910" y="69865"/>
                </a:lnTo>
                <a:lnTo>
                  <a:pt x="83346" y="70487"/>
                </a:lnTo>
                <a:lnTo>
                  <a:pt x="81111" y="70554"/>
                </a:lnTo>
                <a:lnTo>
                  <a:pt x="81111" y="72433"/>
                </a:lnTo>
                <a:lnTo>
                  <a:pt x="107589" y="72433"/>
                </a:lnTo>
                <a:lnTo>
                  <a:pt x="107589" y="70554"/>
                </a:lnTo>
                <a:lnTo>
                  <a:pt x="105243" y="70421"/>
                </a:lnTo>
                <a:lnTo>
                  <a:pt x="103679" y="69865"/>
                </a:lnTo>
                <a:lnTo>
                  <a:pt x="102115" y="67952"/>
                </a:lnTo>
                <a:lnTo>
                  <a:pt x="101668" y="65750"/>
                </a:lnTo>
                <a:lnTo>
                  <a:pt x="101668" y="23640"/>
                </a:lnTo>
                <a:close/>
              </a:path>
              <a:path w="666114" h="74294">
                <a:moveTo>
                  <a:pt x="132727" y="5793"/>
                </a:moveTo>
                <a:lnTo>
                  <a:pt x="131052" y="5793"/>
                </a:lnTo>
                <a:lnTo>
                  <a:pt x="128705" y="10007"/>
                </a:lnTo>
                <a:lnTo>
                  <a:pt x="126024" y="13810"/>
                </a:lnTo>
                <a:lnTo>
                  <a:pt x="119768" y="20627"/>
                </a:lnTo>
                <a:lnTo>
                  <a:pt x="116081" y="23885"/>
                </a:lnTo>
                <a:lnTo>
                  <a:pt x="111612" y="26976"/>
                </a:lnTo>
                <a:lnTo>
                  <a:pt x="111612" y="28811"/>
                </a:lnTo>
                <a:lnTo>
                  <a:pt x="118091" y="28811"/>
                </a:lnTo>
                <a:lnTo>
                  <a:pt x="118203" y="63582"/>
                </a:lnTo>
                <a:lnTo>
                  <a:pt x="118739" y="65394"/>
                </a:lnTo>
                <a:lnTo>
                  <a:pt x="136973" y="73112"/>
                </a:lnTo>
                <a:lnTo>
                  <a:pt x="141554" y="69776"/>
                </a:lnTo>
                <a:lnTo>
                  <a:pt x="142669" y="67107"/>
                </a:lnTo>
                <a:lnTo>
                  <a:pt x="135856" y="67107"/>
                </a:lnTo>
                <a:lnTo>
                  <a:pt x="135185" y="66862"/>
                </a:lnTo>
                <a:lnTo>
                  <a:pt x="133845" y="65850"/>
                </a:lnTo>
                <a:lnTo>
                  <a:pt x="133398" y="65194"/>
                </a:lnTo>
                <a:lnTo>
                  <a:pt x="133174" y="64371"/>
                </a:lnTo>
                <a:lnTo>
                  <a:pt x="132848" y="63582"/>
                </a:lnTo>
                <a:lnTo>
                  <a:pt x="132727" y="28811"/>
                </a:lnTo>
                <a:lnTo>
                  <a:pt x="144347" y="28811"/>
                </a:lnTo>
                <a:lnTo>
                  <a:pt x="144347" y="23640"/>
                </a:lnTo>
                <a:lnTo>
                  <a:pt x="132727" y="23640"/>
                </a:lnTo>
                <a:lnTo>
                  <a:pt x="132727" y="5793"/>
                </a:lnTo>
                <a:close/>
              </a:path>
              <a:path w="666114" h="74294">
                <a:moveTo>
                  <a:pt x="142783" y="61947"/>
                </a:moveTo>
                <a:lnTo>
                  <a:pt x="140772" y="65394"/>
                </a:lnTo>
                <a:lnTo>
                  <a:pt x="138649" y="67107"/>
                </a:lnTo>
                <a:lnTo>
                  <a:pt x="142669" y="67107"/>
                </a:lnTo>
                <a:lnTo>
                  <a:pt x="144347" y="63093"/>
                </a:lnTo>
                <a:lnTo>
                  <a:pt x="142783" y="61947"/>
                </a:lnTo>
                <a:close/>
              </a:path>
              <a:path w="666114" h="74294">
                <a:moveTo>
                  <a:pt x="170155" y="1667"/>
                </a:moveTo>
                <a:lnTo>
                  <a:pt x="150156" y="1668"/>
                </a:lnTo>
                <a:lnTo>
                  <a:pt x="150156" y="3602"/>
                </a:lnTo>
                <a:lnTo>
                  <a:pt x="152279" y="3880"/>
                </a:lnTo>
                <a:lnTo>
                  <a:pt x="153731" y="4470"/>
                </a:lnTo>
                <a:lnTo>
                  <a:pt x="155072" y="6282"/>
                </a:lnTo>
                <a:lnTo>
                  <a:pt x="155407" y="8573"/>
                </a:lnTo>
                <a:lnTo>
                  <a:pt x="155407" y="65561"/>
                </a:lnTo>
                <a:lnTo>
                  <a:pt x="155214" y="67496"/>
                </a:lnTo>
                <a:lnTo>
                  <a:pt x="155116" y="67885"/>
                </a:lnTo>
                <a:lnTo>
                  <a:pt x="154513" y="68575"/>
                </a:lnTo>
                <a:lnTo>
                  <a:pt x="153731" y="69687"/>
                </a:lnTo>
                <a:lnTo>
                  <a:pt x="152167" y="70343"/>
                </a:lnTo>
                <a:lnTo>
                  <a:pt x="150156" y="70554"/>
                </a:lnTo>
                <a:lnTo>
                  <a:pt x="150156" y="72433"/>
                </a:lnTo>
                <a:lnTo>
                  <a:pt x="174959" y="72433"/>
                </a:lnTo>
                <a:lnTo>
                  <a:pt x="174958" y="70554"/>
                </a:lnTo>
                <a:lnTo>
                  <a:pt x="172948" y="70276"/>
                </a:lnTo>
                <a:lnTo>
                  <a:pt x="171607" y="69542"/>
                </a:lnTo>
                <a:lnTo>
                  <a:pt x="170937" y="68364"/>
                </a:lnTo>
                <a:lnTo>
                  <a:pt x="170378" y="67496"/>
                </a:lnTo>
                <a:lnTo>
                  <a:pt x="170180" y="65561"/>
                </a:lnTo>
                <a:lnTo>
                  <a:pt x="170155" y="35694"/>
                </a:lnTo>
                <a:lnTo>
                  <a:pt x="171737" y="33270"/>
                </a:lnTo>
                <a:lnTo>
                  <a:pt x="173059" y="31613"/>
                </a:lnTo>
                <a:lnTo>
                  <a:pt x="175460" y="29900"/>
                </a:lnTo>
                <a:lnTo>
                  <a:pt x="170155" y="29900"/>
                </a:lnTo>
                <a:lnTo>
                  <a:pt x="170155" y="1667"/>
                </a:lnTo>
                <a:close/>
              </a:path>
              <a:path w="666114" h="74294">
                <a:moveTo>
                  <a:pt x="196259" y="29222"/>
                </a:moveTo>
                <a:lnTo>
                  <a:pt x="179428" y="29222"/>
                </a:lnTo>
                <a:lnTo>
                  <a:pt x="180321" y="29511"/>
                </a:lnTo>
                <a:lnTo>
                  <a:pt x="181104" y="30089"/>
                </a:lnTo>
                <a:lnTo>
                  <a:pt x="181774" y="30657"/>
                </a:lnTo>
                <a:lnTo>
                  <a:pt x="182333" y="31457"/>
                </a:lnTo>
                <a:lnTo>
                  <a:pt x="183003" y="33514"/>
                </a:lnTo>
                <a:lnTo>
                  <a:pt x="183083" y="65561"/>
                </a:lnTo>
                <a:lnTo>
                  <a:pt x="182780" y="67563"/>
                </a:lnTo>
                <a:lnTo>
                  <a:pt x="182221" y="68464"/>
                </a:lnTo>
                <a:lnTo>
                  <a:pt x="181327" y="69620"/>
                </a:lnTo>
                <a:lnTo>
                  <a:pt x="179987" y="70309"/>
                </a:lnTo>
                <a:lnTo>
                  <a:pt x="178311" y="70554"/>
                </a:lnTo>
                <a:lnTo>
                  <a:pt x="178311" y="72433"/>
                </a:lnTo>
                <a:lnTo>
                  <a:pt x="203113" y="72433"/>
                </a:lnTo>
                <a:lnTo>
                  <a:pt x="203113" y="70554"/>
                </a:lnTo>
                <a:lnTo>
                  <a:pt x="200991" y="70309"/>
                </a:lnTo>
                <a:lnTo>
                  <a:pt x="199538" y="69731"/>
                </a:lnTo>
                <a:lnTo>
                  <a:pt x="198198" y="67885"/>
                </a:lnTo>
                <a:lnTo>
                  <a:pt x="197862" y="65561"/>
                </a:lnTo>
                <a:lnTo>
                  <a:pt x="197862" y="37228"/>
                </a:lnTo>
                <a:lnTo>
                  <a:pt x="197415" y="33270"/>
                </a:lnTo>
                <a:lnTo>
                  <a:pt x="196259" y="29222"/>
                </a:lnTo>
                <a:close/>
              </a:path>
              <a:path w="666114" h="74294">
                <a:moveTo>
                  <a:pt x="187584" y="22183"/>
                </a:moveTo>
                <a:lnTo>
                  <a:pt x="170155" y="29900"/>
                </a:lnTo>
                <a:lnTo>
                  <a:pt x="175460" y="29900"/>
                </a:lnTo>
                <a:lnTo>
                  <a:pt x="175741" y="29700"/>
                </a:lnTo>
                <a:lnTo>
                  <a:pt x="177081" y="29222"/>
                </a:lnTo>
                <a:lnTo>
                  <a:pt x="196259" y="29222"/>
                </a:lnTo>
                <a:lnTo>
                  <a:pt x="196074" y="28577"/>
                </a:lnTo>
                <a:lnTo>
                  <a:pt x="194622" y="26531"/>
                </a:lnTo>
                <a:lnTo>
                  <a:pt x="190154" y="23051"/>
                </a:lnTo>
                <a:lnTo>
                  <a:pt x="187584" y="22183"/>
                </a:lnTo>
                <a:close/>
              </a:path>
              <a:path w="666114" h="74294">
                <a:moveTo>
                  <a:pt x="238977" y="22183"/>
                </a:moveTo>
                <a:lnTo>
                  <a:pt x="227581" y="22183"/>
                </a:lnTo>
                <a:lnTo>
                  <a:pt x="221994" y="24774"/>
                </a:lnTo>
                <a:lnTo>
                  <a:pt x="213951" y="35182"/>
                </a:lnTo>
                <a:lnTo>
                  <a:pt x="211828" y="41276"/>
                </a:lnTo>
                <a:lnTo>
                  <a:pt x="211828" y="55053"/>
                </a:lnTo>
                <a:lnTo>
                  <a:pt x="213839" y="61024"/>
                </a:lnTo>
                <a:lnTo>
                  <a:pt x="221883" y="71321"/>
                </a:lnTo>
                <a:lnTo>
                  <a:pt x="227469" y="73901"/>
                </a:lnTo>
                <a:lnTo>
                  <a:pt x="242440" y="73901"/>
                </a:lnTo>
                <a:lnTo>
                  <a:pt x="248250" y="71077"/>
                </a:lnTo>
                <a:lnTo>
                  <a:pt x="248851" y="70298"/>
                </a:lnTo>
                <a:lnTo>
                  <a:pt x="233167" y="70298"/>
                </a:lnTo>
                <a:lnTo>
                  <a:pt x="231714" y="69653"/>
                </a:lnTo>
                <a:lnTo>
                  <a:pt x="227245" y="56009"/>
                </a:lnTo>
                <a:lnTo>
                  <a:pt x="227327" y="43266"/>
                </a:lnTo>
                <a:lnTo>
                  <a:pt x="230374" y="27899"/>
                </a:lnTo>
                <a:lnTo>
                  <a:pt x="231603" y="26553"/>
                </a:lnTo>
                <a:lnTo>
                  <a:pt x="233167" y="25886"/>
                </a:lnTo>
                <a:lnTo>
                  <a:pt x="234954" y="25886"/>
                </a:lnTo>
                <a:lnTo>
                  <a:pt x="247285" y="25886"/>
                </a:lnTo>
                <a:lnTo>
                  <a:pt x="242999" y="23273"/>
                </a:lnTo>
                <a:lnTo>
                  <a:pt x="238977" y="22183"/>
                </a:lnTo>
                <a:close/>
              </a:path>
              <a:path w="666114" h="74294">
                <a:moveTo>
                  <a:pt x="247285" y="25886"/>
                </a:moveTo>
                <a:lnTo>
                  <a:pt x="236407" y="25886"/>
                </a:lnTo>
                <a:lnTo>
                  <a:pt x="237636" y="26253"/>
                </a:lnTo>
                <a:lnTo>
                  <a:pt x="239759" y="27988"/>
                </a:lnTo>
                <a:lnTo>
                  <a:pt x="240764" y="29600"/>
                </a:lnTo>
                <a:lnTo>
                  <a:pt x="242105" y="34015"/>
                </a:lnTo>
                <a:lnTo>
                  <a:pt x="242255" y="35827"/>
                </a:lnTo>
                <a:lnTo>
                  <a:pt x="242342" y="56009"/>
                </a:lnTo>
                <a:lnTo>
                  <a:pt x="242167" y="59490"/>
                </a:lnTo>
                <a:lnTo>
                  <a:pt x="236295" y="70298"/>
                </a:lnTo>
                <a:lnTo>
                  <a:pt x="248851" y="70298"/>
                </a:lnTo>
                <a:lnTo>
                  <a:pt x="252607" y="65439"/>
                </a:lnTo>
                <a:lnTo>
                  <a:pt x="256070" y="60780"/>
                </a:lnTo>
                <a:lnTo>
                  <a:pt x="257837" y="55053"/>
                </a:lnTo>
                <a:lnTo>
                  <a:pt x="257858" y="43266"/>
                </a:lnTo>
                <a:lnTo>
                  <a:pt x="256853" y="38841"/>
                </a:lnTo>
                <a:lnTo>
                  <a:pt x="253054" y="30768"/>
                </a:lnTo>
                <a:lnTo>
                  <a:pt x="250261" y="27654"/>
                </a:lnTo>
                <a:lnTo>
                  <a:pt x="247285" y="25886"/>
                </a:lnTo>
                <a:close/>
              </a:path>
              <a:path w="666114" h="74294">
                <a:moveTo>
                  <a:pt x="286571" y="23640"/>
                </a:moveTo>
                <a:lnTo>
                  <a:pt x="266572" y="23640"/>
                </a:lnTo>
                <a:lnTo>
                  <a:pt x="266572" y="25575"/>
                </a:lnTo>
                <a:lnTo>
                  <a:pt x="268807" y="25853"/>
                </a:lnTo>
                <a:lnTo>
                  <a:pt x="270147" y="26442"/>
                </a:lnTo>
                <a:lnTo>
                  <a:pt x="270930" y="27343"/>
                </a:lnTo>
                <a:lnTo>
                  <a:pt x="271600" y="28255"/>
                </a:lnTo>
                <a:lnTo>
                  <a:pt x="271935" y="30545"/>
                </a:lnTo>
                <a:lnTo>
                  <a:pt x="272040" y="60468"/>
                </a:lnTo>
                <a:lnTo>
                  <a:pt x="272270" y="63182"/>
                </a:lnTo>
                <a:lnTo>
                  <a:pt x="273052" y="65439"/>
                </a:lnTo>
                <a:lnTo>
                  <a:pt x="273723" y="67707"/>
                </a:lnTo>
                <a:lnTo>
                  <a:pt x="275175" y="69676"/>
                </a:lnTo>
                <a:lnTo>
                  <a:pt x="277298" y="71366"/>
                </a:lnTo>
                <a:lnTo>
                  <a:pt x="279532" y="73056"/>
                </a:lnTo>
                <a:lnTo>
                  <a:pt x="281990" y="73901"/>
                </a:lnTo>
                <a:lnTo>
                  <a:pt x="287576" y="73901"/>
                </a:lnTo>
                <a:lnTo>
                  <a:pt x="290258" y="73256"/>
                </a:lnTo>
                <a:lnTo>
                  <a:pt x="294950" y="70721"/>
                </a:lnTo>
                <a:lnTo>
                  <a:pt x="297296" y="68697"/>
                </a:lnTo>
                <a:lnTo>
                  <a:pt x="298895" y="66796"/>
                </a:lnTo>
                <a:lnTo>
                  <a:pt x="290258" y="66796"/>
                </a:lnTo>
                <a:lnTo>
                  <a:pt x="289364" y="66540"/>
                </a:lnTo>
                <a:lnTo>
                  <a:pt x="288693" y="66017"/>
                </a:lnTo>
                <a:lnTo>
                  <a:pt x="287911" y="65495"/>
                </a:lnTo>
                <a:lnTo>
                  <a:pt x="287464" y="64727"/>
                </a:lnTo>
                <a:lnTo>
                  <a:pt x="286794" y="62715"/>
                </a:lnTo>
                <a:lnTo>
                  <a:pt x="286571" y="60468"/>
                </a:lnTo>
                <a:lnTo>
                  <a:pt x="286571" y="23640"/>
                </a:lnTo>
                <a:close/>
              </a:path>
              <a:path w="666114" h="74294">
                <a:moveTo>
                  <a:pt x="314328" y="65906"/>
                </a:moveTo>
                <a:lnTo>
                  <a:pt x="299643" y="65906"/>
                </a:lnTo>
                <a:lnTo>
                  <a:pt x="299643" y="72433"/>
                </a:lnTo>
                <a:lnTo>
                  <a:pt x="319529" y="72433"/>
                </a:lnTo>
                <a:lnTo>
                  <a:pt x="319529" y="70554"/>
                </a:lnTo>
                <a:lnTo>
                  <a:pt x="317407" y="70309"/>
                </a:lnTo>
                <a:lnTo>
                  <a:pt x="316066" y="69731"/>
                </a:lnTo>
                <a:lnTo>
                  <a:pt x="315203" y="68697"/>
                </a:lnTo>
                <a:lnTo>
                  <a:pt x="314614" y="67885"/>
                </a:lnTo>
                <a:lnTo>
                  <a:pt x="314328" y="65906"/>
                </a:lnTo>
                <a:close/>
              </a:path>
              <a:path w="666114" h="74294">
                <a:moveTo>
                  <a:pt x="314278" y="23640"/>
                </a:moveTo>
                <a:lnTo>
                  <a:pt x="294279" y="23640"/>
                </a:lnTo>
                <a:lnTo>
                  <a:pt x="294279" y="25575"/>
                </a:lnTo>
                <a:lnTo>
                  <a:pt x="296514" y="25853"/>
                </a:lnTo>
                <a:lnTo>
                  <a:pt x="297855" y="26442"/>
                </a:lnTo>
                <a:lnTo>
                  <a:pt x="299195" y="28255"/>
                </a:lnTo>
                <a:lnTo>
                  <a:pt x="299642" y="30545"/>
                </a:lnTo>
                <a:lnTo>
                  <a:pt x="299536" y="60468"/>
                </a:lnTo>
                <a:lnTo>
                  <a:pt x="297631" y="63070"/>
                </a:lnTo>
                <a:lnTo>
                  <a:pt x="295956" y="64905"/>
                </a:lnTo>
                <a:lnTo>
                  <a:pt x="294503" y="65806"/>
                </a:lnTo>
                <a:lnTo>
                  <a:pt x="293498" y="66473"/>
                </a:lnTo>
                <a:lnTo>
                  <a:pt x="292380" y="66796"/>
                </a:lnTo>
                <a:lnTo>
                  <a:pt x="298895" y="66796"/>
                </a:lnTo>
                <a:lnTo>
                  <a:pt x="299643" y="65906"/>
                </a:lnTo>
                <a:lnTo>
                  <a:pt x="314328" y="65906"/>
                </a:lnTo>
                <a:lnTo>
                  <a:pt x="314278" y="23640"/>
                </a:lnTo>
                <a:close/>
              </a:path>
              <a:path w="666114" h="74294">
                <a:moveTo>
                  <a:pt x="347907" y="5793"/>
                </a:moveTo>
                <a:lnTo>
                  <a:pt x="346120" y="5793"/>
                </a:lnTo>
                <a:lnTo>
                  <a:pt x="343885" y="10007"/>
                </a:lnTo>
                <a:lnTo>
                  <a:pt x="341092" y="13810"/>
                </a:lnTo>
                <a:lnTo>
                  <a:pt x="338076" y="17224"/>
                </a:lnTo>
                <a:lnTo>
                  <a:pt x="334948" y="20627"/>
                </a:lnTo>
                <a:lnTo>
                  <a:pt x="331261" y="23885"/>
                </a:lnTo>
                <a:lnTo>
                  <a:pt x="326792" y="26976"/>
                </a:lnTo>
                <a:lnTo>
                  <a:pt x="326792" y="28811"/>
                </a:lnTo>
                <a:lnTo>
                  <a:pt x="333160" y="28811"/>
                </a:lnTo>
                <a:lnTo>
                  <a:pt x="333269" y="61947"/>
                </a:lnTo>
                <a:lnTo>
                  <a:pt x="333383" y="63582"/>
                </a:lnTo>
                <a:lnTo>
                  <a:pt x="352041" y="73112"/>
                </a:lnTo>
                <a:lnTo>
                  <a:pt x="356734" y="69776"/>
                </a:lnTo>
                <a:lnTo>
                  <a:pt x="357849" y="67107"/>
                </a:lnTo>
                <a:lnTo>
                  <a:pt x="350924" y="67107"/>
                </a:lnTo>
                <a:lnTo>
                  <a:pt x="350365" y="66862"/>
                </a:lnTo>
                <a:lnTo>
                  <a:pt x="347907" y="28811"/>
                </a:lnTo>
                <a:lnTo>
                  <a:pt x="359527" y="28811"/>
                </a:lnTo>
                <a:lnTo>
                  <a:pt x="359527" y="23640"/>
                </a:lnTo>
                <a:lnTo>
                  <a:pt x="347907" y="23640"/>
                </a:lnTo>
                <a:lnTo>
                  <a:pt x="347907" y="5793"/>
                </a:lnTo>
                <a:close/>
              </a:path>
              <a:path w="666114" h="74294">
                <a:moveTo>
                  <a:pt x="357962" y="61947"/>
                </a:moveTo>
                <a:lnTo>
                  <a:pt x="355951" y="65394"/>
                </a:lnTo>
                <a:lnTo>
                  <a:pt x="353717" y="67107"/>
                </a:lnTo>
                <a:lnTo>
                  <a:pt x="357849" y="67107"/>
                </a:lnTo>
                <a:lnTo>
                  <a:pt x="359527" y="63093"/>
                </a:lnTo>
                <a:lnTo>
                  <a:pt x="357962" y="61947"/>
                </a:lnTo>
                <a:close/>
              </a:path>
              <a:path w="666114" h="74294">
                <a:moveTo>
                  <a:pt x="436728" y="0"/>
                </a:moveTo>
                <a:lnTo>
                  <a:pt x="399965" y="16823"/>
                </a:lnTo>
                <a:lnTo>
                  <a:pt x="393602" y="37996"/>
                </a:lnTo>
                <a:lnTo>
                  <a:pt x="393661" y="44200"/>
                </a:lnTo>
                <a:lnTo>
                  <a:pt x="421533" y="73189"/>
                </a:lnTo>
                <a:lnTo>
                  <a:pt x="439185" y="74101"/>
                </a:lnTo>
                <a:lnTo>
                  <a:pt x="444213" y="73590"/>
                </a:lnTo>
                <a:lnTo>
                  <a:pt x="454044" y="71544"/>
                </a:lnTo>
                <a:lnTo>
                  <a:pt x="458463" y="70143"/>
                </a:lnTo>
                <a:lnTo>
                  <a:pt x="430582" y="70143"/>
                </a:lnTo>
                <a:lnTo>
                  <a:pt x="426337" y="68942"/>
                </a:lnTo>
                <a:lnTo>
                  <a:pt x="412483" y="31813"/>
                </a:lnTo>
                <a:lnTo>
                  <a:pt x="413265" y="26353"/>
                </a:lnTo>
                <a:lnTo>
                  <a:pt x="430135" y="4125"/>
                </a:lnTo>
                <a:lnTo>
                  <a:pt x="452678" y="4125"/>
                </a:lnTo>
                <a:lnTo>
                  <a:pt x="446783" y="1901"/>
                </a:lnTo>
                <a:lnTo>
                  <a:pt x="444325" y="1112"/>
                </a:lnTo>
                <a:lnTo>
                  <a:pt x="442761" y="834"/>
                </a:lnTo>
                <a:lnTo>
                  <a:pt x="439968" y="278"/>
                </a:lnTo>
                <a:lnTo>
                  <a:pt x="436728" y="0"/>
                </a:lnTo>
                <a:close/>
              </a:path>
              <a:path w="666114" h="74294">
                <a:moveTo>
                  <a:pt x="471697" y="42744"/>
                </a:moveTo>
                <a:lnTo>
                  <a:pt x="437174" y="42744"/>
                </a:lnTo>
                <a:lnTo>
                  <a:pt x="437174" y="44667"/>
                </a:lnTo>
                <a:lnTo>
                  <a:pt x="440638" y="44667"/>
                </a:lnTo>
                <a:lnTo>
                  <a:pt x="442090" y="45001"/>
                </a:lnTo>
                <a:lnTo>
                  <a:pt x="446336" y="67997"/>
                </a:lnTo>
                <a:lnTo>
                  <a:pt x="444436" y="68697"/>
                </a:lnTo>
                <a:lnTo>
                  <a:pt x="442537" y="69231"/>
                </a:lnTo>
                <a:lnTo>
                  <a:pt x="438962" y="69954"/>
                </a:lnTo>
                <a:lnTo>
                  <a:pt x="437174" y="70143"/>
                </a:lnTo>
                <a:lnTo>
                  <a:pt x="458463" y="70143"/>
                </a:lnTo>
                <a:lnTo>
                  <a:pt x="458848" y="70020"/>
                </a:lnTo>
                <a:lnTo>
                  <a:pt x="463317" y="67997"/>
                </a:lnTo>
                <a:lnTo>
                  <a:pt x="463395" y="50149"/>
                </a:lnTo>
                <a:lnTo>
                  <a:pt x="463541" y="49093"/>
                </a:lnTo>
                <a:lnTo>
                  <a:pt x="471697" y="44667"/>
                </a:lnTo>
                <a:lnTo>
                  <a:pt x="471697" y="42744"/>
                </a:lnTo>
                <a:close/>
              </a:path>
              <a:path w="666114" h="74294">
                <a:moveTo>
                  <a:pt x="452678" y="4125"/>
                </a:moveTo>
                <a:lnTo>
                  <a:pt x="441085" y="4125"/>
                </a:lnTo>
                <a:lnTo>
                  <a:pt x="446224" y="5893"/>
                </a:lnTo>
                <a:lnTo>
                  <a:pt x="450804" y="9440"/>
                </a:lnTo>
                <a:lnTo>
                  <a:pt x="455497" y="12999"/>
                </a:lnTo>
                <a:lnTo>
                  <a:pt x="459072" y="18180"/>
                </a:lnTo>
                <a:lnTo>
                  <a:pt x="461418" y="24997"/>
                </a:lnTo>
                <a:lnTo>
                  <a:pt x="463318" y="24997"/>
                </a:lnTo>
                <a:lnTo>
                  <a:pt x="463318" y="5170"/>
                </a:lnTo>
                <a:lnTo>
                  <a:pt x="455721" y="5170"/>
                </a:lnTo>
                <a:lnTo>
                  <a:pt x="453710" y="4514"/>
                </a:lnTo>
                <a:lnTo>
                  <a:pt x="452678" y="4125"/>
                </a:lnTo>
                <a:close/>
              </a:path>
              <a:path w="666114" h="74294">
                <a:moveTo>
                  <a:pt x="461419" y="55"/>
                </a:moveTo>
                <a:lnTo>
                  <a:pt x="460748" y="2034"/>
                </a:lnTo>
                <a:lnTo>
                  <a:pt x="459966" y="3380"/>
                </a:lnTo>
                <a:lnTo>
                  <a:pt x="459036" y="4125"/>
                </a:lnTo>
                <a:lnTo>
                  <a:pt x="458291" y="4814"/>
                </a:lnTo>
                <a:lnTo>
                  <a:pt x="457397" y="5170"/>
                </a:lnTo>
                <a:lnTo>
                  <a:pt x="463318" y="5170"/>
                </a:lnTo>
                <a:lnTo>
                  <a:pt x="463318" y="55"/>
                </a:lnTo>
                <a:lnTo>
                  <a:pt x="461419" y="55"/>
                </a:lnTo>
                <a:close/>
              </a:path>
              <a:path w="666114" h="74294">
                <a:moveTo>
                  <a:pt x="499242" y="69820"/>
                </a:moveTo>
                <a:lnTo>
                  <a:pt x="489238" y="69820"/>
                </a:lnTo>
                <a:lnTo>
                  <a:pt x="490578" y="70176"/>
                </a:lnTo>
                <a:lnTo>
                  <a:pt x="495271" y="72122"/>
                </a:lnTo>
                <a:lnTo>
                  <a:pt x="497840" y="72978"/>
                </a:lnTo>
                <a:lnTo>
                  <a:pt x="501751" y="73879"/>
                </a:lnTo>
                <a:lnTo>
                  <a:pt x="503873" y="74101"/>
                </a:lnTo>
                <a:lnTo>
                  <a:pt x="513258" y="74101"/>
                </a:lnTo>
                <a:lnTo>
                  <a:pt x="519180" y="71977"/>
                </a:lnTo>
                <a:lnTo>
                  <a:pt x="520814" y="70454"/>
                </a:lnTo>
                <a:lnTo>
                  <a:pt x="500745" y="70454"/>
                </a:lnTo>
                <a:lnTo>
                  <a:pt x="499242" y="69820"/>
                </a:lnTo>
                <a:close/>
              </a:path>
              <a:path w="666114" h="74294">
                <a:moveTo>
                  <a:pt x="482758" y="47336"/>
                </a:moveTo>
                <a:lnTo>
                  <a:pt x="480858" y="47336"/>
                </a:lnTo>
                <a:lnTo>
                  <a:pt x="480858" y="74057"/>
                </a:lnTo>
                <a:lnTo>
                  <a:pt x="482758" y="74057"/>
                </a:lnTo>
                <a:lnTo>
                  <a:pt x="483428" y="72622"/>
                </a:lnTo>
                <a:lnTo>
                  <a:pt x="484210" y="71566"/>
                </a:lnTo>
                <a:lnTo>
                  <a:pt x="486221" y="70176"/>
                </a:lnTo>
                <a:lnTo>
                  <a:pt x="487227" y="69820"/>
                </a:lnTo>
                <a:lnTo>
                  <a:pt x="499242" y="69820"/>
                </a:lnTo>
                <a:lnTo>
                  <a:pt x="496053" y="68475"/>
                </a:lnTo>
                <a:lnTo>
                  <a:pt x="487338" y="60580"/>
                </a:lnTo>
                <a:lnTo>
                  <a:pt x="484322" y="54853"/>
                </a:lnTo>
                <a:lnTo>
                  <a:pt x="482758" y="47336"/>
                </a:lnTo>
                <a:close/>
              </a:path>
              <a:path w="666114" h="74294">
                <a:moveTo>
                  <a:pt x="505214" y="55"/>
                </a:moveTo>
                <a:lnTo>
                  <a:pt x="496500" y="55"/>
                </a:lnTo>
                <a:lnTo>
                  <a:pt x="491249" y="2034"/>
                </a:lnTo>
                <a:lnTo>
                  <a:pt x="482981" y="9963"/>
                </a:lnTo>
                <a:lnTo>
                  <a:pt x="480859" y="14767"/>
                </a:lnTo>
                <a:lnTo>
                  <a:pt x="480859" y="23707"/>
                </a:lnTo>
                <a:lnTo>
                  <a:pt x="481640" y="26731"/>
                </a:lnTo>
                <a:lnTo>
                  <a:pt x="483205" y="29489"/>
                </a:lnTo>
                <a:lnTo>
                  <a:pt x="484657" y="32236"/>
                </a:lnTo>
                <a:lnTo>
                  <a:pt x="508289" y="47336"/>
                </a:lnTo>
                <a:lnTo>
                  <a:pt x="511470" y="49138"/>
                </a:lnTo>
                <a:lnTo>
                  <a:pt x="513258" y="50539"/>
                </a:lnTo>
                <a:lnTo>
                  <a:pt x="515157" y="51951"/>
                </a:lnTo>
                <a:lnTo>
                  <a:pt x="516498" y="53441"/>
                </a:lnTo>
                <a:lnTo>
                  <a:pt x="518285" y="56565"/>
                </a:lnTo>
                <a:lnTo>
                  <a:pt x="518732" y="58189"/>
                </a:lnTo>
                <a:lnTo>
                  <a:pt x="518732" y="62681"/>
                </a:lnTo>
                <a:lnTo>
                  <a:pt x="517503" y="65150"/>
                </a:lnTo>
                <a:lnTo>
                  <a:pt x="515269" y="67274"/>
                </a:lnTo>
                <a:lnTo>
                  <a:pt x="512923" y="69386"/>
                </a:lnTo>
                <a:lnTo>
                  <a:pt x="509795" y="70454"/>
                </a:lnTo>
                <a:lnTo>
                  <a:pt x="520814" y="70454"/>
                </a:lnTo>
                <a:lnTo>
                  <a:pt x="523760" y="67707"/>
                </a:lnTo>
                <a:lnTo>
                  <a:pt x="528452" y="63449"/>
                </a:lnTo>
                <a:lnTo>
                  <a:pt x="530687" y="58367"/>
                </a:lnTo>
                <a:lnTo>
                  <a:pt x="503650" y="25575"/>
                </a:lnTo>
                <a:lnTo>
                  <a:pt x="499851" y="23540"/>
                </a:lnTo>
                <a:lnTo>
                  <a:pt x="498175" y="22384"/>
                </a:lnTo>
                <a:lnTo>
                  <a:pt x="495941" y="20782"/>
                </a:lnTo>
                <a:lnTo>
                  <a:pt x="494377" y="19170"/>
                </a:lnTo>
                <a:lnTo>
                  <a:pt x="493371" y="17535"/>
                </a:lnTo>
                <a:lnTo>
                  <a:pt x="492589" y="16312"/>
                </a:lnTo>
                <a:lnTo>
                  <a:pt x="492254" y="14922"/>
                </a:lnTo>
                <a:lnTo>
                  <a:pt x="492254" y="10886"/>
                </a:lnTo>
                <a:lnTo>
                  <a:pt x="493260" y="8706"/>
                </a:lnTo>
                <a:lnTo>
                  <a:pt x="495382" y="6805"/>
                </a:lnTo>
                <a:lnTo>
                  <a:pt x="497394" y="4914"/>
                </a:lnTo>
                <a:lnTo>
                  <a:pt x="500298" y="3969"/>
                </a:lnTo>
                <a:lnTo>
                  <a:pt x="517188" y="3969"/>
                </a:lnTo>
                <a:lnTo>
                  <a:pt x="513143" y="2034"/>
                </a:lnTo>
                <a:lnTo>
                  <a:pt x="511247" y="1301"/>
                </a:lnTo>
                <a:lnTo>
                  <a:pt x="509572" y="889"/>
                </a:lnTo>
                <a:lnTo>
                  <a:pt x="507449" y="333"/>
                </a:lnTo>
                <a:lnTo>
                  <a:pt x="505214" y="55"/>
                </a:lnTo>
                <a:close/>
              </a:path>
              <a:path w="666114" h="74294">
                <a:moveTo>
                  <a:pt x="517188" y="3969"/>
                </a:moveTo>
                <a:lnTo>
                  <a:pt x="508454" y="3969"/>
                </a:lnTo>
                <a:lnTo>
                  <a:pt x="512700" y="5771"/>
                </a:lnTo>
                <a:lnTo>
                  <a:pt x="516722" y="9362"/>
                </a:lnTo>
                <a:lnTo>
                  <a:pt x="520632" y="12965"/>
                </a:lnTo>
                <a:lnTo>
                  <a:pt x="523202" y="17724"/>
                </a:lnTo>
                <a:lnTo>
                  <a:pt x="524207" y="23640"/>
                </a:lnTo>
                <a:lnTo>
                  <a:pt x="526330" y="23640"/>
                </a:lnTo>
                <a:lnTo>
                  <a:pt x="525886" y="4903"/>
                </a:lnTo>
                <a:lnTo>
                  <a:pt x="519627" y="4903"/>
                </a:lnTo>
                <a:lnTo>
                  <a:pt x="517951" y="4336"/>
                </a:lnTo>
                <a:lnTo>
                  <a:pt x="517188" y="3969"/>
                </a:lnTo>
                <a:close/>
              </a:path>
              <a:path w="666114" h="74294">
                <a:moveTo>
                  <a:pt x="525771" y="55"/>
                </a:moveTo>
                <a:lnTo>
                  <a:pt x="524208" y="55"/>
                </a:lnTo>
                <a:lnTo>
                  <a:pt x="523761" y="2179"/>
                </a:lnTo>
                <a:lnTo>
                  <a:pt x="523202" y="3513"/>
                </a:lnTo>
                <a:lnTo>
                  <a:pt x="522643" y="4069"/>
                </a:lnTo>
                <a:lnTo>
                  <a:pt x="522196" y="4625"/>
                </a:lnTo>
                <a:lnTo>
                  <a:pt x="521414" y="4903"/>
                </a:lnTo>
                <a:lnTo>
                  <a:pt x="525886" y="4903"/>
                </a:lnTo>
                <a:lnTo>
                  <a:pt x="525771" y="55"/>
                </a:lnTo>
                <a:close/>
              </a:path>
              <a:path w="666114" h="74294">
                <a:moveTo>
                  <a:pt x="598503" y="1668"/>
                </a:moveTo>
                <a:lnTo>
                  <a:pt x="538955" y="1668"/>
                </a:lnTo>
                <a:lnTo>
                  <a:pt x="538955" y="3602"/>
                </a:lnTo>
                <a:lnTo>
                  <a:pt x="543647" y="3602"/>
                </a:lnTo>
                <a:lnTo>
                  <a:pt x="545434" y="4092"/>
                </a:lnTo>
                <a:lnTo>
                  <a:pt x="547677" y="5737"/>
                </a:lnTo>
                <a:lnTo>
                  <a:pt x="548339" y="6660"/>
                </a:lnTo>
                <a:lnTo>
                  <a:pt x="548674" y="7884"/>
                </a:lnTo>
                <a:lnTo>
                  <a:pt x="548898" y="8606"/>
                </a:lnTo>
                <a:lnTo>
                  <a:pt x="548928" y="64672"/>
                </a:lnTo>
                <a:lnTo>
                  <a:pt x="548786" y="66073"/>
                </a:lnTo>
                <a:lnTo>
                  <a:pt x="548339" y="66907"/>
                </a:lnTo>
                <a:lnTo>
                  <a:pt x="547893" y="68086"/>
                </a:lnTo>
                <a:lnTo>
                  <a:pt x="547222" y="68920"/>
                </a:lnTo>
                <a:lnTo>
                  <a:pt x="544987" y="70143"/>
                </a:lnTo>
                <a:lnTo>
                  <a:pt x="543423" y="70499"/>
                </a:lnTo>
                <a:lnTo>
                  <a:pt x="538955" y="70499"/>
                </a:lnTo>
                <a:lnTo>
                  <a:pt x="538955" y="72433"/>
                </a:lnTo>
                <a:lnTo>
                  <a:pt x="600403" y="72433"/>
                </a:lnTo>
                <a:lnTo>
                  <a:pt x="600966" y="68519"/>
                </a:lnTo>
                <a:lnTo>
                  <a:pt x="570796" y="68519"/>
                </a:lnTo>
                <a:lnTo>
                  <a:pt x="569343" y="68241"/>
                </a:lnTo>
                <a:lnTo>
                  <a:pt x="567556" y="67129"/>
                </a:lnTo>
                <a:lnTo>
                  <a:pt x="566886" y="66418"/>
                </a:lnTo>
                <a:lnTo>
                  <a:pt x="566215" y="64672"/>
                </a:lnTo>
                <a:lnTo>
                  <a:pt x="566103" y="38463"/>
                </a:lnTo>
                <a:lnTo>
                  <a:pt x="583197" y="38463"/>
                </a:lnTo>
                <a:lnTo>
                  <a:pt x="583197" y="34548"/>
                </a:lnTo>
                <a:lnTo>
                  <a:pt x="566103" y="34548"/>
                </a:lnTo>
                <a:lnTo>
                  <a:pt x="566103" y="5737"/>
                </a:lnTo>
                <a:lnTo>
                  <a:pt x="598503" y="5737"/>
                </a:lnTo>
                <a:lnTo>
                  <a:pt x="598503" y="1668"/>
                </a:lnTo>
                <a:close/>
              </a:path>
              <a:path w="666114" h="74294">
                <a:moveTo>
                  <a:pt x="603643" y="49938"/>
                </a:moveTo>
                <a:lnTo>
                  <a:pt x="601632" y="49938"/>
                </a:lnTo>
                <a:lnTo>
                  <a:pt x="599956" y="56210"/>
                </a:lnTo>
                <a:lnTo>
                  <a:pt x="597051" y="60869"/>
                </a:lnTo>
                <a:lnTo>
                  <a:pt x="589007" y="66985"/>
                </a:lnTo>
                <a:lnTo>
                  <a:pt x="583756" y="68519"/>
                </a:lnTo>
                <a:lnTo>
                  <a:pt x="600966" y="68519"/>
                </a:lnTo>
                <a:lnTo>
                  <a:pt x="603643" y="49938"/>
                </a:lnTo>
                <a:close/>
              </a:path>
              <a:path w="666114" h="74294">
                <a:moveTo>
                  <a:pt x="583197" y="38463"/>
                </a:moveTo>
                <a:lnTo>
                  <a:pt x="569455" y="38463"/>
                </a:lnTo>
                <a:lnTo>
                  <a:pt x="572025" y="38907"/>
                </a:lnTo>
                <a:lnTo>
                  <a:pt x="575600" y="40675"/>
                </a:lnTo>
                <a:lnTo>
                  <a:pt x="577164" y="42410"/>
                </a:lnTo>
                <a:lnTo>
                  <a:pt x="579846" y="47559"/>
                </a:lnTo>
                <a:lnTo>
                  <a:pt x="580739" y="50861"/>
                </a:lnTo>
                <a:lnTo>
                  <a:pt x="581186" y="54898"/>
                </a:lnTo>
                <a:lnTo>
                  <a:pt x="583197" y="54898"/>
                </a:lnTo>
                <a:lnTo>
                  <a:pt x="583197" y="38463"/>
                </a:lnTo>
                <a:close/>
              </a:path>
              <a:path w="666114" h="74294">
                <a:moveTo>
                  <a:pt x="583197" y="17847"/>
                </a:moveTo>
                <a:lnTo>
                  <a:pt x="581186" y="17847"/>
                </a:lnTo>
                <a:lnTo>
                  <a:pt x="580627" y="23340"/>
                </a:lnTo>
                <a:lnTo>
                  <a:pt x="579287" y="27499"/>
                </a:lnTo>
                <a:lnTo>
                  <a:pt x="575265" y="33136"/>
                </a:lnTo>
                <a:lnTo>
                  <a:pt x="572025" y="34548"/>
                </a:lnTo>
                <a:lnTo>
                  <a:pt x="583197" y="34548"/>
                </a:lnTo>
                <a:lnTo>
                  <a:pt x="583197" y="17847"/>
                </a:lnTo>
                <a:close/>
              </a:path>
              <a:path w="666114" h="74294">
                <a:moveTo>
                  <a:pt x="598503" y="5737"/>
                </a:moveTo>
                <a:lnTo>
                  <a:pt x="566103" y="5737"/>
                </a:lnTo>
                <a:lnTo>
                  <a:pt x="578728" y="5737"/>
                </a:lnTo>
                <a:lnTo>
                  <a:pt x="582415" y="6049"/>
                </a:lnTo>
                <a:lnTo>
                  <a:pt x="596492" y="22595"/>
                </a:lnTo>
                <a:lnTo>
                  <a:pt x="598503" y="22595"/>
                </a:lnTo>
                <a:lnTo>
                  <a:pt x="598503" y="5737"/>
                </a:lnTo>
                <a:close/>
              </a:path>
              <a:path w="666114" h="74294">
                <a:moveTo>
                  <a:pt x="634539" y="69820"/>
                </a:moveTo>
                <a:lnTo>
                  <a:pt x="624535" y="69820"/>
                </a:lnTo>
                <a:lnTo>
                  <a:pt x="625875" y="70176"/>
                </a:lnTo>
                <a:lnTo>
                  <a:pt x="630568" y="72122"/>
                </a:lnTo>
                <a:lnTo>
                  <a:pt x="633026" y="72978"/>
                </a:lnTo>
                <a:lnTo>
                  <a:pt x="637048" y="73879"/>
                </a:lnTo>
                <a:lnTo>
                  <a:pt x="639170" y="74101"/>
                </a:lnTo>
                <a:lnTo>
                  <a:pt x="648555" y="74101"/>
                </a:lnTo>
                <a:lnTo>
                  <a:pt x="654365" y="71977"/>
                </a:lnTo>
                <a:lnTo>
                  <a:pt x="656039" y="70454"/>
                </a:lnTo>
                <a:lnTo>
                  <a:pt x="636042" y="70454"/>
                </a:lnTo>
                <a:lnTo>
                  <a:pt x="634539" y="69820"/>
                </a:lnTo>
                <a:close/>
              </a:path>
              <a:path w="666114" h="74294">
                <a:moveTo>
                  <a:pt x="618054" y="47336"/>
                </a:moveTo>
                <a:lnTo>
                  <a:pt x="616155" y="47336"/>
                </a:lnTo>
                <a:lnTo>
                  <a:pt x="616155" y="74057"/>
                </a:lnTo>
                <a:lnTo>
                  <a:pt x="618054" y="74057"/>
                </a:lnTo>
                <a:lnTo>
                  <a:pt x="618725" y="72622"/>
                </a:lnTo>
                <a:lnTo>
                  <a:pt x="619507" y="71566"/>
                </a:lnTo>
                <a:lnTo>
                  <a:pt x="621518" y="70176"/>
                </a:lnTo>
                <a:lnTo>
                  <a:pt x="622524" y="69820"/>
                </a:lnTo>
                <a:lnTo>
                  <a:pt x="634539" y="69820"/>
                </a:lnTo>
                <a:lnTo>
                  <a:pt x="631350" y="68475"/>
                </a:lnTo>
                <a:lnTo>
                  <a:pt x="626992" y="64527"/>
                </a:lnTo>
                <a:lnTo>
                  <a:pt x="622523" y="60580"/>
                </a:lnTo>
                <a:lnTo>
                  <a:pt x="619619" y="54853"/>
                </a:lnTo>
                <a:lnTo>
                  <a:pt x="618054" y="47336"/>
                </a:lnTo>
                <a:close/>
              </a:path>
              <a:path w="666114" h="74294">
                <a:moveTo>
                  <a:pt x="640511" y="55"/>
                </a:moveTo>
                <a:lnTo>
                  <a:pt x="631797" y="55"/>
                </a:lnTo>
                <a:lnTo>
                  <a:pt x="626546" y="2035"/>
                </a:lnTo>
                <a:lnTo>
                  <a:pt x="618278" y="9963"/>
                </a:lnTo>
                <a:lnTo>
                  <a:pt x="616155" y="14767"/>
                </a:lnTo>
                <a:lnTo>
                  <a:pt x="616155" y="23707"/>
                </a:lnTo>
                <a:lnTo>
                  <a:pt x="616937" y="26731"/>
                </a:lnTo>
                <a:lnTo>
                  <a:pt x="618501" y="29489"/>
                </a:lnTo>
                <a:lnTo>
                  <a:pt x="619954" y="32236"/>
                </a:lnTo>
                <a:lnTo>
                  <a:pt x="622188" y="34726"/>
                </a:lnTo>
                <a:lnTo>
                  <a:pt x="627774" y="39174"/>
                </a:lnTo>
                <a:lnTo>
                  <a:pt x="632467" y="41865"/>
                </a:lnTo>
                <a:lnTo>
                  <a:pt x="643586" y="47336"/>
                </a:lnTo>
                <a:lnTo>
                  <a:pt x="646767" y="49138"/>
                </a:lnTo>
                <a:lnTo>
                  <a:pt x="648555" y="50539"/>
                </a:lnTo>
                <a:lnTo>
                  <a:pt x="650454" y="51951"/>
                </a:lnTo>
                <a:lnTo>
                  <a:pt x="651795" y="53441"/>
                </a:lnTo>
                <a:lnTo>
                  <a:pt x="653582" y="56565"/>
                </a:lnTo>
                <a:lnTo>
                  <a:pt x="654029" y="58189"/>
                </a:lnTo>
                <a:lnTo>
                  <a:pt x="654029" y="62681"/>
                </a:lnTo>
                <a:lnTo>
                  <a:pt x="652800" y="65150"/>
                </a:lnTo>
                <a:lnTo>
                  <a:pt x="650454" y="67274"/>
                </a:lnTo>
                <a:lnTo>
                  <a:pt x="648220" y="69386"/>
                </a:lnTo>
                <a:lnTo>
                  <a:pt x="645091" y="70454"/>
                </a:lnTo>
                <a:lnTo>
                  <a:pt x="656039" y="70454"/>
                </a:lnTo>
                <a:lnTo>
                  <a:pt x="659057" y="67707"/>
                </a:lnTo>
                <a:lnTo>
                  <a:pt x="663638" y="63449"/>
                </a:lnTo>
                <a:lnTo>
                  <a:pt x="665984" y="58367"/>
                </a:lnTo>
                <a:lnTo>
                  <a:pt x="665984" y="47781"/>
                </a:lnTo>
                <a:lnTo>
                  <a:pt x="638947" y="25575"/>
                </a:lnTo>
                <a:lnTo>
                  <a:pt x="635148" y="23540"/>
                </a:lnTo>
                <a:lnTo>
                  <a:pt x="627551" y="10886"/>
                </a:lnTo>
                <a:lnTo>
                  <a:pt x="628557" y="8706"/>
                </a:lnTo>
                <a:lnTo>
                  <a:pt x="630679" y="6805"/>
                </a:lnTo>
                <a:lnTo>
                  <a:pt x="632690" y="4914"/>
                </a:lnTo>
                <a:lnTo>
                  <a:pt x="635483" y="3969"/>
                </a:lnTo>
                <a:lnTo>
                  <a:pt x="652485" y="3969"/>
                </a:lnTo>
                <a:lnTo>
                  <a:pt x="648440" y="2035"/>
                </a:lnTo>
                <a:lnTo>
                  <a:pt x="646544" y="1301"/>
                </a:lnTo>
                <a:lnTo>
                  <a:pt x="644868" y="889"/>
                </a:lnTo>
                <a:lnTo>
                  <a:pt x="642746" y="333"/>
                </a:lnTo>
                <a:lnTo>
                  <a:pt x="640511" y="55"/>
                </a:lnTo>
                <a:close/>
              </a:path>
              <a:path w="666114" h="74294">
                <a:moveTo>
                  <a:pt x="652485" y="3969"/>
                </a:moveTo>
                <a:lnTo>
                  <a:pt x="643751" y="3969"/>
                </a:lnTo>
                <a:lnTo>
                  <a:pt x="647997" y="5771"/>
                </a:lnTo>
                <a:lnTo>
                  <a:pt x="652019" y="9362"/>
                </a:lnTo>
                <a:lnTo>
                  <a:pt x="655929" y="12965"/>
                </a:lnTo>
                <a:lnTo>
                  <a:pt x="658387" y="17724"/>
                </a:lnTo>
                <a:lnTo>
                  <a:pt x="659392" y="23640"/>
                </a:lnTo>
                <a:lnTo>
                  <a:pt x="661627" y="23640"/>
                </a:lnTo>
                <a:lnTo>
                  <a:pt x="661183" y="4903"/>
                </a:lnTo>
                <a:lnTo>
                  <a:pt x="654924" y="4903"/>
                </a:lnTo>
                <a:lnTo>
                  <a:pt x="653248" y="4336"/>
                </a:lnTo>
                <a:lnTo>
                  <a:pt x="652485" y="3969"/>
                </a:lnTo>
                <a:close/>
              </a:path>
              <a:path w="666114" h="74294">
                <a:moveTo>
                  <a:pt x="661069" y="55"/>
                </a:moveTo>
                <a:lnTo>
                  <a:pt x="659393" y="55"/>
                </a:lnTo>
                <a:lnTo>
                  <a:pt x="658946" y="2179"/>
                </a:lnTo>
                <a:lnTo>
                  <a:pt x="658499" y="3513"/>
                </a:lnTo>
                <a:lnTo>
                  <a:pt x="657940" y="4069"/>
                </a:lnTo>
                <a:lnTo>
                  <a:pt x="657493" y="4625"/>
                </a:lnTo>
                <a:lnTo>
                  <a:pt x="656711" y="4903"/>
                </a:lnTo>
                <a:lnTo>
                  <a:pt x="661183" y="4903"/>
                </a:lnTo>
                <a:lnTo>
                  <a:pt x="661069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654099" y="3161192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71" y="0"/>
                </a:lnTo>
              </a:path>
            </a:pathLst>
          </a:custGeom>
          <a:ln w="2668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015301" y="3263315"/>
            <a:ext cx="512445" cy="74295"/>
          </a:xfrm>
          <a:custGeom>
            <a:avLst/>
            <a:gdLst/>
            <a:ahLst/>
            <a:cxnLst/>
            <a:rect l="l" t="t" r="r" b="b"/>
            <a:pathLst>
              <a:path w="512445" h="74295">
                <a:moveTo>
                  <a:pt x="53024" y="38096"/>
                </a:moveTo>
                <a:lnTo>
                  <a:pt x="37874" y="38096"/>
                </a:lnTo>
                <a:lnTo>
                  <a:pt x="51281" y="73901"/>
                </a:lnTo>
                <a:lnTo>
                  <a:pt x="54298" y="73901"/>
                </a:lnTo>
                <a:lnTo>
                  <a:pt x="61935" y="52351"/>
                </a:lnTo>
                <a:lnTo>
                  <a:pt x="58208" y="52351"/>
                </a:lnTo>
                <a:lnTo>
                  <a:pt x="53024" y="38096"/>
                </a:lnTo>
                <a:close/>
              </a:path>
              <a:path w="512445" h="74295">
                <a:moveTo>
                  <a:pt x="24690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87" y="26064"/>
                </a:lnTo>
                <a:lnTo>
                  <a:pt x="3128" y="26865"/>
                </a:lnTo>
                <a:lnTo>
                  <a:pt x="3910" y="27977"/>
                </a:lnTo>
                <a:lnTo>
                  <a:pt x="5362" y="29611"/>
                </a:lnTo>
                <a:lnTo>
                  <a:pt x="7038" y="33125"/>
                </a:lnTo>
                <a:lnTo>
                  <a:pt x="8938" y="38518"/>
                </a:lnTo>
                <a:lnTo>
                  <a:pt x="22009" y="73901"/>
                </a:lnTo>
                <a:lnTo>
                  <a:pt x="24691" y="73901"/>
                </a:lnTo>
                <a:lnTo>
                  <a:pt x="32625" y="52351"/>
                </a:lnTo>
                <a:lnTo>
                  <a:pt x="29160" y="52351"/>
                </a:lnTo>
                <a:lnTo>
                  <a:pt x="20892" y="30345"/>
                </a:lnTo>
                <a:lnTo>
                  <a:pt x="20333" y="28566"/>
                </a:lnTo>
                <a:lnTo>
                  <a:pt x="20380" y="27276"/>
                </a:lnTo>
                <a:lnTo>
                  <a:pt x="20668" y="26798"/>
                </a:lnTo>
                <a:lnTo>
                  <a:pt x="21227" y="26309"/>
                </a:lnTo>
                <a:lnTo>
                  <a:pt x="21897" y="25819"/>
                </a:lnTo>
                <a:lnTo>
                  <a:pt x="23014" y="25575"/>
                </a:lnTo>
                <a:lnTo>
                  <a:pt x="24690" y="25575"/>
                </a:lnTo>
                <a:lnTo>
                  <a:pt x="24690" y="23640"/>
                </a:lnTo>
                <a:close/>
              </a:path>
              <a:path w="512445" h="74295">
                <a:moveTo>
                  <a:pt x="75525" y="23640"/>
                </a:moveTo>
                <a:lnTo>
                  <a:pt x="61001" y="23640"/>
                </a:lnTo>
                <a:lnTo>
                  <a:pt x="61001" y="25575"/>
                </a:lnTo>
                <a:lnTo>
                  <a:pt x="62901" y="25719"/>
                </a:lnTo>
                <a:lnTo>
                  <a:pt x="64241" y="26098"/>
                </a:lnTo>
                <a:lnTo>
                  <a:pt x="65499" y="27276"/>
                </a:lnTo>
                <a:lnTo>
                  <a:pt x="65612" y="27443"/>
                </a:lnTo>
                <a:lnTo>
                  <a:pt x="65793" y="27977"/>
                </a:lnTo>
                <a:lnTo>
                  <a:pt x="65862" y="30812"/>
                </a:lnTo>
                <a:lnTo>
                  <a:pt x="65470" y="32313"/>
                </a:lnTo>
                <a:lnTo>
                  <a:pt x="58208" y="52351"/>
                </a:lnTo>
                <a:lnTo>
                  <a:pt x="61935" y="52351"/>
                </a:lnTo>
                <a:lnTo>
                  <a:pt x="68040" y="35127"/>
                </a:lnTo>
                <a:lnTo>
                  <a:pt x="69492" y="30812"/>
                </a:lnTo>
                <a:lnTo>
                  <a:pt x="70721" y="28199"/>
                </a:lnTo>
                <a:lnTo>
                  <a:pt x="71727" y="27276"/>
                </a:lnTo>
                <a:lnTo>
                  <a:pt x="72620" y="26353"/>
                </a:lnTo>
                <a:lnTo>
                  <a:pt x="73961" y="25786"/>
                </a:lnTo>
                <a:lnTo>
                  <a:pt x="75525" y="25575"/>
                </a:lnTo>
                <a:lnTo>
                  <a:pt x="75525" y="23640"/>
                </a:lnTo>
                <a:close/>
              </a:path>
              <a:path w="512445" h="74295">
                <a:moveTo>
                  <a:pt x="54298" y="23640"/>
                </a:moveTo>
                <a:lnTo>
                  <a:pt x="29160" y="23640"/>
                </a:lnTo>
                <a:lnTo>
                  <a:pt x="29160" y="25575"/>
                </a:lnTo>
                <a:lnTo>
                  <a:pt x="30836" y="25853"/>
                </a:lnTo>
                <a:lnTo>
                  <a:pt x="32064" y="26353"/>
                </a:lnTo>
                <a:lnTo>
                  <a:pt x="33628" y="27777"/>
                </a:lnTo>
                <a:lnTo>
                  <a:pt x="34522" y="29433"/>
                </a:lnTo>
                <a:lnTo>
                  <a:pt x="35528" y="32046"/>
                </a:lnTo>
                <a:lnTo>
                  <a:pt x="36086" y="33303"/>
                </a:lnTo>
                <a:lnTo>
                  <a:pt x="29160" y="52351"/>
                </a:lnTo>
                <a:lnTo>
                  <a:pt x="32625" y="52351"/>
                </a:lnTo>
                <a:lnTo>
                  <a:pt x="37874" y="38096"/>
                </a:lnTo>
                <a:lnTo>
                  <a:pt x="53024" y="38096"/>
                </a:lnTo>
                <a:lnTo>
                  <a:pt x="51213" y="33125"/>
                </a:lnTo>
                <a:lnTo>
                  <a:pt x="50252" y="30601"/>
                </a:lnTo>
                <a:lnTo>
                  <a:pt x="49944" y="29433"/>
                </a:lnTo>
                <a:lnTo>
                  <a:pt x="49889" y="27276"/>
                </a:lnTo>
                <a:lnTo>
                  <a:pt x="50037" y="26865"/>
                </a:lnTo>
                <a:lnTo>
                  <a:pt x="50691" y="26309"/>
                </a:lnTo>
                <a:lnTo>
                  <a:pt x="51058" y="25953"/>
                </a:lnTo>
                <a:lnTo>
                  <a:pt x="52398" y="25686"/>
                </a:lnTo>
                <a:lnTo>
                  <a:pt x="54297" y="25575"/>
                </a:lnTo>
                <a:lnTo>
                  <a:pt x="54298" y="23640"/>
                </a:lnTo>
                <a:close/>
              </a:path>
              <a:path w="512445" h="74295">
                <a:moveTo>
                  <a:pt x="96641" y="0"/>
                </a:moveTo>
                <a:lnTo>
                  <a:pt x="86251" y="5871"/>
                </a:lnTo>
                <a:lnTo>
                  <a:pt x="86251" y="10319"/>
                </a:lnTo>
                <a:lnTo>
                  <a:pt x="96641" y="16134"/>
                </a:lnTo>
                <a:lnTo>
                  <a:pt x="98540" y="15345"/>
                </a:lnTo>
                <a:lnTo>
                  <a:pt x="101668" y="12220"/>
                </a:lnTo>
                <a:lnTo>
                  <a:pt x="102450" y="10319"/>
                </a:lnTo>
                <a:lnTo>
                  <a:pt x="102450" y="5871"/>
                </a:lnTo>
                <a:lnTo>
                  <a:pt x="101668" y="3958"/>
                </a:lnTo>
                <a:lnTo>
                  <a:pt x="98540" y="800"/>
                </a:lnTo>
                <a:lnTo>
                  <a:pt x="96641" y="0"/>
                </a:lnTo>
                <a:close/>
              </a:path>
              <a:path w="512445" h="74295">
                <a:moveTo>
                  <a:pt x="101668" y="23640"/>
                </a:moveTo>
                <a:lnTo>
                  <a:pt x="81111" y="23640"/>
                </a:lnTo>
                <a:lnTo>
                  <a:pt x="81111" y="25575"/>
                </a:lnTo>
                <a:lnTo>
                  <a:pt x="83457" y="25719"/>
                </a:lnTo>
                <a:lnTo>
                  <a:pt x="85021" y="26264"/>
                </a:lnTo>
                <a:lnTo>
                  <a:pt x="86585" y="28177"/>
                </a:lnTo>
                <a:lnTo>
                  <a:pt x="87032" y="30378"/>
                </a:lnTo>
                <a:lnTo>
                  <a:pt x="87032" y="65761"/>
                </a:lnTo>
                <a:lnTo>
                  <a:pt x="86697" y="67885"/>
                </a:lnTo>
                <a:lnTo>
                  <a:pt x="86027" y="68686"/>
                </a:lnTo>
                <a:lnTo>
                  <a:pt x="84882" y="69876"/>
                </a:lnTo>
                <a:lnTo>
                  <a:pt x="83346" y="70487"/>
                </a:lnTo>
                <a:lnTo>
                  <a:pt x="81111" y="70565"/>
                </a:lnTo>
                <a:lnTo>
                  <a:pt x="81111" y="72444"/>
                </a:lnTo>
                <a:lnTo>
                  <a:pt x="107589" y="72444"/>
                </a:lnTo>
                <a:lnTo>
                  <a:pt x="107589" y="70565"/>
                </a:lnTo>
                <a:lnTo>
                  <a:pt x="105243" y="70421"/>
                </a:lnTo>
                <a:lnTo>
                  <a:pt x="103670" y="69865"/>
                </a:lnTo>
                <a:lnTo>
                  <a:pt x="102115" y="67963"/>
                </a:lnTo>
                <a:lnTo>
                  <a:pt x="101668" y="65761"/>
                </a:lnTo>
                <a:lnTo>
                  <a:pt x="101668" y="23640"/>
                </a:lnTo>
                <a:close/>
              </a:path>
              <a:path w="512445" h="74295">
                <a:moveTo>
                  <a:pt x="132727" y="28811"/>
                </a:moveTo>
                <a:lnTo>
                  <a:pt x="118091" y="28811"/>
                </a:lnTo>
                <a:lnTo>
                  <a:pt x="118203" y="63582"/>
                </a:lnTo>
                <a:lnTo>
                  <a:pt x="118735" y="65394"/>
                </a:lnTo>
                <a:lnTo>
                  <a:pt x="136973" y="73123"/>
                </a:lnTo>
                <a:lnTo>
                  <a:pt x="141554" y="69776"/>
                </a:lnTo>
                <a:lnTo>
                  <a:pt x="142666" y="67118"/>
                </a:lnTo>
                <a:lnTo>
                  <a:pt x="135856" y="67118"/>
                </a:lnTo>
                <a:lnTo>
                  <a:pt x="135185" y="66862"/>
                </a:lnTo>
                <a:lnTo>
                  <a:pt x="133845" y="65850"/>
                </a:lnTo>
                <a:lnTo>
                  <a:pt x="133398" y="65194"/>
                </a:lnTo>
                <a:lnTo>
                  <a:pt x="133174" y="64383"/>
                </a:lnTo>
                <a:lnTo>
                  <a:pt x="132848" y="63582"/>
                </a:lnTo>
                <a:lnTo>
                  <a:pt x="132727" y="28811"/>
                </a:lnTo>
                <a:close/>
              </a:path>
              <a:path w="512445" h="74295">
                <a:moveTo>
                  <a:pt x="142783" y="61947"/>
                </a:moveTo>
                <a:lnTo>
                  <a:pt x="140772" y="65394"/>
                </a:lnTo>
                <a:lnTo>
                  <a:pt x="138649" y="67118"/>
                </a:lnTo>
                <a:lnTo>
                  <a:pt x="142666" y="67118"/>
                </a:lnTo>
                <a:lnTo>
                  <a:pt x="144347" y="63104"/>
                </a:lnTo>
                <a:lnTo>
                  <a:pt x="142783" y="61947"/>
                </a:lnTo>
                <a:close/>
              </a:path>
              <a:path w="512445" h="74295">
                <a:moveTo>
                  <a:pt x="132727" y="5793"/>
                </a:moveTo>
                <a:lnTo>
                  <a:pt x="131052" y="5793"/>
                </a:lnTo>
                <a:lnTo>
                  <a:pt x="128705" y="10007"/>
                </a:lnTo>
                <a:lnTo>
                  <a:pt x="126024" y="13821"/>
                </a:lnTo>
                <a:lnTo>
                  <a:pt x="119768" y="20638"/>
                </a:lnTo>
                <a:lnTo>
                  <a:pt x="116081" y="23885"/>
                </a:lnTo>
                <a:lnTo>
                  <a:pt x="111612" y="26987"/>
                </a:lnTo>
                <a:lnTo>
                  <a:pt x="111612" y="28811"/>
                </a:lnTo>
                <a:lnTo>
                  <a:pt x="144347" y="28811"/>
                </a:lnTo>
                <a:lnTo>
                  <a:pt x="144347" y="23640"/>
                </a:lnTo>
                <a:lnTo>
                  <a:pt x="132727" y="23640"/>
                </a:lnTo>
                <a:lnTo>
                  <a:pt x="132727" y="5793"/>
                </a:lnTo>
                <a:close/>
              </a:path>
              <a:path w="512445" h="74295">
                <a:moveTo>
                  <a:pt x="170155" y="1679"/>
                </a:moveTo>
                <a:lnTo>
                  <a:pt x="150156" y="1679"/>
                </a:lnTo>
                <a:lnTo>
                  <a:pt x="150156" y="3602"/>
                </a:lnTo>
                <a:lnTo>
                  <a:pt x="152279" y="3880"/>
                </a:lnTo>
                <a:lnTo>
                  <a:pt x="153731" y="4481"/>
                </a:lnTo>
                <a:lnTo>
                  <a:pt x="155072" y="6282"/>
                </a:lnTo>
                <a:lnTo>
                  <a:pt x="155407" y="8584"/>
                </a:lnTo>
                <a:lnTo>
                  <a:pt x="155407" y="65572"/>
                </a:lnTo>
                <a:lnTo>
                  <a:pt x="155215" y="67496"/>
                </a:lnTo>
                <a:lnTo>
                  <a:pt x="155106" y="67896"/>
                </a:lnTo>
                <a:lnTo>
                  <a:pt x="154513" y="68575"/>
                </a:lnTo>
                <a:lnTo>
                  <a:pt x="153731" y="69687"/>
                </a:lnTo>
                <a:lnTo>
                  <a:pt x="152167" y="70354"/>
                </a:lnTo>
                <a:lnTo>
                  <a:pt x="150156" y="70565"/>
                </a:lnTo>
                <a:lnTo>
                  <a:pt x="150156" y="72444"/>
                </a:lnTo>
                <a:lnTo>
                  <a:pt x="174959" y="72444"/>
                </a:lnTo>
                <a:lnTo>
                  <a:pt x="174958" y="70565"/>
                </a:lnTo>
                <a:lnTo>
                  <a:pt x="172948" y="70287"/>
                </a:lnTo>
                <a:lnTo>
                  <a:pt x="171607" y="69553"/>
                </a:lnTo>
                <a:lnTo>
                  <a:pt x="170937" y="68375"/>
                </a:lnTo>
                <a:lnTo>
                  <a:pt x="170378" y="67496"/>
                </a:lnTo>
                <a:lnTo>
                  <a:pt x="170180" y="65572"/>
                </a:lnTo>
                <a:lnTo>
                  <a:pt x="170155" y="35705"/>
                </a:lnTo>
                <a:lnTo>
                  <a:pt x="171745" y="33270"/>
                </a:lnTo>
                <a:lnTo>
                  <a:pt x="173059" y="31624"/>
                </a:lnTo>
                <a:lnTo>
                  <a:pt x="175460" y="29912"/>
                </a:lnTo>
                <a:lnTo>
                  <a:pt x="170155" y="29912"/>
                </a:lnTo>
                <a:lnTo>
                  <a:pt x="170155" y="1679"/>
                </a:lnTo>
                <a:close/>
              </a:path>
              <a:path w="512445" h="74295">
                <a:moveTo>
                  <a:pt x="196262" y="29233"/>
                </a:moveTo>
                <a:lnTo>
                  <a:pt x="179428" y="29233"/>
                </a:lnTo>
                <a:lnTo>
                  <a:pt x="180321" y="29511"/>
                </a:lnTo>
                <a:lnTo>
                  <a:pt x="181104" y="30089"/>
                </a:lnTo>
                <a:lnTo>
                  <a:pt x="181774" y="30668"/>
                </a:lnTo>
                <a:lnTo>
                  <a:pt x="182333" y="31468"/>
                </a:lnTo>
                <a:lnTo>
                  <a:pt x="183003" y="33514"/>
                </a:lnTo>
                <a:lnTo>
                  <a:pt x="183083" y="65572"/>
                </a:lnTo>
                <a:lnTo>
                  <a:pt x="182780" y="67574"/>
                </a:lnTo>
                <a:lnTo>
                  <a:pt x="182143" y="68575"/>
                </a:lnTo>
                <a:lnTo>
                  <a:pt x="181327" y="69620"/>
                </a:lnTo>
                <a:lnTo>
                  <a:pt x="179987" y="70321"/>
                </a:lnTo>
                <a:lnTo>
                  <a:pt x="178311" y="70565"/>
                </a:lnTo>
                <a:lnTo>
                  <a:pt x="178311" y="72444"/>
                </a:lnTo>
                <a:lnTo>
                  <a:pt x="203113" y="72444"/>
                </a:lnTo>
                <a:lnTo>
                  <a:pt x="203113" y="70565"/>
                </a:lnTo>
                <a:lnTo>
                  <a:pt x="200991" y="70321"/>
                </a:lnTo>
                <a:lnTo>
                  <a:pt x="199538" y="69731"/>
                </a:lnTo>
                <a:lnTo>
                  <a:pt x="198198" y="67896"/>
                </a:lnTo>
                <a:lnTo>
                  <a:pt x="197862" y="65572"/>
                </a:lnTo>
                <a:lnTo>
                  <a:pt x="197862" y="37228"/>
                </a:lnTo>
                <a:lnTo>
                  <a:pt x="197415" y="33270"/>
                </a:lnTo>
                <a:lnTo>
                  <a:pt x="196262" y="29233"/>
                </a:lnTo>
                <a:close/>
              </a:path>
              <a:path w="512445" h="74295">
                <a:moveTo>
                  <a:pt x="187584" y="22183"/>
                </a:moveTo>
                <a:lnTo>
                  <a:pt x="170155" y="29912"/>
                </a:lnTo>
                <a:lnTo>
                  <a:pt x="175460" y="29912"/>
                </a:lnTo>
                <a:lnTo>
                  <a:pt x="175741" y="29711"/>
                </a:lnTo>
                <a:lnTo>
                  <a:pt x="177081" y="29233"/>
                </a:lnTo>
                <a:lnTo>
                  <a:pt x="196262" y="29233"/>
                </a:lnTo>
                <a:lnTo>
                  <a:pt x="196074" y="28577"/>
                </a:lnTo>
                <a:lnTo>
                  <a:pt x="194622" y="26531"/>
                </a:lnTo>
                <a:lnTo>
                  <a:pt x="190154" y="23051"/>
                </a:lnTo>
                <a:lnTo>
                  <a:pt x="187584" y="22183"/>
                </a:lnTo>
                <a:close/>
              </a:path>
              <a:path w="512445" h="74295">
                <a:moveTo>
                  <a:pt x="283108" y="0"/>
                </a:moveTo>
                <a:lnTo>
                  <a:pt x="246345" y="16834"/>
                </a:lnTo>
                <a:lnTo>
                  <a:pt x="239982" y="37996"/>
                </a:lnTo>
                <a:lnTo>
                  <a:pt x="240043" y="44211"/>
                </a:lnTo>
                <a:lnTo>
                  <a:pt x="267913" y="73200"/>
                </a:lnTo>
                <a:lnTo>
                  <a:pt x="285565" y="74112"/>
                </a:lnTo>
                <a:lnTo>
                  <a:pt x="290593" y="73601"/>
                </a:lnTo>
                <a:lnTo>
                  <a:pt x="300424" y="71544"/>
                </a:lnTo>
                <a:lnTo>
                  <a:pt x="304740" y="70143"/>
                </a:lnTo>
                <a:lnTo>
                  <a:pt x="276962" y="70143"/>
                </a:lnTo>
                <a:lnTo>
                  <a:pt x="272717" y="68942"/>
                </a:lnTo>
                <a:lnTo>
                  <a:pt x="258863" y="31824"/>
                </a:lnTo>
                <a:lnTo>
                  <a:pt x="259645" y="26364"/>
                </a:lnTo>
                <a:lnTo>
                  <a:pt x="276515" y="4125"/>
                </a:lnTo>
                <a:lnTo>
                  <a:pt x="299054" y="4125"/>
                </a:lnTo>
                <a:lnTo>
                  <a:pt x="293163" y="1912"/>
                </a:lnTo>
                <a:lnTo>
                  <a:pt x="290705" y="1123"/>
                </a:lnTo>
                <a:lnTo>
                  <a:pt x="289141" y="845"/>
                </a:lnTo>
                <a:lnTo>
                  <a:pt x="286348" y="289"/>
                </a:lnTo>
                <a:lnTo>
                  <a:pt x="283108" y="0"/>
                </a:lnTo>
                <a:close/>
              </a:path>
              <a:path w="512445" h="74295">
                <a:moveTo>
                  <a:pt x="318077" y="42744"/>
                </a:moveTo>
                <a:lnTo>
                  <a:pt x="283442" y="42744"/>
                </a:lnTo>
                <a:lnTo>
                  <a:pt x="283442" y="44678"/>
                </a:lnTo>
                <a:lnTo>
                  <a:pt x="287018" y="44678"/>
                </a:lnTo>
                <a:lnTo>
                  <a:pt x="288470" y="45012"/>
                </a:lnTo>
                <a:lnTo>
                  <a:pt x="290928" y="46324"/>
                </a:lnTo>
                <a:lnTo>
                  <a:pt x="291710" y="47069"/>
                </a:lnTo>
                <a:lnTo>
                  <a:pt x="292045" y="47881"/>
                </a:lnTo>
                <a:lnTo>
                  <a:pt x="292492" y="48704"/>
                </a:lnTo>
                <a:lnTo>
                  <a:pt x="292673" y="50160"/>
                </a:lnTo>
                <a:lnTo>
                  <a:pt x="292715" y="68008"/>
                </a:lnTo>
                <a:lnTo>
                  <a:pt x="290816" y="68697"/>
                </a:lnTo>
                <a:lnTo>
                  <a:pt x="288917" y="69231"/>
                </a:lnTo>
                <a:lnTo>
                  <a:pt x="285342" y="69965"/>
                </a:lnTo>
                <a:lnTo>
                  <a:pt x="283554" y="70143"/>
                </a:lnTo>
                <a:lnTo>
                  <a:pt x="304740" y="70143"/>
                </a:lnTo>
                <a:lnTo>
                  <a:pt x="305243" y="69965"/>
                </a:lnTo>
                <a:lnTo>
                  <a:pt x="309697" y="68008"/>
                </a:lnTo>
                <a:lnTo>
                  <a:pt x="309809" y="49093"/>
                </a:lnTo>
                <a:lnTo>
                  <a:pt x="310144" y="48437"/>
                </a:lnTo>
                <a:lnTo>
                  <a:pt x="310703" y="47180"/>
                </a:lnTo>
                <a:lnTo>
                  <a:pt x="311485" y="46291"/>
                </a:lnTo>
                <a:lnTo>
                  <a:pt x="312602" y="45746"/>
                </a:lnTo>
                <a:lnTo>
                  <a:pt x="313608" y="45212"/>
                </a:lnTo>
                <a:lnTo>
                  <a:pt x="315395" y="44845"/>
                </a:lnTo>
                <a:lnTo>
                  <a:pt x="318077" y="44678"/>
                </a:lnTo>
                <a:lnTo>
                  <a:pt x="318077" y="42744"/>
                </a:lnTo>
                <a:close/>
              </a:path>
              <a:path w="512445" h="74295">
                <a:moveTo>
                  <a:pt x="299054" y="4125"/>
                </a:moveTo>
                <a:lnTo>
                  <a:pt x="287464" y="4125"/>
                </a:lnTo>
                <a:lnTo>
                  <a:pt x="292492" y="5904"/>
                </a:lnTo>
                <a:lnTo>
                  <a:pt x="301877" y="12998"/>
                </a:lnTo>
                <a:lnTo>
                  <a:pt x="305452" y="18180"/>
                </a:lnTo>
                <a:lnTo>
                  <a:pt x="307798" y="25008"/>
                </a:lnTo>
                <a:lnTo>
                  <a:pt x="309698" y="25008"/>
                </a:lnTo>
                <a:lnTo>
                  <a:pt x="309698" y="5170"/>
                </a:lnTo>
                <a:lnTo>
                  <a:pt x="302101" y="5170"/>
                </a:lnTo>
                <a:lnTo>
                  <a:pt x="300090" y="4514"/>
                </a:lnTo>
                <a:lnTo>
                  <a:pt x="299054" y="4125"/>
                </a:lnTo>
                <a:close/>
              </a:path>
              <a:path w="512445" h="74295">
                <a:moveTo>
                  <a:pt x="309698" y="55"/>
                </a:moveTo>
                <a:lnTo>
                  <a:pt x="307798" y="55"/>
                </a:lnTo>
                <a:lnTo>
                  <a:pt x="307017" y="2046"/>
                </a:lnTo>
                <a:lnTo>
                  <a:pt x="306346" y="3391"/>
                </a:lnTo>
                <a:lnTo>
                  <a:pt x="305428" y="4125"/>
                </a:lnTo>
                <a:lnTo>
                  <a:pt x="304671" y="4814"/>
                </a:lnTo>
                <a:lnTo>
                  <a:pt x="303665" y="5170"/>
                </a:lnTo>
                <a:lnTo>
                  <a:pt x="309698" y="5170"/>
                </a:lnTo>
                <a:lnTo>
                  <a:pt x="309698" y="55"/>
                </a:lnTo>
                <a:close/>
              </a:path>
              <a:path w="512445" h="74295">
                <a:moveTo>
                  <a:pt x="345640" y="69831"/>
                </a:moveTo>
                <a:lnTo>
                  <a:pt x="335617" y="69831"/>
                </a:lnTo>
                <a:lnTo>
                  <a:pt x="336958" y="70176"/>
                </a:lnTo>
                <a:lnTo>
                  <a:pt x="341650" y="72122"/>
                </a:lnTo>
                <a:lnTo>
                  <a:pt x="344108" y="72978"/>
                </a:lnTo>
                <a:lnTo>
                  <a:pt x="348130" y="73879"/>
                </a:lnTo>
                <a:lnTo>
                  <a:pt x="350253" y="74112"/>
                </a:lnTo>
                <a:lnTo>
                  <a:pt x="359638" y="74112"/>
                </a:lnTo>
                <a:lnTo>
                  <a:pt x="365559" y="71977"/>
                </a:lnTo>
                <a:lnTo>
                  <a:pt x="367198" y="70454"/>
                </a:lnTo>
                <a:lnTo>
                  <a:pt x="347124" y="70454"/>
                </a:lnTo>
                <a:lnTo>
                  <a:pt x="345640" y="69831"/>
                </a:lnTo>
                <a:close/>
              </a:path>
              <a:path w="512445" h="74295">
                <a:moveTo>
                  <a:pt x="329137" y="47336"/>
                </a:moveTo>
                <a:lnTo>
                  <a:pt x="327238" y="47336"/>
                </a:lnTo>
                <a:lnTo>
                  <a:pt x="327238" y="74057"/>
                </a:lnTo>
                <a:lnTo>
                  <a:pt x="329137" y="74057"/>
                </a:lnTo>
                <a:lnTo>
                  <a:pt x="329807" y="72633"/>
                </a:lnTo>
                <a:lnTo>
                  <a:pt x="330590" y="71566"/>
                </a:lnTo>
                <a:lnTo>
                  <a:pt x="332601" y="70176"/>
                </a:lnTo>
                <a:lnTo>
                  <a:pt x="333606" y="69831"/>
                </a:lnTo>
                <a:lnTo>
                  <a:pt x="345640" y="69831"/>
                </a:lnTo>
                <a:lnTo>
                  <a:pt x="342432" y="68486"/>
                </a:lnTo>
                <a:lnTo>
                  <a:pt x="338075" y="64538"/>
                </a:lnTo>
                <a:lnTo>
                  <a:pt x="333606" y="60580"/>
                </a:lnTo>
                <a:lnTo>
                  <a:pt x="330701" y="54853"/>
                </a:lnTo>
                <a:lnTo>
                  <a:pt x="329137" y="47336"/>
                </a:lnTo>
                <a:close/>
              </a:path>
              <a:path w="512445" h="74295">
                <a:moveTo>
                  <a:pt x="351594" y="55"/>
                </a:moveTo>
                <a:lnTo>
                  <a:pt x="342879" y="55"/>
                </a:lnTo>
                <a:lnTo>
                  <a:pt x="337628" y="2046"/>
                </a:lnTo>
                <a:lnTo>
                  <a:pt x="329361" y="9974"/>
                </a:lnTo>
                <a:lnTo>
                  <a:pt x="327238" y="14778"/>
                </a:lnTo>
                <a:lnTo>
                  <a:pt x="327238" y="23718"/>
                </a:lnTo>
                <a:lnTo>
                  <a:pt x="328020" y="26742"/>
                </a:lnTo>
                <a:lnTo>
                  <a:pt x="329584" y="29489"/>
                </a:lnTo>
                <a:lnTo>
                  <a:pt x="331036" y="32236"/>
                </a:lnTo>
                <a:lnTo>
                  <a:pt x="333271" y="34726"/>
                </a:lnTo>
                <a:lnTo>
                  <a:pt x="338857" y="39174"/>
                </a:lnTo>
                <a:lnTo>
                  <a:pt x="343550" y="41876"/>
                </a:lnTo>
                <a:lnTo>
                  <a:pt x="354669" y="47336"/>
                </a:lnTo>
                <a:lnTo>
                  <a:pt x="357850" y="49137"/>
                </a:lnTo>
                <a:lnTo>
                  <a:pt x="359637" y="50550"/>
                </a:lnTo>
                <a:lnTo>
                  <a:pt x="361537" y="51962"/>
                </a:lnTo>
                <a:lnTo>
                  <a:pt x="362878" y="53441"/>
                </a:lnTo>
                <a:lnTo>
                  <a:pt x="364665" y="56577"/>
                </a:lnTo>
                <a:lnTo>
                  <a:pt x="365112" y="58189"/>
                </a:lnTo>
                <a:lnTo>
                  <a:pt x="365112" y="62681"/>
                </a:lnTo>
                <a:lnTo>
                  <a:pt x="363883" y="65150"/>
                </a:lnTo>
                <a:lnTo>
                  <a:pt x="361537" y="67274"/>
                </a:lnTo>
                <a:lnTo>
                  <a:pt x="359302" y="69398"/>
                </a:lnTo>
                <a:lnTo>
                  <a:pt x="356174" y="70454"/>
                </a:lnTo>
                <a:lnTo>
                  <a:pt x="367198" y="70454"/>
                </a:lnTo>
                <a:lnTo>
                  <a:pt x="374721" y="63460"/>
                </a:lnTo>
                <a:lnTo>
                  <a:pt x="377067" y="58367"/>
                </a:lnTo>
                <a:lnTo>
                  <a:pt x="377067" y="47792"/>
                </a:lnTo>
                <a:lnTo>
                  <a:pt x="350029" y="25575"/>
                </a:lnTo>
                <a:lnTo>
                  <a:pt x="346231" y="23540"/>
                </a:lnTo>
                <a:lnTo>
                  <a:pt x="344555" y="22395"/>
                </a:lnTo>
                <a:lnTo>
                  <a:pt x="342321" y="20793"/>
                </a:lnTo>
                <a:lnTo>
                  <a:pt x="340757" y="19170"/>
                </a:lnTo>
                <a:lnTo>
                  <a:pt x="339751" y="17535"/>
                </a:lnTo>
                <a:lnTo>
                  <a:pt x="338969" y="16323"/>
                </a:lnTo>
                <a:lnTo>
                  <a:pt x="338634" y="14933"/>
                </a:lnTo>
                <a:lnTo>
                  <a:pt x="338634" y="10897"/>
                </a:lnTo>
                <a:lnTo>
                  <a:pt x="339639" y="8706"/>
                </a:lnTo>
                <a:lnTo>
                  <a:pt x="341762" y="6816"/>
                </a:lnTo>
                <a:lnTo>
                  <a:pt x="343773" y="4914"/>
                </a:lnTo>
                <a:lnTo>
                  <a:pt x="346566" y="3969"/>
                </a:lnTo>
                <a:lnTo>
                  <a:pt x="363548" y="3969"/>
                </a:lnTo>
                <a:lnTo>
                  <a:pt x="359550" y="2046"/>
                </a:lnTo>
                <a:lnTo>
                  <a:pt x="357627" y="1312"/>
                </a:lnTo>
                <a:lnTo>
                  <a:pt x="353828" y="333"/>
                </a:lnTo>
                <a:lnTo>
                  <a:pt x="351594" y="55"/>
                </a:lnTo>
                <a:close/>
              </a:path>
              <a:path w="512445" h="74295">
                <a:moveTo>
                  <a:pt x="363548" y="3969"/>
                </a:moveTo>
                <a:lnTo>
                  <a:pt x="354834" y="3969"/>
                </a:lnTo>
                <a:lnTo>
                  <a:pt x="359079" y="5771"/>
                </a:lnTo>
                <a:lnTo>
                  <a:pt x="363101" y="9373"/>
                </a:lnTo>
                <a:lnTo>
                  <a:pt x="367012" y="12976"/>
                </a:lnTo>
                <a:lnTo>
                  <a:pt x="369470" y="17735"/>
                </a:lnTo>
                <a:lnTo>
                  <a:pt x="370587" y="23640"/>
                </a:lnTo>
                <a:lnTo>
                  <a:pt x="372710" y="23640"/>
                </a:lnTo>
                <a:lnTo>
                  <a:pt x="372266" y="4914"/>
                </a:lnTo>
                <a:lnTo>
                  <a:pt x="366006" y="4914"/>
                </a:lnTo>
                <a:lnTo>
                  <a:pt x="364330" y="4347"/>
                </a:lnTo>
                <a:lnTo>
                  <a:pt x="363548" y="3969"/>
                </a:lnTo>
                <a:close/>
              </a:path>
              <a:path w="512445" h="74295">
                <a:moveTo>
                  <a:pt x="370587" y="55"/>
                </a:moveTo>
                <a:lnTo>
                  <a:pt x="370028" y="2179"/>
                </a:lnTo>
                <a:lnTo>
                  <a:pt x="369581" y="3513"/>
                </a:lnTo>
                <a:lnTo>
                  <a:pt x="369023" y="4080"/>
                </a:lnTo>
                <a:lnTo>
                  <a:pt x="368576" y="4636"/>
                </a:lnTo>
                <a:lnTo>
                  <a:pt x="367794" y="4914"/>
                </a:lnTo>
                <a:lnTo>
                  <a:pt x="372266" y="4914"/>
                </a:lnTo>
                <a:lnTo>
                  <a:pt x="372151" y="55"/>
                </a:lnTo>
                <a:lnTo>
                  <a:pt x="370587" y="55"/>
                </a:lnTo>
                <a:close/>
              </a:path>
              <a:path w="512445" h="74295">
                <a:moveTo>
                  <a:pt x="444883" y="1679"/>
                </a:moveTo>
                <a:lnTo>
                  <a:pt x="385335" y="1679"/>
                </a:lnTo>
                <a:lnTo>
                  <a:pt x="385335" y="3602"/>
                </a:lnTo>
                <a:lnTo>
                  <a:pt x="390027" y="3602"/>
                </a:lnTo>
                <a:lnTo>
                  <a:pt x="391814" y="4092"/>
                </a:lnTo>
                <a:lnTo>
                  <a:pt x="394065" y="5749"/>
                </a:lnTo>
                <a:lnTo>
                  <a:pt x="394719" y="6671"/>
                </a:lnTo>
                <a:lnTo>
                  <a:pt x="395278" y="8617"/>
                </a:lnTo>
                <a:lnTo>
                  <a:pt x="395166" y="66073"/>
                </a:lnTo>
                <a:lnTo>
                  <a:pt x="394719" y="66907"/>
                </a:lnTo>
                <a:lnTo>
                  <a:pt x="394273" y="68097"/>
                </a:lnTo>
                <a:lnTo>
                  <a:pt x="393602" y="68931"/>
                </a:lnTo>
                <a:lnTo>
                  <a:pt x="391367" y="70143"/>
                </a:lnTo>
                <a:lnTo>
                  <a:pt x="389692" y="70510"/>
                </a:lnTo>
                <a:lnTo>
                  <a:pt x="385335" y="70510"/>
                </a:lnTo>
                <a:lnTo>
                  <a:pt x="385335" y="72444"/>
                </a:lnTo>
                <a:lnTo>
                  <a:pt x="446783" y="72444"/>
                </a:lnTo>
                <a:lnTo>
                  <a:pt x="447346" y="68530"/>
                </a:lnTo>
                <a:lnTo>
                  <a:pt x="417176" y="68530"/>
                </a:lnTo>
                <a:lnTo>
                  <a:pt x="415723" y="68252"/>
                </a:lnTo>
                <a:lnTo>
                  <a:pt x="414830" y="67696"/>
                </a:lnTo>
                <a:lnTo>
                  <a:pt x="413824" y="67129"/>
                </a:lnTo>
                <a:lnTo>
                  <a:pt x="413265" y="66418"/>
                </a:lnTo>
                <a:lnTo>
                  <a:pt x="412595" y="64683"/>
                </a:lnTo>
                <a:lnTo>
                  <a:pt x="412372" y="62303"/>
                </a:lnTo>
                <a:lnTo>
                  <a:pt x="412372" y="38463"/>
                </a:lnTo>
                <a:lnTo>
                  <a:pt x="429466" y="38463"/>
                </a:lnTo>
                <a:lnTo>
                  <a:pt x="429466" y="34548"/>
                </a:lnTo>
                <a:lnTo>
                  <a:pt x="412372" y="34548"/>
                </a:lnTo>
                <a:lnTo>
                  <a:pt x="412372" y="5748"/>
                </a:lnTo>
                <a:lnTo>
                  <a:pt x="444883" y="5748"/>
                </a:lnTo>
                <a:lnTo>
                  <a:pt x="444883" y="1679"/>
                </a:lnTo>
                <a:close/>
              </a:path>
              <a:path w="512445" h="74295">
                <a:moveTo>
                  <a:pt x="450023" y="49949"/>
                </a:moveTo>
                <a:lnTo>
                  <a:pt x="448012" y="49949"/>
                </a:lnTo>
                <a:lnTo>
                  <a:pt x="446336" y="56210"/>
                </a:lnTo>
                <a:lnTo>
                  <a:pt x="443431" y="60869"/>
                </a:lnTo>
                <a:lnTo>
                  <a:pt x="435387" y="66996"/>
                </a:lnTo>
                <a:lnTo>
                  <a:pt x="430024" y="68530"/>
                </a:lnTo>
                <a:lnTo>
                  <a:pt x="447346" y="68530"/>
                </a:lnTo>
                <a:lnTo>
                  <a:pt x="450023" y="49949"/>
                </a:lnTo>
                <a:close/>
              </a:path>
              <a:path w="512445" h="74295">
                <a:moveTo>
                  <a:pt x="429466" y="38463"/>
                </a:moveTo>
                <a:lnTo>
                  <a:pt x="415835" y="38463"/>
                </a:lnTo>
                <a:lnTo>
                  <a:pt x="418405" y="38907"/>
                </a:lnTo>
                <a:lnTo>
                  <a:pt x="421980" y="40687"/>
                </a:lnTo>
                <a:lnTo>
                  <a:pt x="423544" y="42410"/>
                </a:lnTo>
                <a:lnTo>
                  <a:pt x="426226" y="47570"/>
                </a:lnTo>
                <a:lnTo>
                  <a:pt x="427119" y="50872"/>
                </a:lnTo>
                <a:lnTo>
                  <a:pt x="427566" y="54909"/>
                </a:lnTo>
                <a:lnTo>
                  <a:pt x="429466" y="54909"/>
                </a:lnTo>
                <a:lnTo>
                  <a:pt x="429466" y="38463"/>
                </a:lnTo>
                <a:close/>
              </a:path>
              <a:path w="512445" h="74295">
                <a:moveTo>
                  <a:pt x="429466" y="17858"/>
                </a:moveTo>
                <a:lnTo>
                  <a:pt x="427566" y="17858"/>
                </a:lnTo>
                <a:lnTo>
                  <a:pt x="427008" y="23351"/>
                </a:lnTo>
                <a:lnTo>
                  <a:pt x="425667" y="27510"/>
                </a:lnTo>
                <a:lnTo>
                  <a:pt x="421645" y="33147"/>
                </a:lnTo>
                <a:lnTo>
                  <a:pt x="418405" y="34548"/>
                </a:lnTo>
                <a:lnTo>
                  <a:pt x="429466" y="34548"/>
                </a:lnTo>
                <a:lnTo>
                  <a:pt x="429466" y="17858"/>
                </a:lnTo>
                <a:close/>
              </a:path>
              <a:path w="512445" h="74295">
                <a:moveTo>
                  <a:pt x="444883" y="5748"/>
                </a:moveTo>
                <a:lnTo>
                  <a:pt x="412372" y="5748"/>
                </a:lnTo>
                <a:lnTo>
                  <a:pt x="425108" y="5749"/>
                </a:lnTo>
                <a:lnTo>
                  <a:pt x="428795" y="6060"/>
                </a:lnTo>
                <a:lnTo>
                  <a:pt x="434157" y="7728"/>
                </a:lnTo>
                <a:lnTo>
                  <a:pt x="436727" y="9362"/>
                </a:lnTo>
                <a:lnTo>
                  <a:pt x="438515" y="11586"/>
                </a:lnTo>
                <a:lnTo>
                  <a:pt x="440414" y="13821"/>
                </a:lnTo>
                <a:lnTo>
                  <a:pt x="441867" y="17491"/>
                </a:lnTo>
                <a:lnTo>
                  <a:pt x="442872" y="22606"/>
                </a:lnTo>
                <a:lnTo>
                  <a:pt x="444883" y="22606"/>
                </a:lnTo>
                <a:lnTo>
                  <a:pt x="444883" y="5748"/>
                </a:lnTo>
                <a:close/>
              </a:path>
              <a:path w="512445" h="74295">
                <a:moveTo>
                  <a:pt x="480937" y="69831"/>
                </a:moveTo>
                <a:lnTo>
                  <a:pt x="470915" y="69831"/>
                </a:lnTo>
                <a:lnTo>
                  <a:pt x="472256" y="70176"/>
                </a:lnTo>
                <a:lnTo>
                  <a:pt x="476948" y="72122"/>
                </a:lnTo>
                <a:lnTo>
                  <a:pt x="479406" y="72978"/>
                </a:lnTo>
                <a:lnTo>
                  <a:pt x="483428" y="73879"/>
                </a:lnTo>
                <a:lnTo>
                  <a:pt x="485551" y="74112"/>
                </a:lnTo>
                <a:lnTo>
                  <a:pt x="494935" y="74112"/>
                </a:lnTo>
                <a:lnTo>
                  <a:pt x="500745" y="71977"/>
                </a:lnTo>
                <a:lnTo>
                  <a:pt x="502423" y="70454"/>
                </a:lnTo>
                <a:lnTo>
                  <a:pt x="482422" y="70454"/>
                </a:lnTo>
                <a:lnTo>
                  <a:pt x="480937" y="69831"/>
                </a:lnTo>
                <a:close/>
              </a:path>
              <a:path w="512445" h="74295">
                <a:moveTo>
                  <a:pt x="464435" y="47336"/>
                </a:moveTo>
                <a:lnTo>
                  <a:pt x="462535" y="47336"/>
                </a:lnTo>
                <a:lnTo>
                  <a:pt x="462535" y="74057"/>
                </a:lnTo>
                <a:lnTo>
                  <a:pt x="464435" y="74057"/>
                </a:lnTo>
                <a:lnTo>
                  <a:pt x="465105" y="72633"/>
                </a:lnTo>
                <a:lnTo>
                  <a:pt x="465887" y="71566"/>
                </a:lnTo>
                <a:lnTo>
                  <a:pt x="467898" y="70176"/>
                </a:lnTo>
                <a:lnTo>
                  <a:pt x="468904" y="69831"/>
                </a:lnTo>
                <a:lnTo>
                  <a:pt x="480937" y="69831"/>
                </a:lnTo>
                <a:lnTo>
                  <a:pt x="477730" y="68486"/>
                </a:lnTo>
                <a:lnTo>
                  <a:pt x="473372" y="64538"/>
                </a:lnTo>
                <a:lnTo>
                  <a:pt x="468904" y="60580"/>
                </a:lnTo>
                <a:lnTo>
                  <a:pt x="465999" y="54853"/>
                </a:lnTo>
                <a:lnTo>
                  <a:pt x="464435" y="47336"/>
                </a:lnTo>
                <a:close/>
              </a:path>
              <a:path w="512445" h="74295">
                <a:moveTo>
                  <a:pt x="486780" y="55"/>
                </a:moveTo>
                <a:lnTo>
                  <a:pt x="478177" y="55"/>
                </a:lnTo>
                <a:lnTo>
                  <a:pt x="472926" y="2046"/>
                </a:lnTo>
                <a:lnTo>
                  <a:pt x="464658" y="9974"/>
                </a:lnTo>
                <a:lnTo>
                  <a:pt x="462536" y="14778"/>
                </a:lnTo>
                <a:lnTo>
                  <a:pt x="462536" y="23718"/>
                </a:lnTo>
                <a:lnTo>
                  <a:pt x="463317" y="26742"/>
                </a:lnTo>
                <a:lnTo>
                  <a:pt x="464882" y="29489"/>
                </a:lnTo>
                <a:lnTo>
                  <a:pt x="466334" y="32236"/>
                </a:lnTo>
                <a:lnTo>
                  <a:pt x="468568" y="34726"/>
                </a:lnTo>
                <a:lnTo>
                  <a:pt x="474155" y="39174"/>
                </a:lnTo>
                <a:lnTo>
                  <a:pt x="478847" y="41876"/>
                </a:lnTo>
                <a:lnTo>
                  <a:pt x="489966" y="47336"/>
                </a:lnTo>
                <a:lnTo>
                  <a:pt x="493147" y="49137"/>
                </a:lnTo>
                <a:lnTo>
                  <a:pt x="500409" y="62681"/>
                </a:lnTo>
                <a:lnTo>
                  <a:pt x="499180" y="65150"/>
                </a:lnTo>
                <a:lnTo>
                  <a:pt x="496834" y="67274"/>
                </a:lnTo>
                <a:lnTo>
                  <a:pt x="494600" y="69398"/>
                </a:lnTo>
                <a:lnTo>
                  <a:pt x="491472" y="70454"/>
                </a:lnTo>
                <a:lnTo>
                  <a:pt x="502423" y="70454"/>
                </a:lnTo>
                <a:lnTo>
                  <a:pt x="505438" y="67718"/>
                </a:lnTo>
                <a:lnTo>
                  <a:pt x="510018" y="63460"/>
                </a:lnTo>
                <a:lnTo>
                  <a:pt x="512364" y="58367"/>
                </a:lnTo>
                <a:lnTo>
                  <a:pt x="512364" y="47792"/>
                </a:lnTo>
                <a:lnTo>
                  <a:pt x="485327" y="25575"/>
                </a:lnTo>
                <a:lnTo>
                  <a:pt x="481528" y="23540"/>
                </a:lnTo>
                <a:lnTo>
                  <a:pt x="473931" y="10897"/>
                </a:lnTo>
                <a:lnTo>
                  <a:pt x="474937" y="8706"/>
                </a:lnTo>
                <a:lnTo>
                  <a:pt x="476948" y="6816"/>
                </a:lnTo>
                <a:lnTo>
                  <a:pt x="479070" y="4914"/>
                </a:lnTo>
                <a:lnTo>
                  <a:pt x="481864" y="3969"/>
                </a:lnTo>
                <a:lnTo>
                  <a:pt x="498846" y="3969"/>
                </a:lnTo>
                <a:lnTo>
                  <a:pt x="497282" y="3213"/>
                </a:lnTo>
                <a:lnTo>
                  <a:pt x="494741" y="2046"/>
                </a:lnTo>
                <a:lnTo>
                  <a:pt x="492924" y="1312"/>
                </a:lnTo>
                <a:lnTo>
                  <a:pt x="489014" y="333"/>
                </a:lnTo>
                <a:lnTo>
                  <a:pt x="486780" y="55"/>
                </a:lnTo>
                <a:close/>
              </a:path>
              <a:path w="512445" h="74295">
                <a:moveTo>
                  <a:pt x="498846" y="3969"/>
                </a:moveTo>
                <a:lnTo>
                  <a:pt x="490131" y="3969"/>
                </a:lnTo>
                <a:lnTo>
                  <a:pt x="494377" y="5771"/>
                </a:lnTo>
                <a:lnTo>
                  <a:pt x="498287" y="9373"/>
                </a:lnTo>
                <a:lnTo>
                  <a:pt x="502309" y="12976"/>
                </a:lnTo>
                <a:lnTo>
                  <a:pt x="504767" y="17735"/>
                </a:lnTo>
                <a:lnTo>
                  <a:pt x="505773" y="23640"/>
                </a:lnTo>
                <a:lnTo>
                  <a:pt x="508007" y="23640"/>
                </a:lnTo>
                <a:lnTo>
                  <a:pt x="507475" y="4914"/>
                </a:lnTo>
                <a:lnTo>
                  <a:pt x="501304" y="4914"/>
                </a:lnTo>
                <a:lnTo>
                  <a:pt x="499628" y="4347"/>
                </a:lnTo>
                <a:lnTo>
                  <a:pt x="498846" y="3969"/>
                </a:lnTo>
                <a:close/>
              </a:path>
              <a:path w="512445" h="74295">
                <a:moveTo>
                  <a:pt x="505773" y="55"/>
                </a:moveTo>
                <a:lnTo>
                  <a:pt x="505326" y="2179"/>
                </a:lnTo>
                <a:lnTo>
                  <a:pt x="504879" y="3513"/>
                </a:lnTo>
                <a:lnTo>
                  <a:pt x="504320" y="4080"/>
                </a:lnTo>
                <a:lnTo>
                  <a:pt x="503873" y="4636"/>
                </a:lnTo>
                <a:lnTo>
                  <a:pt x="503091" y="4914"/>
                </a:lnTo>
                <a:lnTo>
                  <a:pt x="507475" y="4914"/>
                </a:lnTo>
                <a:lnTo>
                  <a:pt x="507337" y="55"/>
                </a:lnTo>
                <a:lnTo>
                  <a:pt x="505773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654099" y="3296919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71" y="0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12202" y="3070600"/>
            <a:ext cx="1123315" cy="317500"/>
          </a:xfrm>
          <a:custGeom>
            <a:avLst/>
            <a:gdLst/>
            <a:ahLst/>
            <a:cxnLst/>
            <a:rect l="l" t="t" r="r" b="b"/>
            <a:pathLst>
              <a:path w="1123314" h="317500">
                <a:moveTo>
                  <a:pt x="1122823" y="0"/>
                </a:moveTo>
                <a:lnTo>
                  <a:pt x="0" y="0"/>
                </a:lnTo>
                <a:lnTo>
                  <a:pt x="0" y="316911"/>
                </a:lnTo>
                <a:lnTo>
                  <a:pt x="1122823" y="316911"/>
                </a:lnTo>
                <a:lnTo>
                  <a:pt x="1122823" y="308571"/>
                </a:lnTo>
                <a:lnTo>
                  <a:pt x="1106064" y="308571"/>
                </a:lnTo>
                <a:lnTo>
                  <a:pt x="16758" y="308571"/>
                </a:lnTo>
                <a:lnTo>
                  <a:pt x="8379" y="300231"/>
                </a:lnTo>
                <a:lnTo>
                  <a:pt x="16758" y="300231"/>
                </a:lnTo>
                <a:lnTo>
                  <a:pt x="16758" y="16679"/>
                </a:lnTo>
                <a:lnTo>
                  <a:pt x="8379" y="16679"/>
                </a:lnTo>
                <a:lnTo>
                  <a:pt x="16758" y="8339"/>
                </a:lnTo>
                <a:lnTo>
                  <a:pt x="1122823" y="8339"/>
                </a:lnTo>
                <a:lnTo>
                  <a:pt x="1122823" y="0"/>
                </a:lnTo>
                <a:close/>
              </a:path>
              <a:path w="1123314" h="317500">
                <a:moveTo>
                  <a:pt x="1106064" y="300231"/>
                </a:moveTo>
                <a:lnTo>
                  <a:pt x="1106064" y="308571"/>
                </a:lnTo>
                <a:lnTo>
                  <a:pt x="1114444" y="300231"/>
                </a:lnTo>
                <a:lnTo>
                  <a:pt x="1106064" y="300231"/>
                </a:lnTo>
                <a:close/>
              </a:path>
              <a:path w="1123314" h="317500">
                <a:moveTo>
                  <a:pt x="1106064" y="8339"/>
                </a:moveTo>
                <a:lnTo>
                  <a:pt x="1106064" y="300231"/>
                </a:lnTo>
                <a:lnTo>
                  <a:pt x="1114444" y="300231"/>
                </a:lnTo>
                <a:lnTo>
                  <a:pt x="1106064" y="308571"/>
                </a:lnTo>
                <a:lnTo>
                  <a:pt x="1122823" y="308571"/>
                </a:lnTo>
                <a:lnTo>
                  <a:pt x="1122823" y="16679"/>
                </a:lnTo>
                <a:lnTo>
                  <a:pt x="1114444" y="16679"/>
                </a:lnTo>
                <a:lnTo>
                  <a:pt x="1106064" y="8339"/>
                </a:lnTo>
                <a:close/>
              </a:path>
              <a:path w="1123314" h="317500">
                <a:moveTo>
                  <a:pt x="8379" y="300231"/>
                </a:moveTo>
                <a:lnTo>
                  <a:pt x="16758" y="308571"/>
                </a:lnTo>
                <a:lnTo>
                  <a:pt x="16758" y="300231"/>
                </a:lnTo>
                <a:lnTo>
                  <a:pt x="8379" y="300231"/>
                </a:lnTo>
                <a:close/>
              </a:path>
              <a:path w="1123314" h="317500">
                <a:moveTo>
                  <a:pt x="16758" y="300231"/>
                </a:moveTo>
                <a:lnTo>
                  <a:pt x="16758" y="308571"/>
                </a:lnTo>
                <a:lnTo>
                  <a:pt x="1106064" y="308571"/>
                </a:lnTo>
                <a:lnTo>
                  <a:pt x="1106064" y="300231"/>
                </a:lnTo>
                <a:lnTo>
                  <a:pt x="16758" y="300231"/>
                </a:lnTo>
                <a:close/>
              </a:path>
              <a:path w="1123314" h="317500">
                <a:moveTo>
                  <a:pt x="16758" y="300231"/>
                </a:moveTo>
                <a:lnTo>
                  <a:pt x="8379" y="300231"/>
                </a:lnTo>
                <a:lnTo>
                  <a:pt x="16758" y="300231"/>
                </a:lnTo>
                <a:close/>
              </a:path>
              <a:path w="1123314" h="317500">
                <a:moveTo>
                  <a:pt x="16758" y="8339"/>
                </a:moveTo>
                <a:lnTo>
                  <a:pt x="8379" y="16679"/>
                </a:lnTo>
                <a:lnTo>
                  <a:pt x="16758" y="16679"/>
                </a:lnTo>
                <a:lnTo>
                  <a:pt x="16758" y="8339"/>
                </a:lnTo>
                <a:close/>
              </a:path>
              <a:path w="1123314" h="317500">
                <a:moveTo>
                  <a:pt x="1106064" y="8339"/>
                </a:moveTo>
                <a:lnTo>
                  <a:pt x="16758" y="8339"/>
                </a:lnTo>
                <a:lnTo>
                  <a:pt x="16758" y="16679"/>
                </a:lnTo>
                <a:lnTo>
                  <a:pt x="1106064" y="16679"/>
                </a:lnTo>
                <a:lnTo>
                  <a:pt x="1106064" y="8339"/>
                </a:lnTo>
                <a:close/>
              </a:path>
              <a:path w="1123314" h="317500">
                <a:moveTo>
                  <a:pt x="1122823" y="8339"/>
                </a:moveTo>
                <a:lnTo>
                  <a:pt x="1106064" y="8339"/>
                </a:lnTo>
                <a:lnTo>
                  <a:pt x="1114444" y="16679"/>
                </a:lnTo>
                <a:lnTo>
                  <a:pt x="1122823" y="16679"/>
                </a:lnTo>
                <a:lnTo>
                  <a:pt x="1122823" y="83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12803" y="56023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12803" y="546893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12803" y="533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12803" y="5202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12803" y="50687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12803" y="49353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12803" y="480190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12803" y="4668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12803" y="453508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12803" y="44016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12803" y="42682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2803" y="41348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12803" y="57357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224950" y="56023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224950" y="546893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224950" y="533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224950" y="5202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224950" y="50687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224950" y="49353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224950" y="480190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224949" y="4668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224949" y="45350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224949" y="44016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224949" y="42682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224949" y="41348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224950" y="57357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537096" y="56023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537096" y="546893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537096" y="533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537096" y="5202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537096" y="50687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537096" y="49353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537096" y="480190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537096" y="4668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537096" y="45350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537096" y="44016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537096" y="42682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537096" y="41348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537096" y="57357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849242" y="560234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849242" y="546893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849242" y="533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849242" y="5202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849242" y="50687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849242" y="49353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849242" y="480190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849242" y="4668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849242" y="45350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849242" y="44016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49242" y="42682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849242" y="41348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849242" y="57357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6" y="0"/>
                </a:moveTo>
                <a:lnTo>
                  <a:pt x="0" y="0"/>
                </a:lnTo>
                <a:lnTo>
                  <a:pt x="0" y="66705"/>
                </a:lnTo>
                <a:lnTo>
                  <a:pt x="16786" y="66705"/>
                </a:lnTo>
                <a:lnTo>
                  <a:pt x="16786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581860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447568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313276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178983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044691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910399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776107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641815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507523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373230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38938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104646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970354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836062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701770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567477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433185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298893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164601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030309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921196" y="5615956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66" y="0"/>
                </a:moveTo>
                <a:lnTo>
                  <a:pt x="0" y="0"/>
                </a:lnTo>
                <a:lnTo>
                  <a:pt x="0" y="16676"/>
                </a:lnTo>
                <a:lnTo>
                  <a:pt x="41966" y="16676"/>
                </a:lnTo>
                <a:lnTo>
                  <a:pt x="4196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790489" y="561595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656197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521905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387613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253321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119028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984737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850444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716152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581860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447568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313276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78983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044691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910399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776107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641815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507523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373230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238938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104646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970354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836062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701770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567477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433185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298893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64601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030309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21196" y="517052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66" y="0"/>
                </a:moveTo>
                <a:lnTo>
                  <a:pt x="0" y="0"/>
                </a:lnTo>
                <a:lnTo>
                  <a:pt x="0" y="16676"/>
                </a:lnTo>
                <a:lnTo>
                  <a:pt x="41966" y="16676"/>
                </a:lnTo>
                <a:lnTo>
                  <a:pt x="4196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790489" y="51705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656197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521905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387613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253321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119028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984737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850444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716152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581860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447568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313276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178983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044691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2910399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2776107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2641815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2507523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2373230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2238938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2104646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970354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836062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701770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567477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433185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298893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164601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030309" y="472508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921196" y="472508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66" y="0"/>
                </a:moveTo>
                <a:lnTo>
                  <a:pt x="0" y="0"/>
                </a:lnTo>
                <a:lnTo>
                  <a:pt x="0" y="16676"/>
                </a:lnTo>
                <a:lnTo>
                  <a:pt x="41966" y="16676"/>
                </a:lnTo>
                <a:lnTo>
                  <a:pt x="4196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790489" y="472508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656197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521905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387613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253321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119028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984736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850444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716152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581860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447568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313276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178983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044691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2910399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2776107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2641815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2507523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373230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38938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104646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970354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836062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1701769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1567477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1433185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298893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1164601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1030309" y="42796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1196" y="427960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66" y="0"/>
                </a:moveTo>
                <a:lnTo>
                  <a:pt x="0" y="0"/>
                </a:lnTo>
                <a:lnTo>
                  <a:pt x="0" y="16676"/>
                </a:lnTo>
                <a:lnTo>
                  <a:pt x="41966" y="16676"/>
                </a:lnTo>
                <a:lnTo>
                  <a:pt x="4196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790489" y="42796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46" y="0"/>
                </a:moveTo>
                <a:lnTo>
                  <a:pt x="0" y="0"/>
                </a:lnTo>
                <a:lnTo>
                  <a:pt x="0" y="16676"/>
                </a:lnTo>
                <a:lnTo>
                  <a:pt x="67146" y="16676"/>
                </a:lnTo>
                <a:lnTo>
                  <a:pt x="6714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21196" y="5802464"/>
            <a:ext cx="3945254" cy="0"/>
          </a:xfrm>
          <a:custGeom>
            <a:avLst/>
            <a:gdLst/>
            <a:ahLst/>
            <a:cxnLst/>
            <a:rect l="l" t="t" r="r" b="b"/>
            <a:pathLst>
              <a:path w="3945254">
                <a:moveTo>
                  <a:pt x="0" y="0"/>
                </a:moveTo>
                <a:lnTo>
                  <a:pt x="3944832" y="0"/>
                </a:lnTo>
              </a:path>
            </a:pathLst>
          </a:custGeom>
          <a:ln w="1667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21196" y="4109841"/>
            <a:ext cx="3945254" cy="0"/>
          </a:xfrm>
          <a:custGeom>
            <a:avLst/>
            <a:gdLst/>
            <a:ahLst/>
            <a:cxnLst/>
            <a:rect l="l" t="t" r="r" b="b"/>
            <a:pathLst>
              <a:path w="3945254">
                <a:moveTo>
                  <a:pt x="0" y="0"/>
                </a:moveTo>
                <a:lnTo>
                  <a:pt x="3944832" y="0"/>
                </a:lnTo>
              </a:path>
            </a:pathLst>
          </a:custGeom>
          <a:ln w="1667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12803" y="575502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224950" y="575502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537096" y="575502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849242" y="575502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4"/>
                </a:moveTo>
                <a:lnTo>
                  <a:pt x="16787" y="47444"/>
                </a:lnTo>
                <a:lnTo>
                  <a:pt x="16787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12803" y="410986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2224949" y="410986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537096" y="410986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849242" y="410986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4"/>
                </a:moveTo>
                <a:lnTo>
                  <a:pt x="16786" y="47444"/>
                </a:lnTo>
                <a:lnTo>
                  <a:pt x="16786" y="0"/>
                </a:lnTo>
                <a:lnTo>
                  <a:pt x="0" y="0"/>
                </a:lnTo>
                <a:lnTo>
                  <a:pt x="0" y="47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175232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437662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700091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962520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487379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749808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3012237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274666" y="577457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799525" y="577457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061954" y="577457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324384" y="577457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586813" y="577457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1"/>
                </a:moveTo>
                <a:lnTo>
                  <a:pt x="16786" y="27891"/>
                </a:lnTo>
                <a:lnTo>
                  <a:pt x="16786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175232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437662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00091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962520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2487379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2749808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012237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3274666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799525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4061954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324384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586813" y="410985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0"/>
                </a:moveTo>
                <a:lnTo>
                  <a:pt x="16786" y="27890"/>
                </a:lnTo>
                <a:lnTo>
                  <a:pt x="16786" y="0"/>
                </a:lnTo>
                <a:lnTo>
                  <a:pt x="0" y="0"/>
                </a:lnTo>
                <a:lnTo>
                  <a:pt x="0" y="278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845120" y="5882477"/>
            <a:ext cx="143905" cy="818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2178283" y="5882477"/>
            <a:ext cx="109000" cy="81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444210" y="5882477"/>
            <a:ext cx="201326" cy="81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802575" y="5882477"/>
            <a:ext cx="97473" cy="802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2675500" y="6035114"/>
            <a:ext cx="421677" cy="1042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21196" y="4101480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983"/>
                </a:lnTo>
              </a:path>
            </a:pathLst>
          </a:custGeom>
          <a:ln w="167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4857636" y="4101481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983"/>
                </a:lnTo>
              </a:path>
            </a:pathLst>
          </a:custGeom>
          <a:ln w="167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21196" y="561594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6"/>
                </a:moveTo>
                <a:lnTo>
                  <a:pt x="47758" y="16676"/>
                </a:lnTo>
                <a:lnTo>
                  <a:pt x="47758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21196" y="517052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6"/>
                </a:moveTo>
                <a:lnTo>
                  <a:pt x="47758" y="16676"/>
                </a:lnTo>
                <a:lnTo>
                  <a:pt x="47758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21196" y="472508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6"/>
                </a:moveTo>
                <a:lnTo>
                  <a:pt x="47758" y="16676"/>
                </a:lnTo>
                <a:lnTo>
                  <a:pt x="47758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21196" y="427960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6"/>
                </a:moveTo>
                <a:lnTo>
                  <a:pt x="47758" y="16676"/>
                </a:lnTo>
                <a:lnTo>
                  <a:pt x="47758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809850" y="561594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6"/>
                </a:moveTo>
                <a:lnTo>
                  <a:pt x="47759" y="16676"/>
                </a:lnTo>
                <a:lnTo>
                  <a:pt x="47759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809850" y="517052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6"/>
                </a:moveTo>
                <a:lnTo>
                  <a:pt x="47759" y="16676"/>
                </a:lnTo>
                <a:lnTo>
                  <a:pt x="47759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809850" y="472508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6"/>
                </a:moveTo>
                <a:lnTo>
                  <a:pt x="47759" y="16676"/>
                </a:lnTo>
                <a:lnTo>
                  <a:pt x="47759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809850" y="427960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6"/>
                </a:moveTo>
                <a:lnTo>
                  <a:pt x="47759" y="16676"/>
                </a:lnTo>
                <a:lnTo>
                  <a:pt x="47759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21196" y="579412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21196" y="570504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21196" y="55268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21196" y="54377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921196" y="53486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21196" y="525960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21196" y="508143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21196" y="49923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21196" y="490329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21196" y="481413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921196" y="463603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21196" y="454687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921196" y="44578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921196" y="436876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21196" y="419055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21196" y="41015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829546" y="579412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829546" y="570504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829546" y="55268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829546" y="54377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829546" y="53486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829546" y="525960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829546" y="508143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829546" y="49923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829546" y="49033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829546" y="481413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829546" y="463603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829546" y="454687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829546" y="44578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829546" y="436876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829546" y="419055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829546" y="410150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6"/>
                </a:moveTo>
                <a:lnTo>
                  <a:pt x="28074" y="16676"/>
                </a:lnTo>
                <a:lnTo>
                  <a:pt x="28074" y="0"/>
                </a:lnTo>
                <a:lnTo>
                  <a:pt x="0" y="0"/>
                </a:lnTo>
                <a:lnTo>
                  <a:pt x="0" y="16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11430" y="5586739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4" h="81914">
                <a:moveTo>
                  <a:pt x="30008" y="0"/>
                </a:moveTo>
                <a:lnTo>
                  <a:pt x="1124" y="25470"/>
                </a:lnTo>
                <a:lnTo>
                  <a:pt x="0" y="48772"/>
                </a:lnTo>
                <a:lnTo>
                  <a:pt x="755" y="54264"/>
                </a:lnTo>
                <a:lnTo>
                  <a:pt x="28766" y="81858"/>
                </a:lnTo>
                <a:lnTo>
                  <a:pt x="31855" y="81080"/>
                </a:lnTo>
                <a:lnTo>
                  <a:pt x="37540" y="77945"/>
                </a:lnTo>
                <a:lnTo>
                  <a:pt x="37927" y="77622"/>
                </a:lnTo>
                <a:lnTo>
                  <a:pt x="23808" y="77622"/>
                </a:lnTo>
                <a:lnTo>
                  <a:pt x="22365" y="77166"/>
                </a:lnTo>
                <a:lnTo>
                  <a:pt x="20182" y="75310"/>
                </a:lnTo>
                <a:lnTo>
                  <a:pt x="19354" y="73475"/>
                </a:lnTo>
                <a:lnTo>
                  <a:pt x="18017" y="67072"/>
                </a:lnTo>
                <a:lnTo>
                  <a:pt x="17634" y="60179"/>
                </a:lnTo>
                <a:lnTo>
                  <a:pt x="17748" y="27049"/>
                </a:lnTo>
                <a:lnTo>
                  <a:pt x="23573" y="4002"/>
                </a:lnTo>
                <a:lnTo>
                  <a:pt x="37436" y="4002"/>
                </a:lnTo>
                <a:lnTo>
                  <a:pt x="34305" y="1556"/>
                </a:lnTo>
                <a:lnTo>
                  <a:pt x="30008" y="0"/>
                </a:lnTo>
                <a:close/>
              </a:path>
              <a:path w="51434" h="81914">
                <a:moveTo>
                  <a:pt x="37436" y="4002"/>
                </a:moveTo>
                <a:lnTo>
                  <a:pt x="27423" y="4002"/>
                </a:lnTo>
                <a:lnTo>
                  <a:pt x="29001" y="4613"/>
                </a:lnTo>
                <a:lnTo>
                  <a:pt x="31452" y="7748"/>
                </a:lnTo>
                <a:lnTo>
                  <a:pt x="32381" y="11384"/>
                </a:lnTo>
                <a:lnTo>
                  <a:pt x="32763" y="16714"/>
                </a:lnTo>
                <a:lnTo>
                  <a:pt x="32880" y="54264"/>
                </a:lnTo>
                <a:lnTo>
                  <a:pt x="32772" y="65738"/>
                </a:lnTo>
                <a:lnTo>
                  <a:pt x="27546" y="77622"/>
                </a:lnTo>
                <a:lnTo>
                  <a:pt x="37927" y="77622"/>
                </a:lnTo>
                <a:lnTo>
                  <a:pt x="40080" y="75832"/>
                </a:lnTo>
                <a:lnTo>
                  <a:pt x="44556" y="70496"/>
                </a:lnTo>
                <a:lnTo>
                  <a:pt x="46336" y="67072"/>
                </a:lnTo>
                <a:lnTo>
                  <a:pt x="47656" y="62903"/>
                </a:lnTo>
                <a:lnTo>
                  <a:pt x="49872" y="56099"/>
                </a:lnTo>
                <a:lnTo>
                  <a:pt x="50980" y="48772"/>
                </a:lnTo>
                <a:lnTo>
                  <a:pt x="50980" y="32352"/>
                </a:lnTo>
                <a:lnTo>
                  <a:pt x="49682" y="24447"/>
                </a:lnTo>
                <a:lnTo>
                  <a:pt x="47074" y="17221"/>
                </a:lnTo>
                <a:lnTo>
                  <a:pt x="45205" y="11962"/>
                </a:lnTo>
                <a:lnTo>
                  <a:pt x="42336" y="7871"/>
                </a:lnTo>
                <a:lnTo>
                  <a:pt x="37436" y="4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19104" y="5141304"/>
            <a:ext cx="143183" cy="818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14904" y="4695846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80" h="80645">
                <a:moveTo>
                  <a:pt x="42716" y="78156"/>
                </a:moveTo>
                <a:lnTo>
                  <a:pt x="1051" y="78156"/>
                </a:lnTo>
                <a:lnTo>
                  <a:pt x="1051" y="80268"/>
                </a:lnTo>
                <a:lnTo>
                  <a:pt x="42716" y="80268"/>
                </a:lnTo>
                <a:lnTo>
                  <a:pt x="42716" y="78156"/>
                </a:lnTo>
                <a:close/>
              </a:path>
              <a:path w="43180" h="80645">
                <a:moveTo>
                  <a:pt x="31055" y="13452"/>
                </a:moveTo>
                <a:lnTo>
                  <a:pt x="9534" y="13452"/>
                </a:lnTo>
                <a:lnTo>
                  <a:pt x="10631" y="13785"/>
                </a:lnTo>
                <a:lnTo>
                  <a:pt x="12545" y="15120"/>
                </a:lnTo>
                <a:lnTo>
                  <a:pt x="13194" y="15898"/>
                </a:lnTo>
                <a:lnTo>
                  <a:pt x="13888" y="17677"/>
                </a:lnTo>
                <a:lnTo>
                  <a:pt x="14067" y="19900"/>
                </a:lnTo>
                <a:lnTo>
                  <a:pt x="14067" y="69262"/>
                </a:lnTo>
                <a:lnTo>
                  <a:pt x="13809" y="72375"/>
                </a:lnTo>
                <a:lnTo>
                  <a:pt x="6535" y="78156"/>
                </a:lnTo>
                <a:lnTo>
                  <a:pt x="37915" y="78156"/>
                </a:lnTo>
                <a:lnTo>
                  <a:pt x="35732" y="77711"/>
                </a:lnTo>
                <a:lnTo>
                  <a:pt x="34378" y="76822"/>
                </a:lnTo>
                <a:lnTo>
                  <a:pt x="33013" y="76044"/>
                </a:lnTo>
                <a:lnTo>
                  <a:pt x="32118" y="74932"/>
                </a:lnTo>
                <a:lnTo>
                  <a:pt x="31267" y="72264"/>
                </a:lnTo>
                <a:lnTo>
                  <a:pt x="31062" y="69262"/>
                </a:lnTo>
                <a:lnTo>
                  <a:pt x="31055" y="13452"/>
                </a:lnTo>
                <a:close/>
              </a:path>
              <a:path w="43180" h="80645">
                <a:moveTo>
                  <a:pt x="31055" y="0"/>
                </a:moveTo>
                <a:lnTo>
                  <a:pt x="29119" y="0"/>
                </a:lnTo>
                <a:lnTo>
                  <a:pt x="0" y="13229"/>
                </a:lnTo>
                <a:lnTo>
                  <a:pt x="1051" y="15342"/>
                </a:lnTo>
                <a:lnTo>
                  <a:pt x="3894" y="14119"/>
                </a:lnTo>
                <a:lnTo>
                  <a:pt x="6311" y="13452"/>
                </a:lnTo>
                <a:lnTo>
                  <a:pt x="31055" y="13452"/>
                </a:lnTo>
                <a:lnTo>
                  <a:pt x="31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722578" y="4250477"/>
            <a:ext cx="139708" cy="81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68422" y="4736981"/>
            <a:ext cx="107314" cy="407670"/>
          </a:xfrm>
          <a:custGeom>
            <a:avLst/>
            <a:gdLst/>
            <a:ahLst/>
            <a:cxnLst/>
            <a:rect l="l" t="t" r="r" b="b"/>
            <a:pathLst>
              <a:path w="107315" h="407670">
                <a:moveTo>
                  <a:pt x="11526" y="383555"/>
                </a:moveTo>
                <a:lnTo>
                  <a:pt x="6546" y="383555"/>
                </a:lnTo>
                <a:lnTo>
                  <a:pt x="4409" y="384433"/>
                </a:lnTo>
                <a:lnTo>
                  <a:pt x="884" y="387902"/>
                </a:lnTo>
                <a:lnTo>
                  <a:pt x="0" y="390025"/>
                </a:lnTo>
                <a:lnTo>
                  <a:pt x="0" y="395017"/>
                </a:lnTo>
                <a:lnTo>
                  <a:pt x="884" y="397118"/>
                </a:lnTo>
                <a:lnTo>
                  <a:pt x="4420" y="400598"/>
                </a:lnTo>
                <a:lnTo>
                  <a:pt x="6546" y="401465"/>
                </a:lnTo>
                <a:lnTo>
                  <a:pt x="11526" y="401465"/>
                </a:lnTo>
                <a:lnTo>
                  <a:pt x="13653" y="400598"/>
                </a:lnTo>
                <a:lnTo>
                  <a:pt x="17155" y="397118"/>
                </a:lnTo>
                <a:lnTo>
                  <a:pt x="18028" y="395017"/>
                </a:lnTo>
                <a:lnTo>
                  <a:pt x="18010" y="390025"/>
                </a:lnTo>
                <a:lnTo>
                  <a:pt x="17155" y="387957"/>
                </a:lnTo>
                <a:lnTo>
                  <a:pt x="13626" y="384422"/>
                </a:lnTo>
                <a:lnTo>
                  <a:pt x="11526" y="383555"/>
                </a:lnTo>
                <a:close/>
              </a:path>
              <a:path w="107315" h="407670">
                <a:moveTo>
                  <a:pt x="80989" y="377873"/>
                </a:moveTo>
                <a:lnTo>
                  <a:pt x="78896" y="377873"/>
                </a:lnTo>
                <a:lnTo>
                  <a:pt x="78739" y="380464"/>
                </a:lnTo>
                <a:lnTo>
                  <a:pt x="78124" y="382198"/>
                </a:lnTo>
                <a:lnTo>
                  <a:pt x="75986" y="383977"/>
                </a:lnTo>
                <a:lnTo>
                  <a:pt x="73524" y="384422"/>
                </a:lnTo>
                <a:lnTo>
                  <a:pt x="26433" y="384422"/>
                </a:lnTo>
                <a:lnTo>
                  <a:pt x="26433" y="407146"/>
                </a:lnTo>
                <a:lnTo>
                  <a:pt x="28593" y="407146"/>
                </a:lnTo>
                <a:lnTo>
                  <a:pt x="28749" y="404600"/>
                </a:lnTo>
                <a:lnTo>
                  <a:pt x="29354" y="402877"/>
                </a:lnTo>
                <a:lnTo>
                  <a:pt x="31502" y="401098"/>
                </a:lnTo>
                <a:lnTo>
                  <a:pt x="33953" y="400653"/>
                </a:lnTo>
                <a:lnTo>
                  <a:pt x="80989" y="400653"/>
                </a:lnTo>
                <a:lnTo>
                  <a:pt x="80989" y="377873"/>
                </a:lnTo>
                <a:close/>
              </a:path>
              <a:path w="107315" h="407670">
                <a:moveTo>
                  <a:pt x="80989" y="400653"/>
                </a:moveTo>
                <a:lnTo>
                  <a:pt x="73524" y="400653"/>
                </a:lnTo>
                <a:lnTo>
                  <a:pt x="75897" y="401042"/>
                </a:lnTo>
                <a:lnTo>
                  <a:pt x="78113" y="402977"/>
                </a:lnTo>
                <a:lnTo>
                  <a:pt x="78818" y="404756"/>
                </a:lnTo>
                <a:lnTo>
                  <a:pt x="78896" y="407146"/>
                </a:lnTo>
                <a:lnTo>
                  <a:pt x="80989" y="407146"/>
                </a:lnTo>
                <a:lnTo>
                  <a:pt x="80989" y="400653"/>
                </a:lnTo>
                <a:close/>
              </a:path>
              <a:path w="107315" h="407670">
                <a:moveTo>
                  <a:pt x="106784" y="315148"/>
                </a:moveTo>
                <a:lnTo>
                  <a:pt x="99141" y="315148"/>
                </a:lnTo>
                <a:lnTo>
                  <a:pt x="99141" y="376717"/>
                </a:lnTo>
                <a:lnTo>
                  <a:pt x="106784" y="376717"/>
                </a:lnTo>
                <a:lnTo>
                  <a:pt x="106784" y="315148"/>
                </a:lnTo>
                <a:close/>
              </a:path>
              <a:path w="107315" h="407670">
                <a:moveTo>
                  <a:pt x="35106" y="263596"/>
                </a:moveTo>
                <a:lnTo>
                  <a:pt x="30047" y="263596"/>
                </a:lnTo>
                <a:lnTo>
                  <a:pt x="28156" y="264152"/>
                </a:lnTo>
                <a:lnTo>
                  <a:pt x="25470" y="266820"/>
                </a:lnTo>
                <a:lnTo>
                  <a:pt x="24799" y="268488"/>
                </a:lnTo>
                <a:lnTo>
                  <a:pt x="24799" y="273157"/>
                </a:lnTo>
                <a:lnTo>
                  <a:pt x="25716" y="275826"/>
                </a:lnTo>
                <a:lnTo>
                  <a:pt x="29421" y="281162"/>
                </a:lnTo>
                <a:lnTo>
                  <a:pt x="33158" y="284386"/>
                </a:lnTo>
                <a:lnTo>
                  <a:pt x="38799" y="287944"/>
                </a:lnTo>
                <a:lnTo>
                  <a:pt x="26433" y="287944"/>
                </a:lnTo>
                <a:lnTo>
                  <a:pt x="26433" y="310101"/>
                </a:lnTo>
                <a:lnTo>
                  <a:pt x="28593" y="310101"/>
                </a:lnTo>
                <a:lnTo>
                  <a:pt x="28783" y="308244"/>
                </a:lnTo>
                <a:lnTo>
                  <a:pt x="29130" y="306955"/>
                </a:lnTo>
                <a:lnTo>
                  <a:pt x="30148" y="305487"/>
                </a:lnTo>
                <a:lnTo>
                  <a:pt x="30943" y="304920"/>
                </a:lnTo>
                <a:lnTo>
                  <a:pt x="32890" y="304231"/>
                </a:lnTo>
                <a:lnTo>
                  <a:pt x="34871" y="304075"/>
                </a:lnTo>
                <a:lnTo>
                  <a:pt x="80989" y="304075"/>
                </a:lnTo>
                <a:lnTo>
                  <a:pt x="80989" y="287944"/>
                </a:lnTo>
                <a:lnTo>
                  <a:pt x="51052" y="287944"/>
                </a:lnTo>
                <a:lnTo>
                  <a:pt x="46890" y="287388"/>
                </a:lnTo>
                <a:lnTo>
                  <a:pt x="43118" y="286054"/>
                </a:lnTo>
                <a:lnTo>
                  <a:pt x="40668" y="285276"/>
                </a:lnTo>
                <a:lnTo>
                  <a:pt x="38788" y="284053"/>
                </a:lnTo>
                <a:lnTo>
                  <a:pt x="36605" y="281496"/>
                </a:lnTo>
                <a:lnTo>
                  <a:pt x="36180" y="280384"/>
                </a:lnTo>
                <a:lnTo>
                  <a:pt x="36292" y="278383"/>
                </a:lnTo>
                <a:lnTo>
                  <a:pt x="36527" y="277938"/>
                </a:lnTo>
                <a:lnTo>
                  <a:pt x="36684" y="277716"/>
                </a:lnTo>
                <a:lnTo>
                  <a:pt x="38743" y="275270"/>
                </a:lnTo>
                <a:lnTo>
                  <a:pt x="40063" y="273824"/>
                </a:lnTo>
                <a:lnTo>
                  <a:pt x="40724" y="272046"/>
                </a:lnTo>
                <a:lnTo>
                  <a:pt x="40724" y="268154"/>
                </a:lnTo>
                <a:lnTo>
                  <a:pt x="40007" y="266709"/>
                </a:lnTo>
                <a:lnTo>
                  <a:pt x="38564" y="265486"/>
                </a:lnTo>
                <a:lnTo>
                  <a:pt x="37131" y="264152"/>
                </a:lnTo>
                <a:lnTo>
                  <a:pt x="35106" y="263596"/>
                </a:lnTo>
                <a:close/>
              </a:path>
              <a:path w="107315" h="407670">
                <a:moveTo>
                  <a:pt x="80989" y="304075"/>
                </a:moveTo>
                <a:lnTo>
                  <a:pt x="72898" y="304075"/>
                </a:lnTo>
                <a:lnTo>
                  <a:pt x="75830" y="304487"/>
                </a:lnTo>
                <a:lnTo>
                  <a:pt x="78046" y="306154"/>
                </a:lnTo>
                <a:lnTo>
                  <a:pt x="78695" y="307744"/>
                </a:lnTo>
                <a:lnTo>
                  <a:pt x="78896" y="310101"/>
                </a:lnTo>
                <a:lnTo>
                  <a:pt x="80989" y="310101"/>
                </a:lnTo>
                <a:lnTo>
                  <a:pt x="80989" y="304075"/>
                </a:lnTo>
                <a:close/>
              </a:path>
              <a:path w="107315" h="407670">
                <a:moveTo>
                  <a:pt x="80989" y="280828"/>
                </a:moveTo>
                <a:lnTo>
                  <a:pt x="78896" y="280828"/>
                </a:lnTo>
                <a:lnTo>
                  <a:pt x="78773" y="282941"/>
                </a:lnTo>
                <a:lnTo>
                  <a:pt x="78471" y="284497"/>
                </a:lnTo>
                <a:lnTo>
                  <a:pt x="77990" y="285387"/>
                </a:lnTo>
                <a:lnTo>
                  <a:pt x="77497" y="286387"/>
                </a:lnTo>
                <a:lnTo>
                  <a:pt x="76736" y="287054"/>
                </a:lnTo>
                <a:lnTo>
                  <a:pt x="75684" y="287499"/>
                </a:lnTo>
                <a:lnTo>
                  <a:pt x="75058" y="287721"/>
                </a:lnTo>
                <a:lnTo>
                  <a:pt x="73636" y="287944"/>
                </a:lnTo>
                <a:lnTo>
                  <a:pt x="80989" y="287944"/>
                </a:lnTo>
                <a:lnTo>
                  <a:pt x="80989" y="280828"/>
                </a:lnTo>
                <a:close/>
              </a:path>
              <a:path w="107315" h="407670">
                <a:moveTo>
                  <a:pt x="2741" y="193667"/>
                </a:moveTo>
                <a:lnTo>
                  <a:pt x="34562" y="224699"/>
                </a:lnTo>
                <a:lnTo>
                  <a:pt x="52161" y="227131"/>
                </a:lnTo>
                <a:lnTo>
                  <a:pt x="61347" y="226509"/>
                </a:lnTo>
                <a:lnTo>
                  <a:pt x="93053" y="211455"/>
                </a:lnTo>
                <a:lnTo>
                  <a:pt x="52519" y="211455"/>
                </a:lnTo>
                <a:lnTo>
                  <a:pt x="43861" y="211287"/>
                </a:lnTo>
                <a:lnTo>
                  <a:pt x="10497" y="202561"/>
                </a:lnTo>
                <a:lnTo>
                  <a:pt x="7967" y="200671"/>
                </a:lnTo>
                <a:lnTo>
                  <a:pt x="5382" y="197669"/>
                </a:lnTo>
                <a:lnTo>
                  <a:pt x="2741" y="193667"/>
                </a:lnTo>
                <a:close/>
              </a:path>
              <a:path w="107315" h="407670">
                <a:moveTo>
                  <a:pt x="104926" y="193667"/>
                </a:moveTo>
                <a:lnTo>
                  <a:pt x="102006" y="193667"/>
                </a:lnTo>
                <a:lnTo>
                  <a:pt x="99946" y="197336"/>
                </a:lnTo>
                <a:lnTo>
                  <a:pt x="97552" y="200115"/>
                </a:lnTo>
                <a:lnTo>
                  <a:pt x="60673" y="211307"/>
                </a:lnTo>
                <a:lnTo>
                  <a:pt x="52519" y="211455"/>
                </a:lnTo>
                <a:lnTo>
                  <a:pt x="93053" y="211455"/>
                </a:lnTo>
                <a:lnTo>
                  <a:pt x="97735" y="206591"/>
                </a:lnTo>
                <a:lnTo>
                  <a:pt x="101945" y="200400"/>
                </a:lnTo>
                <a:lnTo>
                  <a:pt x="104926" y="193667"/>
                </a:lnTo>
                <a:close/>
              </a:path>
              <a:path w="107315" h="407670">
                <a:moveTo>
                  <a:pt x="80989" y="159203"/>
                </a:moveTo>
                <a:lnTo>
                  <a:pt x="78896" y="159203"/>
                </a:lnTo>
                <a:lnTo>
                  <a:pt x="78616" y="161537"/>
                </a:lnTo>
                <a:lnTo>
                  <a:pt x="77967" y="163205"/>
                </a:lnTo>
                <a:lnTo>
                  <a:pt x="75908" y="164761"/>
                </a:lnTo>
                <a:lnTo>
                  <a:pt x="73312" y="165095"/>
                </a:lnTo>
                <a:lnTo>
                  <a:pt x="1857" y="165095"/>
                </a:lnTo>
                <a:lnTo>
                  <a:pt x="1857" y="187219"/>
                </a:lnTo>
                <a:lnTo>
                  <a:pt x="4017" y="187219"/>
                </a:lnTo>
                <a:lnTo>
                  <a:pt x="4330" y="184773"/>
                </a:lnTo>
                <a:lnTo>
                  <a:pt x="4991" y="183216"/>
                </a:lnTo>
                <a:lnTo>
                  <a:pt x="6009" y="182438"/>
                </a:lnTo>
                <a:lnTo>
                  <a:pt x="7016" y="181771"/>
                </a:lnTo>
                <a:lnTo>
                  <a:pt x="9579" y="181326"/>
                </a:lnTo>
                <a:lnTo>
                  <a:pt x="80989" y="181326"/>
                </a:lnTo>
                <a:lnTo>
                  <a:pt x="80989" y="159203"/>
                </a:lnTo>
                <a:close/>
              </a:path>
              <a:path w="107315" h="407670">
                <a:moveTo>
                  <a:pt x="80989" y="181326"/>
                </a:moveTo>
                <a:lnTo>
                  <a:pt x="73312" y="181326"/>
                </a:lnTo>
                <a:lnTo>
                  <a:pt x="75819" y="181660"/>
                </a:lnTo>
                <a:lnTo>
                  <a:pt x="77923" y="183328"/>
                </a:lnTo>
                <a:lnTo>
                  <a:pt x="78661" y="184884"/>
                </a:lnTo>
                <a:lnTo>
                  <a:pt x="78896" y="187219"/>
                </a:lnTo>
                <a:lnTo>
                  <a:pt x="80989" y="187219"/>
                </a:lnTo>
                <a:lnTo>
                  <a:pt x="80989" y="181326"/>
                </a:lnTo>
                <a:close/>
              </a:path>
              <a:path w="107315" h="407670">
                <a:moveTo>
                  <a:pt x="40962" y="146751"/>
                </a:moveTo>
                <a:lnTo>
                  <a:pt x="33785" y="146751"/>
                </a:lnTo>
                <a:lnTo>
                  <a:pt x="34871" y="147084"/>
                </a:lnTo>
                <a:lnTo>
                  <a:pt x="36001" y="147640"/>
                </a:lnTo>
                <a:lnTo>
                  <a:pt x="37131" y="148307"/>
                </a:lnTo>
                <a:lnTo>
                  <a:pt x="38955" y="149975"/>
                </a:lnTo>
                <a:lnTo>
                  <a:pt x="53918" y="165095"/>
                </a:lnTo>
                <a:lnTo>
                  <a:pt x="59346" y="165095"/>
                </a:lnTo>
                <a:lnTo>
                  <a:pt x="55899" y="161648"/>
                </a:lnTo>
                <a:lnTo>
                  <a:pt x="71712" y="150864"/>
                </a:lnTo>
                <a:lnTo>
                  <a:pt x="45043" y="150864"/>
                </a:lnTo>
                <a:lnTo>
                  <a:pt x="40962" y="146751"/>
                </a:lnTo>
                <a:close/>
              </a:path>
              <a:path w="107315" h="407670">
                <a:moveTo>
                  <a:pt x="28593" y="128741"/>
                </a:moveTo>
                <a:lnTo>
                  <a:pt x="26433" y="128741"/>
                </a:lnTo>
                <a:lnTo>
                  <a:pt x="26433" y="152977"/>
                </a:lnTo>
                <a:lnTo>
                  <a:pt x="28593" y="152977"/>
                </a:lnTo>
                <a:lnTo>
                  <a:pt x="28906" y="150531"/>
                </a:lnTo>
                <a:lnTo>
                  <a:pt x="29409" y="148863"/>
                </a:lnTo>
                <a:lnTo>
                  <a:pt x="30103" y="147974"/>
                </a:lnTo>
                <a:lnTo>
                  <a:pt x="30808" y="147196"/>
                </a:lnTo>
                <a:lnTo>
                  <a:pt x="31681" y="146751"/>
                </a:lnTo>
                <a:lnTo>
                  <a:pt x="40962" y="146751"/>
                </a:lnTo>
                <a:lnTo>
                  <a:pt x="34233" y="139969"/>
                </a:lnTo>
                <a:lnTo>
                  <a:pt x="31245" y="136523"/>
                </a:lnTo>
                <a:lnTo>
                  <a:pt x="30249" y="134744"/>
                </a:lnTo>
                <a:lnTo>
                  <a:pt x="29264" y="133076"/>
                </a:lnTo>
                <a:lnTo>
                  <a:pt x="28704" y="131075"/>
                </a:lnTo>
                <a:lnTo>
                  <a:pt x="28593" y="128741"/>
                </a:lnTo>
                <a:close/>
              </a:path>
              <a:path w="107315" h="407670">
                <a:moveTo>
                  <a:pt x="80989" y="148419"/>
                </a:moveTo>
                <a:lnTo>
                  <a:pt x="77218" y="148419"/>
                </a:lnTo>
                <a:lnTo>
                  <a:pt x="77721" y="148752"/>
                </a:lnTo>
                <a:lnTo>
                  <a:pt x="78661" y="149864"/>
                </a:lnTo>
                <a:lnTo>
                  <a:pt x="78837" y="150531"/>
                </a:lnTo>
                <a:lnTo>
                  <a:pt x="78896" y="151976"/>
                </a:lnTo>
                <a:lnTo>
                  <a:pt x="80989" y="151976"/>
                </a:lnTo>
                <a:lnTo>
                  <a:pt x="80989" y="148419"/>
                </a:lnTo>
                <a:close/>
              </a:path>
              <a:path w="107315" h="407670">
                <a:moveTo>
                  <a:pt x="80989" y="123960"/>
                </a:moveTo>
                <a:lnTo>
                  <a:pt x="78896" y="123960"/>
                </a:lnTo>
                <a:lnTo>
                  <a:pt x="78739" y="125961"/>
                </a:lnTo>
                <a:lnTo>
                  <a:pt x="78001" y="127629"/>
                </a:lnTo>
                <a:lnTo>
                  <a:pt x="76680" y="128963"/>
                </a:lnTo>
                <a:lnTo>
                  <a:pt x="75740" y="129963"/>
                </a:lnTo>
                <a:lnTo>
                  <a:pt x="71465" y="132965"/>
                </a:lnTo>
                <a:lnTo>
                  <a:pt x="63833" y="138190"/>
                </a:lnTo>
                <a:lnTo>
                  <a:pt x="45043" y="150864"/>
                </a:lnTo>
                <a:lnTo>
                  <a:pt x="71712" y="150864"/>
                </a:lnTo>
                <a:lnTo>
                  <a:pt x="74129" y="149308"/>
                </a:lnTo>
                <a:lnTo>
                  <a:pt x="75785" y="148419"/>
                </a:lnTo>
                <a:lnTo>
                  <a:pt x="80989" y="148419"/>
                </a:lnTo>
                <a:lnTo>
                  <a:pt x="80989" y="123960"/>
                </a:lnTo>
                <a:close/>
              </a:path>
              <a:path w="107315" h="407670">
                <a:moveTo>
                  <a:pt x="80989" y="38688"/>
                </a:moveTo>
                <a:lnTo>
                  <a:pt x="78840" y="38688"/>
                </a:lnTo>
                <a:lnTo>
                  <a:pt x="78639" y="41134"/>
                </a:lnTo>
                <a:lnTo>
                  <a:pt x="77945" y="43024"/>
                </a:lnTo>
                <a:lnTo>
                  <a:pt x="76736" y="44247"/>
                </a:lnTo>
                <a:lnTo>
                  <a:pt x="75136" y="46026"/>
                </a:lnTo>
                <a:lnTo>
                  <a:pt x="71264" y="48250"/>
                </a:lnTo>
                <a:lnTo>
                  <a:pt x="223" y="79267"/>
                </a:lnTo>
                <a:lnTo>
                  <a:pt x="223" y="80379"/>
                </a:lnTo>
                <a:lnTo>
                  <a:pt x="69406" y="111175"/>
                </a:lnTo>
                <a:lnTo>
                  <a:pt x="73379" y="113398"/>
                </a:lnTo>
                <a:lnTo>
                  <a:pt x="75304" y="115288"/>
                </a:lnTo>
                <a:lnTo>
                  <a:pt x="77229" y="117067"/>
                </a:lnTo>
                <a:lnTo>
                  <a:pt x="78404" y="119402"/>
                </a:lnTo>
                <a:lnTo>
                  <a:pt x="78840" y="122181"/>
                </a:lnTo>
                <a:lnTo>
                  <a:pt x="80989" y="122181"/>
                </a:lnTo>
                <a:lnTo>
                  <a:pt x="80989" y="106394"/>
                </a:lnTo>
                <a:lnTo>
                  <a:pt x="70861" y="106394"/>
                </a:lnTo>
                <a:lnTo>
                  <a:pt x="68735" y="105950"/>
                </a:lnTo>
                <a:lnTo>
                  <a:pt x="58473" y="101503"/>
                </a:lnTo>
                <a:lnTo>
                  <a:pt x="58473" y="99501"/>
                </a:lnTo>
                <a:lnTo>
                  <a:pt x="54153" y="99501"/>
                </a:lnTo>
                <a:lnTo>
                  <a:pt x="26903" y="87383"/>
                </a:lnTo>
                <a:lnTo>
                  <a:pt x="54153" y="75710"/>
                </a:lnTo>
                <a:lnTo>
                  <a:pt x="58472" y="75710"/>
                </a:lnTo>
                <a:lnTo>
                  <a:pt x="58472" y="73709"/>
                </a:lnTo>
                <a:lnTo>
                  <a:pt x="68332" y="69595"/>
                </a:lnTo>
                <a:lnTo>
                  <a:pt x="70894" y="68483"/>
                </a:lnTo>
                <a:lnTo>
                  <a:pt x="72360" y="67928"/>
                </a:lnTo>
                <a:lnTo>
                  <a:pt x="73446" y="67594"/>
                </a:lnTo>
                <a:lnTo>
                  <a:pt x="74162" y="67483"/>
                </a:lnTo>
                <a:lnTo>
                  <a:pt x="80989" y="67483"/>
                </a:lnTo>
                <a:lnTo>
                  <a:pt x="80989" y="38688"/>
                </a:lnTo>
                <a:close/>
              </a:path>
              <a:path w="107315" h="407670">
                <a:moveTo>
                  <a:pt x="80989" y="96055"/>
                </a:moveTo>
                <a:lnTo>
                  <a:pt x="78840" y="96055"/>
                </a:lnTo>
                <a:lnTo>
                  <a:pt x="78527" y="100168"/>
                </a:lnTo>
                <a:lnTo>
                  <a:pt x="78057" y="102726"/>
                </a:lnTo>
                <a:lnTo>
                  <a:pt x="77430" y="103726"/>
                </a:lnTo>
                <a:lnTo>
                  <a:pt x="76389" y="105505"/>
                </a:lnTo>
                <a:lnTo>
                  <a:pt x="74755" y="106394"/>
                </a:lnTo>
                <a:lnTo>
                  <a:pt x="80989" y="106394"/>
                </a:lnTo>
                <a:lnTo>
                  <a:pt x="80989" y="96055"/>
                </a:lnTo>
                <a:close/>
              </a:path>
              <a:path w="107315" h="407670">
                <a:moveTo>
                  <a:pt x="58472" y="75710"/>
                </a:moveTo>
                <a:lnTo>
                  <a:pt x="54153" y="75710"/>
                </a:lnTo>
                <a:lnTo>
                  <a:pt x="54153" y="99501"/>
                </a:lnTo>
                <a:lnTo>
                  <a:pt x="58473" y="99501"/>
                </a:lnTo>
                <a:lnTo>
                  <a:pt x="58472" y="75710"/>
                </a:lnTo>
                <a:close/>
              </a:path>
              <a:path w="107315" h="407670">
                <a:moveTo>
                  <a:pt x="80989" y="67483"/>
                </a:moveTo>
                <a:lnTo>
                  <a:pt x="76031" y="67483"/>
                </a:lnTo>
                <a:lnTo>
                  <a:pt x="76926" y="67928"/>
                </a:lnTo>
                <a:lnTo>
                  <a:pt x="77553" y="68706"/>
                </a:lnTo>
                <a:lnTo>
                  <a:pt x="78404" y="70040"/>
                </a:lnTo>
                <a:lnTo>
                  <a:pt x="78840" y="72152"/>
                </a:lnTo>
                <a:lnTo>
                  <a:pt x="78840" y="76710"/>
                </a:lnTo>
                <a:lnTo>
                  <a:pt x="80989" y="76710"/>
                </a:lnTo>
                <a:lnTo>
                  <a:pt x="80989" y="67483"/>
                </a:lnTo>
                <a:close/>
              </a:path>
              <a:path w="107315" h="407670">
                <a:moveTo>
                  <a:pt x="52810" y="0"/>
                </a:moveTo>
                <a:lnTo>
                  <a:pt x="12674" y="14841"/>
                </a:lnTo>
                <a:lnTo>
                  <a:pt x="55" y="33352"/>
                </a:lnTo>
                <a:lnTo>
                  <a:pt x="2976" y="33352"/>
                </a:lnTo>
                <a:lnTo>
                  <a:pt x="5035" y="29795"/>
                </a:lnTo>
                <a:lnTo>
                  <a:pt x="7430" y="27015"/>
                </a:lnTo>
                <a:lnTo>
                  <a:pt x="44243" y="15729"/>
                </a:lnTo>
                <a:lnTo>
                  <a:pt x="52396" y="15564"/>
                </a:lnTo>
                <a:lnTo>
                  <a:pt x="93087" y="15564"/>
                </a:lnTo>
                <a:lnTo>
                  <a:pt x="92401" y="14841"/>
                </a:lnTo>
                <a:lnTo>
                  <a:pt x="85812" y="9672"/>
                </a:lnTo>
                <a:lnTo>
                  <a:pt x="78355" y="5440"/>
                </a:lnTo>
                <a:lnTo>
                  <a:pt x="70368" y="2418"/>
                </a:lnTo>
                <a:lnTo>
                  <a:pt x="61853" y="604"/>
                </a:lnTo>
                <a:lnTo>
                  <a:pt x="52810" y="0"/>
                </a:lnTo>
                <a:close/>
              </a:path>
              <a:path w="107315" h="407670">
                <a:moveTo>
                  <a:pt x="93087" y="15564"/>
                </a:moveTo>
                <a:lnTo>
                  <a:pt x="52396" y="15564"/>
                </a:lnTo>
                <a:lnTo>
                  <a:pt x="61057" y="15748"/>
                </a:lnTo>
                <a:lnTo>
                  <a:pt x="68711" y="16287"/>
                </a:lnTo>
                <a:lnTo>
                  <a:pt x="94418" y="24569"/>
                </a:lnTo>
                <a:lnTo>
                  <a:pt x="96947" y="26459"/>
                </a:lnTo>
                <a:lnTo>
                  <a:pt x="99555" y="29350"/>
                </a:lnTo>
                <a:lnTo>
                  <a:pt x="102240" y="33352"/>
                </a:lnTo>
                <a:lnTo>
                  <a:pt x="104926" y="33352"/>
                </a:lnTo>
                <a:lnTo>
                  <a:pt x="101957" y="26682"/>
                </a:lnTo>
                <a:lnTo>
                  <a:pt x="97782" y="20511"/>
                </a:lnTo>
                <a:lnTo>
                  <a:pt x="93087" y="15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20726" y="4296504"/>
            <a:ext cx="3937635" cy="1236980"/>
          </a:xfrm>
          <a:custGeom>
            <a:avLst/>
            <a:gdLst/>
            <a:ahLst/>
            <a:cxnLst/>
            <a:rect l="l" t="t" r="r" b="b"/>
            <a:pathLst>
              <a:path w="3937635" h="1236979">
                <a:moveTo>
                  <a:pt x="0" y="798150"/>
                </a:moveTo>
                <a:lnTo>
                  <a:pt x="470" y="798239"/>
                </a:lnTo>
                <a:lnTo>
                  <a:pt x="33270" y="798361"/>
                </a:lnTo>
                <a:lnTo>
                  <a:pt x="66071" y="797572"/>
                </a:lnTo>
                <a:lnTo>
                  <a:pt x="98883" y="795393"/>
                </a:lnTo>
                <a:lnTo>
                  <a:pt x="131684" y="797905"/>
                </a:lnTo>
                <a:lnTo>
                  <a:pt x="164485" y="799884"/>
                </a:lnTo>
                <a:lnTo>
                  <a:pt x="197286" y="797961"/>
                </a:lnTo>
                <a:lnTo>
                  <a:pt x="230098" y="792391"/>
                </a:lnTo>
                <a:lnTo>
                  <a:pt x="262899" y="799262"/>
                </a:lnTo>
                <a:lnTo>
                  <a:pt x="295700" y="795115"/>
                </a:lnTo>
                <a:lnTo>
                  <a:pt x="328512" y="796471"/>
                </a:lnTo>
                <a:lnTo>
                  <a:pt x="361313" y="796960"/>
                </a:lnTo>
                <a:lnTo>
                  <a:pt x="394113" y="801485"/>
                </a:lnTo>
                <a:lnTo>
                  <a:pt x="426914" y="797705"/>
                </a:lnTo>
                <a:lnTo>
                  <a:pt x="459749" y="795771"/>
                </a:lnTo>
                <a:lnTo>
                  <a:pt x="492538" y="793125"/>
                </a:lnTo>
                <a:lnTo>
                  <a:pt x="525328" y="800829"/>
                </a:lnTo>
                <a:lnTo>
                  <a:pt x="558118" y="792702"/>
                </a:lnTo>
                <a:lnTo>
                  <a:pt x="590907" y="799851"/>
                </a:lnTo>
                <a:lnTo>
                  <a:pt x="623697" y="795526"/>
                </a:lnTo>
                <a:lnTo>
                  <a:pt x="656487" y="797361"/>
                </a:lnTo>
                <a:lnTo>
                  <a:pt x="689388" y="797005"/>
                </a:lnTo>
                <a:lnTo>
                  <a:pt x="722178" y="797616"/>
                </a:lnTo>
                <a:lnTo>
                  <a:pt x="754968" y="798661"/>
                </a:lnTo>
                <a:lnTo>
                  <a:pt x="787757" y="799295"/>
                </a:lnTo>
                <a:lnTo>
                  <a:pt x="820547" y="793147"/>
                </a:lnTo>
                <a:lnTo>
                  <a:pt x="853336" y="797083"/>
                </a:lnTo>
                <a:lnTo>
                  <a:pt x="886126" y="793047"/>
                </a:lnTo>
                <a:lnTo>
                  <a:pt x="919028" y="799651"/>
                </a:lnTo>
                <a:lnTo>
                  <a:pt x="951817" y="798139"/>
                </a:lnTo>
                <a:lnTo>
                  <a:pt x="984607" y="798784"/>
                </a:lnTo>
                <a:lnTo>
                  <a:pt x="1017396" y="796182"/>
                </a:lnTo>
                <a:lnTo>
                  <a:pt x="1050186" y="798294"/>
                </a:lnTo>
                <a:lnTo>
                  <a:pt x="1082976" y="795760"/>
                </a:lnTo>
                <a:lnTo>
                  <a:pt x="1115765" y="798928"/>
                </a:lnTo>
                <a:lnTo>
                  <a:pt x="1148555" y="791857"/>
                </a:lnTo>
                <a:lnTo>
                  <a:pt x="1181344" y="801407"/>
                </a:lnTo>
                <a:lnTo>
                  <a:pt x="1214246" y="796827"/>
                </a:lnTo>
                <a:lnTo>
                  <a:pt x="1247036" y="796760"/>
                </a:lnTo>
                <a:lnTo>
                  <a:pt x="1279825" y="794926"/>
                </a:lnTo>
                <a:lnTo>
                  <a:pt x="1312615" y="798083"/>
                </a:lnTo>
                <a:lnTo>
                  <a:pt x="1345404" y="1236626"/>
                </a:lnTo>
                <a:lnTo>
                  <a:pt x="1378194" y="443701"/>
                </a:lnTo>
                <a:lnTo>
                  <a:pt x="1410983" y="0"/>
                </a:lnTo>
                <a:lnTo>
                  <a:pt x="1443885" y="46249"/>
                </a:lnTo>
                <a:lnTo>
                  <a:pt x="1476675" y="351758"/>
                </a:lnTo>
                <a:lnTo>
                  <a:pt x="1509464" y="224685"/>
                </a:lnTo>
                <a:lnTo>
                  <a:pt x="1542254" y="131742"/>
                </a:lnTo>
                <a:lnTo>
                  <a:pt x="1575043" y="284164"/>
                </a:lnTo>
                <a:lnTo>
                  <a:pt x="1607833" y="434362"/>
                </a:lnTo>
                <a:lnTo>
                  <a:pt x="1640623" y="318517"/>
                </a:lnTo>
                <a:lnTo>
                  <a:pt x="1673412" y="216792"/>
                </a:lnTo>
                <a:lnTo>
                  <a:pt x="1706202" y="302174"/>
                </a:lnTo>
                <a:lnTo>
                  <a:pt x="1739103" y="383555"/>
                </a:lnTo>
                <a:lnTo>
                  <a:pt x="1771893" y="306065"/>
                </a:lnTo>
                <a:lnTo>
                  <a:pt x="1804683" y="248254"/>
                </a:lnTo>
                <a:lnTo>
                  <a:pt x="1837472" y="313848"/>
                </a:lnTo>
                <a:lnTo>
                  <a:pt x="1870262" y="83603"/>
                </a:lnTo>
                <a:lnTo>
                  <a:pt x="1903051" y="1099168"/>
                </a:lnTo>
                <a:lnTo>
                  <a:pt x="1935841" y="623249"/>
                </a:lnTo>
                <a:lnTo>
                  <a:pt x="1968743" y="504069"/>
                </a:lnTo>
                <a:lnTo>
                  <a:pt x="2001532" y="622248"/>
                </a:lnTo>
                <a:lnTo>
                  <a:pt x="2034322" y="1004603"/>
                </a:lnTo>
                <a:lnTo>
                  <a:pt x="2067111" y="763052"/>
                </a:lnTo>
                <a:lnTo>
                  <a:pt x="2099901" y="623138"/>
                </a:lnTo>
                <a:lnTo>
                  <a:pt x="2132690" y="759361"/>
                </a:lnTo>
                <a:lnTo>
                  <a:pt x="2165480" y="942745"/>
                </a:lnTo>
                <a:lnTo>
                  <a:pt x="2198270" y="784887"/>
                </a:lnTo>
                <a:lnTo>
                  <a:pt x="2231171" y="687731"/>
                </a:lnTo>
                <a:lnTo>
                  <a:pt x="2263961" y="792847"/>
                </a:lnTo>
                <a:lnTo>
                  <a:pt x="2296750" y="895106"/>
                </a:lnTo>
                <a:lnTo>
                  <a:pt x="2329540" y="785976"/>
                </a:lnTo>
                <a:lnTo>
                  <a:pt x="2362329" y="725641"/>
                </a:lnTo>
                <a:lnTo>
                  <a:pt x="2395119" y="801118"/>
                </a:lnTo>
                <a:lnTo>
                  <a:pt x="2427909" y="858763"/>
                </a:lnTo>
                <a:lnTo>
                  <a:pt x="2460698" y="789211"/>
                </a:lnTo>
                <a:lnTo>
                  <a:pt x="2493488" y="752546"/>
                </a:lnTo>
                <a:lnTo>
                  <a:pt x="2526389" y="806955"/>
                </a:lnTo>
                <a:lnTo>
                  <a:pt x="2559179" y="836272"/>
                </a:lnTo>
                <a:lnTo>
                  <a:pt x="2591969" y="784109"/>
                </a:lnTo>
                <a:lnTo>
                  <a:pt x="2624758" y="765098"/>
                </a:lnTo>
                <a:lnTo>
                  <a:pt x="2657548" y="810490"/>
                </a:lnTo>
                <a:lnTo>
                  <a:pt x="2690337" y="822586"/>
                </a:lnTo>
                <a:lnTo>
                  <a:pt x="2723127" y="788378"/>
                </a:lnTo>
                <a:lnTo>
                  <a:pt x="2756029" y="778527"/>
                </a:lnTo>
                <a:lnTo>
                  <a:pt x="2788818" y="807600"/>
                </a:lnTo>
                <a:lnTo>
                  <a:pt x="2821608" y="814015"/>
                </a:lnTo>
                <a:lnTo>
                  <a:pt x="2854397" y="787010"/>
                </a:lnTo>
                <a:lnTo>
                  <a:pt x="2887187" y="783019"/>
                </a:lnTo>
                <a:lnTo>
                  <a:pt x="2919977" y="802808"/>
                </a:lnTo>
                <a:lnTo>
                  <a:pt x="2952766" y="806099"/>
                </a:lnTo>
                <a:lnTo>
                  <a:pt x="2985556" y="787944"/>
                </a:lnTo>
                <a:lnTo>
                  <a:pt x="3018345" y="790757"/>
                </a:lnTo>
                <a:lnTo>
                  <a:pt x="3051247" y="804242"/>
                </a:lnTo>
                <a:lnTo>
                  <a:pt x="3084036" y="806288"/>
                </a:lnTo>
                <a:lnTo>
                  <a:pt x="3116826" y="787066"/>
                </a:lnTo>
                <a:lnTo>
                  <a:pt x="3149616" y="789345"/>
                </a:lnTo>
                <a:lnTo>
                  <a:pt x="3182405" y="804731"/>
                </a:lnTo>
                <a:lnTo>
                  <a:pt x="3215195" y="803175"/>
                </a:lnTo>
                <a:lnTo>
                  <a:pt x="3247984" y="785142"/>
                </a:lnTo>
                <a:lnTo>
                  <a:pt x="3280886" y="791679"/>
                </a:lnTo>
                <a:lnTo>
                  <a:pt x="3313676" y="805232"/>
                </a:lnTo>
                <a:lnTo>
                  <a:pt x="3346465" y="799250"/>
                </a:lnTo>
                <a:lnTo>
                  <a:pt x="3379255" y="792280"/>
                </a:lnTo>
                <a:lnTo>
                  <a:pt x="3412044" y="795993"/>
                </a:lnTo>
                <a:lnTo>
                  <a:pt x="3444834" y="801330"/>
                </a:lnTo>
                <a:lnTo>
                  <a:pt x="3477624" y="802030"/>
                </a:lnTo>
                <a:lnTo>
                  <a:pt x="3510413" y="786632"/>
                </a:lnTo>
                <a:lnTo>
                  <a:pt x="3543315" y="796204"/>
                </a:lnTo>
                <a:lnTo>
                  <a:pt x="3576104" y="800663"/>
                </a:lnTo>
                <a:lnTo>
                  <a:pt x="3608894" y="800640"/>
                </a:lnTo>
                <a:lnTo>
                  <a:pt x="3641684" y="792436"/>
                </a:lnTo>
                <a:lnTo>
                  <a:pt x="3674473" y="797327"/>
                </a:lnTo>
                <a:lnTo>
                  <a:pt x="3707263" y="804443"/>
                </a:lnTo>
                <a:lnTo>
                  <a:pt x="3740052" y="797850"/>
                </a:lnTo>
                <a:lnTo>
                  <a:pt x="3772842" y="786043"/>
                </a:lnTo>
                <a:lnTo>
                  <a:pt x="3805631" y="797750"/>
                </a:lnTo>
                <a:lnTo>
                  <a:pt x="3838533" y="800885"/>
                </a:lnTo>
                <a:lnTo>
                  <a:pt x="3871323" y="794959"/>
                </a:lnTo>
                <a:lnTo>
                  <a:pt x="3904112" y="791157"/>
                </a:lnTo>
                <a:lnTo>
                  <a:pt x="3936902" y="799973"/>
                </a:lnTo>
                <a:lnTo>
                  <a:pt x="3937350" y="800018"/>
                </a:lnTo>
              </a:path>
            </a:pathLst>
          </a:custGeom>
          <a:ln w="2669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920726" y="4930760"/>
            <a:ext cx="3937635" cy="678180"/>
          </a:xfrm>
          <a:custGeom>
            <a:avLst/>
            <a:gdLst/>
            <a:ahLst/>
            <a:cxnLst/>
            <a:rect l="l" t="t" r="r" b="b"/>
            <a:pathLst>
              <a:path w="3937635" h="678179">
                <a:moveTo>
                  <a:pt x="0" y="163894"/>
                </a:moveTo>
                <a:lnTo>
                  <a:pt x="470" y="163983"/>
                </a:lnTo>
                <a:lnTo>
                  <a:pt x="33270" y="164105"/>
                </a:lnTo>
                <a:lnTo>
                  <a:pt x="66071" y="163316"/>
                </a:lnTo>
                <a:lnTo>
                  <a:pt x="98883" y="161137"/>
                </a:lnTo>
                <a:lnTo>
                  <a:pt x="131684" y="163649"/>
                </a:lnTo>
                <a:lnTo>
                  <a:pt x="164485" y="165628"/>
                </a:lnTo>
                <a:lnTo>
                  <a:pt x="197286" y="163705"/>
                </a:lnTo>
                <a:lnTo>
                  <a:pt x="230098" y="158135"/>
                </a:lnTo>
                <a:lnTo>
                  <a:pt x="262899" y="165006"/>
                </a:lnTo>
                <a:lnTo>
                  <a:pt x="295700" y="160859"/>
                </a:lnTo>
                <a:lnTo>
                  <a:pt x="328512" y="162215"/>
                </a:lnTo>
                <a:lnTo>
                  <a:pt x="361313" y="162705"/>
                </a:lnTo>
                <a:lnTo>
                  <a:pt x="394113" y="167229"/>
                </a:lnTo>
                <a:lnTo>
                  <a:pt x="426914" y="163449"/>
                </a:lnTo>
                <a:lnTo>
                  <a:pt x="459749" y="161515"/>
                </a:lnTo>
                <a:lnTo>
                  <a:pt x="492538" y="158869"/>
                </a:lnTo>
                <a:lnTo>
                  <a:pt x="525328" y="166573"/>
                </a:lnTo>
                <a:lnTo>
                  <a:pt x="558118" y="158447"/>
                </a:lnTo>
                <a:lnTo>
                  <a:pt x="590907" y="165595"/>
                </a:lnTo>
                <a:lnTo>
                  <a:pt x="623697" y="161270"/>
                </a:lnTo>
                <a:lnTo>
                  <a:pt x="656487" y="163105"/>
                </a:lnTo>
                <a:lnTo>
                  <a:pt x="689388" y="162749"/>
                </a:lnTo>
                <a:lnTo>
                  <a:pt x="722178" y="163360"/>
                </a:lnTo>
                <a:lnTo>
                  <a:pt x="754968" y="164406"/>
                </a:lnTo>
                <a:lnTo>
                  <a:pt x="787757" y="165039"/>
                </a:lnTo>
                <a:lnTo>
                  <a:pt x="820547" y="158891"/>
                </a:lnTo>
                <a:lnTo>
                  <a:pt x="853336" y="162827"/>
                </a:lnTo>
                <a:lnTo>
                  <a:pt x="886126" y="158791"/>
                </a:lnTo>
                <a:lnTo>
                  <a:pt x="919028" y="165395"/>
                </a:lnTo>
                <a:lnTo>
                  <a:pt x="951817" y="163883"/>
                </a:lnTo>
                <a:lnTo>
                  <a:pt x="984607" y="164528"/>
                </a:lnTo>
                <a:lnTo>
                  <a:pt x="1017396" y="161926"/>
                </a:lnTo>
                <a:lnTo>
                  <a:pt x="1050186" y="164039"/>
                </a:lnTo>
                <a:lnTo>
                  <a:pt x="1082976" y="161504"/>
                </a:lnTo>
                <a:lnTo>
                  <a:pt x="1115765" y="164672"/>
                </a:lnTo>
                <a:lnTo>
                  <a:pt x="1148555" y="157602"/>
                </a:lnTo>
                <a:lnTo>
                  <a:pt x="1181344" y="167152"/>
                </a:lnTo>
                <a:lnTo>
                  <a:pt x="1214246" y="162571"/>
                </a:lnTo>
                <a:lnTo>
                  <a:pt x="1247036" y="162505"/>
                </a:lnTo>
                <a:lnTo>
                  <a:pt x="1279825" y="160670"/>
                </a:lnTo>
                <a:lnTo>
                  <a:pt x="1312615" y="163827"/>
                </a:lnTo>
                <a:lnTo>
                  <a:pt x="1345404" y="488237"/>
                </a:lnTo>
                <a:lnTo>
                  <a:pt x="1378194" y="538933"/>
                </a:lnTo>
                <a:lnTo>
                  <a:pt x="1410983" y="677736"/>
                </a:lnTo>
                <a:lnTo>
                  <a:pt x="1443885" y="398252"/>
                </a:lnTo>
                <a:lnTo>
                  <a:pt x="1476675" y="384311"/>
                </a:lnTo>
                <a:lnTo>
                  <a:pt x="1509464" y="420209"/>
                </a:lnTo>
                <a:lnTo>
                  <a:pt x="1542254" y="487003"/>
                </a:lnTo>
                <a:lnTo>
                  <a:pt x="1575043" y="620736"/>
                </a:lnTo>
                <a:lnTo>
                  <a:pt x="1607833" y="544548"/>
                </a:lnTo>
                <a:lnTo>
                  <a:pt x="1640623" y="508127"/>
                </a:lnTo>
                <a:lnTo>
                  <a:pt x="1673412" y="579535"/>
                </a:lnTo>
                <a:lnTo>
                  <a:pt x="1706202" y="656079"/>
                </a:lnTo>
                <a:lnTo>
                  <a:pt x="1739103" y="573976"/>
                </a:lnTo>
                <a:lnTo>
                  <a:pt x="1771893" y="554776"/>
                </a:lnTo>
                <a:lnTo>
                  <a:pt x="1804683" y="611642"/>
                </a:lnTo>
                <a:lnTo>
                  <a:pt x="1837472" y="671165"/>
                </a:lnTo>
                <a:lnTo>
                  <a:pt x="1870262" y="229788"/>
                </a:lnTo>
                <a:lnTo>
                  <a:pt x="1903051" y="480978"/>
                </a:lnTo>
                <a:lnTo>
                  <a:pt x="1935841" y="125850"/>
                </a:lnTo>
                <a:lnTo>
                  <a:pt x="1968743" y="186863"/>
                </a:lnTo>
                <a:lnTo>
                  <a:pt x="2001532" y="0"/>
                </a:lnTo>
                <a:lnTo>
                  <a:pt x="2034322" y="568450"/>
                </a:lnTo>
                <a:lnTo>
                  <a:pt x="2067111" y="89496"/>
                </a:lnTo>
                <a:lnTo>
                  <a:pt x="2099901" y="182338"/>
                </a:lnTo>
                <a:lnTo>
                  <a:pt x="2132690" y="118991"/>
                </a:lnTo>
                <a:lnTo>
                  <a:pt x="2165480" y="429726"/>
                </a:lnTo>
                <a:lnTo>
                  <a:pt x="2198270" y="138958"/>
                </a:lnTo>
                <a:lnTo>
                  <a:pt x="2231171" y="194201"/>
                </a:lnTo>
                <a:lnTo>
                  <a:pt x="2263961" y="172155"/>
                </a:lnTo>
                <a:lnTo>
                  <a:pt x="2296750" y="341052"/>
                </a:lnTo>
                <a:lnTo>
                  <a:pt x="2329540" y="162338"/>
                </a:lnTo>
                <a:lnTo>
                  <a:pt x="2362329" y="179781"/>
                </a:lnTo>
                <a:lnTo>
                  <a:pt x="2395119" y="188831"/>
                </a:lnTo>
                <a:lnTo>
                  <a:pt x="2427909" y="298083"/>
                </a:lnTo>
                <a:lnTo>
                  <a:pt x="2460698" y="176213"/>
                </a:lnTo>
                <a:lnTo>
                  <a:pt x="2493488" y="160215"/>
                </a:lnTo>
                <a:lnTo>
                  <a:pt x="2526389" y="183050"/>
                </a:lnTo>
                <a:lnTo>
                  <a:pt x="2559179" y="247421"/>
                </a:lnTo>
                <a:lnTo>
                  <a:pt x="2591969" y="161538"/>
                </a:lnTo>
                <a:lnTo>
                  <a:pt x="2624758" y="150565"/>
                </a:lnTo>
                <a:lnTo>
                  <a:pt x="2657548" y="181594"/>
                </a:lnTo>
                <a:lnTo>
                  <a:pt x="2690337" y="210221"/>
                </a:lnTo>
                <a:lnTo>
                  <a:pt x="2723127" y="152677"/>
                </a:lnTo>
                <a:lnTo>
                  <a:pt x="2756029" y="150731"/>
                </a:lnTo>
                <a:lnTo>
                  <a:pt x="2788818" y="184284"/>
                </a:lnTo>
                <a:lnTo>
                  <a:pt x="2821608" y="194034"/>
                </a:lnTo>
                <a:lnTo>
                  <a:pt x="2854397" y="151721"/>
                </a:lnTo>
                <a:lnTo>
                  <a:pt x="2887187" y="154767"/>
                </a:lnTo>
                <a:lnTo>
                  <a:pt x="2919977" y="177102"/>
                </a:lnTo>
                <a:lnTo>
                  <a:pt x="2952766" y="185096"/>
                </a:lnTo>
                <a:lnTo>
                  <a:pt x="2985556" y="156312"/>
                </a:lnTo>
                <a:lnTo>
                  <a:pt x="3018345" y="156368"/>
                </a:lnTo>
                <a:lnTo>
                  <a:pt x="3051247" y="175746"/>
                </a:lnTo>
                <a:lnTo>
                  <a:pt x="3084036" y="179037"/>
                </a:lnTo>
                <a:lnTo>
                  <a:pt x="3116826" y="157235"/>
                </a:lnTo>
                <a:lnTo>
                  <a:pt x="3149616" y="158147"/>
                </a:lnTo>
                <a:lnTo>
                  <a:pt x="3182405" y="174378"/>
                </a:lnTo>
                <a:lnTo>
                  <a:pt x="3215195" y="178447"/>
                </a:lnTo>
                <a:lnTo>
                  <a:pt x="3247984" y="166540"/>
                </a:lnTo>
                <a:lnTo>
                  <a:pt x="3280886" y="165117"/>
                </a:lnTo>
                <a:lnTo>
                  <a:pt x="3313676" y="176202"/>
                </a:lnTo>
                <a:lnTo>
                  <a:pt x="3346465" y="182528"/>
                </a:lnTo>
                <a:lnTo>
                  <a:pt x="3379255" y="170721"/>
                </a:lnTo>
                <a:lnTo>
                  <a:pt x="3412044" y="174078"/>
                </a:lnTo>
                <a:lnTo>
                  <a:pt x="3444834" y="184918"/>
                </a:lnTo>
                <a:lnTo>
                  <a:pt x="3477624" y="184184"/>
                </a:lnTo>
                <a:lnTo>
                  <a:pt x="3510413" y="172789"/>
                </a:lnTo>
                <a:lnTo>
                  <a:pt x="3543315" y="177136"/>
                </a:lnTo>
                <a:lnTo>
                  <a:pt x="3576104" y="184340"/>
                </a:lnTo>
                <a:lnTo>
                  <a:pt x="3608894" y="179170"/>
                </a:lnTo>
                <a:lnTo>
                  <a:pt x="3641684" y="169087"/>
                </a:lnTo>
                <a:lnTo>
                  <a:pt x="3674473" y="172077"/>
                </a:lnTo>
                <a:lnTo>
                  <a:pt x="3707263" y="173634"/>
                </a:lnTo>
                <a:lnTo>
                  <a:pt x="3740052" y="170287"/>
                </a:lnTo>
                <a:lnTo>
                  <a:pt x="3772842" y="164628"/>
                </a:lnTo>
                <a:lnTo>
                  <a:pt x="3805631" y="168675"/>
                </a:lnTo>
                <a:lnTo>
                  <a:pt x="3838533" y="170510"/>
                </a:lnTo>
                <a:lnTo>
                  <a:pt x="3871323" y="171043"/>
                </a:lnTo>
                <a:lnTo>
                  <a:pt x="3904112" y="167208"/>
                </a:lnTo>
                <a:lnTo>
                  <a:pt x="3936902" y="168141"/>
                </a:lnTo>
                <a:lnTo>
                  <a:pt x="3937350" y="168119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657399" y="5418909"/>
            <a:ext cx="1108075" cy="300355"/>
          </a:xfrm>
          <a:custGeom>
            <a:avLst/>
            <a:gdLst/>
            <a:ahLst/>
            <a:cxnLst/>
            <a:rect l="l" t="t" r="r" b="b"/>
            <a:pathLst>
              <a:path w="1108075" h="300354">
                <a:moveTo>
                  <a:pt x="0" y="300173"/>
                </a:moveTo>
                <a:lnTo>
                  <a:pt x="1107910" y="300173"/>
                </a:lnTo>
                <a:lnTo>
                  <a:pt x="1107910" y="0"/>
                </a:lnTo>
                <a:lnTo>
                  <a:pt x="0" y="0"/>
                </a:lnTo>
                <a:lnTo>
                  <a:pt x="0" y="3001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052778" y="5467559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5" h="74295">
                <a:moveTo>
                  <a:pt x="53117" y="38088"/>
                </a:moveTo>
                <a:lnTo>
                  <a:pt x="37937" y="38088"/>
                </a:lnTo>
                <a:lnTo>
                  <a:pt x="51366" y="73887"/>
                </a:lnTo>
                <a:lnTo>
                  <a:pt x="54388" y="73887"/>
                </a:lnTo>
                <a:lnTo>
                  <a:pt x="62043" y="52330"/>
                </a:lnTo>
                <a:lnTo>
                  <a:pt x="58305" y="52330"/>
                </a:lnTo>
                <a:lnTo>
                  <a:pt x="53117" y="38088"/>
                </a:lnTo>
                <a:close/>
              </a:path>
              <a:path w="667385" h="74295">
                <a:moveTo>
                  <a:pt x="24732" y="23635"/>
                </a:moveTo>
                <a:lnTo>
                  <a:pt x="0" y="23635"/>
                </a:lnTo>
                <a:lnTo>
                  <a:pt x="0" y="25570"/>
                </a:lnTo>
                <a:lnTo>
                  <a:pt x="1790" y="26048"/>
                </a:lnTo>
                <a:lnTo>
                  <a:pt x="3133" y="26848"/>
                </a:lnTo>
                <a:lnTo>
                  <a:pt x="3916" y="27971"/>
                </a:lnTo>
                <a:lnTo>
                  <a:pt x="5371" y="29606"/>
                </a:lnTo>
                <a:lnTo>
                  <a:pt x="7050" y="33119"/>
                </a:lnTo>
                <a:lnTo>
                  <a:pt x="8952" y="38511"/>
                </a:lnTo>
                <a:lnTo>
                  <a:pt x="22046" y="73887"/>
                </a:lnTo>
                <a:lnTo>
                  <a:pt x="24732" y="73887"/>
                </a:lnTo>
                <a:lnTo>
                  <a:pt x="32684" y="52330"/>
                </a:lnTo>
                <a:lnTo>
                  <a:pt x="29208" y="52330"/>
                </a:lnTo>
                <a:lnTo>
                  <a:pt x="20927" y="30328"/>
                </a:lnTo>
                <a:lnTo>
                  <a:pt x="20367" y="28560"/>
                </a:lnTo>
                <a:lnTo>
                  <a:pt x="20414" y="27260"/>
                </a:lnTo>
                <a:lnTo>
                  <a:pt x="20703" y="26782"/>
                </a:lnTo>
                <a:lnTo>
                  <a:pt x="21262" y="26292"/>
                </a:lnTo>
                <a:lnTo>
                  <a:pt x="21934" y="25814"/>
                </a:lnTo>
                <a:lnTo>
                  <a:pt x="23053" y="25570"/>
                </a:lnTo>
                <a:lnTo>
                  <a:pt x="24732" y="25570"/>
                </a:lnTo>
                <a:lnTo>
                  <a:pt x="24732" y="23635"/>
                </a:lnTo>
                <a:close/>
              </a:path>
              <a:path w="667385" h="74295">
                <a:moveTo>
                  <a:pt x="54388" y="23635"/>
                </a:moveTo>
                <a:lnTo>
                  <a:pt x="29208" y="23635"/>
                </a:lnTo>
                <a:lnTo>
                  <a:pt x="29209" y="25570"/>
                </a:lnTo>
                <a:lnTo>
                  <a:pt x="30887" y="25848"/>
                </a:lnTo>
                <a:lnTo>
                  <a:pt x="32118" y="26337"/>
                </a:lnTo>
                <a:lnTo>
                  <a:pt x="33685" y="27771"/>
                </a:lnTo>
                <a:lnTo>
                  <a:pt x="34580" y="29428"/>
                </a:lnTo>
                <a:lnTo>
                  <a:pt x="35587" y="32040"/>
                </a:lnTo>
                <a:lnTo>
                  <a:pt x="36147" y="33285"/>
                </a:lnTo>
                <a:lnTo>
                  <a:pt x="29208" y="52330"/>
                </a:lnTo>
                <a:lnTo>
                  <a:pt x="32684" y="52330"/>
                </a:lnTo>
                <a:lnTo>
                  <a:pt x="37937" y="38088"/>
                </a:lnTo>
                <a:lnTo>
                  <a:pt x="53117" y="38088"/>
                </a:lnTo>
                <a:lnTo>
                  <a:pt x="51302" y="33119"/>
                </a:lnTo>
                <a:lnTo>
                  <a:pt x="50336" y="30595"/>
                </a:lnTo>
                <a:lnTo>
                  <a:pt x="50027" y="29428"/>
                </a:lnTo>
                <a:lnTo>
                  <a:pt x="49973" y="27260"/>
                </a:lnTo>
                <a:lnTo>
                  <a:pt x="50124" y="26848"/>
                </a:lnTo>
                <a:lnTo>
                  <a:pt x="50776" y="26292"/>
                </a:lnTo>
                <a:lnTo>
                  <a:pt x="51143" y="25937"/>
                </a:lnTo>
                <a:lnTo>
                  <a:pt x="52486" y="25670"/>
                </a:lnTo>
                <a:lnTo>
                  <a:pt x="54387" y="25570"/>
                </a:lnTo>
                <a:lnTo>
                  <a:pt x="54388" y="23635"/>
                </a:lnTo>
                <a:close/>
              </a:path>
              <a:path w="667385" h="74295">
                <a:moveTo>
                  <a:pt x="75651" y="23635"/>
                </a:moveTo>
                <a:lnTo>
                  <a:pt x="61103" y="23635"/>
                </a:lnTo>
                <a:lnTo>
                  <a:pt x="61103" y="25570"/>
                </a:lnTo>
                <a:lnTo>
                  <a:pt x="63006" y="25703"/>
                </a:lnTo>
                <a:lnTo>
                  <a:pt x="64348" y="26092"/>
                </a:lnTo>
                <a:lnTo>
                  <a:pt x="65607" y="27260"/>
                </a:lnTo>
                <a:lnTo>
                  <a:pt x="65721" y="27426"/>
                </a:lnTo>
                <a:lnTo>
                  <a:pt x="65906" y="27971"/>
                </a:lnTo>
                <a:lnTo>
                  <a:pt x="65971" y="30806"/>
                </a:lnTo>
                <a:lnTo>
                  <a:pt x="65579" y="32296"/>
                </a:lnTo>
                <a:lnTo>
                  <a:pt x="58305" y="52330"/>
                </a:lnTo>
                <a:lnTo>
                  <a:pt x="62043" y="52330"/>
                </a:lnTo>
                <a:lnTo>
                  <a:pt x="68153" y="35120"/>
                </a:lnTo>
                <a:lnTo>
                  <a:pt x="69608" y="30806"/>
                </a:lnTo>
                <a:lnTo>
                  <a:pt x="70839" y="28183"/>
                </a:lnTo>
                <a:lnTo>
                  <a:pt x="71846" y="27260"/>
                </a:lnTo>
                <a:lnTo>
                  <a:pt x="72742" y="26337"/>
                </a:lnTo>
                <a:lnTo>
                  <a:pt x="74084" y="25770"/>
                </a:lnTo>
                <a:lnTo>
                  <a:pt x="75651" y="25570"/>
                </a:lnTo>
                <a:lnTo>
                  <a:pt x="75651" y="23635"/>
                </a:lnTo>
                <a:close/>
              </a:path>
              <a:path w="667385" h="74295">
                <a:moveTo>
                  <a:pt x="96802" y="0"/>
                </a:moveTo>
                <a:lnTo>
                  <a:pt x="86394" y="5858"/>
                </a:lnTo>
                <a:lnTo>
                  <a:pt x="86394" y="10317"/>
                </a:lnTo>
                <a:lnTo>
                  <a:pt x="96802" y="16120"/>
                </a:lnTo>
                <a:lnTo>
                  <a:pt x="98704" y="15342"/>
                </a:lnTo>
                <a:lnTo>
                  <a:pt x="101838" y="12207"/>
                </a:lnTo>
                <a:lnTo>
                  <a:pt x="102621" y="10317"/>
                </a:lnTo>
                <a:lnTo>
                  <a:pt x="102621" y="5858"/>
                </a:lnTo>
                <a:lnTo>
                  <a:pt x="101838" y="3957"/>
                </a:lnTo>
                <a:lnTo>
                  <a:pt x="98704" y="789"/>
                </a:lnTo>
                <a:lnTo>
                  <a:pt x="96802" y="0"/>
                </a:lnTo>
                <a:close/>
              </a:path>
              <a:path w="667385" h="74295">
                <a:moveTo>
                  <a:pt x="101838" y="23635"/>
                </a:moveTo>
                <a:lnTo>
                  <a:pt x="81246" y="23635"/>
                </a:lnTo>
                <a:lnTo>
                  <a:pt x="81246" y="25570"/>
                </a:lnTo>
                <a:lnTo>
                  <a:pt x="83597" y="25703"/>
                </a:lnTo>
                <a:lnTo>
                  <a:pt x="85163" y="26248"/>
                </a:lnTo>
                <a:lnTo>
                  <a:pt x="86730" y="28171"/>
                </a:lnTo>
                <a:lnTo>
                  <a:pt x="87178" y="30361"/>
                </a:lnTo>
                <a:lnTo>
                  <a:pt x="87178" y="65737"/>
                </a:lnTo>
                <a:lnTo>
                  <a:pt x="86842" y="67861"/>
                </a:lnTo>
                <a:lnTo>
                  <a:pt x="86170" y="68661"/>
                </a:lnTo>
                <a:lnTo>
                  <a:pt x="85051" y="69851"/>
                </a:lnTo>
                <a:lnTo>
                  <a:pt x="83485" y="70474"/>
                </a:lnTo>
                <a:lnTo>
                  <a:pt x="81246" y="70540"/>
                </a:lnTo>
                <a:lnTo>
                  <a:pt x="81246" y="72419"/>
                </a:lnTo>
                <a:lnTo>
                  <a:pt x="107769" y="72419"/>
                </a:lnTo>
                <a:lnTo>
                  <a:pt x="107769" y="70540"/>
                </a:lnTo>
                <a:lnTo>
                  <a:pt x="105419" y="70407"/>
                </a:lnTo>
                <a:lnTo>
                  <a:pt x="103852" y="69851"/>
                </a:lnTo>
                <a:lnTo>
                  <a:pt x="102285" y="67939"/>
                </a:lnTo>
                <a:lnTo>
                  <a:pt x="101838" y="65737"/>
                </a:lnTo>
                <a:lnTo>
                  <a:pt x="101838" y="23635"/>
                </a:lnTo>
                <a:close/>
              </a:path>
              <a:path w="667385" h="74295">
                <a:moveTo>
                  <a:pt x="132949" y="5792"/>
                </a:moveTo>
                <a:lnTo>
                  <a:pt x="131271" y="5792"/>
                </a:lnTo>
                <a:lnTo>
                  <a:pt x="128920" y="10005"/>
                </a:lnTo>
                <a:lnTo>
                  <a:pt x="126234" y="13808"/>
                </a:lnTo>
                <a:lnTo>
                  <a:pt x="119968" y="20623"/>
                </a:lnTo>
                <a:lnTo>
                  <a:pt x="116274" y="23880"/>
                </a:lnTo>
                <a:lnTo>
                  <a:pt x="111798" y="26971"/>
                </a:lnTo>
                <a:lnTo>
                  <a:pt x="111798" y="28805"/>
                </a:lnTo>
                <a:lnTo>
                  <a:pt x="118289" y="28805"/>
                </a:lnTo>
                <a:lnTo>
                  <a:pt x="118401" y="63570"/>
                </a:lnTo>
                <a:lnTo>
                  <a:pt x="118937" y="65382"/>
                </a:lnTo>
                <a:lnTo>
                  <a:pt x="137201" y="73097"/>
                </a:lnTo>
                <a:lnTo>
                  <a:pt x="141790" y="69762"/>
                </a:lnTo>
                <a:lnTo>
                  <a:pt x="142907" y="67094"/>
                </a:lnTo>
                <a:lnTo>
                  <a:pt x="136082" y="67094"/>
                </a:lnTo>
                <a:lnTo>
                  <a:pt x="135411" y="66849"/>
                </a:lnTo>
                <a:lnTo>
                  <a:pt x="134068" y="65838"/>
                </a:lnTo>
                <a:lnTo>
                  <a:pt x="133620" y="65182"/>
                </a:lnTo>
                <a:lnTo>
                  <a:pt x="133396" y="64359"/>
                </a:lnTo>
                <a:lnTo>
                  <a:pt x="133070" y="63570"/>
                </a:lnTo>
                <a:lnTo>
                  <a:pt x="132949" y="28805"/>
                </a:lnTo>
                <a:lnTo>
                  <a:pt x="144588" y="28805"/>
                </a:lnTo>
                <a:lnTo>
                  <a:pt x="144588" y="23635"/>
                </a:lnTo>
                <a:lnTo>
                  <a:pt x="132949" y="23635"/>
                </a:lnTo>
                <a:lnTo>
                  <a:pt x="132949" y="5792"/>
                </a:lnTo>
                <a:close/>
              </a:path>
              <a:path w="667385" h="74295">
                <a:moveTo>
                  <a:pt x="143021" y="61935"/>
                </a:moveTo>
                <a:lnTo>
                  <a:pt x="141007" y="65382"/>
                </a:lnTo>
                <a:lnTo>
                  <a:pt x="138880" y="67094"/>
                </a:lnTo>
                <a:lnTo>
                  <a:pt x="142907" y="67094"/>
                </a:lnTo>
                <a:lnTo>
                  <a:pt x="144588" y="63080"/>
                </a:lnTo>
                <a:lnTo>
                  <a:pt x="143021" y="61935"/>
                </a:lnTo>
                <a:close/>
              </a:path>
              <a:path w="667385" h="74295">
                <a:moveTo>
                  <a:pt x="170439" y="1667"/>
                </a:moveTo>
                <a:lnTo>
                  <a:pt x="150406" y="1667"/>
                </a:lnTo>
                <a:lnTo>
                  <a:pt x="150406" y="3602"/>
                </a:lnTo>
                <a:lnTo>
                  <a:pt x="152533" y="3880"/>
                </a:lnTo>
                <a:lnTo>
                  <a:pt x="153988" y="4469"/>
                </a:lnTo>
                <a:lnTo>
                  <a:pt x="155330" y="6281"/>
                </a:lnTo>
                <a:lnTo>
                  <a:pt x="155666" y="8571"/>
                </a:lnTo>
                <a:lnTo>
                  <a:pt x="155666" y="65549"/>
                </a:lnTo>
                <a:lnTo>
                  <a:pt x="155473" y="67483"/>
                </a:lnTo>
                <a:lnTo>
                  <a:pt x="155374" y="67872"/>
                </a:lnTo>
                <a:lnTo>
                  <a:pt x="154771" y="68561"/>
                </a:lnTo>
                <a:lnTo>
                  <a:pt x="153988" y="69673"/>
                </a:lnTo>
                <a:lnTo>
                  <a:pt x="152421" y="70329"/>
                </a:lnTo>
                <a:lnTo>
                  <a:pt x="150407" y="70540"/>
                </a:lnTo>
                <a:lnTo>
                  <a:pt x="150406" y="72419"/>
                </a:lnTo>
                <a:lnTo>
                  <a:pt x="175250" y="72419"/>
                </a:lnTo>
                <a:lnTo>
                  <a:pt x="175250" y="70540"/>
                </a:lnTo>
                <a:lnTo>
                  <a:pt x="173236" y="70262"/>
                </a:lnTo>
                <a:lnTo>
                  <a:pt x="171893" y="69529"/>
                </a:lnTo>
                <a:lnTo>
                  <a:pt x="171222" y="68350"/>
                </a:lnTo>
                <a:lnTo>
                  <a:pt x="170662" y="67483"/>
                </a:lnTo>
                <a:lnTo>
                  <a:pt x="170464" y="65549"/>
                </a:lnTo>
                <a:lnTo>
                  <a:pt x="170438" y="35687"/>
                </a:lnTo>
                <a:lnTo>
                  <a:pt x="172023" y="33263"/>
                </a:lnTo>
                <a:lnTo>
                  <a:pt x="173348" y="31607"/>
                </a:lnTo>
                <a:lnTo>
                  <a:pt x="175753" y="29895"/>
                </a:lnTo>
                <a:lnTo>
                  <a:pt x="170439" y="29895"/>
                </a:lnTo>
                <a:lnTo>
                  <a:pt x="170439" y="1667"/>
                </a:lnTo>
                <a:close/>
              </a:path>
              <a:path w="667385" h="74295">
                <a:moveTo>
                  <a:pt x="196586" y="29216"/>
                </a:moveTo>
                <a:lnTo>
                  <a:pt x="179727" y="29216"/>
                </a:lnTo>
                <a:lnTo>
                  <a:pt x="180622" y="29506"/>
                </a:lnTo>
                <a:lnTo>
                  <a:pt x="181406" y="30084"/>
                </a:lnTo>
                <a:lnTo>
                  <a:pt x="182078" y="30651"/>
                </a:lnTo>
                <a:lnTo>
                  <a:pt x="182637" y="31451"/>
                </a:lnTo>
                <a:lnTo>
                  <a:pt x="183308" y="33508"/>
                </a:lnTo>
                <a:lnTo>
                  <a:pt x="183388" y="65549"/>
                </a:lnTo>
                <a:lnTo>
                  <a:pt x="183085" y="67550"/>
                </a:lnTo>
                <a:lnTo>
                  <a:pt x="182525" y="68450"/>
                </a:lnTo>
                <a:lnTo>
                  <a:pt x="181630" y="69606"/>
                </a:lnTo>
                <a:lnTo>
                  <a:pt x="180287" y="70296"/>
                </a:lnTo>
                <a:lnTo>
                  <a:pt x="178608" y="70540"/>
                </a:lnTo>
                <a:lnTo>
                  <a:pt x="178608" y="72419"/>
                </a:lnTo>
                <a:lnTo>
                  <a:pt x="203452" y="72419"/>
                </a:lnTo>
                <a:lnTo>
                  <a:pt x="203452" y="70540"/>
                </a:lnTo>
                <a:lnTo>
                  <a:pt x="201326" y="70296"/>
                </a:lnTo>
                <a:lnTo>
                  <a:pt x="199871" y="69718"/>
                </a:lnTo>
                <a:lnTo>
                  <a:pt x="198528" y="67872"/>
                </a:lnTo>
                <a:lnTo>
                  <a:pt x="198193" y="65549"/>
                </a:lnTo>
                <a:lnTo>
                  <a:pt x="198193" y="37221"/>
                </a:lnTo>
                <a:lnTo>
                  <a:pt x="197745" y="33263"/>
                </a:lnTo>
                <a:lnTo>
                  <a:pt x="196586" y="29216"/>
                </a:lnTo>
                <a:close/>
              </a:path>
              <a:path w="667385" h="74295">
                <a:moveTo>
                  <a:pt x="187897" y="22179"/>
                </a:moveTo>
                <a:lnTo>
                  <a:pt x="170439" y="29895"/>
                </a:lnTo>
                <a:lnTo>
                  <a:pt x="175753" y="29895"/>
                </a:lnTo>
                <a:lnTo>
                  <a:pt x="176034" y="29695"/>
                </a:lnTo>
                <a:lnTo>
                  <a:pt x="177377" y="29216"/>
                </a:lnTo>
                <a:lnTo>
                  <a:pt x="196586" y="29216"/>
                </a:lnTo>
                <a:lnTo>
                  <a:pt x="196402" y="28572"/>
                </a:lnTo>
                <a:lnTo>
                  <a:pt x="194947" y="26526"/>
                </a:lnTo>
                <a:lnTo>
                  <a:pt x="190471" y="23046"/>
                </a:lnTo>
                <a:lnTo>
                  <a:pt x="187897" y="22179"/>
                </a:lnTo>
                <a:close/>
              </a:path>
              <a:path w="667385" h="74295">
                <a:moveTo>
                  <a:pt x="239375" y="22179"/>
                </a:moveTo>
                <a:lnTo>
                  <a:pt x="227960" y="22179"/>
                </a:lnTo>
                <a:lnTo>
                  <a:pt x="222365" y="24769"/>
                </a:lnTo>
                <a:lnTo>
                  <a:pt x="214308" y="35175"/>
                </a:lnTo>
                <a:lnTo>
                  <a:pt x="212181" y="41268"/>
                </a:lnTo>
                <a:lnTo>
                  <a:pt x="212181" y="55042"/>
                </a:lnTo>
                <a:lnTo>
                  <a:pt x="214196" y="61013"/>
                </a:lnTo>
                <a:lnTo>
                  <a:pt x="222253" y="71307"/>
                </a:lnTo>
                <a:lnTo>
                  <a:pt x="227849" y="73887"/>
                </a:lnTo>
                <a:lnTo>
                  <a:pt x="242845" y="73887"/>
                </a:lnTo>
                <a:lnTo>
                  <a:pt x="248664" y="71063"/>
                </a:lnTo>
                <a:lnTo>
                  <a:pt x="249266" y="70285"/>
                </a:lnTo>
                <a:lnTo>
                  <a:pt x="233556" y="70285"/>
                </a:lnTo>
                <a:lnTo>
                  <a:pt x="232101" y="69640"/>
                </a:lnTo>
                <a:lnTo>
                  <a:pt x="227625" y="55999"/>
                </a:lnTo>
                <a:lnTo>
                  <a:pt x="227706" y="43258"/>
                </a:lnTo>
                <a:lnTo>
                  <a:pt x="230758" y="27893"/>
                </a:lnTo>
                <a:lnTo>
                  <a:pt x="231989" y="26548"/>
                </a:lnTo>
                <a:lnTo>
                  <a:pt x="233556" y="25881"/>
                </a:lnTo>
                <a:lnTo>
                  <a:pt x="235347" y="25881"/>
                </a:lnTo>
                <a:lnTo>
                  <a:pt x="247697" y="25881"/>
                </a:lnTo>
                <a:lnTo>
                  <a:pt x="243404" y="23269"/>
                </a:lnTo>
                <a:lnTo>
                  <a:pt x="239375" y="22179"/>
                </a:lnTo>
                <a:close/>
              </a:path>
              <a:path w="667385" h="74295">
                <a:moveTo>
                  <a:pt x="247697" y="25881"/>
                </a:moveTo>
                <a:lnTo>
                  <a:pt x="236801" y="25881"/>
                </a:lnTo>
                <a:lnTo>
                  <a:pt x="238033" y="26248"/>
                </a:lnTo>
                <a:lnTo>
                  <a:pt x="240159" y="27982"/>
                </a:lnTo>
                <a:lnTo>
                  <a:pt x="241166" y="29594"/>
                </a:lnTo>
                <a:lnTo>
                  <a:pt x="242509" y="34008"/>
                </a:lnTo>
                <a:lnTo>
                  <a:pt x="242659" y="35820"/>
                </a:lnTo>
                <a:lnTo>
                  <a:pt x="242746" y="55999"/>
                </a:lnTo>
                <a:lnTo>
                  <a:pt x="242571" y="59478"/>
                </a:lnTo>
                <a:lnTo>
                  <a:pt x="236690" y="70285"/>
                </a:lnTo>
                <a:lnTo>
                  <a:pt x="249266" y="70285"/>
                </a:lnTo>
                <a:lnTo>
                  <a:pt x="253028" y="65426"/>
                </a:lnTo>
                <a:lnTo>
                  <a:pt x="256498" y="60768"/>
                </a:lnTo>
                <a:lnTo>
                  <a:pt x="258268" y="55043"/>
                </a:lnTo>
                <a:lnTo>
                  <a:pt x="258288" y="43258"/>
                </a:lnTo>
                <a:lnTo>
                  <a:pt x="257281" y="38833"/>
                </a:lnTo>
                <a:lnTo>
                  <a:pt x="253476" y="30762"/>
                </a:lnTo>
                <a:lnTo>
                  <a:pt x="250678" y="27649"/>
                </a:lnTo>
                <a:lnTo>
                  <a:pt x="247697" y="25881"/>
                </a:lnTo>
                <a:close/>
              </a:path>
              <a:path w="667385" h="74295">
                <a:moveTo>
                  <a:pt x="287049" y="23635"/>
                </a:moveTo>
                <a:lnTo>
                  <a:pt x="267017" y="23635"/>
                </a:lnTo>
                <a:lnTo>
                  <a:pt x="267017" y="25570"/>
                </a:lnTo>
                <a:lnTo>
                  <a:pt x="269255" y="25848"/>
                </a:lnTo>
                <a:lnTo>
                  <a:pt x="270598" y="26437"/>
                </a:lnTo>
                <a:lnTo>
                  <a:pt x="271382" y="27338"/>
                </a:lnTo>
                <a:lnTo>
                  <a:pt x="272053" y="28249"/>
                </a:lnTo>
                <a:lnTo>
                  <a:pt x="272389" y="30539"/>
                </a:lnTo>
                <a:lnTo>
                  <a:pt x="272494" y="60457"/>
                </a:lnTo>
                <a:lnTo>
                  <a:pt x="272724" y="63169"/>
                </a:lnTo>
                <a:lnTo>
                  <a:pt x="273508" y="65426"/>
                </a:lnTo>
                <a:lnTo>
                  <a:pt x="274179" y="67694"/>
                </a:lnTo>
                <a:lnTo>
                  <a:pt x="275634" y="69662"/>
                </a:lnTo>
                <a:lnTo>
                  <a:pt x="277760" y="71352"/>
                </a:lnTo>
                <a:lnTo>
                  <a:pt x="279999" y="73042"/>
                </a:lnTo>
                <a:lnTo>
                  <a:pt x="282461" y="73887"/>
                </a:lnTo>
                <a:lnTo>
                  <a:pt x="288056" y="73887"/>
                </a:lnTo>
                <a:lnTo>
                  <a:pt x="290742" y="73242"/>
                </a:lnTo>
                <a:lnTo>
                  <a:pt x="295442" y="70707"/>
                </a:lnTo>
                <a:lnTo>
                  <a:pt x="297792" y="68684"/>
                </a:lnTo>
                <a:lnTo>
                  <a:pt x="299393" y="66783"/>
                </a:lnTo>
                <a:lnTo>
                  <a:pt x="290742" y="66783"/>
                </a:lnTo>
                <a:lnTo>
                  <a:pt x="289847" y="66527"/>
                </a:lnTo>
                <a:lnTo>
                  <a:pt x="289175" y="66004"/>
                </a:lnTo>
                <a:lnTo>
                  <a:pt x="288392" y="65482"/>
                </a:lnTo>
                <a:lnTo>
                  <a:pt x="287944" y="64715"/>
                </a:lnTo>
                <a:lnTo>
                  <a:pt x="287273" y="62702"/>
                </a:lnTo>
                <a:lnTo>
                  <a:pt x="287049" y="60457"/>
                </a:lnTo>
                <a:lnTo>
                  <a:pt x="287049" y="23635"/>
                </a:lnTo>
                <a:close/>
              </a:path>
              <a:path w="667385" h="74295">
                <a:moveTo>
                  <a:pt x="314853" y="65893"/>
                </a:moveTo>
                <a:lnTo>
                  <a:pt x="300142" y="65893"/>
                </a:lnTo>
                <a:lnTo>
                  <a:pt x="300142" y="72419"/>
                </a:lnTo>
                <a:lnTo>
                  <a:pt x="320062" y="72419"/>
                </a:lnTo>
                <a:lnTo>
                  <a:pt x="320062" y="70540"/>
                </a:lnTo>
                <a:lnTo>
                  <a:pt x="317936" y="70296"/>
                </a:lnTo>
                <a:lnTo>
                  <a:pt x="316593" y="69718"/>
                </a:lnTo>
                <a:lnTo>
                  <a:pt x="315729" y="68684"/>
                </a:lnTo>
                <a:lnTo>
                  <a:pt x="315138" y="67872"/>
                </a:lnTo>
                <a:lnTo>
                  <a:pt x="314853" y="65893"/>
                </a:lnTo>
                <a:close/>
              </a:path>
              <a:path w="667385" h="74295">
                <a:moveTo>
                  <a:pt x="314803" y="23635"/>
                </a:moveTo>
                <a:lnTo>
                  <a:pt x="294770" y="23635"/>
                </a:lnTo>
                <a:lnTo>
                  <a:pt x="294770" y="25570"/>
                </a:lnTo>
                <a:lnTo>
                  <a:pt x="297009" y="25848"/>
                </a:lnTo>
                <a:lnTo>
                  <a:pt x="298352" y="26437"/>
                </a:lnTo>
                <a:lnTo>
                  <a:pt x="299694" y="28249"/>
                </a:lnTo>
                <a:lnTo>
                  <a:pt x="300142" y="30539"/>
                </a:lnTo>
                <a:lnTo>
                  <a:pt x="300036" y="60457"/>
                </a:lnTo>
                <a:lnTo>
                  <a:pt x="298128" y="63058"/>
                </a:lnTo>
                <a:lnTo>
                  <a:pt x="296449" y="64893"/>
                </a:lnTo>
                <a:lnTo>
                  <a:pt x="294994" y="65793"/>
                </a:lnTo>
                <a:lnTo>
                  <a:pt x="293987" y="66460"/>
                </a:lnTo>
                <a:lnTo>
                  <a:pt x="292868" y="66783"/>
                </a:lnTo>
                <a:lnTo>
                  <a:pt x="299393" y="66783"/>
                </a:lnTo>
                <a:lnTo>
                  <a:pt x="300142" y="65893"/>
                </a:lnTo>
                <a:lnTo>
                  <a:pt x="314853" y="65893"/>
                </a:lnTo>
                <a:lnTo>
                  <a:pt x="314803" y="23635"/>
                </a:lnTo>
                <a:close/>
              </a:path>
              <a:path w="667385" h="74295">
                <a:moveTo>
                  <a:pt x="348488" y="5792"/>
                </a:moveTo>
                <a:lnTo>
                  <a:pt x="346698" y="5792"/>
                </a:lnTo>
                <a:lnTo>
                  <a:pt x="344459" y="10005"/>
                </a:lnTo>
                <a:lnTo>
                  <a:pt x="341661" y="13808"/>
                </a:lnTo>
                <a:lnTo>
                  <a:pt x="338640" y="17221"/>
                </a:lnTo>
                <a:lnTo>
                  <a:pt x="335507" y="20623"/>
                </a:lnTo>
                <a:lnTo>
                  <a:pt x="331813" y="23880"/>
                </a:lnTo>
                <a:lnTo>
                  <a:pt x="327337" y="26971"/>
                </a:lnTo>
                <a:lnTo>
                  <a:pt x="327337" y="28805"/>
                </a:lnTo>
                <a:lnTo>
                  <a:pt x="333716" y="28805"/>
                </a:lnTo>
                <a:lnTo>
                  <a:pt x="333825" y="61935"/>
                </a:lnTo>
                <a:lnTo>
                  <a:pt x="333940" y="63570"/>
                </a:lnTo>
                <a:lnTo>
                  <a:pt x="352628" y="73097"/>
                </a:lnTo>
                <a:lnTo>
                  <a:pt x="357329" y="69762"/>
                </a:lnTo>
                <a:lnTo>
                  <a:pt x="358446" y="67094"/>
                </a:lnTo>
                <a:lnTo>
                  <a:pt x="351509" y="67094"/>
                </a:lnTo>
                <a:lnTo>
                  <a:pt x="350950" y="66849"/>
                </a:lnTo>
                <a:lnTo>
                  <a:pt x="348488" y="28805"/>
                </a:lnTo>
                <a:lnTo>
                  <a:pt x="360127" y="28805"/>
                </a:lnTo>
                <a:lnTo>
                  <a:pt x="360127" y="23635"/>
                </a:lnTo>
                <a:lnTo>
                  <a:pt x="348488" y="23635"/>
                </a:lnTo>
                <a:lnTo>
                  <a:pt x="348488" y="5792"/>
                </a:lnTo>
                <a:close/>
              </a:path>
              <a:path w="667385" h="74295">
                <a:moveTo>
                  <a:pt x="358560" y="61935"/>
                </a:moveTo>
                <a:lnTo>
                  <a:pt x="356545" y="65382"/>
                </a:lnTo>
                <a:lnTo>
                  <a:pt x="354307" y="67094"/>
                </a:lnTo>
                <a:lnTo>
                  <a:pt x="358446" y="67094"/>
                </a:lnTo>
                <a:lnTo>
                  <a:pt x="360127" y="63080"/>
                </a:lnTo>
                <a:lnTo>
                  <a:pt x="358560" y="61935"/>
                </a:lnTo>
                <a:close/>
              </a:path>
              <a:path w="667385" h="74295">
                <a:moveTo>
                  <a:pt x="437456" y="0"/>
                </a:moveTo>
                <a:lnTo>
                  <a:pt x="400633" y="16820"/>
                </a:lnTo>
                <a:lnTo>
                  <a:pt x="394259" y="37988"/>
                </a:lnTo>
                <a:lnTo>
                  <a:pt x="394318" y="44192"/>
                </a:lnTo>
                <a:lnTo>
                  <a:pt x="422236" y="73175"/>
                </a:lnTo>
                <a:lnTo>
                  <a:pt x="439918" y="74087"/>
                </a:lnTo>
                <a:lnTo>
                  <a:pt x="444954" y="73575"/>
                </a:lnTo>
                <a:lnTo>
                  <a:pt x="454802" y="71530"/>
                </a:lnTo>
                <a:lnTo>
                  <a:pt x="459228" y="70129"/>
                </a:lnTo>
                <a:lnTo>
                  <a:pt x="431301" y="70129"/>
                </a:lnTo>
                <a:lnTo>
                  <a:pt x="427048" y="68928"/>
                </a:lnTo>
                <a:lnTo>
                  <a:pt x="413171" y="31807"/>
                </a:lnTo>
                <a:lnTo>
                  <a:pt x="413955" y="26348"/>
                </a:lnTo>
                <a:lnTo>
                  <a:pt x="430853" y="4124"/>
                </a:lnTo>
                <a:lnTo>
                  <a:pt x="453434" y="4124"/>
                </a:lnTo>
                <a:lnTo>
                  <a:pt x="447528" y="1901"/>
                </a:lnTo>
                <a:lnTo>
                  <a:pt x="445067" y="1111"/>
                </a:lnTo>
                <a:lnTo>
                  <a:pt x="443500" y="833"/>
                </a:lnTo>
                <a:lnTo>
                  <a:pt x="440702" y="277"/>
                </a:lnTo>
                <a:lnTo>
                  <a:pt x="437456" y="0"/>
                </a:lnTo>
                <a:close/>
              </a:path>
              <a:path w="667385" h="74295">
                <a:moveTo>
                  <a:pt x="472484" y="42735"/>
                </a:moveTo>
                <a:lnTo>
                  <a:pt x="437904" y="42735"/>
                </a:lnTo>
                <a:lnTo>
                  <a:pt x="437904" y="44659"/>
                </a:lnTo>
                <a:lnTo>
                  <a:pt x="441373" y="44659"/>
                </a:lnTo>
                <a:lnTo>
                  <a:pt x="442828" y="44992"/>
                </a:lnTo>
                <a:lnTo>
                  <a:pt x="447080" y="67983"/>
                </a:lnTo>
                <a:lnTo>
                  <a:pt x="445178" y="68684"/>
                </a:lnTo>
                <a:lnTo>
                  <a:pt x="443275" y="69217"/>
                </a:lnTo>
                <a:lnTo>
                  <a:pt x="439694" y="69940"/>
                </a:lnTo>
                <a:lnTo>
                  <a:pt x="437904" y="70129"/>
                </a:lnTo>
                <a:lnTo>
                  <a:pt x="459228" y="70129"/>
                </a:lnTo>
                <a:lnTo>
                  <a:pt x="459614" y="70007"/>
                </a:lnTo>
                <a:lnTo>
                  <a:pt x="464090" y="67983"/>
                </a:lnTo>
                <a:lnTo>
                  <a:pt x="464168" y="50140"/>
                </a:lnTo>
                <a:lnTo>
                  <a:pt x="464315" y="49084"/>
                </a:lnTo>
                <a:lnTo>
                  <a:pt x="472484" y="44659"/>
                </a:lnTo>
                <a:lnTo>
                  <a:pt x="472484" y="42735"/>
                </a:lnTo>
                <a:close/>
              </a:path>
              <a:path w="667385" h="74295">
                <a:moveTo>
                  <a:pt x="453434" y="4124"/>
                </a:moveTo>
                <a:lnTo>
                  <a:pt x="441820" y="4124"/>
                </a:lnTo>
                <a:lnTo>
                  <a:pt x="446968" y="5892"/>
                </a:lnTo>
                <a:lnTo>
                  <a:pt x="451557" y="9438"/>
                </a:lnTo>
                <a:lnTo>
                  <a:pt x="456257" y="12996"/>
                </a:lnTo>
                <a:lnTo>
                  <a:pt x="459838" y="18177"/>
                </a:lnTo>
                <a:lnTo>
                  <a:pt x="462188" y="24992"/>
                </a:lnTo>
                <a:lnTo>
                  <a:pt x="464091" y="24992"/>
                </a:lnTo>
                <a:lnTo>
                  <a:pt x="464091" y="5169"/>
                </a:lnTo>
                <a:lnTo>
                  <a:pt x="456481" y="5169"/>
                </a:lnTo>
                <a:lnTo>
                  <a:pt x="454467" y="4513"/>
                </a:lnTo>
                <a:lnTo>
                  <a:pt x="453434" y="4124"/>
                </a:lnTo>
                <a:close/>
              </a:path>
              <a:path w="667385" h="74295">
                <a:moveTo>
                  <a:pt x="462188" y="55"/>
                </a:moveTo>
                <a:lnTo>
                  <a:pt x="461517" y="2034"/>
                </a:lnTo>
                <a:lnTo>
                  <a:pt x="460734" y="3379"/>
                </a:lnTo>
                <a:lnTo>
                  <a:pt x="459802" y="4124"/>
                </a:lnTo>
                <a:lnTo>
                  <a:pt x="459055" y="4813"/>
                </a:lnTo>
                <a:lnTo>
                  <a:pt x="458160" y="5169"/>
                </a:lnTo>
                <a:lnTo>
                  <a:pt x="464091" y="5169"/>
                </a:lnTo>
                <a:lnTo>
                  <a:pt x="464091" y="55"/>
                </a:lnTo>
                <a:lnTo>
                  <a:pt x="462188" y="55"/>
                </a:lnTo>
                <a:close/>
              </a:path>
              <a:path w="667385" h="74295">
                <a:moveTo>
                  <a:pt x="500075" y="69807"/>
                </a:moveTo>
                <a:lnTo>
                  <a:pt x="490054" y="69807"/>
                </a:lnTo>
                <a:lnTo>
                  <a:pt x="491397" y="70162"/>
                </a:lnTo>
                <a:lnTo>
                  <a:pt x="496097" y="72108"/>
                </a:lnTo>
                <a:lnTo>
                  <a:pt x="498671" y="72964"/>
                </a:lnTo>
                <a:lnTo>
                  <a:pt x="502588" y="73865"/>
                </a:lnTo>
                <a:lnTo>
                  <a:pt x="504714" y="74087"/>
                </a:lnTo>
                <a:lnTo>
                  <a:pt x="514115" y="74087"/>
                </a:lnTo>
                <a:lnTo>
                  <a:pt x="520046" y="71963"/>
                </a:lnTo>
                <a:lnTo>
                  <a:pt x="521683" y="70440"/>
                </a:lnTo>
                <a:lnTo>
                  <a:pt x="501580" y="70440"/>
                </a:lnTo>
                <a:lnTo>
                  <a:pt x="500075" y="69807"/>
                </a:lnTo>
                <a:close/>
              </a:path>
              <a:path w="667385" h="74295">
                <a:moveTo>
                  <a:pt x="483563" y="47327"/>
                </a:moveTo>
                <a:lnTo>
                  <a:pt x="481660" y="47327"/>
                </a:lnTo>
                <a:lnTo>
                  <a:pt x="481660" y="74042"/>
                </a:lnTo>
                <a:lnTo>
                  <a:pt x="483563" y="74042"/>
                </a:lnTo>
                <a:lnTo>
                  <a:pt x="484235" y="72608"/>
                </a:lnTo>
                <a:lnTo>
                  <a:pt x="485018" y="71552"/>
                </a:lnTo>
                <a:lnTo>
                  <a:pt x="487032" y="70162"/>
                </a:lnTo>
                <a:lnTo>
                  <a:pt x="488040" y="69807"/>
                </a:lnTo>
                <a:lnTo>
                  <a:pt x="500075" y="69807"/>
                </a:lnTo>
                <a:lnTo>
                  <a:pt x="496880" y="68461"/>
                </a:lnTo>
                <a:lnTo>
                  <a:pt x="488151" y="60568"/>
                </a:lnTo>
                <a:lnTo>
                  <a:pt x="485130" y="54842"/>
                </a:lnTo>
                <a:lnTo>
                  <a:pt x="483563" y="47327"/>
                </a:lnTo>
                <a:close/>
              </a:path>
              <a:path w="667385" h="74295">
                <a:moveTo>
                  <a:pt x="506057" y="55"/>
                </a:moveTo>
                <a:lnTo>
                  <a:pt x="497328" y="55"/>
                </a:lnTo>
                <a:lnTo>
                  <a:pt x="492068" y="2034"/>
                </a:lnTo>
                <a:lnTo>
                  <a:pt x="483787" y="9961"/>
                </a:lnTo>
                <a:lnTo>
                  <a:pt x="481661" y="14764"/>
                </a:lnTo>
                <a:lnTo>
                  <a:pt x="481661" y="23702"/>
                </a:lnTo>
                <a:lnTo>
                  <a:pt x="482444" y="26726"/>
                </a:lnTo>
                <a:lnTo>
                  <a:pt x="484011" y="29483"/>
                </a:lnTo>
                <a:lnTo>
                  <a:pt x="485465" y="32229"/>
                </a:lnTo>
                <a:lnTo>
                  <a:pt x="509137" y="47327"/>
                </a:lnTo>
                <a:lnTo>
                  <a:pt x="512324" y="49128"/>
                </a:lnTo>
                <a:lnTo>
                  <a:pt x="514114" y="50529"/>
                </a:lnTo>
                <a:lnTo>
                  <a:pt x="516017" y="51941"/>
                </a:lnTo>
                <a:lnTo>
                  <a:pt x="517360" y="53431"/>
                </a:lnTo>
                <a:lnTo>
                  <a:pt x="519150" y="56555"/>
                </a:lnTo>
                <a:lnTo>
                  <a:pt x="519598" y="58178"/>
                </a:lnTo>
                <a:lnTo>
                  <a:pt x="519598" y="62669"/>
                </a:lnTo>
                <a:lnTo>
                  <a:pt x="518367" y="65137"/>
                </a:lnTo>
                <a:lnTo>
                  <a:pt x="516129" y="67261"/>
                </a:lnTo>
                <a:lnTo>
                  <a:pt x="513779" y="69373"/>
                </a:lnTo>
                <a:lnTo>
                  <a:pt x="510645" y="70440"/>
                </a:lnTo>
                <a:lnTo>
                  <a:pt x="521683" y="70440"/>
                </a:lnTo>
                <a:lnTo>
                  <a:pt x="524634" y="67694"/>
                </a:lnTo>
                <a:lnTo>
                  <a:pt x="529334" y="63436"/>
                </a:lnTo>
                <a:lnTo>
                  <a:pt x="531573" y="58356"/>
                </a:lnTo>
                <a:lnTo>
                  <a:pt x="504490" y="25570"/>
                </a:lnTo>
                <a:lnTo>
                  <a:pt x="500685" y="23535"/>
                </a:lnTo>
                <a:lnTo>
                  <a:pt x="499007" y="22379"/>
                </a:lnTo>
                <a:lnTo>
                  <a:pt x="496769" y="20778"/>
                </a:lnTo>
                <a:lnTo>
                  <a:pt x="495202" y="19166"/>
                </a:lnTo>
                <a:lnTo>
                  <a:pt x="494195" y="17532"/>
                </a:lnTo>
                <a:lnTo>
                  <a:pt x="493411" y="16309"/>
                </a:lnTo>
                <a:lnTo>
                  <a:pt x="493075" y="14919"/>
                </a:lnTo>
                <a:lnTo>
                  <a:pt x="493075" y="10884"/>
                </a:lnTo>
                <a:lnTo>
                  <a:pt x="494083" y="8705"/>
                </a:lnTo>
                <a:lnTo>
                  <a:pt x="496209" y="6803"/>
                </a:lnTo>
                <a:lnTo>
                  <a:pt x="498224" y="4913"/>
                </a:lnTo>
                <a:lnTo>
                  <a:pt x="501133" y="3969"/>
                </a:lnTo>
                <a:lnTo>
                  <a:pt x="518051" y="3969"/>
                </a:lnTo>
                <a:lnTo>
                  <a:pt x="514000" y="2034"/>
                </a:lnTo>
                <a:lnTo>
                  <a:pt x="512100" y="1300"/>
                </a:lnTo>
                <a:lnTo>
                  <a:pt x="510422" y="889"/>
                </a:lnTo>
                <a:lnTo>
                  <a:pt x="508295" y="333"/>
                </a:lnTo>
                <a:lnTo>
                  <a:pt x="506057" y="55"/>
                </a:lnTo>
                <a:close/>
              </a:path>
              <a:path w="667385" h="74295">
                <a:moveTo>
                  <a:pt x="518051" y="3969"/>
                </a:moveTo>
                <a:lnTo>
                  <a:pt x="509303" y="3969"/>
                </a:lnTo>
                <a:lnTo>
                  <a:pt x="513555" y="5770"/>
                </a:lnTo>
                <a:lnTo>
                  <a:pt x="517584" y="9361"/>
                </a:lnTo>
                <a:lnTo>
                  <a:pt x="521501" y="12963"/>
                </a:lnTo>
                <a:lnTo>
                  <a:pt x="524075" y="17721"/>
                </a:lnTo>
                <a:lnTo>
                  <a:pt x="525082" y="23635"/>
                </a:lnTo>
                <a:lnTo>
                  <a:pt x="527208" y="23635"/>
                </a:lnTo>
                <a:lnTo>
                  <a:pt x="526763" y="4902"/>
                </a:lnTo>
                <a:lnTo>
                  <a:pt x="520494" y="4902"/>
                </a:lnTo>
                <a:lnTo>
                  <a:pt x="518815" y="4335"/>
                </a:lnTo>
                <a:lnTo>
                  <a:pt x="518051" y="3969"/>
                </a:lnTo>
                <a:close/>
              </a:path>
              <a:path w="667385" h="74295">
                <a:moveTo>
                  <a:pt x="526648" y="55"/>
                </a:moveTo>
                <a:lnTo>
                  <a:pt x="525082" y="55"/>
                </a:lnTo>
                <a:lnTo>
                  <a:pt x="524635" y="2179"/>
                </a:lnTo>
                <a:lnTo>
                  <a:pt x="524075" y="3513"/>
                </a:lnTo>
                <a:lnTo>
                  <a:pt x="523515" y="4069"/>
                </a:lnTo>
                <a:lnTo>
                  <a:pt x="523068" y="4624"/>
                </a:lnTo>
                <a:lnTo>
                  <a:pt x="522284" y="4902"/>
                </a:lnTo>
                <a:lnTo>
                  <a:pt x="526763" y="4902"/>
                </a:lnTo>
                <a:lnTo>
                  <a:pt x="526648" y="55"/>
                </a:lnTo>
                <a:close/>
              </a:path>
              <a:path w="667385" h="74295">
                <a:moveTo>
                  <a:pt x="599502" y="1667"/>
                </a:moveTo>
                <a:lnTo>
                  <a:pt x="539854" y="1667"/>
                </a:lnTo>
                <a:lnTo>
                  <a:pt x="539854" y="3602"/>
                </a:lnTo>
                <a:lnTo>
                  <a:pt x="544554" y="3602"/>
                </a:lnTo>
                <a:lnTo>
                  <a:pt x="546344" y="4091"/>
                </a:lnTo>
                <a:lnTo>
                  <a:pt x="548591" y="5736"/>
                </a:lnTo>
                <a:lnTo>
                  <a:pt x="549254" y="6659"/>
                </a:lnTo>
                <a:lnTo>
                  <a:pt x="549590" y="7882"/>
                </a:lnTo>
                <a:lnTo>
                  <a:pt x="549814" y="8605"/>
                </a:lnTo>
                <a:lnTo>
                  <a:pt x="549844" y="64659"/>
                </a:lnTo>
                <a:lnTo>
                  <a:pt x="549702" y="66060"/>
                </a:lnTo>
                <a:lnTo>
                  <a:pt x="549254" y="66894"/>
                </a:lnTo>
                <a:lnTo>
                  <a:pt x="548807" y="68072"/>
                </a:lnTo>
                <a:lnTo>
                  <a:pt x="548135" y="68906"/>
                </a:lnTo>
                <a:lnTo>
                  <a:pt x="545897" y="70129"/>
                </a:lnTo>
                <a:lnTo>
                  <a:pt x="544330" y="70485"/>
                </a:lnTo>
                <a:lnTo>
                  <a:pt x="539854" y="70485"/>
                </a:lnTo>
                <a:lnTo>
                  <a:pt x="539854" y="72419"/>
                </a:lnTo>
                <a:lnTo>
                  <a:pt x="601404" y="72419"/>
                </a:lnTo>
                <a:lnTo>
                  <a:pt x="601969" y="68506"/>
                </a:lnTo>
                <a:lnTo>
                  <a:pt x="571748" y="68506"/>
                </a:lnTo>
                <a:lnTo>
                  <a:pt x="570293" y="68228"/>
                </a:lnTo>
                <a:lnTo>
                  <a:pt x="568503" y="67116"/>
                </a:lnTo>
                <a:lnTo>
                  <a:pt x="567831" y="66405"/>
                </a:lnTo>
                <a:lnTo>
                  <a:pt x="567160" y="64659"/>
                </a:lnTo>
                <a:lnTo>
                  <a:pt x="567048" y="38455"/>
                </a:lnTo>
                <a:lnTo>
                  <a:pt x="584170" y="38455"/>
                </a:lnTo>
                <a:lnTo>
                  <a:pt x="584170" y="34542"/>
                </a:lnTo>
                <a:lnTo>
                  <a:pt x="567048" y="34542"/>
                </a:lnTo>
                <a:lnTo>
                  <a:pt x="567048" y="5736"/>
                </a:lnTo>
                <a:lnTo>
                  <a:pt x="599502" y="5736"/>
                </a:lnTo>
                <a:lnTo>
                  <a:pt x="599502" y="1667"/>
                </a:lnTo>
                <a:close/>
              </a:path>
              <a:path w="667385" h="74295">
                <a:moveTo>
                  <a:pt x="604650" y="49929"/>
                </a:moveTo>
                <a:lnTo>
                  <a:pt x="602636" y="49929"/>
                </a:lnTo>
                <a:lnTo>
                  <a:pt x="600957" y="56199"/>
                </a:lnTo>
                <a:lnTo>
                  <a:pt x="598047" y="60857"/>
                </a:lnTo>
                <a:lnTo>
                  <a:pt x="589990" y="66972"/>
                </a:lnTo>
                <a:lnTo>
                  <a:pt x="584730" y="68506"/>
                </a:lnTo>
                <a:lnTo>
                  <a:pt x="601969" y="68506"/>
                </a:lnTo>
                <a:lnTo>
                  <a:pt x="604650" y="49929"/>
                </a:lnTo>
                <a:close/>
              </a:path>
              <a:path w="667385" h="74295">
                <a:moveTo>
                  <a:pt x="584170" y="38455"/>
                </a:moveTo>
                <a:lnTo>
                  <a:pt x="570405" y="38455"/>
                </a:lnTo>
                <a:lnTo>
                  <a:pt x="572979" y="38900"/>
                </a:lnTo>
                <a:lnTo>
                  <a:pt x="576560" y="40668"/>
                </a:lnTo>
                <a:lnTo>
                  <a:pt x="578127" y="42402"/>
                </a:lnTo>
                <a:lnTo>
                  <a:pt x="580813" y="47549"/>
                </a:lnTo>
                <a:lnTo>
                  <a:pt x="581708" y="50851"/>
                </a:lnTo>
                <a:lnTo>
                  <a:pt x="582156" y="54887"/>
                </a:lnTo>
                <a:lnTo>
                  <a:pt x="584170" y="54887"/>
                </a:lnTo>
                <a:lnTo>
                  <a:pt x="584170" y="38455"/>
                </a:lnTo>
                <a:close/>
              </a:path>
              <a:path w="667385" h="74295">
                <a:moveTo>
                  <a:pt x="584170" y="17843"/>
                </a:moveTo>
                <a:lnTo>
                  <a:pt x="582156" y="17843"/>
                </a:lnTo>
                <a:lnTo>
                  <a:pt x="581596" y="23335"/>
                </a:lnTo>
                <a:lnTo>
                  <a:pt x="580253" y="27493"/>
                </a:lnTo>
                <a:lnTo>
                  <a:pt x="576225" y="33130"/>
                </a:lnTo>
                <a:lnTo>
                  <a:pt x="572979" y="34542"/>
                </a:lnTo>
                <a:lnTo>
                  <a:pt x="584170" y="34542"/>
                </a:lnTo>
                <a:lnTo>
                  <a:pt x="584170" y="17843"/>
                </a:lnTo>
                <a:close/>
              </a:path>
              <a:path w="667385" h="74295">
                <a:moveTo>
                  <a:pt x="599502" y="5736"/>
                </a:moveTo>
                <a:lnTo>
                  <a:pt x="567048" y="5736"/>
                </a:lnTo>
                <a:lnTo>
                  <a:pt x="579693" y="5736"/>
                </a:lnTo>
                <a:lnTo>
                  <a:pt x="583387" y="6048"/>
                </a:lnTo>
                <a:lnTo>
                  <a:pt x="597487" y="22591"/>
                </a:lnTo>
                <a:lnTo>
                  <a:pt x="599502" y="22591"/>
                </a:lnTo>
                <a:lnTo>
                  <a:pt x="599502" y="5736"/>
                </a:lnTo>
                <a:close/>
              </a:path>
              <a:path w="667385" h="74295">
                <a:moveTo>
                  <a:pt x="635598" y="69807"/>
                </a:moveTo>
                <a:lnTo>
                  <a:pt x="625577" y="69807"/>
                </a:lnTo>
                <a:lnTo>
                  <a:pt x="626920" y="70162"/>
                </a:lnTo>
                <a:lnTo>
                  <a:pt x="631620" y="72108"/>
                </a:lnTo>
                <a:lnTo>
                  <a:pt x="634082" y="72964"/>
                </a:lnTo>
                <a:lnTo>
                  <a:pt x="638111" y="73865"/>
                </a:lnTo>
                <a:lnTo>
                  <a:pt x="640237" y="74087"/>
                </a:lnTo>
                <a:lnTo>
                  <a:pt x="649637" y="74087"/>
                </a:lnTo>
                <a:lnTo>
                  <a:pt x="655456" y="71963"/>
                </a:lnTo>
                <a:lnTo>
                  <a:pt x="657133" y="70440"/>
                </a:lnTo>
                <a:lnTo>
                  <a:pt x="637103" y="70440"/>
                </a:lnTo>
                <a:lnTo>
                  <a:pt x="635598" y="69807"/>
                </a:lnTo>
                <a:close/>
              </a:path>
              <a:path w="667385" h="74295">
                <a:moveTo>
                  <a:pt x="619086" y="47327"/>
                </a:moveTo>
                <a:lnTo>
                  <a:pt x="617183" y="47327"/>
                </a:lnTo>
                <a:lnTo>
                  <a:pt x="617183" y="74042"/>
                </a:lnTo>
                <a:lnTo>
                  <a:pt x="619086" y="74042"/>
                </a:lnTo>
                <a:lnTo>
                  <a:pt x="619757" y="72608"/>
                </a:lnTo>
                <a:lnTo>
                  <a:pt x="620541" y="71552"/>
                </a:lnTo>
                <a:lnTo>
                  <a:pt x="622555" y="70162"/>
                </a:lnTo>
                <a:lnTo>
                  <a:pt x="623562" y="69807"/>
                </a:lnTo>
                <a:lnTo>
                  <a:pt x="635598" y="69807"/>
                </a:lnTo>
                <a:lnTo>
                  <a:pt x="632403" y="68461"/>
                </a:lnTo>
                <a:lnTo>
                  <a:pt x="628038" y="64515"/>
                </a:lnTo>
                <a:lnTo>
                  <a:pt x="623562" y="60568"/>
                </a:lnTo>
                <a:lnTo>
                  <a:pt x="620653" y="54842"/>
                </a:lnTo>
                <a:lnTo>
                  <a:pt x="619086" y="47327"/>
                </a:lnTo>
                <a:close/>
              </a:path>
              <a:path w="667385" h="74295">
                <a:moveTo>
                  <a:pt x="641580" y="55"/>
                </a:moveTo>
                <a:lnTo>
                  <a:pt x="632851" y="55"/>
                </a:lnTo>
                <a:lnTo>
                  <a:pt x="627591" y="2034"/>
                </a:lnTo>
                <a:lnTo>
                  <a:pt x="619310" y="9961"/>
                </a:lnTo>
                <a:lnTo>
                  <a:pt x="617183" y="14764"/>
                </a:lnTo>
                <a:lnTo>
                  <a:pt x="617183" y="23702"/>
                </a:lnTo>
                <a:lnTo>
                  <a:pt x="617967" y="26726"/>
                </a:lnTo>
                <a:lnTo>
                  <a:pt x="619533" y="29483"/>
                </a:lnTo>
                <a:lnTo>
                  <a:pt x="620988" y="32229"/>
                </a:lnTo>
                <a:lnTo>
                  <a:pt x="623226" y="34720"/>
                </a:lnTo>
                <a:lnTo>
                  <a:pt x="628822" y="39167"/>
                </a:lnTo>
                <a:lnTo>
                  <a:pt x="633522" y="41857"/>
                </a:lnTo>
                <a:lnTo>
                  <a:pt x="644660" y="47327"/>
                </a:lnTo>
                <a:lnTo>
                  <a:pt x="647846" y="49128"/>
                </a:lnTo>
                <a:lnTo>
                  <a:pt x="649637" y="50529"/>
                </a:lnTo>
                <a:lnTo>
                  <a:pt x="651539" y="51941"/>
                </a:lnTo>
                <a:lnTo>
                  <a:pt x="652882" y="53431"/>
                </a:lnTo>
                <a:lnTo>
                  <a:pt x="654673" y="56555"/>
                </a:lnTo>
                <a:lnTo>
                  <a:pt x="655120" y="58178"/>
                </a:lnTo>
                <a:lnTo>
                  <a:pt x="655120" y="62669"/>
                </a:lnTo>
                <a:lnTo>
                  <a:pt x="653889" y="65137"/>
                </a:lnTo>
                <a:lnTo>
                  <a:pt x="651539" y="67261"/>
                </a:lnTo>
                <a:lnTo>
                  <a:pt x="649301" y="69373"/>
                </a:lnTo>
                <a:lnTo>
                  <a:pt x="646168" y="70440"/>
                </a:lnTo>
                <a:lnTo>
                  <a:pt x="657133" y="70440"/>
                </a:lnTo>
                <a:lnTo>
                  <a:pt x="660157" y="67694"/>
                </a:lnTo>
                <a:lnTo>
                  <a:pt x="664745" y="63436"/>
                </a:lnTo>
                <a:lnTo>
                  <a:pt x="667095" y="58356"/>
                </a:lnTo>
                <a:lnTo>
                  <a:pt x="667095" y="47772"/>
                </a:lnTo>
                <a:lnTo>
                  <a:pt x="640013" y="25570"/>
                </a:lnTo>
                <a:lnTo>
                  <a:pt x="636208" y="23535"/>
                </a:lnTo>
                <a:lnTo>
                  <a:pt x="628598" y="10884"/>
                </a:lnTo>
                <a:lnTo>
                  <a:pt x="629605" y="8705"/>
                </a:lnTo>
                <a:lnTo>
                  <a:pt x="631732" y="6804"/>
                </a:lnTo>
                <a:lnTo>
                  <a:pt x="633746" y="4914"/>
                </a:lnTo>
                <a:lnTo>
                  <a:pt x="636544" y="3969"/>
                </a:lnTo>
                <a:lnTo>
                  <a:pt x="653574" y="3969"/>
                </a:lnTo>
                <a:lnTo>
                  <a:pt x="649522" y="2034"/>
                </a:lnTo>
                <a:lnTo>
                  <a:pt x="647623" y="1300"/>
                </a:lnTo>
                <a:lnTo>
                  <a:pt x="645944" y="889"/>
                </a:lnTo>
                <a:lnTo>
                  <a:pt x="643818" y="333"/>
                </a:lnTo>
                <a:lnTo>
                  <a:pt x="641580" y="55"/>
                </a:lnTo>
                <a:close/>
              </a:path>
              <a:path w="667385" h="74295">
                <a:moveTo>
                  <a:pt x="653574" y="3969"/>
                </a:moveTo>
                <a:lnTo>
                  <a:pt x="644825" y="3969"/>
                </a:lnTo>
                <a:lnTo>
                  <a:pt x="649078" y="5770"/>
                </a:lnTo>
                <a:lnTo>
                  <a:pt x="653106" y="9361"/>
                </a:lnTo>
                <a:lnTo>
                  <a:pt x="657023" y="12963"/>
                </a:lnTo>
                <a:lnTo>
                  <a:pt x="659485" y="17721"/>
                </a:lnTo>
                <a:lnTo>
                  <a:pt x="660493" y="23635"/>
                </a:lnTo>
                <a:lnTo>
                  <a:pt x="662731" y="23635"/>
                </a:lnTo>
                <a:lnTo>
                  <a:pt x="662287" y="4902"/>
                </a:lnTo>
                <a:lnTo>
                  <a:pt x="656016" y="4902"/>
                </a:lnTo>
                <a:lnTo>
                  <a:pt x="654338" y="4335"/>
                </a:lnTo>
                <a:lnTo>
                  <a:pt x="653574" y="3969"/>
                </a:lnTo>
                <a:close/>
              </a:path>
              <a:path w="667385" h="74295">
                <a:moveTo>
                  <a:pt x="662172" y="55"/>
                </a:moveTo>
                <a:lnTo>
                  <a:pt x="660493" y="55"/>
                </a:lnTo>
                <a:lnTo>
                  <a:pt x="660045" y="2179"/>
                </a:lnTo>
                <a:lnTo>
                  <a:pt x="659598" y="3513"/>
                </a:lnTo>
                <a:lnTo>
                  <a:pt x="659038" y="4069"/>
                </a:lnTo>
                <a:lnTo>
                  <a:pt x="658590" y="4624"/>
                </a:lnTo>
                <a:lnTo>
                  <a:pt x="657807" y="4902"/>
                </a:lnTo>
                <a:lnTo>
                  <a:pt x="662287" y="4902"/>
                </a:lnTo>
                <a:lnTo>
                  <a:pt x="662172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3690972" y="5501145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730" y="0"/>
                </a:lnTo>
              </a:path>
            </a:pathLst>
          </a:custGeom>
          <a:ln w="26682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052778" y="5603249"/>
            <a:ext cx="513715" cy="74295"/>
          </a:xfrm>
          <a:custGeom>
            <a:avLst/>
            <a:gdLst/>
            <a:ahLst/>
            <a:cxnLst/>
            <a:rect l="l" t="t" r="r" b="b"/>
            <a:pathLst>
              <a:path w="513714" h="74295">
                <a:moveTo>
                  <a:pt x="53113" y="38088"/>
                </a:moveTo>
                <a:lnTo>
                  <a:pt x="37937" y="38088"/>
                </a:lnTo>
                <a:lnTo>
                  <a:pt x="51366" y="73887"/>
                </a:lnTo>
                <a:lnTo>
                  <a:pt x="54388" y="73887"/>
                </a:lnTo>
                <a:lnTo>
                  <a:pt x="62039" y="52341"/>
                </a:lnTo>
                <a:lnTo>
                  <a:pt x="58305" y="52341"/>
                </a:lnTo>
                <a:lnTo>
                  <a:pt x="53113" y="38088"/>
                </a:lnTo>
                <a:close/>
              </a:path>
              <a:path w="513714" h="74295">
                <a:moveTo>
                  <a:pt x="24732" y="23635"/>
                </a:moveTo>
                <a:lnTo>
                  <a:pt x="0" y="23635"/>
                </a:lnTo>
                <a:lnTo>
                  <a:pt x="0" y="25570"/>
                </a:lnTo>
                <a:lnTo>
                  <a:pt x="1790" y="26059"/>
                </a:lnTo>
                <a:lnTo>
                  <a:pt x="3133" y="26859"/>
                </a:lnTo>
                <a:lnTo>
                  <a:pt x="3916" y="27971"/>
                </a:lnTo>
                <a:lnTo>
                  <a:pt x="5371" y="29606"/>
                </a:lnTo>
                <a:lnTo>
                  <a:pt x="7050" y="33119"/>
                </a:lnTo>
                <a:lnTo>
                  <a:pt x="8952" y="38511"/>
                </a:lnTo>
                <a:lnTo>
                  <a:pt x="22046" y="73887"/>
                </a:lnTo>
                <a:lnTo>
                  <a:pt x="24732" y="73887"/>
                </a:lnTo>
                <a:lnTo>
                  <a:pt x="32680" y="52341"/>
                </a:lnTo>
                <a:lnTo>
                  <a:pt x="29208" y="52341"/>
                </a:lnTo>
                <a:lnTo>
                  <a:pt x="20927" y="30339"/>
                </a:lnTo>
                <a:lnTo>
                  <a:pt x="20367" y="28561"/>
                </a:lnTo>
                <a:lnTo>
                  <a:pt x="20414" y="27271"/>
                </a:lnTo>
                <a:lnTo>
                  <a:pt x="20703" y="26793"/>
                </a:lnTo>
                <a:lnTo>
                  <a:pt x="21262" y="26304"/>
                </a:lnTo>
                <a:lnTo>
                  <a:pt x="21934" y="25814"/>
                </a:lnTo>
                <a:lnTo>
                  <a:pt x="23053" y="25570"/>
                </a:lnTo>
                <a:lnTo>
                  <a:pt x="24732" y="25570"/>
                </a:lnTo>
                <a:lnTo>
                  <a:pt x="24732" y="23635"/>
                </a:lnTo>
                <a:close/>
              </a:path>
              <a:path w="513714" h="74295">
                <a:moveTo>
                  <a:pt x="75651" y="23635"/>
                </a:moveTo>
                <a:lnTo>
                  <a:pt x="61103" y="23635"/>
                </a:lnTo>
                <a:lnTo>
                  <a:pt x="61103" y="25570"/>
                </a:lnTo>
                <a:lnTo>
                  <a:pt x="63006" y="25714"/>
                </a:lnTo>
                <a:lnTo>
                  <a:pt x="64348" y="26092"/>
                </a:lnTo>
                <a:lnTo>
                  <a:pt x="65608" y="27271"/>
                </a:lnTo>
                <a:lnTo>
                  <a:pt x="65721" y="27438"/>
                </a:lnTo>
                <a:lnTo>
                  <a:pt x="65903" y="27971"/>
                </a:lnTo>
                <a:lnTo>
                  <a:pt x="65972" y="30806"/>
                </a:lnTo>
                <a:lnTo>
                  <a:pt x="65579" y="32307"/>
                </a:lnTo>
                <a:lnTo>
                  <a:pt x="58305" y="52341"/>
                </a:lnTo>
                <a:lnTo>
                  <a:pt x="62039" y="52341"/>
                </a:lnTo>
                <a:lnTo>
                  <a:pt x="68153" y="35120"/>
                </a:lnTo>
                <a:lnTo>
                  <a:pt x="69608" y="30806"/>
                </a:lnTo>
                <a:lnTo>
                  <a:pt x="70839" y="28194"/>
                </a:lnTo>
                <a:lnTo>
                  <a:pt x="71846" y="27271"/>
                </a:lnTo>
                <a:lnTo>
                  <a:pt x="72742" y="26348"/>
                </a:lnTo>
                <a:lnTo>
                  <a:pt x="74084" y="25781"/>
                </a:lnTo>
                <a:lnTo>
                  <a:pt x="75651" y="25570"/>
                </a:lnTo>
                <a:lnTo>
                  <a:pt x="75651" y="23635"/>
                </a:lnTo>
                <a:close/>
              </a:path>
              <a:path w="513714" h="74295">
                <a:moveTo>
                  <a:pt x="54388" y="23635"/>
                </a:moveTo>
                <a:lnTo>
                  <a:pt x="29208" y="23635"/>
                </a:lnTo>
                <a:lnTo>
                  <a:pt x="29209" y="25570"/>
                </a:lnTo>
                <a:lnTo>
                  <a:pt x="30887" y="25848"/>
                </a:lnTo>
                <a:lnTo>
                  <a:pt x="32118" y="26348"/>
                </a:lnTo>
                <a:lnTo>
                  <a:pt x="33685" y="27771"/>
                </a:lnTo>
                <a:lnTo>
                  <a:pt x="34580" y="29428"/>
                </a:lnTo>
                <a:lnTo>
                  <a:pt x="35587" y="32040"/>
                </a:lnTo>
                <a:lnTo>
                  <a:pt x="36147" y="33297"/>
                </a:lnTo>
                <a:lnTo>
                  <a:pt x="29208" y="52341"/>
                </a:lnTo>
                <a:lnTo>
                  <a:pt x="32680" y="52341"/>
                </a:lnTo>
                <a:lnTo>
                  <a:pt x="37937" y="38088"/>
                </a:lnTo>
                <a:lnTo>
                  <a:pt x="53113" y="38088"/>
                </a:lnTo>
                <a:lnTo>
                  <a:pt x="51298" y="33119"/>
                </a:lnTo>
                <a:lnTo>
                  <a:pt x="50336" y="30595"/>
                </a:lnTo>
                <a:lnTo>
                  <a:pt x="50027" y="29428"/>
                </a:lnTo>
                <a:lnTo>
                  <a:pt x="49972" y="27271"/>
                </a:lnTo>
                <a:lnTo>
                  <a:pt x="50120" y="26859"/>
                </a:lnTo>
                <a:lnTo>
                  <a:pt x="50776" y="26304"/>
                </a:lnTo>
                <a:lnTo>
                  <a:pt x="51143" y="25948"/>
                </a:lnTo>
                <a:lnTo>
                  <a:pt x="52486" y="25681"/>
                </a:lnTo>
                <a:lnTo>
                  <a:pt x="54388" y="25570"/>
                </a:lnTo>
                <a:lnTo>
                  <a:pt x="54388" y="23635"/>
                </a:lnTo>
                <a:close/>
              </a:path>
              <a:path w="513714" h="74295">
                <a:moveTo>
                  <a:pt x="96802" y="0"/>
                </a:moveTo>
                <a:lnTo>
                  <a:pt x="86394" y="5870"/>
                </a:lnTo>
                <a:lnTo>
                  <a:pt x="86394" y="10317"/>
                </a:lnTo>
                <a:lnTo>
                  <a:pt x="96802" y="16131"/>
                </a:lnTo>
                <a:lnTo>
                  <a:pt x="98704" y="15342"/>
                </a:lnTo>
                <a:lnTo>
                  <a:pt x="101838" y="12218"/>
                </a:lnTo>
                <a:lnTo>
                  <a:pt x="102621" y="10317"/>
                </a:lnTo>
                <a:lnTo>
                  <a:pt x="102621" y="5870"/>
                </a:lnTo>
                <a:lnTo>
                  <a:pt x="101838" y="3957"/>
                </a:lnTo>
                <a:lnTo>
                  <a:pt x="98704" y="800"/>
                </a:lnTo>
                <a:lnTo>
                  <a:pt x="96802" y="0"/>
                </a:lnTo>
                <a:close/>
              </a:path>
              <a:path w="513714" h="74295">
                <a:moveTo>
                  <a:pt x="101838" y="23635"/>
                </a:moveTo>
                <a:lnTo>
                  <a:pt x="81246" y="23635"/>
                </a:lnTo>
                <a:lnTo>
                  <a:pt x="81246" y="25570"/>
                </a:lnTo>
                <a:lnTo>
                  <a:pt x="83597" y="25714"/>
                </a:lnTo>
                <a:lnTo>
                  <a:pt x="85163" y="26259"/>
                </a:lnTo>
                <a:lnTo>
                  <a:pt x="86730" y="28171"/>
                </a:lnTo>
                <a:lnTo>
                  <a:pt x="87178" y="30373"/>
                </a:lnTo>
                <a:lnTo>
                  <a:pt x="87178" y="65749"/>
                </a:lnTo>
                <a:lnTo>
                  <a:pt x="86842" y="67872"/>
                </a:lnTo>
                <a:lnTo>
                  <a:pt x="86170" y="68673"/>
                </a:lnTo>
                <a:lnTo>
                  <a:pt x="85023" y="69862"/>
                </a:lnTo>
                <a:lnTo>
                  <a:pt x="83485" y="70474"/>
                </a:lnTo>
                <a:lnTo>
                  <a:pt x="81246" y="70551"/>
                </a:lnTo>
                <a:lnTo>
                  <a:pt x="81246" y="72430"/>
                </a:lnTo>
                <a:lnTo>
                  <a:pt x="107769" y="72430"/>
                </a:lnTo>
                <a:lnTo>
                  <a:pt x="107769" y="70551"/>
                </a:lnTo>
                <a:lnTo>
                  <a:pt x="105419" y="70407"/>
                </a:lnTo>
                <a:lnTo>
                  <a:pt x="103843" y="69851"/>
                </a:lnTo>
                <a:lnTo>
                  <a:pt x="102285" y="67950"/>
                </a:lnTo>
                <a:lnTo>
                  <a:pt x="101838" y="65749"/>
                </a:lnTo>
                <a:lnTo>
                  <a:pt x="101838" y="23635"/>
                </a:lnTo>
                <a:close/>
              </a:path>
              <a:path w="513714" h="74295">
                <a:moveTo>
                  <a:pt x="132949" y="28805"/>
                </a:moveTo>
                <a:lnTo>
                  <a:pt x="118289" y="28805"/>
                </a:lnTo>
                <a:lnTo>
                  <a:pt x="118401" y="63570"/>
                </a:lnTo>
                <a:lnTo>
                  <a:pt x="118933" y="65382"/>
                </a:lnTo>
                <a:lnTo>
                  <a:pt x="137201" y="73108"/>
                </a:lnTo>
                <a:lnTo>
                  <a:pt x="141790" y="69762"/>
                </a:lnTo>
                <a:lnTo>
                  <a:pt x="142904" y="67105"/>
                </a:lnTo>
                <a:lnTo>
                  <a:pt x="136082" y="67105"/>
                </a:lnTo>
                <a:lnTo>
                  <a:pt x="135411" y="66849"/>
                </a:lnTo>
                <a:lnTo>
                  <a:pt x="134068" y="65838"/>
                </a:lnTo>
                <a:lnTo>
                  <a:pt x="133620" y="65182"/>
                </a:lnTo>
                <a:lnTo>
                  <a:pt x="133396" y="64370"/>
                </a:lnTo>
                <a:lnTo>
                  <a:pt x="133070" y="63570"/>
                </a:lnTo>
                <a:lnTo>
                  <a:pt x="132949" y="28805"/>
                </a:lnTo>
                <a:close/>
              </a:path>
              <a:path w="513714" h="74295">
                <a:moveTo>
                  <a:pt x="143021" y="61935"/>
                </a:moveTo>
                <a:lnTo>
                  <a:pt x="141007" y="65382"/>
                </a:lnTo>
                <a:lnTo>
                  <a:pt x="138880" y="67105"/>
                </a:lnTo>
                <a:lnTo>
                  <a:pt x="142904" y="67105"/>
                </a:lnTo>
                <a:lnTo>
                  <a:pt x="144588" y="63092"/>
                </a:lnTo>
                <a:lnTo>
                  <a:pt x="143021" y="61935"/>
                </a:lnTo>
                <a:close/>
              </a:path>
              <a:path w="513714" h="74295">
                <a:moveTo>
                  <a:pt x="132949" y="5792"/>
                </a:moveTo>
                <a:lnTo>
                  <a:pt x="131271" y="5792"/>
                </a:lnTo>
                <a:lnTo>
                  <a:pt x="128920" y="10005"/>
                </a:lnTo>
                <a:lnTo>
                  <a:pt x="126234" y="13819"/>
                </a:lnTo>
                <a:lnTo>
                  <a:pt x="119968" y="20634"/>
                </a:lnTo>
                <a:lnTo>
                  <a:pt x="116274" y="23880"/>
                </a:lnTo>
                <a:lnTo>
                  <a:pt x="111798" y="26982"/>
                </a:lnTo>
                <a:lnTo>
                  <a:pt x="111798" y="28805"/>
                </a:lnTo>
                <a:lnTo>
                  <a:pt x="144588" y="28805"/>
                </a:lnTo>
                <a:lnTo>
                  <a:pt x="144588" y="23635"/>
                </a:lnTo>
                <a:lnTo>
                  <a:pt x="132949" y="23635"/>
                </a:lnTo>
                <a:lnTo>
                  <a:pt x="132949" y="5792"/>
                </a:lnTo>
                <a:close/>
              </a:path>
              <a:path w="513714" h="74295">
                <a:moveTo>
                  <a:pt x="170439" y="1678"/>
                </a:moveTo>
                <a:lnTo>
                  <a:pt x="150406" y="1678"/>
                </a:lnTo>
                <a:lnTo>
                  <a:pt x="150406" y="3602"/>
                </a:lnTo>
                <a:lnTo>
                  <a:pt x="152533" y="3880"/>
                </a:lnTo>
                <a:lnTo>
                  <a:pt x="153988" y="4480"/>
                </a:lnTo>
                <a:lnTo>
                  <a:pt x="155330" y="6281"/>
                </a:lnTo>
                <a:lnTo>
                  <a:pt x="155666" y="8582"/>
                </a:lnTo>
                <a:lnTo>
                  <a:pt x="155666" y="65560"/>
                </a:lnTo>
                <a:lnTo>
                  <a:pt x="155474" y="67483"/>
                </a:lnTo>
                <a:lnTo>
                  <a:pt x="155365" y="67883"/>
                </a:lnTo>
                <a:lnTo>
                  <a:pt x="154771" y="68561"/>
                </a:lnTo>
                <a:lnTo>
                  <a:pt x="153988" y="69673"/>
                </a:lnTo>
                <a:lnTo>
                  <a:pt x="152421" y="70340"/>
                </a:lnTo>
                <a:lnTo>
                  <a:pt x="150407" y="70551"/>
                </a:lnTo>
                <a:lnTo>
                  <a:pt x="150406" y="72430"/>
                </a:lnTo>
                <a:lnTo>
                  <a:pt x="175250" y="72430"/>
                </a:lnTo>
                <a:lnTo>
                  <a:pt x="175250" y="70551"/>
                </a:lnTo>
                <a:lnTo>
                  <a:pt x="173236" y="70274"/>
                </a:lnTo>
                <a:lnTo>
                  <a:pt x="171893" y="69540"/>
                </a:lnTo>
                <a:lnTo>
                  <a:pt x="171222" y="68361"/>
                </a:lnTo>
                <a:lnTo>
                  <a:pt x="170662" y="67483"/>
                </a:lnTo>
                <a:lnTo>
                  <a:pt x="170464" y="65560"/>
                </a:lnTo>
                <a:lnTo>
                  <a:pt x="170438" y="35698"/>
                </a:lnTo>
                <a:lnTo>
                  <a:pt x="172032" y="33263"/>
                </a:lnTo>
                <a:lnTo>
                  <a:pt x="173348" y="31618"/>
                </a:lnTo>
                <a:lnTo>
                  <a:pt x="175753" y="29906"/>
                </a:lnTo>
                <a:lnTo>
                  <a:pt x="170439" y="29906"/>
                </a:lnTo>
                <a:lnTo>
                  <a:pt x="170439" y="1678"/>
                </a:lnTo>
                <a:close/>
              </a:path>
              <a:path w="513714" h="74295">
                <a:moveTo>
                  <a:pt x="196589" y="29228"/>
                </a:moveTo>
                <a:lnTo>
                  <a:pt x="179727" y="29228"/>
                </a:lnTo>
                <a:lnTo>
                  <a:pt x="180622" y="29506"/>
                </a:lnTo>
                <a:lnTo>
                  <a:pt x="181406" y="30084"/>
                </a:lnTo>
                <a:lnTo>
                  <a:pt x="182078" y="30662"/>
                </a:lnTo>
                <a:lnTo>
                  <a:pt x="182637" y="31462"/>
                </a:lnTo>
                <a:lnTo>
                  <a:pt x="183308" y="33508"/>
                </a:lnTo>
                <a:lnTo>
                  <a:pt x="183388" y="65560"/>
                </a:lnTo>
                <a:lnTo>
                  <a:pt x="183085" y="67561"/>
                </a:lnTo>
                <a:lnTo>
                  <a:pt x="182447" y="68561"/>
                </a:lnTo>
                <a:lnTo>
                  <a:pt x="181630" y="69606"/>
                </a:lnTo>
                <a:lnTo>
                  <a:pt x="180287" y="70307"/>
                </a:lnTo>
                <a:lnTo>
                  <a:pt x="178608" y="70551"/>
                </a:lnTo>
                <a:lnTo>
                  <a:pt x="178608" y="72430"/>
                </a:lnTo>
                <a:lnTo>
                  <a:pt x="203452" y="72430"/>
                </a:lnTo>
                <a:lnTo>
                  <a:pt x="203452" y="70551"/>
                </a:lnTo>
                <a:lnTo>
                  <a:pt x="201326" y="70307"/>
                </a:lnTo>
                <a:lnTo>
                  <a:pt x="199871" y="69718"/>
                </a:lnTo>
                <a:lnTo>
                  <a:pt x="198528" y="67883"/>
                </a:lnTo>
                <a:lnTo>
                  <a:pt x="198193" y="65560"/>
                </a:lnTo>
                <a:lnTo>
                  <a:pt x="198193" y="37221"/>
                </a:lnTo>
                <a:lnTo>
                  <a:pt x="197745" y="33263"/>
                </a:lnTo>
                <a:lnTo>
                  <a:pt x="196589" y="29228"/>
                </a:lnTo>
                <a:close/>
              </a:path>
              <a:path w="513714" h="74295">
                <a:moveTo>
                  <a:pt x="187897" y="22179"/>
                </a:moveTo>
                <a:lnTo>
                  <a:pt x="170439" y="29906"/>
                </a:lnTo>
                <a:lnTo>
                  <a:pt x="175753" y="29906"/>
                </a:lnTo>
                <a:lnTo>
                  <a:pt x="176034" y="29706"/>
                </a:lnTo>
                <a:lnTo>
                  <a:pt x="177377" y="29228"/>
                </a:lnTo>
                <a:lnTo>
                  <a:pt x="196589" y="29228"/>
                </a:lnTo>
                <a:lnTo>
                  <a:pt x="196402" y="28572"/>
                </a:lnTo>
                <a:lnTo>
                  <a:pt x="194947" y="26526"/>
                </a:lnTo>
                <a:lnTo>
                  <a:pt x="190471" y="23046"/>
                </a:lnTo>
                <a:lnTo>
                  <a:pt x="187897" y="22179"/>
                </a:lnTo>
                <a:close/>
              </a:path>
              <a:path w="513714" h="74295">
                <a:moveTo>
                  <a:pt x="283580" y="0"/>
                </a:moveTo>
                <a:lnTo>
                  <a:pt x="246756" y="16831"/>
                </a:lnTo>
                <a:lnTo>
                  <a:pt x="240383" y="37988"/>
                </a:lnTo>
                <a:lnTo>
                  <a:pt x="240444" y="44203"/>
                </a:lnTo>
                <a:lnTo>
                  <a:pt x="268360" y="73186"/>
                </a:lnTo>
                <a:lnTo>
                  <a:pt x="286041" y="74098"/>
                </a:lnTo>
                <a:lnTo>
                  <a:pt x="291078" y="73587"/>
                </a:lnTo>
                <a:lnTo>
                  <a:pt x="300926" y="71530"/>
                </a:lnTo>
                <a:lnTo>
                  <a:pt x="305248" y="70129"/>
                </a:lnTo>
                <a:lnTo>
                  <a:pt x="277424" y="70129"/>
                </a:lnTo>
                <a:lnTo>
                  <a:pt x="273172" y="68928"/>
                </a:lnTo>
                <a:lnTo>
                  <a:pt x="259295" y="31818"/>
                </a:lnTo>
                <a:lnTo>
                  <a:pt x="260078" y="26359"/>
                </a:lnTo>
                <a:lnTo>
                  <a:pt x="276977" y="4124"/>
                </a:lnTo>
                <a:lnTo>
                  <a:pt x="299553" y="4124"/>
                </a:lnTo>
                <a:lnTo>
                  <a:pt x="293652" y="1912"/>
                </a:lnTo>
                <a:lnTo>
                  <a:pt x="291190" y="1122"/>
                </a:lnTo>
                <a:lnTo>
                  <a:pt x="289623" y="844"/>
                </a:lnTo>
                <a:lnTo>
                  <a:pt x="286826" y="289"/>
                </a:lnTo>
                <a:lnTo>
                  <a:pt x="283580" y="0"/>
                </a:lnTo>
                <a:close/>
              </a:path>
              <a:path w="513714" h="74295">
                <a:moveTo>
                  <a:pt x="318607" y="42735"/>
                </a:moveTo>
                <a:lnTo>
                  <a:pt x="283915" y="42735"/>
                </a:lnTo>
                <a:lnTo>
                  <a:pt x="283915" y="44670"/>
                </a:lnTo>
                <a:lnTo>
                  <a:pt x="287497" y="44670"/>
                </a:lnTo>
                <a:lnTo>
                  <a:pt x="288951" y="45003"/>
                </a:lnTo>
                <a:lnTo>
                  <a:pt x="291413" y="46315"/>
                </a:lnTo>
                <a:lnTo>
                  <a:pt x="292197" y="47060"/>
                </a:lnTo>
                <a:lnTo>
                  <a:pt x="292532" y="47872"/>
                </a:lnTo>
                <a:lnTo>
                  <a:pt x="292980" y="48694"/>
                </a:lnTo>
                <a:lnTo>
                  <a:pt x="293161" y="50151"/>
                </a:lnTo>
                <a:lnTo>
                  <a:pt x="293204" y="67994"/>
                </a:lnTo>
                <a:lnTo>
                  <a:pt x="291301" y="68684"/>
                </a:lnTo>
                <a:lnTo>
                  <a:pt x="289399" y="69217"/>
                </a:lnTo>
                <a:lnTo>
                  <a:pt x="285818" y="69951"/>
                </a:lnTo>
                <a:lnTo>
                  <a:pt x="284027" y="70129"/>
                </a:lnTo>
                <a:lnTo>
                  <a:pt x="305248" y="70129"/>
                </a:lnTo>
                <a:lnTo>
                  <a:pt x="305752" y="69951"/>
                </a:lnTo>
                <a:lnTo>
                  <a:pt x="310214" y="67994"/>
                </a:lnTo>
                <a:lnTo>
                  <a:pt x="310326" y="49083"/>
                </a:lnTo>
                <a:lnTo>
                  <a:pt x="310662" y="48428"/>
                </a:lnTo>
                <a:lnTo>
                  <a:pt x="311221" y="47171"/>
                </a:lnTo>
                <a:lnTo>
                  <a:pt x="312005" y="46282"/>
                </a:lnTo>
                <a:lnTo>
                  <a:pt x="313124" y="45737"/>
                </a:lnTo>
                <a:lnTo>
                  <a:pt x="314131" y="45203"/>
                </a:lnTo>
                <a:lnTo>
                  <a:pt x="315922" y="44837"/>
                </a:lnTo>
                <a:lnTo>
                  <a:pt x="318607" y="44670"/>
                </a:lnTo>
                <a:lnTo>
                  <a:pt x="318607" y="42735"/>
                </a:lnTo>
                <a:close/>
              </a:path>
              <a:path w="513714" h="74295">
                <a:moveTo>
                  <a:pt x="299553" y="4124"/>
                </a:moveTo>
                <a:lnTo>
                  <a:pt x="287944" y="4124"/>
                </a:lnTo>
                <a:lnTo>
                  <a:pt x="292980" y="5903"/>
                </a:lnTo>
                <a:lnTo>
                  <a:pt x="302381" y="12996"/>
                </a:lnTo>
                <a:lnTo>
                  <a:pt x="305962" y="18177"/>
                </a:lnTo>
                <a:lnTo>
                  <a:pt x="308312" y="25003"/>
                </a:lnTo>
                <a:lnTo>
                  <a:pt x="310214" y="25003"/>
                </a:lnTo>
                <a:lnTo>
                  <a:pt x="310214" y="5169"/>
                </a:lnTo>
                <a:lnTo>
                  <a:pt x="302605" y="5169"/>
                </a:lnTo>
                <a:lnTo>
                  <a:pt x="300591" y="4513"/>
                </a:lnTo>
                <a:lnTo>
                  <a:pt x="299553" y="4124"/>
                </a:lnTo>
                <a:close/>
              </a:path>
              <a:path w="513714" h="74295">
                <a:moveTo>
                  <a:pt x="310214" y="55"/>
                </a:moveTo>
                <a:lnTo>
                  <a:pt x="308312" y="55"/>
                </a:lnTo>
                <a:lnTo>
                  <a:pt x="307529" y="2045"/>
                </a:lnTo>
                <a:lnTo>
                  <a:pt x="306857" y="3390"/>
                </a:lnTo>
                <a:lnTo>
                  <a:pt x="305938" y="4124"/>
                </a:lnTo>
                <a:lnTo>
                  <a:pt x="305179" y="4813"/>
                </a:lnTo>
                <a:lnTo>
                  <a:pt x="304171" y="5169"/>
                </a:lnTo>
                <a:lnTo>
                  <a:pt x="310214" y="5169"/>
                </a:lnTo>
                <a:lnTo>
                  <a:pt x="310214" y="55"/>
                </a:lnTo>
                <a:close/>
              </a:path>
              <a:path w="513714" h="74295">
                <a:moveTo>
                  <a:pt x="346217" y="69818"/>
                </a:moveTo>
                <a:lnTo>
                  <a:pt x="336177" y="69818"/>
                </a:lnTo>
                <a:lnTo>
                  <a:pt x="337520" y="70162"/>
                </a:lnTo>
                <a:lnTo>
                  <a:pt x="342220" y="72108"/>
                </a:lnTo>
                <a:lnTo>
                  <a:pt x="344682" y="72964"/>
                </a:lnTo>
                <a:lnTo>
                  <a:pt x="348711" y="73864"/>
                </a:lnTo>
                <a:lnTo>
                  <a:pt x="350837" y="74098"/>
                </a:lnTo>
                <a:lnTo>
                  <a:pt x="360238" y="74098"/>
                </a:lnTo>
                <a:lnTo>
                  <a:pt x="366169" y="71963"/>
                </a:lnTo>
                <a:lnTo>
                  <a:pt x="367810" y="70440"/>
                </a:lnTo>
                <a:lnTo>
                  <a:pt x="347704" y="70440"/>
                </a:lnTo>
                <a:lnTo>
                  <a:pt x="346217" y="69818"/>
                </a:lnTo>
                <a:close/>
              </a:path>
              <a:path w="513714" h="74295">
                <a:moveTo>
                  <a:pt x="329686" y="47327"/>
                </a:moveTo>
                <a:lnTo>
                  <a:pt x="327784" y="47327"/>
                </a:lnTo>
                <a:lnTo>
                  <a:pt x="327784" y="74042"/>
                </a:lnTo>
                <a:lnTo>
                  <a:pt x="329686" y="74042"/>
                </a:lnTo>
                <a:lnTo>
                  <a:pt x="330358" y="72619"/>
                </a:lnTo>
                <a:lnTo>
                  <a:pt x="331141" y="71552"/>
                </a:lnTo>
                <a:lnTo>
                  <a:pt x="333156" y="70162"/>
                </a:lnTo>
                <a:lnTo>
                  <a:pt x="334163" y="69818"/>
                </a:lnTo>
                <a:lnTo>
                  <a:pt x="346217" y="69818"/>
                </a:lnTo>
                <a:lnTo>
                  <a:pt x="343004" y="68472"/>
                </a:lnTo>
                <a:lnTo>
                  <a:pt x="338639" y="64526"/>
                </a:lnTo>
                <a:lnTo>
                  <a:pt x="334163" y="60568"/>
                </a:lnTo>
                <a:lnTo>
                  <a:pt x="331253" y="54842"/>
                </a:lnTo>
                <a:lnTo>
                  <a:pt x="329686" y="47327"/>
                </a:lnTo>
                <a:close/>
              </a:path>
              <a:path w="513714" h="74295">
                <a:moveTo>
                  <a:pt x="352180" y="55"/>
                </a:moveTo>
                <a:lnTo>
                  <a:pt x="343451" y="55"/>
                </a:lnTo>
                <a:lnTo>
                  <a:pt x="338192" y="2045"/>
                </a:lnTo>
                <a:lnTo>
                  <a:pt x="329910" y="9972"/>
                </a:lnTo>
                <a:lnTo>
                  <a:pt x="327784" y="14775"/>
                </a:lnTo>
                <a:lnTo>
                  <a:pt x="327784" y="23713"/>
                </a:lnTo>
                <a:lnTo>
                  <a:pt x="328567" y="26737"/>
                </a:lnTo>
                <a:lnTo>
                  <a:pt x="330134" y="29483"/>
                </a:lnTo>
                <a:lnTo>
                  <a:pt x="331589" y="32229"/>
                </a:lnTo>
                <a:lnTo>
                  <a:pt x="333827" y="34720"/>
                </a:lnTo>
                <a:lnTo>
                  <a:pt x="339422" y="39167"/>
                </a:lnTo>
                <a:lnTo>
                  <a:pt x="344123" y="41868"/>
                </a:lnTo>
                <a:lnTo>
                  <a:pt x="355260" y="47327"/>
                </a:lnTo>
                <a:lnTo>
                  <a:pt x="358447" y="49128"/>
                </a:lnTo>
                <a:lnTo>
                  <a:pt x="360238" y="50540"/>
                </a:lnTo>
                <a:lnTo>
                  <a:pt x="362140" y="51952"/>
                </a:lnTo>
                <a:lnTo>
                  <a:pt x="363483" y="53430"/>
                </a:lnTo>
                <a:lnTo>
                  <a:pt x="365273" y="56566"/>
                </a:lnTo>
                <a:lnTo>
                  <a:pt x="365721" y="58178"/>
                </a:lnTo>
                <a:lnTo>
                  <a:pt x="365721" y="62669"/>
                </a:lnTo>
                <a:lnTo>
                  <a:pt x="364490" y="65137"/>
                </a:lnTo>
                <a:lnTo>
                  <a:pt x="362140" y="67261"/>
                </a:lnTo>
                <a:lnTo>
                  <a:pt x="359902" y="69384"/>
                </a:lnTo>
                <a:lnTo>
                  <a:pt x="356768" y="70440"/>
                </a:lnTo>
                <a:lnTo>
                  <a:pt x="367810" y="70440"/>
                </a:lnTo>
                <a:lnTo>
                  <a:pt x="375346" y="63447"/>
                </a:lnTo>
                <a:lnTo>
                  <a:pt x="377696" y="58355"/>
                </a:lnTo>
                <a:lnTo>
                  <a:pt x="377696" y="47783"/>
                </a:lnTo>
                <a:lnTo>
                  <a:pt x="350613" y="25570"/>
                </a:lnTo>
                <a:lnTo>
                  <a:pt x="346809" y="23535"/>
                </a:lnTo>
                <a:lnTo>
                  <a:pt x="345130" y="22390"/>
                </a:lnTo>
                <a:lnTo>
                  <a:pt x="342892" y="20789"/>
                </a:lnTo>
                <a:lnTo>
                  <a:pt x="341325" y="19166"/>
                </a:lnTo>
                <a:lnTo>
                  <a:pt x="340318" y="17532"/>
                </a:lnTo>
                <a:lnTo>
                  <a:pt x="339534" y="16320"/>
                </a:lnTo>
                <a:lnTo>
                  <a:pt x="339199" y="14930"/>
                </a:lnTo>
                <a:lnTo>
                  <a:pt x="339199" y="10895"/>
                </a:lnTo>
                <a:lnTo>
                  <a:pt x="340206" y="8705"/>
                </a:lnTo>
                <a:lnTo>
                  <a:pt x="342332" y="6815"/>
                </a:lnTo>
                <a:lnTo>
                  <a:pt x="344347" y="4913"/>
                </a:lnTo>
                <a:lnTo>
                  <a:pt x="347144" y="3968"/>
                </a:lnTo>
                <a:lnTo>
                  <a:pt x="364155" y="3968"/>
                </a:lnTo>
                <a:lnTo>
                  <a:pt x="360150" y="2045"/>
                </a:lnTo>
                <a:lnTo>
                  <a:pt x="358224" y="1311"/>
                </a:lnTo>
                <a:lnTo>
                  <a:pt x="354419" y="333"/>
                </a:lnTo>
                <a:lnTo>
                  <a:pt x="352180" y="55"/>
                </a:lnTo>
                <a:close/>
              </a:path>
              <a:path w="513714" h="74295">
                <a:moveTo>
                  <a:pt x="364155" y="3968"/>
                </a:moveTo>
                <a:lnTo>
                  <a:pt x="355426" y="3968"/>
                </a:lnTo>
                <a:lnTo>
                  <a:pt x="359678" y="5769"/>
                </a:lnTo>
                <a:lnTo>
                  <a:pt x="363707" y="9372"/>
                </a:lnTo>
                <a:lnTo>
                  <a:pt x="367624" y="12974"/>
                </a:lnTo>
                <a:lnTo>
                  <a:pt x="370086" y="17732"/>
                </a:lnTo>
                <a:lnTo>
                  <a:pt x="371205" y="23635"/>
                </a:lnTo>
                <a:lnTo>
                  <a:pt x="373331" y="23635"/>
                </a:lnTo>
                <a:lnTo>
                  <a:pt x="372887" y="4913"/>
                </a:lnTo>
                <a:lnTo>
                  <a:pt x="366617" y="4913"/>
                </a:lnTo>
                <a:lnTo>
                  <a:pt x="364938" y="4346"/>
                </a:lnTo>
                <a:lnTo>
                  <a:pt x="364155" y="3968"/>
                </a:lnTo>
                <a:close/>
              </a:path>
              <a:path w="513714" h="74295">
                <a:moveTo>
                  <a:pt x="371206" y="55"/>
                </a:moveTo>
                <a:lnTo>
                  <a:pt x="370646" y="2179"/>
                </a:lnTo>
                <a:lnTo>
                  <a:pt x="370198" y="3513"/>
                </a:lnTo>
                <a:lnTo>
                  <a:pt x="369639" y="4080"/>
                </a:lnTo>
                <a:lnTo>
                  <a:pt x="369191" y="4635"/>
                </a:lnTo>
                <a:lnTo>
                  <a:pt x="368407" y="4913"/>
                </a:lnTo>
                <a:lnTo>
                  <a:pt x="372887" y="4913"/>
                </a:lnTo>
                <a:lnTo>
                  <a:pt x="372772" y="55"/>
                </a:lnTo>
                <a:lnTo>
                  <a:pt x="371206" y="55"/>
                </a:lnTo>
                <a:close/>
              </a:path>
              <a:path w="513714" h="74295">
                <a:moveTo>
                  <a:pt x="445625" y="1678"/>
                </a:moveTo>
                <a:lnTo>
                  <a:pt x="385977" y="1678"/>
                </a:lnTo>
                <a:lnTo>
                  <a:pt x="385977" y="3602"/>
                </a:lnTo>
                <a:lnTo>
                  <a:pt x="390677" y="3602"/>
                </a:lnTo>
                <a:lnTo>
                  <a:pt x="392468" y="4091"/>
                </a:lnTo>
                <a:lnTo>
                  <a:pt x="394722" y="5747"/>
                </a:lnTo>
                <a:lnTo>
                  <a:pt x="395378" y="6670"/>
                </a:lnTo>
                <a:lnTo>
                  <a:pt x="395937" y="8616"/>
                </a:lnTo>
                <a:lnTo>
                  <a:pt x="395826" y="66060"/>
                </a:lnTo>
                <a:lnTo>
                  <a:pt x="395378" y="66894"/>
                </a:lnTo>
                <a:lnTo>
                  <a:pt x="394930" y="68083"/>
                </a:lnTo>
                <a:lnTo>
                  <a:pt x="394259" y="68917"/>
                </a:lnTo>
                <a:lnTo>
                  <a:pt x="392020" y="70129"/>
                </a:lnTo>
                <a:lnTo>
                  <a:pt x="390342" y="70496"/>
                </a:lnTo>
                <a:lnTo>
                  <a:pt x="385977" y="70496"/>
                </a:lnTo>
                <a:lnTo>
                  <a:pt x="385977" y="72430"/>
                </a:lnTo>
                <a:lnTo>
                  <a:pt x="447528" y="72430"/>
                </a:lnTo>
                <a:lnTo>
                  <a:pt x="448093" y="68517"/>
                </a:lnTo>
                <a:lnTo>
                  <a:pt x="417872" y="68517"/>
                </a:lnTo>
                <a:lnTo>
                  <a:pt x="416417" y="68239"/>
                </a:lnTo>
                <a:lnTo>
                  <a:pt x="415522" y="67683"/>
                </a:lnTo>
                <a:lnTo>
                  <a:pt x="414514" y="67116"/>
                </a:lnTo>
                <a:lnTo>
                  <a:pt x="413955" y="66405"/>
                </a:lnTo>
                <a:lnTo>
                  <a:pt x="413284" y="64670"/>
                </a:lnTo>
                <a:lnTo>
                  <a:pt x="413060" y="62291"/>
                </a:lnTo>
                <a:lnTo>
                  <a:pt x="413060" y="38455"/>
                </a:lnTo>
                <a:lnTo>
                  <a:pt x="430182" y="38455"/>
                </a:lnTo>
                <a:lnTo>
                  <a:pt x="430182" y="34542"/>
                </a:lnTo>
                <a:lnTo>
                  <a:pt x="413060" y="34542"/>
                </a:lnTo>
                <a:lnTo>
                  <a:pt x="413060" y="5747"/>
                </a:lnTo>
                <a:lnTo>
                  <a:pt x="445625" y="5747"/>
                </a:lnTo>
                <a:lnTo>
                  <a:pt x="445625" y="1678"/>
                </a:lnTo>
                <a:close/>
              </a:path>
              <a:path w="513714" h="74295">
                <a:moveTo>
                  <a:pt x="450774" y="49940"/>
                </a:moveTo>
                <a:lnTo>
                  <a:pt x="448759" y="49940"/>
                </a:lnTo>
                <a:lnTo>
                  <a:pt x="447081" y="56199"/>
                </a:lnTo>
                <a:lnTo>
                  <a:pt x="444171" y="60857"/>
                </a:lnTo>
                <a:lnTo>
                  <a:pt x="436114" y="66983"/>
                </a:lnTo>
                <a:lnTo>
                  <a:pt x="430742" y="68517"/>
                </a:lnTo>
                <a:lnTo>
                  <a:pt x="448093" y="68517"/>
                </a:lnTo>
                <a:lnTo>
                  <a:pt x="450774" y="49940"/>
                </a:lnTo>
                <a:close/>
              </a:path>
              <a:path w="513714" h="74295">
                <a:moveTo>
                  <a:pt x="430182" y="38455"/>
                </a:moveTo>
                <a:lnTo>
                  <a:pt x="416529" y="38455"/>
                </a:lnTo>
                <a:lnTo>
                  <a:pt x="419103" y="38900"/>
                </a:lnTo>
                <a:lnTo>
                  <a:pt x="422684" y="40679"/>
                </a:lnTo>
                <a:lnTo>
                  <a:pt x="424251" y="42402"/>
                </a:lnTo>
                <a:lnTo>
                  <a:pt x="426937" y="47560"/>
                </a:lnTo>
                <a:lnTo>
                  <a:pt x="427832" y="50862"/>
                </a:lnTo>
                <a:lnTo>
                  <a:pt x="428280" y="54898"/>
                </a:lnTo>
                <a:lnTo>
                  <a:pt x="430182" y="54898"/>
                </a:lnTo>
                <a:lnTo>
                  <a:pt x="430182" y="38455"/>
                </a:lnTo>
                <a:close/>
              </a:path>
              <a:path w="513714" h="74295">
                <a:moveTo>
                  <a:pt x="430182" y="17854"/>
                </a:moveTo>
                <a:lnTo>
                  <a:pt x="428280" y="17854"/>
                </a:lnTo>
                <a:lnTo>
                  <a:pt x="427720" y="23346"/>
                </a:lnTo>
                <a:lnTo>
                  <a:pt x="426377" y="27504"/>
                </a:lnTo>
                <a:lnTo>
                  <a:pt x="422349" y="33141"/>
                </a:lnTo>
                <a:lnTo>
                  <a:pt x="419103" y="34542"/>
                </a:lnTo>
                <a:lnTo>
                  <a:pt x="430182" y="34542"/>
                </a:lnTo>
                <a:lnTo>
                  <a:pt x="430182" y="17854"/>
                </a:lnTo>
                <a:close/>
              </a:path>
              <a:path w="513714" h="74295">
                <a:moveTo>
                  <a:pt x="445625" y="5747"/>
                </a:moveTo>
                <a:lnTo>
                  <a:pt x="413060" y="5747"/>
                </a:lnTo>
                <a:lnTo>
                  <a:pt x="425817" y="5747"/>
                </a:lnTo>
                <a:lnTo>
                  <a:pt x="429510" y="6059"/>
                </a:lnTo>
                <a:lnTo>
                  <a:pt x="434882" y="7726"/>
                </a:lnTo>
                <a:lnTo>
                  <a:pt x="437456" y="9361"/>
                </a:lnTo>
                <a:lnTo>
                  <a:pt x="439246" y="11584"/>
                </a:lnTo>
                <a:lnTo>
                  <a:pt x="441149" y="13819"/>
                </a:lnTo>
                <a:lnTo>
                  <a:pt x="442604" y="17488"/>
                </a:lnTo>
                <a:lnTo>
                  <a:pt x="443611" y="22602"/>
                </a:lnTo>
                <a:lnTo>
                  <a:pt x="445625" y="22602"/>
                </a:lnTo>
                <a:lnTo>
                  <a:pt x="445625" y="5747"/>
                </a:lnTo>
                <a:close/>
              </a:path>
              <a:path w="513714" h="74295">
                <a:moveTo>
                  <a:pt x="481740" y="69818"/>
                </a:moveTo>
                <a:lnTo>
                  <a:pt x="471701" y="69818"/>
                </a:lnTo>
                <a:lnTo>
                  <a:pt x="473044" y="70162"/>
                </a:lnTo>
                <a:lnTo>
                  <a:pt x="477744" y="72108"/>
                </a:lnTo>
                <a:lnTo>
                  <a:pt x="480206" y="72964"/>
                </a:lnTo>
                <a:lnTo>
                  <a:pt x="484235" y="73864"/>
                </a:lnTo>
                <a:lnTo>
                  <a:pt x="486361" y="74098"/>
                </a:lnTo>
                <a:lnTo>
                  <a:pt x="495761" y="74098"/>
                </a:lnTo>
                <a:lnTo>
                  <a:pt x="501580" y="71963"/>
                </a:lnTo>
                <a:lnTo>
                  <a:pt x="503262" y="70440"/>
                </a:lnTo>
                <a:lnTo>
                  <a:pt x="483227" y="70440"/>
                </a:lnTo>
                <a:lnTo>
                  <a:pt x="481740" y="69818"/>
                </a:lnTo>
                <a:close/>
              </a:path>
              <a:path w="513714" h="74295">
                <a:moveTo>
                  <a:pt x="465210" y="47327"/>
                </a:moveTo>
                <a:lnTo>
                  <a:pt x="463307" y="47327"/>
                </a:lnTo>
                <a:lnTo>
                  <a:pt x="463307" y="74042"/>
                </a:lnTo>
                <a:lnTo>
                  <a:pt x="465210" y="74042"/>
                </a:lnTo>
                <a:lnTo>
                  <a:pt x="465881" y="72619"/>
                </a:lnTo>
                <a:lnTo>
                  <a:pt x="466665" y="71552"/>
                </a:lnTo>
                <a:lnTo>
                  <a:pt x="468679" y="70162"/>
                </a:lnTo>
                <a:lnTo>
                  <a:pt x="469686" y="69818"/>
                </a:lnTo>
                <a:lnTo>
                  <a:pt x="481740" y="69818"/>
                </a:lnTo>
                <a:lnTo>
                  <a:pt x="478527" y="68472"/>
                </a:lnTo>
                <a:lnTo>
                  <a:pt x="474162" y="64526"/>
                </a:lnTo>
                <a:lnTo>
                  <a:pt x="469686" y="60568"/>
                </a:lnTo>
                <a:lnTo>
                  <a:pt x="466777" y="54842"/>
                </a:lnTo>
                <a:lnTo>
                  <a:pt x="465210" y="47327"/>
                </a:lnTo>
                <a:close/>
              </a:path>
              <a:path w="513714" h="74295">
                <a:moveTo>
                  <a:pt x="487592" y="55"/>
                </a:moveTo>
                <a:lnTo>
                  <a:pt x="478975" y="55"/>
                </a:lnTo>
                <a:lnTo>
                  <a:pt x="473715" y="2045"/>
                </a:lnTo>
                <a:lnTo>
                  <a:pt x="465434" y="9972"/>
                </a:lnTo>
                <a:lnTo>
                  <a:pt x="463307" y="14775"/>
                </a:lnTo>
                <a:lnTo>
                  <a:pt x="463307" y="23713"/>
                </a:lnTo>
                <a:lnTo>
                  <a:pt x="464090" y="26737"/>
                </a:lnTo>
                <a:lnTo>
                  <a:pt x="465657" y="29483"/>
                </a:lnTo>
                <a:lnTo>
                  <a:pt x="467112" y="32229"/>
                </a:lnTo>
                <a:lnTo>
                  <a:pt x="469350" y="34720"/>
                </a:lnTo>
                <a:lnTo>
                  <a:pt x="474946" y="39167"/>
                </a:lnTo>
                <a:lnTo>
                  <a:pt x="479646" y="41868"/>
                </a:lnTo>
                <a:lnTo>
                  <a:pt x="490784" y="47327"/>
                </a:lnTo>
                <a:lnTo>
                  <a:pt x="493970" y="49128"/>
                </a:lnTo>
                <a:lnTo>
                  <a:pt x="501244" y="62669"/>
                </a:lnTo>
                <a:lnTo>
                  <a:pt x="500013" y="65137"/>
                </a:lnTo>
                <a:lnTo>
                  <a:pt x="497663" y="67261"/>
                </a:lnTo>
                <a:lnTo>
                  <a:pt x="495425" y="69384"/>
                </a:lnTo>
                <a:lnTo>
                  <a:pt x="492292" y="70440"/>
                </a:lnTo>
                <a:lnTo>
                  <a:pt x="503262" y="70440"/>
                </a:lnTo>
                <a:lnTo>
                  <a:pt x="506281" y="67705"/>
                </a:lnTo>
                <a:lnTo>
                  <a:pt x="510869" y="63447"/>
                </a:lnTo>
                <a:lnTo>
                  <a:pt x="513219" y="58356"/>
                </a:lnTo>
                <a:lnTo>
                  <a:pt x="513219" y="47783"/>
                </a:lnTo>
                <a:lnTo>
                  <a:pt x="486137" y="25570"/>
                </a:lnTo>
                <a:lnTo>
                  <a:pt x="482332" y="23535"/>
                </a:lnTo>
                <a:lnTo>
                  <a:pt x="474722" y="10895"/>
                </a:lnTo>
                <a:lnTo>
                  <a:pt x="475729" y="8705"/>
                </a:lnTo>
                <a:lnTo>
                  <a:pt x="477744" y="6815"/>
                </a:lnTo>
                <a:lnTo>
                  <a:pt x="479870" y="4913"/>
                </a:lnTo>
                <a:lnTo>
                  <a:pt x="482668" y="3968"/>
                </a:lnTo>
                <a:lnTo>
                  <a:pt x="499678" y="3968"/>
                </a:lnTo>
                <a:lnTo>
                  <a:pt x="498112" y="3212"/>
                </a:lnTo>
                <a:lnTo>
                  <a:pt x="495567" y="2045"/>
                </a:lnTo>
                <a:lnTo>
                  <a:pt x="493747" y="1311"/>
                </a:lnTo>
                <a:lnTo>
                  <a:pt x="489830" y="333"/>
                </a:lnTo>
                <a:lnTo>
                  <a:pt x="487592" y="55"/>
                </a:lnTo>
                <a:close/>
              </a:path>
              <a:path w="513714" h="74295">
                <a:moveTo>
                  <a:pt x="499678" y="3968"/>
                </a:moveTo>
                <a:lnTo>
                  <a:pt x="490949" y="3968"/>
                </a:lnTo>
                <a:lnTo>
                  <a:pt x="495202" y="5769"/>
                </a:lnTo>
                <a:lnTo>
                  <a:pt x="499118" y="9372"/>
                </a:lnTo>
                <a:lnTo>
                  <a:pt x="503147" y="12974"/>
                </a:lnTo>
                <a:lnTo>
                  <a:pt x="505609" y="17732"/>
                </a:lnTo>
                <a:lnTo>
                  <a:pt x="506617" y="23635"/>
                </a:lnTo>
                <a:lnTo>
                  <a:pt x="508855" y="23635"/>
                </a:lnTo>
                <a:lnTo>
                  <a:pt x="508322" y="4913"/>
                </a:lnTo>
                <a:lnTo>
                  <a:pt x="502140" y="4913"/>
                </a:lnTo>
                <a:lnTo>
                  <a:pt x="500462" y="4346"/>
                </a:lnTo>
                <a:lnTo>
                  <a:pt x="499678" y="3968"/>
                </a:lnTo>
                <a:close/>
              </a:path>
              <a:path w="513714" h="74295">
                <a:moveTo>
                  <a:pt x="506617" y="55"/>
                </a:moveTo>
                <a:lnTo>
                  <a:pt x="506169" y="2179"/>
                </a:lnTo>
                <a:lnTo>
                  <a:pt x="505721" y="3513"/>
                </a:lnTo>
                <a:lnTo>
                  <a:pt x="505162" y="4080"/>
                </a:lnTo>
                <a:lnTo>
                  <a:pt x="504714" y="4635"/>
                </a:lnTo>
                <a:lnTo>
                  <a:pt x="503931" y="4913"/>
                </a:lnTo>
                <a:lnTo>
                  <a:pt x="508322" y="4913"/>
                </a:lnTo>
                <a:lnTo>
                  <a:pt x="508183" y="55"/>
                </a:lnTo>
                <a:lnTo>
                  <a:pt x="506617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3690972" y="5636846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730" y="0"/>
                </a:lnTo>
              </a:path>
            </a:pathLst>
          </a:custGeom>
          <a:ln w="26682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3649006" y="5410571"/>
            <a:ext cx="1125220" cy="316865"/>
          </a:xfrm>
          <a:custGeom>
            <a:avLst/>
            <a:gdLst/>
            <a:ahLst/>
            <a:cxnLst/>
            <a:rect l="l" t="t" r="r" b="b"/>
            <a:pathLst>
              <a:path w="1125220" h="316864">
                <a:moveTo>
                  <a:pt x="1124696" y="0"/>
                </a:moveTo>
                <a:lnTo>
                  <a:pt x="0" y="0"/>
                </a:lnTo>
                <a:lnTo>
                  <a:pt x="0" y="316849"/>
                </a:lnTo>
                <a:lnTo>
                  <a:pt x="1124696" y="316849"/>
                </a:lnTo>
                <a:lnTo>
                  <a:pt x="1124696" y="308511"/>
                </a:lnTo>
                <a:lnTo>
                  <a:pt x="1107910" y="308511"/>
                </a:lnTo>
                <a:lnTo>
                  <a:pt x="16786" y="308511"/>
                </a:lnTo>
                <a:lnTo>
                  <a:pt x="8393" y="300173"/>
                </a:lnTo>
                <a:lnTo>
                  <a:pt x="16786" y="300173"/>
                </a:lnTo>
                <a:lnTo>
                  <a:pt x="16786" y="16676"/>
                </a:lnTo>
                <a:lnTo>
                  <a:pt x="8393" y="16676"/>
                </a:lnTo>
                <a:lnTo>
                  <a:pt x="16786" y="8338"/>
                </a:lnTo>
                <a:lnTo>
                  <a:pt x="1124696" y="8338"/>
                </a:lnTo>
                <a:lnTo>
                  <a:pt x="1124696" y="0"/>
                </a:lnTo>
                <a:close/>
              </a:path>
              <a:path w="1125220" h="316864">
                <a:moveTo>
                  <a:pt x="1107910" y="300173"/>
                </a:moveTo>
                <a:lnTo>
                  <a:pt x="1107910" y="308511"/>
                </a:lnTo>
                <a:lnTo>
                  <a:pt x="1116303" y="300173"/>
                </a:lnTo>
                <a:lnTo>
                  <a:pt x="1107910" y="300173"/>
                </a:lnTo>
                <a:close/>
              </a:path>
              <a:path w="1125220" h="316864">
                <a:moveTo>
                  <a:pt x="1107910" y="8338"/>
                </a:moveTo>
                <a:lnTo>
                  <a:pt x="1107910" y="300173"/>
                </a:lnTo>
                <a:lnTo>
                  <a:pt x="1116303" y="300173"/>
                </a:lnTo>
                <a:lnTo>
                  <a:pt x="1107910" y="308511"/>
                </a:lnTo>
                <a:lnTo>
                  <a:pt x="1124696" y="308511"/>
                </a:lnTo>
                <a:lnTo>
                  <a:pt x="1124696" y="16676"/>
                </a:lnTo>
                <a:lnTo>
                  <a:pt x="1116303" y="16676"/>
                </a:lnTo>
                <a:lnTo>
                  <a:pt x="1107910" y="8338"/>
                </a:lnTo>
                <a:close/>
              </a:path>
              <a:path w="1125220" h="316864">
                <a:moveTo>
                  <a:pt x="8393" y="300173"/>
                </a:moveTo>
                <a:lnTo>
                  <a:pt x="16786" y="308511"/>
                </a:lnTo>
                <a:lnTo>
                  <a:pt x="16786" y="300173"/>
                </a:lnTo>
                <a:lnTo>
                  <a:pt x="8393" y="300173"/>
                </a:lnTo>
                <a:close/>
              </a:path>
              <a:path w="1125220" h="316864">
                <a:moveTo>
                  <a:pt x="16786" y="300173"/>
                </a:moveTo>
                <a:lnTo>
                  <a:pt x="16786" y="308511"/>
                </a:lnTo>
                <a:lnTo>
                  <a:pt x="1107910" y="308511"/>
                </a:lnTo>
                <a:lnTo>
                  <a:pt x="1107910" y="300173"/>
                </a:lnTo>
                <a:lnTo>
                  <a:pt x="16786" y="300173"/>
                </a:lnTo>
                <a:close/>
              </a:path>
              <a:path w="1125220" h="316864">
                <a:moveTo>
                  <a:pt x="16786" y="300173"/>
                </a:moveTo>
                <a:lnTo>
                  <a:pt x="8393" y="300173"/>
                </a:lnTo>
                <a:lnTo>
                  <a:pt x="16786" y="300173"/>
                </a:lnTo>
                <a:close/>
              </a:path>
              <a:path w="1125220" h="316864">
                <a:moveTo>
                  <a:pt x="16786" y="8338"/>
                </a:moveTo>
                <a:lnTo>
                  <a:pt x="8393" y="16676"/>
                </a:lnTo>
                <a:lnTo>
                  <a:pt x="16786" y="16676"/>
                </a:lnTo>
                <a:lnTo>
                  <a:pt x="16786" y="8338"/>
                </a:lnTo>
                <a:close/>
              </a:path>
              <a:path w="1125220" h="316864">
                <a:moveTo>
                  <a:pt x="1107910" y="8338"/>
                </a:moveTo>
                <a:lnTo>
                  <a:pt x="16786" y="8338"/>
                </a:lnTo>
                <a:lnTo>
                  <a:pt x="16786" y="16676"/>
                </a:lnTo>
                <a:lnTo>
                  <a:pt x="1107910" y="16676"/>
                </a:lnTo>
                <a:lnTo>
                  <a:pt x="1107910" y="8338"/>
                </a:lnTo>
                <a:close/>
              </a:path>
              <a:path w="1125220" h="316864">
                <a:moveTo>
                  <a:pt x="1124696" y="8338"/>
                </a:moveTo>
                <a:lnTo>
                  <a:pt x="1107910" y="8338"/>
                </a:lnTo>
                <a:lnTo>
                  <a:pt x="1116303" y="16676"/>
                </a:lnTo>
                <a:lnTo>
                  <a:pt x="1124696" y="16676"/>
                </a:lnTo>
                <a:lnTo>
                  <a:pt x="1124696" y="83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6558405" y="329206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558405" y="31586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558405" y="30252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558405" y="28918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558405" y="275849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558405" y="26251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558405" y="24917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6558405" y="235833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558405" y="22249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558405" y="20915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558405" y="19581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558405" y="18247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558405" y="34254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870067" y="32920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870067" y="31586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870067" y="30252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870067" y="28918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870067" y="275849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870067" y="26251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870067" y="24917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870067" y="235833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870067" y="22249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870067" y="20915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870067" y="19581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870067" y="18247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870067" y="34254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9181730" y="32920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9181730" y="31586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9181730" y="30252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9181730" y="28918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9181730" y="275849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9181730" y="26251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9181730" y="24917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9181730" y="235833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9181730" y="22249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9181730" y="20915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181730" y="19581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181729" y="18247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181730" y="34254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10493392" y="32920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10493392" y="31586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10493392" y="30252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10493392" y="28918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10493392" y="275849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10493392" y="26251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0493392" y="24917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0493392" y="235833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0493392" y="222494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493392" y="20915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10493392" y="19581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0493392" y="18247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0493392" y="34254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696"/>
                </a:lnTo>
                <a:lnTo>
                  <a:pt x="16780" y="66696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0300418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0166175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10031933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9897690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9763448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629205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494963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9360720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9226477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9092234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8957991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823749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689506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8555264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8421021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8286778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8152536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8018293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884051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7749808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7615566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7481323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7347080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7212838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7078595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944352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810109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6675867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6566795" y="3483817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50" y="0"/>
                </a:moveTo>
                <a:lnTo>
                  <a:pt x="0" y="0"/>
                </a:lnTo>
                <a:lnTo>
                  <a:pt x="0" y="16674"/>
                </a:lnTo>
                <a:lnTo>
                  <a:pt x="41950" y="16674"/>
                </a:lnTo>
                <a:lnTo>
                  <a:pt x="4195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0434660" y="348381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0300418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0166175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0031933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897690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763448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629205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494963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9360720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9226477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9092234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8957991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8823749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8689506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8555264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8421021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8286778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8152536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8018293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884051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749808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615566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481323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347080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212838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078595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6944352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6810109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6675867" y="306070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6566795" y="306070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50" y="0"/>
                </a:moveTo>
                <a:lnTo>
                  <a:pt x="0" y="0"/>
                </a:lnTo>
                <a:lnTo>
                  <a:pt x="0" y="16674"/>
                </a:lnTo>
                <a:lnTo>
                  <a:pt x="41950" y="16674"/>
                </a:lnTo>
                <a:lnTo>
                  <a:pt x="4195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10434660" y="306070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10300418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10166175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10031933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9897690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763448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629205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494963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9360720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9226477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092234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8957991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8823749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8689506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8555264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8421021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8286778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8152536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8018293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7884051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7749808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7615566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7481323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7347080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7212838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7078595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944352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810109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675867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66795" y="263757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50" y="0"/>
                </a:moveTo>
                <a:lnTo>
                  <a:pt x="0" y="0"/>
                </a:lnTo>
                <a:lnTo>
                  <a:pt x="0" y="16674"/>
                </a:lnTo>
                <a:lnTo>
                  <a:pt x="41950" y="16674"/>
                </a:lnTo>
                <a:lnTo>
                  <a:pt x="4195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10434660" y="263757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10300418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0166175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0031933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9897690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9763448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9629205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9494962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9360720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9226477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9092234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8957991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8823749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8689506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8555264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8421021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8286778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8152536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8018293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7884051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7749808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7615566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7481323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7347080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7212838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7078595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6944352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6810109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6675867" y="22144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6566795" y="2214492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50" y="0"/>
                </a:moveTo>
                <a:lnTo>
                  <a:pt x="0" y="0"/>
                </a:lnTo>
                <a:lnTo>
                  <a:pt x="0" y="16674"/>
                </a:lnTo>
                <a:lnTo>
                  <a:pt x="41950" y="16674"/>
                </a:lnTo>
                <a:lnTo>
                  <a:pt x="4195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10434660" y="22144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10300418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10166175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031933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9897690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763448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629205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9494962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9360720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9226477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9092234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8957991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8823749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8689506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8555264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8421021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8286778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8152536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8018293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7884051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7749808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7615566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7481323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7347080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7212838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7078595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6944352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6810109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6675867" y="17914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6566795" y="1791413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50" y="0"/>
                </a:moveTo>
                <a:lnTo>
                  <a:pt x="0" y="0"/>
                </a:lnTo>
                <a:lnTo>
                  <a:pt x="0" y="16674"/>
                </a:lnTo>
                <a:lnTo>
                  <a:pt x="41950" y="16674"/>
                </a:lnTo>
                <a:lnTo>
                  <a:pt x="4195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0434660" y="17914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1" y="0"/>
                </a:moveTo>
                <a:lnTo>
                  <a:pt x="0" y="0"/>
                </a:lnTo>
                <a:lnTo>
                  <a:pt x="0" y="16674"/>
                </a:lnTo>
                <a:lnTo>
                  <a:pt x="67121" y="16674"/>
                </a:lnTo>
                <a:lnTo>
                  <a:pt x="671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6566795" y="3492155"/>
            <a:ext cx="3943985" cy="0"/>
          </a:xfrm>
          <a:custGeom>
            <a:avLst/>
            <a:gdLst/>
            <a:ahLst/>
            <a:cxnLst/>
            <a:rect l="l" t="t" r="r" b="b"/>
            <a:pathLst>
              <a:path w="3943984">
                <a:moveTo>
                  <a:pt x="0" y="0"/>
                </a:moveTo>
                <a:lnTo>
                  <a:pt x="3943377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6566795" y="1799751"/>
            <a:ext cx="3943985" cy="0"/>
          </a:xfrm>
          <a:custGeom>
            <a:avLst/>
            <a:gdLst/>
            <a:ahLst/>
            <a:cxnLst/>
            <a:rect l="l" t="t" r="r" b="b"/>
            <a:pathLst>
              <a:path w="3943984">
                <a:moveTo>
                  <a:pt x="0" y="0"/>
                </a:moveTo>
                <a:lnTo>
                  <a:pt x="3943377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6558405" y="3444716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870067" y="344471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9181730" y="344471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0493392" y="344471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1" y="47437"/>
                </a:lnTo>
                <a:lnTo>
                  <a:pt x="16781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6558405" y="17997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870067" y="17997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9181729" y="17997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10493392" y="17997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7"/>
                </a:moveTo>
                <a:lnTo>
                  <a:pt x="16780" y="47437"/>
                </a:lnTo>
                <a:lnTo>
                  <a:pt x="16780" y="0"/>
                </a:lnTo>
                <a:lnTo>
                  <a:pt x="0" y="0"/>
                </a:lnTo>
                <a:lnTo>
                  <a:pt x="0" y="474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6820737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083069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345402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607734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8132399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8394732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657065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919397" y="34642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9444062" y="346426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9706395" y="346426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9968727" y="346426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0231060" y="346426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6820737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083069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345402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607734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8132399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8394732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8657065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8919397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9444062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9706394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9968727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0231060" y="179976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80" y="27888"/>
                </a:lnTo>
                <a:lnTo>
                  <a:pt x="16780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6490746" y="3572157"/>
            <a:ext cx="143852" cy="8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823418" y="3572157"/>
            <a:ext cx="108960" cy="81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9088878" y="3572157"/>
            <a:ext cx="201252" cy="81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0446742" y="3572157"/>
            <a:ext cx="97438" cy="802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8320451" y="3724774"/>
            <a:ext cx="421522" cy="1042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6566795" y="1791391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763"/>
                </a:lnTo>
              </a:path>
            </a:pathLst>
          </a:custGeom>
          <a:ln w="16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10501782" y="1791392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763"/>
                </a:lnTo>
              </a:path>
            </a:pathLst>
          </a:custGeom>
          <a:ln w="16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6566795" y="348381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741" y="16674"/>
                </a:lnTo>
                <a:lnTo>
                  <a:pt x="47741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6566795" y="306070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1" y="16674"/>
                </a:lnTo>
                <a:lnTo>
                  <a:pt x="47741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6566795" y="263757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1" y="16674"/>
                </a:lnTo>
                <a:lnTo>
                  <a:pt x="47741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6566795" y="221449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1" y="16674"/>
                </a:lnTo>
                <a:lnTo>
                  <a:pt x="47741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6566795" y="179141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1" y="16674"/>
                </a:lnTo>
                <a:lnTo>
                  <a:pt x="47741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10454014" y="348381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742" y="16674"/>
                </a:lnTo>
                <a:lnTo>
                  <a:pt x="47742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0454014" y="306070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2" y="16674"/>
                </a:lnTo>
                <a:lnTo>
                  <a:pt x="47742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10454014" y="263757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2" y="16674"/>
                </a:lnTo>
                <a:lnTo>
                  <a:pt x="47742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10454014" y="221449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2" y="16674"/>
                </a:lnTo>
                <a:lnTo>
                  <a:pt x="47742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0454014" y="179141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742" y="16674"/>
                </a:lnTo>
                <a:lnTo>
                  <a:pt x="47742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6566795" y="33991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6566795" y="33145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6566795" y="322994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6566795" y="314533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6566795" y="29760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6566795" y="289146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6566795" y="28068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6566795" y="27222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6566795" y="255297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6566795" y="246838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6566795" y="23837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6566795" y="22990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6566795" y="212989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6566795" y="20453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6566795" y="19606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6566795" y="187600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0473703" y="339919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0473703" y="33145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10473703" y="322994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10473703" y="314533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10473703" y="29760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10473703" y="289146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10473703" y="28068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10473703" y="27222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0473703" y="25529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10473703" y="246838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10473703" y="238379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10473703" y="22990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0473703" y="212989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10473703" y="20453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10473703" y="19606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10473703" y="187600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64" y="16674"/>
                </a:lnTo>
                <a:lnTo>
                  <a:pt x="28064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6321343" y="3454604"/>
            <a:ext cx="185568" cy="81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6457070" y="3031503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4" h="81914">
                <a:moveTo>
                  <a:pt x="29996" y="0"/>
                </a:moveTo>
                <a:lnTo>
                  <a:pt x="1122" y="25466"/>
                </a:lnTo>
                <a:lnTo>
                  <a:pt x="0" y="48766"/>
                </a:lnTo>
                <a:lnTo>
                  <a:pt x="753" y="54257"/>
                </a:lnTo>
                <a:lnTo>
                  <a:pt x="28754" y="81847"/>
                </a:lnTo>
                <a:lnTo>
                  <a:pt x="31841" y="81058"/>
                </a:lnTo>
                <a:lnTo>
                  <a:pt x="37524" y="77935"/>
                </a:lnTo>
                <a:lnTo>
                  <a:pt x="37912" y="77612"/>
                </a:lnTo>
                <a:lnTo>
                  <a:pt x="23798" y="77612"/>
                </a:lnTo>
                <a:lnTo>
                  <a:pt x="22355" y="77145"/>
                </a:lnTo>
                <a:lnTo>
                  <a:pt x="20173" y="75300"/>
                </a:lnTo>
                <a:lnTo>
                  <a:pt x="19346" y="73455"/>
                </a:lnTo>
                <a:lnTo>
                  <a:pt x="18009" y="67063"/>
                </a:lnTo>
                <a:lnTo>
                  <a:pt x="17626" y="60171"/>
                </a:lnTo>
                <a:lnTo>
                  <a:pt x="17740" y="27045"/>
                </a:lnTo>
                <a:lnTo>
                  <a:pt x="23563" y="4001"/>
                </a:lnTo>
                <a:lnTo>
                  <a:pt x="37426" y="4001"/>
                </a:lnTo>
                <a:lnTo>
                  <a:pt x="34291" y="1556"/>
                </a:lnTo>
                <a:lnTo>
                  <a:pt x="29996" y="0"/>
                </a:lnTo>
                <a:close/>
              </a:path>
              <a:path w="51434" h="81914">
                <a:moveTo>
                  <a:pt x="37426" y="4001"/>
                </a:moveTo>
                <a:lnTo>
                  <a:pt x="27411" y="4001"/>
                </a:lnTo>
                <a:lnTo>
                  <a:pt x="28989" y="4613"/>
                </a:lnTo>
                <a:lnTo>
                  <a:pt x="31439" y="7748"/>
                </a:lnTo>
                <a:lnTo>
                  <a:pt x="32367" y="11382"/>
                </a:lnTo>
                <a:lnTo>
                  <a:pt x="32749" y="16707"/>
                </a:lnTo>
                <a:lnTo>
                  <a:pt x="32867" y="54257"/>
                </a:lnTo>
                <a:lnTo>
                  <a:pt x="32759" y="65729"/>
                </a:lnTo>
                <a:lnTo>
                  <a:pt x="27534" y="77612"/>
                </a:lnTo>
                <a:lnTo>
                  <a:pt x="37912" y="77612"/>
                </a:lnTo>
                <a:lnTo>
                  <a:pt x="40064" y="75822"/>
                </a:lnTo>
                <a:lnTo>
                  <a:pt x="44539" y="70487"/>
                </a:lnTo>
                <a:lnTo>
                  <a:pt x="46317" y="67063"/>
                </a:lnTo>
                <a:lnTo>
                  <a:pt x="47637" y="62895"/>
                </a:lnTo>
                <a:lnTo>
                  <a:pt x="49852" y="56091"/>
                </a:lnTo>
                <a:lnTo>
                  <a:pt x="50960" y="48766"/>
                </a:lnTo>
                <a:lnTo>
                  <a:pt x="50960" y="32347"/>
                </a:lnTo>
                <a:lnTo>
                  <a:pt x="49662" y="24444"/>
                </a:lnTo>
                <a:lnTo>
                  <a:pt x="45187" y="11960"/>
                </a:lnTo>
                <a:lnTo>
                  <a:pt x="42228" y="7748"/>
                </a:lnTo>
                <a:lnTo>
                  <a:pt x="37426" y="4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6364769" y="2608447"/>
            <a:ext cx="143138" cy="818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6460542" y="2185257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42700" y="78146"/>
                </a:moveTo>
                <a:lnTo>
                  <a:pt x="1051" y="78146"/>
                </a:lnTo>
                <a:lnTo>
                  <a:pt x="1051" y="80258"/>
                </a:lnTo>
                <a:lnTo>
                  <a:pt x="42700" y="80258"/>
                </a:lnTo>
                <a:lnTo>
                  <a:pt x="42700" y="78146"/>
                </a:lnTo>
                <a:close/>
              </a:path>
              <a:path w="43179" h="80644">
                <a:moveTo>
                  <a:pt x="31043" y="13450"/>
                </a:moveTo>
                <a:lnTo>
                  <a:pt x="9531" y="13450"/>
                </a:lnTo>
                <a:lnTo>
                  <a:pt x="10627" y="13784"/>
                </a:lnTo>
                <a:lnTo>
                  <a:pt x="12540" y="15118"/>
                </a:lnTo>
                <a:lnTo>
                  <a:pt x="13189" y="15896"/>
                </a:lnTo>
                <a:lnTo>
                  <a:pt x="13882" y="17674"/>
                </a:lnTo>
                <a:lnTo>
                  <a:pt x="14061" y="19897"/>
                </a:lnTo>
                <a:lnTo>
                  <a:pt x="14061" y="69253"/>
                </a:lnTo>
                <a:lnTo>
                  <a:pt x="13804" y="72365"/>
                </a:lnTo>
                <a:lnTo>
                  <a:pt x="6533" y="78146"/>
                </a:lnTo>
                <a:lnTo>
                  <a:pt x="37901" y="78146"/>
                </a:lnTo>
                <a:lnTo>
                  <a:pt x="35719" y="77701"/>
                </a:lnTo>
                <a:lnTo>
                  <a:pt x="34366" y="76812"/>
                </a:lnTo>
                <a:lnTo>
                  <a:pt x="33001" y="76034"/>
                </a:lnTo>
                <a:lnTo>
                  <a:pt x="32106" y="74922"/>
                </a:lnTo>
                <a:lnTo>
                  <a:pt x="31256" y="72254"/>
                </a:lnTo>
                <a:lnTo>
                  <a:pt x="31051" y="69253"/>
                </a:lnTo>
                <a:lnTo>
                  <a:pt x="31043" y="13450"/>
                </a:lnTo>
                <a:close/>
              </a:path>
              <a:path w="43179" h="80644">
                <a:moveTo>
                  <a:pt x="29108" y="0"/>
                </a:moveTo>
                <a:lnTo>
                  <a:pt x="0" y="13228"/>
                </a:lnTo>
                <a:lnTo>
                  <a:pt x="1051" y="15340"/>
                </a:lnTo>
                <a:lnTo>
                  <a:pt x="3893" y="14117"/>
                </a:lnTo>
                <a:lnTo>
                  <a:pt x="6309" y="13450"/>
                </a:lnTo>
                <a:lnTo>
                  <a:pt x="31043" y="13450"/>
                </a:lnTo>
                <a:lnTo>
                  <a:pt x="31043" y="0"/>
                </a:lnTo>
                <a:lnTo>
                  <a:pt x="29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6368250" y="1762178"/>
            <a:ext cx="139657" cy="818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6172200" y="2659470"/>
            <a:ext cx="106745" cy="2161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6172256" y="2387792"/>
            <a:ext cx="104832" cy="22699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6566325" y="1882788"/>
            <a:ext cx="3936365" cy="1167130"/>
          </a:xfrm>
          <a:custGeom>
            <a:avLst/>
            <a:gdLst/>
            <a:ahLst/>
            <a:cxnLst/>
            <a:rect l="l" t="t" r="r" b="b"/>
            <a:pathLst>
              <a:path w="3936365" h="1167130">
                <a:moveTo>
                  <a:pt x="0" y="699869"/>
                </a:moveTo>
                <a:lnTo>
                  <a:pt x="469" y="699980"/>
                </a:lnTo>
                <a:lnTo>
                  <a:pt x="33258" y="699091"/>
                </a:lnTo>
                <a:lnTo>
                  <a:pt x="66047" y="699202"/>
                </a:lnTo>
                <a:lnTo>
                  <a:pt x="98847" y="697868"/>
                </a:lnTo>
                <a:lnTo>
                  <a:pt x="131636" y="699424"/>
                </a:lnTo>
                <a:lnTo>
                  <a:pt x="164424" y="700869"/>
                </a:lnTo>
                <a:lnTo>
                  <a:pt x="197213" y="700758"/>
                </a:lnTo>
                <a:lnTo>
                  <a:pt x="230013" y="694311"/>
                </a:lnTo>
                <a:lnTo>
                  <a:pt x="262802" y="700425"/>
                </a:lnTo>
                <a:lnTo>
                  <a:pt x="295591" y="696312"/>
                </a:lnTo>
                <a:lnTo>
                  <a:pt x="328390" y="699424"/>
                </a:lnTo>
                <a:lnTo>
                  <a:pt x="361179" y="698313"/>
                </a:lnTo>
                <a:lnTo>
                  <a:pt x="393968" y="702648"/>
                </a:lnTo>
                <a:lnTo>
                  <a:pt x="426757" y="699536"/>
                </a:lnTo>
                <a:lnTo>
                  <a:pt x="459579" y="698313"/>
                </a:lnTo>
                <a:lnTo>
                  <a:pt x="492357" y="694422"/>
                </a:lnTo>
                <a:lnTo>
                  <a:pt x="525134" y="702426"/>
                </a:lnTo>
                <a:lnTo>
                  <a:pt x="557912" y="694200"/>
                </a:lnTo>
                <a:lnTo>
                  <a:pt x="590689" y="702092"/>
                </a:lnTo>
                <a:lnTo>
                  <a:pt x="623467" y="696423"/>
                </a:lnTo>
                <a:lnTo>
                  <a:pt x="656245" y="698535"/>
                </a:lnTo>
                <a:lnTo>
                  <a:pt x="689134" y="699758"/>
                </a:lnTo>
                <a:lnTo>
                  <a:pt x="721912" y="699869"/>
                </a:lnTo>
                <a:lnTo>
                  <a:pt x="754689" y="699647"/>
                </a:lnTo>
                <a:lnTo>
                  <a:pt x="787467" y="701314"/>
                </a:lnTo>
                <a:lnTo>
                  <a:pt x="820244" y="695423"/>
                </a:lnTo>
                <a:lnTo>
                  <a:pt x="853022" y="698980"/>
                </a:lnTo>
                <a:lnTo>
                  <a:pt x="885799" y="694089"/>
                </a:lnTo>
                <a:lnTo>
                  <a:pt x="918689" y="701203"/>
                </a:lnTo>
                <a:lnTo>
                  <a:pt x="951466" y="700091"/>
                </a:lnTo>
                <a:lnTo>
                  <a:pt x="984244" y="701314"/>
                </a:lnTo>
                <a:lnTo>
                  <a:pt x="1017021" y="697757"/>
                </a:lnTo>
                <a:lnTo>
                  <a:pt x="1049799" y="699869"/>
                </a:lnTo>
                <a:lnTo>
                  <a:pt x="1082576" y="696979"/>
                </a:lnTo>
                <a:lnTo>
                  <a:pt x="1115354" y="701314"/>
                </a:lnTo>
                <a:lnTo>
                  <a:pt x="1148131" y="693755"/>
                </a:lnTo>
                <a:lnTo>
                  <a:pt x="1180909" y="702871"/>
                </a:lnTo>
                <a:lnTo>
                  <a:pt x="1213798" y="697646"/>
                </a:lnTo>
                <a:lnTo>
                  <a:pt x="1246575" y="698202"/>
                </a:lnTo>
                <a:lnTo>
                  <a:pt x="1279353" y="697757"/>
                </a:lnTo>
                <a:lnTo>
                  <a:pt x="1312130" y="699980"/>
                </a:lnTo>
                <a:lnTo>
                  <a:pt x="1344908" y="1166523"/>
                </a:lnTo>
                <a:lnTo>
                  <a:pt x="1377685" y="397845"/>
                </a:lnTo>
                <a:lnTo>
                  <a:pt x="1410463" y="52134"/>
                </a:lnTo>
                <a:lnTo>
                  <a:pt x="1443352" y="0"/>
                </a:lnTo>
                <a:lnTo>
                  <a:pt x="1476130" y="315697"/>
                </a:lnTo>
                <a:lnTo>
                  <a:pt x="1508907" y="173077"/>
                </a:lnTo>
                <a:lnTo>
                  <a:pt x="1541685" y="53357"/>
                </a:lnTo>
                <a:lnTo>
                  <a:pt x="1574462" y="196199"/>
                </a:lnTo>
                <a:lnTo>
                  <a:pt x="1607240" y="346599"/>
                </a:lnTo>
                <a:lnTo>
                  <a:pt x="1640017" y="237995"/>
                </a:lnTo>
                <a:lnTo>
                  <a:pt x="1672795" y="131948"/>
                </a:lnTo>
                <a:lnTo>
                  <a:pt x="1705572" y="212095"/>
                </a:lnTo>
                <a:lnTo>
                  <a:pt x="1738462" y="289796"/>
                </a:lnTo>
                <a:lnTo>
                  <a:pt x="1771239" y="219765"/>
                </a:lnTo>
                <a:lnTo>
                  <a:pt x="1804017" y="167964"/>
                </a:lnTo>
                <a:lnTo>
                  <a:pt x="1836794" y="224878"/>
                </a:lnTo>
                <a:lnTo>
                  <a:pt x="1869572" y="174745"/>
                </a:lnTo>
                <a:lnTo>
                  <a:pt x="1902349" y="1110075"/>
                </a:lnTo>
                <a:lnTo>
                  <a:pt x="1935127" y="1058486"/>
                </a:lnTo>
                <a:lnTo>
                  <a:pt x="1968016" y="403847"/>
                </a:lnTo>
                <a:lnTo>
                  <a:pt x="2000794" y="562696"/>
                </a:lnTo>
                <a:lnTo>
                  <a:pt x="2033571" y="885364"/>
                </a:lnTo>
                <a:lnTo>
                  <a:pt x="2066349" y="798358"/>
                </a:lnTo>
                <a:lnTo>
                  <a:pt x="2099126" y="528014"/>
                </a:lnTo>
                <a:lnTo>
                  <a:pt x="2131904" y="649180"/>
                </a:lnTo>
                <a:lnTo>
                  <a:pt x="2164681" y="833262"/>
                </a:lnTo>
                <a:lnTo>
                  <a:pt x="2197459" y="737775"/>
                </a:lnTo>
                <a:lnTo>
                  <a:pt x="2230348" y="596601"/>
                </a:lnTo>
                <a:lnTo>
                  <a:pt x="2263125" y="678637"/>
                </a:lnTo>
                <a:lnTo>
                  <a:pt x="2295903" y="788020"/>
                </a:lnTo>
                <a:lnTo>
                  <a:pt x="2328680" y="712986"/>
                </a:lnTo>
                <a:lnTo>
                  <a:pt x="2361458" y="637063"/>
                </a:lnTo>
                <a:lnTo>
                  <a:pt x="2394235" y="690087"/>
                </a:lnTo>
                <a:lnTo>
                  <a:pt x="2427013" y="752115"/>
                </a:lnTo>
                <a:lnTo>
                  <a:pt x="2459790" y="704871"/>
                </a:lnTo>
                <a:lnTo>
                  <a:pt x="2492568" y="664520"/>
                </a:lnTo>
                <a:lnTo>
                  <a:pt x="2525457" y="700981"/>
                </a:lnTo>
                <a:lnTo>
                  <a:pt x="2558235" y="730772"/>
                </a:lnTo>
                <a:lnTo>
                  <a:pt x="2591012" y="692421"/>
                </a:lnTo>
                <a:lnTo>
                  <a:pt x="2623790" y="676303"/>
                </a:lnTo>
                <a:lnTo>
                  <a:pt x="2656567" y="706761"/>
                </a:lnTo>
                <a:lnTo>
                  <a:pt x="2689345" y="717433"/>
                </a:lnTo>
                <a:lnTo>
                  <a:pt x="2722122" y="693644"/>
                </a:lnTo>
                <a:lnTo>
                  <a:pt x="2755012" y="688086"/>
                </a:lnTo>
                <a:lnTo>
                  <a:pt x="2787789" y="706650"/>
                </a:lnTo>
                <a:lnTo>
                  <a:pt x="2820567" y="710763"/>
                </a:lnTo>
                <a:lnTo>
                  <a:pt x="2853344" y="689642"/>
                </a:lnTo>
                <a:lnTo>
                  <a:pt x="2886122" y="691310"/>
                </a:lnTo>
                <a:lnTo>
                  <a:pt x="2918899" y="701981"/>
                </a:lnTo>
                <a:lnTo>
                  <a:pt x="2951677" y="703982"/>
                </a:lnTo>
                <a:lnTo>
                  <a:pt x="2984454" y="691421"/>
                </a:lnTo>
                <a:lnTo>
                  <a:pt x="3017232" y="697313"/>
                </a:lnTo>
                <a:lnTo>
                  <a:pt x="3050121" y="705650"/>
                </a:lnTo>
                <a:lnTo>
                  <a:pt x="3082899" y="704205"/>
                </a:lnTo>
                <a:lnTo>
                  <a:pt x="3115676" y="689531"/>
                </a:lnTo>
                <a:lnTo>
                  <a:pt x="3148454" y="695979"/>
                </a:lnTo>
                <a:lnTo>
                  <a:pt x="3181231" y="704760"/>
                </a:lnTo>
                <a:lnTo>
                  <a:pt x="3214009" y="701092"/>
                </a:lnTo>
                <a:lnTo>
                  <a:pt x="3246786" y="687086"/>
                </a:lnTo>
                <a:lnTo>
                  <a:pt x="3279676" y="697757"/>
                </a:lnTo>
                <a:lnTo>
                  <a:pt x="3312453" y="706317"/>
                </a:lnTo>
                <a:lnTo>
                  <a:pt x="3345231" y="697646"/>
                </a:lnTo>
                <a:lnTo>
                  <a:pt x="3378008" y="694867"/>
                </a:lnTo>
                <a:lnTo>
                  <a:pt x="3410786" y="701759"/>
                </a:lnTo>
                <a:lnTo>
                  <a:pt x="3443563" y="702315"/>
                </a:lnTo>
                <a:lnTo>
                  <a:pt x="3476341" y="701426"/>
                </a:lnTo>
                <a:lnTo>
                  <a:pt x="3509118" y="688531"/>
                </a:lnTo>
                <a:lnTo>
                  <a:pt x="3542008" y="700759"/>
                </a:lnTo>
                <a:lnTo>
                  <a:pt x="3574785" y="701648"/>
                </a:lnTo>
                <a:lnTo>
                  <a:pt x="3607562" y="700314"/>
                </a:lnTo>
                <a:lnTo>
                  <a:pt x="3640340" y="694756"/>
                </a:lnTo>
                <a:lnTo>
                  <a:pt x="3673118" y="701648"/>
                </a:lnTo>
                <a:lnTo>
                  <a:pt x="3705895" y="705094"/>
                </a:lnTo>
                <a:lnTo>
                  <a:pt x="3738672" y="698313"/>
                </a:lnTo>
                <a:lnTo>
                  <a:pt x="3771450" y="688197"/>
                </a:lnTo>
                <a:lnTo>
                  <a:pt x="3804227" y="701648"/>
                </a:lnTo>
                <a:lnTo>
                  <a:pt x="3837117" y="701981"/>
                </a:lnTo>
                <a:lnTo>
                  <a:pt x="3869894" y="695423"/>
                </a:lnTo>
                <a:lnTo>
                  <a:pt x="3902672" y="693644"/>
                </a:lnTo>
                <a:lnTo>
                  <a:pt x="3935449" y="702537"/>
                </a:lnTo>
                <a:lnTo>
                  <a:pt x="3935897" y="702648"/>
                </a:lnTo>
              </a:path>
            </a:pathLst>
          </a:custGeom>
          <a:ln w="26692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6566325" y="2459269"/>
            <a:ext cx="3936365" cy="896619"/>
          </a:xfrm>
          <a:custGeom>
            <a:avLst/>
            <a:gdLst/>
            <a:ahLst/>
            <a:cxnLst/>
            <a:rect l="l" t="t" r="r" b="b"/>
            <a:pathLst>
              <a:path w="3936365" h="896620">
                <a:moveTo>
                  <a:pt x="0" y="123388"/>
                </a:moveTo>
                <a:lnTo>
                  <a:pt x="469" y="123499"/>
                </a:lnTo>
                <a:lnTo>
                  <a:pt x="33258" y="122610"/>
                </a:lnTo>
                <a:lnTo>
                  <a:pt x="66047" y="122721"/>
                </a:lnTo>
                <a:lnTo>
                  <a:pt x="98847" y="121387"/>
                </a:lnTo>
                <a:lnTo>
                  <a:pt x="131636" y="122943"/>
                </a:lnTo>
                <a:lnTo>
                  <a:pt x="164424" y="124388"/>
                </a:lnTo>
                <a:lnTo>
                  <a:pt x="197213" y="124277"/>
                </a:lnTo>
                <a:lnTo>
                  <a:pt x="230013" y="117830"/>
                </a:lnTo>
                <a:lnTo>
                  <a:pt x="262802" y="123944"/>
                </a:lnTo>
                <a:lnTo>
                  <a:pt x="295591" y="119831"/>
                </a:lnTo>
                <a:lnTo>
                  <a:pt x="328390" y="122943"/>
                </a:lnTo>
                <a:lnTo>
                  <a:pt x="361179" y="121832"/>
                </a:lnTo>
                <a:lnTo>
                  <a:pt x="393968" y="126167"/>
                </a:lnTo>
                <a:lnTo>
                  <a:pt x="426757" y="123054"/>
                </a:lnTo>
                <a:lnTo>
                  <a:pt x="459579" y="121832"/>
                </a:lnTo>
                <a:lnTo>
                  <a:pt x="492357" y="117941"/>
                </a:lnTo>
                <a:lnTo>
                  <a:pt x="525134" y="125945"/>
                </a:lnTo>
                <a:lnTo>
                  <a:pt x="557912" y="117719"/>
                </a:lnTo>
                <a:lnTo>
                  <a:pt x="590689" y="125611"/>
                </a:lnTo>
                <a:lnTo>
                  <a:pt x="623467" y="119942"/>
                </a:lnTo>
                <a:lnTo>
                  <a:pt x="656245" y="122054"/>
                </a:lnTo>
                <a:lnTo>
                  <a:pt x="689134" y="123277"/>
                </a:lnTo>
                <a:lnTo>
                  <a:pt x="721912" y="123388"/>
                </a:lnTo>
                <a:lnTo>
                  <a:pt x="754689" y="123166"/>
                </a:lnTo>
                <a:lnTo>
                  <a:pt x="787467" y="124833"/>
                </a:lnTo>
                <a:lnTo>
                  <a:pt x="820244" y="118942"/>
                </a:lnTo>
                <a:lnTo>
                  <a:pt x="853022" y="122499"/>
                </a:lnTo>
                <a:lnTo>
                  <a:pt x="885799" y="117608"/>
                </a:lnTo>
                <a:lnTo>
                  <a:pt x="918689" y="124722"/>
                </a:lnTo>
                <a:lnTo>
                  <a:pt x="951466" y="123610"/>
                </a:lnTo>
                <a:lnTo>
                  <a:pt x="984244" y="124833"/>
                </a:lnTo>
                <a:lnTo>
                  <a:pt x="1017021" y="121276"/>
                </a:lnTo>
                <a:lnTo>
                  <a:pt x="1049799" y="123388"/>
                </a:lnTo>
                <a:lnTo>
                  <a:pt x="1082576" y="120498"/>
                </a:lnTo>
                <a:lnTo>
                  <a:pt x="1115354" y="124833"/>
                </a:lnTo>
                <a:lnTo>
                  <a:pt x="1148131" y="117274"/>
                </a:lnTo>
                <a:lnTo>
                  <a:pt x="1180909" y="126389"/>
                </a:lnTo>
                <a:lnTo>
                  <a:pt x="1213798" y="121165"/>
                </a:lnTo>
                <a:lnTo>
                  <a:pt x="1246575" y="121721"/>
                </a:lnTo>
                <a:lnTo>
                  <a:pt x="1279353" y="121276"/>
                </a:lnTo>
                <a:lnTo>
                  <a:pt x="1312130" y="123499"/>
                </a:lnTo>
                <a:lnTo>
                  <a:pt x="1344908" y="765621"/>
                </a:lnTo>
                <a:lnTo>
                  <a:pt x="1377685" y="608417"/>
                </a:lnTo>
                <a:lnTo>
                  <a:pt x="1410463" y="621789"/>
                </a:lnTo>
                <a:lnTo>
                  <a:pt x="1443352" y="771056"/>
                </a:lnTo>
                <a:lnTo>
                  <a:pt x="1476130" y="896402"/>
                </a:lnTo>
                <a:lnTo>
                  <a:pt x="1508907" y="573635"/>
                </a:lnTo>
                <a:lnTo>
                  <a:pt x="1541685" y="417253"/>
                </a:lnTo>
                <a:lnTo>
                  <a:pt x="1574462" y="593677"/>
                </a:lnTo>
                <a:lnTo>
                  <a:pt x="1607240" y="733584"/>
                </a:lnTo>
                <a:lnTo>
                  <a:pt x="1640017" y="581227"/>
                </a:lnTo>
                <a:lnTo>
                  <a:pt x="1672795" y="512263"/>
                </a:lnTo>
                <a:lnTo>
                  <a:pt x="1705572" y="628026"/>
                </a:lnTo>
                <a:lnTo>
                  <a:pt x="1738462" y="688775"/>
                </a:lnTo>
                <a:lnTo>
                  <a:pt x="1771239" y="593243"/>
                </a:lnTo>
                <a:lnTo>
                  <a:pt x="1804017" y="550013"/>
                </a:lnTo>
                <a:lnTo>
                  <a:pt x="1836794" y="628726"/>
                </a:lnTo>
                <a:lnTo>
                  <a:pt x="1869572" y="325846"/>
                </a:lnTo>
                <a:lnTo>
                  <a:pt x="1902349" y="807384"/>
                </a:lnTo>
                <a:lnTo>
                  <a:pt x="1935127" y="795823"/>
                </a:lnTo>
                <a:lnTo>
                  <a:pt x="1968016" y="149956"/>
                </a:lnTo>
                <a:lnTo>
                  <a:pt x="2000794" y="0"/>
                </a:lnTo>
                <a:lnTo>
                  <a:pt x="2033571" y="501869"/>
                </a:lnTo>
                <a:lnTo>
                  <a:pt x="2066349" y="212317"/>
                </a:lnTo>
                <a:lnTo>
                  <a:pt x="2099126" y="137950"/>
                </a:lnTo>
                <a:lnTo>
                  <a:pt x="2131904" y="70364"/>
                </a:lnTo>
                <a:lnTo>
                  <a:pt x="2164681" y="380126"/>
                </a:lnTo>
                <a:lnTo>
                  <a:pt x="2197459" y="166630"/>
                </a:lnTo>
                <a:lnTo>
                  <a:pt x="2230348" y="155736"/>
                </a:lnTo>
                <a:lnTo>
                  <a:pt x="2263125" y="114606"/>
                </a:lnTo>
                <a:lnTo>
                  <a:pt x="2295903" y="293731"/>
                </a:lnTo>
                <a:lnTo>
                  <a:pt x="2328680" y="153290"/>
                </a:lnTo>
                <a:lnTo>
                  <a:pt x="2361458" y="144620"/>
                </a:lnTo>
                <a:lnTo>
                  <a:pt x="2394235" y="134504"/>
                </a:lnTo>
                <a:lnTo>
                  <a:pt x="2427013" y="250890"/>
                </a:lnTo>
                <a:lnTo>
                  <a:pt x="2459790" y="151512"/>
                </a:lnTo>
                <a:lnTo>
                  <a:pt x="2492568" y="126167"/>
                </a:lnTo>
                <a:lnTo>
                  <a:pt x="2525457" y="132392"/>
                </a:lnTo>
                <a:lnTo>
                  <a:pt x="2558235" y="200423"/>
                </a:lnTo>
                <a:lnTo>
                  <a:pt x="2591012" y="130947"/>
                </a:lnTo>
                <a:lnTo>
                  <a:pt x="2623790" y="117052"/>
                </a:lnTo>
                <a:lnTo>
                  <a:pt x="2656567" y="134504"/>
                </a:lnTo>
                <a:lnTo>
                  <a:pt x="2689345" y="163739"/>
                </a:lnTo>
                <a:lnTo>
                  <a:pt x="2722122" y="118052"/>
                </a:lnTo>
                <a:lnTo>
                  <a:pt x="2755012" y="116718"/>
                </a:lnTo>
                <a:lnTo>
                  <a:pt x="2787789" y="139062"/>
                </a:lnTo>
                <a:lnTo>
                  <a:pt x="2820567" y="147621"/>
                </a:lnTo>
                <a:lnTo>
                  <a:pt x="2853344" y="114829"/>
                </a:lnTo>
                <a:lnTo>
                  <a:pt x="2886122" y="121054"/>
                </a:lnTo>
                <a:lnTo>
                  <a:pt x="2918899" y="133059"/>
                </a:lnTo>
                <a:lnTo>
                  <a:pt x="2951677" y="139284"/>
                </a:lnTo>
                <a:lnTo>
                  <a:pt x="2984454" y="118275"/>
                </a:lnTo>
                <a:lnTo>
                  <a:pt x="3017232" y="121943"/>
                </a:lnTo>
                <a:lnTo>
                  <a:pt x="3050121" y="132614"/>
                </a:lnTo>
                <a:lnTo>
                  <a:pt x="3082899" y="133726"/>
                </a:lnTo>
                <a:lnTo>
                  <a:pt x="3115676" y="117941"/>
                </a:lnTo>
                <a:lnTo>
                  <a:pt x="3148454" y="122165"/>
                </a:lnTo>
                <a:lnTo>
                  <a:pt x="3181231" y="132614"/>
                </a:lnTo>
                <a:lnTo>
                  <a:pt x="3214009" y="134393"/>
                </a:lnTo>
                <a:lnTo>
                  <a:pt x="3246786" y="127168"/>
                </a:lnTo>
                <a:lnTo>
                  <a:pt x="3279676" y="129391"/>
                </a:lnTo>
                <a:lnTo>
                  <a:pt x="3312453" y="134059"/>
                </a:lnTo>
                <a:lnTo>
                  <a:pt x="3345231" y="138395"/>
                </a:lnTo>
                <a:lnTo>
                  <a:pt x="3378008" y="130836"/>
                </a:lnTo>
                <a:lnTo>
                  <a:pt x="3410786" y="137172"/>
                </a:lnTo>
                <a:lnTo>
                  <a:pt x="3443563" y="143286"/>
                </a:lnTo>
                <a:lnTo>
                  <a:pt x="3476341" y="140285"/>
                </a:lnTo>
                <a:lnTo>
                  <a:pt x="3509118" y="133837"/>
                </a:lnTo>
                <a:lnTo>
                  <a:pt x="3542008" y="139395"/>
                </a:lnTo>
                <a:lnTo>
                  <a:pt x="3574785" y="142952"/>
                </a:lnTo>
                <a:lnTo>
                  <a:pt x="3607562" y="137061"/>
                </a:lnTo>
                <a:lnTo>
                  <a:pt x="3640340" y="128724"/>
                </a:lnTo>
                <a:lnTo>
                  <a:pt x="3673118" y="133615"/>
                </a:lnTo>
                <a:lnTo>
                  <a:pt x="3705895" y="132170"/>
                </a:lnTo>
                <a:lnTo>
                  <a:pt x="3738672" y="127612"/>
                </a:lnTo>
                <a:lnTo>
                  <a:pt x="3771450" y="125055"/>
                </a:lnTo>
                <a:lnTo>
                  <a:pt x="3804227" y="130058"/>
                </a:lnTo>
                <a:lnTo>
                  <a:pt x="3837117" y="129613"/>
                </a:lnTo>
                <a:lnTo>
                  <a:pt x="3869894" y="128835"/>
                </a:lnTo>
                <a:lnTo>
                  <a:pt x="3902672" y="126834"/>
                </a:lnTo>
                <a:lnTo>
                  <a:pt x="3935449" y="128613"/>
                </a:lnTo>
                <a:lnTo>
                  <a:pt x="3935897" y="128613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301988" y="3108649"/>
            <a:ext cx="1108075" cy="300355"/>
          </a:xfrm>
          <a:custGeom>
            <a:avLst/>
            <a:gdLst/>
            <a:ahLst/>
            <a:cxnLst/>
            <a:rect l="l" t="t" r="r" b="b"/>
            <a:pathLst>
              <a:path w="1108075" h="300354">
                <a:moveTo>
                  <a:pt x="0" y="300134"/>
                </a:moveTo>
                <a:lnTo>
                  <a:pt x="1107501" y="300134"/>
                </a:lnTo>
                <a:lnTo>
                  <a:pt x="1107501" y="0"/>
                </a:lnTo>
                <a:lnTo>
                  <a:pt x="0" y="0"/>
                </a:lnTo>
                <a:lnTo>
                  <a:pt x="0" y="3001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697221" y="3157293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4" h="74294">
                <a:moveTo>
                  <a:pt x="53097" y="38083"/>
                </a:moveTo>
                <a:lnTo>
                  <a:pt x="37923" y="38083"/>
                </a:lnTo>
                <a:lnTo>
                  <a:pt x="51348" y="73877"/>
                </a:lnTo>
                <a:lnTo>
                  <a:pt x="54368" y="73877"/>
                </a:lnTo>
                <a:lnTo>
                  <a:pt x="62020" y="52323"/>
                </a:lnTo>
                <a:lnTo>
                  <a:pt x="58284" y="52323"/>
                </a:lnTo>
                <a:lnTo>
                  <a:pt x="53097" y="38083"/>
                </a:lnTo>
                <a:close/>
              </a:path>
              <a:path w="667384" h="74294">
                <a:moveTo>
                  <a:pt x="24722" y="23632"/>
                </a:moveTo>
                <a:lnTo>
                  <a:pt x="0" y="23632"/>
                </a:lnTo>
                <a:lnTo>
                  <a:pt x="0" y="25567"/>
                </a:lnTo>
                <a:lnTo>
                  <a:pt x="1789" y="26044"/>
                </a:lnTo>
                <a:lnTo>
                  <a:pt x="3132" y="26845"/>
                </a:lnTo>
                <a:lnTo>
                  <a:pt x="3915" y="27968"/>
                </a:lnTo>
                <a:lnTo>
                  <a:pt x="5369" y="29602"/>
                </a:lnTo>
                <a:lnTo>
                  <a:pt x="7047" y="33114"/>
                </a:lnTo>
                <a:lnTo>
                  <a:pt x="8949" y="38506"/>
                </a:lnTo>
                <a:lnTo>
                  <a:pt x="22038" y="73877"/>
                </a:lnTo>
                <a:lnTo>
                  <a:pt x="24723" y="73877"/>
                </a:lnTo>
                <a:lnTo>
                  <a:pt x="32672" y="52323"/>
                </a:lnTo>
                <a:lnTo>
                  <a:pt x="29197" y="52323"/>
                </a:lnTo>
                <a:lnTo>
                  <a:pt x="20919" y="30324"/>
                </a:lnTo>
                <a:lnTo>
                  <a:pt x="20360" y="28557"/>
                </a:lnTo>
                <a:lnTo>
                  <a:pt x="20407" y="27256"/>
                </a:lnTo>
                <a:lnTo>
                  <a:pt x="20695" y="26778"/>
                </a:lnTo>
                <a:lnTo>
                  <a:pt x="21254" y="26289"/>
                </a:lnTo>
                <a:lnTo>
                  <a:pt x="21926" y="25811"/>
                </a:lnTo>
                <a:lnTo>
                  <a:pt x="23044" y="25567"/>
                </a:lnTo>
                <a:lnTo>
                  <a:pt x="24722" y="25567"/>
                </a:lnTo>
                <a:lnTo>
                  <a:pt x="24722" y="23632"/>
                </a:lnTo>
                <a:close/>
              </a:path>
              <a:path w="667384" h="74294">
                <a:moveTo>
                  <a:pt x="54368" y="23632"/>
                </a:moveTo>
                <a:lnTo>
                  <a:pt x="29198" y="23632"/>
                </a:lnTo>
                <a:lnTo>
                  <a:pt x="29198" y="25567"/>
                </a:lnTo>
                <a:lnTo>
                  <a:pt x="30876" y="25844"/>
                </a:lnTo>
                <a:lnTo>
                  <a:pt x="32106" y="26334"/>
                </a:lnTo>
                <a:lnTo>
                  <a:pt x="33672" y="27768"/>
                </a:lnTo>
                <a:lnTo>
                  <a:pt x="34567" y="29424"/>
                </a:lnTo>
                <a:lnTo>
                  <a:pt x="35574" y="32036"/>
                </a:lnTo>
                <a:lnTo>
                  <a:pt x="36133" y="33281"/>
                </a:lnTo>
                <a:lnTo>
                  <a:pt x="29197" y="52323"/>
                </a:lnTo>
                <a:lnTo>
                  <a:pt x="32672" y="52323"/>
                </a:lnTo>
                <a:lnTo>
                  <a:pt x="37923" y="38083"/>
                </a:lnTo>
                <a:lnTo>
                  <a:pt x="53097" y="38083"/>
                </a:lnTo>
                <a:lnTo>
                  <a:pt x="51283" y="33114"/>
                </a:lnTo>
                <a:lnTo>
                  <a:pt x="50318" y="30591"/>
                </a:lnTo>
                <a:lnTo>
                  <a:pt x="50008" y="29424"/>
                </a:lnTo>
                <a:lnTo>
                  <a:pt x="49955" y="27256"/>
                </a:lnTo>
                <a:lnTo>
                  <a:pt x="50105" y="26845"/>
                </a:lnTo>
                <a:lnTo>
                  <a:pt x="50757" y="26289"/>
                </a:lnTo>
                <a:lnTo>
                  <a:pt x="51124" y="25933"/>
                </a:lnTo>
                <a:lnTo>
                  <a:pt x="52466" y="25667"/>
                </a:lnTo>
                <a:lnTo>
                  <a:pt x="54367" y="25567"/>
                </a:lnTo>
                <a:lnTo>
                  <a:pt x="54368" y="23632"/>
                </a:lnTo>
                <a:close/>
              </a:path>
              <a:path w="667384" h="74294">
                <a:moveTo>
                  <a:pt x="75623" y="23632"/>
                </a:moveTo>
                <a:lnTo>
                  <a:pt x="61080" y="23632"/>
                </a:lnTo>
                <a:lnTo>
                  <a:pt x="61080" y="25567"/>
                </a:lnTo>
                <a:lnTo>
                  <a:pt x="62982" y="25700"/>
                </a:lnTo>
                <a:lnTo>
                  <a:pt x="64325" y="26089"/>
                </a:lnTo>
                <a:lnTo>
                  <a:pt x="65583" y="27256"/>
                </a:lnTo>
                <a:lnTo>
                  <a:pt x="65697" y="27423"/>
                </a:lnTo>
                <a:lnTo>
                  <a:pt x="65882" y="27968"/>
                </a:lnTo>
                <a:lnTo>
                  <a:pt x="65947" y="30802"/>
                </a:lnTo>
                <a:lnTo>
                  <a:pt x="65555" y="32292"/>
                </a:lnTo>
                <a:lnTo>
                  <a:pt x="58284" y="52323"/>
                </a:lnTo>
                <a:lnTo>
                  <a:pt x="62020" y="52323"/>
                </a:lnTo>
                <a:lnTo>
                  <a:pt x="68128" y="35115"/>
                </a:lnTo>
                <a:lnTo>
                  <a:pt x="69582" y="30802"/>
                </a:lnTo>
                <a:lnTo>
                  <a:pt x="70813" y="28179"/>
                </a:lnTo>
                <a:lnTo>
                  <a:pt x="71820" y="27256"/>
                </a:lnTo>
                <a:lnTo>
                  <a:pt x="72715" y="26334"/>
                </a:lnTo>
                <a:lnTo>
                  <a:pt x="74057" y="25767"/>
                </a:lnTo>
                <a:lnTo>
                  <a:pt x="75623" y="25567"/>
                </a:lnTo>
                <a:lnTo>
                  <a:pt x="75623" y="23632"/>
                </a:lnTo>
                <a:close/>
              </a:path>
              <a:path w="667384" h="74294">
                <a:moveTo>
                  <a:pt x="96766" y="0"/>
                </a:moveTo>
                <a:lnTo>
                  <a:pt x="86363" y="5858"/>
                </a:lnTo>
                <a:lnTo>
                  <a:pt x="86363" y="10315"/>
                </a:lnTo>
                <a:lnTo>
                  <a:pt x="96766" y="16118"/>
                </a:lnTo>
                <a:lnTo>
                  <a:pt x="98668" y="15340"/>
                </a:lnTo>
                <a:lnTo>
                  <a:pt x="101800" y="12205"/>
                </a:lnTo>
                <a:lnTo>
                  <a:pt x="102583" y="10315"/>
                </a:lnTo>
                <a:lnTo>
                  <a:pt x="102583" y="5858"/>
                </a:lnTo>
                <a:lnTo>
                  <a:pt x="101800" y="3957"/>
                </a:lnTo>
                <a:lnTo>
                  <a:pt x="98668" y="789"/>
                </a:lnTo>
                <a:lnTo>
                  <a:pt x="96766" y="0"/>
                </a:lnTo>
                <a:close/>
              </a:path>
              <a:path w="667384" h="74294">
                <a:moveTo>
                  <a:pt x="101800" y="23632"/>
                </a:moveTo>
                <a:lnTo>
                  <a:pt x="81216" y="23632"/>
                </a:lnTo>
                <a:lnTo>
                  <a:pt x="81216" y="25567"/>
                </a:lnTo>
                <a:lnTo>
                  <a:pt x="83566" y="25700"/>
                </a:lnTo>
                <a:lnTo>
                  <a:pt x="85132" y="26245"/>
                </a:lnTo>
                <a:lnTo>
                  <a:pt x="86698" y="28168"/>
                </a:lnTo>
                <a:lnTo>
                  <a:pt x="87145" y="30358"/>
                </a:lnTo>
                <a:lnTo>
                  <a:pt x="87145" y="65729"/>
                </a:lnTo>
                <a:lnTo>
                  <a:pt x="86810" y="67852"/>
                </a:lnTo>
                <a:lnTo>
                  <a:pt x="86139" y="68653"/>
                </a:lnTo>
                <a:lnTo>
                  <a:pt x="85020" y="69842"/>
                </a:lnTo>
                <a:lnTo>
                  <a:pt x="83454" y="70464"/>
                </a:lnTo>
                <a:lnTo>
                  <a:pt x="81216" y="70531"/>
                </a:lnTo>
                <a:lnTo>
                  <a:pt x="81216" y="72410"/>
                </a:lnTo>
                <a:lnTo>
                  <a:pt x="107729" y="72410"/>
                </a:lnTo>
                <a:lnTo>
                  <a:pt x="107729" y="70531"/>
                </a:lnTo>
                <a:lnTo>
                  <a:pt x="105380" y="70398"/>
                </a:lnTo>
                <a:lnTo>
                  <a:pt x="103814" y="69842"/>
                </a:lnTo>
                <a:lnTo>
                  <a:pt x="102248" y="67930"/>
                </a:lnTo>
                <a:lnTo>
                  <a:pt x="101800" y="65729"/>
                </a:lnTo>
                <a:lnTo>
                  <a:pt x="101800" y="23632"/>
                </a:lnTo>
                <a:close/>
              </a:path>
              <a:path w="667384" h="74294">
                <a:moveTo>
                  <a:pt x="132900" y="5791"/>
                </a:moveTo>
                <a:lnTo>
                  <a:pt x="131222" y="5791"/>
                </a:lnTo>
                <a:lnTo>
                  <a:pt x="128873" y="10004"/>
                </a:lnTo>
                <a:lnTo>
                  <a:pt x="126188" y="13806"/>
                </a:lnTo>
                <a:lnTo>
                  <a:pt x="119923" y="20620"/>
                </a:lnTo>
                <a:lnTo>
                  <a:pt x="116231" y="23877"/>
                </a:lnTo>
                <a:lnTo>
                  <a:pt x="111757" y="26967"/>
                </a:lnTo>
                <a:lnTo>
                  <a:pt x="111757" y="28801"/>
                </a:lnTo>
                <a:lnTo>
                  <a:pt x="118245" y="28801"/>
                </a:lnTo>
                <a:lnTo>
                  <a:pt x="118357" y="63561"/>
                </a:lnTo>
                <a:lnTo>
                  <a:pt x="118893" y="65373"/>
                </a:lnTo>
                <a:lnTo>
                  <a:pt x="137151" y="73088"/>
                </a:lnTo>
                <a:lnTo>
                  <a:pt x="141737" y="69753"/>
                </a:lnTo>
                <a:lnTo>
                  <a:pt x="142854" y="67085"/>
                </a:lnTo>
                <a:lnTo>
                  <a:pt x="136032" y="67085"/>
                </a:lnTo>
                <a:lnTo>
                  <a:pt x="135361" y="66841"/>
                </a:lnTo>
                <a:lnTo>
                  <a:pt x="134019" y="65829"/>
                </a:lnTo>
                <a:lnTo>
                  <a:pt x="133571" y="65173"/>
                </a:lnTo>
                <a:lnTo>
                  <a:pt x="133347" y="64351"/>
                </a:lnTo>
                <a:lnTo>
                  <a:pt x="133021" y="63561"/>
                </a:lnTo>
                <a:lnTo>
                  <a:pt x="132900" y="28801"/>
                </a:lnTo>
                <a:lnTo>
                  <a:pt x="144534" y="28801"/>
                </a:lnTo>
                <a:lnTo>
                  <a:pt x="144534" y="23632"/>
                </a:lnTo>
                <a:lnTo>
                  <a:pt x="132900" y="23632"/>
                </a:lnTo>
                <a:lnTo>
                  <a:pt x="132900" y="5791"/>
                </a:lnTo>
                <a:close/>
              </a:path>
              <a:path w="667384" h="74294">
                <a:moveTo>
                  <a:pt x="142968" y="61927"/>
                </a:moveTo>
                <a:lnTo>
                  <a:pt x="140955" y="65373"/>
                </a:lnTo>
                <a:lnTo>
                  <a:pt x="138829" y="67085"/>
                </a:lnTo>
                <a:lnTo>
                  <a:pt x="142854" y="67085"/>
                </a:lnTo>
                <a:lnTo>
                  <a:pt x="144534" y="63072"/>
                </a:lnTo>
                <a:lnTo>
                  <a:pt x="142968" y="61927"/>
                </a:lnTo>
                <a:close/>
              </a:path>
              <a:path w="667384" h="74294">
                <a:moveTo>
                  <a:pt x="170376" y="1667"/>
                </a:moveTo>
                <a:lnTo>
                  <a:pt x="150351" y="1667"/>
                </a:lnTo>
                <a:lnTo>
                  <a:pt x="150351" y="3601"/>
                </a:lnTo>
                <a:lnTo>
                  <a:pt x="152476" y="3879"/>
                </a:lnTo>
                <a:lnTo>
                  <a:pt x="153931" y="4468"/>
                </a:lnTo>
                <a:lnTo>
                  <a:pt x="155273" y="6280"/>
                </a:lnTo>
                <a:lnTo>
                  <a:pt x="155609" y="8570"/>
                </a:lnTo>
                <a:lnTo>
                  <a:pt x="155609" y="65540"/>
                </a:lnTo>
                <a:lnTo>
                  <a:pt x="155416" y="67474"/>
                </a:lnTo>
                <a:lnTo>
                  <a:pt x="155317" y="67863"/>
                </a:lnTo>
                <a:lnTo>
                  <a:pt x="154714" y="68553"/>
                </a:lnTo>
                <a:lnTo>
                  <a:pt x="153931" y="69664"/>
                </a:lnTo>
                <a:lnTo>
                  <a:pt x="152364" y="70320"/>
                </a:lnTo>
                <a:lnTo>
                  <a:pt x="150351" y="70531"/>
                </a:lnTo>
                <a:lnTo>
                  <a:pt x="150351" y="72410"/>
                </a:lnTo>
                <a:lnTo>
                  <a:pt x="175186" y="72410"/>
                </a:lnTo>
                <a:lnTo>
                  <a:pt x="175185" y="70531"/>
                </a:lnTo>
                <a:lnTo>
                  <a:pt x="173172" y="70253"/>
                </a:lnTo>
                <a:lnTo>
                  <a:pt x="171830" y="69520"/>
                </a:lnTo>
                <a:lnTo>
                  <a:pt x="171159" y="68341"/>
                </a:lnTo>
                <a:lnTo>
                  <a:pt x="170599" y="67474"/>
                </a:lnTo>
                <a:lnTo>
                  <a:pt x="170401" y="65540"/>
                </a:lnTo>
                <a:lnTo>
                  <a:pt x="170376" y="35682"/>
                </a:lnTo>
                <a:lnTo>
                  <a:pt x="171960" y="33259"/>
                </a:lnTo>
                <a:lnTo>
                  <a:pt x="173284" y="31603"/>
                </a:lnTo>
                <a:lnTo>
                  <a:pt x="175688" y="29891"/>
                </a:lnTo>
                <a:lnTo>
                  <a:pt x="170376" y="29891"/>
                </a:lnTo>
                <a:lnTo>
                  <a:pt x="170376" y="1667"/>
                </a:lnTo>
                <a:close/>
              </a:path>
              <a:path w="667384" h="74294">
                <a:moveTo>
                  <a:pt x="196514" y="29213"/>
                </a:moveTo>
                <a:lnTo>
                  <a:pt x="179661" y="29213"/>
                </a:lnTo>
                <a:lnTo>
                  <a:pt x="180556" y="29502"/>
                </a:lnTo>
                <a:lnTo>
                  <a:pt x="181339" y="30080"/>
                </a:lnTo>
                <a:lnTo>
                  <a:pt x="182010" y="30647"/>
                </a:lnTo>
                <a:lnTo>
                  <a:pt x="182569" y="31447"/>
                </a:lnTo>
                <a:lnTo>
                  <a:pt x="183241" y="33503"/>
                </a:lnTo>
                <a:lnTo>
                  <a:pt x="183321" y="65540"/>
                </a:lnTo>
                <a:lnTo>
                  <a:pt x="183017" y="67541"/>
                </a:lnTo>
                <a:lnTo>
                  <a:pt x="182458" y="68441"/>
                </a:lnTo>
                <a:lnTo>
                  <a:pt x="181563" y="69597"/>
                </a:lnTo>
                <a:lnTo>
                  <a:pt x="180220" y="70287"/>
                </a:lnTo>
                <a:lnTo>
                  <a:pt x="178542" y="70531"/>
                </a:lnTo>
                <a:lnTo>
                  <a:pt x="178542" y="72410"/>
                </a:lnTo>
                <a:lnTo>
                  <a:pt x="203377" y="72410"/>
                </a:lnTo>
                <a:lnTo>
                  <a:pt x="203377" y="70531"/>
                </a:lnTo>
                <a:lnTo>
                  <a:pt x="201252" y="70287"/>
                </a:lnTo>
                <a:lnTo>
                  <a:pt x="199797" y="69709"/>
                </a:lnTo>
                <a:lnTo>
                  <a:pt x="198455" y="67863"/>
                </a:lnTo>
                <a:lnTo>
                  <a:pt x="198119" y="65540"/>
                </a:lnTo>
                <a:lnTo>
                  <a:pt x="198119" y="37216"/>
                </a:lnTo>
                <a:lnTo>
                  <a:pt x="197672" y="33259"/>
                </a:lnTo>
                <a:lnTo>
                  <a:pt x="196514" y="29213"/>
                </a:lnTo>
                <a:close/>
              </a:path>
              <a:path w="667384" h="74294">
                <a:moveTo>
                  <a:pt x="187827" y="22176"/>
                </a:moveTo>
                <a:lnTo>
                  <a:pt x="170376" y="29891"/>
                </a:lnTo>
                <a:lnTo>
                  <a:pt x="175688" y="29891"/>
                </a:lnTo>
                <a:lnTo>
                  <a:pt x="175969" y="29691"/>
                </a:lnTo>
                <a:lnTo>
                  <a:pt x="177311" y="29213"/>
                </a:lnTo>
                <a:lnTo>
                  <a:pt x="196514" y="29213"/>
                </a:lnTo>
                <a:lnTo>
                  <a:pt x="196329" y="28568"/>
                </a:lnTo>
                <a:lnTo>
                  <a:pt x="194875" y="26523"/>
                </a:lnTo>
                <a:lnTo>
                  <a:pt x="190401" y="23043"/>
                </a:lnTo>
                <a:lnTo>
                  <a:pt x="187827" y="22176"/>
                </a:lnTo>
                <a:close/>
              </a:path>
              <a:path w="667384" h="74294">
                <a:moveTo>
                  <a:pt x="239287" y="22176"/>
                </a:moveTo>
                <a:lnTo>
                  <a:pt x="227876" y="22176"/>
                </a:lnTo>
                <a:lnTo>
                  <a:pt x="222283" y="24766"/>
                </a:lnTo>
                <a:lnTo>
                  <a:pt x="214229" y="35171"/>
                </a:lnTo>
                <a:lnTo>
                  <a:pt x="212103" y="41262"/>
                </a:lnTo>
                <a:lnTo>
                  <a:pt x="212103" y="55035"/>
                </a:lnTo>
                <a:lnTo>
                  <a:pt x="214117" y="61005"/>
                </a:lnTo>
                <a:lnTo>
                  <a:pt x="222171" y="71298"/>
                </a:lnTo>
                <a:lnTo>
                  <a:pt x="227765" y="73877"/>
                </a:lnTo>
                <a:lnTo>
                  <a:pt x="242755" y="73877"/>
                </a:lnTo>
                <a:lnTo>
                  <a:pt x="248572" y="71054"/>
                </a:lnTo>
                <a:lnTo>
                  <a:pt x="249174" y="70276"/>
                </a:lnTo>
                <a:lnTo>
                  <a:pt x="233470" y="70276"/>
                </a:lnTo>
                <a:lnTo>
                  <a:pt x="232015" y="69631"/>
                </a:lnTo>
                <a:lnTo>
                  <a:pt x="227541" y="55991"/>
                </a:lnTo>
                <a:lnTo>
                  <a:pt x="227622" y="43252"/>
                </a:lnTo>
                <a:lnTo>
                  <a:pt x="230673" y="27890"/>
                </a:lnTo>
                <a:lnTo>
                  <a:pt x="231904" y="26545"/>
                </a:lnTo>
                <a:lnTo>
                  <a:pt x="233470" y="25878"/>
                </a:lnTo>
                <a:lnTo>
                  <a:pt x="235260" y="25878"/>
                </a:lnTo>
                <a:lnTo>
                  <a:pt x="247606" y="25878"/>
                </a:lnTo>
                <a:lnTo>
                  <a:pt x="243314" y="23266"/>
                </a:lnTo>
                <a:lnTo>
                  <a:pt x="239287" y="22176"/>
                </a:lnTo>
                <a:close/>
              </a:path>
              <a:path w="667384" h="74294">
                <a:moveTo>
                  <a:pt x="247606" y="25878"/>
                </a:moveTo>
                <a:lnTo>
                  <a:pt x="236714" y="25878"/>
                </a:lnTo>
                <a:lnTo>
                  <a:pt x="237945" y="26245"/>
                </a:lnTo>
                <a:lnTo>
                  <a:pt x="240070" y="27979"/>
                </a:lnTo>
                <a:lnTo>
                  <a:pt x="241077" y="29591"/>
                </a:lnTo>
                <a:lnTo>
                  <a:pt x="242419" y="34004"/>
                </a:lnTo>
                <a:lnTo>
                  <a:pt x="242569" y="35816"/>
                </a:lnTo>
                <a:lnTo>
                  <a:pt x="242657" y="55991"/>
                </a:lnTo>
                <a:lnTo>
                  <a:pt x="242482" y="59471"/>
                </a:lnTo>
                <a:lnTo>
                  <a:pt x="236602" y="70276"/>
                </a:lnTo>
                <a:lnTo>
                  <a:pt x="249174" y="70276"/>
                </a:lnTo>
                <a:lnTo>
                  <a:pt x="252935" y="65418"/>
                </a:lnTo>
                <a:lnTo>
                  <a:pt x="256403" y="60760"/>
                </a:lnTo>
                <a:lnTo>
                  <a:pt x="258172" y="55035"/>
                </a:lnTo>
                <a:lnTo>
                  <a:pt x="258193" y="43252"/>
                </a:lnTo>
                <a:lnTo>
                  <a:pt x="257186" y="38828"/>
                </a:lnTo>
                <a:lnTo>
                  <a:pt x="253382" y="30758"/>
                </a:lnTo>
                <a:lnTo>
                  <a:pt x="250586" y="27645"/>
                </a:lnTo>
                <a:lnTo>
                  <a:pt x="247606" y="25878"/>
                </a:lnTo>
                <a:close/>
              </a:path>
              <a:path w="667384" h="74294">
                <a:moveTo>
                  <a:pt x="286943" y="23632"/>
                </a:moveTo>
                <a:lnTo>
                  <a:pt x="266918" y="23632"/>
                </a:lnTo>
                <a:lnTo>
                  <a:pt x="266918" y="25567"/>
                </a:lnTo>
                <a:lnTo>
                  <a:pt x="269156" y="25844"/>
                </a:lnTo>
                <a:lnTo>
                  <a:pt x="270498" y="26434"/>
                </a:lnTo>
                <a:lnTo>
                  <a:pt x="271281" y="27334"/>
                </a:lnTo>
                <a:lnTo>
                  <a:pt x="271953" y="28246"/>
                </a:lnTo>
                <a:lnTo>
                  <a:pt x="272288" y="30535"/>
                </a:lnTo>
                <a:lnTo>
                  <a:pt x="272393" y="60449"/>
                </a:lnTo>
                <a:lnTo>
                  <a:pt x="272624" y="63161"/>
                </a:lnTo>
                <a:lnTo>
                  <a:pt x="273407" y="65418"/>
                </a:lnTo>
                <a:lnTo>
                  <a:pt x="274078" y="67685"/>
                </a:lnTo>
                <a:lnTo>
                  <a:pt x="275532" y="69653"/>
                </a:lnTo>
                <a:lnTo>
                  <a:pt x="277658" y="71343"/>
                </a:lnTo>
                <a:lnTo>
                  <a:pt x="279896" y="73032"/>
                </a:lnTo>
                <a:lnTo>
                  <a:pt x="282357" y="73877"/>
                </a:lnTo>
                <a:lnTo>
                  <a:pt x="287950" y="73877"/>
                </a:lnTo>
                <a:lnTo>
                  <a:pt x="290635" y="73232"/>
                </a:lnTo>
                <a:lnTo>
                  <a:pt x="295333" y="70698"/>
                </a:lnTo>
                <a:lnTo>
                  <a:pt x="297683" y="68675"/>
                </a:lnTo>
                <a:lnTo>
                  <a:pt x="299283" y="66774"/>
                </a:lnTo>
                <a:lnTo>
                  <a:pt x="290635" y="66774"/>
                </a:lnTo>
                <a:lnTo>
                  <a:pt x="289740" y="66518"/>
                </a:lnTo>
                <a:lnTo>
                  <a:pt x="289069" y="65996"/>
                </a:lnTo>
                <a:lnTo>
                  <a:pt x="288285" y="65473"/>
                </a:lnTo>
                <a:lnTo>
                  <a:pt x="287838" y="64706"/>
                </a:lnTo>
                <a:lnTo>
                  <a:pt x="287167" y="62694"/>
                </a:lnTo>
                <a:lnTo>
                  <a:pt x="286943" y="60449"/>
                </a:lnTo>
                <a:lnTo>
                  <a:pt x="286943" y="23632"/>
                </a:lnTo>
                <a:close/>
              </a:path>
              <a:path w="667384" h="74294">
                <a:moveTo>
                  <a:pt x="314736" y="65885"/>
                </a:moveTo>
                <a:lnTo>
                  <a:pt x="300032" y="65885"/>
                </a:lnTo>
                <a:lnTo>
                  <a:pt x="300032" y="72410"/>
                </a:lnTo>
                <a:lnTo>
                  <a:pt x="319944" y="72410"/>
                </a:lnTo>
                <a:lnTo>
                  <a:pt x="319944" y="70531"/>
                </a:lnTo>
                <a:lnTo>
                  <a:pt x="317819" y="70287"/>
                </a:lnTo>
                <a:lnTo>
                  <a:pt x="316477" y="69709"/>
                </a:lnTo>
                <a:lnTo>
                  <a:pt x="315613" y="68675"/>
                </a:lnTo>
                <a:lnTo>
                  <a:pt x="315022" y="67863"/>
                </a:lnTo>
                <a:lnTo>
                  <a:pt x="314736" y="65885"/>
                </a:lnTo>
                <a:close/>
              </a:path>
              <a:path w="667384" h="74294">
                <a:moveTo>
                  <a:pt x="314687" y="23632"/>
                </a:moveTo>
                <a:lnTo>
                  <a:pt x="294662" y="23632"/>
                </a:lnTo>
                <a:lnTo>
                  <a:pt x="294662" y="25567"/>
                </a:lnTo>
                <a:lnTo>
                  <a:pt x="296899" y="25844"/>
                </a:lnTo>
                <a:lnTo>
                  <a:pt x="298242" y="26434"/>
                </a:lnTo>
                <a:lnTo>
                  <a:pt x="299584" y="28246"/>
                </a:lnTo>
                <a:lnTo>
                  <a:pt x="300031" y="30535"/>
                </a:lnTo>
                <a:lnTo>
                  <a:pt x="299925" y="60449"/>
                </a:lnTo>
                <a:lnTo>
                  <a:pt x="298018" y="63050"/>
                </a:lnTo>
                <a:lnTo>
                  <a:pt x="296340" y="64884"/>
                </a:lnTo>
                <a:lnTo>
                  <a:pt x="294886" y="65785"/>
                </a:lnTo>
                <a:lnTo>
                  <a:pt x="293879" y="66452"/>
                </a:lnTo>
                <a:lnTo>
                  <a:pt x="292760" y="66774"/>
                </a:lnTo>
                <a:lnTo>
                  <a:pt x="299283" y="66774"/>
                </a:lnTo>
                <a:lnTo>
                  <a:pt x="300032" y="65885"/>
                </a:lnTo>
                <a:lnTo>
                  <a:pt x="314736" y="65885"/>
                </a:lnTo>
                <a:lnTo>
                  <a:pt x="314687" y="23632"/>
                </a:lnTo>
                <a:close/>
              </a:path>
              <a:path w="667384" h="74294">
                <a:moveTo>
                  <a:pt x="348359" y="5791"/>
                </a:moveTo>
                <a:lnTo>
                  <a:pt x="346570" y="5791"/>
                </a:lnTo>
                <a:lnTo>
                  <a:pt x="344332" y="10004"/>
                </a:lnTo>
                <a:lnTo>
                  <a:pt x="341535" y="13806"/>
                </a:lnTo>
                <a:lnTo>
                  <a:pt x="338515" y="17218"/>
                </a:lnTo>
                <a:lnTo>
                  <a:pt x="335383" y="20620"/>
                </a:lnTo>
                <a:lnTo>
                  <a:pt x="331691" y="23877"/>
                </a:lnTo>
                <a:lnTo>
                  <a:pt x="327216" y="26967"/>
                </a:lnTo>
                <a:lnTo>
                  <a:pt x="327216" y="28801"/>
                </a:lnTo>
                <a:lnTo>
                  <a:pt x="333593" y="28801"/>
                </a:lnTo>
                <a:lnTo>
                  <a:pt x="333702" y="61927"/>
                </a:lnTo>
                <a:lnTo>
                  <a:pt x="333816" y="63561"/>
                </a:lnTo>
                <a:lnTo>
                  <a:pt x="352498" y="73088"/>
                </a:lnTo>
                <a:lnTo>
                  <a:pt x="357197" y="69753"/>
                </a:lnTo>
                <a:lnTo>
                  <a:pt x="358314" y="67085"/>
                </a:lnTo>
                <a:lnTo>
                  <a:pt x="351380" y="67085"/>
                </a:lnTo>
                <a:lnTo>
                  <a:pt x="350820" y="66841"/>
                </a:lnTo>
                <a:lnTo>
                  <a:pt x="348359" y="28801"/>
                </a:lnTo>
                <a:lnTo>
                  <a:pt x="359994" y="28801"/>
                </a:lnTo>
                <a:lnTo>
                  <a:pt x="359994" y="23632"/>
                </a:lnTo>
                <a:lnTo>
                  <a:pt x="348359" y="23632"/>
                </a:lnTo>
                <a:lnTo>
                  <a:pt x="348359" y="5791"/>
                </a:lnTo>
                <a:close/>
              </a:path>
              <a:path w="667384" h="74294">
                <a:moveTo>
                  <a:pt x="358427" y="61927"/>
                </a:moveTo>
                <a:lnTo>
                  <a:pt x="356414" y="65373"/>
                </a:lnTo>
                <a:lnTo>
                  <a:pt x="354177" y="67085"/>
                </a:lnTo>
                <a:lnTo>
                  <a:pt x="358314" y="67085"/>
                </a:lnTo>
                <a:lnTo>
                  <a:pt x="359994" y="63072"/>
                </a:lnTo>
                <a:lnTo>
                  <a:pt x="358427" y="61927"/>
                </a:lnTo>
                <a:close/>
              </a:path>
              <a:path w="667384" h="74294">
                <a:moveTo>
                  <a:pt x="437295" y="0"/>
                </a:moveTo>
                <a:lnTo>
                  <a:pt x="400485" y="16818"/>
                </a:lnTo>
                <a:lnTo>
                  <a:pt x="394114" y="37983"/>
                </a:lnTo>
                <a:lnTo>
                  <a:pt x="394172" y="44186"/>
                </a:lnTo>
                <a:lnTo>
                  <a:pt x="422080" y="73166"/>
                </a:lnTo>
                <a:lnTo>
                  <a:pt x="439756" y="74077"/>
                </a:lnTo>
                <a:lnTo>
                  <a:pt x="444790" y="73566"/>
                </a:lnTo>
                <a:lnTo>
                  <a:pt x="454634" y="71521"/>
                </a:lnTo>
                <a:lnTo>
                  <a:pt x="459058" y="70120"/>
                </a:lnTo>
                <a:lnTo>
                  <a:pt x="431142" y="70120"/>
                </a:lnTo>
                <a:lnTo>
                  <a:pt x="426891" y="68919"/>
                </a:lnTo>
                <a:lnTo>
                  <a:pt x="413019" y="31803"/>
                </a:lnTo>
                <a:lnTo>
                  <a:pt x="413802" y="26345"/>
                </a:lnTo>
                <a:lnTo>
                  <a:pt x="430694" y="4124"/>
                </a:lnTo>
                <a:lnTo>
                  <a:pt x="453266" y="4124"/>
                </a:lnTo>
                <a:lnTo>
                  <a:pt x="447363" y="1900"/>
                </a:lnTo>
                <a:lnTo>
                  <a:pt x="444903" y="1111"/>
                </a:lnTo>
                <a:lnTo>
                  <a:pt x="443336" y="833"/>
                </a:lnTo>
                <a:lnTo>
                  <a:pt x="440539" y="277"/>
                </a:lnTo>
                <a:lnTo>
                  <a:pt x="437295" y="0"/>
                </a:lnTo>
                <a:close/>
              </a:path>
              <a:path w="667384" h="74294">
                <a:moveTo>
                  <a:pt x="472309" y="42730"/>
                </a:moveTo>
                <a:lnTo>
                  <a:pt x="437742" y="42730"/>
                </a:lnTo>
                <a:lnTo>
                  <a:pt x="437742" y="44653"/>
                </a:lnTo>
                <a:lnTo>
                  <a:pt x="441210" y="44653"/>
                </a:lnTo>
                <a:lnTo>
                  <a:pt x="442665" y="44986"/>
                </a:lnTo>
                <a:lnTo>
                  <a:pt x="446915" y="67975"/>
                </a:lnTo>
                <a:lnTo>
                  <a:pt x="445013" y="68675"/>
                </a:lnTo>
                <a:lnTo>
                  <a:pt x="443112" y="69208"/>
                </a:lnTo>
                <a:lnTo>
                  <a:pt x="439532" y="69931"/>
                </a:lnTo>
                <a:lnTo>
                  <a:pt x="437742" y="70120"/>
                </a:lnTo>
                <a:lnTo>
                  <a:pt x="459058" y="70120"/>
                </a:lnTo>
                <a:lnTo>
                  <a:pt x="459445" y="69998"/>
                </a:lnTo>
                <a:lnTo>
                  <a:pt x="463919" y="67975"/>
                </a:lnTo>
                <a:lnTo>
                  <a:pt x="463997" y="50133"/>
                </a:lnTo>
                <a:lnTo>
                  <a:pt x="464143" y="49077"/>
                </a:lnTo>
                <a:lnTo>
                  <a:pt x="472309" y="44653"/>
                </a:lnTo>
                <a:lnTo>
                  <a:pt x="472309" y="42730"/>
                </a:lnTo>
                <a:close/>
              </a:path>
              <a:path w="667384" h="74294">
                <a:moveTo>
                  <a:pt x="453266" y="4124"/>
                </a:moveTo>
                <a:lnTo>
                  <a:pt x="441658" y="4124"/>
                </a:lnTo>
                <a:lnTo>
                  <a:pt x="446803" y="5891"/>
                </a:lnTo>
                <a:lnTo>
                  <a:pt x="451390" y="9437"/>
                </a:lnTo>
                <a:lnTo>
                  <a:pt x="456089" y="12994"/>
                </a:lnTo>
                <a:lnTo>
                  <a:pt x="459669" y="18174"/>
                </a:lnTo>
                <a:lnTo>
                  <a:pt x="462018" y="24989"/>
                </a:lnTo>
                <a:lnTo>
                  <a:pt x="463920" y="24989"/>
                </a:lnTo>
                <a:lnTo>
                  <a:pt x="463920" y="5169"/>
                </a:lnTo>
                <a:lnTo>
                  <a:pt x="456313" y="5169"/>
                </a:lnTo>
                <a:lnTo>
                  <a:pt x="454299" y="4513"/>
                </a:lnTo>
                <a:lnTo>
                  <a:pt x="453266" y="4124"/>
                </a:lnTo>
                <a:close/>
              </a:path>
              <a:path w="667384" h="74294">
                <a:moveTo>
                  <a:pt x="462018" y="55"/>
                </a:moveTo>
                <a:lnTo>
                  <a:pt x="461347" y="2034"/>
                </a:lnTo>
                <a:lnTo>
                  <a:pt x="460564" y="3379"/>
                </a:lnTo>
                <a:lnTo>
                  <a:pt x="459633" y="4124"/>
                </a:lnTo>
                <a:lnTo>
                  <a:pt x="458886" y="4813"/>
                </a:lnTo>
                <a:lnTo>
                  <a:pt x="457991" y="5169"/>
                </a:lnTo>
                <a:lnTo>
                  <a:pt x="463920" y="5169"/>
                </a:lnTo>
                <a:lnTo>
                  <a:pt x="463920" y="55"/>
                </a:lnTo>
                <a:lnTo>
                  <a:pt x="462018" y="55"/>
                </a:lnTo>
                <a:close/>
              </a:path>
              <a:path w="667384" h="74294">
                <a:moveTo>
                  <a:pt x="499891" y="69798"/>
                </a:moveTo>
                <a:lnTo>
                  <a:pt x="489873" y="69798"/>
                </a:lnTo>
                <a:lnTo>
                  <a:pt x="491216" y="70153"/>
                </a:lnTo>
                <a:lnTo>
                  <a:pt x="495914" y="72099"/>
                </a:lnTo>
                <a:lnTo>
                  <a:pt x="498487" y="72955"/>
                </a:lnTo>
                <a:lnTo>
                  <a:pt x="502403" y="73855"/>
                </a:lnTo>
                <a:lnTo>
                  <a:pt x="504528" y="74077"/>
                </a:lnTo>
                <a:lnTo>
                  <a:pt x="513925" y="74077"/>
                </a:lnTo>
                <a:lnTo>
                  <a:pt x="519854" y="71954"/>
                </a:lnTo>
                <a:lnTo>
                  <a:pt x="521490" y="70431"/>
                </a:lnTo>
                <a:lnTo>
                  <a:pt x="501395" y="70431"/>
                </a:lnTo>
                <a:lnTo>
                  <a:pt x="499891" y="69798"/>
                </a:lnTo>
                <a:close/>
              </a:path>
              <a:path w="667384" h="74294">
                <a:moveTo>
                  <a:pt x="483385" y="47321"/>
                </a:moveTo>
                <a:lnTo>
                  <a:pt x="481483" y="47321"/>
                </a:lnTo>
                <a:lnTo>
                  <a:pt x="481483" y="74033"/>
                </a:lnTo>
                <a:lnTo>
                  <a:pt x="483385" y="74033"/>
                </a:lnTo>
                <a:lnTo>
                  <a:pt x="484056" y="72599"/>
                </a:lnTo>
                <a:lnTo>
                  <a:pt x="484839" y="71543"/>
                </a:lnTo>
                <a:lnTo>
                  <a:pt x="486853" y="70153"/>
                </a:lnTo>
                <a:lnTo>
                  <a:pt x="487860" y="69798"/>
                </a:lnTo>
                <a:lnTo>
                  <a:pt x="499891" y="69798"/>
                </a:lnTo>
                <a:lnTo>
                  <a:pt x="496697" y="68453"/>
                </a:lnTo>
                <a:lnTo>
                  <a:pt x="487971" y="60560"/>
                </a:lnTo>
                <a:lnTo>
                  <a:pt x="484951" y="54835"/>
                </a:lnTo>
                <a:lnTo>
                  <a:pt x="483385" y="47321"/>
                </a:lnTo>
                <a:close/>
              </a:path>
              <a:path w="667384" h="74294">
                <a:moveTo>
                  <a:pt x="505870" y="55"/>
                </a:moveTo>
                <a:lnTo>
                  <a:pt x="497145" y="55"/>
                </a:lnTo>
                <a:lnTo>
                  <a:pt x="491887" y="2034"/>
                </a:lnTo>
                <a:lnTo>
                  <a:pt x="483609" y="9960"/>
                </a:lnTo>
                <a:lnTo>
                  <a:pt x="481483" y="14762"/>
                </a:lnTo>
                <a:lnTo>
                  <a:pt x="481483" y="23699"/>
                </a:lnTo>
                <a:lnTo>
                  <a:pt x="482266" y="26723"/>
                </a:lnTo>
                <a:lnTo>
                  <a:pt x="483832" y="29479"/>
                </a:lnTo>
                <a:lnTo>
                  <a:pt x="485286" y="32225"/>
                </a:lnTo>
                <a:lnTo>
                  <a:pt x="508949" y="47321"/>
                </a:lnTo>
                <a:lnTo>
                  <a:pt x="512135" y="49122"/>
                </a:lnTo>
                <a:lnTo>
                  <a:pt x="513925" y="50522"/>
                </a:lnTo>
                <a:lnTo>
                  <a:pt x="515826" y="51934"/>
                </a:lnTo>
                <a:lnTo>
                  <a:pt x="517169" y="53424"/>
                </a:lnTo>
                <a:lnTo>
                  <a:pt x="518959" y="56547"/>
                </a:lnTo>
                <a:lnTo>
                  <a:pt x="519406" y="58170"/>
                </a:lnTo>
                <a:lnTo>
                  <a:pt x="519406" y="62661"/>
                </a:lnTo>
                <a:lnTo>
                  <a:pt x="518176" y="65129"/>
                </a:lnTo>
                <a:lnTo>
                  <a:pt x="515938" y="67252"/>
                </a:lnTo>
                <a:lnTo>
                  <a:pt x="513589" y="69364"/>
                </a:lnTo>
                <a:lnTo>
                  <a:pt x="510457" y="70431"/>
                </a:lnTo>
                <a:lnTo>
                  <a:pt x="521490" y="70431"/>
                </a:lnTo>
                <a:lnTo>
                  <a:pt x="524441" y="67686"/>
                </a:lnTo>
                <a:lnTo>
                  <a:pt x="529139" y="63428"/>
                </a:lnTo>
                <a:lnTo>
                  <a:pt x="531377" y="58348"/>
                </a:lnTo>
                <a:lnTo>
                  <a:pt x="504304" y="25567"/>
                </a:lnTo>
                <a:lnTo>
                  <a:pt x="500501" y="23532"/>
                </a:lnTo>
                <a:lnTo>
                  <a:pt x="498823" y="22376"/>
                </a:lnTo>
                <a:lnTo>
                  <a:pt x="496585" y="20776"/>
                </a:lnTo>
                <a:lnTo>
                  <a:pt x="495019" y="19164"/>
                </a:lnTo>
                <a:lnTo>
                  <a:pt x="494012" y="17530"/>
                </a:lnTo>
                <a:lnTo>
                  <a:pt x="493229" y="16307"/>
                </a:lnTo>
                <a:lnTo>
                  <a:pt x="492894" y="14917"/>
                </a:lnTo>
                <a:lnTo>
                  <a:pt x="492894" y="10882"/>
                </a:lnTo>
                <a:lnTo>
                  <a:pt x="493900" y="8703"/>
                </a:lnTo>
                <a:lnTo>
                  <a:pt x="496026" y="6803"/>
                </a:lnTo>
                <a:lnTo>
                  <a:pt x="498040" y="4913"/>
                </a:lnTo>
                <a:lnTo>
                  <a:pt x="500948" y="3968"/>
                </a:lnTo>
                <a:lnTo>
                  <a:pt x="517860" y="3968"/>
                </a:lnTo>
                <a:lnTo>
                  <a:pt x="513810" y="2034"/>
                </a:lnTo>
                <a:lnTo>
                  <a:pt x="511912" y="1300"/>
                </a:lnTo>
                <a:lnTo>
                  <a:pt x="510233" y="889"/>
                </a:lnTo>
                <a:lnTo>
                  <a:pt x="508108" y="333"/>
                </a:lnTo>
                <a:lnTo>
                  <a:pt x="505870" y="55"/>
                </a:lnTo>
                <a:close/>
              </a:path>
              <a:path w="667384" h="74294">
                <a:moveTo>
                  <a:pt x="517860" y="3968"/>
                </a:moveTo>
                <a:lnTo>
                  <a:pt x="509115" y="3968"/>
                </a:lnTo>
                <a:lnTo>
                  <a:pt x="513366" y="5769"/>
                </a:lnTo>
                <a:lnTo>
                  <a:pt x="517393" y="9359"/>
                </a:lnTo>
                <a:lnTo>
                  <a:pt x="521308" y="12961"/>
                </a:lnTo>
                <a:lnTo>
                  <a:pt x="523881" y="17719"/>
                </a:lnTo>
                <a:lnTo>
                  <a:pt x="524888" y="23632"/>
                </a:lnTo>
                <a:lnTo>
                  <a:pt x="527013" y="23632"/>
                </a:lnTo>
                <a:lnTo>
                  <a:pt x="526569" y="4902"/>
                </a:lnTo>
                <a:lnTo>
                  <a:pt x="520302" y="4902"/>
                </a:lnTo>
                <a:lnTo>
                  <a:pt x="518624" y="4335"/>
                </a:lnTo>
                <a:lnTo>
                  <a:pt x="517860" y="3968"/>
                </a:lnTo>
                <a:close/>
              </a:path>
              <a:path w="667384" h="74294">
                <a:moveTo>
                  <a:pt x="526454" y="55"/>
                </a:moveTo>
                <a:lnTo>
                  <a:pt x="524889" y="55"/>
                </a:lnTo>
                <a:lnTo>
                  <a:pt x="524441" y="2178"/>
                </a:lnTo>
                <a:lnTo>
                  <a:pt x="523881" y="3512"/>
                </a:lnTo>
                <a:lnTo>
                  <a:pt x="523322" y="4068"/>
                </a:lnTo>
                <a:lnTo>
                  <a:pt x="522875" y="4624"/>
                </a:lnTo>
                <a:lnTo>
                  <a:pt x="522092" y="4902"/>
                </a:lnTo>
                <a:lnTo>
                  <a:pt x="526569" y="4902"/>
                </a:lnTo>
                <a:lnTo>
                  <a:pt x="526454" y="55"/>
                </a:lnTo>
                <a:close/>
              </a:path>
              <a:path w="667384" h="74294">
                <a:moveTo>
                  <a:pt x="599281" y="1667"/>
                </a:moveTo>
                <a:lnTo>
                  <a:pt x="539655" y="1667"/>
                </a:lnTo>
                <a:lnTo>
                  <a:pt x="539655" y="3601"/>
                </a:lnTo>
                <a:lnTo>
                  <a:pt x="544353" y="3601"/>
                </a:lnTo>
                <a:lnTo>
                  <a:pt x="546143" y="4090"/>
                </a:lnTo>
                <a:lnTo>
                  <a:pt x="548388" y="5736"/>
                </a:lnTo>
                <a:lnTo>
                  <a:pt x="549052" y="6658"/>
                </a:lnTo>
                <a:lnTo>
                  <a:pt x="549387" y="7881"/>
                </a:lnTo>
                <a:lnTo>
                  <a:pt x="549611" y="8604"/>
                </a:lnTo>
                <a:lnTo>
                  <a:pt x="549642" y="64651"/>
                </a:lnTo>
                <a:lnTo>
                  <a:pt x="549499" y="66052"/>
                </a:lnTo>
                <a:lnTo>
                  <a:pt x="549052" y="66885"/>
                </a:lnTo>
                <a:lnTo>
                  <a:pt x="548604" y="68064"/>
                </a:lnTo>
                <a:lnTo>
                  <a:pt x="547933" y="68897"/>
                </a:lnTo>
                <a:lnTo>
                  <a:pt x="545695" y="70120"/>
                </a:lnTo>
                <a:lnTo>
                  <a:pt x="544129" y="70476"/>
                </a:lnTo>
                <a:lnTo>
                  <a:pt x="539655" y="70476"/>
                </a:lnTo>
                <a:lnTo>
                  <a:pt x="539655" y="72410"/>
                </a:lnTo>
                <a:lnTo>
                  <a:pt x="601183" y="72410"/>
                </a:lnTo>
                <a:lnTo>
                  <a:pt x="601747" y="68497"/>
                </a:lnTo>
                <a:lnTo>
                  <a:pt x="571537" y="68497"/>
                </a:lnTo>
                <a:lnTo>
                  <a:pt x="570083" y="68219"/>
                </a:lnTo>
                <a:lnTo>
                  <a:pt x="568293" y="67107"/>
                </a:lnTo>
                <a:lnTo>
                  <a:pt x="567622" y="66396"/>
                </a:lnTo>
                <a:lnTo>
                  <a:pt x="566951" y="64651"/>
                </a:lnTo>
                <a:lnTo>
                  <a:pt x="566839" y="38450"/>
                </a:lnTo>
                <a:lnTo>
                  <a:pt x="583955" y="38450"/>
                </a:lnTo>
                <a:lnTo>
                  <a:pt x="583955" y="34537"/>
                </a:lnTo>
                <a:lnTo>
                  <a:pt x="566839" y="34537"/>
                </a:lnTo>
                <a:lnTo>
                  <a:pt x="566839" y="5736"/>
                </a:lnTo>
                <a:lnTo>
                  <a:pt x="599281" y="5736"/>
                </a:lnTo>
                <a:lnTo>
                  <a:pt x="599281" y="1667"/>
                </a:lnTo>
                <a:close/>
              </a:path>
              <a:path w="667384" h="74294">
                <a:moveTo>
                  <a:pt x="604427" y="49922"/>
                </a:moveTo>
                <a:lnTo>
                  <a:pt x="602413" y="49922"/>
                </a:lnTo>
                <a:lnTo>
                  <a:pt x="600735" y="56192"/>
                </a:lnTo>
                <a:lnTo>
                  <a:pt x="597827" y="60849"/>
                </a:lnTo>
                <a:lnTo>
                  <a:pt x="589772" y="66963"/>
                </a:lnTo>
                <a:lnTo>
                  <a:pt x="584515" y="68497"/>
                </a:lnTo>
                <a:lnTo>
                  <a:pt x="601747" y="68497"/>
                </a:lnTo>
                <a:lnTo>
                  <a:pt x="604427" y="49922"/>
                </a:lnTo>
                <a:close/>
              </a:path>
              <a:path w="667384" h="74294">
                <a:moveTo>
                  <a:pt x="583955" y="38450"/>
                </a:moveTo>
                <a:lnTo>
                  <a:pt x="570195" y="38450"/>
                </a:lnTo>
                <a:lnTo>
                  <a:pt x="572768" y="38895"/>
                </a:lnTo>
                <a:lnTo>
                  <a:pt x="576348" y="40662"/>
                </a:lnTo>
                <a:lnTo>
                  <a:pt x="577914" y="42396"/>
                </a:lnTo>
                <a:lnTo>
                  <a:pt x="580599" y="47543"/>
                </a:lnTo>
                <a:lnTo>
                  <a:pt x="581494" y="50845"/>
                </a:lnTo>
                <a:lnTo>
                  <a:pt x="581941" y="54880"/>
                </a:lnTo>
                <a:lnTo>
                  <a:pt x="583955" y="54880"/>
                </a:lnTo>
                <a:lnTo>
                  <a:pt x="583955" y="38450"/>
                </a:lnTo>
                <a:close/>
              </a:path>
              <a:path w="667384" h="74294">
                <a:moveTo>
                  <a:pt x="583955" y="17841"/>
                </a:moveTo>
                <a:lnTo>
                  <a:pt x="581941" y="17841"/>
                </a:lnTo>
                <a:lnTo>
                  <a:pt x="581382" y="23332"/>
                </a:lnTo>
                <a:lnTo>
                  <a:pt x="580039" y="27490"/>
                </a:lnTo>
                <a:lnTo>
                  <a:pt x="576012" y="33126"/>
                </a:lnTo>
                <a:lnTo>
                  <a:pt x="572768" y="34537"/>
                </a:lnTo>
                <a:lnTo>
                  <a:pt x="583955" y="34537"/>
                </a:lnTo>
                <a:lnTo>
                  <a:pt x="583955" y="17841"/>
                </a:lnTo>
                <a:close/>
              </a:path>
              <a:path w="667384" h="74294">
                <a:moveTo>
                  <a:pt x="599281" y="5736"/>
                </a:moveTo>
                <a:lnTo>
                  <a:pt x="566839" y="5736"/>
                </a:lnTo>
                <a:lnTo>
                  <a:pt x="579480" y="5736"/>
                </a:lnTo>
                <a:lnTo>
                  <a:pt x="583172" y="6047"/>
                </a:lnTo>
                <a:lnTo>
                  <a:pt x="597267" y="22588"/>
                </a:lnTo>
                <a:lnTo>
                  <a:pt x="599281" y="22588"/>
                </a:lnTo>
                <a:lnTo>
                  <a:pt x="599281" y="5736"/>
                </a:lnTo>
                <a:close/>
              </a:path>
              <a:path w="667384" h="74294">
                <a:moveTo>
                  <a:pt x="635364" y="69798"/>
                </a:moveTo>
                <a:lnTo>
                  <a:pt x="625346" y="69798"/>
                </a:lnTo>
                <a:lnTo>
                  <a:pt x="626688" y="70153"/>
                </a:lnTo>
                <a:lnTo>
                  <a:pt x="631387" y="72099"/>
                </a:lnTo>
                <a:lnTo>
                  <a:pt x="633848" y="72955"/>
                </a:lnTo>
                <a:lnTo>
                  <a:pt x="637875" y="73855"/>
                </a:lnTo>
                <a:lnTo>
                  <a:pt x="640001" y="74077"/>
                </a:lnTo>
                <a:lnTo>
                  <a:pt x="649398" y="74077"/>
                </a:lnTo>
                <a:lnTo>
                  <a:pt x="655215" y="71954"/>
                </a:lnTo>
                <a:lnTo>
                  <a:pt x="656891" y="70431"/>
                </a:lnTo>
                <a:lnTo>
                  <a:pt x="636868" y="70431"/>
                </a:lnTo>
                <a:lnTo>
                  <a:pt x="635364" y="69798"/>
                </a:lnTo>
                <a:close/>
              </a:path>
              <a:path w="667384" h="74294">
                <a:moveTo>
                  <a:pt x="618857" y="47321"/>
                </a:moveTo>
                <a:lnTo>
                  <a:pt x="616955" y="47321"/>
                </a:lnTo>
                <a:lnTo>
                  <a:pt x="616955" y="74033"/>
                </a:lnTo>
                <a:lnTo>
                  <a:pt x="618857" y="74033"/>
                </a:lnTo>
                <a:lnTo>
                  <a:pt x="619529" y="72599"/>
                </a:lnTo>
                <a:lnTo>
                  <a:pt x="620312" y="71543"/>
                </a:lnTo>
                <a:lnTo>
                  <a:pt x="622325" y="70153"/>
                </a:lnTo>
                <a:lnTo>
                  <a:pt x="623332" y="69798"/>
                </a:lnTo>
                <a:lnTo>
                  <a:pt x="635364" y="69798"/>
                </a:lnTo>
                <a:lnTo>
                  <a:pt x="632170" y="68453"/>
                </a:lnTo>
                <a:lnTo>
                  <a:pt x="627807" y="64506"/>
                </a:lnTo>
                <a:lnTo>
                  <a:pt x="623332" y="60560"/>
                </a:lnTo>
                <a:lnTo>
                  <a:pt x="620424" y="54835"/>
                </a:lnTo>
                <a:lnTo>
                  <a:pt x="618857" y="47321"/>
                </a:lnTo>
                <a:close/>
              </a:path>
              <a:path w="667384" h="74294">
                <a:moveTo>
                  <a:pt x="641343" y="55"/>
                </a:moveTo>
                <a:lnTo>
                  <a:pt x="632617" y="55"/>
                </a:lnTo>
                <a:lnTo>
                  <a:pt x="627359" y="2034"/>
                </a:lnTo>
                <a:lnTo>
                  <a:pt x="619081" y="9960"/>
                </a:lnTo>
                <a:lnTo>
                  <a:pt x="616956" y="14762"/>
                </a:lnTo>
                <a:lnTo>
                  <a:pt x="616956" y="23699"/>
                </a:lnTo>
                <a:lnTo>
                  <a:pt x="617739" y="26723"/>
                </a:lnTo>
                <a:lnTo>
                  <a:pt x="619305" y="29479"/>
                </a:lnTo>
                <a:lnTo>
                  <a:pt x="620759" y="32225"/>
                </a:lnTo>
                <a:lnTo>
                  <a:pt x="622996" y="34715"/>
                </a:lnTo>
                <a:lnTo>
                  <a:pt x="628590" y="39162"/>
                </a:lnTo>
                <a:lnTo>
                  <a:pt x="633289" y="41852"/>
                </a:lnTo>
                <a:lnTo>
                  <a:pt x="644422" y="47321"/>
                </a:lnTo>
                <a:lnTo>
                  <a:pt x="647607" y="49122"/>
                </a:lnTo>
                <a:lnTo>
                  <a:pt x="649397" y="50522"/>
                </a:lnTo>
                <a:lnTo>
                  <a:pt x="651299" y="51934"/>
                </a:lnTo>
                <a:lnTo>
                  <a:pt x="652642" y="53424"/>
                </a:lnTo>
                <a:lnTo>
                  <a:pt x="654431" y="56547"/>
                </a:lnTo>
                <a:lnTo>
                  <a:pt x="654879" y="58170"/>
                </a:lnTo>
                <a:lnTo>
                  <a:pt x="654879" y="62661"/>
                </a:lnTo>
                <a:lnTo>
                  <a:pt x="653648" y="65129"/>
                </a:lnTo>
                <a:lnTo>
                  <a:pt x="651299" y="67252"/>
                </a:lnTo>
                <a:lnTo>
                  <a:pt x="649062" y="69364"/>
                </a:lnTo>
                <a:lnTo>
                  <a:pt x="645930" y="70431"/>
                </a:lnTo>
                <a:lnTo>
                  <a:pt x="656891" y="70431"/>
                </a:lnTo>
                <a:lnTo>
                  <a:pt x="659913" y="67686"/>
                </a:lnTo>
                <a:lnTo>
                  <a:pt x="664500" y="63428"/>
                </a:lnTo>
                <a:lnTo>
                  <a:pt x="666849" y="58348"/>
                </a:lnTo>
                <a:lnTo>
                  <a:pt x="666849" y="47765"/>
                </a:lnTo>
                <a:lnTo>
                  <a:pt x="639777" y="25567"/>
                </a:lnTo>
                <a:lnTo>
                  <a:pt x="635973" y="23532"/>
                </a:lnTo>
                <a:lnTo>
                  <a:pt x="628366" y="10882"/>
                </a:lnTo>
                <a:lnTo>
                  <a:pt x="629373" y="8703"/>
                </a:lnTo>
                <a:lnTo>
                  <a:pt x="631499" y="6803"/>
                </a:lnTo>
                <a:lnTo>
                  <a:pt x="633512" y="4913"/>
                </a:lnTo>
                <a:lnTo>
                  <a:pt x="636309" y="3968"/>
                </a:lnTo>
                <a:lnTo>
                  <a:pt x="653332" y="3968"/>
                </a:lnTo>
                <a:lnTo>
                  <a:pt x="649283" y="2034"/>
                </a:lnTo>
                <a:lnTo>
                  <a:pt x="647384" y="1300"/>
                </a:lnTo>
                <a:lnTo>
                  <a:pt x="645706" y="889"/>
                </a:lnTo>
                <a:lnTo>
                  <a:pt x="643581" y="333"/>
                </a:lnTo>
                <a:lnTo>
                  <a:pt x="641343" y="55"/>
                </a:lnTo>
                <a:close/>
              </a:path>
              <a:path w="667384" h="74294">
                <a:moveTo>
                  <a:pt x="653332" y="3968"/>
                </a:moveTo>
                <a:lnTo>
                  <a:pt x="644587" y="3968"/>
                </a:lnTo>
                <a:lnTo>
                  <a:pt x="648839" y="5769"/>
                </a:lnTo>
                <a:lnTo>
                  <a:pt x="652866" y="9359"/>
                </a:lnTo>
                <a:lnTo>
                  <a:pt x="656781" y="12961"/>
                </a:lnTo>
                <a:lnTo>
                  <a:pt x="659242" y="17719"/>
                </a:lnTo>
                <a:lnTo>
                  <a:pt x="660249" y="23632"/>
                </a:lnTo>
                <a:lnTo>
                  <a:pt x="662487" y="23632"/>
                </a:lnTo>
                <a:lnTo>
                  <a:pt x="662042" y="4902"/>
                </a:lnTo>
                <a:lnTo>
                  <a:pt x="655774" y="4902"/>
                </a:lnTo>
                <a:lnTo>
                  <a:pt x="654096" y="4335"/>
                </a:lnTo>
                <a:lnTo>
                  <a:pt x="653332" y="3968"/>
                </a:lnTo>
                <a:close/>
              </a:path>
              <a:path w="667384" h="74294">
                <a:moveTo>
                  <a:pt x="661927" y="55"/>
                </a:moveTo>
                <a:lnTo>
                  <a:pt x="660249" y="55"/>
                </a:lnTo>
                <a:lnTo>
                  <a:pt x="659802" y="2178"/>
                </a:lnTo>
                <a:lnTo>
                  <a:pt x="659354" y="3512"/>
                </a:lnTo>
                <a:lnTo>
                  <a:pt x="658795" y="4068"/>
                </a:lnTo>
                <a:lnTo>
                  <a:pt x="658347" y="4624"/>
                </a:lnTo>
                <a:lnTo>
                  <a:pt x="657564" y="4902"/>
                </a:lnTo>
                <a:lnTo>
                  <a:pt x="662042" y="4902"/>
                </a:lnTo>
                <a:lnTo>
                  <a:pt x="661927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35549" y="3190875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606" y="0"/>
                </a:lnTo>
              </a:path>
            </a:pathLst>
          </a:custGeom>
          <a:ln w="26678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9697221" y="3292965"/>
            <a:ext cx="513080" cy="74295"/>
          </a:xfrm>
          <a:custGeom>
            <a:avLst/>
            <a:gdLst/>
            <a:ahLst/>
            <a:cxnLst/>
            <a:rect l="l" t="t" r="r" b="b"/>
            <a:pathLst>
              <a:path w="513079" h="74295">
                <a:moveTo>
                  <a:pt x="53093" y="38083"/>
                </a:moveTo>
                <a:lnTo>
                  <a:pt x="37923" y="38083"/>
                </a:lnTo>
                <a:lnTo>
                  <a:pt x="51348" y="73877"/>
                </a:lnTo>
                <a:lnTo>
                  <a:pt x="54368" y="73877"/>
                </a:lnTo>
                <a:lnTo>
                  <a:pt x="62016" y="52334"/>
                </a:lnTo>
                <a:lnTo>
                  <a:pt x="58284" y="52334"/>
                </a:lnTo>
                <a:lnTo>
                  <a:pt x="53093" y="38083"/>
                </a:lnTo>
                <a:close/>
              </a:path>
              <a:path w="513079" h="74295">
                <a:moveTo>
                  <a:pt x="24722" y="23632"/>
                </a:moveTo>
                <a:lnTo>
                  <a:pt x="0" y="23632"/>
                </a:lnTo>
                <a:lnTo>
                  <a:pt x="0" y="25567"/>
                </a:lnTo>
                <a:lnTo>
                  <a:pt x="1789" y="26056"/>
                </a:lnTo>
                <a:lnTo>
                  <a:pt x="3132" y="26856"/>
                </a:lnTo>
                <a:lnTo>
                  <a:pt x="3915" y="27968"/>
                </a:lnTo>
                <a:lnTo>
                  <a:pt x="5369" y="29602"/>
                </a:lnTo>
                <a:lnTo>
                  <a:pt x="7047" y="33114"/>
                </a:lnTo>
                <a:lnTo>
                  <a:pt x="8949" y="38506"/>
                </a:lnTo>
                <a:lnTo>
                  <a:pt x="22038" y="73877"/>
                </a:lnTo>
                <a:lnTo>
                  <a:pt x="24723" y="73877"/>
                </a:lnTo>
                <a:lnTo>
                  <a:pt x="32668" y="52334"/>
                </a:lnTo>
                <a:lnTo>
                  <a:pt x="29197" y="52334"/>
                </a:lnTo>
                <a:lnTo>
                  <a:pt x="20919" y="30335"/>
                </a:lnTo>
                <a:lnTo>
                  <a:pt x="20360" y="28557"/>
                </a:lnTo>
                <a:lnTo>
                  <a:pt x="20407" y="27267"/>
                </a:lnTo>
                <a:lnTo>
                  <a:pt x="20695" y="26789"/>
                </a:lnTo>
                <a:lnTo>
                  <a:pt x="21254" y="26300"/>
                </a:lnTo>
                <a:lnTo>
                  <a:pt x="21926" y="25811"/>
                </a:lnTo>
                <a:lnTo>
                  <a:pt x="23044" y="25567"/>
                </a:lnTo>
                <a:lnTo>
                  <a:pt x="24722" y="25567"/>
                </a:lnTo>
                <a:lnTo>
                  <a:pt x="24722" y="23632"/>
                </a:lnTo>
                <a:close/>
              </a:path>
              <a:path w="513079" h="74295">
                <a:moveTo>
                  <a:pt x="75623" y="23632"/>
                </a:moveTo>
                <a:lnTo>
                  <a:pt x="61080" y="23632"/>
                </a:lnTo>
                <a:lnTo>
                  <a:pt x="61080" y="25567"/>
                </a:lnTo>
                <a:lnTo>
                  <a:pt x="62982" y="25711"/>
                </a:lnTo>
                <a:lnTo>
                  <a:pt x="64325" y="26089"/>
                </a:lnTo>
                <a:lnTo>
                  <a:pt x="65584" y="27267"/>
                </a:lnTo>
                <a:lnTo>
                  <a:pt x="65697" y="27434"/>
                </a:lnTo>
                <a:lnTo>
                  <a:pt x="65878" y="27968"/>
                </a:lnTo>
                <a:lnTo>
                  <a:pt x="65947" y="30802"/>
                </a:lnTo>
                <a:lnTo>
                  <a:pt x="65555" y="32303"/>
                </a:lnTo>
                <a:lnTo>
                  <a:pt x="58284" y="52334"/>
                </a:lnTo>
                <a:lnTo>
                  <a:pt x="62016" y="52334"/>
                </a:lnTo>
                <a:lnTo>
                  <a:pt x="68128" y="35115"/>
                </a:lnTo>
                <a:lnTo>
                  <a:pt x="69582" y="30802"/>
                </a:lnTo>
                <a:lnTo>
                  <a:pt x="70813" y="28190"/>
                </a:lnTo>
                <a:lnTo>
                  <a:pt x="71820" y="27267"/>
                </a:lnTo>
                <a:lnTo>
                  <a:pt x="72715" y="26345"/>
                </a:lnTo>
                <a:lnTo>
                  <a:pt x="74057" y="25778"/>
                </a:lnTo>
                <a:lnTo>
                  <a:pt x="75623" y="25567"/>
                </a:lnTo>
                <a:lnTo>
                  <a:pt x="75623" y="23632"/>
                </a:lnTo>
                <a:close/>
              </a:path>
              <a:path w="513079" h="74295">
                <a:moveTo>
                  <a:pt x="54368" y="23632"/>
                </a:moveTo>
                <a:lnTo>
                  <a:pt x="29198" y="23632"/>
                </a:lnTo>
                <a:lnTo>
                  <a:pt x="29198" y="25567"/>
                </a:lnTo>
                <a:lnTo>
                  <a:pt x="30876" y="25844"/>
                </a:lnTo>
                <a:lnTo>
                  <a:pt x="32106" y="26345"/>
                </a:lnTo>
                <a:lnTo>
                  <a:pt x="33672" y="27768"/>
                </a:lnTo>
                <a:lnTo>
                  <a:pt x="34567" y="29424"/>
                </a:lnTo>
                <a:lnTo>
                  <a:pt x="35574" y="32036"/>
                </a:lnTo>
                <a:lnTo>
                  <a:pt x="36133" y="33292"/>
                </a:lnTo>
                <a:lnTo>
                  <a:pt x="29197" y="52334"/>
                </a:lnTo>
                <a:lnTo>
                  <a:pt x="32668" y="52334"/>
                </a:lnTo>
                <a:lnTo>
                  <a:pt x="37923" y="38083"/>
                </a:lnTo>
                <a:lnTo>
                  <a:pt x="53093" y="38083"/>
                </a:lnTo>
                <a:lnTo>
                  <a:pt x="51279" y="33114"/>
                </a:lnTo>
                <a:lnTo>
                  <a:pt x="50318" y="30591"/>
                </a:lnTo>
                <a:lnTo>
                  <a:pt x="50008" y="29424"/>
                </a:lnTo>
                <a:lnTo>
                  <a:pt x="49954" y="27267"/>
                </a:lnTo>
                <a:lnTo>
                  <a:pt x="50102" y="26856"/>
                </a:lnTo>
                <a:lnTo>
                  <a:pt x="50757" y="26300"/>
                </a:lnTo>
                <a:lnTo>
                  <a:pt x="51124" y="25945"/>
                </a:lnTo>
                <a:lnTo>
                  <a:pt x="52466" y="25678"/>
                </a:lnTo>
                <a:lnTo>
                  <a:pt x="54367" y="25567"/>
                </a:lnTo>
                <a:lnTo>
                  <a:pt x="54368" y="23632"/>
                </a:lnTo>
                <a:close/>
              </a:path>
              <a:path w="513079" h="74295">
                <a:moveTo>
                  <a:pt x="96766" y="0"/>
                </a:moveTo>
                <a:lnTo>
                  <a:pt x="86363" y="5869"/>
                </a:lnTo>
                <a:lnTo>
                  <a:pt x="86363" y="10315"/>
                </a:lnTo>
                <a:lnTo>
                  <a:pt x="96766" y="16129"/>
                </a:lnTo>
                <a:lnTo>
                  <a:pt x="98668" y="15340"/>
                </a:lnTo>
                <a:lnTo>
                  <a:pt x="101800" y="12216"/>
                </a:lnTo>
                <a:lnTo>
                  <a:pt x="102583" y="10315"/>
                </a:lnTo>
                <a:lnTo>
                  <a:pt x="102583" y="5869"/>
                </a:lnTo>
                <a:lnTo>
                  <a:pt x="101800" y="3957"/>
                </a:lnTo>
                <a:lnTo>
                  <a:pt x="98668" y="800"/>
                </a:lnTo>
                <a:lnTo>
                  <a:pt x="96766" y="0"/>
                </a:lnTo>
                <a:close/>
              </a:path>
              <a:path w="513079" h="74295">
                <a:moveTo>
                  <a:pt x="101800" y="23632"/>
                </a:moveTo>
                <a:lnTo>
                  <a:pt x="81216" y="23632"/>
                </a:lnTo>
                <a:lnTo>
                  <a:pt x="81216" y="25567"/>
                </a:lnTo>
                <a:lnTo>
                  <a:pt x="83566" y="25711"/>
                </a:lnTo>
                <a:lnTo>
                  <a:pt x="85132" y="26256"/>
                </a:lnTo>
                <a:lnTo>
                  <a:pt x="86698" y="28168"/>
                </a:lnTo>
                <a:lnTo>
                  <a:pt x="87145" y="30369"/>
                </a:lnTo>
                <a:lnTo>
                  <a:pt x="87145" y="65740"/>
                </a:lnTo>
                <a:lnTo>
                  <a:pt x="86810" y="67863"/>
                </a:lnTo>
                <a:lnTo>
                  <a:pt x="86139" y="68664"/>
                </a:lnTo>
                <a:lnTo>
                  <a:pt x="84992" y="69853"/>
                </a:lnTo>
                <a:lnTo>
                  <a:pt x="83454" y="70464"/>
                </a:lnTo>
                <a:lnTo>
                  <a:pt x="81216" y="70542"/>
                </a:lnTo>
                <a:lnTo>
                  <a:pt x="81216" y="72421"/>
                </a:lnTo>
                <a:lnTo>
                  <a:pt x="107729" y="72421"/>
                </a:lnTo>
                <a:lnTo>
                  <a:pt x="107729" y="70542"/>
                </a:lnTo>
                <a:lnTo>
                  <a:pt x="105380" y="70398"/>
                </a:lnTo>
                <a:lnTo>
                  <a:pt x="103805" y="69842"/>
                </a:lnTo>
                <a:lnTo>
                  <a:pt x="102248" y="67941"/>
                </a:lnTo>
                <a:lnTo>
                  <a:pt x="101800" y="65740"/>
                </a:lnTo>
                <a:lnTo>
                  <a:pt x="101800" y="23632"/>
                </a:lnTo>
                <a:close/>
              </a:path>
              <a:path w="513079" h="74295">
                <a:moveTo>
                  <a:pt x="132900" y="28801"/>
                </a:moveTo>
                <a:lnTo>
                  <a:pt x="118245" y="28801"/>
                </a:lnTo>
                <a:lnTo>
                  <a:pt x="118357" y="63561"/>
                </a:lnTo>
                <a:lnTo>
                  <a:pt x="118889" y="65373"/>
                </a:lnTo>
                <a:lnTo>
                  <a:pt x="137151" y="73099"/>
                </a:lnTo>
                <a:lnTo>
                  <a:pt x="141737" y="69753"/>
                </a:lnTo>
                <a:lnTo>
                  <a:pt x="142851" y="67096"/>
                </a:lnTo>
                <a:lnTo>
                  <a:pt x="136032" y="67096"/>
                </a:lnTo>
                <a:lnTo>
                  <a:pt x="135361" y="66841"/>
                </a:lnTo>
                <a:lnTo>
                  <a:pt x="134019" y="65829"/>
                </a:lnTo>
                <a:lnTo>
                  <a:pt x="133571" y="65173"/>
                </a:lnTo>
                <a:lnTo>
                  <a:pt x="133347" y="64362"/>
                </a:lnTo>
                <a:lnTo>
                  <a:pt x="133021" y="63561"/>
                </a:lnTo>
                <a:lnTo>
                  <a:pt x="132900" y="28801"/>
                </a:lnTo>
                <a:close/>
              </a:path>
              <a:path w="513079" h="74295">
                <a:moveTo>
                  <a:pt x="142968" y="61927"/>
                </a:moveTo>
                <a:lnTo>
                  <a:pt x="140955" y="65373"/>
                </a:lnTo>
                <a:lnTo>
                  <a:pt x="138829" y="67096"/>
                </a:lnTo>
                <a:lnTo>
                  <a:pt x="142851" y="67096"/>
                </a:lnTo>
                <a:lnTo>
                  <a:pt x="144534" y="63083"/>
                </a:lnTo>
                <a:lnTo>
                  <a:pt x="142968" y="61927"/>
                </a:lnTo>
                <a:close/>
              </a:path>
              <a:path w="513079" h="74295">
                <a:moveTo>
                  <a:pt x="132900" y="5791"/>
                </a:moveTo>
                <a:lnTo>
                  <a:pt x="131222" y="5791"/>
                </a:lnTo>
                <a:lnTo>
                  <a:pt x="128873" y="10004"/>
                </a:lnTo>
                <a:lnTo>
                  <a:pt x="126188" y="13817"/>
                </a:lnTo>
                <a:lnTo>
                  <a:pt x="119923" y="20631"/>
                </a:lnTo>
                <a:lnTo>
                  <a:pt x="116231" y="23877"/>
                </a:lnTo>
                <a:lnTo>
                  <a:pt x="111757" y="26978"/>
                </a:lnTo>
                <a:lnTo>
                  <a:pt x="111757" y="28801"/>
                </a:lnTo>
                <a:lnTo>
                  <a:pt x="144534" y="28801"/>
                </a:lnTo>
                <a:lnTo>
                  <a:pt x="144534" y="23632"/>
                </a:lnTo>
                <a:lnTo>
                  <a:pt x="132900" y="23632"/>
                </a:lnTo>
                <a:lnTo>
                  <a:pt x="132900" y="5791"/>
                </a:lnTo>
                <a:close/>
              </a:path>
              <a:path w="513079" h="74295">
                <a:moveTo>
                  <a:pt x="170376" y="1678"/>
                </a:moveTo>
                <a:lnTo>
                  <a:pt x="150351" y="1678"/>
                </a:lnTo>
                <a:lnTo>
                  <a:pt x="150351" y="3601"/>
                </a:lnTo>
                <a:lnTo>
                  <a:pt x="152476" y="3879"/>
                </a:lnTo>
                <a:lnTo>
                  <a:pt x="153931" y="4479"/>
                </a:lnTo>
                <a:lnTo>
                  <a:pt x="155273" y="6280"/>
                </a:lnTo>
                <a:lnTo>
                  <a:pt x="155609" y="8581"/>
                </a:lnTo>
                <a:lnTo>
                  <a:pt x="155609" y="65551"/>
                </a:lnTo>
                <a:lnTo>
                  <a:pt x="155416" y="67474"/>
                </a:lnTo>
                <a:lnTo>
                  <a:pt x="155307" y="67874"/>
                </a:lnTo>
                <a:lnTo>
                  <a:pt x="154714" y="68553"/>
                </a:lnTo>
                <a:lnTo>
                  <a:pt x="153931" y="69664"/>
                </a:lnTo>
                <a:lnTo>
                  <a:pt x="152364" y="70331"/>
                </a:lnTo>
                <a:lnTo>
                  <a:pt x="150351" y="70542"/>
                </a:lnTo>
                <a:lnTo>
                  <a:pt x="150351" y="72421"/>
                </a:lnTo>
                <a:lnTo>
                  <a:pt x="175186" y="72421"/>
                </a:lnTo>
                <a:lnTo>
                  <a:pt x="175185" y="70542"/>
                </a:lnTo>
                <a:lnTo>
                  <a:pt x="173172" y="70264"/>
                </a:lnTo>
                <a:lnTo>
                  <a:pt x="171830" y="69531"/>
                </a:lnTo>
                <a:lnTo>
                  <a:pt x="171159" y="68352"/>
                </a:lnTo>
                <a:lnTo>
                  <a:pt x="170599" y="67474"/>
                </a:lnTo>
                <a:lnTo>
                  <a:pt x="170401" y="65551"/>
                </a:lnTo>
                <a:lnTo>
                  <a:pt x="170376" y="35693"/>
                </a:lnTo>
                <a:lnTo>
                  <a:pt x="171969" y="33259"/>
                </a:lnTo>
                <a:lnTo>
                  <a:pt x="173284" y="31614"/>
                </a:lnTo>
                <a:lnTo>
                  <a:pt x="175688" y="29902"/>
                </a:lnTo>
                <a:lnTo>
                  <a:pt x="170376" y="29902"/>
                </a:lnTo>
                <a:lnTo>
                  <a:pt x="170376" y="1678"/>
                </a:lnTo>
                <a:close/>
              </a:path>
              <a:path w="513079" h="74295">
                <a:moveTo>
                  <a:pt x="196517" y="29224"/>
                </a:moveTo>
                <a:lnTo>
                  <a:pt x="179661" y="29224"/>
                </a:lnTo>
                <a:lnTo>
                  <a:pt x="180556" y="29502"/>
                </a:lnTo>
                <a:lnTo>
                  <a:pt x="181339" y="30080"/>
                </a:lnTo>
                <a:lnTo>
                  <a:pt x="182010" y="30658"/>
                </a:lnTo>
                <a:lnTo>
                  <a:pt x="182569" y="31458"/>
                </a:lnTo>
                <a:lnTo>
                  <a:pt x="183241" y="33503"/>
                </a:lnTo>
                <a:lnTo>
                  <a:pt x="183321" y="65551"/>
                </a:lnTo>
                <a:lnTo>
                  <a:pt x="183017" y="67552"/>
                </a:lnTo>
                <a:lnTo>
                  <a:pt x="182380" y="68553"/>
                </a:lnTo>
                <a:lnTo>
                  <a:pt x="181563" y="69597"/>
                </a:lnTo>
                <a:lnTo>
                  <a:pt x="180220" y="70298"/>
                </a:lnTo>
                <a:lnTo>
                  <a:pt x="178542" y="70542"/>
                </a:lnTo>
                <a:lnTo>
                  <a:pt x="178542" y="72421"/>
                </a:lnTo>
                <a:lnTo>
                  <a:pt x="203377" y="72421"/>
                </a:lnTo>
                <a:lnTo>
                  <a:pt x="203377" y="70542"/>
                </a:lnTo>
                <a:lnTo>
                  <a:pt x="201252" y="70298"/>
                </a:lnTo>
                <a:lnTo>
                  <a:pt x="199797" y="69709"/>
                </a:lnTo>
                <a:lnTo>
                  <a:pt x="198455" y="67874"/>
                </a:lnTo>
                <a:lnTo>
                  <a:pt x="198119" y="65551"/>
                </a:lnTo>
                <a:lnTo>
                  <a:pt x="198119" y="37216"/>
                </a:lnTo>
                <a:lnTo>
                  <a:pt x="197672" y="33259"/>
                </a:lnTo>
                <a:lnTo>
                  <a:pt x="196517" y="29224"/>
                </a:lnTo>
                <a:close/>
              </a:path>
              <a:path w="513079" h="74295">
                <a:moveTo>
                  <a:pt x="187827" y="22176"/>
                </a:moveTo>
                <a:lnTo>
                  <a:pt x="170376" y="29902"/>
                </a:lnTo>
                <a:lnTo>
                  <a:pt x="175688" y="29902"/>
                </a:lnTo>
                <a:lnTo>
                  <a:pt x="175969" y="29702"/>
                </a:lnTo>
                <a:lnTo>
                  <a:pt x="177311" y="29224"/>
                </a:lnTo>
                <a:lnTo>
                  <a:pt x="196517" y="29224"/>
                </a:lnTo>
                <a:lnTo>
                  <a:pt x="196329" y="28568"/>
                </a:lnTo>
                <a:lnTo>
                  <a:pt x="194875" y="26523"/>
                </a:lnTo>
                <a:lnTo>
                  <a:pt x="190401" y="23043"/>
                </a:lnTo>
                <a:lnTo>
                  <a:pt x="187827" y="22176"/>
                </a:lnTo>
                <a:close/>
              </a:path>
              <a:path w="513079" h="74295">
                <a:moveTo>
                  <a:pt x="283475" y="0"/>
                </a:moveTo>
                <a:lnTo>
                  <a:pt x="246665" y="16828"/>
                </a:lnTo>
                <a:lnTo>
                  <a:pt x="240294" y="37983"/>
                </a:lnTo>
                <a:lnTo>
                  <a:pt x="240355" y="44197"/>
                </a:lnTo>
                <a:lnTo>
                  <a:pt x="268261" y="73177"/>
                </a:lnTo>
                <a:lnTo>
                  <a:pt x="285936" y="74088"/>
                </a:lnTo>
                <a:lnTo>
                  <a:pt x="290970" y="73577"/>
                </a:lnTo>
                <a:lnTo>
                  <a:pt x="300815" y="71521"/>
                </a:lnTo>
                <a:lnTo>
                  <a:pt x="305136" y="70120"/>
                </a:lnTo>
                <a:lnTo>
                  <a:pt x="277322" y="70120"/>
                </a:lnTo>
                <a:lnTo>
                  <a:pt x="273071" y="68919"/>
                </a:lnTo>
                <a:lnTo>
                  <a:pt x="259199" y="31814"/>
                </a:lnTo>
                <a:lnTo>
                  <a:pt x="259982" y="26356"/>
                </a:lnTo>
                <a:lnTo>
                  <a:pt x="276875" y="4124"/>
                </a:lnTo>
                <a:lnTo>
                  <a:pt x="299442" y="4124"/>
                </a:lnTo>
                <a:lnTo>
                  <a:pt x="293544" y="1911"/>
                </a:lnTo>
                <a:lnTo>
                  <a:pt x="291083" y="1122"/>
                </a:lnTo>
                <a:lnTo>
                  <a:pt x="289516" y="844"/>
                </a:lnTo>
                <a:lnTo>
                  <a:pt x="286720" y="289"/>
                </a:lnTo>
                <a:lnTo>
                  <a:pt x="283475" y="0"/>
                </a:lnTo>
                <a:close/>
              </a:path>
              <a:path w="513079" h="74295">
                <a:moveTo>
                  <a:pt x="318490" y="42730"/>
                </a:moveTo>
                <a:lnTo>
                  <a:pt x="283810" y="42730"/>
                </a:lnTo>
                <a:lnTo>
                  <a:pt x="283810" y="44664"/>
                </a:lnTo>
                <a:lnTo>
                  <a:pt x="287391" y="44664"/>
                </a:lnTo>
                <a:lnTo>
                  <a:pt x="288845" y="44997"/>
                </a:lnTo>
                <a:lnTo>
                  <a:pt x="291306" y="46309"/>
                </a:lnTo>
                <a:lnTo>
                  <a:pt x="292089" y="47054"/>
                </a:lnTo>
                <a:lnTo>
                  <a:pt x="292424" y="47865"/>
                </a:lnTo>
                <a:lnTo>
                  <a:pt x="292872" y="48688"/>
                </a:lnTo>
                <a:lnTo>
                  <a:pt x="293053" y="50144"/>
                </a:lnTo>
                <a:lnTo>
                  <a:pt x="293096" y="67986"/>
                </a:lnTo>
                <a:lnTo>
                  <a:pt x="291194" y="68675"/>
                </a:lnTo>
                <a:lnTo>
                  <a:pt x="289292" y="69208"/>
                </a:lnTo>
                <a:lnTo>
                  <a:pt x="285712" y="69942"/>
                </a:lnTo>
                <a:lnTo>
                  <a:pt x="283922" y="70120"/>
                </a:lnTo>
                <a:lnTo>
                  <a:pt x="305136" y="70120"/>
                </a:lnTo>
                <a:lnTo>
                  <a:pt x="305640" y="69942"/>
                </a:lnTo>
                <a:lnTo>
                  <a:pt x="310100" y="67986"/>
                </a:lnTo>
                <a:lnTo>
                  <a:pt x="310212" y="49077"/>
                </a:lnTo>
                <a:lnTo>
                  <a:pt x="310547" y="48421"/>
                </a:lnTo>
                <a:lnTo>
                  <a:pt x="311106" y="47165"/>
                </a:lnTo>
                <a:lnTo>
                  <a:pt x="311890" y="46276"/>
                </a:lnTo>
                <a:lnTo>
                  <a:pt x="313008" y="45731"/>
                </a:lnTo>
                <a:lnTo>
                  <a:pt x="314015" y="45198"/>
                </a:lnTo>
                <a:lnTo>
                  <a:pt x="315805" y="44831"/>
                </a:lnTo>
                <a:lnTo>
                  <a:pt x="318490" y="44664"/>
                </a:lnTo>
                <a:lnTo>
                  <a:pt x="318490" y="42730"/>
                </a:lnTo>
                <a:close/>
              </a:path>
              <a:path w="513079" h="74295">
                <a:moveTo>
                  <a:pt x="299442" y="4124"/>
                </a:moveTo>
                <a:lnTo>
                  <a:pt x="287838" y="4124"/>
                </a:lnTo>
                <a:lnTo>
                  <a:pt x="292872" y="5902"/>
                </a:lnTo>
                <a:lnTo>
                  <a:pt x="302269" y="12994"/>
                </a:lnTo>
                <a:lnTo>
                  <a:pt x="305849" y="18174"/>
                </a:lnTo>
                <a:lnTo>
                  <a:pt x="308198" y="25000"/>
                </a:lnTo>
                <a:lnTo>
                  <a:pt x="310100" y="25000"/>
                </a:lnTo>
                <a:lnTo>
                  <a:pt x="310100" y="5169"/>
                </a:lnTo>
                <a:lnTo>
                  <a:pt x="302493" y="5169"/>
                </a:lnTo>
                <a:lnTo>
                  <a:pt x="300480" y="4513"/>
                </a:lnTo>
                <a:lnTo>
                  <a:pt x="299442" y="4124"/>
                </a:lnTo>
                <a:close/>
              </a:path>
              <a:path w="513079" h="74295">
                <a:moveTo>
                  <a:pt x="310100" y="55"/>
                </a:moveTo>
                <a:lnTo>
                  <a:pt x="308198" y="55"/>
                </a:lnTo>
                <a:lnTo>
                  <a:pt x="307416" y="2045"/>
                </a:lnTo>
                <a:lnTo>
                  <a:pt x="306744" y="3390"/>
                </a:lnTo>
                <a:lnTo>
                  <a:pt x="305825" y="4124"/>
                </a:lnTo>
                <a:lnTo>
                  <a:pt x="305066" y="4813"/>
                </a:lnTo>
                <a:lnTo>
                  <a:pt x="304059" y="5169"/>
                </a:lnTo>
                <a:lnTo>
                  <a:pt x="310100" y="5169"/>
                </a:lnTo>
                <a:lnTo>
                  <a:pt x="310100" y="55"/>
                </a:lnTo>
                <a:close/>
              </a:path>
              <a:path w="513079" h="74295">
                <a:moveTo>
                  <a:pt x="346089" y="69809"/>
                </a:moveTo>
                <a:lnTo>
                  <a:pt x="336053" y="69809"/>
                </a:lnTo>
                <a:lnTo>
                  <a:pt x="337396" y="70153"/>
                </a:lnTo>
                <a:lnTo>
                  <a:pt x="342094" y="72099"/>
                </a:lnTo>
                <a:lnTo>
                  <a:pt x="344555" y="72954"/>
                </a:lnTo>
                <a:lnTo>
                  <a:pt x="348583" y="73855"/>
                </a:lnTo>
                <a:lnTo>
                  <a:pt x="350708" y="74088"/>
                </a:lnTo>
                <a:lnTo>
                  <a:pt x="360105" y="74088"/>
                </a:lnTo>
                <a:lnTo>
                  <a:pt x="366034" y="71954"/>
                </a:lnTo>
                <a:lnTo>
                  <a:pt x="367675" y="70431"/>
                </a:lnTo>
                <a:lnTo>
                  <a:pt x="347575" y="70431"/>
                </a:lnTo>
                <a:lnTo>
                  <a:pt x="346089" y="69809"/>
                </a:lnTo>
                <a:close/>
              </a:path>
              <a:path w="513079" h="74295">
                <a:moveTo>
                  <a:pt x="329565" y="47321"/>
                </a:moveTo>
                <a:lnTo>
                  <a:pt x="327663" y="47321"/>
                </a:lnTo>
                <a:lnTo>
                  <a:pt x="327663" y="74033"/>
                </a:lnTo>
                <a:lnTo>
                  <a:pt x="329565" y="74033"/>
                </a:lnTo>
                <a:lnTo>
                  <a:pt x="330236" y="72610"/>
                </a:lnTo>
                <a:lnTo>
                  <a:pt x="331019" y="71543"/>
                </a:lnTo>
                <a:lnTo>
                  <a:pt x="333033" y="70153"/>
                </a:lnTo>
                <a:lnTo>
                  <a:pt x="334040" y="69809"/>
                </a:lnTo>
                <a:lnTo>
                  <a:pt x="346089" y="69809"/>
                </a:lnTo>
                <a:lnTo>
                  <a:pt x="342877" y="68464"/>
                </a:lnTo>
                <a:lnTo>
                  <a:pt x="338514" y="64517"/>
                </a:lnTo>
                <a:lnTo>
                  <a:pt x="334039" y="60560"/>
                </a:lnTo>
                <a:lnTo>
                  <a:pt x="331131" y="54835"/>
                </a:lnTo>
                <a:lnTo>
                  <a:pt x="329565" y="47321"/>
                </a:lnTo>
                <a:close/>
              </a:path>
              <a:path w="513079" h="74295">
                <a:moveTo>
                  <a:pt x="352050" y="55"/>
                </a:moveTo>
                <a:lnTo>
                  <a:pt x="343325" y="55"/>
                </a:lnTo>
                <a:lnTo>
                  <a:pt x="338067" y="2045"/>
                </a:lnTo>
                <a:lnTo>
                  <a:pt x="329789" y="9971"/>
                </a:lnTo>
                <a:lnTo>
                  <a:pt x="327663" y="14773"/>
                </a:lnTo>
                <a:lnTo>
                  <a:pt x="327663" y="23710"/>
                </a:lnTo>
                <a:lnTo>
                  <a:pt x="328446" y="26734"/>
                </a:lnTo>
                <a:lnTo>
                  <a:pt x="330012" y="29479"/>
                </a:lnTo>
                <a:lnTo>
                  <a:pt x="331466" y="32225"/>
                </a:lnTo>
                <a:lnTo>
                  <a:pt x="333704" y="34715"/>
                </a:lnTo>
                <a:lnTo>
                  <a:pt x="339297" y="39162"/>
                </a:lnTo>
                <a:lnTo>
                  <a:pt x="343996" y="41863"/>
                </a:lnTo>
                <a:lnTo>
                  <a:pt x="355129" y="47321"/>
                </a:lnTo>
                <a:lnTo>
                  <a:pt x="358315" y="49122"/>
                </a:lnTo>
                <a:lnTo>
                  <a:pt x="360105" y="50533"/>
                </a:lnTo>
                <a:lnTo>
                  <a:pt x="362006" y="51945"/>
                </a:lnTo>
                <a:lnTo>
                  <a:pt x="363349" y="53424"/>
                </a:lnTo>
                <a:lnTo>
                  <a:pt x="365139" y="56558"/>
                </a:lnTo>
                <a:lnTo>
                  <a:pt x="365586" y="58170"/>
                </a:lnTo>
                <a:lnTo>
                  <a:pt x="365586" y="62661"/>
                </a:lnTo>
                <a:lnTo>
                  <a:pt x="364355" y="65129"/>
                </a:lnTo>
                <a:lnTo>
                  <a:pt x="362006" y="67252"/>
                </a:lnTo>
                <a:lnTo>
                  <a:pt x="359769" y="69375"/>
                </a:lnTo>
                <a:lnTo>
                  <a:pt x="356637" y="70431"/>
                </a:lnTo>
                <a:lnTo>
                  <a:pt x="367675" y="70431"/>
                </a:lnTo>
                <a:lnTo>
                  <a:pt x="375207" y="63439"/>
                </a:lnTo>
                <a:lnTo>
                  <a:pt x="377557" y="58348"/>
                </a:lnTo>
                <a:lnTo>
                  <a:pt x="377557" y="47777"/>
                </a:lnTo>
                <a:lnTo>
                  <a:pt x="350484" y="25567"/>
                </a:lnTo>
                <a:lnTo>
                  <a:pt x="346681" y="23532"/>
                </a:lnTo>
                <a:lnTo>
                  <a:pt x="345003" y="22387"/>
                </a:lnTo>
                <a:lnTo>
                  <a:pt x="342765" y="20787"/>
                </a:lnTo>
                <a:lnTo>
                  <a:pt x="341199" y="19164"/>
                </a:lnTo>
                <a:lnTo>
                  <a:pt x="340192" y="17530"/>
                </a:lnTo>
                <a:lnTo>
                  <a:pt x="339409" y="16318"/>
                </a:lnTo>
                <a:lnTo>
                  <a:pt x="339074" y="14928"/>
                </a:lnTo>
                <a:lnTo>
                  <a:pt x="339074" y="10893"/>
                </a:lnTo>
                <a:lnTo>
                  <a:pt x="340080" y="8703"/>
                </a:lnTo>
                <a:lnTo>
                  <a:pt x="342206" y="6814"/>
                </a:lnTo>
                <a:lnTo>
                  <a:pt x="344220" y="4913"/>
                </a:lnTo>
                <a:lnTo>
                  <a:pt x="347016" y="3968"/>
                </a:lnTo>
                <a:lnTo>
                  <a:pt x="364021" y="3968"/>
                </a:lnTo>
                <a:lnTo>
                  <a:pt x="360018" y="2045"/>
                </a:lnTo>
                <a:lnTo>
                  <a:pt x="358091" y="1311"/>
                </a:lnTo>
                <a:lnTo>
                  <a:pt x="354288" y="333"/>
                </a:lnTo>
                <a:lnTo>
                  <a:pt x="352050" y="55"/>
                </a:lnTo>
                <a:close/>
              </a:path>
              <a:path w="513079" h="74295">
                <a:moveTo>
                  <a:pt x="364021" y="3968"/>
                </a:moveTo>
                <a:lnTo>
                  <a:pt x="355295" y="3968"/>
                </a:lnTo>
                <a:lnTo>
                  <a:pt x="359546" y="5769"/>
                </a:lnTo>
                <a:lnTo>
                  <a:pt x="363573" y="9370"/>
                </a:lnTo>
                <a:lnTo>
                  <a:pt x="367488" y="12972"/>
                </a:lnTo>
                <a:lnTo>
                  <a:pt x="369949" y="17730"/>
                </a:lnTo>
                <a:lnTo>
                  <a:pt x="371068" y="23632"/>
                </a:lnTo>
                <a:lnTo>
                  <a:pt x="373194" y="23632"/>
                </a:lnTo>
                <a:lnTo>
                  <a:pt x="372750" y="4913"/>
                </a:lnTo>
                <a:lnTo>
                  <a:pt x="366482" y="4913"/>
                </a:lnTo>
                <a:lnTo>
                  <a:pt x="364804" y="4346"/>
                </a:lnTo>
                <a:lnTo>
                  <a:pt x="364021" y="3968"/>
                </a:lnTo>
                <a:close/>
              </a:path>
              <a:path w="513079" h="74295">
                <a:moveTo>
                  <a:pt x="371069" y="55"/>
                </a:moveTo>
                <a:lnTo>
                  <a:pt x="370509" y="2178"/>
                </a:lnTo>
                <a:lnTo>
                  <a:pt x="370061" y="3512"/>
                </a:lnTo>
                <a:lnTo>
                  <a:pt x="369502" y="4079"/>
                </a:lnTo>
                <a:lnTo>
                  <a:pt x="369055" y="4635"/>
                </a:lnTo>
                <a:lnTo>
                  <a:pt x="368272" y="4913"/>
                </a:lnTo>
                <a:lnTo>
                  <a:pt x="372750" y="4913"/>
                </a:lnTo>
                <a:lnTo>
                  <a:pt x="372635" y="55"/>
                </a:lnTo>
                <a:lnTo>
                  <a:pt x="371069" y="55"/>
                </a:lnTo>
                <a:close/>
              </a:path>
              <a:path w="513079" h="74295">
                <a:moveTo>
                  <a:pt x="445461" y="1678"/>
                </a:moveTo>
                <a:lnTo>
                  <a:pt x="385835" y="1678"/>
                </a:lnTo>
                <a:lnTo>
                  <a:pt x="385835" y="3601"/>
                </a:lnTo>
                <a:lnTo>
                  <a:pt x="390533" y="3601"/>
                </a:lnTo>
                <a:lnTo>
                  <a:pt x="392323" y="4090"/>
                </a:lnTo>
                <a:lnTo>
                  <a:pt x="394577" y="5747"/>
                </a:lnTo>
                <a:lnTo>
                  <a:pt x="395232" y="6669"/>
                </a:lnTo>
                <a:lnTo>
                  <a:pt x="395791" y="8615"/>
                </a:lnTo>
                <a:lnTo>
                  <a:pt x="395680" y="66052"/>
                </a:lnTo>
                <a:lnTo>
                  <a:pt x="395232" y="66885"/>
                </a:lnTo>
                <a:lnTo>
                  <a:pt x="394785" y="68075"/>
                </a:lnTo>
                <a:lnTo>
                  <a:pt x="394113" y="68908"/>
                </a:lnTo>
                <a:lnTo>
                  <a:pt x="391876" y="70120"/>
                </a:lnTo>
                <a:lnTo>
                  <a:pt x="390198" y="70487"/>
                </a:lnTo>
                <a:lnTo>
                  <a:pt x="385835" y="70487"/>
                </a:lnTo>
                <a:lnTo>
                  <a:pt x="385835" y="72421"/>
                </a:lnTo>
                <a:lnTo>
                  <a:pt x="447363" y="72421"/>
                </a:lnTo>
                <a:lnTo>
                  <a:pt x="447927" y="68508"/>
                </a:lnTo>
                <a:lnTo>
                  <a:pt x="417718" y="68508"/>
                </a:lnTo>
                <a:lnTo>
                  <a:pt x="416263" y="68230"/>
                </a:lnTo>
                <a:lnTo>
                  <a:pt x="415369" y="67674"/>
                </a:lnTo>
                <a:lnTo>
                  <a:pt x="414361" y="67107"/>
                </a:lnTo>
                <a:lnTo>
                  <a:pt x="413802" y="66396"/>
                </a:lnTo>
                <a:lnTo>
                  <a:pt x="413131" y="64662"/>
                </a:lnTo>
                <a:lnTo>
                  <a:pt x="412907" y="62283"/>
                </a:lnTo>
                <a:lnTo>
                  <a:pt x="412907" y="38450"/>
                </a:lnTo>
                <a:lnTo>
                  <a:pt x="430024" y="38450"/>
                </a:lnTo>
                <a:lnTo>
                  <a:pt x="430024" y="34537"/>
                </a:lnTo>
                <a:lnTo>
                  <a:pt x="412907" y="34537"/>
                </a:lnTo>
                <a:lnTo>
                  <a:pt x="412907" y="5747"/>
                </a:lnTo>
                <a:lnTo>
                  <a:pt x="445461" y="5747"/>
                </a:lnTo>
                <a:lnTo>
                  <a:pt x="445461" y="1678"/>
                </a:lnTo>
                <a:close/>
              </a:path>
              <a:path w="513079" h="74295">
                <a:moveTo>
                  <a:pt x="450607" y="49933"/>
                </a:moveTo>
                <a:lnTo>
                  <a:pt x="448594" y="49933"/>
                </a:lnTo>
                <a:lnTo>
                  <a:pt x="446916" y="56192"/>
                </a:lnTo>
                <a:lnTo>
                  <a:pt x="444007" y="60849"/>
                </a:lnTo>
                <a:lnTo>
                  <a:pt x="435953" y="66974"/>
                </a:lnTo>
                <a:lnTo>
                  <a:pt x="430583" y="68508"/>
                </a:lnTo>
                <a:lnTo>
                  <a:pt x="447927" y="68508"/>
                </a:lnTo>
                <a:lnTo>
                  <a:pt x="450607" y="49933"/>
                </a:lnTo>
                <a:close/>
              </a:path>
              <a:path w="513079" h="74295">
                <a:moveTo>
                  <a:pt x="430024" y="38450"/>
                </a:moveTo>
                <a:lnTo>
                  <a:pt x="416375" y="38450"/>
                </a:lnTo>
                <a:lnTo>
                  <a:pt x="418948" y="38895"/>
                </a:lnTo>
                <a:lnTo>
                  <a:pt x="422528" y="40673"/>
                </a:lnTo>
                <a:lnTo>
                  <a:pt x="424095" y="42396"/>
                </a:lnTo>
                <a:lnTo>
                  <a:pt x="426779" y="47554"/>
                </a:lnTo>
                <a:lnTo>
                  <a:pt x="427674" y="50856"/>
                </a:lnTo>
                <a:lnTo>
                  <a:pt x="428122" y="54891"/>
                </a:lnTo>
                <a:lnTo>
                  <a:pt x="430024" y="54891"/>
                </a:lnTo>
                <a:lnTo>
                  <a:pt x="430024" y="38450"/>
                </a:lnTo>
                <a:close/>
              </a:path>
              <a:path w="513079" h="74295">
                <a:moveTo>
                  <a:pt x="430024" y="17852"/>
                </a:moveTo>
                <a:lnTo>
                  <a:pt x="428122" y="17852"/>
                </a:lnTo>
                <a:lnTo>
                  <a:pt x="427562" y="23343"/>
                </a:lnTo>
                <a:lnTo>
                  <a:pt x="426220" y="27501"/>
                </a:lnTo>
                <a:lnTo>
                  <a:pt x="422193" y="33137"/>
                </a:lnTo>
                <a:lnTo>
                  <a:pt x="418948" y="34537"/>
                </a:lnTo>
                <a:lnTo>
                  <a:pt x="430024" y="34537"/>
                </a:lnTo>
                <a:lnTo>
                  <a:pt x="430024" y="17852"/>
                </a:lnTo>
                <a:close/>
              </a:path>
              <a:path w="513079" h="74295">
                <a:moveTo>
                  <a:pt x="445461" y="5747"/>
                </a:moveTo>
                <a:lnTo>
                  <a:pt x="412907" y="5747"/>
                </a:lnTo>
                <a:lnTo>
                  <a:pt x="425660" y="5747"/>
                </a:lnTo>
                <a:lnTo>
                  <a:pt x="429352" y="6058"/>
                </a:lnTo>
                <a:lnTo>
                  <a:pt x="434721" y="7725"/>
                </a:lnTo>
                <a:lnTo>
                  <a:pt x="437294" y="9359"/>
                </a:lnTo>
                <a:lnTo>
                  <a:pt x="439084" y="11583"/>
                </a:lnTo>
                <a:lnTo>
                  <a:pt x="440986" y="13817"/>
                </a:lnTo>
                <a:lnTo>
                  <a:pt x="442441" y="17485"/>
                </a:lnTo>
                <a:lnTo>
                  <a:pt x="443447" y="22599"/>
                </a:lnTo>
                <a:lnTo>
                  <a:pt x="445461" y="22599"/>
                </a:lnTo>
                <a:lnTo>
                  <a:pt x="445461" y="5747"/>
                </a:lnTo>
                <a:close/>
              </a:path>
              <a:path w="513079" h="74295">
                <a:moveTo>
                  <a:pt x="481562" y="69809"/>
                </a:moveTo>
                <a:lnTo>
                  <a:pt x="471527" y="69809"/>
                </a:lnTo>
                <a:lnTo>
                  <a:pt x="472869" y="70153"/>
                </a:lnTo>
                <a:lnTo>
                  <a:pt x="477568" y="72099"/>
                </a:lnTo>
                <a:lnTo>
                  <a:pt x="480029" y="72954"/>
                </a:lnTo>
                <a:lnTo>
                  <a:pt x="484056" y="73855"/>
                </a:lnTo>
                <a:lnTo>
                  <a:pt x="486181" y="74088"/>
                </a:lnTo>
                <a:lnTo>
                  <a:pt x="495578" y="74088"/>
                </a:lnTo>
                <a:lnTo>
                  <a:pt x="501395" y="71954"/>
                </a:lnTo>
                <a:lnTo>
                  <a:pt x="503076" y="70431"/>
                </a:lnTo>
                <a:lnTo>
                  <a:pt x="483049" y="70431"/>
                </a:lnTo>
                <a:lnTo>
                  <a:pt x="481562" y="69809"/>
                </a:lnTo>
                <a:close/>
              </a:path>
              <a:path w="513079" h="74295">
                <a:moveTo>
                  <a:pt x="465038" y="47321"/>
                </a:moveTo>
                <a:lnTo>
                  <a:pt x="463136" y="47321"/>
                </a:lnTo>
                <a:lnTo>
                  <a:pt x="463136" y="74033"/>
                </a:lnTo>
                <a:lnTo>
                  <a:pt x="465038" y="74033"/>
                </a:lnTo>
                <a:lnTo>
                  <a:pt x="465709" y="72610"/>
                </a:lnTo>
                <a:lnTo>
                  <a:pt x="466492" y="71543"/>
                </a:lnTo>
                <a:lnTo>
                  <a:pt x="468506" y="70153"/>
                </a:lnTo>
                <a:lnTo>
                  <a:pt x="469513" y="69809"/>
                </a:lnTo>
                <a:lnTo>
                  <a:pt x="481562" y="69809"/>
                </a:lnTo>
                <a:lnTo>
                  <a:pt x="478351" y="68464"/>
                </a:lnTo>
                <a:lnTo>
                  <a:pt x="473987" y="64517"/>
                </a:lnTo>
                <a:lnTo>
                  <a:pt x="469513" y="60560"/>
                </a:lnTo>
                <a:lnTo>
                  <a:pt x="466604" y="54835"/>
                </a:lnTo>
                <a:lnTo>
                  <a:pt x="465038" y="47321"/>
                </a:lnTo>
                <a:close/>
              </a:path>
              <a:path w="513079" h="74295">
                <a:moveTo>
                  <a:pt x="487412" y="55"/>
                </a:moveTo>
                <a:lnTo>
                  <a:pt x="478798" y="55"/>
                </a:lnTo>
                <a:lnTo>
                  <a:pt x="473540" y="2045"/>
                </a:lnTo>
                <a:lnTo>
                  <a:pt x="465262" y="9971"/>
                </a:lnTo>
                <a:lnTo>
                  <a:pt x="463136" y="14773"/>
                </a:lnTo>
                <a:lnTo>
                  <a:pt x="463136" y="23710"/>
                </a:lnTo>
                <a:lnTo>
                  <a:pt x="463919" y="26734"/>
                </a:lnTo>
                <a:lnTo>
                  <a:pt x="465486" y="29479"/>
                </a:lnTo>
                <a:lnTo>
                  <a:pt x="466940" y="32225"/>
                </a:lnTo>
                <a:lnTo>
                  <a:pt x="469177" y="34715"/>
                </a:lnTo>
                <a:lnTo>
                  <a:pt x="474771" y="39162"/>
                </a:lnTo>
                <a:lnTo>
                  <a:pt x="479469" y="41863"/>
                </a:lnTo>
                <a:lnTo>
                  <a:pt x="490603" y="47321"/>
                </a:lnTo>
                <a:lnTo>
                  <a:pt x="493788" y="49122"/>
                </a:lnTo>
                <a:lnTo>
                  <a:pt x="501059" y="62661"/>
                </a:lnTo>
                <a:lnTo>
                  <a:pt x="499829" y="65129"/>
                </a:lnTo>
                <a:lnTo>
                  <a:pt x="497480" y="67252"/>
                </a:lnTo>
                <a:lnTo>
                  <a:pt x="495242" y="69375"/>
                </a:lnTo>
                <a:lnTo>
                  <a:pt x="492110" y="70431"/>
                </a:lnTo>
                <a:lnTo>
                  <a:pt x="503076" y="70431"/>
                </a:lnTo>
                <a:lnTo>
                  <a:pt x="506094" y="67697"/>
                </a:lnTo>
                <a:lnTo>
                  <a:pt x="510681" y="63439"/>
                </a:lnTo>
                <a:lnTo>
                  <a:pt x="513030" y="58348"/>
                </a:lnTo>
                <a:lnTo>
                  <a:pt x="513030" y="47777"/>
                </a:lnTo>
                <a:lnTo>
                  <a:pt x="485957" y="25567"/>
                </a:lnTo>
                <a:lnTo>
                  <a:pt x="482154" y="23532"/>
                </a:lnTo>
                <a:lnTo>
                  <a:pt x="474547" y="10893"/>
                </a:lnTo>
                <a:lnTo>
                  <a:pt x="475554" y="8703"/>
                </a:lnTo>
                <a:lnTo>
                  <a:pt x="477567" y="6814"/>
                </a:lnTo>
                <a:lnTo>
                  <a:pt x="479693" y="4913"/>
                </a:lnTo>
                <a:lnTo>
                  <a:pt x="482490" y="3968"/>
                </a:lnTo>
                <a:lnTo>
                  <a:pt x="499494" y="3968"/>
                </a:lnTo>
                <a:lnTo>
                  <a:pt x="497928" y="3212"/>
                </a:lnTo>
                <a:lnTo>
                  <a:pt x="495384" y="2045"/>
                </a:lnTo>
                <a:lnTo>
                  <a:pt x="493565" y="1311"/>
                </a:lnTo>
                <a:lnTo>
                  <a:pt x="489649" y="333"/>
                </a:lnTo>
                <a:lnTo>
                  <a:pt x="487412" y="55"/>
                </a:lnTo>
                <a:close/>
              </a:path>
              <a:path w="513079" h="74295">
                <a:moveTo>
                  <a:pt x="499494" y="3968"/>
                </a:moveTo>
                <a:lnTo>
                  <a:pt x="490768" y="3968"/>
                </a:lnTo>
                <a:lnTo>
                  <a:pt x="495019" y="5769"/>
                </a:lnTo>
                <a:lnTo>
                  <a:pt x="498934" y="9370"/>
                </a:lnTo>
                <a:lnTo>
                  <a:pt x="502962" y="12972"/>
                </a:lnTo>
                <a:lnTo>
                  <a:pt x="505423" y="17730"/>
                </a:lnTo>
                <a:lnTo>
                  <a:pt x="506430" y="23632"/>
                </a:lnTo>
                <a:lnTo>
                  <a:pt x="508667" y="23632"/>
                </a:lnTo>
                <a:lnTo>
                  <a:pt x="508134" y="4913"/>
                </a:lnTo>
                <a:lnTo>
                  <a:pt x="501955" y="4913"/>
                </a:lnTo>
                <a:lnTo>
                  <a:pt x="500277" y="4346"/>
                </a:lnTo>
                <a:lnTo>
                  <a:pt x="499494" y="3968"/>
                </a:lnTo>
                <a:close/>
              </a:path>
              <a:path w="513079" h="74295">
                <a:moveTo>
                  <a:pt x="506430" y="55"/>
                </a:moveTo>
                <a:lnTo>
                  <a:pt x="505982" y="2178"/>
                </a:lnTo>
                <a:lnTo>
                  <a:pt x="505535" y="3512"/>
                </a:lnTo>
                <a:lnTo>
                  <a:pt x="504976" y="4079"/>
                </a:lnTo>
                <a:lnTo>
                  <a:pt x="504528" y="4635"/>
                </a:lnTo>
                <a:lnTo>
                  <a:pt x="503745" y="4913"/>
                </a:lnTo>
                <a:lnTo>
                  <a:pt x="508134" y="4913"/>
                </a:lnTo>
                <a:lnTo>
                  <a:pt x="507996" y="55"/>
                </a:lnTo>
                <a:lnTo>
                  <a:pt x="506430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335549" y="3326558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606" y="0"/>
                </a:lnTo>
              </a:path>
            </a:pathLst>
          </a:custGeom>
          <a:ln w="26678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293598" y="3100312"/>
            <a:ext cx="1124585" cy="316865"/>
          </a:xfrm>
          <a:custGeom>
            <a:avLst/>
            <a:gdLst/>
            <a:ahLst/>
            <a:cxnLst/>
            <a:rect l="l" t="t" r="r" b="b"/>
            <a:pathLst>
              <a:path w="1124584" h="316864">
                <a:moveTo>
                  <a:pt x="1124282" y="0"/>
                </a:moveTo>
                <a:lnTo>
                  <a:pt x="0" y="0"/>
                </a:lnTo>
                <a:lnTo>
                  <a:pt x="0" y="316808"/>
                </a:lnTo>
                <a:lnTo>
                  <a:pt x="1124282" y="316808"/>
                </a:lnTo>
                <a:lnTo>
                  <a:pt x="1124282" y="308471"/>
                </a:lnTo>
                <a:lnTo>
                  <a:pt x="1107501" y="308471"/>
                </a:lnTo>
                <a:lnTo>
                  <a:pt x="16780" y="308471"/>
                </a:lnTo>
                <a:lnTo>
                  <a:pt x="8390" y="300134"/>
                </a:lnTo>
                <a:lnTo>
                  <a:pt x="16780" y="300134"/>
                </a:lnTo>
                <a:lnTo>
                  <a:pt x="16780" y="16674"/>
                </a:lnTo>
                <a:lnTo>
                  <a:pt x="8390" y="16674"/>
                </a:lnTo>
                <a:lnTo>
                  <a:pt x="16780" y="8337"/>
                </a:lnTo>
                <a:lnTo>
                  <a:pt x="1124282" y="8337"/>
                </a:lnTo>
                <a:lnTo>
                  <a:pt x="1124282" y="0"/>
                </a:lnTo>
                <a:close/>
              </a:path>
              <a:path w="1124584" h="316864">
                <a:moveTo>
                  <a:pt x="1107501" y="300134"/>
                </a:moveTo>
                <a:lnTo>
                  <a:pt x="1107501" y="308471"/>
                </a:lnTo>
                <a:lnTo>
                  <a:pt x="1115891" y="300134"/>
                </a:lnTo>
                <a:lnTo>
                  <a:pt x="1107501" y="300134"/>
                </a:lnTo>
                <a:close/>
              </a:path>
              <a:path w="1124584" h="316864">
                <a:moveTo>
                  <a:pt x="1107501" y="8337"/>
                </a:moveTo>
                <a:lnTo>
                  <a:pt x="1107501" y="300134"/>
                </a:lnTo>
                <a:lnTo>
                  <a:pt x="1115891" y="300134"/>
                </a:lnTo>
                <a:lnTo>
                  <a:pt x="1107501" y="308471"/>
                </a:lnTo>
                <a:lnTo>
                  <a:pt x="1124282" y="308471"/>
                </a:lnTo>
                <a:lnTo>
                  <a:pt x="1124282" y="16674"/>
                </a:lnTo>
                <a:lnTo>
                  <a:pt x="1115891" y="16674"/>
                </a:lnTo>
                <a:lnTo>
                  <a:pt x="1107501" y="8337"/>
                </a:lnTo>
                <a:close/>
              </a:path>
              <a:path w="1124584" h="316864">
                <a:moveTo>
                  <a:pt x="8390" y="300134"/>
                </a:moveTo>
                <a:lnTo>
                  <a:pt x="16780" y="308471"/>
                </a:lnTo>
                <a:lnTo>
                  <a:pt x="16780" y="300134"/>
                </a:lnTo>
                <a:lnTo>
                  <a:pt x="8390" y="300134"/>
                </a:lnTo>
                <a:close/>
              </a:path>
              <a:path w="1124584" h="316864">
                <a:moveTo>
                  <a:pt x="16780" y="300134"/>
                </a:moveTo>
                <a:lnTo>
                  <a:pt x="16780" y="308471"/>
                </a:lnTo>
                <a:lnTo>
                  <a:pt x="1107501" y="308471"/>
                </a:lnTo>
                <a:lnTo>
                  <a:pt x="1107501" y="300134"/>
                </a:lnTo>
                <a:lnTo>
                  <a:pt x="16780" y="300134"/>
                </a:lnTo>
                <a:close/>
              </a:path>
              <a:path w="1124584" h="316864">
                <a:moveTo>
                  <a:pt x="16780" y="300134"/>
                </a:moveTo>
                <a:lnTo>
                  <a:pt x="8390" y="300134"/>
                </a:lnTo>
                <a:lnTo>
                  <a:pt x="16780" y="300134"/>
                </a:lnTo>
                <a:close/>
              </a:path>
              <a:path w="1124584" h="316864">
                <a:moveTo>
                  <a:pt x="16780" y="8337"/>
                </a:moveTo>
                <a:lnTo>
                  <a:pt x="8390" y="16674"/>
                </a:lnTo>
                <a:lnTo>
                  <a:pt x="16780" y="16674"/>
                </a:lnTo>
                <a:lnTo>
                  <a:pt x="16780" y="8337"/>
                </a:lnTo>
                <a:close/>
              </a:path>
              <a:path w="1124584" h="316864">
                <a:moveTo>
                  <a:pt x="1107501" y="8337"/>
                </a:moveTo>
                <a:lnTo>
                  <a:pt x="16780" y="8337"/>
                </a:lnTo>
                <a:lnTo>
                  <a:pt x="16780" y="16674"/>
                </a:lnTo>
                <a:lnTo>
                  <a:pt x="1107501" y="16674"/>
                </a:lnTo>
                <a:lnTo>
                  <a:pt x="1107501" y="8337"/>
                </a:lnTo>
                <a:close/>
              </a:path>
              <a:path w="1124584" h="316864">
                <a:moveTo>
                  <a:pt x="1124282" y="8337"/>
                </a:moveTo>
                <a:lnTo>
                  <a:pt x="1107501" y="8337"/>
                </a:lnTo>
                <a:lnTo>
                  <a:pt x="1115891" y="16674"/>
                </a:lnTo>
                <a:lnTo>
                  <a:pt x="1124282" y="16674"/>
                </a:lnTo>
                <a:lnTo>
                  <a:pt x="1124282" y="83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6518181" y="56221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6518181" y="54881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6518181" y="53541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6518181" y="52201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6518181" y="508614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6518181" y="49521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6518181" y="48181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6518181" y="46841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6518181" y="455013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6518181" y="44161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6518181" y="42821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6518181" y="41481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6518181" y="57561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7828142" y="56221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7828142" y="54881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7828142" y="53541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7828142" y="52201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7828142" y="508614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7828142" y="495215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7828142" y="48181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7828142" y="46841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7828142" y="455013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7828142" y="44161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7828142" y="42821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7828142" y="41481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7828142" y="57561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138103" y="56221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138103" y="54881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138103" y="5354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138103" y="52201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9138103" y="508614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138103" y="495215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138102" y="48181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138102" y="46841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138102" y="455013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9138102" y="44161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9138102" y="42821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9138102" y="41481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9138103" y="57561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10448063" y="562217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10448063" y="54881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10448063" y="5354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10448063" y="52201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10448063" y="508614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10448063" y="495215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10448063" y="48181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0448063" y="46841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10448063" y="455013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10448063" y="44161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0448063" y="428211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10448063" y="41481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0448063" y="57561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7004"/>
                </a:lnTo>
                <a:lnTo>
                  <a:pt x="16758" y="67004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10255340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10121272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9987203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9853135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9719066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9584997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9450929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9316860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9182792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9048724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8914655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8780587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8646518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8512450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8378381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8244313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8110244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7976176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7842108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7708039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7573971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7439902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7305833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7171765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7037696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903628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6769560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6635491" y="58148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6526561" y="5814813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751"/>
                </a:lnTo>
                <a:lnTo>
                  <a:pt x="41896" y="16751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10389408" y="581481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0255340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0121272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9987203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9853135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9719066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9584997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9450929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9316860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9182792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9048724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8914655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8780587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8646518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8512450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8378381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8244313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8110244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7976176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7842108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7708039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7573971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7439902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7305833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7171765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7037696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6903628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6769560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6635491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6526561" y="5389750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751"/>
                </a:lnTo>
                <a:lnTo>
                  <a:pt x="41896" y="16751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10389408" y="53897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10255340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10121272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9987203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9853135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9719066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9584997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9450929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9316860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9182792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9048724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8914655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8780587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8646518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8512450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8378381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8244313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8110244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7976176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7842108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7708039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7573971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7439902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7305833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7171765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7037696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6903628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6769560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6635491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6526561" y="4964664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751"/>
                </a:lnTo>
                <a:lnTo>
                  <a:pt x="41896" y="16751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10389408" y="49646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10255339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10121272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9987203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9853135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9719066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9584997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9450929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9316860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9182792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9048724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8914655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8780587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8646518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8512450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8378381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8244313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8110244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7976176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7842108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7708039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7573971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7439902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7305833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7171765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7037696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6903628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6769560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6635491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6526561" y="4539634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751"/>
                </a:lnTo>
                <a:lnTo>
                  <a:pt x="41896" y="16751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10389408" y="45396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10255339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10121272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9987203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9853135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9719066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9584997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9450929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9316860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9182792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9048724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8914655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8780587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8646518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8512450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8378381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8244313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8110244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7976176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7842108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7708039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7573971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7439902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7305833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7171765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7037696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903628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769560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635491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6526561" y="4114604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6" y="0"/>
                </a:moveTo>
                <a:lnTo>
                  <a:pt x="0" y="0"/>
                </a:lnTo>
                <a:lnTo>
                  <a:pt x="0" y="16751"/>
                </a:lnTo>
                <a:lnTo>
                  <a:pt x="41896" y="16751"/>
                </a:lnTo>
                <a:lnTo>
                  <a:pt x="4189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10389408" y="411460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4" y="0"/>
                </a:moveTo>
                <a:lnTo>
                  <a:pt x="0" y="0"/>
                </a:lnTo>
                <a:lnTo>
                  <a:pt x="0" y="16751"/>
                </a:lnTo>
                <a:lnTo>
                  <a:pt x="67034" y="16751"/>
                </a:lnTo>
                <a:lnTo>
                  <a:pt x="6703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6526561" y="5823189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61" y="0"/>
                </a:lnTo>
              </a:path>
            </a:pathLst>
          </a:custGeom>
          <a:ln w="1675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6526561" y="4122979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61" y="0"/>
                </a:lnTo>
              </a:path>
            </a:pathLst>
          </a:custGeom>
          <a:ln w="1675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6518181" y="577553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7828142" y="577553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9138103" y="577553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10448063" y="5775532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9" y="47656"/>
                </a:lnTo>
                <a:lnTo>
                  <a:pt x="1675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6518181" y="4123007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7828142" y="4123007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9138102" y="4123007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10448063" y="4123008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58" y="47656"/>
                </a:lnTo>
                <a:lnTo>
                  <a:pt x="16758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6780173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7042166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7304158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7566150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8090134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8352126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8614119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8876110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9400095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9662086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9924079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10186071" y="5795172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6780173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7042166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7304158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7566150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8090134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8352126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8614119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8876110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9400095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9662086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9924079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10186071" y="4122993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58" y="28016"/>
                </a:lnTo>
                <a:lnTo>
                  <a:pt x="16758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6450611" y="5903560"/>
            <a:ext cx="143665" cy="82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7781553" y="5903560"/>
            <a:ext cx="108818" cy="822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9045371" y="5903560"/>
            <a:ext cx="200991" cy="82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10401475" y="5903560"/>
            <a:ext cx="97311" cy="805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8277942" y="6056882"/>
            <a:ext cx="420975" cy="1047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526561" y="4114581"/>
            <a:ext cx="0" cy="1708785"/>
          </a:xfrm>
          <a:custGeom>
            <a:avLst/>
            <a:gdLst/>
            <a:ahLst/>
            <a:cxnLst/>
            <a:rect l="l" t="t" r="r" b="b"/>
            <a:pathLst>
              <a:path h="1708785">
                <a:moveTo>
                  <a:pt x="0" y="0"/>
                </a:moveTo>
                <a:lnTo>
                  <a:pt x="0" y="1708607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10456443" y="4114582"/>
            <a:ext cx="0" cy="1708785"/>
          </a:xfrm>
          <a:custGeom>
            <a:avLst/>
            <a:gdLst/>
            <a:ahLst/>
            <a:cxnLst/>
            <a:rect l="l" t="t" r="r" b="b"/>
            <a:pathLst>
              <a:path h="1708785">
                <a:moveTo>
                  <a:pt x="0" y="0"/>
                </a:moveTo>
                <a:lnTo>
                  <a:pt x="0" y="1708607"/>
                </a:lnTo>
              </a:path>
            </a:pathLst>
          </a:custGeom>
          <a:ln w="16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6526561" y="581481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79" y="16751"/>
                </a:lnTo>
                <a:lnTo>
                  <a:pt x="476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6526561" y="538975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79" y="16751"/>
                </a:lnTo>
                <a:lnTo>
                  <a:pt x="476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6526561" y="496466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79" y="16751"/>
                </a:lnTo>
                <a:lnTo>
                  <a:pt x="476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6526561" y="453963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79" y="16751"/>
                </a:lnTo>
                <a:lnTo>
                  <a:pt x="476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6526561" y="411460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79" y="16751"/>
                </a:lnTo>
                <a:lnTo>
                  <a:pt x="476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10408736" y="581481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80" y="16751"/>
                </a:lnTo>
                <a:lnTo>
                  <a:pt x="47680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10408736" y="538975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80" y="16751"/>
                </a:lnTo>
                <a:lnTo>
                  <a:pt x="47680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10408736" y="496466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80" y="16751"/>
                </a:lnTo>
                <a:lnTo>
                  <a:pt x="47680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10408736" y="453963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80" y="16751"/>
                </a:lnTo>
                <a:lnTo>
                  <a:pt x="47680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10408736" y="411460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680" y="16751"/>
                </a:lnTo>
                <a:lnTo>
                  <a:pt x="47680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6526561" y="570854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6526561" y="560228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6526561" y="549601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6526561" y="528349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6526561" y="517722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526561" y="50709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6526561" y="485846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6526561" y="47521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6526561" y="46459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6526561" y="44333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6526561" y="43271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6526561" y="42208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10428399" y="570854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10428399" y="560228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10428399" y="54960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10428399" y="528349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10428399" y="517722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10428399" y="50709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10428399" y="485846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10428399" y="47521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10428399" y="46459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10428399" y="443332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10428399" y="43271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10428399" y="422080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28" y="16751"/>
                </a:lnTo>
                <a:lnTo>
                  <a:pt x="28028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6322329" y="5785465"/>
            <a:ext cx="145073" cy="822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6322329" y="5360413"/>
            <a:ext cx="146291" cy="822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6322329" y="4935405"/>
            <a:ext cx="145610" cy="821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6415552" y="4510264"/>
            <a:ext cx="52069" cy="80645"/>
          </a:xfrm>
          <a:custGeom>
            <a:avLst/>
            <a:gdLst/>
            <a:ahLst/>
            <a:cxnLst/>
            <a:rect l="l" t="t" r="r" b="b"/>
            <a:pathLst>
              <a:path w="52070" h="80645">
                <a:moveTo>
                  <a:pt x="44633" y="62872"/>
                </a:moveTo>
                <a:lnTo>
                  <a:pt x="28612" y="62872"/>
                </a:lnTo>
                <a:lnTo>
                  <a:pt x="28612" y="80628"/>
                </a:lnTo>
                <a:lnTo>
                  <a:pt x="44633" y="80628"/>
                </a:lnTo>
                <a:lnTo>
                  <a:pt x="44633" y="62872"/>
                </a:lnTo>
                <a:close/>
              </a:path>
              <a:path w="52070" h="80645">
                <a:moveTo>
                  <a:pt x="44633" y="0"/>
                </a:moveTo>
                <a:lnTo>
                  <a:pt x="37528" y="0"/>
                </a:lnTo>
                <a:lnTo>
                  <a:pt x="0" y="50923"/>
                </a:lnTo>
                <a:lnTo>
                  <a:pt x="0" y="62872"/>
                </a:lnTo>
                <a:lnTo>
                  <a:pt x="51851" y="62872"/>
                </a:lnTo>
                <a:lnTo>
                  <a:pt x="51851" y="50923"/>
                </a:lnTo>
                <a:lnTo>
                  <a:pt x="5653" y="50923"/>
                </a:lnTo>
                <a:lnTo>
                  <a:pt x="28612" y="19766"/>
                </a:lnTo>
                <a:lnTo>
                  <a:pt x="44633" y="19766"/>
                </a:lnTo>
                <a:lnTo>
                  <a:pt x="44633" y="0"/>
                </a:lnTo>
                <a:close/>
              </a:path>
              <a:path w="52070" h="80645">
                <a:moveTo>
                  <a:pt x="44633" y="19766"/>
                </a:moveTo>
                <a:lnTo>
                  <a:pt x="28612" y="19766"/>
                </a:lnTo>
                <a:lnTo>
                  <a:pt x="28612" y="50923"/>
                </a:lnTo>
                <a:lnTo>
                  <a:pt x="44633" y="50923"/>
                </a:lnTo>
                <a:lnTo>
                  <a:pt x="44633" y="19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6323380" y="4085233"/>
            <a:ext cx="143028" cy="820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6176228" y="4975943"/>
            <a:ext cx="104752" cy="2459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6174430" y="4705357"/>
            <a:ext cx="104696" cy="2280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6526091" y="4270165"/>
            <a:ext cx="3931285" cy="1315720"/>
          </a:xfrm>
          <a:custGeom>
            <a:avLst/>
            <a:gdLst/>
            <a:ahLst/>
            <a:cxnLst/>
            <a:rect l="l" t="t" r="r" b="b"/>
            <a:pathLst>
              <a:path w="3931284" h="1315720">
                <a:moveTo>
                  <a:pt x="0" y="268128"/>
                </a:moveTo>
                <a:lnTo>
                  <a:pt x="469" y="268128"/>
                </a:lnTo>
                <a:lnTo>
                  <a:pt x="33215" y="267123"/>
                </a:lnTo>
                <a:lnTo>
                  <a:pt x="65961" y="268798"/>
                </a:lnTo>
                <a:lnTo>
                  <a:pt x="98719" y="267905"/>
                </a:lnTo>
                <a:lnTo>
                  <a:pt x="131465" y="268686"/>
                </a:lnTo>
                <a:lnTo>
                  <a:pt x="164211" y="267905"/>
                </a:lnTo>
                <a:lnTo>
                  <a:pt x="196957" y="269580"/>
                </a:lnTo>
                <a:lnTo>
                  <a:pt x="229715" y="269133"/>
                </a:lnTo>
                <a:lnTo>
                  <a:pt x="262461" y="269356"/>
                </a:lnTo>
                <a:lnTo>
                  <a:pt x="295207" y="268575"/>
                </a:lnTo>
                <a:lnTo>
                  <a:pt x="327964" y="268016"/>
                </a:lnTo>
                <a:lnTo>
                  <a:pt x="360711" y="265783"/>
                </a:lnTo>
                <a:lnTo>
                  <a:pt x="393457" y="267346"/>
                </a:lnTo>
                <a:lnTo>
                  <a:pt x="426203" y="266900"/>
                </a:lnTo>
                <a:lnTo>
                  <a:pt x="458983" y="269691"/>
                </a:lnTo>
                <a:lnTo>
                  <a:pt x="491718" y="268463"/>
                </a:lnTo>
                <a:lnTo>
                  <a:pt x="524453" y="268575"/>
                </a:lnTo>
                <a:lnTo>
                  <a:pt x="557188" y="267793"/>
                </a:lnTo>
                <a:lnTo>
                  <a:pt x="589923" y="266341"/>
                </a:lnTo>
                <a:lnTo>
                  <a:pt x="622658" y="267681"/>
                </a:lnTo>
                <a:lnTo>
                  <a:pt x="655393" y="269356"/>
                </a:lnTo>
                <a:lnTo>
                  <a:pt x="688240" y="267234"/>
                </a:lnTo>
                <a:lnTo>
                  <a:pt x="720975" y="267234"/>
                </a:lnTo>
                <a:lnTo>
                  <a:pt x="753710" y="266341"/>
                </a:lnTo>
                <a:lnTo>
                  <a:pt x="786445" y="269133"/>
                </a:lnTo>
                <a:lnTo>
                  <a:pt x="819180" y="268909"/>
                </a:lnTo>
                <a:lnTo>
                  <a:pt x="851915" y="268798"/>
                </a:lnTo>
                <a:lnTo>
                  <a:pt x="884650" y="267569"/>
                </a:lnTo>
                <a:lnTo>
                  <a:pt x="917497" y="268128"/>
                </a:lnTo>
                <a:lnTo>
                  <a:pt x="950232" y="266564"/>
                </a:lnTo>
                <a:lnTo>
                  <a:pt x="982967" y="267234"/>
                </a:lnTo>
                <a:lnTo>
                  <a:pt x="1015702" y="266117"/>
                </a:lnTo>
                <a:lnTo>
                  <a:pt x="1048437" y="268574"/>
                </a:lnTo>
                <a:lnTo>
                  <a:pt x="1081172" y="267569"/>
                </a:lnTo>
                <a:lnTo>
                  <a:pt x="1113907" y="268016"/>
                </a:lnTo>
                <a:lnTo>
                  <a:pt x="1146642" y="267681"/>
                </a:lnTo>
                <a:lnTo>
                  <a:pt x="1179377" y="267904"/>
                </a:lnTo>
                <a:lnTo>
                  <a:pt x="1212223" y="268128"/>
                </a:lnTo>
                <a:lnTo>
                  <a:pt x="1244958" y="270026"/>
                </a:lnTo>
                <a:lnTo>
                  <a:pt x="1277693" y="268686"/>
                </a:lnTo>
                <a:lnTo>
                  <a:pt x="1310428" y="269021"/>
                </a:lnTo>
                <a:lnTo>
                  <a:pt x="1343163" y="101287"/>
                </a:lnTo>
                <a:lnTo>
                  <a:pt x="1375898" y="267793"/>
                </a:lnTo>
                <a:lnTo>
                  <a:pt x="1408633" y="449151"/>
                </a:lnTo>
                <a:lnTo>
                  <a:pt x="1441480" y="655300"/>
                </a:lnTo>
                <a:lnTo>
                  <a:pt x="1474215" y="672275"/>
                </a:lnTo>
                <a:lnTo>
                  <a:pt x="1506950" y="711249"/>
                </a:lnTo>
                <a:lnTo>
                  <a:pt x="1539685" y="789510"/>
                </a:lnTo>
                <a:lnTo>
                  <a:pt x="1572420" y="857899"/>
                </a:lnTo>
                <a:lnTo>
                  <a:pt x="1605155" y="892573"/>
                </a:lnTo>
                <a:lnTo>
                  <a:pt x="1637890" y="953112"/>
                </a:lnTo>
                <a:lnTo>
                  <a:pt x="1670625" y="1037157"/>
                </a:lnTo>
                <a:lnTo>
                  <a:pt x="1703360" y="1113732"/>
                </a:lnTo>
                <a:lnTo>
                  <a:pt x="1736207" y="1154906"/>
                </a:lnTo>
                <a:lnTo>
                  <a:pt x="1768941" y="1205148"/>
                </a:lnTo>
                <a:lnTo>
                  <a:pt x="1801676" y="1265608"/>
                </a:lnTo>
                <a:lnTo>
                  <a:pt x="1834411" y="1315683"/>
                </a:lnTo>
                <a:lnTo>
                  <a:pt x="1867146" y="1100108"/>
                </a:lnTo>
                <a:lnTo>
                  <a:pt x="1899881" y="610743"/>
                </a:lnTo>
                <a:lnTo>
                  <a:pt x="1932616" y="438877"/>
                </a:lnTo>
                <a:lnTo>
                  <a:pt x="1965463" y="344736"/>
                </a:lnTo>
                <a:lnTo>
                  <a:pt x="1998198" y="279742"/>
                </a:lnTo>
                <a:lnTo>
                  <a:pt x="2030933" y="188504"/>
                </a:lnTo>
                <a:lnTo>
                  <a:pt x="2063668" y="130992"/>
                </a:lnTo>
                <a:lnTo>
                  <a:pt x="2096403" y="109775"/>
                </a:lnTo>
                <a:lnTo>
                  <a:pt x="2129138" y="84201"/>
                </a:lnTo>
                <a:lnTo>
                  <a:pt x="2161873" y="48131"/>
                </a:lnTo>
                <a:lnTo>
                  <a:pt x="2194608" y="30375"/>
                </a:lnTo>
                <a:lnTo>
                  <a:pt x="2227455" y="30263"/>
                </a:lnTo>
                <a:lnTo>
                  <a:pt x="2260189" y="20771"/>
                </a:lnTo>
                <a:lnTo>
                  <a:pt x="2292924" y="6253"/>
                </a:lnTo>
                <a:lnTo>
                  <a:pt x="2325659" y="2233"/>
                </a:lnTo>
                <a:lnTo>
                  <a:pt x="2358394" y="8375"/>
                </a:lnTo>
                <a:lnTo>
                  <a:pt x="2391129" y="6142"/>
                </a:lnTo>
                <a:lnTo>
                  <a:pt x="2423864" y="335"/>
                </a:lnTo>
                <a:lnTo>
                  <a:pt x="2456599" y="0"/>
                </a:lnTo>
                <a:lnTo>
                  <a:pt x="2489334" y="8933"/>
                </a:lnTo>
                <a:lnTo>
                  <a:pt x="2522181" y="10385"/>
                </a:lnTo>
                <a:lnTo>
                  <a:pt x="2554916" y="11279"/>
                </a:lnTo>
                <a:lnTo>
                  <a:pt x="2587651" y="16416"/>
                </a:lnTo>
                <a:lnTo>
                  <a:pt x="2620386" y="26578"/>
                </a:lnTo>
                <a:lnTo>
                  <a:pt x="2653121" y="32162"/>
                </a:lnTo>
                <a:lnTo>
                  <a:pt x="2685856" y="39755"/>
                </a:lnTo>
                <a:lnTo>
                  <a:pt x="2718591" y="47908"/>
                </a:lnTo>
                <a:lnTo>
                  <a:pt x="2751438" y="61867"/>
                </a:lnTo>
                <a:lnTo>
                  <a:pt x="2784173" y="71806"/>
                </a:lnTo>
                <a:lnTo>
                  <a:pt x="2816908" y="83420"/>
                </a:lnTo>
                <a:lnTo>
                  <a:pt x="2849643" y="95257"/>
                </a:lnTo>
                <a:lnTo>
                  <a:pt x="2882378" y="110668"/>
                </a:lnTo>
                <a:lnTo>
                  <a:pt x="2915113" y="121836"/>
                </a:lnTo>
                <a:lnTo>
                  <a:pt x="2947848" y="132891"/>
                </a:lnTo>
                <a:lnTo>
                  <a:pt x="2980582" y="142272"/>
                </a:lnTo>
                <a:lnTo>
                  <a:pt x="3013318" y="153886"/>
                </a:lnTo>
                <a:lnTo>
                  <a:pt x="3046164" y="161256"/>
                </a:lnTo>
                <a:lnTo>
                  <a:pt x="3078899" y="170414"/>
                </a:lnTo>
                <a:lnTo>
                  <a:pt x="3111634" y="178119"/>
                </a:lnTo>
                <a:lnTo>
                  <a:pt x="3144369" y="186941"/>
                </a:lnTo>
                <a:lnTo>
                  <a:pt x="3177104" y="190180"/>
                </a:lnTo>
                <a:lnTo>
                  <a:pt x="3209839" y="195652"/>
                </a:lnTo>
                <a:lnTo>
                  <a:pt x="3242574" y="199226"/>
                </a:lnTo>
                <a:lnTo>
                  <a:pt x="3275421" y="201571"/>
                </a:lnTo>
                <a:lnTo>
                  <a:pt x="3308156" y="200454"/>
                </a:lnTo>
                <a:lnTo>
                  <a:pt x="3340891" y="201571"/>
                </a:lnTo>
                <a:lnTo>
                  <a:pt x="3373626" y="198779"/>
                </a:lnTo>
                <a:lnTo>
                  <a:pt x="3406361" y="198220"/>
                </a:lnTo>
                <a:lnTo>
                  <a:pt x="3439096" y="194870"/>
                </a:lnTo>
                <a:lnTo>
                  <a:pt x="3471831" y="193195"/>
                </a:lnTo>
                <a:lnTo>
                  <a:pt x="3504566" y="190850"/>
                </a:lnTo>
                <a:lnTo>
                  <a:pt x="3537412" y="187276"/>
                </a:lnTo>
                <a:lnTo>
                  <a:pt x="3570147" y="184708"/>
                </a:lnTo>
                <a:lnTo>
                  <a:pt x="3602882" y="184150"/>
                </a:lnTo>
                <a:lnTo>
                  <a:pt x="3635617" y="180911"/>
                </a:lnTo>
                <a:lnTo>
                  <a:pt x="3668352" y="180799"/>
                </a:lnTo>
                <a:lnTo>
                  <a:pt x="3701087" y="180576"/>
                </a:lnTo>
                <a:lnTo>
                  <a:pt x="3733822" y="184373"/>
                </a:lnTo>
                <a:lnTo>
                  <a:pt x="3766557" y="186606"/>
                </a:lnTo>
                <a:lnTo>
                  <a:pt x="3799292" y="187276"/>
                </a:lnTo>
                <a:lnTo>
                  <a:pt x="3832139" y="190403"/>
                </a:lnTo>
                <a:lnTo>
                  <a:pt x="3864874" y="196099"/>
                </a:lnTo>
                <a:lnTo>
                  <a:pt x="3897609" y="198220"/>
                </a:lnTo>
                <a:lnTo>
                  <a:pt x="3930344" y="202352"/>
                </a:lnTo>
                <a:lnTo>
                  <a:pt x="3930791" y="202464"/>
                </a:lnTo>
              </a:path>
            </a:pathLst>
          </a:custGeom>
          <a:ln w="26802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6526091" y="4338286"/>
            <a:ext cx="3931285" cy="982980"/>
          </a:xfrm>
          <a:custGeom>
            <a:avLst/>
            <a:gdLst/>
            <a:ahLst/>
            <a:cxnLst/>
            <a:rect l="l" t="t" r="r" b="b"/>
            <a:pathLst>
              <a:path w="3931284" h="982979">
                <a:moveTo>
                  <a:pt x="0" y="200007"/>
                </a:moveTo>
                <a:lnTo>
                  <a:pt x="469" y="200007"/>
                </a:lnTo>
                <a:lnTo>
                  <a:pt x="33215" y="199002"/>
                </a:lnTo>
                <a:lnTo>
                  <a:pt x="65961" y="200677"/>
                </a:lnTo>
                <a:lnTo>
                  <a:pt x="98719" y="199784"/>
                </a:lnTo>
                <a:lnTo>
                  <a:pt x="131465" y="200566"/>
                </a:lnTo>
                <a:lnTo>
                  <a:pt x="164211" y="199784"/>
                </a:lnTo>
                <a:lnTo>
                  <a:pt x="196957" y="201459"/>
                </a:lnTo>
                <a:lnTo>
                  <a:pt x="229715" y="201012"/>
                </a:lnTo>
                <a:lnTo>
                  <a:pt x="262461" y="201236"/>
                </a:lnTo>
                <a:lnTo>
                  <a:pt x="295207" y="200454"/>
                </a:lnTo>
                <a:lnTo>
                  <a:pt x="327964" y="199895"/>
                </a:lnTo>
                <a:lnTo>
                  <a:pt x="360711" y="197662"/>
                </a:lnTo>
                <a:lnTo>
                  <a:pt x="393457" y="199225"/>
                </a:lnTo>
                <a:lnTo>
                  <a:pt x="426203" y="198779"/>
                </a:lnTo>
                <a:lnTo>
                  <a:pt x="458983" y="201571"/>
                </a:lnTo>
                <a:lnTo>
                  <a:pt x="491718" y="200342"/>
                </a:lnTo>
                <a:lnTo>
                  <a:pt x="524453" y="200454"/>
                </a:lnTo>
                <a:lnTo>
                  <a:pt x="557188" y="199672"/>
                </a:lnTo>
                <a:lnTo>
                  <a:pt x="589923" y="198220"/>
                </a:lnTo>
                <a:lnTo>
                  <a:pt x="622658" y="199560"/>
                </a:lnTo>
                <a:lnTo>
                  <a:pt x="655393" y="201235"/>
                </a:lnTo>
                <a:lnTo>
                  <a:pt x="688240" y="199113"/>
                </a:lnTo>
                <a:lnTo>
                  <a:pt x="720975" y="199113"/>
                </a:lnTo>
                <a:lnTo>
                  <a:pt x="753710" y="198220"/>
                </a:lnTo>
                <a:lnTo>
                  <a:pt x="786445" y="201012"/>
                </a:lnTo>
                <a:lnTo>
                  <a:pt x="819180" y="200789"/>
                </a:lnTo>
                <a:lnTo>
                  <a:pt x="851915" y="200677"/>
                </a:lnTo>
                <a:lnTo>
                  <a:pt x="884650" y="199448"/>
                </a:lnTo>
                <a:lnTo>
                  <a:pt x="917497" y="200007"/>
                </a:lnTo>
                <a:lnTo>
                  <a:pt x="950232" y="198443"/>
                </a:lnTo>
                <a:lnTo>
                  <a:pt x="982967" y="199114"/>
                </a:lnTo>
                <a:lnTo>
                  <a:pt x="1015702" y="197997"/>
                </a:lnTo>
                <a:lnTo>
                  <a:pt x="1048437" y="200454"/>
                </a:lnTo>
                <a:lnTo>
                  <a:pt x="1081172" y="199449"/>
                </a:lnTo>
                <a:lnTo>
                  <a:pt x="1113907" y="199895"/>
                </a:lnTo>
                <a:lnTo>
                  <a:pt x="1146642" y="199560"/>
                </a:lnTo>
                <a:lnTo>
                  <a:pt x="1179377" y="199784"/>
                </a:lnTo>
                <a:lnTo>
                  <a:pt x="1212223" y="200007"/>
                </a:lnTo>
                <a:lnTo>
                  <a:pt x="1244958" y="201905"/>
                </a:lnTo>
                <a:lnTo>
                  <a:pt x="1277693" y="200565"/>
                </a:lnTo>
                <a:lnTo>
                  <a:pt x="1310428" y="200900"/>
                </a:lnTo>
                <a:lnTo>
                  <a:pt x="1343163" y="46009"/>
                </a:lnTo>
                <a:lnTo>
                  <a:pt x="1375898" y="0"/>
                </a:lnTo>
                <a:lnTo>
                  <a:pt x="1408633" y="100729"/>
                </a:lnTo>
                <a:lnTo>
                  <a:pt x="1441480" y="114242"/>
                </a:lnTo>
                <a:lnTo>
                  <a:pt x="1474215" y="167510"/>
                </a:lnTo>
                <a:lnTo>
                  <a:pt x="1506950" y="231499"/>
                </a:lnTo>
                <a:lnTo>
                  <a:pt x="1539685" y="298503"/>
                </a:lnTo>
                <a:lnTo>
                  <a:pt x="1572420" y="368076"/>
                </a:lnTo>
                <a:lnTo>
                  <a:pt x="1605155" y="442451"/>
                </a:lnTo>
                <a:lnTo>
                  <a:pt x="1637890" y="521627"/>
                </a:lnTo>
                <a:lnTo>
                  <a:pt x="1670625" y="598682"/>
                </a:lnTo>
                <a:lnTo>
                  <a:pt x="1703360" y="674732"/>
                </a:lnTo>
                <a:lnTo>
                  <a:pt x="1736207" y="752792"/>
                </a:lnTo>
                <a:lnTo>
                  <a:pt x="1768941" y="831745"/>
                </a:lnTo>
                <a:lnTo>
                  <a:pt x="1801676" y="907884"/>
                </a:lnTo>
                <a:lnTo>
                  <a:pt x="1834411" y="982359"/>
                </a:lnTo>
                <a:lnTo>
                  <a:pt x="1867146" y="978261"/>
                </a:lnTo>
                <a:lnTo>
                  <a:pt x="1899881" y="684113"/>
                </a:lnTo>
                <a:lnTo>
                  <a:pt x="1932616" y="510013"/>
                </a:lnTo>
                <a:lnTo>
                  <a:pt x="1965463" y="431395"/>
                </a:lnTo>
                <a:lnTo>
                  <a:pt x="1998198" y="463445"/>
                </a:lnTo>
                <a:lnTo>
                  <a:pt x="2030933" y="349762"/>
                </a:lnTo>
                <a:lnTo>
                  <a:pt x="2063668" y="427598"/>
                </a:lnTo>
                <a:lnTo>
                  <a:pt x="2096403" y="397000"/>
                </a:lnTo>
                <a:lnTo>
                  <a:pt x="2129138" y="472603"/>
                </a:lnTo>
                <a:lnTo>
                  <a:pt x="2161873" y="442339"/>
                </a:lnTo>
                <a:lnTo>
                  <a:pt x="2194608" y="513922"/>
                </a:lnTo>
                <a:lnTo>
                  <a:pt x="2227455" y="513810"/>
                </a:lnTo>
                <a:lnTo>
                  <a:pt x="2260189" y="578023"/>
                </a:lnTo>
                <a:lnTo>
                  <a:pt x="2292925" y="571545"/>
                </a:lnTo>
                <a:lnTo>
                  <a:pt x="2325659" y="612083"/>
                </a:lnTo>
                <a:lnTo>
                  <a:pt x="2358394" y="614540"/>
                </a:lnTo>
                <a:lnTo>
                  <a:pt x="2391129" y="646814"/>
                </a:lnTo>
                <a:lnTo>
                  <a:pt x="2423864" y="622804"/>
                </a:lnTo>
                <a:lnTo>
                  <a:pt x="2456599" y="628722"/>
                </a:lnTo>
                <a:lnTo>
                  <a:pt x="2489334" y="619565"/>
                </a:lnTo>
                <a:lnTo>
                  <a:pt x="2522181" y="618672"/>
                </a:lnTo>
                <a:lnTo>
                  <a:pt x="2554916" y="583941"/>
                </a:lnTo>
                <a:lnTo>
                  <a:pt x="2587651" y="564622"/>
                </a:lnTo>
                <a:lnTo>
                  <a:pt x="2620386" y="542510"/>
                </a:lnTo>
                <a:lnTo>
                  <a:pt x="2653121" y="518724"/>
                </a:lnTo>
                <a:lnTo>
                  <a:pt x="2685856" y="481090"/>
                </a:lnTo>
                <a:lnTo>
                  <a:pt x="2718591" y="452055"/>
                </a:lnTo>
                <a:lnTo>
                  <a:pt x="2751438" y="426258"/>
                </a:lnTo>
                <a:lnTo>
                  <a:pt x="2784173" y="397223"/>
                </a:lnTo>
                <a:lnTo>
                  <a:pt x="2816908" y="371203"/>
                </a:lnTo>
                <a:lnTo>
                  <a:pt x="2849643" y="351325"/>
                </a:lnTo>
                <a:lnTo>
                  <a:pt x="2882378" y="337477"/>
                </a:lnTo>
                <a:lnTo>
                  <a:pt x="2915113" y="321620"/>
                </a:lnTo>
                <a:lnTo>
                  <a:pt x="2947848" y="312574"/>
                </a:lnTo>
                <a:lnTo>
                  <a:pt x="2980582" y="310117"/>
                </a:lnTo>
                <a:lnTo>
                  <a:pt x="3013318" y="315366"/>
                </a:lnTo>
                <a:lnTo>
                  <a:pt x="3046164" y="318828"/>
                </a:lnTo>
                <a:lnTo>
                  <a:pt x="3078899" y="330330"/>
                </a:lnTo>
                <a:lnTo>
                  <a:pt x="3111634" y="346746"/>
                </a:lnTo>
                <a:lnTo>
                  <a:pt x="3144369" y="367518"/>
                </a:lnTo>
                <a:lnTo>
                  <a:pt x="3177104" y="385162"/>
                </a:lnTo>
                <a:lnTo>
                  <a:pt x="3209839" y="407832"/>
                </a:lnTo>
                <a:lnTo>
                  <a:pt x="3242574" y="432288"/>
                </a:lnTo>
                <a:lnTo>
                  <a:pt x="3275421" y="460207"/>
                </a:lnTo>
                <a:lnTo>
                  <a:pt x="3308156" y="480196"/>
                </a:lnTo>
                <a:lnTo>
                  <a:pt x="3340891" y="500409"/>
                </a:lnTo>
                <a:lnTo>
                  <a:pt x="3406361" y="535922"/>
                </a:lnTo>
                <a:lnTo>
                  <a:pt x="3471831" y="553008"/>
                </a:lnTo>
                <a:lnTo>
                  <a:pt x="3504566" y="555353"/>
                </a:lnTo>
                <a:lnTo>
                  <a:pt x="3537413" y="554013"/>
                </a:lnTo>
                <a:lnTo>
                  <a:pt x="3602882" y="533800"/>
                </a:lnTo>
                <a:lnTo>
                  <a:pt x="3668352" y="500298"/>
                </a:lnTo>
                <a:lnTo>
                  <a:pt x="3701087" y="477516"/>
                </a:lnTo>
                <a:lnTo>
                  <a:pt x="3733822" y="453171"/>
                </a:lnTo>
                <a:lnTo>
                  <a:pt x="3766557" y="424359"/>
                </a:lnTo>
                <a:lnTo>
                  <a:pt x="3799292" y="395994"/>
                </a:lnTo>
                <a:lnTo>
                  <a:pt x="3832139" y="362716"/>
                </a:lnTo>
                <a:lnTo>
                  <a:pt x="3864874" y="333010"/>
                </a:lnTo>
                <a:lnTo>
                  <a:pt x="3897609" y="303640"/>
                </a:lnTo>
                <a:lnTo>
                  <a:pt x="3930344" y="280301"/>
                </a:lnTo>
                <a:lnTo>
                  <a:pt x="3930791" y="279966"/>
                </a:lnTo>
              </a:path>
            </a:pathLst>
          </a:custGeom>
          <a:ln w="26802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9258206" y="5437914"/>
            <a:ext cx="1106170" cy="301625"/>
          </a:xfrm>
          <a:custGeom>
            <a:avLst/>
            <a:gdLst/>
            <a:ahLst/>
            <a:cxnLst/>
            <a:rect l="l" t="t" r="r" b="b"/>
            <a:pathLst>
              <a:path w="1106170" h="301625">
                <a:moveTo>
                  <a:pt x="0" y="301518"/>
                </a:moveTo>
                <a:lnTo>
                  <a:pt x="1106064" y="301519"/>
                </a:lnTo>
                <a:lnTo>
                  <a:pt x="1106064" y="0"/>
                </a:lnTo>
                <a:lnTo>
                  <a:pt x="0" y="0"/>
                </a:lnTo>
                <a:lnTo>
                  <a:pt x="0" y="301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9652925" y="5486783"/>
            <a:ext cx="666115" cy="74930"/>
          </a:xfrm>
          <a:custGeom>
            <a:avLst/>
            <a:gdLst/>
            <a:ahLst/>
            <a:cxnLst/>
            <a:rect l="l" t="t" r="r" b="b"/>
            <a:pathLst>
              <a:path w="666115" h="74929">
                <a:moveTo>
                  <a:pt x="53028" y="38259"/>
                </a:moveTo>
                <a:lnTo>
                  <a:pt x="37874" y="38259"/>
                </a:lnTo>
                <a:lnTo>
                  <a:pt x="51281" y="74218"/>
                </a:lnTo>
                <a:lnTo>
                  <a:pt x="54298" y="74218"/>
                </a:lnTo>
                <a:lnTo>
                  <a:pt x="61939" y="52564"/>
                </a:lnTo>
                <a:lnTo>
                  <a:pt x="58208" y="52564"/>
                </a:lnTo>
                <a:lnTo>
                  <a:pt x="53028" y="38259"/>
                </a:lnTo>
                <a:close/>
              </a:path>
              <a:path w="666115" h="74929">
                <a:moveTo>
                  <a:pt x="24690" y="23741"/>
                </a:moveTo>
                <a:lnTo>
                  <a:pt x="0" y="23741"/>
                </a:lnTo>
                <a:lnTo>
                  <a:pt x="0" y="25684"/>
                </a:lnTo>
                <a:lnTo>
                  <a:pt x="1787" y="26165"/>
                </a:lnTo>
                <a:lnTo>
                  <a:pt x="3128" y="26969"/>
                </a:lnTo>
                <a:lnTo>
                  <a:pt x="3910" y="28097"/>
                </a:lnTo>
                <a:lnTo>
                  <a:pt x="5362" y="29738"/>
                </a:lnTo>
                <a:lnTo>
                  <a:pt x="7038" y="33267"/>
                </a:lnTo>
                <a:lnTo>
                  <a:pt x="8938" y="38683"/>
                </a:lnTo>
                <a:lnTo>
                  <a:pt x="22009" y="74218"/>
                </a:lnTo>
                <a:lnTo>
                  <a:pt x="24691" y="74218"/>
                </a:lnTo>
                <a:lnTo>
                  <a:pt x="32629" y="52564"/>
                </a:lnTo>
                <a:lnTo>
                  <a:pt x="29160" y="52564"/>
                </a:lnTo>
                <a:lnTo>
                  <a:pt x="20892" y="30464"/>
                </a:lnTo>
                <a:lnTo>
                  <a:pt x="20333" y="28688"/>
                </a:lnTo>
                <a:lnTo>
                  <a:pt x="20380" y="27382"/>
                </a:lnTo>
                <a:lnTo>
                  <a:pt x="20668" y="26902"/>
                </a:lnTo>
                <a:lnTo>
                  <a:pt x="21227" y="26410"/>
                </a:lnTo>
                <a:lnTo>
                  <a:pt x="21897" y="25930"/>
                </a:lnTo>
                <a:lnTo>
                  <a:pt x="23014" y="25684"/>
                </a:lnTo>
                <a:lnTo>
                  <a:pt x="24690" y="25684"/>
                </a:lnTo>
                <a:lnTo>
                  <a:pt x="24690" y="23741"/>
                </a:lnTo>
                <a:close/>
              </a:path>
              <a:path w="666115" h="74929">
                <a:moveTo>
                  <a:pt x="54298" y="23741"/>
                </a:moveTo>
                <a:lnTo>
                  <a:pt x="29160" y="23741"/>
                </a:lnTo>
                <a:lnTo>
                  <a:pt x="29160" y="25684"/>
                </a:lnTo>
                <a:lnTo>
                  <a:pt x="30836" y="25964"/>
                </a:lnTo>
                <a:lnTo>
                  <a:pt x="32064" y="26455"/>
                </a:lnTo>
                <a:lnTo>
                  <a:pt x="33628" y="27896"/>
                </a:lnTo>
                <a:lnTo>
                  <a:pt x="34522" y="29560"/>
                </a:lnTo>
                <a:lnTo>
                  <a:pt x="35528" y="32184"/>
                </a:lnTo>
                <a:lnTo>
                  <a:pt x="36086" y="33435"/>
                </a:lnTo>
                <a:lnTo>
                  <a:pt x="29160" y="52564"/>
                </a:lnTo>
                <a:lnTo>
                  <a:pt x="32629" y="52564"/>
                </a:lnTo>
                <a:lnTo>
                  <a:pt x="37874" y="38259"/>
                </a:lnTo>
                <a:lnTo>
                  <a:pt x="53028" y="38259"/>
                </a:lnTo>
                <a:lnTo>
                  <a:pt x="51217" y="33267"/>
                </a:lnTo>
                <a:lnTo>
                  <a:pt x="50252" y="30732"/>
                </a:lnTo>
                <a:lnTo>
                  <a:pt x="49944" y="29560"/>
                </a:lnTo>
                <a:lnTo>
                  <a:pt x="49890" y="27382"/>
                </a:lnTo>
                <a:lnTo>
                  <a:pt x="50040" y="26969"/>
                </a:lnTo>
                <a:lnTo>
                  <a:pt x="50691" y="26410"/>
                </a:lnTo>
                <a:lnTo>
                  <a:pt x="51058" y="26053"/>
                </a:lnTo>
                <a:lnTo>
                  <a:pt x="52398" y="25785"/>
                </a:lnTo>
                <a:lnTo>
                  <a:pt x="54297" y="25684"/>
                </a:lnTo>
                <a:lnTo>
                  <a:pt x="54298" y="23741"/>
                </a:lnTo>
                <a:close/>
              </a:path>
              <a:path w="666115" h="74929">
                <a:moveTo>
                  <a:pt x="75525" y="23741"/>
                </a:moveTo>
                <a:lnTo>
                  <a:pt x="61001" y="23741"/>
                </a:lnTo>
                <a:lnTo>
                  <a:pt x="61001" y="25684"/>
                </a:lnTo>
                <a:lnTo>
                  <a:pt x="62901" y="25818"/>
                </a:lnTo>
                <a:lnTo>
                  <a:pt x="64241" y="26209"/>
                </a:lnTo>
                <a:lnTo>
                  <a:pt x="65498" y="27382"/>
                </a:lnTo>
                <a:lnTo>
                  <a:pt x="65612" y="27549"/>
                </a:lnTo>
                <a:lnTo>
                  <a:pt x="65797" y="28097"/>
                </a:lnTo>
                <a:lnTo>
                  <a:pt x="65862" y="30944"/>
                </a:lnTo>
                <a:lnTo>
                  <a:pt x="65470" y="32441"/>
                </a:lnTo>
                <a:lnTo>
                  <a:pt x="58208" y="52564"/>
                </a:lnTo>
                <a:lnTo>
                  <a:pt x="61939" y="52564"/>
                </a:lnTo>
                <a:lnTo>
                  <a:pt x="68040" y="35277"/>
                </a:lnTo>
                <a:lnTo>
                  <a:pt x="69492" y="30944"/>
                </a:lnTo>
                <a:lnTo>
                  <a:pt x="70721" y="28309"/>
                </a:lnTo>
                <a:lnTo>
                  <a:pt x="71727" y="27382"/>
                </a:lnTo>
                <a:lnTo>
                  <a:pt x="72620" y="26455"/>
                </a:lnTo>
                <a:lnTo>
                  <a:pt x="73961" y="25886"/>
                </a:lnTo>
                <a:lnTo>
                  <a:pt x="75525" y="25684"/>
                </a:lnTo>
                <a:lnTo>
                  <a:pt x="75525" y="23741"/>
                </a:lnTo>
                <a:close/>
              </a:path>
              <a:path w="666115" h="74929">
                <a:moveTo>
                  <a:pt x="96641" y="0"/>
                </a:moveTo>
                <a:lnTo>
                  <a:pt x="86251" y="5885"/>
                </a:lnTo>
                <a:lnTo>
                  <a:pt x="86251" y="10363"/>
                </a:lnTo>
                <a:lnTo>
                  <a:pt x="96641" y="16192"/>
                </a:lnTo>
                <a:lnTo>
                  <a:pt x="98540" y="15410"/>
                </a:lnTo>
                <a:lnTo>
                  <a:pt x="101668" y="12261"/>
                </a:lnTo>
                <a:lnTo>
                  <a:pt x="102450" y="10363"/>
                </a:lnTo>
                <a:lnTo>
                  <a:pt x="102450" y="5885"/>
                </a:lnTo>
                <a:lnTo>
                  <a:pt x="101668" y="3975"/>
                </a:lnTo>
                <a:lnTo>
                  <a:pt x="98540" y="792"/>
                </a:lnTo>
                <a:lnTo>
                  <a:pt x="96641" y="0"/>
                </a:lnTo>
                <a:close/>
              </a:path>
              <a:path w="666115" h="74929">
                <a:moveTo>
                  <a:pt x="101668" y="23741"/>
                </a:moveTo>
                <a:lnTo>
                  <a:pt x="81111" y="23741"/>
                </a:lnTo>
                <a:lnTo>
                  <a:pt x="81111" y="25684"/>
                </a:lnTo>
                <a:lnTo>
                  <a:pt x="83457" y="25818"/>
                </a:lnTo>
                <a:lnTo>
                  <a:pt x="85021" y="26366"/>
                </a:lnTo>
                <a:lnTo>
                  <a:pt x="86585" y="28298"/>
                </a:lnTo>
                <a:lnTo>
                  <a:pt x="87032" y="30498"/>
                </a:lnTo>
                <a:lnTo>
                  <a:pt x="87032" y="66032"/>
                </a:lnTo>
                <a:lnTo>
                  <a:pt x="86697" y="68165"/>
                </a:lnTo>
                <a:lnTo>
                  <a:pt x="86027" y="68969"/>
                </a:lnTo>
                <a:lnTo>
                  <a:pt x="84910" y="70164"/>
                </a:lnTo>
                <a:lnTo>
                  <a:pt x="83346" y="70789"/>
                </a:lnTo>
                <a:lnTo>
                  <a:pt x="81111" y="70856"/>
                </a:lnTo>
                <a:lnTo>
                  <a:pt x="81111" y="72744"/>
                </a:lnTo>
                <a:lnTo>
                  <a:pt x="107589" y="72744"/>
                </a:lnTo>
                <a:lnTo>
                  <a:pt x="107589" y="70856"/>
                </a:lnTo>
                <a:lnTo>
                  <a:pt x="105243" y="70722"/>
                </a:lnTo>
                <a:lnTo>
                  <a:pt x="103679" y="70164"/>
                </a:lnTo>
                <a:lnTo>
                  <a:pt x="102115" y="68243"/>
                </a:lnTo>
                <a:lnTo>
                  <a:pt x="101668" y="66032"/>
                </a:lnTo>
                <a:lnTo>
                  <a:pt x="101668" y="23741"/>
                </a:lnTo>
                <a:close/>
              </a:path>
              <a:path w="666115" h="74929">
                <a:moveTo>
                  <a:pt x="132727" y="5818"/>
                </a:moveTo>
                <a:lnTo>
                  <a:pt x="131052" y="5818"/>
                </a:lnTo>
                <a:lnTo>
                  <a:pt x="128705" y="10050"/>
                </a:lnTo>
                <a:lnTo>
                  <a:pt x="126024" y="13869"/>
                </a:lnTo>
                <a:lnTo>
                  <a:pt x="119768" y="20715"/>
                </a:lnTo>
                <a:lnTo>
                  <a:pt x="116081" y="23987"/>
                </a:lnTo>
                <a:lnTo>
                  <a:pt x="111612" y="27092"/>
                </a:lnTo>
                <a:lnTo>
                  <a:pt x="111612" y="28934"/>
                </a:lnTo>
                <a:lnTo>
                  <a:pt x="118091" y="28934"/>
                </a:lnTo>
                <a:lnTo>
                  <a:pt x="118203" y="63855"/>
                </a:lnTo>
                <a:lnTo>
                  <a:pt x="118739" y="65675"/>
                </a:lnTo>
                <a:lnTo>
                  <a:pt x="136973" y="73425"/>
                </a:lnTo>
                <a:lnTo>
                  <a:pt x="141554" y="70075"/>
                </a:lnTo>
                <a:lnTo>
                  <a:pt x="142669" y="67395"/>
                </a:lnTo>
                <a:lnTo>
                  <a:pt x="135856" y="67395"/>
                </a:lnTo>
                <a:lnTo>
                  <a:pt x="135185" y="67149"/>
                </a:lnTo>
                <a:lnTo>
                  <a:pt x="133845" y="66133"/>
                </a:lnTo>
                <a:lnTo>
                  <a:pt x="133398" y="65474"/>
                </a:lnTo>
                <a:lnTo>
                  <a:pt x="133174" y="64647"/>
                </a:lnTo>
                <a:lnTo>
                  <a:pt x="132848" y="63855"/>
                </a:lnTo>
                <a:lnTo>
                  <a:pt x="132727" y="28934"/>
                </a:lnTo>
                <a:lnTo>
                  <a:pt x="144347" y="28934"/>
                </a:lnTo>
                <a:lnTo>
                  <a:pt x="144347" y="23741"/>
                </a:lnTo>
                <a:lnTo>
                  <a:pt x="132727" y="23741"/>
                </a:lnTo>
                <a:lnTo>
                  <a:pt x="132727" y="5818"/>
                </a:lnTo>
                <a:close/>
              </a:path>
              <a:path w="666115" h="74929">
                <a:moveTo>
                  <a:pt x="142783" y="62213"/>
                </a:moveTo>
                <a:lnTo>
                  <a:pt x="140772" y="65675"/>
                </a:lnTo>
                <a:lnTo>
                  <a:pt x="138649" y="67395"/>
                </a:lnTo>
                <a:lnTo>
                  <a:pt x="142669" y="67395"/>
                </a:lnTo>
                <a:lnTo>
                  <a:pt x="144347" y="63363"/>
                </a:lnTo>
                <a:lnTo>
                  <a:pt x="142783" y="62213"/>
                </a:lnTo>
                <a:close/>
              </a:path>
              <a:path w="666115" h="74929">
                <a:moveTo>
                  <a:pt x="170155" y="1675"/>
                </a:moveTo>
                <a:lnTo>
                  <a:pt x="150156" y="1675"/>
                </a:lnTo>
                <a:lnTo>
                  <a:pt x="150156" y="3618"/>
                </a:lnTo>
                <a:lnTo>
                  <a:pt x="152279" y="3897"/>
                </a:lnTo>
                <a:lnTo>
                  <a:pt x="153731" y="4489"/>
                </a:lnTo>
                <a:lnTo>
                  <a:pt x="155072" y="6309"/>
                </a:lnTo>
                <a:lnTo>
                  <a:pt x="155407" y="8610"/>
                </a:lnTo>
                <a:lnTo>
                  <a:pt x="155407" y="65842"/>
                </a:lnTo>
                <a:lnTo>
                  <a:pt x="155214" y="67786"/>
                </a:lnTo>
                <a:lnTo>
                  <a:pt x="155116" y="68176"/>
                </a:lnTo>
                <a:lnTo>
                  <a:pt x="154513" y="68869"/>
                </a:lnTo>
                <a:lnTo>
                  <a:pt x="153731" y="69986"/>
                </a:lnTo>
                <a:lnTo>
                  <a:pt x="152167" y="70644"/>
                </a:lnTo>
                <a:lnTo>
                  <a:pt x="150156" y="70857"/>
                </a:lnTo>
                <a:lnTo>
                  <a:pt x="150156" y="72744"/>
                </a:lnTo>
                <a:lnTo>
                  <a:pt x="174959" y="72744"/>
                </a:lnTo>
                <a:lnTo>
                  <a:pt x="174958" y="70857"/>
                </a:lnTo>
                <a:lnTo>
                  <a:pt x="172948" y="70577"/>
                </a:lnTo>
                <a:lnTo>
                  <a:pt x="171607" y="69840"/>
                </a:lnTo>
                <a:lnTo>
                  <a:pt x="170937" y="68657"/>
                </a:lnTo>
                <a:lnTo>
                  <a:pt x="170378" y="67786"/>
                </a:lnTo>
                <a:lnTo>
                  <a:pt x="170180" y="65842"/>
                </a:lnTo>
                <a:lnTo>
                  <a:pt x="170155" y="35847"/>
                </a:lnTo>
                <a:lnTo>
                  <a:pt x="171737" y="33412"/>
                </a:lnTo>
                <a:lnTo>
                  <a:pt x="173059" y="31748"/>
                </a:lnTo>
                <a:lnTo>
                  <a:pt x="175460" y="30029"/>
                </a:lnTo>
                <a:lnTo>
                  <a:pt x="170155" y="30029"/>
                </a:lnTo>
                <a:lnTo>
                  <a:pt x="170155" y="1675"/>
                </a:lnTo>
                <a:close/>
              </a:path>
              <a:path w="666115" h="74929">
                <a:moveTo>
                  <a:pt x="196259" y="29347"/>
                </a:moveTo>
                <a:lnTo>
                  <a:pt x="179428" y="29347"/>
                </a:lnTo>
                <a:lnTo>
                  <a:pt x="180321" y="29638"/>
                </a:lnTo>
                <a:lnTo>
                  <a:pt x="181104" y="30218"/>
                </a:lnTo>
                <a:lnTo>
                  <a:pt x="181774" y="30788"/>
                </a:lnTo>
                <a:lnTo>
                  <a:pt x="182333" y="31592"/>
                </a:lnTo>
                <a:lnTo>
                  <a:pt x="183003" y="33658"/>
                </a:lnTo>
                <a:lnTo>
                  <a:pt x="183083" y="65842"/>
                </a:lnTo>
                <a:lnTo>
                  <a:pt x="182780" y="67852"/>
                </a:lnTo>
                <a:lnTo>
                  <a:pt x="182221" y="68757"/>
                </a:lnTo>
                <a:lnTo>
                  <a:pt x="181327" y="69918"/>
                </a:lnTo>
                <a:lnTo>
                  <a:pt x="179987" y="70611"/>
                </a:lnTo>
                <a:lnTo>
                  <a:pt x="178311" y="70857"/>
                </a:lnTo>
                <a:lnTo>
                  <a:pt x="178311" y="72744"/>
                </a:lnTo>
                <a:lnTo>
                  <a:pt x="203113" y="72744"/>
                </a:lnTo>
                <a:lnTo>
                  <a:pt x="203113" y="70857"/>
                </a:lnTo>
                <a:lnTo>
                  <a:pt x="200991" y="70611"/>
                </a:lnTo>
                <a:lnTo>
                  <a:pt x="199538" y="70030"/>
                </a:lnTo>
                <a:lnTo>
                  <a:pt x="198198" y="68176"/>
                </a:lnTo>
                <a:lnTo>
                  <a:pt x="197862" y="65842"/>
                </a:lnTo>
                <a:lnTo>
                  <a:pt x="197862" y="37388"/>
                </a:lnTo>
                <a:lnTo>
                  <a:pt x="197415" y="33412"/>
                </a:lnTo>
                <a:lnTo>
                  <a:pt x="196259" y="29347"/>
                </a:lnTo>
                <a:close/>
              </a:path>
              <a:path w="666115" h="74929">
                <a:moveTo>
                  <a:pt x="187584" y="22278"/>
                </a:moveTo>
                <a:lnTo>
                  <a:pt x="170155" y="30029"/>
                </a:lnTo>
                <a:lnTo>
                  <a:pt x="175460" y="30029"/>
                </a:lnTo>
                <a:lnTo>
                  <a:pt x="175741" y="29828"/>
                </a:lnTo>
                <a:lnTo>
                  <a:pt x="177081" y="29347"/>
                </a:lnTo>
                <a:lnTo>
                  <a:pt x="196259" y="29347"/>
                </a:lnTo>
                <a:lnTo>
                  <a:pt x="196074" y="28700"/>
                </a:lnTo>
                <a:lnTo>
                  <a:pt x="194622" y="26645"/>
                </a:lnTo>
                <a:lnTo>
                  <a:pt x="190154" y="23149"/>
                </a:lnTo>
                <a:lnTo>
                  <a:pt x="187584" y="22278"/>
                </a:lnTo>
                <a:close/>
              </a:path>
              <a:path w="666115" h="74929">
                <a:moveTo>
                  <a:pt x="238977" y="22278"/>
                </a:moveTo>
                <a:lnTo>
                  <a:pt x="227581" y="22278"/>
                </a:lnTo>
                <a:lnTo>
                  <a:pt x="221994" y="24880"/>
                </a:lnTo>
                <a:lnTo>
                  <a:pt x="213951" y="35333"/>
                </a:lnTo>
                <a:lnTo>
                  <a:pt x="211828" y="41453"/>
                </a:lnTo>
                <a:lnTo>
                  <a:pt x="211828" y="55289"/>
                </a:lnTo>
                <a:lnTo>
                  <a:pt x="213839" y="61286"/>
                </a:lnTo>
                <a:lnTo>
                  <a:pt x="221883" y="71627"/>
                </a:lnTo>
                <a:lnTo>
                  <a:pt x="227469" y="74218"/>
                </a:lnTo>
                <a:lnTo>
                  <a:pt x="242440" y="74218"/>
                </a:lnTo>
                <a:lnTo>
                  <a:pt x="248250" y="71381"/>
                </a:lnTo>
                <a:lnTo>
                  <a:pt x="248851" y="70600"/>
                </a:lnTo>
                <a:lnTo>
                  <a:pt x="233167" y="70600"/>
                </a:lnTo>
                <a:lnTo>
                  <a:pt x="231714" y="69952"/>
                </a:lnTo>
                <a:lnTo>
                  <a:pt x="227245" y="56250"/>
                </a:lnTo>
                <a:lnTo>
                  <a:pt x="227327" y="43452"/>
                </a:lnTo>
                <a:lnTo>
                  <a:pt x="230374" y="28018"/>
                </a:lnTo>
                <a:lnTo>
                  <a:pt x="231603" y="26667"/>
                </a:lnTo>
                <a:lnTo>
                  <a:pt x="233167" y="25997"/>
                </a:lnTo>
                <a:lnTo>
                  <a:pt x="234954" y="25997"/>
                </a:lnTo>
                <a:lnTo>
                  <a:pt x="247285" y="25997"/>
                </a:lnTo>
                <a:lnTo>
                  <a:pt x="242999" y="23373"/>
                </a:lnTo>
                <a:lnTo>
                  <a:pt x="238977" y="22278"/>
                </a:lnTo>
                <a:close/>
              </a:path>
              <a:path w="666115" h="74929">
                <a:moveTo>
                  <a:pt x="247285" y="25997"/>
                </a:moveTo>
                <a:lnTo>
                  <a:pt x="236407" y="25997"/>
                </a:lnTo>
                <a:lnTo>
                  <a:pt x="237636" y="26366"/>
                </a:lnTo>
                <a:lnTo>
                  <a:pt x="239759" y="28108"/>
                </a:lnTo>
                <a:lnTo>
                  <a:pt x="240764" y="29727"/>
                </a:lnTo>
                <a:lnTo>
                  <a:pt x="242105" y="34161"/>
                </a:lnTo>
                <a:lnTo>
                  <a:pt x="242255" y="35981"/>
                </a:lnTo>
                <a:lnTo>
                  <a:pt x="242342" y="56250"/>
                </a:lnTo>
                <a:lnTo>
                  <a:pt x="242167" y="59745"/>
                </a:lnTo>
                <a:lnTo>
                  <a:pt x="236295" y="70600"/>
                </a:lnTo>
                <a:lnTo>
                  <a:pt x="248851" y="70600"/>
                </a:lnTo>
                <a:lnTo>
                  <a:pt x="252607" y="65719"/>
                </a:lnTo>
                <a:lnTo>
                  <a:pt x="256070" y="61040"/>
                </a:lnTo>
                <a:lnTo>
                  <a:pt x="257837" y="55289"/>
                </a:lnTo>
                <a:lnTo>
                  <a:pt x="257858" y="43452"/>
                </a:lnTo>
                <a:lnTo>
                  <a:pt x="256853" y="39007"/>
                </a:lnTo>
                <a:lnTo>
                  <a:pt x="253054" y="30900"/>
                </a:lnTo>
                <a:lnTo>
                  <a:pt x="250261" y="27773"/>
                </a:lnTo>
                <a:lnTo>
                  <a:pt x="247285" y="25997"/>
                </a:lnTo>
                <a:close/>
              </a:path>
              <a:path w="666115" h="74929">
                <a:moveTo>
                  <a:pt x="286571" y="23741"/>
                </a:moveTo>
                <a:lnTo>
                  <a:pt x="266572" y="23741"/>
                </a:lnTo>
                <a:lnTo>
                  <a:pt x="266572" y="25684"/>
                </a:lnTo>
                <a:lnTo>
                  <a:pt x="268807" y="25964"/>
                </a:lnTo>
                <a:lnTo>
                  <a:pt x="270147" y="26556"/>
                </a:lnTo>
                <a:lnTo>
                  <a:pt x="270930" y="27460"/>
                </a:lnTo>
                <a:lnTo>
                  <a:pt x="271600" y="28376"/>
                </a:lnTo>
                <a:lnTo>
                  <a:pt x="271935" y="30676"/>
                </a:lnTo>
                <a:lnTo>
                  <a:pt x="272040" y="60728"/>
                </a:lnTo>
                <a:lnTo>
                  <a:pt x="272270" y="63453"/>
                </a:lnTo>
                <a:lnTo>
                  <a:pt x="273052" y="65719"/>
                </a:lnTo>
                <a:lnTo>
                  <a:pt x="273723" y="67998"/>
                </a:lnTo>
                <a:lnTo>
                  <a:pt x="275175" y="69974"/>
                </a:lnTo>
                <a:lnTo>
                  <a:pt x="277298" y="71672"/>
                </a:lnTo>
                <a:lnTo>
                  <a:pt x="279532" y="73369"/>
                </a:lnTo>
                <a:lnTo>
                  <a:pt x="281990" y="74218"/>
                </a:lnTo>
                <a:lnTo>
                  <a:pt x="287576" y="74218"/>
                </a:lnTo>
                <a:lnTo>
                  <a:pt x="290258" y="73570"/>
                </a:lnTo>
                <a:lnTo>
                  <a:pt x="294950" y="71024"/>
                </a:lnTo>
                <a:lnTo>
                  <a:pt x="297296" y="68992"/>
                </a:lnTo>
                <a:lnTo>
                  <a:pt x="298895" y="67082"/>
                </a:lnTo>
                <a:lnTo>
                  <a:pt x="290258" y="67082"/>
                </a:lnTo>
                <a:lnTo>
                  <a:pt x="289364" y="66825"/>
                </a:lnTo>
                <a:lnTo>
                  <a:pt x="288693" y="66300"/>
                </a:lnTo>
                <a:lnTo>
                  <a:pt x="287911" y="65775"/>
                </a:lnTo>
                <a:lnTo>
                  <a:pt x="287464" y="65005"/>
                </a:lnTo>
                <a:lnTo>
                  <a:pt x="286794" y="62984"/>
                </a:lnTo>
                <a:lnTo>
                  <a:pt x="286571" y="60728"/>
                </a:lnTo>
                <a:lnTo>
                  <a:pt x="286571" y="23741"/>
                </a:lnTo>
                <a:close/>
              </a:path>
              <a:path w="666115" h="74929">
                <a:moveTo>
                  <a:pt x="314328" y="66189"/>
                </a:moveTo>
                <a:lnTo>
                  <a:pt x="299643" y="66189"/>
                </a:lnTo>
                <a:lnTo>
                  <a:pt x="299643" y="72744"/>
                </a:lnTo>
                <a:lnTo>
                  <a:pt x="319529" y="72744"/>
                </a:lnTo>
                <a:lnTo>
                  <a:pt x="319529" y="70857"/>
                </a:lnTo>
                <a:lnTo>
                  <a:pt x="317407" y="70611"/>
                </a:lnTo>
                <a:lnTo>
                  <a:pt x="316066" y="70030"/>
                </a:lnTo>
                <a:lnTo>
                  <a:pt x="315203" y="68992"/>
                </a:lnTo>
                <a:lnTo>
                  <a:pt x="314614" y="68176"/>
                </a:lnTo>
                <a:lnTo>
                  <a:pt x="314328" y="66189"/>
                </a:lnTo>
                <a:close/>
              </a:path>
              <a:path w="666115" h="74929">
                <a:moveTo>
                  <a:pt x="314278" y="23741"/>
                </a:moveTo>
                <a:lnTo>
                  <a:pt x="294279" y="23741"/>
                </a:lnTo>
                <a:lnTo>
                  <a:pt x="294279" y="25684"/>
                </a:lnTo>
                <a:lnTo>
                  <a:pt x="296514" y="25964"/>
                </a:lnTo>
                <a:lnTo>
                  <a:pt x="297855" y="26556"/>
                </a:lnTo>
                <a:lnTo>
                  <a:pt x="299195" y="28376"/>
                </a:lnTo>
                <a:lnTo>
                  <a:pt x="299642" y="30676"/>
                </a:lnTo>
                <a:lnTo>
                  <a:pt x="299536" y="60728"/>
                </a:lnTo>
                <a:lnTo>
                  <a:pt x="297631" y="63341"/>
                </a:lnTo>
                <a:lnTo>
                  <a:pt x="295956" y="65183"/>
                </a:lnTo>
                <a:lnTo>
                  <a:pt x="294503" y="66088"/>
                </a:lnTo>
                <a:lnTo>
                  <a:pt x="293498" y="66758"/>
                </a:lnTo>
                <a:lnTo>
                  <a:pt x="292380" y="67082"/>
                </a:lnTo>
                <a:lnTo>
                  <a:pt x="298895" y="67082"/>
                </a:lnTo>
                <a:lnTo>
                  <a:pt x="299643" y="66189"/>
                </a:lnTo>
                <a:lnTo>
                  <a:pt x="314328" y="66189"/>
                </a:lnTo>
                <a:lnTo>
                  <a:pt x="314278" y="23741"/>
                </a:lnTo>
                <a:close/>
              </a:path>
              <a:path w="666115" h="74929">
                <a:moveTo>
                  <a:pt x="347907" y="5818"/>
                </a:moveTo>
                <a:lnTo>
                  <a:pt x="346120" y="5818"/>
                </a:lnTo>
                <a:lnTo>
                  <a:pt x="343885" y="10050"/>
                </a:lnTo>
                <a:lnTo>
                  <a:pt x="341092" y="13869"/>
                </a:lnTo>
                <a:lnTo>
                  <a:pt x="338076" y="17298"/>
                </a:lnTo>
                <a:lnTo>
                  <a:pt x="334948" y="20715"/>
                </a:lnTo>
                <a:lnTo>
                  <a:pt x="331261" y="23987"/>
                </a:lnTo>
                <a:lnTo>
                  <a:pt x="326792" y="27092"/>
                </a:lnTo>
                <a:lnTo>
                  <a:pt x="326792" y="28934"/>
                </a:lnTo>
                <a:lnTo>
                  <a:pt x="333160" y="28934"/>
                </a:lnTo>
                <a:lnTo>
                  <a:pt x="333269" y="62213"/>
                </a:lnTo>
                <a:lnTo>
                  <a:pt x="333383" y="63855"/>
                </a:lnTo>
                <a:lnTo>
                  <a:pt x="352041" y="73425"/>
                </a:lnTo>
                <a:lnTo>
                  <a:pt x="356734" y="70075"/>
                </a:lnTo>
                <a:lnTo>
                  <a:pt x="357849" y="67395"/>
                </a:lnTo>
                <a:lnTo>
                  <a:pt x="350924" y="67395"/>
                </a:lnTo>
                <a:lnTo>
                  <a:pt x="350365" y="67149"/>
                </a:lnTo>
                <a:lnTo>
                  <a:pt x="347907" y="28934"/>
                </a:lnTo>
                <a:lnTo>
                  <a:pt x="359527" y="28934"/>
                </a:lnTo>
                <a:lnTo>
                  <a:pt x="359527" y="23741"/>
                </a:lnTo>
                <a:lnTo>
                  <a:pt x="347907" y="23741"/>
                </a:lnTo>
                <a:lnTo>
                  <a:pt x="347907" y="5818"/>
                </a:lnTo>
                <a:close/>
              </a:path>
              <a:path w="666115" h="74929">
                <a:moveTo>
                  <a:pt x="357962" y="62213"/>
                </a:moveTo>
                <a:lnTo>
                  <a:pt x="355951" y="65675"/>
                </a:lnTo>
                <a:lnTo>
                  <a:pt x="353717" y="67395"/>
                </a:lnTo>
                <a:lnTo>
                  <a:pt x="357849" y="67395"/>
                </a:lnTo>
                <a:lnTo>
                  <a:pt x="359527" y="63363"/>
                </a:lnTo>
                <a:lnTo>
                  <a:pt x="357962" y="62213"/>
                </a:lnTo>
                <a:close/>
              </a:path>
              <a:path w="666115" h="74929">
                <a:moveTo>
                  <a:pt x="436728" y="0"/>
                </a:moveTo>
                <a:lnTo>
                  <a:pt x="399965" y="16895"/>
                </a:lnTo>
                <a:lnTo>
                  <a:pt x="393602" y="38158"/>
                </a:lnTo>
                <a:lnTo>
                  <a:pt x="393661" y="44390"/>
                </a:lnTo>
                <a:lnTo>
                  <a:pt x="421533" y="73503"/>
                </a:lnTo>
                <a:lnTo>
                  <a:pt x="439185" y="74419"/>
                </a:lnTo>
                <a:lnTo>
                  <a:pt x="444213" y="73905"/>
                </a:lnTo>
                <a:lnTo>
                  <a:pt x="454044" y="71850"/>
                </a:lnTo>
                <a:lnTo>
                  <a:pt x="458463" y="70443"/>
                </a:lnTo>
                <a:lnTo>
                  <a:pt x="430582" y="70443"/>
                </a:lnTo>
                <a:lnTo>
                  <a:pt x="426337" y="69237"/>
                </a:lnTo>
                <a:lnTo>
                  <a:pt x="412483" y="31949"/>
                </a:lnTo>
                <a:lnTo>
                  <a:pt x="413265" y="26466"/>
                </a:lnTo>
                <a:lnTo>
                  <a:pt x="430135" y="4143"/>
                </a:lnTo>
                <a:lnTo>
                  <a:pt x="452678" y="4143"/>
                </a:lnTo>
                <a:lnTo>
                  <a:pt x="446783" y="1909"/>
                </a:lnTo>
                <a:lnTo>
                  <a:pt x="444325" y="1116"/>
                </a:lnTo>
                <a:lnTo>
                  <a:pt x="442761" y="837"/>
                </a:lnTo>
                <a:lnTo>
                  <a:pt x="439968" y="279"/>
                </a:lnTo>
                <a:lnTo>
                  <a:pt x="436728" y="0"/>
                </a:lnTo>
                <a:close/>
              </a:path>
              <a:path w="666115" h="74929">
                <a:moveTo>
                  <a:pt x="471697" y="42927"/>
                </a:moveTo>
                <a:lnTo>
                  <a:pt x="437174" y="42927"/>
                </a:lnTo>
                <a:lnTo>
                  <a:pt x="437174" y="44859"/>
                </a:lnTo>
                <a:lnTo>
                  <a:pt x="440638" y="44859"/>
                </a:lnTo>
                <a:lnTo>
                  <a:pt x="442090" y="45194"/>
                </a:lnTo>
                <a:lnTo>
                  <a:pt x="446336" y="68288"/>
                </a:lnTo>
                <a:lnTo>
                  <a:pt x="444436" y="68992"/>
                </a:lnTo>
                <a:lnTo>
                  <a:pt x="442537" y="69528"/>
                </a:lnTo>
                <a:lnTo>
                  <a:pt x="438962" y="70254"/>
                </a:lnTo>
                <a:lnTo>
                  <a:pt x="437174" y="70443"/>
                </a:lnTo>
                <a:lnTo>
                  <a:pt x="458463" y="70443"/>
                </a:lnTo>
                <a:lnTo>
                  <a:pt x="458848" y="70320"/>
                </a:lnTo>
                <a:lnTo>
                  <a:pt x="463317" y="68288"/>
                </a:lnTo>
                <a:lnTo>
                  <a:pt x="463395" y="50364"/>
                </a:lnTo>
                <a:lnTo>
                  <a:pt x="463541" y="49304"/>
                </a:lnTo>
                <a:lnTo>
                  <a:pt x="471697" y="44859"/>
                </a:lnTo>
                <a:lnTo>
                  <a:pt x="471697" y="42927"/>
                </a:lnTo>
                <a:close/>
              </a:path>
              <a:path w="666115" h="74929">
                <a:moveTo>
                  <a:pt x="452678" y="4143"/>
                </a:moveTo>
                <a:lnTo>
                  <a:pt x="441085" y="4143"/>
                </a:lnTo>
                <a:lnTo>
                  <a:pt x="446224" y="5918"/>
                </a:lnTo>
                <a:lnTo>
                  <a:pt x="450804" y="9481"/>
                </a:lnTo>
                <a:lnTo>
                  <a:pt x="455497" y="13054"/>
                </a:lnTo>
                <a:lnTo>
                  <a:pt x="459072" y="18258"/>
                </a:lnTo>
                <a:lnTo>
                  <a:pt x="461418" y="25104"/>
                </a:lnTo>
                <a:lnTo>
                  <a:pt x="463318" y="25104"/>
                </a:lnTo>
                <a:lnTo>
                  <a:pt x="463318" y="5192"/>
                </a:lnTo>
                <a:lnTo>
                  <a:pt x="455721" y="5192"/>
                </a:lnTo>
                <a:lnTo>
                  <a:pt x="453710" y="4533"/>
                </a:lnTo>
                <a:lnTo>
                  <a:pt x="452678" y="4143"/>
                </a:lnTo>
                <a:close/>
              </a:path>
              <a:path w="666115" h="74929">
                <a:moveTo>
                  <a:pt x="461419" y="55"/>
                </a:moveTo>
                <a:lnTo>
                  <a:pt x="460748" y="2043"/>
                </a:lnTo>
                <a:lnTo>
                  <a:pt x="459966" y="3394"/>
                </a:lnTo>
                <a:lnTo>
                  <a:pt x="459036" y="4143"/>
                </a:lnTo>
                <a:lnTo>
                  <a:pt x="458291" y="4835"/>
                </a:lnTo>
                <a:lnTo>
                  <a:pt x="457397" y="5192"/>
                </a:lnTo>
                <a:lnTo>
                  <a:pt x="463318" y="5192"/>
                </a:lnTo>
                <a:lnTo>
                  <a:pt x="463318" y="55"/>
                </a:lnTo>
                <a:lnTo>
                  <a:pt x="461419" y="55"/>
                </a:lnTo>
                <a:close/>
              </a:path>
              <a:path w="666115" h="74929">
                <a:moveTo>
                  <a:pt x="499242" y="70119"/>
                </a:moveTo>
                <a:lnTo>
                  <a:pt x="489238" y="70119"/>
                </a:lnTo>
                <a:lnTo>
                  <a:pt x="490578" y="70477"/>
                </a:lnTo>
                <a:lnTo>
                  <a:pt x="495271" y="72431"/>
                </a:lnTo>
                <a:lnTo>
                  <a:pt x="497840" y="73291"/>
                </a:lnTo>
                <a:lnTo>
                  <a:pt x="501751" y="74196"/>
                </a:lnTo>
                <a:lnTo>
                  <a:pt x="503873" y="74419"/>
                </a:lnTo>
                <a:lnTo>
                  <a:pt x="513258" y="74419"/>
                </a:lnTo>
                <a:lnTo>
                  <a:pt x="519180" y="72286"/>
                </a:lnTo>
                <a:lnTo>
                  <a:pt x="520814" y="70756"/>
                </a:lnTo>
                <a:lnTo>
                  <a:pt x="500745" y="70756"/>
                </a:lnTo>
                <a:lnTo>
                  <a:pt x="499242" y="70119"/>
                </a:lnTo>
                <a:close/>
              </a:path>
              <a:path w="666115" h="74929">
                <a:moveTo>
                  <a:pt x="482758" y="47539"/>
                </a:moveTo>
                <a:lnTo>
                  <a:pt x="480858" y="47539"/>
                </a:lnTo>
                <a:lnTo>
                  <a:pt x="480858" y="74374"/>
                </a:lnTo>
                <a:lnTo>
                  <a:pt x="482758" y="74374"/>
                </a:lnTo>
                <a:lnTo>
                  <a:pt x="483428" y="72934"/>
                </a:lnTo>
                <a:lnTo>
                  <a:pt x="484210" y="71873"/>
                </a:lnTo>
                <a:lnTo>
                  <a:pt x="486221" y="70477"/>
                </a:lnTo>
                <a:lnTo>
                  <a:pt x="487227" y="70119"/>
                </a:lnTo>
                <a:lnTo>
                  <a:pt x="499242" y="70119"/>
                </a:lnTo>
                <a:lnTo>
                  <a:pt x="496053" y="68768"/>
                </a:lnTo>
                <a:lnTo>
                  <a:pt x="487338" y="60839"/>
                </a:lnTo>
                <a:lnTo>
                  <a:pt x="484322" y="55088"/>
                </a:lnTo>
                <a:lnTo>
                  <a:pt x="482758" y="47539"/>
                </a:lnTo>
                <a:close/>
              </a:path>
              <a:path w="666115" h="74929">
                <a:moveTo>
                  <a:pt x="505214" y="55"/>
                </a:moveTo>
                <a:lnTo>
                  <a:pt x="496500" y="55"/>
                </a:lnTo>
                <a:lnTo>
                  <a:pt x="491249" y="2043"/>
                </a:lnTo>
                <a:lnTo>
                  <a:pt x="482981" y="10006"/>
                </a:lnTo>
                <a:lnTo>
                  <a:pt x="480859" y="14830"/>
                </a:lnTo>
                <a:lnTo>
                  <a:pt x="480859" y="23808"/>
                </a:lnTo>
                <a:lnTo>
                  <a:pt x="481640" y="26846"/>
                </a:lnTo>
                <a:lnTo>
                  <a:pt x="483205" y="29615"/>
                </a:lnTo>
                <a:lnTo>
                  <a:pt x="484657" y="32374"/>
                </a:lnTo>
                <a:lnTo>
                  <a:pt x="508289" y="47539"/>
                </a:lnTo>
                <a:lnTo>
                  <a:pt x="511470" y="49348"/>
                </a:lnTo>
                <a:lnTo>
                  <a:pt x="513258" y="50755"/>
                </a:lnTo>
                <a:lnTo>
                  <a:pt x="515157" y="52174"/>
                </a:lnTo>
                <a:lnTo>
                  <a:pt x="516498" y="53670"/>
                </a:lnTo>
                <a:lnTo>
                  <a:pt x="518285" y="56808"/>
                </a:lnTo>
                <a:lnTo>
                  <a:pt x="518732" y="58438"/>
                </a:lnTo>
                <a:lnTo>
                  <a:pt x="518732" y="62950"/>
                </a:lnTo>
                <a:lnTo>
                  <a:pt x="517503" y="65429"/>
                </a:lnTo>
                <a:lnTo>
                  <a:pt x="515269" y="67562"/>
                </a:lnTo>
                <a:lnTo>
                  <a:pt x="512923" y="69684"/>
                </a:lnTo>
                <a:lnTo>
                  <a:pt x="509795" y="70756"/>
                </a:lnTo>
                <a:lnTo>
                  <a:pt x="520814" y="70756"/>
                </a:lnTo>
                <a:lnTo>
                  <a:pt x="523760" y="67998"/>
                </a:lnTo>
                <a:lnTo>
                  <a:pt x="528452" y="63721"/>
                </a:lnTo>
                <a:lnTo>
                  <a:pt x="530687" y="58617"/>
                </a:lnTo>
                <a:lnTo>
                  <a:pt x="503650" y="25685"/>
                </a:lnTo>
                <a:lnTo>
                  <a:pt x="499851" y="23641"/>
                </a:lnTo>
                <a:lnTo>
                  <a:pt x="498175" y="22479"/>
                </a:lnTo>
                <a:lnTo>
                  <a:pt x="495941" y="20871"/>
                </a:lnTo>
                <a:lnTo>
                  <a:pt x="494377" y="19252"/>
                </a:lnTo>
                <a:lnTo>
                  <a:pt x="493371" y="17610"/>
                </a:lnTo>
                <a:lnTo>
                  <a:pt x="492589" y="16382"/>
                </a:lnTo>
                <a:lnTo>
                  <a:pt x="492254" y="14986"/>
                </a:lnTo>
                <a:lnTo>
                  <a:pt x="492254" y="10932"/>
                </a:lnTo>
                <a:lnTo>
                  <a:pt x="493260" y="8744"/>
                </a:lnTo>
                <a:lnTo>
                  <a:pt x="495382" y="6834"/>
                </a:lnTo>
                <a:lnTo>
                  <a:pt x="497394" y="4936"/>
                </a:lnTo>
                <a:lnTo>
                  <a:pt x="500298" y="3986"/>
                </a:lnTo>
                <a:lnTo>
                  <a:pt x="517188" y="3986"/>
                </a:lnTo>
                <a:lnTo>
                  <a:pt x="513143" y="2043"/>
                </a:lnTo>
                <a:lnTo>
                  <a:pt x="511247" y="1306"/>
                </a:lnTo>
                <a:lnTo>
                  <a:pt x="509572" y="893"/>
                </a:lnTo>
                <a:lnTo>
                  <a:pt x="507449" y="335"/>
                </a:lnTo>
                <a:lnTo>
                  <a:pt x="505214" y="55"/>
                </a:lnTo>
                <a:close/>
              </a:path>
              <a:path w="666115" h="74929">
                <a:moveTo>
                  <a:pt x="517188" y="3986"/>
                </a:moveTo>
                <a:lnTo>
                  <a:pt x="508454" y="3986"/>
                </a:lnTo>
                <a:lnTo>
                  <a:pt x="512700" y="5795"/>
                </a:lnTo>
                <a:lnTo>
                  <a:pt x="516722" y="9402"/>
                </a:lnTo>
                <a:lnTo>
                  <a:pt x="520632" y="13021"/>
                </a:lnTo>
                <a:lnTo>
                  <a:pt x="523202" y="17800"/>
                </a:lnTo>
                <a:lnTo>
                  <a:pt x="524207" y="23741"/>
                </a:lnTo>
                <a:lnTo>
                  <a:pt x="526330" y="23741"/>
                </a:lnTo>
                <a:lnTo>
                  <a:pt x="525886" y="4924"/>
                </a:lnTo>
                <a:lnTo>
                  <a:pt x="519627" y="4924"/>
                </a:lnTo>
                <a:lnTo>
                  <a:pt x="517951" y="4355"/>
                </a:lnTo>
                <a:lnTo>
                  <a:pt x="517188" y="3986"/>
                </a:lnTo>
                <a:close/>
              </a:path>
              <a:path w="666115" h="74929">
                <a:moveTo>
                  <a:pt x="525771" y="55"/>
                </a:moveTo>
                <a:lnTo>
                  <a:pt x="524208" y="55"/>
                </a:lnTo>
                <a:lnTo>
                  <a:pt x="523761" y="2188"/>
                </a:lnTo>
                <a:lnTo>
                  <a:pt x="523202" y="3528"/>
                </a:lnTo>
                <a:lnTo>
                  <a:pt x="522643" y="4087"/>
                </a:lnTo>
                <a:lnTo>
                  <a:pt x="522196" y="4645"/>
                </a:lnTo>
                <a:lnTo>
                  <a:pt x="521414" y="4924"/>
                </a:lnTo>
                <a:lnTo>
                  <a:pt x="525886" y="4924"/>
                </a:lnTo>
                <a:lnTo>
                  <a:pt x="525771" y="55"/>
                </a:lnTo>
                <a:close/>
              </a:path>
              <a:path w="666115" h="74929">
                <a:moveTo>
                  <a:pt x="598503" y="1675"/>
                </a:moveTo>
                <a:lnTo>
                  <a:pt x="538955" y="1675"/>
                </a:lnTo>
                <a:lnTo>
                  <a:pt x="538955" y="3618"/>
                </a:lnTo>
                <a:lnTo>
                  <a:pt x="543647" y="3618"/>
                </a:lnTo>
                <a:lnTo>
                  <a:pt x="545434" y="4109"/>
                </a:lnTo>
                <a:lnTo>
                  <a:pt x="547677" y="5762"/>
                </a:lnTo>
                <a:lnTo>
                  <a:pt x="548339" y="6689"/>
                </a:lnTo>
                <a:lnTo>
                  <a:pt x="548674" y="7917"/>
                </a:lnTo>
                <a:lnTo>
                  <a:pt x="548898" y="8643"/>
                </a:lnTo>
                <a:lnTo>
                  <a:pt x="548928" y="64949"/>
                </a:lnTo>
                <a:lnTo>
                  <a:pt x="548786" y="66356"/>
                </a:lnTo>
                <a:lnTo>
                  <a:pt x="548339" y="67194"/>
                </a:lnTo>
                <a:lnTo>
                  <a:pt x="547893" y="68377"/>
                </a:lnTo>
                <a:lnTo>
                  <a:pt x="547222" y="69215"/>
                </a:lnTo>
                <a:lnTo>
                  <a:pt x="544987" y="70443"/>
                </a:lnTo>
                <a:lnTo>
                  <a:pt x="543423" y="70801"/>
                </a:lnTo>
                <a:lnTo>
                  <a:pt x="538955" y="70801"/>
                </a:lnTo>
                <a:lnTo>
                  <a:pt x="538955" y="72744"/>
                </a:lnTo>
                <a:lnTo>
                  <a:pt x="600403" y="72744"/>
                </a:lnTo>
                <a:lnTo>
                  <a:pt x="600966" y="68813"/>
                </a:lnTo>
                <a:lnTo>
                  <a:pt x="570796" y="68813"/>
                </a:lnTo>
                <a:lnTo>
                  <a:pt x="569343" y="68534"/>
                </a:lnTo>
                <a:lnTo>
                  <a:pt x="567556" y="67417"/>
                </a:lnTo>
                <a:lnTo>
                  <a:pt x="566886" y="66702"/>
                </a:lnTo>
                <a:lnTo>
                  <a:pt x="566215" y="64949"/>
                </a:lnTo>
                <a:lnTo>
                  <a:pt x="566103" y="38628"/>
                </a:lnTo>
                <a:lnTo>
                  <a:pt x="583197" y="38628"/>
                </a:lnTo>
                <a:lnTo>
                  <a:pt x="583197" y="34697"/>
                </a:lnTo>
                <a:lnTo>
                  <a:pt x="566103" y="34697"/>
                </a:lnTo>
                <a:lnTo>
                  <a:pt x="566103" y="5762"/>
                </a:lnTo>
                <a:lnTo>
                  <a:pt x="598503" y="5762"/>
                </a:lnTo>
                <a:lnTo>
                  <a:pt x="598503" y="1675"/>
                </a:lnTo>
                <a:close/>
              </a:path>
              <a:path w="666115" h="74929">
                <a:moveTo>
                  <a:pt x="603643" y="50152"/>
                </a:moveTo>
                <a:lnTo>
                  <a:pt x="601632" y="50152"/>
                </a:lnTo>
                <a:lnTo>
                  <a:pt x="599956" y="56451"/>
                </a:lnTo>
                <a:lnTo>
                  <a:pt x="597051" y="61130"/>
                </a:lnTo>
                <a:lnTo>
                  <a:pt x="589007" y="67272"/>
                </a:lnTo>
                <a:lnTo>
                  <a:pt x="583756" y="68813"/>
                </a:lnTo>
                <a:lnTo>
                  <a:pt x="600966" y="68813"/>
                </a:lnTo>
                <a:lnTo>
                  <a:pt x="603643" y="50152"/>
                </a:lnTo>
                <a:close/>
              </a:path>
              <a:path w="666115" h="74929">
                <a:moveTo>
                  <a:pt x="583197" y="38628"/>
                </a:moveTo>
                <a:lnTo>
                  <a:pt x="569455" y="38628"/>
                </a:lnTo>
                <a:lnTo>
                  <a:pt x="572025" y="39074"/>
                </a:lnTo>
                <a:lnTo>
                  <a:pt x="575600" y="40850"/>
                </a:lnTo>
                <a:lnTo>
                  <a:pt x="577164" y="42592"/>
                </a:lnTo>
                <a:lnTo>
                  <a:pt x="579846" y="47762"/>
                </a:lnTo>
                <a:lnTo>
                  <a:pt x="580739" y="51079"/>
                </a:lnTo>
                <a:lnTo>
                  <a:pt x="581186" y="55133"/>
                </a:lnTo>
                <a:lnTo>
                  <a:pt x="583197" y="55133"/>
                </a:lnTo>
                <a:lnTo>
                  <a:pt x="583197" y="38628"/>
                </a:lnTo>
                <a:close/>
              </a:path>
              <a:path w="666115" h="74929">
                <a:moveTo>
                  <a:pt x="583197" y="17923"/>
                </a:moveTo>
                <a:lnTo>
                  <a:pt x="581186" y="17923"/>
                </a:lnTo>
                <a:lnTo>
                  <a:pt x="580627" y="23440"/>
                </a:lnTo>
                <a:lnTo>
                  <a:pt x="579287" y="27616"/>
                </a:lnTo>
                <a:lnTo>
                  <a:pt x="575265" y="33278"/>
                </a:lnTo>
                <a:lnTo>
                  <a:pt x="572025" y="34697"/>
                </a:lnTo>
                <a:lnTo>
                  <a:pt x="583197" y="34697"/>
                </a:lnTo>
                <a:lnTo>
                  <a:pt x="583197" y="17923"/>
                </a:lnTo>
                <a:close/>
              </a:path>
              <a:path w="666115" h="74929">
                <a:moveTo>
                  <a:pt x="598503" y="5762"/>
                </a:moveTo>
                <a:lnTo>
                  <a:pt x="566103" y="5762"/>
                </a:lnTo>
                <a:lnTo>
                  <a:pt x="578728" y="5762"/>
                </a:lnTo>
                <a:lnTo>
                  <a:pt x="582415" y="6075"/>
                </a:lnTo>
                <a:lnTo>
                  <a:pt x="596492" y="22692"/>
                </a:lnTo>
                <a:lnTo>
                  <a:pt x="598503" y="22692"/>
                </a:lnTo>
                <a:lnTo>
                  <a:pt x="598503" y="5762"/>
                </a:lnTo>
                <a:close/>
              </a:path>
              <a:path w="666115" h="74929">
                <a:moveTo>
                  <a:pt x="634539" y="70119"/>
                </a:moveTo>
                <a:lnTo>
                  <a:pt x="624535" y="70119"/>
                </a:lnTo>
                <a:lnTo>
                  <a:pt x="625875" y="70477"/>
                </a:lnTo>
                <a:lnTo>
                  <a:pt x="630568" y="72431"/>
                </a:lnTo>
                <a:lnTo>
                  <a:pt x="633026" y="73291"/>
                </a:lnTo>
                <a:lnTo>
                  <a:pt x="637048" y="74196"/>
                </a:lnTo>
                <a:lnTo>
                  <a:pt x="639170" y="74419"/>
                </a:lnTo>
                <a:lnTo>
                  <a:pt x="648555" y="74419"/>
                </a:lnTo>
                <a:lnTo>
                  <a:pt x="654365" y="72286"/>
                </a:lnTo>
                <a:lnTo>
                  <a:pt x="656039" y="70756"/>
                </a:lnTo>
                <a:lnTo>
                  <a:pt x="636042" y="70756"/>
                </a:lnTo>
                <a:lnTo>
                  <a:pt x="634539" y="70119"/>
                </a:lnTo>
                <a:close/>
              </a:path>
              <a:path w="666115" h="74929">
                <a:moveTo>
                  <a:pt x="618054" y="47539"/>
                </a:moveTo>
                <a:lnTo>
                  <a:pt x="616155" y="47539"/>
                </a:lnTo>
                <a:lnTo>
                  <a:pt x="616155" y="74374"/>
                </a:lnTo>
                <a:lnTo>
                  <a:pt x="618054" y="74374"/>
                </a:lnTo>
                <a:lnTo>
                  <a:pt x="618725" y="72934"/>
                </a:lnTo>
                <a:lnTo>
                  <a:pt x="619507" y="71873"/>
                </a:lnTo>
                <a:lnTo>
                  <a:pt x="621518" y="70477"/>
                </a:lnTo>
                <a:lnTo>
                  <a:pt x="622524" y="70119"/>
                </a:lnTo>
                <a:lnTo>
                  <a:pt x="634539" y="70119"/>
                </a:lnTo>
                <a:lnTo>
                  <a:pt x="631350" y="68768"/>
                </a:lnTo>
                <a:lnTo>
                  <a:pt x="626992" y="64804"/>
                </a:lnTo>
                <a:lnTo>
                  <a:pt x="622523" y="60839"/>
                </a:lnTo>
                <a:lnTo>
                  <a:pt x="619619" y="55088"/>
                </a:lnTo>
                <a:lnTo>
                  <a:pt x="618054" y="47539"/>
                </a:lnTo>
                <a:close/>
              </a:path>
              <a:path w="666115" h="74929">
                <a:moveTo>
                  <a:pt x="640511" y="55"/>
                </a:moveTo>
                <a:lnTo>
                  <a:pt x="631797" y="55"/>
                </a:lnTo>
                <a:lnTo>
                  <a:pt x="626546" y="2043"/>
                </a:lnTo>
                <a:lnTo>
                  <a:pt x="618278" y="10006"/>
                </a:lnTo>
                <a:lnTo>
                  <a:pt x="616155" y="14830"/>
                </a:lnTo>
                <a:lnTo>
                  <a:pt x="616155" y="23808"/>
                </a:lnTo>
                <a:lnTo>
                  <a:pt x="616937" y="26846"/>
                </a:lnTo>
                <a:lnTo>
                  <a:pt x="618501" y="29615"/>
                </a:lnTo>
                <a:lnTo>
                  <a:pt x="619954" y="32374"/>
                </a:lnTo>
                <a:lnTo>
                  <a:pt x="622188" y="34875"/>
                </a:lnTo>
                <a:lnTo>
                  <a:pt x="627774" y="39342"/>
                </a:lnTo>
                <a:lnTo>
                  <a:pt x="632467" y="42045"/>
                </a:lnTo>
                <a:lnTo>
                  <a:pt x="643586" y="47539"/>
                </a:lnTo>
                <a:lnTo>
                  <a:pt x="646767" y="49348"/>
                </a:lnTo>
                <a:lnTo>
                  <a:pt x="648555" y="50755"/>
                </a:lnTo>
                <a:lnTo>
                  <a:pt x="650454" y="52174"/>
                </a:lnTo>
                <a:lnTo>
                  <a:pt x="651795" y="53670"/>
                </a:lnTo>
                <a:lnTo>
                  <a:pt x="653582" y="56808"/>
                </a:lnTo>
                <a:lnTo>
                  <a:pt x="654029" y="58438"/>
                </a:lnTo>
                <a:lnTo>
                  <a:pt x="654029" y="62950"/>
                </a:lnTo>
                <a:lnTo>
                  <a:pt x="652800" y="65429"/>
                </a:lnTo>
                <a:lnTo>
                  <a:pt x="650454" y="67562"/>
                </a:lnTo>
                <a:lnTo>
                  <a:pt x="648220" y="69684"/>
                </a:lnTo>
                <a:lnTo>
                  <a:pt x="645091" y="70756"/>
                </a:lnTo>
                <a:lnTo>
                  <a:pt x="656039" y="70756"/>
                </a:lnTo>
                <a:lnTo>
                  <a:pt x="659057" y="67998"/>
                </a:lnTo>
                <a:lnTo>
                  <a:pt x="663638" y="63721"/>
                </a:lnTo>
                <a:lnTo>
                  <a:pt x="665984" y="58617"/>
                </a:lnTo>
                <a:lnTo>
                  <a:pt x="665984" y="47986"/>
                </a:lnTo>
                <a:lnTo>
                  <a:pt x="638947" y="25685"/>
                </a:lnTo>
                <a:lnTo>
                  <a:pt x="635148" y="23641"/>
                </a:lnTo>
                <a:lnTo>
                  <a:pt x="627551" y="10932"/>
                </a:lnTo>
                <a:lnTo>
                  <a:pt x="628557" y="8744"/>
                </a:lnTo>
                <a:lnTo>
                  <a:pt x="630679" y="6834"/>
                </a:lnTo>
                <a:lnTo>
                  <a:pt x="632690" y="4936"/>
                </a:lnTo>
                <a:lnTo>
                  <a:pt x="635483" y="3986"/>
                </a:lnTo>
                <a:lnTo>
                  <a:pt x="652485" y="3986"/>
                </a:lnTo>
                <a:lnTo>
                  <a:pt x="648440" y="2043"/>
                </a:lnTo>
                <a:lnTo>
                  <a:pt x="646544" y="1306"/>
                </a:lnTo>
                <a:lnTo>
                  <a:pt x="644868" y="893"/>
                </a:lnTo>
                <a:lnTo>
                  <a:pt x="642746" y="335"/>
                </a:lnTo>
                <a:lnTo>
                  <a:pt x="640511" y="55"/>
                </a:lnTo>
                <a:close/>
              </a:path>
              <a:path w="666115" h="74929">
                <a:moveTo>
                  <a:pt x="652485" y="3986"/>
                </a:moveTo>
                <a:lnTo>
                  <a:pt x="643751" y="3986"/>
                </a:lnTo>
                <a:lnTo>
                  <a:pt x="647997" y="5795"/>
                </a:lnTo>
                <a:lnTo>
                  <a:pt x="652019" y="9402"/>
                </a:lnTo>
                <a:lnTo>
                  <a:pt x="655929" y="13021"/>
                </a:lnTo>
                <a:lnTo>
                  <a:pt x="658387" y="17800"/>
                </a:lnTo>
                <a:lnTo>
                  <a:pt x="659392" y="23741"/>
                </a:lnTo>
                <a:lnTo>
                  <a:pt x="661627" y="23741"/>
                </a:lnTo>
                <a:lnTo>
                  <a:pt x="661183" y="4924"/>
                </a:lnTo>
                <a:lnTo>
                  <a:pt x="654924" y="4924"/>
                </a:lnTo>
                <a:lnTo>
                  <a:pt x="653248" y="4355"/>
                </a:lnTo>
                <a:lnTo>
                  <a:pt x="652485" y="3986"/>
                </a:lnTo>
                <a:close/>
              </a:path>
              <a:path w="666115" h="74929">
                <a:moveTo>
                  <a:pt x="661069" y="55"/>
                </a:moveTo>
                <a:lnTo>
                  <a:pt x="659393" y="55"/>
                </a:lnTo>
                <a:lnTo>
                  <a:pt x="658946" y="2188"/>
                </a:lnTo>
                <a:lnTo>
                  <a:pt x="658499" y="3528"/>
                </a:lnTo>
                <a:lnTo>
                  <a:pt x="657940" y="4087"/>
                </a:lnTo>
                <a:lnTo>
                  <a:pt x="657493" y="4645"/>
                </a:lnTo>
                <a:lnTo>
                  <a:pt x="656711" y="4924"/>
                </a:lnTo>
                <a:lnTo>
                  <a:pt x="661183" y="4924"/>
                </a:lnTo>
                <a:lnTo>
                  <a:pt x="661069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9291723" y="5520520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71" y="0"/>
                </a:lnTo>
              </a:path>
            </a:pathLst>
          </a:custGeom>
          <a:ln w="26801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9652925" y="5623081"/>
            <a:ext cx="512445" cy="74930"/>
          </a:xfrm>
          <a:custGeom>
            <a:avLst/>
            <a:gdLst/>
            <a:ahLst/>
            <a:cxnLst/>
            <a:rect l="l" t="t" r="r" b="b"/>
            <a:pathLst>
              <a:path w="512445" h="74929">
                <a:moveTo>
                  <a:pt x="53024" y="38259"/>
                </a:moveTo>
                <a:lnTo>
                  <a:pt x="37874" y="38259"/>
                </a:lnTo>
                <a:lnTo>
                  <a:pt x="51281" y="74218"/>
                </a:lnTo>
                <a:lnTo>
                  <a:pt x="54298" y="74218"/>
                </a:lnTo>
                <a:lnTo>
                  <a:pt x="61935" y="52576"/>
                </a:lnTo>
                <a:lnTo>
                  <a:pt x="58208" y="52576"/>
                </a:lnTo>
                <a:lnTo>
                  <a:pt x="53024" y="38259"/>
                </a:lnTo>
                <a:close/>
              </a:path>
              <a:path w="512445" h="74929">
                <a:moveTo>
                  <a:pt x="24690" y="23741"/>
                </a:moveTo>
                <a:lnTo>
                  <a:pt x="0" y="23741"/>
                </a:lnTo>
                <a:lnTo>
                  <a:pt x="0" y="25685"/>
                </a:lnTo>
                <a:lnTo>
                  <a:pt x="1787" y="26176"/>
                </a:lnTo>
                <a:lnTo>
                  <a:pt x="3128" y="26980"/>
                </a:lnTo>
                <a:lnTo>
                  <a:pt x="3910" y="28097"/>
                </a:lnTo>
                <a:lnTo>
                  <a:pt x="5362" y="29738"/>
                </a:lnTo>
                <a:lnTo>
                  <a:pt x="7038" y="33267"/>
                </a:lnTo>
                <a:lnTo>
                  <a:pt x="8938" y="38683"/>
                </a:lnTo>
                <a:lnTo>
                  <a:pt x="22009" y="74218"/>
                </a:lnTo>
                <a:lnTo>
                  <a:pt x="24691" y="74218"/>
                </a:lnTo>
                <a:lnTo>
                  <a:pt x="32625" y="52576"/>
                </a:lnTo>
                <a:lnTo>
                  <a:pt x="29160" y="52576"/>
                </a:lnTo>
                <a:lnTo>
                  <a:pt x="20892" y="30475"/>
                </a:lnTo>
                <a:lnTo>
                  <a:pt x="20333" y="28689"/>
                </a:lnTo>
                <a:lnTo>
                  <a:pt x="20380" y="27393"/>
                </a:lnTo>
                <a:lnTo>
                  <a:pt x="20668" y="26913"/>
                </a:lnTo>
                <a:lnTo>
                  <a:pt x="21227" y="26421"/>
                </a:lnTo>
                <a:lnTo>
                  <a:pt x="21897" y="25930"/>
                </a:lnTo>
                <a:lnTo>
                  <a:pt x="23014" y="25684"/>
                </a:lnTo>
                <a:lnTo>
                  <a:pt x="24690" y="25684"/>
                </a:lnTo>
                <a:lnTo>
                  <a:pt x="24690" y="23741"/>
                </a:lnTo>
                <a:close/>
              </a:path>
              <a:path w="512445" h="74929">
                <a:moveTo>
                  <a:pt x="75525" y="23741"/>
                </a:moveTo>
                <a:lnTo>
                  <a:pt x="61001" y="23741"/>
                </a:lnTo>
                <a:lnTo>
                  <a:pt x="61001" y="25685"/>
                </a:lnTo>
                <a:lnTo>
                  <a:pt x="62901" y="25830"/>
                </a:lnTo>
                <a:lnTo>
                  <a:pt x="64241" y="26209"/>
                </a:lnTo>
                <a:lnTo>
                  <a:pt x="65499" y="27393"/>
                </a:lnTo>
                <a:lnTo>
                  <a:pt x="65612" y="27561"/>
                </a:lnTo>
                <a:lnTo>
                  <a:pt x="65793" y="28097"/>
                </a:lnTo>
                <a:lnTo>
                  <a:pt x="65862" y="30944"/>
                </a:lnTo>
                <a:lnTo>
                  <a:pt x="65470" y="32452"/>
                </a:lnTo>
                <a:lnTo>
                  <a:pt x="58208" y="52576"/>
                </a:lnTo>
                <a:lnTo>
                  <a:pt x="61935" y="52576"/>
                </a:lnTo>
                <a:lnTo>
                  <a:pt x="68040" y="35277"/>
                </a:lnTo>
                <a:lnTo>
                  <a:pt x="69492" y="30944"/>
                </a:lnTo>
                <a:lnTo>
                  <a:pt x="70721" y="28320"/>
                </a:lnTo>
                <a:lnTo>
                  <a:pt x="71727" y="27393"/>
                </a:lnTo>
                <a:lnTo>
                  <a:pt x="72620" y="26466"/>
                </a:lnTo>
                <a:lnTo>
                  <a:pt x="73961" y="25897"/>
                </a:lnTo>
                <a:lnTo>
                  <a:pt x="75525" y="25685"/>
                </a:lnTo>
                <a:lnTo>
                  <a:pt x="75525" y="23741"/>
                </a:lnTo>
                <a:close/>
              </a:path>
              <a:path w="512445" h="74929">
                <a:moveTo>
                  <a:pt x="54298" y="23741"/>
                </a:moveTo>
                <a:lnTo>
                  <a:pt x="29160" y="23741"/>
                </a:lnTo>
                <a:lnTo>
                  <a:pt x="29160" y="25685"/>
                </a:lnTo>
                <a:lnTo>
                  <a:pt x="30836" y="25964"/>
                </a:lnTo>
                <a:lnTo>
                  <a:pt x="32064" y="26466"/>
                </a:lnTo>
                <a:lnTo>
                  <a:pt x="33628" y="27896"/>
                </a:lnTo>
                <a:lnTo>
                  <a:pt x="34522" y="29560"/>
                </a:lnTo>
                <a:lnTo>
                  <a:pt x="35528" y="32184"/>
                </a:lnTo>
                <a:lnTo>
                  <a:pt x="36086" y="33446"/>
                </a:lnTo>
                <a:lnTo>
                  <a:pt x="29160" y="52576"/>
                </a:lnTo>
                <a:lnTo>
                  <a:pt x="32625" y="52576"/>
                </a:lnTo>
                <a:lnTo>
                  <a:pt x="37874" y="38259"/>
                </a:lnTo>
                <a:lnTo>
                  <a:pt x="53024" y="38259"/>
                </a:lnTo>
                <a:lnTo>
                  <a:pt x="51213" y="33267"/>
                </a:lnTo>
                <a:lnTo>
                  <a:pt x="50252" y="30732"/>
                </a:lnTo>
                <a:lnTo>
                  <a:pt x="49944" y="29560"/>
                </a:lnTo>
                <a:lnTo>
                  <a:pt x="49889" y="27393"/>
                </a:lnTo>
                <a:lnTo>
                  <a:pt x="50037" y="26980"/>
                </a:lnTo>
                <a:lnTo>
                  <a:pt x="50691" y="26422"/>
                </a:lnTo>
                <a:lnTo>
                  <a:pt x="51058" y="26064"/>
                </a:lnTo>
                <a:lnTo>
                  <a:pt x="52398" y="25796"/>
                </a:lnTo>
                <a:lnTo>
                  <a:pt x="54297" y="25685"/>
                </a:lnTo>
                <a:lnTo>
                  <a:pt x="54298" y="23741"/>
                </a:lnTo>
                <a:close/>
              </a:path>
              <a:path w="512445" h="74929">
                <a:moveTo>
                  <a:pt x="96641" y="0"/>
                </a:moveTo>
                <a:lnTo>
                  <a:pt x="86251" y="5896"/>
                </a:lnTo>
                <a:lnTo>
                  <a:pt x="86251" y="10363"/>
                </a:lnTo>
                <a:lnTo>
                  <a:pt x="96641" y="16203"/>
                </a:lnTo>
                <a:lnTo>
                  <a:pt x="98540" y="15410"/>
                </a:lnTo>
                <a:lnTo>
                  <a:pt x="101668" y="12272"/>
                </a:lnTo>
                <a:lnTo>
                  <a:pt x="102450" y="10363"/>
                </a:lnTo>
                <a:lnTo>
                  <a:pt x="102450" y="5896"/>
                </a:lnTo>
                <a:lnTo>
                  <a:pt x="101668" y="3975"/>
                </a:lnTo>
                <a:lnTo>
                  <a:pt x="98540" y="804"/>
                </a:lnTo>
                <a:lnTo>
                  <a:pt x="96641" y="0"/>
                </a:lnTo>
                <a:close/>
              </a:path>
              <a:path w="512445" h="74929">
                <a:moveTo>
                  <a:pt x="101668" y="23741"/>
                </a:moveTo>
                <a:lnTo>
                  <a:pt x="81111" y="23741"/>
                </a:lnTo>
                <a:lnTo>
                  <a:pt x="81111" y="25684"/>
                </a:lnTo>
                <a:lnTo>
                  <a:pt x="83457" y="25830"/>
                </a:lnTo>
                <a:lnTo>
                  <a:pt x="85021" y="26377"/>
                </a:lnTo>
                <a:lnTo>
                  <a:pt x="86585" y="28298"/>
                </a:lnTo>
                <a:lnTo>
                  <a:pt x="87032" y="30509"/>
                </a:lnTo>
                <a:lnTo>
                  <a:pt x="87032" y="66043"/>
                </a:lnTo>
                <a:lnTo>
                  <a:pt x="86697" y="68176"/>
                </a:lnTo>
                <a:lnTo>
                  <a:pt x="86027" y="68980"/>
                </a:lnTo>
                <a:lnTo>
                  <a:pt x="84882" y="70175"/>
                </a:lnTo>
                <a:lnTo>
                  <a:pt x="83346" y="70789"/>
                </a:lnTo>
                <a:lnTo>
                  <a:pt x="81111" y="70868"/>
                </a:lnTo>
                <a:lnTo>
                  <a:pt x="81111" y="72755"/>
                </a:lnTo>
                <a:lnTo>
                  <a:pt x="107589" y="72755"/>
                </a:lnTo>
                <a:lnTo>
                  <a:pt x="107589" y="70868"/>
                </a:lnTo>
                <a:lnTo>
                  <a:pt x="105243" y="70722"/>
                </a:lnTo>
                <a:lnTo>
                  <a:pt x="103670" y="70164"/>
                </a:lnTo>
                <a:lnTo>
                  <a:pt x="102115" y="68254"/>
                </a:lnTo>
                <a:lnTo>
                  <a:pt x="101668" y="66043"/>
                </a:lnTo>
                <a:lnTo>
                  <a:pt x="101668" y="23741"/>
                </a:lnTo>
                <a:close/>
              </a:path>
              <a:path w="512445" h="74929">
                <a:moveTo>
                  <a:pt x="132727" y="28934"/>
                </a:moveTo>
                <a:lnTo>
                  <a:pt x="118091" y="28934"/>
                </a:lnTo>
                <a:lnTo>
                  <a:pt x="118203" y="63854"/>
                </a:lnTo>
                <a:lnTo>
                  <a:pt x="118735" y="65675"/>
                </a:lnTo>
                <a:lnTo>
                  <a:pt x="136973" y="73436"/>
                </a:lnTo>
                <a:lnTo>
                  <a:pt x="141554" y="70075"/>
                </a:lnTo>
                <a:lnTo>
                  <a:pt x="142666" y="67406"/>
                </a:lnTo>
                <a:lnTo>
                  <a:pt x="135856" y="67406"/>
                </a:lnTo>
                <a:lnTo>
                  <a:pt x="135185" y="67149"/>
                </a:lnTo>
                <a:lnTo>
                  <a:pt x="133845" y="66133"/>
                </a:lnTo>
                <a:lnTo>
                  <a:pt x="133398" y="65474"/>
                </a:lnTo>
                <a:lnTo>
                  <a:pt x="133174" y="64659"/>
                </a:lnTo>
                <a:lnTo>
                  <a:pt x="132848" y="63854"/>
                </a:lnTo>
                <a:lnTo>
                  <a:pt x="132727" y="28934"/>
                </a:lnTo>
                <a:close/>
              </a:path>
              <a:path w="512445" h="74929">
                <a:moveTo>
                  <a:pt x="142783" y="62213"/>
                </a:moveTo>
                <a:lnTo>
                  <a:pt x="140772" y="65675"/>
                </a:lnTo>
                <a:lnTo>
                  <a:pt x="138649" y="67406"/>
                </a:lnTo>
                <a:lnTo>
                  <a:pt x="142666" y="67406"/>
                </a:lnTo>
                <a:lnTo>
                  <a:pt x="144347" y="63374"/>
                </a:lnTo>
                <a:lnTo>
                  <a:pt x="142783" y="62213"/>
                </a:lnTo>
                <a:close/>
              </a:path>
              <a:path w="512445" h="74929">
                <a:moveTo>
                  <a:pt x="132727" y="5818"/>
                </a:moveTo>
                <a:lnTo>
                  <a:pt x="131052" y="5818"/>
                </a:lnTo>
                <a:lnTo>
                  <a:pt x="128705" y="10050"/>
                </a:lnTo>
                <a:lnTo>
                  <a:pt x="126024" y="13881"/>
                </a:lnTo>
                <a:lnTo>
                  <a:pt x="119768" y="20726"/>
                </a:lnTo>
                <a:lnTo>
                  <a:pt x="116081" y="23987"/>
                </a:lnTo>
                <a:lnTo>
                  <a:pt x="111612" y="27103"/>
                </a:lnTo>
                <a:lnTo>
                  <a:pt x="111612" y="28934"/>
                </a:lnTo>
                <a:lnTo>
                  <a:pt x="144347" y="28934"/>
                </a:lnTo>
                <a:lnTo>
                  <a:pt x="144347" y="23741"/>
                </a:lnTo>
                <a:lnTo>
                  <a:pt x="132727" y="23741"/>
                </a:lnTo>
                <a:lnTo>
                  <a:pt x="132727" y="5818"/>
                </a:lnTo>
                <a:close/>
              </a:path>
              <a:path w="512445" h="74929">
                <a:moveTo>
                  <a:pt x="170155" y="1686"/>
                </a:moveTo>
                <a:lnTo>
                  <a:pt x="150156" y="1686"/>
                </a:lnTo>
                <a:lnTo>
                  <a:pt x="150156" y="3618"/>
                </a:lnTo>
                <a:lnTo>
                  <a:pt x="152279" y="3897"/>
                </a:lnTo>
                <a:lnTo>
                  <a:pt x="153731" y="4500"/>
                </a:lnTo>
                <a:lnTo>
                  <a:pt x="155072" y="6309"/>
                </a:lnTo>
                <a:lnTo>
                  <a:pt x="155407" y="8621"/>
                </a:lnTo>
                <a:lnTo>
                  <a:pt x="155407" y="65854"/>
                </a:lnTo>
                <a:lnTo>
                  <a:pt x="155215" y="67786"/>
                </a:lnTo>
                <a:lnTo>
                  <a:pt x="155106" y="68187"/>
                </a:lnTo>
                <a:lnTo>
                  <a:pt x="154513" y="68869"/>
                </a:lnTo>
                <a:lnTo>
                  <a:pt x="153731" y="69985"/>
                </a:lnTo>
                <a:lnTo>
                  <a:pt x="152167" y="70656"/>
                </a:lnTo>
                <a:lnTo>
                  <a:pt x="150156" y="70868"/>
                </a:lnTo>
                <a:lnTo>
                  <a:pt x="150156" y="72755"/>
                </a:lnTo>
                <a:lnTo>
                  <a:pt x="174959" y="72755"/>
                </a:lnTo>
                <a:lnTo>
                  <a:pt x="174958" y="70868"/>
                </a:lnTo>
                <a:lnTo>
                  <a:pt x="172948" y="70589"/>
                </a:lnTo>
                <a:lnTo>
                  <a:pt x="171607" y="69851"/>
                </a:lnTo>
                <a:lnTo>
                  <a:pt x="170937" y="68668"/>
                </a:lnTo>
                <a:lnTo>
                  <a:pt x="170378" y="67786"/>
                </a:lnTo>
                <a:lnTo>
                  <a:pt x="170180" y="65854"/>
                </a:lnTo>
                <a:lnTo>
                  <a:pt x="170155" y="35858"/>
                </a:lnTo>
                <a:lnTo>
                  <a:pt x="171745" y="33412"/>
                </a:lnTo>
                <a:lnTo>
                  <a:pt x="173059" y="31760"/>
                </a:lnTo>
                <a:lnTo>
                  <a:pt x="175460" y="30040"/>
                </a:lnTo>
                <a:lnTo>
                  <a:pt x="170155" y="30040"/>
                </a:lnTo>
                <a:lnTo>
                  <a:pt x="170155" y="1686"/>
                </a:lnTo>
                <a:close/>
              </a:path>
              <a:path w="512445" h="74929">
                <a:moveTo>
                  <a:pt x="196262" y="29359"/>
                </a:moveTo>
                <a:lnTo>
                  <a:pt x="179428" y="29359"/>
                </a:lnTo>
                <a:lnTo>
                  <a:pt x="180321" y="29638"/>
                </a:lnTo>
                <a:lnTo>
                  <a:pt x="181104" y="30218"/>
                </a:lnTo>
                <a:lnTo>
                  <a:pt x="181774" y="30799"/>
                </a:lnTo>
                <a:lnTo>
                  <a:pt x="182333" y="31603"/>
                </a:lnTo>
                <a:lnTo>
                  <a:pt x="183003" y="33658"/>
                </a:lnTo>
                <a:lnTo>
                  <a:pt x="183083" y="65854"/>
                </a:lnTo>
                <a:lnTo>
                  <a:pt x="182780" y="67864"/>
                </a:lnTo>
                <a:lnTo>
                  <a:pt x="182143" y="68869"/>
                </a:lnTo>
                <a:lnTo>
                  <a:pt x="181327" y="69918"/>
                </a:lnTo>
                <a:lnTo>
                  <a:pt x="179987" y="70622"/>
                </a:lnTo>
                <a:lnTo>
                  <a:pt x="178311" y="70868"/>
                </a:lnTo>
                <a:lnTo>
                  <a:pt x="178311" y="72755"/>
                </a:lnTo>
                <a:lnTo>
                  <a:pt x="203113" y="72755"/>
                </a:lnTo>
                <a:lnTo>
                  <a:pt x="203113" y="70868"/>
                </a:lnTo>
                <a:lnTo>
                  <a:pt x="200991" y="70622"/>
                </a:lnTo>
                <a:lnTo>
                  <a:pt x="199538" y="70030"/>
                </a:lnTo>
                <a:lnTo>
                  <a:pt x="198198" y="68187"/>
                </a:lnTo>
                <a:lnTo>
                  <a:pt x="197862" y="65854"/>
                </a:lnTo>
                <a:lnTo>
                  <a:pt x="197862" y="37388"/>
                </a:lnTo>
                <a:lnTo>
                  <a:pt x="197415" y="33412"/>
                </a:lnTo>
                <a:lnTo>
                  <a:pt x="196262" y="29359"/>
                </a:lnTo>
                <a:close/>
              </a:path>
              <a:path w="512445" h="74929">
                <a:moveTo>
                  <a:pt x="187584" y="22278"/>
                </a:moveTo>
                <a:lnTo>
                  <a:pt x="170155" y="30040"/>
                </a:lnTo>
                <a:lnTo>
                  <a:pt x="175460" y="30040"/>
                </a:lnTo>
                <a:lnTo>
                  <a:pt x="175741" y="29839"/>
                </a:lnTo>
                <a:lnTo>
                  <a:pt x="177081" y="29359"/>
                </a:lnTo>
                <a:lnTo>
                  <a:pt x="196262" y="29359"/>
                </a:lnTo>
                <a:lnTo>
                  <a:pt x="196074" y="28700"/>
                </a:lnTo>
                <a:lnTo>
                  <a:pt x="194622" y="26645"/>
                </a:lnTo>
                <a:lnTo>
                  <a:pt x="190154" y="23149"/>
                </a:lnTo>
                <a:lnTo>
                  <a:pt x="187584" y="22278"/>
                </a:lnTo>
                <a:close/>
              </a:path>
              <a:path w="512445" h="74929">
                <a:moveTo>
                  <a:pt x="283108" y="0"/>
                </a:moveTo>
                <a:lnTo>
                  <a:pt x="246345" y="16906"/>
                </a:lnTo>
                <a:lnTo>
                  <a:pt x="239982" y="38158"/>
                </a:lnTo>
                <a:lnTo>
                  <a:pt x="240043" y="44401"/>
                </a:lnTo>
                <a:lnTo>
                  <a:pt x="267913" y="73514"/>
                </a:lnTo>
                <a:lnTo>
                  <a:pt x="285565" y="74430"/>
                </a:lnTo>
                <a:lnTo>
                  <a:pt x="290593" y="73916"/>
                </a:lnTo>
                <a:lnTo>
                  <a:pt x="300424" y="71850"/>
                </a:lnTo>
                <a:lnTo>
                  <a:pt x="304740" y="70443"/>
                </a:lnTo>
                <a:lnTo>
                  <a:pt x="276962" y="70443"/>
                </a:lnTo>
                <a:lnTo>
                  <a:pt x="272717" y="69237"/>
                </a:lnTo>
                <a:lnTo>
                  <a:pt x="258863" y="31961"/>
                </a:lnTo>
                <a:lnTo>
                  <a:pt x="259645" y="26477"/>
                </a:lnTo>
                <a:lnTo>
                  <a:pt x="276515" y="4143"/>
                </a:lnTo>
                <a:lnTo>
                  <a:pt x="299054" y="4143"/>
                </a:lnTo>
                <a:lnTo>
                  <a:pt x="293163" y="1920"/>
                </a:lnTo>
                <a:lnTo>
                  <a:pt x="290705" y="1127"/>
                </a:lnTo>
                <a:lnTo>
                  <a:pt x="289141" y="848"/>
                </a:lnTo>
                <a:lnTo>
                  <a:pt x="286348" y="290"/>
                </a:lnTo>
                <a:lnTo>
                  <a:pt x="283108" y="0"/>
                </a:lnTo>
                <a:close/>
              </a:path>
              <a:path w="512445" h="74929">
                <a:moveTo>
                  <a:pt x="318077" y="42927"/>
                </a:moveTo>
                <a:lnTo>
                  <a:pt x="283442" y="42927"/>
                </a:lnTo>
                <a:lnTo>
                  <a:pt x="283442" y="44870"/>
                </a:lnTo>
                <a:lnTo>
                  <a:pt x="287018" y="44870"/>
                </a:lnTo>
                <a:lnTo>
                  <a:pt x="288470" y="45205"/>
                </a:lnTo>
                <a:lnTo>
                  <a:pt x="290928" y="46523"/>
                </a:lnTo>
                <a:lnTo>
                  <a:pt x="291710" y="47271"/>
                </a:lnTo>
                <a:lnTo>
                  <a:pt x="292045" y="48086"/>
                </a:lnTo>
                <a:lnTo>
                  <a:pt x="292492" y="48913"/>
                </a:lnTo>
                <a:lnTo>
                  <a:pt x="292673" y="50376"/>
                </a:lnTo>
                <a:lnTo>
                  <a:pt x="292715" y="68299"/>
                </a:lnTo>
                <a:lnTo>
                  <a:pt x="290816" y="68992"/>
                </a:lnTo>
                <a:lnTo>
                  <a:pt x="288917" y="69528"/>
                </a:lnTo>
                <a:lnTo>
                  <a:pt x="285342" y="70265"/>
                </a:lnTo>
                <a:lnTo>
                  <a:pt x="283554" y="70443"/>
                </a:lnTo>
                <a:lnTo>
                  <a:pt x="304740" y="70443"/>
                </a:lnTo>
                <a:lnTo>
                  <a:pt x="305243" y="70265"/>
                </a:lnTo>
                <a:lnTo>
                  <a:pt x="309697" y="68299"/>
                </a:lnTo>
                <a:lnTo>
                  <a:pt x="309809" y="49303"/>
                </a:lnTo>
                <a:lnTo>
                  <a:pt x="310144" y="48645"/>
                </a:lnTo>
                <a:lnTo>
                  <a:pt x="310703" y="47383"/>
                </a:lnTo>
                <a:lnTo>
                  <a:pt x="311485" y="46489"/>
                </a:lnTo>
                <a:lnTo>
                  <a:pt x="312602" y="45942"/>
                </a:lnTo>
                <a:lnTo>
                  <a:pt x="313608" y="45406"/>
                </a:lnTo>
                <a:lnTo>
                  <a:pt x="315395" y="45037"/>
                </a:lnTo>
                <a:lnTo>
                  <a:pt x="318077" y="44870"/>
                </a:lnTo>
                <a:lnTo>
                  <a:pt x="318077" y="42927"/>
                </a:lnTo>
                <a:close/>
              </a:path>
              <a:path w="512445" h="74929">
                <a:moveTo>
                  <a:pt x="299054" y="4143"/>
                </a:moveTo>
                <a:lnTo>
                  <a:pt x="287464" y="4143"/>
                </a:lnTo>
                <a:lnTo>
                  <a:pt x="292492" y="5929"/>
                </a:lnTo>
                <a:lnTo>
                  <a:pt x="301877" y="13054"/>
                </a:lnTo>
                <a:lnTo>
                  <a:pt x="305452" y="18258"/>
                </a:lnTo>
                <a:lnTo>
                  <a:pt x="307798" y="25115"/>
                </a:lnTo>
                <a:lnTo>
                  <a:pt x="309698" y="25115"/>
                </a:lnTo>
                <a:lnTo>
                  <a:pt x="309698" y="5192"/>
                </a:lnTo>
                <a:lnTo>
                  <a:pt x="302101" y="5192"/>
                </a:lnTo>
                <a:lnTo>
                  <a:pt x="300090" y="4533"/>
                </a:lnTo>
                <a:lnTo>
                  <a:pt x="299054" y="4143"/>
                </a:lnTo>
                <a:close/>
              </a:path>
              <a:path w="512445" h="74929">
                <a:moveTo>
                  <a:pt x="309698" y="55"/>
                </a:moveTo>
                <a:lnTo>
                  <a:pt x="307798" y="55"/>
                </a:lnTo>
                <a:lnTo>
                  <a:pt x="307017" y="2054"/>
                </a:lnTo>
                <a:lnTo>
                  <a:pt x="306346" y="3406"/>
                </a:lnTo>
                <a:lnTo>
                  <a:pt x="305428" y="4143"/>
                </a:lnTo>
                <a:lnTo>
                  <a:pt x="304671" y="4835"/>
                </a:lnTo>
                <a:lnTo>
                  <a:pt x="303665" y="5192"/>
                </a:lnTo>
                <a:lnTo>
                  <a:pt x="309698" y="5192"/>
                </a:lnTo>
                <a:lnTo>
                  <a:pt x="309698" y="55"/>
                </a:lnTo>
                <a:close/>
              </a:path>
              <a:path w="512445" h="74929">
                <a:moveTo>
                  <a:pt x="345640" y="70131"/>
                </a:moveTo>
                <a:lnTo>
                  <a:pt x="335617" y="70131"/>
                </a:lnTo>
                <a:lnTo>
                  <a:pt x="336958" y="70477"/>
                </a:lnTo>
                <a:lnTo>
                  <a:pt x="341650" y="72431"/>
                </a:lnTo>
                <a:lnTo>
                  <a:pt x="344108" y="73291"/>
                </a:lnTo>
                <a:lnTo>
                  <a:pt x="348130" y="74196"/>
                </a:lnTo>
                <a:lnTo>
                  <a:pt x="350253" y="74430"/>
                </a:lnTo>
                <a:lnTo>
                  <a:pt x="359638" y="74430"/>
                </a:lnTo>
                <a:lnTo>
                  <a:pt x="365559" y="72286"/>
                </a:lnTo>
                <a:lnTo>
                  <a:pt x="367198" y="70756"/>
                </a:lnTo>
                <a:lnTo>
                  <a:pt x="347124" y="70756"/>
                </a:lnTo>
                <a:lnTo>
                  <a:pt x="345640" y="70131"/>
                </a:lnTo>
                <a:close/>
              </a:path>
              <a:path w="512445" h="74929">
                <a:moveTo>
                  <a:pt x="329137" y="47539"/>
                </a:moveTo>
                <a:lnTo>
                  <a:pt x="327238" y="47539"/>
                </a:lnTo>
                <a:lnTo>
                  <a:pt x="327238" y="74374"/>
                </a:lnTo>
                <a:lnTo>
                  <a:pt x="329137" y="74374"/>
                </a:lnTo>
                <a:lnTo>
                  <a:pt x="329807" y="72945"/>
                </a:lnTo>
                <a:lnTo>
                  <a:pt x="330590" y="71873"/>
                </a:lnTo>
                <a:lnTo>
                  <a:pt x="332601" y="70477"/>
                </a:lnTo>
                <a:lnTo>
                  <a:pt x="333606" y="70131"/>
                </a:lnTo>
                <a:lnTo>
                  <a:pt x="345640" y="70131"/>
                </a:lnTo>
                <a:lnTo>
                  <a:pt x="342432" y="68779"/>
                </a:lnTo>
                <a:lnTo>
                  <a:pt x="338075" y="64815"/>
                </a:lnTo>
                <a:lnTo>
                  <a:pt x="333606" y="60839"/>
                </a:lnTo>
                <a:lnTo>
                  <a:pt x="330701" y="55088"/>
                </a:lnTo>
                <a:lnTo>
                  <a:pt x="329137" y="47539"/>
                </a:lnTo>
                <a:close/>
              </a:path>
              <a:path w="512445" h="74929">
                <a:moveTo>
                  <a:pt x="351594" y="55"/>
                </a:moveTo>
                <a:lnTo>
                  <a:pt x="342879" y="55"/>
                </a:lnTo>
                <a:lnTo>
                  <a:pt x="337628" y="2054"/>
                </a:lnTo>
                <a:lnTo>
                  <a:pt x="329361" y="10017"/>
                </a:lnTo>
                <a:lnTo>
                  <a:pt x="327238" y="14841"/>
                </a:lnTo>
                <a:lnTo>
                  <a:pt x="327238" y="23820"/>
                </a:lnTo>
                <a:lnTo>
                  <a:pt x="328020" y="26857"/>
                </a:lnTo>
                <a:lnTo>
                  <a:pt x="329584" y="29615"/>
                </a:lnTo>
                <a:lnTo>
                  <a:pt x="331036" y="32374"/>
                </a:lnTo>
                <a:lnTo>
                  <a:pt x="333271" y="34875"/>
                </a:lnTo>
                <a:lnTo>
                  <a:pt x="338857" y="39342"/>
                </a:lnTo>
                <a:lnTo>
                  <a:pt x="343550" y="42056"/>
                </a:lnTo>
                <a:lnTo>
                  <a:pt x="354669" y="47539"/>
                </a:lnTo>
                <a:lnTo>
                  <a:pt x="357850" y="49348"/>
                </a:lnTo>
                <a:lnTo>
                  <a:pt x="359637" y="50766"/>
                </a:lnTo>
                <a:lnTo>
                  <a:pt x="361537" y="52185"/>
                </a:lnTo>
                <a:lnTo>
                  <a:pt x="362878" y="53670"/>
                </a:lnTo>
                <a:lnTo>
                  <a:pt x="364665" y="56819"/>
                </a:lnTo>
                <a:lnTo>
                  <a:pt x="365112" y="58438"/>
                </a:lnTo>
                <a:lnTo>
                  <a:pt x="365112" y="62950"/>
                </a:lnTo>
                <a:lnTo>
                  <a:pt x="363883" y="65429"/>
                </a:lnTo>
                <a:lnTo>
                  <a:pt x="361537" y="67562"/>
                </a:lnTo>
                <a:lnTo>
                  <a:pt x="359302" y="69695"/>
                </a:lnTo>
                <a:lnTo>
                  <a:pt x="356174" y="70756"/>
                </a:lnTo>
                <a:lnTo>
                  <a:pt x="367198" y="70756"/>
                </a:lnTo>
                <a:lnTo>
                  <a:pt x="374721" y="63732"/>
                </a:lnTo>
                <a:lnTo>
                  <a:pt x="377067" y="58617"/>
                </a:lnTo>
                <a:lnTo>
                  <a:pt x="377067" y="47997"/>
                </a:lnTo>
                <a:lnTo>
                  <a:pt x="350029" y="25684"/>
                </a:lnTo>
                <a:lnTo>
                  <a:pt x="346231" y="23641"/>
                </a:lnTo>
                <a:lnTo>
                  <a:pt x="344555" y="22491"/>
                </a:lnTo>
                <a:lnTo>
                  <a:pt x="342321" y="20882"/>
                </a:lnTo>
                <a:lnTo>
                  <a:pt x="340757" y="19252"/>
                </a:lnTo>
                <a:lnTo>
                  <a:pt x="339751" y="17610"/>
                </a:lnTo>
                <a:lnTo>
                  <a:pt x="338969" y="16393"/>
                </a:lnTo>
                <a:lnTo>
                  <a:pt x="338634" y="14997"/>
                </a:lnTo>
                <a:lnTo>
                  <a:pt x="338634" y="10944"/>
                </a:lnTo>
                <a:lnTo>
                  <a:pt x="339639" y="8744"/>
                </a:lnTo>
                <a:lnTo>
                  <a:pt x="341762" y="6845"/>
                </a:lnTo>
                <a:lnTo>
                  <a:pt x="343773" y="4935"/>
                </a:lnTo>
                <a:lnTo>
                  <a:pt x="346566" y="3986"/>
                </a:lnTo>
                <a:lnTo>
                  <a:pt x="363548" y="3986"/>
                </a:lnTo>
                <a:lnTo>
                  <a:pt x="359550" y="2054"/>
                </a:lnTo>
                <a:lnTo>
                  <a:pt x="357627" y="1317"/>
                </a:lnTo>
                <a:lnTo>
                  <a:pt x="353828" y="335"/>
                </a:lnTo>
                <a:lnTo>
                  <a:pt x="351594" y="55"/>
                </a:lnTo>
                <a:close/>
              </a:path>
              <a:path w="512445" h="74929">
                <a:moveTo>
                  <a:pt x="363548" y="3986"/>
                </a:moveTo>
                <a:lnTo>
                  <a:pt x="354834" y="3986"/>
                </a:lnTo>
                <a:lnTo>
                  <a:pt x="359079" y="5795"/>
                </a:lnTo>
                <a:lnTo>
                  <a:pt x="363101" y="9414"/>
                </a:lnTo>
                <a:lnTo>
                  <a:pt x="367012" y="13032"/>
                </a:lnTo>
                <a:lnTo>
                  <a:pt x="369470" y="17811"/>
                </a:lnTo>
                <a:lnTo>
                  <a:pt x="370587" y="23741"/>
                </a:lnTo>
                <a:lnTo>
                  <a:pt x="372710" y="23741"/>
                </a:lnTo>
                <a:lnTo>
                  <a:pt x="372266" y="4935"/>
                </a:lnTo>
                <a:lnTo>
                  <a:pt x="366006" y="4935"/>
                </a:lnTo>
                <a:lnTo>
                  <a:pt x="364330" y="4366"/>
                </a:lnTo>
                <a:lnTo>
                  <a:pt x="363548" y="3986"/>
                </a:lnTo>
                <a:close/>
              </a:path>
              <a:path w="512445" h="74929">
                <a:moveTo>
                  <a:pt x="370587" y="55"/>
                </a:moveTo>
                <a:lnTo>
                  <a:pt x="370028" y="2188"/>
                </a:lnTo>
                <a:lnTo>
                  <a:pt x="369581" y="3528"/>
                </a:lnTo>
                <a:lnTo>
                  <a:pt x="369023" y="4098"/>
                </a:lnTo>
                <a:lnTo>
                  <a:pt x="368576" y="4656"/>
                </a:lnTo>
                <a:lnTo>
                  <a:pt x="367794" y="4935"/>
                </a:lnTo>
                <a:lnTo>
                  <a:pt x="372266" y="4935"/>
                </a:lnTo>
                <a:lnTo>
                  <a:pt x="372151" y="55"/>
                </a:lnTo>
                <a:lnTo>
                  <a:pt x="370587" y="55"/>
                </a:lnTo>
                <a:close/>
              </a:path>
              <a:path w="512445" h="74929">
                <a:moveTo>
                  <a:pt x="444883" y="1686"/>
                </a:moveTo>
                <a:lnTo>
                  <a:pt x="385335" y="1686"/>
                </a:lnTo>
                <a:lnTo>
                  <a:pt x="385335" y="3618"/>
                </a:lnTo>
                <a:lnTo>
                  <a:pt x="390027" y="3618"/>
                </a:lnTo>
                <a:lnTo>
                  <a:pt x="391814" y="4109"/>
                </a:lnTo>
                <a:lnTo>
                  <a:pt x="394065" y="5773"/>
                </a:lnTo>
                <a:lnTo>
                  <a:pt x="394719" y="6700"/>
                </a:lnTo>
                <a:lnTo>
                  <a:pt x="395278" y="8654"/>
                </a:lnTo>
                <a:lnTo>
                  <a:pt x="395166" y="66356"/>
                </a:lnTo>
                <a:lnTo>
                  <a:pt x="394719" y="67194"/>
                </a:lnTo>
                <a:lnTo>
                  <a:pt x="394273" y="68389"/>
                </a:lnTo>
                <a:lnTo>
                  <a:pt x="393602" y="69226"/>
                </a:lnTo>
                <a:lnTo>
                  <a:pt x="391367" y="70443"/>
                </a:lnTo>
                <a:lnTo>
                  <a:pt x="389692" y="70812"/>
                </a:lnTo>
                <a:lnTo>
                  <a:pt x="385335" y="70812"/>
                </a:lnTo>
                <a:lnTo>
                  <a:pt x="385335" y="72755"/>
                </a:lnTo>
                <a:lnTo>
                  <a:pt x="446783" y="72755"/>
                </a:lnTo>
                <a:lnTo>
                  <a:pt x="447346" y="68824"/>
                </a:lnTo>
                <a:lnTo>
                  <a:pt x="417176" y="68824"/>
                </a:lnTo>
                <a:lnTo>
                  <a:pt x="415723" y="68545"/>
                </a:lnTo>
                <a:lnTo>
                  <a:pt x="414830" y="67987"/>
                </a:lnTo>
                <a:lnTo>
                  <a:pt x="413824" y="67417"/>
                </a:lnTo>
                <a:lnTo>
                  <a:pt x="413265" y="66702"/>
                </a:lnTo>
                <a:lnTo>
                  <a:pt x="412595" y="64960"/>
                </a:lnTo>
                <a:lnTo>
                  <a:pt x="412372" y="62570"/>
                </a:lnTo>
                <a:lnTo>
                  <a:pt x="412372" y="38628"/>
                </a:lnTo>
                <a:lnTo>
                  <a:pt x="429466" y="38628"/>
                </a:lnTo>
                <a:lnTo>
                  <a:pt x="429466" y="34697"/>
                </a:lnTo>
                <a:lnTo>
                  <a:pt x="412372" y="34697"/>
                </a:lnTo>
                <a:lnTo>
                  <a:pt x="412372" y="5773"/>
                </a:lnTo>
                <a:lnTo>
                  <a:pt x="444883" y="5773"/>
                </a:lnTo>
                <a:lnTo>
                  <a:pt x="444883" y="1686"/>
                </a:lnTo>
                <a:close/>
              </a:path>
              <a:path w="512445" h="74929">
                <a:moveTo>
                  <a:pt x="450023" y="50163"/>
                </a:moveTo>
                <a:lnTo>
                  <a:pt x="448012" y="50163"/>
                </a:lnTo>
                <a:lnTo>
                  <a:pt x="446336" y="56451"/>
                </a:lnTo>
                <a:lnTo>
                  <a:pt x="443431" y="61130"/>
                </a:lnTo>
                <a:lnTo>
                  <a:pt x="435387" y="67283"/>
                </a:lnTo>
                <a:lnTo>
                  <a:pt x="430024" y="68824"/>
                </a:lnTo>
                <a:lnTo>
                  <a:pt x="447346" y="68824"/>
                </a:lnTo>
                <a:lnTo>
                  <a:pt x="450023" y="50163"/>
                </a:lnTo>
                <a:close/>
              </a:path>
              <a:path w="512445" h="74929">
                <a:moveTo>
                  <a:pt x="429466" y="38628"/>
                </a:moveTo>
                <a:lnTo>
                  <a:pt x="415835" y="38628"/>
                </a:lnTo>
                <a:lnTo>
                  <a:pt x="418405" y="39074"/>
                </a:lnTo>
                <a:lnTo>
                  <a:pt x="421980" y="40861"/>
                </a:lnTo>
                <a:lnTo>
                  <a:pt x="423544" y="42592"/>
                </a:lnTo>
                <a:lnTo>
                  <a:pt x="426226" y="47774"/>
                </a:lnTo>
                <a:lnTo>
                  <a:pt x="427119" y="51090"/>
                </a:lnTo>
                <a:lnTo>
                  <a:pt x="427566" y="55144"/>
                </a:lnTo>
                <a:lnTo>
                  <a:pt x="429466" y="55144"/>
                </a:lnTo>
                <a:lnTo>
                  <a:pt x="429466" y="38628"/>
                </a:lnTo>
                <a:close/>
              </a:path>
              <a:path w="512445" h="74929">
                <a:moveTo>
                  <a:pt x="429466" y="17934"/>
                </a:moveTo>
                <a:lnTo>
                  <a:pt x="427566" y="17934"/>
                </a:lnTo>
                <a:lnTo>
                  <a:pt x="427008" y="23451"/>
                </a:lnTo>
                <a:lnTo>
                  <a:pt x="425667" y="27628"/>
                </a:lnTo>
                <a:lnTo>
                  <a:pt x="421645" y="33289"/>
                </a:lnTo>
                <a:lnTo>
                  <a:pt x="418405" y="34697"/>
                </a:lnTo>
                <a:lnTo>
                  <a:pt x="429466" y="34697"/>
                </a:lnTo>
                <a:lnTo>
                  <a:pt x="429466" y="17934"/>
                </a:lnTo>
                <a:close/>
              </a:path>
              <a:path w="512445" h="74929">
                <a:moveTo>
                  <a:pt x="444883" y="5773"/>
                </a:moveTo>
                <a:lnTo>
                  <a:pt x="412372" y="5773"/>
                </a:lnTo>
                <a:lnTo>
                  <a:pt x="425108" y="5773"/>
                </a:lnTo>
                <a:lnTo>
                  <a:pt x="428795" y="6086"/>
                </a:lnTo>
                <a:lnTo>
                  <a:pt x="434157" y="7761"/>
                </a:lnTo>
                <a:lnTo>
                  <a:pt x="436727" y="9403"/>
                </a:lnTo>
                <a:lnTo>
                  <a:pt x="438515" y="11636"/>
                </a:lnTo>
                <a:lnTo>
                  <a:pt x="440414" y="13881"/>
                </a:lnTo>
                <a:lnTo>
                  <a:pt x="441867" y="17566"/>
                </a:lnTo>
                <a:lnTo>
                  <a:pt x="442872" y="22703"/>
                </a:lnTo>
                <a:lnTo>
                  <a:pt x="444883" y="22703"/>
                </a:lnTo>
                <a:lnTo>
                  <a:pt x="444883" y="5773"/>
                </a:lnTo>
                <a:close/>
              </a:path>
              <a:path w="512445" h="74929">
                <a:moveTo>
                  <a:pt x="480937" y="70131"/>
                </a:moveTo>
                <a:lnTo>
                  <a:pt x="470915" y="70131"/>
                </a:lnTo>
                <a:lnTo>
                  <a:pt x="472256" y="70477"/>
                </a:lnTo>
                <a:lnTo>
                  <a:pt x="476948" y="72431"/>
                </a:lnTo>
                <a:lnTo>
                  <a:pt x="479406" y="73291"/>
                </a:lnTo>
                <a:lnTo>
                  <a:pt x="483428" y="74196"/>
                </a:lnTo>
                <a:lnTo>
                  <a:pt x="485551" y="74430"/>
                </a:lnTo>
                <a:lnTo>
                  <a:pt x="494935" y="74430"/>
                </a:lnTo>
                <a:lnTo>
                  <a:pt x="500745" y="72286"/>
                </a:lnTo>
                <a:lnTo>
                  <a:pt x="502423" y="70756"/>
                </a:lnTo>
                <a:lnTo>
                  <a:pt x="482422" y="70756"/>
                </a:lnTo>
                <a:lnTo>
                  <a:pt x="480937" y="70131"/>
                </a:lnTo>
                <a:close/>
              </a:path>
              <a:path w="512445" h="74929">
                <a:moveTo>
                  <a:pt x="464435" y="47539"/>
                </a:moveTo>
                <a:lnTo>
                  <a:pt x="462535" y="47539"/>
                </a:lnTo>
                <a:lnTo>
                  <a:pt x="462535" y="74374"/>
                </a:lnTo>
                <a:lnTo>
                  <a:pt x="464435" y="74374"/>
                </a:lnTo>
                <a:lnTo>
                  <a:pt x="465105" y="72945"/>
                </a:lnTo>
                <a:lnTo>
                  <a:pt x="465887" y="71873"/>
                </a:lnTo>
                <a:lnTo>
                  <a:pt x="467898" y="70477"/>
                </a:lnTo>
                <a:lnTo>
                  <a:pt x="468904" y="70131"/>
                </a:lnTo>
                <a:lnTo>
                  <a:pt x="480937" y="70131"/>
                </a:lnTo>
                <a:lnTo>
                  <a:pt x="477730" y="68779"/>
                </a:lnTo>
                <a:lnTo>
                  <a:pt x="473372" y="64815"/>
                </a:lnTo>
                <a:lnTo>
                  <a:pt x="468904" y="60839"/>
                </a:lnTo>
                <a:lnTo>
                  <a:pt x="465999" y="55088"/>
                </a:lnTo>
                <a:lnTo>
                  <a:pt x="464435" y="47539"/>
                </a:lnTo>
                <a:close/>
              </a:path>
              <a:path w="512445" h="74929">
                <a:moveTo>
                  <a:pt x="486780" y="55"/>
                </a:moveTo>
                <a:lnTo>
                  <a:pt x="478177" y="55"/>
                </a:lnTo>
                <a:lnTo>
                  <a:pt x="472926" y="2054"/>
                </a:lnTo>
                <a:lnTo>
                  <a:pt x="464658" y="10017"/>
                </a:lnTo>
                <a:lnTo>
                  <a:pt x="462536" y="14841"/>
                </a:lnTo>
                <a:lnTo>
                  <a:pt x="462536" y="23820"/>
                </a:lnTo>
                <a:lnTo>
                  <a:pt x="463317" y="26857"/>
                </a:lnTo>
                <a:lnTo>
                  <a:pt x="464882" y="29615"/>
                </a:lnTo>
                <a:lnTo>
                  <a:pt x="466334" y="32374"/>
                </a:lnTo>
                <a:lnTo>
                  <a:pt x="468568" y="34875"/>
                </a:lnTo>
                <a:lnTo>
                  <a:pt x="474155" y="39342"/>
                </a:lnTo>
                <a:lnTo>
                  <a:pt x="478847" y="42056"/>
                </a:lnTo>
                <a:lnTo>
                  <a:pt x="489966" y="47539"/>
                </a:lnTo>
                <a:lnTo>
                  <a:pt x="493147" y="49348"/>
                </a:lnTo>
                <a:lnTo>
                  <a:pt x="500409" y="62950"/>
                </a:lnTo>
                <a:lnTo>
                  <a:pt x="499180" y="65429"/>
                </a:lnTo>
                <a:lnTo>
                  <a:pt x="496834" y="67562"/>
                </a:lnTo>
                <a:lnTo>
                  <a:pt x="494600" y="69695"/>
                </a:lnTo>
                <a:lnTo>
                  <a:pt x="491472" y="70756"/>
                </a:lnTo>
                <a:lnTo>
                  <a:pt x="502423" y="70756"/>
                </a:lnTo>
                <a:lnTo>
                  <a:pt x="505438" y="68009"/>
                </a:lnTo>
                <a:lnTo>
                  <a:pt x="510018" y="63732"/>
                </a:lnTo>
                <a:lnTo>
                  <a:pt x="512364" y="58617"/>
                </a:lnTo>
                <a:lnTo>
                  <a:pt x="512364" y="47997"/>
                </a:lnTo>
                <a:lnTo>
                  <a:pt x="485327" y="25684"/>
                </a:lnTo>
                <a:lnTo>
                  <a:pt x="481528" y="23641"/>
                </a:lnTo>
                <a:lnTo>
                  <a:pt x="473931" y="10944"/>
                </a:lnTo>
                <a:lnTo>
                  <a:pt x="474937" y="8744"/>
                </a:lnTo>
                <a:lnTo>
                  <a:pt x="476948" y="6845"/>
                </a:lnTo>
                <a:lnTo>
                  <a:pt x="479070" y="4935"/>
                </a:lnTo>
                <a:lnTo>
                  <a:pt x="481864" y="3986"/>
                </a:lnTo>
                <a:lnTo>
                  <a:pt x="498846" y="3986"/>
                </a:lnTo>
                <a:lnTo>
                  <a:pt x="497282" y="3227"/>
                </a:lnTo>
                <a:lnTo>
                  <a:pt x="494741" y="2054"/>
                </a:lnTo>
                <a:lnTo>
                  <a:pt x="492924" y="1317"/>
                </a:lnTo>
                <a:lnTo>
                  <a:pt x="489014" y="335"/>
                </a:lnTo>
                <a:lnTo>
                  <a:pt x="486780" y="55"/>
                </a:lnTo>
                <a:close/>
              </a:path>
              <a:path w="512445" h="74929">
                <a:moveTo>
                  <a:pt x="498846" y="3986"/>
                </a:moveTo>
                <a:lnTo>
                  <a:pt x="490131" y="3986"/>
                </a:lnTo>
                <a:lnTo>
                  <a:pt x="494377" y="5795"/>
                </a:lnTo>
                <a:lnTo>
                  <a:pt x="498287" y="9414"/>
                </a:lnTo>
                <a:lnTo>
                  <a:pt x="502309" y="13032"/>
                </a:lnTo>
                <a:lnTo>
                  <a:pt x="504767" y="17811"/>
                </a:lnTo>
                <a:lnTo>
                  <a:pt x="505773" y="23741"/>
                </a:lnTo>
                <a:lnTo>
                  <a:pt x="508007" y="23741"/>
                </a:lnTo>
                <a:lnTo>
                  <a:pt x="507475" y="4935"/>
                </a:lnTo>
                <a:lnTo>
                  <a:pt x="501304" y="4935"/>
                </a:lnTo>
                <a:lnTo>
                  <a:pt x="499628" y="4366"/>
                </a:lnTo>
                <a:lnTo>
                  <a:pt x="498846" y="3986"/>
                </a:lnTo>
                <a:close/>
              </a:path>
              <a:path w="512445" h="74929">
                <a:moveTo>
                  <a:pt x="505773" y="55"/>
                </a:moveTo>
                <a:lnTo>
                  <a:pt x="505326" y="2188"/>
                </a:lnTo>
                <a:lnTo>
                  <a:pt x="504879" y="3528"/>
                </a:lnTo>
                <a:lnTo>
                  <a:pt x="504320" y="4098"/>
                </a:lnTo>
                <a:lnTo>
                  <a:pt x="503873" y="4656"/>
                </a:lnTo>
                <a:lnTo>
                  <a:pt x="503091" y="4935"/>
                </a:lnTo>
                <a:lnTo>
                  <a:pt x="507475" y="4935"/>
                </a:lnTo>
                <a:lnTo>
                  <a:pt x="507337" y="55"/>
                </a:lnTo>
                <a:lnTo>
                  <a:pt x="505773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9291723" y="5656829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71" y="0"/>
                </a:lnTo>
              </a:path>
            </a:pathLst>
          </a:custGeom>
          <a:ln w="26801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9249826" y="5429539"/>
            <a:ext cx="1123315" cy="318770"/>
          </a:xfrm>
          <a:custGeom>
            <a:avLst/>
            <a:gdLst/>
            <a:ahLst/>
            <a:cxnLst/>
            <a:rect l="l" t="t" r="r" b="b"/>
            <a:pathLst>
              <a:path w="1123315" h="318770">
                <a:moveTo>
                  <a:pt x="1122823" y="0"/>
                </a:moveTo>
                <a:lnTo>
                  <a:pt x="0" y="0"/>
                </a:lnTo>
                <a:lnTo>
                  <a:pt x="0" y="318270"/>
                </a:lnTo>
                <a:lnTo>
                  <a:pt x="1122823" y="318270"/>
                </a:lnTo>
                <a:lnTo>
                  <a:pt x="1122823" y="309894"/>
                </a:lnTo>
                <a:lnTo>
                  <a:pt x="1106064" y="309894"/>
                </a:lnTo>
                <a:lnTo>
                  <a:pt x="16758" y="309894"/>
                </a:lnTo>
                <a:lnTo>
                  <a:pt x="8379" y="301518"/>
                </a:lnTo>
                <a:lnTo>
                  <a:pt x="16758" y="301518"/>
                </a:lnTo>
                <a:lnTo>
                  <a:pt x="16758" y="16751"/>
                </a:lnTo>
                <a:lnTo>
                  <a:pt x="8379" y="16751"/>
                </a:lnTo>
                <a:lnTo>
                  <a:pt x="16758" y="8375"/>
                </a:lnTo>
                <a:lnTo>
                  <a:pt x="1122823" y="8375"/>
                </a:lnTo>
                <a:lnTo>
                  <a:pt x="1122823" y="0"/>
                </a:lnTo>
                <a:close/>
              </a:path>
              <a:path w="1123315" h="318770">
                <a:moveTo>
                  <a:pt x="1106064" y="301519"/>
                </a:moveTo>
                <a:lnTo>
                  <a:pt x="1106064" y="309894"/>
                </a:lnTo>
                <a:lnTo>
                  <a:pt x="1114444" y="301519"/>
                </a:lnTo>
                <a:lnTo>
                  <a:pt x="1106064" y="301519"/>
                </a:lnTo>
                <a:close/>
              </a:path>
              <a:path w="1123315" h="318770">
                <a:moveTo>
                  <a:pt x="1106064" y="8375"/>
                </a:moveTo>
                <a:lnTo>
                  <a:pt x="1106064" y="301519"/>
                </a:lnTo>
                <a:lnTo>
                  <a:pt x="1114444" y="301519"/>
                </a:lnTo>
                <a:lnTo>
                  <a:pt x="1106064" y="309894"/>
                </a:lnTo>
                <a:lnTo>
                  <a:pt x="1122823" y="309894"/>
                </a:lnTo>
                <a:lnTo>
                  <a:pt x="1122823" y="16751"/>
                </a:lnTo>
                <a:lnTo>
                  <a:pt x="1114444" y="16751"/>
                </a:lnTo>
                <a:lnTo>
                  <a:pt x="1106064" y="8375"/>
                </a:lnTo>
                <a:close/>
              </a:path>
              <a:path w="1123315" h="318770">
                <a:moveTo>
                  <a:pt x="8379" y="301518"/>
                </a:moveTo>
                <a:lnTo>
                  <a:pt x="16758" y="309894"/>
                </a:lnTo>
                <a:lnTo>
                  <a:pt x="16758" y="301518"/>
                </a:lnTo>
                <a:lnTo>
                  <a:pt x="8379" y="301518"/>
                </a:lnTo>
                <a:close/>
              </a:path>
              <a:path w="1123315" h="318770">
                <a:moveTo>
                  <a:pt x="16758" y="301518"/>
                </a:moveTo>
                <a:lnTo>
                  <a:pt x="16758" y="309894"/>
                </a:lnTo>
                <a:lnTo>
                  <a:pt x="1106064" y="309894"/>
                </a:lnTo>
                <a:lnTo>
                  <a:pt x="1106064" y="301519"/>
                </a:lnTo>
                <a:lnTo>
                  <a:pt x="16758" y="301518"/>
                </a:lnTo>
                <a:close/>
              </a:path>
              <a:path w="1123315" h="318770">
                <a:moveTo>
                  <a:pt x="16758" y="301518"/>
                </a:moveTo>
                <a:lnTo>
                  <a:pt x="8379" y="301518"/>
                </a:lnTo>
                <a:lnTo>
                  <a:pt x="16758" y="301518"/>
                </a:lnTo>
                <a:close/>
              </a:path>
              <a:path w="1123315" h="318770">
                <a:moveTo>
                  <a:pt x="16758" y="8375"/>
                </a:moveTo>
                <a:lnTo>
                  <a:pt x="8379" y="16751"/>
                </a:lnTo>
                <a:lnTo>
                  <a:pt x="16758" y="16751"/>
                </a:lnTo>
                <a:lnTo>
                  <a:pt x="16758" y="8375"/>
                </a:lnTo>
                <a:close/>
              </a:path>
              <a:path w="1123315" h="318770">
                <a:moveTo>
                  <a:pt x="1106064" y="8375"/>
                </a:moveTo>
                <a:lnTo>
                  <a:pt x="16758" y="8375"/>
                </a:lnTo>
                <a:lnTo>
                  <a:pt x="16758" y="16751"/>
                </a:lnTo>
                <a:lnTo>
                  <a:pt x="1106064" y="16751"/>
                </a:lnTo>
                <a:lnTo>
                  <a:pt x="1106064" y="8375"/>
                </a:lnTo>
                <a:close/>
              </a:path>
              <a:path w="1123315" h="318770">
                <a:moveTo>
                  <a:pt x="1122823" y="8375"/>
                </a:moveTo>
                <a:lnTo>
                  <a:pt x="1106064" y="8375"/>
                </a:lnTo>
                <a:lnTo>
                  <a:pt x="1114444" y="16751"/>
                </a:lnTo>
                <a:lnTo>
                  <a:pt x="1122823" y="16751"/>
                </a:lnTo>
                <a:lnTo>
                  <a:pt x="1122823" y="83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26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115" name="object 11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116" name="object 11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9540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Arial"/>
                <a:cs typeface="Arial"/>
              </a:rPr>
              <a:t>Result </a:t>
            </a:r>
            <a:r>
              <a:rPr sz="2050" spc="130" dirty="0">
                <a:latin typeface="Arial"/>
                <a:cs typeface="Arial"/>
              </a:rPr>
              <a:t>of </a:t>
            </a:r>
            <a:r>
              <a:rPr sz="2050" spc="60" dirty="0">
                <a:latin typeface="Arial"/>
                <a:cs typeface="Arial"/>
              </a:rPr>
              <a:t>DFIG-FRT</a:t>
            </a:r>
            <a:r>
              <a:rPr sz="2050" spc="-27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[5]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127633"/>
            <a:ext cx="32950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Three-phase fault </a:t>
            </a:r>
            <a:r>
              <a:rPr sz="1200" b="1" spc="65" dirty="0">
                <a:latin typeface="Arial"/>
                <a:cs typeface="Arial"/>
              </a:rPr>
              <a:t>with </a:t>
            </a:r>
            <a:r>
              <a:rPr sz="1200" b="1" spc="130" dirty="0">
                <a:latin typeface="Arial"/>
                <a:cs typeface="Arial"/>
              </a:rPr>
              <a:t>100%</a:t>
            </a:r>
            <a:r>
              <a:rPr sz="1200" b="1" spc="-20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voltage </a:t>
            </a:r>
            <a:r>
              <a:rPr sz="1200" b="1" spc="25" dirty="0">
                <a:latin typeface="Arial"/>
                <a:cs typeface="Arial"/>
              </a:rPr>
              <a:t>drop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9554" y="326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9554" y="31298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554" y="29964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9554" y="28630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554" y="27295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554" y="25961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554" y="24627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9554" y="23292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9554" y="21958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9554" y="2062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9554" y="192897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554" y="17955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9554" y="33967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1233" y="326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31233" y="31298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1233" y="29964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1233" y="28630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31233" y="27295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31233" y="25961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31233" y="24627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31233" y="23292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31233" y="21958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31233" y="2062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31233" y="19289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1233" y="17955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1233" y="33967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42912" y="326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42912" y="31298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2912" y="29964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42912" y="28630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42912" y="27295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2912" y="25961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2912" y="24627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2912" y="23292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42912" y="21958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42912" y="2062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42912" y="19289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2912" y="17955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42912" y="33967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4591" y="326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54591" y="31298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54591" y="29964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54591" y="28630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54591" y="27295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54591" y="259616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54591" y="24627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54591" y="23292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4591" y="21958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54591" y="2062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54591" y="19289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54591" y="17955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54591" y="33967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0" y="0"/>
                </a:moveTo>
                <a:lnTo>
                  <a:pt x="0" y="0"/>
                </a:lnTo>
                <a:lnTo>
                  <a:pt x="0" y="66718"/>
                </a:lnTo>
                <a:lnTo>
                  <a:pt x="16780" y="66718"/>
                </a:lnTo>
                <a:lnTo>
                  <a:pt x="16780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61615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27370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3126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8882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24638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90393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56149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21904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87660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53416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19171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4927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50683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16439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82194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7950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13705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79461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45217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0972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76728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42484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08239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73995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39751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506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71262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37018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7944" y="339676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95859" y="33967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87660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53416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19171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84927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50683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916439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82194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647950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13705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379461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45217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10972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76728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42484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708239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73995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39751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05506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71262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37018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27944" y="316325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95859" y="316325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61615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27370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93126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58882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24638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90393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56149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721904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87660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53416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19171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84927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50683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16438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782194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47950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13705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379461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45217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10972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76728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42484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08239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73995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39751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05506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71262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7018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27944" y="2929734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95859" y="292973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61615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27370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93126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258882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124638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990393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856149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721904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587660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53416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319171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184927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50683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916438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782194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647950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513705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379461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245217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10972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976728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842484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08239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573995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439751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305506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71262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37018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27944" y="2696218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795859" y="269621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661615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527370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393126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258882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124638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990393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856149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721904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587660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453416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319171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184927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050683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916438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782194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647950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513705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79461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245217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110972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976728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842484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708239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573995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439751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05506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171262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37018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27944" y="246272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795859" y="24627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61615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27370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393126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58882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24638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90393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856149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721904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587660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453416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319171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184927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050683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916438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782194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647950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13705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379461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245217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110972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976728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842484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708239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573995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439751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305506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171262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37018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27944" y="2229209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795859" y="22292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661615" y="199569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527370" y="199569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93126" y="199569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258882" y="199569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124638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990393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856149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721904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587660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453416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19171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184927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050683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916438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782194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647950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513705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2379461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245217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110972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976728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842484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708239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573995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439751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305506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71262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37018" y="199569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927944" y="1995693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51" y="0"/>
                </a:moveTo>
                <a:lnTo>
                  <a:pt x="0" y="0"/>
                </a:lnTo>
                <a:lnTo>
                  <a:pt x="0" y="16679"/>
                </a:lnTo>
                <a:lnTo>
                  <a:pt x="41951" y="16679"/>
                </a:lnTo>
                <a:lnTo>
                  <a:pt x="4195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795859" y="199569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22" y="0"/>
                </a:moveTo>
                <a:lnTo>
                  <a:pt x="0" y="0"/>
                </a:lnTo>
                <a:lnTo>
                  <a:pt x="0" y="16679"/>
                </a:lnTo>
                <a:lnTo>
                  <a:pt x="67122" y="16679"/>
                </a:lnTo>
                <a:lnTo>
                  <a:pt x="6712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27944" y="3463484"/>
            <a:ext cx="3943985" cy="0"/>
          </a:xfrm>
          <a:custGeom>
            <a:avLst/>
            <a:gdLst/>
            <a:ahLst/>
            <a:cxnLst/>
            <a:rect l="l" t="t" r="r" b="b"/>
            <a:pathLst>
              <a:path w="3943985">
                <a:moveTo>
                  <a:pt x="0" y="0"/>
                </a:moveTo>
                <a:lnTo>
                  <a:pt x="3943427" y="0"/>
                </a:lnTo>
              </a:path>
            </a:pathLst>
          </a:custGeom>
          <a:ln w="166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27944" y="1770517"/>
            <a:ext cx="3943985" cy="0"/>
          </a:xfrm>
          <a:custGeom>
            <a:avLst/>
            <a:gdLst/>
            <a:ahLst/>
            <a:cxnLst/>
            <a:rect l="l" t="t" r="r" b="b"/>
            <a:pathLst>
              <a:path w="3943985">
                <a:moveTo>
                  <a:pt x="0" y="0"/>
                </a:moveTo>
                <a:lnTo>
                  <a:pt x="3943427" y="0"/>
                </a:lnTo>
              </a:path>
            </a:pathLst>
          </a:custGeom>
          <a:ln w="1667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19554" y="341603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231233" y="3416031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42912" y="3416031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854591" y="3416031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81" y="47453"/>
                </a:lnTo>
                <a:lnTo>
                  <a:pt x="16781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19554" y="17705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231233" y="17705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542912" y="17705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854591" y="177054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3"/>
                </a:moveTo>
                <a:lnTo>
                  <a:pt x="16780" y="47453"/>
                </a:lnTo>
                <a:lnTo>
                  <a:pt x="16780" y="0"/>
                </a:lnTo>
                <a:lnTo>
                  <a:pt x="0" y="0"/>
                </a:lnTo>
                <a:lnTo>
                  <a:pt x="0" y="474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181890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444225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706561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968897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493569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755905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018240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80576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805248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067584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329920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92255" y="343558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0" y="27897"/>
                </a:lnTo>
                <a:lnTo>
                  <a:pt x="16780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81889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444225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706561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968897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493569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755904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018240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280576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805248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067583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329920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592255" y="177053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80" y="27896"/>
                </a:lnTo>
                <a:lnTo>
                  <a:pt x="16780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51895" y="3543513"/>
            <a:ext cx="143853" cy="8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184583" y="3543513"/>
            <a:ext cx="108961" cy="8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450059" y="3543513"/>
            <a:ext cx="201255" cy="81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807941" y="3543513"/>
            <a:ext cx="97439" cy="80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81623" y="3696182"/>
            <a:ext cx="421527" cy="1042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27944" y="1762155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28"/>
                </a:lnTo>
              </a:path>
            </a:pathLst>
          </a:custGeom>
          <a:ln w="16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862981" y="1762156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28"/>
                </a:lnTo>
              </a:path>
            </a:pathLst>
          </a:custGeom>
          <a:ln w="16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927944" y="339676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27944" y="316325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927944" y="292973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927944" y="269621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927944" y="24627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927944" y="222920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927944" y="199569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41" y="16679"/>
                </a:lnTo>
                <a:lnTo>
                  <a:pt x="4774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815213" y="339676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815213" y="316325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815213" y="292973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815213" y="269621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15213" y="24627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815213" y="222920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815213" y="199569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42" y="16679"/>
                </a:lnTo>
                <a:lnTo>
                  <a:pt x="4774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927944" y="345514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927944" y="33383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927944" y="328000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927944" y="322162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927944" y="310487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927944" y="304649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927944" y="29881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927944" y="28713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927944" y="28129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927944" y="275459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27944" y="263786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927944" y="257948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927944" y="252110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927944" y="240434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927944" y="234596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927944" y="228758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927944" y="21708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927944" y="21124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927944" y="205407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927944" y="193731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927944" y="187893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27944" y="182055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927944" y="17621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834902" y="345514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834902" y="33383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834902" y="328000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834902" y="322162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834902" y="310487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834902" y="304649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834902" y="29881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834902" y="28713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834902" y="28129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834902" y="275459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834902" y="263786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834902" y="257948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834902" y="252110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834902" y="240434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34902" y="234596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34902" y="228758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834902" y="21708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834902" y="21124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834902" y="205407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834902" y="193731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834902" y="187893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834902" y="182055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834902" y="17621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64" y="16679"/>
                </a:lnTo>
                <a:lnTo>
                  <a:pt x="28064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2489" y="3367542"/>
            <a:ext cx="184227" cy="81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18218" y="3134027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4" h="81914">
                <a:moveTo>
                  <a:pt x="29996" y="0"/>
                </a:moveTo>
                <a:lnTo>
                  <a:pt x="1122" y="25475"/>
                </a:lnTo>
                <a:lnTo>
                  <a:pt x="0" y="48793"/>
                </a:lnTo>
                <a:lnTo>
                  <a:pt x="753" y="54275"/>
                </a:lnTo>
                <a:lnTo>
                  <a:pt x="28754" y="81874"/>
                </a:lnTo>
                <a:lnTo>
                  <a:pt x="31842" y="81096"/>
                </a:lnTo>
                <a:lnTo>
                  <a:pt x="37525" y="77960"/>
                </a:lnTo>
                <a:lnTo>
                  <a:pt x="37899" y="77649"/>
                </a:lnTo>
                <a:lnTo>
                  <a:pt x="23798" y="77649"/>
                </a:lnTo>
                <a:lnTo>
                  <a:pt x="22355" y="77182"/>
                </a:lnTo>
                <a:lnTo>
                  <a:pt x="20174" y="75325"/>
                </a:lnTo>
                <a:lnTo>
                  <a:pt x="19346" y="73490"/>
                </a:lnTo>
                <a:lnTo>
                  <a:pt x="18011" y="67096"/>
                </a:lnTo>
                <a:lnTo>
                  <a:pt x="17626" y="60191"/>
                </a:lnTo>
                <a:lnTo>
                  <a:pt x="17740" y="27065"/>
                </a:lnTo>
                <a:lnTo>
                  <a:pt x="23563" y="4003"/>
                </a:lnTo>
                <a:lnTo>
                  <a:pt x="37421" y="4003"/>
                </a:lnTo>
                <a:lnTo>
                  <a:pt x="34292" y="1556"/>
                </a:lnTo>
                <a:lnTo>
                  <a:pt x="29996" y="0"/>
                </a:lnTo>
                <a:close/>
              </a:path>
              <a:path w="51434" h="81914">
                <a:moveTo>
                  <a:pt x="37421" y="4003"/>
                </a:moveTo>
                <a:lnTo>
                  <a:pt x="27412" y="4003"/>
                </a:lnTo>
                <a:lnTo>
                  <a:pt x="28989" y="4625"/>
                </a:lnTo>
                <a:lnTo>
                  <a:pt x="31439" y="7750"/>
                </a:lnTo>
                <a:lnTo>
                  <a:pt x="32367" y="11386"/>
                </a:lnTo>
                <a:lnTo>
                  <a:pt x="32750" y="16718"/>
                </a:lnTo>
                <a:lnTo>
                  <a:pt x="32867" y="54275"/>
                </a:lnTo>
                <a:lnTo>
                  <a:pt x="32759" y="65762"/>
                </a:lnTo>
                <a:lnTo>
                  <a:pt x="27535" y="77649"/>
                </a:lnTo>
                <a:lnTo>
                  <a:pt x="37899" y="77649"/>
                </a:lnTo>
                <a:lnTo>
                  <a:pt x="40111" y="75792"/>
                </a:lnTo>
                <a:lnTo>
                  <a:pt x="44539" y="70510"/>
                </a:lnTo>
                <a:lnTo>
                  <a:pt x="46318" y="67096"/>
                </a:lnTo>
                <a:lnTo>
                  <a:pt x="47638" y="62915"/>
                </a:lnTo>
                <a:lnTo>
                  <a:pt x="49853" y="56110"/>
                </a:lnTo>
                <a:lnTo>
                  <a:pt x="50960" y="48793"/>
                </a:lnTo>
                <a:lnTo>
                  <a:pt x="50960" y="32358"/>
                </a:lnTo>
                <a:lnTo>
                  <a:pt x="49663" y="24452"/>
                </a:lnTo>
                <a:lnTo>
                  <a:pt x="47056" y="17224"/>
                </a:lnTo>
                <a:lnTo>
                  <a:pt x="45188" y="11964"/>
                </a:lnTo>
                <a:lnTo>
                  <a:pt x="42327" y="7883"/>
                </a:lnTo>
                <a:lnTo>
                  <a:pt x="42214" y="7750"/>
                </a:lnTo>
                <a:lnTo>
                  <a:pt x="37421" y="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25925" y="2900511"/>
            <a:ext cx="141788" cy="81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25925" y="2666995"/>
            <a:ext cx="142783" cy="81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25931" y="2433480"/>
            <a:ext cx="143997" cy="818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25931" y="2199964"/>
            <a:ext cx="143415" cy="818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21690" y="1966448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80" h="80644">
                <a:moveTo>
                  <a:pt x="42700" y="78061"/>
                </a:moveTo>
                <a:lnTo>
                  <a:pt x="1051" y="78061"/>
                </a:lnTo>
                <a:lnTo>
                  <a:pt x="1051" y="80284"/>
                </a:lnTo>
                <a:lnTo>
                  <a:pt x="42700" y="80284"/>
                </a:lnTo>
                <a:lnTo>
                  <a:pt x="42700" y="78061"/>
                </a:lnTo>
                <a:close/>
              </a:path>
              <a:path w="43180" h="80644">
                <a:moveTo>
                  <a:pt x="31044" y="13455"/>
                </a:moveTo>
                <a:lnTo>
                  <a:pt x="9531" y="13455"/>
                </a:lnTo>
                <a:lnTo>
                  <a:pt x="10627" y="13788"/>
                </a:lnTo>
                <a:lnTo>
                  <a:pt x="11578" y="14455"/>
                </a:lnTo>
                <a:lnTo>
                  <a:pt x="14062" y="69276"/>
                </a:lnTo>
                <a:lnTo>
                  <a:pt x="13804" y="72389"/>
                </a:lnTo>
                <a:lnTo>
                  <a:pt x="12797" y="75058"/>
                </a:lnTo>
                <a:lnTo>
                  <a:pt x="11824" y="76170"/>
                </a:lnTo>
                <a:lnTo>
                  <a:pt x="8949" y="77727"/>
                </a:lnTo>
                <a:lnTo>
                  <a:pt x="6533" y="78061"/>
                </a:lnTo>
                <a:lnTo>
                  <a:pt x="37901" y="78061"/>
                </a:lnTo>
                <a:lnTo>
                  <a:pt x="31051" y="69276"/>
                </a:lnTo>
                <a:lnTo>
                  <a:pt x="31044" y="13455"/>
                </a:lnTo>
                <a:close/>
              </a:path>
              <a:path w="43180" h="80644">
                <a:moveTo>
                  <a:pt x="29108" y="0"/>
                </a:moveTo>
                <a:lnTo>
                  <a:pt x="0" y="13232"/>
                </a:lnTo>
                <a:lnTo>
                  <a:pt x="1051" y="15345"/>
                </a:lnTo>
                <a:lnTo>
                  <a:pt x="3893" y="14122"/>
                </a:lnTo>
                <a:lnTo>
                  <a:pt x="6309" y="13455"/>
                </a:lnTo>
                <a:lnTo>
                  <a:pt x="31044" y="13455"/>
                </a:lnTo>
                <a:lnTo>
                  <a:pt x="31044" y="0"/>
                </a:lnTo>
                <a:lnTo>
                  <a:pt x="29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58134" y="2645868"/>
            <a:ext cx="81956" cy="168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33400" y="2395672"/>
            <a:ext cx="106467" cy="206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927474" y="1990801"/>
            <a:ext cx="3936365" cy="1179830"/>
          </a:xfrm>
          <a:custGeom>
            <a:avLst/>
            <a:gdLst/>
            <a:ahLst/>
            <a:cxnLst/>
            <a:rect l="l" t="t" r="r" b="b"/>
            <a:pathLst>
              <a:path w="3936365" h="1179830">
                <a:moveTo>
                  <a:pt x="0" y="19903"/>
                </a:moveTo>
                <a:lnTo>
                  <a:pt x="469" y="19903"/>
                </a:lnTo>
                <a:lnTo>
                  <a:pt x="33259" y="20348"/>
                </a:lnTo>
                <a:lnTo>
                  <a:pt x="66048" y="20126"/>
                </a:lnTo>
                <a:lnTo>
                  <a:pt x="98848" y="20348"/>
                </a:lnTo>
                <a:lnTo>
                  <a:pt x="131637" y="19903"/>
                </a:lnTo>
                <a:lnTo>
                  <a:pt x="164426" y="20460"/>
                </a:lnTo>
                <a:lnTo>
                  <a:pt x="197216" y="20015"/>
                </a:lnTo>
                <a:lnTo>
                  <a:pt x="230016" y="20348"/>
                </a:lnTo>
                <a:lnTo>
                  <a:pt x="262805" y="19904"/>
                </a:lnTo>
                <a:lnTo>
                  <a:pt x="295594" y="20348"/>
                </a:lnTo>
                <a:lnTo>
                  <a:pt x="328395" y="19904"/>
                </a:lnTo>
                <a:lnTo>
                  <a:pt x="361184" y="20348"/>
                </a:lnTo>
                <a:lnTo>
                  <a:pt x="393973" y="20015"/>
                </a:lnTo>
                <a:lnTo>
                  <a:pt x="426762" y="20460"/>
                </a:lnTo>
                <a:lnTo>
                  <a:pt x="459585" y="19904"/>
                </a:lnTo>
                <a:lnTo>
                  <a:pt x="492363" y="20348"/>
                </a:lnTo>
                <a:lnTo>
                  <a:pt x="525141" y="20015"/>
                </a:lnTo>
                <a:lnTo>
                  <a:pt x="557919" y="20237"/>
                </a:lnTo>
                <a:lnTo>
                  <a:pt x="590697" y="19904"/>
                </a:lnTo>
                <a:lnTo>
                  <a:pt x="623475" y="20348"/>
                </a:lnTo>
                <a:lnTo>
                  <a:pt x="656253" y="20015"/>
                </a:lnTo>
                <a:lnTo>
                  <a:pt x="689143" y="20348"/>
                </a:lnTo>
                <a:lnTo>
                  <a:pt x="721921" y="19904"/>
                </a:lnTo>
                <a:lnTo>
                  <a:pt x="754699" y="20460"/>
                </a:lnTo>
                <a:lnTo>
                  <a:pt x="787477" y="19904"/>
                </a:lnTo>
                <a:lnTo>
                  <a:pt x="820255" y="20237"/>
                </a:lnTo>
                <a:lnTo>
                  <a:pt x="853033" y="19904"/>
                </a:lnTo>
                <a:lnTo>
                  <a:pt x="885810" y="20348"/>
                </a:lnTo>
                <a:lnTo>
                  <a:pt x="918700" y="20015"/>
                </a:lnTo>
                <a:lnTo>
                  <a:pt x="951478" y="20348"/>
                </a:lnTo>
                <a:lnTo>
                  <a:pt x="984256" y="20015"/>
                </a:lnTo>
                <a:lnTo>
                  <a:pt x="1017034" y="20348"/>
                </a:lnTo>
                <a:lnTo>
                  <a:pt x="1049812" y="19904"/>
                </a:lnTo>
                <a:lnTo>
                  <a:pt x="1082590" y="20460"/>
                </a:lnTo>
                <a:lnTo>
                  <a:pt x="1115368" y="20015"/>
                </a:lnTo>
                <a:lnTo>
                  <a:pt x="1148146" y="20237"/>
                </a:lnTo>
                <a:lnTo>
                  <a:pt x="1180924" y="19904"/>
                </a:lnTo>
                <a:lnTo>
                  <a:pt x="1213814" y="20348"/>
                </a:lnTo>
                <a:lnTo>
                  <a:pt x="1246592" y="20126"/>
                </a:lnTo>
                <a:lnTo>
                  <a:pt x="1279369" y="20460"/>
                </a:lnTo>
                <a:lnTo>
                  <a:pt x="1312147" y="21349"/>
                </a:lnTo>
                <a:lnTo>
                  <a:pt x="1344925" y="559659"/>
                </a:lnTo>
                <a:lnTo>
                  <a:pt x="1377703" y="848039"/>
                </a:lnTo>
                <a:lnTo>
                  <a:pt x="1410481" y="1002371"/>
                </a:lnTo>
                <a:lnTo>
                  <a:pt x="1443371" y="1084980"/>
                </a:lnTo>
                <a:lnTo>
                  <a:pt x="1476149" y="1129192"/>
                </a:lnTo>
                <a:lnTo>
                  <a:pt x="1508927" y="1152833"/>
                </a:lnTo>
                <a:lnTo>
                  <a:pt x="1574483" y="1172259"/>
                </a:lnTo>
                <a:lnTo>
                  <a:pt x="1640038" y="1177786"/>
                </a:lnTo>
                <a:lnTo>
                  <a:pt x="1705594" y="1179376"/>
                </a:lnTo>
                <a:lnTo>
                  <a:pt x="1738484" y="1179621"/>
                </a:lnTo>
                <a:lnTo>
                  <a:pt x="1771262" y="1178875"/>
                </a:lnTo>
                <a:lnTo>
                  <a:pt x="1804040" y="1177397"/>
                </a:lnTo>
                <a:lnTo>
                  <a:pt x="1836818" y="1175862"/>
                </a:lnTo>
                <a:lnTo>
                  <a:pt x="1869596" y="699768"/>
                </a:lnTo>
                <a:lnTo>
                  <a:pt x="1902374" y="338597"/>
                </a:lnTo>
                <a:lnTo>
                  <a:pt x="1935152" y="172912"/>
                </a:lnTo>
                <a:lnTo>
                  <a:pt x="1968042" y="106638"/>
                </a:lnTo>
                <a:lnTo>
                  <a:pt x="2000819" y="102190"/>
                </a:lnTo>
                <a:lnTo>
                  <a:pt x="2033597" y="121094"/>
                </a:lnTo>
                <a:lnTo>
                  <a:pt x="2066375" y="112420"/>
                </a:lnTo>
                <a:lnTo>
                  <a:pt x="2099153" y="75169"/>
                </a:lnTo>
                <a:lnTo>
                  <a:pt x="2131931" y="45813"/>
                </a:lnTo>
                <a:lnTo>
                  <a:pt x="2164709" y="34693"/>
                </a:lnTo>
                <a:lnTo>
                  <a:pt x="2197487" y="31468"/>
                </a:lnTo>
                <a:lnTo>
                  <a:pt x="2230377" y="27799"/>
                </a:lnTo>
                <a:lnTo>
                  <a:pt x="2263155" y="24352"/>
                </a:lnTo>
                <a:lnTo>
                  <a:pt x="2295933" y="21349"/>
                </a:lnTo>
                <a:lnTo>
                  <a:pt x="2328710" y="20126"/>
                </a:lnTo>
                <a:lnTo>
                  <a:pt x="2361488" y="19681"/>
                </a:lnTo>
                <a:lnTo>
                  <a:pt x="2394266" y="19237"/>
                </a:lnTo>
                <a:lnTo>
                  <a:pt x="2427044" y="18570"/>
                </a:lnTo>
                <a:lnTo>
                  <a:pt x="2459822" y="18013"/>
                </a:lnTo>
                <a:lnTo>
                  <a:pt x="2492600" y="17569"/>
                </a:lnTo>
                <a:lnTo>
                  <a:pt x="2525490" y="17235"/>
                </a:lnTo>
                <a:lnTo>
                  <a:pt x="2558268" y="16457"/>
                </a:lnTo>
                <a:lnTo>
                  <a:pt x="2591046" y="16123"/>
                </a:lnTo>
                <a:lnTo>
                  <a:pt x="2623824" y="15790"/>
                </a:lnTo>
                <a:lnTo>
                  <a:pt x="2656602" y="15456"/>
                </a:lnTo>
                <a:lnTo>
                  <a:pt x="2689379" y="14900"/>
                </a:lnTo>
                <a:lnTo>
                  <a:pt x="2722157" y="14455"/>
                </a:lnTo>
                <a:lnTo>
                  <a:pt x="2755047" y="14122"/>
                </a:lnTo>
                <a:lnTo>
                  <a:pt x="2787825" y="13788"/>
                </a:lnTo>
                <a:lnTo>
                  <a:pt x="2820603" y="13566"/>
                </a:lnTo>
                <a:lnTo>
                  <a:pt x="2853381" y="12676"/>
                </a:lnTo>
                <a:lnTo>
                  <a:pt x="2886159" y="9451"/>
                </a:lnTo>
                <a:lnTo>
                  <a:pt x="2918937" y="2446"/>
                </a:lnTo>
                <a:lnTo>
                  <a:pt x="2951715" y="0"/>
                </a:lnTo>
                <a:lnTo>
                  <a:pt x="2984493" y="3224"/>
                </a:lnTo>
                <a:lnTo>
                  <a:pt x="3017271" y="3447"/>
                </a:lnTo>
                <a:lnTo>
                  <a:pt x="3050160" y="5559"/>
                </a:lnTo>
                <a:lnTo>
                  <a:pt x="3082938" y="5559"/>
                </a:lnTo>
                <a:lnTo>
                  <a:pt x="3115716" y="7561"/>
                </a:lnTo>
                <a:lnTo>
                  <a:pt x="3148494" y="7783"/>
                </a:lnTo>
                <a:lnTo>
                  <a:pt x="3181272" y="9896"/>
                </a:lnTo>
                <a:lnTo>
                  <a:pt x="3214050" y="10341"/>
                </a:lnTo>
                <a:lnTo>
                  <a:pt x="3246828" y="13566"/>
                </a:lnTo>
                <a:lnTo>
                  <a:pt x="3279718" y="16457"/>
                </a:lnTo>
                <a:lnTo>
                  <a:pt x="3312496" y="22128"/>
                </a:lnTo>
                <a:lnTo>
                  <a:pt x="3345274" y="26131"/>
                </a:lnTo>
                <a:lnTo>
                  <a:pt x="3378051" y="31135"/>
                </a:lnTo>
                <a:lnTo>
                  <a:pt x="3410829" y="32691"/>
                </a:lnTo>
                <a:lnTo>
                  <a:pt x="3443607" y="34693"/>
                </a:lnTo>
                <a:lnTo>
                  <a:pt x="3476385" y="35360"/>
                </a:lnTo>
                <a:lnTo>
                  <a:pt x="3509163" y="38251"/>
                </a:lnTo>
                <a:lnTo>
                  <a:pt x="3542053" y="36694"/>
                </a:lnTo>
                <a:lnTo>
                  <a:pt x="3607609" y="25908"/>
                </a:lnTo>
                <a:lnTo>
                  <a:pt x="3673165" y="21571"/>
                </a:lnTo>
                <a:lnTo>
                  <a:pt x="3738721" y="19792"/>
                </a:lnTo>
                <a:lnTo>
                  <a:pt x="3771499" y="19236"/>
                </a:lnTo>
                <a:lnTo>
                  <a:pt x="3804276" y="18680"/>
                </a:lnTo>
                <a:lnTo>
                  <a:pt x="3837166" y="18347"/>
                </a:lnTo>
                <a:lnTo>
                  <a:pt x="3869944" y="17679"/>
                </a:lnTo>
                <a:lnTo>
                  <a:pt x="3902722" y="17568"/>
                </a:lnTo>
                <a:lnTo>
                  <a:pt x="3935500" y="17124"/>
                </a:lnTo>
                <a:lnTo>
                  <a:pt x="3935948" y="17124"/>
                </a:lnTo>
              </a:path>
            </a:pathLst>
          </a:custGeom>
          <a:ln w="26700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27474" y="1999252"/>
            <a:ext cx="3936365" cy="1171575"/>
          </a:xfrm>
          <a:custGeom>
            <a:avLst/>
            <a:gdLst/>
            <a:ahLst/>
            <a:cxnLst/>
            <a:rect l="l" t="t" r="r" b="b"/>
            <a:pathLst>
              <a:path w="3936365" h="1171575">
                <a:moveTo>
                  <a:pt x="0" y="11453"/>
                </a:moveTo>
                <a:lnTo>
                  <a:pt x="469" y="11453"/>
                </a:lnTo>
                <a:lnTo>
                  <a:pt x="33259" y="11897"/>
                </a:lnTo>
                <a:lnTo>
                  <a:pt x="66048" y="11675"/>
                </a:lnTo>
                <a:lnTo>
                  <a:pt x="98848" y="11897"/>
                </a:lnTo>
                <a:lnTo>
                  <a:pt x="131637" y="11453"/>
                </a:lnTo>
                <a:lnTo>
                  <a:pt x="164426" y="12009"/>
                </a:lnTo>
                <a:lnTo>
                  <a:pt x="197216" y="11564"/>
                </a:lnTo>
                <a:lnTo>
                  <a:pt x="230016" y="11897"/>
                </a:lnTo>
                <a:lnTo>
                  <a:pt x="262805" y="11453"/>
                </a:lnTo>
                <a:lnTo>
                  <a:pt x="295594" y="11897"/>
                </a:lnTo>
                <a:lnTo>
                  <a:pt x="328395" y="11453"/>
                </a:lnTo>
                <a:lnTo>
                  <a:pt x="361184" y="11897"/>
                </a:lnTo>
                <a:lnTo>
                  <a:pt x="393973" y="11564"/>
                </a:lnTo>
                <a:lnTo>
                  <a:pt x="426762" y="12009"/>
                </a:lnTo>
                <a:lnTo>
                  <a:pt x="459585" y="11453"/>
                </a:lnTo>
                <a:lnTo>
                  <a:pt x="492363" y="11897"/>
                </a:lnTo>
                <a:lnTo>
                  <a:pt x="525141" y="11564"/>
                </a:lnTo>
                <a:lnTo>
                  <a:pt x="557919" y="11786"/>
                </a:lnTo>
                <a:lnTo>
                  <a:pt x="590697" y="11453"/>
                </a:lnTo>
                <a:lnTo>
                  <a:pt x="623475" y="11897"/>
                </a:lnTo>
                <a:lnTo>
                  <a:pt x="656253" y="11564"/>
                </a:lnTo>
                <a:lnTo>
                  <a:pt x="689143" y="11897"/>
                </a:lnTo>
                <a:lnTo>
                  <a:pt x="721921" y="11453"/>
                </a:lnTo>
                <a:lnTo>
                  <a:pt x="754699" y="12009"/>
                </a:lnTo>
                <a:lnTo>
                  <a:pt x="787477" y="11453"/>
                </a:lnTo>
                <a:lnTo>
                  <a:pt x="820255" y="11786"/>
                </a:lnTo>
                <a:lnTo>
                  <a:pt x="853033" y="11453"/>
                </a:lnTo>
                <a:lnTo>
                  <a:pt x="885810" y="11897"/>
                </a:lnTo>
                <a:lnTo>
                  <a:pt x="918700" y="11564"/>
                </a:lnTo>
                <a:lnTo>
                  <a:pt x="951478" y="11897"/>
                </a:lnTo>
                <a:lnTo>
                  <a:pt x="984256" y="11564"/>
                </a:lnTo>
                <a:lnTo>
                  <a:pt x="1017034" y="11897"/>
                </a:lnTo>
                <a:lnTo>
                  <a:pt x="1049812" y="11453"/>
                </a:lnTo>
                <a:lnTo>
                  <a:pt x="1082590" y="12009"/>
                </a:lnTo>
                <a:lnTo>
                  <a:pt x="1115368" y="11564"/>
                </a:lnTo>
                <a:lnTo>
                  <a:pt x="1148146" y="11786"/>
                </a:lnTo>
                <a:lnTo>
                  <a:pt x="1180924" y="11453"/>
                </a:lnTo>
                <a:lnTo>
                  <a:pt x="1213814" y="11897"/>
                </a:lnTo>
                <a:lnTo>
                  <a:pt x="1246592" y="11675"/>
                </a:lnTo>
                <a:lnTo>
                  <a:pt x="1279369" y="12009"/>
                </a:lnTo>
                <a:lnTo>
                  <a:pt x="1312147" y="12898"/>
                </a:lnTo>
                <a:lnTo>
                  <a:pt x="1344925" y="551208"/>
                </a:lnTo>
                <a:lnTo>
                  <a:pt x="1377703" y="839499"/>
                </a:lnTo>
                <a:lnTo>
                  <a:pt x="1410481" y="993798"/>
                </a:lnTo>
                <a:lnTo>
                  <a:pt x="1443371" y="1076362"/>
                </a:lnTo>
                <a:lnTo>
                  <a:pt x="1476149" y="1120552"/>
                </a:lnTo>
                <a:lnTo>
                  <a:pt x="1508927" y="1144182"/>
                </a:lnTo>
                <a:lnTo>
                  <a:pt x="1574483" y="1163530"/>
                </a:lnTo>
                <a:lnTo>
                  <a:pt x="1640038" y="1169057"/>
                </a:lnTo>
                <a:lnTo>
                  <a:pt x="1705594" y="1170614"/>
                </a:lnTo>
                <a:lnTo>
                  <a:pt x="1771262" y="1171081"/>
                </a:lnTo>
                <a:lnTo>
                  <a:pt x="1836818" y="1171225"/>
                </a:lnTo>
                <a:lnTo>
                  <a:pt x="1869596" y="749852"/>
                </a:lnTo>
                <a:lnTo>
                  <a:pt x="1902374" y="388859"/>
                </a:lnTo>
                <a:lnTo>
                  <a:pt x="1935152" y="200489"/>
                </a:lnTo>
                <a:lnTo>
                  <a:pt x="1968042" y="116312"/>
                </a:lnTo>
                <a:lnTo>
                  <a:pt x="2000819" y="85955"/>
                </a:lnTo>
                <a:lnTo>
                  <a:pt x="2066375" y="54820"/>
                </a:lnTo>
                <a:lnTo>
                  <a:pt x="2099153" y="51373"/>
                </a:lnTo>
                <a:lnTo>
                  <a:pt x="2131931" y="37028"/>
                </a:lnTo>
                <a:lnTo>
                  <a:pt x="2197487" y="12009"/>
                </a:lnTo>
                <a:lnTo>
                  <a:pt x="2263155" y="4558"/>
                </a:lnTo>
                <a:lnTo>
                  <a:pt x="2328710" y="2223"/>
                </a:lnTo>
                <a:lnTo>
                  <a:pt x="2361488" y="2668"/>
                </a:lnTo>
                <a:lnTo>
                  <a:pt x="2394266" y="3335"/>
                </a:lnTo>
                <a:lnTo>
                  <a:pt x="2427044" y="3558"/>
                </a:lnTo>
                <a:lnTo>
                  <a:pt x="2459822" y="4114"/>
                </a:lnTo>
                <a:lnTo>
                  <a:pt x="2492600" y="4670"/>
                </a:lnTo>
                <a:lnTo>
                  <a:pt x="2525490" y="5226"/>
                </a:lnTo>
                <a:lnTo>
                  <a:pt x="2558268" y="4559"/>
                </a:lnTo>
                <a:lnTo>
                  <a:pt x="2591046" y="2779"/>
                </a:lnTo>
                <a:lnTo>
                  <a:pt x="2623824" y="0"/>
                </a:lnTo>
                <a:lnTo>
                  <a:pt x="2656602" y="2001"/>
                </a:lnTo>
                <a:lnTo>
                  <a:pt x="2689379" y="5337"/>
                </a:lnTo>
                <a:lnTo>
                  <a:pt x="2722157" y="11786"/>
                </a:lnTo>
                <a:lnTo>
                  <a:pt x="2755047" y="17680"/>
                </a:lnTo>
                <a:lnTo>
                  <a:pt x="2787825" y="25686"/>
                </a:lnTo>
                <a:lnTo>
                  <a:pt x="2820603" y="20015"/>
                </a:lnTo>
                <a:lnTo>
                  <a:pt x="2853381" y="12787"/>
                </a:lnTo>
                <a:lnTo>
                  <a:pt x="2886159" y="9563"/>
                </a:lnTo>
                <a:lnTo>
                  <a:pt x="2918937" y="7895"/>
                </a:lnTo>
                <a:lnTo>
                  <a:pt x="2951715" y="6672"/>
                </a:lnTo>
                <a:lnTo>
                  <a:pt x="2984493" y="7116"/>
                </a:lnTo>
                <a:lnTo>
                  <a:pt x="3017271" y="7339"/>
                </a:lnTo>
                <a:lnTo>
                  <a:pt x="3050160" y="8228"/>
                </a:lnTo>
                <a:lnTo>
                  <a:pt x="3082938" y="8340"/>
                </a:lnTo>
                <a:lnTo>
                  <a:pt x="3115716" y="9229"/>
                </a:lnTo>
                <a:lnTo>
                  <a:pt x="3148494" y="9563"/>
                </a:lnTo>
                <a:lnTo>
                  <a:pt x="3181272" y="10341"/>
                </a:lnTo>
                <a:lnTo>
                  <a:pt x="3214050" y="10230"/>
                </a:lnTo>
                <a:lnTo>
                  <a:pt x="3246828" y="10564"/>
                </a:lnTo>
                <a:lnTo>
                  <a:pt x="3279718" y="10564"/>
                </a:lnTo>
                <a:lnTo>
                  <a:pt x="3312496" y="11008"/>
                </a:lnTo>
                <a:lnTo>
                  <a:pt x="3345274" y="10675"/>
                </a:lnTo>
                <a:lnTo>
                  <a:pt x="3378051" y="11120"/>
                </a:lnTo>
                <a:lnTo>
                  <a:pt x="3410829" y="10786"/>
                </a:lnTo>
                <a:lnTo>
                  <a:pt x="3443607" y="11120"/>
                </a:lnTo>
                <a:lnTo>
                  <a:pt x="3476385" y="10786"/>
                </a:lnTo>
                <a:lnTo>
                  <a:pt x="3509163" y="10897"/>
                </a:lnTo>
                <a:lnTo>
                  <a:pt x="3542053" y="10786"/>
                </a:lnTo>
                <a:lnTo>
                  <a:pt x="3574831" y="11008"/>
                </a:lnTo>
                <a:lnTo>
                  <a:pt x="3607609" y="10675"/>
                </a:lnTo>
                <a:lnTo>
                  <a:pt x="3640387" y="10897"/>
                </a:lnTo>
                <a:lnTo>
                  <a:pt x="3673165" y="10786"/>
                </a:lnTo>
                <a:lnTo>
                  <a:pt x="3705943" y="11009"/>
                </a:lnTo>
                <a:lnTo>
                  <a:pt x="3738721" y="10675"/>
                </a:lnTo>
                <a:lnTo>
                  <a:pt x="3771499" y="10897"/>
                </a:lnTo>
                <a:lnTo>
                  <a:pt x="3804276" y="10564"/>
                </a:lnTo>
                <a:lnTo>
                  <a:pt x="3837166" y="10786"/>
                </a:lnTo>
                <a:lnTo>
                  <a:pt x="3869944" y="10453"/>
                </a:lnTo>
                <a:lnTo>
                  <a:pt x="3902722" y="10786"/>
                </a:lnTo>
                <a:lnTo>
                  <a:pt x="3935500" y="10564"/>
                </a:lnTo>
                <a:lnTo>
                  <a:pt x="3935948" y="10564"/>
                </a:lnTo>
              </a:path>
            </a:pathLst>
          </a:custGeom>
          <a:ln w="2670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663173" y="3079851"/>
            <a:ext cx="1108075" cy="300355"/>
          </a:xfrm>
          <a:custGeom>
            <a:avLst/>
            <a:gdLst/>
            <a:ahLst/>
            <a:cxnLst/>
            <a:rect l="l" t="t" r="r" b="b"/>
            <a:pathLst>
              <a:path w="1108075" h="300354">
                <a:moveTo>
                  <a:pt x="0" y="300234"/>
                </a:moveTo>
                <a:lnTo>
                  <a:pt x="1107515" y="300234"/>
                </a:lnTo>
                <a:lnTo>
                  <a:pt x="1107515" y="0"/>
                </a:lnTo>
                <a:lnTo>
                  <a:pt x="0" y="0"/>
                </a:lnTo>
                <a:lnTo>
                  <a:pt x="0" y="300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058410" y="3128511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5" h="74294">
                <a:moveTo>
                  <a:pt x="53098" y="38096"/>
                </a:moveTo>
                <a:lnTo>
                  <a:pt x="37924" y="38096"/>
                </a:lnTo>
                <a:lnTo>
                  <a:pt x="51348" y="73902"/>
                </a:lnTo>
                <a:lnTo>
                  <a:pt x="54369" y="73902"/>
                </a:lnTo>
                <a:lnTo>
                  <a:pt x="62020" y="52340"/>
                </a:lnTo>
                <a:lnTo>
                  <a:pt x="58284" y="52340"/>
                </a:lnTo>
                <a:lnTo>
                  <a:pt x="53098" y="38096"/>
                </a:lnTo>
                <a:close/>
              </a:path>
              <a:path w="667385" h="74294">
                <a:moveTo>
                  <a:pt x="24723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89" y="26053"/>
                </a:lnTo>
                <a:lnTo>
                  <a:pt x="3132" y="26854"/>
                </a:lnTo>
                <a:lnTo>
                  <a:pt x="3915" y="27977"/>
                </a:lnTo>
                <a:lnTo>
                  <a:pt x="5369" y="29612"/>
                </a:lnTo>
                <a:lnTo>
                  <a:pt x="7047" y="33125"/>
                </a:lnTo>
                <a:lnTo>
                  <a:pt x="8949" y="38518"/>
                </a:lnTo>
                <a:lnTo>
                  <a:pt x="22038" y="73902"/>
                </a:lnTo>
                <a:lnTo>
                  <a:pt x="24723" y="73902"/>
                </a:lnTo>
                <a:lnTo>
                  <a:pt x="32672" y="52340"/>
                </a:lnTo>
                <a:lnTo>
                  <a:pt x="29198" y="52340"/>
                </a:lnTo>
                <a:lnTo>
                  <a:pt x="20919" y="30334"/>
                </a:lnTo>
                <a:lnTo>
                  <a:pt x="20360" y="28566"/>
                </a:lnTo>
                <a:lnTo>
                  <a:pt x="20407" y="27265"/>
                </a:lnTo>
                <a:lnTo>
                  <a:pt x="20696" y="26787"/>
                </a:lnTo>
                <a:lnTo>
                  <a:pt x="21255" y="26298"/>
                </a:lnTo>
                <a:lnTo>
                  <a:pt x="21926" y="25820"/>
                </a:lnTo>
                <a:lnTo>
                  <a:pt x="23045" y="25575"/>
                </a:lnTo>
                <a:lnTo>
                  <a:pt x="24723" y="25575"/>
                </a:lnTo>
                <a:lnTo>
                  <a:pt x="24723" y="23640"/>
                </a:lnTo>
                <a:close/>
              </a:path>
              <a:path w="667385" h="74294">
                <a:moveTo>
                  <a:pt x="54369" y="23640"/>
                </a:moveTo>
                <a:lnTo>
                  <a:pt x="29198" y="23640"/>
                </a:lnTo>
                <a:lnTo>
                  <a:pt x="29198" y="25575"/>
                </a:lnTo>
                <a:lnTo>
                  <a:pt x="30876" y="25853"/>
                </a:lnTo>
                <a:lnTo>
                  <a:pt x="32106" y="26342"/>
                </a:lnTo>
                <a:lnTo>
                  <a:pt x="33673" y="27777"/>
                </a:lnTo>
                <a:lnTo>
                  <a:pt x="34568" y="29434"/>
                </a:lnTo>
                <a:lnTo>
                  <a:pt x="35574" y="32047"/>
                </a:lnTo>
                <a:lnTo>
                  <a:pt x="36134" y="33292"/>
                </a:lnTo>
                <a:lnTo>
                  <a:pt x="29198" y="52340"/>
                </a:lnTo>
                <a:lnTo>
                  <a:pt x="32672" y="52340"/>
                </a:lnTo>
                <a:lnTo>
                  <a:pt x="37924" y="38096"/>
                </a:lnTo>
                <a:lnTo>
                  <a:pt x="53098" y="38096"/>
                </a:lnTo>
                <a:lnTo>
                  <a:pt x="51284" y="33125"/>
                </a:lnTo>
                <a:lnTo>
                  <a:pt x="50318" y="30601"/>
                </a:lnTo>
                <a:lnTo>
                  <a:pt x="50009" y="29434"/>
                </a:lnTo>
                <a:lnTo>
                  <a:pt x="49955" y="27265"/>
                </a:lnTo>
                <a:lnTo>
                  <a:pt x="50106" y="26854"/>
                </a:lnTo>
                <a:lnTo>
                  <a:pt x="50758" y="26298"/>
                </a:lnTo>
                <a:lnTo>
                  <a:pt x="51125" y="25942"/>
                </a:lnTo>
                <a:lnTo>
                  <a:pt x="52467" y="25675"/>
                </a:lnTo>
                <a:lnTo>
                  <a:pt x="54368" y="25575"/>
                </a:lnTo>
                <a:lnTo>
                  <a:pt x="54369" y="23640"/>
                </a:lnTo>
                <a:close/>
              </a:path>
              <a:path w="667385" h="74294">
                <a:moveTo>
                  <a:pt x="75624" y="23640"/>
                </a:moveTo>
                <a:lnTo>
                  <a:pt x="61081" y="23640"/>
                </a:lnTo>
                <a:lnTo>
                  <a:pt x="61081" y="25575"/>
                </a:lnTo>
                <a:lnTo>
                  <a:pt x="62983" y="25709"/>
                </a:lnTo>
                <a:lnTo>
                  <a:pt x="64326" y="26098"/>
                </a:lnTo>
                <a:lnTo>
                  <a:pt x="65584" y="27265"/>
                </a:lnTo>
                <a:lnTo>
                  <a:pt x="65698" y="27432"/>
                </a:lnTo>
                <a:lnTo>
                  <a:pt x="65883" y="27977"/>
                </a:lnTo>
                <a:lnTo>
                  <a:pt x="65948" y="30812"/>
                </a:lnTo>
                <a:lnTo>
                  <a:pt x="65556" y="32303"/>
                </a:lnTo>
                <a:lnTo>
                  <a:pt x="58284" y="52340"/>
                </a:lnTo>
                <a:lnTo>
                  <a:pt x="62020" y="52340"/>
                </a:lnTo>
                <a:lnTo>
                  <a:pt x="68129" y="35127"/>
                </a:lnTo>
                <a:lnTo>
                  <a:pt x="69583" y="30812"/>
                </a:lnTo>
                <a:lnTo>
                  <a:pt x="70814" y="28188"/>
                </a:lnTo>
                <a:lnTo>
                  <a:pt x="71821" y="27265"/>
                </a:lnTo>
                <a:lnTo>
                  <a:pt x="72716" y="26342"/>
                </a:lnTo>
                <a:lnTo>
                  <a:pt x="74058" y="25775"/>
                </a:lnTo>
                <a:lnTo>
                  <a:pt x="75624" y="25575"/>
                </a:lnTo>
                <a:lnTo>
                  <a:pt x="75624" y="23640"/>
                </a:lnTo>
                <a:close/>
              </a:path>
              <a:path w="667385" h="74294">
                <a:moveTo>
                  <a:pt x="96768" y="0"/>
                </a:moveTo>
                <a:lnTo>
                  <a:pt x="86364" y="5860"/>
                </a:lnTo>
                <a:lnTo>
                  <a:pt x="86364" y="10319"/>
                </a:lnTo>
                <a:lnTo>
                  <a:pt x="96768" y="16123"/>
                </a:lnTo>
                <a:lnTo>
                  <a:pt x="98669" y="15345"/>
                </a:lnTo>
                <a:lnTo>
                  <a:pt x="101801" y="12209"/>
                </a:lnTo>
                <a:lnTo>
                  <a:pt x="102585" y="10319"/>
                </a:lnTo>
                <a:lnTo>
                  <a:pt x="102585" y="5860"/>
                </a:lnTo>
                <a:lnTo>
                  <a:pt x="101802" y="3958"/>
                </a:lnTo>
                <a:lnTo>
                  <a:pt x="98669" y="789"/>
                </a:lnTo>
                <a:lnTo>
                  <a:pt x="96768" y="0"/>
                </a:lnTo>
                <a:close/>
              </a:path>
              <a:path w="667385" h="74294">
                <a:moveTo>
                  <a:pt x="101801" y="23640"/>
                </a:moveTo>
                <a:lnTo>
                  <a:pt x="81217" y="23640"/>
                </a:lnTo>
                <a:lnTo>
                  <a:pt x="81217" y="25575"/>
                </a:lnTo>
                <a:lnTo>
                  <a:pt x="83567" y="25708"/>
                </a:lnTo>
                <a:lnTo>
                  <a:pt x="85133" y="26253"/>
                </a:lnTo>
                <a:lnTo>
                  <a:pt x="86699" y="28177"/>
                </a:lnTo>
                <a:lnTo>
                  <a:pt x="87147" y="30368"/>
                </a:lnTo>
                <a:lnTo>
                  <a:pt x="87147" y="65751"/>
                </a:lnTo>
                <a:lnTo>
                  <a:pt x="86811" y="67875"/>
                </a:lnTo>
                <a:lnTo>
                  <a:pt x="86140" y="68675"/>
                </a:lnTo>
                <a:lnTo>
                  <a:pt x="85021" y="69865"/>
                </a:lnTo>
                <a:lnTo>
                  <a:pt x="83455" y="70488"/>
                </a:lnTo>
                <a:lnTo>
                  <a:pt x="81217" y="70555"/>
                </a:lnTo>
                <a:lnTo>
                  <a:pt x="81217" y="72434"/>
                </a:lnTo>
                <a:lnTo>
                  <a:pt x="107731" y="72434"/>
                </a:lnTo>
                <a:lnTo>
                  <a:pt x="107731" y="70555"/>
                </a:lnTo>
                <a:lnTo>
                  <a:pt x="105381" y="70421"/>
                </a:lnTo>
                <a:lnTo>
                  <a:pt x="103815" y="69865"/>
                </a:lnTo>
                <a:lnTo>
                  <a:pt x="102249" y="67953"/>
                </a:lnTo>
                <a:lnTo>
                  <a:pt x="101801" y="65751"/>
                </a:lnTo>
                <a:lnTo>
                  <a:pt x="101801" y="23640"/>
                </a:lnTo>
                <a:close/>
              </a:path>
              <a:path w="667385" h="74294">
                <a:moveTo>
                  <a:pt x="132901" y="5793"/>
                </a:moveTo>
                <a:lnTo>
                  <a:pt x="131224" y="5793"/>
                </a:lnTo>
                <a:lnTo>
                  <a:pt x="128874" y="10007"/>
                </a:lnTo>
                <a:lnTo>
                  <a:pt x="126190" y="13810"/>
                </a:lnTo>
                <a:lnTo>
                  <a:pt x="119925" y="20627"/>
                </a:lnTo>
                <a:lnTo>
                  <a:pt x="116233" y="23885"/>
                </a:lnTo>
                <a:lnTo>
                  <a:pt x="111758" y="26976"/>
                </a:lnTo>
                <a:lnTo>
                  <a:pt x="111758" y="28811"/>
                </a:lnTo>
                <a:lnTo>
                  <a:pt x="118246" y="28811"/>
                </a:lnTo>
                <a:lnTo>
                  <a:pt x="118358" y="63583"/>
                </a:lnTo>
                <a:lnTo>
                  <a:pt x="118894" y="65395"/>
                </a:lnTo>
                <a:lnTo>
                  <a:pt x="137153" y="73112"/>
                </a:lnTo>
                <a:lnTo>
                  <a:pt x="141739" y="69776"/>
                </a:lnTo>
                <a:lnTo>
                  <a:pt x="142856" y="67108"/>
                </a:lnTo>
                <a:lnTo>
                  <a:pt x="136034" y="67108"/>
                </a:lnTo>
                <a:lnTo>
                  <a:pt x="135363" y="66863"/>
                </a:lnTo>
                <a:lnTo>
                  <a:pt x="134020" y="65851"/>
                </a:lnTo>
                <a:lnTo>
                  <a:pt x="133573" y="65195"/>
                </a:lnTo>
                <a:lnTo>
                  <a:pt x="133349" y="64372"/>
                </a:lnTo>
                <a:lnTo>
                  <a:pt x="133023" y="63583"/>
                </a:lnTo>
                <a:lnTo>
                  <a:pt x="132901" y="28811"/>
                </a:lnTo>
                <a:lnTo>
                  <a:pt x="144536" y="28811"/>
                </a:lnTo>
                <a:lnTo>
                  <a:pt x="144536" y="23640"/>
                </a:lnTo>
                <a:lnTo>
                  <a:pt x="132901" y="23640"/>
                </a:lnTo>
                <a:lnTo>
                  <a:pt x="132901" y="5793"/>
                </a:lnTo>
                <a:close/>
              </a:path>
              <a:path w="667385" h="74294">
                <a:moveTo>
                  <a:pt x="142970" y="61948"/>
                </a:moveTo>
                <a:lnTo>
                  <a:pt x="140956" y="65395"/>
                </a:lnTo>
                <a:lnTo>
                  <a:pt x="138831" y="67108"/>
                </a:lnTo>
                <a:lnTo>
                  <a:pt x="142856" y="67108"/>
                </a:lnTo>
                <a:lnTo>
                  <a:pt x="144536" y="63093"/>
                </a:lnTo>
                <a:lnTo>
                  <a:pt x="142970" y="61948"/>
                </a:lnTo>
                <a:close/>
              </a:path>
              <a:path w="667385" h="74294">
                <a:moveTo>
                  <a:pt x="170378" y="1667"/>
                </a:moveTo>
                <a:lnTo>
                  <a:pt x="150353" y="1668"/>
                </a:lnTo>
                <a:lnTo>
                  <a:pt x="150353" y="3602"/>
                </a:lnTo>
                <a:lnTo>
                  <a:pt x="152478" y="3880"/>
                </a:lnTo>
                <a:lnTo>
                  <a:pt x="153933" y="4470"/>
                </a:lnTo>
                <a:lnTo>
                  <a:pt x="155275" y="6282"/>
                </a:lnTo>
                <a:lnTo>
                  <a:pt x="155611" y="8573"/>
                </a:lnTo>
                <a:lnTo>
                  <a:pt x="155611" y="65562"/>
                </a:lnTo>
                <a:lnTo>
                  <a:pt x="155418" y="67497"/>
                </a:lnTo>
                <a:lnTo>
                  <a:pt x="155319" y="67886"/>
                </a:lnTo>
                <a:lnTo>
                  <a:pt x="154716" y="68575"/>
                </a:lnTo>
                <a:lnTo>
                  <a:pt x="153933" y="69687"/>
                </a:lnTo>
                <a:lnTo>
                  <a:pt x="152366" y="70343"/>
                </a:lnTo>
                <a:lnTo>
                  <a:pt x="150353" y="70555"/>
                </a:lnTo>
                <a:lnTo>
                  <a:pt x="150353" y="72434"/>
                </a:lnTo>
                <a:lnTo>
                  <a:pt x="175188" y="72434"/>
                </a:lnTo>
                <a:lnTo>
                  <a:pt x="175188" y="70555"/>
                </a:lnTo>
                <a:lnTo>
                  <a:pt x="173174" y="70277"/>
                </a:lnTo>
                <a:lnTo>
                  <a:pt x="171832" y="69543"/>
                </a:lnTo>
                <a:lnTo>
                  <a:pt x="171161" y="68364"/>
                </a:lnTo>
                <a:lnTo>
                  <a:pt x="170601" y="67497"/>
                </a:lnTo>
                <a:lnTo>
                  <a:pt x="170403" y="65562"/>
                </a:lnTo>
                <a:lnTo>
                  <a:pt x="170378" y="35694"/>
                </a:lnTo>
                <a:lnTo>
                  <a:pt x="171962" y="33270"/>
                </a:lnTo>
                <a:lnTo>
                  <a:pt x="173286" y="31613"/>
                </a:lnTo>
                <a:lnTo>
                  <a:pt x="175690" y="29901"/>
                </a:lnTo>
                <a:lnTo>
                  <a:pt x="170378" y="29901"/>
                </a:lnTo>
                <a:lnTo>
                  <a:pt x="170378" y="1667"/>
                </a:lnTo>
                <a:close/>
              </a:path>
              <a:path w="667385" h="74294">
                <a:moveTo>
                  <a:pt x="196516" y="29222"/>
                </a:moveTo>
                <a:lnTo>
                  <a:pt x="179663" y="29222"/>
                </a:lnTo>
                <a:lnTo>
                  <a:pt x="180558" y="29512"/>
                </a:lnTo>
                <a:lnTo>
                  <a:pt x="181341" y="30090"/>
                </a:lnTo>
                <a:lnTo>
                  <a:pt x="182013" y="30657"/>
                </a:lnTo>
                <a:lnTo>
                  <a:pt x="182572" y="31457"/>
                </a:lnTo>
                <a:lnTo>
                  <a:pt x="183243" y="33515"/>
                </a:lnTo>
                <a:lnTo>
                  <a:pt x="183323" y="65562"/>
                </a:lnTo>
                <a:lnTo>
                  <a:pt x="183019" y="67563"/>
                </a:lnTo>
                <a:lnTo>
                  <a:pt x="182460" y="68464"/>
                </a:lnTo>
                <a:lnTo>
                  <a:pt x="181565" y="69621"/>
                </a:lnTo>
                <a:lnTo>
                  <a:pt x="180223" y="70310"/>
                </a:lnTo>
                <a:lnTo>
                  <a:pt x="178545" y="70555"/>
                </a:lnTo>
                <a:lnTo>
                  <a:pt x="178545" y="72434"/>
                </a:lnTo>
                <a:lnTo>
                  <a:pt x="203380" y="72434"/>
                </a:lnTo>
                <a:lnTo>
                  <a:pt x="203380" y="70555"/>
                </a:lnTo>
                <a:lnTo>
                  <a:pt x="201255" y="70310"/>
                </a:lnTo>
                <a:lnTo>
                  <a:pt x="199800" y="69732"/>
                </a:lnTo>
                <a:lnTo>
                  <a:pt x="198458" y="67886"/>
                </a:lnTo>
                <a:lnTo>
                  <a:pt x="198122" y="65562"/>
                </a:lnTo>
                <a:lnTo>
                  <a:pt x="198122" y="37229"/>
                </a:lnTo>
                <a:lnTo>
                  <a:pt x="197674" y="33270"/>
                </a:lnTo>
                <a:lnTo>
                  <a:pt x="196516" y="29222"/>
                </a:lnTo>
                <a:close/>
              </a:path>
              <a:path w="667385" h="74294">
                <a:moveTo>
                  <a:pt x="187830" y="22184"/>
                </a:moveTo>
                <a:lnTo>
                  <a:pt x="170378" y="29901"/>
                </a:lnTo>
                <a:lnTo>
                  <a:pt x="175690" y="29901"/>
                </a:lnTo>
                <a:lnTo>
                  <a:pt x="175971" y="29701"/>
                </a:lnTo>
                <a:lnTo>
                  <a:pt x="177314" y="29222"/>
                </a:lnTo>
                <a:lnTo>
                  <a:pt x="196516" y="29222"/>
                </a:lnTo>
                <a:lnTo>
                  <a:pt x="196332" y="28577"/>
                </a:lnTo>
                <a:lnTo>
                  <a:pt x="194878" y="26531"/>
                </a:lnTo>
                <a:lnTo>
                  <a:pt x="190403" y="23051"/>
                </a:lnTo>
                <a:lnTo>
                  <a:pt x="187830" y="22184"/>
                </a:lnTo>
                <a:close/>
              </a:path>
              <a:path w="667385" h="74294">
                <a:moveTo>
                  <a:pt x="239290" y="22184"/>
                </a:moveTo>
                <a:lnTo>
                  <a:pt x="227879" y="22184"/>
                </a:lnTo>
                <a:lnTo>
                  <a:pt x="222286" y="24774"/>
                </a:lnTo>
                <a:lnTo>
                  <a:pt x="214231" y="35183"/>
                </a:lnTo>
                <a:lnTo>
                  <a:pt x="212106" y="41276"/>
                </a:lnTo>
                <a:lnTo>
                  <a:pt x="212106" y="55054"/>
                </a:lnTo>
                <a:lnTo>
                  <a:pt x="214120" y="61025"/>
                </a:lnTo>
                <a:lnTo>
                  <a:pt x="222174" y="71322"/>
                </a:lnTo>
                <a:lnTo>
                  <a:pt x="227768" y="73902"/>
                </a:lnTo>
                <a:lnTo>
                  <a:pt x="242758" y="73902"/>
                </a:lnTo>
                <a:lnTo>
                  <a:pt x="248575" y="71077"/>
                </a:lnTo>
                <a:lnTo>
                  <a:pt x="249178" y="70299"/>
                </a:lnTo>
                <a:lnTo>
                  <a:pt x="233473" y="70299"/>
                </a:lnTo>
                <a:lnTo>
                  <a:pt x="232018" y="69654"/>
                </a:lnTo>
                <a:lnTo>
                  <a:pt x="227544" y="56010"/>
                </a:lnTo>
                <a:lnTo>
                  <a:pt x="227625" y="43267"/>
                </a:lnTo>
                <a:lnTo>
                  <a:pt x="230676" y="27899"/>
                </a:lnTo>
                <a:lnTo>
                  <a:pt x="231907" y="26554"/>
                </a:lnTo>
                <a:lnTo>
                  <a:pt x="233473" y="25886"/>
                </a:lnTo>
                <a:lnTo>
                  <a:pt x="235263" y="25886"/>
                </a:lnTo>
                <a:lnTo>
                  <a:pt x="247609" y="25886"/>
                </a:lnTo>
                <a:lnTo>
                  <a:pt x="243317" y="23273"/>
                </a:lnTo>
                <a:lnTo>
                  <a:pt x="239290" y="22184"/>
                </a:lnTo>
                <a:close/>
              </a:path>
              <a:path w="667385" h="74294">
                <a:moveTo>
                  <a:pt x="247609" y="25886"/>
                </a:moveTo>
                <a:lnTo>
                  <a:pt x="236717" y="25886"/>
                </a:lnTo>
                <a:lnTo>
                  <a:pt x="237948" y="26253"/>
                </a:lnTo>
                <a:lnTo>
                  <a:pt x="240073" y="27988"/>
                </a:lnTo>
                <a:lnTo>
                  <a:pt x="241080" y="29600"/>
                </a:lnTo>
                <a:lnTo>
                  <a:pt x="242423" y="34015"/>
                </a:lnTo>
                <a:lnTo>
                  <a:pt x="242572" y="35828"/>
                </a:lnTo>
                <a:lnTo>
                  <a:pt x="242660" y="56010"/>
                </a:lnTo>
                <a:lnTo>
                  <a:pt x="242485" y="59490"/>
                </a:lnTo>
                <a:lnTo>
                  <a:pt x="236605" y="70299"/>
                </a:lnTo>
                <a:lnTo>
                  <a:pt x="249178" y="70299"/>
                </a:lnTo>
                <a:lnTo>
                  <a:pt x="252938" y="65440"/>
                </a:lnTo>
                <a:lnTo>
                  <a:pt x="256406" y="60780"/>
                </a:lnTo>
                <a:lnTo>
                  <a:pt x="258176" y="55054"/>
                </a:lnTo>
                <a:lnTo>
                  <a:pt x="258196" y="43267"/>
                </a:lnTo>
                <a:lnTo>
                  <a:pt x="257190" y="38841"/>
                </a:lnTo>
                <a:lnTo>
                  <a:pt x="253386" y="30768"/>
                </a:lnTo>
                <a:lnTo>
                  <a:pt x="250589" y="27654"/>
                </a:lnTo>
                <a:lnTo>
                  <a:pt x="247609" y="25886"/>
                </a:lnTo>
                <a:close/>
              </a:path>
              <a:path w="667385" h="74294">
                <a:moveTo>
                  <a:pt x="286947" y="23640"/>
                </a:moveTo>
                <a:lnTo>
                  <a:pt x="266922" y="23640"/>
                </a:lnTo>
                <a:lnTo>
                  <a:pt x="266922" y="25575"/>
                </a:lnTo>
                <a:lnTo>
                  <a:pt x="269159" y="25853"/>
                </a:lnTo>
                <a:lnTo>
                  <a:pt x="270502" y="26442"/>
                </a:lnTo>
                <a:lnTo>
                  <a:pt x="271285" y="27343"/>
                </a:lnTo>
                <a:lnTo>
                  <a:pt x="271956" y="28255"/>
                </a:lnTo>
                <a:lnTo>
                  <a:pt x="272292" y="30546"/>
                </a:lnTo>
                <a:lnTo>
                  <a:pt x="272397" y="60469"/>
                </a:lnTo>
                <a:lnTo>
                  <a:pt x="272627" y="63182"/>
                </a:lnTo>
                <a:lnTo>
                  <a:pt x="273410" y="65440"/>
                </a:lnTo>
                <a:lnTo>
                  <a:pt x="274082" y="67708"/>
                </a:lnTo>
                <a:lnTo>
                  <a:pt x="275536" y="69676"/>
                </a:lnTo>
                <a:lnTo>
                  <a:pt x="277662" y="71366"/>
                </a:lnTo>
                <a:lnTo>
                  <a:pt x="279899" y="73057"/>
                </a:lnTo>
                <a:lnTo>
                  <a:pt x="282360" y="73902"/>
                </a:lnTo>
                <a:lnTo>
                  <a:pt x="287954" y="73902"/>
                </a:lnTo>
                <a:lnTo>
                  <a:pt x="290639" y="73257"/>
                </a:lnTo>
                <a:lnTo>
                  <a:pt x="295337" y="70721"/>
                </a:lnTo>
                <a:lnTo>
                  <a:pt x="297686" y="68698"/>
                </a:lnTo>
                <a:lnTo>
                  <a:pt x="299287" y="66796"/>
                </a:lnTo>
                <a:lnTo>
                  <a:pt x="290639" y="66796"/>
                </a:lnTo>
                <a:lnTo>
                  <a:pt x="289743" y="66540"/>
                </a:lnTo>
                <a:lnTo>
                  <a:pt x="289072" y="66018"/>
                </a:lnTo>
                <a:lnTo>
                  <a:pt x="288289" y="65495"/>
                </a:lnTo>
                <a:lnTo>
                  <a:pt x="287842" y="64728"/>
                </a:lnTo>
                <a:lnTo>
                  <a:pt x="287170" y="62715"/>
                </a:lnTo>
                <a:lnTo>
                  <a:pt x="286947" y="60469"/>
                </a:lnTo>
                <a:lnTo>
                  <a:pt x="286947" y="23640"/>
                </a:lnTo>
                <a:close/>
              </a:path>
              <a:path w="667385" h="74294">
                <a:moveTo>
                  <a:pt x="314740" y="65907"/>
                </a:moveTo>
                <a:lnTo>
                  <a:pt x="300036" y="65907"/>
                </a:lnTo>
                <a:lnTo>
                  <a:pt x="300036" y="72434"/>
                </a:lnTo>
                <a:lnTo>
                  <a:pt x="319949" y="72434"/>
                </a:lnTo>
                <a:lnTo>
                  <a:pt x="319949" y="70555"/>
                </a:lnTo>
                <a:lnTo>
                  <a:pt x="317823" y="70310"/>
                </a:lnTo>
                <a:lnTo>
                  <a:pt x="316481" y="69732"/>
                </a:lnTo>
                <a:lnTo>
                  <a:pt x="315617" y="68698"/>
                </a:lnTo>
                <a:lnTo>
                  <a:pt x="315026" y="67886"/>
                </a:lnTo>
                <a:lnTo>
                  <a:pt x="314740" y="65907"/>
                </a:lnTo>
                <a:close/>
              </a:path>
              <a:path w="667385" h="74294">
                <a:moveTo>
                  <a:pt x="314691" y="23640"/>
                </a:moveTo>
                <a:lnTo>
                  <a:pt x="294665" y="23640"/>
                </a:lnTo>
                <a:lnTo>
                  <a:pt x="294665" y="25575"/>
                </a:lnTo>
                <a:lnTo>
                  <a:pt x="296903" y="25853"/>
                </a:lnTo>
                <a:lnTo>
                  <a:pt x="298245" y="26442"/>
                </a:lnTo>
                <a:lnTo>
                  <a:pt x="299588" y="28255"/>
                </a:lnTo>
                <a:lnTo>
                  <a:pt x="300035" y="30546"/>
                </a:lnTo>
                <a:lnTo>
                  <a:pt x="299929" y="60469"/>
                </a:lnTo>
                <a:lnTo>
                  <a:pt x="298022" y="63071"/>
                </a:lnTo>
                <a:lnTo>
                  <a:pt x="296344" y="64906"/>
                </a:lnTo>
                <a:lnTo>
                  <a:pt x="294889" y="65806"/>
                </a:lnTo>
                <a:lnTo>
                  <a:pt x="293883" y="66474"/>
                </a:lnTo>
                <a:lnTo>
                  <a:pt x="292764" y="66796"/>
                </a:lnTo>
                <a:lnTo>
                  <a:pt x="299287" y="66796"/>
                </a:lnTo>
                <a:lnTo>
                  <a:pt x="300036" y="65907"/>
                </a:lnTo>
                <a:lnTo>
                  <a:pt x="314740" y="65907"/>
                </a:lnTo>
                <a:lnTo>
                  <a:pt x="314691" y="23640"/>
                </a:lnTo>
                <a:close/>
              </a:path>
              <a:path w="667385" h="74294">
                <a:moveTo>
                  <a:pt x="348364" y="5793"/>
                </a:moveTo>
                <a:lnTo>
                  <a:pt x="346574" y="5793"/>
                </a:lnTo>
                <a:lnTo>
                  <a:pt x="344337" y="10007"/>
                </a:lnTo>
                <a:lnTo>
                  <a:pt x="341540" y="13810"/>
                </a:lnTo>
                <a:lnTo>
                  <a:pt x="338519" y="17224"/>
                </a:lnTo>
                <a:lnTo>
                  <a:pt x="335387" y="20627"/>
                </a:lnTo>
                <a:lnTo>
                  <a:pt x="331695" y="23885"/>
                </a:lnTo>
                <a:lnTo>
                  <a:pt x="327220" y="26976"/>
                </a:lnTo>
                <a:lnTo>
                  <a:pt x="327220" y="28811"/>
                </a:lnTo>
                <a:lnTo>
                  <a:pt x="333597" y="28811"/>
                </a:lnTo>
                <a:lnTo>
                  <a:pt x="333707" y="61948"/>
                </a:lnTo>
                <a:lnTo>
                  <a:pt x="333821" y="63583"/>
                </a:lnTo>
                <a:lnTo>
                  <a:pt x="352503" y="73112"/>
                </a:lnTo>
                <a:lnTo>
                  <a:pt x="357202" y="69776"/>
                </a:lnTo>
                <a:lnTo>
                  <a:pt x="358318" y="67108"/>
                </a:lnTo>
                <a:lnTo>
                  <a:pt x="351384" y="67108"/>
                </a:lnTo>
                <a:lnTo>
                  <a:pt x="350825" y="66863"/>
                </a:lnTo>
                <a:lnTo>
                  <a:pt x="348364" y="28811"/>
                </a:lnTo>
                <a:lnTo>
                  <a:pt x="359998" y="28811"/>
                </a:lnTo>
                <a:lnTo>
                  <a:pt x="359998" y="23640"/>
                </a:lnTo>
                <a:lnTo>
                  <a:pt x="348364" y="23640"/>
                </a:lnTo>
                <a:lnTo>
                  <a:pt x="348364" y="5793"/>
                </a:lnTo>
                <a:close/>
              </a:path>
              <a:path w="667385" h="74294">
                <a:moveTo>
                  <a:pt x="358432" y="61948"/>
                </a:moveTo>
                <a:lnTo>
                  <a:pt x="356418" y="65395"/>
                </a:lnTo>
                <a:lnTo>
                  <a:pt x="354181" y="67108"/>
                </a:lnTo>
                <a:lnTo>
                  <a:pt x="358318" y="67108"/>
                </a:lnTo>
                <a:lnTo>
                  <a:pt x="359998" y="63093"/>
                </a:lnTo>
                <a:lnTo>
                  <a:pt x="358432" y="61948"/>
                </a:lnTo>
                <a:close/>
              </a:path>
              <a:path w="667385" h="74294">
                <a:moveTo>
                  <a:pt x="437301" y="0"/>
                </a:moveTo>
                <a:lnTo>
                  <a:pt x="400490" y="16823"/>
                </a:lnTo>
                <a:lnTo>
                  <a:pt x="394119" y="37996"/>
                </a:lnTo>
                <a:lnTo>
                  <a:pt x="394177" y="44201"/>
                </a:lnTo>
                <a:lnTo>
                  <a:pt x="422086" y="73190"/>
                </a:lnTo>
                <a:lnTo>
                  <a:pt x="439761" y="74102"/>
                </a:lnTo>
                <a:lnTo>
                  <a:pt x="444796" y="73590"/>
                </a:lnTo>
                <a:lnTo>
                  <a:pt x="454640" y="71544"/>
                </a:lnTo>
                <a:lnTo>
                  <a:pt x="459064" y="70143"/>
                </a:lnTo>
                <a:lnTo>
                  <a:pt x="431147" y="70143"/>
                </a:lnTo>
                <a:lnTo>
                  <a:pt x="426896" y="68942"/>
                </a:lnTo>
                <a:lnTo>
                  <a:pt x="413024" y="31813"/>
                </a:lnTo>
                <a:lnTo>
                  <a:pt x="413807" y="26354"/>
                </a:lnTo>
                <a:lnTo>
                  <a:pt x="430700" y="4125"/>
                </a:lnTo>
                <a:lnTo>
                  <a:pt x="453272" y="4125"/>
                </a:lnTo>
                <a:lnTo>
                  <a:pt x="447369" y="1901"/>
                </a:lnTo>
                <a:lnTo>
                  <a:pt x="444908" y="1112"/>
                </a:lnTo>
                <a:lnTo>
                  <a:pt x="443342" y="834"/>
                </a:lnTo>
                <a:lnTo>
                  <a:pt x="440545" y="278"/>
                </a:lnTo>
                <a:lnTo>
                  <a:pt x="437301" y="0"/>
                </a:lnTo>
                <a:close/>
              </a:path>
              <a:path w="667385" h="74294">
                <a:moveTo>
                  <a:pt x="472316" y="42744"/>
                </a:moveTo>
                <a:lnTo>
                  <a:pt x="437748" y="42744"/>
                </a:lnTo>
                <a:lnTo>
                  <a:pt x="437748" y="44668"/>
                </a:lnTo>
                <a:lnTo>
                  <a:pt x="441216" y="44668"/>
                </a:lnTo>
                <a:lnTo>
                  <a:pt x="442670" y="45001"/>
                </a:lnTo>
                <a:lnTo>
                  <a:pt x="446921" y="67997"/>
                </a:lnTo>
                <a:lnTo>
                  <a:pt x="445019" y="68698"/>
                </a:lnTo>
                <a:lnTo>
                  <a:pt x="443117" y="69231"/>
                </a:lnTo>
                <a:lnTo>
                  <a:pt x="439538" y="69954"/>
                </a:lnTo>
                <a:lnTo>
                  <a:pt x="437748" y="70143"/>
                </a:lnTo>
                <a:lnTo>
                  <a:pt x="459064" y="70143"/>
                </a:lnTo>
                <a:lnTo>
                  <a:pt x="459450" y="70021"/>
                </a:lnTo>
                <a:lnTo>
                  <a:pt x="463925" y="67997"/>
                </a:lnTo>
                <a:lnTo>
                  <a:pt x="464002" y="50150"/>
                </a:lnTo>
                <a:lnTo>
                  <a:pt x="464149" y="49093"/>
                </a:lnTo>
                <a:lnTo>
                  <a:pt x="472316" y="44668"/>
                </a:lnTo>
                <a:lnTo>
                  <a:pt x="472316" y="42744"/>
                </a:lnTo>
                <a:close/>
              </a:path>
              <a:path w="667385" h="74294">
                <a:moveTo>
                  <a:pt x="453272" y="4125"/>
                </a:moveTo>
                <a:lnTo>
                  <a:pt x="441663" y="4125"/>
                </a:lnTo>
                <a:lnTo>
                  <a:pt x="446809" y="5893"/>
                </a:lnTo>
                <a:lnTo>
                  <a:pt x="451396" y="9440"/>
                </a:lnTo>
                <a:lnTo>
                  <a:pt x="456095" y="12999"/>
                </a:lnTo>
                <a:lnTo>
                  <a:pt x="459674" y="18180"/>
                </a:lnTo>
                <a:lnTo>
                  <a:pt x="462024" y="24997"/>
                </a:lnTo>
                <a:lnTo>
                  <a:pt x="463926" y="24997"/>
                </a:lnTo>
                <a:lnTo>
                  <a:pt x="463926" y="5170"/>
                </a:lnTo>
                <a:lnTo>
                  <a:pt x="456319" y="5170"/>
                </a:lnTo>
                <a:lnTo>
                  <a:pt x="454305" y="4514"/>
                </a:lnTo>
                <a:lnTo>
                  <a:pt x="453272" y="4125"/>
                </a:lnTo>
                <a:close/>
              </a:path>
              <a:path w="667385" h="74294">
                <a:moveTo>
                  <a:pt x="462024" y="55"/>
                </a:moveTo>
                <a:lnTo>
                  <a:pt x="461353" y="2034"/>
                </a:lnTo>
                <a:lnTo>
                  <a:pt x="460570" y="3380"/>
                </a:lnTo>
                <a:lnTo>
                  <a:pt x="459639" y="4125"/>
                </a:lnTo>
                <a:lnTo>
                  <a:pt x="458892" y="4814"/>
                </a:lnTo>
                <a:lnTo>
                  <a:pt x="457997" y="5170"/>
                </a:lnTo>
                <a:lnTo>
                  <a:pt x="463926" y="5170"/>
                </a:lnTo>
                <a:lnTo>
                  <a:pt x="463926" y="55"/>
                </a:lnTo>
                <a:lnTo>
                  <a:pt x="462024" y="55"/>
                </a:lnTo>
                <a:close/>
              </a:path>
              <a:path w="667385" h="74294">
                <a:moveTo>
                  <a:pt x="499897" y="69821"/>
                </a:moveTo>
                <a:lnTo>
                  <a:pt x="489880" y="69821"/>
                </a:lnTo>
                <a:lnTo>
                  <a:pt x="491222" y="70177"/>
                </a:lnTo>
                <a:lnTo>
                  <a:pt x="495921" y="72123"/>
                </a:lnTo>
                <a:lnTo>
                  <a:pt x="498493" y="72979"/>
                </a:lnTo>
                <a:lnTo>
                  <a:pt x="502409" y="73880"/>
                </a:lnTo>
                <a:lnTo>
                  <a:pt x="504535" y="74102"/>
                </a:lnTo>
                <a:lnTo>
                  <a:pt x="513932" y="74102"/>
                </a:lnTo>
                <a:lnTo>
                  <a:pt x="519861" y="71978"/>
                </a:lnTo>
                <a:lnTo>
                  <a:pt x="521497" y="70455"/>
                </a:lnTo>
                <a:lnTo>
                  <a:pt x="501402" y="70455"/>
                </a:lnTo>
                <a:lnTo>
                  <a:pt x="499897" y="69821"/>
                </a:lnTo>
                <a:close/>
              </a:path>
              <a:path w="667385" h="74294">
                <a:moveTo>
                  <a:pt x="483391" y="47337"/>
                </a:moveTo>
                <a:lnTo>
                  <a:pt x="481489" y="47337"/>
                </a:lnTo>
                <a:lnTo>
                  <a:pt x="481489" y="74057"/>
                </a:lnTo>
                <a:lnTo>
                  <a:pt x="483391" y="74057"/>
                </a:lnTo>
                <a:lnTo>
                  <a:pt x="484062" y="72623"/>
                </a:lnTo>
                <a:lnTo>
                  <a:pt x="484845" y="71567"/>
                </a:lnTo>
                <a:lnTo>
                  <a:pt x="486859" y="70177"/>
                </a:lnTo>
                <a:lnTo>
                  <a:pt x="487866" y="69821"/>
                </a:lnTo>
                <a:lnTo>
                  <a:pt x="499897" y="69821"/>
                </a:lnTo>
                <a:lnTo>
                  <a:pt x="496703" y="68475"/>
                </a:lnTo>
                <a:lnTo>
                  <a:pt x="487978" y="60580"/>
                </a:lnTo>
                <a:lnTo>
                  <a:pt x="484957" y="54853"/>
                </a:lnTo>
                <a:lnTo>
                  <a:pt x="483391" y="47337"/>
                </a:lnTo>
                <a:close/>
              </a:path>
              <a:path w="667385" h="74294">
                <a:moveTo>
                  <a:pt x="505877" y="55"/>
                </a:moveTo>
                <a:lnTo>
                  <a:pt x="497151" y="55"/>
                </a:lnTo>
                <a:lnTo>
                  <a:pt x="491893" y="2035"/>
                </a:lnTo>
                <a:lnTo>
                  <a:pt x="483615" y="9963"/>
                </a:lnTo>
                <a:lnTo>
                  <a:pt x="481489" y="14767"/>
                </a:lnTo>
                <a:lnTo>
                  <a:pt x="481489" y="23707"/>
                </a:lnTo>
                <a:lnTo>
                  <a:pt x="482272" y="26732"/>
                </a:lnTo>
                <a:lnTo>
                  <a:pt x="483839" y="29489"/>
                </a:lnTo>
                <a:lnTo>
                  <a:pt x="485292" y="32236"/>
                </a:lnTo>
                <a:lnTo>
                  <a:pt x="508956" y="47337"/>
                </a:lnTo>
                <a:lnTo>
                  <a:pt x="512141" y="49138"/>
                </a:lnTo>
                <a:lnTo>
                  <a:pt x="513931" y="50539"/>
                </a:lnTo>
                <a:lnTo>
                  <a:pt x="515833" y="51951"/>
                </a:lnTo>
                <a:lnTo>
                  <a:pt x="517176" y="53441"/>
                </a:lnTo>
                <a:lnTo>
                  <a:pt x="518965" y="56566"/>
                </a:lnTo>
                <a:lnTo>
                  <a:pt x="519413" y="58189"/>
                </a:lnTo>
                <a:lnTo>
                  <a:pt x="519413" y="62682"/>
                </a:lnTo>
                <a:lnTo>
                  <a:pt x="518182" y="65150"/>
                </a:lnTo>
                <a:lnTo>
                  <a:pt x="515945" y="67274"/>
                </a:lnTo>
                <a:lnTo>
                  <a:pt x="513596" y="69387"/>
                </a:lnTo>
                <a:lnTo>
                  <a:pt x="510463" y="70455"/>
                </a:lnTo>
                <a:lnTo>
                  <a:pt x="521497" y="70455"/>
                </a:lnTo>
                <a:lnTo>
                  <a:pt x="524447" y="67708"/>
                </a:lnTo>
                <a:lnTo>
                  <a:pt x="529146" y="63449"/>
                </a:lnTo>
                <a:lnTo>
                  <a:pt x="531383" y="58367"/>
                </a:lnTo>
                <a:lnTo>
                  <a:pt x="504311" y="25575"/>
                </a:lnTo>
                <a:lnTo>
                  <a:pt x="500507" y="23540"/>
                </a:lnTo>
                <a:lnTo>
                  <a:pt x="498829" y="22384"/>
                </a:lnTo>
                <a:lnTo>
                  <a:pt x="496592" y="20782"/>
                </a:lnTo>
                <a:lnTo>
                  <a:pt x="495026" y="19170"/>
                </a:lnTo>
                <a:lnTo>
                  <a:pt x="494019" y="17535"/>
                </a:lnTo>
                <a:lnTo>
                  <a:pt x="493235" y="16312"/>
                </a:lnTo>
                <a:lnTo>
                  <a:pt x="492900" y="14922"/>
                </a:lnTo>
                <a:lnTo>
                  <a:pt x="492900" y="10886"/>
                </a:lnTo>
                <a:lnTo>
                  <a:pt x="493907" y="8706"/>
                </a:lnTo>
                <a:lnTo>
                  <a:pt x="496032" y="6805"/>
                </a:lnTo>
                <a:lnTo>
                  <a:pt x="498046" y="4914"/>
                </a:lnTo>
                <a:lnTo>
                  <a:pt x="500955" y="3969"/>
                </a:lnTo>
                <a:lnTo>
                  <a:pt x="517866" y="3969"/>
                </a:lnTo>
                <a:lnTo>
                  <a:pt x="513817" y="2035"/>
                </a:lnTo>
                <a:lnTo>
                  <a:pt x="511918" y="1301"/>
                </a:lnTo>
                <a:lnTo>
                  <a:pt x="510240" y="889"/>
                </a:lnTo>
                <a:lnTo>
                  <a:pt x="508114" y="333"/>
                </a:lnTo>
                <a:lnTo>
                  <a:pt x="505877" y="55"/>
                </a:lnTo>
                <a:close/>
              </a:path>
              <a:path w="667385" h="74294">
                <a:moveTo>
                  <a:pt x="517866" y="3969"/>
                </a:moveTo>
                <a:lnTo>
                  <a:pt x="509121" y="3969"/>
                </a:lnTo>
                <a:lnTo>
                  <a:pt x="513372" y="5771"/>
                </a:lnTo>
                <a:lnTo>
                  <a:pt x="517400" y="9362"/>
                </a:lnTo>
                <a:lnTo>
                  <a:pt x="521315" y="12965"/>
                </a:lnTo>
                <a:lnTo>
                  <a:pt x="523888" y="17725"/>
                </a:lnTo>
                <a:lnTo>
                  <a:pt x="524895" y="23640"/>
                </a:lnTo>
                <a:lnTo>
                  <a:pt x="527020" y="23640"/>
                </a:lnTo>
                <a:lnTo>
                  <a:pt x="526576" y="4903"/>
                </a:lnTo>
                <a:lnTo>
                  <a:pt x="520308" y="4903"/>
                </a:lnTo>
                <a:lnTo>
                  <a:pt x="518630" y="4336"/>
                </a:lnTo>
                <a:lnTo>
                  <a:pt x="517866" y="3969"/>
                </a:lnTo>
                <a:close/>
              </a:path>
              <a:path w="667385" h="74294">
                <a:moveTo>
                  <a:pt x="526461" y="55"/>
                </a:moveTo>
                <a:lnTo>
                  <a:pt x="524895" y="55"/>
                </a:lnTo>
                <a:lnTo>
                  <a:pt x="524448" y="2179"/>
                </a:lnTo>
                <a:lnTo>
                  <a:pt x="523888" y="3513"/>
                </a:lnTo>
                <a:lnTo>
                  <a:pt x="523329" y="4069"/>
                </a:lnTo>
                <a:lnTo>
                  <a:pt x="522881" y="4625"/>
                </a:lnTo>
                <a:lnTo>
                  <a:pt x="522098" y="4903"/>
                </a:lnTo>
                <a:lnTo>
                  <a:pt x="526576" y="4903"/>
                </a:lnTo>
                <a:lnTo>
                  <a:pt x="526461" y="55"/>
                </a:lnTo>
                <a:close/>
              </a:path>
              <a:path w="667385" h="74294">
                <a:moveTo>
                  <a:pt x="599288" y="1668"/>
                </a:moveTo>
                <a:lnTo>
                  <a:pt x="539662" y="1668"/>
                </a:lnTo>
                <a:lnTo>
                  <a:pt x="539662" y="3602"/>
                </a:lnTo>
                <a:lnTo>
                  <a:pt x="544360" y="3602"/>
                </a:lnTo>
                <a:lnTo>
                  <a:pt x="546150" y="4092"/>
                </a:lnTo>
                <a:lnTo>
                  <a:pt x="548395" y="5737"/>
                </a:lnTo>
                <a:lnTo>
                  <a:pt x="549059" y="6660"/>
                </a:lnTo>
                <a:lnTo>
                  <a:pt x="549394" y="7884"/>
                </a:lnTo>
                <a:lnTo>
                  <a:pt x="549618" y="8606"/>
                </a:lnTo>
                <a:lnTo>
                  <a:pt x="549649" y="64672"/>
                </a:lnTo>
                <a:lnTo>
                  <a:pt x="549506" y="66073"/>
                </a:lnTo>
                <a:lnTo>
                  <a:pt x="549059" y="66907"/>
                </a:lnTo>
                <a:lnTo>
                  <a:pt x="548612" y="68086"/>
                </a:lnTo>
                <a:lnTo>
                  <a:pt x="547940" y="68920"/>
                </a:lnTo>
                <a:lnTo>
                  <a:pt x="545702" y="70143"/>
                </a:lnTo>
                <a:lnTo>
                  <a:pt x="544136" y="70499"/>
                </a:lnTo>
                <a:lnTo>
                  <a:pt x="539662" y="70499"/>
                </a:lnTo>
                <a:lnTo>
                  <a:pt x="539662" y="72434"/>
                </a:lnTo>
                <a:lnTo>
                  <a:pt x="601190" y="72434"/>
                </a:lnTo>
                <a:lnTo>
                  <a:pt x="601755" y="68520"/>
                </a:lnTo>
                <a:lnTo>
                  <a:pt x="571545" y="68520"/>
                </a:lnTo>
                <a:lnTo>
                  <a:pt x="570090" y="68242"/>
                </a:lnTo>
                <a:lnTo>
                  <a:pt x="568300" y="67130"/>
                </a:lnTo>
                <a:lnTo>
                  <a:pt x="567629" y="66418"/>
                </a:lnTo>
                <a:lnTo>
                  <a:pt x="566958" y="64672"/>
                </a:lnTo>
                <a:lnTo>
                  <a:pt x="566846" y="38463"/>
                </a:lnTo>
                <a:lnTo>
                  <a:pt x="583962" y="38463"/>
                </a:lnTo>
                <a:lnTo>
                  <a:pt x="583962" y="34549"/>
                </a:lnTo>
                <a:lnTo>
                  <a:pt x="566846" y="34549"/>
                </a:lnTo>
                <a:lnTo>
                  <a:pt x="566846" y="5737"/>
                </a:lnTo>
                <a:lnTo>
                  <a:pt x="599288" y="5737"/>
                </a:lnTo>
                <a:lnTo>
                  <a:pt x="599288" y="1668"/>
                </a:lnTo>
                <a:close/>
              </a:path>
              <a:path w="667385" h="74294">
                <a:moveTo>
                  <a:pt x="604435" y="49939"/>
                </a:moveTo>
                <a:lnTo>
                  <a:pt x="602421" y="49939"/>
                </a:lnTo>
                <a:lnTo>
                  <a:pt x="600743" y="56210"/>
                </a:lnTo>
                <a:lnTo>
                  <a:pt x="597834" y="60869"/>
                </a:lnTo>
                <a:lnTo>
                  <a:pt x="589780" y="66985"/>
                </a:lnTo>
                <a:lnTo>
                  <a:pt x="584522" y="68520"/>
                </a:lnTo>
                <a:lnTo>
                  <a:pt x="601755" y="68520"/>
                </a:lnTo>
                <a:lnTo>
                  <a:pt x="604435" y="49939"/>
                </a:lnTo>
                <a:close/>
              </a:path>
              <a:path w="667385" h="74294">
                <a:moveTo>
                  <a:pt x="583962" y="38463"/>
                </a:moveTo>
                <a:lnTo>
                  <a:pt x="570202" y="38463"/>
                </a:lnTo>
                <a:lnTo>
                  <a:pt x="572775" y="38908"/>
                </a:lnTo>
                <a:lnTo>
                  <a:pt x="576355" y="40676"/>
                </a:lnTo>
                <a:lnTo>
                  <a:pt x="577921" y="42411"/>
                </a:lnTo>
                <a:lnTo>
                  <a:pt x="580606" y="47559"/>
                </a:lnTo>
                <a:lnTo>
                  <a:pt x="581501" y="50862"/>
                </a:lnTo>
                <a:lnTo>
                  <a:pt x="581949" y="54898"/>
                </a:lnTo>
                <a:lnTo>
                  <a:pt x="583962" y="54898"/>
                </a:lnTo>
                <a:lnTo>
                  <a:pt x="583962" y="38463"/>
                </a:lnTo>
                <a:close/>
              </a:path>
              <a:path w="667385" h="74294">
                <a:moveTo>
                  <a:pt x="583962" y="17847"/>
                </a:moveTo>
                <a:lnTo>
                  <a:pt x="581949" y="17847"/>
                </a:lnTo>
                <a:lnTo>
                  <a:pt x="581389" y="23340"/>
                </a:lnTo>
                <a:lnTo>
                  <a:pt x="580047" y="27499"/>
                </a:lnTo>
                <a:lnTo>
                  <a:pt x="576020" y="33137"/>
                </a:lnTo>
                <a:lnTo>
                  <a:pt x="572775" y="34549"/>
                </a:lnTo>
                <a:lnTo>
                  <a:pt x="583962" y="34549"/>
                </a:lnTo>
                <a:lnTo>
                  <a:pt x="583962" y="17847"/>
                </a:lnTo>
                <a:close/>
              </a:path>
              <a:path w="667385" h="74294">
                <a:moveTo>
                  <a:pt x="599288" y="5737"/>
                </a:moveTo>
                <a:lnTo>
                  <a:pt x="566846" y="5737"/>
                </a:lnTo>
                <a:lnTo>
                  <a:pt x="579487" y="5737"/>
                </a:lnTo>
                <a:lnTo>
                  <a:pt x="583179" y="6049"/>
                </a:lnTo>
                <a:lnTo>
                  <a:pt x="597275" y="22595"/>
                </a:lnTo>
                <a:lnTo>
                  <a:pt x="599288" y="22595"/>
                </a:lnTo>
                <a:lnTo>
                  <a:pt x="599288" y="5737"/>
                </a:lnTo>
                <a:close/>
              </a:path>
              <a:path w="667385" h="74294">
                <a:moveTo>
                  <a:pt x="635372" y="69821"/>
                </a:moveTo>
                <a:lnTo>
                  <a:pt x="625354" y="69821"/>
                </a:lnTo>
                <a:lnTo>
                  <a:pt x="626696" y="70177"/>
                </a:lnTo>
                <a:lnTo>
                  <a:pt x="631395" y="72123"/>
                </a:lnTo>
                <a:lnTo>
                  <a:pt x="633856" y="72979"/>
                </a:lnTo>
                <a:lnTo>
                  <a:pt x="637883" y="73880"/>
                </a:lnTo>
                <a:lnTo>
                  <a:pt x="640009" y="74102"/>
                </a:lnTo>
                <a:lnTo>
                  <a:pt x="649406" y="74102"/>
                </a:lnTo>
                <a:lnTo>
                  <a:pt x="655223" y="71978"/>
                </a:lnTo>
                <a:lnTo>
                  <a:pt x="656899" y="70455"/>
                </a:lnTo>
                <a:lnTo>
                  <a:pt x="636876" y="70455"/>
                </a:lnTo>
                <a:lnTo>
                  <a:pt x="635372" y="69821"/>
                </a:lnTo>
                <a:close/>
              </a:path>
              <a:path w="667385" h="74294">
                <a:moveTo>
                  <a:pt x="618865" y="47337"/>
                </a:moveTo>
                <a:lnTo>
                  <a:pt x="616963" y="47337"/>
                </a:lnTo>
                <a:lnTo>
                  <a:pt x="616963" y="74057"/>
                </a:lnTo>
                <a:lnTo>
                  <a:pt x="618865" y="74057"/>
                </a:lnTo>
                <a:lnTo>
                  <a:pt x="619536" y="72623"/>
                </a:lnTo>
                <a:lnTo>
                  <a:pt x="620320" y="71567"/>
                </a:lnTo>
                <a:lnTo>
                  <a:pt x="622333" y="70177"/>
                </a:lnTo>
                <a:lnTo>
                  <a:pt x="623340" y="69821"/>
                </a:lnTo>
                <a:lnTo>
                  <a:pt x="635372" y="69821"/>
                </a:lnTo>
                <a:lnTo>
                  <a:pt x="632178" y="68475"/>
                </a:lnTo>
                <a:lnTo>
                  <a:pt x="627815" y="64528"/>
                </a:lnTo>
                <a:lnTo>
                  <a:pt x="623340" y="60580"/>
                </a:lnTo>
                <a:lnTo>
                  <a:pt x="620432" y="54854"/>
                </a:lnTo>
                <a:lnTo>
                  <a:pt x="618865" y="47337"/>
                </a:lnTo>
                <a:close/>
              </a:path>
              <a:path w="667385" h="74294">
                <a:moveTo>
                  <a:pt x="641351" y="55"/>
                </a:moveTo>
                <a:lnTo>
                  <a:pt x="632625" y="55"/>
                </a:lnTo>
                <a:lnTo>
                  <a:pt x="627368" y="2035"/>
                </a:lnTo>
                <a:lnTo>
                  <a:pt x="619089" y="9963"/>
                </a:lnTo>
                <a:lnTo>
                  <a:pt x="616964" y="14767"/>
                </a:lnTo>
                <a:lnTo>
                  <a:pt x="616964" y="23707"/>
                </a:lnTo>
                <a:lnTo>
                  <a:pt x="617747" y="26732"/>
                </a:lnTo>
                <a:lnTo>
                  <a:pt x="619313" y="29489"/>
                </a:lnTo>
                <a:lnTo>
                  <a:pt x="620767" y="32236"/>
                </a:lnTo>
                <a:lnTo>
                  <a:pt x="623004" y="34727"/>
                </a:lnTo>
                <a:lnTo>
                  <a:pt x="628598" y="39175"/>
                </a:lnTo>
                <a:lnTo>
                  <a:pt x="633297" y="41866"/>
                </a:lnTo>
                <a:lnTo>
                  <a:pt x="644430" y="47337"/>
                </a:lnTo>
                <a:lnTo>
                  <a:pt x="647616" y="49138"/>
                </a:lnTo>
                <a:lnTo>
                  <a:pt x="649406" y="50539"/>
                </a:lnTo>
                <a:lnTo>
                  <a:pt x="651307" y="51951"/>
                </a:lnTo>
                <a:lnTo>
                  <a:pt x="652650" y="53441"/>
                </a:lnTo>
                <a:lnTo>
                  <a:pt x="654440" y="56566"/>
                </a:lnTo>
                <a:lnTo>
                  <a:pt x="654887" y="58189"/>
                </a:lnTo>
                <a:lnTo>
                  <a:pt x="654887" y="62682"/>
                </a:lnTo>
                <a:lnTo>
                  <a:pt x="653656" y="65150"/>
                </a:lnTo>
                <a:lnTo>
                  <a:pt x="651307" y="67274"/>
                </a:lnTo>
                <a:lnTo>
                  <a:pt x="649070" y="69387"/>
                </a:lnTo>
                <a:lnTo>
                  <a:pt x="645938" y="70455"/>
                </a:lnTo>
                <a:lnTo>
                  <a:pt x="656899" y="70455"/>
                </a:lnTo>
                <a:lnTo>
                  <a:pt x="659922" y="67708"/>
                </a:lnTo>
                <a:lnTo>
                  <a:pt x="664509" y="63449"/>
                </a:lnTo>
                <a:lnTo>
                  <a:pt x="666858" y="58367"/>
                </a:lnTo>
                <a:lnTo>
                  <a:pt x="666858" y="47781"/>
                </a:lnTo>
                <a:lnTo>
                  <a:pt x="639785" y="25575"/>
                </a:lnTo>
                <a:lnTo>
                  <a:pt x="635981" y="23540"/>
                </a:lnTo>
                <a:lnTo>
                  <a:pt x="628374" y="10886"/>
                </a:lnTo>
                <a:lnTo>
                  <a:pt x="629381" y="8706"/>
                </a:lnTo>
                <a:lnTo>
                  <a:pt x="631507" y="6805"/>
                </a:lnTo>
                <a:lnTo>
                  <a:pt x="633520" y="4914"/>
                </a:lnTo>
                <a:lnTo>
                  <a:pt x="636317" y="3969"/>
                </a:lnTo>
                <a:lnTo>
                  <a:pt x="653341" y="3969"/>
                </a:lnTo>
                <a:lnTo>
                  <a:pt x="649291" y="2035"/>
                </a:lnTo>
                <a:lnTo>
                  <a:pt x="647392" y="1301"/>
                </a:lnTo>
                <a:lnTo>
                  <a:pt x="645714" y="889"/>
                </a:lnTo>
                <a:lnTo>
                  <a:pt x="643589" y="333"/>
                </a:lnTo>
                <a:lnTo>
                  <a:pt x="641351" y="55"/>
                </a:lnTo>
                <a:close/>
              </a:path>
              <a:path w="667385" h="74294">
                <a:moveTo>
                  <a:pt x="653341" y="3969"/>
                </a:moveTo>
                <a:lnTo>
                  <a:pt x="644596" y="3969"/>
                </a:lnTo>
                <a:lnTo>
                  <a:pt x="648847" y="5771"/>
                </a:lnTo>
                <a:lnTo>
                  <a:pt x="652874" y="9362"/>
                </a:lnTo>
                <a:lnTo>
                  <a:pt x="656790" y="12965"/>
                </a:lnTo>
                <a:lnTo>
                  <a:pt x="659251" y="17725"/>
                </a:lnTo>
                <a:lnTo>
                  <a:pt x="660258" y="23640"/>
                </a:lnTo>
                <a:lnTo>
                  <a:pt x="662495" y="23640"/>
                </a:lnTo>
                <a:lnTo>
                  <a:pt x="662051" y="4903"/>
                </a:lnTo>
                <a:lnTo>
                  <a:pt x="655783" y="4903"/>
                </a:lnTo>
                <a:lnTo>
                  <a:pt x="654105" y="4336"/>
                </a:lnTo>
                <a:lnTo>
                  <a:pt x="653341" y="3969"/>
                </a:lnTo>
                <a:close/>
              </a:path>
              <a:path w="667385" h="74294">
                <a:moveTo>
                  <a:pt x="661936" y="55"/>
                </a:moveTo>
                <a:lnTo>
                  <a:pt x="660258" y="55"/>
                </a:lnTo>
                <a:lnTo>
                  <a:pt x="659810" y="2179"/>
                </a:lnTo>
                <a:lnTo>
                  <a:pt x="659363" y="3513"/>
                </a:lnTo>
                <a:lnTo>
                  <a:pt x="658803" y="4069"/>
                </a:lnTo>
                <a:lnTo>
                  <a:pt x="658356" y="4625"/>
                </a:lnTo>
                <a:lnTo>
                  <a:pt x="657573" y="4903"/>
                </a:lnTo>
                <a:lnTo>
                  <a:pt x="662051" y="4903"/>
                </a:lnTo>
                <a:lnTo>
                  <a:pt x="661936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696734" y="3162104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610" y="0"/>
                </a:lnTo>
              </a:path>
            </a:pathLst>
          </a:custGeom>
          <a:ln w="2668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058410" y="3264229"/>
            <a:ext cx="513080" cy="74295"/>
          </a:xfrm>
          <a:custGeom>
            <a:avLst/>
            <a:gdLst/>
            <a:ahLst/>
            <a:cxnLst/>
            <a:rect l="l" t="t" r="r" b="b"/>
            <a:pathLst>
              <a:path w="513079" h="74295">
                <a:moveTo>
                  <a:pt x="53094" y="38096"/>
                </a:moveTo>
                <a:lnTo>
                  <a:pt x="37924" y="38096"/>
                </a:lnTo>
                <a:lnTo>
                  <a:pt x="51348" y="73902"/>
                </a:lnTo>
                <a:lnTo>
                  <a:pt x="54369" y="73902"/>
                </a:lnTo>
                <a:lnTo>
                  <a:pt x="62017" y="52352"/>
                </a:lnTo>
                <a:lnTo>
                  <a:pt x="58284" y="52352"/>
                </a:lnTo>
                <a:lnTo>
                  <a:pt x="53094" y="38096"/>
                </a:lnTo>
                <a:close/>
              </a:path>
              <a:path w="513079" h="74295">
                <a:moveTo>
                  <a:pt x="24723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89" y="26064"/>
                </a:lnTo>
                <a:lnTo>
                  <a:pt x="3132" y="26865"/>
                </a:lnTo>
                <a:lnTo>
                  <a:pt x="3915" y="27977"/>
                </a:lnTo>
                <a:lnTo>
                  <a:pt x="5369" y="29612"/>
                </a:lnTo>
                <a:lnTo>
                  <a:pt x="7047" y="33125"/>
                </a:lnTo>
                <a:lnTo>
                  <a:pt x="8949" y="38518"/>
                </a:lnTo>
                <a:lnTo>
                  <a:pt x="22038" y="73902"/>
                </a:lnTo>
                <a:lnTo>
                  <a:pt x="24723" y="73902"/>
                </a:lnTo>
                <a:lnTo>
                  <a:pt x="32668" y="52352"/>
                </a:lnTo>
                <a:lnTo>
                  <a:pt x="29198" y="52352"/>
                </a:lnTo>
                <a:lnTo>
                  <a:pt x="20919" y="30345"/>
                </a:lnTo>
                <a:lnTo>
                  <a:pt x="20360" y="28566"/>
                </a:lnTo>
                <a:lnTo>
                  <a:pt x="20407" y="27276"/>
                </a:lnTo>
                <a:lnTo>
                  <a:pt x="20696" y="26798"/>
                </a:lnTo>
                <a:lnTo>
                  <a:pt x="21255" y="26309"/>
                </a:lnTo>
                <a:lnTo>
                  <a:pt x="21926" y="25820"/>
                </a:lnTo>
                <a:lnTo>
                  <a:pt x="23045" y="25575"/>
                </a:lnTo>
                <a:lnTo>
                  <a:pt x="24723" y="25575"/>
                </a:lnTo>
                <a:lnTo>
                  <a:pt x="24723" y="23640"/>
                </a:lnTo>
                <a:close/>
              </a:path>
              <a:path w="513079" h="74295">
                <a:moveTo>
                  <a:pt x="75624" y="23640"/>
                </a:moveTo>
                <a:lnTo>
                  <a:pt x="61081" y="23640"/>
                </a:lnTo>
                <a:lnTo>
                  <a:pt x="61081" y="25575"/>
                </a:lnTo>
                <a:lnTo>
                  <a:pt x="62983" y="25720"/>
                </a:lnTo>
                <a:lnTo>
                  <a:pt x="64326" y="26098"/>
                </a:lnTo>
                <a:lnTo>
                  <a:pt x="65585" y="27276"/>
                </a:lnTo>
                <a:lnTo>
                  <a:pt x="65698" y="27443"/>
                </a:lnTo>
                <a:lnTo>
                  <a:pt x="65879" y="27977"/>
                </a:lnTo>
                <a:lnTo>
                  <a:pt x="65948" y="30813"/>
                </a:lnTo>
                <a:lnTo>
                  <a:pt x="65556" y="32314"/>
                </a:lnTo>
                <a:lnTo>
                  <a:pt x="58284" y="52352"/>
                </a:lnTo>
                <a:lnTo>
                  <a:pt x="62017" y="52352"/>
                </a:lnTo>
                <a:lnTo>
                  <a:pt x="68129" y="35127"/>
                </a:lnTo>
                <a:lnTo>
                  <a:pt x="69583" y="30813"/>
                </a:lnTo>
                <a:lnTo>
                  <a:pt x="70814" y="28199"/>
                </a:lnTo>
                <a:lnTo>
                  <a:pt x="71821" y="27276"/>
                </a:lnTo>
                <a:lnTo>
                  <a:pt x="72716" y="26353"/>
                </a:lnTo>
                <a:lnTo>
                  <a:pt x="74058" y="25786"/>
                </a:lnTo>
                <a:lnTo>
                  <a:pt x="75624" y="25575"/>
                </a:lnTo>
                <a:lnTo>
                  <a:pt x="75624" y="23640"/>
                </a:lnTo>
                <a:close/>
              </a:path>
              <a:path w="513079" h="74295">
                <a:moveTo>
                  <a:pt x="54369" y="23640"/>
                </a:moveTo>
                <a:lnTo>
                  <a:pt x="29198" y="23640"/>
                </a:lnTo>
                <a:lnTo>
                  <a:pt x="29198" y="25575"/>
                </a:lnTo>
                <a:lnTo>
                  <a:pt x="30876" y="25853"/>
                </a:lnTo>
                <a:lnTo>
                  <a:pt x="32106" y="26353"/>
                </a:lnTo>
                <a:lnTo>
                  <a:pt x="33673" y="27777"/>
                </a:lnTo>
                <a:lnTo>
                  <a:pt x="34568" y="29434"/>
                </a:lnTo>
                <a:lnTo>
                  <a:pt x="35574" y="32047"/>
                </a:lnTo>
                <a:lnTo>
                  <a:pt x="36134" y="33303"/>
                </a:lnTo>
                <a:lnTo>
                  <a:pt x="29198" y="52352"/>
                </a:lnTo>
                <a:lnTo>
                  <a:pt x="32668" y="52352"/>
                </a:lnTo>
                <a:lnTo>
                  <a:pt x="37924" y="38096"/>
                </a:lnTo>
                <a:lnTo>
                  <a:pt x="53094" y="38096"/>
                </a:lnTo>
                <a:lnTo>
                  <a:pt x="51280" y="33125"/>
                </a:lnTo>
                <a:lnTo>
                  <a:pt x="50318" y="30601"/>
                </a:lnTo>
                <a:lnTo>
                  <a:pt x="50009" y="29434"/>
                </a:lnTo>
                <a:lnTo>
                  <a:pt x="49954" y="27276"/>
                </a:lnTo>
                <a:lnTo>
                  <a:pt x="50102" y="26865"/>
                </a:lnTo>
                <a:lnTo>
                  <a:pt x="50758" y="26309"/>
                </a:lnTo>
                <a:lnTo>
                  <a:pt x="51125" y="25953"/>
                </a:lnTo>
                <a:lnTo>
                  <a:pt x="52467" y="25686"/>
                </a:lnTo>
                <a:lnTo>
                  <a:pt x="54368" y="25575"/>
                </a:lnTo>
                <a:lnTo>
                  <a:pt x="54369" y="23640"/>
                </a:lnTo>
                <a:close/>
              </a:path>
              <a:path w="513079" h="74295">
                <a:moveTo>
                  <a:pt x="96768" y="0"/>
                </a:moveTo>
                <a:lnTo>
                  <a:pt x="86364" y="5871"/>
                </a:lnTo>
                <a:lnTo>
                  <a:pt x="86364" y="10319"/>
                </a:lnTo>
                <a:lnTo>
                  <a:pt x="96768" y="16134"/>
                </a:lnTo>
                <a:lnTo>
                  <a:pt x="98669" y="15345"/>
                </a:lnTo>
                <a:lnTo>
                  <a:pt x="101801" y="12220"/>
                </a:lnTo>
                <a:lnTo>
                  <a:pt x="102585" y="10319"/>
                </a:lnTo>
                <a:lnTo>
                  <a:pt x="102585" y="5871"/>
                </a:lnTo>
                <a:lnTo>
                  <a:pt x="101802" y="3958"/>
                </a:lnTo>
                <a:lnTo>
                  <a:pt x="98669" y="800"/>
                </a:lnTo>
                <a:lnTo>
                  <a:pt x="96768" y="0"/>
                </a:lnTo>
                <a:close/>
              </a:path>
              <a:path w="513079" h="74295">
                <a:moveTo>
                  <a:pt x="101801" y="23640"/>
                </a:moveTo>
                <a:lnTo>
                  <a:pt x="81217" y="23640"/>
                </a:lnTo>
                <a:lnTo>
                  <a:pt x="81217" y="25575"/>
                </a:lnTo>
                <a:lnTo>
                  <a:pt x="83567" y="25720"/>
                </a:lnTo>
                <a:lnTo>
                  <a:pt x="85133" y="26264"/>
                </a:lnTo>
                <a:lnTo>
                  <a:pt x="86699" y="28177"/>
                </a:lnTo>
                <a:lnTo>
                  <a:pt x="87147" y="30379"/>
                </a:lnTo>
                <a:lnTo>
                  <a:pt x="87147" y="65762"/>
                </a:lnTo>
                <a:lnTo>
                  <a:pt x="86811" y="67886"/>
                </a:lnTo>
                <a:lnTo>
                  <a:pt x="86140" y="68686"/>
                </a:lnTo>
                <a:lnTo>
                  <a:pt x="84993" y="69876"/>
                </a:lnTo>
                <a:lnTo>
                  <a:pt x="83455" y="70488"/>
                </a:lnTo>
                <a:lnTo>
                  <a:pt x="81217" y="70566"/>
                </a:lnTo>
                <a:lnTo>
                  <a:pt x="81217" y="72445"/>
                </a:lnTo>
                <a:lnTo>
                  <a:pt x="107731" y="72445"/>
                </a:lnTo>
                <a:lnTo>
                  <a:pt x="107731" y="70566"/>
                </a:lnTo>
                <a:lnTo>
                  <a:pt x="105381" y="70421"/>
                </a:lnTo>
                <a:lnTo>
                  <a:pt x="103806" y="69865"/>
                </a:lnTo>
                <a:lnTo>
                  <a:pt x="102249" y="67964"/>
                </a:lnTo>
                <a:lnTo>
                  <a:pt x="101801" y="65762"/>
                </a:lnTo>
                <a:lnTo>
                  <a:pt x="101801" y="23640"/>
                </a:lnTo>
                <a:close/>
              </a:path>
              <a:path w="513079" h="74295">
                <a:moveTo>
                  <a:pt x="132901" y="28811"/>
                </a:moveTo>
                <a:lnTo>
                  <a:pt x="118246" y="28811"/>
                </a:lnTo>
                <a:lnTo>
                  <a:pt x="118358" y="63582"/>
                </a:lnTo>
                <a:lnTo>
                  <a:pt x="118891" y="65395"/>
                </a:lnTo>
                <a:lnTo>
                  <a:pt x="137153" y="73123"/>
                </a:lnTo>
                <a:lnTo>
                  <a:pt x="141739" y="69776"/>
                </a:lnTo>
                <a:lnTo>
                  <a:pt x="142853" y="67119"/>
                </a:lnTo>
                <a:lnTo>
                  <a:pt x="136034" y="67119"/>
                </a:lnTo>
                <a:lnTo>
                  <a:pt x="135363" y="66863"/>
                </a:lnTo>
                <a:lnTo>
                  <a:pt x="134020" y="65851"/>
                </a:lnTo>
                <a:lnTo>
                  <a:pt x="133573" y="65195"/>
                </a:lnTo>
                <a:lnTo>
                  <a:pt x="133349" y="64383"/>
                </a:lnTo>
                <a:lnTo>
                  <a:pt x="133022" y="63582"/>
                </a:lnTo>
                <a:lnTo>
                  <a:pt x="132901" y="28811"/>
                </a:lnTo>
                <a:close/>
              </a:path>
              <a:path w="513079" h="74295">
                <a:moveTo>
                  <a:pt x="142970" y="61948"/>
                </a:moveTo>
                <a:lnTo>
                  <a:pt x="140956" y="65395"/>
                </a:lnTo>
                <a:lnTo>
                  <a:pt x="138831" y="67119"/>
                </a:lnTo>
                <a:lnTo>
                  <a:pt x="142853" y="67119"/>
                </a:lnTo>
                <a:lnTo>
                  <a:pt x="144536" y="63104"/>
                </a:lnTo>
                <a:lnTo>
                  <a:pt x="142970" y="61948"/>
                </a:lnTo>
                <a:close/>
              </a:path>
              <a:path w="513079" h="74295">
                <a:moveTo>
                  <a:pt x="132901" y="5793"/>
                </a:moveTo>
                <a:lnTo>
                  <a:pt x="131224" y="5793"/>
                </a:lnTo>
                <a:lnTo>
                  <a:pt x="128874" y="10007"/>
                </a:lnTo>
                <a:lnTo>
                  <a:pt x="126190" y="13821"/>
                </a:lnTo>
                <a:lnTo>
                  <a:pt x="119925" y="20638"/>
                </a:lnTo>
                <a:lnTo>
                  <a:pt x="116233" y="23885"/>
                </a:lnTo>
                <a:lnTo>
                  <a:pt x="111758" y="26987"/>
                </a:lnTo>
                <a:lnTo>
                  <a:pt x="111758" y="28811"/>
                </a:lnTo>
                <a:lnTo>
                  <a:pt x="144536" y="28811"/>
                </a:lnTo>
                <a:lnTo>
                  <a:pt x="144536" y="23640"/>
                </a:lnTo>
                <a:lnTo>
                  <a:pt x="132901" y="23640"/>
                </a:lnTo>
                <a:lnTo>
                  <a:pt x="132901" y="5793"/>
                </a:lnTo>
                <a:close/>
              </a:path>
              <a:path w="513079" h="74295">
                <a:moveTo>
                  <a:pt x="170378" y="1679"/>
                </a:moveTo>
                <a:lnTo>
                  <a:pt x="150353" y="1679"/>
                </a:lnTo>
                <a:lnTo>
                  <a:pt x="150353" y="3602"/>
                </a:lnTo>
                <a:lnTo>
                  <a:pt x="152478" y="3880"/>
                </a:lnTo>
                <a:lnTo>
                  <a:pt x="153933" y="4481"/>
                </a:lnTo>
                <a:lnTo>
                  <a:pt x="155275" y="6282"/>
                </a:lnTo>
                <a:lnTo>
                  <a:pt x="155611" y="8584"/>
                </a:lnTo>
                <a:lnTo>
                  <a:pt x="155611" y="65573"/>
                </a:lnTo>
                <a:lnTo>
                  <a:pt x="155418" y="67497"/>
                </a:lnTo>
                <a:lnTo>
                  <a:pt x="155309" y="67897"/>
                </a:lnTo>
                <a:lnTo>
                  <a:pt x="154716" y="68575"/>
                </a:lnTo>
                <a:lnTo>
                  <a:pt x="153933" y="69687"/>
                </a:lnTo>
                <a:lnTo>
                  <a:pt x="152366" y="70355"/>
                </a:lnTo>
                <a:lnTo>
                  <a:pt x="150353" y="70566"/>
                </a:lnTo>
                <a:lnTo>
                  <a:pt x="150353" y="72445"/>
                </a:lnTo>
                <a:lnTo>
                  <a:pt x="175188" y="72445"/>
                </a:lnTo>
                <a:lnTo>
                  <a:pt x="175188" y="70566"/>
                </a:lnTo>
                <a:lnTo>
                  <a:pt x="173174" y="70288"/>
                </a:lnTo>
                <a:lnTo>
                  <a:pt x="171832" y="69554"/>
                </a:lnTo>
                <a:lnTo>
                  <a:pt x="171161" y="68375"/>
                </a:lnTo>
                <a:lnTo>
                  <a:pt x="170601" y="67497"/>
                </a:lnTo>
                <a:lnTo>
                  <a:pt x="170403" y="65573"/>
                </a:lnTo>
                <a:lnTo>
                  <a:pt x="170378" y="35705"/>
                </a:lnTo>
                <a:lnTo>
                  <a:pt x="171971" y="33270"/>
                </a:lnTo>
                <a:lnTo>
                  <a:pt x="173286" y="31624"/>
                </a:lnTo>
                <a:lnTo>
                  <a:pt x="175690" y="29912"/>
                </a:lnTo>
                <a:lnTo>
                  <a:pt x="170378" y="29912"/>
                </a:lnTo>
                <a:lnTo>
                  <a:pt x="170378" y="1679"/>
                </a:lnTo>
                <a:close/>
              </a:path>
              <a:path w="513079" h="74295">
                <a:moveTo>
                  <a:pt x="196519" y="29234"/>
                </a:moveTo>
                <a:lnTo>
                  <a:pt x="179663" y="29234"/>
                </a:lnTo>
                <a:lnTo>
                  <a:pt x="180558" y="29512"/>
                </a:lnTo>
                <a:lnTo>
                  <a:pt x="181341" y="30090"/>
                </a:lnTo>
                <a:lnTo>
                  <a:pt x="182013" y="30668"/>
                </a:lnTo>
                <a:lnTo>
                  <a:pt x="182572" y="31469"/>
                </a:lnTo>
                <a:lnTo>
                  <a:pt x="183243" y="33515"/>
                </a:lnTo>
                <a:lnTo>
                  <a:pt x="183323" y="65573"/>
                </a:lnTo>
                <a:lnTo>
                  <a:pt x="183019" y="67575"/>
                </a:lnTo>
                <a:lnTo>
                  <a:pt x="182382" y="68575"/>
                </a:lnTo>
                <a:lnTo>
                  <a:pt x="181565" y="69621"/>
                </a:lnTo>
                <a:lnTo>
                  <a:pt x="180223" y="70321"/>
                </a:lnTo>
                <a:lnTo>
                  <a:pt x="178545" y="70566"/>
                </a:lnTo>
                <a:lnTo>
                  <a:pt x="178545" y="72445"/>
                </a:lnTo>
                <a:lnTo>
                  <a:pt x="203380" y="72445"/>
                </a:lnTo>
                <a:lnTo>
                  <a:pt x="203380" y="70566"/>
                </a:lnTo>
                <a:lnTo>
                  <a:pt x="201254" y="70321"/>
                </a:lnTo>
                <a:lnTo>
                  <a:pt x="199800" y="69732"/>
                </a:lnTo>
                <a:lnTo>
                  <a:pt x="198458" y="67897"/>
                </a:lnTo>
                <a:lnTo>
                  <a:pt x="198122" y="65573"/>
                </a:lnTo>
                <a:lnTo>
                  <a:pt x="198122" y="37229"/>
                </a:lnTo>
                <a:lnTo>
                  <a:pt x="197674" y="33270"/>
                </a:lnTo>
                <a:lnTo>
                  <a:pt x="196519" y="29234"/>
                </a:lnTo>
                <a:close/>
              </a:path>
              <a:path w="513079" h="74295">
                <a:moveTo>
                  <a:pt x="187830" y="22184"/>
                </a:moveTo>
                <a:lnTo>
                  <a:pt x="170378" y="29912"/>
                </a:lnTo>
                <a:lnTo>
                  <a:pt x="175690" y="29912"/>
                </a:lnTo>
                <a:lnTo>
                  <a:pt x="175971" y="29712"/>
                </a:lnTo>
                <a:lnTo>
                  <a:pt x="177314" y="29234"/>
                </a:lnTo>
                <a:lnTo>
                  <a:pt x="196519" y="29234"/>
                </a:lnTo>
                <a:lnTo>
                  <a:pt x="196332" y="28577"/>
                </a:lnTo>
                <a:lnTo>
                  <a:pt x="194878" y="26531"/>
                </a:lnTo>
                <a:lnTo>
                  <a:pt x="190403" y="23051"/>
                </a:lnTo>
                <a:lnTo>
                  <a:pt x="187830" y="22184"/>
                </a:lnTo>
                <a:close/>
              </a:path>
              <a:path w="513079" h="74295">
                <a:moveTo>
                  <a:pt x="283479" y="0"/>
                </a:moveTo>
                <a:lnTo>
                  <a:pt x="246668" y="16834"/>
                </a:lnTo>
                <a:lnTo>
                  <a:pt x="240297" y="37996"/>
                </a:lnTo>
                <a:lnTo>
                  <a:pt x="240358" y="44212"/>
                </a:lnTo>
                <a:lnTo>
                  <a:pt x="268264" y="73201"/>
                </a:lnTo>
                <a:lnTo>
                  <a:pt x="285940" y="74113"/>
                </a:lnTo>
                <a:lnTo>
                  <a:pt x="290974" y="73601"/>
                </a:lnTo>
                <a:lnTo>
                  <a:pt x="300818" y="71544"/>
                </a:lnTo>
                <a:lnTo>
                  <a:pt x="305140" y="70143"/>
                </a:lnTo>
                <a:lnTo>
                  <a:pt x="277326" y="70143"/>
                </a:lnTo>
                <a:lnTo>
                  <a:pt x="273075" y="68942"/>
                </a:lnTo>
                <a:lnTo>
                  <a:pt x="259202" y="31824"/>
                </a:lnTo>
                <a:lnTo>
                  <a:pt x="259986" y="26365"/>
                </a:lnTo>
                <a:lnTo>
                  <a:pt x="276878" y="4125"/>
                </a:lnTo>
                <a:lnTo>
                  <a:pt x="299446" y="4125"/>
                </a:lnTo>
                <a:lnTo>
                  <a:pt x="293547" y="1912"/>
                </a:lnTo>
                <a:lnTo>
                  <a:pt x="291087" y="1123"/>
                </a:lnTo>
                <a:lnTo>
                  <a:pt x="289520" y="845"/>
                </a:lnTo>
                <a:lnTo>
                  <a:pt x="286723" y="289"/>
                </a:lnTo>
                <a:lnTo>
                  <a:pt x="283479" y="0"/>
                </a:lnTo>
                <a:close/>
              </a:path>
              <a:path w="513079" h="74295">
                <a:moveTo>
                  <a:pt x="318494" y="42744"/>
                </a:moveTo>
                <a:lnTo>
                  <a:pt x="283814" y="42744"/>
                </a:lnTo>
                <a:lnTo>
                  <a:pt x="283814" y="44679"/>
                </a:lnTo>
                <a:lnTo>
                  <a:pt x="287394" y="44679"/>
                </a:lnTo>
                <a:lnTo>
                  <a:pt x="288849" y="45012"/>
                </a:lnTo>
                <a:lnTo>
                  <a:pt x="291309" y="46325"/>
                </a:lnTo>
                <a:lnTo>
                  <a:pt x="292093" y="47070"/>
                </a:lnTo>
                <a:lnTo>
                  <a:pt x="292428" y="47881"/>
                </a:lnTo>
                <a:lnTo>
                  <a:pt x="292876" y="48704"/>
                </a:lnTo>
                <a:lnTo>
                  <a:pt x="293057" y="50161"/>
                </a:lnTo>
                <a:lnTo>
                  <a:pt x="293099" y="68008"/>
                </a:lnTo>
                <a:lnTo>
                  <a:pt x="291197" y="68698"/>
                </a:lnTo>
                <a:lnTo>
                  <a:pt x="289296" y="69231"/>
                </a:lnTo>
                <a:lnTo>
                  <a:pt x="285716" y="69965"/>
                </a:lnTo>
                <a:lnTo>
                  <a:pt x="283926" y="70143"/>
                </a:lnTo>
                <a:lnTo>
                  <a:pt x="305140" y="70143"/>
                </a:lnTo>
                <a:lnTo>
                  <a:pt x="305643" y="69965"/>
                </a:lnTo>
                <a:lnTo>
                  <a:pt x="310104" y="68008"/>
                </a:lnTo>
                <a:lnTo>
                  <a:pt x="310216" y="49093"/>
                </a:lnTo>
                <a:lnTo>
                  <a:pt x="310551" y="48437"/>
                </a:lnTo>
                <a:lnTo>
                  <a:pt x="311110" y="47181"/>
                </a:lnTo>
                <a:lnTo>
                  <a:pt x="311894" y="46291"/>
                </a:lnTo>
                <a:lnTo>
                  <a:pt x="313012" y="45746"/>
                </a:lnTo>
                <a:lnTo>
                  <a:pt x="314019" y="45213"/>
                </a:lnTo>
                <a:lnTo>
                  <a:pt x="315809" y="44846"/>
                </a:lnTo>
                <a:lnTo>
                  <a:pt x="318494" y="44679"/>
                </a:lnTo>
                <a:lnTo>
                  <a:pt x="318494" y="42744"/>
                </a:lnTo>
                <a:close/>
              </a:path>
              <a:path w="513079" h="74295">
                <a:moveTo>
                  <a:pt x="299446" y="4125"/>
                </a:moveTo>
                <a:lnTo>
                  <a:pt x="287842" y="4125"/>
                </a:lnTo>
                <a:lnTo>
                  <a:pt x="292875" y="5904"/>
                </a:lnTo>
                <a:lnTo>
                  <a:pt x="302273" y="12999"/>
                </a:lnTo>
                <a:lnTo>
                  <a:pt x="305853" y="18180"/>
                </a:lnTo>
                <a:lnTo>
                  <a:pt x="308202" y="25008"/>
                </a:lnTo>
                <a:lnTo>
                  <a:pt x="310104" y="25008"/>
                </a:lnTo>
                <a:lnTo>
                  <a:pt x="310104" y="5170"/>
                </a:lnTo>
                <a:lnTo>
                  <a:pt x="302497" y="5170"/>
                </a:lnTo>
                <a:lnTo>
                  <a:pt x="300484" y="4514"/>
                </a:lnTo>
                <a:lnTo>
                  <a:pt x="299446" y="4125"/>
                </a:lnTo>
                <a:close/>
              </a:path>
              <a:path w="513079" h="74295">
                <a:moveTo>
                  <a:pt x="310104" y="55"/>
                </a:moveTo>
                <a:lnTo>
                  <a:pt x="308202" y="55"/>
                </a:lnTo>
                <a:lnTo>
                  <a:pt x="307420" y="2046"/>
                </a:lnTo>
                <a:lnTo>
                  <a:pt x="306748" y="3391"/>
                </a:lnTo>
                <a:lnTo>
                  <a:pt x="305829" y="4125"/>
                </a:lnTo>
                <a:lnTo>
                  <a:pt x="305070" y="4814"/>
                </a:lnTo>
                <a:lnTo>
                  <a:pt x="304063" y="5170"/>
                </a:lnTo>
                <a:lnTo>
                  <a:pt x="310104" y="5170"/>
                </a:lnTo>
                <a:lnTo>
                  <a:pt x="310104" y="55"/>
                </a:lnTo>
                <a:close/>
              </a:path>
              <a:path w="513079" h="74295">
                <a:moveTo>
                  <a:pt x="346093" y="69832"/>
                </a:moveTo>
                <a:lnTo>
                  <a:pt x="336058" y="69832"/>
                </a:lnTo>
                <a:lnTo>
                  <a:pt x="337400" y="70177"/>
                </a:lnTo>
                <a:lnTo>
                  <a:pt x="342099" y="72123"/>
                </a:lnTo>
                <a:lnTo>
                  <a:pt x="344560" y="72979"/>
                </a:lnTo>
                <a:lnTo>
                  <a:pt x="348587" y="73879"/>
                </a:lnTo>
                <a:lnTo>
                  <a:pt x="350713" y="74113"/>
                </a:lnTo>
                <a:lnTo>
                  <a:pt x="360110" y="74113"/>
                </a:lnTo>
                <a:lnTo>
                  <a:pt x="366039" y="71978"/>
                </a:lnTo>
                <a:lnTo>
                  <a:pt x="367679" y="70455"/>
                </a:lnTo>
                <a:lnTo>
                  <a:pt x="347580" y="70455"/>
                </a:lnTo>
                <a:lnTo>
                  <a:pt x="346093" y="69832"/>
                </a:lnTo>
                <a:close/>
              </a:path>
              <a:path w="513079" h="74295">
                <a:moveTo>
                  <a:pt x="329569" y="47336"/>
                </a:moveTo>
                <a:lnTo>
                  <a:pt x="327667" y="47336"/>
                </a:lnTo>
                <a:lnTo>
                  <a:pt x="327667" y="74057"/>
                </a:lnTo>
                <a:lnTo>
                  <a:pt x="329569" y="74057"/>
                </a:lnTo>
                <a:lnTo>
                  <a:pt x="330240" y="72634"/>
                </a:lnTo>
                <a:lnTo>
                  <a:pt x="331023" y="71567"/>
                </a:lnTo>
                <a:lnTo>
                  <a:pt x="333037" y="70177"/>
                </a:lnTo>
                <a:lnTo>
                  <a:pt x="334044" y="69832"/>
                </a:lnTo>
                <a:lnTo>
                  <a:pt x="346093" y="69832"/>
                </a:lnTo>
                <a:lnTo>
                  <a:pt x="342881" y="68486"/>
                </a:lnTo>
                <a:lnTo>
                  <a:pt x="338518" y="64539"/>
                </a:lnTo>
                <a:lnTo>
                  <a:pt x="334044" y="60580"/>
                </a:lnTo>
                <a:lnTo>
                  <a:pt x="331135" y="54853"/>
                </a:lnTo>
                <a:lnTo>
                  <a:pt x="329569" y="47336"/>
                </a:lnTo>
                <a:close/>
              </a:path>
              <a:path w="513079" h="74295">
                <a:moveTo>
                  <a:pt x="352055" y="55"/>
                </a:moveTo>
                <a:lnTo>
                  <a:pt x="343329" y="55"/>
                </a:lnTo>
                <a:lnTo>
                  <a:pt x="338071" y="2046"/>
                </a:lnTo>
                <a:lnTo>
                  <a:pt x="329793" y="9974"/>
                </a:lnTo>
                <a:lnTo>
                  <a:pt x="327667" y="14778"/>
                </a:lnTo>
                <a:lnTo>
                  <a:pt x="327667" y="23718"/>
                </a:lnTo>
                <a:lnTo>
                  <a:pt x="328450" y="26743"/>
                </a:lnTo>
                <a:lnTo>
                  <a:pt x="330017" y="29489"/>
                </a:lnTo>
                <a:lnTo>
                  <a:pt x="331470" y="32236"/>
                </a:lnTo>
                <a:lnTo>
                  <a:pt x="333708" y="34727"/>
                </a:lnTo>
                <a:lnTo>
                  <a:pt x="339302" y="39175"/>
                </a:lnTo>
                <a:lnTo>
                  <a:pt x="344000" y="41877"/>
                </a:lnTo>
                <a:lnTo>
                  <a:pt x="355134" y="47336"/>
                </a:lnTo>
                <a:lnTo>
                  <a:pt x="358319" y="49138"/>
                </a:lnTo>
                <a:lnTo>
                  <a:pt x="360109" y="50550"/>
                </a:lnTo>
                <a:lnTo>
                  <a:pt x="362011" y="51962"/>
                </a:lnTo>
                <a:lnTo>
                  <a:pt x="363354" y="53441"/>
                </a:lnTo>
                <a:lnTo>
                  <a:pt x="365143" y="56577"/>
                </a:lnTo>
                <a:lnTo>
                  <a:pt x="365591" y="58189"/>
                </a:lnTo>
                <a:lnTo>
                  <a:pt x="365591" y="62682"/>
                </a:lnTo>
                <a:lnTo>
                  <a:pt x="364360" y="65150"/>
                </a:lnTo>
                <a:lnTo>
                  <a:pt x="362011" y="67274"/>
                </a:lnTo>
                <a:lnTo>
                  <a:pt x="359774" y="69398"/>
                </a:lnTo>
                <a:lnTo>
                  <a:pt x="356641" y="70455"/>
                </a:lnTo>
                <a:lnTo>
                  <a:pt x="367679" y="70455"/>
                </a:lnTo>
                <a:lnTo>
                  <a:pt x="375212" y="63460"/>
                </a:lnTo>
                <a:lnTo>
                  <a:pt x="377561" y="58367"/>
                </a:lnTo>
                <a:lnTo>
                  <a:pt x="377561" y="47792"/>
                </a:lnTo>
                <a:lnTo>
                  <a:pt x="350489" y="25575"/>
                </a:lnTo>
                <a:lnTo>
                  <a:pt x="346685" y="23540"/>
                </a:lnTo>
                <a:lnTo>
                  <a:pt x="345007" y="22395"/>
                </a:lnTo>
                <a:lnTo>
                  <a:pt x="342770" y="20794"/>
                </a:lnTo>
                <a:lnTo>
                  <a:pt x="341204" y="19170"/>
                </a:lnTo>
                <a:lnTo>
                  <a:pt x="340197" y="17535"/>
                </a:lnTo>
                <a:lnTo>
                  <a:pt x="339414" y="16323"/>
                </a:lnTo>
                <a:lnTo>
                  <a:pt x="339078" y="14933"/>
                </a:lnTo>
                <a:lnTo>
                  <a:pt x="339078" y="10897"/>
                </a:lnTo>
                <a:lnTo>
                  <a:pt x="340085" y="8706"/>
                </a:lnTo>
                <a:lnTo>
                  <a:pt x="342210" y="6816"/>
                </a:lnTo>
                <a:lnTo>
                  <a:pt x="344224" y="4914"/>
                </a:lnTo>
                <a:lnTo>
                  <a:pt x="347021" y="3969"/>
                </a:lnTo>
                <a:lnTo>
                  <a:pt x="364025" y="3969"/>
                </a:lnTo>
                <a:lnTo>
                  <a:pt x="360022" y="2046"/>
                </a:lnTo>
                <a:lnTo>
                  <a:pt x="358096" y="1312"/>
                </a:lnTo>
                <a:lnTo>
                  <a:pt x="354292" y="333"/>
                </a:lnTo>
                <a:lnTo>
                  <a:pt x="352055" y="55"/>
                </a:lnTo>
                <a:close/>
              </a:path>
              <a:path w="513079" h="74295">
                <a:moveTo>
                  <a:pt x="364025" y="3969"/>
                </a:moveTo>
                <a:lnTo>
                  <a:pt x="355299" y="3969"/>
                </a:lnTo>
                <a:lnTo>
                  <a:pt x="359550" y="5771"/>
                </a:lnTo>
                <a:lnTo>
                  <a:pt x="363578" y="9373"/>
                </a:lnTo>
                <a:lnTo>
                  <a:pt x="367493" y="12976"/>
                </a:lnTo>
                <a:lnTo>
                  <a:pt x="369954" y="17736"/>
                </a:lnTo>
                <a:lnTo>
                  <a:pt x="371073" y="23640"/>
                </a:lnTo>
                <a:lnTo>
                  <a:pt x="373199" y="23640"/>
                </a:lnTo>
                <a:lnTo>
                  <a:pt x="372755" y="4914"/>
                </a:lnTo>
                <a:lnTo>
                  <a:pt x="366486" y="4914"/>
                </a:lnTo>
                <a:lnTo>
                  <a:pt x="364808" y="4347"/>
                </a:lnTo>
                <a:lnTo>
                  <a:pt x="364025" y="3969"/>
                </a:lnTo>
                <a:close/>
              </a:path>
              <a:path w="513079" h="74295">
                <a:moveTo>
                  <a:pt x="371073" y="55"/>
                </a:moveTo>
                <a:lnTo>
                  <a:pt x="370514" y="2179"/>
                </a:lnTo>
                <a:lnTo>
                  <a:pt x="370066" y="3513"/>
                </a:lnTo>
                <a:lnTo>
                  <a:pt x="369507" y="4080"/>
                </a:lnTo>
                <a:lnTo>
                  <a:pt x="369059" y="4636"/>
                </a:lnTo>
                <a:lnTo>
                  <a:pt x="368276" y="4914"/>
                </a:lnTo>
                <a:lnTo>
                  <a:pt x="372755" y="4914"/>
                </a:lnTo>
                <a:lnTo>
                  <a:pt x="372639" y="55"/>
                </a:lnTo>
                <a:lnTo>
                  <a:pt x="371073" y="55"/>
                </a:lnTo>
                <a:close/>
              </a:path>
              <a:path w="513079" h="74295">
                <a:moveTo>
                  <a:pt x="445467" y="1679"/>
                </a:moveTo>
                <a:lnTo>
                  <a:pt x="385840" y="1679"/>
                </a:lnTo>
                <a:lnTo>
                  <a:pt x="385840" y="3603"/>
                </a:lnTo>
                <a:lnTo>
                  <a:pt x="390538" y="3603"/>
                </a:lnTo>
                <a:lnTo>
                  <a:pt x="392328" y="4092"/>
                </a:lnTo>
                <a:lnTo>
                  <a:pt x="394582" y="5749"/>
                </a:lnTo>
                <a:lnTo>
                  <a:pt x="395237" y="6672"/>
                </a:lnTo>
                <a:lnTo>
                  <a:pt x="395796" y="8618"/>
                </a:lnTo>
                <a:lnTo>
                  <a:pt x="395685" y="66073"/>
                </a:lnTo>
                <a:lnTo>
                  <a:pt x="395237" y="66907"/>
                </a:lnTo>
                <a:lnTo>
                  <a:pt x="394790" y="68097"/>
                </a:lnTo>
                <a:lnTo>
                  <a:pt x="394118" y="68931"/>
                </a:lnTo>
                <a:lnTo>
                  <a:pt x="391881" y="70143"/>
                </a:lnTo>
                <a:lnTo>
                  <a:pt x="390203" y="70510"/>
                </a:lnTo>
                <a:lnTo>
                  <a:pt x="385840" y="70510"/>
                </a:lnTo>
                <a:lnTo>
                  <a:pt x="385840" y="72445"/>
                </a:lnTo>
                <a:lnTo>
                  <a:pt x="447369" y="72445"/>
                </a:lnTo>
                <a:lnTo>
                  <a:pt x="447933" y="68531"/>
                </a:lnTo>
                <a:lnTo>
                  <a:pt x="417723" y="68531"/>
                </a:lnTo>
                <a:lnTo>
                  <a:pt x="416269" y="68253"/>
                </a:lnTo>
                <a:lnTo>
                  <a:pt x="415374" y="67697"/>
                </a:lnTo>
                <a:lnTo>
                  <a:pt x="414367" y="67130"/>
                </a:lnTo>
                <a:lnTo>
                  <a:pt x="413808" y="66418"/>
                </a:lnTo>
                <a:lnTo>
                  <a:pt x="413136" y="64683"/>
                </a:lnTo>
                <a:lnTo>
                  <a:pt x="412913" y="62304"/>
                </a:lnTo>
                <a:lnTo>
                  <a:pt x="412913" y="38463"/>
                </a:lnTo>
                <a:lnTo>
                  <a:pt x="430029" y="38463"/>
                </a:lnTo>
                <a:lnTo>
                  <a:pt x="430029" y="34549"/>
                </a:lnTo>
                <a:lnTo>
                  <a:pt x="412913" y="34549"/>
                </a:lnTo>
                <a:lnTo>
                  <a:pt x="412913" y="5748"/>
                </a:lnTo>
                <a:lnTo>
                  <a:pt x="445467" y="5748"/>
                </a:lnTo>
                <a:lnTo>
                  <a:pt x="445467" y="1679"/>
                </a:lnTo>
                <a:close/>
              </a:path>
              <a:path w="513079" h="74295">
                <a:moveTo>
                  <a:pt x="450613" y="49950"/>
                </a:moveTo>
                <a:lnTo>
                  <a:pt x="448599" y="49950"/>
                </a:lnTo>
                <a:lnTo>
                  <a:pt x="446921" y="56210"/>
                </a:lnTo>
                <a:lnTo>
                  <a:pt x="444013" y="60869"/>
                </a:lnTo>
                <a:lnTo>
                  <a:pt x="435958" y="66996"/>
                </a:lnTo>
                <a:lnTo>
                  <a:pt x="430588" y="68531"/>
                </a:lnTo>
                <a:lnTo>
                  <a:pt x="447933" y="68531"/>
                </a:lnTo>
                <a:lnTo>
                  <a:pt x="450613" y="49950"/>
                </a:lnTo>
                <a:close/>
              </a:path>
              <a:path w="513079" h="74295">
                <a:moveTo>
                  <a:pt x="430029" y="38463"/>
                </a:moveTo>
                <a:lnTo>
                  <a:pt x="416381" y="38463"/>
                </a:lnTo>
                <a:lnTo>
                  <a:pt x="418954" y="38908"/>
                </a:lnTo>
                <a:lnTo>
                  <a:pt x="422534" y="40687"/>
                </a:lnTo>
                <a:lnTo>
                  <a:pt x="424100" y="42410"/>
                </a:lnTo>
                <a:lnTo>
                  <a:pt x="426785" y="47570"/>
                </a:lnTo>
                <a:lnTo>
                  <a:pt x="427680" y="50873"/>
                </a:lnTo>
                <a:lnTo>
                  <a:pt x="428127" y="54909"/>
                </a:lnTo>
                <a:lnTo>
                  <a:pt x="430029" y="54909"/>
                </a:lnTo>
                <a:lnTo>
                  <a:pt x="430029" y="38463"/>
                </a:lnTo>
                <a:close/>
              </a:path>
              <a:path w="513079" h="74295">
                <a:moveTo>
                  <a:pt x="430029" y="17858"/>
                </a:moveTo>
                <a:lnTo>
                  <a:pt x="428127" y="17858"/>
                </a:lnTo>
                <a:lnTo>
                  <a:pt x="427568" y="23351"/>
                </a:lnTo>
                <a:lnTo>
                  <a:pt x="426225" y="27510"/>
                </a:lnTo>
                <a:lnTo>
                  <a:pt x="422198" y="33148"/>
                </a:lnTo>
                <a:lnTo>
                  <a:pt x="418954" y="34549"/>
                </a:lnTo>
                <a:lnTo>
                  <a:pt x="430029" y="34549"/>
                </a:lnTo>
                <a:lnTo>
                  <a:pt x="430029" y="17858"/>
                </a:lnTo>
                <a:close/>
              </a:path>
              <a:path w="513079" h="74295">
                <a:moveTo>
                  <a:pt x="445467" y="5748"/>
                </a:moveTo>
                <a:lnTo>
                  <a:pt x="412913" y="5748"/>
                </a:lnTo>
                <a:lnTo>
                  <a:pt x="425665" y="5749"/>
                </a:lnTo>
                <a:lnTo>
                  <a:pt x="429357" y="6060"/>
                </a:lnTo>
                <a:lnTo>
                  <a:pt x="434727" y="7728"/>
                </a:lnTo>
                <a:lnTo>
                  <a:pt x="437300" y="9363"/>
                </a:lnTo>
                <a:lnTo>
                  <a:pt x="439090" y="11587"/>
                </a:lnTo>
                <a:lnTo>
                  <a:pt x="440992" y="13822"/>
                </a:lnTo>
                <a:lnTo>
                  <a:pt x="442446" y="17491"/>
                </a:lnTo>
                <a:lnTo>
                  <a:pt x="443453" y="22606"/>
                </a:lnTo>
                <a:lnTo>
                  <a:pt x="445467" y="22606"/>
                </a:lnTo>
                <a:lnTo>
                  <a:pt x="445467" y="5748"/>
                </a:lnTo>
                <a:close/>
              </a:path>
              <a:path w="513079" h="74295">
                <a:moveTo>
                  <a:pt x="481568" y="69832"/>
                </a:moveTo>
                <a:lnTo>
                  <a:pt x="471533" y="69832"/>
                </a:lnTo>
                <a:lnTo>
                  <a:pt x="472875" y="70177"/>
                </a:lnTo>
                <a:lnTo>
                  <a:pt x="477574" y="72123"/>
                </a:lnTo>
                <a:lnTo>
                  <a:pt x="480035" y="72979"/>
                </a:lnTo>
                <a:lnTo>
                  <a:pt x="484062" y="73879"/>
                </a:lnTo>
                <a:lnTo>
                  <a:pt x="486188" y="74113"/>
                </a:lnTo>
                <a:lnTo>
                  <a:pt x="495585" y="74113"/>
                </a:lnTo>
                <a:lnTo>
                  <a:pt x="501402" y="71978"/>
                </a:lnTo>
                <a:lnTo>
                  <a:pt x="503083" y="70455"/>
                </a:lnTo>
                <a:lnTo>
                  <a:pt x="483055" y="70455"/>
                </a:lnTo>
                <a:lnTo>
                  <a:pt x="481568" y="69832"/>
                </a:lnTo>
                <a:close/>
              </a:path>
              <a:path w="513079" h="74295">
                <a:moveTo>
                  <a:pt x="465044" y="47336"/>
                </a:moveTo>
                <a:lnTo>
                  <a:pt x="463142" y="47336"/>
                </a:lnTo>
                <a:lnTo>
                  <a:pt x="463142" y="74057"/>
                </a:lnTo>
                <a:lnTo>
                  <a:pt x="465044" y="74057"/>
                </a:lnTo>
                <a:lnTo>
                  <a:pt x="465715" y="72634"/>
                </a:lnTo>
                <a:lnTo>
                  <a:pt x="466498" y="71567"/>
                </a:lnTo>
                <a:lnTo>
                  <a:pt x="468512" y="70177"/>
                </a:lnTo>
                <a:lnTo>
                  <a:pt x="469519" y="69832"/>
                </a:lnTo>
                <a:lnTo>
                  <a:pt x="481568" y="69832"/>
                </a:lnTo>
                <a:lnTo>
                  <a:pt x="478357" y="68486"/>
                </a:lnTo>
                <a:lnTo>
                  <a:pt x="473993" y="64539"/>
                </a:lnTo>
                <a:lnTo>
                  <a:pt x="469519" y="60580"/>
                </a:lnTo>
                <a:lnTo>
                  <a:pt x="466610" y="54853"/>
                </a:lnTo>
                <a:lnTo>
                  <a:pt x="465044" y="47336"/>
                </a:lnTo>
                <a:close/>
              </a:path>
              <a:path w="513079" h="74295">
                <a:moveTo>
                  <a:pt x="487418" y="55"/>
                </a:moveTo>
                <a:lnTo>
                  <a:pt x="478804" y="55"/>
                </a:lnTo>
                <a:lnTo>
                  <a:pt x="473546" y="2046"/>
                </a:lnTo>
                <a:lnTo>
                  <a:pt x="465268" y="9974"/>
                </a:lnTo>
                <a:lnTo>
                  <a:pt x="463142" y="14778"/>
                </a:lnTo>
                <a:lnTo>
                  <a:pt x="463142" y="23718"/>
                </a:lnTo>
                <a:lnTo>
                  <a:pt x="463925" y="26743"/>
                </a:lnTo>
                <a:lnTo>
                  <a:pt x="465492" y="29489"/>
                </a:lnTo>
                <a:lnTo>
                  <a:pt x="466946" y="32236"/>
                </a:lnTo>
                <a:lnTo>
                  <a:pt x="469183" y="34727"/>
                </a:lnTo>
                <a:lnTo>
                  <a:pt x="474777" y="39175"/>
                </a:lnTo>
                <a:lnTo>
                  <a:pt x="479475" y="41877"/>
                </a:lnTo>
                <a:lnTo>
                  <a:pt x="490609" y="47336"/>
                </a:lnTo>
                <a:lnTo>
                  <a:pt x="493794" y="49138"/>
                </a:lnTo>
                <a:lnTo>
                  <a:pt x="501066" y="62682"/>
                </a:lnTo>
                <a:lnTo>
                  <a:pt x="499835" y="65150"/>
                </a:lnTo>
                <a:lnTo>
                  <a:pt x="497486" y="67274"/>
                </a:lnTo>
                <a:lnTo>
                  <a:pt x="495249" y="69398"/>
                </a:lnTo>
                <a:lnTo>
                  <a:pt x="492116" y="70455"/>
                </a:lnTo>
                <a:lnTo>
                  <a:pt x="503083" y="70455"/>
                </a:lnTo>
                <a:lnTo>
                  <a:pt x="506101" y="67719"/>
                </a:lnTo>
                <a:lnTo>
                  <a:pt x="510687" y="63460"/>
                </a:lnTo>
                <a:lnTo>
                  <a:pt x="513036" y="58367"/>
                </a:lnTo>
                <a:lnTo>
                  <a:pt x="513036" y="47792"/>
                </a:lnTo>
                <a:lnTo>
                  <a:pt x="485964" y="25575"/>
                </a:lnTo>
                <a:lnTo>
                  <a:pt x="482160" y="23540"/>
                </a:lnTo>
                <a:lnTo>
                  <a:pt x="474553" y="10897"/>
                </a:lnTo>
                <a:lnTo>
                  <a:pt x="475560" y="8706"/>
                </a:lnTo>
                <a:lnTo>
                  <a:pt x="477573" y="6816"/>
                </a:lnTo>
                <a:lnTo>
                  <a:pt x="479699" y="4914"/>
                </a:lnTo>
                <a:lnTo>
                  <a:pt x="482496" y="3969"/>
                </a:lnTo>
                <a:lnTo>
                  <a:pt x="499500" y="3969"/>
                </a:lnTo>
                <a:lnTo>
                  <a:pt x="497934" y="3213"/>
                </a:lnTo>
                <a:lnTo>
                  <a:pt x="495390" y="2046"/>
                </a:lnTo>
                <a:lnTo>
                  <a:pt x="493571" y="1312"/>
                </a:lnTo>
                <a:lnTo>
                  <a:pt x="489656" y="333"/>
                </a:lnTo>
                <a:lnTo>
                  <a:pt x="487418" y="55"/>
                </a:lnTo>
                <a:close/>
              </a:path>
              <a:path w="513079" h="74295">
                <a:moveTo>
                  <a:pt x="499500" y="3969"/>
                </a:moveTo>
                <a:lnTo>
                  <a:pt x="490774" y="3969"/>
                </a:lnTo>
                <a:lnTo>
                  <a:pt x="495025" y="5771"/>
                </a:lnTo>
                <a:lnTo>
                  <a:pt x="498941" y="9373"/>
                </a:lnTo>
                <a:lnTo>
                  <a:pt x="502968" y="12976"/>
                </a:lnTo>
                <a:lnTo>
                  <a:pt x="505429" y="17736"/>
                </a:lnTo>
                <a:lnTo>
                  <a:pt x="506436" y="23640"/>
                </a:lnTo>
                <a:lnTo>
                  <a:pt x="508674" y="23640"/>
                </a:lnTo>
                <a:lnTo>
                  <a:pt x="508141" y="4914"/>
                </a:lnTo>
                <a:lnTo>
                  <a:pt x="501961" y="4914"/>
                </a:lnTo>
                <a:lnTo>
                  <a:pt x="500283" y="4347"/>
                </a:lnTo>
                <a:lnTo>
                  <a:pt x="499500" y="3969"/>
                </a:lnTo>
                <a:close/>
              </a:path>
              <a:path w="513079" h="74295">
                <a:moveTo>
                  <a:pt x="506437" y="55"/>
                </a:moveTo>
                <a:lnTo>
                  <a:pt x="505989" y="2179"/>
                </a:lnTo>
                <a:lnTo>
                  <a:pt x="505541" y="3513"/>
                </a:lnTo>
                <a:lnTo>
                  <a:pt x="504982" y="4080"/>
                </a:lnTo>
                <a:lnTo>
                  <a:pt x="504535" y="4636"/>
                </a:lnTo>
                <a:lnTo>
                  <a:pt x="503751" y="4914"/>
                </a:lnTo>
                <a:lnTo>
                  <a:pt x="508141" y="4914"/>
                </a:lnTo>
                <a:lnTo>
                  <a:pt x="508002" y="55"/>
                </a:lnTo>
                <a:lnTo>
                  <a:pt x="506437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696734" y="3297833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610" y="0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654782" y="3071511"/>
            <a:ext cx="1124585" cy="317500"/>
          </a:xfrm>
          <a:custGeom>
            <a:avLst/>
            <a:gdLst/>
            <a:ahLst/>
            <a:cxnLst/>
            <a:rect l="l" t="t" r="r" b="b"/>
            <a:pathLst>
              <a:path w="1124585" h="317500">
                <a:moveTo>
                  <a:pt x="1124296" y="0"/>
                </a:moveTo>
                <a:lnTo>
                  <a:pt x="0" y="0"/>
                </a:lnTo>
                <a:lnTo>
                  <a:pt x="0" y="316914"/>
                </a:lnTo>
                <a:lnTo>
                  <a:pt x="1124296" y="316914"/>
                </a:lnTo>
                <a:lnTo>
                  <a:pt x="1124296" y="308574"/>
                </a:lnTo>
                <a:lnTo>
                  <a:pt x="1107515" y="308574"/>
                </a:lnTo>
                <a:lnTo>
                  <a:pt x="16780" y="308574"/>
                </a:lnTo>
                <a:lnTo>
                  <a:pt x="8390" y="300234"/>
                </a:lnTo>
                <a:lnTo>
                  <a:pt x="16780" y="300234"/>
                </a:lnTo>
                <a:lnTo>
                  <a:pt x="16780" y="16679"/>
                </a:lnTo>
                <a:lnTo>
                  <a:pt x="8390" y="16679"/>
                </a:lnTo>
                <a:lnTo>
                  <a:pt x="16780" y="8339"/>
                </a:lnTo>
                <a:lnTo>
                  <a:pt x="1124296" y="8339"/>
                </a:lnTo>
                <a:lnTo>
                  <a:pt x="1124296" y="0"/>
                </a:lnTo>
                <a:close/>
              </a:path>
              <a:path w="1124585" h="317500">
                <a:moveTo>
                  <a:pt x="1107515" y="300234"/>
                </a:moveTo>
                <a:lnTo>
                  <a:pt x="1107515" y="308574"/>
                </a:lnTo>
                <a:lnTo>
                  <a:pt x="1115906" y="300234"/>
                </a:lnTo>
                <a:lnTo>
                  <a:pt x="1107515" y="300234"/>
                </a:lnTo>
                <a:close/>
              </a:path>
              <a:path w="1124585" h="317500">
                <a:moveTo>
                  <a:pt x="1107515" y="8339"/>
                </a:moveTo>
                <a:lnTo>
                  <a:pt x="1107515" y="300234"/>
                </a:lnTo>
                <a:lnTo>
                  <a:pt x="1115906" y="300234"/>
                </a:lnTo>
                <a:lnTo>
                  <a:pt x="1107515" y="308574"/>
                </a:lnTo>
                <a:lnTo>
                  <a:pt x="1124296" y="308574"/>
                </a:lnTo>
                <a:lnTo>
                  <a:pt x="1124296" y="16679"/>
                </a:lnTo>
                <a:lnTo>
                  <a:pt x="1115906" y="16679"/>
                </a:lnTo>
                <a:lnTo>
                  <a:pt x="1107515" y="8339"/>
                </a:lnTo>
                <a:close/>
              </a:path>
              <a:path w="1124585" h="317500">
                <a:moveTo>
                  <a:pt x="8390" y="300234"/>
                </a:moveTo>
                <a:lnTo>
                  <a:pt x="16780" y="308574"/>
                </a:lnTo>
                <a:lnTo>
                  <a:pt x="16780" y="300234"/>
                </a:lnTo>
                <a:lnTo>
                  <a:pt x="8390" y="300234"/>
                </a:lnTo>
                <a:close/>
              </a:path>
              <a:path w="1124585" h="317500">
                <a:moveTo>
                  <a:pt x="16780" y="300234"/>
                </a:moveTo>
                <a:lnTo>
                  <a:pt x="16780" y="308574"/>
                </a:lnTo>
                <a:lnTo>
                  <a:pt x="1107515" y="308574"/>
                </a:lnTo>
                <a:lnTo>
                  <a:pt x="1107515" y="300234"/>
                </a:lnTo>
                <a:lnTo>
                  <a:pt x="16780" y="300234"/>
                </a:lnTo>
                <a:close/>
              </a:path>
              <a:path w="1124585" h="317500">
                <a:moveTo>
                  <a:pt x="16780" y="300234"/>
                </a:moveTo>
                <a:lnTo>
                  <a:pt x="8390" y="300234"/>
                </a:lnTo>
                <a:lnTo>
                  <a:pt x="16780" y="300234"/>
                </a:lnTo>
                <a:close/>
              </a:path>
              <a:path w="1124585" h="317500">
                <a:moveTo>
                  <a:pt x="16780" y="8339"/>
                </a:moveTo>
                <a:lnTo>
                  <a:pt x="8390" y="16679"/>
                </a:lnTo>
                <a:lnTo>
                  <a:pt x="16780" y="16679"/>
                </a:lnTo>
                <a:lnTo>
                  <a:pt x="16780" y="8339"/>
                </a:lnTo>
                <a:close/>
              </a:path>
              <a:path w="1124585" h="317500">
                <a:moveTo>
                  <a:pt x="1107515" y="8339"/>
                </a:moveTo>
                <a:lnTo>
                  <a:pt x="16780" y="8339"/>
                </a:lnTo>
                <a:lnTo>
                  <a:pt x="16780" y="16679"/>
                </a:lnTo>
                <a:lnTo>
                  <a:pt x="1107515" y="16679"/>
                </a:lnTo>
                <a:lnTo>
                  <a:pt x="1107515" y="8339"/>
                </a:lnTo>
                <a:close/>
              </a:path>
              <a:path w="1124585" h="317500">
                <a:moveTo>
                  <a:pt x="1124296" y="8339"/>
                </a:moveTo>
                <a:lnTo>
                  <a:pt x="1107515" y="8339"/>
                </a:lnTo>
                <a:lnTo>
                  <a:pt x="1115906" y="16679"/>
                </a:lnTo>
                <a:lnTo>
                  <a:pt x="1124296" y="16679"/>
                </a:lnTo>
                <a:lnTo>
                  <a:pt x="1124296" y="83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85415" y="55588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85415" y="54254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85415" y="529197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85415" y="51585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85415" y="50251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85415" y="489168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85415" y="47582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85415" y="4624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85414" y="449137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85414" y="435793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85414" y="42244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85414" y="4091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85415" y="5692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2097354" y="55588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2097354" y="54254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2097354" y="529197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2097354" y="51585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2097354" y="50251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2097354" y="489168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2097354" y="47582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2097354" y="4624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2097354" y="44913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2097354" y="435793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2097354" y="42244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2097354" y="4091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2097354" y="5692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409293" y="55588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409293" y="54254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409293" y="529197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409293" y="51585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409293" y="50251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409293" y="489168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409293" y="47582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409293" y="4624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409293" y="44913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409293" y="435793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409293" y="42244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409293" y="4091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409293" y="5692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721232" y="55588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721232" y="54254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721232" y="529197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721232" y="51585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721232" y="50251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721232" y="489168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721232" y="47582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721232" y="4624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721232" y="44913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721232" y="435793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721232" y="42244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721232" y="409105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721232" y="5692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3" y="0"/>
                </a:moveTo>
                <a:lnTo>
                  <a:pt x="0" y="0"/>
                </a:lnTo>
                <a:lnTo>
                  <a:pt x="0" y="66719"/>
                </a:lnTo>
                <a:lnTo>
                  <a:pt x="16783" y="66719"/>
                </a:lnTo>
                <a:lnTo>
                  <a:pt x="16783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528217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393946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259676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125404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991133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856863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722592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3588321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3454050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3319779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3185508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3051237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916966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2782695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2648424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514153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2379882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2245611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2111340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977069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842798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08527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574256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439985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305714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171444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037173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02902" y="55813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793806" y="5581373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9" y="0"/>
                </a:moveTo>
                <a:lnTo>
                  <a:pt x="0" y="0"/>
                </a:lnTo>
                <a:lnTo>
                  <a:pt x="0" y="16679"/>
                </a:lnTo>
                <a:lnTo>
                  <a:pt x="41959" y="16679"/>
                </a:lnTo>
                <a:lnTo>
                  <a:pt x="41959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662488" y="558137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528217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393946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259676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125404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991133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856863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722592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588321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3454050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319779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185508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051237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2916966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2782695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2648424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2514153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2379882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2245611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2111340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977069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842798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708527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574256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439985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305714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171444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037173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02902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793806" y="5242773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9" y="0"/>
                </a:moveTo>
                <a:lnTo>
                  <a:pt x="0" y="0"/>
                </a:lnTo>
                <a:lnTo>
                  <a:pt x="0" y="16679"/>
                </a:lnTo>
                <a:lnTo>
                  <a:pt x="41959" y="16679"/>
                </a:lnTo>
                <a:lnTo>
                  <a:pt x="41959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662488" y="524277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528217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393946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259676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125404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991133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3856863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3722592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3588321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3454050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319779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185508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3051237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2916966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2782695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2648424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2514153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2379882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2245611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2111340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977069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842798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708527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574256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439985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305714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171444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037173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02902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93806" y="490414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9" y="0"/>
                </a:moveTo>
                <a:lnTo>
                  <a:pt x="0" y="0"/>
                </a:lnTo>
                <a:lnTo>
                  <a:pt x="0" y="16679"/>
                </a:lnTo>
                <a:lnTo>
                  <a:pt x="41959" y="16679"/>
                </a:lnTo>
                <a:lnTo>
                  <a:pt x="41959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662488" y="49041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528217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393946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259676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125404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991133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3856863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722592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588321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3454050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319779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185508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3051237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2916966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2782695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2648424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2514153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2379882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2245611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2111340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977069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1842798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708527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1574256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1439985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305714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1171444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1037173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902902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93806" y="456554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9" y="0"/>
                </a:moveTo>
                <a:lnTo>
                  <a:pt x="0" y="0"/>
                </a:lnTo>
                <a:lnTo>
                  <a:pt x="0" y="16679"/>
                </a:lnTo>
                <a:lnTo>
                  <a:pt x="41959" y="16679"/>
                </a:lnTo>
                <a:lnTo>
                  <a:pt x="41959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662488" y="45655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454050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319779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185508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051237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2916966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2782695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2648424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2514153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2379882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2245611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2111340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1977069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1842798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1708527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1574256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1439985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305714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171444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037173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902902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93806" y="422694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59" y="0"/>
                </a:moveTo>
                <a:lnTo>
                  <a:pt x="0" y="0"/>
                </a:lnTo>
                <a:lnTo>
                  <a:pt x="0" y="16679"/>
                </a:lnTo>
                <a:lnTo>
                  <a:pt x="41959" y="16679"/>
                </a:lnTo>
                <a:lnTo>
                  <a:pt x="41959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662488" y="42269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35" y="0"/>
                </a:moveTo>
                <a:lnTo>
                  <a:pt x="0" y="0"/>
                </a:lnTo>
                <a:lnTo>
                  <a:pt x="0" y="16679"/>
                </a:lnTo>
                <a:lnTo>
                  <a:pt x="67135" y="16679"/>
                </a:lnTo>
                <a:lnTo>
                  <a:pt x="6713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793807" y="5759013"/>
            <a:ext cx="3944620" cy="0"/>
          </a:xfrm>
          <a:custGeom>
            <a:avLst/>
            <a:gdLst/>
            <a:ahLst/>
            <a:cxnLst/>
            <a:rect l="l" t="t" r="r" b="b"/>
            <a:pathLst>
              <a:path w="3944620">
                <a:moveTo>
                  <a:pt x="0" y="0"/>
                </a:moveTo>
                <a:lnTo>
                  <a:pt x="3944209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793806" y="4066036"/>
            <a:ext cx="3944620" cy="0"/>
          </a:xfrm>
          <a:custGeom>
            <a:avLst/>
            <a:gdLst/>
            <a:ahLst/>
            <a:cxnLst/>
            <a:rect l="l" t="t" r="r" b="b"/>
            <a:pathLst>
              <a:path w="3944620">
                <a:moveTo>
                  <a:pt x="0" y="0"/>
                </a:moveTo>
                <a:lnTo>
                  <a:pt x="3944209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85415" y="571155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2097354" y="571155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3409293" y="571155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721232" y="571155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4" y="47454"/>
                </a:lnTo>
                <a:lnTo>
                  <a:pt x="16784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85414" y="406606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2097354" y="406606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409293" y="4066064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4721232" y="4066064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3" y="47454"/>
                </a:lnTo>
                <a:lnTo>
                  <a:pt x="16783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047802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310190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572578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834966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2359742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2622129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2884517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3146905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3671681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3934068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196456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4458844" y="573111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047802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310190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572578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834966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2359741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2622129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2884517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3146905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3671680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3934068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196456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4458844" y="406604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3" y="27897"/>
                </a:lnTo>
                <a:lnTo>
                  <a:pt x="16783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17742" y="5839043"/>
            <a:ext cx="143882" cy="8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2050695" y="5839043"/>
            <a:ext cx="108983" cy="81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3316422" y="5839043"/>
            <a:ext cx="201295" cy="81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674573" y="5839043"/>
            <a:ext cx="97458" cy="80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2547833" y="5991712"/>
            <a:ext cx="421611" cy="104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3806" y="4057674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39"/>
                </a:lnTo>
              </a:path>
            </a:pathLst>
          </a:custGeom>
          <a:ln w="16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729624" y="4057674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39"/>
                </a:lnTo>
              </a:path>
            </a:pathLst>
          </a:custGeom>
          <a:ln w="16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93806" y="558137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51" y="16679"/>
                </a:lnTo>
                <a:lnTo>
                  <a:pt x="4775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93806" y="524277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51" y="16679"/>
                </a:lnTo>
                <a:lnTo>
                  <a:pt x="4775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93806" y="49041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51" y="16679"/>
                </a:lnTo>
                <a:lnTo>
                  <a:pt x="4775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93806" y="45655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51" y="16679"/>
                </a:lnTo>
                <a:lnTo>
                  <a:pt x="4775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3806" y="42269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51" y="16679"/>
                </a:lnTo>
                <a:lnTo>
                  <a:pt x="47751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681846" y="5581374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52" y="16679"/>
                </a:lnTo>
                <a:lnTo>
                  <a:pt x="4775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681846" y="524277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52" y="16679"/>
                </a:lnTo>
                <a:lnTo>
                  <a:pt x="4775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681846" y="49041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52" y="16679"/>
                </a:lnTo>
                <a:lnTo>
                  <a:pt x="4775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681846" y="45655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52" y="16679"/>
                </a:lnTo>
                <a:lnTo>
                  <a:pt x="4775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681846" y="42269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52" y="16679"/>
                </a:lnTo>
                <a:lnTo>
                  <a:pt x="47752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93806" y="57168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93806" y="564909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93806" y="55136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93806" y="54459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93806" y="53782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93806" y="531049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93806" y="51750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93806" y="51073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93806" y="50396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93806" y="49718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93806" y="48364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3806" y="47687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793806" y="470098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793806" y="46332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793806" y="44978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793806" y="44301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793806" y="436238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793806" y="42946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793806" y="41592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793806" y="40915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701538" y="57168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701538" y="564909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701538" y="55136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701538" y="54459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701538" y="53782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4701538" y="531049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701538" y="51750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701538" y="51073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701538" y="503961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701538" y="49718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701538" y="48364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701538" y="47687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701538" y="470098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701538" y="46332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701538" y="44978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701538" y="44301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701538" y="43623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701538" y="42946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701538" y="41592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701538" y="40915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0" y="16679"/>
                </a:lnTo>
                <a:lnTo>
                  <a:pt x="28070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84057" y="5552150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4" h="81914">
                <a:moveTo>
                  <a:pt x="30003" y="0"/>
                </a:moveTo>
                <a:lnTo>
                  <a:pt x="1124" y="25475"/>
                </a:lnTo>
                <a:lnTo>
                  <a:pt x="0" y="48782"/>
                </a:lnTo>
                <a:lnTo>
                  <a:pt x="755" y="54276"/>
                </a:lnTo>
                <a:lnTo>
                  <a:pt x="28761" y="81875"/>
                </a:lnTo>
                <a:lnTo>
                  <a:pt x="31849" y="81097"/>
                </a:lnTo>
                <a:lnTo>
                  <a:pt x="37534" y="77961"/>
                </a:lnTo>
                <a:lnTo>
                  <a:pt x="37908" y="77649"/>
                </a:lnTo>
                <a:lnTo>
                  <a:pt x="23804" y="77649"/>
                </a:lnTo>
                <a:lnTo>
                  <a:pt x="22361" y="77182"/>
                </a:lnTo>
                <a:lnTo>
                  <a:pt x="20179" y="75325"/>
                </a:lnTo>
                <a:lnTo>
                  <a:pt x="19351" y="73491"/>
                </a:lnTo>
                <a:lnTo>
                  <a:pt x="18016" y="67097"/>
                </a:lnTo>
                <a:lnTo>
                  <a:pt x="17631" y="60191"/>
                </a:lnTo>
                <a:lnTo>
                  <a:pt x="17745" y="27065"/>
                </a:lnTo>
                <a:lnTo>
                  <a:pt x="23570" y="4003"/>
                </a:lnTo>
                <a:lnTo>
                  <a:pt x="37430" y="4003"/>
                </a:lnTo>
                <a:lnTo>
                  <a:pt x="34300" y="1556"/>
                </a:lnTo>
                <a:lnTo>
                  <a:pt x="30003" y="0"/>
                </a:lnTo>
                <a:close/>
              </a:path>
              <a:path w="51434" h="81914">
                <a:moveTo>
                  <a:pt x="37430" y="4003"/>
                </a:moveTo>
                <a:lnTo>
                  <a:pt x="27419" y="4003"/>
                </a:lnTo>
                <a:lnTo>
                  <a:pt x="28996" y="4625"/>
                </a:lnTo>
                <a:lnTo>
                  <a:pt x="31447" y="7750"/>
                </a:lnTo>
                <a:lnTo>
                  <a:pt x="32375" y="11386"/>
                </a:lnTo>
                <a:lnTo>
                  <a:pt x="32758" y="16718"/>
                </a:lnTo>
                <a:lnTo>
                  <a:pt x="32875" y="54276"/>
                </a:lnTo>
                <a:lnTo>
                  <a:pt x="32767" y="65762"/>
                </a:lnTo>
                <a:lnTo>
                  <a:pt x="27542" y="77649"/>
                </a:lnTo>
                <a:lnTo>
                  <a:pt x="37908" y="77649"/>
                </a:lnTo>
                <a:lnTo>
                  <a:pt x="40120" y="75792"/>
                </a:lnTo>
                <a:lnTo>
                  <a:pt x="44549" y="70511"/>
                </a:lnTo>
                <a:lnTo>
                  <a:pt x="46328" y="67097"/>
                </a:lnTo>
                <a:lnTo>
                  <a:pt x="47649" y="62916"/>
                </a:lnTo>
                <a:lnTo>
                  <a:pt x="49864" y="56110"/>
                </a:lnTo>
                <a:lnTo>
                  <a:pt x="50972" y="48782"/>
                </a:lnTo>
                <a:lnTo>
                  <a:pt x="50972" y="32358"/>
                </a:lnTo>
                <a:lnTo>
                  <a:pt x="49674" y="24452"/>
                </a:lnTo>
                <a:lnTo>
                  <a:pt x="47067" y="17224"/>
                </a:lnTo>
                <a:lnTo>
                  <a:pt x="45198" y="11964"/>
                </a:lnTo>
                <a:lnTo>
                  <a:pt x="42337" y="7883"/>
                </a:lnTo>
                <a:lnTo>
                  <a:pt x="42224" y="7750"/>
                </a:lnTo>
                <a:lnTo>
                  <a:pt x="37430" y="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687531" y="5213550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5">
                <a:moveTo>
                  <a:pt x="42709" y="78105"/>
                </a:moveTo>
                <a:lnTo>
                  <a:pt x="1051" y="78105"/>
                </a:lnTo>
                <a:lnTo>
                  <a:pt x="1051" y="80252"/>
                </a:lnTo>
                <a:lnTo>
                  <a:pt x="42709" y="80252"/>
                </a:lnTo>
                <a:lnTo>
                  <a:pt x="42709" y="78105"/>
                </a:lnTo>
                <a:close/>
              </a:path>
              <a:path w="43179" h="80645">
                <a:moveTo>
                  <a:pt x="31050" y="13455"/>
                </a:moveTo>
                <a:lnTo>
                  <a:pt x="9533" y="13455"/>
                </a:lnTo>
                <a:lnTo>
                  <a:pt x="10629" y="13777"/>
                </a:lnTo>
                <a:lnTo>
                  <a:pt x="12543" y="15045"/>
                </a:lnTo>
                <a:lnTo>
                  <a:pt x="13192" y="15823"/>
                </a:lnTo>
                <a:lnTo>
                  <a:pt x="13885" y="17636"/>
                </a:lnTo>
                <a:lnTo>
                  <a:pt x="14064" y="19915"/>
                </a:lnTo>
                <a:lnTo>
                  <a:pt x="14064" y="69254"/>
                </a:lnTo>
                <a:lnTo>
                  <a:pt x="13807" y="72412"/>
                </a:lnTo>
                <a:lnTo>
                  <a:pt x="12800" y="75114"/>
                </a:lnTo>
                <a:lnTo>
                  <a:pt x="11827" y="76182"/>
                </a:lnTo>
                <a:lnTo>
                  <a:pt x="8951" y="77727"/>
                </a:lnTo>
                <a:lnTo>
                  <a:pt x="6534" y="78105"/>
                </a:lnTo>
                <a:lnTo>
                  <a:pt x="37909" y="78105"/>
                </a:lnTo>
                <a:lnTo>
                  <a:pt x="31057" y="69254"/>
                </a:lnTo>
                <a:lnTo>
                  <a:pt x="31050" y="13455"/>
                </a:lnTo>
                <a:close/>
              </a:path>
              <a:path w="43179" h="80645">
                <a:moveTo>
                  <a:pt x="29114" y="0"/>
                </a:moveTo>
                <a:lnTo>
                  <a:pt x="0" y="13221"/>
                </a:lnTo>
                <a:lnTo>
                  <a:pt x="1051" y="15312"/>
                </a:lnTo>
                <a:lnTo>
                  <a:pt x="3893" y="14077"/>
                </a:lnTo>
                <a:lnTo>
                  <a:pt x="6310" y="13455"/>
                </a:lnTo>
                <a:lnTo>
                  <a:pt x="31050" y="13455"/>
                </a:lnTo>
                <a:lnTo>
                  <a:pt x="31050" y="0"/>
                </a:lnTo>
                <a:lnTo>
                  <a:pt x="29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682574" y="4875006"/>
            <a:ext cx="51435" cy="80645"/>
          </a:xfrm>
          <a:custGeom>
            <a:avLst/>
            <a:gdLst/>
            <a:ahLst/>
            <a:cxnLst/>
            <a:rect l="l" t="t" r="r" b="b"/>
            <a:pathLst>
              <a:path w="51434" h="80645">
                <a:moveTo>
                  <a:pt x="46390" y="13566"/>
                </a:moveTo>
                <a:lnTo>
                  <a:pt x="21158" y="13566"/>
                </a:lnTo>
                <a:lnTo>
                  <a:pt x="24258" y="14900"/>
                </a:lnTo>
                <a:lnTo>
                  <a:pt x="29315" y="20238"/>
                </a:lnTo>
                <a:lnTo>
                  <a:pt x="30580" y="23685"/>
                </a:lnTo>
                <a:lnTo>
                  <a:pt x="30580" y="33248"/>
                </a:lnTo>
                <a:lnTo>
                  <a:pt x="29047" y="39030"/>
                </a:lnTo>
                <a:lnTo>
                  <a:pt x="0" y="78951"/>
                </a:lnTo>
                <a:lnTo>
                  <a:pt x="0" y="80174"/>
                </a:lnTo>
                <a:lnTo>
                  <a:pt x="46558" y="80174"/>
                </a:lnTo>
                <a:lnTo>
                  <a:pt x="49519" y="65051"/>
                </a:lnTo>
                <a:lnTo>
                  <a:pt x="17276" y="65051"/>
                </a:lnTo>
                <a:lnTo>
                  <a:pt x="26322" y="55983"/>
                </a:lnTo>
                <a:lnTo>
                  <a:pt x="47319" y="24574"/>
                </a:lnTo>
                <a:lnTo>
                  <a:pt x="47319" y="16568"/>
                </a:lnTo>
                <a:lnTo>
                  <a:pt x="46390" y="13566"/>
                </a:lnTo>
                <a:close/>
              </a:path>
              <a:path w="51434" h="80645">
                <a:moveTo>
                  <a:pt x="51000" y="57489"/>
                </a:moveTo>
                <a:lnTo>
                  <a:pt x="48896" y="57489"/>
                </a:lnTo>
                <a:lnTo>
                  <a:pt x="47576" y="60158"/>
                </a:lnTo>
                <a:lnTo>
                  <a:pt x="46502" y="61937"/>
                </a:lnTo>
                <a:lnTo>
                  <a:pt x="44868" y="63494"/>
                </a:lnTo>
                <a:lnTo>
                  <a:pt x="43828" y="64161"/>
                </a:lnTo>
                <a:lnTo>
                  <a:pt x="41299" y="64828"/>
                </a:lnTo>
                <a:lnTo>
                  <a:pt x="38569" y="65051"/>
                </a:lnTo>
                <a:lnTo>
                  <a:pt x="49519" y="65051"/>
                </a:lnTo>
                <a:lnTo>
                  <a:pt x="51000" y="57489"/>
                </a:lnTo>
                <a:close/>
              </a:path>
              <a:path w="51434" h="80645">
                <a:moveTo>
                  <a:pt x="29796" y="0"/>
                </a:moveTo>
                <a:lnTo>
                  <a:pt x="1398" y="21794"/>
                </a:lnTo>
                <a:lnTo>
                  <a:pt x="3558" y="22462"/>
                </a:lnTo>
                <a:lnTo>
                  <a:pt x="6870" y="16568"/>
                </a:lnTo>
                <a:lnTo>
                  <a:pt x="11513" y="13566"/>
                </a:lnTo>
                <a:lnTo>
                  <a:pt x="46390" y="13566"/>
                </a:lnTo>
                <a:lnTo>
                  <a:pt x="42653" y="7116"/>
                </a:lnTo>
                <a:lnTo>
                  <a:pt x="40068" y="4559"/>
                </a:lnTo>
                <a:lnTo>
                  <a:pt x="36756" y="2779"/>
                </a:lnTo>
                <a:lnTo>
                  <a:pt x="33455" y="889"/>
                </a:lnTo>
                <a:lnTo>
                  <a:pt x="29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681578" y="4536406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4" h="81914">
                <a:moveTo>
                  <a:pt x="7653" y="66163"/>
                </a:moveTo>
                <a:lnTo>
                  <a:pt x="4688" y="66163"/>
                </a:lnTo>
                <a:lnTo>
                  <a:pt x="3211" y="66830"/>
                </a:lnTo>
                <a:lnTo>
                  <a:pt x="648" y="69277"/>
                </a:lnTo>
                <a:lnTo>
                  <a:pt x="0" y="70833"/>
                </a:lnTo>
                <a:lnTo>
                  <a:pt x="62" y="75170"/>
                </a:lnTo>
                <a:lnTo>
                  <a:pt x="17981" y="81842"/>
                </a:lnTo>
                <a:lnTo>
                  <a:pt x="25122" y="81317"/>
                </a:lnTo>
                <a:lnTo>
                  <a:pt x="31504" y="79729"/>
                </a:lnTo>
                <a:lnTo>
                  <a:pt x="37125" y="77057"/>
                </a:lnTo>
                <a:lnTo>
                  <a:pt x="37692" y="76616"/>
                </a:lnTo>
                <a:lnTo>
                  <a:pt x="23944" y="76616"/>
                </a:lnTo>
                <a:lnTo>
                  <a:pt x="20398" y="75170"/>
                </a:lnTo>
                <a:lnTo>
                  <a:pt x="12811" y="68943"/>
                </a:lnTo>
                <a:lnTo>
                  <a:pt x="10607" y="67275"/>
                </a:lnTo>
                <a:lnTo>
                  <a:pt x="9980" y="66941"/>
                </a:lnTo>
                <a:lnTo>
                  <a:pt x="8850" y="66385"/>
                </a:lnTo>
                <a:lnTo>
                  <a:pt x="7653" y="66163"/>
                </a:lnTo>
                <a:close/>
              </a:path>
              <a:path w="51434" h="81914">
                <a:moveTo>
                  <a:pt x="46953" y="11564"/>
                </a:moveTo>
                <a:lnTo>
                  <a:pt x="22468" y="11564"/>
                </a:lnTo>
                <a:lnTo>
                  <a:pt x="25399" y="12676"/>
                </a:lnTo>
                <a:lnTo>
                  <a:pt x="30099" y="17346"/>
                </a:lnTo>
                <a:lnTo>
                  <a:pt x="31285" y="20015"/>
                </a:lnTo>
                <a:lnTo>
                  <a:pt x="31285" y="25575"/>
                </a:lnTo>
                <a:lnTo>
                  <a:pt x="30658" y="27910"/>
                </a:lnTo>
                <a:lnTo>
                  <a:pt x="15754" y="38697"/>
                </a:lnTo>
                <a:lnTo>
                  <a:pt x="15754" y="40810"/>
                </a:lnTo>
                <a:lnTo>
                  <a:pt x="37752" y="68165"/>
                </a:lnTo>
                <a:lnTo>
                  <a:pt x="36723" y="71056"/>
                </a:lnTo>
                <a:lnTo>
                  <a:pt x="32605" y="75504"/>
                </a:lnTo>
                <a:lnTo>
                  <a:pt x="30132" y="76616"/>
                </a:lnTo>
                <a:lnTo>
                  <a:pt x="37692" y="76616"/>
                </a:lnTo>
                <a:lnTo>
                  <a:pt x="41982" y="73280"/>
                </a:lnTo>
                <a:lnTo>
                  <a:pt x="47957" y="67497"/>
                </a:lnTo>
                <a:lnTo>
                  <a:pt x="50944" y="60603"/>
                </a:lnTo>
                <a:lnTo>
                  <a:pt x="50944" y="47481"/>
                </a:lnTo>
                <a:lnTo>
                  <a:pt x="49747" y="43478"/>
                </a:lnTo>
                <a:lnTo>
                  <a:pt x="44958" y="37029"/>
                </a:lnTo>
                <a:lnTo>
                  <a:pt x="41489" y="34249"/>
                </a:lnTo>
                <a:lnTo>
                  <a:pt x="36935" y="32025"/>
                </a:lnTo>
                <a:lnTo>
                  <a:pt x="40482" y="30023"/>
                </a:lnTo>
                <a:lnTo>
                  <a:pt x="43078" y="27688"/>
                </a:lnTo>
                <a:lnTo>
                  <a:pt x="44723" y="25019"/>
                </a:lnTo>
                <a:lnTo>
                  <a:pt x="46379" y="22239"/>
                </a:lnTo>
                <a:lnTo>
                  <a:pt x="47207" y="19459"/>
                </a:lnTo>
                <a:lnTo>
                  <a:pt x="47207" y="12120"/>
                </a:lnTo>
                <a:lnTo>
                  <a:pt x="46953" y="11564"/>
                </a:lnTo>
                <a:close/>
              </a:path>
              <a:path w="51434" h="81914">
                <a:moveTo>
                  <a:pt x="33791" y="0"/>
                </a:moveTo>
                <a:lnTo>
                  <a:pt x="2920" y="19348"/>
                </a:lnTo>
                <a:lnTo>
                  <a:pt x="5079" y="20126"/>
                </a:lnTo>
                <a:lnTo>
                  <a:pt x="8895" y="14455"/>
                </a:lnTo>
                <a:lnTo>
                  <a:pt x="13527" y="11564"/>
                </a:lnTo>
                <a:lnTo>
                  <a:pt x="46953" y="11564"/>
                </a:lnTo>
                <a:lnTo>
                  <a:pt x="45428" y="8228"/>
                </a:lnTo>
                <a:lnTo>
                  <a:pt x="38311" y="1556"/>
                </a:lnTo>
                <a:lnTo>
                  <a:pt x="337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682630" y="4197806"/>
            <a:ext cx="52069" cy="80645"/>
          </a:xfrm>
          <a:custGeom>
            <a:avLst/>
            <a:gdLst/>
            <a:ahLst/>
            <a:cxnLst/>
            <a:rect l="l" t="t" r="r" b="b"/>
            <a:pathLst>
              <a:path w="52070" h="80645">
                <a:moveTo>
                  <a:pt x="44701" y="62604"/>
                </a:moveTo>
                <a:lnTo>
                  <a:pt x="28655" y="62604"/>
                </a:lnTo>
                <a:lnTo>
                  <a:pt x="28655" y="80174"/>
                </a:lnTo>
                <a:lnTo>
                  <a:pt x="44701" y="80174"/>
                </a:lnTo>
                <a:lnTo>
                  <a:pt x="44701" y="62604"/>
                </a:lnTo>
                <a:close/>
              </a:path>
              <a:path w="52070" h="80645">
                <a:moveTo>
                  <a:pt x="44701" y="0"/>
                </a:moveTo>
                <a:lnTo>
                  <a:pt x="37584" y="0"/>
                </a:lnTo>
                <a:lnTo>
                  <a:pt x="0" y="50595"/>
                </a:lnTo>
                <a:lnTo>
                  <a:pt x="0" y="62604"/>
                </a:lnTo>
                <a:lnTo>
                  <a:pt x="51929" y="62604"/>
                </a:lnTo>
                <a:lnTo>
                  <a:pt x="51929" y="50595"/>
                </a:lnTo>
                <a:lnTo>
                  <a:pt x="5661" y="50595"/>
                </a:lnTo>
                <a:lnTo>
                  <a:pt x="28655" y="19571"/>
                </a:lnTo>
                <a:lnTo>
                  <a:pt x="44701" y="19571"/>
                </a:lnTo>
                <a:lnTo>
                  <a:pt x="44701" y="0"/>
                </a:lnTo>
                <a:close/>
              </a:path>
              <a:path w="52070" h="80645">
                <a:moveTo>
                  <a:pt x="44701" y="19571"/>
                </a:moveTo>
                <a:lnTo>
                  <a:pt x="28655" y="19571"/>
                </a:lnTo>
                <a:lnTo>
                  <a:pt x="28655" y="50595"/>
                </a:lnTo>
                <a:lnTo>
                  <a:pt x="44701" y="50595"/>
                </a:lnTo>
                <a:lnTo>
                  <a:pt x="44701" y="19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33399" y="4693307"/>
            <a:ext cx="107314" cy="407670"/>
          </a:xfrm>
          <a:custGeom>
            <a:avLst/>
            <a:gdLst/>
            <a:ahLst/>
            <a:cxnLst/>
            <a:rect l="l" t="t" r="r" b="b"/>
            <a:pathLst>
              <a:path w="107315" h="407670">
                <a:moveTo>
                  <a:pt x="11524" y="383635"/>
                </a:moveTo>
                <a:lnTo>
                  <a:pt x="6545" y="383635"/>
                </a:lnTo>
                <a:lnTo>
                  <a:pt x="4408" y="384513"/>
                </a:lnTo>
                <a:lnTo>
                  <a:pt x="883" y="387983"/>
                </a:lnTo>
                <a:lnTo>
                  <a:pt x="0" y="390107"/>
                </a:lnTo>
                <a:lnTo>
                  <a:pt x="0" y="395099"/>
                </a:lnTo>
                <a:lnTo>
                  <a:pt x="883" y="397201"/>
                </a:lnTo>
                <a:lnTo>
                  <a:pt x="4419" y="400682"/>
                </a:lnTo>
                <a:lnTo>
                  <a:pt x="6545" y="401549"/>
                </a:lnTo>
                <a:lnTo>
                  <a:pt x="11524" y="401549"/>
                </a:lnTo>
                <a:lnTo>
                  <a:pt x="13650" y="400682"/>
                </a:lnTo>
                <a:lnTo>
                  <a:pt x="17153" y="397201"/>
                </a:lnTo>
                <a:lnTo>
                  <a:pt x="18025" y="395099"/>
                </a:lnTo>
                <a:lnTo>
                  <a:pt x="18007" y="390107"/>
                </a:lnTo>
                <a:lnTo>
                  <a:pt x="17153" y="388038"/>
                </a:lnTo>
                <a:lnTo>
                  <a:pt x="13623" y="384502"/>
                </a:lnTo>
                <a:lnTo>
                  <a:pt x="11524" y="383635"/>
                </a:lnTo>
                <a:close/>
              </a:path>
              <a:path w="107315" h="407670">
                <a:moveTo>
                  <a:pt x="80976" y="377952"/>
                </a:moveTo>
                <a:lnTo>
                  <a:pt x="78884" y="377952"/>
                </a:lnTo>
                <a:lnTo>
                  <a:pt x="78727" y="380543"/>
                </a:lnTo>
                <a:lnTo>
                  <a:pt x="78112" y="382278"/>
                </a:lnTo>
                <a:lnTo>
                  <a:pt x="75974" y="384057"/>
                </a:lnTo>
                <a:lnTo>
                  <a:pt x="73513" y="384502"/>
                </a:lnTo>
                <a:lnTo>
                  <a:pt x="26428" y="384502"/>
                </a:lnTo>
                <a:lnTo>
                  <a:pt x="26428" y="407231"/>
                </a:lnTo>
                <a:lnTo>
                  <a:pt x="28588" y="407231"/>
                </a:lnTo>
                <a:lnTo>
                  <a:pt x="28745" y="404685"/>
                </a:lnTo>
                <a:lnTo>
                  <a:pt x="29349" y="402961"/>
                </a:lnTo>
                <a:lnTo>
                  <a:pt x="31497" y="401182"/>
                </a:lnTo>
                <a:lnTo>
                  <a:pt x="33948" y="400737"/>
                </a:lnTo>
                <a:lnTo>
                  <a:pt x="80976" y="400737"/>
                </a:lnTo>
                <a:lnTo>
                  <a:pt x="80976" y="377952"/>
                </a:lnTo>
                <a:close/>
              </a:path>
              <a:path w="107315" h="407670">
                <a:moveTo>
                  <a:pt x="80976" y="400737"/>
                </a:moveTo>
                <a:lnTo>
                  <a:pt x="73513" y="400737"/>
                </a:lnTo>
                <a:lnTo>
                  <a:pt x="75885" y="401126"/>
                </a:lnTo>
                <a:lnTo>
                  <a:pt x="78100" y="403061"/>
                </a:lnTo>
                <a:lnTo>
                  <a:pt x="78805" y="404840"/>
                </a:lnTo>
                <a:lnTo>
                  <a:pt x="78884" y="407231"/>
                </a:lnTo>
                <a:lnTo>
                  <a:pt x="80976" y="407231"/>
                </a:lnTo>
                <a:lnTo>
                  <a:pt x="80976" y="400737"/>
                </a:lnTo>
                <a:close/>
              </a:path>
              <a:path w="107315" h="407670">
                <a:moveTo>
                  <a:pt x="106767" y="315214"/>
                </a:moveTo>
                <a:lnTo>
                  <a:pt x="99125" y="315214"/>
                </a:lnTo>
                <a:lnTo>
                  <a:pt x="99125" y="376796"/>
                </a:lnTo>
                <a:lnTo>
                  <a:pt x="106767" y="376796"/>
                </a:lnTo>
                <a:lnTo>
                  <a:pt x="106767" y="315214"/>
                </a:lnTo>
                <a:close/>
              </a:path>
              <a:path w="107315" h="407670">
                <a:moveTo>
                  <a:pt x="35100" y="263651"/>
                </a:moveTo>
                <a:lnTo>
                  <a:pt x="30043" y="263651"/>
                </a:lnTo>
                <a:lnTo>
                  <a:pt x="28152" y="264207"/>
                </a:lnTo>
                <a:lnTo>
                  <a:pt x="25466" y="266876"/>
                </a:lnTo>
                <a:lnTo>
                  <a:pt x="24795" y="268544"/>
                </a:lnTo>
                <a:lnTo>
                  <a:pt x="24795" y="273214"/>
                </a:lnTo>
                <a:lnTo>
                  <a:pt x="25712" y="275883"/>
                </a:lnTo>
                <a:lnTo>
                  <a:pt x="29416" y="281221"/>
                </a:lnTo>
                <a:lnTo>
                  <a:pt x="33153" y="284446"/>
                </a:lnTo>
                <a:lnTo>
                  <a:pt x="38793" y="288004"/>
                </a:lnTo>
                <a:lnTo>
                  <a:pt x="26428" y="288004"/>
                </a:lnTo>
                <a:lnTo>
                  <a:pt x="26428" y="310166"/>
                </a:lnTo>
                <a:lnTo>
                  <a:pt x="28588" y="310166"/>
                </a:lnTo>
                <a:lnTo>
                  <a:pt x="28778" y="308309"/>
                </a:lnTo>
                <a:lnTo>
                  <a:pt x="29125" y="307019"/>
                </a:lnTo>
                <a:lnTo>
                  <a:pt x="30143" y="305551"/>
                </a:lnTo>
                <a:lnTo>
                  <a:pt x="30938" y="304984"/>
                </a:lnTo>
                <a:lnTo>
                  <a:pt x="32885" y="304295"/>
                </a:lnTo>
                <a:lnTo>
                  <a:pt x="34865" y="304139"/>
                </a:lnTo>
                <a:lnTo>
                  <a:pt x="80976" y="304139"/>
                </a:lnTo>
                <a:lnTo>
                  <a:pt x="80976" y="288004"/>
                </a:lnTo>
                <a:lnTo>
                  <a:pt x="51044" y="288004"/>
                </a:lnTo>
                <a:lnTo>
                  <a:pt x="46882" y="287448"/>
                </a:lnTo>
                <a:lnTo>
                  <a:pt x="43112" y="286114"/>
                </a:lnTo>
                <a:lnTo>
                  <a:pt x="40661" y="285335"/>
                </a:lnTo>
                <a:lnTo>
                  <a:pt x="38781" y="284112"/>
                </a:lnTo>
                <a:lnTo>
                  <a:pt x="36599" y="281554"/>
                </a:lnTo>
                <a:lnTo>
                  <a:pt x="36174" y="280442"/>
                </a:lnTo>
                <a:lnTo>
                  <a:pt x="36286" y="278441"/>
                </a:lnTo>
                <a:lnTo>
                  <a:pt x="36521" y="277996"/>
                </a:lnTo>
                <a:lnTo>
                  <a:pt x="36678" y="277774"/>
                </a:lnTo>
                <a:lnTo>
                  <a:pt x="38737" y="275327"/>
                </a:lnTo>
                <a:lnTo>
                  <a:pt x="40057" y="273882"/>
                </a:lnTo>
                <a:lnTo>
                  <a:pt x="40717" y="272103"/>
                </a:lnTo>
                <a:lnTo>
                  <a:pt x="40717" y="268211"/>
                </a:lnTo>
                <a:lnTo>
                  <a:pt x="40001" y="266765"/>
                </a:lnTo>
                <a:lnTo>
                  <a:pt x="38558" y="265542"/>
                </a:lnTo>
                <a:lnTo>
                  <a:pt x="37125" y="264207"/>
                </a:lnTo>
                <a:lnTo>
                  <a:pt x="35100" y="263651"/>
                </a:lnTo>
                <a:close/>
              </a:path>
              <a:path w="107315" h="407670">
                <a:moveTo>
                  <a:pt x="80976" y="304139"/>
                </a:moveTo>
                <a:lnTo>
                  <a:pt x="72886" y="304139"/>
                </a:lnTo>
                <a:lnTo>
                  <a:pt x="75818" y="304550"/>
                </a:lnTo>
                <a:lnTo>
                  <a:pt x="78033" y="306218"/>
                </a:lnTo>
                <a:lnTo>
                  <a:pt x="78682" y="307808"/>
                </a:lnTo>
                <a:lnTo>
                  <a:pt x="78884" y="310166"/>
                </a:lnTo>
                <a:lnTo>
                  <a:pt x="80976" y="310166"/>
                </a:lnTo>
                <a:lnTo>
                  <a:pt x="80976" y="304139"/>
                </a:lnTo>
                <a:close/>
              </a:path>
              <a:path w="107315" h="407670">
                <a:moveTo>
                  <a:pt x="80976" y="280887"/>
                </a:moveTo>
                <a:lnTo>
                  <a:pt x="78884" y="280887"/>
                </a:lnTo>
                <a:lnTo>
                  <a:pt x="78761" y="283000"/>
                </a:lnTo>
                <a:lnTo>
                  <a:pt x="78458" y="284557"/>
                </a:lnTo>
                <a:lnTo>
                  <a:pt x="77977" y="285446"/>
                </a:lnTo>
                <a:lnTo>
                  <a:pt x="77485" y="286447"/>
                </a:lnTo>
                <a:lnTo>
                  <a:pt x="76724" y="287114"/>
                </a:lnTo>
                <a:lnTo>
                  <a:pt x="75672" y="287559"/>
                </a:lnTo>
                <a:lnTo>
                  <a:pt x="75046" y="287782"/>
                </a:lnTo>
                <a:lnTo>
                  <a:pt x="73625" y="288004"/>
                </a:lnTo>
                <a:lnTo>
                  <a:pt x="80976" y="288004"/>
                </a:lnTo>
                <a:lnTo>
                  <a:pt x="80976" y="280887"/>
                </a:lnTo>
                <a:close/>
              </a:path>
              <a:path w="107315" h="407670">
                <a:moveTo>
                  <a:pt x="2741" y="193707"/>
                </a:moveTo>
                <a:lnTo>
                  <a:pt x="34556" y="224746"/>
                </a:lnTo>
                <a:lnTo>
                  <a:pt x="52153" y="227178"/>
                </a:lnTo>
                <a:lnTo>
                  <a:pt x="61338" y="226556"/>
                </a:lnTo>
                <a:lnTo>
                  <a:pt x="93038" y="211499"/>
                </a:lnTo>
                <a:lnTo>
                  <a:pt x="52511" y="211499"/>
                </a:lnTo>
                <a:lnTo>
                  <a:pt x="43854" y="211331"/>
                </a:lnTo>
                <a:lnTo>
                  <a:pt x="10495" y="202603"/>
                </a:lnTo>
                <a:lnTo>
                  <a:pt x="7966" y="200713"/>
                </a:lnTo>
                <a:lnTo>
                  <a:pt x="5382" y="197711"/>
                </a:lnTo>
                <a:lnTo>
                  <a:pt x="2741" y="193707"/>
                </a:lnTo>
                <a:close/>
              </a:path>
              <a:path w="107315" h="407670">
                <a:moveTo>
                  <a:pt x="104910" y="193707"/>
                </a:moveTo>
                <a:lnTo>
                  <a:pt x="101989" y="193707"/>
                </a:lnTo>
                <a:lnTo>
                  <a:pt x="99931" y="197377"/>
                </a:lnTo>
                <a:lnTo>
                  <a:pt x="97536" y="200157"/>
                </a:lnTo>
                <a:lnTo>
                  <a:pt x="60664" y="211352"/>
                </a:lnTo>
                <a:lnTo>
                  <a:pt x="52511" y="211499"/>
                </a:lnTo>
                <a:lnTo>
                  <a:pt x="93038" y="211499"/>
                </a:lnTo>
                <a:lnTo>
                  <a:pt x="97719" y="206634"/>
                </a:lnTo>
                <a:lnTo>
                  <a:pt x="101929" y="200442"/>
                </a:lnTo>
                <a:lnTo>
                  <a:pt x="104910" y="193707"/>
                </a:lnTo>
                <a:close/>
              </a:path>
              <a:path w="107315" h="407670">
                <a:moveTo>
                  <a:pt x="80976" y="159236"/>
                </a:moveTo>
                <a:lnTo>
                  <a:pt x="78884" y="159236"/>
                </a:lnTo>
                <a:lnTo>
                  <a:pt x="78604" y="161571"/>
                </a:lnTo>
                <a:lnTo>
                  <a:pt x="77955" y="163239"/>
                </a:lnTo>
                <a:lnTo>
                  <a:pt x="75896" y="164796"/>
                </a:lnTo>
                <a:lnTo>
                  <a:pt x="73300" y="165129"/>
                </a:lnTo>
                <a:lnTo>
                  <a:pt x="1857" y="165129"/>
                </a:lnTo>
                <a:lnTo>
                  <a:pt x="1857" y="187258"/>
                </a:lnTo>
                <a:lnTo>
                  <a:pt x="4016" y="187258"/>
                </a:lnTo>
                <a:lnTo>
                  <a:pt x="4330" y="184812"/>
                </a:lnTo>
                <a:lnTo>
                  <a:pt x="4990" y="183255"/>
                </a:lnTo>
                <a:lnTo>
                  <a:pt x="6008" y="182476"/>
                </a:lnTo>
                <a:lnTo>
                  <a:pt x="7015" y="181809"/>
                </a:lnTo>
                <a:lnTo>
                  <a:pt x="9577" y="181364"/>
                </a:lnTo>
                <a:lnTo>
                  <a:pt x="80976" y="181364"/>
                </a:lnTo>
                <a:lnTo>
                  <a:pt x="80976" y="159236"/>
                </a:lnTo>
                <a:close/>
              </a:path>
              <a:path w="107315" h="407670">
                <a:moveTo>
                  <a:pt x="80976" y="181364"/>
                </a:moveTo>
                <a:lnTo>
                  <a:pt x="73300" y="181364"/>
                </a:lnTo>
                <a:lnTo>
                  <a:pt x="75807" y="181698"/>
                </a:lnTo>
                <a:lnTo>
                  <a:pt x="77910" y="183366"/>
                </a:lnTo>
                <a:lnTo>
                  <a:pt x="78649" y="184923"/>
                </a:lnTo>
                <a:lnTo>
                  <a:pt x="78884" y="187258"/>
                </a:lnTo>
                <a:lnTo>
                  <a:pt x="80976" y="187258"/>
                </a:lnTo>
                <a:lnTo>
                  <a:pt x="80976" y="181364"/>
                </a:lnTo>
                <a:close/>
              </a:path>
              <a:path w="107315" h="407670">
                <a:moveTo>
                  <a:pt x="40955" y="146782"/>
                </a:moveTo>
                <a:lnTo>
                  <a:pt x="33780" y="146782"/>
                </a:lnTo>
                <a:lnTo>
                  <a:pt x="34865" y="147115"/>
                </a:lnTo>
                <a:lnTo>
                  <a:pt x="35995" y="147671"/>
                </a:lnTo>
                <a:lnTo>
                  <a:pt x="37125" y="148338"/>
                </a:lnTo>
                <a:lnTo>
                  <a:pt x="38949" y="150006"/>
                </a:lnTo>
                <a:lnTo>
                  <a:pt x="53909" y="165129"/>
                </a:lnTo>
                <a:lnTo>
                  <a:pt x="59336" y="165129"/>
                </a:lnTo>
                <a:lnTo>
                  <a:pt x="55890" y="161682"/>
                </a:lnTo>
                <a:lnTo>
                  <a:pt x="71700" y="150896"/>
                </a:lnTo>
                <a:lnTo>
                  <a:pt x="45036" y="150896"/>
                </a:lnTo>
                <a:lnTo>
                  <a:pt x="40955" y="146782"/>
                </a:lnTo>
                <a:close/>
              </a:path>
              <a:path w="107315" h="407670">
                <a:moveTo>
                  <a:pt x="28588" y="128767"/>
                </a:moveTo>
                <a:lnTo>
                  <a:pt x="26428" y="128767"/>
                </a:lnTo>
                <a:lnTo>
                  <a:pt x="26428" y="153009"/>
                </a:lnTo>
                <a:lnTo>
                  <a:pt x="28588" y="153009"/>
                </a:lnTo>
                <a:lnTo>
                  <a:pt x="28901" y="150562"/>
                </a:lnTo>
                <a:lnTo>
                  <a:pt x="29405" y="148894"/>
                </a:lnTo>
                <a:lnTo>
                  <a:pt x="30099" y="148005"/>
                </a:lnTo>
                <a:lnTo>
                  <a:pt x="30803" y="147226"/>
                </a:lnTo>
                <a:lnTo>
                  <a:pt x="31676" y="146782"/>
                </a:lnTo>
                <a:lnTo>
                  <a:pt x="40955" y="146782"/>
                </a:lnTo>
                <a:lnTo>
                  <a:pt x="34227" y="139999"/>
                </a:lnTo>
                <a:lnTo>
                  <a:pt x="31240" y="136551"/>
                </a:lnTo>
                <a:lnTo>
                  <a:pt x="30244" y="134772"/>
                </a:lnTo>
                <a:lnTo>
                  <a:pt x="29259" y="133104"/>
                </a:lnTo>
                <a:lnTo>
                  <a:pt x="28700" y="131103"/>
                </a:lnTo>
                <a:lnTo>
                  <a:pt x="28588" y="128767"/>
                </a:lnTo>
                <a:close/>
              </a:path>
              <a:path w="107315" h="407670">
                <a:moveTo>
                  <a:pt x="80976" y="148450"/>
                </a:moveTo>
                <a:lnTo>
                  <a:pt x="77205" y="148450"/>
                </a:lnTo>
                <a:lnTo>
                  <a:pt x="77709" y="148783"/>
                </a:lnTo>
                <a:lnTo>
                  <a:pt x="78649" y="149895"/>
                </a:lnTo>
                <a:lnTo>
                  <a:pt x="78825" y="150562"/>
                </a:lnTo>
                <a:lnTo>
                  <a:pt x="78884" y="152008"/>
                </a:lnTo>
                <a:lnTo>
                  <a:pt x="80976" y="152008"/>
                </a:lnTo>
                <a:lnTo>
                  <a:pt x="80976" y="148450"/>
                </a:lnTo>
                <a:close/>
              </a:path>
              <a:path w="107315" h="407670">
                <a:moveTo>
                  <a:pt x="80976" y="123986"/>
                </a:moveTo>
                <a:lnTo>
                  <a:pt x="78884" y="123986"/>
                </a:lnTo>
                <a:lnTo>
                  <a:pt x="78727" y="125988"/>
                </a:lnTo>
                <a:lnTo>
                  <a:pt x="77989" y="127655"/>
                </a:lnTo>
                <a:lnTo>
                  <a:pt x="76668" y="128990"/>
                </a:lnTo>
                <a:lnTo>
                  <a:pt x="75728" y="129991"/>
                </a:lnTo>
                <a:lnTo>
                  <a:pt x="71454" y="132993"/>
                </a:lnTo>
                <a:lnTo>
                  <a:pt x="63823" y="138219"/>
                </a:lnTo>
                <a:lnTo>
                  <a:pt x="45036" y="150896"/>
                </a:lnTo>
                <a:lnTo>
                  <a:pt x="71700" y="150896"/>
                </a:lnTo>
                <a:lnTo>
                  <a:pt x="74117" y="149339"/>
                </a:lnTo>
                <a:lnTo>
                  <a:pt x="75773" y="148450"/>
                </a:lnTo>
                <a:lnTo>
                  <a:pt x="80976" y="148450"/>
                </a:lnTo>
                <a:lnTo>
                  <a:pt x="80976" y="123986"/>
                </a:lnTo>
                <a:close/>
              </a:path>
              <a:path w="107315" h="407670">
                <a:moveTo>
                  <a:pt x="80976" y="38697"/>
                </a:moveTo>
                <a:lnTo>
                  <a:pt x="78828" y="38697"/>
                </a:lnTo>
                <a:lnTo>
                  <a:pt x="78626" y="41143"/>
                </a:lnTo>
                <a:lnTo>
                  <a:pt x="77933" y="43033"/>
                </a:lnTo>
                <a:lnTo>
                  <a:pt x="76724" y="44256"/>
                </a:lnTo>
                <a:lnTo>
                  <a:pt x="75124" y="46036"/>
                </a:lnTo>
                <a:lnTo>
                  <a:pt x="71253" y="48260"/>
                </a:lnTo>
                <a:lnTo>
                  <a:pt x="223" y="79284"/>
                </a:lnTo>
                <a:lnTo>
                  <a:pt x="223" y="80396"/>
                </a:lnTo>
                <a:lnTo>
                  <a:pt x="69395" y="111198"/>
                </a:lnTo>
                <a:lnTo>
                  <a:pt x="73367" y="113422"/>
                </a:lnTo>
                <a:lnTo>
                  <a:pt x="75292" y="115312"/>
                </a:lnTo>
                <a:lnTo>
                  <a:pt x="77216" y="117092"/>
                </a:lnTo>
                <a:lnTo>
                  <a:pt x="78391" y="119427"/>
                </a:lnTo>
                <a:lnTo>
                  <a:pt x="78828" y="122207"/>
                </a:lnTo>
                <a:lnTo>
                  <a:pt x="80976" y="122207"/>
                </a:lnTo>
                <a:lnTo>
                  <a:pt x="80976" y="106417"/>
                </a:lnTo>
                <a:lnTo>
                  <a:pt x="70850" y="106417"/>
                </a:lnTo>
                <a:lnTo>
                  <a:pt x="68724" y="105972"/>
                </a:lnTo>
                <a:lnTo>
                  <a:pt x="58463" y="101524"/>
                </a:lnTo>
                <a:lnTo>
                  <a:pt x="58463" y="99522"/>
                </a:lnTo>
                <a:lnTo>
                  <a:pt x="54144" y="99522"/>
                </a:lnTo>
                <a:lnTo>
                  <a:pt x="26898" y="87402"/>
                </a:lnTo>
                <a:lnTo>
                  <a:pt x="54144" y="75726"/>
                </a:lnTo>
                <a:lnTo>
                  <a:pt x="58463" y="75726"/>
                </a:lnTo>
                <a:lnTo>
                  <a:pt x="58463" y="73724"/>
                </a:lnTo>
                <a:lnTo>
                  <a:pt x="68321" y="69610"/>
                </a:lnTo>
                <a:lnTo>
                  <a:pt x="70883" y="68498"/>
                </a:lnTo>
                <a:lnTo>
                  <a:pt x="72349" y="67942"/>
                </a:lnTo>
                <a:lnTo>
                  <a:pt x="73434" y="67608"/>
                </a:lnTo>
                <a:lnTo>
                  <a:pt x="74151" y="67497"/>
                </a:lnTo>
                <a:lnTo>
                  <a:pt x="80976" y="67497"/>
                </a:lnTo>
                <a:lnTo>
                  <a:pt x="80976" y="38697"/>
                </a:lnTo>
                <a:close/>
              </a:path>
              <a:path w="107315" h="407670">
                <a:moveTo>
                  <a:pt x="80976" y="96075"/>
                </a:moveTo>
                <a:lnTo>
                  <a:pt x="78828" y="96075"/>
                </a:lnTo>
                <a:lnTo>
                  <a:pt x="78514" y="100189"/>
                </a:lnTo>
                <a:lnTo>
                  <a:pt x="78045" y="102747"/>
                </a:lnTo>
                <a:lnTo>
                  <a:pt x="77418" y="103748"/>
                </a:lnTo>
                <a:lnTo>
                  <a:pt x="76377" y="105527"/>
                </a:lnTo>
                <a:lnTo>
                  <a:pt x="74744" y="106417"/>
                </a:lnTo>
                <a:lnTo>
                  <a:pt x="80976" y="106417"/>
                </a:lnTo>
                <a:lnTo>
                  <a:pt x="80976" y="96075"/>
                </a:lnTo>
                <a:close/>
              </a:path>
              <a:path w="107315" h="407670">
                <a:moveTo>
                  <a:pt x="58463" y="75726"/>
                </a:moveTo>
                <a:lnTo>
                  <a:pt x="54144" y="75726"/>
                </a:lnTo>
                <a:lnTo>
                  <a:pt x="54144" y="99522"/>
                </a:lnTo>
                <a:lnTo>
                  <a:pt x="58463" y="99522"/>
                </a:lnTo>
                <a:lnTo>
                  <a:pt x="58463" y="75726"/>
                </a:lnTo>
                <a:close/>
              </a:path>
              <a:path w="107315" h="407670">
                <a:moveTo>
                  <a:pt x="80976" y="67497"/>
                </a:moveTo>
                <a:lnTo>
                  <a:pt x="76019" y="67497"/>
                </a:lnTo>
                <a:lnTo>
                  <a:pt x="76914" y="67942"/>
                </a:lnTo>
                <a:lnTo>
                  <a:pt x="77541" y="68720"/>
                </a:lnTo>
                <a:lnTo>
                  <a:pt x="78391" y="70055"/>
                </a:lnTo>
                <a:lnTo>
                  <a:pt x="78828" y="72167"/>
                </a:lnTo>
                <a:lnTo>
                  <a:pt x="78828" y="76726"/>
                </a:lnTo>
                <a:lnTo>
                  <a:pt x="80976" y="76726"/>
                </a:lnTo>
                <a:lnTo>
                  <a:pt x="80976" y="67497"/>
                </a:lnTo>
                <a:close/>
              </a:path>
              <a:path w="107315" h="407670">
                <a:moveTo>
                  <a:pt x="52801" y="0"/>
                </a:moveTo>
                <a:lnTo>
                  <a:pt x="12672" y="14845"/>
                </a:lnTo>
                <a:lnTo>
                  <a:pt x="55" y="33359"/>
                </a:lnTo>
                <a:lnTo>
                  <a:pt x="2976" y="33359"/>
                </a:lnTo>
                <a:lnTo>
                  <a:pt x="5035" y="29801"/>
                </a:lnTo>
                <a:lnTo>
                  <a:pt x="7429" y="27021"/>
                </a:lnTo>
                <a:lnTo>
                  <a:pt x="44236" y="15732"/>
                </a:lnTo>
                <a:lnTo>
                  <a:pt x="52387" y="15567"/>
                </a:lnTo>
                <a:lnTo>
                  <a:pt x="93072" y="15567"/>
                </a:lnTo>
                <a:lnTo>
                  <a:pt x="92386" y="14845"/>
                </a:lnTo>
                <a:lnTo>
                  <a:pt x="85799" y="9674"/>
                </a:lnTo>
                <a:lnTo>
                  <a:pt x="78342" y="5441"/>
                </a:lnTo>
                <a:lnTo>
                  <a:pt x="70357" y="2418"/>
                </a:lnTo>
                <a:lnTo>
                  <a:pt x="61844" y="604"/>
                </a:lnTo>
                <a:lnTo>
                  <a:pt x="52801" y="0"/>
                </a:lnTo>
                <a:close/>
              </a:path>
              <a:path w="107315" h="407670">
                <a:moveTo>
                  <a:pt x="93072" y="15567"/>
                </a:moveTo>
                <a:lnTo>
                  <a:pt x="52387" y="15567"/>
                </a:lnTo>
                <a:lnTo>
                  <a:pt x="61048" y="15751"/>
                </a:lnTo>
                <a:lnTo>
                  <a:pt x="68700" y="16290"/>
                </a:lnTo>
                <a:lnTo>
                  <a:pt x="94403" y="24574"/>
                </a:lnTo>
                <a:lnTo>
                  <a:pt x="96932" y="26465"/>
                </a:lnTo>
                <a:lnTo>
                  <a:pt x="99539" y="29356"/>
                </a:lnTo>
                <a:lnTo>
                  <a:pt x="102224" y="33359"/>
                </a:lnTo>
                <a:lnTo>
                  <a:pt x="104910" y="33359"/>
                </a:lnTo>
                <a:lnTo>
                  <a:pt x="101941" y="26687"/>
                </a:lnTo>
                <a:lnTo>
                  <a:pt x="97767" y="20516"/>
                </a:lnTo>
                <a:lnTo>
                  <a:pt x="93072" y="15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793337" y="4213263"/>
            <a:ext cx="3937000" cy="1267460"/>
          </a:xfrm>
          <a:custGeom>
            <a:avLst/>
            <a:gdLst/>
            <a:ahLst/>
            <a:cxnLst/>
            <a:rect l="l" t="t" r="r" b="b"/>
            <a:pathLst>
              <a:path w="3937000" h="1267460">
                <a:moveTo>
                  <a:pt x="0" y="1175147"/>
                </a:moveTo>
                <a:lnTo>
                  <a:pt x="469" y="1175180"/>
                </a:lnTo>
                <a:lnTo>
                  <a:pt x="33265" y="1175224"/>
                </a:lnTo>
                <a:lnTo>
                  <a:pt x="66061" y="1174924"/>
                </a:lnTo>
                <a:lnTo>
                  <a:pt x="98868" y="1174101"/>
                </a:lnTo>
                <a:lnTo>
                  <a:pt x="131663" y="1175058"/>
                </a:lnTo>
                <a:lnTo>
                  <a:pt x="164459" y="1175803"/>
                </a:lnTo>
                <a:lnTo>
                  <a:pt x="197255" y="1175069"/>
                </a:lnTo>
                <a:lnTo>
                  <a:pt x="230062" y="1172956"/>
                </a:lnTo>
                <a:lnTo>
                  <a:pt x="262857" y="1175569"/>
                </a:lnTo>
                <a:lnTo>
                  <a:pt x="295653" y="1173990"/>
                </a:lnTo>
                <a:lnTo>
                  <a:pt x="328460" y="1174513"/>
                </a:lnTo>
                <a:lnTo>
                  <a:pt x="361255" y="1174691"/>
                </a:lnTo>
                <a:lnTo>
                  <a:pt x="394051" y="1176414"/>
                </a:lnTo>
                <a:lnTo>
                  <a:pt x="426847" y="1174980"/>
                </a:lnTo>
                <a:lnTo>
                  <a:pt x="459676" y="1174235"/>
                </a:lnTo>
                <a:lnTo>
                  <a:pt x="492461" y="1173234"/>
                </a:lnTo>
                <a:lnTo>
                  <a:pt x="525245" y="1176159"/>
                </a:lnTo>
                <a:lnTo>
                  <a:pt x="558029" y="1173078"/>
                </a:lnTo>
                <a:lnTo>
                  <a:pt x="590814" y="1175792"/>
                </a:lnTo>
                <a:lnTo>
                  <a:pt x="623598" y="1174146"/>
                </a:lnTo>
                <a:lnTo>
                  <a:pt x="656383" y="1174846"/>
                </a:lnTo>
                <a:lnTo>
                  <a:pt x="689279" y="1174713"/>
                </a:lnTo>
                <a:lnTo>
                  <a:pt x="722064" y="1174947"/>
                </a:lnTo>
                <a:lnTo>
                  <a:pt x="754848" y="1175336"/>
                </a:lnTo>
                <a:lnTo>
                  <a:pt x="787633" y="1175580"/>
                </a:lnTo>
                <a:lnTo>
                  <a:pt x="820417" y="1173245"/>
                </a:lnTo>
                <a:lnTo>
                  <a:pt x="853202" y="1174735"/>
                </a:lnTo>
                <a:lnTo>
                  <a:pt x="885986" y="1173201"/>
                </a:lnTo>
                <a:lnTo>
                  <a:pt x="918882" y="1175714"/>
                </a:lnTo>
                <a:lnTo>
                  <a:pt x="951667" y="1175136"/>
                </a:lnTo>
                <a:lnTo>
                  <a:pt x="984451" y="1175391"/>
                </a:lnTo>
                <a:lnTo>
                  <a:pt x="1017236" y="1174391"/>
                </a:lnTo>
                <a:lnTo>
                  <a:pt x="1050020" y="1175202"/>
                </a:lnTo>
                <a:lnTo>
                  <a:pt x="1082804" y="1174235"/>
                </a:lnTo>
                <a:lnTo>
                  <a:pt x="1115589" y="1175447"/>
                </a:lnTo>
                <a:lnTo>
                  <a:pt x="1148373" y="1172756"/>
                </a:lnTo>
                <a:lnTo>
                  <a:pt x="1181158" y="1176381"/>
                </a:lnTo>
                <a:lnTo>
                  <a:pt x="1214054" y="1174635"/>
                </a:lnTo>
                <a:lnTo>
                  <a:pt x="1246839" y="1174613"/>
                </a:lnTo>
                <a:lnTo>
                  <a:pt x="1279623" y="1173924"/>
                </a:lnTo>
                <a:lnTo>
                  <a:pt x="1312407" y="1175125"/>
                </a:lnTo>
                <a:lnTo>
                  <a:pt x="1345192" y="1065238"/>
                </a:lnTo>
                <a:lnTo>
                  <a:pt x="1377976" y="918434"/>
                </a:lnTo>
                <a:lnTo>
                  <a:pt x="1410760" y="972009"/>
                </a:lnTo>
                <a:lnTo>
                  <a:pt x="1443657" y="1000154"/>
                </a:lnTo>
                <a:lnTo>
                  <a:pt x="1476441" y="990324"/>
                </a:lnTo>
                <a:lnTo>
                  <a:pt x="1509226" y="995561"/>
                </a:lnTo>
                <a:lnTo>
                  <a:pt x="1542010" y="1013842"/>
                </a:lnTo>
                <a:lnTo>
                  <a:pt x="1574795" y="1018223"/>
                </a:lnTo>
                <a:lnTo>
                  <a:pt x="1607579" y="1023027"/>
                </a:lnTo>
                <a:lnTo>
                  <a:pt x="1640363" y="1030144"/>
                </a:lnTo>
                <a:lnTo>
                  <a:pt x="1673148" y="1030277"/>
                </a:lnTo>
                <a:lnTo>
                  <a:pt x="1705932" y="1033825"/>
                </a:lnTo>
                <a:lnTo>
                  <a:pt x="1738829" y="1103613"/>
                </a:lnTo>
                <a:lnTo>
                  <a:pt x="1771613" y="471148"/>
                </a:lnTo>
                <a:lnTo>
                  <a:pt x="1804397" y="55488"/>
                </a:lnTo>
                <a:lnTo>
                  <a:pt x="1837182" y="0"/>
                </a:lnTo>
                <a:lnTo>
                  <a:pt x="1869966" y="560107"/>
                </a:lnTo>
                <a:lnTo>
                  <a:pt x="1902751" y="800018"/>
                </a:lnTo>
                <a:lnTo>
                  <a:pt x="1935535" y="771273"/>
                </a:lnTo>
                <a:lnTo>
                  <a:pt x="1968431" y="751035"/>
                </a:lnTo>
                <a:lnTo>
                  <a:pt x="2001216" y="839827"/>
                </a:lnTo>
                <a:lnTo>
                  <a:pt x="2034000" y="937471"/>
                </a:lnTo>
                <a:lnTo>
                  <a:pt x="2066785" y="1267175"/>
                </a:lnTo>
                <a:lnTo>
                  <a:pt x="2099569" y="1191704"/>
                </a:lnTo>
                <a:lnTo>
                  <a:pt x="2132353" y="1136494"/>
                </a:lnTo>
                <a:lnTo>
                  <a:pt x="2165138" y="1176259"/>
                </a:lnTo>
                <a:lnTo>
                  <a:pt x="2197922" y="1207283"/>
                </a:lnTo>
                <a:lnTo>
                  <a:pt x="2230819" y="1212810"/>
                </a:lnTo>
                <a:lnTo>
                  <a:pt x="2263603" y="1196920"/>
                </a:lnTo>
                <a:lnTo>
                  <a:pt x="2296387" y="1185744"/>
                </a:lnTo>
                <a:lnTo>
                  <a:pt x="2329172" y="1184832"/>
                </a:lnTo>
                <a:lnTo>
                  <a:pt x="2361956" y="1192461"/>
                </a:lnTo>
                <a:lnTo>
                  <a:pt x="2394741" y="1189836"/>
                </a:lnTo>
                <a:lnTo>
                  <a:pt x="2427525" y="1181986"/>
                </a:lnTo>
                <a:lnTo>
                  <a:pt x="2460309" y="1179806"/>
                </a:lnTo>
                <a:lnTo>
                  <a:pt x="2493094" y="1186089"/>
                </a:lnTo>
                <a:lnTo>
                  <a:pt x="2525990" y="1185244"/>
                </a:lnTo>
                <a:lnTo>
                  <a:pt x="2558775" y="1178672"/>
                </a:lnTo>
                <a:lnTo>
                  <a:pt x="2591559" y="1178783"/>
                </a:lnTo>
                <a:lnTo>
                  <a:pt x="2624343" y="1183431"/>
                </a:lnTo>
                <a:lnTo>
                  <a:pt x="2657128" y="1182419"/>
                </a:lnTo>
                <a:lnTo>
                  <a:pt x="2689912" y="1176303"/>
                </a:lnTo>
                <a:lnTo>
                  <a:pt x="2722697" y="1174224"/>
                </a:lnTo>
                <a:lnTo>
                  <a:pt x="2755593" y="1180896"/>
                </a:lnTo>
                <a:lnTo>
                  <a:pt x="2788378" y="1180218"/>
                </a:lnTo>
                <a:lnTo>
                  <a:pt x="2821162" y="1175558"/>
                </a:lnTo>
                <a:lnTo>
                  <a:pt x="2853946" y="1175536"/>
                </a:lnTo>
                <a:lnTo>
                  <a:pt x="2886731" y="1182486"/>
                </a:lnTo>
                <a:lnTo>
                  <a:pt x="2919515" y="1185221"/>
                </a:lnTo>
                <a:lnTo>
                  <a:pt x="2952300" y="1172500"/>
                </a:lnTo>
                <a:lnTo>
                  <a:pt x="2985084" y="1173512"/>
                </a:lnTo>
                <a:lnTo>
                  <a:pt x="3017868" y="1183487"/>
                </a:lnTo>
                <a:lnTo>
                  <a:pt x="3050765" y="1181930"/>
                </a:lnTo>
                <a:lnTo>
                  <a:pt x="3083549" y="1175503"/>
                </a:lnTo>
                <a:lnTo>
                  <a:pt x="3116334" y="1174469"/>
                </a:lnTo>
                <a:lnTo>
                  <a:pt x="3149118" y="1179717"/>
                </a:lnTo>
                <a:lnTo>
                  <a:pt x="3181902" y="1177115"/>
                </a:lnTo>
                <a:lnTo>
                  <a:pt x="3214687" y="1173901"/>
                </a:lnTo>
                <a:lnTo>
                  <a:pt x="3247471" y="1174891"/>
                </a:lnTo>
                <a:lnTo>
                  <a:pt x="3280368" y="1176815"/>
                </a:lnTo>
                <a:lnTo>
                  <a:pt x="3313152" y="1175303"/>
                </a:lnTo>
                <a:lnTo>
                  <a:pt x="3345936" y="1172056"/>
                </a:lnTo>
                <a:lnTo>
                  <a:pt x="3378721" y="1171555"/>
                </a:lnTo>
                <a:lnTo>
                  <a:pt x="3411505" y="1172890"/>
                </a:lnTo>
                <a:lnTo>
                  <a:pt x="3444290" y="1172500"/>
                </a:lnTo>
                <a:lnTo>
                  <a:pt x="3477074" y="1170388"/>
                </a:lnTo>
                <a:lnTo>
                  <a:pt x="3509858" y="1171266"/>
                </a:lnTo>
                <a:lnTo>
                  <a:pt x="3542755" y="1174924"/>
                </a:lnTo>
                <a:lnTo>
                  <a:pt x="3575539" y="1174213"/>
                </a:lnTo>
                <a:lnTo>
                  <a:pt x="3608324" y="1173245"/>
                </a:lnTo>
                <a:lnTo>
                  <a:pt x="3641108" y="1174557"/>
                </a:lnTo>
                <a:lnTo>
                  <a:pt x="3673892" y="1176314"/>
                </a:lnTo>
                <a:lnTo>
                  <a:pt x="3706677" y="1174324"/>
                </a:lnTo>
                <a:lnTo>
                  <a:pt x="3739461" y="1174613"/>
                </a:lnTo>
                <a:lnTo>
                  <a:pt x="3772246" y="1174680"/>
                </a:lnTo>
                <a:lnTo>
                  <a:pt x="3805030" y="1176648"/>
                </a:lnTo>
                <a:lnTo>
                  <a:pt x="3837927" y="1174869"/>
                </a:lnTo>
                <a:lnTo>
                  <a:pt x="3870711" y="1174313"/>
                </a:lnTo>
                <a:lnTo>
                  <a:pt x="3903495" y="1176492"/>
                </a:lnTo>
                <a:lnTo>
                  <a:pt x="3936280" y="1176059"/>
                </a:lnTo>
                <a:lnTo>
                  <a:pt x="3936727" y="1176048"/>
                </a:lnTo>
              </a:path>
            </a:pathLst>
          </a:custGeom>
          <a:ln w="267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793337" y="5102886"/>
            <a:ext cx="3937000" cy="441959"/>
          </a:xfrm>
          <a:custGeom>
            <a:avLst/>
            <a:gdLst/>
            <a:ahLst/>
            <a:cxnLst/>
            <a:rect l="l" t="t" r="r" b="b"/>
            <a:pathLst>
              <a:path w="3937000" h="441960">
                <a:moveTo>
                  <a:pt x="0" y="285524"/>
                </a:moveTo>
                <a:lnTo>
                  <a:pt x="469" y="285557"/>
                </a:lnTo>
                <a:lnTo>
                  <a:pt x="33265" y="285602"/>
                </a:lnTo>
                <a:lnTo>
                  <a:pt x="66061" y="285301"/>
                </a:lnTo>
                <a:lnTo>
                  <a:pt x="98868" y="284479"/>
                </a:lnTo>
                <a:lnTo>
                  <a:pt x="131663" y="285435"/>
                </a:lnTo>
                <a:lnTo>
                  <a:pt x="164459" y="286180"/>
                </a:lnTo>
                <a:lnTo>
                  <a:pt x="197255" y="285446"/>
                </a:lnTo>
                <a:lnTo>
                  <a:pt x="230062" y="283333"/>
                </a:lnTo>
                <a:lnTo>
                  <a:pt x="262857" y="285946"/>
                </a:lnTo>
                <a:lnTo>
                  <a:pt x="295653" y="284367"/>
                </a:lnTo>
                <a:lnTo>
                  <a:pt x="328460" y="284890"/>
                </a:lnTo>
                <a:lnTo>
                  <a:pt x="361255" y="285068"/>
                </a:lnTo>
                <a:lnTo>
                  <a:pt x="394051" y="286791"/>
                </a:lnTo>
                <a:lnTo>
                  <a:pt x="426847" y="285357"/>
                </a:lnTo>
                <a:lnTo>
                  <a:pt x="459676" y="284612"/>
                </a:lnTo>
                <a:lnTo>
                  <a:pt x="492461" y="283611"/>
                </a:lnTo>
                <a:lnTo>
                  <a:pt x="525245" y="286536"/>
                </a:lnTo>
                <a:lnTo>
                  <a:pt x="558029" y="283455"/>
                </a:lnTo>
                <a:lnTo>
                  <a:pt x="590814" y="286169"/>
                </a:lnTo>
                <a:lnTo>
                  <a:pt x="623598" y="284523"/>
                </a:lnTo>
                <a:lnTo>
                  <a:pt x="656383" y="285224"/>
                </a:lnTo>
                <a:lnTo>
                  <a:pt x="689279" y="285090"/>
                </a:lnTo>
                <a:lnTo>
                  <a:pt x="722064" y="285324"/>
                </a:lnTo>
                <a:lnTo>
                  <a:pt x="754848" y="285713"/>
                </a:lnTo>
                <a:lnTo>
                  <a:pt x="787633" y="285958"/>
                </a:lnTo>
                <a:lnTo>
                  <a:pt x="820417" y="283622"/>
                </a:lnTo>
                <a:lnTo>
                  <a:pt x="853202" y="285113"/>
                </a:lnTo>
                <a:lnTo>
                  <a:pt x="885986" y="283578"/>
                </a:lnTo>
                <a:lnTo>
                  <a:pt x="918882" y="286091"/>
                </a:lnTo>
                <a:lnTo>
                  <a:pt x="951667" y="285513"/>
                </a:lnTo>
                <a:lnTo>
                  <a:pt x="984451" y="285769"/>
                </a:lnTo>
                <a:lnTo>
                  <a:pt x="1017236" y="284768"/>
                </a:lnTo>
                <a:lnTo>
                  <a:pt x="1050020" y="285580"/>
                </a:lnTo>
                <a:lnTo>
                  <a:pt x="1082804" y="284612"/>
                </a:lnTo>
                <a:lnTo>
                  <a:pt x="1115589" y="285824"/>
                </a:lnTo>
                <a:lnTo>
                  <a:pt x="1148373" y="283133"/>
                </a:lnTo>
                <a:lnTo>
                  <a:pt x="1181158" y="286758"/>
                </a:lnTo>
                <a:lnTo>
                  <a:pt x="1214054" y="285013"/>
                </a:lnTo>
                <a:lnTo>
                  <a:pt x="1246839" y="284990"/>
                </a:lnTo>
                <a:lnTo>
                  <a:pt x="1279623" y="284301"/>
                </a:lnTo>
                <a:lnTo>
                  <a:pt x="1312407" y="285502"/>
                </a:lnTo>
                <a:lnTo>
                  <a:pt x="1345192" y="175782"/>
                </a:lnTo>
                <a:lnTo>
                  <a:pt x="1377976" y="113789"/>
                </a:lnTo>
                <a:lnTo>
                  <a:pt x="1410760" y="147371"/>
                </a:lnTo>
                <a:lnTo>
                  <a:pt x="1443657" y="149495"/>
                </a:lnTo>
                <a:lnTo>
                  <a:pt x="1476441" y="148650"/>
                </a:lnTo>
                <a:lnTo>
                  <a:pt x="1509226" y="148127"/>
                </a:lnTo>
                <a:lnTo>
                  <a:pt x="1542010" y="147049"/>
                </a:lnTo>
                <a:lnTo>
                  <a:pt x="1574795" y="146682"/>
                </a:lnTo>
                <a:lnTo>
                  <a:pt x="1607579" y="147827"/>
                </a:lnTo>
                <a:lnTo>
                  <a:pt x="1640363" y="137485"/>
                </a:lnTo>
                <a:lnTo>
                  <a:pt x="1673148" y="138509"/>
                </a:lnTo>
                <a:lnTo>
                  <a:pt x="1705932" y="139465"/>
                </a:lnTo>
                <a:lnTo>
                  <a:pt x="1738829" y="167654"/>
                </a:lnTo>
                <a:lnTo>
                  <a:pt x="1771613" y="210554"/>
                </a:lnTo>
                <a:lnTo>
                  <a:pt x="1804397" y="256702"/>
                </a:lnTo>
                <a:lnTo>
                  <a:pt x="1837182" y="307586"/>
                </a:lnTo>
                <a:lnTo>
                  <a:pt x="1869966" y="0"/>
                </a:lnTo>
                <a:lnTo>
                  <a:pt x="1902751" y="86490"/>
                </a:lnTo>
                <a:lnTo>
                  <a:pt x="1935535" y="223553"/>
                </a:lnTo>
                <a:lnTo>
                  <a:pt x="1968431" y="309065"/>
                </a:lnTo>
                <a:lnTo>
                  <a:pt x="2001216" y="441948"/>
                </a:lnTo>
                <a:lnTo>
                  <a:pt x="2034000" y="256123"/>
                </a:lnTo>
                <a:lnTo>
                  <a:pt x="2066785" y="155244"/>
                </a:lnTo>
                <a:lnTo>
                  <a:pt x="2099569" y="312601"/>
                </a:lnTo>
                <a:lnTo>
                  <a:pt x="2132353" y="327936"/>
                </a:lnTo>
                <a:lnTo>
                  <a:pt x="2165138" y="285802"/>
                </a:lnTo>
                <a:lnTo>
                  <a:pt x="2197922" y="280743"/>
                </a:lnTo>
                <a:lnTo>
                  <a:pt x="2230819" y="298679"/>
                </a:lnTo>
                <a:lnTo>
                  <a:pt x="2263603" y="306074"/>
                </a:lnTo>
                <a:lnTo>
                  <a:pt x="2296387" y="292686"/>
                </a:lnTo>
                <a:lnTo>
                  <a:pt x="2329172" y="283779"/>
                </a:lnTo>
                <a:lnTo>
                  <a:pt x="2361956" y="295577"/>
                </a:lnTo>
                <a:lnTo>
                  <a:pt x="2394741" y="297701"/>
                </a:lnTo>
                <a:lnTo>
                  <a:pt x="2427525" y="288349"/>
                </a:lnTo>
                <a:lnTo>
                  <a:pt x="2460309" y="284446"/>
                </a:lnTo>
                <a:lnTo>
                  <a:pt x="2493094" y="295310"/>
                </a:lnTo>
                <a:lnTo>
                  <a:pt x="2525990" y="295110"/>
                </a:lnTo>
                <a:lnTo>
                  <a:pt x="2558775" y="289272"/>
                </a:lnTo>
                <a:lnTo>
                  <a:pt x="2591559" y="288749"/>
                </a:lnTo>
                <a:lnTo>
                  <a:pt x="2624343" y="300014"/>
                </a:lnTo>
                <a:lnTo>
                  <a:pt x="2657128" y="293898"/>
                </a:lnTo>
                <a:lnTo>
                  <a:pt x="2689912" y="288594"/>
                </a:lnTo>
                <a:lnTo>
                  <a:pt x="2722697" y="285525"/>
                </a:lnTo>
                <a:lnTo>
                  <a:pt x="2755593" y="296756"/>
                </a:lnTo>
                <a:lnTo>
                  <a:pt x="2788378" y="289806"/>
                </a:lnTo>
                <a:lnTo>
                  <a:pt x="2821162" y="287070"/>
                </a:lnTo>
                <a:lnTo>
                  <a:pt x="2853946" y="283701"/>
                </a:lnTo>
                <a:lnTo>
                  <a:pt x="2886731" y="298935"/>
                </a:lnTo>
                <a:lnTo>
                  <a:pt x="2919515" y="292230"/>
                </a:lnTo>
                <a:lnTo>
                  <a:pt x="2952300" y="290884"/>
                </a:lnTo>
                <a:lnTo>
                  <a:pt x="2985084" y="289261"/>
                </a:lnTo>
                <a:lnTo>
                  <a:pt x="3017868" y="297056"/>
                </a:lnTo>
                <a:lnTo>
                  <a:pt x="3050765" y="292152"/>
                </a:lnTo>
                <a:lnTo>
                  <a:pt x="3083549" y="292007"/>
                </a:lnTo>
                <a:lnTo>
                  <a:pt x="3116334" y="289750"/>
                </a:lnTo>
                <a:lnTo>
                  <a:pt x="3149118" y="297223"/>
                </a:lnTo>
                <a:lnTo>
                  <a:pt x="3181902" y="293108"/>
                </a:lnTo>
                <a:lnTo>
                  <a:pt x="3214687" y="292986"/>
                </a:lnTo>
                <a:lnTo>
                  <a:pt x="3247471" y="289961"/>
                </a:lnTo>
                <a:lnTo>
                  <a:pt x="3280368" y="299680"/>
                </a:lnTo>
                <a:lnTo>
                  <a:pt x="3313152" y="293442"/>
                </a:lnTo>
                <a:lnTo>
                  <a:pt x="3345936" y="294042"/>
                </a:lnTo>
                <a:lnTo>
                  <a:pt x="3378721" y="291452"/>
                </a:lnTo>
                <a:lnTo>
                  <a:pt x="3411505" y="298379"/>
                </a:lnTo>
                <a:lnTo>
                  <a:pt x="3444290" y="294376"/>
                </a:lnTo>
                <a:lnTo>
                  <a:pt x="3477074" y="292953"/>
                </a:lnTo>
                <a:lnTo>
                  <a:pt x="3509858" y="291941"/>
                </a:lnTo>
                <a:lnTo>
                  <a:pt x="3542755" y="298123"/>
                </a:lnTo>
                <a:lnTo>
                  <a:pt x="3575539" y="292452"/>
                </a:lnTo>
                <a:lnTo>
                  <a:pt x="3608324" y="294632"/>
                </a:lnTo>
                <a:lnTo>
                  <a:pt x="3641108" y="293409"/>
                </a:lnTo>
                <a:lnTo>
                  <a:pt x="3673892" y="295610"/>
                </a:lnTo>
                <a:lnTo>
                  <a:pt x="3706677" y="292908"/>
                </a:lnTo>
                <a:lnTo>
                  <a:pt x="3739461" y="293954"/>
                </a:lnTo>
                <a:lnTo>
                  <a:pt x="3772246" y="291674"/>
                </a:lnTo>
                <a:lnTo>
                  <a:pt x="3805030" y="293542"/>
                </a:lnTo>
                <a:lnTo>
                  <a:pt x="3837927" y="292463"/>
                </a:lnTo>
                <a:lnTo>
                  <a:pt x="3870711" y="293865"/>
                </a:lnTo>
                <a:lnTo>
                  <a:pt x="3903495" y="291229"/>
                </a:lnTo>
                <a:lnTo>
                  <a:pt x="3936280" y="293487"/>
                </a:lnTo>
                <a:lnTo>
                  <a:pt x="3936727" y="293475"/>
                </a:lnTo>
              </a:path>
            </a:pathLst>
          </a:custGeom>
          <a:ln w="26689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529577" y="4149435"/>
            <a:ext cx="1108075" cy="300355"/>
          </a:xfrm>
          <a:custGeom>
            <a:avLst/>
            <a:gdLst/>
            <a:ahLst/>
            <a:cxnLst/>
            <a:rect l="l" t="t" r="r" b="b"/>
            <a:pathLst>
              <a:path w="1108075" h="300354">
                <a:moveTo>
                  <a:pt x="0" y="300236"/>
                </a:moveTo>
                <a:lnTo>
                  <a:pt x="1107735" y="300236"/>
                </a:lnTo>
                <a:lnTo>
                  <a:pt x="1107735" y="0"/>
                </a:lnTo>
                <a:lnTo>
                  <a:pt x="0" y="0"/>
                </a:lnTo>
                <a:lnTo>
                  <a:pt x="0" y="3002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3924893" y="4198029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5" h="74295">
                <a:moveTo>
                  <a:pt x="53103" y="38141"/>
                </a:moveTo>
                <a:lnTo>
                  <a:pt x="37931" y="38141"/>
                </a:lnTo>
                <a:lnTo>
                  <a:pt x="51358" y="73947"/>
                </a:lnTo>
                <a:lnTo>
                  <a:pt x="54380" y="73947"/>
                </a:lnTo>
                <a:lnTo>
                  <a:pt x="62030" y="52374"/>
                </a:lnTo>
                <a:lnTo>
                  <a:pt x="58296" y="52374"/>
                </a:lnTo>
                <a:lnTo>
                  <a:pt x="53103" y="38141"/>
                </a:lnTo>
                <a:close/>
              </a:path>
              <a:path w="667385" h="74295">
                <a:moveTo>
                  <a:pt x="24728" y="23685"/>
                </a:moveTo>
                <a:lnTo>
                  <a:pt x="0" y="23685"/>
                </a:lnTo>
                <a:lnTo>
                  <a:pt x="0" y="25575"/>
                </a:lnTo>
                <a:lnTo>
                  <a:pt x="1790" y="26132"/>
                </a:lnTo>
                <a:lnTo>
                  <a:pt x="3132" y="26910"/>
                </a:lnTo>
                <a:lnTo>
                  <a:pt x="3916" y="28022"/>
                </a:lnTo>
                <a:lnTo>
                  <a:pt x="5370" y="29690"/>
                </a:lnTo>
                <a:lnTo>
                  <a:pt x="7049" y="33137"/>
                </a:lnTo>
                <a:lnTo>
                  <a:pt x="8951" y="38585"/>
                </a:lnTo>
                <a:lnTo>
                  <a:pt x="22043" y="73947"/>
                </a:lnTo>
                <a:lnTo>
                  <a:pt x="24728" y="73947"/>
                </a:lnTo>
                <a:lnTo>
                  <a:pt x="32683" y="52374"/>
                </a:lnTo>
                <a:lnTo>
                  <a:pt x="29204" y="52374"/>
                </a:lnTo>
                <a:lnTo>
                  <a:pt x="20923" y="30357"/>
                </a:lnTo>
                <a:lnTo>
                  <a:pt x="20364" y="28578"/>
                </a:lnTo>
                <a:lnTo>
                  <a:pt x="20364" y="27354"/>
                </a:lnTo>
                <a:lnTo>
                  <a:pt x="20700" y="26798"/>
                </a:lnTo>
                <a:lnTo>
                  <a:pt x="21259" y="26354"/>
                </a:lnTo>
                <a:lnTo>
                  <a:pt x="21930" y="25909"/>
                </a:lnTo>
                <a:lnTo>
                  <a:pt x="23049" y="25575"/>
                </a:lnTo>
                <a:lnTo>
                  <a:pt x="24728" y="25575"/>
                </a:lnTo>
                <a:lnTo>
                  <a:pt x="24728" y="23685"/>
                </a:lnTo>
                <a:close/>
              </a:path>
              <a:path w="667385" h="74295">
                <a:moveTo>
                  <a:pt x="75639" y="23685"/>
                </a:moveTo>
                <a:lnTo>
                  <a:pt x="61093" y="23685"/>
                </a:lnTo>
                <a:lnTo>
                  <a:pt x="61093" y="25575"/>
                </a:lnTo>
                <a:lnTo>
                  <a:pt x="62996" y="25798"/>
                </a:lnTo>
                <a:lnTo>
                  <a:pt x="64338" y="26132"/>
                </a:lnTo>
                <a:lnTo>
                  <a:pt x="65010" y="26799"/>
                </a:lnTo>
                <a:lnTo>
                  <a:pt x="65681" y="27354"/>
                </a:lnTo>
                <a:lnTo>
                  <a:pt x="65905" y="28022"/>
                </a:lnTo>
                <a:lnTo>
                  <a:pt x="65987" y="30802"/>
                </a:lnTo>
                <a:lnTo>
                  <a:pt x="65569" y="32359"/>
                </a:lnTo>
                <a:lnTo>
                  <a:pt x="58296" y="52374"/>
                </a:lnTo>
                <a:lnTo>
                  <a:pt x="62030" y="52374"/>
                </a:lnTo>
                <a:lnTo>
                  <a:pt x="68143" y="35138"/>
                </a:lnTo>
                <a:lnTo>
                  <a:pt x="69597" y="30802"/>
                </a:lnTo>
                <a:lnTo>
                  <a:pt x="70828" y="28244"/>
                </a:lnTo>
                <a:lnTo>
                  <a:pt x="71835" y="27354"/>
                </a:lnTo>
                <a:lnTo>
                  <a:pt x="72731" y="26354"/>
                </a:lnTo>
                <a:lnTo>
                  <a:pt x="74073" y="25798"/>
                </a:lnTo>
                <a:lnTo>
                  <a:pt x="75639" y="25575"/>
                </a:lnTo>
                <a:lnTo>
                  <a:pt x="75639" y="23685"/>
                </a:lnTo>
                <a:close/>
              </a:path>
              <a:path w="667385" h="74295">
                <a:moveTo>
                  <a:pt x="54380" y="23685"/>
                </a:moveTo>
                <a:lnTo>
                  <a:pt x="29204" y="23685"/>
                </a:lnTo>
                <a:lnTo>
                  <a:pt x="29204" y="25575"/>
                </a:lnTo>
                <a:lnTo>
                  <a:pt x="30882" y="25909"/>
                </a:lnTo>
                <a:lnTo>
                  <a:pt x="32113" y="26354"/>
                </a:lnTo>
                <a:lnTo>
                  <a:pt x="32896" y="27132"/>
                </a:lnTo>
                <a:lnTo>
                  <a:pt x="33679" y="27799"/>
                </a:lnTo>
                <a:lnTo>
                  <a:pt x="34574" y="29467"/>
                </a:lnTo>
                <a:lnTo>
                  <a:pt x="35582" y="32136"/>
                </a:lnTo>
                <a:lnTo>
                  <a:pt x="36141" y="33359"/>
                </a:lnTo>
                <a:lnTo>
                  <a:pt x="29204" y="52374"/>
                </a:lnTo>
                <a:lnTo>
                  <a:pt x="32683" y="52374"/>
                </a:lnTo>
                <a:lnTo>
                  <a:pt x="37931" y="38141"/>
                </a:lnTo>
                <a:lnTo>
                  <a:pt x="53103" y="38141"/>
                </a:lnTo>
                <a:lnTo>
                  <a:pt x="50352" y="30690"/>
                </a:lnTo>
                <a:lnTo>
                  <a:pt x="50023" y="29467"/>
                </a:lnTo>
                <a:lnTo>
                  <a:pt x="50128" y="26910"/>
                </a:lnTo>
                <a:lnTo>
                  <a:pt x="50687" y="26465"/>
                </a:lnTo>
                <a:lnTo>
                  <a:pt x="51135" y="26020"/>
                </a:lnTo>
                <a:lnTo>
                  <a:pt x="52477" y="25686"/>
                </a:lnTo>
                <a:lnTo>
                  <a:pt x="54378" y="25575"/>
                </a:lnTo>
                <a:lnTo>
                  <a:pt x="54380" y="23685"/>
                </a:lnTo>
                <a:close/>
              </a:path>
              <a:path w="667385" h="74295">
                <a:moveTo>
                  <a:pt x="96787" y="0"/>
                </a:moveTo>
                <a:lnTo>
                  <a:pt x="86381" y="5893"/>
                </a:lnTo>
                <a:lnTo>
                  <a:pt x="86381" y="10341"/>
                </a:lnTo>
                <a:lnTo>
                  <a:pt x="96787" y="16123"/>
                </a:lnTo>
                <a:lnTo>
                  <a:pt x="98689" y="15345"/>
                </a:lnTo>
                <a:lnTo>
                  <a:pt x="101822" y="12231"/>
                </a:lnTo>
                <a:lnTo>
                  <a:pt x="102605" y="10341"/>
                </a:lnTo>
                <a:lnTo>
                  <a:pt x="102605" y="5893"/>
                </a:lnTo>
                <a:lnTo>
                  <a:pt x="101822" y="4003"/>
                </a:lnTo>
                <a:lnTo>
                  <a:pt x="98689" y="889"/>
                </a:lnTo>
                <a:lnTo>
                  <a:pt x="96787" y="0"/>
                </a:lnTo>
                <a:close/>
              </a:path>
              <a:path w="667385" h="74295">
                <a:moveTo>
                  <a:pt x="81234" y="23685"/>
                </a:moveTo>
                <a:lnTo>
                  <a:pt x="81234" y="25575"/>
                </a:lnTo>
                <a:lnTo>
                  <a:pt x="83584" y="25797"/>
                </a:lnTo>
                <a:lnTo>
                  <a:pt x="85150" y="26353"/>
                </a:lnTo>
                <a:lnTo>
                  <a:pt x="85933" y="27243"/>
                </a:lnTo>
                <a:lnTo>
                  <a:pt x="86716" y="28244"/>
                </a:lnTo>
                <a:lnTo>
                  <a:pt x="87164" y="30468"/>
                </a:lnTo>
                <a:lnTo>
                  <a:pt x="87164" y="65829"/>
                </a:lnTo>
                <a:lnTo>
                  <a:pt x="86828" y="67942"/>
                </a:lnTo>
                <a:lnTo>
                  <a:pt x="86157" y="68720"/>
                </a:lnTo>
                <a:lnTo>
                  <a:pt x="85038" y="69943"/>
                </a:lnTo>
                <a:lnTo>
                  <a:pt x="83471" y="70499"/>
                </a:lnTo>
                <a:lnTo>
                  <a:pt x="81234" y="70611"/>
                </a:lnTo>
                <a:lnTo>
                  <a:pt x="81234" y="72501"/>
                </a:lnTo>
                <a:lnTo>
                  <a:pt x="107752" y="72501"/>
                </a:lnTo>
                <a:lnTo>
                  <a:pt x="107752" y="70611"/>
                </a:lnTo>
                <a:lnTo>
                  <a:pt x="105402" y="70499"/>
                </a:lnTo>
                <a:lnTo>
                  <a:pt x="103836" y="69943"/>
                </a:lnTo>
                <a:lnTo>
                  <a:pt x="103052" y="68943"/>
                </a:lnTo>
                <a:lnTo>
                  <a:pt x="102269" y="68053"/>
                </a:lnTo>
                <a:lnTo>
                  <a:pt x="101822" y="65829"/>
                </a:lnTo>
                <a:lnTo>
                  <a:pt x="101822" y="23685"/>
                </a:lnTo>
                <a:lnTo>
                  <a:pt x="81234" y="23685"/>
                </a:lnTo>
                <a:close/>
              </a:path>
              <a:path w="667385" h="74295">
                <a:moveTo>
                  <a:pt x="132928" y="5782"/>
                </a:moveTo>
                <a:lnTo>
                  <a:pt x="131250" y="5782"/>
                </a:lnTo>
                <a:lnTo>
                  <a:pt x="128900" y="10008"/>
                </a:lnTo>
                <a:lnTo>
                  <a:pt x="126215" y="13900"/>
                </a:lnTo>
                <a:lnTo>
                  <a:pt x="123082" y="17236"/>
                </a:lnTo>
                <a:lnTo>
                  <a:pt x="119949" y="20683"/>
                </a:lnTo>
                <a:lnTo>
                  <a:pt x="116256" y="23908"/>
                </a:lnTo>
                <a:lnTo>
                  <a:pt x="111781" y="27021"/>
                </a:lnTo>
                <a:lnTo>
                  <a:pt x="111781" y="28800"/>
                </a:lnTo>
                <a:lnTo>
                  <a:pt x="118270" y="28800"/>
                </a:lnTo>
                <a:lnTo>
                  <a:pt x="118382" y="63605"/>
                </a:lnTo>
                <a:lnTo>
                  <a:pt x="137180" y="73168"/>
                </a:lnTo>
                <a:lnTo>
                  <a:pt x="141768" y="69833"/>
                </a:lnTo>
                <a:lnTo>
                  <a:pt x="142887" y="67164"/>
                </a:lnTo>
                <a:lnTo>
                  <a:pt x="136061" y="67164"/>
                </a:lnTo>
                <a:lnTo>
                  <a:pt x="135389" y="66941"/>
                </a:lnTo>
                <a:lnTo>
                  <a:pt x="134718" y="66385"/>
                </a:lnTo>
                <a:lnTo>
                  <a:pt x="134047" y="65941"/>
                </a:lnTo>
                <a:lnTo>
                  <a:pt x="133599" y="65273"/>
                </a:lnTo>
                <a:lnTo>
                  <a:pt x="133375" y="64384"/>
                </a:lnTo>
                <a:lnTo>
                  <a:pt x="133040" y="63605"/>
                </a:lnTo>
                <a:lnTo>
                  <a:pt x="132928" y="28800"/>
                </a:lnTo>
                <a:lnTo>
                  <a:pt x="144565" y="28800"/>
                </a:lnTo>
                <a:lnTo>
                  <a:pt x="144565" y="23685"/>
                </a:lnTo>
                <a:lnTo>
                  <a:pt x="132928" y="23685"/>
                </a:lnTo>
                <a:lnTo>
                  <a:pt x="132928" y="5782"/>
                </a:lnTo>
                <a:close/>
              </a:path>
              <a:path w="667385" h="74295">
                <a:moveTo>
                  <a:pt x="142998" y="61937"/>
                </a:moveTo>
                <a:lnTo>
                  <a:pt x="140984" y="65385"/>
                </a:lnTo>
                <a:lnTo>
                  <a:pt x="138858" y="67164"/>
                </a:lnTo>
                <a:lnTo>
                  <a:pt x="142887" y="67164"/>
                </a:lnTo>
                <a:lnTo>
                  <a:pt x="144565" y="63161"/>
                </a:lnTo>
                <a:lnTo>
                  <a:pt x="142998" y="61937"/>
                </a:lnTo>
                <a:close/>
              </a:path>
              <a:path w="667385" h="74295">
                <a:moveTo>
                  <a:pt x="170412" y="1668"/>
                </a:moveTo>
                <a:lnTo>
                  <a:pt x="150383" y="1668"/>
                </a:lnTo>
                <a:lnTo>
                  <a:pt x="150383" y="3669"/>
                </a:lnTo>
                <a:lnTo>
                  <a:pt x="152509" y="3892"/>
                </a:lnTo>
                <a:lnTo>
                  <a:pt x="153963" y="4559"/>
                </a:lnTo>
                <a:lnTo>
                  <a:pt x="155306" y="6338"/>
                </a:lnTo>
                <a:lnTo>
                  <a:pt x="155642" y="8673"/>
                </a:lnTo>
                <a:lnTo>
                  <a:pt x="155642" y="65607"/>
                </a:lnTo>
                <a:lnTo>
                  <a:pt x="155440" y="67608"/>
                </a:lnTo>
                <a:lnTo>
                  <a:pt x="155322" y="67942"/>
                </a:lnTo>
                <a:lnTo>
                  <a:pt x="154747" y="68609"/>
                </a:lnTo>
                <a:lnTo>
                  <a:pt x="153963" y="69721"/>
                </a:lnTo>
                <a:lnTo>
                  <a:pt x="152397" y="70388"/>
                </a:lnTo>
                <a:lnTo>
                  <a:pt x="150383" y="70611"/>
                </a:lnTo>
                <a:lnTo>
                  <a:pt x="150383" y="72501"/>
                </a:lnTo>
                <a:lnTo>
                  <a:pt x="175223" y="72501"/>
                </a:lnTo>
                <a:lnTo>
                  <a:pt x="175223" y="70611"/>
                </a:lnTo>
                <a:lnTo>
                  <a:pt x="173209" y="70277"/>
                </a:lnTo>
                <a:lnTo>
                  <a:pt x="171866" y="69610"/>
                </a:lnTo>
                <a:lnTo>
                  <a:pt x="171195" y="68387"/>
                </a:lnTo>
                <a:lnTo>
                  <a:pt x="170635" y="67497"/>
                </a:lnTo>
                <a:lnTo>
                  <a:pt x="170435" y="65607"/>
                </a:lnTo>
                <a:lnTo>
                  <a:pt x="175838" y="29912"/>
                </a:lnTo>
                <a:lnTo>
                  <a:pt x="170412" y="29912"/>
                </a:lnTo>
                <a:lnTo>
                  <a:pt x="170412" y="1668"/>
                </a:lnTo>
                <a:close/>
              </a:path>
              <a:path w="667385" h="74295">
                <a:moveTo>
                  <a:pt x="196562" y="29245"/>
                </a:moveTo>
                <a:lnTo>
                  <a:pt x="179699" y="29245"/>
                </a:lnTo>
                <a:lnTo>
                  <a:pt x="180594" y="29578"/>
                </a:lnTo>
                <a:lnTo>
                  <a:pt x="181377" y="30134"/>
                </a:lnTo>
                <a:lnTo>
                  <a:pt x="182049" y="30690"/>
                </a:lnTo>
                <a:lnTo>
                  <a:pt x="182608" y="31469"/>
                </a:lnTo>
                <a:lnTo>
                  <a:pt x="182944" y="32581"/>
                </a:lnTo>
                <a:lnTo>
                  <a:pt x="183279" y="33582"/>
                </a:lnTo>
                <a:lnTo>
                  <a:pt x="178580" y="70611"/>
                </a:lnTo>
                <a:lnTo>
                  <a:pt x="178580" y="72501"/>
                </a:lnTo>
                <a:lnTo>
                  <a:pt x="203420" y="72501"/>
                </a:lnTo>
                <a:lnTo>
                  <a:pt x="203420" y="70611"/>
                </a:lnTo>
                <a:lnTo>
                  <a:pt x="201294" y="70388"/>
                </a:lnTo>
                <a:lnTo>
                  <a:pt x="199840" y="69721"/>
                </a:lnTo>
                <a:lnTo>
                  <a:pt x="198497" y="67942"/>
                </a:lnTo>
                <a:lnTo>
                  <a:pt x="198161" y="65607"/>
                </a:lnTo>
                <a:lnTo>
                  <a:pt x="198161" y="37251"/>
                </a:lnTo>
                <a:lnTo>
                  <a:pt x="197714" y="33359"/>
                </a:lnTo>
                <a:lnTo>
                  <a:pt x="196562" y="29245"/>
                </a:lnTo>
                <a:close/>
              </a:path>
              <a:path w="667385" h="74295">
                <a:moveTo>
                  <a:pt x="187867" y="22239"/>
                </a:moveTo>
                <a:lnTo>
                  <a:pt x="182384" y="22239"/>
                </a:lnTo>
                <a:lnTo>
                  <a:pt x="180035" y="22795"/>
                </a:lnTo>
                <a:lnTo>
                  <a:pt x="177797" y="24019"/>
                </a:lnTo>
                <a:lnTo>
                  <a:pt x="175559" y="25131"/>
                </a:lnTo>
                <a:lnTo>
                  <a:pt x="173097" y="27132"/>
                </a:lnTo>
                <a:lnTo>
                  <a:pt x="170412" y="29912"/>
                </a:lnTo>
                <a:lnTo>
                  <a:pt x="175838" y="29912"/>
                </a:lnTo>
                <a:lnTo>
                  <a:pt x="176006" y="29801"/>
                </a:lnTo>
                <a:lnTo>
                  <a:pt x="177349" y="29245"/>
                </a:lnTo>
                <a:lnTo>
                  <a:pt x="196562" y="29245"/>
                </a:lnTo>
                <a:lnTo>
                  <a:pt x="196371" y="28578"/>
                </a:lnTo>
                <a:lnTo>
                  <a:pt x="194916" y="26576"/>
                </a:lnTo>
                <a:lnTo>
                  <a:pt x="192678" y="24797"/>
                </a:lnTo>
                <a:lnTo>
                  <a:pt x="190441" y="23129"/>
                </a:lnTo>
                <a:lnTo>
                  <a:pt x="187867" y="22239"/>
                </a:lnTo>
                <a:close/>
              </a:path>
              <a:path w="667385" h="74295">
                <a:moveTo>
                  <a:pt x="235086" y="22239"/>
                </a:moveTo>
                <a:lnTo>
                  <a:pt x="227924" y="22239"/>
                </a:lnTo>
                <a:lnTo>
                  <a:pt x="222330" y="24797"/>
                </a:lnTo>
                <a:lnTo>
                  <a:pt x="214274" y="35249"/>
                </a:lnTo>
                <a:lnTo>
                  <a:pt x="212148" y="41365"/>
                </a:lnTo>
                <a:lnTo>
                  <a:pt x="212148" y="55154"/>
                </a:lnTo>
                <a:lnTo>
                  <a:pt x="214162" y="61048"/>
                </a:lnTo>
                <a:lnTo>
                  <a:pt x="218190" y="66163"/>
                </a:lnTo>
                <a:lnTo>
                  <a:pt x="222218" y="71389"/>
                </a:lnTo>
                <a:lnTo>
                  <a:pt x="227813" y="73947"/>
                </a:lnTo>
                <a:lnTo>
                  <a:pt x="242806" y="73947"/>
                </a:lnTo>
                <a:lnTo>
                  <a:pt x="248625" y="71167"/>
                </a:lnTo>
                <a:lnTo>
                  <a:pt x="249223" y="70388"/>
                </a:lnTo>
                <a:lnTo>
                  <a:pt x="233519" y="70388"/>
                </a:lnTo>
                <a:lnTo>
                  <a:pt x="232064" y="69721"/>
                </a:lnTo>
                <a:lnTo>
                  <a:pt x="227589" y="56044"/>
                </a:lnTo>
                <a:lnTo>
                  <a:pt x="227671" y="43256"/>
                </a:lnTo>
                <a:lnTo>
                  <a:pt x="230722" y="27910"/>
                </a:lnTo>
                <a:lnTo>
                  <a:pt x="231953" y="26576"/>
                </a:lnTo>
                <a:lnTo>
                  <a:pt x="233519" y="25909"/>
                </a:lnTo>
                <a:lnTo>
                  <a:pt x="235309" y="25909"/>
                </a:lnTo>
                <a:lnTo>
                  <a:pt x="247685" y="25909"/>
                </a:lnTo>
                <a:lnTo>
                  <a:pt x="243366" y="23352"/>
                </a:lnTo>
                <a:lnTo>
                  <a:pt x="239338" y="22239"/>
                </a:lnTo>
                <a:lnTo>
                  <a:pt x="235086" y="22239"/>
                </a:lnTo>
                <a:close/>
              </a:path>
              <a:path w="667385" h="74295">
                <a:moveTo>
                  <a:pt x="247685" y="25909"/>
                </a:moveTo>
                <a:lnTo>
                  <a:pt x="236764" y="25909"/>
                </a:lnTo>
                <a:lnTo>
                  <a:pt x="237995" y="26243"/>
                </a:lnTo>
                <a:lnTo>
                  <a:pt x="238890" y="27021"/>
                </a:lnTo>
                <a:lnTo>
                  <a:pt x="242707" y="56044"/>
                </a:lnTo>
                <a:lnTo>
                  <a:pt x="242537" y="59491"/>
                </a:lnTo>
                <a:lnTo>
                  <a:pt x="236652" y="70388"/>
                </a:lnTo>
                <a:lnTo>
                  <a:pt x="249223" y="70388"/>
                </a:lnTo>
                <a:lnTo>
                  <a:pt x="252988" y="65496"/>
                </a:lnTo>
                <a:lnTo>
                  <a:pt x="256457" y="60825"/>
                </a:lnTo>
                <a:lnTo>
                  <a:pt x="258213" y="55154"/>
                </a:lnTo>
                <a:lnTo>
                  <a:pt x="258247" y="43256"/>
                </a:lnTo>
                <a:lnTo>
                  <a:pt x="257240" y="38919"/>
                </a:lnTo>
                <a:lnTo>
                  <a:pt x="255338" y="34805"/>
                </a:lnTo>
                <a:lnTo>
                  <a:pt x="253436" y="30802"/>
                </a:lnTo>
                <a:lnTo>
                  <a:pt x="250638" y="27688"/>
                </a:lnTo>
                <a:lnTo>
                  <a:pt x="247685" y="25909"/>
                </a:lnTo>
                <a:close/>
              </a:path>
              <a:path w="667385" h="74295">
                <a:moveTo>
                  <a:pt x="287004" y="23685"/>
                </a:moveTo>
                <a:lnTo>
                  <a:pt x="266975" y="23685"/>
                </a:lnTo>
                <a:lnTo>
                  <a:pt x="266976" y="25576"/>
                </a:lnTo>
                <a:lnTo>
                  <a:pt x="269213" y="25909"/>
                </a:lnTo>
                <a:lnTo>
                  <a:pt x="270555" y="26465"/>
                </a:lnTo>
                <a:lnTo>
                  <a:pt x="271339" y="27355"/>
                </a:lnTo>
                <a:lnTo>
                  <a:pt x="272010" y="28244"/>
                </a:lnTo>
                <a:lnTo>
                  <a:pt x="272346" y="30579"/>
                </a:lnTo>
                <a:lnTo>
                  <a:pt x="272448" y="60492"/>
                </a:lnTo>
                <a:lnTo>
                  <a:pt x="272681" y="63272"/>
                </a:lnTo>
                <a:lnTo>
                  <a:pt x="273465" y="65496"/>
                </a:lnTo>
                <a:lnTo>
                  <a:pt x="274136" y="67720"/>
                </a:lnTo>
                <a:lnTo>
                  <a:pt x="275591" y="69722"/>
                </a:lnTo>
                <a:lnTo>
                  <a:pt x="277717" y="71389"/>
                </a:lnTo>
                <a:lnTo>
                  <a:pt x="279955" y="73057"/>
                </a:lnTo>
                <a:lnTo>
                  <a:pt x="282416" y="73947"/>
                </a:lnTo>
                <a:lnTo>
                  <a:pt x="288011" y="73947"/>
                </a:lnTo>
                <a:lnTo>
                  <a:pt x="290696" y="73280"/>
                </a:lnTo>
                <a:lnTo>
                  <a:pt x="293046" y="72057"/>
                </a:lnTo>
                <a:lnTo>
                  <a:pt x="295395" y="70722"/>
                </a:lnTo>
                <a:lnTo>
                  <a:pt x="297745" y="68721"/>
                </a:lnTo>
                <a:lnTo>
                  <a:pt x="299343" y="66830"/>
                </a:lnTo>
                <a:lnTo>
                  <a:pt x="290696" y="66830"/>
                </a:lnTo>
                <a:lnTo>
                  <a:pt x="289801" y="66608"/>
                </a:lnTo>
                <a:lnTo>
                  <a:pt x="289130" y="66052"/>
                </a:lnTo>
                <a:lnTo>
                  <a:pt x="288346" y="65496"/>
                </a:lnTo>
                <a:lnTo>
                  <a:pt x="287899" y="64829"/>
                </a:lnTo>
                <a:lnTo>
                  <a:pt x="287227" y="62716"/>
                </a:lnTo>
                <a:lnTo>
                  <a:pt x="287004" y="60492"/>
                </a:lnTo>
                <a:lnTo>
                  <a:pt x="287004" y="23685"/>
                </a:lnTo>
                <a:close/>
              </a:path>
              <a:path w="667385" h="74295">
                <a:moveTo>
                  <a:pt x="314801" y="65941"/>
                </a:moveTo>
                <a:lnTo>
                  <a:pt x="300095" y="65941"/>
                </a:lnTo>
                <a:lnTo>
                  <a:pt x="300095" y="72501"/>
                </a:lnTo>
                <a:lnTo>
                  <a:pt x="320012" y="72501"/>
                </a:lnTo>
                <a:lnTo>
                  <a:pt x="320012" y="70611"/>
                </a:lnTo>
                <a:lnTo>
                  <a:pt x="317886" y="70389"/>
                </a:lnTo>
                <a:lnTo>
                  <a:pt x="316543" y="69721"/>
                </a:lnTo>
                <a:lnTo>
                  <a:pt x="315676" y="68721"/>
                </a:lnTo>
                <a:lnTo>
                  <a:pt x="315089" y="67942"/>
                </a:lnTo>
                <a:lnTo>
                  <a:pt x="314801" y="65941"/>
                </a:lnTo>
                <a:close/>
              </a:path>
              <a:path w="667385" h="74295">
                <a:moveTo>
                  <a:pt x="314753" y="23685"/>
                </a:moveTo>
                <a:lnTo>
                  <a:pt x="294724" y="23685"/>
                </a:lnTo>
                <a:lnTo>
                  <a:pt x="294724" y="25576"/>
                </a:lnTo>
                <a:lnTo>
                  <a:pt x="296962" y="25909"/>
                </a:lnTo>
                <a:lnTo>
                  <a:pt x="298304" y="26465"/>
                </a:lnTo>
                <a:lnTo>
                  <a:pt x="299647" y="28244"/>
                </a:lnTo>
                <a:lnTo>
                  <a:pt x="300095" y="30579"/>
                </a:lnTo>
                <a:lnTo>
                  <a:pt x="300014" y="60492"/>
                </a:lnTo>
                <a:lnTo>
                  <a:pt x="298081" y="63161"/>
                </a:lnTo>
                <a:lnTo>
                  <a:pt x="296403" y="64940"/>
                </a:lnTo>
                <a:lnTo>
                  <a:pt x="294948" y="65830"/>
                </a:lnTo>
                <a:lnTo>
                  <a:pt x="293941" y="66497"/>
                </a:lnTo>
                <a:lnTo>
                  <a:pt x="292822" y="66830"/>
                </a:lnTo>
                <a:lnTo>
                  <a:pt x="299343" y="66830"/>
                </a:lnTo>
                <a:lnTo>
                  <a:pt x="300095" y="65941"/>
                </a:lnTo>
                <a:lnTo>
                  <a:pt x="314801" y="65941"/>
                </a:lnTo>
                <a:lnTo>
                  <a:pt x="314753" y="23685"/>
                </a:lnTo>
                <a:close/>
              </a:path>
              <a:path w="667385" h="74295">
                <a:moveTo>
                  <a:pt x="348433" y="5782"/>
                </a:moveTo>
                <a:lnTo>
                  <a:pt x="346643" y="5782"/>
                </a:lnTo>
                <a:lnTo>
                  <a:pt x="344405" y="10008"/>
                </a:lnTo>
                <a:lnTo>
                  <a:pt x="341608" y="13900"/>
                </a:lnTo>
                <a:lnTo>
                  <a:pt x="335454" y="20683"/>
                </a:lnTo>
                <a:lnTo>
                  <a:pt x="331761" y="23908"/>
                </a:lnTo>
                <a:lnTo>
                  <a:pt x="327285" y="27021"/>
                </a:lnTo>
                <a:lnTo>
                  <a:pt x="327285" y="28801"/>
                </a:lnTo>
                <a:lnTo>
                  <a:pt x="333663" y="28801"/>
                </a:lnTo>
                <a:lnTo>
                  <a:pt x="333763" y="61826"/>
                </a:lnTo>
                <a:lnTo>
                  <a:pt x="333887" y="63606"/>
                </a:lnTo>
                <a:lnTo>
                  <a:pt x="352573" y="73169"/>
                </a:lnTo>
                <a:lnTo>
                  <a:pt x="357272" y="69833"/>
                </a:lnTo>
                <a:lnTo>
                  <a:pt x="358391" y="67164"/>
                </a:lnTo>
                <a:lnTo>
                  <a:pt x="351454" y="67164"/>
                </a:lnTo>
                <a:lnTo>
                  <a:pt x="350894" y="66942"/>
                </a:lnTo>
                <a:lnTo>
                  <a:pt x="350223" y="66386"/>
                </a:lnTo>
                <a:lnTo>
                  <a:pt x="349552" y="65941"/>
                </a:lnTo>
                <a:lnTo>
                  <a:pt x="349104" y="65274"/>
                </a:lnTo>
                <a:lnTo>
                  <a:pt x="348768" y="64384"/>
                </a:lnTo>
                <a:lnTo>
                  <a:pt x="348545" y="63606"/>
                </a:lnTo>
                <a:lnTo>
                  <a:pt x="348433" y="28800"/>
                </a:lnTo>
                <a:lnTo>
                  <a:pt x="360070" y="28800"/>
                </a:lnTo>
                <a:lnTo>
                  <a:pt x="360070" y="23685"/>
                </a:lnTo>
                <a:lnTo>
                  <a:pt x="348433" y="23685"/>
                </a:lnTo>
                <a:lnTo>
                  <a:pt x="348433" y="5782"/>
                </a:lnTo>
                <a:close/>
              </a:path>
              <a:path w="667385" h="74295">
                <a:moveTo>
                  <a:pt x="358503" y="61938"/>
                </a:moveTo>
                <a:lnTo>
                  <a:pt x="356489" y="65385"/>
                </a:lnTo>
                <a:lnTo>
                  <a:pt x="354251" y="67164"/>
                </a:lnTo>
                <a:lnTo>
                  <a:pt x="358391" y="67164"/>
                </a:lnTo>
                <a:lnTo>
                  <a:pt x="360070" y="63161"/>
                </a:lnTo>
                <a:lnTo>
                  <a:pt x="358503" y="61938"/>
                </a:lnTo>
                <a:close/>
              </a:path>
              <a:path w="667385" h="74295">
                <a:moveTo>
                  <a:pt x="437387" y="0"/>
                </a:moveTo>
                <a:lnTo>
                  <a:pt x="400569" y="16825"/>
                </a:lnTo>
                <a:lnTo>
                  <a:pt x="394197" y="38030"/>
                </a:lnTo>
                <a:lnTo>
                  <a:pt x="394248" y="44257"/>
                </a:lnTo>
                <a:lnTo>
                  <a:pt x="395427" y="49372"/>
                </a:lnTo>
                <a:lnTo>
                  <a:pt x="397889" y="54153"/>
                </a:lnTo>
                <a:lnTo>
                  <a:pt x="399791" y="57934"/>
                </a:lnTo>
                <a:lnTo>
                  <a:pt x="402477" y="61270"/>
                </a:lnTo>
                <a:lnTo>
                  <a:pt x="409302" y="67163"/>
                </a:lnTo>
                <a:lnTo>
                  <a:pt x="413220" y="69611"/>
                </a:lnTo>
                <a:lnTo>
                  <a:pt x="417694" y="71389"/>
                </a:lnTo>
                <a:lnTo>
                  <a:pt x="422170" y="73279"/>
                </a:lnTo>
                <a:lnTo>
                  <a:pt x="427764" y="74169"/>
                </a:lnTo>
                <a:lnTo>
                  <a:pt x="439848" y="74169"/>
                </a:lnTo>
                <a:lnTo>
                  <a:pt x="444884" y="73613"/>
                </a:lnTo>
                <a:lnTo>
                  <a:pt x="454730" y="71612"/>
                </a:lnTo>
                <a:lnTo>
                  <a:pt x="459195" y="70167"/>
                </a:lnTo>
                <a:lnTo>
                  <a:pt x="431233" y="70167"/>
                </a:lnTo>
                <a:lnTo>
                  <a:pt x="426981" y="68943"/>
                </a:lnTo>
                <a:lnTo>
                  <a:pt x="413106" y="31914"/>
                </a:lnTo>
                <a:lnTo>
                  <a:pt x="413889" y="26354"/>
                </a:lnTo>
                <a:lnTo>
                  <a:pt x="415344" y="21128"/>
                </a:lnTo>
                <a:lnTo>
                  <a:pt x="416799" y="15790"/>
                </a:lnTo>
                <a:lnTo>
                  <a:pt x="419372" y="11565"/>
                </a:lnTo>
                <a:lnTo>
                  <a:pt x="426421" y="5671"/>
                </a:lnTo>
                <a:lnTo>
                  <a:pt x="430785" y="4114"/>
                </a:lnTo>
                <a:lnTo>
                  <a:pt x="453240" y="4114"/>
                </a:lnTo>
                <a:lnTo>
                  <a:pt x="450927" y="3225"/>
                </a:lnTo>
                <a:lnTo>
                  <a:pt x="444996" y="1112"/>
                </a:lnTo>
                <a:lnTo>
                  <a:pt x="443430" y="889"/>
                </a:lnTo>
                <a:lnTo>
                  <a:pt x="440632" y="333"/>
                </a:lnTo>
                <a:lnTo>
                  <a:pt x="437387" y="0"/>
                </a:lnTo>
                <a:close/>
              </a:path>
              <a:path w="667385" h="74295">
                <a:moveTo>
                  <a:pt x="472409" y="42812"/>
                </a:moveTo>
                <a:lnTo>
                  <a:pt x="437834" y="42812"/>
                </a:lnTo>
                <a:lnTo>
                  <a:pt x="437834" y="44702"/>
                </a:lnTo>
                <a:lnTo>
                  <a:pt x="441303" y="44702"/>
                </a:lnTo>
                <a:lnTo>
                  <a:pt x="442758" y="45036"/>
                </a:lnTo>
                <a:lnTo>
                  <a:pt x="447010" y="68054"/>
                </a:lnTo>
                <a:lnTo>
                  <a:pt x="445107" y="68721"/>
                </a:lnTo>
                <a:lnTo>
                  <a:pt x="443205" y="69277"/>
                </a:lnTo>
                <a:lnTo>
                  <a:pt x="441415" y="69611"/>
                </a:lnTo>
                <a:lnTo>
                  <a:pt x="439625" y="70055"/>
                </a:lnTo>
                <a:lnTo>
                  <a:pt x="437834" y="70167"/>
                </a:lnTo>
                <a:lnTo>
                  <a:pt x="459195" y="70167"/>
                </a:lnTo>
                <a:lnTo>
                  <a:pt x="459541" y="70055"/>
                </a:lnTo>
                <a:lnTo>
                  <a:pt x="464016" y="68054"/>
                </a:lnTo>
                <a:lnTo>
                  <a:pt x="464097" y="50151"/>
                </a:lnTo>
                <a:lnTo>
                  <a:pt x="464241" y="49150"/>
                </a:lnTo>
                <a:lnTo>
                  <a:pt x="472409" y="44702"/>
                </a:lnTo>
                <a:lnTo>
                  <a:pt x="472409" y="42812"/>
                </a:lnTo>
                <a:close/>
              </a:path>
              <a:path w="667385" h="74295">
                <a:moveTo>
                  <a:pt x="453240" y="4114"/>
                </a:moveTo>
                <a:lnTo>
                  <a:pt x="441751" y="4114"/>
                </a:lnTo>
                <a:lnTo>
                  <a:pt x="446898" y="5893"/>
                </a:lnTo>
                <a:lnTo>
                  <a:pt x="451485" y="9452"/>
                </a:lnTo>
                <a:lnTo>
                  <a:pt x="456185" y="13010"/>
                </a:lnTo>
                <a:lnTo>
                  <a:pt x="459766" y="18236"/>
                </a:lnTo>
                <a:lnTo>
                  <a:pt x="462115" y="25020"/>
                </a:lnTo>
                <a:lnTo>
                  <a:pt x="464018" y="25020"/>
                </a:lnTo>
                <a:lnTo>
                  <a:pt x="464018" y="5226"/>
                </a:lnTo>
                <a:lnTo>
                  <a:pt x="456409" y="5226"/>
                </a:lnTo>
                <a:lnTo>
                  <a:pt x="454395" y="4559"/>
                </a:lnTo>
                <a:lnTo>
                  <a:pt x="453240" y="4114"/>
                </a:lnTo>
                <a:close/>
              </a:path>
              <a:path w="667385" h="74295">
                <a:moveTo>
                  <a:pt x="462115" y="111"/>
                </a:moveTo>
                <a:lnTo>
                  <a:pt x="461444" y="2113"/>
                </a:lnTo>
                <a:lnTo>
                  <a:pt x="460661" y="3447"/>
                </a:lnTo>
                <a:lnTo>
                  <a:pt x="459766" y="4114"/>
                </a:lnTo>
                <a:lnTo>
                  <a:pt x="458983" y="4892"/>
                </a:lnTo>
                <a:lnTo>
                  <a:pt x="458088" y="5226"/>
                </a:lnTo>
                <a:lnTo>
                  <a:pt x="464018" y="5226"/>
                </a:lnTo>
                <a:lnTo>
                  <a:pt x="464018" y="111"/>
                </a:lnTo>
                <a:lnTo>
                  <a:pt x="462115" y="111"/>
                </a:lnTo>
                <a:close/>
              </a:path>
              <a:path w="667385" h="74295">
                <a:moveTo>
                  <a:pt x="499934" y="69832"/>
                </a:moveTo>
                <a:lnTo>
                  <a:pt x="489977" y="69832"/>
                </a:lnTo>
                <a:lnTo>
                  <a:pt x="491319" y="70166"/>
                </a:lnTo>
                <a:lnTo>
                  <a:pt x="492998" y="70944"/>
                </a:lnTo>
                <a:lnTo>
                  <a:pt x="514033" y="74169"/>
                </a:lnTo>
                <a:lnTo>
                  <a:pt x="519964" y="72056"/>
                </a:lnTo>
                <a:lnTo>
                  <a:pt x="521610" y="70500"/>
                </a:lnTo>
                <a:lnTo>
                  <a:pt x="501501" y="70500"/>
                </a:lnTo>
                <a:lnTo>
                  <a:pt x="499934" y="69832"/>
                </a:lnTo>
                <a:close/>
              </a:path>
              <a:path w="667385" h="74295">
                <a:moveTo>
                  <a:pt x="483487" y="47370"/>
                </a:moveTo>
                <a:lnTo>
                  <a:pt x="481584" y="47370"/>
                </a:lnTo>
                <a:lnTo>
                  <a:pt x="481584" y="74058"/>
                </a:lnTo>
                <a:lnTo>
                  <a:pt x="483487" y="74058"/>
                </a:lnTo>
                <a:lnTo>
                  <a:pt x="484158" y="72724"/>
                </a:lnTo>
                <a:lnTo>
                  <a:pt x="484941" y="71612"/>
                </a:lnTo>
                <a:lnTo>
                  <a:pt x="485948" y="70944"/>
                </a:lnTo>
                <a:lnTo>
                  <a:pt x="486955" y="70166"/>
                </a:lnTo>
                <a:lnTo>
                  <a:pt x="487963" y="69832"/>
                </a:lnTo>
                <a:lnTo>
                  <a:pt x="499934" y="69832"/>
                </a:lnTo>
                <a:lnTo>
                  <a:pt x="496802" y="68498"/>
                </a:lnTo>
                <a:lnTo>
                  <a:pt x="492438" y="64606"/>
                </a:lnTo>
                <a:lnTo>
                  <a:pt x="488074" y="60603"/>
                </a:lnTo>
                <a:lnTo>
                  <a:pt x="485053" y="54932"/>
                </a:lnTo>
                <a:lnTo>
                  <a:pt x="483487" y="47370"/>
                </a:lnTo>
                <a:close/>
              </a:path>
              <a:path w="667385" h="74295">
                <a:moveTo>
                  <a:pt x="505977" y="111"/>
                </a:moveTo>
                <a:lnTo>
                  <a:pt x="481585" y="14789"/>
                </a:lnTo>
                <a:lnTo>
                  <a:pt x="481585" y="23796"/>
                </a:lnTo>
                <a:lnTo>
                  <a:pt x="482368" y="26799"/>
                </a:lnTo>
                <a:lnTo>
                  <a:pt x="483934" y="29579"/>
                </a:lnTo>
                <a:lnTo>
                  <a:pt x="485389" y="32247"/>
                </a:lnTo>
                <a:lnTo>
                  <a:pt x="504410" y="45035"/>
                </a:lnTo>
                <a:lnTo>
                  <a:pt x="508998" y="47370"/>
                </a:lnTo>
                <a:lnTo>
                  <a:pt x="512243" y="49150"/>
                </a:lnTo>
                <a:lnTo>
                  <a:pt x="514033" y="50595"/>
                </a:lnTo>
                <a:lnTo>
                  <a:pt x="515935" y="52041"/>
                </a:lnTo>
                <a:lnTo>
                  <a:pt x="517278" y="53486"/>
                </a:lnTo>
                <a:lnTo>
                  <a:pt x="519068" y="56600"/>
                </a:lnTo>
                <a:lnTo>
                  <a:pt x="519516" y="58268"/>
                </a:lnTo>
                <a:lnTo>
                  <a:pt x="519516" y="62716"/>
                </a:lnTo>
                <a:lnTo>
                  <a:pt x="518285" y="65162"/>
                </a:lnTo>
                <a:lnTo>
                  <a:pt x="516047" y="67275"/>
                </a:lnTo>
                <a:lnTo>
                  <a:pt x="513697" y="69388"/>
                </a:lnTo>
                <a:lnTo>
                  <a:pt x="510564" y="70500"/>
                </a:lnTo>
                <a:lnTo>
                  <a:pt x="521610" y="70500"/>
                </a:lnTo>
                <a:lnTo>
                  <a:pt x="524551" y="67720"/>
                </a:lnTo>
                <a:lnTo>
                  <a:pt x="529251" y="63494"/>
                </a:lnTo>
                <a:lnTo>
                  <a:pt x="531489" y="58379"/>
                </a:lnTo>
                <a:lnTo>
                  <a:pt x="510341" y="28578"/>
                </a:lnTo>
                <a:lnTo>
                  <a:pt x="504410" y="25575"/>
                </a:lnTo>
                <a:lnTo>
                  <a:pt x="494117" y="17569"/>
                </a:lnTo>
                <a:lnTo>
                  <a:pt x="493333" y="16346"/>
                </a:lnTo>
                <a:lnTo>
                  <a:pt x="492998" y="15011"/>
                </a:lnTo>
                <a:lnTo>
                  <a:pt x="492998" y="10897"/>
                </a:lnTo>
                <a:lnTo>
                  <a:pt x="494005" y="8784"/>
                </a:lnTo>
                <a:lnTo>
                  <a:pt x="496131" y="6894"/>
                </a:lnTo>
                <a:lnTo>
                  <a:pt x="498145" y="5004"/>
                </a:lnTo>
                <a:lnTo>
                  <a:pt x="501054" y="4003"/>
                </a:lnTo>
                <a:lnTo>
                  <a:pt x="518028" y="4003"/>
                </a:lnTo>
                <a:lnTo>
                  <a:pt x="514033" y="2112"/>
                </a:lnTo>
                <a:lnTo>
                  <a:pt x="512020" y="1334"/>
                </a:lnTo>
                <a:lnTo>
                  <a:pt x="508215" y="333"/>
                </a:lnTo>
                <a:lnTo>
                  <a:pt x="505977" y="111"/>
                </a:lnTo>
                <a:close/>
              </a:path>
              <a:path w="667385" h="74295">
                <a:moveTo>
                  <a:pt x="518028" y="4003"/>
                </a:moveTo>
                <a:lnTo>
                  <a:pt x="509222" y="4003"/>
                </a:lnTo>
                <a:lnTo>
                  <a:pt x="513474" y="5782"/>
                </a:lnTo>
                <a:lnTo>
                  <a:pt x="521418" y="13010"/>
                </a:lnTo>
                <a:lnTo>
                  <a:pt x="523992" y="17792"/>
                </a:lnTo>
                <a:lnTo>
                  <a:pt x="524999" y="23685"/>
                </a:lnTo>
                <a:lnTo>
                  <a:pt x="527125" y="23685"/>
                </a:lnTo>
                <a:lnTo>
                  <a:pt x="526681" y="5004"/>
                </a:lnTo>
                <a:lnTo>
                  <a:pt x="520411" y="5004"/>
                </a:lnTo>
                <a:lnTo>
                  <a:pt x="518733" y="4337"/>
                </a:lnTo>
                <a:lnTo>
                  <a:pt x="518028" y="4003"/>
                </a:lnTo>
                <a:close/>
              </a:path>
              <a:path w="667385" h="74295">
                <a:moveTo>
                  <a:pt x="526565" y="111"/>
                </a:moveTo>
                <a:lnTo>
                  <a:pt x="524999" y="111"/>
                </a:lnTo>
                <a:lnTo>
                  <a:pt x="524552" y="2224"/>
                </a:lnTo>
                <a:lnTo>
                  <a:pt x="523992" y="3558"/>
                </a:lnTo>
                <a:lnTo>
                  <a:pt x="523433" y="4114"/>
                </a:lnTo>
                <a:lnTo>
                  <a:pt x="522985" y="4670"/>
                </a:lnTo>
                <a:lnTo>
                  <a:pt x="522202" y="5004"/>
                </a:lnTo>
                <a:lnTo>
                  <a:pt x="526681" y="5004"/>
                </a:lnTo>
                <a:lnTo>
                  <a:pt x="526565" y="111"/>
                </a:lnTo>
                <a:close/>
              </a:path>
              <a:path w="667385" h="74295">
                <a:moveTo>
                  <a:pt x="599407" y="1668"/>
                </a:moveTo>
                <a:lnTo>
                  <a:pt x="539769" y="1668"/>
                </a:lnTo>
                <a:lnTo>
                  <a:pt x="539769" y="3670"/>
                </a:lnTo>
                <a:lnTo>
                  <a:pt x="544468" y="3670"/>
                </a:lnTo>
                <a:lnTo>
                  <a:pt x="546258" y="4115"/>
                </a:lnTo>
                <a:lnTo>
                  <a:pt x="548496" y="5782"/>
                </a:lnTo>
                <a:lnTo>
                  <a:pt x="549167" y="6672"/>
                </a:lnTo>
                <a:lnTo>
                  <a:pt x="549727" y="8674"/>
                </a:lnTo>
                <a:lnTo>
                  <a:pt x="549761" y="64717"/>
                </a:lnTo>
                <a:lnTo>
                  <a:pt x="549615" y="66163"/>
                </a:lnTo>
                <a:lnTo>
                  <a:pt x="549167" y="66942"/>
                </a:lnTo>
                <a:lnTo>
                  <a:pt x="548720" y="68165"/>
                </a:lnTo>
                <a:lnTo>
                  <a:pt x="548049" y="68943"/>
                </a:lnTo>
                <a:lnTo>
                  <a:pt x="547154" y="69499"/>
                </a:lnTo>
                <a:lnTo>
                  <a:pt x="545810" y="70166"/>
                </a:lnTo>
                <a:lnTo>
                  <a:pt x="544244" y="70500"/>
                </a:lnTo>
                <a:lnTo>
                  <a:pt x="539769" y="70500"/>
                </a:lnTo>
                <a:lnTo>
                  <a:pt x="539769" y="72502"/>
                </a:lnTo>
                <a:lnTo>
                  <a:pt x="601309" y="72502"/>
                </a:lnTo>
                <a:lnTo>
                  <a:pt x="601872" y="68609"/>
                </a:lnTo>
                <a:lnTo>
                  <a:pt x="571658" y="68609"/>
                </a:lnTo>
                <a:lnTo>
                  <a:pt x="570203" y="68276"/>
                </a:lnTo>
                <a:lnTo>
                  <a:pt x="568413" y="67164"/>
                </a:lnTo>
                <a:lnTo>
                  <a:pt x="567742" y="66497"/>
                </a:lnTo>
                <a:lnTo>
                  <a:pt x="567070" y="64717"/>
                </a:lnTo>
                <a:lnTo>
                  <a:pt x="566958" y="38475"/>
                </a:lnTo>
                <a:lnTo>
                  <a:pt x="584078" y="38475"/>
                </a:lnTo>
                <a:lnTo>
                  <a:pt x="584078" y="34583"/>
                </a:lnTo>
                <a:lnTo>
                  <a:pt x="566958" y="34583"/>
                </a:lnTo>
                <a:lnTo>
                  <a:pt x="566958" y="5782"/>
                </a:lnTo>
                <a:lnTo>
                  <a:pt x="599407" y="5782"/>
                </a:lnTo>
                <a:lnTo>
                  <a:pt x="599407" y="1668"/>
                </a:lnTo>
                <a:close/>
              </a:path>
              <a:path w="667385" h="74295">
                <a:moveTo>
                  <a:pt x="604554" y="50039"/>
                </a:moveTo>
                <a:lnTo>
                  <a:pt x="602540" y="50039"/>
                </a:lnTo>
                <a:lnTo>
                  <a:pt x="600862" y="56266"/>
                </a:lnTo>
                <a:lnTo>
                  <a:pt x="597953" y="60937"/>
                </a:lnTo>
                <a:lnTo>
                  <a:pt x="593925" y="63939"/>
                </a:lnTo>
                <a:lnTo>
                  <a:pt x="589897" y="67053"/>
                </a:lnTo>
                <a:lnTo>
                  <a:pt x="584638" y="68609"/>
                </a:lnTo>
                <a:lnTo>
                  <a:pt x="601872" y="68609"/>
                </a:lnTo>
                <a:lnTo>
                  <a:pt x="604554" y="50039"/>
                </a:lnTo>
                <a:close/>
              </a:path>
              <a:path w="667385" h="74295">
                <a:moveTo>
                  <a:pt x="584078" y="38475"/>
                </a:moveTo>
                <a:lnTo>
                  <a:pt x="570315" y="38475"/>
                </a:lnTo>
                <a:lnTo>
                  <a:pt x="572889" y="38919"/>
                </a:lnTo>
                <a:lnTo>
                  <a:pt x="576469" y="40699"/>
                </a:lnTo>
                <a:lnTo>
                  <a:pt x="578036" y="42478"/>
                </a:lnTo>
                <a:lnTo>
                  <a:pt x="580721" y="47593"/>
                </a:lnTo>
                <a:lnTo>
                  <a:pt x="581616" y="50929"/>
                </a:lnTo>
                <a:lnTo>
                  <a:pt x="582064" y="54932"/>
                </a:lnTo>
                <a:lnTo>
                  <a:pt x="584078" y="54932"/>
                </a:lnTo>
                <a:lnTo>
                  <a:pt x="584078" y="38475"/>
                </a:lnTo>
                <a:close/>
              </a:path>
              <a:path w="667385" h="74295">
                <a:moveTo>
                  <a:pt x="584078" y="17903"/>
                </a:moveTo>
                <a:lnTo>
                  <a:pt x="582064" y="17903"/>
                </a:lnTo>
                <a:lnTo>
                  <a:pt x="581504" y="23351"/>
                </a:lnTo>
                <a:lnTo>
                  <a:pt x="580162" y="27577"/>
                </a:lnTo>
                <a:lnTo>
                  <a:pt x="576134" y="33137"/>
                </a:lnTo>
                <a:lnTo>
                  <a:pt x="572889" y="34583"/>
                </a:lnTo>
                <a:lnTo>
                  <a:pt x="584078" y="34583"/>
                </a:lnTo>
                <a:lnTo>
                  <a:pt x="584078" y="17903"/>
                </a:lnTo>
                <a:close/>
              </a:path>
              <a:path w="667385" h="74295">
                <a:moveTo>
                  <a:pt x="599407" y="5782"/>
                </a:moveTo>
                <a:lnTo>
                  <a:pt x="566958" y="5782"/>
                </a:lnTo>
                <a:lnTo>
                  <a:pt x="579602" y="5782"/>
                </a:lnTo>
                <a:lnTo>
                  <a:pt x="583295" y="6116"/>
                </a:lnTo>
                <a:lnTo>
                  <a:pt x="597393" y="22685"/>
                </a:lnTo>
                <a:lnTo>
                  <a:pt x="599407" y="22685"/>
                </a:lnTo>
                <a:lnTo>
                  <a:pt x="599407" y="5782"/>
                </a:lnTo>
                <a:close/>
              </a:path>
              <a:path w="667385" h="74295">
                <a:moveTo>
                  <a:pt x="635436" y="69832"/>
                </a:moveTo>
                <a:lnTo>
                  <a:pt x="625478" y="69832"/>
                </a:lnTo>
                <a:lnTo>
                  <a:pt x="626821" y="70166"/>
                </a:lnTo>
                <a:lnTo>
                  <a:pt x="628499" y="70944"/>
                </a:lnTo>
                <a:lnTo>
                  <a:pt x="649535" y="74169"/>
                </a:lnTo>
                <a:lnTo>
                  <a:pt x="655353" y="72056"/>
                </a:lnTo>
                <a:lnTo>
                  <a:pt x="657041" y="70500"/>
                </a:lnTo>
                <a:lnTo>
                  <a:pt x="637002" y="70500"/>
                </a:lnTo>
                <a:lnTo>
                  <a:pt x="635436" y="69832"/>
                </a:lnTo>
                <a:close/>
              </a:path>
              <a:path w="667385" h="74295">
                <a:moveTo>
                  <a:pt x="618988" y="47370"/>
                </a:moveTo>
                <a:lnTo>
                  <a:pt x="617086" y="47370"/>
                </a:lnTo>
                <a:lnTo>
                  <a:pt x="617086" y="74058"/>
                </a:lnTo>
                <a:lnTo>
                  <a:pt x="618988" y="74058"/>
                </a:lnTo>
                <a:lnTo>
                  <a:pt x="619659" y="72724"/>
                </a:lnTo>
                <a:lnTo>
                  <a:pt x="620443" y="71612"/>
                </a:lnTo>
                <a:lnTo>
                  <a:pt x="621450" y="70944"/>
                </a:lnTo>
                <a:lnTo>
                  <a:pt x="622457" y="70166"/>
                </a:lnTo>
                <a:lnTo>
                  <a:pt x="623464" y="69832"/>
                </a:lnTo>
                <a:lnTo>
                  <a:pt x="635436" y="69832"/>
                </a:lnTo>
                <a:lnTo>
                  <a:pt x="632303" y="68498"/>
                </a:lnTo>
                <a:lnTo>
                  <a:pt x="623464" y="60603"/>
                </a:lnTo>
                <a:lnTo>
                  <a:pt x="620555" y="54932"/>
                </a:lnTo>
                <a:lnTo>
                  <a:pt x="618988" y="47370"/>
                </a:lnTo>
                <a:close/>
              </a:path>
              <a:path w="667385" h="74295">
                <a:moveTo>
                  <a:pt x="641478" y="111"/>
                </a:moveTo>
                <a:lnTo>
                  <a:pt x="617086" y="14789"/>
                </a:lnTo>
                <a:lnTo>
                  <a:pt x="617086" y="23796"/>
                </a:lnTo>
                <a:lnTo>
                  <a:pt x="617869" y="26799"/>
                </a:lnTo>
                <a:lnTo>
                  <a:pt x="619436" y="29579"/>
                </a:lnTo>
                <a:lnTo>
                  <a:pt x="620890" y="32247"/>
                </a:lnTo>
                <a:lnTo>
                  <a:pt x="623128" y="34805"/>
                </a:lnTo>
                <a:lnTo>
                  <a:pt x="628723" y="39253"/>
                </a:lnTo>
                <a:lnTo>
                  <a:pt x="633422" y="41922"/>
                </a:lnTo>
                <a:lnTo>
                  <a:pt x="639912" y="45035"/>
                </a:lnTo>
                <a:lnTo>
                  <a:pt x="644499" y="47371"/>
                </a:lnTo>
                <a:lnTo>
                  <a:pt x="647744" y="49150"/>
                </a:lnTo>
                <a:lnTo>
                  <a:pt x="649534" y="50595"/>
                </a:lnTo>
                <a:lnTo>
                  <a:pt x="651436" y="52041"/>
                </a:lnTo>
                <a:lnTo>
                  <a:pt x="652779" y="53486"/>
                </a:lnTo>
                <a:lnTo>
                  <a:pt x="654569" y="56600"/>
                </a:lnTo>
                <a:lnTo>
                  <a:pt x="655017" y="58268"/>
                </a:lnTo>
                <a:lnTo>
                  <a:pt x="655017" y="62716"/>
                </a:lnTo>
                <a:lnTo>
                  <a:pt x="653786" y="65162"/>
                </a:lnTo>
                <a:lnTo>
                  <a:pt x="651436" y="67275"/>
                </a:lnTo>
                <a:lnTo>
                  <a:pt x="649199" y="69388"/>
                </a:lnTo>
                <a:lnTo>
                  <a:pt x="646066" y="70500"/>
                </a:lnTo>
                <a:lnTo>
                  <a:pt x="657041" y="70500"/>
                </a:lnTo>
                <a:lnTo>
                  <a:pt x="664640" y="63494"/>
                </a:lnTo>
                <a:lnTo>
                  <a:pt x="666990" y="58379"/>
                </a:lnTo>
                <a:lnTo>
                  <a:pt x="666990" y="47815"/>
                </a:lnTo>
                <a:lnTo>
                  <a:pt x="645842" y="28578"/>
                </a:lnTo>
                <a:lnTo>
                  <a:pt x="639912" y="25575"/>
                </a:lnTo>
                <a:lnTo>
                  <a:pt x="628499" y="10897"/>
                </a:lnTo>
                <a:lnTo>
                  <a:pt x="629506" y="8784"/>
                </a:lnTo>
                <a:lnTo>
                  <a:pt x="631632" y="6894"/>
                </a:lnTo>
                <a:lnTo>
                  <a:pt x="633646" y="5004"/>
                </a:lnTo>
                <a:lnTo>
                  <a:pt x="636443" y="4003"/>
                </a:lnTo>
                <a:lnTo>
                  <a:pt x="653529" y="4003"/>
                </a:lnTo>
                <a:lnTo>
                  <a:pt x="649534" y="2112"/>
                </a:lnTo>
                <a:lnTo>
                  <a:pt x="647521" y="1334"/>
                </a:lnTo>
                <a:lnTo>
                  <a:pt x="643716" y="333"/>
                </a:lnTo>
                <a:lnTo>
                  <a:pt x="641478" y="111"/>
                </a:lnTo>
                <a:close/>
              </a:path>
              <a:path w="667385" h="74295">
                <a:moveTo>
                  <a:pt x="653529" y="4003"/>
                </a:moveTo>
                <a:lnTo>
                  <a:pt x="644723" y="4003"/>
                </a:lnTo>
                <a:lnTo>
                  <a:pt x="648975" y="5782"/>
                </a:lnTo>
                <a:lnTo>
                  <a:pt x="656920" y="13010"/>
                </a:lnTo>
                <a:lnTo>
                  <a:pt x="659381" y="17792"/>
                </a:lnTo>
                <a:lnTo>
                  <a:pt x="660388" y="23685"/>
                </a:lnTo>
                <a:lnTo>
                  <a:pt x="662626" y="23685"/>
                </a:lnTo>
                <a:lnTo>
                  <a:pt x="662183" y="5004"/>
                </a:lnTo>
                <a:lnTo>
                  <a:pt x="655912" y="5004"/>
                </a:lnTo>
                <a:lnTo>
                  <a:pt x="654234" y="4337"/>
                </a:lnTo>
                <a:lnTo>
                  <a:pt x="653529" y="4003"/>
                </a:lnTo>
                <a:close/>
              </a:path>
              <a:path w="667385" h="74295">
                <a:moveTo>
                  <a:pt x="662067" y="111"/>
                </a:moveTo>
                <a:lnTo>
                  <a:pt x="660389" y="111"/>
                </a:lnTo>
                <a:lnTo>
                  <a:pt x="659941" y="2224"/>
                </a:lnTo>
                <a:lnTo>
                  <a:pt x="659493" y="3558"/>
                </a:lnTo>
                <a:lnTo>
                  <a:pt x="658934" y="4114"/>
                </a:lnTo>
                <a:lnTo>
                  <a:pt x="658486" y="4670"/>
                </a:lnTo>
                <a:lnTo>
                  <a:pt x="657703" y="5004"/>
                </a:lnTo>
                <a:lnTo>
                  <a:pt x="662183" y="5004"/>
                </a:lnTo>
                <a:lnTo>
                  <a:pt x="662067" y="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563145" y="4231722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677" y="0"/>
                </a:lnTo>
              </a:path>
            </a:pathLst>
          </a:custGeom>
          <a:ln w="2668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924893" y="4333802"/>
            <a:ext cx="513715" cy="74295"/>
          </a:xfrm>
          <a:custGeom>
            <a:avLst/>
            <a:gdLst/>
            <a:ahLst/>
            <a:cxnLst/>
            <a:rect l="l" t="t" r="r" b="b"/>
            <a:pathLst>
              <a:path w="513714" h="74295">
                <a:moveTo>
                  <a:pt x="24728" y="23685"/>
                </a:moveTo>
                <a:lnTo>
                  <a:pt x="0" y="23685"/>
                </a:lnTo>
                <a:lnTo>
                  <a:pt x="0" y="25575"/>
                </a:lnTo>
                <a:lnTo>
                  <a:pt x="1790" y="26020"/>
                </a:lnTo>
                <a:lnTo>
                  <a:pt x="3132" y="26798"/>
                </a:lnTo>
                <a:lnTo>
                  <a:pt x="3916" y="28021"/>
                </a:lnTo>
                <a:lnTo>
                  <a:pt x="5370" y="29578"/>
                </a:lnTo>
                <a:lnTo>
                  <a:pt x="7088" y="33248"/>
                </a:lnTo>
                <a:lnTo>
                  <a:pt x="8951" y="38474"/>
                </a:lnTo>
                <a:lnTo>
                  <a:pt x="22043" y="73947"/>
                </a:lnTo>
                <a:lnTo>
                  <a:pt x="24728" y="73946"/>
                </a:lnTo>
                <a:lnTo>
                  <a:pt x="32683" y="52374"/>
                </a:lnTo>
                <a:lnTo>
                  <a:pt x="29204" y="52374"/>
                </a:lnTo>
                <a:lnTo>
                  <a:pt x="21569" y="32025"/>
                </a:lnTo>
                <a:lnTo>
                  <a:pt x="20923" y="30357"/>
                </a:lnTo>
                <a:lnTo>
                  <a:pt x="20364" y="28577"/>
                </a:lnTo>
                <a:lnTo>
                  <a:pt x="20431" y="27243"/>
                </a:lnTo>
                <a:lnTo>
                  <a:pt x="20700" y="26798"/>
                </a:lnTo>
                <a:lnTo>
                  <a:pt x="21259" y="26242"/>
                </a:lnTo>
                <a:lnTo>
                  <a:pt x="21931" y="25797"/>
                </a:lnTo>
                <a:lnTo>
                  <a:pt x="23049" y="25575"/>
                </a:lnTo>
                <a:lnTo>
                  <a:pt x="24728" y="25575"/>
                </a:lnTo>
                <a:lnTo>
                  <a:pt x="24728" y="23685"/>
                </a:lnTo>
                <a:close/>
              </a:path>
              <a:path w="513714" h="74295">
                <a:moveTo>
                  <a:pt x="53133" y="38141"/>
                </a:moveTo>
                <a:lnTo>
                  <a:pt x="37931" y="38141"/>
                </a:lnTo>
                <a:lnTo>
                  <a:pt x="51358" y="73947"/>
                </a:lnTo>
                <a:lnTo>
                  <a:pt x="54380" y="73946"/>
                </a:lnTo>
                <a:lnTo>
                  <a:pt x="62030" y="52374"/>
                </a:lnTo>
                <a:lnTo>
                  <a:pt x="58296" y="52374"/>
                </a:lnTo>
                <a:lnTo>
                  <a:pt x="53133" y="38141"/>
                </a:lnTo>
                <a:close/>
              </a:path>
              <a:path w="513714" h="74295">
                <a:moveTo>
                  <a:pt x="54380" y="23685"/>
                </a:moveTo>
                <a:lnTo>
                  <a:pt x="29204" y="23685"/>
                </a:lnTo>
                <a:lnTo>
                  <a:pt x="29204" y="25575"/>
                </a:lnTo>
                <a:lnTo>
                  <a:pt x="30882" y="25797"/>
                </a:lnTo>
                <a:lnTo>
                  <a:pt x="32113" y="26354"/>
                </a:lnTo>
                <a:lnTo>
                  <a:pt x="32896" y="27021"/>
                </a:lnTo>
                <a:lnTo>
                  <a:pt x="33679" y="27799"/>
                </a:lnTo>
                <a:lnTo>
                  <a:pt x="34574" y="29467"/>
                </a:lnTo>
                <a:lnTo>
                  <a:pt x="35683" y="32247"/>
                </a:lnTo>
                <a:lnTo>
                  <a:pt x="36141" y="33248"/>
                </a:lnTo>
                <a:lnTo>
                  <a:pt x="29204" y="52374"/>
                </a:lnTo>
                <a:lnTo>
                  <a:pt x="32683" y="52374"/>
                </a:lnTo>
                <a:lnTo>
                  <a:pt x="37931" y="38141"/>
                </a:lnTo>
                <a:lnTo>
                  <a:pt x="53133" y="38141"/>
                </a:lnTo>
                <a:lnTo>
                  <a:pt x="51315" y="33137"/>
                </a:lnTo>
                <a:lnTo>
                  <a:pt x="50322" y="30579"/>
                </a:lnTo>
                <a:lnTo>
                  <a:pt x="50023" y="29467"/>
                </a:lnTo>
                <a:lnTo>
                  <a:pt x="50128" y="26798"/>
                </a:lnTo>
                <a:lnTo>
                  <a:pt x="50687" y="26354"/>
                </a:lnTo>
                <a:lnTo>
                  <a:pt x="51135" y="25909"/>
                </a:lnTo>
                <a:lnTo>
                  <a:pt x="52477" y="25686"/>
                </a:lnTo>
                <a:lnTo>
                  <a:pt x="54380" y="25575"/>
                </a:lnTo>
                <a:lnTo>
                  <a:pt x="54380" y="23685"/>
                </a:lnTo>
                <a:close/>
              </a:path>
              <a:path w="513714" h="74295">
                <a:moveTo>
                  <a:pt x="75639" y="23685"/>
                </a:moveTo>
                <a:lnTo>
                  <a:pt x="61093" y="23685"/>
                </a:lnTo>
                <a:lnTo>
                  <a:pt x="61096" y="25575"/>
                </a:lnTo>
                <a:lnTo>
                  <a:pt x="62996" y="25686"/>
                </a:lnTo>
                <a:lnTo>
                  <a:pt x="64338" y="26131"/>
                </a:lnTo>
                <a:lnTo>
                  <a:pt x="65122" y="26798"/>
                </a:lnTo>
                <a:lnTo>
                  <a:pt x="65681" y="27354"/>
                </a:lnTo>
                <a:lnTo>
                  <a:pt x="65830" y="27799"/>
                </a:lnTo>
                <a:lnTo>
                  <a:pt x="65957" y="30801"/>
                </a:lnTo>
                <a:lnTo>
                  <a:pt x="65569" y="32247"/>
                </a:lnTo>
                <a:lnTo>
                  <a:pt x="64553" y="35138"/>
                </a:lnTo>
                <a:lnTo>
                  <a:pt x="58296" y="52374"/>
                </a:lnTo>
                <a:lnTo>
                  <a:pt x="62030" y="52374"/>
                </a:lnTo>
                <a:lnTo>
                  <a:pt x="68254" y="34805"/>
                </a:lnTo>
                <a:lnTo>
                  <a:pt x="69597" y="30801"/>
                </a:lnTo>
                <a:lnTo>
                  <a:pt x="70828" y="28132"/>
                </a:lnTo>
                <a:lnTo>
                  <a:pt x="71835" y="27243"/>
                </a:lnTo>
                <a:lnTo>
                  <a:pt x="72730" y="26353"/>
                </a:lnTo>
                <a:lnTo>
                  <a:pt x="74073" y="25797"/>
                </a:lnTo>
                <a:lnTo>
                  <a:pt x="75638" y="25575"/>
                </a:lnTo>
                <a:lnTo>
                  <a:pt x="75639" y="23685"/>
                </a:lnTo>
                <a:close/>
              </a:path>
              <a:path w="513714" h="74295">
                <a:moveTo>
                  <a:pt x="96787" y="0"/>
                </a:moveTo>
                <a:lnTo>
                  <a:pt x="86381" y="5893"/>
                </a:lnTo>
                <a:lnTo>
                  <a:pt x="86381" y="10341"/>
                </a:lnTo>
                <a:lnTo>
                  <a:pt x="96787" y="16123"/>
                </a:lnTo>
                <a:lnTo>
                  <a:pt x="98689" y="15345"/>
                </a:lnTo>
                <a:lnTo>
                  <a:pt x="101822" y="12231"/>
                </a:lnTo>
                <a:lnTo>
                  <a:pt x="102605" y="10341"/>
                </a:lnTo>
                <a:lnTo>
                  <a:pt x="102605" y="5893"/>
                </a:lnTo>
                <a:lnTo>
                  <a:pt x="101822" y="4003"/>
                </a:lnTo>
                <a:lnTo>
                  <a:pt x="100255" y="2335"/>
                </a:lnTo>
                <a:lnTo>
                  <a:pt x="98689" y="778"/>
                </a:lnTo>
                <a:lnTo>
                  <a:pt x="96787" y="0"/>
                </a:lnTo>
                <a:close/>
              </a:path>
              <a:path w="513714" h="74295">
                <a:moveTo>
                  <a:pt x="101822" y="23685"/>
                </a:moveTo>
                <a:lnTo>
                  <a:pt x="81234" y="23685"/>
                </a:lnTo>
                <a:lnTo>
                  <a:pt x="81234" y="25575"/>
                </a:lnTo>
                <a:lnTo>
                  <a:pt x="83584" y="25687"/>
                </a:lnTo>
                <a:lnTo>
                  <a:pt x="85150" y="26243"/>
                </a:lnTo>
                <a:lnTo>
                  <a:pt x="85933" y="27243"/>
                </a:lnTo>
                <a:lnTo>
                  <a:pt x="86716" y="28133"/>
                </a:lnTo>
                <a:lnTo>
                  <a:pt x="87164" y="30357"/>
                </a:lnTo>
                <a:lnTo>
                  <a:pt x="86157" y="68720"/>
                </a:lnTo>
                <a:lnTo>
                  <a:pt x="83471" y="70500"/>
                </a:lnTo>
                <a:lnTo>
                  <a:pt x="81234" y="70500"/>
                </a:lnTo>
                <a:lnTo>
                  <a:pt x="81234" y="72390"/>
                </a:lnTo>
                <a:lnTo>
                  <a:pt x="107752" y="72390"/>
                </a:lnTo>
                <a:lnTo>
                  <a:pt x="107752" y="70500"/>
                </a:lnTo>
                <a:lnTo>
                  <a:pt x="105402" y="70388"/>
                </a:lnTo>
                <a:lnTo>
                  <a:pt x="103836" y="69832"/>
                </a:lnTo>
                <a:lnTo>
                  <a:pt x="103052" y="68943"/>
                </a:lnTo>
                <a:lnTo>
                  <a:pt x="102269" y="67942"/>
                </a:lnTo>
                <a:lnTo>
                  <a:pt x="101822" y="65718"/>
                </a:lnTo>
                <a:lnTo>
                  <a:pt x="101822" y="23685"/>
                </a:lnTo>
                <a:close/>
              </a:path>
              <a:path w="513714" h="74295">
                <a:moveTo>
                  <a:pt x="132928" y="28800"/>
                </a:moveTo>
                <a:lnTo>
                  <a:pt x="118270" y="28800"/>
                </a:lnTo>
                <a:lnTo>
                  <a:pt x="118382" y="63605"/>
                </a:lnTo>
                <a:lnTo>
                  <a:pt x="119389" y="66830"/>
                </a:lnTo>
                <a:lnTo>
                  <a:pt x="120732" y="68832"/>
                </a:lnTo>
                <a:lnTo>
                  <a:pt x="125095" y="72279"/>
                </a:lnTo>
                <a:lnTo>
                  <a:pt x="127669" y="73057"/>
                </a:lnTo>
                <a:lnTo>
                  <a:pt x="137180" y="73057"/>
                </a:lnTo>
                <a:lnTo>
                  <a:pt x="141768" y="69721"/>
                </a:lnTo>
                <a:lnTo>
                  <a:pt x="142887" y="67052"/>
                </a:lnTo>
                <a:lnTo>
                  <a:pt x="136061" y="67052"/>
                </a:lnTo>
                <a:lnTo>
                  <a:pt x="135389" y="66830"/>
                </a:lnTo>
                <a:lnTo>
                  <a:pt x="134718" y="66385"/>
                </a:lnTo>
                <a:lnTo>
                  <a:pt x="134047" y="65829"/>
                </a:lnTo>
                <a:lnTo>
                  <a:pt x="133599" y="65162"/>
                </a:lnTo>
                <a:lnTo>
                  <a:pt x="133375" y="64384"/>
                </a:lnTo>
                <a:lnTo>
                  <a:pt x="133082" y="63605"/>
                </a:lnTo>
                <a:lnTo>
                  <a:pt x="133012" y="63049"/>
                </a:lnTo>
                <a:lnTo>
                  <a:pt x="132928" y="28800"/>
                </a:lnTo>
                <a:close/>
              </a:path>
              <a:path w="513714" h="74295">
                <a:moveTo>
                  <a:pt x="142998" y="61937"/>
                </a:moveTo>
                <a:lnTo>
                  <a:pt x="140984" y="65385"/>
                </a:lnTo>
                <a:lnTo>
                  <a:pt x="138858" y="67052"/>
                </a:lnTo>
                <a:lnTo>
                  <a:pt x="142887" y="67052"/>
                </a:lnTo>
                <a:lnTo>
                  <a:pt x="144565" y="63049"/>
                </a:lnTo>
                <a:lnTo>
                  <a:pt x="142998" y="61937"/>
                </a:lnTo>
                <a:close/>
              </a:path>
              <a:path w="513714" h="74295">
                <a:moveTo>
                  <a:pt x="132928" y="5782"/>
                </a:moveTo>
                <a:lnTo>
                  <a:pt x="131250" y="5782"/>
                </a:lnTo>
                <a:lnTo>
                  <a:pt x="128900" y="10007"/>
                </a:lnTo>
                <a:lnTo>
                  <a:pt x="126215" y="13788"/>
                </a:lnTo>
                <a:lnTo>
                  <a:pt x="123082" y="17235"/>
                </a:lnTo>
                <a:lnTo>
                  <a:pt x="119949" y="20571"/>
                </a:lnTo>
                <a:lnTo>
                  <a:pt x="116256" y="23907"/>
                </a:lnTo>
                <a:lnTo>
                  <a:pt x="111781" y="27021"/>
                </a:lnTo>
                <a:lnTo>
                  <a:pt x="111781" y="28800"/>
                </a:lnTo>
                <a:lnTo>
                  <a:pt x="144565" y="28800"/>
                </a:lnTo>
                <a:lnTo>
                  <a:pt x="144565" y="23685"/>
                </a:lnTo>
                <a:lnTo>
                  <a:pt x="132928" y="23685"/>
                </a:lnTo>
                <a:lnTo>
                  <a:pt x="132928" y="5782"/>
                </a:lnTo>
                <a:close/>
              </a:path>
              <a:path w="513714" h="74295">
                <a:moveTo>
                  <a:pt x="170412" y="1668"/>
                </a:moveTo>
                <a:lnTo>
                  <a:pt x="150383" y="1668"/>
                </a:lnTo>
                <a:lnTo>
                  <a:pt x="150383" y="3558"/>
                </a:lnTo>
                <a:lnTo>
                  <a:pt x="152509" y="3892"/>
                </a:lnTo>
                <a:lnTo>
                  <a:pt x="153963" y="4448"/>
                </a:lnTo>
                <a:lnTo>
                  <a:pt x="155306" y="6227"/>
                </a:lnTo>
                <a:lnTo>
                  <a:pt x="155642" y="8562"/>
                </a:lnTo>
                <a:lnTo>
                  <a:pt x="155642" y="65607"/>
                </a:lnTo>
                <a:lnTo>
                  <a:pt x="155418" y="67831"/>
                </a:lnTo>
                <a:lnTo>
                  <a:pt x="154747" y="68609"/>
                </a:lnTo>
                <a:lnTo>
                  <a:pt x="153963" y="69721"/>
                </a:lnTo>
                <a:lnTo>
                  <a:pt x="152397" y="70389"/>
                </a:lnTo>
                <a:lnTo>
                  <a:pt x="150383" y="70500"/>
                </a:lnTo>
                <a:lnTo>
                  <a:pt x="150383" y="72390"/>
                </a:lnTo>
                <a:lnTo>
                  <a:pt x="175223" y="72390"/>
                </a:lnTo>
                <a:lnTo>
                  <a:pt x="175223" y="70500"/>
                </a:lnTo>
                <a:lnTo>
                  <a:pt x="173209" y="70277"/>
                </a:lnTo>
                <a:lnTo>
                  <a:pt x="171866" y="69499"/>
                </a:lnTo>
                <a:lnTo>
                  <a:pt x="170635" y="67497"/>
                </a:lnTo>
                <a:lnTo>
                  <a:pt x="170445" y="65607"/>
                </a:lnTo>
                <a:lnTo>
                  <a:pt x="170411" y="35695"/>
                </a:lnTo>
                <a:lnTo>
                  <a:pt x="171978" y="33248"/>
                </a:lnTo>
                <a:lnTo>
                  <a:pt x="173321" y="31580"/>
                </a:lnTo>
                <a:lnTo>
                  <a:pt x="174663" y="30691"/>
                </a:lnTo>
                <a:lnTo>
                  <a:pt x="175708" y="29912"/>
                </a:lnTo>
                <a:lnTo>
                  <a:pt x="170412" y="29912"/>
                </a:lnTo>
                <a:lnTo>
                  <a:pt x="170412" y="1668"/>
                </a:lnTo>
                <a:close/>
              </a:path>
              <a:path w="513714" h="74295">
                <a:moveTo>
                  <a:pt x="196562" y="29245"/>
                </a:moveTo>
                <a:lnTo>
                  <a:pt x="179699" y="29245"/>
                </a:lnTo>
                <a:lnTo>
                  <a:pt x="180594" y="29467"/>
                </a:lnTo>
                <a:lnTo>
                  <a:pt x="182049" y="30691"/>
                </a:lnTo>
                <a:lnTo>
                  <a:pt x="182608" y="31469"/>
                </a:lnTo>
                <a:lnTo>
                  <a:pt x="183279" y="33471"/>
                </a:lnTo>
                <a:lnTo>
                  <a:pt x="183358" y="65607"/>
                </a:lnTo>
                <a:lnTo>
                  <a:pt x="183056" y="67609"/>
                </a:lnTo>
                <a:lnTo>
                  <a:pt x="182496" y="68498"/>
                </a:lnTo>
                <a:lnTo>
                  <a:pt x="181601" y="69610"/>
                </a:lnTo>
                <a:lnTo>
                  <a:pt x="180257" y="70277"/>
                </a:lnTo>
                <a:lnTo>
                  <a:pt x="178580" y="70500"/>
                </a:lnTo>
                <a:lnTo>
                  <a:pt x="178580" y="72390"/>
                </a:lnTo>
                <a:lnTo>
                  <a:pt x="203420" y="72390"/>
                </a:lnTo>
                <a:lnTo>
                  <a:pt x="203420" y="70500"/>
                </a:lnTo>
                <a:lnTo>
                  <a:pt x="201294" y="70277"/>
                </a:lnTo>
                <a:lnTo>
                  <a:pt x="199840" y="69721"/>
                </a:lnTo>
                <a:lnTo>
                  <a:pt x="198944" y="68498"/>
                </a:lnTo>
                <a:lnTo>
                  <a:pt x="198497" y="67831"/>
                </a:lnTo>
                <a:lnTo>
                  <a:pt x="198161" y="65607"/>
                </a:lnTo>
                <a:lnTo>
                  <a:pt x="198161" y="37251"/>
                </a:lnTo>
                <a:lnTo>
                  <a:pt x="197714" y="33248"/>
                </a:lnTo>
                <a:lnTo>
                  <a:pt x="196562" y="29245"/>
                </a:lnTo>
                <a:close/>
              </a:path>
              <a:path w="513714" h="74295">
                <a:moveTo>
                  <a:pt x="187867" y="22128"/>
                </a:moveTo>
                <a:lnTo>
                  <a:pt x="170412" y="29912"/>
                </a:lnTo>
                <a:lnTo>
                  <a:pt x="175708" y="29912"/>
                </a:lnTo>
                <a:lnTo>
                  <a:pt x="176006" y="29690"/>
                </a:lnTo>
                <a:lnTo>
                  <a:pt x="177349" y="29245"/>
                </a:lnTo>
                <a:lnTo>
                  <a:pt x="196562" y="29245"/>
                </a:lnTo>
                <a:lnTo>
                  <a:pt x="196371" y="28578"/>
                </a:lnTo>
                <a:lnTo>
                  <a:pt x="194916" y="26576"/>
                </a:lnTo>
                <a:lnTo>
                  <a:pt x="190441" y="23018"/>
                </a:lnTo>
                <a:lnTo>
                  <a:pt x="187867" y="22128"/>
                </a:lnTo>
                <a:close/>
              </a:path>
              <a:path w="513714" h="74295">
                <a:moveTo>
                  <a:pt x="283535" y="0"/>
                </a:moveTo>
                <a:lnTo>
                  <a:pt x="246717" y="16826"/>
                </a:lnTo>
                <a:lnTo>
                  <a:pt x="240345" y="38030"/>
                </a:lnTo>
                <a:lnTo>
                  <a:pt x="240396" y="44146"/>
                </a:lnTo>
                <a:lnTo>
                  <a:pt x="268317" y="73169"/>
                </a:lnTo>
                <a:lnTo>
                  <a:pt x="285996" y="74058"/>
                </a:lnTo>
                <a:lnTo>
                  <a:pt x="291032" y="73613"/>
                </a:lnTo>
                <a:lnTo>
                  <a:pt x="295955" y="72613"/>
                </a:lnTo>
                <a:lnTo>
                  <a:pt x="300878" y="71501"/>
                </a:lnTo>
                <a:lnTo>
                  <a:pt x="305217" y="70166"/>
                </a:lnTo>
                <a:lnTo>
                  <a:pt x="277381" y="70166"/>
                </a:lnTo>
                <a:lnTo>
                  <a:pt x="273129" y="68943"/>
                </a:lnTo>
                <a:lnTo>
                  <a:pt x="269548" y="66496"/>
                </a:lnTo>
                <a:lnTo>
                  <a:pt x="265967" y="64161"/>
                </a:lnTo>
                <a:lnTo>
                  <a:pt x="263282" y="60381"/>
                </a:lnTo>
                <a:lnTo>
                  <a:pt x="260149" y="50150"/>
                </a:lnTo>
                <a:lnTo>
                  <a:pt x="259337" y="44702"/>
                </a:lnTo>
                <a:lnTo>
                  <a:pt x="259254" y="31802"/>
                </a:lnTo>
                <a:lnTo>
                  <a:pt x="260037" y="26354"/>
                </a:lnTo>
                <a:lnTo>
                  <a:pt x="276933" y="4114"/>
                </a:lnTo>
                <a:lnTo>
                  <a:pt x="299386" y="4114"/>
                </a:lnTo>
                <a:lnTo>
                  <a:pt x="293606" y="1891"/>
                </a:lnTo>
                <a:lnTo>
                  <a:pt x="291144" y="1112"/>
                </a:lnTo>
                <a:lnTo>
                  <a:pt x="289578" y="778"/>
                </a:lnTo>
                <a:lnTo>
                  <a:pt x="286780" y="222"/>
                </a:lnTo>
                <a:lnTo>
                  <a:pt x="283535" y="0"/>
                </a:lnTo>
                <a:close/>
              </a:path>
              <a:path w="513714" h="74295">
                <a:moveTo>
                  <a:pt x="318557" y="42700"/>
                </a:moveTo>
                <a:lnTo>
                  <a:pt x="283870" y="42700"/>
                </a:lnTo>
                <a:lnTo>
                  <a:pt x="283870" y="44702"/>
                </a:lnTo>
                <a:lnTo>
                  <a:pt x="287451" y="44702"/>
                </a:lnTo>
                <a:lnTo>
                  <a:pt x="288906" y="45035"/>
                </a:lnTo>
                <a:lnTo>
                  <a:pt x="291367" y="46370"/>
                </a:lnTo>
                <a:lnTo>
                  <a:pt x="292150" y="47037"/>
                </a:lnTo>
                <a:lnTo>
                  <a:pt x="292486" y="47926"/>
                </a:lnTo>
                <a:lnTo>
                  <a:pt x="292934" y="48705"/>
                </a:lnTo>
                <a:lnTo>
                  <a:pt x="293116" y="50150"/>
                </a:lnTo>
                <a:lnTo>
                  <a:pt x="293157" y="67942"/>
                </a:lnTo>
                <a:lnTo>
                  <a:pt x="291255" y="68720"/>
                </a:lnTo>
                <a:lnTo>
                  <a:pt x="289353" y="69165"/>
                </a:lnTo>
                <a:lnTo>
                  <a:pt x="287563" y="69610"/>
                </a:lnTo>
                <a:lnTo>
                  <a:pt x="285773" y="69944"/>
                </a:lnTo>
                <a:lnTo>
                  <a:pt x="283982" y="70166"/>
                </a:lnTo>
                <a:lnTo>
                  <a:pt x="305217" y="70166"/>
                </a:lnTo>
                <a:lnTo>
                  <a:pt x="305577" y="70055"/>
                </a:lnTo>
                <a:lnTo>
                  <a:pt x="310165" y="67942"/>
                </a:lnTo>
                <a:lnTo>
                  <a:pt x="310277" y="49038"/>
                </a:lnTo>
                <a:lnTo>
                  <a:pt x="310613" y="48371"/>
                </a:lnTo>
                <a:lnTo>
                  <a:pt x="311172" y="47148"/>
                </a:lnTo>
                <a:lnTo>
                  <a:pt x="311955" y="46258"/>
                </a:lnTo>
                <a:lnTo>
                  <a:pt x="313074" y="45702"/>
                </a:lnTo>
                <a:lnTo>
                  <a:pt x="314081" y="45146"/>
                </a:lnTo>
                <a:lnTo>
                  <a:pt x="315872" y="44813"/>
                </a:lnTo>
                <a:lnTo>
                  <a:pt x="318557" y="44702"/>
                </a:lnTo>
                <a:lnTo>
                  <a:pt x="318557" y="42700"/>
                </a:lnTo>
                <a:close/>
              </a:path>
              <a:path w="513714" h="74295">
                <a:moveTo>
                  <a:pt x="299386" y="4114"/>
                </a:moveTo>
                <a:lnTo>
                  <a:pt x="287899" y="4114"/>
                </a:lnTo>
                <a:lnTo>
                  <a:pt x="292934" y="5893"/>
                </a:lnTo>
                <a:lnTo>
                  <a:pt x="302333" y="13010"/>
                </a:lnTo>
                <a:lnTo>
                  <a:pt x="305913" y="18125"/>
                </a:lnTo>
                <a:lnTo>
                  <a:pt x="308263" y="25019"/>
                </a:lnTo>
                <a:lnTo>
                  <a:pt x="310165" y="25019"/>
                </a:lnTo>
                <a:lnTo>
                  <a:pt x="310165" y="5115"/>
                </a:lnTo>
                <a:lnTo>
                  <a:pt x="302557" y="5115"/>
                </a:lnTo>
                <a:lnTo>
                  <a:pt x="300543" y="4559"/>
                </a:lnTo>
                <a:lnTo>
                  <a:pt x="299386" y="4114"/>
                </a:lnTo>
                <a:close/>
              </a:path>
              <a:path w="513714" h="74295">
                <a:moveTo>
                  <a:pt x="310165" y="0"/>
                </a:moveTo>
                <a:lnTo>
                  <a:pt x="308263" y="0"/>
                </a:lnTo>
                <a:lnTo>
                  <a:pt x="307480" y="2002"/>
                </a:lnTo>
                <a:lnTo>
                  <a:pt x="306809" y="3336"/>
                </a:lnTo>
                <a:lnTo>
                  <a:pt x="305131" y="4782"/>
                </a:lnTo>
                <a:lnTo>
                  <a:pt x="304123" y="5115"/>
                </a:lnTo>
                <a:lnTo>
                  <a:pt x="310165" y="5115"/>
                </a:lnTo>
                <a:lnTo>
                  <a:pt x="310165" y="0"/>
                </a:lnTo>
                <a:close/>
              </a:path>
              <a:path w="513714" h="74295">
                <a:moveTo>
                  <a:pt x="329634" y="47370"/>
                </a:moveTo>
                <a:lnTo>
                  <a:pt x="327732" y="47370"/>
                </a:lnTo>
                <a:lnTo>
                  <a:pt x="327732" y="74058"/>
                </a:lnTo>
                <a:lnTo>
                  <a:pt x="329634" y="74058"/>
                </a:lnTo>
                <a:lnTo>
                  <a:pt x="330306" y="72613"/>
                </a:lnTo>
                <a:lnTo>
                  <a:pt x="331089" y="71612"/>
                </a:lnTo>
                <a:lnTo>
                  <a:pt x="332096" y="70833"/>
                </a:lnTo>
                <a:lnTo>
                  <a:pt x="333103" y="70166"/>
                </a:lnTo>
                <a:lnTo>
                  <a:pt x="334110" y="69833"/>
                </a:lnTo>
                <a:lnTo>
                  <a:pt x="346083" y="69833"/>
                </a:lnTo>
                <a:lnTo>
                  <a:pt x="342949" y="68498"/>
                </a:lnTo>
                <a:lnTo>
                  <a:pt x="338586" y="64495"/>
                </a:lnTo>
                <a:lnTo>
                  <a:pt x="334110" y="60603"/>
                </a:lnTo>
                <a:lnTo>
                  <a:pt x="331201" y="54821"/>
                </a:lnTo>
                <a:lnTo>
                  <a:pt x="329634" y="47370"/>
                </a:lnTo>
                <a:close/>
              </a:path>
              <a:path w="513714" h="74295">
                <a:moveTo>
                  <a:pt x="346083" y="69833"/>
                </a:moveTo>
                <a:lnTo>
                  <a:pt x="336124" y="69833"/>
                </a:lnTo>
                <a:lnTo>
                  <a:pt x="337467" y="70166"/>
                </a:lnTo>
                <a:lnTo>
                  <a:pt x="339145" y="70833"/>
                </a:lnTo>
                <a:lnTo>
                  <a:pt x="360181" y="74058"/>
                </a:lnTo>
                <a:lnTo>
                  <a:pt x="366111" y="71945"/>
                </a:lnTo>
                <a:lnTo>
                  <a:pt x="367681" y="70500"/>
                </a:lnTo>
                <a:lnTo>
                  <a:pt x="347649" y="70500"/>
                </a:lnTo>
                <a:lnTo>
                  <a:pt x="346083" y="69833"/>
                </a:lnTo>
                <a:close/>
              </a:path>
              <a:path w="513714" h="74295">
                <a:moveTo>
                  <a:pt x="352125" y="0"/>
                </a:moveTo>
                <a:lnTo>
                  <a:pt x="343397" y="0"/>
                </a:lnTo>
                <a:lnTo>
                  <a:pt x="338138" y="2001"/>
                </a:lnTo>
                <a:lnTo>
                  <a:pt x="329858" y="10008"/>
                </a:lnTo>
                <a:lnTo>
                  <a:pt x="327732" y="14789"/>
                </a:lnTo>
                <a:lnTo>
                  <a:pt x="327732" y="23685"/>
                </a:lnTo>
                <a:lnTo>
                  <a:pt x="328515" y="26687"/>
                </a:lnTo>
                <a:lnTo>
                  <a:pt x="330082" y="29467"/>
                </a:lnTo>
                <a:lnTo>
                  <a:pt x="331536" y="32247"/>
                </a:lnTo>
                <a:lnTo>
                  <a:pt x="355145" y="47259"/>
                </a:lnTo>
                <a:lnTo>
                  <a:pt x="358390" y="49150"/>
                </a:lnTo>
                <a:lnTo>
                  <a:pt x="365663" y="62716"/>
                </a:lnTo>
                <a:lnTo>
                  <a:pt x="364432" y="65162"/>
                </a:lnTo>
                <a:lnTo>
                  <a:pt x="362083" y="67275"/>
                </a:lnTo>
                <a:lnTo>
                  <a:pt x="359845" y="69388"/>
                </a:lnTo>
                <a:lnTo>
                  <a:pt x="356712" y="70500"/>
                </a:lnTo>
                <a:lnTo>
                  <a:pt x="367681" y="70500"/>
                </a:lnTo>
                <a:lnTo>
                  <a:pt x="375286" y="63494"/>
                </a:lnTo>
                <a:lnTo>
                  <a:pt x="377636" y="58379"/>
                </a:lnTo>
                <a:lnTo>
                  <a:pt x="377636" y="47815"/>
                </a:lnTo>
                <a:lnTo>
                  <a:pt x="376181" y="43590"/>
                </a:lnTo>
                <a:lnTo>
                  <a:pt x="370475" y="36362"/>
                </a:lnTo>
                <a:lnTo>
                  <a:pt x="364768" y="32581"/>
                </a:lnTo>
                <a:lnTo>
                  <a:pt x="350558" y="25575"/>
                </a:lnTo>
                <a:lnTo>
                  <a:pt x="346754" y="23574"/>
                </a:lnTo>
                <a:lnTo>
                  <a:pt x="345075" y="22351"/>
                </a:lnTo>
                <a:lnTo>
                  <a:pt x="342838" y="20794"/>
                </a:lnTo>
                <a:lnTo>
                  <a:pt x="341271" y="19126"/>
                </a:lnTo>
                <a:lnTo>
                  <a:pt x="339481" y="16346"/>
                </a:lnTo>
                <a:lnTo>
                  <a:pt x="339145" y="14900"/>
                </a:lnTo>
                <a:lnTo>
                  <a:pt x="339145" y="10897"/>
                </a:lnTo>
                <a:lnTo>
                  <a:pt x="340152" y="8673"/>
                </a:lnTo>
                <a:lnTo>
                  <a:pt x="342278" y="6783"/>
                </a:lnTo>
                <a:lnTo>
                  <a:pt x="344292" y="4893"/>
                </a:lnTo>
                <a:lnTo>
                  <a:pt x="347089" y="4003"/>
                </a:lnTo>
                <a:lnTo>
                  <a:pt x="364175" y="4003"/>
                </a:lnTo>
                <a:lnTo>
                  <a:pt x="360181" y="2113"/>
                </a:lnTo>
                <a:lnTo>
                  <a:pt x="358167" y="1334"/>
                </a:lnTo>
                <a:lnTo>
                  <a:pt x="354363" y="333"/>
                </a:lnTo>
                <a:lnTo>
                  <a:pt x="352125" y="0"/>
                </a:lnTo>
                <a:close/>
              </a:path>
              <a:path w="513714" h="74295">
                <a:moveTo>
                  <a:pt x="364175" y="4003"/>
                </a:moveTo>
                <a:lnTo>
                  <a:pt x="355370" y="4003"/>
                </a:lnTo>
                <a:lnTo>
                  <a:pt x="359622" y="5782"/>
                </a:lnTo>
                <a:lnTo>
                  <a:pt x="363650" y="9340"/>
                </a:lnTo>
                <a:lnTo>
                  <a:pt x="367566" y="13010"/>
                </a:lnTo>
                <a:lnTo>
                  <a:pt x="370028" y="17680"/>
                </a:lnTo>
                <a:lnTo>
                  <a:pt x="371147" y="23685"/>
                </a:lnTo>
                <a:lnTo>
                  <a:pt x="373273" y="23685"/>
                </a:lnTo>
                <a:lnTo>
                  <a:pt x="372829" y="4893"/>
                </a:lnTo>
                <a:lnTo>
                  <a:pt x="366559" y="4893"/>
                </a:lnTo>
                <a:lnTo>
                  <a:pt x="364881" y="4337"/>
                </a:lnTo>
                <a:lnTo>
                  <a:pt x="364175" y="4003"/>
                </a:lnTo>
                <a:close/>
              </a:path>
              <a:path w="513714" h="74295">
                <a:moveTo>
                  <a:pt x="372713" y="0"/>
                </a:moveTo>
                <a:lnTo>
                  <a:pt x="371147" y="0"/>
                </a:lnTo>
                <a:lnTo>
                  <a:pt x="370587" y="2224"/>
                </a:lnTo>
                <a:lnTo>
                  <a:pt x="370140" y="3558"/>
                </a:lnTo>
                <a:lnTo>
                  <a:pt x="369580" y="4114"/>
                </a:lnTo>
                <a:lnTo>
                  <a:pt x="369133" y="4670"/>
                </a:lnTo>
                <a:lnTo>
                  <a:pt x="368349" y="4893"/>
                </a:lnTo>
                <a:lnTo>
                  <a:pt x="372829" y="4893"/>
                </a:lnTo>
                <a:lnTo>
                  <a:pt x="372713" y="0"/>
                </a:lnTo>
                <a:close/>
              </a:path>
              <a:path w="513714" h="74295">
                <a:moveTo>
                  <a:pt x="445555" y="1668"/>
                </a:moveTo>
                <a:lnTo>
                  <a:pt x="385916" y="1668"/>
                </a:lnTo>
                <a:lnTo>
                  <a:pt x="385916" y="3558"/>
                </a:lnTo>
                <a:lnTo>
                  <a:pt x="390616" y="3558"/>
                </a:lnTo>
                <a:lnTo>
                  <a:pt x="392406" y="4114"/>
                </a:lnTo>
                <a:lnTo>
                  <a:pt x="395763" y="66052"/>
                </a:lnTo>
                <a:lnTo>
                  <a:pt x="395315" y="66941"/>
                </a:lnTo>
                <a:lnTo>
                  <a:pt x="394868" y="68053"/>
                </a:lnTo>
                <a:lnTo>
                  <a:pt x="394196" y="68943"/>
                </a:lnTo>
                <a:lnTo>
                  <a:pt x="393301" y="69388"/>
                </a:lnTo>
                <a:lnTo>
                  <a:pt x="391958" y="70166"/>
                </a:lnTo>
                <a:lnTo>
                  <a:pt x="390280" y="70500"/>
                </a:lnTo>
                <a:lnTo>
                  <a:pt x="385916" y="70500"/>
                </a:lnTo>
                <a:lnTo>
                  <a:pt x="385916" y="72390"/>
                </a:lnTo>
                <a:lnTo>
                  <a:pt x="447457" y="72390"/>
                </a:lnTo>
                <a:lnTo>
                  <a:pt x="448020" y="68498"/>
                </a:lnTo>
                <a:lnTo>
                  <a:pt x="417806" y="68498"/>
                </a:lnTo>
                <a:lnTo>
                  <a:pt x="416351" y="68275"/>
                </a:lnTo>
                <a:lnTo>
                  <a:pt x="415456" y="67719"/>
                </a:lnTo>
                <a:lnTo>
                  <a:pt x="414449" y="67163"/>
                </a:lnTo>
                <a:lnTo>
                  <a:pt x="413890" y="66385"/>
                </a:lnTo>
                <a:lnTo>
                  <a:pt x="413554" y="65496"/>
                </a:lnTo>
                <a:lnTo>
                  <a:pt x="413218" y="64717"/>
                </a:lnTo>
                <a:lnTo>
                  <a:pt x="412995" y="62271"/>
                </a:lnTo>
                <a:lnTo>
                  <a:pt x="412995" y="38474"/>
                </a:lnTo>
                <a:lnTo>
                  <a:pt x="430114" y="38474"/>
                </a:lnTo>
                <a:lnTo>
                  <a:pt x="430114" y="34582"/>
                </a:lnTo>
                <a:lnTo>
                  <a:pt x="412995" y="34582"/>
                </a:lnTo>
                <a:lnTo>
                  <a:pt x="412995" y="5782"/>
                </a:lnTo>
                <a:lnTo>
                  <a:pt x="445555" y="5782"/>
                </a:lnTo>
                <a:lnTo>
                  <a:pt x="445555" y="1668"/>
                </a:lnTo>
                <a:close/>
              </a:path>
              <a:path w="513714" h="74295">
                <a:moveTo>
                  <a:pt x="450702" y="49928"/>
                </a:moveTo>
                <a:lnTo>
                  <a:pt x="448688" y="49928"/>
                </a:lnTo>
                <a:lnTo>
                  <a:pt x="447010" y="56155"/>
                </a:lnTo>
                <a:lnTo>
                  <a:pt x="444101" y="60825"/>
                </a:lnTo>
                <a:lnTo>
                  <a:pt x="440073" y="63939"/>
                </a:lnTo>
                <a:lnTo>
                  <a:pt x="436045" y="66941"/>
                </a:lnTo>
                <a:lnTo>
                  <a:pt x="430674" y="68498"/>
                </a:lnTo>
                <a:lnTo>
                  <a:pt x="448020" y="68498"/>
                </a:lnTo>
                <a:lnTo>
                  <a:pt x="450702" y="49928"/>
                </a:lnTo>
                <a:close/>
              </a:path>
              <a:path w="513714" h="74295">
                <a:moveTo>
                  <a:pt x="430114" y="38474"/>
                </a:moveTo>
                <a:lnTo>
                  <a:pt x="416463" y="38474"/>
                </a:lnTo>
                <a:lnTo>
                  <a:pt x="419037" y="38919"/>
                </a:lnTo>
                <a:lnTo>
                  <a:pt x="422618" y="40698"/>
                </a:lnTo>
                <a:lnTo>
                  <a:pt x="428212" y="54932"/>
                </a:lnTo>
                <a:lnTo>
                  <a:pt x="430114" y="54932"/>
                </a:lnTo>
                <a:lnTo>
                  <a:pt x="430114" y="38474"/>
                </a:lnTo>
                <a:close/>
              </a:path>
              <a:path w="513714" h="74295">
                <a:moveTo>
                  <a:pt x="430114" y="17791"/>
                </a:moveTo>
                <a:lnTo>
                  <a:pt x="428212" y="17791"/>
                </a:lnTo>
                <a:lnTo>
                  <a:pt x="427652" y="23351"/>
                </a:lnTo>
                <a:lnTo>
                  <a:pt x="426310" y="27466"/>
                </a:lnTo>
                <a:lnTo>
                  <a:pt x="424296" y="30357"/>
                </a:lnTo>
                <a:lnTo>
                  <a:pt x="422282" y="33137"/>
                </a:lnTo>
                <a:lnTo>
                  <a:pt x="419037" y="34582"/>
                </a:lnTo>
                <a:lnTo>
                  <a:pt x="430114" y="34582"/>
                </a:lnTo>
                <a:lnTo>
                  <a:pt x="430114" y="17791"/>
                </a:lnTo>
                <a:close/>
              </a:path>
              <a:path w="513714" h="74295">
                <a:moveTo>
                  <a:pt x="445555" y="5782"/>
                </a:moveTo>
                <a:lnTo>
                  <a:pt x="425750" y="5782"/>
                </a:lnTo>
                <a:lnTo>
                  <a:pt x="429442" y="6004"/>
                </a:lnTo>
                <a:lnTo>
                  <a:pt x="431456" y="6672"/>
                </a:lnTo>
                <a:lnTo>
                  <a:pt x="434813" y="7672"/>
                </a:lnTo>
                <a:lnTo>
                  <a:pt x="437387" y="9340"/>
                </a:lnTo>
                <a:lnTo>
                  <a:pt x="439177" y="11564"/>
                </a:lnTo>
                <a:lnTo>
                  <a:pt x="441079" y="13788"/>
                </a:lnTo>
                <a:lnTo>
                  <a:pt x="442534" y="17458"/>
                </a:lnTo>
                <a:lnTo>
                  <a:pt x="443541" y="22573"/>
                </a:lnTo>
                <a:lnTo>
                  <a:pt x="445555" y="22573"/>
                </a:lnTo>
                <a:lnTo>
                  <a:pt x="445555" y="5782"/>
                </a:lnTo>
                <a:close/>
              </a:path>
              <a:path w="513714" h="74295">
                <a:moveTo>
                  <a:pt x="465136" y="47370"/>
                </a:moveTo>
                <a:lnTo>
                  <a:pt x="463234" y="47370"/>
                </a:lnTo>
                <a:lnTo>
                  <a:pt x="463234" y="74058"/>
                </a:lnTo>
                <a:lnTo>
                  <a:pt x="465136" y="74058"/>
                </a:lnTo>
                <a:lnTo>
                  <a:pt x="465807" y="72613"/>
                </a:lnTo>
                <a:lnTo>
                  <a:pt x="466591" y="71612"/>
                </a:lnTo>
                <a:lnTo>
                  <a:pt x="467598" y="70833"/>
                </a:lnTo>
                <a:lnTo>
                  <a:pt x="468605" y="70166"/>
                </a:lnTo>
                <a:lnTo>
                  <a:pt x="469612" y="69833"/>
                </a:lnTo>
                <a:lnTo>
                  <a:pt x="481585" y="69833"/>
                </a:lnTo>
                <a:lnTo>
                  <a:pt x="478451" y="68498"/>
                </a:lnTo>
                <a:lnTo>
                  <a:pt x="474087" y="64495"/>
                </a:lnTo>
                <a:lnTo>
                  <a:pt x="469612" y="60603"/>
                </a:lnTo>
                <a:lnTo>
                  <a:pt x="466703" y="54821"/>
                </a:lnTo>
                <a:lnTo>
                  <a:pt x="465136" y="47370"/>
                </a:lnTo>
                <a:close/>
              </a:path>
              <a:path w="513714" h="74295">
                <a:moveTo>
                  <a:pt x="481585" y="69833"/>
                </a:moveTo>
                <a:lnTo>
                  <a:pt x="471626" y="69833"/>
                </a:lnTo>
                <a:lnTo>
                  <a:pt x="472969" y="70166"/>
                </a:lnTo>
                <a:lnTo>
                  <a:pt x="474647" y="70833"/>
                </a:lnTo>
                <a:lnTo>
                  <a:pt x="495683" y="74058"/>
                </a:lnTo>
                <a:lnTo>
                  <a:pt x="501501" y="71945"/>
                </a:lnTo>
                <a:lnTo>
                  <a:pt x="503109" y="70500"/>
                </a:lnTo>
                <a:lnTo>
                  <a:pt x="483151" y="70500"/>
                </a:lnTo>
                <a:lnTo>
                  <a:pt x="481585" y="69833"/>
                </a:lnTo>
                <a:close/>
              </a:path>
              <a:path w="513714" h="74295">
                <a:moveTo>
                  <a:pt x="487515" y="0"/>
                </a:moveTo>
                <a:lnTo>
                  <a:pt x="478899" y="0"/>
                </a:lnTo>
                <a:lnTo>
                  <a:pt x="473640" y="2001"/>
                </a:lnTo>
                <a:lnTo>
                  <a:pt x="465360" y="10008"/>
                </a:lnTo>
                <a:lnTo>
                  <a:pt x="463234" y="14789"/>
                </a:lnTo>
                <a:lnTo>
                  <a:pt x="463234" y="23685"/>
                </a:lnTo>
                <a:lnTo>
                  <a:pt x="464017" y="26687"/>
                </a:lnTo>
                <a:lnTo>
                  <a:pt x="465584" y="29467"/>
                </a:lnTo>
                <a:lnTo>
                  <a:pt x="467038" y="32247"/>
                </a:lnTo>
                <a:lnTo>
                  <a:pt x="490647" y="47259"/>
                </a:lnTo>
                <a:lnTo>
                  <a:pt x="493892" y="49150"/>
                </a:lnTo>
                <a:lnTo>
                  <a:pt x="501165" y="62716"/>
                </a:lnTo>
                <a:lnTo>
                  <a:pt x="499934" y="65162"/>
                </a:lnTo>
                <a:lnTo>
                  <a:pt x="497585" y="67275"/>
                </a:lnTo>
                <a:lnTo>
                  <a:pt x="495347" y="69388"/>
                </a:lnTo>
                <a:lnTo>
                  <a:pt x="492214" y="70500"/>
                </a:lnTo>
                <a:lnTo>
                  <a:pt x="503109" y="70500"/>
                </a:lnTo>
                <a:lnTo>
                  <a:pt x="506201" y="67720"/>
                </a:lnTo>
                <a:lnTo>
                  <a:pt x="510788" y="63494"/>
                </a:lnTo>
                <a:lnTo>
                  <a:pt x="513138" y="58379"/>
                </a:lnTo>
                <a:lnTo>
                  <a:pt x="513138" y="47815"/>
                </a:lnTo>
                <a:lnTo>
                  <a:pt x="511683" y="43590"/>
                </a:lnTo>
                <a:lnTo>
                  <a:pt x="505977" y="36362"/>
                </a:lnTo>
                <a:lnTo>
                  <a:pt x="500270" y="32581"/>
                </a:lnTo>
                <a:lnTo>
                  <a:pt x="486060" y="25575"/>
                </a:lnTo>
                <a:lnTo>
                  <a:pt x="482256" y="23574"/>
                </a:lnTo>
                <a:lnTo>
                  <a:pt x="480577" y="22351"/>
                </a:lnTo>
                <a:lnTo>
                  <a:pt x="478339" y="20794"/>
                </a:lnTo>
                <a:lnTo>
                  <a:pt x="476661" y="19126"/>
                </a:lnTo>
                <a:lnTo>
                  <a:pt x="475654" y="17569"/>
                </a:lnTo>
                <a:lnTo>
                  <a:pt x="474983" y="16346"/>
                </a:lnTo>
                <a:lnTo>
                  <a:pt x="474647" y="14900"/>
                </a:lnTo>
                <a:lnTo>
                  <a:pt x="474647" y="10897"/>
                </a:lnTo>
                <a:lnTo>
                  <a:pt x="475654" y="8673"/>
                </a:lnTo>
                <a:lnTo>
                  <a:pt x="477668" y="6783"/>
                </a:lnTo>
                <a:lnTo>
                  <a:pt x="479794" y="4893"/>
                </a:lnTo>
                <a:lnTo>
                  <a:pt x="482591" y="4003"/>
                </a:lnTo>
                <a:lnTo>
                  <a:pt x="499677" y="4003"/>
                </a:lnTo>
                <a:lnTo>
                  <a:pt x="498033" y="3225"/>
                </a:lnTo>
                <a:lnTo>
                  <a:pt x="495571" y="2113"/>
                </a:lnTo>
                <a:lnTo>
                  <a:pt x="493669" y="1334"/>
                </a:lnTo>
                <a:lnTo>
                  <a:pt x="491991" y="889"/>
                </a:lnTo>
                <a:lnTo>
                  <a:pt x="489753" y="333"/>
                </a:lnTo>
                <a:lnTo>
                  <a:pt x="487515" y="0"/>
                </a:lnTo>
                <a:close/>
              </a:path>
              <a:path w="513714" h="74295">
                <a:moveTo>
                  <a:pt x="499677" y="4003"/>
                </a:moveTo>
                <a:lnTo>
                  <a:pt x="490871" y="4003"/>
                </a:lnTo>
                <a:lnTo>
                  <a:pt x="495123" y="5782"/>
                </a:lnTo>
                <a:lnTo>
                  <a:pt x="503068" y="13010"/>
                </a:lnTo>
                <a:lnTo>
                  <a:pt x="505530" y="17680"/>
                </a:lnTo>
                <a:lnTo>
                  <a:pt x="506537" y="23685"/>
                </a:lnTo>
                <a:lnTo>
                  <a:pt x="508775" y="23685"/>
                </a:lnTo>
                <a:lnTo>
                  <a:pt x="508242" y="4893"/>
                </a:lnTo>
                <a:lnTo>
                  <a:pt x="502061" y="4893"/>
                </a:lnTo>
                <a:lnTo>
                  <a:pt x="500383" y="4337"/>
                </a:lnTo>
                <a:lnTo>
                  <a:pt x="499677" y="4003"/>
                </a:lnTo>
                <a:close/>
              </a:path>
              <a:path w="513714" h="74295">
                <a:moveTo>
                  <a:pt x="508103" y="0"/>
                </a:moveTo>
                <a:lnTo>
                  <a:pt x="506537" y="0"/>
                </a:lnTo>
                <a:lnTo>
                  <a:pt x="506089" y="2224"/>
                </a:lnTo>
                <a:lnTo>
                  <a:pt x="505642" y="3558"/>
                </a:lnTo>
                <a:lnTo>
                  <a:pt x="505082" y="4114"/>
                </a:lnTo>
                <a:lnTo>
                  <a:pt x="504634" y="4670"/>
                </a:lnTo>
                <a:lnTo>
                  <a:pt x="503851" y="4893"/>
                </a:lnTo>
                <a:lnTo>
                  <a:pt x="508242" y="4893"/>
                </a:lnTo>
                <a:lnTo>
                  <a:pt x="508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3563145" y="4367384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677" y="0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521185" y="4141095"/>
            <a:ext cx="1124585" cy="317500"/>
          </a:xfrm>
          <a:custGeom>
            <a:avLst/>
            <a:gdLst/>
            <a:ahLst/>
            <a:cxnLst/>
            <a:rect l="l" t="t" r="r" b="b"/>
            <a:pathLst>
              <a:path w="1124585" h="317500">
                <a:moveTo>
                  <a:pt x="1124519" y="0"/>
                </a:moveTo>
                <a:lnTo>
                  <a:pt x="0" y="0"/>
                </a:lnTo>
                <a:lnTo>
                  <a:pt x="0" y="316916"/>
                </a:lnTo>
                <a:lnTo>
                  <a:pt x="1124519" y="316916"/>
                </a:lnTo>
                <a:lnTo>
                  <a:pt x="1124519" y="308576"/>
                </a:lnTo>
                <a:lnTo>
                  <a:pt x="16783" y="308576"/>
                </a:lnTo>
                <a:lnTo>
                  <a:pt x="8391" y="300236"/>
                </a:lnTo>
                <a:lnTo>
                  <a:pt x="16783" y="300236"/>
                </a:lnTo>
                <a:lnTo>
                  <a:pt x="16783" y="16679"/>
                </a:lnTo>
                <a:lnTo>
                  <a:pt x="8391" y="16679"/>
                </a:lnTo>
                <a:lnTo>
                  <a:pt x="16783" y="8339"/>
                </a:lnTo>
                <a:lnTo>
                  <a:pt x="1124519" y="8339"/>
                </a:lnTo>
                <a:lnTo>
                  <a:pt x="1124519" y="0"/>
                </a:lnTo>
                <a:close/>
              </a:path>
              <a:path w="1124585" h="317500">
                <a:moveTo>
                  <a:pt x="16783" y="300236"/>
                </a:moveTo>
                <a:lnTo>
                  <a:pt x="8391" y="300236"/>
                </a:lnTo>
                <a:lnTo>
                  <a:pt x="16783" y="308576"/>
                </a:lnTo>
                <a:lnTo>
                  <a:pt x="16783" y="300236"/>
                </a:lnTo>
                <a:close/>
              </a:path>
              <a:path w="1124585" h="317500">
                <a:moveTo>
                  <a:pt x="1107735" y="300236"/>
                </a:moveTo>
                <a:lnTo>
                  <a:pt x="16783" y="300236"/>
                </a:lnTo>
                <a:lnTo>
                  <a:pt x="16783" y="308576"/>
                </a:lnTo>
                <a:lnTo>
                  <a:pt x="1107735" y="308576"/>
                </a:lnTo>
                <a:lnTo>
                  <a:pt x="1107735" y="300236"/>
                </a:lnTo>
                <a:close/>
              </a:path>
              <a:path w="1124585" h="317500">
                <a:moveTo>
                  <a:pt x="1107735" y="8339"/>
                </a:moveTo>
                <a:lnTo>
                  <a:pt x="1107735" y="308576"/>
                </a:lnTo>
                <a:lnTo>
                  <a:pt x="1116127" y="300236"/>
                </a:lnTo>
                <a:lnTo>
                  <a:pt x="1124519" y="300236"/>
                </a:lnTo>
                <a:lnTo>
                  <a:pt x="1124519" y="16679"/>
                </a:lnTo>
                <a:lnTo>
                  <a:pt x="1116127" y="16679"/>
                </a:lnTo>
                <a:lnTo>
                  <a:pt x="1107735" y="8339"/>
                </a:lnTo>
                <a:close/>
              </a:path>
              <a:path w="1124585" h="317500">
                <a:moveTo>
                  <a:pt x="1124519" y="300236"/>
                </a:moveTo>
                <a:lnTo>
                  <a:pt x="1116127" y="300236"/>
                </a:lnTo>
                <a:lnTo>
                  <a:pt x="1107735" y="308576"/>
                </a:lnTo>
                <a:lnTo>
                  <a:pt x="1124519" y="308576"/>
                </a:lnTo>
                <a:lnTo>
                  <a:pt x="1124519" y="300236"/>
                </a:lnTo>
                <a:close/>
              </a:path>
              <a:path w="1124585" h="317500">
                <a:moveTo>
                  <a:pt x="16783" y="8339"/>
                </a:moveTo>
                <a:lnTo>
                  <a:pt x="8391" y="16679"/>
                </a:lnTo>
                <a:lnTo>
                  <a:pt x="16783" y="16679"/>
                </a:lnTo>
                <a:lnTo>
                  <a:pt x="16783" y="8339"/>
                </a:lnTo>
                <a:close/>
              </a:path>
              <a:path w="1124585" h="317500">
                <a:moveTo>
                  <a:pt x="1107735" y="8339"/>
                </a:moveTo>
                <a:lnTo>
                  <a:pt x="16783" y="8339"/>
                </a:lnTo>
                <a:lnTo>
                  <a:pt x="16783" y="16679"/>
                </a:lnTo>
                <a:lnTo>
                  <a:pt x="1107735" y="16679"/>
                </a:lnTo>
                <a:lnTo>
                  <a:pt x="1107735" y="8339"/>
                </a:lnTo>
                <a:close/>
              </a:path>
              <a:path w="1124585" h="317500">
                <a:moveTo>
                  <a:pt x="1124519" y="8339"/>
                </a:moveTo>
                <a:lnTo>
                  <a:pt x="1107735" y="8339"/>
                </a:lnTo>
                <a:lnTo>
                  <a:pt x="1116127" y="16679"/>
                </a:lnTo>
                <a:lnTo>
                  <a:pt x="1124519" y="16679"/>
                </a:lnTo>
                <a:lnTo>
                  <a:pt x="1124519" y="83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6469196" y="32636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6469196" y="3130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6469196" y="29968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6469196" y="28633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6469196" y="272992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6469196" y="259650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6469196" y="24630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6469196" y="232962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6469196" y="21961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6469196" y="20627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6469196" y="192931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6469196" y="17958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6469196" y="339712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7779953" y="32636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7779953" y="3130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7779953" y="29968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7779953" y="28633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7779953" y="272992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7779953" y="25965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7779953" y="24630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7779953" y="232962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7779953" y="21961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7779953" y="20627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7779953" y="192931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7779953" y="17958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7779953" y="339712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9090708" y="32636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9090708" y="3130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9090708" y="29968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9090708" y="28633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9090708" y="272992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9090708" y="25965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9090708" y="24630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9090708" y="232962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9090708" y="21961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9090708" y="20627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9090708" y="192931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9090708" y="17958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9090708" y="339712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10401465" y="326368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10401465" y="3130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10401465" y="29968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10401465" y="28633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0401465" y="272992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0401465" y="25965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0401465" y="24630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10401465" y="232963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10401465" y="21961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10401465" y="20627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10401465" y="192931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10401465" y="17958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0401465" y="339712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68" y="0"/>
                </a:moveTo>
                <a:lnTo>
                  <a:pt x="0" y="0"/>
                </a:lnTo>
                <a:lnTo>
                  <a:pt x="0" y="66719"/>
                </a:lnTo>
                <a:lnTo>
                  <a:pt x="16768" y="66719"/>
                </a:lnTo>
                <a:lnTo>
                  <a:pt x="1676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10208624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10074474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994032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980617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967202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953787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940372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926957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913542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9001275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86712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73297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859882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846467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833052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819637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806222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92807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793926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65977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52562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39147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25732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12317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698902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685487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672072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6586577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6477581" y="338189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10342774" y="338189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9135425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9001275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886712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873297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859882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846467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833052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819637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806222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92807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793926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765977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752562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39147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725732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712317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698902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685487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672072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6586577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6477581" y="308745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0342774" y="308745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208624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074474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994032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980617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967202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53787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940372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926957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913542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001275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886712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873297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59882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46467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833052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19637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06222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792807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7793926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765977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752562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739147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725732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712317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698902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685487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672072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6586577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6477581" y="279302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10342774" y="279302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10208624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0074474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94032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980617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967202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953787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40372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926957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13542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00127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8867125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873297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859882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846467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833052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819637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806222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92807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7793926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765977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752562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739147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725732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712317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698902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685487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672072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6586577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6477581" y="2498542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10342774" y="249854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10208624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10074474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94032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80617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67202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53787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40372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26957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13542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00127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8867125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873297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859882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846467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833052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819637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806222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792807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7793926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765977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752562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739147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725732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712317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698902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685487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672072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6586577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6477581" y="2204196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0342774" y="220419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10208624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0074474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994032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980617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967202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953787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940372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926957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913542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900127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8867125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873297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859882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846467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833052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819637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806222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792807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779392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7659776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7525627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7391477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7257327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7123177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6989027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854877" y="190973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6720727" y="190973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586577" y="190973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6477581" y="1909739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4">
                <a:moveTo>
                  <a:pt x="41921" y="0"/>
                </a:moveTo>
                <a:lnTo>
                  <a:pt x="0" y="0"/>
                </a:lnTo>
                <a:lnTo>
                  <a:pt x="0" y="16679"/>
                </a:lnTo>
                <a:lnTo>
                  <a:pt x="41921" y="16679"/>
                </a:lnTo>
                <a:lnTo>
                  <a:pt x="41921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10342774" y="190974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74" y="0"/>
                </a:moveTo>
                <a:lnTo>
                  <a:pt x="0" y="0"/>
                </a:lnTo>
                <a:lnTo>
                  <a:pt x="0" y="16679"/>
                </a:lnTo>
                <a:lnTo>
                  <a:pt x="67074" y="16679"/>
                </a:lnTo>
                <a:lnTo>
                  <a:pt x="67074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6477581" y="3463844"/>
            <a:ext cx="3940810" cy="0"/>
          </a:xfrm>
          <a:custGeom>
            <a:avLst/>
            <a:gdLst/>
            <a:ahLst/>
            <a:cxnLst/>
            <a:rect l="l" t="t" r="r" b="b"/>
            <a:pathLst>
              <a:path w="3940809">
                <a:moveTo>
                  <a:pt x="0" y="0"/>
                </a:moveTo>
                <a:lnTo>
                  <a:pt x="3940652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6477581" y="1770851"/>
            <a:ext cx="3940810" cy="0"/>
          </a:xfrm>
          <a:custGeom>
            <a:avLst/>
            <a:gdLst/>
            <a:ahLst/>
            <a:cxnLst/>
            <a:rect l="l" t="t" r="r" b="b"/>
            <a:pathLst>
              <a:path w="3940809">
                <a:moveTo>
                  <a:pt x="0" y="0"/>
                </a:moveTo>
                <a:lnTo>
                  <a:pt x="3940652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6469196" y="341638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7779953" y="341638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9090708" y="341638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10401465" y="341638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9" y="47454"/>
                </a:lnTo>
                <a:lnTo>
                  <a:pt x="1676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6469196" y="17708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7779953" y="17708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9090708" y="17708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10401465" y="1770879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68" y="47454"/>
                </a:lnTo>
                <a:lnTo>
                  <a:pt x="16768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6731348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6993499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7255650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7517801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8042104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8304255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8566406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8828558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9352860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9615011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9877163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10139313" y="343594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68" y="27897"/>
                </a:lnTo>
                <a:lnTo>
                  <a:pt x="16768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6731348" y="177086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6993499" y="1770865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7255650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7517801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8042104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8304255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8566406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8828557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9352860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9615010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9877162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10139313" y="177086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6"/>
                </a:moveTo>
                <a:lnTo>
                  <a:pt x="16768" y="27896"/>
                </a:lnTo>
                <a:lnTo>
                  <a:pt x="16768" y="0"/>
                </a:lnTo>
                <a:lnTo>
                  <a:pt x="0" y="0"/>
                </a:lnTo>
                <a:lnTo>
                  <a:pt x="0" y="278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6401585" y="3543874"/>
            <a:ext cx="143752" cy="81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7733336" y="3543874"/>
            <a:ext cx="108884" cy="818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8997922" y="3543874"/>
            <a:ext cx="201113" cy="81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10354847" y="3543874"/>
            <a:ext cx="94077" cy="802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8230025" y="3696545"/>
            <a:ext cx="421230" cy="104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6477581" y="1762489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54"/>
                </a:lnTo>
              </a:path>
            </a:pathLst>
          </a:custGeom>
          <a:ln w="16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10409849" y="1762489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54"/>
                </a:lnTo>
              </a:path>
            </a:pathLst>
          </a:custGeom>
          <a:ln w="16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6477581" y="338189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6477581" y="308745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6477581" y="279302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6477581" y="249854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6477581" y="220419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6477581" y="190973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8" y="16679"/>
                </a:lnTo>
                <a:lnTo>
                  <a:pt x="47708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10362114" y="338189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10362114" y="308745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10362114" y="279302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10362114" y="249854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10362114" y="220419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10362114" y="190974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09" y="16679"/>
                </a:lnTo>
                <a:lnTo>
                  <a:pt x="4770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6477581" y="34407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6477581" y="33230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6477581" y="326411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6477581" y="320522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6477581" y="314634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6477581" y="30285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6477581" y="296968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6477581" y="291079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6477581" y="28519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6477581" y="273412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6477581" y="267523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6477581" y="26163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6477581" y="25574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6477581" y="24397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6477581" y="23807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6477581" y="232195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6477581" y="226302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6477581" y="21452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6477581" y="208632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6477581" y="20275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6477581" y="19685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6477581" y="185080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6477581" y="179197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10381789" y="34407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10381789" y="33230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10381789" y="326411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10381789" y="320522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10381789" y="31463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10381789" y="30285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10381789" y="296968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10381789" y="291079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10381789" y="28519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10381789" y="27341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10381789" y="267523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10381789" y="261630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10381789" y="25574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10381789" y="24397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10381789" y="238078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10381789" y="232195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10381789" y="226302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10381789" y="21452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10381789" y="208632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10381789" y="20275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10381789" y="19685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10381789" y="185080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10381789" y="179197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45" y="16679"/>
                </a:lnTo>
                <a:lnTo>
                  <a:pt x="28045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6324527" y="3352677"/>
            <a:ext cx="88550" cy="802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6367932" y="3058232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5" h="81914">
                <a:moveTo>
                  <a:pt x="29975" y="0"/>
                </a:moveTo>
                <a:lnTo>
                  <a:pt x="1121" y="25475"/>
                </a:lnTo>
                <a:lnTo>
                  <a:pt x="0" y="48794"/>
                </a:lnTo>
                <a:lnTo>
                  <a:pt x="752" y="54276"/>
                </a:lnTo>
                <a:lnTo>
                  <a:pt x="28734" y="81887"/>
                </a:lnTo>
                <a:lnTo>
                  <a:pt x="31819" y="81097"/>
                </a:lnTo>
                <a:lnTo>
                  <a:pt x="37498" y="77973"/>
                </a:lnTo>
                <a:lnTo>
                  <a:pt x="37884" y="77650"/>
                </a:lnTo>
                <a:lnTo>
                  <a:pt x="23781" y="77650"/>
                </a:lnTo>
                <a:lnTo>
                  <a:pt x="22339" y="77183"/>
                </a:lnTo>
                <a:lnTo>
                  <a:pt x="20159" y="75326"/>
                </a:lnTo>
                <a:lnTo>
                  <a:pt x="19332" y="73491"/>
                </a:lnTo>
                <a:lnTo>
                  <a:pt x="17996" y="67097"/>
                </a:lnTo>
                <a:lnTo>
                  <a:pt x="17613" y="60192"/>
                </a:lnTo>
                <a:lnTo>
                  <a:pt x="17728" y="27065"/>
                </a:lnTo>
                <a:lnTo>
                  <a:pt x="23547" y="4003"/>
                </a:lnTo>
                <a:lnTo>
                  <a:pt x="37394" y="4003"/>
                </a:lnTo>
                <a:lnTo>
                  <a:pt x="34267" y="1556"/>
                </a:lnTo>
                <a:lnTo>
                  <a:pt x="29975" y="0"/>
                </a:lnTo>
                <a:close/>
              </a:path>
              <a:path w="51435" h="81914">
                <a:moveTo>
                  <a:pt x="37394" y="4003"/>
                </a:moveTo>
                <a:lnTo>
                  <a:pt x="27392" y="4003"/>
                </a:lnTo>
                <a:lnTo>
                  <a:pt x="28969" y="4625"/>
                </a:lnTo>
                <a:lnTo>
                  <a:pt x="31417" y="7750"/>
                </a:lnTo>
                <a:lnTo>
                  <a:pt x="32345" y="11386"/>
                </a:lnTo>
                <a:lnTo>
                  <a:pt x="32726" y="16718"/>
                </a:lnTo>
                <a:lnTo>
                  <a:pt x="32844" y="54276"/>
                </a:lnTo>
                <a:lnTo>
                  <a:pt x="32736" y="65763"/>
                </a:lnTo>
                <a:lnTo>
                  <a:pt x="27515" y="77650"/>
                </a:lnTo>
                <a:lnTo>
                  <a:pt x="37884" y="77650"/>
                </a:lnTo>
                <a:lnTo>
                  <a:pt x="40083" y="75793"/>
                </a:lnTo>
                <a:lnTo>
                  <a:pt x="44508" y="70511"/>
                </a:lnTo>
                <a:lnTo>
                  <a:pt x="46285" y="67097"/>
                </a:lnTo>
                <a:lnTo>
                  <a:pt x="47604" y="62916"/>
                </a:lnTo>
                <a:lnTo>
                  <a:pt x="49818" y="56111"/>
                </a:lnTo>
                <a:lnTo>
                  <a:pt x="50924" y="48794"/>
                </a:lnTo>
                <a:lnTo>
                  <a:pt x="50924" y="32359"/>
                </a:lnTo>
                <a:lnTo>
                  <a:pt x="49628" y="24452"/>
                </a:lnTo>
                <a:lnTo>
                  <a:pt x="47023" y="17224"/>
                </a:lnTo>
                <a:lnTo>
                  <a:pt x="45156" y="11965"/>
                </a:lnTo>
                <a:lnTo>
                  <a:pt x="42297" y="7884"/>
                </a:lnTo>
                <a:lnTo>
                  <a:pt x="42184" y="7750"/>
                </a:lnTo>
                <a:lnTo>
                  <a:pt x="37394" y="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6371401" y="2763797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42670" y="78106"/>
                </a:moveTo>
                <a:lnTo>
                  <a:pt x="1050" y="78106"/>
                </a:lnTo>
                <a:lnTo>
                  <a:pt x="1050" y="80252"/>
                </a:lnTo>
                <a:lnTo>
                  <a:pt x="42670" y="80252"/>
                </a:lnTo>
                <a:lnTo>
                  <a:pt x="42670" y="78106"/>
                </a:lnTo>
                <a:close/>
              </a:path>
              <a:path w="43179" h="80644">
                <a:moveTo>
                  <a:pt x="31022" y="13455"/>
                </a:moveTo>
                <a:lnTo>
                  <a:pt x="9524" y="13455"/>
                </a:lnTo>
                <a:lnTo>
                  <a:pt x="10620" y="13777"/>
                </a:lnTo>
                <a:lnTo>
                  <a:pt x="12531" y="15045"/>
                </a:lnTo>
                <a:lnTo>
                  <a:pt x="13180" y="15823"/>
                </a:lnTo>
                <a:lnTo>
                  <a:pt x="13873" y="17636"/>
                </a:lnTo>
                <a:lnTo>
                  <a:pt x="14052" y="19915"/>
                </a:lnTo>
                <a:lnTo>
                  <a:pt x="14052" y="69255"/>
                </a:lnTo>
                <a:lnTo>
                  <a:pt x="13795" y="72413"/>
                </a:lnTo>
                <a:lnTo>
                  <a:pt x="12788" y="75115"/>
                </a:lnTo>
                <a:lnTo>
                  <a:pt x="11816" y="76171"/>
                </a:lnTo>
                <a:lnTo>
                  <a:pt x="8943" y="77728"/>
                </a:lnTo>
                <a:lnTo>
                  <a:pt x="6528" y="78106"/>
                </a:lnTo>
                <a:lnTo>
                  <a:pt x="37875" y="78106"/>
                </a:lnTo>
                <a:lnTo>
                  <a:pt x="31029" y="69255"/>
                </a:lnTo>
                <a:lnTo>
                  <a:pt x="31022" y="13455"/>
                </a:lnTo>
                <a:close/>
              </a:path>
              <a:path w="43179" h="80644">
                <a:moveTo>
                  <a:pt x="29088" y="0"/>
                </a:moveTo>
                <a:lnTo>
                  <a:pt x="0" y="13221"/>
                </a:lnTo>
                <a:lnTo>
                  <a:pt x="1050" y="15312"/>
                </a:lnTo>
                <a:lnTo>
                  <a:pt x="3890" y="14077"/>
                </a:lnTo>
                <a:lnTo>
                  <a:pt x="6305" y="13455"/>
                </a:lnTo>
                <a:lnTo>
                  <a:pt x="31022" y="13455"/>
                </a:lnTo>
                <a:lnTo>
                  <a:pt x="31022" y="0"/>
                </a:lnTo>
                <a:lnTo>
                  <a:pt x="29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6366449" y="2469407"/>
            <a:ext cx="51435" cy="80645"/>
          </a:xfrm>
          <a:custGeom>
            <a:avLst/>
            <a:gdLst/>
            <a:ahLst/>
            <a:cxnLst/>
            <a:rect l="l" t="t" r="r" b="b"/>
            <a:pathLst>
              <a:path w="51435" h="80644">
                <a:moveTo>
                  <a:pt x="46348" y="13566"/>
                </a:moveTo>
                <a:lnTo>
                  <a:pt x="21139" y="13566"/>
                </a:lnTo>
                <a:lnTo>
                  <a:pt x="24236" y="14900"/>
                </a:lnTo>
                <a:lnTo>
                  <a:pt x="26762" y="17569"/>
                </a:lnTo>
                <a:lnTo>
                  <a:pt x="29289" y="20349"/>
                </a:lnTo>
                <a:lnTo>
                  <a:pt x="30552" y="23685"/>
                </a:lnTo>
                <a:lnTo>
                  <a:pt x="30552" y="33248"/>
                </a:lnTo>
                <a:lnTo>
                  <a:pt x="29021" y="39031"/>
                </a:lnTo>
                <a:lnTo>
                  <a:pt x="0" y="78951"/>
                </a:lnTo>
                <a:lnTo>
                  <a:pt x="0" y="80175"/>
                </a:lnTo>
                <a:lnTo>
                  <a:pt x="46516" y="80175"/>
                </a:lnTo>
                <a:lnTo>
                  <a:pt x="49475" y="65051"/>
                </a:lnTo>
                <a:lnTo>
                  <a:pt x="17260" y="65051"/>
                </a:lnTo>
                <a:lnTo>
                  <a:pt x="26299" y="55983"/>
                </a:lnTo>
                <a:lnTo>
                  <a:pt x="47276" y="24575"/>
                </a:lnTo>
                <a:lnTo>
                  <a:pt x="47276" y="16568"/>
                </a:lnTo>
                <a:lnTo>
                  <a:pt x="46348" y="13566"/>
                </a:lnTo>
                <a:close/>
              </a:path>
              <a:path w="51435" h="80644">
                <a:moveTo>
                  <a:pt x="50954" y="57490"/>
                </a:moveTo>
                <a:lnTo>
                  <a:pt x="48852" y="57490"/>
                </a:lnTo>
                <a:lnTo>
                  <a:pt x="47533" y="60158"/>
                </a:lnTo>
                <a:lnTo>
                  <a:pt x="46460" y="61938"/>
                </a:lnTo>
                <a:lnTo>
                  <a:pt x="45644" y="62716"/>
                </a:lnTo>
                <a:lnTo>
                  <a:pt x="44828" y="63606"/>
                </a:lnTo>
                <a:lnTo>
                  <a:pt x="43788" y="64162"/>
                </a:lnTo>
                <a:lnTo>
                  <a:pt x="41262" y="64829"/>
                </a:lnTo>
                <a:lnTo>
                  <a:pt x="38534" y="65051"/>
                </a:lnTo>
                <a:lnTo>
                  <a:pt x="49475" y="65051"/>
                </a:lnTo>
                <a:lnTo>
                  <a:pt x="50954" y="57490"/>
                </a:lnTo>
                <a:close/>
              </a:path>
              <a:path w="51435" h="80644">
                <a:moveTo>
                  <a:pt x="29770" y="0"/>
                </a:moveTo>
                <a:lnTo>
                  <a:pt x="1397" y="21795"/>
                </a:lnTo>
                <a:lnTo>
                  <a:pt x="3554" y="22462"/>
                </a:lnTo>
                <a:lnTo>
                  <a:pt x="6863" y="16568"/>
                </a:lnTo>
                <a:lnTo>
                  <a:pt x="11503" y="13566"/>
                </a:lnTo>
                <a:lnTo>
                  <a:pt x="46348" y="13566"/>
                </a:lnTo>
                <a:lnTo>
                  <a:pt x="42614" y="7116"/>
                </a:lnTo>
                <a:lnTo>
                  <a:pt x="40032" y="4559"/>
                </a:lnTo>
                <a:lnTo>
                  <a:pt x="36723" y="2779"/>
                </a:lnTo>
                <a:lnTo>
                  <a:pt x="33425" y="889"/>
                </a:lnTo>
                <a:lnTo>
                  <a:pt x="29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6365454" y="2174950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7646" y="66163"/>
                </a:moveTo>
                <a:lnTo>
                  <a:pt x="0" y="70833"/>
                </a:lnTo>
                <a:lnTo>
                  <a:pt x="62" y="75170"/>
                </a:lnTo>
                <a:lnTo>
                  <a:pt x="1137" y="77075"/>
                </a:lnTo>
                <a:lnTo>
                  <a:pt x="3331" y="78617"/>
                </a:lnTo>
                <a:lnTo>
                  <a:pt x="6394" y="80841"/>
                </a:lnTo>
                <a:lnTo>
                  <a:pt x="11279" y="81953"/>
                </a:lnTo>
                <a:lnTo>
                  <a:pt x="17964" y="81953"/>
                </a:lnTo>
                <a:lnTo>
                  <a:pt x="25099" y="81411"/>
                </a:lnTo>
                <a:lnTo>
                  <a:pt x="31476" y="79785"/>
                </a:lnTo>
                <a:lnTo>
                  <a:pt x="37110" y="77061"/>
                </a:lnTo>
                <a:lnTo>
                  <a:pt x="37536" y="76727"/>
                </a:lnTo>
                <a:lnTo>
                  <a:pt x="23923" y="76727"/>
                </a:lnTo>
                <a:lnTo>
                  <a:pt x="20379" y="75170"/>
                </a:lnTo>
                <a:lnTo>
                  <a:pt x="16589" y="72057"/>
                </a:lnTo>
                <a:lnTo>
                  <a:pt x="12800" y="69054"/>
                </a:lnTo>
                <a:lnTo>
                  <a:pt x="10597" y="67275"/>
                </a:lnTo>
                <a:lnTo>
                  <a:pt x="9971" y="67053"/>
                </a:lnTo>
                <a:lnTo>
                  <a:pt x="8842" y="66497"/>
                </a:lnTo>
                <a:lnTo>
                  <a:pt x="7646" y="66163"/>
                </a:lnTo>
                <a:close/>
              </a:path>
              <a:path w="51435" h="82550">
                <a:moveTo>
                  <a:pt x="46903" y="11564"/>
                </a:moveTo>
                <a:lnTo>
                  <a:pt x="22447" y="11564"/>
                </a:lnTo>
                <a:lnTo>
                  <a:pt x="25376" y="12676"/>
                </a:lnTo>
                <a:lnTo>
                  <a:pt x="30071" y="17347"/>
                </a:lnTo>
                <a:lnTo>
                  <a:pt x="31256" y="20127"/>
                </a:lnTo>
                <a:lnTo>
                  <a:pt x="31256" y="25575"/>
                </a:lnTo>
                <a:lnTo>
                  <a:pt x="30630" y="27911"/>
                </a:lnTo>
                <a:lnTo>
                  <a:pt x="29390" y="30135"/>
                </a:lnTo>
                <a:lnTo>
                  <a:pt x="28137" y="32470"/>
                </a:lnTo>
                <a:lnTo>
                  <a:pt x="15740" y="38808"/>
                </a:lnTo>
                <a:lnTo>
                  <a:pt x="15742" y="40810"/>
                </a:lnTo>
                <a:lnTo>
                  <a:pt x="37718" y="68165"/>
                </a:lnTo>
                <a:lnTo>
                  <a:pt x="36689" y="71056"/>
                </a:lnTo>
                <a:lnTo>
                  <a:pt x="32576" y="75504"/>
                </a:lnTo>
                <a:lnTo>
                  <a:pt x="30105" y="76727"/>
                </a:lnTo>
                <a:lnTo>
                  <a:pt x="37536" y="76727"/>
                </a:lnTo>
                <a:lnTo>
                  <a:pt x="41944" y="73280"/>
                </a:lnTo>
                <a:lnTo>
                  <a:pt x="47913" y="67609"/>
                </a:lnTo>
                <a:lnTo>
                  <a:pt x="50898" y="60603"/>
                </a:lnTo>
                <a:lnTo>
                  <a:pt x="50898" y="47481"/>
                </a:lnTo>
                <a:lnTo>
                  <a:pt x="49702" y="43478"/>
                </a:lnTo>
                <a:lnTo>
                  <a:pt x="44917" y="37029"/>
                </a:lnTo>
                <a:lnTo>
                  <a:pt x="41452" y="34249"/>
                </a:lnTo>
                <a:lnTo>
                  <a:pt x="36902" y="32136"/>
                </a:lnTo>
                <a:lnTo>
                  <a:pt x="40446" y="30023"/>
                </a:lnTo>
                <a:lnTo>
                  <a:pt x="43039" y="27688"/>
                </a:lnTo>
                <a:lnTo>
                  <a:pt x="46337" y="22351"/>
                </a:lnTo>
                <a:lnTo>
                  <a:pt x="47164" y="19459"/>
                </a:lnTo>
                <a:lnTo>
                  <a:pt x="47164" y="12120"/>
                </a:lnTo>
                <a:lnTo>
                  <a:pt x="46903" y="11564"/>
                </a:lnTo>
                <a:close/>
              </a:path>
              <a:path w="51435" h="82550">
                <a:moveTo>
                  <a:pt x="33761" y="0"/>
                </a:moveTo>
                <a:lnTo>
                  <a:pt x="22917" y="0"/>
                </a:lnTo>
                <a:lnTo>
                  <a:pt x="18043" y="1556"/>
                </a:lnTo>
                <a:lnTo>
                  <a:pt x="13672" y="4892"/>
                </a:lnTo>
                <a:lnTo>
                  <a:pt x="9301" y="8117"/>
                </a:lnTo>
                <a:lnTo>
                  <a:pt x="5712" y="12899"/>
                </a:lnTo>
                <a:lnTo>
                  <a:pt x="2917" y="19348"/>
                </a:lnTo>
                <a:lnTo>
                  <a:pt x="5075" y="20127"/>
                </a:lnTo>
                <a:lnTo>
                  <a:pt x="8887" y="14455"/>
                </a:lnTo>
                <a:lnTo>
                  <a:pt x="13515" y="11564"/>
                </a:lnTo>
                <a:lnTo>
                  <a:pt x="46903" y="11564"/>
                </a:lnTo>
                <a:lnTo>
                  <a:pt x="45387" y="8339"/>
                </a:lnTo>
                <a:lnTo>
                  <a:pt x="38277" y="1667"/>
                </a:lnTo>
                <a:lnTo>
                  <a:pt x="33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6366505" y="1880494"/>
            <a:ext cx="52069" cy="80645"/>
          </a:xfrm>
          <a:custGeom>
            <a:avLst/>
            <a:gdLst/>
            <a:ahLst/>
            <a:cxnLst/>
            <a:rect l="l" t="t" r="r" b="b"/>
            <a:pathLst>
              <a:path w="52070" h="80644">
                <a:moveTo>
                  <a:pt x="44660" y="62605"/>
                </a:moveTo>
                <a:lnTo>
                  <a:pt x="28629" y="62605"/>
                </a:lnTo>
                <a:lnTo>
                  <a:pt x="28629" y="80286"/>
                </a:lnTo>
                <a:lnTo>
                  <a:pt x="44660" y="80286"/>
                </a:lnTo>
                <a:lnTo>
                  <a:pt x="44660" y="62605"/>
                </a:lnTo>
                <a:close/>
              </a:path>
              <a:path w="52070" h="80644">
                <a:moveTo>
                  <a:pt x="44660" y="0"/>
                </a:moveTo>
                <a:lnTo>
                  <a:pt x="37550" y="0"/>
                </a:lnTo>
                <a:lnTo>
                  <a:pt x="0" y="50595"/>
                </a:lnTo>
                <a:lnTo>
                  <a:pt x="0" y="62605"/>
                </a:lnTo>
                <a:lnTo>
                  <a:pt x="51882" y="62605"/>
                </a:lnTo>
                <a:lnTo>
                  <a:pt x="51882" y="50595"/>
                </a:lnTo>
                <a:lnTo>
                  <a:pt x="5656" y="50595"/>
                </a:lnTo>
                <a:lnTo>
                  <a:pt x="28629" y="19571"/>
                </a:lnTo>
                <a:lnTo>
                  <a:pt x="44660" y="19571"/>
                </a:lnTo>
                <a:lnTo>
                  <a:pt x="44660" y="0"/>
                </a:lnTo>
                <a:close/>
              </a:path>
              <a:path w="52070" h="80644">
                <a:moveTo>
                  <a:pt x="44660" y="19571"/>
                </a:moveTo>
                <a:lnTo>
                  <a:pt x="28629" y="19571"/>
                </a:lnTo>
                <a:lnTo>
                  <a:pt x="28629" y="50595"/>
                </a:lnTo>
                <a:lnTo>
                  <a:pt x="44660" y="50595"/>
                </a:lnTo>
                <a:lnTo>
                  <a:pt x="44660" y="19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6175487" y="2630869"/>
            <a:ext cx="106671" cy="2161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6175542" y="2359097"/>
            <a:ext cx="104760" cy="2270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6477112" y="1965006"/>
            <a:ext cx="3933190" cy="1116330"/>
          </a:xfrm>
          <a:custGeom>
            <a:avLst/>
            <a:gdLst/>
            <a:ahLst/>
            <a:cxnLst/>
            <a:rect l="l" t="t" r="r" b="b"/>
            <a:pathLst>
              <a:path w="3933190" h="1116330">
                <a:moveTo>
                  <a:pt x="0" y="961543"/>
                </a:moveTo>
                <a:lnTo>
                  <a:pt x="469" y="961576"/>
                </a:lnTo>
                <a:lnTo>
                  <a:pt x="33235" y="961298"/>
                </a:lnTo>
                <a:lnTo>
                  <a:pt x="66001" y="961320"/>
                </a:lnTo>
                <a:lnTo>
                  <a:pt x="98779" y="960853"/>
                </a:lnTo>
                <a:lnTo>
                  <a:pt x="131545" y="961387"/>
                </a:lnTo>
                <a:lnTo>
                  <a:pt x="164311" y="961898"/>
                </a:lnTo>
                <a:lnTo>
                  <a:pt x="197077" y="961865"/>
                </a:lnTo>
                <a:lnTo>
                  <a:pt x="229854" y="959630"/>
                </a:lnTo>
                <a:lnTo>
                  <a:pt x="262620" y="961732"/>
                </a:lnTo>
                <a:lnTo>
                  <a:pt x="295386" y="960297"/>
                </a:lnTo>
                <a:lnTo>
                  <a:pt x="328164" y="961398"/>
                </a:lnTo>
                <a:lnTo>
                  <a:pt x="360930" y="961031"/>
                </a:lnTo>
                <a:lnTo>
                  <a:pt x="393696" y="962532"/>
                </a:lnTo>
                <a:lnTo>
                  <a:pt x="426462" y="961420"/>
                </a:lnTo>
                <a:lnTo>
                  <a:pt x="459261" y="961020"/>
                </a:lnTo>
                <a:lnTo>
                  <a:pt x="492016" y="959652"/>
                </a:lnTo>
                <a:lnTo>
                  <a:pt x="524771" y="962455"/>
                </a:lnTo>
                <a:lnTo>
                  <a:pt x="557526" y="959586"/>
                </a:lnTo>
                <a:lnTo>
                  <a:pt x="590281" y="962332"/>
                </a:lnTo>
                <a:lnTo>
                  <a:pt x="623036" y="960364"/>
                </a:lnTo>
                <a:lnTo>
                  <a:pt x="655791" y="961076"/>
                </a:lnTo>
                <a:lnTo>
                  <a:pt x="688658" y="961509"/>
                </a:lnTo>
                <a:lnTo>
                  <a:pt x="721413" y="961532"/>
                </a:lnTo>
                <a:lnTo>
                  <a:pt x="754168" y="961476"/>
                </a:lnTo>
                <a:lnTo>
                  <a:pt x="786922" y="962054"/>
                </a:lnTo>
                <a:lnTo>
                  <a:pt x="819677" y="959986"/>
                </a:lnTo>
                <a:lnTo>
                  <a:pt x="852432" y="961254"/>
                </a:lnTo>
                <a:lnTo>
                  <a:pt x="885187" y="959530"/>
                </a:lnTo>
                <a:lnTo>
                  <a:pt x="918054" y="962021"/>
                </a:lnTo>
                <a:lnTo>
                  <a:pt x="950809" y="961643"/>
                </a:lnTo>
                <a:lnTo>
                  <a:pt x="983563" y="962054"/>
                </a:lnTo>
                <a:lnTo>
                  <a:pt x="1016318" y="960820"/>
                </a:lnTo>
                <a:lnTo>
                  <a:pt x="1049073" y="961543"/>
                </a:lnTo>
                <a:lnTo>
                  <a:pt x="1081828" y="960553"/>
                </a:lnTo>
                <a:lnTo>
                  <a:pt x="1114583" y="962043"/>
                </a:lnTo>
                <a:lnTo>
                  <a:pt x="1147338" y="959419"/>
                </a:lnTo>
                <a:lnTo>
                  <a:pt x="1180092" y="962611"/>
                </a:lnTo>
                <a:lnTo>
                  <a:pt x="1212959" y="960787"/>
                </a:lnTo>
                <a:lnTo>
                  <a:pt x="1245714" y="960976"/>
                </a:lnTo>
                <a:lnTo>
                  <a:pt x="1278469" y="960798"/>
                </a:lnTo>
                <a:lnTo>
                  <a:pt x="1311224" y="961587"/>
                </a:lnTo>
                <a:lnTo>
                  <a:pt x="1343979" y="1069718"/>
                </a:lnTo>
                <a:lnTo>
                  <a:pt x="1376733" y="1001264"/>
                </a:lnTo>
                <a:lnTo>
                  <a:pt x="1409488" y="996660"/>
                </a:lnTo>
                <a:lnTo>
                  <a:pt x="1442355" y="1016943"/>
                </a:lnTo>
                <a:lnTo>
                  <a:pt x="1475110" y="1005600"/>
                </a:lnTo>
                <a:lnTo>
                  <a:pt x="1507865" y="983905"/>
                </a:lnTo>
                <a:lnTo>
                  <a:pt x="1540620" y="975298"/>
                </a:lnTo>
                <a:lnTo>
                  <a:pt x="1573374" y="966580"/>
                </a:lnTo>
                <a:lnTo>
                  <a:pt x="1606129" y="947932"/>
                </a:lnTo>
                <a:lnTo>
                  <a:pt x="1638884" y="936223"/>
                </a:lnTo>
                <a:lnTo>
                  <a:pt x="1671639" y="907444"/>
                </a:lnTo>
                <a:lnTo>
                  <a:pt x="1704394" y="873328"/>
                </a:lnTo>
                <a:lnTo>
                  <a:pt x="1737261" y="937390"/>
                </a:lnTo>
                <a:lnTo>
                  <a:pt x="1770015" y="447467"/>
                </a:lnTo>
                <a:lnTo>
                  <a:pt x="1802770" y="34805"/>
                </a:lnTo>
                <a:lnTo>
                  <a:pt x="1835525" y="0"/>
                </a:lnTo>
                <a:lnTo>
                  <a:pt x="1868280" y="754211"/>
                </a:lnTo>
                <a:lnTo>
                  <a:pt x="1901035" y="802183"/>
                </a:lnTo>
                <a:lnTo>
                  <a:pt x="1933790" y="659414"/>
                </a:lnTo>
                <a:lnTo>
                  <a:pt x="1966656" y="597809"/>
                </a:lnTo>
                <a:lnTo>
                  <a:pt x="1999411" y="847463"/>
                </a:lnTo>
                <a:lnTo>
                  <a:pt x="2032166" y="1059910"/>
                </a:lnTo>
                <a:lnTo>
                  <a:pt x="2064921" y="1116122"/>
                </a:lnTo>
                <a:lnTo>
                  <a:pt x="2097676" y="1042730"/>
                </a:lnTo>
                <a:lnTo>
                  <a:pt x="2130431" y="945008"/>
                </a:lnTo>
                <a:lnTo>
                  <a:pt x="2163185" y="964468"/>
                </a:lnTo>
                <a:lnTo>
                  <a:pt x="2195940" y="991856"/>
                </a:lnTo>
                <a:lnTo>
                  <a:pt x="2228807" y="994925"/>
                </a:lnTo>
                <a:lnTo>
                  <a:pt x="2261562" y="979235"/>
                </a:lnTo>
                <a:lnTo>
                  <a:pt x="2294316" y="973853"/>
                </a:lnTo>
                <a:lnTo>
                  <a:pt x="2327071" y="976510"/>
                </a:lnTo>
                <a:lnTo>
                  <a:pt x="2359826" y="977233"/>
                </a:lnTo>
                <a:lnTo>
                  <a:pt x="2392581" y="971862"/>
                </a:lnTo>
                <a:lnTo>
                  <a:pt x="2425336" y="968938"/>
                </a:lnTo>
                <a:lnTo>
                  <a:pt x="2458091" y="970394"/>
                </a:lnTo>
                <a:lnTo>
                  <a:pt x="2490845" y="971073"/>
                </a:lnTo>
                <a:lnTo>
                  <a:pt x="2523712" y="968348"/>
                </a:lnTo>
                <a:lnTo>
                  <a:pt x="2556467" y="965902"/>
                </a:lnTo>
                <a:lnTo>
                  <a:pt x="2589222" y="968115"/>
                </a:lnTo>
                <a:lnTo>
                  <a:pt x="2621977" y="968571"/>
                </a:lnTo>
                <a:lnTo>
                  <a:pt x="2654732" y="966035"/>
                </a:lnTo>
                <a:lnTo>
                  <a:pt x="2687486" y="963389"/>
                </a:lnTo>
                <a:lnTo>
                  <a:pt x="2720241" y="963734"/>
                </a:lnTo>
                <a:lnTo>
                  <a:pt x="2753108" y="966591"/>
                </a:lnTo>
                <a:lnTo>
                  <a:pt x="2785863" y="964790"/>
                </a:lnTo>
                <a:lnTo>
                  <a:pt x="2818618" y="962099"/>
                </a:lnTo>
                <a:lnTo>
                  <a:pt x="2851373" y="963734"/>
                </a:lnTo>
                <a:lnTo>
                  <a:pt x="2884127" y="968226"/>
                </a:lnTo>
                <a:lnTo>
                  <a:pt x="2916882" y="970050"/>
                </a:lnTo>
                <a:lnTo>
                  <a:pt x="2949637" y="959008"/>
                </a:lnTo>
                <a:lnTo>
                  <a:pt x="2982392" y="960931"/>
                </a:lnTo>
                <a:lnTo>
                  <a:pt x="3015147" y="969772"/>
                </a:lnTo>
                <a:lnTo>
                  <a:pt x="3048014" y="967025"/>
                </a:lnTo>
                <a:lnTo>
                  <a:pt x="3080768" y="962177"/>
                </a:lnTo>
                <a:lnTo>
                  <a:pt x="3113523" y="962099"/>
                </a:lnTo>
                <a:lnTo>
                  <a:pt x="3146278" y="965713"/>
                </a:lnTo>
                <a:lnTo>
                  <a:pt x="3179033" y="962544"/>
                </a:lnTo>
                <a:lnTo>
                  <a:pt x="3211788" y="960853"/>
                </a:lnTo>
                <a:lnTo>
                  <a:pt x="3244543" y="962099"/>
                </a:lnTo>
                <a:lnTo>
                  <a:pt x="3277409" y="963100"/>
                </a:lnTo>
                <a:lnTo>
                  <a:pt x="3310164" y="960953"/>
                </a:lnTo>
                <a:lnTo>
                  <a:pt x="3342919" y="959019"/>
                </a:lnTo>
                <a:lnTo>
                  <a:pt x="3375674" y="958863"/>
                </a:lnTo>
                <a:lnTo>
                  <a:pt x="3408429" y="958996"/>
                </a:lnTo>
                <a:lnTo>
                  <a:pt x="3441184" y="958652"/>
                </a:lnTo>
                <a:lnTo>
                  <a:pt x="3473938" y="957228"/>
                </a:lnTo>
                <a:lnTo>
                  <a:pt x="3506693" y="958251"/>
                </a:lnTo>
                <a:lnTo>
                  <a:pt x="3539560" y="961254"/>
                </a:lnTo>
                <a:lnTo>
                  <a:pt x="3572315" y="960753"/>
                </a:lnTo>
                <a:lnTo>
                  <a:pt x="3605070" y="960442"/>
                </a:lnTo>
                <a:lnTo>
                  <a:pt x="3637825" y="961465"/>
                </a:lnTo>
                <a:lnTo>
                  <a:pt x="3670579" y="962599"/>
                </a:lnTo>
                <a:lnTo>
                  <a:pt x="3703334" y="960520"/>
                </a:lnTo>
                <a:lnTo>
                  <a:pt x="3736089" y="961009"/>
                </a:lnTo>
                <a:lnTo>
                  <a:pt x="3768844" y="961343"/>
                </a:lnTo>
                <a:lnTo>
                  <a:pt x="3801599" y="962855"/>
                </a:lnTo>
                <a:lnTo>
                  <a:pt x="3834465" y="961376"/>
                </a:lnTo>
                <a:lnTo>
                  <a:pt x="3867220" y="960887"/>
                </a:lnTo>
                <a:lnTo>
                  <a:pt x="3899975" y="962966"/>
                </a:lnTo>
                <a:lnTo>
                  <a:pt x="3932730" y="962132"/>
                </a:lnTo>
                <a:lnTo>
                  <a:pt x="3933177" y="962121"/>
                </a:lnTo>
              </a:path>
            </a:pathLst>
          </a:custGeom>
          <a:ln w="26698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6477112" y="2673125"/>
            <a:ext cx="3933190" cy="617220"/>
          </a:xfrm>
          <a:custGeom>
            <a:avLst/>
            <a:gdLst/>
            <a:ahLst/>
            <a:cxnLst/>
            <a:rect l="l" t="t" r="r" b="b"/>
            <a:pathLst>
              <a:path w="3933190" h="617220">
                <a:moveTo>
                  <a:pt x="0" y="253423"/>
                </a:moveTo>
                <a:lnTo>
                  <a:pt x="469" y="253457"/>
                </a:lnTo>
                <a:lnTo>
                  <a:pt x="33235" y="253179"/>
                </a:lnTo>
                <a:lnTo>
                  <a:pt x="66001" y="253201"/>
                </a:lnTo>
                <a:lnTo>
                  <a:pt x="98779" y="252734"/>
                </a:lnTo>
                <a:lnTo>
                  <a:pt x="131545" y="253268"/>
                </a:lnTo>
                <a:lnTo>
                  <a:pt x="164311" y="253779"/>
                </a:lnTo>
                <a:lnTo>
                  <a:pt x="197077" y="253746"/>
                </a:lnTo>
                <a:lnTo>
                  <a:pt x="229854" y="251511"/>
                </a:lnTo>
                <a:lnTo>
                  <a:pt x="262620" y="253612"/>
                </a:lnTo>
                <a:lnTo>
                  <a:pt x="295386" y="252178"/>
                </a:lnTo>
                <a:lnTo>
                  <a:pt x="328164" y="253279"/>
                </a:lnTo>
                <a:lnTo>
                  <a:pt x="360930" y="252912"/>
                </a:lnTo>
                <a:lnTo>
                  <a:pt x="393696" y="254413"/>
                </a:lnTo>
                <a:lnTo>
                  <a:pt x="426462" y="253301"/>
                </a:lnTo>
                <a:lnTo>
                  <a:pt x="459261" y="252901"/>
                </a:lnTo>
                <a:lnTo>
                  <a:pt x="492016" y="251533"/>
                </a:lnTo>
                <a:lnTo>
                  <a:pt x="524771" y="254335"/>
                </a:lnTo>
                <a:lnTo>
                  <a:pt x="557526" y="251466"/>
                </a:lnTo>
                <a:lnTo>
                  <a:pt x="590281" y="254213"/>
                </a:lnTo>
                <a:lnTo>
                  <a:pt x="623036" y="252245"/>
                </a:lnTo>
                <a:lnTo>
                  <a:pt x="655791" y="252956"/>
                </a:lnTo>
                <a:lnTo>
                  <a:pt x="688658" y="253390"/>
                </a:lnTo>
                <a:lnTo>
                  <a:pt x="721413" y="253412"/>
                </a:lnTo>
                <a:lnTo>
                  <a:pt x="754168" y="253357"/>
                </a:lnTo>
                <a:lnTo>
                  <a:pt x="786922" y="253935"/>
                </a:lnTo>
                <a:lnTo>
                  <a:pt x="819677" y="251867"/>
                </a:lnTo>
                <a:lnTo>
                  <a:pt x="852432" y="253134"/>
                </a:lnTo>
                <a:lnTo>
                  <a:pt x="885187" y="251411"/>
                </a:lnTo>
                <a:lnTo>
                  <a:pt x="918054" y="253902"/>
                </a:lnTo>
                <a:lnTo>
                  <a:pt x="950809" y="253524"/>
                </a:lnTo>
                <a:lnTo>
                  <a:pt x="983563" y="253935"/>
                </a:lnTo>
                <a:lnTo>
                  <a:pt x="1016318" y="252701"/>
                </a:lnTo>
                <a:lnTo>
                  <a:pt x="1049073" y="253424"/>
                </a:lnTo>
                <a:lnTo>
                  <a:pt x="1081828" y="252434"/>
                </a:lnTo>
                <a:lnTo>
                  <a:pt x="1114583" y="253924"/>
                </a:lnTo>
                <a:lnTo>
                  <a:pt x="1147338" y="251300"/>
                </a:lnTo>
                <a:lnTo>
                  <a:pt x="1180092" y="254491"/>
                </a:lnTo>
                <a:lnTo>
                  <a:pt x="1212959" y="252668"/>
                </a:lnTo>
                <a:lnTo>
                  <a:pt x="1245714" y="252857"/>
                </a:lnTo>
                <a:lnTo>
                  <a:pt x="1278469" y="252679"/>
                </a:lnTo>
                <a:lnTo>
                  <a:pt x="1311224" y="253468"/>
                </a:lnTo>
                <a:lnTo>
                  <a:pt x="1343979" y="362055"/>
                </a:lnTo>
                <a:lnTo>
                  <a:pt x="1376733" y="328595"/>
                </a:lnTo>
                <a:lnTo>
                  <a:pt x="1409488" y="298415"/>
                </a:lnTo>
                <a:lnTo>
                  <a:pt x="1442355" y="278021"/>
                </a:lnTo>
                <a:lnTo>
                  <a:pt x="1475110" y="260474"/>
                </a:lnTo>
                <a:lnTo>
                  <a:pt x="1507865" y="251900"/>
                </a:lnTo>
                <a:lnTo>
                  <a:pt x="1540620" y="234831"/>
                </a:lnTo>
                <a:lnTo>
                  <a:pt x="1573374" y="223066"/>
                </a:lnTo>
                <a:lnTo>
                  <a:pt x="1606129" y="206987"/>
                </a:lnTo>
                <a:lnTo>
                  <a:pt x="1638884" y="186648"/>
                </a:lnTo>
                <a:lnTo>
                  <a:pt x="1671639" y="165531"/>
                </a:lnTo>
                <a:lnTo>
                  <a:pt x="1704394" y="149997"/>
                </a:lnTo>
                <a:lnTo>
                  <a:pt x="1737261" y="160171"/>
                </a:lnTo>
                <a:lnTo>
                  <a:pt x="1770015" y="191952"/>
                </a:lnTo>
                <a:lnTo>
                  <a:pt x="1802770" y="235320"/>
                </a:lnTo>
                <a:lnTo>
                  <a:pt x="1835525" y="295324"/>
                </a:lnTo>
                <a:lnTo>
                  <a:pt x="1868280" y="0"/>
                </a:lnTo>
                <a:lnTo>
                  <a:pt x="1901035" y="210045"/>
                </a:lnTo>
                <a:lnTo>
                  <a:pt x="1933790" y="616880"/>
                </a:lnTo>
                <a:lnTo>
                  <a:pt x="1966656" y="577237"/>
                </a:lnTo>
                <a:lnTo>
                  <a:pt x="1999411" y="432566"/>
                </a:lnTo>
                <a:lnTo>
                  <a:pt x="2032166" y="222076"/>
                </a:lnTo>
                <a:lnTo>
                  <a:pt x="2064921" y="145905"/>
                </a:lnTo>
                <a:lnTo>
                  <a:pt x="2097676" y="271549"/>
                </a:lnTo>
                <a:lnTo>
                  <a:pt x="2130431" y="285327"/>
                </a:lnTo>
                <a:lnTo>
                  <a:pt x="2163185" y="252334"/>
                </a:lnTo>
                <a:lnTo>
                  <a:pt x="2195940" y="253123"/>
                </a:lnTo>
                <a:lnTo>
                  <a:pt x="2228807" y="261152"/>
                </a:lnTo>
                <a:lnTo>
                  <a:pt x="2261562" y="266367"/>
                </a:lnTo>
                <a:lnTo>
                  <a:pt x="2294316" y="259517"/>
                </a:lnTo>
                <a:lnTo>
                  <a:pt x="2327071" y="255447"/>
                </a:lnTo>
                <a:lnTo>
                  <a:pt x="2359826" y="259629"/>
                </a:lnTo>
                <a:lnTo>
                  <a:pt x="2392581" y="259840"/>
                </a:lnTo>
                <a:lnTo>
                  <a:pt x="2425336" y="255814"/>
                </a:lnTo>
                <a:lnTo>
                  <a:pt x="2458091" y="256248"/>
                </a:lnTo>
                <a:lnTo>
                  <a:pt x="2490845" y="260229"/>
                </a:lnTo>
                <a:lnTo>
                  <a:pt x="2523712" y="258428"/>
                </a:lnTo>
                <a:lnTo>
                  <a:pt x="2556467" y="257360"/>
                </a:lnTo>
                <a:lnTo>
                  <a:pt x="2589222" y="259439"/>
                </a:lnTo>
                <a:lnTo>
                  <a:pt x="2621977" y="265355"/>
                </a:lnTo>
                <a:lnTo>
                  <a:pt x="2654732" y="257738"/>
                </a:lnTo>
                <a:lnTo>
                  <a:pt x="2687486" y="256826"/>
                </a:lnTo>
                <a:lnTo>
                  <a:pt x="2720241" y="256304"/>
                </a:lnTo>
                <a:lnTo>
                  <a:pt x="2753108" y="262364"/>
                </a:lnTo>
                <a:lnTo>
                  <a:pt x="2785863" y="254135"/>
                </a:lnTo>
                <a:lnTo>
                  <a:pt x="2818618" y="254947"/>
                </a:lnTo>
                <a:lnTo>
                  <a:pt x="2851373" y="255080"/>
                </a:lnTo>
                <a:lnTo>
                  <a:pt x="2884127" y="264610"/>
                </a:lnTo>
                <a:lnTo>
                  <a:pt x="2916882" y="257594"/>
                </a:lnTo>
                <a:lnTo>
                  <a:pt x="2949637" y="258772"/>
                </a:lnTo>
                <a:lnTo>
                  <a:pt x="2982392" y="258650"/>
                </a:lnTo>
                <a:lnTo>
                  <a:pt x="3015147" y="263298"/>
                </a:lnTo>
                <a:lnTo>
                  <a:pt x="3048014" y="257794"/>
                </a:lnTo>
                <a:lnTo>
                  <a:pt x="3080768" y="259517"/>
                </a:lnTo>
                <a:lnTo>
                  <a:pt x="3113523" y="258939"/>
                </a:lnTo>
                <a:lnTo>
                  <a:pt x="3146278" y="263687"/>
                </a:lnTo>
                <a:lnTo>
                  <a:pt x="3179033" y="258739"/>
                </a:lnTo>
                <a:lnTo>
                  <a:pt x="3211788" y="260340"/>
                </a:lnTo>
                <a:lnTo>
                  <a:pt x="3244543" y="259028"/>
                </a:lnTo>
                <a:lnTo>
                  <a:pt x="3277409" y="266089"/>
                </a:lnTo>
                <a:lnTo>
                  <a:pt x="3310164" y="259495"/>
                </a:lnTo>
                <a:lnTo>
                  <a:pt x="3342919" y="261185"/>
                </a:lnTo>
                <a:lnTo>
                  <a:pt x="3375674" y="260118"/>
                </a:lnTo>
                <a:lnTo>
                  <a:pt x="3408429" y="264922"/>
                </a:lnTo>
                <a:lnTo>
                  <a:pt x="3441184" y="260374"/>
                </a:lnTo>
                <a:lnTo>
                  <a:pt x="3473938" y="260296"/>
                </a:lnTo>
                <a:lnTo>
                  <a:pt x="3506693" y="260318"/>
                </a:lnTo>
                <a:lnTo>
                  <a:pt x="3539560" y="264599"/>
                </a:lnTo>
                <a:lnTo>
                  <a:pt x="3572315" y="259084"/>
                </a:lnTo>
                <a:lnTo>
                  <a:pt x="3605070" y="261975"/>
                </a:lnTo>
                <a:lnTo>
                  <a:pt x="3637825" y="261208"/>
                </a:lnTo>
                <a:lnTo>
                  <a:pt x="3670579" y="262353"/>
                </a:lnTo>
                <a:lnTo>
                  <a:pt x="3703334" y="259584"/>
                </a:lnTo>
                <a:lnTo>
                  <a:pt x="3736089" y="261285"/>
                </a:lnTo>
                <a:lnTo>
                  <a:pt x="3768844" y="259529"/>
                </a:lnTo>
                <a:lnTo>
                  <a:pt x="3801599" y="260730"/>
                </a:lnTo>
                <a:lnTo>
                  <a:pt x="3834465" y="259340"/>
                </a:lnTo>
                <a:lnTo>
                  <a:pt x="3867220" y="261141"/>
                </a:lnTo>
                <a:lnTo>
                  <a:pt x="3899975" y="259006"/>
                </a:lnTo>
                <a:lnTo>
                  <a:pt x="3932730" y="260496"/>
                </a:lnTo>
                <a:lnTo>
                  <a:pt x="3933177" y="260474"/>
                </a:lnTo>
              </a:path>
            </a:pathLst>
          </a:custGeom>
          <a:ln w="26691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9210885" y="3080205"/>
            <a:ext cx="1106805" cy="300355"/>
          </a:xfrm>
          <a:custGeom>
            <a:avLst/>
            <a:gdLst/>
            <a:ahLst/>
            <a:cxnLst/>
            <a:rect l="l" t="t" r="r" b="b"/>
            <a:pathLst>
              <a:path w="1106804" h="300354">
                <a:moveTo>
                  <a:pt x="0" y="300239"/>
                </a:moveTo>
                <a:lnTo>
                  <a:pt x="1106736" y="300239"/>
                </a:lnTo>
                <a:lnTo>
                  <a:pt x="1106736" y="0"/>
                </a:lnTo>
                <a:lnTo>
                  <a:pt x="0" y="0"/>
                </a:lnTo>
                <a:lnTo>
                  <a:pt x="0" y="300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9605844" y="3128866"/>
            <a:ext cx="666750" cy="74295"/>
          </a:xfrm>
          <a:custGeom>
            <a:avLst/>
            <a:gdLst/>
            <a:ahLst/>
            <a:cxnLst/>
            <a:rect l="l" t="t" r="r" b="b"/>
            <a:pathLst>
              <a:path w="666750" h="74294">
                <a:moveTo>
                  <a:pt x="53060" y="38096"/>
                </a:moveTo>
                <a:lnTo>
                  <a:pt x="37897" y="38096"/>
                </a:lnTo>
                <a:lnTo>
                  <a:pt x="51312" y="73903"/>
                </a:lnTo>
                <a:lnTo>
                  <a:pt x="54331" y="73903"/>
                </a:lnTo>
                <a:lnTo>
                  <a:pt x="61977" y="52341"/>
                </a:lnTo>
                <a:lnTo>
                  <a:pt x="58243" y="52341"/>
                </a:lnTo>
                <a:lnTo>
                  <a:pt x="53060" y="38096"/>
                </a:lnTo>
                <a:close/>
              </a:path>
              <a:path w="666750" h="74294">
                <a:moveTo>
                  <a:pt x="24705" y="23641"/>
                </a:moveTo>
                <a:lnTo>
                  <a:pt x="0" y="23641"/>
                </a:lnTo>
                <a:lnTo>
                  <a:pt x="0" y="25575"/>
                </a:lnTo>
                <a:lnTo>
                  <a:pt x="1788" y="26054"/>
                </a:lnTo>
                <a:lnTo>
                  <a:pt x="3130" y="26854"/>
                </a:lnTo>
                <a:lnTo>
                  <a:pt x="3912" y="27977"/>
                </a:lnTo>
                <a:lnTo>
                  <a:pt x="5366" y="29612"/>
                </a:lnTo>
                <a:lnTo>
                  <a:pt x="7042" y="33126"/>
                </a:lnTo>
                <a:lnTo>
                  <a:pt x="8943" y="38519"/>
                </a:lnTo>
                <a:lnTo>
                  <a:pt x="22023" y="73903"/>
                </a:lnTo>
                <a:lnTo>
                  <a:pt x="24706" y="73903"/>
                </a:lnTo>
                <a:lnTo>
                  <a:pt x="32649" y="52341"/>
                </a:lnTo>
                <a:lnTo>
                  <a:pt x="29177" y="52341"/>
                </a:lnTo>
                <a:lnTo>
                  <a:pt x="20904" y="30335"/>
                </a:lnTo>
                <a:lnTo>
                  <a:pt x="20346" y="28567"/>
                </a:lnTo>
                <a:lnTo>
                  <a:pt x="20392" y="27266"/>
                </a:lnTo>
                <a:lnTo>
                  <a:pt x="20681" y="26787"/>
                </a:lnTo>
                <a:lnTo>
                  <a:pt x="21240" y="26298"/>
                </a:lnTo>
                <a:lnTo>
                  <a:pt x="21911" y="25820"/>
                </a:lnTo>
                <a:lnTo>
                  <a:pt x="23028" y="25575"/>
                </a:lnTo>
                <a:lnTo>
                  <a:pt x="24705" y="25575"/>
                </a:lnTo>
                <a:lnTo>
                  <a:pt x="24705" y="23641"/>
                </a:lnTo>
                <a:close/>
              </a:path>
              <a:path w="666750" h="74294">
                <a:moveTo>
                  <a:pt x="54331" y="23641"/>
                </a:moveTo>
                <a:lnTo>
                  <a:pt x="29178" y="23641"/>
                </a:lnTo>
                <a:lnTo>
                  <a:pt x="29178" y="25575"/>
                </a:lnTo>
                <a:lnTo>
                  <a:pt x="30854" y="25853"/>
                </a:lnTo>
                <a:lnTo>
                  <a:pt x="32084" y="26343"/>
                </a:lnTo>
                <a:lnTo>
                  <a:pt x="33649" y="27777"/>
                </a:lnTo>
                <a:lnTo>
                  <a:pt x="34543" y="29434"/>
                </a:lnTo>
                <a:lnTo>
                  <a:pt x="35549" y="32047"/>
                </a:lnTo>
                <a:lnTo>
                  <a:pt x="36108" y="33293"/>
                </a:lnTo>
                <a:lnTo>
                  <a:pt x="29177" y="52341"/>
                </a:lnTo>
                <a:lnTo>
                  <a:pt x="32649" y="52341"/>
                </a:lnTo>
                <a:lnTo>
                  <a:pt x="37897" y="38096"/>
                </a:lnTo>
                <a:lnTo>
                  <a:pt x="53060" y="38096"/>
                </a:lnTo>
                <a:lnTo>
                  <a:pt x="51248" y="33126"/>
                </a:lnTo>
                <a:lnTo>
                  <a:pt x="50283" y="30602"/>
                </a:lnTo>
                <a:lnTo>
                  <a:pt x="49974" y="29434"/>
                </a:lnTo>
                <a:lnTo>
                  <a:pt x="49920" y="27266"/>
                </a:lnTo>
                <a:lnTo>
                  <a:pt x="50071" y="26854"/>
                </a:lnTo>
                <a:lnTo>
                  <a:pt x="50722" y="26298"/>
                </a:lnTo>
                <a:lnTo>
                  <a:pt x="51089" y="25942"/>
                </a:lnTo>
                <a:lnTo>
                  <a:pt x="52430" y="25675"/>
                </a:lnTo>
                <a:lnTo>
                  <a:pt x="54330" y="25575"/>
                </a:lnTo>
                <a:lnTo>
                  <a:pt x="54331" y="23641"/>
                </a:lnTo>
                <a:close/>
              </a:path>
              <a:path w="666750" h="74294">
                <a:moveTo>
                  <a:pt x="75571" y="23641"/>
                </a:moveTo>
                <a:lnTo>
                  <a:pt x="61038" y="23641"/>
                </a:lnTo>
                <a:lnTo>
                  <a:pt x="61038" y="25575"/>
                </a:lnTo>
                <a:lnTo>
                  <a:pt x="62939" y="25709"/>
                </a:lnTo>
                <a:lnTo>
                  <a:pt x="64280" y="26098"/>
                </a:lnTo>
                <a:lnTo>
                  <a:pt x="65538" y="27266"/>
                </a:lnTo>
                <a:lnTo>
                  <a:pt x="65652" y="27432"/>
                </a:lnTo>
                <a:lnTo>
                  <a:pt x="65836" y="27977"/>
                </a:lnTo>
                <a:lnTo>
                  <a:pt x="65902" y="30813"/>
                </a:lnTo>
                <a:lnTo>
                  <a:pt x="65510" y="32303"/>
                </a:lnTo>
                <a:lnTo>
                  <a:pt x="58243" y="52341"/>
                </a:lnTo>
                <a:lnTo>
                  <a:pt x="61977" y="52341"/>
                </a:lnTo>
                <a:lnTo>
                  <a:pt x="68081" y="35128"/>
                </a:lnTo>
                <a:lnTo>
                  <a:pt x="69534" y="30813"/>
                </a:lnTo>
                <a:lnTo>
                  <a:pt x="70764" y="28189"/>
                </a:lnTo>
                <a:lnTo>
                  <a:pt x="71770" y="27266"/>
                </a:lnTo>
                <a:lnTo>
                  <a:pt x="72664" y="26343"/>
                </a:lnTo>
                <a:lnTo>
                  <a:pt x="74006" y="25776"/>
                </a:lnTo>
                <a:lnTo>
                  <a:pt x="75571" y="25575"/>
                </a:lnTo>
                <a:lnTo>
                  <a:pt x="75571" y="23641"/>
                </a:lnTo>
                <a:close/>
              </a:path>
              <a:path w="666750" h="74294">
                <a:moveTo>
                  <a:pt x="96699" y="0"/>
                </a:moveTo>
                <a:lnTo>
                  <a:pt x="86303" y="5860"/>
                </a:lnTo>
                <a:lnTo>
                  <a:pt x="86303" y="10319"/>
                </a:lnTo>
                <a:lnTo>
                  <a:pt x="96699" y="16123"/>
                </a:lnTo>
                <a:lnTo>
                  <a:pt x="98600" y="15345"/>
                </a:lnTo>
                <a:lnTo>
                  <a:pt x="101730" y="12209"/>
                </a:lnTo>
                <a:lnTo>
                  <a:pt x="102512" y="10319"/>
                </a:lnTo>
                <a:lnTo>
                  <a:pt x="102512" y="5860"/>
                </a:lnTo>
                <a:lnTo>
                  <a:pt x="101730" y="3958"/>
                </a:lnTo>
                <a:lnTo>
                  <a:pt x="98600" y="789"/>
                </a:lnTo>
                <a:lnTo>
                  <a:pt x="96699" y="0"/>
                </a:lnTo>
                <a:close/>
              </a:path>
              <a:path w="666750" h="74294">
                <a:moveTo>
                  <a:pt x="101730" y="23641"/>
                </a:moveTo>
                <a:lnTo>
                  <a:pt x="81160" y="23641"/>
                </a:lnTo>
                <a:lnTo>
                  <a:pt x="81160" y="25575"/>
                </a:lnTo>
                <a:lnTo>
                  <a:pt x="83508" y="25709"/>
                </a:lnTo>
                <a:lnTo>
                  <a:pt x="85073" y="26254"/>
                </a:lnTo>
                <a:lnTo>
                  <a:pt x="86638" y="28177"/>
                </a:lnTo>
                <a:lnTo>
                  <a:pt x="87085" y="30368"/>
                </a:lnTo>
                <a:lnTo>
                  <a:pt x="87085" y="65752"/>
                </a:lnTo>
                <a:lnTo>
                  <a:pt x="86750" y="67876"/>
                </a:lnTo>
                <a:lnTo>
                  <a:pt x="86079" y="68676"/>
                </a:lnTo>
                <a:lnTo>
                  <a:pt x="84961" y="69866"/>
                </a:lnTo>
                <a:lnTo>
                  <a:pt x="83396" y="70489"/>
                </a:lnTo>
                <a:lnTo>
                  <a:pt x="81160" y="70556"/>
                </a:lnTo>
                <a:lnTo>
                  <a:pt x="81160" y="72435"/>
                </a:lnTo>
                <a:lnTo>
                  <a:pt x="107655" y="72435"/>
                </a:lnTo>
                <a:lnTo>
                  <a:pt x="107655" y="70556"/>
                </a:lnTo>
                <a:lnTo>
                  <a:pt x="105307" y="70422"/>
                </a:lnTo>
                <a:lnTo>
                  <a:pt x="103742" y="69866"/>
                </a:lnTo>
                <a:lnTo>
                  <a:pt x="102177" y="67954"/>
                </a:lnTo>
                <a:lnTo>
                  <a:pt x="101730" y="65752"/>
                </a:lnTo>
                <a:lnTo>
                  <a:pt x="101730" y="23641"/>
                </a:lnTo>
                <a:close/>
              </a:path>
              <a:path w="666750" h="74294">
                <a:moveTo>
                  <a:pt x="132808" y="5793"/>
                </a:moveTo>
                <a:lnTo>
                  <a:pt x="131131" y="5793"/>
                </a:lnTo>
                <a:lnTo>
                  <a:pt x="128784" y="10008"/>
                </a:lnTo>
                <a:lnTo>
                  <a:pt x="126101" y="13811"/>
                </a:lnTo>
                <a:lnTo>
                  <a:pt x="119840" y="20627"/>
                </a:lnTo>
                <a:lnTo>
                  <a:pt x="116151" y="23885"/>
                </a:lnTo>
                <a:lnTo>
                  <a:pt x="111679" y="26977"/>
                </a:lnTo>
                <a:lnTo>
                  <a:pt x="111679" y="28811"/>
                </a:lnTo>
                <a:lnTo>
                  <a:pt x="118163" y="28811"/>
                </a:lnTo>
                <a:lnTo>
                  <a:pt x="118275" y="63583"/>
                </a:lnTo>
                <a:lnTo>
                  <a:pt x="118811" y="65396"/>
                </a:lnTo>
                <a:lnTo>
                  <a:pt x="137056" y="73113"/>
                </a:lnTo>
                <a:lnTo>
                  <a:pt x="141640" y="69777"/>
                </a:lnTo>
                <a:lnTo>
                  <a:pt x="142756" y="67109"/>
                </a:lnTo>
                <a:lnTo>
                  <a:pt x="135938" y="67109"/>
                </a:lnTo>
                <a:lnTo>
                  <a:pt x="135267" y="66864"/>
                </a:lnTo>
                <a:lnTo>
                  <a:pt x="133926" y="65852"/>
                </a:lnTo>
                <a:lnTo>
                  <a:pt x="133479" y="65196"/>
                </a:lnTo>
                <a:lnTo>
                  <a:pt x="133255" y="64373"/>
                </a:lnTo>
                <a:lnTo>
                  <a:pt x="132929" y="63583"/>
                </a:lnTo>
                <a:lnTo>
                  <a:pt x="132808" y="28811"/>
                </a:lnTo>
                <a:lnTo>
                  <a:pt x="144434" y="28811"/>
                </a:lnTo>
                <a:lnTo>
                  <a:pt x="144434" y="23641"/>
                </a:lnTo>
                <a:lnTo>
                  <a:pt x="132808" y="23641"/>
                </a:lnTo>
                <a:lnTo>
                  <a:pt x="132808" y="5793"/>
                </a:lnTo>
                <a:close/>
              </a:path>
              <a:path w="666750" h="74294">
                <a:moveTo>
                  <a:pt x="142869" y="61949"/>
                </a:moveTo>
                <a:lnTo>
                  <a:pt x="140857" y="65396"/>
                </a:lnTo>
                <a:lnTo>
                  <a:pt x="138733" y="67109"/>
                </a:lnTo>
                <a:lnTo>
                  <a:pt x="142756" y="67109"/>
                </a:lnTo>
                <a:lnTo>
                  <a:pt x="144434" y="63094"/>
                </a:lnTo>
                <a:lnTo>
                  <a:pt x="142869" y="61949"/>
                </a:lnTo>
                <a:close/>
              </a:path>
              <a:path w="666750" h="74294">
                <a:moveTo>
                  <a:pt x="170258" y="1668"/>
                </a:moveTo>
                <a:lnTo>
                  <a:pt x="150247" y="1668"/>
                </a:lnTo>
                <a:lnTo>
                  <a:pt x="150247" y="3602"/>
                </a:lnTo>
                <a:lnTo>
                  <a:pt x="152371" y="3880"/>
                </a:lnTo>
                <a:lnTo>
                  <a:pt x="153824" y="4470"/>
                </a:lnTo>
                <a:lnTo>
                  <a:pt x="155166" y="6282"/>
                </a:lnTo>
                <a:lnTo>
                  <a:pt x="155501" y="8573"/>
                </a:lnTo>
                <a:lnTo>
                  <a:pt x="155501" y="65563"/>
                </a:lnTo>
                <a:lnTo>
                  <a:pt x="155309" y="67498"/>
                </a:lnTo>
                <a:lnTo>
                  <a:pt x="155210" y="67887"/>
                </a:lnTo>
                <a:lnTo>
                  <a:pt x="154607" y="68576"/>
                </a:lnTo>
                <a:lnTo>
                  <a:pt x="153824" y="69688"/>
                </a:lnTo>
                <a:lnTo>
                  <a:pt x="152259" y="70345"/>
                </a:lnTo>
                <a:lnTo>
                  <a:pt x="150247" y="70556"/>
                </a:lnTo>
                <a:lnTo>
                  <a:pt x="150247" y="72435"/>
                </a:lnTo>
                <a:lnTo>
                  <a:pt x="175065" y="72435"/>
                </a:lnTo>
                <a:lnTo>
                  <a:pt x="175064" y="70556"/>
                </a:lnTo>
                <a:lnTo>
                  <a:pt x="173053" y="70278"/>
                </a:lnTo>
                <a:lnTo>
                  <a:pt x="171711" y="69544"/>
                </a:lnTo>
                <a:lnTo>
                  <a:pt x="171040" y="68365"/>
                </a:lnTo>
                <a:lnTo>
                  <a:pt x="170481" y="67498"/>
                </a:lnTo>
                <a:lnTo>
                  <a:pt x="170283" y="65563"/>
                </a:lnTo>
                <a:lnTo>
                  <a:pt x="170258" y="35695"/>
                </a:lnTo>
                <a:lnTo>
                  <a:pt x="171841" y="33270"/>
                </a:lnTo>
                <a:lnTo>
                  <a:pt x="173165" y="31614"/>
                </a:lnTo>
                <a:lnTo>
                  <a:pt x="175567" y="29901"/>
                </a:lnTo>
                <a:lnTo>
                  <a:pt x="170258" y="29901"/>
                </a:lnTo>
                <a:lnTo>
                  <a:pt x="170258" y="1668"/>
                </a:lnTo>
                <a:close/>
              </a:path>
              <a:path w="666750" h="74294">
                <a:moveTo>
                  <a:pt x="196378" y="29223"/>
                </a:moveTo>
                <a:lnTo>
                  <a:pt x="179537" y="29223"/>
                </a:lnTo>
                <a:lnTo>
                  <a:pt x="180431" y="29512"/>
                </a:lnTo>
                <a:lnTo>
                  <a:pt x="181213" y="30090"/>
                </a:lnTo>
                <a:lnTo>
                  <a:pt x="181885" y="30657"/>
                </a:lnTo>
                <a:lnTo>
                  <a:pt x="182443" y="31458"/>
                </a:lnTo>
                <a:lnTo>
                  <a:pt x="183114" y="33515"/>
                </a:lnTo>
                <a:lnTo>
                  <a:pt x="183194" y="65563"/>
                </a:lnTo>
                <a:lnTo>
                  <a:pt x="182891" y="67564"/>
                </a:lnTo>
                <a:lnTo>
                  <a:pt x="182332" y="68465"/>
                </a:lnTo>
                <a:lnTo>
                  <a:pt x="181437" y="69622"/>
                </a:lnTo>
                <a:lnTo>
                  <a:pt x="180096" y="70311"/>
                </a:lnTo>
                <a:lnTo>
                  <a:pt x="178419" y="70556"/>
                </a:lnTo>
                <a:lnTo>
                  <a:pt x="178419" y="72435"/>
                </a:lnTo>
                <a:lnTo>
                  <a:pt x="203237" y="72435"/>
                </a:lnTo>
                <a:lnTo>
                  <a:pt x="203237" y="70556"/>
                </a:lnTo>
                <a:lnTo>
                  <a:pt x="201113" y="70311"/>
                </a:lnTo>
                <a:lnTo>
                  <a:pt x="199659" y="69733"/>
                </a:lnTo>
                <a:lnTo>
                  <a:pt x="198318" y="67887"/>
                </a:lnTo>
                <a:lnTo>
                  <a:pt x="197983" y="65563"/>
                </a:lnTo>
                <a:lnTo>
                  <a:pt x="197983" y="37229"/>
                </a:lnTo>
                <a:lnTo>
                  <a:pt x="197535" y="33270"/>
                </a:lnTo>
                <a:lnTo>
                  <a:pt x="196378" y="29223"/>
                </a:lnTo>
                <a:close/>
              </a:path>
              <a:path w="666750" h="74294">
                <a:moveTo>
                  <a:pt x="187698" y="22184"/>
                </a:moveTo>
                <a:lnTo>
                  <a:pt x="170258" y="29901"/>
                </a:lnTo>
                <a:lnTo>
                  <a:pt x="175567" y="29901"/>
                </a:lnTo>
                <a:lnTo>
                  <a:pt x="175847" y="29701"/>
                </a:lnTo>
                <a:lnTo>
                  <a:pt x="177189" y="29223"/>
                </a:lnTo>
                <a:lnTo>
                  <a:pt x="196378" y="29223"/>
                </a:lnTo>
                <a:lnTo>
                  <a:pt x="196193" y="28578"/>
                </a:lnTo>
                <a:lnTo>
                  <a:pt x="194740" y="26532"/>
                </a:lnTo>
                <a:lnTo>
                  <a:pt x="190269" y="23051"/>
                </a:lnTo>
                <a:lnTo>
                  <a:pt x="187698" y="22184"/>
                </a:lnTo>
                <a:close/>
              </a:path>
              <a:path w="666750" h="74294">
                <a:moveTo>
                  <a:pt x="239122" y="22184"/>
                </a:moveTo>
                <a:lnTo>
                  <a:pt x="227719" y="22184"/>
                </a:lnTo>
                <a:lnTo>
                  <a:pt x="222129" y="24775"/>
                </a:lnTo>
                <a:lnTo>
                  <a:pt x="214081" y="35183"/>
                </a:lnTo>
                <a:lnTo>
                  <a:pt x="211957" y="41277"/>
                </a:lnTo>
                <a:lnTo>
                  <a:pt x="211957" y="55055"/>
                </a:lnTo>
                <a:lnTo>
                  <a:pt x="213969" y="61026"/>
                </a:lnTo>
                <a:lnTo>
                  <a:pt x="222018" y="71323"/>
                </a:lnTo>
                <a:lnTo>
                  <a:pt x="227607" y="73903"/>
                </a:lnTo>
                <a:lnTo>
                  <a:pt x="242587" y="73903"/>
                </a:lnTo>
                <a:lnTo>
                  <a:pt x="248400" y="71078"/>
                </a:lnTo>
                <a:lnTo>
                  <a:pt x="249002" y="70300"/>
                </a:lnTo>
                <a:lnTo>
                  <a:pt x="233308" y="70300"/>
                </a:lnTo>
                <a:lnTo>
                  <a:pt x="231855" y="69655"/>
                </a:lnTo>
                <a:lnTo>
                  <a:pt x="227383" y="56011"/>
                </a:lnTo>
                <a:lnTo>
                  <a:pt x="227465" y="43267"/>
                </a:lnTo>
                <a:lnTo>
                  <a:pt x="230514" y="27900"/>
                </a:lnTo>
                <a:lnTo>
                  <a:pt x="231744" y="26554"/>
                </a:lnTo>
                <a:lnTo>
                  <a:pt x="233308" y="25887"/>
                </a:lnTo>
                <a:lnTo>
                  <a:pt x="235097" y="25887"/>
                </a:lnTo>
                <a:lnTo>
                  <a:pt x="247435" y="25887"/>
                </a:lnTo>
                <a:lnTo>
                  <a:pt x="243146" y="23274"/>
                </a:lnTo>
                <a:lnTo>
                  <a:pt x="239122" y="22184"/>
                </a:lnTo>
                <a:close/>
              </a:path>
              <a:path w="666750" h="74294">
                <a:moveTo>
                  <a:pt x="247435" y="25887"/>
                </a:moveTo>
                <a:lnTo>
                  <a:pt x="236550" y="25887"/>
                </a:lnTo>
                <a:lnTo>
                  <a:pt x="237780" y="26254"/>
                </a:lnTo>
                <a:lnTo>
                  <a:pt x="239904" y="27988"/>
                </a:lnTo>
                <a:lnTo>
                  <a:pt x="240910" y="29601"/>
                </a:lnTo>
                <a:lnTo>
                  <a:pt x="242252" y="34016"/>
                </a:lnTo>
                <a:lnTo>
                  <a:pt x="242402" y="35828"/>
                </a:lnTo>
                <a:lnTo>
                  <a:pt x="242489" y="56011"/>
                </a:lnTo>
                <a:lnTo>
                  <a:pt x="242314" y="59491"/>
                </a:lnTo>
                <a:lnTo>
                  <a:pt x="236439" y="70300"/>
                </a:lnTo>
                <a:lnTo>
                  <a:pt x="249002" y="70300"/>
                </a:lnTo>
                <a:lnTo>
                  <a:pt x="252760" y="65441"/>
                </a:lnTo>
                <a:lnTo>
                  <a:pt x="256226" y="60781"/>
                </a:lnTo>
                <a:lnTo>
                  <a:pt x="257994" y="55055"/>
                </a:lnTo>
                <a:lnTo>
                  <a:pt x="258015" y="43267"/>
                </a:lnTo>
                <a:lnTo>
                  <a:pt x="257009" y="38842"/>
                </a:lnTo>
                <a:lnTo>
                  <a:pt x="253207" y="30768"/>
                </a:lnTo>
                <a:lnTo>
                  <a:pt x="250412" y="27655"/>
                </a:lnTo>
                <a:lnTo>
                  <a:pt x="247435" y="25887"/>
                </a:lnTo>
                <a:close/>
              </a:path>
              <a:path w="666750" h="74294">
                <a:moveTo>
                  <a:pt x="286745" y="23641"/>
                </a:moveTo>
                <a:lnTo>
                  <a:pt x="266734" y="23641"/>
                </a:lnTo>
                <a:lnTo>
                  <a:pt x="266734" y="25575"/>
                </a:lnTo>
                <a:lnTo>
                  <a:pt x="268970" y="25853"/>
                </a:lnTo>
                <a:lnTo>
                  <a:pt x="270311" y="26443"/>
                </a:lnTo>
                <a:lnTo>
                  <a:pt x="271094" y="27344"/>
                </a:lnTo>
                <a:lnTo>
                  <a:pt x="271765" y="28255"/>
                </a:lnTo>
                <a:lnTo>
                  <a:pt x="272100" y="30546"/>
                </a:lnTo>
                <a:lnTo>
                  <a:pt x="272205" y="60470"/>
                </a:lnTo>
                <a:lnTo>
                  <a:pt x="272435" y="63183"/>
                </a:lnTo>
                <a:lnTo>
                  <a:pt x="273218" y="65441"/>
                </a:lnTo>
                <a:lnTo>
                  <a:pt x="273889" y="67709"/>
                </a:lnTo>
                <a:lnTo>
                  <a:pt x="275342" y="69677"/>
                </a:lnTo>
                <a:lnTo>
                  <a:pt x="277466" y="71367"/>
                </a:lnTo>
                <a:lnTo>
                  <a:pt x="279702" y="73058"/>
                </a:lnTo>
                <a:lnTo>
                  <a:pt x="282162" y="73903"/>
                </a:lnTo>
                <a:lnTo>
                  <a:pt x="287751" y="73903"/>
                </a:lnTo>
                <a:lnTo>
                  <a:pt x="290434" y="73258"/>
                </a:lnTo>
                <a:lnTo>
                  <a:pt x="295129" y="70723"/>
                </a:lnTo>
                <a:lnTo>
                  <a:pt x="297477" y="68699"/>
                </a:lnTo>
                <a:lnTo>
                  <a:pt x="299076" y="66797"/>
                </a:lnTo>
                <a:lnTo>
                  <a:pt x="290434" y="66797"/>
                </a:lnTo>
                <a:lnTo>
                  <a:pt x="289540" y="66541"/>
                </a:lnTo>
                <a:lnTo>
                  <a:pt x="288869" y="66019"/>
                </a:lnTo>
                <a:lnTo>
                  <a:pt x="288086" y="65496"/>
                </a:lnTo>
                <a:lnTo>
                  <a:pt x="287639" y="64729"/>
                </a:lnTo>
                <a:lnTo>
                  <a:pt x="286968" y="62716"/>
                </a:lnTo>
                <a:lnTo>
                  <a:pt x="286745" y="60470"/>
                </a:lnTo>
                <a:lnTo>
                  <a:pt x="286745" y="23641"/>
                </a:lnTo>
                <a:close/>
              </a:path>
              <a:path w="666750" h="74294">
                <a:moveTo>
                  <a:pt x="314519" y="65908"/>
                </a:moveTo>
                <a:lnTo>
                  <a:pt x="299824" y="65908"/>
                </a:lnTo>
                <a:lnTo>
                  <a:pt x="299824" y="72435"/>
                </a:lnTo>
                <a:lnTo>
                  <a:pt x="319723" y="72435"/>
                </a:lnTo>
                <a:lnTo>
                  <a:pt x="319723" y="70556"/>
                </a:lnTo>
                <a:lnTo>
                  <a:pt x="317599" y="70311"/>
                </a:lnTo>
                <a:lnTo>
                  <a:pt x="316258" y="69733"/>
                </a:lnTo>
                <a:lnTo>
                  <a:pt x="315394" y="68699"/>
                </a:lnTo>
                <a:lnTo>
                  <a:pt x="314805" y="67887"/>
                </a:lnTo>
                <a:lnTo>
                  <a:pt x="314519" y="65908"/>
                </a:lnTo>
                <a:close/>
              </a:path>
              <a:path w="666750" h="74294">
                <a:moveTo>
                  <a:pt x="314469" y="23641"/>
                </a:moveTo>
                <a:lnTo>
                  <a:pt x="294458" y="23641"/>
                </a:lnTo>
                <a:lnTo>
                  <a:pt x="294458" y="25575"/>
                </a:lnTo>
                <a:lnTo>
                  <a:pt x="296694" y="25853"/>
                </a:lnTo>
                <a:lnTo>
                  <a:pt x="298035" y="26443"/>
                </a:lnTo>
                <a:lnTo>
                  <a:pt x="299377" y="28255"/>
                </a:lnTo>
                <a:lnTo>
                  <a:pt x="299824" y="30546"/>
                </a:lnTo>
                <a:lnTo>
                  <a:pt x="299718" y="60470"/>
                </a:lnTo>
                <a:lnTo>
                  <a:pt x="297812" y="63072"/>
                </a:lnTo>
                <a:lnTo>
                  <a:pt x="296135" y="64907"/>
                </a:lnTo>
                <a:lnTo>
                  <a:pt x="294682" y="65808"/>
                </a:lnTo>
                <a:lnTo>
                  <a:pt x="293676" y="66475"/>
                </a:lnTo>
                <a:lnTo>
                  <a:pt x="292558" y="66797"/>
                </a:lnTo>
                <a:lnTo>
                  <a:pt x="299076" y="66797"/>
                </a:lnTo>
                <a:lnTo>
                  <a:pt x="299824" y="65908"/>
                </a:lnTo>
                <a:lnTo>
                  <a:pt x="314519" y="65908"/>
                </a:lnTo>
                <a:lnTo>
                  <a:pt x="314469" y="23641"/>
                </a:lnTo>
                <a:close/>
              </a:path>
              <a:path w="666750" h="74294">
                <a:moveTo>
                  <a:pt x="348119" y="5793"/>
                </a:moveTo>
                <a:lnTo>
                  <a:pt x="346330" y="5793"/>
                </a:lnTo>
                <a:lnTo>
                  <a:pt x="344094" y="10008"/>
                </a:lnTo>
                <a:lnTo>
                  <a:pt x="341299" y="13811"/>
                </a:lnTo>
                <a:lnTo>
                  <a:pt x="338281" y="17224"/>
                </a:lnTo>
                <a:lnTo>
                  <a:pt x="335151" y="20627"/>
                </a:lnTo>
                <a:lnTo>
                  <a:pt x="331462" y="23885"/>
                </a:lnTo>
                <a:lnTo>
                  <a:pt x="326990" y="26977"/>
                </a:lnTo>
                <a:lnTo>
                  <a:pt x="326990" y="28811"/>
                </a:lnTo>
                <a:lnTo>
                  <a:pt x="333362" y="28811"/>
                </a:lnTo>
                <a:lnTo>
                  <a:pt x="333472" y="61949"/>
                </a:lnTo>
                <a:lnTo>
                  <a:pt x="333586" y="63584"/>
                </a:lnTo>
                <a:lnTo>
                  <a:pt x="352255" y="73113"/>
                </a:lnTo>
                <a:lnTo>
                  <a:pt x="356950" y="69777"/>
                </a:lnTo>
                <a:lnTo>
                  <a:pt x="358066" y="67109"/>
                </a:lnTo>
                <a:lnTo>
                  <a:pt x="351137" y="67109"/>
                </a:lnTo>
                <a:lnTo>
                  <a:pt x="350578" y="66864"/>
                </a:lnTo>
                <a:lnTo>
                  <a:pt x="348119" y="28811"/>
                </a:lnTo>
                <a:lnTo>
                  <a:pt x="359745" y="28811"/>
                </a:lnTo>
                <a:lnTo>
                  <a:pt x="359745" y="23641"/>
                </a:lnTo>
                <a:lnTo>
                  <a:pt x="348119" y="23641"/>
                </a:lnTo>
                <a:lnTo>
                  <a:pt x="348119" y="5793"/>
                </a:lnTo>
                <a:close/>
              </a:path>
              <a:path w="666750" h="74294">
                <a:moveTo>
                  <a:pt x="358180" y="61949"/>
                </a:moveTo>
                <a:lnTo>
                  <a:pt x="356168" y="65396"/>
                </a:lnTo>
                <a:lnTo>
                  <a:pt x="353932" y="67109"/>
                </a:lnTo>
                <a:lnTo>
                  <a:pt x="358066" y="67109"/>
                </a:lnTo>
                <a:lnTo>
                  <a:pt x="359745" y="63094"/>
                </a:lnTo>
                <a:lnTo>
                  <a:pt x="358180" y="61949"/>
                </a:lnTo>
                <a:close/>
              </a:path>
              <a:path w="666750" h="74294">
                <a:moveTo>
                  <a:pt x="436993" y="0"/>
                </a:moveTo>
                <a:lnTo>
                  <a:pt x="400208" y="16823"/>
                </a:lnTo>
                <a:lnTo>
                  <a:pt x="393841" y="37996"/>
                </a:lnTo>
                <a:lnTo>
                  <a:pt x="393900" y="44201"/>
                </a:lnTo>
                <a:lnTo>
                  <a:pt x="421789" y="73191"/>
                </a:lnTo>
                <a:lnTo>
                  <a:pt x="439452" y="74103"/>
                </a:lnTo>
                <a:lnTo>
                  <a:pt x="444482" y="73591"/>
                </a:lnTo>
                <a:lnTo>
                  <a:pt x="454320" y="71545"/>
                </a:lnTo>
                <a:lnTo>
                  <a:pt x="458741" y="70144"/>
                </a:lnTo>
                <a:lnTo>
                  <a:pt x="430844" y="70144"/>
                </a:lnTo>
                <a:lnTo>
                  <a:pt x="426596" y="68943"/>
                </a:lnTo>
                <a:lnTo>
                  <a:pt x="412733" y="31814"/>
                </a:lnTo>
                <a:lnTo>
                  <a:pt x="413516" y="26354"/>
                </a:lnTo>
                <a:lnTo>
                  <a:pt x="430397" y="4125"/>
                </a:lnTo>
                <a:lnTo>
                  <a:pt x="452953" y="4125"/>
                </a:lnTo>
                <a:lnTo>
                  <a:pt x="447054" y="1901"/>
                </a:lnTo>
                <a:lnTo>
                  <a:pt x="444595" y="1112"/>
                </a:lnTo>
                <a:lnTo>
                  <a:pt x="443030" y="834"/>
                </a:lnTo>
                <a:lnTo>
                  <a:pt x="440235" y="278"/>
                </a:lnTo>
                <a:lnTo>
                  <a:pt x="436993" y="0"/>
                </a:lnTo>
                <a:close/>
              </a:path>
              <a:path w="666750" h="74294">
                <a:moveTo>
                  <a:pt x="471983" y="42745"/>
                </a:moveTo>
                <a:lnTo>
                  <a:pt x="437440" y="42745"/>
                </a:lnTo>
                <a:lnTo>
                  <a:pt x="437440" y="44668"/>
                </a:lnTo>
                <a:lnTo>
                  <a:pt x="440905" y="44668"/>
                </a:lnTo>
                <a:lnTo>
                  <a:pt x="442359" y="45002"/>
                </a:lnTo>
                <a:lnTo>
                  <a:pt x="446607" y="67998"/>
                </a:lnTo>
                <a:lnTo>
                  <a:pt x="444706" y="68699"/>
                </a:lnTo>
                <a:lnTo>
                  <a:pt x="442806" y="69232"/>
                </a:lnTo>
                <a:lnTo>
                  <a:pt x="439228" y="69955"/>
                </a:lnTo>
                <a:lnTo>
                  <a:pt x="437440" y="70144"/>
                </a:lnTo>
                <a:lnTo>
                  <a:pt x="458741" y="70144"/>
                </a:lnTo>
                <a:lnTo>
                  <a:pt x="459127" y="70022"/>
                </a:lnTo>
                <a:lnTo>
                  <a:pt x="463599" y="67998"/>
                </a:lnTo>
                <a:lnTo>
                  <a:pt x="463676" y="50151"/>
                </a:lnTo>
                <a:lnTo>
                  <a:pt x="463823" y="49094"/>
                </a:lnTo>
                <a:lnTo>
                  <a:pt x="471983" y="44668"/>
                </a:lnTo>
                <a:lnTo>
                  <a:pt x="471983" y="42745"/>
                </a:lnTo>
                <a:close/>
              </a:path>
              <a:path w="666750" h="74294">
                <a:moveTo>
                  <a:pt x="452953" y="4125"/>
                </a:moveTo>
                <a:lnTo>
                  <a:pt x="441352" y="4125"/>
                </a:lnTo>
                <a:lnTo>
                  <a:pt x="446495" y="5893"/>
                </a:lnTo>
                <a:lnTo>
                  <a:pt x="451078" y="9440"/>
                </a:lnTo>
                <a:lnTo>
                  <a:pt x="455774" y="12999"/>
                </a:lnTo>
                <a:lnTo>
                  <a:pt x="459351" y="18181"/>
                </a:lnTo>
                <a:lnTo>
                  <a:pt x="461698" y="24997"/>
                </a:lnTo>
                <a:lnTo>
                  <a:pt x="463599" y="24997"/>
                </a:lnTo>
                <a:lnTo>
                  <a:pt x="463599" y="5170"/>
                </a:lnTo>
                <a:lnTo>
                  <a:pt x="455998" y="5170"/>
                </a:lnTo>
                <a:lnTo>
                  <a:pt x="453985" y="4514"/>
                </a:lnTo>
                <a:lnTo>
                  <a:pt x="452953" y="4125"/>
                </a:lnTo>
                <a:close/>
              </a:path>
              <a:path w="666750" h="74294">
                <a:moveTo>
                  <a:pt x="461699" y="55"/>
                </a:moveTo>
                <a:lnTo>
                  <a:pt x="461028" y="2034"/>
                </a:lnTo>
                <a:lnTo>
                  <a:pt x="460245" y="3380"/>
                </a:lnTo>
                <a:lnTo>
                  <a:pt x="459315" y="4125"/>
                </a:lnTo>
                <a:lnTo>
                  <a:pt x="458569" y="4814"/>
                </a:lnTo>
                <a:lnTo>
                  <a:pt x="457674" y="5170"/>
                </a:lnTo>
                <a:lnTo>
                  <a:pt x="463599" y="5170"/>
                </a:lnTo>
                <a:lnTo>
                  <a:pt x="463599" y="55"/>
                </a:lnTo>
                <a:lnTo>
                  <a:pt x="461699" y="55"/>
                </a:lnTo>
                <a:close/>
              </a:path>
              <a:path w="666750" h="74294">
                <a:moveTo>
                  <a:pt x="499545" y="69822"/>
                </a:moveTo>
                <a:lnTo>
                  <a:pt x="489535" y="69822"/>
                </a:lnTo>
                <a:lnTo>
                  <a:pt x="490876" y="70178"/>
                </a:lnTo>
                <a:lnTo>
                  <a:pt x="495572" y="72124"/>
                </a:lnTo>
                <a:lnTo>
                  <a:pt x="498143" y="72980"/>
                </a:lnTo>
                <a:lnTo>
                  <a:pt x="502055" y="73881"/>
                </a:lnTo>
                <a:lnTo>
                  <a:pt x="504179" y="74103"/>
                </a:lnTo>
                <a:lnTo>
                  <a:pt x="513570" y="74103"/>
                </a:lnTo>
                <a:lnTo>
                  <a:pt x="519495" y="71979"/>
                </a:lnTo>
                <a:lnTo>
                  <a:pt x="521130" y="70456"/>
                </a:lnTo>
                <a:lnTo>
                  <a:pt x="501049" y="70456"/>
                </a:lnTo>
                <a:lnTo>
                  <a:pt x="499545" y="69822"/>
                </a:lnTo>
                <a:close/>
              </a:path>
              <a:path w="666750" h="74294">
                <a:moveTo>
                  <a:pt x="483051" y="47337"/>
                </a:moveTo>
                <a:lnTo>
                  <a:pt x="481150" y="47337"/>
                </a:lnTo>
                <a:lnTo>
                  <a:pt x="481150" y="74059"/>
                </a:lnTo>
                <a:lnTo>
                  <a:pt x="483051" y="74059"/>
                </a:lnTo>
                <a:lnTo>
                  <a:pt x="483721" y="72624"/>
                </a:lnTo>
                <a:lnTo>
                  <a:pt x="484504" y="71568"/>
                </a:lnTo>
                <a:lnTo>
                  <a:pt x="486516" y="70178"/>
                </a:lnTo>
                <a:lnTo>
                  <a:pt x="487523" y="69822"/>
                </a:lnTo>
                <a:lnTo>
                  <a:pt x="499545" y="69822"/>
                </a:lnTo>
                <a:lnTo>
                  <a:pt x="496354" y="68476"/>
                </a:lnTo>
                <a:lnTo>
                  <a:pt x="487634" y="60581"/>
                </a:lnTo>
                <a:lnTo>
                  <a:pt x="484616" y="54854"/>
                </a:lnTo>
                <a:lnTo>
                  <a:pt x="483051" y="47337"/>
                </a:lnTo>
                <a:close/>
              </a:path>
              <a:path w="666750" h="74294">
                <a:moveTo>
                  <a:pt x="505521" y="55"/>
                </a:moveTo>
                <a:lnTo>
                  <a:pt x="496801" y="55"/>
                </a:lnTo>
                <a:lnTo>
                  <a:pt x="491547" y="2035"/>
                </a:lnTo>
                <a:lnTo>
                  <a:pt x="483274" y="9963"/>
                </a:lnTo>
                <a:lnTo>
                  <a:pt x="481150" y="14767"/>
                </a:lnTo>
                <a:lnTo>
                  <a:pt x="481150" y="23707"/>
                </a:lnTo>
                <a:lnTo>
                  <a:pt x="481933" y="26732"/>
                </a:lnTo>
                <a:lnTo>
                  <a:pt x="483498" y="29490"/>
                </a:lnTo>
                <a:lnTo>
                  <a:pt x="484951" y="32236"/>
                </a:lnTo>
                <a:lnTo>
                  <a:pt x="508598" y="47337"/>
                </a:lnTo>
                <a:lnTo>
                  <a:pt x="511781" y="49139"/>
                </a:lnTo>
                <a:lnTo>
                  <a:pt x="513570" y="50540"/>
                </a:lnTo>
                <a:lnTo>
                  <a:pt x="515470" y="51952"/>
                </a:lnTo>
                <a:lnTo>
                  <a:pt x="516812" y="53442"/>
                </a:lnTo>
                <a:lnTo>
                  <a:pt x="518600" y="56567"/>
                </a:lnTo>
                <a:lnTo>
                  <a:pt x="519047" y="58190"/>
                </a:lnTo>
                <a:lnTo>
                  <a:pt x="519047" y="62683"/>
                </a:lnTo>
                <a:lnTo>
                  <a:pt x="517818" y="65151"/>
                </a:lnTo>
                <a:lnTo>
                  <a:pt x="515582" y="67275"/>
                </a:lnTo>
                <a:lnTo>
                  <a:pt x="513234" y="69388"/>
                </a:lnTo>
                <a:lnTo>
                  <a:pt x="510104" y="70456"/>
                </a:lnTo>
                <a:lnTo>
                  <a:pt x="521130" y="70456"/>
                </a:lnTo>
                <a:lnTo>
                  <a:pt x="524078" y="67709"/>
                </a:lnTo>
                <a:lnTo>
                  <a:pt x="528773" y="63450"/>
                </a:lnTo>
                <a:lnTo>
                  <a:pt x="531009" y="58368"/>
                </a:lnTo>
                <a:lnTo>
                  <a:pt x="503956" y="25575"/>
                </a:lnTo>
                <a:lnTo>
                  <a:pt x="500155" y="23541"/>
                </a:lnTo>
                <a:lnTo>
                  <a:pt x="498478" y="22384"/>
                </a:lnTo>
                <a:lnTo>
                  <a:pt x="496242" y="20783"/>
                </a:lnTo>
                <a:lnTo>
                  <a:pt x="494677" y="19170"/>
                </a:lnTo>
                <a:lnTo>
                  <a:pt x="493671" y="17536"/>
                </a:lnTo>
                <a:lnTo>
                  <a:pt x="492888" y="16313"/>
                </a:lnTo>
                <a:lnTo>
                  <a:pt x="492553" y="14923"/>
                </a:lnTo>
                <a:lnTo>
                  <a:pt x="492553" y="10886"/>
                </a:lnTo>
                <a:lnTo>
                  <a:pt x="493559" y="8707"/>
                </a:lnTo>
                <a:lnTo>
                  <a:pt x="495683" y="6805"/>
                </a:lnTo>
                <a:lnTo>
                  <a:pt x="497696" y="4915"/>
                </a:lnTo>
                <a:lnTo>
                  <a:pt x="500602" y="3969"/>
                </a:lnTo>
                <a:lnTo>
                  <a:pt x="517502" y="3969"/>
                </a:lnTo>
                <a:lnTo>
                  <a:pt x="513455" y="2035"/>
                </a:lnTo>
                <a:lnTo>
                  <a:pt x="511558" y="1301"/>
                </a:lnTo>
                <a:lnTo>
                  <a:pt x="509881" y="889"/>
                </a:lnTo>
                <a:lnTo>
                  <a:pt x="507757" y="333"/>
                </a:lnTo>
                <a:lnTo>
                  <a:pt x="505521" y="55"/>
                </a:lnTo>
                <a:close/>
              </a:path>
              <a:path w="666750" h="74294">
                <a:moveTo>
                  <a:pt x="517502" y="3969"/>
                </a:moveTo>
                <a:lnTo>
                  <a:pt x="508763" y="3969"/>
                </a:lnTo>
                <a:lnTo>
                  <a:pt x="513011" y="5771"/>
                </a:lnTo>
                <a:lnTo>
                  <a:pt x="517035" y="9363"/>
                </a:lnTo>
                <a:lnTo>
                  <a:pt x="520948" y="12965"/>
                </a:lnTo>
                <a:lnTo>
                  <a:pt x="523519" y="17725"/>
                </a:lnTo>
                <a:lnTo>
                  <a:pt x="524526" y="23641"/>
                </a:lnTo>
                <a:lnTo>
                  <a:pt x="526649" y="23641"/>
                </a:lnTo>
                <a:lnTo>
                  <a:pt x="526205" y="4904"/>
                </a:lnTo>
                <a:lnTo>
                  <a:pt x="519942" y="4904"/>
                </a:lnTo>
                <a:lnTo>
                  <a:pt x="518265" y="4336"/>
                </a:lnTo>
                <a:lnTo>
                  <a:pt x="517502" y="3969"/>
                </a:lnTo>
                <a:close/>
              </a:path>
              <a:path w="666750" h="74294">
                <a:moveTo>
                  <a:pt x="526090" y="55"/>
                </a:moveTo>
                <a:lnTo>
                  <a:pt x="524526" y="55"/>
                </a:lnTo>
                <a:lnTo>
                  <a:pt x="524079" y="2179"/>
                </a:lnTo>
                <a:lnTo>
                  <a:pt x="523519" y="3514"/>
                </a:lnTo>
                <a:lnTo>
                  <a:pt x="522961" y="4069"/>
                </a:lnTo>
                <a:lnTo>
                  <a:pt x="522513" y="4625"/>
                </a:lnTo>
                <a:lnTo>
                  <a:pt x="521731" y="4904"/>
                </a:lnTo>
                <a:lnTo>
                  <a:pt x="526205" y="4904"/>
                </a:lnTo>
                <a:lnTo>
                  <a:pt x="526090" y="55"/>
                </a:lnTo>
                <a:close/>
              </a:path>
              <a:path w="666750" h="74294">
                <a:moveTo>
                  <a:pt x="598867" y="1668"/>
                </a:moveTo>
                <a:lnTo>
                  <a:pt x="539282" y="1668"/>
                </a:lnTo>
                <a:lnTo>
                  <a:pt x="539282" y="3603"/>
                </a:lnTo>
                <a:lnTo>
                  <a:pt x="543977" y="3603"/>
                </a:lnTo>
                <a:lnTo>
                  <a:pt x="545766" y="4092"/>
                </a:lnTo>
                <a:lnTo>
                  <a:pt x="548010" y="5738"/>
                </a:lnTo>
                <a:lnTo>
                  <a:pt x="548672" y="6661"/>
                </a:lnTo>
                <a:lnTo>
                  <a:pt x="549008" y="7884"/>
                </a:lnTo>
                <a:lnTo>
                  <a:pt x="549231" y="8607"/>
                </a:lnTo>
                <a:lnTo>
                  <a:pt x="549262" y="64673"/>
                </a:lnTo>
                <a:lnTo>
                  <a:pt x="549119" y="66075"/>
                </a:lnTo>
                <a:lnTo>
                  <a:pt x="548672" y="66909"/>
                </a:lnTo>
                <a:lnTo>
                  <a:pt x="548225" y="68087"/>
                </a:lnTo>
                <a:lnTo>
                  <a:pt x="547554" y="68921"/>
                </a:lnTo>
                <a:lnTo>
                  <a:pt x="545318" y="70144"/>
                </a:lnTo>
                <a:lnTo>
                  <a:pt x="543753" y="70500"/>
                </a:lnTo>
                <a:lnTo>
                  <a:pt x="539282" y="70500"/>
                </a:lnTo>
                <a:lnTo>
                  <a:pt x="539282" y="72435"/>
                </a:lnTo>
                <a:lnTo>
                  <a:pt x="600767" y="72435"/>
                </a:lnTo>
                <a:lnTo>
                  <a:pt x="601331" y="68521"/>
                </a:lnTo>
                <a:lnTo>
                  <a:pt x="571142" y="68521"/>
                </a:lnTo>
                <a:lnTo>
                  <a:pt x="569689" y="68243"/>
                </a:lnTo>
                <a:lnTo>
                  <a:pt x="567900" y="67131"/>
                </a:lnTo>
                <a:lnTo>
                  <a:pt x="567230" y="66419"/>
                </a:lnTo>
                <a:lnTo>
                  <a:pt x="566559" y="64673"/>
                </a:lnTo>
                <a:lnTo>
                  <a:pt x="566447" y="38464"/>
                </a:lnTo>
                <a:lnTo>
                  <a:pt x="583551" y="38464"/>
                </a:lnTo>
                <a:lnTo>
                  <a:pt x="583551" y="34549"/>
                </a:lnTo>
                <a:lnTo>
                  <a:pt x="566447" y="34549"/>
                </a:lnTo>
                <a:lnTo>
                  <a:pt x="566447" y="5738"/>
                </a:lnTo>
                <a:lnTo>
                  <a:pt x="598867" y="5738"/>
                </a:lnTo>
                <a:lnTo>
                  <a:pt x="598867" y="1668"/>
                </a:lnTo>
                <a:close/>
              </a:path>
              <a:path w="666750" h="74294">
                <a:moveTo>
                  <a:pt x="604009" y="49939"/>
                </a:moveTo>
                <a:lnTo>
                  <a:pt x="601997" y="49939"/>
                </a:lnTo>
                <a:lnTo>
                  <a:pt x="600320" y="56211"/>
                </a:lnTo>
                <a:lnTo>
                  <a:pt x="597414" y="60870"/>
                </a:lnTo>
                <a:lnTo>
                  <a:pt x="589365" y="66986"/>
                </a:lnTo>
                <a:lnTo>
                  <a:pt x="584111" y="68521"/>
                </a:lnTo>
                <a:lnTo>
                  <a:pt x="601331" y="68521"/>
                </a:lnTo>
                <a:lnTo>
                  <a:pt x="604009" y="49939"/>
                </a:lnTo>
                <a:close/>
              </a:path>
              <a:path w="666750" h="74294">
                <a:moveTo>
                  <a:pt x="583551" y="38464"/>
                </a:moveTo>
                <a:lnTo>
                  <a:pt x="569801" y="38464"/>
                </a:lnTo>
                <a:lnTo>
                  <a:pt x="572372" y="38908"/>
                </a:lnTo>
                <a:lnTo>
                  <a:pt x="575949" y="40676"/>
                </a:lnTo>
                <a:lnTo>
                  <a:pt x="577515" y="42411"/>
                </a:lnTo>
                <a:lnTo>
                  <a:pt x="580198" y="47560"/>
                </a:lnTo>
                <a:lnTo>
                  <a:pt x="581092" y="50862"/>
                </a:lnTo>
                <a:lnTo>
                  <a:pt x="581539" y="54899"/>
                </a:lnTo>
                <a:lnTo>
                  <a:pt x="583551" y="54899"/>
                </a:lnTo>
                <a:lnTo>
                  <a:pt x="583551" y="38464"/>
                </a:lnTo>
                <a:close/>
              </a:path>
              <a:path w="666750" h="74294">
                <a:moveTo>
                  <a:pt x="583551" y="17847"/>
                </a:moveTo>
                <a:lnTo>
                  <a:pt x="581539" y="17847"/>
                </a:lnTo>
                <a:lnTo>
                  <a:pt x="580980" y="23340"/>
                </a:lnTo>
                <a:lnTo>
                  <a:pt x="579638" y="27499"/>
                </a:lnTo>
                <a:lnTo>
                  <a:pt x="575614" y="33137"/>
                </a:lnTo>
                <a:lnTo>
                  <a:pt x="572372" y="34549"/>
                </a:lnTo>
                <a:lnTo>
                  <a:pt x="583551" y="34549"/>
                </a:lnTo>
                <a:lnTo>
                  <a:pt x="583551" y="17847"/>
                </a:lnTo>
                <a:close/>
              </a:path>
              <a:path w="666750" h="74294">
                <a:moveTo>
                  <a:pt x="598867" y="5738"/>
                </a:moveTo>
                <a:lnTo>
                  <a:pt x="566447" y="5738"/>
                </a:lnTo>
                <a:lnTo>
                  <a:pt x="579079" y="5738"/>
                </a:lnTo>
                <a:lnTo>
                  <a:pt x="582769" y="6049"/>
                </a:lnTo>
                <a:lnTo>
                  <a:pt x="596854" y="22595"/>
                </a:lnTo>
                <a:lnTo>
                  <a:pt x="598867" y="22595"/>
                </a:lnTo>
                <a:lnTo>
                  <a:pt x="598867" y="5738"/>
                </a:lnTo>
                <a:close/>
              </a:path>
              <a:path w="666750" h="74294">
                <a:moveTo>
                  <a:pt x="634924" y="69822"/>
                </a:moveTo>
                <a:lnTo>
                  <a:pt x="624914" y="69822"/>
                </a:lnTo>
                <a:lnTo>
                  <a:pt x="626255" y="70178"/>
                </a:lnTo>
                <a:lnTo>
                  <a:pt x="630951" y="72124"/>
                </a:lnTo>
                <a:lnTo>
                  <a:pt x="633410" y="72980"/>
                </a:lnTo>
                <a:lnTo>
                  <a:pt x="637434" y="73881"/>
                </a:lnTo>
                <a:lnTo>
                  <a:pt x="639559" y="74103"/>
                </a:lnTo>
                <a:lnTo>
                  <a:pt x="648949" y="74103"/>
                </a:lnTo>
                <a:lnTo>
                  <a:pt x="654762" y="71979"/>
                </a:lnTo>
                <a:lnTo>
                  <a:pt x="656437" y="70456"/>
                </a:lnTo>
                <a:lnTo>
                  <a:pt x="636428" y="70456"/>
                </a:lnTo>
                <a:lnTo>
                  <a:pt x="634924" y="69822"/>
                </a:lnTo>
                <a:close/>
              </a:path>
              <a:path w="666750" h="74294">
                <a:moveTo>
                  <a:pt x="618430" y="47337"/>
                </a:moveTo>
                <a:lnTo>
                  <a:pt x="616529" y="47337"/>
                </a:lnTo>
                <a:lnTo>
                  <a:pt x="616529" y="74059"/>
                </a:lnTo>
                <a:lnTo>
                  <a:pt x="618430" y="74059"/>
                </a:lnTo>
                <a:lnTo>
                  <a:pt x="619100" y="72624"/>
                </a:lnTo>
                <a:lnTo>
                  <a:pt x="619883" y="71568"/>
                </a:lnTo>
                <a:lnTo>
                  <a:pt x="621895" y="70178"/>
                </a:lnTo>
                <a:lnTo>
                  <a:pt x="622902" y="69822"/>
                </a:lnTo>
                <a:lnTo>
                  <a:pt x="634924" y="69822"/>
                </a:lnTo>
                <a:lnTo>
                  <a:pt x="631733" y="68476"/>
                </a:lnTo>
                <a:lnTo>
                  <a:pt x="627373" y="64529"/>
                </a:lnTo>
                <a:lnTo>
                  <a:pt x="622901" y="60581"/>
                </a:lnTo>
                <a:lnTo>
                  <a:pt x="619995" y="54854"/>
                </a:lnTo>
                <a:lnTo>
                  <a:pt x="618430" y="47337"/>
                </a:lnTo>
                <a:close/>
              </a:path>
              <a:path w="666750" h="74294">
                <a:moveTo>
                  <a:pt x="640900" y="55"/>
                </a:moveTo>
                <a:lnTo>
                  <a:pt x="632180" y="55"/>
                </a:lnTo>
                <a:lnTo>
                  <a:pt x="626926" y="2035"/>
                </a:lnTo>
                <a:lnTo>
                  <a:pt x="618654" y="9963"/>
                </a:lnTo>
                <a:lnTo>
                  <a:pt x="616529" y="14767"/>
                </a:lnTo>
                <a:lnTo>
                  <a:pt x="616529" y="23707"/>
                </a:lnTo>
                <a:lnTo>
                  <a:pt x="617312" y="26732"/>
                </a:lnTo>
                <a:lnTo>
                  <a:pt x="618877" y="29490"/>
                </a:lnTo>
                <a:lnTo>
                  <a:pt x="620330" y="32236"/>
                </a:lnTo>
                <a:lnTo>
                  <a:pt x="622566" y="34727"/>
                </a:lnTo>
                <a:lnTo>
                  <a:pt x="628156" y="39175"/>
                </a:lnTo>
                <a:lnTo>
                  <a:pt x="632851" y="41866"/>
                </a:lnTo>
                <a:lnTo>
                  <a:pt x="643977" y="47337"/>
                </a:lnTo>
                <a:lnTo>
                  <a:pt x="647160" y="49139"/>
                </a:lnTo>
                <a:lnTo>
                  <a:pt x="648949" y="50540"/>
                </a:lnTo>
                <a:lnTo>
                  <a:pt x="650849" y="51952"/>
                </a:lnTo>
                <a:lnTo>
                  <a:pt x="652191" y="53442"/>
                </a:lnTo>
                <a:lnTo>
                  <a:pt x="653979" y="56567"/>
                </a:lnTo>
                <a:lnTo>
                  <a:pt x="654426" y="58190"/>
                </a:lnTo>
                <a:lnTo>
                  <a:pt x="654426" y="62683"/>
                </a:lnTo>
                <a:lnTo>
                  <a:pt x="653196" y="65151"/>
                </a:lnTo>
                <a:lnTo>
                  <a:pt x="650849" y="67275"/>
                </a:lnTo>
                <a:lnTo>
                  <a:pt x="648613" y="69388"/>
                </a:lnTo>
                <a:lnTo>
                  <a:pt x="645483" y="70456"/>
                </a:lnTo>
                <a:lnTo>
                  <a:pt x="656437" y="70456"/>
                </a:lnTo>
                <a:lnTo>
                  <a:pt x="659457" y="67709"/>
                </a:lnTo>
                <a:lnTo>
                  <a:pt x="664041" y="63450"/>
                </a:lnTo>
                <a:lnTo>
                  <a:pt x="666388" y="58368"/>
                </a:lnTo>
                <a:lnTo>
                  <a:pt x="666388" y="47782"/>
                </a:lnTo>
                <a:lnTo>
                  <a:pt x="639335" y="25575"/>
                </a:lnTo>
                <a:lnTo>
                  <a:pt x="635534" y="23541"/>
                </a:lnTo>
                <a:lnTo>
                  <a:pt x="627932" y="10886"/>
                </a:lnTo>
                <a:lnTo>
                  <a:pt x="628938" y="8707"/>
                </a:lnTo>
                <a:lnTo>
                  <a:pt x="631062" y="6805"/>
                </a:lnTo>
                <a:lnTo>
                  <a:pt x="633074" y="4915"/>
                </a:lnTo>
                <a:lnTo>
                  <a:pt x="635869" y="3969"/>
                </a:lnTo>
                <a:lnTo>
                  <a:pt x="652881" y="3969"/>
                </a:lnTo>
                <a:lnTo>
                  <a:pt x="648834" y="2035"/>
                </a:lnTo>
                <a:lnTo>
                  <a:pt x="646937" y="1301"/>
                </a:lnTo>
                <a:lnTo>
                  <a:pt x="645260" y="889"/>
                </a:lnTo>
                <a:lnTo>
                  <a:pt x="643136" y="333"/>
                </a:lnTo>
                <a:lnTo>
                  <a:pt x="640900" y="55"/>
                </a:lnTo>
                <a:close/>
              </a:path>
              <a:path w="666750" h="74294">
                <a:moveTo>
                  <a:pt x="652881" y="3969"/>
                </a:moveTo>
                <a:lnTo>
                  <a:pt x="644142" y="3969"/>
                </a:lnTo>
                <a:lnTo>
                  <a:pt x="648390" y="5771"/>
                </a:lnTo>
                <a:lnTo>
                  <a:pt x="652414" y="9363"/>
                </a:lnTo>
                <a:lnTo>
                  <a:pt x="656327" y="12965"/>
                </a:lnTo>
                <a:lnTo>
                  <a:pt x="658787" y="17725"/>
                </a:lnTo>
                <a:lnTo>
                  <a:pt x="659793" y="23641"/>
                </a:lnTo>
                <a:lnTo>
                  <a:pt x="662029" y="23641"/>
                </a:lnTo>
                <a:lnTo>
                  <a:pt x="661585" y="4904"/>
                </a:lnTo>
                <a:lnTo>
                  <a:pt x="655321" y="4904"/>
                </a:lnTo>
                <a:lnTo>
                  <a:pt x="653644" y="4336"/>
                </a:lnTo>
                <a:lnTo>
                  <a:pt x="652881" y="3969"/>
                </a:lnTo>
                <a:close/>
              </a:path>
              <a:path w="666750" h="74294">
                <a:moveTo>
                  <a:pt x="661470" y="55"/>
                </a:moveTo>
                <a:lnTo>
                  <a:pt x="659793" y="55"/>
                </a:lnTo>
                <a:lnTo>
                  <a:pt x="659346" y="2179"/>
                </a:lnTo>
                <a:lnTo>
                  <a:pt x="658899" y="3514"/>
                </a:lnTo>
                <a:lnTo>
                  <a:pt x="658340" y="4070"/>
                </a:lnTo>
                <a:lnTo>
                  <a:pt x="657892" y="4625"/>
                </a:lnTo>
                <a:lnTo>
                  <a:pt x="657110" y="4904"/>
                </a:lnTo>
                <a:lnTo>
                  <a:pt x="661585" y="4904"/>
                </a:lnTo>
                <a:lnTo>
                  <a:pt x="661470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9244422" y="3162459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374" y="0"/>
                </a:lnTo>
              </a:path>
            </a:pathLst>
          </a:custGeom>
          <a:ln w="2668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9605844" y="3264585"/>
            <a:ext cx="513080" cy="74295"/>
          </a:xfrm>
          <a:custGeom>
            <a:avLst/>
            <a:gdLst/>
            <a:ahLst/>
            <a:cxnLst/>
            <a:rect l="l" t="t" r="r" b="b"/>
            <a:pathLst>
              <a:path w="513079" h="74295">
                <a:moveTo>
                  <a:pt x="53056" y="38096"/>
                </a:moveTo>
                <a:lnTo>
                  <a:pt x="37897" y="38096"/>
                </a:lnTo>
                <a:lnTo>
                  <a:pt x="51312" y="73903"/>
                </a:lnTo>
                <a:lnTo>
                  <a:pt x="54331" y="73903"/>
                </a:lnTo>
                <a:lnTo>
                  <a:pt x="61973" y="52352"/>
                </a:lnTo>
                <a:lnTo>
                  <a:pt x="58243" y="52352"/>
                </a:lnTo>
                <a:lnTo>
                  <a:pt x="53056" y="38096"/>
                </a:lnTo>
                <a:close/>
              </a:path>
              <a:path w="513079" h="74295">
                <a:moveTo>
                  <a:pt x="24705" y="23641"/>
                </a:moveTo>
                <a:lnTo>
                  <a:pt x="0" y="23641"/>
                </a:lnTo>
                <a:lnTo>
                  <a:pt x="0" y="25575"/>
                </a:lnTo>
                <a:lnTo>
                  <a:pt x="1788" y="26065"/>
                </a:lnTo>
                <a:lnTo>
                  <a:pt x="3130" y="26865"/>
                </a:lnTo>
                <a:lnTo>
                  <a:pt x="3912" y="27977"/>
                </a:lnTo>
                <a:lnTo>
                  <a:pt x="5366" y="29612"/>
                </a:lnTo>
                <a:lnTo>
                  <a:pt x="7042" y="33126"/>
                </a:lnTo>
                <a:lnTo>
                  <a:pt x="8943" y="38519"/>
                </a:lnTo>
                <a:lnTo>
                  <a:pt x="22023" y="73903"/>
                </a:lnTo>
                <a:lnTo>
                  <a:pt x="24706" y="73903"/>
                </a:lnTo>
                <a:lnTo>
                  <a:pt x="32645" y="52352"/>
                </a:lnTo>
                <a:lnTo>
                  <a:pt x="29177" y="52352"/>
                </a:lnTo>
                <a:lnTo>
                  <a:pt x="20904" y="30346"/>
                </a:lnTo>
                <a:lnTo>
                  <a:pt x="20346" y="28567"/>
                </a:lnTo>
                <a:lnTo>
                  <a:pt x="20392" y="27277"/>
                </a:lnTo>
                <a:lnTo>
                  <a:pt x="20681" y="26799"/>
                </a:lnTo>
                <a:lnTo>
                  <a:pt x="21240" y="26309"/>
                </a:lnTo>
                <a:lnTo>
                  <a:pt x="21911" y="25820"/>
                </a:lnTo>
                <a:lnTo>
                  <a:pt x="23028" y="25575"/>
                </a:lnTo>
                <a:lnTo>
                  <a:pt x="24705" y="25575"/>
                </a:lnTo>
                <a:lnTo>
                  <a:pt x="24705" y="23641"/>
                </a:lnTo>
                <a:close/>
              </a:path>
              <a:path w="513079" h="74295">
                <a:moveTo>
                  <a:pt x="75571" y="23641"/>
                </a:moveTo>
                <a:lnTo>
                  <a:pt x="61038" y="23641"/>
                </a:lnTo>
                <a:lnTo>
                  <a:pt x="61038" y="25576"/>
                </a:lnTo>
                <a:lnTo>
                  <a:pt x="62939" y="25720"/>
                </a:lnTo>
                <a:lnTo>
                  <a:pt x="64280" y="26098"/>
                </a:lnTo>
                <a:lnTo>
                  <a:pt x="65539" y="27277"/>
                </a:lnTo>
                <a:lnTo>
                  <a:pt x="65652" y="27444"/>
                </a:lnTo>
                <a:lnTo>
                  <a:pt x="65833" y="27977"/>
                </a:lnTo>
                <a:lnTo>
                  <a:pt x="65902" y="30813"/>
                </a:lnTo>
                <a:lnTo>
                  <a:pt x="65510" y="32314"/>
                </a:lnTo>
                <a:lnTo>
                  <a:pt x="58243" y="52352"/>
                </a:lnTo>
                <a:lnTo>
                  <a:pt x="61973" y="52352"/>
                </a:lnTo>
                <a:lnTo>
                  <a:pt x="68081" y="35128"/>
                </a:lnTo>
                <a:lnTo>
                  <a:pt x="69534" y="30813"/>
                </a:lnTo>
                <a:lnTo>
                  <a:pt x="70764" y="28200"/>
                </a:lnTo>
                <a:lnTo>
                  <a:pt x="71770" y="27277"/>
                </a:lnTo>
                <a:lnTo>
                  <a:pt x="72664" y="26354"/>
                </a:lnTo>
                <a:lnTo>
                  <a:pt x="74006" y="25787"/>
                </a:lnTo>
                <a:lnTo>
                  <a:pt x="75571" y="25576"/>
                </a:lnTo>
                <a:lnTo>
                  <a:pt x="75571" y="23641"/>
                </a:lnTo>
                <a:close/>
              </a:path>
              <a:path w="513079" h="74295">
                <a:moveTo>
                  <a:pt x="54331" y="23641"/>
                </a:moveTo>
                <a:lnTo>
                  <a:pt x="29178" y="23641"/>
                </a:lnTo>
                <a:lnTo>
                  <a:pt x="29178" y="25575"/>
                </a:lnTo>
                <a:lnTo>
                  <a:pt x="30854" y="25853"/>
                </a:lnTo>
                <a:lnTo>
                  <a:pt x="32084" y="26354"/>
                </a:lnTo>
                <a:lnTo>
                  <a:pt x="33649" y="27777"/>
                </a:lnTo>
                <a:lnTo>
                  <a:pt x="34543" y="29434"/>
                </a:lnTo>
                <a:lnTo>
                  <a:pt x="35549" y="32047"/>
                </a:lnTo>
                <a:lnTo>
                  <a:pt x="36108" y="33304"/>
                </a:lnTo>
                <a:lnTo>
                  <a:pt x="29177" y="52352"/>
                </a:lnTo>
                <a:lnTo>
                  <a:pt x="32645" y="52352"/>
                </a:lnTo>
                <a:lnTo>
                  <a:pt x="37897" y="38096"/>
                </a:lnTo>
                <a:lnTo>
                  <a:pt x="53056" y="38096"/>
                </a:lnTo>
                <a:lnTo>
                  <a:pt x="51244" y="33126"/>
                </a:lnTo>
                <a:lnTo>
                  <a:pt x="50283" y="30602"/>
                </a:lnTo>
                <a:lnTo>
                  <a:pt x="49974" y="29434"/>
                </a:lnTo>
                <a:lnTo>
                  <a:pt x="49919" y="27277"/>
                </a:lnTo>
                <a:lnTo>
                  <a:pt x="50067" y="26865"/>
                </a:lnTo>
                <a:lnTo>
                  <a:pt x="50722" y="26309"/>
                </a:lnTo>
                <a:lnTo>
                  <a:pt x="51089" y="25954"/>
                </a:lnTo>
                <a:lnTo>
                  <a:pt x="52430" y="25687"/>
                </a:lnTo>
                <a:lnTo>
                  <a:pt x="54330" y="25575"/>
                </a:lnTo>
                <a:lnTo>
                  <a:pt x="54331" y="23641"/>
                </a:lnTo>
                <a:close/>
              </a:path>
              <a:path w="513079" h="74295">
                <a:moveTo>
                  <a:pt x="96699" y="0"/>
                </a:moveTo>
                <a:lnTo>
                  <a:pt x="86303" y="5871"/>
                </a:lnTo>
                <a:lnTo>
                  <a:pt x="86303" y="10319"/>
                </a:lnTo>
                <a:lnTo>
                  <a:pt x="96699" y="16135"/>
                </a:lnTo>
                <a:lnTo>
                  <a:pt x="98600" y="15345"/>
                </a:lnTo>
                <a:lnTo>
                  <a:pt x="101730" y="12220"/>
                </a:lnTo>
                <a:lnTo>
                  <a:pt x="102512" y="10319"/>
                </a:lnTo>
                <a:lnTo>
                  <a:pt x="102512" y="5871"/>
                </a:lnTo>
                <a:lnTo>
                  <a:pt x="101730" y="3958"/>
                </a:lnTo>
                <a:lnTo>
                  <a:pt x="98600" y="800"/>
                </a:lnTo>
                <a:lnTo>
                  <a:pt x="96699" y="0"/>
                </a:lnTo>
                <a:close/>
              </a:path>
              <a:path w="513079" h="74295">
                <a:moveTo>
                  <a:pt x="101730" y="23641"/>
                </a:moveTo>
                <a:lnTo>
                  <a:pt x="81160" y="23641"/>
                </a:lnTo>
                <a:lnTo>
                  <a:pt x="81160" y="25575"/>
                </a:lnTo>
                <a:lnTo>
                  <a:pt x="83508" y="25720"/>
                </a:lnTo>
                <a:lnTo>
                  <a:pt x="85073" y="26265"/>
                </a:lnTo>
                <a:lnTo>
                  <a:pt x="86638" y="28177"/>
                </a:lnTo>
                <a:lnTo>
                  <a:pt x="87085" y="30379"/>
                </a:lnTo>
                <a:lnTo>
                  <a:pt x="87085" y="65763"/>
                </a:lnTo>
                <a:lnTo>
                  <a:pt x="86750" y="67887"/>
                </a:lnTo>
                <a:lnTo>
                  <a:pt x="86079" y="68688"/>
                </a:lnTo>
                <a:lnTo>
                  <a:pt x="84933" y="69877"/>
                </a:lnTo>
                <a:lnTo>
                  <a:pt x="83396" y="70489"/>
                </a:lnTo>
                <a:lnTo>
                  <a:pt x="81160" y="70567"/>
                </a:lnTo>
                <a:lnTo>
                  <a:pt x="81160" y="72446"/>
                </a:lnTo>
                <a:lnTo>
                  <a:pt x="107655" y="72446"/>
                </a:lnTo>
                <a:lnTo>
                  <a:pt x="107655" y="70567"/>
                </a:lnTo>
                <a:lnTo>
                  <a:pt x="105307" y="70422"/>
                </a:lnTo>
                <a:lnTo>
                  <a:pt x="103733" y="69866"/>
                </a:lnTo>
                <a:lnTo>
                  <a:pt x="102177" y="67965"/>
                </a:lnTo>
                <a:lnTo>
                  <a:pt x="101730" y="65763"/>
                </a:lnTo>
                <a:lnTo>
                  <a:pt x="101730" y="23641"/>
                </a:lnTo>
                <a:close/>
              </a:path>
              <a:path w="513079" h="74295">
                <a:moveTo>
                  <a:pt x="132808" y="28811"/>
                </a:moveTo>
                <a:lnTo>
                  <a:pt x="118163" y="28811"/>
                </a:lnTo>
                <a:lnTo>
                  <a:pt x="118275" y="63583"/>
                </a:lnTo>
                <a:lnTo>
                  <a:pt x="118807" y="65396"/>
                </a:lnTo>
                <a:lnTo>
                  <a:pt x="137056" y="73124"/>
                </a:lnTo>
                <a:lnTo>
                  <a:pt x="141640" y="69777"/>
                </a:lnTo>
                <a:lnTo>
                  <a:pt x="142753" y="67120"/>
                </a:lnTo>
                <a:lnTo>
                  <a:pt x="135938" y="67120"/>
                </a:lnTo>
                <a:lnTo>
                  <a:pt x="135267" y="66864"/>
                </a:lnTo>
                <a:lnTo>
                  <a:pt x="133926" y="65852"/>
                </a:lnTo>
                <a:lnTo>
                  <a:pt x="133479" y="65196"/>
                </a:lnTo>
                <a:lnTo>
                  <a:pt x="133255" y="64384"/>
                </a:lnTo>
                <a:lnTo>
                  <a:pt x="132929" y="63583"/>
                </a:lnTo>
                <a:lnTo>
                  <a:pt x="132808" y="28811"/>
                </a:lnTo>
                <a:close/>
              </a:path>
              <a:path w="513079" h="74295">
                <a:moveTo>
                  <a:pt x="142869" y="61949"/>
                </a:moveTo>
                <a:lnTo>
                  <a:pt x="140857" y="65396"/>
                </a:lnTo>
                <a:lnTo>
                  <a:pt x="138733" y="67120"/>
                </a:lnTo>
                <a:lnTo>
                  <a:pt x="142753" y="67120"/>
                </a:lnTo>
                <a:lnTo>
                  <a:pt x="144434" y="63105"/>
                </a:lnTo>
                <a:lnTo>
                  <a:pt x="142869" y="61949"/>
                </a:lnTo>
                <a:close/>
              </a:path>
              <a:path w="513079" h="74295">
                <a:moveTo>
                  <a:pt x="132808" y="5793"/>
                </a:moveTo>
                <a:lnTo>
                  <a:pt x="131131" y="5793"/>
                </a:lnTo>
                <a:lnTo>
                  <a:pt x="128784" y="10007"/>
                </a:lnTo>
                <a:lnTo>
                  <a:pt x="126101" y="13822"/>
                </a:lnTo>
                <a:lnTo>
                  <a:pt x="119840" y="20638"/>
                </a:lnTo>
                <a:lnTo>
                  <a:pt x="116151" y="23885"/>
                </a:lnTo>
                <a:lnTo>
                  <a:pt x="111679" y="26988"/>
                </a:lnTo>
                <a:lnTo>
                  <a:pt x="111679" y="28811"/>
                </a:lnTo>
                <a:lnTo>
                  <a:pt x="144434" y="28811"/>
                </a:lnTo>
                <a:lnTo>
                  <a:pt x="144434" y="23641"/>
                </a:lnTo>
                <a:lnTo>
                  <a:pt x="132808" y="23641"/>
                </a:lnTo>
                <a:lnTo>
                  <a:pt x="132808" y="5793"/>
                </a:lnTo>
                <a:close/>
              </a:path>
              <a:path w="513079" h="74295">
                <a:moveTo>
                  <a:pt x="170258" y="1679"/>
                </a:moveTo>
                <a:lnTo>
                  <a:pt x="150247" y="1679"/>
                </a:lnTo>
                <a:lnTo>
                  <a:pt x="150247" y="3602"/>
                </a:lnTo>
                <a:lnTo>
                  <a:pt x="152371" y="3880"/>
                </a:lnTo>
                <a:lnTo>
                  <a:pt x="153824" y="4481"/>
                </a:lnTo>
                <a:lnTo>
                  <a:pt x="155166" y="6282"/>
                </a:lnTo>
                <a:lnTo>
                  <a:pt x="155501" y="8584"/>
                </a:lnTo>
                <a:lnTo>
                  <a:pt x="155501" y="65574"/>
                </a:lnTo>
                <a:lnTo>
                  <a:pt x="155309" y="67498"/>
                </a:lnTo>
                <a:lnTo>
                  <a:pt x="155200" y="67898"/>
                </a:lnTo>
                <a:lnTo>
                  <a:pt x="154607" y="68576"/>
                </a:lnTo>
                <a:lnTo>
                  <a:pt x="153824" y="69688"/>
                </a:lnTo>
                <a:lnTo>
                  <a:pt x="152259" y="70356"/>
                </a:lnTo>
                <a:lnTo>
                  <a:pt x="150247" y="70567"/>
                </a:lnTo>
                <a:lnTo>
                  <a:pt x="150247" y="72446"/>
                </a:lnTo>
                <a:lnTo>
                  <a:pt x="175065" y="72446"/>
                </a:lnTo>
                <a:lnTo>
                  <a:pt x="175064" y="70567"/>
                </a:lnTo>
                <a:lnTo>
                  <a:pt x="173053" y="70289"/>
                </a:lnTo>
                <a:lnTo>
                  <a:pt x="171711" y="69555"/>
                </a:lnTo>
                <a:lnTo>
                  <a:pt x="171040" y="68376"/>
                </a:lnTo>
                <a:lnTo>
                  <a:pt x="170481" y="67498"/>
                </a:lnTo>
                <a:lnTo>
                  <a:pt x="170283" y="65574"/>
                </a:lnTo>
                <a:lnTo>
                  <a:pt x="170258" y="35706"/>
                </a:lnTo>
                <a:lnTo>
                  <a:pt x="171850" y="33270"/>
                </a:lnTo>
                <a:lnTo>
                  <a:pt x="173165" y="31625"/>
                </a:lnTo>
                <a:lnTo>
                  <a:pt x="175567" y="29912"/>
                </a:lnTo>
                <a:lnTo>
                  <a:pt x="170258" y="29912"/>
                </a:lnTo>
                <a:lnTo>
                  <a:pt x="170258" y="1679"/>
                </a:lnTo>
                <a:close/>
              </a:path>
              <a:path w="513079" h="74295">
                <a:moveTo>
                  <a:pt x="196381" y="29234"/>
                </a:moveTo>
                <a:lnTo>
                  <a:pt x="179537" y="29234"/>
                </a:lnTo>
                <a:lnTo>
                  <a:pt x="180431" y="29512"/>
                </a:lnTo>
                <a:lnTo>
                  <a:pt x="181213" y="30090"/>
                </a:lnTo>
                <a:lnTo>
                  <a:pt x="181885" y="30668"/>
                </a:lnTo>
                <a:lnTo>
                  <a:pt x="182443" y="31469"/>
                </a:lnTo>
                <a:lnTo>
                  <a:pt x="183114" y="33515"/>
                </a:lnTo>
                <a:lnTo>
                  <a:pt x="183194" y="65574"/>
                </a:lnTo>
                <a:lnTo>
                  <a:pt x="182891" y="67576"/>
                </a:lnTo>
                <a:lnTo>
                  <a:pt x="182254" y="68576"/>
                </a:lnTo>
                <a:lnTo>
                  <a:pt x="181437" y="69622"/>
                </a:lnTo>
                <a:lnTo>
                  <a:pt x="180096" y="70322"/>
                </a:lnTo>
                <a:lnTo>
                  <a:pt x="178419" y="70567"/>
                </a:lnTo>
                <a:lnTo>
                  <a:pt x="178419" y="72446"/>
                </a:lnTo>
                <a:lnTo>
                  <a:pt x="203237" y="72446"/>
                </a:lnTo>
                <a:lnTo>
                  <a:pt x="203237" y="70567"/>
                </a:lnTo>
                <a:lnTo>
                  <a:pt x="201113" y="70322"/>
                </a:lnTo>
                <a:lnTo>
                  <a:pt x="199659" y="69733"/>
                </a:lnTo>
                <a:lnTo>
                  <a:pt x="198318" y="67898"/>
                </a:lnTo>
                <a:lnTo>
                  <a:pt x="197983" y="65574"/>
                </a:lnTo>
                <a:lnTo>
                  <a:pt x="197983" y="37229"/>
                </a:lnTo>
                <a:lnTo>
                  <a:pt x="197535" y="33270"/>
                </a:lnTo>
                <a:lnTo>
                  <a:pt x="196381" y="29234"/>
                </a:lnTo>
                <a:close/>
              </a:path>
              <a:path w="513079" h="74295">
                <a:moveTo>
                  <a:pt x="187698" y="22184"/>
                </a:moveTo>
                <a:lnTo>
                  <a:pt x="170258" y="29912"/>
                </a:lnTo>
                <a:lnTo>
                  <a:pt x="175567" y="29912"/>
                </a:lnTo>
                <a:lnTo>
                  <a:pt x="175847" y="29712"/>
                </a:lnTo>
                <a:lnTo>
                  <a:pt x="177189" y="29234"/>
                </a:lnTo>
                <a:lnTo>
                  <a:pt x="196381" y="29234"/>
                </a:lnTo>
                <a:lnTo>
                  <a:pt x="196193" y="28578"/>
                </a:lnTo>
                <a:lnTo>
                  <a:pt x="194740" y="26532"/>
                </a:lnTo>
                <a:lnTo>
                  <a:pt x="190269" y="23051"/>
                </a:lnTo>
                <a:lnTo>
                  <a:pt x="187698" y="22184"/>
                </a:lnTo>
                <a:close/>
              </a:path>
              <a:path w="513079" h="74295">
                <a:moveTo>
                  <a:pt x="283280" y="0"/>
                </a:moveTo>
                <a:lnTo>
                  <a:pt x="246495" y="16834"/>
                </a:lnTo>
                <a:lnTo>
                  <a:pt x="240128" y="37996"/>
                </a:lnTo>
                <a:lnTo>
                  <a:pt x="240189" y="44213"/>
                </a:lnTo>
                <a:lnTo>
                  <a:pt x="268075" y="73202"/>
                </a:lnTo>
                <a:lnTo>
                  <a:pt x="285738" y="74114"/>
                </a:lnTo>
                <a:lnTo>
                  <a:pt x="290769" y="73603"/>
                </a:lnTo>
                <a:lnTo>
                  <a:pt x="300607" y="71545"/>
                </a:lnTo>
                <a:lnTo>
                  <a:pt x="304925" y="70144"/>
                </a:lnTo>
                <a:lnTo>
                  <a:pt x="277130" y="70144"/>
                </a:lnTo>
                <a:lnTo>
                  <a:pt x="272882" y="68943"/>
                </a:lnTo>
                <a:lnTo>
                  <a:pt x="259020" y="31825"/>
                </a:lnTo>
                <a:lnTo>
                  <a:pt x="259803" y="26365"/>
                </a:lnTo>
                <a:lnTo>
                  <a:pt x="276683" y="4125"/>
                </a:lnTo>
                <a:lnTo>
                  <a:pt x="299235" y="4125"/>
                </a:lnTo>
                <a:lnTo>
                  <a:pt x="293341" y="1912"/>
                </a:lnTo>
                <a:lnTo>
                  <a:pt x="290882" y="1123"/>
                </a:lnTo>
                <a:lnTo>
                  <a:pt x="289316" y="845"/>
                </a:lnTo>
                <a:lnTo>
                  <a:pt x="286522" y="289"/>
                </a:lnTo>
                <a:lnTo>
                  <a:pt x="283280" y="0"/>
                </a:lnTo>
                <a:close/>
              </a:path>
              <a:path w="513079" h="74295">
                <a:moveTo>
                  <a:pt x="318270" y="42745"/>
                </a:moveTo>
                <a:lnTo>
                  <a:pt x="283614" y="42745"/>
                </a:lnTo>
                <a:lnTo>
                  <a:pt x="283614" y="44680"/>
                </a:lnTo>
                <a:lnTo>
                  <a:pt x="287192" y="44680"/>
                </a:lnTo>
                <a:lnTo>
                  <a:pt x="288645" y="45013"/>
                </a:lnTo>
                <a:lnTo>
                  <a:pt x="291104" y="46325"/>
                </a:lnTo>
                <a:lnTo>
                  <a:pt x="291887" y="47070"/>
                </a:lnTo>
                <a:lnTo>
                  <a:pt x="292222" y="47882"/>
                </a:lnTo>
                <a:lnTo>
                  <a:pt x="292670" y="48705"/>
                </a:lnTo>
                <a:lnTo>
                  <a:pt x="292850" y="50162"/>
                </a:lnTo>
                <a:lnTo>
                  <a:pt x="292893" y="68009"/>
                </a:lnTo>
                <a:lnTo>
                  <a:pt x="290992" y="68699"/>
                </a:lnTo>
                <a:lnTo>
                  <a:pt x="289092" y="69232"/>
                </a:lnTo>
                <a:lnTo>
                  <a:pt x="285515" y="69966"/>
                </a:lnTo>
                <a:lnTo>
                  <a:pt x="283726" y="70144"/>
                </a:lnTo>
                <a:lnTo>
                  <a:pt x="304925" y="70144"/>
                </a:lnTo>
                <a:lnTo>
                  <a:pt x="305428" y="69966"/>
                </a:lnTo>
                <a:lnTo>
                  <a:pt x="309885" y="68009"/>
                </a:lnTo>
                <a:lnTo>
                  <a:pt x="309997" y="49094"/>
                </a:lnTo>
                <a:lnTo>
                  <a:pt x="310333" y="48438"/>
                </a:lnTo>
                <a:lnTo>
                  <a:pt x="310891" y="47182"/>
                </a:lnTo>
                <a:lnTo>
                  <a:pt x="311674" y="46292"/>
                </a:lnTo>
                <a:lnTo>
                  <a:pt x="312792" y="45747"/>
                </a:lnTo>
                <a:lnTo>
                  <a:pt x="313798" y="45213"/>
                </a:lnTo>
                <a:lnTo>
                  <a:pt x="315587" y="44846"/>
                </a:lnTo>
                <a:lnTo>
                  <a:pt x="318270" y="44680"/>
                </a:lnTo>
                <a:lnTo>
                  <a:pt x="318270" y="42745"/>
                </a:lnTo>
                <a:close/>
              </a:path>
              <a:path w="513079" h="74295">
                <a:moveTo>
                  <a:pt x="299235" y="4125"/>
                </a:moveTo>
                <a:lnTo>
                  <a:pt x="287639" y="4125"/>
                </a:lnTo>
                <a:lnTo>
                  <a:pt x="292669" y="5904"/>
                </a:lnTo>
                <a:lnTo>
                  <a:pt x="302060" y="12999"/>
                </a:lnTo>
                <a:lnTo>
                  <a:pt x="305637" y="18181"/>
                </a:lnTo>
                <a:lnTo>
                  <a:pt x="307985" y="25008"/>
                </a:lnTo>
                <a:lnTo>
                  <a:pt x="309886" y="25008"/>
                </a:lnTo>
                <a:lnTo>
                  <a:pt x="309886" y="5170"/>
                </a:lnTo>
                <a:lnTo>
                  <a:pt x="302284" y="5170"/>
                </a:lnTo>
                <a:lnTo>
                  <a:pt x="300272" y="4514"/>
                </a:lnTo>
                <a:lnTo>
                  <a:pt x="299235" y="4125"/>
                </a:lnTo>
                <a:close/>
              </a:path>
              <a:path w="513079" h="74295">
                <a:moveTo>
                  <a:pt x="309886" y="55"/>
                </a:moveTo>
                <a:lnTo>
                  <a:pt x="307985" y="55"/>
                </a:lnTo>
                <a:lnTo>
                  <a:pt x="307203" y="2046"/>
                </a:lnTo>
                <a:lnTo>
                  <a:pt x="306532" y="3391"/>
                </a:lnTo>
                <a:lnTo>
                  <a:pt x="305613" y="4125"/>
                </a:lnTo>
                <a:lnTo>
                  <a:pt x="304856" y="4814"/>
                </a:lnTo>
                <a:lnTo>
                  <a:pt x="303849" y="5170"/>
                </a:lnTo>
                <a:lnTo>
                  <a:pt x="309886" y="5170"/>
                </a:lnTo>
                <a:lnTo>
                  <a:pt x="309886" y="55"/>
                </a:lnTo>
                <a:close/>
              </a:path>
              <a:path w="513079" h="74295">
                <a:moveTo>
                  <a:pt x="345850" y="69833"/>
                </a:moveTo>
                <a:lnTo>
                  <a:pt x="335821" y="69833"/>
                </a:lnTo>
                <a:lnTo>
                  <a:pt x="337162" y="70178"/>
                </a:lnTo>
                <a:lnTo>
                  <a:pt x="341858" y="72124"/>
                </a:lnTo>
                <a:lnTo>
                  <a:pt x="344317" y="72980"/>
                </a:lnTo>
                <a:lnTo>
                  <a:pt x="348342" y="73881"/>
                </a:lnTo>
                <a:lnTo>
                  <a:pt x="350466" y="74114"/>
                </a:lnTo>
                <a:lnTo>
                  <a:pt x="359856" y="74114"/>
                </a:lnTo>
                <a:lnTo>
                  <a:pt x="365781" y="71979"/>
                </a:lnTo>
                <a:lnTo>
                  <a:pt x="367421" y="70456"/>
                </a:lnTo>
                <a:lnTo>
                  <a:pt x="347335" y="70456"/>
                </a:lnTo>
                <a:lnTo>
                  <a:pt x="345850" y="69833"/>
                </a:lnTo>
                <a:close/>
              </a:path>
              <a:path w="513079" h="74295">
                <a:moveTo>
                  <a:pt x="329337" y="47337"/>
                </a:moveTo>
                <a:lnTo>
                  <a:pt x="327436" y="47337"/>
                </a:lnTo>
                <a:lnTo>
                  <a:pt x="327436" y="74058"/>
                </a:lnTo>
                <a:lnTo>
                  <a:pt x="329337" y="74058"/>
                </a:lnTo>
                <a:lnTo>
                  <a:pt x="330008" y="72635"/>
                </a:lnTo>
                <a:lnTo>
                  <a:pt x="330790" y="71568"/>
                </a:lnTo>
                <a:lnTo>
                  <a:pt x="332803" y="70178"/>
                </a:lnTo>
                <a:lnTo>
                  <a:pt x="333809" y="69833"/>
                </a:lnTo>
                <a:lnTo>
                  <a:pt x="345850" y="69833"/>
                </a:lnTo>
                <a:lnTo>
                  <a:pt x="342640" y="68487"/>
                </a:lnTo>
                <a:lnTo>
                  <a:pt x="338280" y="64540"/>
                </a:lnTo>
                <a:lnTo>
                  <a:pt x="333809" y="60581"/>
                </a:lnTo>
                <a:lnTo>
                  <a:pt x="330902" y="54854"/>
                </a:lnTo>
                <a:lnTo>
                  <a:pt x="329337" y="47337"/>
                </a:lnTo>
                <a:close/>
              </a:path>
              <a:path w="513079" h="74295">
                <a:moveTo>
                  <a:pt x="351807" y="55"/>
                </a:moveTo>
                <a:lnTo>
                  <a:pt x="343087" y="55"/>
                </a:lnTo>
                <a:lnTo>
                  <a:pt x="337833" y="2046"/>
                </a:lnTo>
                <a:lnTo>
                  <a:pt x="329561" y="9974"/>
                </a:lnTo>
                <a:lnTo>
                  <a:pt x="327437" y="14778"/>
                </a:lnTo>
                <a:lnTo>
                  <a:pt x="327437" y="23718"/>
                </a:lnTo>
                <a:lnTo>
                  <a:pt x="328219" y="26743"/>
                </a:lnTo>
                <a:lnTo>
                  <a:pt x="329784" y="29490"/>
                </a:lnTo>
                <a:lnTo>
                  <a:pt x="331237" y="32236"/>
                </a:lnTo>
                <a:lnTo>
                  <a:pt x="333473" y="34727"/>
                </a:lnTo>
                <a:lnTo>
                  <a:pt x="339063" y="39175"/>
                </a:lnTo>
                <a:lnTo>
                  <a:pt x="343758" y="41877"/>
                </a:lnTo>
                <a:lnTo>
                  <a:pt x="354884" y="47337"/>
                </a:lnTo>
                <a:lnTo>
                  <a:pt x="358067" y="49139"/>
                </a:lnTo>
                <a:lnTo>
                  <a:pt x="359856" y="50551"/>
                </a:lnTo>
                <a:lnTo>
                  <a:pt x="361756" y="51963"/>
                </a:lnTo>
                <a:lnTo>
                  <a:pt x="363098" y="53442"/>
                </a:lnTo>
                <a:lnTo>
                  <a:pt x="364886" y="56578"/>
                </a:lnTo>
                <a:lnTo>
                  <a:pt x="365334" y="58190"/>
                </a:lnTo>
                <a:lnTo>
                  <a:pt x="365334" y="62683"/>
                </a:lnTo>
                <a:lnTo>
                  <a:pt x="364104" y="65151"/>
                </a:lnTo>
                <a:lnTo>
                  <a:pt x="361756" y="67275"/>
                </a:lnTo>
                <a:lnTo>
                  <a:pt x="359520" y="69399"/>
                </a:lnTo>
                <a:lnTo>
                  <a:pt x="356390" y="70456"/>
                </a:lnTo>
                <a:lnTo>
                  <a:pt x="367421" y="70456"/>
                </a:lnTo>
                <a:lnTo>
                  <a:pt x="374948" y="63461"/>
                </a:lnTo>
                <a:lnTo>
                  <a:pt x="377296" y="58368"/>
                </a:lnTo>
                <a:lnTo>
                  <a:pt x="377296" y="47793"/>
                </a:lnTo>
                <a:lnTo>
                  <a:pt x="350242" y="25575"/>
                </a:lnTo>
                <a:lnTo>
                  <a:pt x="346441" y="23540"/>
                </a:lnTo>
                <a:lnTo>
                  <a:pt x="344764" y="22395"/>
                </a:lnTo>
                <a:lnTo>
                  <a:pt x="342529" y="20794"/>
                </a:lnTo>
                <a:lnTo>
                  <a:pt x="340963" y="19170"/>
                </a:lnTo>
                <a:lnTo>
                  <a:pt x="339957" y="17536"/>
                </a:lnTo>
                <a:lnTo>
                  <a:pt x="339175" y="16324"/>
                </a:lnTo>
                <a:lnTo>
                  <a:pt x="338839" y="14934"/>
                </a:lnTo>
                <a:lnTo>
                  <a:pt x="338839" y="10897"/>
                </a:lnTo>
                <a:lnTo>
                  <a:pt x="339845" y="8706"/>
                </a:lnTo>
                <a:lnTo>
                  <a:pt x="341969" y="6816"/>
                </a:lnTo>
                <a:lnTo>
                  <a:pt x="343982" y="4915"/>
                </a:lnTo>
                <a:lnTo>
                  <a:pt x="346776" y="3969"/>
                </a:lnTo>
                <a:lnTo>
                  <a:pt x="363769" y="3969"/>
                </a:lnTo>
                <a:lnTo>
                  <a:pt x="359769" y="2046"/>
                </a:lnTo>
                <a:lnTo>
                  <a:pt x="357844" y="1312"/>
                </a:lnTo>
                <a:lnTo>
                  <a:pt x="354043" y="333"/>
                </a:lnTo>
                <a:lnTo>
                  <a:pt x="351807" y="55"/>
                </a:lnTo>
                <a:close/>
              </a:path>
              <a:path w="513079" h="74295">
                <a:moveTo>
                  <a:pt x="363769" y="3969"/>
                </a:moveTo>
                <a:lnTo>
                  <a:pt x="355049" y="3969"/>
                </a:lnTo>
                <a:lnTo>
                  <a:pt x="359297" y="5771"/>
                </a:lnTo>
                <a:lnTo>
                  <a:pt x="363322" y="9374"/>
                </a:lnTo>
                <a:lnTo>
                  <a:pt x="367234" y="12977"/>
                </a:lnTo>
                <a:lnTo>
                  <a:pt x="369694" y="17736"/>
                </a:lnTo>
                <a:lnTo>
                  <a:pt x="370812" y="23641"/>
                </a:lnTo>
                <a:lnTo>
                  <a:pt x="372936" y="23641"/>
                </a:lnTo>
                <a:lnTo>
                  <a:pt x="372492" y="4915"/>
                </a:lnTo>
                <a:lnTo>
                  <a:pt x="366228" y="4915"/>
                </a:lnTo>
                <a:lnTo>
                  <a:pt x="364552" y="4347"/>
                </a:lnTo>
                <a:lnTo>
                  <a:pt x="363769" y="3969"/>
                </a:lnTo>
                <a:close/>
              </a:path>
              <a:path w="513079" h="74295">
                <a:moveTo>
                  <a:pt x="370812" y="55"/>
                </a:moveTo>
                <a:lnTo>
                  <a:pt x="370253" y="2179"/>
                </a:lnTo>
                <a:lnTo>
                  <a:pt x="369806" y="3513"/>
                </a:lnTo>
                <a:lnTo>
                  <a:pt x="369247" y="4081"/>
                </a:lnTo>
                <a:lnTo>
                  <a:pt x="368800" y="4637"/>
                </a:lnTo>
                <a:lnTo>
                  <a:pt x="368017" y="4915"/>
                </a:lnTo>
                <a:lnTo>
                  <a:pt x="372492" y="4915"/>
                </a:lnTo>
                <a:lnTo>
                  <a:pt x="372377" y="55"/>
                </a:lnTo>
                <a:lnTo>
                  <a:pt x="370812" y="55"/>
                </a:lnTo>
                <a:close/>
              </a:path>
              <a:path w="513079" h="74295">
                <a:moveTo>
                  <a:pt x="445153" y="1679"/>
                </a:moveTo>
                <a:lnTo>
                  <a:pt x="385568" y="1679"/>
                </a:lnTo>
                <a:lnTo>
                  <a:pt x="385568" y="3603"/>
                </a:lnTo>
                <a:lnTo>
                  <a:pt x="390263" y="3603"/>
                </a:lnTo>
                <a:lnTo>
                  <a:pt x="392052" y="4092"/>
                </a:lnTo>
                <a:lnTo>
                  <a:pt x="394304" y="5749"/>
                </a:lnTo>
                <a:lnTo>
                  <a:pt x="394959" y="6672"/>
                </a:lnTo>
                <a:lnTo>
                  <a:pt x="395518" y="8618"/>
                </a:lnTo>
                <a:lnTo>
                  <a:pt x="395406" y="66074"/>
                </a:lnTo>
                <a:lnTo>
                  <a:pt x="394959" y="66909"/>
                </a:lnTo>
                <a:lnTo>
                  <a:pt x="394512" y="68098"/>
                </a:lnTo>
                <a:lnTo>
                  <a:pt x="393841" y="68932"/>
                </a:lnTo>
                <a:lnTo>
                  <a:pt x="391605" y="70144"/>
                </a:lnTo>
                <a:lnTo>
                  <a:pt x="389928" y="70511"/>
                </a:lnTo>
                <a:lnTo>
                  <a:pt x="385568" y="70511"/>
                </a:lnTo>
                <a:lnTo>
                  <a:pt x="385568" y="72446"/>
                </a:lnTo>
                <a:lnTo>
                  <a:pt x="447054" y="72446"/>
                </a:lnTo>
                <a:lnTo>
                  <a:pt x="447618" y="68532"/>
                </a:lnTo>
                <a:lnTo>
                  <a:pt x="417429" y="68532"/>
                </a:lnTo>
                <a:lnTo>
                  <a:pt x="415976" y="68254"/>
                </a:lnTo>
                <a:lnTo>
                  <a:pt x="415082" y="67698"/>
                </a:lnTo>
                <a:lnTo>
                  <a:pt x="414075" y="67131"/>
                </a:lnTo>
                <a:lnTo>
                  <a:pt x="413516" y="66419"/>
                </a:lnTo>
                <a:lnTo>
                  <a:pt x="412846" y="64684"/>
                </a:lnTo>
                <a:lnTo>
                  <a:pt x="412622" y="62305"/>
                </a:lnTo>
                <a:lnTo>
                  <a:pt x="412622" y="38464"/>
                </a:lnTo>
                <a:lnTo>
                  <a:pt x="429727" y="38464"/>
                </a:lnTo>
                <a:lnTo>
                  <a:pt x="429727" y="34549"/>
                </a:lnTo>
                <a:lnTo>
                  <a:pt x="412622" y="34549"/>
                </a:lnTo>
                <a:lnTo>
                  <a:pt x="412622" y="5749"/>
                </a:lnTo>
                <a:lnTo>
                  <a:pt x="445153" y="5749"/>
                </a:lnTo>
                <a:lnTo>
                  <a:pt x="445153" y="1679"/>
                </a:lnTo>
                <a:close/>
              </a:path>
              <a:path w="513079" h="74295">
                <a:moveTo>
                  <a:pt x="450296" y="49951"/>
                </a:moveTo>
                <a:lnTo>
                  <a:pt x="448284" y="49951"/>
                </a:lnTo>
                <a:lnTo>
                  <a:pt x="446607" y="56211"/>
                </a:lnTo>
                <a:lnTo>
                  <a:pt x="443700" y="60870"/>
                </a:lnTo>
                <a:lnTo>
                  <a:pt x="435652" y="66997"/>
                </a:lnTo>
                <a:lnTo>
                  <a:pt x="430285" y="68532"/>
                </a:lnTo>
                <a:lnTo>
                  <a:pt x="447618" y="68532"/>
                </a:lnTo>
                <a:lnTo>
                  <a:pt x="450296" y="49951"/>
                </a:lnTo>
                <a:close/>
              </a:path>
              <a:path w="513079" h="74295">
                <a:moveTo>
                  <a:pt x="429727" y="38464"/>
                </a:moveTo>
                <a:lnTo>
                  <a:pt x="416088" y="38464"/>
                </a:lnTo>
                <a:lnTo>
                  <a:pt x="418659" y="38908"/>
                </a:lnTo>
                <a:lnTo>
                  <a:pt x="422236" y="40688"/>
                </a:lnTo>
                <a:lnTo>
                  <a:pt x="423802" y="42411"/>
                </a:lnTo>
                <a:lnTo>
                  <a:pt x="426484" y="47571"/>
                </a:lnTo>
                <a:lnTo>
                  <a:pt x="427379" y="50873"/>
                </a:lnTo>
                <a:lnTo>
                  <a:pt x="427826" y="54910"/>
                </a:lnTo>
                <a:lnTo>
                  <a:pt x="429727" y="54910"/>
                </a:lnTo>
                <a:lnTo>
                  <a:pt x="429727" y="38464"/>
                </a:lnTo>
                <a:close/>
              </a:path>
              <a:path w="513079" h="74295">
                <a:moveTo>
                  <a:pt x="429727" y="17858"/>
                </a:moveTo>
                <a:lnTo>
                  <a:pt x="427826" y="17858"/>
                </a:lnTo>
                <a:lnTo>
                  <a:pt x="427267" y="23351"/>
                </a:lnTo>
                <a:lnTo>
                  <a:pt x="425925" y="27510"/>
                </a:lnTo>
                <a:lnTo>
                  <a:pt x="421901" y="33148"/>
                </a:lnTo>
                <a:lnTo>
                  <a:pt x="418659" y="34549"/>
                </a:lnTo>
                <a:lnTo>
                  <a:pt x="429727" y="34549"/>
                </a:lnTo>
                <a:lnTo>
                  <a:pt x="429727" y="17858"/>
                </a:lnTo>
                <a:close/>
              </a:path>
              <a:path w="513079" h="74295">
                <a:moveTo>
                  <a:pt x="445153" y="5749"/>
                </a:moveTo>
                <a:lnTo>
                  <a:pt x="412622" y="5749"/>
                </a:lnTo>
                <a:lnTo>
                  <a:pt x="425366" y="5749"/>
                </a:lnTo>
                <a:lnTo>
                  <a:pt x="429055" y="6060"/>
                </a:lnTo>
                <a:lnTo>
                  <a:pt x="434421" y="7728"/>
                </a:lnTo>
                <a:lnTo>
                  <a:pt x="436992" y="9363"/>
                </a:lnTo>
                <a:lnTo>
                  <a:pt x="438781" y="11587"/>
                </a:lnTo>
                <a:lnTo>
                  <a:pt x="440682" y="13822"/>
                </a:lnTo>
                <a:lnTo>
                  <a:pt x="442135" y="17491"/>
                </a:lnTo>
                <a:lnTo>
                  <a:pt x="443141" y="22607"/>
                </a:lnTo>
                <a:lnTo>
                  <a:pt x="445153" y="22607"/>
                </a:lnTo>
                <a:lnTo>
                  <a:pt x="445153" y="5749"/>
                </a:lnTo>
                <a:close/>
              </a:path>
              <a:path w="513079" h="74295">
                <a:moveTo>
                  <a:pt x="481229" y="69833"/>
                </a:moveTo>
                <a:lnTo>
                  <a:pt x="471201" y="69833"/>
                </a:lnTo>
                <a:lnTo>
                  <a:pt x="472542" y="70178"/>
                </a:lnTo>
                <a:lnTo>
                  <a:pt x="477238" y="72124"/>
                </a:lnTo>
                <a:lnTo>
                  <a:pt x="479697" y="72980"/>
                </a:lnTo>
                <a:lnTo>
                  <a:pt x="483721" y="73881"/>
                </a:lnTo>
                <a:lnTo>
                  <a:pt x="485845" y="74114"/>
                </a:lnTo>
                <a:lnTo>
                  <a:pt x="495236" y="74114"/>
                </a:lnTo>
                <a:lnTo>
                  <a:pt x="501049" y="71979"/>
                </a:lnTo>
                <a:lnTo>
                  <a:pt x="502728" y="70456"/>
                </a:lnTo>
                <a:lnTo>
                  <a:pt x="482715" y="70456"/>
                </a:lnTo>
                <a:lnTo>
                  <a:pt x="481229" y="69833"/>
                </a:lnTo>
                <a:close/>
              </a:path>
              <a:path w="513079" h="74295">
                <a:moveTo>
                  <a:pt x="464717" y="47337"/>
                </a:moveTo>
                <a:lnTo>
                  <a:pt x="462816" y="47337"/>
                </a:lnTo>
                <a:lnTo>
                  <a:pt x="462816" y="74059"/>
                </a:lnTo>
                <a:lnTo>
                  <a:pt x="464717" y="74059"/>
                </a:lnTo>
                <a:lnTo>
                  <a:pt x="465387" y="72635"/>
                </a:lnTo>
                <a:lnTo>
                  <a:pt x="466170" y="71568"/>
                </a:lnTo>
                <a:lnTo>
                  <a:pt x="468182" y="70178"/>
                </a:lnTo>
                <a:lnTo>
                  <a:pt x="469189" y="69833"/>
                </a:lnTo>
                <a:lnTo>
                  <a:pt x="481229" y="69833"/>
                </a:lnTo>
                <a:lnTo>
                  <a:pt x="478020" y="68487"/>
                </a:lnTo>
                <a:lnTo>
                  <a:pt x="473660" y="64540"/>
                </a:lnTo>
                <a:lnTo>
                  <a:pt x="469188" y="60581"/>
                </a:lnTo>
                <a:lnTo>
                  <a:pt x="466282" y="54854"/>
                </a:lnTo>
                <a:lnTo>
                  <a:pt x="464717" y="47337"/>
                </a:lnTo>
                <a:close/>
              </a:path>
              <a:path w="513079" h="74295">
                <a:moveTo>
                  <a:pt x="487075" y="55"/>
                </a:moveTo>
                <a:lnTo>
                  <a:pt x="478467" y="55"/>
                </a:lnTo>
                <a:lnTo>
                  <a:pt x="473213" y="2046"/>
                </a:lnTo>
                <a:lnTo>
                  <a:pt x="464940" y="9974"/>
                </a:lnTo>
                <a:lnTo>
                  <a:pt x="462816" y="14778"/>
                </a:lnTo>
                <a:lnTo>
                  <a:pt x="462816" y="23718"/>
                </a:lnTo>
                <a:lnTo>
                  <a:pt x="463599" y="26743"/>
                </a:lnTo>
                <a:lnTo>
                  <a:pt x="465164" y="29490"/>
                </a:lnTo>
                <a:lnTo>
                  <a:pt x="466617" y="32236"/>
                </a:lnTo>
                <a:lnTo>
                  <a:pt x="468853" y="34727"/>
                </a:lnTo>
                <a:lnTo>
                  <a:pt x="474443" y="39175"/>
                </a:lnTo>
                <a:lnTo>
                  <a:pt x="479138" y="41877"/>
                </a:lnTo>
                <a:lnTo>
                  <a:pt x="490264" y="47337"/>
                </a:lnTo>
                <a:lnTo>
                  <a:pt x="493447" y="49139"/>
                </a:lnTo>
                <a:lnTo>
                  <a:pt x="500713" y="62683"/>
                </a:lnTo>
                <a:lnTo>
                  <a:pt x="499483" y="65151"/>
                </a:lnTo>
                <a:lnTo>
                  <a:pt x="497136" y="67275"/>
                </a:lnTo>
                <a:lnTo>
                  <a:pt x="494900" y="69399"/>
                </a:lnTo>
                <a:lnTo>
                  <a:pt x="491770" y="70456"/>
                </a:lnTo>
                <a:lnTo>
                  <a:pt x="502728" y="70456"/>
                </a:lnTo>
                <a:lnTo>
                  <a:pt x="505744" y="67720"/>
                </a:lnTo>
                <a:lnTo>
                  <a:pt x="510328" y="63461"/>
                </a:lnTo>
                <a:lnTo>
                  <a:pt x="512675" y="58368"/>
                </a:lnTo>
                <a:lnTo>
                  <a:pt x="512675" y="47793"/>
                </a:lnTo>
                <a:lnTo>
                  <a:pt x="485622" y="25575"/>
                </a:lnTo>
                <a:lnTo>
                  <a:pt x="481821" y="23540"/>
                </a:lnTo>
                <a:lnTo>
                  <a:pt x="474219" y="10897"/>
                </a:lnTo>
                <a:lnTo>
                  <a:pt x="475225" y="8706"/>
                </a:lnTo>
                <a:lnTo>
                  <a:pt x="477237" y="6816"/>
                </a:lnTo>
                <a:lnTo>
                  <a:pt x="479361" y="4915"/>
                </a:lnTo>
                <a:lnTo>
                  <a:pt x="482156" y="3969"/>
                </a:lnTo>
                <a:lnTo>
                  <a:pt x="499149" y="3969"/>
                </a:lnTo>
                <a:lnTo>
                  <a:pt x="497584" y="3213"/>
                </a:lnTo>
                <a:lnTo>
                  <a:pt x="495042" y="2046"/>
                </a:lnTo>
                <a:lnTo>
                  <a:pt x="493224" y="1312"/>
                </a:lnTo>
                <a:lnTo>
                  <a:pt x="489311" y="333"/>
                </a:lnTo>
                <a:lnTo>
                  <a:pt x="487075" y="55"/>
                </a:lnTo>
                <a:close/>
              </a:path>
              <a:path w="513079" h="74295">
                <a:moveTo>
                  <a:pt x="499149" y="3969"/>
                </a:moveTo>
                <a:lnTo>
                  <a:pt x="490429" y="3969"/>
                </a:lnTo>
                <a:lnTo>
                  <a:pt x="494677" y="5771"/>
                </a:lnTo>
                <a:lnTo>
                  <a:pt x="498589" y="9374"/>
                </a:lnTo>
                <a:lnTo>
                  <a:pt x="502614" y="12977"/>
                </a:lnTo>
                <a:lnTo>
                  <a:pt x="505074" y="17736"/>
                </a:lnTo>
                <a:lnTo>
                  <a:pt x="506080" y="23641"/>
                </a:lnTo>
                <a:lnTo>
                  <a:pt x="508316" y="23641"/>
                </a:lnTo>
                <a:lnTo>
                  <a:pt x="507783" y="4915"/>
                </a:lnTo>
                <a:lnTo>
                  <a:pt x="501608" y="4915"/>
                </a:lnTo>
                <a:lnTo>
                  <a:pt x="499931" y="4347"/>
                </a:lnTo>
                <a:lnTo>
                  <a:pt x="499149" y="3969"/>
                </a:lnTo>
                <a:close/>
              </a:path>
              <a:path w="513079" h="74295">
                <a:moveTo>
                  <a:pt x="506080" y="55"/>
                </a:moveTo>
                <a:lnTo>
                  <a:pt x="505633" y="2179"/>
                </a:lnTo>
                <a:lnTo>
                  <a:pt x="505186" y="3513"/>
                </a:lnTo>
                <a:lnTo>
                  <a:pt x="504627" y="4081"/>
                </a:lnTo>
                <a:lnTo>
                  <a:pt x="504179" y="4637"/>
                </a:lnTo>
                <a:lnTo>
                  <a:pt x="503397" y="4915"/>
                </a:lnTo>
                <a:lnTo>
                  <a:pt x="507783" y="4915"/>
                </a:lnTo>
                <a:lnTo>
                  <a:pt x="507645" y="55"/>
                </a:lnTo>
                <a:lnTo>
                  <a:pt x="506080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9244422" y="3298190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374" y="0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9202500" y="3071865"/>
            <a:ext cx="1123950" cy="317500"/>
          </a:xfrm>
          <a:custGeom>
            <a:avLst/>
            <a:gdLst/>
            <a:ahLst/>
            <a:cxnLst/>
            <a:rect l="l" t="t" r="r" b="b"/>
            <a:pathLst>
              <a:path w="1123950" h="317500">
                <a:moveTo>
                  <a:pt x="1123505" y="0"/>
                </a:moveTo>
                <a:lnTo>
                  <a:pt x="0" y="0"/>
                </a:lnTo>
                <a:lnTo>
                  <a:pt x="0" y="316919"/>
                </a:lnTo>
                <a:lnTo>
                  <a:pt x="1123505" y="316919"/>
                </a:lnTo>
                <a:lnTo>
                  <a:pt x="1123505" y="308579"/>
                </a:lnTo>
                <a:lnTo>
                  <a:pt x="1106736" y="308579"/>
                </a:lnTo>
                <a:lnTo>
                  <a:pt x="16768" y="308579"/>
                </a:lnTo>
                <a:lnTo>
                  <a:pt x="8384" y="300239"/>
                </a:lnTo>
                <a:lnTo>
                  <a:pt x="16768" y="300239"/>
                </a:lnTo>
                <a:lnTo>
                  <a:pt x="16768" y="16679"/>
                </a:lnTo>
                <a:lnTo>
                  <a:pt x="8384" y="16679"/>
                </a:lnTo>
                <a:lnTo>
                  <a:pt x="16768" y="8339"/>
                </a:lnTo>
                <a:lnTo>
                  <a:pt x="1123505" y="8340"/>
                </a:lnTo>
                <a:lnTo>
                  <a:pt x="1123505" y="0"/>
                </a:lnTo>
                <a:close/>
              </a:path>
              <a:path w="1123950" h="317500">
                <a:moveTo>
                  <a:pt x="1106736" y="300239"/>
                </a:moveTo>
                <a:lnTo>
                  <a:pt x="1106736" y="308579"/>
                </a:lnTo>
                <a:lnTo>
                  <a:pt x="1115120" y="300239"/>
                </a:lnTo>
                <a:lnTo>
                  <a:pt x="1106736" y="300239"/>
                </a:lnTo>
                <a:close/>
              </a:path>
              <a:path w="1123950" h="317500">
                <a:moveTo>
                  <a:pt x="1106736" y="8340"/>
                </a:moveTo>
                <a:lnTo>
                  <a:pt x="1106736" y="300239"/>
                </a:lnTo>
                <a:lnTo>
                  <a:pt x="1115120" y="300239"/>
                </a:lnTo>
                <a:lnTo>
                  <a:pt x="1106736" y="308579"/>
                </a:lnTo>
                <a:lnTo>
                  <a:pt x="1123505" y="308579"/>
                </a:lnTo>
                <a:lnTo>
                  <a:pt x="1123505" y="16680"/>
                </a:lnTo>
                <a:lnTo>
                  <a:pt x="1115120" y="16680"/>
                </a:lnTo>
                <a:lnTo>
                  <a:pt x="1106736" y="8340"/>
                </a:lnTo>
                <a:close/>
              </a:path>
              <a:path w="1123950" h="317500">
                <a:moveTo>
                  <a:pt x="8384" y="300239"/>
                </a:moveTo>
                <a:lnTo>
                  <a:pt x="16768" y="308579"/>
                </a:lnTo>
                <a:lnTo>
                  <a:pt x="16768" y="300239"/>
                </a:lnTo>
                <a:lnTo>
                  <a:pt x="8384" y="300239"/>
                </a:lnTo>
                <a:close/>
              </a:path>
              <a:path w="1123950" h="317500">
                <a:moveTo>
                  <a:pt x="16768" y="300239"/>
                </a:moveTo>
                <a:lnTo>
                  <a:pt x="16768" y="308579"/>
                </a:lnTo>
                <a:lnTo>
                  <a:pt x="1106736" y="308579"/>
                </a:lnTo>
                <a:lnTo>
                  <a:pt x="1106736" y="300239"/>
                </a:lnTo>
                <a:lnTo>
                  <a:pt x="16768" y="300239"/>
                </a:lnTo>
                <a:close/>
              </a:path>
              <a:path w="1123950" h="317500">
                <a:moveTo>
                  <a:pt x="16768" y="300239"/>
                </a:moveTo>
                <a:lnTo>
                  <a:pt x="8384" y="300239"/>
                </a:lnTo>
                <a:lnTo>
                  <a:pt x="16768" y="300239"/>
                </a:lnTo>
                <a:close/>
              </a:path>
              <a:path w="1123950" h="317500">
                <a:moveTo>
                  <a:pt x="16768" y="8339"/>
                </a:moveTo>
                <a:lnTo>
                  <a:pt x="8384" y="16679"/>
                </a:lnTo>
                <a:lnTo>
                  <a:pt x="16768" y="16679"/>
                </a:lnTo>
                <a:lnTo>
                  <a:pt x="16768" y="8339"/>
                </a:lnTo>
                <a:close/>
              </a:path>
              <a:path w="1123950" h="317500">
                <a:moveTo>
                  <a:pt x="1106736" y="8340"/>
                </a:moveTo>
                <a:lnTo>
                  <a:pt x="16768" y="8339"/>
                </a:lnTo>
                <a:lnTo>
                  <a:pt x="16768" y="16679"/>
                </a:lnTo>
                <a:lnTo>
                  <a:pt x="1106736" y="16680"/>
                </a:lnTo>
                <a:lnTo>
                  <a:pt x="1106736" y="8340"/>
                </a:lnTo>
                <a:close/>
              </a:path>
              <a:path w="1123950" h="317500">
                <a:moveTo>
                  <a:pt x="1123505" y="8340"/>
                </a:moveTo>
                <a:lnTo>
                  <a:pt x="1106736" y="8340"/>
                </a:lnTo>
                <a:lnTo>
                  <a:pt x="1115120" y="16680"/>
                </a:lnTo>
                <a:lnTo>
                  <a:pt x="1123505" y="16680"/>
                </a:lnTo>
                <a:lnTo>
                  <a:pt x="1123505" y="834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6422864" y="55872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6422864" y="54538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422864" y="53204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422864" y="518700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422864" y="50535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6422864" y="49201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6422864" y="47867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6422864" y="4653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6422864" y="45199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6422864" y="438649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6422864" y="42530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6422864" y="41196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6422864" y="57206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7734820" y="558726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7734820" y="54538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7734820" y="53204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7734820" y="518700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7734820" y="50535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7734820" y="49201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7734820" y="47867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7734820" y="46533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7734820" y="45199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7734820" y="4386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7734820" y="42530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7734820" y="411965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7734820" y="57206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9046777" y="55872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9046777" y="54538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9046777" y="532042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9046777" y="518700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9046777" y="50535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9046777" y="49201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9046777" y="47867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9046777" y="46533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9046777" y="451991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9046777" y="4386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9046777" y="42530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9046777" y="411965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9046777" y="57206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10358733" y="558726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10358733" y="545384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10358733" y="532042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10358733" y="518700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10358733" y="50535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10358733" y="49201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10358733" y="47867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10358733" y="465334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10358733" y="451991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10358733" y="438649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10358733" y="425307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10358733" y="411965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10358733" y="572069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4" y="0"/>
                </a:moveTo>
                <a:lnTo>
                  <a:pt x="0" y="0"/>
                </a:lnTo>
                <a:lnTo>
                  <a:pt x="0" y="66710"/>
                </a:lnTo>
                <a:lnTo>
                  <a:pt x="16784" y="66710"/>
                </a:lnTo>
                <a:lnTo>
                  <a:pt x="16784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10165716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10031444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9897171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9762898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9628626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9494353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9360080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9225808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9091534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8957262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8822989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8688716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8554444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8420171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8285898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8151626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8017353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7883080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7748807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7614535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7480262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7345989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7211717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7077444" y="577906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943171" y="577906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808899" y="577906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6674625" y="577906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6540353" y="577906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6431257" y="577906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10299989" y="577906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9091534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8957262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8822989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8688716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8554444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8420171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8285898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8151626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8017353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7883080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7748807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7614535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7480262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7345989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7211717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7077444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943171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6808899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6674625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6540353" y="55372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6431257" y="553723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10299989" y="55372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10165716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10031444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9897171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9762898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9628626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9494353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9360080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9225808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9091534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8957262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8822989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8688716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8554444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8420171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8285898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8151626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8017353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7883080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7748807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7614535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7480262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7345989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7211717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7077444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943171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808899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6674625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540353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431257" y="5295408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10299989" y="529540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10165716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10031444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9897171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9762898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9628626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9494353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9360080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9225808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9091534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8957262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8822989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8688716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8554444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8420171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8285898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8151626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8017353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7883080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7748807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7614535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7480262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7345989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7211717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7077444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943171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808899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674625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540353" y="505358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431257" y="5053582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10299989" y="505358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10165716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10031444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9897171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9762898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9628626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9494353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9360080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9225807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9091534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8957262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8822989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8688716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8554444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8420171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8285898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8151626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8017353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7883080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7748807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7614535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7480262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7345989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7211717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7077444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943171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808899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6674625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540353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431257" y="4811778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10299989" y="48117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10165716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10031444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9897171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9762898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9628626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9494353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9360080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9225807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9091534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8957262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8822989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8688716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8554444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8420171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8285898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8151626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8017353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7883080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7748807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7614535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7480262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7345989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7211717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7077444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6943171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6808899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6674625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6540353" y="45699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431257" y="456995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10299989" y="456995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10165716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10031444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9897171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9762898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9628626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9494353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9360080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9225807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9091534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8957262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8822989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8688716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8554444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8420171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8285898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8151625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8017353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7883080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7748807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7614535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7480262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7345989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7211717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7077444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6943171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6808899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6674625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6540353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6431257" y="432812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10299989" y="43281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10165716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10031444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9897171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9762898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9628626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9494353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9360080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9225807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9091534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8957262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8822989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8688716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8554444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8420171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8285898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8151625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8017353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7883080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7748807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7614535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7480262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7345989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7211717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7077444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6943171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6808899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6674625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6540353" y="408629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6431257" y="4086298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60" y="0"/>
                </a:moveTo>
                <a:lnTo>
                  <a:pt x="0" y="0"/>
                </a:lnTo>
                <a:lnTo>
                  <a:pt x="0" y="16677"/>
                </a:lnTo>
                <a:lnTo>
                  <a:pt x="41960" y="16677"/>
                </a:lnTo>
                <a:lnTo>
                  <a:pt x="4196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10299989" y="408629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36" y="0"/>
                </a:moveTo>
                <a:lnTo>
                  <a:pt x="0" y="0"/>
                </a:lnTo>
                <a:lnTo>
                  <a:pt x="0" y="16677"/>
                </a:lnTo>
                <a:lnTo>
                  <a:pt x="67136" y="16677"/>
                </a:lnTo>
                <a:lnTo>
                  <a:pt x="6713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6431257" y="5787401"/>
            <a:ext cx="3944620" cy="0"/>
          </a:xfrm>
          <a:custGeom>
            <a:avLst/>
            <a:gdLst/>
            <a:ahLst/>
            <a:cxnLst/>
            <a:rect l="l" t="t" r="r" b="b"/>
            <a:pathLst>
              <a:path w="3944620">
                <a:moveTo>
                  <a:pt x="0" y="0"/>
                </a:moveTo>
                <a:lnTo>
                  <a:pt x="3944260" y="0"/>
                </a:lnTo>
              </a:path>
            </a:pathLst>
          </a:custGeom>
          <a:ln w="1667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6431257" y="4094637"/>
            <a:ext cx="3944620" cy="0"/>
          </a:xfrm>
          <a:custGeom>
            <a:avLst/>
            <a:gdLst/>
            <a:ahLst/>
            <a:cxnLst/>
            <a:rect l="l" t="t" r="r" b="b"/>
            <a:pathLst>
              <a:path w="3944620">
                <a:moveTo>
                  <a:pt x="0" y="0"/>
                </a:moveTo>
                <a:lnTo>
                  <a:pt x="3944260" y="0"/>
                </a:lnTo>
              </a:path>
            </a:pathLst>
          </a:custGeom>
          <a:ln w="1667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6422864" y="57399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7734820" y="57399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9046777" y="57399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10358733" y="57399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5" y="47448"/>
                </a:lnTo>
                <a:lnTo>
                  <a:pt x="16785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6422864" y="409466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7734820" y="409466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9046777" y="409466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10358733" y="409466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48"/>
                </a:moveTo>
                <a:lnTo>
                  <a:pt x="16784" y="47448"/>
                </a:lnTo>
                <a:lnTo>
                  <a:pt x="16784" y="0"/>
                </a:lnTo>
                <a:lnTo>
                  <a:pt x="0" y="0"/>
                </a:lnTo>
                <a:lnTo>
                  <a:pt x="0" y="474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6685256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6947647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7210038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7472429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7997212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8259603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8521995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8784386" y="5759506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9309168" y="575950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9571559" y="575950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9833951" y="575950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10096342" y="5759507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3"/>
                </a:moveTo>
                <a:lnTo>
                  <a:pt x="16784" y="27894"/>
                </a:lnTo>
                <a:lnTo>
                  <a:pt x="16784" y="0"/>
                </a:lnTo>
                <a:lnTo>
                  <a:pt x="0" y="0"/>
                </a:lnTo>
                <a:lnTo>
                  <a:pt x="0" y="278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6685256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6947647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7210038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7472429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7997212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8259603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8521995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8784386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9309168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9571559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9833951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10096342" y="4094652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2"/>
                </a:moveTo>
                <a:lnTo>
                  <a:pt x="16784" y="27892"/>
                </a:lnTo>
                <a:lnTo>
                  <a:pt x="16784" y="0"/>
                </a:lnTo>
                <a:lnTo>
                  <a:pt x="0" y="0"/>
                </a:lnTo>
                <a:lnTo>
                  <a:pt x="0" y="278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6355191" y="5867420"/>
            <a:ext cx="143884" cy="818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7688161" y="5867420"/>
            <a:ext cx="108984" cy="81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8953905" y="5867420"/>
            <a:ext cx="201297" cy="818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10312073" y="5867420"/>
            <a:ext cx="97459" cy="802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8185306" y="6020070"/>
            <a:ext cx="421616" cy="1042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6431257" y="4086276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1124"/>
                </a:lnTo>
              </a:path>
            </a:pathLst>
          </a:custGeom>
          <a:ln w="167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10367126" y="4086276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1124"/>
                </a:lnTo>
              </a:path>
            </a:pathLst>
          </a:custGeom>
          <a:ln w="167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6431257" y="577906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6431257" y="553723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6431257" y="529540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6431257" y="505358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6431257" y="481177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6431257" y="456995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6431257" y="43281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6431257" y="408629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7"/>
                </a:moveTo>
                <a:lnTo>
                  <a:pt x="47751" y="16677"/>
                </a:lnTo>
                <a:lnTo>
                  <a:pt x="47751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10319347" y="577906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10319347" y="553723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10319347" y="529540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10319347" y="505358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10319346" y="481177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10319346" y="456995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10319346" y="43281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10319346" y="408629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7"/>
                </a:moveTo>
                <a:lnTo>
                  <a:pt x="47752" y="16677"/>
                </a:lnTo>
                <a:lnTo>
                  <a:pt x="47752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6431257" y="573069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6431257" y="568233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6431257" y="56339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6431257" y="55856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6431257" y="548887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6431257" y="54405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6431257" y="53921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6431257" y="53437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6431257" y="524704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6431257" y="51986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6431257" y="51503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6431257" y="51019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6431257" y="50052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6431257" y="49568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6431257" y="490850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6431257" y="486014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6431257" y="47634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6431257" y="47150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6431257" y="466668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6431257" y="46183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6431257" y="45215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6431257" y="447322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6431257" y="44248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6431257" y="437649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6431257" y="42797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6431257" y="423139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6431257" y="418302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6431257" y="413466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10339040" y="573069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10339040" y="568233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10339040" y="56339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10339040" y="558560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10339040" y="548887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10339040" y="54405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10339040" y="53921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10339040" y="53437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10339040" y="524704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10339040" y="51986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10339040" y="51503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10339040" y="510194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10339040" y="50052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10339040" y="49568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10339040" y="49085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10339040" y="486014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10339040" y="476341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10339040" y="47150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10339040" y="466668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10339040" y="46183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10339040" y="452158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10339040" y="447322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10339040" y="442485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10339040" y="437649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10339040" y="427976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10339040" y="423139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10339040" y="418302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10339040" y="41346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7"/>
                </a:moveTo>
                <a:lnTo>
                  <a:pt x="28070" y="16677"/>
                </a:lnTo>
                <a:lnTo>
                  <a:pt x="28070" y="0"/>
                </a:lnTo>
                <a:lnTo>
                  <a:pt x="0" y="0"/>
                </a:lnTo>
                <a:lnTo>
                  <a:pt x="0" y="1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6324980" y="5749842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5">
                <a:moveTo>
                  <a:pt x="42709" y="78096"/>
                </a:moveTo>
                <a:lnTo>
                  <a:pt x="1051" y="78096"/>
                </a:lnTo>
                <a:lnTo>
                  <a:pt x="1051" y="80241"/>
                </a:lnTo>
                <a:lnTo>
                  <a:pt x="42709" y="80241"/>
                </a:lnTo>
                <a:lnTo>
                  <a:pt x="42709" y="78096"/>
                </a:lnTo>
                <a:close/>
              </a:path>
              <a:path w="43179" h="80645">
                <a:moveTo>
                  <a:pt x="31050" y="13453"/>
                </a:moveTo>
                <a:lnTo>
                  <a:pt x="9533" y="13453"/>
                </a:lnTo>
                <a:lnTo>
                  <a:pt x="10629" y="13775"/>
                </a:lnTo>
                <a:lnTo>
                  <a:pt x="12543" y="15043"/>
                </a:lnTo>
                <a:lnTo>
                  <a:pt x="13192" y="15821"/>
                </a:lnTo>
                <a:lnTo>
                  <a:pt x="13886" y="17633"/>
                </a:lnTo>
                <a:lnTo>
                  <a:pt x="14065" y="19913"/>
                </a:lnTo>
                <a:lnTo>
                  <a:pt x="14065" y="69245"/>
                </a:lnTo>
                <a:lnTo>
                  <a:pt x="13807" y="72403"/>
                </a:lnTo>
                <a:lnTo>
                  <a:pt x="12800" y="75105"/>
                </a:lnTo>
                <a:lnTo>
                  <a:pt x="11827" y="76172"/>
                </a:lnTo>
                <a:lnTo>
                  <a:pt x="8951" y="77718"/>
                </a:lnTo>
                <a:lnTo>
                  <a:pt x="6534" y="78096"/>
                </a:lnTo>
                <a:lnTo>
                  <a:pt x="37909" y="78096"/>
                </a:lnTo>
                <a:lnTo>
                  <a:pt x="31058" y="69245"/>
                </a:lnTo>
                <a:lnTo>
                  <a:pt x="31050" y="13453"/>
                </a:lnTo>
                <a:close/>
              </a:path>
              <a:path w="43179" h="80645">
                <a:moveTo>
                  <a:pt x="31050" y="0"/>
                </a:moveTo>
                <a:lnTo>
                  <a:pt x="29114" y="0"/>
                </a:lnTo>
                <a:lnTo>
                  <a:pt x="0" y="13219"/>
                </a:lnTo>
                <a:lnTo>
                  <a:pt x="1051" y="15310"/>
                </a:lnTo>
                <a:lnTo>
                  <a:pt x="3893" y="14076"/>
                </a:lnTo>
                <a:lnTo>
                  <a:pt x="6310" y="13453"/>
                </a:lnTo>
                <a:lnTo>
                  <a:pt x="31050" y="13453"/>
                </a:lnTo>
                <a:lnTo>
                  <a:pt x="31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6320023" y="5508016"/>
            <a:ext cx="51435" cy="80645"/>
          </a:xfrm>
          <a:custGeom>
            <a:avLst/>
            <a:gdLst/>
            <a:ahLst/>
            <a:cxnLst/>
            <a:rect l="l" t="t" r="r" b="b"/>
            <a:pathLst>
              <a:path w="51435" h="80645">
                <a:moveTo>
                  <a:pt x="46384" y="13631"/>
                </a:moveTo>
                <a:lnTo>
                  <a:pt x="21159" y="13631"/>
                </a:lnTo>
                <a:lnTo>
                  <a:pt x="24258" y="14965"/>
                </a:lnTo>
                <a:lnTo>
                  <a:pt x="29316" y="20346"/>
                </a:lnTo>
                <a:lnTo>
                  <a:pt x="30580" y="23715"/>
                </a:lnTo>
                <a:lnTo>
                  <a:pt x="30580" y="33344"/>
                </a:lnTo>
                <a:lnTo>
                  <a:pt x="29047" y="39036"/>
                </a:lnTo>
                <a:lnTo>
                  <a:pt x="0" y="78974"/>
                </a:lnTo>
                <a:lnTo>
                  <a:pt x="0" y="80241"/>
                </a:lnTo>
                <a:lnTo>
                  <a:pt x="46559" y="80241"/>
                </a:lnTo>
                <a:lnTo>
                  <a:pt x="49527" y="65054"/>
                </a:lnTo>
                <a:lnTo>
                  <a:pt x="17276" y="65054"/>
                </a:lnTo>
                <a:lnTo>
                  <a:pt x="26323" y="55985"/>
                </a:lnTo>
                <a:lnTo>
                  <a:pt x="47319" y="24627"/>
                </a:lnTo>
                <a:lnTo>
                  <a:pt x="47299" y="16599"/>
                </a:lnTo>
                <a:lnTo>
                  <a:pt x="46384" y="13631"/>
                </a:lnTo>
                <a:close/>
              </a:path>
              <a:path w="51435" h="80645">
                <a:moveTo>
                  <a:pt x="51001" y="57515"/>
                </a:moveTo>
                <a:lnTo>
                  <a:pt x="48897" y="57515"/>
                </a:lnTo>
                <a:lnTo>
                  <a:pt x="47577" y="60184"/>
                </a:lnTo>
                <a:lnTo>
                  <a:pt x="46503" y="61929"/>
                </a:lnTo>
                <a:lnTo>
                  <a:pt x="44869" y="63597"/>
                </a:lnTo>
                <a:lnTo>
                  <a:pt x="43828" y="64186"/>
                </a:lnTo>
                <a:lnTo>
                  <a:pt x="41300" y="64876"/>
                </a:lnTo>
                <a:lnTo>
                  <a:pt x="38569" y="65054"/>
                </a:lnTo>
                <a:lnTo>
                  <a:pt x="49527" y="65054"/>
                </a:lnTo>
                <a:lnTo>
                  <a:pt x="51001" y="57515"/>
                </a:lnTo>
                <a:close/>
              </a:path>
              <a:path w="51435" h="80645">
                <a:moveTo>
                  <a:pt x="29797" y="0"/>
                </a:moveTo>
                <a:lnTo>
                  <a:pt x="1398" y="21803"/>
                </a:lnTo>
                <a:lnTo>
                  <a:pt x="3558" y="22559"/>
                </a:lnTo>
                <a:lnTo>
                  <a:pt x="6870" y="16599"/>
                </a:lnTo>
                <a:lnTo>
                  <a:pt x="11513" y="13631"/>
                </a:lnTo>
                <a:lnTo>
                  <a:pt x="46384" y="13631"/>
                </a:lnTo>
                <a:lnTo>
                  <a:pt x="42653" y="7182"/>
                </a:lnTo>
                <a:lnTo>
                  <a:pt x="40069" y="4636"/>
                </a:lnTo>
                <a:lnTo>
                  <a:pt x="33456" y="933"/>
                </a:lnTo>
                <a:lnTo>
                  <a:pt x="29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6319027" y="5266189"/>
            <a:ext cx="51435" cy="82550"/>
          </a:xfrm>
          <a:custGeom>
            <a:avLst/>
            <a:gdLst/>
            <a:ahLst/>
            <a:cxnLst/>
            <a:rect l="l" t="t" r="r" b="b"/>
            <a:pathLst>
              <a:path w="51435" h="82550">
                <a:moveTo>
                  <a:pt x="7653" y="66210"/>
                </a:moveTo>
                <a:lnTo>
                  <a:pt x="4688" y="66210"/>
                </a:lnTo>
                <a:lnTo>
                  <a:pt x="3211" y="66844"/>
                </a:lnTo>
                <a:lnTo>
                  <a:pt x="648" y="69356"/>
                </a:lnTo>
                <a:lnTo>
                  <a:pt x="0" y="70868"/>
                </a:lnTo>
                <a:lnTo>
                  <a:pt x="50" y="75171"/>
                </a:lnTo>
                <a:lnTo>
                  <a:pt x="1131" y="77081"/>
                </a:lnTo>
                <a:lnTo>
                  <a:pt x="3334" y="78618"/>
                </a:lnTo>
                <a:lnTo>
                  <a:pt x="6400" y="80820"/>
                </a:lnTo>
                <a:lnTo>
                  <a:pt x="11290" y="81931"/>
                </a:lnTo>
                <a:lnTo>
                  <a:pt x="17981" y="81931"/>
                </a:lnTo>
                <a:lnTo>
                  <a:pt x="25122" y="81392"/>
                </a:lnTo>
                <a:lnTo>
                  <a:pt x="31505" y="79774"/>
                </a:lnTo>
                <a:lnTo>
                  <a:pt x="37137" y="77073"/>
                </a:lnTo>
                <a:lnTo>
                  <a:pt x="37610" y="76706"/>
                </a:lnTo>
                <a:lnTo>
                  <a:pt x="23945" y="76706"/>
                </a:lnTo>
                <a:lnTo>
                  <a:pt x="20398" y="75171"/>
                </a:lnTo>
                <a:lnTo>
                  <a:pt x="12811" y="69023"/>
                </a:lnTo>
                <a:lnTo>
                  <a:pt x="10607" y="67333"/>
                </a:lnTo>
                <a:lnTo>
                  <a:pt x="8850" y="66488"/>
                </a:lnTo>
                <a:lnTo>
                  <a:pt x="7653" y="66210"/>
                </a:lnTo>
                <a:close/>
              </a:path>
              <a:path w="51435" h="82550">
                <a:moveTo>
                  <a:pt x="46932" y="11596"/>
                </a:moveTo>
                <a:lnTo>
                  <a:pt x="22468" y="11596"/>
                </a:lnTo>
                <a:lnTo>
                  <a:pt x="25399" y="12752"/>
                </a:lnTo>
                <a:lnTo>
                  <a:pt x="30099" y="17344"/>
                </a:lnTo>
                <a:lnTo>
                  <a:pt x="31285" y="20102"/>
                </a:lnTo>
                <a:lnTo>
                  <a:pt x="31285" y="25628"/>
                </a:lnTo>
                <a:lnTo>
                  <a:pt x="30658" y="27918"/>
                </a:lnTo>
                <a:lnTo>
                  <a:pt x="15754" y="38792"/>
                </a:lnTo>
                <a:lnTo>
                  <a:pt x="15754" y="40815"/>
                </a:lnTo>
                <a:lnTo>
                  <a:pt x="37753" y="68189"/>
                </a:lnTo>
                <a:lnTo>
                  <a:pt x="36723" y="71058"/>
                </a:lnTo>
                <a:lnTo>
                  <a:pt x="32605" y="75583"/>
                </a:lnTo>
                <a:lnTo>
                  <a:pt x="30133" y="76706"/>
                </a:lnTo>
                <a:lnTo>
                  <a:pt x="37610" y="76706"/>
                </a:lnTo>
                <a:lnTo>
                  <a:pt x="41982" y="73315"/>
                </a:lnTo>
                <a:lnTo>
                  <a:pt x="47957" y="67577"/>
                </a:lnTo>
                <a:lnTo>
                  <a:pt x="50945" y="60606"/>
                </a:lnTo>
                <a:lnTo>
                  <a:pt x="50945" y="47542"/>
                </a:lnTo>
                <a:lnTo>
                  <a:pt x="49748" y="43495"/>
                </a:lnTo>
                <a:lnTo>
                  <a:pt x="44959" y="37046"/>
                </a:lnTo>
                <a:lnTo>
                  <a:pt x="41490" y="34322"/>
                </a:lnTo>
                <a:lnTo>
                  <a:pt x="36936" y="32121"/>
                </a:lnTo>
                <a:lnTo>
                  <a:pt x="40483" y="30075"/>
                </a:lnTo>
                <a:lnTo>
                  <a:pt x="43079" y="27707"/>
                </a:lnTo>
                <a:lnTo>
                  <a:pt x="46380" y="22336"/>
                </a:lnTo>
                <a:lnTo>
                  <a:pt x="47208" y="19546"/>
                </a:lnTo>
                <a:lnTo>
                  <a:pt x="47208" y="12196"/>
                </a:lnTo>
                <a:lnTo>
                  <a:pt x="46932" y="11596"/>
                </a:lnTo>
                <a:close/>
              </a:path>
              <a:path w="51435" h="82550">
                <a:moveTo>
                  <a:pt x="33791" y="0"/>
                </a:moveTo>
                <a:lnTo>
                  <a:pt x="2920" y="19423"/>
                </a:lnTo>
                <a:lnTo>
                  <a:pt x="5079" y="20180"/>
                </a:lnTo>
                <a:lnTo>
                  <a:pt x="8895" y="14454"/>
                </a:lnTo>
                <a:lnTo>
                  <a:pt x="13527" y="11596"/>
                </a:lnTo>
                <a:lnTo>
                  <a:pt x="46932" y="11596"/>
                </a:lnTo>
                <a:lnTo>
                  <a:pt x="45428" y="8316"/>
                </a:lnTo>
                <a:lnTo>
                  <a:pt x="38312" y="1667"/>
                </a:lnTo>
                <a:lnTo>
                  <a:pt x="337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6320079" y="5024363"/>
            <a:ext cx="52069" cy="80645"/>
          </a:xfrm>
          <a:custGeom>
            <a:avLst/>
            <a:gdLst/>
            <a:ahLst/>
            <a:cxnLst/>
            <a:rect l="l" t="t" r="r" b="b"/>
            <a:pathLst>
              <a:path w="52070" h="80645">
                <a:moveTo>
                  <a:pt x="44701" y="62619"/>
                </a:moveTo>
                <a:lnTo>
                  <a:pt x="28656" y="62619"/>
                </a:lnTo>
                <a:lnTo>
                  <a:pt x="28656" y="80241"/>
                </a:lnTo>
                <a:lnTo>
                  <a:pt x="44701" y="80241"/>
                </a:lnTo>
                <a:lnTo>
                  <a:pt x="44701" y="62619"/>
                </a:lnTo>
                <a:close/>
              </a:path>
              <a:path w="52070" h="80645">
                <a:moveTo>
                  <a:pt x="44701" y="0"/>
                </a:moveTo>
                <a:lnTo>
                  <a:pt x="37585" y="0"/>
                </a:lnTo>
                <a:lnTo>
                  <a:pt x="0" y="50622"/>
                </a:lnTo>
                <a:lnTo>
                  <a:pt x="0" y="62619"/>
                </a:lnTo>
                <a:lnTo>
                  <a:pt x="51930" y="62619"/>
                </a:lnTo>
                <a:lnTo>
                  <a:pt x="51930" y="50622"/>
                </a:lnTo>
                <a:lnTo>
                  <a:pt x="5661" y="50622"/>
                </a:lnTo>
                <a:lnTo>
                  <a:pt x="28656" y="19601"/>
                </a:lnTo>
                <a:lnTo>
                  <a:pt x="44701" y="19601"/>
                </a:lnTo>
                <a:lnTo>
                  <a:pt x="44701" y="0"/>
                </a:lnTo>
                <a:close/>
              </a:path>
              <a:path w="52070" h="80645">
                <a:moveTo>
                  <a:pt x="44701" y="19601"/>
                </a:moveTo>
                <a:lnTo>
                  <a:pt x="28656" y="19601"/>
                </a:lnTo>
                <a:lnTo>
                  <a:pt x="28656" y="50622"/>
                </a:lnTo>
                <a:lnTo>
                  <a:pt x="44701" y="50622"/>
                </a:lnTo>
                <a:lnTo>
                  <a:pt x="44701" y="19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6321130" y="4784204"/>
            <a:ext cx="51435" cy="80645"/>
          </a:xfrm>
          <a:custGeom>
            <a:avLst/>
            <a:gdLst/>
            <a:ahLst/>
            <a:cxnLst/>
            <a:rect l="l" t="t" r="r" b="b"/>
            <a:pathLst>
              <a:path w="51435" h="80645">
                <a:moveTo>
                  <a:pt x="8112" y="64487"/>
                </a:moveTo>
                <a:lnTo>
                  <a:pt x="290" y="69156"/>
                </a:lnTo>
                <a:lnTo>
                  <a:pt x="358" y="73048"/>
                </a:lnTo>
                <a:lnTo>
                  <a:pt x="1499" y="74938"/>
                </a:lnTo>
                <a:lnTo>
                  <a:pt x="3916" y="76606"/>
                </a:lnTo>
                <a:lnTo>
                  <a:pt x="7373" y="79052"/>
                </a:lnTo>
                <a:lnTo>
                  <a:pt x="12330" y="80164"/>
                </a:lnTo>
                <a:lnTo>
                  <a:pt x="24784" y="80164"/>
                </a:lnTo>
                <a:lnTo>
                  <a:pt x="30289" y="78940"/>
                </a:lnTo>
                <a:lnTo>
                  <a:pt x="35302" y="76494"/>
                </a:lnTo>
                <a:lnTo>
                  <a:pt x="39452" y="74382"/>
                </a:lnTo>
                <a:lnTo>
                  <a:pt x="27895" y="74382"/>
                </a:lnTo>
                <a:lnTo>
                  <a:pt x="26530" y="74160"/>
                </a:lnTo>
                <a:lnTo>
                  <a:pt x="25321" y="73604"/>
                </a:lnTo>
                <a:lnTo>
                  <a:pt x="23609" y="73048"/>
                </a:lnTo>
                <a:lnTo>
                  <a:pt x="21573" y="71936"/>
                </a:lnTo>
                <a:lnTo>
                  <a:pt x="9645" y="64820"/>
                </a:lnTo>
                <a:lnTo>
                  <a:pt x="8112" y="64487"/>
                </a:lnTo>
                <a:close/>
              </a:path>
              <a:path w="51435" h="80645">
                <a:moveTo>
                  <a:pt x="51236" y="0"/>
                </a:moveTo>
                <a:lnTo>
                  <a:pt x="14176" y="0"/>
                </a:lnTo>
                <a:lnTo>
                  <a:pt x="0" y="39581"/>
                </a:lnTo>
                <a:lnTo>
                  <a:pt x="4733" y="39581"/>
                </a:lnTo>
                <a:lnTo>
                  <a:pt x="12212" y="39977"/>
                </a:lnTo>
                <a:lnTo>
                  <a:pt x="40908" y="55703"/>
                </a:lnTo>
                <a:lnTo>
                  <a:pt x="40865" y="65821"/>
                </a:lnTo>
                <a:lnTo>
                  <a:pt x="39789" y="68600"/>
                </a:lnTo>
                <a:lnTo>
                  <a:pt x="37551" y="70824"/>
                </a:lnTo>
                <a:lnTo>
                  <a:pt x="35313" y="73159"/>
                </a:lnTo>
                <a:lnTo>
                  <a:pt x="32594" y="74382"/>
                </a:lnTo>
                <a:lnTo>
                  <a:pt x="39452" y="74382"/>
                </a:lnTo>
                <a:lnTo>
                  <a:pt x="40326" y="73937"/>
                </a:lnTo>
                <a:lnTo>
                  <a:pt x="44209" y="70379"/>
                </a:lnTo>
                <a:lnTo>
                  <a:pt x="47038" y="65710"/>
                </a:lnTo>
                <a:lnTo>
                  <a:pt x="49736" y="61151"/>
                </a:lnTo>
                <a:lnTo>
                  <a:pt x="51113" y="56481"/>
                </a:lnTo>
                <a:lnTo>
                  <a:pt x="51113" y="44029"/>
                </a:lnTo>
                <a:lnTo>
                  <a:pt x="11200" y="22792"/>
                </a:lnTo>
                <a:lnTo>
                  <a:pt x="14176" y="14898"/>
                </a:lnTo>
                <a:lnTo>
                  <a:pt x="45339" y="14898"/>
                </a:lnTo>
                <a:lnTo>
                  <a:pt x="51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6321544" y="4540710"/>
            <a:ext cx="52069" cy="81915"/>
          </a:xfrm>
          <a:custGeom>
            <a:avLst/>
            <a:gdLst/>
            <a:ahLst/>
            <a:cxnLst/>
            <a:rect l="l" t="t" r="r" b="b"/>
            <a:pathLst>
              <a:path w="52070" h="81914">
                <a:moveTo>
                  <a:pt x="51695" y="0"/>
                </a:moveTo>
                <a:lnTo>
                  <a:pt x="14115" y="14787"/>
                </a:lnTo>
                <a:lnTo>
                  <a:pt x="0" y="40804"/>
                </a:lnTo>
                <a:lnTo>
                  <a:pt x="0" y="55592"/>
                </a:lnTo>
                <a:lnTo>
                  <a:pt x="31072" y="81831"/>
                </a:lnTo>
                <a:lnTo>
                  <a:pt x="35280" y="80720"/>
                </a:lnTo>
                <a:lnTo>
                  <a:pt x="39743" y="78051"/>
                </a:lnTo>
                <a:lnTo>
                  <a:pt x="26250" y="78051"/>
                </a:lnTo>
                <a:lnTo>
                  <a:pt x="24739" y="77384"/>
                </a:lnTo>
                <a:lnTo>
                  <a:pt x="21662" y="73937"/>
                </a:lnTo>
                <a:lnTo>
                  <a:pt x="20252" y="70490"/>
                </a:lnTo>
                <a:lnTo>
                  <a:pt x="18193" y="60484"/>
                </a:lnTo>
                <a:lnTo>
                  <a:pt x="17701" y="55592"/>
                </a:lnTo>
                <a:lnTo>
                  <a:pt x="17804" y="44362"/>
                </a:lnTo>
                <a:lnTo>
                  <a:pt x="18138" y="38247"/>
                </a:lnTo>
                <a:lnTo>
                  <a:pt x="20633" y="37024"/>
                </a:lnTo>
                <a:lnTo>
                  <a:pt x="22658" y="36357"/>
                </a:lnTo>
                <a:lnTo>
                  <a:pt x="45394" y="36357"/>
                </a:lnTo>
                <a:lnTo>
                  <a:pt x="42862" y="33577"/>
                </a:lnTo>
                <a:lnTo>
                  <a:pt x="18898" y="33577"/>
                </a:lnTo>
                <a:lnTo>
                  <a:pt x="20264" y="27684"/>
                </a:lnTo>
                <a:lnTo>
                  <a:pt x="22177" y="22681"/>
                </a:lnTo>
                <a:lnTo>
                  <a:pt x="51695" y="1667"/>
                </a:lnTo>
                <a:lnTo>
                  <a:pt x="51695" y="0"/>
                </a:lnTo>
                <a:close/>
              </a:path>
              <a:path w="52070" h="81914">
                <a:moveTo>
                  <a:pt x="45394" y="36357"/>
                </a:moveTo>
                <a:lnTo>
                  <a:pt x="27055" y="36357"/>
                </a:lnTo>
                <a:lnTo>
                  <a:pt x="29305" y="37691"/>
                </a:lnTo>
                <a:lnTo>
                  <a:pt x="30983" y="40248"/>
                </a:lnTo>
                <a:lnTo>
                  <a:pt x="33590" y="44362"/>
                </a:lnTo>
                <a:lnTo>
                  <a:pt x="34888" y="51700"/>
                </a:lnTo>
                <a:lnTo>
                  <a:pt x="34888" y="68712"/>
                </a:lnTo>
                <a:lnTo>
                  <a:pt x="34183" y="72937"/>
                </a:lnTo>
                <a:lnTo>
                  <a:pt x="32784" y="75049"/>
                </a:lnTo>
                <a:lnTo>
                  <a:pt x="31386" y="77051"/>
                </a:lnTo>
                <a:lnTo>
                  <a:pt x="29797" y="78051"/>
                </a:lnTo>
                <a:lnTo>
                  <a:pt x="39743" y="78051"/>
                </a:lnTo>
                <a:lnTo>
                  <a:pt x="43135" y="75939"/>
                </a:lnTo>
                <a:lnTo>
                  <a:pt x="46167" y="72603"/>
                </a:lnTo>
                <a:lnTo>
                  <a:pt x="50452" y="63931"/>
                </a:lnTo>
                <a:lnTo>
                  <a:pt x="51515" y="59261"/>
                </a:lnTo>
                <a:lnTo>
                  <a:pt x="51515" y="46697"/>
                </a:lnTo>
                <a:lnTo>
                  <a:pt x="49546" y="40804"/>
                </a:lnTo>
                <a:lnTo>
                  <a:pt x="45394" y="36357"/>
                </a:lnTo>
                <a:close/>
              </a:path>
              <a:path w="52070" h="81914">
                <a:moveTo>
                  <a:pt x="36712" y="30130"/>
                </a:moveTo>
                <a:lnTo>
                  <a:pt x="18898" y="33577"/>
                </a:lnTo>
                <a:lnTo>
                  <a:pt x="42862" y="33577"/>
                </a:lnTo>
                <a:lnTo>
                  <a:pt x="41646" y="32243"/>
                </a:lnTo>
                <a:lnTo>
                  <a:pt x="36712" y="3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6321130" y="4300551"/>
            <a:ext cx="53340" cy="80645"/>
          </a:xfrm>
          <a:custGeom>
            <a:avLst/>
            <a:gdLst/>
            <a:ahLst/>
            <a:cxnLst/>
            <a:rect l="l" t="t" r="r" b="b"/>
            <a:pathLst>
              <a:path w="53339" h="80645">
                <a:moveTo>
                  <a:pt x="47787" y="15343"/>
                </a:moveTo>
                <a:lnTo>
                  <a:pt x="38681" y="15343"/>
                </a:lnTo>
                <a:lnTo>
                  <a:pt x="17153" y="80164"/>
                </a:lnTo>
                <a:lnTo>
                  <a:pt x="26317" y="80164"/>
                </a:lnTo>
                <a:lnTo>
                  <a:pt x="47787" y="15343"/>
                </a:lnTo>
                <a:close/>
              </a:path>
              <a:path w="53339" h="80645">
                <a:moveTo>
                  <a:pt x="52869" y="0"/>
                </a:moveTo>
                <a:lnTo>
                  <a:pt x="5717" y="0"/>
                </a:lnTo>
                <a:lnTo>
                  <a:pt x="0" y="24349"/>
                </a:lnTo>
                <a:lnTo>
                  <a:pt x="2215" y="24349"/>
                </a:lnTo>
                <a:lnTo>
                  <a:pt x="3692" y="21125"/>
                </a:lnTo>
                <a:lnTo>
                  <a:pt x="5561" y="19012"/>
                </a:lnTo>
                <a:lnTo>
                  <a:pt x="7821" y="17789"/>
                </a:lnTo>
                <a:lnTo>
                  <a:pt x="11043" y="16121"/>
                </a:lnTo>
                <a:lnTo>
                  <a:pt x="15877" y="15343"/>
                </a:lnTo>
                <a:lnTo>
                  <a:pt x="47787" y="15343"/>
                </a:lnTo>
                <a:lnTo>
                  <a:pt x="5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6321309" y="4057391"/>
            <a:ext cx="51435" cy="81915"/>
          </a:xfrm>
          <a:custGeom>
            <a:avLst/>
            <a:gdLst/>
            <a:ahLst/>
            <a:cxnLst/>
            <a:rect l="l" t="t" r="r" b="b"/>
            <a:pathLst>
              <a:path w="51435" h="81914">
                <a:moveTo>
                  <a:pt x="34094" y="0"/>
                </a:moveTo>
                <a:lnTo>
                  <a:pt x="18731" y="0"/>
                </a:lnTo>
                <a:lnTo>
                  <a:pt x="12576" y="2001"/>
                </a:lnTo>
                <a:lnTo>
                  <a:pt x="3591" y="10006"/>
                </a:lnTo>
                <a:lnTo>
                  <a:pt x="1342" y="14565"/>
                </a:lnTo>
                <a:lnTo>
                  <a:pt x="1342" y="23793"/>
                </a:lnTo>
                <a:lnTo>
                  <a:pt x="2226" y="27351"/>
                </a:lnTo>
                <a:lnTo>
                  <a:pt x="5762" y="33355"/>
                </a:lnTo>
                <a:lnTo>
                  <a:pt x="9779" y="37246"/>
                </a:lnTo>
                <a:lnTo>
                  <a:pt x="16045" y="42027"/>
                </a:lnTo>
                <a:lnTo>
                  <a:pt x="10283" y="44584"/>
                </a:lnTo>
                <a:lnTo>
                  <a:pt x="6176" y="47475"/>
                </a:lnTo>
                <a:lnTo>
                  <a:pt x="3703" y="50700"/>
                </a:lnTo>
                <a:lnTo>
                  <a:pt x="1230" y="53813"/>
                </a:lnTo>
                <a:lnTo>
                  <a:pt x="0" y="57593"/>
                </a:lnTo>
                <a:lnTo>
                  <a:pt x="0" y="67266"/>
                </a:lnTo>
                <a:lnTo>
                  <a:pt x="2137" y="71936"/>
                </a:lnTo>
                <a:lnTo>
                  <a:pt x="6411" y="75827"/>
                </a:lnTo>
                <a:lnTo>
                  <a:pt x="10697" y="79608"/>
                </a:lnTo>
                <a:lnTo>
                  <a:pt x="16739" y="81498"/>
                </a:lnTo>
                <a:lnTo>
                  <a:pt x="32807" y="81498"/>
                </a:lnTo>
                <a:lnTo>
                  <a:pt x="39330" y="79385"/>
                </a:lnTo>
                <a:lnTo>
                  <a:pt x="41014" y="77829"/>
                </a:lnTo>
                <a:lnTo>
                  <a:pt x="23721" y="77829"/>
                </a:lnTo>
                <a:lnTo>
                  <a:pt x="21942" y="77273"/>
                </a:lnTo>
                <a:lnTo>
                  <a:pt x="20219" y="76161"/>
                </a:lnTo>
                <a:lnTo>
                  <a:pt x="18484" y="75160"/>
                </a:lnTo>
                <a:lnTo>
                  <a:pt x="17153" y="73381"/>
                </a:lnTo>
                <a:lnTo>
                  <a:pt x="15284" y="68489"/>
                </a:lnTo>
                <a:lnTo>
                  <a:pt x="14814" y="65376"/>
                </a:lnTo>
                <a:lnTo>
                  <a:pt x="14814" y="58927"/>
                </a:lnTo>
                <a:lnTo>
                  <a:pt x="15128" y="56259"/>
                </a:lnTo>
                <a:lnTo>
                  <a:pt x="15754" y="53702"/>
                </a:lnTo>
                <a:lnTo>
                  <a:pt x="16370" y="51033"/>
                </a:lnTo>
                <a:lnTo>
                  <a:pt x="17075" y="49032"/>
                </a:lnTo>
                <a:lnTo>
                  <a:pt x="18361" y="46808"/>
                </a:lnTo>
                <a:lnTo>
                  <a:pt x="19212" y="45807"/>
                </a:lnTo>
                <a:lnTo>
                  <a:pt x="20420" y="44807"/>
                </a:lnTo>
                <a:lnTo>
                  <a:pt x="46849" y="44807"/>
                </a:lnTo>
                <a:lnTo>
                  <a:pt x="45943" y="43361"/>
                </a:lnTo>
                <a:lnTo>
                  <a:pt x="42083" y="39581"/>
                </a:lnTo>
                <a:lnTo>
                  <a:pt x="36522" y="35467"/>
                </a:lnTo>
                <a:lnTo>
                  <a:pt x="41154" y="33244"/>
                </a:lnTo>
                <a:lnTo>
                  <a:pt x="42045" y="32576"/>
                </a:lnTo>
                <a:lnTo>
                  <a:pt x="32091" y="32576"/>
                </a:lnTo>
                <a:lnTo>
                  <a:pt x="26060" y="28685"/>
                </a:lnTo>
                <a:lnTo>
                  <a:pt x="22020" y="25127"/>
                </a:lnTo>
                <a:lnTo>
                  <a:pt x="17936" y="19123"/>
                </a:lnTo>
                <a:lnTo>
                  <a:pt x="16918" y="16121"/>
                </a:lnTo>
                <a:lnTo>
                  <a:pt x="16918" y="10562"/>
                </a:lnTo>
                <a:lnTo>
                  <a:pt x="17835" y="8227"/>
                </a:lnTo>
                <a:lnTo>
                  <a:pt x="21494" y="4447"/>
                </a:lnTo>
                <a:lnTo>
                  <a:pt x="23710" y="3557"/>
                </a:lnTo>
                <a:lnTo>
                  <a:pt x="41997" y="3557"/>
                </a:lnTo>
                <a:lnTo>
                  <a:pt x="39901" y="1778"/>
                </a:lnTo>
                <a:lnTo>
                  <a:pt x="34094" y="0"/>
                </a:lnTo>
                <a:close/>
              </a:path>
              <a:path w="51435" h="81914">
                <a:moveTo>
                  <a:pt x="46849" y="44807"/>
                </a:moveTo>
                <a:lnTo>
                  <a:pt x="20420" y="44807"/>
                </a:lnTo>
                <a:lnTo>
                  <a:pt x="27081" y="49958"/>
                </a:lnTo>
                <a:lnTo>
                  <a:pt x="31840" y="55244"/>
                </a:lnTo>
                <a:lnTo>
                  <a:pt x="34697" y="60677"/>
                </a:lnTo>
                <a:lnTo>
                  <a:pt x="35649" y="66265"/>
                </a:lnTo>
                <a:lnTo>
                  <a:pt x="35649" y="69823"/>
                </a:lnTo>
                <a:lnTo>
                  <a:pt x="34676" y="72603"/>
                </a:lnTo>
                <a:lnTo>
                  <a:pt x="30782" y="76828"/>
                </a:lnTo>
                <a:lnTo>
                  <a:pt x="28398" y="77829"/>
                </a:lnTo>
                <a:lnTo>
                  <a:pt x="41014" y="77829"/>
                </a:lnTo>
                <a:lnTo>
                  <a:pt x="44142" y="74938"/>
                </a:lnTo>
                <a:lnTo>
                  <a:pt x="48942" y="70602"/>
                </a:lnTo>
                <a:lnTo>
                  <a:pt x="51250" y="65376"/>
                </a:lnTo>
                <a:lnTo>
                  <a:pt x="51348" y="54369"/>
                </a:lnTo>
                <a:lnTo>
                  <a:pt x="50262" y="50366"/>
                </a:lnTo>
                <a:lnTo>
                  <a:pt x="48103" y="46808"/>
                </a:lnTo>
                <a:lnTo>
                  <a:pt x="46849" y="44807"/>
                </a:lnTo>
                <a:close/>
              </a:path>
              <a:path w="51435" h="81914">
                <a:moveTo>
                  <a:pt x="36522" y="35467"/>
                </a:moveTo>
                <a:close/>
              </a:path>
              <a:path w="51435" h="81914">
                <a:moveTo>
                  <a:pt x="41997" y="3557"/>
                </a:moveTo>
                <a:lnTo>
                  <a:pt x="29193" y="3557"/>
                </a:lnTo>
                <a:lnTo>
                  <a:pt x="31453" y="4558"/>
                </a:lnTo>
                <a:lnTo>
                  <a:pt x="33087" y="6670"/>
                </a:lnTo>
                <a:lnTo>
                  <a:pt x="35257" y="9339"/>
                </a:lnTo>
                <a:lnTo>
                  <a:pt x="36322" y="13008"/>
                </a:lnTo>
                <a:lnTo>
                  <a:pt x="36264" y="21680"/>
                </a:lnTo>
                <a:lnTo>
                  <a:pt x="35996" y="23682"/>
                </a:lnTo>
                <a:lnTo>
                  <a:pt x="34597" y="28463"/>
                </a:lnTo>
                <a:lnTo>
                  <a:pt x="33534" y="30575"/>
                </a:lnTo>
                <a:lnTo>
                  <a:pt x="32091" y="32576"/>
                </a:lnTo>
                <a:lnTo>
                  <a:pt x="42045" y="32576"/>
                </a:lnTo>
                <a:lnTo>
                  <a:pt x="44567" y="30686"/>
                </a:lnTo>
                <a:lnTo>
                  <a:pt x="46760" y="27796"/>
                </a:lnTo>
                <a:lnTo>
                  <a:pt x="48964" y="25016"/>
                </a:lnTo>
                <a:lnTo>
                  <a:pt x="50061" y="21681"/>
                </a:lnTo>
                <a:lnTo>
                  <a:pt x="50061" y="13008"/>
                </a:lnTo>
                <a:lnTo>
                  <a:pt x="48024" y="8783"/>
                </a:lnTo>
                <a:lnTo>
                  <a:pt x="43963" y="5225"/>
                </a:lnTo>
                <a:lnTo>
                  <a:pt x="41997" y="3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6172703" y="4943865"/>
            <a:ext cx="104911" cy="2448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6170902" y="4674465"/>
            <a:ext cx="104855" cy="2270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6430786" y="4287320"/>
            <a:ext cx="3937000" cy="1385570"/>
          </a:xfrm>
          <a:custGeom>
            <a:avLst/>
            <a:gdLst/>
            <a:ahLst/>
            <a:cxnLst/>
            <a:rect l="l" t="t" r="r" b="b"/>
            <a:pathLst>
              <a:path w="3937000" h="1385570">
                <a:moveTo>
                  <a:pt x="0" y="773500"/>
                </a:moveTo>
                <a:lnTo>
                  <a:pt x="469" y="773500"/>
                </a:lnTo>
                <a:lnTo>
                  <a:pt x="33266" y="773378"/>
                </a:lnTo>
                <a:lnTo>
                  <a:pt x="66062" y="773578"/>
                </a:lnTo>
                <a:lnTo>
                  <a:pt x="98869" y="773466"/>
                </a:lnTo>
                <a:lnTo>
                  <a:pt x="131665" y="773555"/>
                </a:lnTo>
                <a:lnTo>
                  <a:pt x="164461" y="773478"/>
                </a:lnTo>
                <a:lnTo>
                  <a:pt x="197257" y="773667"/>
                </a:lnTo>
                <a:lnTo>
                  <a:pt x="230065" y="773611"/>
                </a:lnTo>
                <a:lnTo>
                  <a:pt x="262861" y="773633"/>
                </a:lnTo>
                <a:lnTo>
                  <a:pt x="295657" y="773544"/>
                </a:lnTo>
                <a:lnTo>
                  <a:pt x="328464" y="773489"/>
                </a:lnTo>
                <a:lnTo>
                  <a:pt x="361260" y="773233"/>
                </a:lnTo>
                <a:lnTo>
                  <a:pt x="394056" y="773400"/>
                </a:lnTo>
                <a:lnTo>
                  <a:pt x="426852" y="773355"/>
                </a:lnTo>
                <a:lnTo>
                  <a:pt x="459682" y="773667"/>
                </a:lnTo>
                <a:lnTo>
                  <a:pt x="492467" y="773533"/>
                </a:lnTo>
                <a:lnTo>
                  <a:pt x="525252" y="773533"/>
                </a:lnTo>
                <a:lnTo>
                  <a:pt x="558037" y="773455"/>
                </a:lnTo>
                <a:lnTo>
                  <a:pt x="590822" y="773289"/>
                </a:lnTo>
                <a:lnTo>
                  <a:pt x="623607" y="773444"/>
                </a:lnTo>
                <a:lnTo>
                  <a:pt x="656392" y="773633"/>
                </a:lnTo>
                <a:lnTo>
                  <a:pt x="689288" y="773389"/>
                </a:lnTo>
                <a:lnTo>
                  <a:pt x="722073" y="773389"/>
                </a:lnTo>
                <a:lnTo>
                  <a:pt x="754858" y="773288"/>
                </a:lnTo>
                <a:lnTo>
                  <a:pt x="787643" y="773611"/>
                </a:lnTo>
                <a:lnTo>
                  <a:pt x="820428" y="773589"/>
                </a:lnTo>
                <a:lnTo>
                  <a:pt x="853213" y="773566"/>
                </a:lnTo>
                <a:lnTo>
                  <a:pt x="885998" y="773422"/>
                </a:lnTo>
                <a:lnTo>
                  <a:pt x="918894" y="773500"/>
                </a:lnTo>
                <a:lnTo>
                  <a:pt x="951679" y="773322"/>
                </a:lnTo>
                <a:lnTo>
                  <a:pt x="984464" y="773389"/>
                </a:lnTo>
                <a:lnTo>
                  <a:pt x="1017249" y="773266"/>
                </a:lnTo>
                <a:lnTo>
                  <a:pt x="1050034" y="773544"/>
                </a:lnTo>
                <a:lnTo>
                  <a:pt x="1082819" y="773422"/>
                </a:lnTo>
                <a:lnTo>
                  <a:pt x="1115603" y="773477"/>
                </a:lnTo>
                <a:lnTo>
                  <a:pt x="1148388" y="773433"/>
                </a:lnTo>
                <a:lnTo>
                  <a:pt x="1181173" y="773466"/>
                </a:lnTo>
                <a:lnTo>
                  <a:pt x="1214070" y="773489"/>
                </a:lnTo>
                <a:lnTo>
                  <a:pt x="1246855" y="773711"/>
                </a:lnTo>
                <a:lnTo>
                  <a:pt x="1279640" y="773566"/>
                </a:lnTo>
                <a:lnTo>
                  <a:pt x="1312424" y="773600"/>
                </a:lnTo>
                <a:lnTo>
                  <a:pt x="1345209" y="704132"/>
                </a:lnTo>
                <a:lnTo>
                  <a:pt x="1377994" y="665995"/>
                </a:lnTo>
                <a:lnTo>
                  <a:pt x="1410779" y="628415"/>
                </a:lnTo>
                <a:lnTo>
                  <a:pt x="1443676" y="592391"/>
                </a:lnTo>
                <a:lnTo>
                  <a:pt x="1476461" y="562927"/>
                </a:lnTo>
                <a:lnTo>
                  <a:pt x="1509246" y="536688"/>
                </a:lnTo>
                <a:lnTo>
                  <a:pt x="1542030" y="511560"/>
                </a:lnTo>
                <a:lnTo>
                  <a:pt x="1607600" y="478760"/>
                </a:lnTo>
                <a:lnTo>
                  <a:pt x="1640385" y="472423"/>
                </a:lnTo>
                <a:lnTo>
                  <a:pt x="1673170" y="479427"/>
                </a:lnTo>
                <a:lnTo>
                  <a:pt x="1705955" y="505556"/>
                </a:lnTo>
                <a:lnTo>
                  <a:pt x="1738851" y="538578"/>
                </a:lnTo>
                <a:lnTo>
                  <a:pt x="1771636" y="679782"/>
                </a:lnTo>
                <a:lnTo>
                  <a:pt x="1804421" y="1011835"/>
                </a:lnTo>
                <a:lnTo>
                  <a:pt x="1837206" y="1385104"/>
                </a:lnTo>
                <a:lnTo>
                  <a:pt x="1869991" y="1154996"/>
                </a:lnTo>
                <a:lnTo>
                  <a:pt x="1902776" y="1042266"/>
                </a:lnTo>
                <a:lnTo>
                  <a:pt x="1935560" y="1068083"/>
                </a:lnTo>
                <a:lnTo>
                  <a:pt x="1968457" y="1101894"/>
                </a:lnTo>
                <a:lnTo>
                  <a:pt x="2001242" y="1096146"/>
                </a:lnTo>
                <a:lnTo>
                  <a:pt x="2034027" y="1063247"/>
                </a:lnTo>
                <a:lnTo>
                  <a:pt x="2066812" y="971397"/>
                </a:lnTo>
                <a:lnTo>
                  <a:pt x="2099597" y="938942"/>
                </a:lnTo>
                <a:lnTo>
                  <a:pt x="2132381" y="906599"/>
                </a:lnTo>
                <a:lnTo>
                  <a:pt x="2165166" y="861847"/>
                </a:lnTo>
                <a:lnTo>
                  <a:pt x="2197951" y="822110"/>
                </a:lnTo>
                <a:lnTo>
                  <a:pt x="2230848" y="788710"/>
                </a:lnTo>
                <a:lnTo>
                  <a:pt x="2263633" y="751430"/>
                </a:lnTo>
                <a:lnTo>
                  <a:pt x="2296418" y="716473"/>
                </a:lnTo>
                <a:lnTo>
                  <a:pt x="2329202" y="679560"/>
                </a:lnTo>
                <a:lnTo>
                  <a:pt x="2361987" y="641646"/>
                </a:lnTo>
                <a:lnTo>
                  <a:pt x="2394772" y="603732"/>
                </a:lnTo>
                <a:lnTo>
                  <a:pt x="2427557" y="565151"/>
                </a:lnTo>
                <a:lnTo>
                  <a:pt x="2460342" y="526236"/>
                </a:lnTo>
                <a:lnTo>
                  <a:pt x="2493126" y="486766"/>
                </a:lnTo>
                <a:lnTo>
                  <a:pt x="2526023" y="445961"/>
                </a:lnTo>
                <a:lnTo>
                  <a:pt x="2558808" y="406379"/>
                </a:lnTo>
                <a:lnTo>
                  <a:pt x="2591593" y="364685"/>
                </a:lnTo>
                <a:lnTo>
                  <a:pt x="2624378" y="324770"/>
                </a:lnTo>
                <a:lnTo>
                  <a:pt x="2657163" y="282742"/>
                </a:lnTo>
                <a:lnTo>
                  <a:pt x="2689948" y="242827"/>
                </a:lnTo>
                <a:lnTo>
                  <a:pt x="2722732" y="200688"/>
                </a:lnTo>
                <a:lnTo>
                  <a:pt x="2755629" y="160439"/>
                </a:lnTo>
                <a:lnTo>
                  <a:pt x="2788414" y="118411"/>
                </a:lnTo>
                <a:lnTo>
                  <a:pt x="2821199" y="78718"/>
                </a:lnTo>
                <a:lnTo>
                  <a:pt x="2853984" y="37358"/>
                </a:lnTo>
                <a:lnTo>
                  <a:pt x="2886768" y="1556"/>
                </a:lnTo>
                <a:lnTo>
                  <a:pt x="2919553" y="0"/>
                </a:lnTo>
                <a:lnTo>
                  <a:pt x="2952338" y="50700"/>
                </a:lnTo>
                <a:lnTo>
                  <a:pt x="2985123" y="107626"/>
                </a:lnTo>
                <a:lnTo>
                  <a:pt x="3017908" y="158326"/>
                </a:lnTo>
                <a:lnTo>
                  <a:pt x="3050805" y="214697"/>
                </a:lnTo>
                <a:lnTo>
                  <a:pt x="3083590" y="269177"/>
                </a:lnTo>
                <a:lnTo>
                  <a:pt x="3116374" y="324659"/>
                </a:lnTo>
                <a:lnTo>
                  <a:pt x="3149159" y="381363"/>
                </a:lnTo>
                <a:lnTo>
                  <a:pt x="3181944" y="437400"/>
                </a:lnTo>
                <a:lnTo>
                  <a:pt x="3214729" y="497995"/>
                </a:lnTo>
                <a:lnTo>
                  <a:pt x="3247514" y="559258"/>
                </a:lnTo>
                <a:lnTo>
                  <a:pt x="3280411" y="625858"/>
                </a:lnTo>
                <a:lnTo>
                  <a:pt x="3313195" y="692568"/>
                </a:lnTo>
                <a:lnTo>
                  <a:pt x="3345980" y="758090"/>
                </a:lnTo>
                <a:lnTo>
                  <a:pt x="3378765" y="819352"/>
                </a:lnTo>
                <a:lnTo>
                  <a:pt x="3411550" y="878881"/>
                </a:lnTo>
                <a:lnTo>
                  <a:pt x="3444335" y="938253"/>
                </a:lnTo>
                <a:lnTo>
                  <a:pt x="3477120" y="988898"/>
                </a:lnTo>
                <a:lnTo>
                  <a:pt x="3509905" y="1009556"/>
                </a:lnTo>
                <a:lnTo>
                  <a:pt x="3542801" y="978346"/>
                </a:lnTo>
                <a:lnTo>
                  <a:pt x="3575586" y="939721"/>
                </a:lnTo>
                <a:lnTo>
                  <a:pt x="3608371" y="906499"/>
                </a:lnTo>
                <a:lnTo>
                  <a:pt x="3641156" y="867273"/>
                </a:lnTo>
                <a:lnTo>
                  <a:pt x="3673941" y="831016"/>
                </a:lnTo>
                <a:lnTo>
                  <a:pt x="3706726" y="792701"/>
                </a:lnTo>
                <a:lnTo>
                  <a:pt x="3739510" y="753064"/>
                </a:lnTo>
                <a:lnTo>
                  <a:pt x="3772295" y="714694"/>
                </a:lnTo>
                <a:lnTo>
                  <a:pt x="3805080" y="674668"/>
                </a:lnTo>
                <a:lnTo>
                  <a:pt x="3837977" y="634641"/>
                </a:lnTo>
                <a:lnTo>
                  <a:pt x="3870762" y="595616"/>
                </a:lnTo>
                <a:lnTo>
                  <a:pt x="3903547" y="554588"/>
                </a:lnTo>
                <a:lnTo>
                  <a:pt x="3936331" y="515896"/>
                </a:lnTo>
                <a:lnTo>
                  <a:pt x="3936779" y="515340"/>
                </a:lnTo>
              </a:path>
            </a:pathLst>
          </a:custGeom>
          <a:ln w="267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6430786" y="4663013"/>
            <a:ext cx="3937000" cy="643255"/>
          </a:xfrm>
          <a:custGeom>
            <a:avLst/>
            <a:gdLst/>
            <a:ahLst/>
            <a:cxnLst/>
            <a:rect l="l" t="t" r="r" b="b"/>
            <a:pathLst>
              <a:path w="3937000" h="643254">
                <a:moveTo>
                  <a:pt x="0" y="397807"/>
                </a:moveTo>
                <a:lnTo>
                  <a:pt x="469" y="397807"/>
                </a:lnTo>
                <a:lnTo>
                  <a:pt x="33266" y="397685"/>
                </a:lnTo>
                <a:lnTo>
                  <a:pt x="66062" y="397885"/>
                </a:lnTo>
                <a:lnTo>
                  <a:pt x="98869" y="397774"/>
                </a:lnTo>
                <a:lnTo>
                  <a:pt x="131665" y="397863"/>
                </a:lnTo>
                <a:lnTo>
                  <a:pt x="164461" y="397785"/>
                </a:lnTo>
                <a:lnTo>
                  <a:pt x="197257" y="397974"/>
                </a:lnTo>
                <a:lnTo>
                  <a:pt x="230065" y="397918"/>
                </a:lnTo>
                <a:lnTo>
                  <a:pt x="262861" y="397940"/>
                </a:lnTo>
                <a:lnTo>
                  <a:pt x="295657" y="397851"/>
                </a:lnTo>
                <a:lnTo>
                  <a:pt x="328464" y="397796"/>
                </a:lnTo>
                <a:lnTo>
                  <a:pt x="361260" y="397540"/>
                </a:lnTo>
                <a:lnTo>
                  <a:pt x="394056" y="397707"/>
                </a:lnTo>
                <a:lnTo>
                  <a:pt x="426852" y="397662"/>
                </a:lnTo>
                <a:lnTo>
                  <a:pt x="459682" y="397974"/>
                </a:lnTo>
                <a:lnTo>
                  <a:pt x="492467" y="397840"/>
                </a:lnTo>
                <a:lnTo>
                  <a:pt x="525252" y="397840"/>
                </a:lnTo>
                <a:lnTo>
                  <a:pt x="558037" y="397762"/>
                </a:lnTo>
                <a:lnTo>
                  <a:pt x="590822" y="397596"/>
                </a:lnTo>
                <a:lnTo>
                  <a:pt x="623607" y="397751"/>
                </a:lnTo>
                <a:lnTo>
                  <a:pt x="656392" y="397940"/>
                </a:lnTo>
                <a:lnTo>
                  <a:pt x="689288" y="397696"/>
                </a:lnTo>
                <a:lnTo>
                  <a:pt x="722073" y="397696"/>
                </a:lnTo>
                <a:lnTo>
                  <a:pt x="754858" y="397596"/>
                </a:lnTo>
                <a:lnTo>
                  <a:pt x="787643" y="397918"/>
                </a:lnTo>
                <a:lnTo>
                  <a:pt x="820428" y="397896"/>
                </a:lnTo>
                <a:lnTo>
                  <a:pt x="853213" y="397874"/>
                </a:lnTo>
                <a:lnTo>
                  <a:pt x="885998" y="397729"/>
                </a:lnTo>
                <a:lnTo>
                  <a:pt x="918894" y="397807"/>
                </a:lnTo>
                <a:lnTo>
                  <a:pt x="951679" y="397629"/>
                </a:lnTo>
                <a:lnTo>
                  <a:pt x="984464" y="397696"/>
                </a:lnTo>
                <a:lnTo>
                  <a:pt x="1017249" y="397573"/>
                </a:lnTo>
                <a:lnTo>
                  <a:pt x="1050034" y="397851"/>
                </a:lnTo>
                <a:lnTo>
                  <a:pt x="1082819" y="397729"/>
                </a:lnTo>
                <a:lnTo>
                  <a:pt x="1115603" y="397785"/>
                </a:lnTo>
                <a:lnTo>
                  <a:pt x="1148388" y="397740"/>
                </a:lnTo>
                <a:lnTo>
                  <a:pt x="1181173" y="397774"/>
                </a:lnTo>
                <a:lnTo>
                  <a:pt x="1214070" y="397796"/>
                </a:lnTo>
                <a:lnTo>
                  <a:pt x="1246855" y="398018"/>
                </a:lnTo>
                <a:lnTo>
                  <a:pt x="1279640" y="397874"/>
                </a:lnTo>
                <a:lnTo>
                  <a:pt x="1312424" y="397907"/>
                </a:lnTo>
                <a:lnTo>
                  <a:pt x="1345209" y="328772"/>
                </a:lnTo>
                <a:lnTo>
                  <a:pt x="1377994" y="286633"/>
                </a:lnTo>
                <a:lnTo>
                  <a:pt x="1410779" y="239269"/>
                </a:lnTo>
                <a:lnTo>
                  <a:pt x="1443676" y="196129"/>
                </a:lnTo>
                <a:lnTo>
                  <a:pt x="1476461" y="157437"/>
                </a:lnTo>
                <a:lnTo>
                  <a:pt x="1509246" y="120079"/>
                </a:lnTo>
                <a:lnTo>
                  <a:pt x="1542030" y="85723"/>
                </a:lnTo>
                <a:lnTo>
                  <a:pt x="1574815" y="55369"/>
                </a:lnTo>
                <a:lnTo>
                  <a:pt x="1607600" y="29463"/>
                </a:lnTo>
                <a:lnTo>
                  <a:pt x="1640385" y="9895"/>
                </a:lnTo>
                <a:lnTo>
                  <a:pt x="1673170" y="0"/>
                </a:lnTo>
                <a:lnTo>
                  <a:pt x="1705955" y="1890"/>
                </a:lnTo>
                <a:lnTo>
                  <a:pt x="1738851" y="14565"/>
                </a:lnTo>
                <a:lnTo>
                  <a:pt x="1771636" y="41916"/>
                </a:lnTo>
                <a:lnTo>
                  <a:pt x="1804421" y="71825"/>
                </a:lnTo>
                <a:lnTo>
                  <a:pt x="1837206" y="83388"/>
                </a:lnTo>
                <a:lnTo>
                  <a:pt x="1869991" y="90170"/>
                </a:lnTo>
                <a:lnTo>
                  <a:pt x="1902776" y="45808"/>
                </a:lnTo>
                <a:lnTo>
                  <a:pt x="1935560" y="54035"/>
                </a:lnTo>
                <a:lnTo>
                  <a:pt x="1968457" y="95396"/>
                </a:lnTo>
                <a:lnTo>
                  <a:pt x="2001242" y="140315"/>
                </a:lnTo>
                <a:lnTo>
                  <a:pt x="2034027" y="186012"/>
                </a:lnTo>
                <a:lnTo>
                  <a:pt x="2066812" y="227706"/>
                </a:lnTo>
                <a:lnTo>
                  <a:pt x="2099597" y="220145"/>
                </a:lnTo>
                <a:lnTo>
                  <a:pt x="2132381" y="234377"/>
                </a:lnTo>
                <a:lnTo>
                  <a:pt x="2165166" y="291637"/>
                </a:lnTo>
                <a:lnTo>
                  <a:pt x="2197951" y="323436"/>
                </a:lnTo>
                <a:lnTo>
                  <a:pt x="2230848" y="346562"/>
                </a:lnTo>
                <a:lnTo>
                  <a:pt x="2263633" y="371857"/>
                </a:lnTo>
                <a:lnTo>
                  <a:pt x="2296418" y="370167"/>
                </a:lnTo>
                <a:lnTo>
                  <a:pt x="2329202" y="380573"/>
                </a:lnTo>
                <a:lnTo>
                  <a:pt x="2361987" y="369533"/>
                </a:lnTo>
                <a:lnTo>
                  <a:pt x="2394772" y="360260"/>
                </a:lnTo>
                <a:lnTo>
                  <a:pt x="2427557" y="345005"/>
                </a:lnTo>
                <a:lnTo>
                  <a:pt x="2460342" y="323436"/>
                </a:lnTo>
                <a:lnTo>
                  <a:pt x="2493126" y="301866"/>
                </a:lnTo>
                <a:lnTo>
                  <a:pt x="2526023" y="274070"/>
                </a:lnTo>
                <a:lnTo>
                  <a:pt x="2558808" y="248275"/>
                </a:lnTo>
                <a:lnTo>
                  <a:pt x="2591593" y="228818"/>
                </a:lnTo>
                <a:lnTo>
                  <a:pt x="2624378" y="244606"/>
                </a:lnTo>
                <a:lnTo>
                  <a:pt x="2657163" y="294416"/>
                </a:lnTo>
                <a:lnTo>
                  <a:pt x="2689948" y="355713"/>
                </a:lnTo>
                <a:lnTo>
                  <a:pt x="2722732" y="417453"/>
                </a:lnTo>
                <a:lnTo>
                  <a:pt x="2755629" y="471856"/>
                </a:lnTo>
                <a:lnTo>
                  <a:pt x="2788414" y="492914"/>
                </a:lnTo>
                <a:lnTo>
                  <a:pt x="2821199" y="469343"/>
                </a:lnTo>
                <a:lnTo>
                  <a:pt x="2853984" y="501209"/>
                </a:lnTo>
                <a:lnTo>
                  <a:pt x="2886769" y="520944"/>
                </a:lnTo>
                <a:lnTo>
                  <a:pt x="2952338" y="555445"/>
                </a:lnTo>
                <a:lnTo>
                  <a:pt x="3017908" y="581128"/>
                </a:lnTo>
                <a:lnTo>
                  <a:pt x="3083590" y="601208"/>
                </a:lnTo>
                <a:lnTo>
                  <a:pt x="3149159" y="615940"/>
                </a:lnTo>
                <a:lnTo>
                  <a:pt x="3214729" y="627570"/>
                </a:lnTo>
                <a:lnTo>
                  <a:pt x="3280411" y="634808"/>
                </a:lnTo>
                <a:lnTo>
                  <a:pt x="3313195" y="638188"/>
                </a:lnTo>
                <a:lnTo>
                  <a:pt x="3345980" y="640423"/>
                </a:lnTo>
                <a:lnTo>
                  <a:pt x="3378765" y="642202"/>
                </a:lnTo>
                <a:lnTo>
                  <a:pt x="3411550" y="642358"/>
                </a:lnTo>
                <a:lnTo>
                  <a:pt x="3444335" y="642958"/>
                </a:lnTo>
                <a:lnTo>
                  <a:pt x="3477120" y="642869"/>
                </a:lnTo>
                <a:lnTo>
                  <a:pt x="3509905" y="641646"/>
                </a:lnTo>
                <a:lnTo>
                  <a:pt x="3542801" y="639055"/>
                </a:lnTo>
                <a:lnTo>
                  <a:pt x="3575586" y="636832"/>
                </a:lnTo>
                <a:lnTo>
                  <a:pt x="3641156" y="629182"/>
                </a:lnTo>
                <a:lnTo>
                  <a:pt x="3706726" y="619209"/>
                </a:lnTo>
                <a:lnTo>
                  <a:pt x="3772295" y="607446"/>
                </a:lnTo>
                <a:lnTo>
                  <a:pt x="3837977" y="593826"/>
                </a:lnTo>
                <a:lnTo>
                  <a:pt x="3870762" y="586576"/>
                </a:lnTo>
                <a:lnTo>
                  <a:pt x="3903547" y="579438"/>
                </a:lnTo>
                <a:lnTo>
                  <a:pt x="3936331" y="572378"/>
                </a:lnTo>
                <a:lnTo>
                  <a:pt x="3936779" y="572278"/>
                </a:lnTo>
              </a:path>
            </a:pathLst>
          </a:custGeom>
          <a:ln w="26688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9167063" y="5403814"/>
            <a:ext cx="1108075" cy="300355"/>
          </a:xfrm>
          <a:custGeom>
            <a:avLst/>
            <a:gdLst/>
            <a:ahLst/>
            <a:cxnLst/>
            <a:rect l="l" t="t" r="r" b="b"/>
            <a:pathLst>
              <a:path w="1108075" h="300354">
                <a:moveTo>
                  <a:pt x="0" y="300198"/>
                </a:moveTo>
                <a:lnTo>
                  <a:pt x="1107749" y="300198"/>
                </a:lnTo>
                <a:lnTo>
                  <a:pt x="1107749" y="0"/>
                </a:lnTo>
                <a:lnTo>
                  <a:pt x="0" y="0"/>
                </a:lnTo>
                <a:lnTo>
                  <a:pt x="0" y="300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9562384" y="5452468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4" h="74295">
                <a:moveTo>
                  <a:pt x="53109" y="38091"/>
                </a:moveTo>
                <a:lnTo>
                  <a:pt x="37932" y="38091"/>
                </a:lnTo>
                <a:lnTo>
                  <a:pt x="51359" y="73893"/>
                </a:lnTo>
                <a:lnTo>
                  <a:pt x="54380" y="73893"/>
                </a:lnTo>
                <a:lnTo>
                  <a:pt x="62034" y="52334"/>
                </a:lnTo>
                <a:lnTo>
                  <a:pt x="58297" y="52334"/>
                </a:lnTo>
                <a:lnTo>
                  <a:pt x="53109" y="38091"/>
                </a:lnTo>
                <a:close/>
              </a:path>
              <a:path w="667384" h="74295">
                <a:moveTo>
                  <a:pt x="24728" y="23637"/>
                </a:moveTo>
                <a:lnTo>
                  <a:pt x="0" y="23637"/>
                </a:lnTo>
                <a:lnTo>
                  <a:pt x="0" y="25572"/>
                </a:lnTo>
                <a:lnTo>
                  <a:pt x="1790" y="26050"/>
                </a:lnTo>
                <a:lnTo>
                  <a:pt x="3133" y="26851"/>
                </a:lnTo>
                <a:lnTo>
                  <a:pt x="3916" y="27974"/>
                </a:lnTo>
                <a:lnTo>
                  <a:pt x="5371" y="29608"/>
                </a:lnTo>
                <a:lnTo>
                  <a:pt x="7049" y="33121"/>
                </a:lnTo>
                <a:lnTo>
                  <a:pt x="8951" y="38514"/>
                </a:lnTo>
                <a:lnTo>
                  <a:pt x="22043" y="73893"/>
                </a:lnTo>
                <a:lnTo>
                  <a:pt x="24728" y="73893"/>
                </a:lnTo>
                <a:lnTo>
                  <a:pt x="32679" y="52334"/>
                </a:lnTo>
                <a:lnTo>
                  <a:pt x="29204" y="52334"/>
                </a:lnTo>
                <a:lnTo>
                  <a:pt x="20924" y="30331"/>
                </a:lnTo>
                <a:lnTo>
                  <a:pt x="20364" y="28563"/>
                </a:lnTo>
                <a:lnTo>
                  <a:pt x="20411" y="27262"/>
                </a:lnTo>
                <a:lnTo>
                  <a:pt x="20700" y="26784"/>
                </a:lnTo>
                <a:lnTo>
                  <a:pt x="21259" y="26295"/>
                </a:lnTo>
                <a:lnTo>
                  <a:pt x="21931" y="25817"/>
                </a:lnTo>
                <a:lnTo>
                  <a:pt x="23050" y="25572"/>
                </a:lnTo>
                <a:lnTo>
                  <a:pt x="24728" y="25572"/>
                </a:lnTo>
                <a:lnTo>
                  <a:pt x="24728" y="23637"/>
                </a:lnTo>
                <a:close/>
              </a:path>
              <a:path w="667384" h="74295">
                <a:moveTo>
                  <a:pt x="54380" y="23637"/>
                </a:moveTo>
                <a:lnTo>
                  <a:pt x="29204" y="23637"/>
                </a:lnTo>
                <a:lnTo>
                  <a:pt x="29205" y="25572"/>
                </a:lnTo>
                <a:lnTo>
                  <a:pt x="30883" y="25850"/>
                </a:lnTo>
                <a:lnTo>
                  <a:pt x="32113" y="26339"/>
                </a:lnTo>
                <a:lnTo>
                  <a:pt x="33680" y="27773"/>
                </a:lnTo>
                <a:lnTo>
                  <a:pt x="34575" y="29430"/>
                </a:lnTo>
                <a:lnTo>
                  <a:pt x="35582" y="32043"/>
                </a:lnTo>
                <a:lnTo>
                  <a:pt x="36141" y="33288"/>
                </a:lnTo>
                <a:lnTo>
                  <a:pt x="29204" y="52334"/>
                </a:lnTo>
                <a:lnTo>
                  <a:pt x="32679" y="52334"/>
                </a:lnTo>
                <a:lnTo>
                  <a:pt x="37932" y="38091"/>
                </a:lnTo>
                <a:lnTo>
                  <a:pt x="53109" y="38091"/>
                </a:lnTo>
                <a:lnTo>
                  <a:pt x="51295" y="33121"/>
                </a:lnTo>
                <a:lnTo>
                  <a:pt x="50329" y="30598"/>
                </a:lnTo>
                <a:lnTo>
                  <a:pt x="50020" y="29430"/>
                </a:lnTo>
                <a:lnTo>
                  <a:pt x="49966" y="27262"/>
                </a:lnTo>
                <a:lnTo>
                  <a:pt x="50117" y="26851"/>
                </a:lnTo>
                <a:lnTo>
                  <a:pt x="50768" y="26295"/>
                </a:lnTo>
                <a:lnTo>
                  <a:pt x="51135" y="25939"/>
                </a:lnTo>
                <a:lnTo>
                  <a:pt x="52478" y="25672"/>
                </a:lnTo>
                <a:lnTo>
                  <a:pt x="54380" y="25572"/>
                </a:lnTo>
                <a:lnTo>
                  <a:pt x="54380" y="23637"/>
                </a:lnTo>
                <a:close/>
              </a:path>
              <a:path w="667384" h="74295">
                <a:moveTo>
                  <a:pt x="75640" y="23637"/>
                </a:moveTo>
                <a:lnTo>
                  <a:pt x="61094" y="23637"/>
                </a:lnTo>
                <a:lnTo>
                  <a:pt x="61094" y="25572"/>
                </a:lnTo>
                <a:lnTo>
                  <a:pt x="62996" y="25705"/>
                </a:lnTo>
                <a:lnTo>
                  <a:pt x="64339" y="26095"/>
                </a:lnTo>
                <a:lnTo>
                  <a:pt x="65598" y="27262"/>
                </a:lnTo>
                <a:lnTo>
                  <a:pt x="65712" y="27429"/>
                </a:lnTo>
                <a:lnTo>
                  <a:pt x="65897" y="27974"/>
                </a:lnTo>
                <a:lnTo>
                  <a:pt x="65962" y="30809"/>
                </a:lnTo>
                <a:lnTo>
                  <a:pt x="65570" y="32299"/>
                </a:lnTo>
                <a:lnTo>
                  <a:pt x="58297" y="52334"/>
                </a:lnTo>
                <a:lnTo>
                  <a:pt x="62034" y="52334"/>
                </a:lnTo>
                <a:lnTo>
                  <a:pt x="68143" y="35123"/>
                </a:lnTo>
                <a:lnTo>
                  <a:pt x="69598" y="30809"/>
                </a:lnTo>
                <a:lnTo>
                  <a:pt x="70829" y="28185"/>
                </a:lnTo>
                <a:lnTo>
                  <a:pt x="71836" y="27262"/>
                </a:lnTo>
                <a:lnTo>
                  <a:pt x="72731" y="26339"/>
                </a:lnTo>
                <a:lnTo>
                  <a:pt x="74074" y="25772"/>
                </a:lnTo>
                <a:lnTo>
                  <a:pt x="75640" y="25572"/>
                </a:lnTo>
                <a:lnTo>
                  <a:pt x="75640" y="23637"/>
                </a:lnTo>
                <a:close/>
              </a:path>
              <a:path w="667384" h="74295">
                <a:moveTo>
                  <a:pt x="96788" y="0"/>
                </a:moveTo>
                <a:lnTo>
                  <a:pt x="86382" y="5859"/>
                </a:lnTo>
                <a:lnTo>
                  <a:pt x="86382" y="10317"/>
                </a:lnTo>
                <a:lnTo>
                  <a:pt x="96788" y="16121"/>
                </a:lnTo>
                <a:lnTo>
                  <a:pt x="98690" y="15343"/>
                </a:lnTo>
                <a:lnTo>
                  <a:pt x="101823" y="12208"/>
                </a:lnTo>
                <a:lnTo>
                  <a:pt x="102606" y="10317"/>
                </a:lnTo>
                <a:lnTo>
                  <a:pt x="102606" y="5859"/>
                </a:lnTo>
                <a:lnTo>
                  <a:pt x="101823" y="3958"/>
                </a:lnTo>
                <a:lnTo>
                  <a:pt x="98690" y="789"/>
                </a:lnTo>
                <a:lnTo>
                  <a:pt x="96788" y="0"/>
                </a:lnTo>
                <a:close/>
              </a:path>
              <a:path w="667384" h="74295">
                <a:moveTo>
                  <a:pt x="101823" y="23637"/>
                </a:moveTo>
                <a:lnTo>
                  <a:pt x="81235" y="23637"/>
                </a:lnTo>
                <a:lnTo>
                  <a:pt x="81235" y="25572"/>
                </a:lnTo>
                <a:lnTo>
                  <a:pt x="83585" y="25705"/>
                </a:lnTo>
                <a:lnTo>
                  <a:pt x="85151" y="26250"/>
                </a:lnTo>
                <a:lnTo>
                  <a:pt x="86717" y="28174"/>
                </a:lnTo>
                <a:lnTo>
                  <a:pt x="87165" y="30364"/>
                </a:lnTo>
                <a:lnTo>
                  <a:pt x="87165" y="65743"/>
                </a:lnTo>
                <a:lnTo>
                  <a:pt x="86829" y="67867"/>
                </a:lnTo>
                <a:lnTo>
                  <a:pt x="86158" y="68667"/>
                </a:lnTo>
                <a:lnTo>
                  <a:pt x="85039" y="69857"/>
                </a:lnTo>
                <a:lnTo>
                  <a:pt x="83473" y="70479"/>
                </a:lnTo>
                <a:lnTo>
                  <a:pt x="81235" y="70546"/>
                </a:lnTo>
                <a:lnTo>
                  <a:pt x="81235" y="72425"/>
                </a:lnTo>
                <a:lnTo>
                  <a:pt x="107753" y="72425"/>
                </a:lnTo>
                <a:lnTo>
                  <a:pt x="107753" y="70546"/>
                </a:lnTo>
                <a:lnTo>
                  <a:pt x="105403" y="70413"/>
                </a:lnTo>
                <a:lnTo>
                  <a:pt x="103837" y="69857"/>
                </a:lnTo>
                <a:lnTo>
                  <a:pt x="102271" y="67944"/>
                </a:lnTo>
                <a:lnTo>
                  <a:pt x="101823" y="65743"/>
                </a:lnTo>
                <a:lnTo>
                  <a:pt x="101823" y="23637"/>
                </a:lnTo>
                <a:close/>
              </a:path>
              <a:path w="667384" h="74295">
                <a:moveTo>
                  <a:pt x="132929" y="5792"/>
                </a:moveTo>
                <a:lnTo>
                  <a:pt x="131252" y="5792"/>
                </a:lnTo>
                <a:lnTo>
                  <a:pt x="128902" y="10006"/>
                </a:lnTo>
                <a:lnTo>
                  <a:pt x="126216" y="13809"/>
                </a:lnTo>
                <a:lnTo>
                  <a:pt x="119950" y="20624"/>
                </a:lnTo>
                <a:lnTo>
                  <a:pt x="116257" y="23882"/>
                </a:lnTo>
                <a:lnTo>
                  <a:pt x="111782" y="26973"/>
                </a:lnTo>
                <a:lnTo>
                  <a:pt x="111782" y="28807"/>
                </a:lnTo>
                <a:lnTo>
                  <a:pt x="118271" y="28807"/>
                </a:lnTo>
                <a:lnTo>
                  <a:pt x="118383" y="63575"/>
                </a:lnTo>
                <a:lnTo>
                  <a:pt x="118919" y="65387"/>
                </a:lnTo>
                <a:lnTo>
                  <a:pt x="137182" y="73103"/>
                </a:lnTo>
                <a:lnTo>
                  <a:pt x="141769" y="69768"/>
                </a:lnTo>
                <a:lnTo>
                  <a:pt x="142886" y="67099"/>
                </a:lnTo>
                <a:lnTo>
                  <a:pt x="136063" y="67099"/>
                </a:lnTo>
                <a:lnTo>
                  <a:pt x="135391" y="66855"/>
                </a:lnTo>
                <a:lnTo>
                  <a:pt x="134049" y="65843"/>
                </a:lnTo>
                <a:lnTo>
                  <a:pt x="133601" y="65187"/>
                </a:lnTo>
                <a:lnTo>
                  <a:pt x="133377" y="64364"/>
                </a:lnTo>
                <a:lnTo>
                  <a:pt x="133051" y="63575"/>
                </a:lnTo>
                <a:lnTo>
                  <a:pt x="132929" y="28807"/>
                </a:lnTo>
                <a:lnTo>
                  <a:pt x="144567" y="28807"/>
                </a:lnTo>
                <a:lnTo>
                  <a:pt x="144567" y="23637"/>
                </a:lnTo>
                <a:lnTo>
                  <a:pt x="132929" y="23637"/>
                </a:lnTo>
                <a:lnTo>
                  <a:pt x="132929" y="5792"/>
                </a:lnTo>
                <a:close/>
              </a:path>
              <a:path w="667384" h="74295">
                <a:moveTo>
                  <a:pt x="143000" y="61940"/>
                </a:moveTo>
                <a:lnTo>
                  <a:pt x="140986" y="65387"/>
                </a:lnTo>
                <a:lnTo>
                  <a:pt x="138860" y="67099"/>
                </a:lnTo>
                <a:lnTo>
                  <a:pt x="142886" y="67099"/>
                </a:lnTo>
                <a:lnTo>
                  <a:pt x="144567" y="63086"/>
                </a:lnTo>
                <a:lnTo>
                  <a:pt x="143000" y="61940"/>
                </a:lnTo>
                <a:close/>
              </a:path>
              <a:path w="667384" h="74295">
                <a:moveTo>
                  <a:pt x="170414" y="1667"/>
                </a:moveTo>
                <a:lnTo>
                  <a:pt x="150385" y="1667"/>
                </a:lnTo>
                <a:lnTo>
                  <a:pt x="150385" y="3602"/>
                </a:lnTo>
                <a:lnTo>
                  <a:pt x="152511" y="3880"/>
                </a:lnTo>
                <a:lnTo>
                  <a:pt x="153965" y="4469"/>
                </a:lnTo>
                <a:lnTo>
                  <a:pt x="155308" y="6282"/>
                </a:lnTo>
                <a:lnTo>
                  <a:pt x="155644" y="8572"/>
                </a:lnTo>
                <a:lnTo>
                  <a:pt x="155644" y="65554"/>
                </a:lnTo>
                <a:lnTo>
                  <a:pt x="155451" y="67489"/>
                </a:lnTo>
                <a:lnTo>
                  <a:pt x="155352" y="67878"/>
                </a:lnTo>
                <a:lnTo>
                  <a:pt x="154749" y="68567"/>
                </a:lnTo>
                <a:lnTo>
                  <a:pt x="153965" y="69679"/>
                </a:lnTo>
                <a:lnTo>
                  <a:pt x="152399" y="70335"/>
                </a:lnTo>
                <a:lnTo>
                  <a:pt x="150385" y="70546"/>
                </a:lnTo>
                <a:lnTo>
                  <a:pt x="150385" y="72425"/>
                </a:lnTo>
                <a:lnTo>
                  <a:pt x="175225" y="72425"/>
                </a:lnTo>
                <a:lnTo>
                  <a:pt x="175225" y="70546"/>
                </a:lnTo>
                <a:lnTo>
                  <a:pt x="173211" y="70268"/>
                </a:lnTo>
                <a:lnTo>
                  <a:pt x="171868" y="69534"/>
                </a:lnTo>
                <a:lnTo>
                  <a:pt x="171197" y="68356"/>
                </a:lnTo>
                <a:lnTo>
                  <a:pt x="170637" y="67489"/>
                </a:lnTo>
                <a:lnTo>
                  <a:pt x="170439" y="65554"/>
                </a:lnTo>
                <a:lnTo>
                  <a:pt x="170414" y="35690"/>
                </a:lnTo>
                <a:lnTo>
                  <a:pt x="171998" y="33266"/>
                </a:lnTo>
                <a:lnTo>
                  <a:pt x="173323" y="31609"/>
                </a:lnTo>
                <a:lnTo>
                  <a:pt x="175727" y="29897"/>
                </a:lnTo>
                <a:lnTo>
                  <a:pt x="170414" y="29897"/>
                </a:lnTo>
                <a:lnTo>
                  <a:pt x="170414" y="1667"/>
                </a:lnTo>
                <a:close/>
              </a:path>
              <a:path w="667384" h="74295">
                <a:moveTo>
                  <a:pt x="196558" y="29219"/>
                </a:moveTo>
                <a:lnTo>
                  <a:pt x="179701" y="29219"/>
                </a:lnTo>
                <a:lnTo>
                  <a:pt x="180596" y="29508"/>
                </a:lnTo>
                <a:lnTo>
                  <a:pt x="181379" y="30086"/>
                </a:lnTo>
                <a:lnTo>
                  <a:pt x="182051" y="30653"/>
                </a:lnTo>
                <a:lnTo>
                  <a:pt x="182610" y="31454"/>
                </a:lnTo>
                <a:lnTo>
                  <a:pt x="183282" y="33511"/>
                </a:lnTo>
                <a:lnTo>
                  <a:pt x="183362" y="65554"/>
                </a:lnTo>
                <a:lnTo>
                  <a:pt x="183058" y="67555"/>
                </a:lnTo>
                <a:lnTo>
                  <a:pt x="182499" y="68456"/>
                </a:lnTo>
                <a:lnTo>
                  <a:pt x="181603" y="69612"/>
                </a:lnTo>
                <a:lnTo>
                  <a:pt x="180261" y="70302"/>
                </a:lnTo>
                <a:lnTo>
                  <a:pt x="178582" y="70546"/>
                </a:lnTo>
                <a:lnTo>
                  <a:pt x="178582" y="72425"/>
                </a:lnTo>
                <a:lnTo>
                  <a:pt x="203423" y="72425"/>
                </a:lnTo>
                <a:lnTo>
                  <a:pt x="203423" y="70546"/>
                </a:lnTo>
                <a:lnTo>
                  <a:pt x="201297" y="70302"/>
                </a:lnTo>
                <a:lnTo>
                  <a:pt x="199842" y="69723"/>
                </a:lnTo>
                <a:lnTo>
                  <a:pt x="198500" y="67878"/>
                </a:lnTo>
                <a:lnTo>
                  <a:pt x="198164" y="65554"/>
                </a:lnTo>
                <a:lnTo>
                  <a:pt x="198164" y="37224"/>
                </a:lnTo>
                <a:lnTo>
                  <a:pt x="197716" y="33266"/>
                </a:lnTo>
                <a:lnTo>
                  <a:pt x="196558" y="29219"/>
                </a:lnTo>
                <a:close/>
              </a:path>
              <a:path w="667384" h="74295">
                <a:moveTo>
                  <a:pt x="187870" y="22181"/>
                </a:moveTo>
                <a:lnTo>
                  <a:pt x="170414" y="29897"/>
                </a:lnTo>
                <a:lnTo>
                  <a:pt x="175727" y="29897"/>
                </a:lnTo>
                <a:lnTo>
                  <a:pt x="176008" y="29697"/>
                </a:lnTo>
                <a:lnTo>
                  <a:pt x="177351" y="29219"/>
                </a:lnTo>
                <a:lnTo>
                  <a:pt x="196558" y="29219"/>
                </a:lnTo>
                <a:lnTo>
                  <a:pt x="196373" y="28574"/>
                </a:lnTo>
                <a:lnTo>
                  <a:pt x="194919" y="26528"/>
                </a:lnTo>
                <a:lnTo>
                  <a:pt x="190443" y="23048"/>
                </a:lnTo>
                <a:lnTo>
                  <a:pt x="187870" y="22181"/>
                </a:lnTo>
                <a:close/>
              </a:path>
              <a:path w="667384" h="74295">
                <a:moveTo>
                  <a:pt x="239341" y="22181"/>
                </a:moveTo>
                <a:lnTo>
                  <a:pt x="227927" y="22181"/>
                </a:lnTo>
                <a:lnTo>
                  <a:pt x="222333" y="24771"/>
                </a:lnTo>
                <a:lnTo>
                  <a:pt x="214277" y="35178"/>
                </a:lnTo>
                <a:lnTo>
                  <a:pt x="212151" y="41271"/>
                </a:lnTo>
                <a:lnTo>
                  <a:pt x="212151" y="55047"/>
                </a:lnTo>
                <a:lnTo>
                  <a:pt x="214165" y="61018"/>
                </a:lnTo>
                <a:lnTo>
                  <a:pt x="222221" y="71313"/>
                </a:lnTo>
                <a:lnTo>
                  <a:pt x="227816" y="73893"/>
                </a:lnTo>
                <a:lnTo>
                  <a:pt x="242809" y="73893"/>
                </a:lnTo>
                <a:lnTo>
                  <a:pt x="248628" y="71069"/>
                </a:lnTo>
                <a:lnTo>
                  <a:pt x="249230" y="70290"/>
                </a:lnTo>
                <a:lnTo>
                  <a:pt x="233522" y="70290"/>
                </a:lnTo>
                <a:lnTo>
                  <a:pt x="232067" y="69646"/>
                </a:lnTo>
                <a:lnTo>
                  <a:pt x="227592" y="56003"/>
                </a:lnTo>
                <a:lnTo>
                  <a:pt x="227673" y="43261"/>
                </a:lnTo>
                <a:lnTo>
                  <a:pt x="230725" y="27896"/>
                </a:lnTo>
                <a:lnTo>
                  <a:pt x="231956" y="26550"/>
                </a:lnTo>
                <a:lnTo>
                  <a:pt x="233522" y="25883"/>
                </a:lnTo>
                <a:lnTo>
                  <a:pt x="235312" y="25883"/>
                </a:lnTo>
                <a:lnTo>
                  <a:pt x="247662" y="25883"/>
                </a:lnTo>
                <a:lnTo>
                  <a:pt x="243369" y="23270"/>
                </a:lnTo>
                <a:lnTo>
                  <a:pt x="239341" y="22181"/>
                </a:lnTo>
                <a:close/>
              </a:path>
              <a:path w="667384" h="74295">
                <a:moveTo>
                  <a:pt x="247662" y="25883"/>
                </a:moveTo>
                <a:lnTo>
                  <a:pt x="236767" y="25883"/>
                </a:lnTo>
                <a:lnTo>
                  <a:pt x="237998" y="26250"/>
                </a:lnTo>
                <a:lnTo>
                  <a:pt x="240124" y="27985"/>
                </a:lnTo>
                <a:lnTo>
                  <a:pt x="241131" y="29597"/>
                </a:lnTo>
                <a:lnTo>
                  <a:pt x="242474" y="34011"/>
                </a:lnTo>
                <a:lnTo>
                  <a:pt x="242624" y="35823"/>
                </a:lnTo>
                <a:lnTo>
                  <a:pt x="242711" y="56003"/>
                </a:lnTo>
                <a:lnTo>
                  <a:pt x="242536" y="59483"/>
                </a:lnTo>
                <a:lnTo>
                  <a:pt x="236655" y="70290"/>
                </a:lnTo>
                <a:lnTo>
                  <a:pt x="249230" y="70290"/>
                </a:lnTo>
                <a:lnTo>
                  <a:pt x="252992" y="65432"/>
                </a:lnTo>
                <a:lnTo>
                  <a:pt x="256460" y="60773"/>
                </a:lnTo>
                <a:lnTo>
                  <a:pt x="258230" y="55047"/>
                </a:lnTo>
                <a:lnTo>
                  <a:pt x="258251" y="43261"/>
                </a:lnTo>
                <a:lnTo>
                  <a:pt x="257244" y="38836"/>
                </a:lnTo>
                <a:lnTo>
                  <a:pt x="253439" y="30764"/>
                </a:lnTo>
                <a:lnTo>
                  <a:pt x="250642" y="27651"/>
                </a:lnTo>
                <a:lnTo>
                  <a:pt x="247662" y="25883"/>
                </a:lnTo>
                <a:close/>
              </a:path>
              <a:path w="667384" h="74295">
                <a:moveTo>
                  <a:pt x="287007" y="23637"/>
                </a:moveTo>
                <a:lnTo>
                  <a:pt x="266978" y="23637"/>
                </a:lnTo>
                <a:lnTo>
                  <a:pt x="266978" y="25572"/>
                </a:lnTo>
                <a:lnTo>
                  <a:pt x="269216" y="25850"/>
                </a:lnTo>
                <a:lnTo>
                  <a:pt x="270559" y="26439"/>
                </a:lnTo>
                <a:lnTo>
                  <a:pt x="271342" y="27340"/>
                </a:lnTo>
                <a:lnTo>
                  <a:pt x="272014" y="28252"/>
                </a:lnTo>
                <a:lnTo>
                  <a:pt x="272349" y="30542"/>
                </a:lnTo>
                <a:lnTo>
                  <a:pt x="272454" y="60462"/>
                </a:lnTo>
                <a:lnTo>
                  <a:pt x="272685" y="63175"/>
                </a:lnTo>
                <a:lnTo>
                  <a:pt x="273468" y="65432"/>
                </a:lnTo>
                <a:lnTo>
                  <a:pt x="274140" y="67700"/>
                </a:lnTo>
                <a:lnTo>
                  <a:pt x="275594" y="69668"/>
                </a:lnTo>
                <a:lnTo>
                  <a:pt x="277720" y="71358"/>
                </a:lnTo>
                <a:lnTo>
                  <a:pt x="279958" y="73048"/>
                </a:lnTo>
                <a:lnTo>
                  <a:pt x="282420" y="73893"/>
                </a:lnTo>
                <a:lnTo>
                  <a:pt x="288014" y="73893"/>
                </a:lnTo>
                <a:lnTo>
                  <a:pt x="290700" y="73248"/>
                </a:lnTo>
                <a:lnTo>
                  <a:pt x="295399" y="70713"/>
                </a:lnTo>
                <a:lnTo>
                  <a:pt x="297749" y="68689"/>
                </a:lnTo>
                <a:lnTo>
                  <a:pt x="299350" y="66788"/>
                </a:lnTo>
                <a:lnTo>
                  <a:pt x="290700" y="66788"/>
                </a:lnTo>
                <a:lnTo>
                  <a:pt x="289805" y="66532"/>
                </a:lnTo>
                <a:lnTo>
                  <a:pt x="289133" y="66010"/>
                </a:lnTo>
                <a:lnTo>
                  <a:pt x="288350" y="65487"/>
                </a:lnTo>
                <a:lnTo>
                  <a:pt x="287902" y="64720"/>
                </a:lnTo>
                <a:lnTo>
                  <a:pt x="287231" y="62708"/>
                </a:lnTo>
                <a:lnTo>
                  <a:pt x="287007" y="60462"/>
                </a:lnTo>
                <a:lnTo>
                  <a:pt x="287007" y="23637"/>
                </a:lnTo>
                <a:close/>
              </a:path>
              <a:path w="667384" h="74295">
                <a:moveTo>
                  <a:pt x="314807" y="65899"/>
                </a:moveTo>
                <a:lnTo>
                  <a:pt x="300099" y="65899"/>
                </a:lnTo>
                <a:lnTo>
                  <a:pt x="300099" y="72425"/>
                </a:lnTo>
                <a:lnTo>
                  <a:pt x="320016" y="72425"/>
                </a:lnTo>
                <a:lnTo>
                  <a:pt x="320016" y="70546"/>
                </a:lnTo>
                <a:lnTo>
                  <a:pt x="317890" y="70302"/>
                </a:lnTo>
                <a:lnTo>
                  <a:pt x="316548" y="69723"/>
                </a:lnTo>
                <a:lnTo>
                  <a:pt x="315683" y="68689"/>
                </a:lnTo>
                <a:lnTo>
                  <a:pt x="315093" y="67878"/>
                </a:lnTo>
                <a:lnTo>
                  <a:pt x="314807" y="65899"/>
                </a:lnTo>
                <a:close/>
              </a:path>
              <a:path w="667384" h="74295">
                <a:moveTo>
                  <a:pt x="314757" y="23637"/>
                </a:moveTo>
                <a:lnTo>
                  <a:pt x="294728" y="23637"/>
                </a:lnTo>
                <a:lnTo>
                  <a:pt x="294728" y="25572"/>
                </a:lnTo>
                <a:lnTo>
                  <a:pt x="296966" y="25850"/>
                </a:lnTo>
                <a:lnTo>
                  <a:pt x="298308" y="26439"/>
                </a:lnTo>
                <a:lnTo>
                  <a:pt x="299651" y="28252"/>
                </a:lnTo>
                <a:lnTo>
                  <a:pt x="300099" y="30542"/>
                </a:lnTo>
                <a:lnTo>
                  <a:pt x="299993" y="60462"/>
                </a:lnTo>
                <a:lnTo>
                  <a:pt x="298085" y="63063"/>
                </a:lnTo>
                <a:lnTo>
                  <a:pt x="296406" y="64898"/>
                </a:lnTo>
                <a:lnTo>
                  <a:pt x="294952" y="65799"/>
                </a:lnTo>
                <a:lnTo>
                  <a:pt x="293945" y="66466"/>
                </a:lnTo>
                <a:lnTo>
                  <a:pt x="292826" y="66788"/>
                </a:lnTo>
                <a:lnTo>
                  <a:pt x="299350" y="66788"/>
                </a:lnTo>
                <a:lnTo>
                  <a:pt x="300099" y="65899"/>
                </a:lnTo>
                <a:lnTo>
                  <a:pt x="314807" y="65899"/>
                </a:lnTo>
                <a:lnTo>
                  <a:pt x="314757" y="23637"/>
                </a:lnTo>
                <a:close/>
              </a:path>
              <a:path w="667384" h="74295">
                <a:moveTo>
                  <a:pt x="348437" y="5792"/>
                </a:moveTo>
                <a:lnTo>
                  <a:pt x="346647" y="5792"/>
                </a:lnTo>
                <a:lnTo>
                  <a:pt x="344409" y="10006"/>
                </a:lnTo>
                <a:lnTo>
                  <a:pt x="341612" y="13809"/>
                </a:lnTo>
                <a:lnTo>
                  <a:pt x="338591" y="17222"/>
                </a:lnTo>
                <a:lnTo>
                  <a:pt x="335458" y="20624"/>
                </a:lnTo>
                <a:lnTo>
                  <a:pt x="331765" y="23882"/>
                </a:lnTo>
                <a:lnTo>
                  <a:pt x="327290" y="26973"/>
                </a:lnTo>
                <a:lnTo>
                  <a:pt x="327290" y="28808"/>
                </a:lnTo>
                <a:lnTo>
                  <a:pt x="333668" y="28808"/>
                </a:lnTo>
                <a:lnTo>
                  <a:pt x="333777" y="61940"/>
                </a:lnTo>
                <a:lnTo>
                  <a:pt x="333891" y="63575"/>
                </a:lnTo>
                <a:lnTo>
                  <a:pt x="352577" y="73103"/>
                </a:lnTo>
                <a:lnTo>
                  <a:pt x="357277" y="69768"/>
                </a:lnTo>
                <a:lnTo>
                  <a:pt x="358394" y="67099"/>
                </a:lnTo>
                <a:lnTo>
                  <a:pt x="351458" y="67099"/>
                </a:lnTo>
                <a:lnTo>
                  <a:pt x="350899" y="66855"/>
                </a:lnTo>
                <a:lnTo>
                  <a:pt x="348437" y="28807"/>
                </a:lnTo>
                <a:lnTo>
                  <a:pt x="360074" y="28807"/>
                </a:lnTo>
                <a:lnTo>
                  <a:pt x="360074" y="23637"/>
                </a:lnTo>
                <a:lnTo>
                  <a:pt x="348437" y="23637"/>
                </a:lnTo>
                <a:lnTo>
                  <a:pt x="348437" y="5792"/>
                </a:lnTo>
                <a:close/>
              </a:path>
              <a:path w="667384" h="74295">
                <a:moveTo>
                  <a:pt x="358508" y="61940"/>
                </a:moveTo>
                <a:lnTo>
                  <a:pt x="356494" y="65387"/>
                </a:lnTo>
                <a:lnTo>
                  <a:pt x="354256" y="67099"/>
                </a:lnTo>
                <a:lnTo>
                  <a:pt x="358394" y="67099"/>
                </a:lnTo>
                <a:lnTo>
                  <a:pt x="360074" y="63086"/>
                </a:lnTo>
                <a:lnTo>
                  <a:pt x="358508" y="61940"/>
                </a:lnTo>
                <a:close/>
              </a:path>
              <a:path w="667384" h="74295">
                <a:moveTo>
                  <a:pt x="437393" y="0"/>
                </a:moveTo>
                <a:lnTo>
                  <a:pt x="400575" y="16821"/>
                </a:lnTo>
                <a:lnTo>
                  <a:pt x="394202" y="37991"/>
                </a:lnTo>
                <a:lnTo>
                  <a:pt x="394261" y="44195"/>
                </a:lnTo>
                <a:lnTo>
                  <a:pt x="422175" y="73181"/>
                </a:lnTo>
                <a:lnTo>
                  <a:pt x="439854" y="74093"/>
                </a:lnTo>
                <a:lnTo>
                  <a:pt x="444890" y="73581"/>
                </a:lnTo>
                <a:lnTo>
                  <a:pt x="454736" y="71536"/>
                </a:lnTo>
                <a:lnTo>
                  <a:pt x="459161" y="70135"/>
                </a:lnTo>
                <a:lnTo>
                  <a:pt x="431238" y="70135"/>
                </a:lnTo>
                <a:lnTo>
                  <a:pt x="426986" y="68934"/>
                </a:lnTo>
                <a:lnTo>
                  <a:pt x="413111" y="31810"/>
                </a:lnTo>
                <a:lnTo>
                  <a:pt x="413895" y="26350"/>
                </a:lnTo>
                <a:lnTo>
                  <a:pt x="430791" y="4125"/>
                </a:lnTo>
                <a:lnTo>
                  <a:pt x="453368" y="4125"/>
                </a:lnTo>
                <a:lnTo>
                  <a:pt x="447464" y="1901"/>
                </a:lnTo>
                <a:lnTo>
                  <a:pt x="445002" y="1111"/>
                </a:lnTo>
                <a:lnTo>
                  <a:pt x="443435" y="833"/>
                </a:lnTo>
                <a:lnTo>
                  <a:pt x="440638" y="277"/>
                </a:lnTo>
                <a:lnTo>
                  <a:pt x="437393" y="0"/>
                </a:lnTo>
                <a:close/>
              </a:path>
              <a:path w="667384" h="74295">
                <a:moveTo>
                  <a:pt x="472415" y="42739"/>
                </a:moveTo>
                <a:lnTo>
                  <a:pt x="437840" y="42739"/>
                </a:lnTo>
                <a:lnTo>
                  <a:pt x="437840" y="44662"/>
                </a:lnTo>
                <a:lnTo>
                  <a:pt x="441309" y="44662"/>
                </a:lnTo>
                <a:lnTo>
                  <a:pt x="442764" y="44996"/>
                </a:lnTo>
                <a:lnTo>
                  <a:pt x="447016" y="67989"/>
                </a:lnTo>
                <a:lnTo>
                  <a:pt x="445113" y="68689"/>
                </a:lnTo>
                <a:lnTo>
                  <a:pt x="443211" y="69223"/>
                </a:lnTo>
                <a:lnTo>
                  <a:pt x="439630" y="69946"/>
                </a:lnTo>
                <a:lnTo>
                  <a:pt x="437840" y="70135"/>
                </a:lnTo>
                <a:lnTo>
                  <a:pt x="459161" y="70135"/>
                </a:lnTo>
                <a:lnTo>
                  <a:pt x="459548" y="70012"/>
                </a:lnTo>
                <a:lnTo>
                  <a:pt x="464023" y="67989"/>
                </a:lnTo>
                <a:lnTo>
                  <a:pt x="464101" y="50144"/>
                </a:lnTo>
                <a:lnTo>
                  <a:pt x="464247" y="49088"/>
                </a:lnTo>
                <a:lnTo>
                  <a:pt x="472415" y="44662"/>
                </a:lnTo>
                <a:lnTo>
                  <a:pt x="472415" y="42739"/>
                </a:lnTo>
                <a:close/>
              </a:path>
              <a:path w="667384" h="74295">
                <a:moveTo>
                  <a:pt x="453368" y="4125"/>
                </a:moveTo>
                <a:lnTo>
                  <a:pt x="441756" y="4125"/>
                </a:lnTo>
                <a:lnTo>
                  <a:pt x="446904" y="5892"/>
                </a:lnTo>
                <a:lnTo>
                  <a:pt x="451491" y="9439"/>
                </a:lnTo>
                <a:lnTo>
                  <a:pt x="456191" y="12997"/>
                </a:lnTo>
                <a:lnTo>
                  <a:pt x="459772" y="18178"/>
                </a:lnTo>
                <a:lnTo>
                  <a:pt x="462121" y="24994"/>
                </a:lnTo>
                <a:lnTo>
                  <a:pt x="464024" y="24994"/>
                </a:lnTo>
                <a:lnTo>
                  <a:pt x="464024" y="5170"/>
                </a:lnTo>
                <a:lnTo>
                  <a:pt x="456415" y="5170"/>
                </a:lnTo>
                <a:lnTo>
                  <a:pt x="454401" y="4514"/>
                </a:lnTo>
                <a:lnTo>
                  <a:pt x="453368" y="4125"/>
                </a:lnTo>
                <a:close/>
              </a:path>
              <a:path w="667384" h="74295">
                <a:moveTo>
                  <a:pt x="462122" y="55"/>
                </a:moveTo>
                <a:lnTo>
                  <a:pt x="461450" y="2034"/>
                </a:lnTo>
                <a:lnTo>
                  <a:pt x="460667" y="3380"/>
                </a:lnTo>
                <a:lnTo>
                  <a:pt x="459736" y="4125"/>
                </a:lnTo>
                <a:lnTo>
                  <a:pt x="458989" y="4814"/>
                </a:lnTo>
                <a:lnTo>
                  <a:pt x="458094" y="5170"/>
                </a:lnTo>
                <a:lnTo>
                  <a:pt x="464024" y="5170"/>
                </a:lnTo>
                <a:lnTo>
                  <a:pt x="464024" y="55"/>
                </a:lnTo>
                <a:lnTo>
                  <a:pt x="462122" y="55"/>
                </a:lnTo>
                <a:close/>
              </a:path>
              <a:path w="667384" h="74295">
                <a:moveTo>
                  <a:pt x="500003" y="69812"/>
                </a:moveTo>
                <a:lnTo>
                  <a:pt x="489983" y="69812"/>
                </a:lnTo>
                <a:lnTo>
                  <a:pt x="491326" y="70168"/>
                </a:lnTo>
                <a:lnTo>
                  <a:pt x="496025" y="72114"/>
                </a:lnTo>
                <a:lnTo>
                  <a:pt x="498599" y="72970"/>
                </a:lnTo>
                <a:lnTo>
                  <a:pt x="502515" y="73871"/>
                </a:lnTo>
                <a:lnTo>
                  <a:pt x="504641" y="74093"/>
                </a:lnTo>
                <a:lnTo>
                  <a:pt x="514040" y="74093"/>
                </a:lnTo>
                <a:lnTo>
                  <a:pt x="519971" y="71969"/>
                </a:lnTo>
                <a:lnTo>
                  <a:pt x="521607" y="70446"/>
                </a:lnTo>
                <a:lnTo>
                  <a:pt x="501508" y="70446"/>
                </a:lnTo>
                <a:lnTo>
                  <a:pt x="500003" y="69812"/>
                </a:lnTo>
                <a:close/>
              </a:path>
              <a:path w="667384" h="74295">
                <a:moveTo>
                  <a:pt x="483493" y="47331"/>
                </a:moveTo>
                <a:lnTo>
                  <a:pt x="481591" y="47331"/>
                </a:lnTo>
                <a:lnTo>
                  <a:pt x="481591" y="74049"/>
                </a:lnTo>
                <a:lnTo>
                  <a:pt x="483493" y="74049"/>
                </a:lnTo>
                <a:lnTo>
                  <a:pt x="484164" y="72614"/>
                </a:lnTo>
                <a:lnTo>
                  <a:pt x="484948" y="71558"/>
                </a:lnTo>
                <a:lnTo>
                  <a:pt x="486962" y="70168"/>
                </a:lnTo>
                <a:lnTo>
                  <a:pt x="487969" y="69812"/>
                </a:lnTo>
                <a:lnTo>
                  <a:pt x="500003" y="69812"/>
                </a:lnTo>
                <a:lnTo>
                  <a:pt x="496808" y="68467"/>
                </a:lnTo>
                <a:lnTo>
                  <a:pt x="488081" y="60573"/>
                </a:lnTo>
                <a:lnTo>
                  <a:pt x="485060" y="54847"/>
                </a:lnTo>
                <a:lnTo>
                  <a:pt x="483493" y="47331"/>
                </a:lnTo>
                <a:close/>
              </a:path>
              <a:path w="667384" h="74295">
                <a:moveTo>
                  <a:pt x="505984" y="55"/>
                </a:moveTo>
                <a:lnTo>
                  <a:pt x="497256" y="55"/>
                </a:lnTo>
                <a:lnTo>
                  <a:pt x="491997" y="2034"/>
                </a:lnTo>
                <a:lnTo>
                  <a:pt x="483717" y="9962"/>
                </a:lnTo>
                <a:lnTo>
                  <a:pt x="481591" y="14765"/>
                </a:lnTo>
                <a:lnTo>
                  <a:pt x="481591" y="23704"/>
                </a:lnTo>
                <a:lnTo>
                  <a:pt x="482374" y="26728"/>
                </a:lnTo>
                <a:lnTo>
                  <a:pt x="483941" y="29486"/>
                </a:lnTo>
                <a:lnTo>
                  <a:pt x="485395" y="32232"/>
                </a:lnTo>
                <a:lnTo>
                  <a:pt x="509064" y="47331"/>
                </a:lnTo>
                <a:lnTo>
                  <a:pt x="512249" y="49132"/>
                </a:lnTo>
                <a:lnTo>
                  <a:pt x="514040" y="50533"/>
                </a:lnTo>
                <a:lnTo>
                  <a:pt x="515942" y="51945"/>
                </a:lnTo>
                <a:lnTo>
                  <a:pt x="517285" y="53435"/>
                </a:lnTo>
                <a:lnTo>
                  <a:pt x="519075" y="56559"/>
                </a:lnTo>
                <a:lnTo>
                  <a:pt x="519523" y="58182"/>
                </a:lnTo>
                <a:lnTo>
                  <a:pt x="519523" y="62674"/>
                </a:lnTo>
                <a:lnTo>
                  <a:pt x="518292" y="65143"/>
                </a:lnTo>
                <a:lnTo>
                  <a:pt x="516054" y="67266"/>
                </a:lnTo>
                <a:lnTo>
                  <a:pt x="513704" y="69379"/>
                </a:lnTo>
                <a:lnTo>
                  <a:pt x="510571" y="70446"/>
                </a:lnTo>
                <a:lnTo>
                  <a:pt x="521607" y="70446"/>
                </a:lnTo>
                <a:lnTo>
                  <a:pt x="524558" y="67700"/>
                </a:lnTo>
                <a:lnTo>
                  <a:pt x="529258" y="63441"/>
                </a:lnTo>
                <a:lnTo>
                  <a:pt x="531496" y="58360"/>
                </a:lnTo>
                <a:lnTo>
                  <a:pt x="504417" y="25572"/>
                </a:lnTo>
                <a:lnTo>
                  <a:pt x="500613" y="23537"/>
                </a:lnTo>
                <a:lnTo>
                  <a:pt x="498934" y="22381"/>
                </a:lnTo>
                <a:lnTo>
                  <a:pt x="496697" y="20780"/>
                </a:lnTo>
                <a:lnTo>
                  <a:pt x="495130" y="19168"/>
                </a:lnTo>
                <a:lnTo>
                  <a:pt x="494123" y="17533"/>
                </a:lnTo>
                <a:lnTo>
                  <a:pt x="493340" y="16310"/>
                </a:lnTo>
                <a:lnTo>
                  <a:pt x="493004" y="14921"/>
                </a:lnTo>
                <a:lnTo>
                  <a:pt x="493004" y="10885"/>
                </a:lnTo>
                <a:lnTo>
                  <a:pt x="494011" y="8705"/>
                </a:lnTo>
                <a:lnTo>
                  <a:pt x="496137" y="6804"/>
                </a:lnTo>
                <a:lnTo>
                  <a:pt x="498151" y="4914"/>
                </a:lnTo>
                <a:lnTo>
                  <a:pt x="501061" y="3969"/>
                </a:lnTo>
                <a:lnTo>
                  <a:pt x="517976" y="3969"/>
                </a:lnTo>
                <a:lnTo>
                  <a:pt x="513925" y="2034"/>
                </a:lnTo>
                <a:lnTo>
                  <a:pt x="512026" y="1300"/>
                </a:lnTo>
                <a:lnTo>
                  <a:pt x="510348" y="889"/>
                </a:lnTo>
                <a:lnTo>
                  <a:pt x="508222" y="333"/>
                </a:lnTo>
                <a:lnTo>
                  <a:pt x="505984" y="55"/>
                </a:lnTo>
                <a:close/>
              </a:path>
              <a:path w="667384" h="74295">
                <a:moveTo>
                  <a:pt x="517976" y="3969"/>
                </a:moveTo>
                <a:lnTo>
                  <a:pt x="509229" y="3969"/>
                </a:lnTo>
                <a:lnTo>
                  <a:pt x="513481" y="5770"/>
                </a:lnTo>
                <a:lnTo>
                  <a:pt x="517509" y="9361"/>
                </a:lnTo>
                <a:lnTo>
                  <a:pt x="521425" y="12964"/>
                </a:lnTo>
                <a:lnTo>
                  <a:pt x="523999" y="17722"/>
                </a:lnTo>
                <a:lnTo>
                  <a:pt x="525006" y="23637"/>
                </a:lnTo>
                <a:lnTo>
                  <a:pt x="527132" y="23637"/>
                </a:lnTo>
                <a:lnTo>
                  <a:pt x="526687" y="4903"/>
                </a:lnTo>
                <a:lnTo>
                  <a:pt x="520418" y="4903"/>
                </a:lnTo>
                <a:lnTo>
                  <a:pt x="518740" y="4336"/>
                </a:lnTo>
                <a:lnTo>
                  <a:pt x="517976" y="3969"/>
                </a:lnTo>
                <a:close/>
              </a:path>
              <a:path w="667384" h="74295">
                <a:moveTo>
                  <a:pt x="526572" y="55"/>
                </a:moveTo>
                <a:lnTo>
                  <a:pt x="525006" y="55"/>
                </a:lnTo>
                <a:lnTo>
                  <a:pt x="524559" y="2179"/>
                </a:lnTo>
                <a:lnTo>
                  <a:pt x="523999" y="3513"/>
                </a:lnTo>
                <a:lnTo>
                  <a:pt x="523440" y="4069"/>
                </a:lnTo>
                <a:lnTo>
                  <a:pt x="522992" y="4625"/>
                </a:lnTo>
                <a:lnTo>
                  <a:pt x="522209" y="4903"/>
                </a:lnTo>
                <a:lnTo>
                  <a:pt x="526687" y="4903"/>
                </a:lnTo>
                <a:lnTo>
                  <a:pt x="526572" y="55"/>
                </a:lnTo>
                <a:close/>
              </a:path>
              <a:path w="667384" h="74295">
                <a:moveTo>
                  <a:pt x="599415" y="1667"/>
                </a:moveTo>
                <a:lnTo>
                  <a:pt x="539776" y="1667"/>
                </a:lnTo>
                <a:lnTo>
                  <a:pt x="539776" y="3602"/>
                </a:lnTo>
                <a:lnTo>
                  <a:pt x="544475" y="3602"/>
                </a:lnTo>
                <a:lnTo>
                  <a:pt x="546265" y="4091"/>
                </a:lnTo>
                <a:lnTo>
                  <a:pt x="548511" y="5737"/>
                </a:lnTo>
                <a:lnTo>
                  <a:pt x="549175" y="6660"/>
                </a:lnTo>
                <a:lnTo>
                  <a:pt x="549510" y="7883"/>
                </a:lnTo>
                <a:lnTo>
                  <a:pt x="549734" y="8605"/>
                </a:lnTo>
                <a:lnTo>
                  <a:pt x="549765" y="64665"/>
                </a:lnTo>
                <a:lnTo>
                  <a:pt x="549622" y="66066"/>
                </a:lnTo>
                <a:lnTo>
                  <a:pt x="549175" y="66899"/>
                </a:lnTo>
                <a:lnTo>
                  <a:pt x="548727" y="68078"/>
                </a:lnTo>
                <a:lnTo>
                  <a:pt x="548056" y="68912"/>
                </a:lnTo>
                <a:lnTo>
                  <a:pt x="545818" y="70135"/>
                </a:lnTo>
                <a:lnTo>
                  <a:pt x="544251" y="70491"/>
                </a:lnTo>
                <a:lnTo>
                  <a:pt x="539776" y="70491"/>
                </a:lnTo>
                <a:lnTo>
                  <a:pt x="539776" y="72425"/>
                </a:lnTo>
                <a:lnTo>
                  <a:pt x="601317" y="72425"/>
                </a:lnTo>
                <a:lnTo>
                  <a:pt x="601882" y="68512"/>
                </a:lnTo>
                <a:lnTo>
                  <a:pt x="571665" y="68512"/>
                </a:lnTo>
                <a:lnTo>
                  <a:pt x="570211" y="68234"/>
                </a:lnTo>
                <a:lnTo>
                  <a:pt x="568420" y="67122"/>
                </a:lnTo>
                <a:lnTo>
                  <a:pt x="567749" y="66410"/>
                </a:lnTo>
                <a:lnTo>
                  <a:pt x="567078" y="64665"/>
                </a:lnTo>
                <a:lnTo>
                  <a:pt x="566966" y="38458"/>
                </a:lnTo>
                <a:lnTo>
                  <a:pt x="584086" y="38458"/>
                </a:lnTo>
                <a:lnTo>
                  <a:pt x="584086" y="34545"/>
                </a:lnTo>
                <a:lnTo>
                  <a:pt x="566966" y="34545"/>
                </a:lnTo>
                <a:lnTo>
                  <a:pt x="566966" y="5737"/>
                </a:lnTo>
                <a:lnTo>
                  <a:pt x="599415" y="5737"/>
                </a:lnTo>
                <a:lnTo>
                  <a:pt x="599415" y="1667"/>
                </a:lnTo>
                <a:close/>
              </a:path>
              <a:path w="667384" h="74295">
                <a:moveTo>
                  <a:pt x="604562" y="49933"/>
                </a:moveTo>
                <a:lnTo>
                  <a:pt x="602548" y="49933"/>
                </a:lnTo>
                <a:lnTo>
                  <a:pt x="600870" y="56203"/>
                </a:lnTo>
                <a:lnTo>
                  <a:pt x="597961" y="60862"/>
                </a:lnTo>
                <a:lnTo>
                  <a:pt x="589905" y="66977"/>
                </a:lnTo>
                <a:lnTo>
                  <a:pt x="584646" y="68512"/>
                </a:lnTo>
                <a:lnTo>
                  <a:pt x="601882" y="68512"/>
                </a:lnTo>
                <a:lnTo>
                  <a:pt x="604562" y="49933"/>
                </a:lnTo>
                <a:close/>
              </a:path>
              <a:path w="667384" h="74295">
                <a:moveTo>
                  <a:pt x="584086" y="38458"/>
                </a:moveTo>
                <a:lnTo>
                  <a:pt x="570323" y="38458"/>
                </a:lnTo>
                <a:lnTo>
                  <a:pt x="572896" y="38903"/>
                </a:lnTo>
                <a:lnTo>
                  <a:pt x="576477" y="40671"/>
                </a:lnTo>
                <a:lnTo>
                  <a:pt x="578044" y="42405"/>
                </a:lnTo>
                <a:lnTo>
                  <a:pt x="580729" y="47553"/>
                </a:lnTo>
                <a:lnTo>
                  <a:pt x="581624" y="50855"/>
                </a:lnTo>
                <a:lnTo>
                  <a:pt x="582072" y="54891"/>
                </a:lnTo>
                <a:lnTo>
                  <a:pt x="584086" y="54891"/>
                </a:lnTo>
                <a:lnTo>
                  <a:pt x="584086" y="38458"/>
                </a:lnTo>
                <a:close/>
              </a:path>
              <a:path w="667384" h="74295">
                <a:moveTo>
                  <a:pt x="584086" y="17845"/>
                </a:moveTo>
                <a:lnTo>
                  <a:pt x="582072" y="17845"/>
                </a:lnTo>
                <a:lnTo>
                  <a:pt x="581512" y="23337"/>
                </a:lnTo>
                <a:lnTo>
                  <a:pt x="580169" y="27496"/>
                </a:lnTo>
                <a:lnTo>
                  <a:pt x="576141" y="33133"/>
                </a:lnTo>
                <a:lnTo>
                  <a:pt x="572896" y="34545"/>
                </a:lnTo>
                <a:lnTo>
                  <a:pt x="584086" y="34545"/>
                </a:lnTo>
                <a:lnTo>
                  <a:pt x="584086" y="17845"/>
                </a:lnTo>
                <a:close/>
              </a:path>
              <a:path w="667384" h="74295">
                <a:moveTo>
                  <a:pt x="599415" y="5737"/>
                </a:moveTo>
                <a:lnTo>
                  <a:pt x="566966" y="5737"/>
                </a:lnTo>
                <a:lnTo>
                  <a:pt x="579609" y="5737"/>
                </a:lnTo>
                <a:lnTo>
                  <a:pt x="583302" y="6048"/>
                </a:lnTo>
                <a:lnTo>
                  <a:pt x="597401" y="22592"/>
                </a:lnTo>
                <a:lnTo>
                  <a:pt x="599415" y="22592"/>
                </a:lnTo>
                <a:lnTo>
                  <a:pt x="599415" y="5737"/>
                </a:lnTo>
                <a:close/>
              </a:path>
              <a:path w="667384" h="74295">
                <a:moveTo>
                  <a:pt x="635506" y="69812"/>
                </a:moveTo>
                <a:lnTo>
                  <a:pt x="625486" y="69812"/>
                </a:lnTo>
                <a:lnTo>
                  <a:pt x="626829" y="70168"/>
                </a:lnTo>
                <a:lnTo>
                  <a:pt x="631528" y="72114"/>
                </a:lnTo>
                <a:lnTo>
                  <a:pt x="633990" y="72970"/>
                </a:lnTo>
                <a:lnTo>
                  <a:pt x="638018" y="73871"/>
                </a:lnTo>
                <a:lnTo>
                  <a:pt x="640144" y="74093"/>
                </a:lnTo>
                <a:lnTo>
                  <a:pt x="649543" y="74093"/>
                </a:lnTo>
                <a:lnTo>
                  <a:pt x="655362" y="71969"/>
                </a:lnTo>
                <a:lnTo>
                  <a:pt x="657038" y="70446"/>
                </a:lnTo>
                <a:lnTo>
                  <a:pt x="637011" y="70446"/>
                </a:lnTo>
                <a:lnTo>
                  <a:pt x="635506" y="69812"/>
                </a:lnTo>
                <a:close/>
              </a:path>
              <a:path w="667384" h="74295">
                <a:moveTo>
                  <a:pt x="618996" y="47331"/>
                </a:moveTo>
                <a:lnTo>
                  <a:pt x="617094" y="47331"/>
                </a:lnTo>
                <a:lnTo>
                  <a:pt x="617094" y="74049"/>
                </a:lnTo>
                <a:lnTo>
                  <a:pt x="618996" y="74049"/>
                </a:lnTo>
                <a:lnTo>
                  <a:pt x="619667" y="72614"/>
                </a:lnTo>
                <a:lnTo>
                  <a:pt x="620451" y="71558"/>
                </a:lnTo>
                <a:lnTo>
                  <a:pt x="622465" y="70168"/>
                </a:lnTo>
                <a:lnTo>
                  <a:pt x="623472" y="69812"/>
                </a:lnTo>
                <a:lnTo>
                  <a:pt x="635506" y="69812"/>
                </a:lnTo>
                <a:lnTo>
                  <a:pt x="632312" y="68467"/>
                </a:lnTo>
                <a:lnTo>
                  <a:pt x="627947" y="64520"/>
                </a:lnTo>
                <a:lnTo>
                  <a:pt x="623472" y="60573"/>
                </a:lnTo>
                <a:lnTo>
                  <a:pt x="620563" y="54847"/>
                </a:lnTo>
                <a:lnTo>
                  <a:pt x="618996" y="47331"/>
                </a:lnTo>
                <a:close/>
              </a:path>
              <a:path w="667384" h="74295">
                <a:moveTo>
                  <a:pt x="641487" y="55"/>
                </a:moveTo>
                <a:lnTo>
                  <a:pt x="632759" y="55"/>
                </a:lnTo>
                <a:lnTo>
                  <a:pt x="627500" y="2034"/>
                </a:lnTo>
                <a:lnTo>
                  <a:pt x="619220" y="9962"/>
                </a:lnTo>
                <a:lnTo>
                  <a:pt x="617094" y="14765"/>
                </a:lnTo>
                <a:lnTo>
                  <a:pt x="617094" y="23704"/>
                </a:lnTo>
                <a:lnTo>
                  <a:pt x="617877" y="26728"/>
                </a:lnTo>
                <a:lnTo>
                  <a:pt x="619444" y="29486"/>
                </a:lnTo>
                <a:lnTo>
                  <a:pt x="620898" y="32232"/>
                </a:lnTo>
                <a:lnTo>
                  <a:pt x="623136" y="34723"/>
                </a:lnTo>
                <a:lnTo>
                  <a:pt x="628731" y="39170"/>
                </a:lnTo>
                <a:lnTo>
                  <a:pt x="633430" y="41861"/>
                </a:lnTo>
                <a:lnTo>
                  <a:pt x="644566" y="47331"/>
                </a:lnTo>
                <a:lnTo>
                  <a:pt x="647753" y="49132"/>
                </a:lnTo>
                <a:lnTo>
                  <a:pt x="649543" y="50533"/>
                </a:lnTo>
                <a:lnTo>
                  <a:pt x="651445" y="51945"/>
                </a:lnTo>
                <a:lnTo>
                  <a:pt x="652788" y="53435"/>
                </a:lnTo>
                <a:lnTo>
                  <a:pt x="654578" y="56559"/>
                </a:lnTo>
                <a:lnTo>
                  <a:pt x="655026" y="58182"/>
                </a:lnTo>
                <a:lnTo>
                  <a:pt x="655026" y="62674"/>
                </a:lnTo>
                <a:lnTo>
                  <a:pt x="653795" y="65143"/>
                </a:lnTo>
                <a:lnTo>
                  <a:pt x="651445" y="67266"/>
                </a:lnTo>
                <a:lnTo>
                  <a:pt x="649207" y="69379"/>
                </a:lnTo>
                <a:lnTo>
                  <a:pt x="646074" y="70446"/>
                </a:lnTo>
                <a:lnTo>
                  <a:pt x="657038" y="70446"/>
                </a:lnTo>
                <a:lnTo>
                  <a:pt x="660061" y="67700"/>
                </a:lnTo>
                <a:lnTo>
                  <a:pt x="664649" y="63441"/>
                </a:lnTo>
                <a:lnTo>
                  <a:pt x="666999" y="58360"/>
                </a:lnTo>
                <a:lnTo>
                  <a:pt x="666999" y="47776"/>
                </a:lnTo>
                <a:lnTo>
                  <a:pt x="639920" y="25572"/>
                </a:lnTo>
                <a:lnTo>
                  <a:pt x="636116" y="23537"/>
                </a:lnTo>
                <a:lnTo>
                  <a:pt x="628507" y="10885"/>
                </a:lnTo>
                <a:lnTo>
                  <a:pt x="629514" y="8705"/>
                </a:lnTo>
                <a:lnTo>
                  <a:pt x="631640" y="6804"/>
                </a:lnTo>
                <a:lnTo>
                  <a:pt x="633654" y="4914"/>
                </a:lnTo>
                <a:lnTo>
                  <a:pt x="636451" y="3969"/>
                </a:lnTo>
                <a:lnTo>
                  <a:pt x="653479" y="3969"/>
                </a:lnTo>
                <a:lnTo>
                  <a:pt x="649428" y="2034"/>
                </a:lnTo>
                <a:lnTo>
                  <a:pt x="647529" y="1300"/>
                </a:lnTo>
                <a:lnTo>
                  <a:pt x="645851" y="889"/>
                </a:lnTo>
                <a:lnTo>
                  <a:pt x="643725" y="333"/>
                </a:lnTo>
                <a:lnTo>
                  <a:pt x="641487" y="55"/>
                </a:lnTo>
                <a:close/>
              </a:path>
              <a:path w="667384" h="74295">
                <a:moveTo>
                  <a:pt x="653479" y="3969"/>
                </a:moveTo>
                <a:lnTo>
                  <a:pt x="644732" y="3969"/>
                </a:lnTo>
                <a:lnTo>
                  <a:pt x="648984" y="5770"/>
                </a:lnTo>
                <a:lnTo>
                  <a:pt x="653012" y="9361"/>
                </a:lnTo>
                <a:lnTo>
                  <a:pt x="656928" y="12964"/>
                </a:lnTo>
                <a:lnTo>
                  <a:pt x="659390" y="17722"/>
                </a:lnTo>
                <a:lnTo>
                  <a:pt x="660397" y="23637"/>
                </a:lnTo>
                <a:lnTo>
                  <a:pt x="662635" y="23637"/>
                </a:lnTo>
                <a:lnTo>
                  <a:pt x="662191" y="4903"/>
                </a:lnTo>
                <a:lnTo>
                  <a:pt x="655921" y="4903"/>
                </a:lnTo>
                <a:lnTo>
                  <a:pt x="654243" y="4336"/>
                </a:lnTo>
                <a:lnTo>
                  <a:pt x="653479" y="3969"/>
                </a:lnTo>
                <a:close/>
              </a:path>
              <a:path w="667384" h="74295">
                <a:moveTo>
                  <a:pt x="662076" y="55"/>
                </a:moveTo>
                <a:lnTo>
                  <a:pt x="660397" y="55"/>
                </a:lnTo>
                <a:lnTo>
                  <a:pt x="659950" y="2179"/>
                </a:lnTo>
                <a:lnTo>
                  <a:pt x="659502" y="3513"/>
                </a:lnTo>
                <a:lnTo>
                  <a:pt x="658943" y="4069"/>
                </a:lnTo>
                <a:lnTo>
                  <a:pt x="658495" y="4625"/>
                </a:lnTo>
                <a:lnTo>
                  <a:pt x="657712" y="4903"/>
                </a:lnTo>
                <a:lnTo>
                  <a:pt x="662191" y="4903"/>
                </a:lnTo>
                <a:lnTo>
                  <a:pt x="662076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9200631" y="5486057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681" y="0"/>
                </a:lnTo>
              </a:path>
            </a:pathLst>
          </a:custGeom>
          <a:ln w="26684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9562384" y="5588169"/>
            <a:ext cx="513715" cy="74295"/>
          </a:xfrm>
          <a:custGeom>
            <a:avLst/>
            <a:gdLst/>
            <a:ahLst/>
            <a:cxnLst/>
            <a:rect l="l" t="t" r="r" b="b"/>
            <a:pathLst>
              <a:path w="513715" h="74295">
                <a:moveTo>
                  <a:pt x="53105" y="38091"/>
                </a:moveTo>
                <a:lnTo>
                  <a:pt x="37932" y="38091"/>
                </a:lnTo>
                <a:lnTo>
                  <a:pt x="51359" y="73893"/>
                </a:lnTo>
                <a:lnTo>
                  <a:pt x="54380" y="73893"/>
                </a:lnTo>
                <a:lnTo>
                  <a:pt x="62030" y="52345"/>
                </a:lnTo>
                <a:lnTo>
                  <a:pt x="58297" y="52345"/>
                </a:lnTo>
                <a:lnTo>
                  <a:pt x="53105" y="38091"/>
                </a:lnTo>
                <a:close/>
              </a:path>
              <a:path w="513715" h="74295">
                <a:moveTo>
                  <a:pt x="24728" y="23637"/>
                </a:moveTo>
                <a:lnTo>
                  <a:pt x="0" y="23637"/>
                </a:lnTo>
                <a:lnTo>
                  <a:pt x="0" y="25572"/>
                </a:lnTo>
                <a:lnTo>
                  <a:pt x="1790" y="26061"/>
                </a:lnTo>
                <a:lnTo>
                  <a:pt x="3133" y="26862"/>
                </a:lnTo>
                <a:lnTo>
                  <a:pt x="3916" y="27974"/>
                </a:lnTo>
                <a:lnTo>
                  <a:pt x="5371" y="29608"/>
                </a:lnTo>
                <a:lnTo>
                  <a:pt x="7049" y="33121"/>
                </a:lnTo>
                <a:lnTo>
                  <a:pt x="8951" y="38514"/>
                </a:lnTo>
                <a:lnTo>
                  <a:pt x="22043" y="73893"/>
                </a:lnTo>
                <a:lnTo>
                  <a:pt x="24728" y="73893"/>
                </a:lnTo>
                <a:lnTo>
                  <a:pt x="32675" y="52345"/>
                </a:lnTo>
                <a:lnTo>
                  <a:pt x="29204" y="52345"/>
                </a:lnTo>
                <a:lnTo>
                  <a:pt x="20924" y="30342"/>
                </a:lnTo>
                <a:lnTo>
                  <a:pt x="20364" y="28563"/>
                </a:lnTo>
                <a:lnTo>
                  <a:pt x="20411" y="27273"/>
                </a:lnTo>
                <a:lnTo>
                  <a:pt x="20700" y="26795"/>
                </a:lnTo>
                <a:lnTo>
                  <a:pt x="21259" y="26306"/>
                </a:lnTo>
                <a:lnTo>
                  <a:pt x="21931" y="25817"/>
                </a:lnTo>
                <a:lnTo>
                  <a:pt x="23050" y="25572"/>
                </a:lnTo>
                <a:lnTo>
                  <a:pt x="24728" y="25572"/>
                </a:lnTo>
                <a:lnTo>
                  <a:pt x="24728" y="23637"/>
                </a:lnTo>
                <a:close/>
              </a:path>
              <a:path w="513715" h="74295">
                <a:moveTo>
                  <a:pt x="75640" y="23637"/>
                </a:moveTo>
                <a:lnTo>
                  <a:pt x="61094" y="23637"/>
                </a:lnTo>
                <a:lnTo>
                  <a:pt x="61094" y="25572"/>
                </a:lnTo>
                <a:lnTo>
                  <a:pt x="62996" y="25717"/>
                </a:lnTo>
                <a:lnTo>
                  <a:pt x="64339" y="26095"/>
                </a:lnTo>
                <a:lnTo>
                  <a:pt x="65599" y="27273"/>
                </a:lnTo>
                <a:lnTo>
                  <a:pt x="65712" y="27440"/>
                </a:lnTo>
                <a:lnTo>
                  <a:pt x="65893" y="27974"/>
                </a:lnTo>
                <a:lnTo>
                  <a:pt x="65962" y="30809"/>
                </a:lnTo>
                <a:lnTo>
                  <a:pt x="65570" y="32310"/>
                </a:lnTo>
                <a:lnTo>
                  <a:pt x="58297" y="52345"/>
                </a:lnTo>
                <a:lnTo>
                  <a:pt x="62030" y="52345"/>
                </a:lnTo>
                <a:lnTo>
                  <a:pt x="68143" y="35123"/>
                </a:lnTo>
                <a:lnTo>
                  <a:pt x="69598" y="30809"/>
                </a:lnTo>
                <a:lnTo>
                  <a:pt x="70829" y="28196"/>
                </a:lnTo>
                <a:lnTo>
                  <a:pt x="71836" y="27273"/>
                </a:lnTo>
                <a:lnTo>
                  <a:pt x="72731" y="26350"/>
                </a:lnTo>
                <a:lnTo>
                  <a:pt x="74074" y="25783"/>
                </a:lnTo>
                <a:lnTo>
                  <a:pt x="75640" y="25572"/>
                </a:lnTo>
                <a:lnTo>
                  <a:pt x="75640" y="23637"/>
                </a:lnTo>
                <a:close/>
              </a:path>
              <a:path w="513715" h="74295">
                <a:moveTo>
                  <a:pt x="54380" y="23637"/>
                </a:moveTo>
                <a:lnTo>
                  <a:pt x="29204" y="23637"/>
                </a:lnTo>
                <a:lnTo>
                  <a:pt x="29205" y="25572"/>
                </a:lnTo>
                <a:lnTo>
                  <a:pt x="30883" y="25850"/>
                </a:lnTo>
                <a:lnTo>
                  <a:pt x="32113" y="26350"/>
                </a:lnTo>
                <a:lnTo>
                  <a:pt x="33680" y="27773"/>
                </a:lnTo>
                <a:lnTo>
                  <a:pt x="34575" y="29430"/>
                </a:lnTo>
                <a:lnTo>
                  <a:pt x="35582" y="32043"/>
                </a:lnTo>
                <a:lnTo>
                  <a:pt x="36141" y="33299"/>
                </a:lnTo>
                <a:lnTo>
                  <a:pt x="29204" y="52345"/>
                </a:lnTo>
                <a:lnTo>
                  <a:pt x="32675" y="52345"/>
                </a:lnTo>
                <a:lnTo>
                  <a:pt x="37932" y="38091"/>
                </a:lnTo>
                <a:lnTo>
                  <a:pt x="53105" y="38091"/>
                </a:lnTo>
                <a:lnTo>
                  <a:pt x="51291" y="33121"/>
                </a:lnTo>
                <a:lnTo>
                  <a:pt x="50329" y="30598"/>
                </a:lnTo>
                <a:lnTo>
                  <a:pt x="50020" y="29430"/>
                </a:lnTo>
                <a:lnTo>
                  <a:pt x="49965" y="27273"/>
                </a:lnTo>
                <a:lnTo>
                  <a:pt x="50113" y="26862"/>
                </a:lnTo>
                <a:lnTo>
                  <a:pt x="50768" y="26306"/>
                </a:lnTo>
                <a:lnTo>
                  <a:pt x="51135" y="25950"/>
                </a:lnTo>
                <a:lnTo>
                  <a:pt x="52478" y="25683"/>
                </a:lnTo>
                <a:lnTo>
                  <a:pt x="54380" y="25572"/>
                </a:lnTo>
                <a:lnTo>
                  <a:pt x="54380" y="23637"/>
                </a:lnTo>
                <a:close/>
              </a:path>
              <a:path w="513715" h="74295">
                <a:moveTo>
                  <a:pt x="96788" y="0"/>
                </a:moveTo>
                <a:lnTo>
                  <a:pt x="86382" y="5870"/>
                </a:lnTo>
                <a:lnTo>
                  <a:pt x="86382" y="10317"/>
                </a:lnTo>
                <a:lnTo>
                  <a:pt x="96788" y="16132"/>
                </a:lnTo>
                <a:lnTo>
                  <a:pt x="98690" y="15343"/>
                </a:lnTo>
                <a:lnTo>
                  <a:pt x="101823" y="12219"/>
                </a:lnTo>
                <a:lnTo>
                  <a:pt x="102606" y="10317"/>
                </a:lnTo>
                <a:lnTo>
                  <a:pt x="102606" y="5870"/>
                </a:lnTo>
                <a:lnTo>
                  <a:pt x="101823" y="3958"/>
                </a:lnTo>
                <a:lnTo>
                  <a:pt x="98690" y="800"/>
                </a:lnTo>
                <a:lnTo>
                  <a:pt x="96788" y="0"/>
                </a:lnTo>
                <a:close/>
              </a:path>
              <a:path w="513715" h="74295">
                <a:moveTo>
                  <a:pt x="101823" y="23637"/>
                </a:moveTo>
                <a:lnTo>
                  <a:pt x="81235" y="23637"/>
                </a:lnTo>
                <a:lnTo>
                  <a:pt x="81235" y="25572"/>
                </a:lnTo>
                <a:lnTo>
                  <a:pt x="83585" y="25716"/>
                </a:lnTo>
                <a:lnTo>
                  <a:pt x="85151" y="26261"/>
                </a:lnTo>
                <a:lnTo>
                  <a:pt x="86717" y="28174"/>
                </a:lnTo>
                <a:lnTo>
                  <a:pt x="87165" y="30375"/>
                </a:lnTo>
                <a:lnTo>
                  <a:pt x="87165" y="65754"/>
                </a:lnTo>
                <a:lnTo>
                  <a:pt x="86829" y="67878"/>
                </a:lnTo>
                <a:lnTo>
                  <a:pt x="86158" y="68678"/>
                </a:lnTo>
                <a:lnTo>
                  <a:pt x="85011" y="69868"/>
                </a:lnTo>
                <a:lnTo>
                  <a:pt x="83473" y="70479"/>
                </a:lnTo>
                <a:lnTo>
                  <a:pt x="81235" y="70557"/>
                </a:lnTo>
                <a:lnTo>
                  <a:pt x="81235" y="72436"/>
                </a:lnTo>
                <a:lnTo>
                  <a:pt x="107753" y="72436"/>
                </a:lnTo>
                <a:lnTo>
                  <a:pt x="107753" y="70557"/>
                </a:lnTo>
                <a:lnTo>
                  <a:pt x="105403" y="70413"/>
                </a:lnTo>
                <a:lnTo>
                  <a:pt x="103828" y="69857"/>
                </a:lnTo>
                <a:lnTo>
                  <a:pt x="102271" y="67956"/>
                </a:lnTo>
                <a:lnTo>
                  <a:pt x="101823" y="65754"/>
                </a:lnTo>
                <a:lnTo>
                  <a:pt x="101823" y="23637"/>
                </a:lnTo>
                <a:close/>
              </a:path>
              <a:path w="513715" h="74295">
                <a:moveTo>
                  <a:pt x="132929" y="28807"/>
                </a:moveTo>
                <a:lnTo>
                  <a:pt x="118271" y="28807"/>
                </a:lnTo>
                <a:lnTo>
                  <a:pt x="118383" y="63575"/>
                </a:lnTo>
                <a:lnTo>
                  <a:pt x="118916" y="65387"/>
                </a:lnTo>
                <a:lnTo>
                  <a:pt x="137182" y="73115"/>
                </a:lnTo>
                <a:lnTo>
                  <a:pt x="141769" y="69768"/>
                </a:lnTo>
                <a:lnTo>
                  <a:pt x="142883" y="67111"/>
                </a:lnTo>
                <a:lnTo>
                  <a:pt x="136063" y="67111"/>
                </a:lnTo>
                <a:lnTo>
                  <a:pt x="135391" y="66855"/>
                </a:lnTo>
                <a:lnTo>
                  <a:pt x="134049" y="65843"/>
                </a:lnTo>
                <a:lnTo>
                  <a:pt x="133601" y="65187"/>
                </a:lnTo>
                <a:lnTo>
                  <a:pt x="133377" y="64375"/>
                </a:lnTo>
                <a:lnTo>
                  <a:pt x="133051" y="63575"/>
                </a:lnTo>
                <a:lnTo>
                  <a:pt x="132929" y="28807"/>
                </a:lnTo>
                <a:close/>
              </a:path>
              <a:path w="513715" h="74295">
                <a:moveTo>
                  <a:pt x="143000" y="61940"/>
                </a:moveTo>
                <a:lnTo>
                  <a:pt x="140986" y="65387"/>
                </a:lnTo>
                <a:lnTo>
                  <a:pt x="138860" y="67111"/>
                </a:lnTo>
                <a:lnTo>
                  <a:pt x="142883" y="67111"/>
                </a:lnTo>
                <a:lnTo>
                  <a:pt x="144567" y="63097"/>
                </a:lnTo>
                <a:lnTo>
                  <a:pt x="143000" y="61940"/>
                </a:lnTo>
                <a:close/>
              </a:path>
              <a:path w="513715" h="74295">
                <a:moveTo>
                  <a:pt x="132929" y="5792"/>
                </a:moveTo>
                <a:lnTo>
                  <a:pt x="131252" y="5792"/>
                </a:lnTo>
                <a:lnTo>
                  <a:pt x="128902" y="10006"/>
                </a:lnTo>
                <a:lnTo>
                  <a:pt x="126216" y="13820"/>
                </a:lnTo>
                <a:lnTo>
                  <a:pt x="119950" y="20635"/>
                </a:lnTo>
                <a:lnTo>
                  <a:pt x="116257" y="23882"/>
                </a:lnTo>
                <a:lnTo>
                  <a:pt x="111782" y="26984"/>
                </a:lnTo>
                <a:lnTo>
                  <a:pt x="111782" y="28807"/>
                </a:lnTo>
                <a:lnTo>
                  <a:pt x="144567" y="28807"/>
                </a:lnTo>
                <a:lnTo>
                  <a:pt x="144567" y="23637"/>
                </a:lnTo>
                <a:lnTo>
                  <a:pt x="132929" y="23637"/>
                </a:lnTo>
                <a:lnTo>
                  <a:pt x="132929" y="5792"/>
                </a:lnTo>
                <a:close/>
              </a:path>
              <a:path w="513715" h="74295">
                <a:moveTo>
                  <a:pt x="170414" y="1678"/>
                </a:moveTo>
                <a:lnTo>
                  <a:pt x="150385" y="1678"/>
                </a:lnTo>
                <a:lnTo>
                  <a:pt x="150385" y="3602"/>
                </a:lnTo>
                <a:lnTo>
                  <a:pt x="152511" y="3880"/>
                </a:lnTo>
                <a:lnTo>
                  <a:pt x="153965" y="4480"/>
                </a:lnTo>
                <a:lnTo>
                  <a:pt x="155308" y="6282"/>
                </a:lnTo>
                <a:lnTo>
                  <a:pt x="155644" y="8583"/>
                </a:lnTo>
                <a:lnTo>
                  <a:pt x="155644" y="65565"/>
                </a:lnTo>
                <a:lnTo>
                  <a:pt x="155451" y="67489"/>
                </a:lnTo>
                <a:lnTo>
                  <a:pt x="155342" y="67889"/>
                </a:lnTo>
                <a:lnTo>
                  <a:pt x="154749" y="68567"/>
                </a:lnTo>
                <a:lnTo>
                  <a:pt x="153965" y="69679"/>
                </a:lnTo>
                <a:lnTo>
                  <a:pt x="152399" y="70346"/>
                </a:lnTo>
                <a:lnTo>
                  <a:pt x="150385" y="70557"/>
                </a:lnTo>
                <a:lnTo>
                  <a:pt x="150385" y="72436"/>
                </a:lnTo>
                <a:lnTo>
                  <a:pt x="175225" y="72436"/>
                </a:lnTo>
                <a:lnTo>
                  <a:pt x="175225" y="70557"/>
                </a:lnTo>
                <a:lnTo>
                  <a:pt x="173211" y="70279"/>
                </a:lnTo>
                <a:lnTo>
                  <a:pt x="171868" y="69546"/>
                </a:lnTo>
                <a:lnTo>
                  <a:pt x="171197" y="68367"/>
                </a:lnTo>
                <a:lnTo>
                  <a:pt x="170637" y="67489"/>
                </a:lnTo>
                <a:lnTo>
                  <a:pt x="170439" y="65565"/>
                </a:lnTo>
                <a:lnTo>
                  <a:pt x="170414" y="35701"/>
                </a:lnTo>
                <a:lnTo>
                  <a:pt x="172007" y="33266"/>
                </a:lnTo>
                <a:lnTo>
                  <a:pt x="173323" y="31620"/>
                </a:lnTo>
                <a:lnTo>
                  <a:pt x="175727" y="29908"/>
                </a:lnTo>
                <a:lnTo>
                  <a:pt x="170414" y="29908"/>
                </a:lnTo>
                <a:lnTo>
                  <a:pt x="170414" y="1678"/>
                </a:lnTo>
                <a:close/>
              </a:path>
              <a:path w="513715" h="74295">
                <a:moveTo>
                  <a:pt x="196561" y="29230"/>
                </a:moveTo>
                <a:lnTo>
                  <a:pt x="179701" y="29230"/>
                </a:lnTo>
                <a:lnTo>
                  <a:pt x="180596" y="29508"/>
                </a:lnTo>
                <a:lnTo>
                  <a:pt x="181379" y="30086"/>
                </a:lnTo>
                <a:lnTo>
                  <a:pt x="182051" y="30664"/>
                </a:lnTo>
                <a:lnTo>
                  <a:pt x="182610" y="31465"/>
                </a:lnTo>
                <a:lnTo>
                  <a:pt x="183282" y="33511"/>
                </a:lnTo>
                <a:lnTo>
                  <a:pt x="183362" y="65565"/>
                </a:lnTo>
                <a:lnTo>
                  <a:pt x="183058" y="67566"/>
                </a:lnTo>
                <a:lnTo>
                  <a:pt x="182420" y="68567"/>
                </a:lnTo>
                <a:lnTo>
                  <a:pt x="181603" y="69612"/>
                </a:lnTo>
                <a:lnTo>
                  <a:pt x="180261" y="70313"/>
                </a:lnTo>
                <a:lnTo>
                  <a:pt x="178582" y="70557"/>
                </a:lnTo>
                <a:lnTo>
                  <a:pt x="178582" y="72436"/>
                </a:lnTo>
                <a:lnTo>
                  <a:pt x="203423" y="72436"/>
                </a:lnTo>
                <a:lnTo>
                  <a:pt x="203423" y="70557"/>
                </a:lnTo>
                <a:lnTo>
                  <a:pt x="201297" y="70313"/>
                </a:lnTo>
                <a:lnTo>
                  <a:pt x="199842" y="69723"/>
                </a:lnTo>
                <a:lnTo>
                  <a:pt x="198500" y="67889"/>
                </a:lnTo>
                <a:lnTo>
                  <a:pt x="198164" y="65565"/>
                </a:lnTo>
                <a:lnTo>
                  <a:pt x="198164" y="37224"/>
                </a:lnTo>
                <a:lnTo>
                  <a:pt x="197716" y="33266"/>
                </a:lnTo>
                <a:lnTo>
                  <a:pt x="196561" y="29230"/>
                </a:lnTo>
                <a:close/>
              </a:path>
              <a:path w="513715" h="74295">
                <a:moveTo>
                  <a:pt x="187870" y="22181"/>
                </a:moveTo>
                <a:lnTo>
                  <a:pt x="170414" y="29908"/>
                </a:lnTo>
                <a:lnTo>
                  <a:pt x="175727" y="29908"/>
                </a:lnTo>
                <a:lnTo>
                  <a:pt x="176008" y="29708"/>
                </a:lnTo>
                <a:lnTo>
                  <a:pt x="177351" y="29230"/>
                </a:lnTo>
                <a:lnTo>
                  <a:pt x="196561" y="29230"/>
                </a:lnTo>
                <a:lnTo>
                  <a:pt x="196373" y="28574"/>
                </a:lnTo>
                <a:lnTo>
                  <a:pt x="194919" y="26528"/>
                </a:lnTo>
                <a:lnTo>
                  <a:pt x="190443" y="23048"/>
                </a:lnTo>
                <a:lnTo>
                  <a:pt x="187870" y="22181"/>
                </a:lnTo>
                <a:close/>
              </a:path>
              <a:path w="513715" h="74295">
                <a:moveTo>
                  <a:pt x="283539" y="0"/>
                </a:moveTo>
                <a:lnTo>
                  <a:pt x="246720" y="16832"/>
                </a:lnTo>
                <a:lnTo>
                  <a:pt x="240348" y="37991"/>
                </a:lnTo>
                <a:lnTo>
                  <a:pt x="240409" y="44207"/>
                </a:lnTo>
                <a:lnTo>
                  <a:pt x="268321" y="73192"/>
                </a:lnTo>
                <a:lnTo>
                  <a:pt x="286000" y="74104"/>
                </a:lnTo>
                <a:lnTo>
                  <a:pt x="291035" y="73593"/>
                </a:lnTo>
                <a:lnTo>
                  <a:pt x="300882" y="71536"/>
                </a:lnTo>
                <a:lnTo>
                  <a:pt x="305204" y="70135"/>
                </a:lnTo>
                <a:lnTo>
                  <a:pt x="277384" y="70135"/>
                </a:lnTo>
                <a:lnTo>
                  <a:pt x="273132" y="68934"/>
                </a:lnTo>
                <a:lnTo>
                  <a:pt x="259257" y="31821"/>
                </a:lnTo>
                <a:lnTo>
                  <a:pt x="260041" y="26361"/>
                </a:lnTo>
                <a:lnTo>
                  <a:pt x="276937" y="4124"/>
                </a:lnTo>
                <a:lnTo>
                  <a:pt x="299509" y="4124"/>
                </a:lnTo>
                <a:lnTo>
                  <a:pt x="293609" y="1912"/>
                </a:lnTo>
                <a:lnTo>
                  <a:pt x="291148" y="1122"/>
                </a:lnTo>
                <a:lnTo>
                  <a:pt x="289581" y="845"/>
                </a:lnTo>
                <a:lnTo>
                  <a:pt x="286784" y="289"/>
                </a:lnTo>
                <a:lnTo>
                  <a:pt x="283539" y="0"/>
                </a:lnTo>
                <a:close/>
              </a:path>
              <a:path w="513715" h="74295">
                <a:moveTo>
                  <a:pt x="318561" y="42739"/>
                </a:moveTo>
                <a:lnTo>
                  <a:pt x="283874" y="42739"/>
                </a:lnTo>
                <a:lnTo>
                  <a:pt x="283874" y="44673"/>
                </a:lnTo>
                <a:lnTo>
                  <a:pt x="287455" y="44673"/>
                </a:lnTo>
                <a:lnTo>
                  <a:pt x="288910" y="45007"/>
                </a:lnTo>
                <a:lnTo>
                  <a:pt x="291371" y="46319"/>
                </a:lnTo>
                <a:lnTo>
                  <a:pt x="292154" y="47064"/>
                </a:lnTo>
                <a:lnTo>
                  <a:pt x="292490" y="47876"/>
                </a:lnTo>
                <a:lnTo>
                  <a:pt x="292938" y="48698"/>
                </a:lnTo>
                <a:lnTo>
                  <a:pt x="293119" y="50155"/>
                </a:lnTo>
                <a:lnTo>
                  <a:pt x="293161" y="68000"/>
                </a:lnTo>
                <a:lnTo>
                  <a:pt x="291259" y="68689"/>
                </a:lnTo>
                <a:lnTo>
                  <a:pt x="289357" y="69223"/>
                </a:lnTo>
                <a:lnTo>
                  <a:pt x="285776" y="69957"/>
                </a:lnTo>
                <a:lnTo>
                  <a:pt x="283986" y="70135"/>
                </a:lnTo>
                <a:lnTo>
                  <a:pt x="305204" y="70135"/>
                </a:lnTo>
                <a:lnTo>
                  <a:pt x="305708" y="69957"/>
                </a:lnTo>
                <a:lnTo>
                  <a:pt x="310169" y="68000"/>
                </a:lnTo>
                <a:lnTo>
                  <a:pt x="310281" y="49087"/>
                </a:lnTo>
                <a:lnTo>
                  <a:pt x="310617" y="48432"/>
                </a:lnTo>
                <a:lnTo>
                  <a:pt x="311176" y="47175"/>
                </a:lnTo>
                <a:lnTo>
                  <a:pt x="311959" y="46286"/>
                </a:lnTo>
                <a:lnTo>
                  <a:pt x="313078" y="45741"/>
                </a:lnTo>
                <a:lnTo>
                  <a:pt x="314085" y="45207"/>
                </a:lnTo>
                <a:lnTo>
                  <a:pt x="315876" y="44840"/>
                </a:lnTo>
                <a:lnTo>
                  <a:pt x="318561" y="44673"/>
                </a:lnTo>
                <a:lnTo>
                  <a:pt x="318561" y="42739"/>
                </a:lnTo>
                <a:close/>
              </a:path>
              <a:path w="513715" h="74295">
                <a:moveTo>
                  <a:pt x="299509" y="4124"/>
                </a:moveTo>
                <a:lnTo>
                  <a:pt x="287902" y="4124"/>
                </a:lnTo>
                <a:lnTo>
                  <a:pt x="292937" y="5903"/>
                </a:lnTo>
                <a:lnTo>
                  <a:pt x="302337" y="12997"/>
                </a:lnTo>
                <a:lnTo>
                  <a:pt x="305917" y="18178"/>
                </a:lnTo>
                <a:lnTo>
                  <a:pt x="308267" y="25005"/>
                </a:lnTo>
                <a:lnTo>
                  <a:pt x="310169" y="25005"/>
                </a:lnTo>
                <a:lnTo>
                  <a:pt x="310169" y="5170"/>
                </a:lnTo>
                <a:lnTo>
                  <a:pt x="302561" y="5170"/>
                </a:lnTo>
                <a:lnTo>
                  <a:pt x="300547" y="4514"/>
                </a:lnTo>
                <a:lnTo>
                  <a:pt x="299509" y="4124"/>
                </a:lnTo>
                <a:close/>
              </a:path>
              <a:path w="513715" h="74295">
                <a:moveTo>
                  <a:pt x="310169" y="55"/>
                </a:moveTo>
                <a:lnTo>
                  <a:pt x="308267" y="55"/>
                </a:lnTo>
                <a:lnTo>
                  <a:pt x="307484" y="2045"/>
                </a:lnTo>
                <a:lnTo>
                  <a:pt x="306813" y="3391"/>
                </a:lnTo>
                <a:lnTo>
                  <a:pt x="305893" y="4124"/>
                </a:lnTo>
                <a:lnTo>
                  <a:pt x="305135" y="4814"/>
                </a:lnTo>
                <a:lnTo>
                  <a:pt x="304127" y="5170"/>
                </a:lnTo>
                <a:lnTo>
                  <a:pt x="310169" y="5170"/>
                </a:lnTo>
                <a:lnTo>
                  <a:pt x="310169" y="55"/>
                </a:lnTo>
                <a:close/>
              </a:path>
              <a:path w="513715" h="74295">
                <a:moveTo>
                  <a:pt x="346166" y="69823"/>
                </a:moveTo>
                <a:lnTo>
                  <a:pt x="336129" y="69823"/>
                </a:lnTo>
                <a:lnTo>
                  <a:pt x="337471" y="70168"/>
                </a:lnTo>
                <a:lnTo>
                  <a:pt x="342171" y="72114"/>
                </a:lnTo>
                <a:lnTo>
                  <a:pt x="344633" y="72970"/>
                </a:lnTo>
                <a:lnTo>
                  <a:pt x="348661" y="73871"/>
                </a:lnTo>
                <a:lnTo>
                  <a:pt x="350787" y="74104"/>
                </a:lnTo>
                <a:lnTo>
                  <a:pt x="360186" y="74104"/>
                </a:lnTo>
                <a:lnTo>
                  <a:pt x="366116" y="71969"/>
                </a:lnTo>
                <a:lnTo>
                  <a:pt x="367757" y="70446"/>
                </a:lnTo>
                <a:lnTo>
                  <a:pt x="347653" y="70446"/>
                </a:lnTo>
                <a:lnTo>
                  <a:pt x="346166" y="69823"/>
                </a:lnTo>
                <a:close/>
              </a:path>
              <a:path w="513715" h="74295">
                <a:moveTo>
                  <a:pt x="329639" y="47331"/>
                </a:moveTo>
                <a:lnTo>
                  <a:pt x="327736" y="47331"/>
                </a:lnTo>
                <a:lnTo>
                  <a:pt x="327736" y="74048"/>
                </a:lnTo>
                <a:lnTo>
                  <a:pt x="329639" y="74048"/>
                </a:lnTo>
                <a:lnTo>
                  <a:pt x="330310" y="72625"/>
                </a:lnTo>
                <a:lnTo>
                  <a:pt x="331093" y="71558"/>
                </a:lnTo>
                <a:lnTo>
                  <a:pt x="333107" y="70168"/>
                </a:lnTo>
                <a:lnTo>
                  <a:pt x="334115" y="69823"/>
                </a:lnTo>
                <a:lnTo>
                  <a:pt x="346166" y="69823"/>
                </a:lnTo>
                <a:lnTo>
                  <a:pt x="342954" y="68478"/>
                </a:lnTo>
                <a:lnTo>
                  <a:pt x="338590" y="64531"/>
                </a:lnTo>
                <a:lnTo>
                  <a:pt x="334114" y="60573"/>
                </a:lnTo>
                <a:lnTo>
                  <a:pt x="331205" y="54847"/>
                </a:lnTo>
                <a:lnTo>
                  <a:pt x="329639" y="47331"/>
                </a:lnTo>
                <a:close/>
              </a:path>
              <a:path w="513715" h="74295">
                <a:moveTo>
                  <a:pt x="352129" y="55"/>
                </a:moveTo>
                <a:lnTo>
                  <a:pt x="343402" y="55"/>
                </a:lnTo>
                <a:lnTo>
                  <a:pt x="338143" y="2045"/>
                </a:lnTo>
                <a:lnTo>
                  <a:pt x="329863" y="9973"/>
                </a:lnTo>
                <a:lnTo>
                  <a:pt x="327736" y="14776"/>
                </a:lnTo>
                <a:lnTo>
                  <a:pt x="327736" y="23715"/>
                </a:lnTo>
                <a:lnTo>
                  <a:pt x="328520" y="26739"/>
                </a:lnTo>
                <a:lnTo>
                  <a:pt x="330086" y="29486"/>
                </a:lnTo>
                <a:lnTo>
                  <a:pt x="331541" y="32232"/>
                </a:lnTo>
                <a:lnTo>
                  <a:pt x="333779" y="34722"/>
                </a:lnTo>
                <a:lnTo>
                  <a:pt x="339373" y="39170"/>
                </a:lnTo>
                <a:lnTo>
                  <a:pt x="344073" y="41872"/>
                </a:lnTo>
                <a:lnTo>
                  <a:pt x="355209" y="47331"/>
                </a:lnTo>
                <a:lnTo>
                  <a:pt x="358395" y="49132"/>
                </a:lnTo>
                <a:lnTo>
                  <a:pt x="360185" y="50544"/>
                </a:lnTo>
                <a:lnTo>
                  <a:pt x="362087" y="51956"/>
                </a:lnTo>
                <a:lnTo>
                  <a:pt x="363430" y="53435"/>
                </a:lnTo>
                <a:lnTo>
                  <a:pt x="365220" y="56570"/>
                </a:lnTo>
                <a:lnTo>
                  <a:pt x="365668" y="58182"/>
                </a:lnTo>
                <a:lnTo>
                  <a:pt x="365668" y="62674"/>
                </a:lnTo>
                <a:lnTo>
                  <a:pt x="364437" y="65143"/>
                </a:lnTo>
                <a:lnTo>
                  <a:pt x="362087" y="67266"/>
                </a:lnTo>
                <a:lnTo>
                  <a:pt x="359850" y="69390"/>
                </a:lnTo>
                <a:lnTo>
                  <a:pt x="356717" y="70446"/>
                </a:lnTo>
                <a:lnTo>
                  <a:pt x="367757" y="70446"/>
                </a:lnTo>
                <a:lnTo>
                  <a:pt x="375291" y="63453"/>
                </a:lnTo>
                <a:lnTo>
                  <a:pt x="377641" y="58360"/>
                </a:lnTo>
                <a:lnTo>
                  <a:pt x="377641" y="47787"/>
                </a:lnTo>
                <a:lnTo>
                  <a:pt x="350563" y="25572"/>
                </a:lnTo>
                <a:lnTo>
                  <a:pt x="346758" y="23537"/>
                </a:lnTo>
                <a:lnTo>
                  <a:pt x="345080" y="22392"/>
                </a:lnTo>
                <a:lnTo>
                  <a:pt x="342842" y="20791"/>
                </a:lnTo>
                <a:lnTo>
                  <a:pt x="341276" y="19168"/>
                </a:lnTo>
                <a:lnTo>
                  <a:pt x="340269" y="17533"/>
                </a:lnTo>
                <a:lnTo>
                  <a:pt x="339485" y="16321"/>
                </a:lnTo>
                <a:lnTo>
                  <a:pt x="339150" y="14932"/>
                </a:lnTo>
                <a:lnTo>
                  <a:pt x="339150" y="10896"/>
                </a:lnTo>
                <a:lnTo>
                  <a:pt x="340157" y="8705"/>
                </a:lnTo>
                <a:lnTo>
                  <a:pt x="342283" y="6815"/>
                </a:lnTo>
                <a:lnTo>
                  <a:pt x="344297" y="4914"/>
                </a:lnTo>
                <a:lnTo>
                  <a:pt x="347094" y="3969"/>
                </a:lnTo>
                <a:lnTo>
                  <a:pt x="364102" y="3969"/>
                </a:lnTo>
                <a:lnTo>
                  <a:pt x="360098" y="2045"/>
                </a:lnTo>
                <a:lnTo>
                  <a:pt x="358172" y="1311"/>
                </a:lnTo>
                <a:lnTo>
                  <a:pt x="354367" y="333"/>
                </a:lnTo>
                <a:lnTo>
                  <a:pt x="352129" y="55"/>
                </a:lnTo>
                <a:close/>
              </a:path>
              <a:path w="513715" h="74295">
                <a:moveTo>
                  <a:pt x="364102" y="3969"/>
                </a:moveTo>
                <a:lnTo>
                  <a:pt x="355374" y="3969"/>
                </a:lnTo>
                <a:lnTo>
                  <a:pt x="359626" y="5770"/>
                </a:lnTo>
                <a:lnTo>
                  <a:pt x="363654" y="9372"/>
                </a:lnTo>
                <a:lnTo>
                  <a:pt x="367571" y="12975"/>
                </a:lnTo>
                <a:lnTo>
                  <a:pt x="370032" y="17733"/>
                </a:lnTo>
                <a:lnTo>
                  <a:pt x="371151" y="23637"/>
                </a:lnTo>
                <a:lnTo>
                  <a:pt x="373277" y="23637"/>
                </a:lnTo>
                <a:lnTo>
                  <a:pt x="372833" y="4914"/>
                </a:lnTo>
                <a:lnTo>
                  <a:pt x="366564" y="4914"/>
                </a:lnTo>
                <a:lnTo>
                  <a:pt x="364885" y="4347"/>
                </a:lnTo>
                <a:lnTo>
                  <a:pt x="364102" y="3969"/>
                </a:lnTo>
                <a:close/>
              </a:path>
              <a:path w="513715" h="74295">
                <a:moveTo>
                  <a:pt x="371152" y="55"/>
                </a:moveTo>
                <a:lnTo>
                  <a:pt x="370592" y="2179"/>
                </a:lnTo>
                <a:lnTo>
                  <a:pt x="370144" y="3513"/>
                </a:lnTo>
                <a:lnTo>
                  <a:pt x="369585" y="4080"/>
                </a:lnTo>
                <a:lnTo>
                  <a:pt x="369137" y="4636"/>
                </a:lnTo>
                <a:lnTo>
                  <a:pt x="368354" y="4914"/>
                </a:lnTo>
                <a:lnTo>
                  <a:pt x="372833" y="4914"/>
                </a:lnTo>
                <a:lnTo>
                  <a:pt x="372718" y="55"/>
                </a:lnTo>
                <a:lnTo>
                  <a:pt x="371152" y="55"/>
                </a:lnTo>
                <a:close/>
              </a:path>
              <a:path w="513715" h="74295">
                <a:moveTo>
                  <a:pt x="445561" y="1679"/>
                </a:moveTo>
                <a:lnTo>
                  <a:pt x="385922" y="1679"/>
                </a:lnTo>
                <a:lnTo>
                  <a:pt x="385922" y="3602"/>
                </a:lnTo>
                <a:lnTo>
                  <a:pt x="390621" y="3602"/>
                </a:lnTo>
                <a:lnTo>
                  <a:pt x="392411" y="4091"/>
                </a:lnTo>
                <a:lnTo>
                  <a:pt x="394665" y="5748"/>
                </a:lnTo>
                <a:lnTo>
                  <a:pt x="395321" y="6671"/>
                </a:lnTo>
                <a:lnTo>
                  <a:pt x="395880" y="8616"/>
                </a:lnTo>
                <a:lnTo>
                  <a:pt x="395768" y="66066"/>
                </a:lnTo>
                <a:lnTo>
                  <a:pt x="395321" y="66899"/>
                </a:lnTo>
                <a:lnTo>
                  <a:pt x="394873" y="68089"/>
                </a:lnTo>
                <a:lnTo>
                  <a:pt x="394202" y="68923"/>
                </a:lnTo>
                <a:lnTo>
                  <a:pt x="391963" y="70135"/>
                </a:lnTo>
                <a:lnTo>
                  <a:pt x="390285" y="70502"/>
                </a:lnTo>
                <a:lnTo>
                  <a:pt x="385922" y="70502"/>
                </a:lnTo>
                <a:lnTo>
                  <a:pt x="385922" y="72436"/>
                </a:lnTo>
                <a:lnTo>
                  <a:pt x="447463" y="72436"/>
                </a:lnTo>
                <a:lnTo>
                  <a:pt x="448028" y="68523"/>
                </a:lnTo>
                <a:lnTo>
                  <a:pt x="417811" y="68523"/>
                </a:lnTo>
                <a:lnTo>
                  <a:pt x="416357" y="68245"/>
                </a:lnTo>
                <a:lnTo>
                  <a:pt x="415462" y="67689"/>
                </a:lnTo>
                <a:lnTo>
                  <a:pt x="414454" y="67122"/>
                </a:lnTo>
                <a:lnTo>
                  <a:pt x="413895" y="66410"/>
                </a:lnTo>
                <a:lnTo>
                  <a:pt x="413224" y="64676"/>
                </a:lnTo>
                <a:lnTo>
                  <a:pt x="413000" y="62296"/>
                </a:lnTo>
                <a:lnTo>
                  <a:pt x="413000" y="38458"/>
                </a:lnTo>
                <a:lnTo>
                  <a:pt x="430120" y="38458"/>
                </a:lnTo>
                <a:lnTo>
                  <a:pt x="430120" y="34545"/>
                </a:lnTo>
                <a:lnTo>
                  <a:pt x="413000" y="34545"/>
                </a:lnTo>
                <a:lnTo>
                  <a:pt x="413000" y="5748"/>
                </a:lnTo>
                <a:lnTo>
                  <a:pt x="445561" y="5748"/>
                </a:lnTo>
                <a:lnTo>
                  <a:pt x="445561" y="1679"/>
                </a:lnTo>
                <a:close/>
              </a:path>
              <a:path w="513715" h="74295">
                <a:moveTo>
                  <a:pt x="450708" y="49944"/>
                </a:moveTo>
                <a:lnTo>
                  <a:pt x="448694" y="49944"/>
                </a:lnTo>
                <a:lnTo>
                  <a:pt x="447016" y="56203"/>
                </a:lnTo>
                <a:lnTo>
                  <a:pt x="444106" y="60862"/>
                </a:lnTo>
                <a:lnTo>
                  <a:pt x="436050" y="66988"/>
                </a:lnTo>
                <a:lnTo>
                  <a:pt x="430679" y="68523"/>
                </a:lnTo>
                <a:lnTo>
                  <a:pt x="448028" y="68523"/>
                </a:lnTo>
                <a:lnTo>
                  <a:pt x="450708" y="49944"/>
                </a:lnTo>
                <a:close/>
              </a:path>
              <a:path w="513715" h="74295">
                <a:moveTo>
                  <a:pt x="430120" y="38458"/>
                </a:moveTo>
                <a:lnTo>
                  <a:pt x="416469" y="38458"/>
                </a:lnTo>
                <a:lnTo>
                  <a:pt x="419042" y="38903"/>
                </a:lnTo>
                <a:lnTo>
                  <a:pt x="422623" y="40682"/>
                </a:lnTo>
                <a:lnTo>
                  <a:pt x="424190" y="42405"/>
                </a:lnTo>
                <a:lnTo>
                  <a:pt x="426875" y="47564"/>
                </a:lnTo>
                <a:lnTo>
                  <a:pt x="427770" y="50867"/>
                </a:lnTo>
                <a:lnTo>
                  <a:pt x="428218" y="54903"/>
                </a:lnTo>
                <a:lnTo>
                  <a:pt x="430120" y="54903"/>
                </a:lnTo>
                <a:lnTo>
                  <a:pt x="430120" y="38458"/>
                </a:lnTo>
                <a:close/>
              </a:path>
              <a:path w="513715" h="74295">
                <a:moveTo>
                  <a:pt x="430120" y="17856"/>
                </a:moveTo>
                <a:lnTo>
                  <a:pt x="428218" y="17856"/>
                </a:lnTo>
                <a:lnTo>
                  <a:pt x="427658" y="23348"/>
                </a:lnTo>
                <a:lnTo>
                  <a:pt x="426315" y="27507"/>
                </a:lnTo>
                <a:lnTo>
                  <a:pt x="422287" y="33144"/>
                </a:lnTo>
                <a:lnTo>
                  <a:pt x="419042" y="34545"/>
                </a:lnTo>
                <a:lnTo>
                  <a:pt x="430120" y="34545"/>
                </a:lnTo>
                <a:lnTo>
                  <a:pt x="430120" y="17856"/>
                </a:lnTo>
                <a:close/>
              </a:path>
              <a:path w="513715" h="74295">
                <a:moveTo>
                  <a:pt x="445561" y="5748"/>
                </a:moveTo>
                <a:lnTo>
                  <a:pt x="413000" y="5748"/>
                </a:lnTo>
                <a:lnTo>
                  <a:pt x="425755" y="5748"/>
                </a:lnTo>
                <a:lnTo>
                  <a:pt x="429448" y="6059"/>
                </a:lnTo>
                <a:lnTo>
                  <a:pt x="434819" y="7727"/>
                </a:lnTo>
                <a:lnTo>
                  <a:pt x="437392" y="9361"/>
                </a:lnTo>
                <a:lnTo>
                  <a:pt x="439183" y="11585"/>
                </a:lnTo>
                <a:lnTo>
                  <a:pt x="441085" y="13820"/>
                </a:lnTo>
                <a:lnTo>
                  <a:pt x="442540" y="17489"/>
                </a:lnTo>
                <a:lnTo>
                  <a:pt x="443547" y="22604"/>
                </a:lnTo>
                <a:lnTo>
                  <a:pt x="445561" y="22604"/>
                </a:lnTo>
                <a:lnTo>
                  <a:pt x="445561" y="5748"/>
                </a:lnTo>
                <a:close/>
              </a:path>
              <a:path w="513715" h="74295">
                <a:moveTo>
                  <a:pt x="481670" y="69823"/>
                </a:moveTo>
                <a:lnTo>
                  <a:pt x="471632" y="69823"/>
                </a:lnTo>
                <a:lnTo>
                  <a:pt x="472975" y="70168"/>
                </a:lnTo>
                <a:lnTo>
                  <a:pt x="477675" y="72114"/>
                </a:lnTo>
                <a:lnTo>
                  <a:pt x="480136" y="72970"/>
                </a:lnTo>
                <a:lnTo>
                  <a:pt x="484164" y="73871"/>
                </a:lnTo>
                <a:lnTo>
                  <a:pt x="486290" y="74104"/>
                </a:lnTo>
                <a:lnTo>
                  <a:pt x="495689" y="74104"/>
                </a:lnTo>
                <a:lnTo>
                  <a:pt x="501508" y="71969"/>
                </a:lnTo>
                <a:lnTo>
                  <a:pt x="503189" y="70446"/>
                </a:lnTo>
                <a:lnTo>
                  <a:pt x="483157" y="70446"/>
                </a:lnTo>
                <a:lnTo>
                  <a:pt x="481670" y="69823"/>
                </a:lnTo>
                <a:close/>
              </a:path>
              <a:path w="513715" h="74295">
                <a:moveTo>
                  <a:pt x="465142" y="47331"/>
                </a:moveTo>
                <a:lnTo>
                  <a:pt x="463240" y="47331"/>
                </a:lnTo>
                <a:lnTo>
                  <a:pt x="463240" y="74048"/>
                </a:lnTo>
                <a:lnTo>
                  <a:pt x="465142" y="74048"/>
                </a:lnTo>
                <a:lnTo>
                  <a:pt x="465814" y="72625"/>
                </a:lnTo>
                <a:lnTo>
                  <a:pt x="466597" y="71558"/>
                </a:lnTo>
                <a:lnTo>
                  <a:pt x="468611" y="70168"/>
                </a:lnTo>
                <a:lnTo>
                  <a:pt x="469618" y="69823"/>
                </a:lnTo>
                <a:lnTo>
                  <a:pt x="481670" y="69823"/>
                </a:lnTo>
                <a:lnTo>
                  <a:pt x="478458" y="68478"/>
                </a:lnTo>
                <a:lnTo>
                  <a:pt x="474094" y="64531"/>
                </a:lnTo>
                <a:lnTo>
                  <a:pt x="469618" y="60573"/>
                </a:lnTo>
                <a:lnTo>
                  <a:pt x="466709" y="54847"/>
                </a:lnTo>
                <a:lnTo>
                  <a:pt x="465142" y="47331"/>
                </a:lnTo>
                <a:close/>
              </a:path>
              <a:path w="513715" h="74295">
                <a:moveTo>
                  <a:pt x="487521" y="55"/>
                </a:moveTo>
                <a:lnTo>
                  <a:pt x="478905" y="55"/>
                </a:lnTo>
                <a:lnTo>
                  <a:pt x="473646" y="2045"/>
                </a:lnTo>
                <a:lnTo>
                  <a:pt x="465366" y="9973"/>
                </a:lnTo>
                <a:lnTo>
                  <a:pt x="463240" y="14776"/>
                </a:lnTo>
                <a:lnTo>
                  <a:pt x="463240" y="23715"/>
                </a:lnTo>
                <a:lnTo>
                  <a:pt x="464023" y="26739"/>
                </a:lnTo>
                <a:lnTo>
                  <a:pt x="465590" y="29486"/>
                </a:lnTo>
                <a:lnTo>
                  <a:pt x="467044" y="32232"/>
                </a:lnTo>
                <a:lnTo>
                  <a:pt x="469282" y="34722"/>
                </a:lnTo>
                <a:lnTo>
                  <a:pt x="474877" y="39170"/>
                </a:lnTo>
                <a:lnTo>
                  <a:pt x="479577" y="41872"/>
                </a:lnTo>
                <a:lnTo>
                  <a:pt x="490713" y="47331"/>
                </a:lnTo>
                <a:lnTo>
                  <a:pt x="493899" y="49132"/>
                </a:lnTo>
                <a:lnTo>
                  <a:pt x="501172" y="62674"/>
                </a:lnTo>
                <a:lnTo>
                  <a:pt x="499941" y="65143"/>
                </a:lnTo>
                <a:lnTo>
                  <a:pt x="497591" y="67266"/>
                </a:lnTo>
                <a:lnTo>
                  <a:pt x="495353" y="69390"/>
                </a:lnTo>
                <a:lnTo>
                  <a:pt x="492220" y="70446"/>
                </a:lnTo>
                <a:lnTo>
                  <a:pt x="503189" y="70446"/>
                </a:lnTo>
                <a:lnTo>
                  <a:pt x="506208" y="67711"/>
                </a:lnTo>
                <a:lnTo>
                  <a:pt x="510795" y="63453"/>
                </a:lnTo>
                <a:lnTo>
                  <a:pt x="513145" y="58360"/>
                </a:lnTo>
                <a:lnTo>
                  <a:pt x="513145" y="47787"/>
                </a:lnTo>
                <a:lnTo>
                  <a:pt x="486066" y="25572"/>
                </a:lnTo>
                <a:lnTo>
                  <a:pt x="482262" y="23537"/>
                </a:lnTo>
                <a:lnTo>
                  <a:pt x="474653" y="10896"/>
                </a:lnTo>
                <a:lnTo>
                  <a:pt x="475660" y="8705"/>
                </a:lnTo>
                <a:lnTo>
                  <a:pt x="477674" y="6815"/>
                </a:lnTo>
                <a:lnTo>
                  <a:pt x="479800" y="4914"/>
                </a:lnTo>
                <a:lnTo>
                  <a:pt x="482598" y="3969"/>
                </a:lnTo>
                <a:lnTo>
                  <a:pt x="499606" y="3969"/>
                </a:lnTo>
                <a:lnTo>
                  <a:pt x="498039" y="3213"/>
                </a:lnTo>
                <a:lnTo>
                  <a:pt x="495495" y="2045"/>
                </a:lnTo>
                <a:lnTo>
                  <a:pt x="493675" y="1311"/>
                </a:lnTo>
                <a:lnTo>
                  <a:pt x="489759" y="333"/>
                </a:lnTo>
                <a:lnTo>
                  <a:pt x="487521" y="55"/>
                </a:lnTo>
                <a:close/>
              </a:path>
              <a:path w="513715" h="74295">
                <a:moveTo>
                  <a:pt x="499606" y="3969"/>
                </a:moveTo>
                <a:lnTo>
                  <a:pt x="490878" y="3969"/>
                </a:lnTo>
                <a:lnTo>
                  <a:pt x="495130" y="5770"/>
                </a:lnTo>
                <a:lnTo>
                  <a:pt x="499046" y="9372"/>
                </a:lnTo>
                <a:lnTo>
                  <a:pt x="503074" y="12975"/>
                </a:lnTo>
                <a:lnTo>
                  <a:pt x="505536" y="17733"/>
                </a:lnTo>
                <a:lnTo>
                  <a:pt x="506543" y="23637"/>
                </a:lnTo>
                <a:lnTo>
                  <a:pt x="508781" y="23637"/>
                </a:lnTo>
                <a:lnTo>
                  <a:pt x="508248" y="4914"/>
                </a:lnTo>
                <a:lnTo>
                  <a:pt x="502067" y="4914"/>
                </a:lnTo>
                <a:lnTo>
                  <a:pt x="500389" y="4347"/>
                </a:lnTo>
                <a:lnTo>
                  <a:pt x="499606" y="3969"/>
                </a:lnTo>
                <a:close/>
              </a:path>
              <a:path w="513715" h="74295">
                <a:moveTo>
                  <a:pt x="506544" y="55"/>
                </a:moveTo>
                <a:lnTo>
                  <a:pt x="506096" y="2179"/>
                </a:lnTo>
                <a:lnTo>
                  <a:pt x="505648" y="3513"/>
                </a:lnTo>
                <a:lnTo>
                  <a:pt x="505089" y="4080"/>
                </a:lnTo>
                <a:lnTo>
                  <a:pt x="504641" y="4636"/>
                </a:lnTo>
                <a:lnTo>
                  <a:pt x="503858" y="4914"/>
                </a:lnTo>
                <a:lnTo>
                  <a:pt x="508248" y="4914"/>
                </a:lnTo>
                <a:lnTo>
                  <a:pt x="508110" y="55"/>
                </a:lnTo>
                <a:lnTo>
                  <a:pt x="506544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9200631" y="5621769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681" y="0"/>
                </a:lnTo>
              </a:path>
            </a:pathLst>
          </a:custGeom>
          <a:ln w="26684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9158671" y="5395475"/>
            <a:ext cx="1124585" cy="317500"/>
          </a:xfrm>
          <a:custGeom>
            <a:avLst/>
            <a:gdLst/>
            <a:ahLst/>
            <a:cxnLst/>
            <a:rect l="l" t="t" r="r" b="b"/>
            <a:pathLst>
              <a:path w="1124584" h="317500">
                <a:moveTo>
                  <a:pt x="1124533" y="0"/>
                </a:moveTo>
                <a:lnTo>
                  <a:pt x="0" y="0"/>
                </a:lnTo>
                <a:lnTo>
                  <a:pt x="0" y="316876"/>
                </a:lnTo>
                <a:lnTo>
                  <a:pt x="1124533" y="316876"/>
                </a:lnTo>
                <a:lnTo>
                  <a:pt x="1124533" y="308537"/>
                </a:lnTo>
                <a:lnTo>
                  <a:pt x="1107749" y="308537"/>
                </a:lnTo>
                <a:lnTo>
                  <a:pt x="16784" y="308537"/>
                </a:lnTo>
                <a:lnTo>
                  <a:pt x="8392" y="300198"/>
                </a:lnTo>
                <a:lnTo>
                  <a:pt x="16784" y="300198"/>
                </a:lnTo>
                <a:lnTo>
                  <a:pt x="16784" y="16677"/>
                </a:lnTo>
                <a:lnTo>
                  <a:pt x="8392" y="16677"/>
                </a:lnTo>
                <a:lnTo>
                  <a:pt x="16784" y="8338"/>
                </a:lnTo>
                <a:lnTo>
                  <a:pt x="1124533" y="8338"/>
                </a:lnTo>
                <a:lnTo>
                  <a:pt x="1124533" y="0"/>
                </a:lnTo>
                <a:close/>
              </a:path>
              <a:path w="1124584" h="317500">
                <a:moveTo>
                  <a:pt x="1107749" y="300198"/>
                </a:moveTo>
                <a:lnTo>
                  <a:pt x="1107749" y="308537"/>
                </a:lnTo>
                <a:lnTo>
                  <a:pt x="1116141" y="300198"/>
                </a:lnTo>
                <a:lnTo>
                  <a:pt x="1107749" y="300198"/>
                </a:lnTo>
                <a:close/>
              </a:path>
              <a:path w="1124584" h="317500">
                <a:moveTo>
                  <a:pt x="1107749" y="8338"/>
                </a:moveTo>
                <a:lnTo>
                  <a:pt x="1107749" y="300198"/>
                </a:lnTo>
                <a:lnTo>
                  <a:pt x="1116141" y="300198"/>
                </a:lnTo>
                <a:lnTo>
                  <a:pt x="1107749" y="308537"/>
                </a:lnTo>
                <a:lnTo>
                  <a:pt x="1124533" y="308537"/>
                </a:lnTo>
                <a:lnTo>
                  <a:pt x="1124533" y="16677"/>
                </a:lnTo>
                <a:lnTo>
                  <a:pt x="1116141" y="16677"/>
                </a:lnTo>
                <a:lnTo>
                  <a:pt x="1107749" y="8338"/>
                </a:lnTo>
                <a:close/>
              </a:path>
              <a:path w="1124584" h="317500">
                <a:moveTo>
                  <a:pt x="8392" y="300198"/>
                </a:moveTo>
                <a:lnTo>
                  <a:pt x="16784" y="308537"/>
                </a:lnTo>
                <a:lnTo>
                  <a:pt x="16784" y="300198"/>
                </a:lnTo>
                <a:lnTo>
                  <a:pt x="8392" y="300198"/>
                </a:lnTo>
                <a:close/>
              </a:path>
              <a:path w="1124584" h="317500">
                <a:moveTo>
                  <a:pt x="16784" y="300198"/>
                </a:moveTo>
                <a:lnTo>
                  <a:pt x="16784" y="308537"/>
                </a:lnTo>
                <a:lnTo>
                  <a:pt x="1107749" y="308537"/>
                </a:lnTo>
                <a:lnTo>
                  <a:pt x="1107749" y="300198"/>
                </a:lnTo>
                <a:lnTo>
                  <a:pt x="16784" y="300198"/>
                </a:lnTo>
                <a:close/>
              </a:path>
              <a:path w="1124584" h="317500">
                <a:moveTo>
                  <a:pt x="16784" y="300198"/>
                </a:moveTo>
                <a:lnTo>
                  <a:pt x="8392" y="300198"/>
                </a:lnTo>
                <a:lnTo>
                  <a:pt x="16784" y="300198"/>
                </a:lnTo>
                <a:close/>
              </a:path>
              <a:path w="1124584" h="317500">
                <a:moveTo>
                  <a:pt x="16784" y="8338"/>
                </a:moveTo>
                <a:lnTo>
                  <a:pt x="8392" y="16677"/>
                </a:lnTo>
                <a:lnTo>
                  <a:pt x="16784" y="16677"/>
                </a:lnTo>
                <a:lnTo>
                  <a:pt x="16784" y="8338"/>
                </a:lnTo>
                <a:close/>
              </a:path>
              <a:path w="1124584" h="317500">
                <a:moveTo>
                  <a:pt x="1107749" y="8338"/>
                </a:moveTo>
                <a:lnTo>
                  <a:pt x="16784" y="8338"/>
                </a:lnTo>
                <a:lnTo>
                  <a:pt x="16784" y="16677"/>
                </a:lnTo>
                <a:lnTo>
                  <a:pt x="1107749" y="16677"/>
                </a:lnTo>
                <a:lnTo>
                  <a:pt x="1107749" y="8338"/>
                </a:lnTo>
                <a:close/>
              </a:path>
              <a:path w="1124584" h="317500">
                <a:moveTo>
                  <a:pt x="1124533" y="8338"/>
                </a:moveTo>
                <a:lnTo>
                  <a:pt x="1107749" y="8338"/>
                </a:lnTo>
                <a:lnTo>
                  <a:pt x="1116141" y="16677"/>
                </a:lnTo>
                <a:lnTo>
                  <a:pt x="1124533" y="16677"/>
                </a:lnTo>
                <a:lnTo>
                  <a:pt x="1124533" y="833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27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433" name="object 14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434" name="object 14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9540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Arial"/>
                <a:cs typeface="Arial"/>
              </a:rPr>
              <a:t>Result </a:t>
            </a:r>
            <a:r>
              <a:rPr sz="2050" spc="130" dirty="0">
                <a:latin typeface="Arial"/>
                <a:cs typeface="Arial"/>
              </a:rPr>
              <a:t>of </a:t>
            </a:r>
            <a:r>
              <a:rPr sz="2050" spc="60" dirty="0">
                <a:latin typeface="Arial"/>
                <a:cs typeface="Arial"/>
              </a:rPr>
              <a:t>DFIG-FRT</a:t>
            </a:r>
            <a:r>
              <a:rPr sz="2050" spc="-270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[5]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127633"/>
            <a:ext cx="273812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Metallic </a:t>
            </a:r>
            <a:r>
              <a:rPr sz="1200" b="1" spc="50" dirty="0">
                <a:latin typeface="Arial"/>
                <a:cs typeface="Arial"/>
              </a:rPr>
              <a:t>single-line-to-ground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40" dirty="0">
                <a:latin typeface="Arial"/>
                <a:cs typeface="Arial"/>
              </a:rPr>
              <a:t>fault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542" y="326333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6542" y="31298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6542" y="29964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6542" y="2863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6542" y="27295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6542" y="2596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6542" y="24627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6542" y="23292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6542" y="219584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6542" y="206240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6542" y="19289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6542" y="179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6542" y="33967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8900" y="326333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48900" y="31298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8900" y="29964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8900" y="2863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8900" y="27295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48900" y="2596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8900" y="24627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48900" y="232928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48900" y="219584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48900" y="206240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48900" y="192896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48900" y="179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8900" y="33967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61258" y="326333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1258" y="31298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61258" y="29964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61258" y="2863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61258" y="27295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1258" y="2596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1258" y="24627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61258" y="2329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1258" y="219584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1258" y="20624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61258" y="19289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1258" y="179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61258" y="33967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73615" y="326333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3615" y="31298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73615" y="29964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73615" y="2863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73615" y="27295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73615" y="259616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73615" y="246272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73615" y="2329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73615" y="219584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73615" y="20624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73615" y="192896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73615" y="17955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73615" y="339677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6719"/>
                </a:lnTo>
                <a:lnTo>
                  <a:pt x="16789" y="66719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80539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46225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11912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77598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43284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8970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74656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40343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06029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1715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37401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03088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68774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34460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00146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65833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1519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97205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62891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28577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94263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59950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25636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91322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57008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22695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88381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4067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4937" y="3455151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5">
                <a:moveTo>
                  <a:pt x="41973" y="0"/>
                </a:moveTo>
                <a:lnTo>
                  <a:pt x="0" y="0"/>
                </a:lnTo>
                <a:lnTo>
                  <a:pt x="0" y="16679"/>
                </a:lnTo>
                <a:lnTo>
                  <a:pt x="41973" y="16679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14853" y="345515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80539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46225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11912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77598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43284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08970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74656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740343" y="3070380"/>
            <a:ext cx="67310" cy="9525"/>
          </a:xfrm>
          <a:custGeom>
            <a:avLst/>
            <a:gdLst/>
            <a:ahLst/>
            <a:cxnLst/>
            <a:rect l="l" t="t" r="r" b="b"/>
            <a:pathLst>
              <a:path w="67310" h="9525">
                <a:moveTo>
                  <a:pt x="0" y="9474"/>
                </a:moveTo>
                <a:lnTo>
                  <a:pt x="67156" y="9474"/>
                </a:lnTo>
                <a:lnTo>
                  <a:pt x="67156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606029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71715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37401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203088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68774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934460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00146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65832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31519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397205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62891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28577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94263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59950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25636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91322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57008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22695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88381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54067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4937" y="307038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73" y="0"/>
                </a:moveTo>
                <a:lnTo>
                  <a:pt x="0" y="0"/>
                </a:lnTo>
                <a:lnTo>
                  <a:pt x="0" y="16679"/>
                </a:lnTo>
                <a:lnTo>
                  <a:pt x="41973" y="16679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14853" y="30703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80539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46225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11912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277598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43284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08970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74656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40343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06029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1715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37401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03088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68774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934460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00146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65832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531519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97205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2891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28577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94263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59950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25636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91322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457008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22695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88381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54067" y="2685564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44937" y="2685564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73" y="0"/>
                </a:moveTo>
                <a:lnTo>
                  <a:pt x="0" y="0"/>
                </a:lnTo>
                <a:lnTo>
                  <a:pt x="0" y="16713"/>
                </a:lnTo>
                <a:lnTo>
                  <a:pt x="41973" y="16713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14853" y="268556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713"/>
                </a:lnTo>
                <a:lnTo>
                  <a:pt x="67156" y="16713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80539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546225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411912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277598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143284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08970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874656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40343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606029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471715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337401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203088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68774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34460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800146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65832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531519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397205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262891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128577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994263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59950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725636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591322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57008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22694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88381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54067" y="230081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44937" y="230081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73" y="0"/>
                </a:moveTo>
                <a:lnTo>
                  <a:pt x="0" y="0"/>
                </a:lnTo>
                <a:lnTo>
                  <a:pt x="0" y="16679"/>
                </a:lnTo>
                <a:lnTo>
                  <a:pt x="41973" y="16679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814853" y="230081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680539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546225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411912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277598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143284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008970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874656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740343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606029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471715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337401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203088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068774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934460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800146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665832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531519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397205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262891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128577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994263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59950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25636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591322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57008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22694" y="191606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188381" y="191606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54067" y="191606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44937" y="1916066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4" h="17144">
                <a:moveTo>
                  <a:pt x="41973" y="0"/>
                </a:moveTo>
                <a:lnTo>
                  <a:pt x="0" y="0"/>
                </a:lnTo>
                <a:lnTo>
                  <a:pt x="0" y="16679"/>
                </a:lnTo>
                <a:lnTo>
                  <a:pt x="41973" y="16679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814853" y="19160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4">
                <a:moveTo>
                  <a:pt x="67156" y="0"/>
                </a:moveTo>
                <a:lnTo>
                  <a:pt x="0" y="0"/>
                </a:lnTo>
                <a:lnTo>
                  <a:pt x="0" y="16679"/>
                </a:lnTo>
                <a:lnTo>
                  <a:pt x="67156" y="16679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44937" y="3463491"/>
            <a:ext cx="3945890" cy="0"/>
          </a:xfrm>
          <a:custGeom>
            <a:avLst/>
            <a:gdLst/>
            <a:ahLst/>
            <a:cxnLst/>
            <a:rect l="l" t="t" r="r" b="b"/>
            <a:pathLst>
              <a:path w="3945890">
                <a:moveTo>
                  <a:pt x="0" y="0"/>
                </a:moveTo>
                <a:lnTo>
                  <a:pt x="3945467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44937" y="1770507"/>
            <a:ext cx="3945890" cy="0"/>
          </a:xfrm>
          <a:custGeom>
            <a:avLst/>
            <a:gdLst/>
            <a:ahLst/>
            <a:cxnLst/>
            <a:rect l="l" t="t" r="r" b="b"/>
            <a:pathLst>
              <a:path w="3945890">
                <a:moveTo>
                  <a:pt x="0" y="0"/>
                </a:moveTo>
                <a:lnTo>
                  <a:pt x="3945467" y="0"/>
                </a:lnTo>
              </a:path>
            </a:pathLst>
          </a:custGeom>
          <a:ln w="1668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936542" y="341603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248900" y="341603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561258" y="341603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873615" y="341603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90" y="47454"/>
                </a:lnTo>
                <a:lnTo>
                  <a:pt x="16790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36542" y="1770534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248900" y="177053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561258" y="177053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73615" y="1770535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54"/>
                </a:moveTo>
                <a:lnTo>
                  <a:pt x="16789" y="47454"/>
                </a:lnTo>
                <a:lnTo>
                  <a:pt x="16789" y="0"/>
                </a:lnTo>
                <a:lnTo>
                  <a:pt x="0" y="0"/>
                </a:lnTo>
                <a:lnTo>
                  <a:pt x="0" y="474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199014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461485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723957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986428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511372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773843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36315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98786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823729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086200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348672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11144" y="3435594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199014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461485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723957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986428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511371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773843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036315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298786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823729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086200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348672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11144" y="177052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97"/>
                </a:moveTo>
                <a:lnTo>
                  <a:pt x="16789" y="27897"/>
                </a:lnTo>
                <a:lnTo>
                  <a:pt x="16789" y="0"/>
                </a:lnTo>
                <a:lnTo>
                  <a:pt x="0" y="0"/>
                </a:lnTo>
                <a:lnTo>
                  <a:pt x="0" y="27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68848" y="3543521"/>
            <a:ext cx="143928" cy="8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202226" y="3543521"/>
            <a:ext cx="109017" cy="8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468357" y="3543521"/>
            <a:ext cx="201359" cy="81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826941" y="3543522"/>
            <a:ext cx="97489" cy="80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699523" y="3696191"/>
            <a:ext cx="421745" cy="104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44937" y="1762145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46"/>
                </a:lnTo>
              </a:path>
            </a:pathLst>
          </a:custGeom>
          <a:ln w="1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882010" y="1762145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346"/>
                </a:lnTo>
              </a:path>
            </a:pathLst>
          </a:custGeom>
          <a:ln w="16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44937" y="345515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9"/>
                </a:moveTo>
                <a:lnTo>
                  <a:pt x="47766" y="16679"/>
                </a:lnTo>
                <a:lnTo>
                  <a:pt x="47766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44937" y="307038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66" y="16679"/>
                </a:lnTo>
                <a:lnTo>
                  <a:pt x="47766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44937" y="268559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66" y="16679"/>
                </a:lnTo>
                <a:lnTo>
                  <a:pt x="47766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44937" y="230081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66" y="16679"/>
                </a:lnTo>
                <a:lnTo>
                  <a:pt x="47766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944937" y="191606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9"/>
                </a:moveTo>
                <a:lnTo>
                  <a:pt x="47766" y="16679"/>
                </a:lnTo>
                <a:lnTo>
                  <a:pt x="47766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834217" y="345515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9"/>
                </a:moveTo>
                <a:lnTo>
                  <a:pt x="47767" y="16679"/>
                </a:lnTo>
                <a:lnTo>
                  <a:pt x="47767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834217" y="307038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67" y="16679"/>
                </a:lnTo>
                <a:lnTo>
                  <a:pt x="47767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834217" y="268559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67" y="16679"/>
                </a:lnTo>
                <a:lnTo>
                  <a:pt x="47767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834217" y="230081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67" y="16679"/>
                </a:lnTo>
                <a:lnTo>
                  <a:pt x="47767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834217" y="191606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4">
                <a:moveTo>
                  <a:pt x="0" y="16679"/>
                </a:moveTo>
                <a:lnTo>
                  <a:pt x="47767" y="16679"/>
                </a:lnTo>
                <a:lnTo>
                  <a:pt x="47767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944937" y="337819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44937" y="330124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44937" y="322428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44937" y="31473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44937" y="29934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44937" y="291646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44937" y="283950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44937" y="276255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44937" y="260861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44937" y="253166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44937" y="245471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44937" y="237776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44937" y="22238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44937" y="21469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44937" y="20699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44937" y="19930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44937" y="18391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944937" y="176216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53916" y="337819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853916" y="330124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853916" y="322428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53916" y="31473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53916" y="29934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853916" y="291647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853916" y="283950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853916" y="276255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853916" y="260861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853916" y="253166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853916" y="245471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853916" y="237776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853916" y="22238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53916" y="21469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53916" y="206996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853916" y="19930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853916" y="18391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853916" y="176216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9"/>
                </a:moveTo>
                <a:lnTo>
                  <a:pt x="28079" y="16679"/>
                </a:lnTo>
                <a:lnTo>
                  <a:pt x="28079" y="0"/>
                </a:lnTo>
                <a:lnTo>
                  <a:pt x="0" y="0"/>
                </a:lnTo>
                <a:lnTo>
                  <a:pt x="0" y="1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42812" y="3425928"/>
            <a:ext cx="143497" cy="81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84049" y="3041157"/>
            <a:ext cx="204789" cy="81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42813" y="2656430"/>
            <a:ext cx="143440" cy="81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4043" y="2271570"/>
            <a:ext cx="204795" cy="81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38628" y="1886821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80" h="80644">
                <a:moveTo>
                  <a:pt x="42722" y="78173"/>
                </a:moveTo>
                <a:lnTo>
                  <a:pt x="1052" y="78173"/>
                </a:lnTo>
                <a:lnTo>
                  <a:pt x="1052" y="80285"/>
                </a:lnTo>
                <a:lnTo>
                  <a:pt x="42722" y="80285"/>
                </a:lnTo>
                <a:lnTo>
                  <a:pt x="42722" y="78173"/>
                </a:lnTo>
                <a:close/>
              </a:path>
              <a:path w="43180" h="80644">
                <a:moveTo>
                  <a:pt x="31060" y="13455"/>
                </a:moveTo>
                <a:lnTo>
                  <a:pt x="9536" y="13455"/>
                </a:lnTo>
                <a:lnTo>
                  <a:pt x="10633" y="13788"/>
                </a:lnTo>
                <a:lnTo>
                  <a:pt x="11584" y="14455"/>
                </a:lnTo>
                <a:lnTo>
                  <a:pt x="12547" y="15011"/>
                </a:lnTo>
                <a:lnTo>
                  <a:pt x="13196" y="15790"/>
                </a:lnTo>
                <a:lnTo>
                  <a:pt x="13543" y="16791"/>
                </a:lnTo>
                <a:lnTo>
                  <a:pt x="13890" y="17680"/>
                </a:lnTo>
                <a:lnTo>
                  <a:pt x="14069" y="19904"/>
                </a:lnTo>
                <a:lnTo>
                  <a:pt x="14069" y="69277"/>
                </a:lnTo>
                <a:lnTo>
                  <a:pt x="13811" y="72390"/>
                </a:lnTo>
                <a:lnTo>
                  <a:pt x="13308" y="73725"/>
                </a:lnTo>
                <a:lnTo>
                  <a:pt x="12804" y="75170"/>
                </a:lnTo>
                <a:lnTo>
                  <a:pt x="11830" y="76171"/>
                </a:lnTo>
                <a:lnTo>
                  <a:pt x="8954" y="77728"/>
                </a:lnTo>
                <a:lnTo>
                  <a:pt x="6536" y="78173"/>
                </a:lnTo>
                <a:lnTo>
                  <a:pt x="37921" y="78173"/>
                </a:lnTo>
                <a:lnTo>
                  <a:pt x="31067" y="69277"/>
                </a:lnTo>
                <a:lnTo>
                  <a:pt x="31060" y="13455"/>
                </a:lnTo>
                <a:close/>
              </a:path>
              <a:path w="43180" h="80644">
                <a:moveTo>
                  <a:pt x="29123" y="0"/>
                </a:moveTo>
                <a:lnTo>
                  <a:pt x="0" y="13232"/>
                </a:lnTo>
                <a:lnTo>
                  <a:pt x="1052" y="15345"/>
                </a:lnTo>
                <a:lnTo>
                  <a:pt x="3895" y="14122"/>
                </a:lnTo>
                <a:lnTo>
                  <a:pt x="6312" y="13455"/>
                </a:lnTo>
                <a:lnTo>
                  <a:pt x="31060" y="13455"/>
                </a:lnTo>
                <a:lnTo>
                  <a:pt x="31060" y="0"/>
                </a:lnTo>
                <a:lnTo>
                  <a:pt x="291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58147" y="2645866"/>
            <a:ext cx="81998" cy="1688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3399" y="2395668"/>
            <a:ext cx="106522" cy="2068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44467" y="1968108"/>
            <a:ext cx="3938270" cy="1227455"/>
          </a:xfrm>
          <a:custGeom>
            <a:avLst/>
            <a:gdLst/>
            <a:ahLst/>
            <a:cxnLst/>
            <a:rect l="l" t="t" r="r" b="b"/>
            <a:pathLst>
              <a:path w="3938270" h="1227455">
                <a:moveTo>
                  <a:pt x="0" y="444"/>
                </a:moveTo>
                <a:lnTo>
                  <a:pt x="470" y="444"/>
                </a:lnTo>
                <a:lnTo>
                  <a:pt x="33276" y="3335"/>
                </a:lnTo>
                <a:lnTo>
                  <a:pt x="66082" y="1779"/>
                </a:lnTo>
                <a:lnTo>
                  <a:pt x="98899" y="3446"/>
                </a:lnTo>
                <a:lnTo>
                  <a:pt x="131705" y="555"/>
                </a:lnTo>
                <a:lnTo>
                  <a:pt x="164511" y="4114"/>
                </a:lnTo>
                <a:lnTo>
                  <a:pt x="197318" y="889"/>
                </a:lnTo>
                <a:lnTo>
                  <a:pt x="230135" y="3002"/>
                </a:lnTo>
                <a:lnTo>
                  <a:pt x="262941" y="667"/>
                </a:lnTo>
                <a:lnTo>
                  <a:pt x="295747" y="3224"/>
                </a:lnTo>
                <a:lnTo>
                  <a:pt x="328565" y="444"/>
                </a:lnTo>
                <a:lnTo>
                  <a:pt x="361371" y="3224"/>
                </a:lnTo>
                <a:lnTo>
                  <a:pt x="394177" y="1445"/>
                </a:lnTo>
                <a:lnTo>
                  <a:pt x="426983" y="3891"/>
                </a:lnTo>
                <a:lnTo>
                  <a:pt x="459823" y="555"/>
                </a:lnTo>
                <a:lnTo>
                  <a:pt x="492618" y="3669"/>
                </a:lnTo>
                <a:lnTo>
                  <a:pt x="525413" y="1111"/>
                </a:lnTo>
                <a:lnTo>
                  <a:pt x="558208" y="2891"/>
                </a:lnTo>
                <a:lnTo>
                  <a:pt x="591003" y="555"/>
                </a:lnTo>
                <a:lnTo>
                  <a:pt x="623797" y="3335"/>
                </a:lnTo>
                <a:lnTo>
                  <a:pt x="656592" y="1445"/>
                </a:lnTo>
                <a:lnTo>
                  <a:pt x="689499" y="3446"/>
                </a:lnTo>
                <a:lnTo>
                  <a:pt x="722294" y="444"/>
                </a:lnTo>
                <a:lnTo>
                  <a:pt x="755089" y="4114"/>
                </a:lnTo>
                <a:lnTo>
                  <a:pt x="787884" y="666"/>
                </a:lnTo>
                <a:lnTo>
                  <a:pt x="820679" y="2890"/>
                </a:lnTo>
                <a:lnTo>
                  <a:pt x="853474" y="555"/>
                </a:lnTo>
                <a:lnTo>
                  <a:pt x="886269" y="3113"/>
                </a:lnTo>
                <a:lnTo>
                  <a:pt x="919176" y="1000"/>
                </a:lnTo>
                <a:lnTo>
                  <a:pt x="951971" y="3557"/>
                </a:lnTo>
                <a:lnTo>
                  <a:pt x="984765" y="1111"/>
                </a:lnTo>
                <a:lnTo>
                  <a:pt x="1017560" y="3335"/>
                </a:lnTo>
                <a:lnTo>
                  <a:pt x="1050355" y="444"/>
                </a:lnTo>
                <a:lnTo>
                  <a:pt x="1083150" y="3780"/>
                </a:lnTo>
                <a:lnTo>
                  <a:pt x="1115945" y="1334"/>
                </a:lnTo>
                <a:lnTo>
                  <a:pt x="1148740" y="2890"/>
                </a:lnTo>
                <a:lnTo>
                  <a:pt x="1181535" y="221"/>
                </a:lnTo>
                <a:lnTo>
                  <a:pt x="1214441" y="3001"/>
                </a:lnTo>
                <a:lnTo>
                  <a:pt x="1247236" y="1667"/>
                </a:lnTo>
                <a:lnTo>
                  <a:pt x="1280031" y="3780"/>
                </a:lnTo>
                <a:lnTo>
                  <a:pt x="1312826" y="333"/>
                </a:lnTo>
                <a:lnTo>
                  <a:pt x="1345621" y="553660"/>
                </a:lnTo>
                <a:lnTo>
                  <a:pt x="1378416" y="850606"/>
                </a:lnTo>
                <a:lnTo>
                  <a:pt x="1411211" y="1047651"/>
                </a:lnTo>
                <a:lnTo>
                  <a:pt x="1444118" y="1114370"/>
                </a:lnTo>
                <a:lnTo>
                  <a:pt x="1476913" y="1170214"/>
                </a:lnTo>
                <a:lnTo>
                  <a:pt x="1509707" y="1173461"/>
                </a:lnTo>
                <a:lnTo>
                  <a:pt x="1542502" y="1211080"/>
                </a:lnTo>
                <a:lnTo>
                  <a:pt x="1575297" y="1203074"/>
                </a:lnTo>
                <a:lnTo>
                  <a:pt x="1608092" y="1222055"/>
                </a:lnTo>
                <a:lnTo>
                  <a:pt x="1640887" y="1203485"/>
                </a:lnTo>
                <a:lnTo>
                  <a:pt x="1673682" y="1226615"/>
                </a:lnTo>
                <a:lnTo>
                  <a:pt x="1706477" y="1210257"/>
                </a:lnTo>
                <a:lnTo>
                  <a:pt x="1739384" y="1226103"/>
                </a:lnTo>
                <a:lnTo>
                  <a:pt x="1772178" y="1205954"/>
                </a:lnTo>
                <a:lnTo>
                  <a:pt x="1804973" y="1227104"/>
                </a:lnTo>
                <a:lnTo>
                  <a:pt x="1837768" y="1209712"/>
                </a:lnTo>
                <a:lnTo>
                  <a:pt x="1870563" y="676646"/>
                </a:lnTo>
                <a:lnTo>
                  <a:pt x="1903358" y="353168"/>
                </a:lnTo>
                <a:lnTo>
                  <a:pt x="1936153" y="175027"/>
                </a:lnTo>
                <a:lnTo>
                  <a:pt x="1969060" y="89070"/>
                </a:lnTo>
                <a:lnTo>
                  <a:pt x="2001854" y="56266"/>
                </a:lnTo>
                <a:lnTo>
                  <a:pt x="2034649" y="32803"/>
                </a:lnTo>
                <a:lnTo>
                  <a:pt x="2100239" y="7005"/>
                </a:lnTo>
                <a:lnTo>
                  <a:pt x="2133034" y="7783"/>
                </a:lnTo>
                <a:lnTo>
                  <a:pt x="2165829" y="4781"/>
                </a:lnTo>
                <a:lnTo>
                  <a:pt x="2198624" y="5559"/>
                </a:lnTo>
                <a:lnTo>
                  <a:pt x="2231530" y="1000"/>
                </a:lnTo>
                <a:lnTo>
                  <a:pt x="2264325" y="4447"/>
                </a:lnTo>
                <a:lnTo>
                  <a:pt x="2297120" y="2446"/>
                </a:lnTo>
                <a:lnTo>
                  <a:pt x="2329915" y="3669"/>
                </a:lnTo>
                <a:lnTo>
                  <a:pt x="2362710" y="555"/>
                </a:lnTo>
                <a:lnTo>
                  <a:pt x="2395505" y="3113"/>
                </a:lnTo>
                <a:lnTo>
                  <a:pt x="2428300" y="1779"/>
                </a:lnTo>
                <a:lnTo>
                  <a:pt x="2461095" y="4114"/>
                </a:lnTo>
                <a:lnTo>
                  <a:pt x="2493889" y="333"/>
                </a:lnTo>
                <a:lnTo>
                  <a:pt x="2526796" y="4003"/>
                </a:lnTo>
                <a:lnTo>
                  <a:pt x="2559591" y="1779"/>
                </a:lnTo>
                <a:lnTo>
                  <a:pt x="2592386" y="3224"/>
                </a:lnTo>
                <a:lnTo>
                  <a:pt x="2625181" y="222"/>
                </a:lnTo>
                <a:lnTo>
                  <a:pt x="2657976" y="3669"/>
                </a:lnTo>
                <a:lnTo>
                  <a:pt x="2690771" y="1779"/>
                </a:lnTo>
                <a:lnTo>
                  <a:pt x="2723565" y="3447"/>
                </a:lnTo>
                <a:lnTo>
                  <a:pt x="2756472" y="444"/>
                </a:lnTo>
                <a:lnTo>
                  <a:pt x="2789267" y="3780"/>
                </a:lnTo>
                <a:lnTo>
                  <a:pt x="2822062" y="889"/>
                </a:lnTo>
                <a:lnTo>
                  <a:pt x="2854857" y="3780"/>
                </a:lnTo>
                <a:lnTo>
                  <a:pt x="2887652" y="1556"/>
                </a:lnTo>
                <a:lnTo>
                  <a:pt x="2920447" y="2891"/>
                </a:lnTo>
                <a:lnTo>
                  <a:pt x="2953242" y="556"/>
                </a:lnTo>
                <a:lnTo>
                  <a:pt x="2986036" y="3224"/>
                </a:lnTo>
                <a:lnTo>
                  <a:pt x="3018831" y="1223"/>
                </a:lnTo>
                <a:lnTo>
                  <a:pt x="3051738" y="3224"/>
                </a:lnTo>
                <a:lnTo>
                  <a:pt x="3084533" y="333"/>
                </a:lnTo>
                <a:lnTo>
                  <a:pt x="3117328" y="4114"/>
                </a:lnTo>
                <a:lnTo>
                  <a:pt x="3150123" y="1000"/>
                </a:lnTo>
                <a:lnTo>
                  <a:pt x="3182918" y="2335"/>
                </a:lnTo>
                <a:lnTo>
                  <a:pt x="3215713" y="0"/>
                </a:lnTo>
                <a:lnTo>
                  <a:pt x="3248507" y="3336"/>
                </a:lnTo>
                <a:lnTo>
                  <a:pt x="3281414" y="444"/>
                </a:lnTo>
                <a:lnTo>
                  <a:pt x="3314209" y="2780"/>
                </a:lnTo>
                <a:lnTo>
                  <a:pt x="3347004" y="1000"/>
                </a:lnTo>
                <a:lnTo>
                  <a:pt x="3379799" y="4114"/>
                </a:lnTo>
                <a:lnTo>
                  <a:pt x="3412594" y="444"/>
                </a:lnTo>
                <a:lnTo>
                  <a:pt x="3445389" y="2446"/>
                </a:lnTo>
                <a:lnTo>
                  <a:pt x="3478184" y="0"/>
                </a:lnTo>
                <a:lnTo>
                  <a:pt x="3510979" y="2779"/>
                </a:lnTo>
                <a:lnTo>
                  <a:pt x="3543885" y="111"/>
                </a:lnTo>
                <a:lnTo>
                  <a:pt x="3576680" y="3224"/>
                </a:lnTo>
                <a:lnTo>
                  <a:pt x="3609475" y="1334"/>
                </a:lnTo>
                <a:lnTo>
                  <a:pt x="3642270" y="3780"/>
                </a:lnTo>
                <a:lnTo>
                  <a:pt x="3675065" y="333"/>
                </a:lnTo>
                <a:lnTo>
                  <a:pt x="3707860" y="3113"/>
                </a:lnTo>
                <a:lnTo>
                  <a:pt x="3740655" y="1000"/>
                </a:lnTo>
                <a:lnTo>
                  <a:pt x="3773450" y="3447"/>
                </a:lnTo>
                <a:lnTo>
                  <a:pt x="3806244" y="667"/>
                </a:lnTo>
                <a:lnTo>
                  <a:pt x="3839151" y="3224"/>
                </a:lnTo>
                <a:lnTo>
                  <a:pt x="3871946" y="1334"/>
                </a:lnTo>
                <a:lnTo>
                  <a:pt x="3904741" y="3224"/>
                </a:lnTo>
                <a:lnTo>
                  <a:pt x="3937536" y="111"/>
                </a:lnTo>
                <a:lnTo>
                  <a:pt x="3937984" y="111"/>
                </a:lnTo>
              </a:path>
            </a:pathLst>
          </a:custGeom>
          <a:ln w="267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944467" y="1967329"/>
            <a:ext cx="3938270" cy="1237615"/>
          </a:xfrm>
          <a:custGeom>
            <a:avLst/>
            <a:gdLst/>
            <a:ahLst/>
            <a:cxnLst/>
            <a:rect l="l" t="t" r="r" b="b"/>
            <a:pathLst>
              <a:path w="3938270" h="1237614">
                <a:moveTo>
                  <a:pt x="0" y="1223"/>
                </a:moveTo>
                <a:lnTo>
                  <a:pt x="470" y="1223"/>
                </a:lnTo>
                <a:lnTo>
                  <a:pt x="33276" y="4114"/>
                </a:lnTo>
                <a:lnTo>
                  <a:pt x="66082" y="2557"/>
                </a:lnTo>
                <a:lnTo>
                  <a:pt x="98899" y="4225"/>
                </a:lnTo>
                <a:lnTo>
                  <a:pt x="131705" y="1334"/>
                </a:lnTo>
                <a:lnTo>
                  <a:pt x="164511" y="4892"/>
                </a:lnTo>
                <a:lnTo>
                  <a:pt x="197318" y="1668"/>
                </a:lnTo>
                <a:lnTo>
                  <a:pt x="230135" y="3780"/>
                </a:lnTo>
                <a:lnTo>
                  <a:pt x="262941" y="1445"/>
                </a:lnTo>
                <a:lnTo>
                  <a:pt x="295747" y="4003"/>
                </a:lnTo>
                <a:lnTo>
                  <a:pt x="328565" y="1223"/>
                </a:lnTo>
                <a:lnTo>
                  <a:pt x="361371" y="4003"/>
                </a:lnTo>
                <a:lnTo>
                  <a:pt x="394177" y="2223"/>
                </a:lnTo>
                <a:lnTo>
                  <a:pt x="426983" y="4670"/>
                </a:lnTo>
                <a:lnTo>
                  <a:pt x="459823" y="1334"/>
                </a:lnTo>
                <a:lnTo>
                  <a:pt x="492618" y="4447"/>
                </a:lnTo>
                <a:lnTo>
                  <a:pt x="525413" y="1890"/>
                </a:lnTo>
                <a:lnTo>
                  <a:pt x="558208" y="3669"/>
                </a:lnTo>
                <a:lnTo>
                  <a:pt x="591003" y="1334"/>
                </a:lnTo>
                <a:lnTo>
                  <a:pt x="623797" y="4114"/>
                </a:lnTo>
                <a:lnTo>
                  <a:pt x="656592" y="2223"/>
                </a:lnTo>
                <a:lnTo>
                  <a:pt x="689499" y="4225"/>
                </a:lnTo>
                <a:lnTo>
                  <a:pt x="722294" y="1223"/>
                </a:lnTo>
                <a:lnTo>
                  <a:pt x="755089" y="4892"/>
                </a:lnTo>
                <a:lnTo>
                  <a:pt x="787884" y="1445"/>
                </a:lnTo>
                <a:lnTo>
                  <a:pt x="820679" y="3669"/>
                </a:lnTo>
                <a:lnTo>
                  <a:pt x="853474" y="1334"/>
                </a:lnTo>
                <a:lnTo>
                  <a:pt x="886269" y="3891"/>
                </a:lnTo>
                <a:lnTo>
                  <a:pt x="919176" y="1778"/>
                </a:lnTo>
                <a:lnTo>
                  <a:pt x="951971" y="4336"/>
                </a:lnTo>
                <a:lnTo>
                  <a:pt x="984765" y="1890"/>
                </a:lnTo>
                <a:lnTo>
                  <a:pt x="1017560" y="4114"/>
                </a:lnTo>
                <a:lnTo>
                  <a:pt x="1050355" y="1222"/>
                </a:lnTo>
                <a:lnTo>
                  <a:pt x="1083150" y="4558"/>
                </a:lnTo>
                <a:lnTo>
                  <a:pt x="1115945" y="2112"/>
                </a:lnTo>
                <a:lnTo>
                  <a:pt x="1148740" y="3669"/>
                </a:lnTo>
                <a:lnTo>
                  <a:pt x="1181535" y="1000"/>
                </a:lnTo>
                <a:lnTo>
                  <a:pt x="1214441" y="3780"/>
                </a:lnTo>
                <a:lnTo>
                  <a:pt x="1247236" y="2446"/>
                </a:lnTo>
                <a:lnTo>
                  <a:pt x="1280031" y="4558"/>
                </a:lnTo>
                <a:lnTo>
                  <a:pt x="1312826" y="1111"/>
                </a:lnTo>
                <a:lnTo>
                  <a:pt x="1345621" y="554438"/>
                </a:lnTo>
                <a:lnTo>
                  <a:pt x="1378416" y="851384"/>
                </a:lnTo>
                <a:lnTo>
                  <a:pt x="1411211" y="1055579"/>
                </a:lnTo>
                <a:lnTo>
                  <a:pt x="1444118" y="1128504"/>
                </a:lnTo>
                <a:lnTo>
                  <a:pt x="1476913" y="1180823"/>
                </a:lnTo>
                <a:lnTo>
                  <a:pt x="1509707" y="1179600"/>
                </a:lnTo>
                <a:lnTo>
                  <a:pt x="1542502" y="1218564"/>
                </a:lnTo>
                <a:lnTo>
                  <a:pt x="1575297" y="1209546"/>
                </a:lnTo>
                <a:lnTo>
                  <a:pt x="1608092" y="1226537"/>
                </a:lnTo>
                <a:lnTo>
                  <a:pt x="1640887" y="1210324"/>
                </a:lnTo>
                <a:lnTo>
                  <a:pt x="1673682" y="1235955"/>
                </a:lnTo>
                <a:lnTo>
                  <a:pt x="1706477" y="1218720"/>
                </a:lnTo>
                <a:lnTo>
                  <a:pt x="1739384" y="1230573"/>
                </a:lnTo>
                <a:lnTo>
                  <a:pt x="1772178" y="1212537"/>
                </a:lnTo>
                <a:lnTo>
                  <a:pt x="1804973" y="1237434"/>
                </a:lnTo>
                <a:lnTo>
                  <a:pt x="1837768" y="1221410"/>
                </a:lnTo>
                <a:lnTo>
                  <a:pt x="1870563" y="679315"/>
                </a:lnTo>
                <a:lnTo>
                  <a:pt x="1903358" y="355280"/>
                </a:lnTo>
                <a:lnTo>
                  <a:pt x="1936153" y="183700"/>
                </a:lnTo>
                <a:lnTo>
                  <a:pt x="1969060" y="100190"/>
                </a:lnTo>
                <a:lnTo>
                  <a:pt x="2001854" y="61493"/>
                </a:lnTo>
                <a:lnTo>
                  <a:pt x="2034649" y="34805"/>
                </a:lnTo>
                <a:lnTo>
                  <a:pt x="2100239" y="8784"/>
                </a:lnTo>
                <a:lnTo>
                  <a:pt x="2133034" y="10341"/>
                </a:lnTo>
                <a:lnTo>
                  <a:pt x="2165829" y="7339"/>
                </a:lnTo>
                <a:lnTo>
                  <a:pt x="2198624" y="6560"/>
                </a:lnTo>
                <a:lnTo>
                  <a:pt x="2231530" y="3113"/>
                </a:lnTo>
                <a:lnTo>
                  <a:pt x="2264325" y="6560"/>
                </a:lnTo>
                <a:lnTo>
                  <a:pt x="2297120" y="4670"/>
                </a:lnTo>
                <a:lnTo>
                  <a:pt x="2329915" y="5559"/>
                </a:lnTo>
                <a:lnTo>
                  <a:pt x="2362710" y="4003"/>
                </a:lnTo>
                <a:lnTo>
                  <a:pt x="2395505" y="6338"/>
                </a:lnTo>
                <a:lnTo>
                  <a:pt x="2428300" y="5115"/>
                </a:lnTo>
                <a:lnTo>
                  <a:pt x="2461095" y="7339"/>
                </a:lnTo>
                <a:lnTo>
                  <a:pt x="2493889" y="3780"/>
                </a:lnTo>
                <a:lnTo>
                  <a:pt x="2526796" y="5337"/>
                </a:lnTo>
                <a:lnTo>
                  <a:pt x="2559591" y="2891"/>
                </a:lnTo>
                <a:lnTo>
                  <a:pt x="2592386" y="5337"/>
                </a:lnTo>
                <a:lnTo>
                  <a:pt x="2625181" y="1890"/>
                </a:lnTo>
                <a:lnTo>
                  <a:pt x="2657976" y="4003"/>
                </a:lnTo>
                <a:lnTo>
                  <a:pt x="2690771" y="1445"/>
                </a:lnTo>
                <a:lnTo>
                  <a:pt x="2723565" y="4448"/>
                </a:lnTo>
                <a:lnTo>
                  <a:pt x="2756472" y="556"/>
                </a:lnTo>
                <a:lnTo>
                  <a:pt x="2789267" y="2779"/>
                </a:lnTo>
                <a:lnTo>
                  <a:pt x="2822062" y="0"/>
                </a:lnTo>
                <a:lnTo>
                  <a:pt x="2854857" y="3336"/>
                </a:lnTo>
                <a:lnTo>
                  <a:pt x="2887652" y="778"/>
                </a:lnTo>
                <a:lnTo>
                  <a:pt x="2920447" y="3558"/>
                </a:lnTo>
                <a:lnTo>
                  <a:pt x="2953242" y="333"/>
                </a:lnTo>
                <a:lnTo>
                  <a:pt x="2986036" y="3224"/>
                </a:lnTo>
                <a:lnTo>
                  <a:pt x="3018831" y="778"/>
                </a:lnTo>
                <a:lnTo>
                  <a:pt x="3051738" y="3336"/>
                </a:lnTo>
                <a:lnTo>
                  <a:pt x="3084533" y="778"/>
                </a:lnTo>
                <a:lnTo>
                  <a:pt x="3117328" y="4448"/>
                </a:lnTo>
                <a:lnTo>
                  <a:pt x="3150123" y="2335"/>
                </a:lnTo>
                <a:lnTo>
                  <a:pt x="3182918" y="4781"/>
                </a:lnTo>
                <a:lnTo>
                  <a:pt x="3215713" y="1556"/>
                </a:lnTo>
                <a:lnTo>
                  <a:pt x="3248507" y="5226"/>
                </a:lnTo>
                <a:lnTo>
                  <a:pt x="3281414" y="3669"/>
                </a:lnTo>
                <a:lnTo>
                  <a:pt x="3314209" y="5115"/>
                </a:lnTo>
                <a:lnTo>
                  <a:pt x="3347004" y="2557"/>
                </a:lnTo>
                <a:lnTo>
                  <a:pt x="3379799" y="5560"/>
                </a:lnTo>
                <a:lnTo>
                  <a:pt x="3412594" y="4003"/>
                </a:lnTo>
                <a:lnTo>
                  <a:pt x="3445389" y="6561"/>
                </a:lnTo>
                <a:lnTo>
                  <a:pt x="3478184" y="3892"/>
                </a:lnTo>
                <a:lnTo>
                  <a:pt x="3510979" y="7450"/>
                </a:lnTo>
                <a:lnTo>
                  <a:pt x="3543885" y="4337"/>
                </a:lnTo>
                <a:lnTo>
                  <a:pt x="3576680" y="5115"/>
                </a:lnTo>
                <a:lnTo>
                  <a:pt x="3609475" y="2446"/>
                </a:lnTo>
                <a:lnTo>
                  <a:pt x="3642270" y="4893"/>
                </a:lnTo>
                <a:lnTo>
                  <a:pt x="3675065" y="2446"/>
                </a:lnTo>
                <a:lnTo>
                  <a:pt x="3707860" y="4226"/>
                </a:lnTo>
                <a:lnTo>
                  <a:pt x="3740655" y="1446"/>
                </a:lnTo>
                <a:lnTo>
                  <a:pt x="3773450" y="4670"/>
                </a:lnTo>
                <a:lnTo>
                  <a:pt x="3806244" y="1112"/>
                </a:lnTo>
                <a:lnTo>
                  <a:pt x="3839151" y="3002"/>
                </a:lnTo>
                <a:lnTo>
                  <a:pt x="3871946" y="111"/>
                </a:lnTo>
                <a:lnTo>
                  <a:pt x="3904741" y="3002"/>
                </a:lnTo>
                <a:lnTo>
                  <a:pt x="3937536" y="1001"/>
                </a:lnTo>
                <a:lnTo>
                  <a:pt x="3937984" y="1001"/>
                </a:lnTo>
              </a:path>
            </a:pathLst>
          </a:custGeom>
          <a:ln w="26703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681581" y="3079854"/>
            <a:ext cx="1108710" cy="300355"/>
          </a:xfrm>
          <a:custGeom>
            <a:avLst/>
            <a:gdLst/>
            <a:ahLst/>
            <a:cxnLst/>
            <a:rect l="l" t="t" r="r" b="b"/>
            <a:pathLst>
              <a:path w="1108710" h="300354">
                <a:moveTo>
                  <a:pt x="0" y="300237"/>
                </a:moveTo>
                <a:lnTo>
                  <a:pt x="1108088" y="300237"/>
                </a:lnTo>
                <a:lnTo>
                  <a:pt x="1108088" y="0"/>
                </a:lnTo>
                <a:lnTo>
                  <a:pt x="0" y="0"/>
                </a:lnTo>
                <a:lnTo>
                  <a:pt x="0" y="300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077022" y="3128515"/>
            <a:ext cx="667385" cy="74295"/>
          </a:xfrm>
          <a:custGeom>
            <a:avLst/>
            <a:gdLst/>
            <a:ahLst/>
            <a:cxnLst/>
            <a:rect l="l" t="t" r="r" b="b"/>
            <a:pathLst>
              <a:path w="667385" h="74294">
                <a:moveTo>
                  <a:pt x="53125" y="38096"/>
                </a:moveTo>
                <a:lnTo>
                  <a:pt x="37943" y="38096"/>
                </a:lnTo>
                <a:lnTo>
                  <a:pt x="51375" y="73902"/>
                </a:lnTo>
                <a:lnTo>
                  <a:pt x="54397" y="73902"/>
                </a:lnTo>
                <a:lnTo>
                  <a:pt x="62053" y="52341"/>
                </a:lnTo>
                <a:lnTo>
                  <a:pt x="58315" y="52341"/>
                </a:lnTo>
                <a:lnTo>
                  <a:pt x="53125" y="38096"/>
                </a:lnTo>
                <a:close/>
              </a:path>
              <a:path w="667385" h="74294">
                <a:moveTo>
                  <a:pt x="24736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90" y="26053"/>
                </a:lnTo>
                <a:lnTo>
                  <a:pt x="3133" y="26854"/>
                </a:lnTo>
                <a:lnTo>
                  <a:pt x="3917" y="27977"/>
                </a:lnTo>
                <a:lnTo>
                  <a:pt x="5372" y="29612"/>
                </a:lnTo>
                <a:lnTo>
                  <a:pt x="7051" y="33126"/>
                </a:lnTo>
                <a:lnTo>
                  <a:pt x="8954" y="38519"/>
                </a:lnTo>
                <a:lnTo>
                  <a:pt x="22050" y="73902"/>
                </a:lnTo>
                <a:lnTo>
                  <a:pt x="24736" y="73902"/>
                </a:lnTo>
                <a:lnTo>
                  <a:pt x="32689" y="52341"/>
                </a:lnTo>
                <a:lnTo>
                  <a:pt x="29213" y="52341"/>
                </a:lnTo>
                <a:lnTo>
                  <a:pt x="20930" y="30335"/>
                </a:lnTo>
                <a:lnTo>
                  <a:pt x="20370" y="28567"/>
                </a:lnTo>
                <a:lnTo>
                  <a:pt x="20417" y="27266"/>
                </a:lnTo>
                <a:lnTo>
                  <a:pt x="20706" y="26787"/>
                </a:lnTo>
                <a:lnTo>
                  <a:pt x="21266" y="26298"/>
                </a:lnTo>
                <a:lnTo>
                  <a:pt x="21937" y="25820"/>
                </a:lnTo>
                <a:lnTo>
                  <a:pt x="23057" y="25575"/>
                </a:lnTo>
                <a:lnTo>
                  <a:pt x="24736" y="25575"/>
                </a:lnTo>
                <a:lnTo>
                  <a:pt x="24736" y="23640"/>
                </a:lnTo>
                <a:close/>
              </a:path>
              <a:path w="667385" h="74294">
                <a:moveTo>
                  <a:pt x="54397" y="23640"/>
                </a:moveTo>
                <a:lnTo>
                  <a:pt x="29213" y="23640"/>
                </a:lnTo>
                <a:lnTo>
                  <a:pt x="29213" y="25575"/>
                </a:lnTo>
                <a:lnTo>
                  <a:pt x="30892" y="25853"/>
                </a:lnTo>
                <a:lnTo>
                  <a:pt x="32123" y="26343"/>
                </a:lnTo>
                <a:lnTo>
                  <a:pt x="33690" y="27777"/>
                </a:lnTo>
                <a:lnTo>
                  <a:pt x="34586" y="29434"/>
                </a:lnTo>
                <a:lnTo>
                  <a:pt x="35593" y="32047"/>
                </a:lnTo>
                <a:lnTo>
                  <a:pt x="36152" y="33293"/>
                </a:lnTo>
                <a:lnTo>
                  <a:pt x="29213" y="52341"/>
                </a:lnTo>
                <a:lnTo>
                  <a:pt x="32689" y="52341"/>
                </a:lnTo>
                <a:lnTo>
                  <a:pt x="37943" y="38096"/>
                </a:lnTo>
                <a:lnTo>
                  <a:pt x="53125" y="38096"/>
                </a:lnTo>
                <a:lnTo>
                  <a:pt x="51311" y="33126"/>
                </a:lnTo>
                <a:lnTo>
                  <a:pt x="50344" y="30602"/>
                </a:lnTo>
                <a:lnTo>
                  <a:pt x="50035" y="29434"/>
                </a:lnTo>
                <a:lnTo>
                  <a:pt x="49981" y="27266"/>
                </a:lnTo>
                <a:lnTo>
                  <a:pt x="50132" y="26854"/>
                </a:lnTo>
                <a:lnTo>
                  <a:pt x="50784" y="26298"/>
                </a:lnTo>
                <a:lnTo>
                  <a:pt x="51151" y="25942"/>
                </a:lnTo>
                <a:lnTo>
                  <a:pt x="52494" y="25675"/>
                </a:lnTo>
                <a:lnTo>
                  <a:pt x="54396" y="25575"/>
                </a:lnTo>
                <a:lnTo>
                  <a:pt x="54397" y="23640"/>
                </a:lnTo>
                <a:close/>
              </a:path>
              <a:path w="667385" h="74294">
                <a:moveTo>
                  <a:pt x="75663" y="23640"/>
                </a:moveTo>
                <a:lnTo>
                  <a:pt x="61113" y="23640"/>
                </a:lnTo>
                <a:lnTo>
                  <a:pt x="61113" y="25575"/>
                </a:lnTo>
                <a:lnTo>
                  <a:pt x="63016" y="25709"/>
                </a:lnTo>
                <a:lnTo>
                  <a:pt x="64359" y="26098"/>
                </a:lnTo>
                <a:lnTo>
                  <a:pt x="65618" y="27266"/>
                </a:lnTo>
                <a:lnTo>
                  <a:pt x="65732" y="27432"/>
                </a:lnTo>
                <a:lnTo>
                  <a:pt x="65917" y="27977"/>
                </a:lnTo>
                <a:lnTo>
                  <a:pt x="65982" y="30813"/>
                </a:lnTo>
                <a:lnTo>
                  <a:pt x="65590" y="32303"/>
                </a:lnTo>
                <a:lnTo>
                  <a:pt x="58315" y="52341"/>
                </a:lnTo>
                <a:lnTo>
                  <a:pt x="62053" y="52341"/>
                </a:lnTo>
                <a:lnTo>
                  <a:pt x="68164" y="35127"/>
                </a:lnTo>
                <a:lnTo>
                  <a:pt x="69619" y="30813"/>
                </a:lnTo>
                <a:lnTo>
                  <a:pt x="70850" y="28189"/>
                </a:lnTo>
                <a:lnTo>
                  <a:pt x="71858" y="27266"/>
                </a:lnTo>
                <a:lnTo>
                  <a:pt x="72753" y="26343"/>
                </a:lnTo>
                <a:lnTo>
                  <a:pt x="74096" y="25776"/>
                </a:lnTo>
                <a:lnTo>
                  <a:pt x="75663" y="25575"/>
                </a:lnTo>
                <a:lnTo>
                  <a:pt x="75663" y="23640"/>
                </a:lnTo>
                <a:close/>
              </a:path>
              <a:path w="667385" h="74294">
                <a:moveTo>
                  <a:pt x="96818" y="0"/>
                </a:moveTo>
                <a:lnTo>
                  <a:pt x="86408" y="5860"/>
                </a:lnTo>
                <a:lnTo>
                  <a:pt x="86408" y="10319"/>
                </a:lnTo>
                <a:lnTo>
                  <a:pt x="96818" y="16123"/>
                </a:lnTo>
                <a:lnTo>
                  <a:pt x="98720" y="15345"/>
                </a:lnTo>
                <a:lnTo>
                  <a:pt x="101854" y="12209"/>
                </a:lnTo>
                <a:lnTo>
                  <a:pt x="102638" y="10319"/>
                </a:lnTo>
                <a:lnTo>
                  <a:pt x="102638" y="5860"/>
                </a:lnTo>
                <a:lnTo>
                  <a:pt x="101854" y="3958"/>
                </a:lnTo>
                <a:lnTo>
                  <a:pt x="98720" y="789"/>
                </a:lnTo>
                <a:lnTo>
                  <a:pt x="96818" y="0"/>
                </a:lnTo>
                <a:close/>
              </a:path>
              <a:path w="667385" h="74294">
                <a:moveTo>
                  <a:pt x="101854" y="23640"/>
                </a:moveTo>
                <a:lnTo>
                  <a:pt x="81259" y="23640"/>
                </a:lnTo>
                <a:lnTo>
                  <a:pt x="81259" y="25575"/>
                </a:lnTo>
                <a:lnTo>
                  <a:pt x="83610" y="25709"/>
                </a:lnTo>
                <a:lnTo>
                  <a:pt x="85177" y="26254"/>
                </a:lnTo>
                <a:lnTo>
                  <a:pt x="86744" y="28177"/>
                </a:lnTo>
                <a:lnTo>
                  <a:pt x="87192" y="30368"/>
                </a:lnTo>
                <a:lnTo>
                  <a:pt x="87192" y="65752"/>
                </a:lnTo>
                <a:lnTo>
                  <a:pt x="86856" y="67875"/>
                </a:lnTo>
                <a:lnTo>
                  <a:pt x="86184" y="68676"/>
                </a:lnTo>
                <a:lnTo>
                  <a:pt x="85065" y="69866"/>
                </a:lnTo>
                <a:lnTo>
                  <a:pt x="83498" y="70489"/>
                </a:lnTo>
                <a:lnTo>
                  <a:pt x="81259" y="70555"/>
                </a:lnTo>
                <a:lnTo>
                  <a:pt x="81259" y="72435"/>
                </a:lnTo>
                <a:lnTo>
                  <a:pt x="107786" y="72435"/>
                </a:lnTo>
                <a:lnTo>
                  <a:pt x="107786" y="70555"/>
                </a:lnTo>
                <a:lnTo>
                  <a:pt x="105436" y="70422"/>
                </a:lnTo>
                <a:lnTo>
                  <a:pt x="103869" y="69866"/>
                </a:lnTo>
                <a:lnTo>
                  <a:pt x="102302" y="67953"/>
                </a:lnTo>
                <a:lnTo>
                  <a:pt x="101854" y="65752"/>
                </a:lnTo>
                <a:lnTo>
                  <a:pt x="101854" y="23640"/>
                </a:lnTo>
                <a:close/>
              </a:path>
              <a:path w="667385" h="74294">
                <a:moveTo>
                  <a:pt x="132970" y="5793"/>
                </a:moveTo>
                <a:lnTo>
                  <a:pt x="131292" y="5793"/>
                </a:lnTo>
                <a:lnTo>
                  <a:pt x="128941" y="10007"/>
                </a:lnTo>
                <a:lnTo>
                  <a:pt x="126255" y="13810"/>
                </a:lnTo>
                <a:lnTo>
                  <a:pt x="119987" y="20627"/>
                </a:lnTo>
                <a:lnTo>
                  <a:pt x="116293" y="23885"/>
                </a:lnTo>
                <a:lnTo>
                  <a:pt x="111816" y="26976"/>
                </a:lnTo>
                <a:lnTo>
                  <a:pt x="111816" y="28811"/>
                </a:lnTo>
                <a:lnTo>
                  <a:pt x="118308" y="28811"/>
                </a:lnTo>
                <a:lnTo>
                  <a:pt x="118420" y="63583"/>
                </a:lnTo>
                <a:lnTo>
                  <a:pt x="118956" y="65396"/>
                </a:lnTo>
                <a:lnTo>
                  <a:pt x="137224" y="73113"/>
                </a:lnTo>
                <a:lnTo>
                  <a:pt x="141813" y="69777"/>
                </a:lnTo>
                <a:lnTo>
                  <a:pt x="142930" y="67108"/>
                </a:lnTo>
                <a:lnTo>
                  <a:pt x="136104" y="67108"/>
                </a:lnTo>
                <a:lnTo>
                  <a:pt x="135433" y="66864"/>
                </a:lnTo>
                <a:lnTo>
                  <a:pt x="134090" y="65852"/>
                </a:lnTo>
                <a:lnTo>
                  <a:pt x="133642" y="65196"/>
                </a:lnTo>
                <a:lnTo>
                  <a:pt x="133418" y="64373"/>
                </a:lnTo>
                <a:lnTo>
                  <a:pt x="133091" y="63583"/>
                </a:lnTo>
                <a:lnTo>
                  <a:pt x="132970" y="28811"/>
                </a:lnTo>
                <a:lnTo>
                  <a:pt x="144611" y="28811"/>
                </a:lnTo>
                <a:lnTo>
                  <a:pt x="144611" y="23640"/>
                </a:lnTo>
                <a:lnTo>
                  <a:pt x="132970" y="23640"/>
                </a:lnTo>
                <a:lnTo>
                  <a:pt x="132970" y="5793"/>
                </a:lnTo>
                <a:close/>
              </a:path>
              <a:path w="667385" h="74294">
                <a:moveTo>
                  <a:pt x="143044" y="61949"/>
                </a:moveTo>
                <a:lnTo>
                  <a:pt x="141029" y="65396"/>
                </a:lnTo>
                <a:lnTo>
                  <a:pt x="138903" y="67108"/>
                </a:lnTo>
                <a:lnTo>
                  <a:pt x="142930" y="67108"/>
                </a:lnTo>
                <a:lnTo>
                  <a:pt x="144611" y="63094"/>
                </a:lnTo>
                <a:lnTo>
                  <a:pt x="143044" y="61949"/>
                </a:lnTo>
                <a:close/>
              </a:path>
              <a:path w="667385" h="74294">
                <a:moveTo>
                  <a:pt x="170466" y="1668"/>
                </a:moveTo>
                <a:lnTo>
                  <a:pt x="150431" y="1668"/>
                </a:lnTo>
                <a:lnTo>
                  <a:pt x="150431" y="3602"/>
                </a:lnTo>
                <a:lnTo>
                  <a:pt x="152557" y="3880"/>
                </a:lnTo>
                <a:lnTo>
                  <a:pt x="154012" y="4470"/>
                </a:lnTo>
                <a:lnTo>
                  <a:pt x="155355" y="6282"/>
                </a:lnTo>
                <a:lnTo>
                  <a:pt x="155691" y="8573"/>
                </a:lnTo>
                <a:lnTo>
                  <a:pt x="155691" y="65563"/>
                </a:lnTo>
                <a:lnTo>
                  <a:pt x="155499" y="67497"/>
                </a:lnTo>
                <a:lnTo>
                  <a:pt x="155399" y="67887"/>
                </a:lnTo>
                <a:lnTo>
                  <a:pt x="154796" y="68576"/>
                </a:lnTo>
                <a:lnTo>
                  <a:pt x="154012" y="69688"/>
                </a:lnTo>
                <a:lnTo>
                  <a:pt x="152445" y="70344"/>
                </a:lnTo>
                <a:lnTo>
                  <a:pt x="150431" y="70555"/>
                </a:lnTo>
                <a:lnTo>
                  <a:pt x="150431" y="72435"/>
                </a:lnTo>
                <a:lnTo>
                  <a:pt x="175279" y="72435"/>
                </a:lnTo>
                <a:lnTo>
                  <a:pt x="175278" y="70555"/>
                </a:lnTo>
                <a:lnTo>
                  <a:pt x="173264" y="70277"/>
                </a:lnTo>
                <a:lnTo>
                  <a:pt x="171921" y="69544"/>
                </a:lnTo>
                <a:lnTo>
                  <a:pt x="171249" y="68365"/>
                </a:lnTo>
                <a:lnTo>
                  <a:pt x="170690" y="67497"/>
                </a:lnTo>
                <a:lnTo>
                  <a:pt x="170491" y="65563"/>
                </a:lnTo>
                <a:lnTo>
                  <a:pt x="170466" y="35695"/>
                </a:lnTo>
                <a:lnTo>
                  <a:pt x="172051" y="33270"/>
                </a:lnTo>
                <a:lnTo>
                  <a:pt x="173376" y="31613"/>
                </a:lnTo>
                <a:lnTo>
                  <a:pt x="175781" y="29901"/>
                </a:lnTo>
                <a:lnTo>
                  <a:pt x="170466" y="29901"/>
                </a:lnTo>
                <a:lnTo>
                  <a:pt x="170466" y="1668"/>
                </a:lnTo>
                <a:close/>
              </a:path>
              <a:path w="667385" h="74294">
                <a:moveTo>
                  <a:pt x="196618" y="29223"/>
                </a:moveTo>
                <a:lnTo>
                  <a:pt x="179756" y="29223"/>
                </a:lnTo>
                <a:lnTo>
                  <a:pt x="180651" y="29512"/>
                </a:lnTo>
                <a:lnTo>
                  <a:pt x="181435" y="30090"/>
                </a:lnTo>
                <a:lnTo>
                  <a:pt x="182107" y="30657"/>
                </a:lnTo>
                <a:lnTo>
                  <a:pt x="182666" y="31458"/>
                </a:lnTo>
                <a:lnTo>
                  <a:pt x="183338" y="33515"/>
                </a:lnTo>
                <a:lnTo>
                  <a:pt x="183418" y="65563"/>
                </a:lnTo>
                <a:lnTo>
                  <a:pt x="183114" y="67564"/>
                </a:lnTo>
                <a:lnTo>
                  <a:pt x="182555" y="68465"/>
                </a:lnTo>
                <a:lnTo>
                  <a:pt x="181659" y="69621"/>
                </a:lnTo>
                <a:lnTo>
                  <a:pt x="180316" y="70311"/>
                </a:lnTo>
                <a:lnTo>
                  <a:pt x="178637" y="70555"/>
                </a:lnTo>
                <a:lnTo>
                  <a:pt x="178637" y="72435"/>
                </a:lnTo>
                <a:lnTo>
                  <a:pt x="203485" y="72435"/>
                </a:lnTo>
                <a:lnTo>
                  <a:pt x="203485" y="70555"/>
                </a:lnTo>
                <a:lnTo>
                  <a:pt x="201359" y="70311"/>
                </a:lnTo>
                <a:lnTo>
                  <a:pt x="199903" y="69733"/>
                </a:lnTo>
                <a:lnTo>
                  <a:pt x="198560" y="67887"/>
                </a:lnTo>
                <a:lnTo>
                  <a:pt x="198224" y="65563"/>
                </a:lnTo>
                <a:lnTo>
                  <a:pt x="198224" y="37229"/>
                </a:lnTo>
                <a:lnTo>
                  <a:pt x="197777" y="33270"/>
                </a:lnTo>
                <a:lnTo>
                  <a:pt x="196618" y="29223"/>
                </a:lnTo>
                <a:close/>
              </a:path>
              <a:path w="667385" h="74294">
                <a:moveTo>
                  <a:pt x="187927" y="22184"/>
                </a:moveTo>
                <a:lnTo>
                  <a:pt x="170466" y="29901"/>
                </a:lnTo>
                <a:lnTo>
                  <a:pt x="175781" y="29901"/>
                </a:lnTo>
                <a:lnTo>
                  <a:pt x="176062" y="29701"/>
                </a:lnTo>
                <a:lnTo>
                  <a:pt x="177405" y="29223"/>
                </a:lnTo>
                <a:lnTo>
                  <a:pt x="196618" y="29223"/>
                </a:lnTo>
                <a:lnTo>
                  <a:pt x="196433" y="28578"/>
                </a:lnTo>
                <a:lnTo>
                  <a:pt x="194978" y="26532"/>
                </a:lnTo>
                <a:lnTo>
                  <a:pt x="190501" y="23051"/>
                </a:lnTo>
                <a:lnTo>
                  <a:pt x="187927" y="22184"/>
                </a:lnTo>
                <a:close/>
              </a:path>
              <a:path w="667385" h="74294">
                <a:moveTo>
                  <a:pt x="239414" y="22184"/>
                </a:moveTo>
                <a:lnTo>
                  <a:pt x="227997" y="22184"/>
                </a:lnTo>
                <a:lnTo>
                  <a:pt x="222401" y="24775"/>
                </a:lnTo>
                <a:lnTo>
                  <a:pt x="214342" y="35183"/>
                </a:lnTo>
                <a:lnTo>
                  <a:pt x="212216" y="41277"/>
                </a:lnTo>
                <a:lnTo>
                  <a:pt x="212216" y="55054"/>
                </a:lnTo>
                <a:lnTo>
                  <a:pt x="214230" y="61026"/>
                </a:lnTo>
                <a:lnTo>
                  <a:pt x="222289" y="71323"/>
                </a:lnTo>
                <a:lnTo>
                  <a:pt x="227885" y="73902"/>
                </a:lnTo>
                <a:lnTo>
                  <a:pt x="242884" y="73902"/>
                </a:lnTo>
                <a:lnTo>
                  <a:pt x="248704" y="71078"/>
                </a:lnTo>
                <a:lnTo>
                  <a:pt x="249307" y="70300"/>
                </a:lnTo>
                <a:lnTo>
                  <a:pt x="233593" y="70300"/>
                </a:lnTo>
                <a:lnTo>
                  <a:pt x="232138" y="69655"/>
                </a:lnTo>
                <a:lnTo>
                  <a:pt x="227661" y="56011"/>
                </a:lnTo>
                <a:lnTo>
                  <a:pt x="227743" y="43267"/>
                </a:lnTo>
                <a:lnTo>
                  <a:pt x="230795" y="27899"/>
                </a:lnTo>
                <a:lnTo>
                  <a:pt x="232027" y="26554"/>
                </a:lnTo>
                <a:lnTo>
                  <a:pt x="233593" y="25887"/>
                </a:lnTo>
                <a:lnTo>
                  <a:pt x="235384" y="25887"/>
                </a:lnTo>
                <a:lnTo>
                  <a:pt x="247737" y="25887"/>
                </a:lnTo>
                <a:lnTo>
                  <a:pt x="243443" y="23274"/>
                </a:lnTo>
                <a:lnTo>
                  <a:pt x="239414" y="22184"/>
                </a:lnTo>
                <a:close/>
              </a:path>
              <a:path w="667385" h="74294">
                <a:moveTo>
                  <a:pt x="247737" y="25887"/>
                </a:moveTo>
                <a:lnTo>
                  <a:pt x="236839" y="25887"/>
                </a:lnTo>
                <a:lnTo>
                  <a:pt x="238071" y="26254"/>
                </a:lnTo>
                <a:lnTo>
                  <a:pt x="240198" y="27988"/>
                </a:lnTo>
                <a:lnTo>
                  <a:pt x="241205" y="29601"/>
                </a:lnTo>
                <a:lnTo>
                  <a:pt x="242548" y="34015"/>
                </a:lnTo>
                <a:lnTo>
                  <a:pt x="242698" y="35828"/>
                </a:lnTo>
                <a:lnTo>
                  <a:pt x="242785" y="56011"/>
                </a:lnTo>
                <a:lnTo>
                  <a:pt x="242610" y="59491"/>
                </a:lnTo>
                <a:lnTo>
                  <a:pt x="236728" y="70300"/>
                </a:lnTo>
                <a:lnTo>
                  <a:pt x="249307" y="70300"/>
                </a:lnTo>
                <a:lnTo>
                  <a:pt x="253069" y="65440"/>
                </a:lnTo>
                <a:lnTo>
                  <a:pt x="256539" y="60781"/>
                </a:lnTo>
                <a:lnTo>
                  <a:pt x="258309" y="55054"/>
                </a:lnTo>
                <a:lnTo>
                  <a:pt x="258330" y="43267"/>
                </a:lnTo>
                <a:lnTo>
                  <a:pt x="257323" y="38841"/>
                </a:lnTo>
                <a:lnTo>
                  <a:pt x="253517" y="30768"/>
                </a:lnTo>
                <a:lnTo>
                  <a:pt x="250718" y="27655"/>
                </a:lnTo>
                <a:lnTo>
                  <a:pt x="247737" y="25887"/>
                </a:lnTo>
                <a:close/>
              </a:path>
              <a:path w="667385" h="74294">
                <a:moveTo>
                  <a:pt x="287095" y="23640"/>
                </a:moveTo>
                <a:lnTo>
                  <a:pt x="267060" y="23640"/>
                </a:lnTo>
                <a:lnTo>
                  <a:pt x="267060" y="25575"/>
                </a:lnTo>
                <a:lnTo>
                  <a:pt x="269299" y="25853"/>
                </a:lnTo>
                <a:lnTo>
                  <a:pt x="270642" y="26443"/>
                </a:lnTo>
                <a:lnTo>
                  <a:pt x="271425" y="27343"/>
                </a:lnTo>
                <a:lnTo>
                  <a:pt x="272097" y="28255"/>
                </a:lnTo>
                <a:lnTo>
                  <a:pt x="272433" y="30546"/>
                </a:lnTo>
                <a:lnTo>
                  <a:pt x="272538" y="60470"/>
                </a:lnTo>
                <a:lnTo>
                  <a:pt x="272768" y="63183"/>
                </a:lnTo>
                <a:lnTo>
                  <a:pt x="273552" y="65440"/>
                </a:lnTo>
                <a:lnTo>
                  <a:pt x="274223" y="67709"/>
                </a:lnTo>
                <a:lnTo>
                  <a:pt x="275679" y="69677"/>
                </a:lnTo>
                <a:lnTo>
                  <a:pt x="277805" y="71367"/>
                </a:lnTo>
                <a:lnTo>
                  <a:pt x="280044" y="73057"/>
                </a:lnTo>
                <a:lnTo>
                  <a:pt x="282506" y="73902"/>
                </a:lnTo>
                <a:lnTo>
                  <a:pt x="288102" y="73902"/>
                </a:lnTo>
                <a:lnTo>
                  <a:pt x="290789" y="73258"/>
                </a:lnTo>
                <a:lnTo>
                  <a:pt x="295490" y="70722"/>
                </a:lnTo>
                <a:lnTo>
                  <a:pt x="297840" y="68698"/>
                </a:lnTo>
                <a:lnTo>
                  <a:pt x="299442" y="66797"/>
                </a:lnTo>
                <a:lnTo>
                  <a:pt x="290789" y="66797"/>
                </a:lnTo>
                <a:lnTo>
                  <a:pt x="289893" y="66541"/>
                </a:lnTo>
                <a:lnTo>
                  <a:pt x="289222" y="66018"/>
                </a:lnTo>
                <a:lnTo>
                  <a:pt x="288438" y="65496"/>
                </a:lnTo>
                <a:lnTo>
                  <a:pt x="287990" y="64729"/>
                </a:lnTo>
                <a:lnTo>
                  <a:pt x="287319" y="62716"/>
                </a:lnTo>
                <a:lnTo>
                  <a:pt x="287095" y="60470"/>
                </a:lnTo>
                <a:lnTo>
                  <a:pt x="287095" y="23640"/>
                </a:lnTo>
                <a:close/>
              </a:path>
              <a:path w="667385" h="74294">
                <a:moveTo>
                  <a:pt x="314903" y="65907"/>
                </a:moveTo>
                <a:lnTo>
                  <a:pt x="300191" y="65907"/>
                </a:lnTo>
                <a:lnTo>
                  <a:pt x="300191" y="72435"/>
                </a:lnTo>
                <a:lnTo>
                  <a:pt x="320114" y="72435"/>
                </a:lnTo>
                <a:lnTo>
                  <a:pt x="320114" y="70555"/>
                </a:lnTo>
                <a:lnTo>
                  <a:pt x="317987" y="70311"/>
                </a:lnTo>
                <a:lnTo>
                  <a:pt x="316644" y="69733"/>
                </a:lnTo>
                <a:lnTo>
                  <a:pt x="315780" y="68698"/>
                </a:lnTo>
                <a:lnTo>
                  <a:pt x="315189" y="67887"/>
                </a:lnTo>
                <a:lnTo>
                  <a:pt x="314903" y="65907"/>
                </a:lnTo>
                <a:close/>
              </a:path>
              <a:path w="667385" h="74294">
                <a:moveTo>
                  <a:pt x="314853" y="23640"/>
                </a:moveTo>
                <a:lnTo>
                  <a:pt x="294818" y="23640"/>
                </a:lnTo>
                <a:lnTo>
                  <a:pt x="294818" y="25575"/>
                </a:lnTo>
                <a:lnTo>
                  <a:pt x="297056" y="25853"/>
                </a:lnTo>
                <a:lnTo>
                  <a:pt x="298400" y="26443"/>
                </a:lnTo>
                <a:lnTo>
                  <a:pt x="299743" y="28255"/>
                </a:lnTo>
                <a:lnTo>
                  <a:pt x="300190" y="30546"/>
                </a:lnTo>
                <a:lnTo>
                  <a:pt x="300084" y="60470"/>
                </a:lnTo>
                <a:lnTo>
                  <a:pt x="298176" y="63072"/>
                </a:lnTo>
                <a:lnTo>
                  <a:pt x="296497" y="64906"/>
                </a:lnTo>
                <a:lnTo>
                  <a:pt x="295042" y="65807"/>
                </a:lnTo>
                <a:lnTo>
                  <a:pt x="294035" y="66474"/>
                </a:lnTo>
                <a:lnTo>
                  <a:pt x="292915" y="66797"/>
                </a:lnTo>
                <a:lnTo>
                  <a:pt x="299442" y="66797"/>
                </a:lnTo>
                <a:lnTo>
                  <a:pt x="300191" y="65907"/>
                </a:lnTo>
                <a:lnTo>
                  <a:pt x="314903" y="65907"/>
                </a:lnTo>
                <a:lnTo>
                  <a:pt x="314853" y="23640"/>
                </a:lnTo>
                <a:close/>
              </a:path>
              <a:path w="667385" h="74294">
                <a:moveTo>
                  <a:pt x="348544" y="5793"/>
                </a:moveTo>
                <a:lnTo>
                  <a:pt x="346753" y="5793"/>
                </a:lnTo>
                <a:lnTo>
                  <a:pt x="344515" y="10008"/>
                </a:lnTo>
                <a:lnTo>
                  <a:pt x="341717" y="13811"/>
                </a:lnTo>
                <a:lnTo>
                  <a:pt x="338695" y="17224"/>
                </a:lnTo>
                <a:lnTo>
                  <a:pt x="335561" y="20627"/>
                </a:lnTo>
                <a:lnTo>
                  <a:pt x="331867" y="23885"/>
                </a:lnTo>
                <a:lnTo>
                  <a:pt x="327390" y="26976"/>
                </a:lnTo>
                <a:lnTo>
                  <a:pt x="327390" y="28811"/>
                </a:lnTo>
                <a:lnTo>
                  <a:pt x="333770" y="28811"/>
                </a:lnTo>
                <a:lnTo>
                  <a:pt x="333879" y="61949"/>
                </a:lnTo>
                <a:lnTo>
                  <a:pt x="333993" y="63583"/>
                </a:lnTo>
                <a:lnTo>
                  <a:pt x="352685" y="73113"/>
                </a:lnTo>
                <a:lnTo>
                  <a:pt x="357386" y="69777"/>
                </a:lnTo>
                <a:lnTo>
                  <a:pt x="358504" y="67108"/>
                </a:lnTo>
                <a:lnTo>
                  <a:pt x="351566" y="67108"/>
                </a:lnTo>
                <a:lnTo>
                  <a:pt x="351006" y="66864"/>
                </a:lnTo>
                <a:lnTo>
                  <a:pt x="348544" y="28811"/>
                </a:lnTo>
                <a:lnTo>
                  <a:pt x="360185" y="28811"/>
                </a:lnTo>
                <a:lnTo>
                  <a:pt x="360185" y="23640"/>
                </a:lnTo>
                <a:lnTo>
                  <a:pt x="348544" y="23640"/>
                </a:lnTo>
                <a:lnTo>
                  <a:pt x="348544" y="5793"/>
                </a:lnTo>
                <a:close/>
              </a:path>
              <a:path w="667385" h="74294">
                <a:moveTo>
                  <a:pt x="358617" y="61949"/>
                </a:moveTo>
                <a:lnTo>
                  <a:pt x="356603" y="65396"/>
                </a:lnTo>
                <a:lnTo>
                  <a:pt x="354364" y="67108"/>
                </a:lnTo>
                <a:lnTo>
                  <a:pt x="358504" y="67108"/>
                </a:lnTo>
                <a:lnTo>
                  <a:pt x="360185" y="63094"/>
                </a:lnTo>
                <a:lnTo>
                  <a:pt x="358617" y="61949"/>
                </a:lnTo>
                <a:close/>
              </a:path>
              <a:path w="667385" h="74294">
                <a:moveTo>
                  <a:pt x="437527" y="0"/>
                </a:moveTo>
                <a:lnTo>
                  <a:pt x="400697" y="16823"/>
                </a:lnTo>
                <a:lnTo>
                  <a:pt x="394323" y="37996"/>
                </a:lnTo>
                <a:lnTo>
                  <a:pt x="394381" y="44201"/>
                </a:lnTo>
                <a:lnTo>
                  <a:pt x="422304" y="73191"/>
                </a:lnTo>
                <a:lnTo>
                  <a:pt x="439989" y="74103"/>
                </a:lnTo>
                <a:lnTo>
                  <a:pt x="445026" y="73591"/>
                </a:lnTo>
                <a:lnTo>
                  <a:pt x="454875" y="71545"/>
                </a:lnTo>
                <a:lnTo>
                  <a:pt x="459302" y="70144"/>
                </a:lnTo>
                <a:lnTo>
                  <a:pt x="431370" y="70144"/>
                </a:lnTo>
                <a:lnTo>
                  <a:pt x="427117" y="68943"/>
                </a:lnTo>
                <a:lnTo>
                  <a:pt x="413238" y="31814"/>
                </a:lnTo>
                <a:lnTo>
                  <a:pt x="414021" y="26354"/>
                </a:lnTo>
                <a:lnTo>
                  <a:pt x="430923" y="4125"/>
                </a:lnTo>
                <a:lnTo>
                  <a:pt x="453507" y="4125"/>
                </a:lnTo>
                <a:lnTo>
                  <a:pt x="447600" y="1901"/>
                </a:lnTo>
                <a:lnTo>
                  <a:pt x="445138" y="1112"/>
                </a:lnTo>
                <a:lnTo>
                  <a:pt x="443571" y="834"/>
                </a:lnTo>
                <a:lnTo>
                  <a:pt x="440773" y="278"/>
                </a:lnTo>
                <a:lnTo>
                  <a:pt x="437527" y="0"/>
                </a:lnTo>
                <a:close/>
              </a:path>
              <a:path w="667385" h="74294">
                <a:moveTo>
                  <a:pt x="472560" y="42744"/>
                </a:moveTo>
                <a:lnTo>
                  <a:pt x="437974" y="42744"/>
                </a:lnTo>
                <a:lnTo>
                  <a:pt x="437974" y="44668"/>
                </a:lnTo>
                <a:lnTo>
                  <a:pt x="441444" y="44668"/>
                </a:lnTo>
                <a:lnTo>
                  <a:pt x="442899" y="45002"/>
                </a:lnTo>
                <a:lnTo>
                  <a:pt x="447152" y="67998"/>
                </a:lnTo>
                <a:lnTo>
                  <a:pt x="445249" y="68698"/>
                </a:lnTo>
                <a:lnTo>
                  <a:pt x="443347" y="69232"/>
                </a:lnTo>
                <a:lnTo>
                  <a:pt x="439765" y="69955"/>
                </a:lnTo>
                <a:lnTo>
                  <a:pt x="437974" y="70144"/>
                </a:lnTo>
                <a:lnTo>
                  <a:pt x="459302" y="70144"/>
                </a:lnTo>
                <a:lnTo>
                  <a:pt x="459688" y="70022"/>
                </a:lnTo>
                <a:lnTo>
                  <a:pt x="464165" y="67998"/>
                </a:lnTo>
                <a:lnTo>
                  <a:pt x="464243" y="50150"/>
                </a:lnTo>
                <a:lnTo>
                  <a:pt x="464389" y="49094"/>
                </a:lnTo>
                <a:lnTo>
                  <a:pt x="472560" y="44668"/>
                </a:lnTo>
                <a:lnTo>
                  <a:pt x="472560" y="42744"/>
                </a:lnTo>
                <a:close/>
              </a:path>
              <a:path w="667385" h="74294">
                <a:moveTo>
                  <a:pt x="453507" y="4125"/>
                </a:moveTo>
                <a:lnTo>
                  <a:pt x="441892" y="4125"/>
                </a:lnTo>
                <a:lnTo>
                  <a:pt x="447040" y="5893"/>
                </a:lnTo>
                <a:lnTo>
                  <a:pt x="451629" y="9440"/>
                </a:lnTo>
                <a:lnTo>
                  <a:pt x="456330" y="12999"/>
                </a:lnTo>
                <a:lnTo>
                  <a:pt x="459912" y="18181"/>
                </a:lnTo>
                <a:lnTo>
                  <a:pt x="462263" y="24997"/>
                </a:lnTo>
                <a:lnTo>
                  <a:pt x="464166" y="24997"/>
                </a:lnTo>
                <a:lnTo>
                  <a:pt x="464166" y="5170"/>
                </a:lnTo>
                <a:lnTo>
                  <a:pt x="456555" y="5170"/>
                </a:lnTo>
                <a:lnTo>
                  <a:pt x="454540" y="4514"/>
                </a:lnTo>
                <a:lnTo>
                  <a:pt x="453507" y="4125"/>
                </a:lnTo>
                <a:close/>
              </a:path>
              <a:path w="667385" h="74294">
                <a:moveTo>
                  <a:pt x="462263" y="55"/>
                </a:moveTo>
                <a:lnTo>
                  <a:pt x="461591" y="2034"/>
                </a:lnTo>
                <a:lnTo>
                  <a:pt x="460808" y="3380"/>
                </a:lnTo>
                <a:lnTo>
                  <a:pt x="459876" y="4125"/>
                </a:lnTo>
                <a:lnTo>
                  <a:pt x="459129" y="4814"/>
                </a:lnTo>
                <a:lnTo>
                  <a:pt x="458234" y="5170"/>
                </a:lnTo>
                <a:lnTo>
                  <a:pt x="464166" y="5170"/>
                </a:lnTo>
                <a:lnTo>
                  <a:pt x="464166" y="55"/>
                </a:lnTo>
                <a:lnTo>
                  <a:pt x="462263" y="55"/>
                </a:lnTo>
                <a:close/>
              </a:path>
              <a:path w="667385" h="74294">
                <a:moveTo>
                  <a:pt x="500156" y="69821"/>
                </a:moveTo>
                <a:lnTo>
                  <a:pt x="490133" y="69821"/>
                </a:lnTo>
                <a:lnTo>
                  <a:pt x="491476" y="70177"/>
                </a:lnTo>
                <a:lnTo>
                  <a:pt x="496177" y="72123"/>
                </a:lnTo>
                <a:lnTo>
                  <a:pt x="498751" y="72980"/>
                </a:lnTo>
                <a:lnTo>
                  <a:pt x="502669" y="73880"/>
                </a:lnTo>
                <a:lnTo>
                  <a:pt x="504795" y="74103"/>
                </a:lnTo>
                <a:lnTo>
                  <a:pt x="514197" y="74103"/>
                </a:lnTo>
                <a:lnTo>
                  <a:pt x="520130" y="71979"/>
                </a:lnTo>
                <a:lnTo>
                  <a:pt x="521767" y="70455"/>
                </a:lnTo>
                <a:lnTo>
                  <a:pt x="501661" y="70455"/>
                </a:lnTo>
                <a:lnTo>
                  <a:pt x="500156" y="69821"/>
                </a:lnTo>
                <a:close/>
              </a:path>
              <a:path w="667385" h="74294">
                <a:moveTo>
                  <a:pt x="483641" y="47337"/>
                </a:moveTo>
                <a:lnTo>
                  <a:pt x="481738" y="47337"/>
                </a:lnTo>
                <a:lnTo>
                  <a:pt x="481738" y="74058"/>
                </a:lnTo>
                <a:lnTo>
                  <a:pt x="483641" y="74058"/>
                </a:lnTo>
                <a:lnTo>
                  <a:pt x="484313" y="72624"/>
                </a:lnTo>
                <a:lnTo>
                  <a:pt x="485096" y="71567"/>
                </a:lnTo>
                <a:lnTo>
                  <a:pt x="487111" y="70177"/>
                </a:lnTo>
                <a:lnTo>
                  <a:pt x="488118" y="69821"/>
                </a:lnTo>
                <a:lnTo>
                  <a:pt x="500156" y="69821"/>
                </a:lnTo>
                <a:lnTo>
                  <a:pt x="496960" y="68476"/>
                </a:lnTo>
                <a:lnTo>
                  <a:pt x="488230" y="60581"/>
                </a:lnTo>
                <a:lnTo>
                  <a:pt x="485208" y="54854"/>
                </a:lnTo>
                <a:lnTo>
                  <a:pt x="483641" y="47337"/>
                </a:lnTo>
                <a:close/>
              </a:path>
              <a:path w="667385" h="74294">
                <a:moveTo>
                  <a:pt x="506139" y="55"/>
                </a:moveTo>
                <a:lnTo>
                  <a:pt x="497408" y="55"/>
                </a:lnTo>
                <a:lnTo>
                  <a:pt x="492148" y="2035"/>
                </a:lnTo>
                <a:lnTo>
                  <a:pt x="483865" y="9963"/>
                </a:lnTo>
                <a:lnTo>
                  <a:pt x="481738" y="14767"/>
                </a:lnTo>
                <a:lnTo>
                  <a:pt x="481738" y="23707"/>
                </a:lnTo>
                <a:lnTo>
                  <a:pt x="482522" y="26732"/>
                </a:lnTo>
                <a:lnTo>
                  <a:pt x="484089" y="29490"/>
                </a:lnTo>
                <a:lnTo>
                  <a:pt x="485544" y="32236"/>
                </a:lnTo>
                <a:lnTo>
                  <a:pt x="509219" y="47337"/>
                </a:lnTo>
                <a:lnTo>
                  <a:pt x="512406" y="49138"/>
                </a:lnTo>
                <a:lnTo>
                  <a:pt x="514197" y="50540"/>
                </a:lnTo>
                <a:lnTo>
                  <a:pt x="516100" y="51952"/>
                </a:lnTo>
                <a:lnTo>
                  <a:pt x="517443" y="53442"/>
                </a:lnTo>
                <a:lnTo>
                  <a:pt x="519234" y="56567"/>
                </a:lnTo>
                <a:lnTo>
                  <a:pt x="519681" y="58190"/>
                </a:lnTo>
                <a:lnTo>
                  <a:pt x="519681" y="62683"/>
                </a:lnTo>
                <a:lnTo>
                  <a:pt x="518450" y="65151"/>
                </a:lnTo>
                <a:lnTo>
                  <a:pt x="516212" y="67275"/>
                </a:lnTo>
                <a:lnTo>
                  <a:pt x="513861" y="69388"/>
                </a:lnTo>
                <a:lnTo>
                  <a:pt x="510727" y="70455"/>
                </a:lnTo>
                <a:lnTo>
                  <a:pt x="521767" y="70455"/>
                </a:lnTo>
                <a:lnTo>
                  <a:pt x="524719" y="67709"/>
                </a:lnTo>
                <a:lnTo>
                  <a:pt x="529419" y="63450"/>
                </a:lnTo>
                <a:lnTo>
                  <a:pt x="531658" y="58368"/>
                </a:lnTo>
                <a:lnTo>
                  <a:pt x="504571" y="25575"/>
                </a:lnTo>
                <a:lnTo>
                  <a:pt x="500766" y="23540"/>
                </a:lnTo>
                <a:lnTo>
                  <a:pt x="499087" y="22384"/>
                </a:lnTo>
                <a:lnTo>
                  <a:pt x="496849" y="20783"/>
                </a:lnTo>
                <a:lnTo>
                  <a:pt x="495282" y="19170"/>
                </a:lnTo>
                <a:lnTo>
                  <a:pt x="494274" y="17536"/>
                </a:lnTo>
                <a:lnTo>
                  <a:pt x="493491" y="16312"/>
                </a:lnTo>
                <a:lnTo>
                  <a:pt x="493155" y="14922"/>
                </a:lnTo>
                <a:lnTo>
                  <a:pt x="493155" y="10886"/>
                </a:lnTo>
                <a:lnTo>
                  <a:pt x="494162" y="8706"/>
                </a:lnTo>
                <a:lnTo>
                  <a:pt x="496289" y="6805"/>
                </a:lnTo>
                <a:lnTo>
                  <a:pt x="498304" y="4915"/>
                </a:lnTo>
                <a:lnTo>
                  <a:pt x="501214" y="3969"/>
                </a:lnTo>
                <a:lnTo>
                  <a:pt x="518134" y="3969"/>
                </a:lnTo>
                <a:lnTo>
                  <a:pt x="514082" y="2035"/>
                </a:lnTo>
                <a:lnTo>
                  <a:pt x="512183" y="1301"/>
                </a:lnTo>
                <a:lnTo>
                  <a:pt x="510504" y="889"/>
                </a:lnTo>
                <a:lnTo>
                  <a:pt x="508377" y="333"/>
                </a:lnTo>
                <a:lnTo>
                  <a:pt x="506139" y="55"/>
                </a:lnTo>
                <a:close/>
              </a:path>
              <a:path w="667385" h="74294">
                <a:moveTo>
                  <a:pt x="518134" y="3969"/>
                </a:moveTo>
                <a:lnTo>
                  <a:pt x="509385" y="3969"/>
                </a:lnTo>
                <a:lnTo>
                  <a:pt x="513638" y="5771"/>
                </a:lnTo>
                <a:lnTo>
                  <a:pt x="517667" y="9363"/>
                </a:lnTo>
                <a:lnTo>
                  <a:pt x="521585" y="12965"/>
                </a:lnTo>
                <a:lnTo>
                  <a:pt x="524159" y="17725"/>
                </a:lnTo>
                <a:lnTo>
                  <a:pt x="525167" y="23640"/>
                </a:lnTo>
                <a:lnTo>
                  <a:pt x="527293" y="23640"/>
                </a:lnTo>
                <a:lnTo>
                  <a:pt x="526848" y="4903"/>
                </a:lnTo>
                <a:lnTo>
                  <a:pt x="520577" y="4903"/>
                </a:lnTo>
                <a:lnTo>
                  <a:pt x="518899" y="4336"/>
                </a:lnTo>
                <a:lnTo>
                  <a:pt x="518134" y="3969"/>
                </a:lnTo>
                <a:close/>
              </a:path>
              <a:path w="667385" h="74294">
                <a:moveTo>
                  <a:pt x="526733" y="55"/>
                </a:moveTo>
                <a:lnTo>
                  <a:pt x="525167" y="55"/>
                </a:lnTo>
                <a:lnTo>
                  <a:pt x="524719" y="2179"/>
                </a:lnTo>
                <a:lnTo>
                  <a:pt x="524159" y="3513"/>
                </a:lnTo>
                <a:lnTo>
                  <a:pt x="523600" y="4069"/>
                </a:lnTo>
                <a:lnTo>
                  <a:pt x="523152" y="4625"/>
                </a:lnTo>
                <a:lnTo>
                  <a:pt x="522368" y="4903"/>
                </a:lnTo>
                <a:lnTo>
                  <a:pt x="526848" y="4903"/>
                </a:lnTo>
                <a:lnTo>
                  <a:pt x="526733" y="55"/>
                </a:lnTo>
                <a:close/>
              </a:path>
              <a:path w="667385" h="74294">
                <a:moveTo>
                  <a:pt x="599598" y="1668"/>
                </a:moveTo>
                <a:lnTo>
                  <a:pt x="539941" y="1668"/>
                </a:lnTo>
                <a:lnTo>
                  <a:pt x="539941" y="3603"/>
                </a:lnTo>
                <a:lnTo>
                  <a:pt x="544642" y="3603"/>
                </a:lnTo>
                <a:lnTo>
                  <a:pt x="546432" y="4092"/>
                </a:lnTo>
                <a:lnTo>
                  <a:pt x="548679" y="5738"/>
                </a:lnTo>
                <a:lnTo>
                  <a:pt x="549343" y="6661"/>
                </a:lnTo>
                <a:lnTo>
                  <a:pt x="549678" y="7884"/>
                </a:lnTo>
                <a:lnTo>
                  <a:pt x="549902" y="8606"/>
                </a:lnTo>
                <a:lnTo>
                  <a:pt x="549933" y="64673"/>
                </a:lnTo>
                <a:lnTo>
                  <a:pt x="549791" y="66074"/>
                </a:lnTo>
                <a:lnTo>
                  <a:pt x="549343" y="66908"/>
                </a:lnTo>
                <a:lnTo>
                  <a:pt x="548895" y="68087"/>
                </a:lnTo>
                <a:lnTo>
                  <a:pt x="548223" y="68921"/>
                </a:lnTo>
                <a:lnTo>
                  <a:pt x="545985" y="70144"/>
                </a:lnTo>
                <a:lnTo>
                  <a:pt x="544418" y="70500"/>
                </a:lnTo>
                <a:lnTo>
                  <a:pt x="539941" y="70500"/>
                </a:lnTo>
                <a:lnTo>
                  <a:pt x="539941" y="72435"/>
                </a:lnTo>
                <a:lnTo>
                  <a:pt x="601501" y="72435"/>
                </a:lnTo>
                <a:lnTo>
                  <a:pt x="602066" y="68521"/>
                </a:lnTo>
                <a:lnTo>
                  <a:pt x="571840" y="68521"/>
                </a:lnTo>
                <a:lnTo>
                  <a:pt x="570385" y="68243"/>
                </a:lnTo>
                <a:lnTo>
                  <a:pt x="568594" y="67131"/>
                </a:lnTo>
                <a:lnTo>
                  <a:pt x="567923" y="66419"/>
                </a:lnTo>
                <a:lnTo>
                  <a:pt x="567251" y="64673"/>
                </a:lnTo>
                <a:lnTo>
                  <a:pt x="567139" y="38463"/>
                </a:lnTo>
                <a:lnTo>
                  <a:pt x="584264" y="38463"/>
                </a:lnTo>
                <a:lnTo>
                  <a:pt x="584264" y="34549"/>
                </a:lnTo>
                <a:lnTo>
                  <a:pt x="567139" y="34549"/>
                </a:lnTo>
                <a:lnTo>
                  <a:pt x="567139" y="5737"/>
                </a:lnTo>
                <a:lnTo>
                  <a:pt x="599598" y="5737"/>
                </a:lnTo>
                <a:lnTo>
                  <a:pt x="599598" y="1668"/>
                </a:lnTo>
                <a:close/>
              </a:path>
              <a:path w="667385" h="74294">
                <a:moveTo>
                  <a:pt x="604747" y="49939"/>
                </a:moveTo>
                <a:lnTo>
                  <a:pt x="602733" y="49939"/>
                </a:lnTo>
                <a:lnTo>
                  <a:pt x="601054" y="56211"/>
                </a:lnTo>
                <a:lnTo>
                  <a:pt x="598144" y="60870"/>
                </a:lnTo>
                <a:lnTo>
                  <a:pt x="590085" y="66986"/>
                </a:lnTo>
                <a:lnTo>
                  <a:pt x="584824" y="68521"/>
                </a:lnTo>
                <a:lnTo>
                  <a:pt x="602066" y="68521"/>
                </a:lnTo>
                <a:lnTo>
                  <a:pt x="604747" y="49939"/>
                </a:lnTo>
                <a:close/>
              </a:path>
              <a:path w="667385" h="74294">
                <a:moveTo>
                  <a:pt x="584264" y="38463"/>
                </a:moveTo>
                <a:lnTo>
                  <a:pt x="570497" y="38463"/>
                </a:lnTo>
                <a:lnTo>
                  <a:pt x="573071" y="38908"/>
                </a:lnTo>
                <a:lnTo>
                  <a:pt x="576653" y="40676"/>
                </a:lnTo>
                <a:lnTo>
                  <a:pt x="578220" y="42411"/>
                </a:lnTo>
                <a:lnTo>
                  <a:pt x="580907" y="47559"/>
                </a:lnTo>
                <a:lnTo>
                  <a:pt x="581802" y="50862"/>
                </a:lnTo>
                <a:lnTo>
                  <a:pt x="582250" y="54899"/>
                </a:lnTo>
                <a:lnTo>
                  <a:pt x="584264" y="54899"/>
                </a:lnTo>
                <a:lnTo>
                  <a:pt x="584264" y="38463"/>
                </a:lnTo>
                <a:close/>
              </a:path>
              <a:path w="667385" h="74294">
                <a:moveTo>
                  <a:pt x="584264" y="17847"/>
                </a:moveTo>
                <a:lnTo>
                  <a:pt x="582250" y="17847"/>
                </a:lnTo>
                <a:lnTo>
                  <a:pt x="581690" y="23340"/>
                </a:lnTo>
                <a:lnTo>
                  <a:pt x="580347" y="27499"/>
                </a:lnTo>
                <a:lnTo>
                  <a:pt x="576317" y="33137"/>
                </a:lnTo>
                <a:lnTo>
                  <a:pt x="573071" y="34549"/>
                </a:lnTo>
                <a:lnTo>
                  <a:pt x="584264" y="34549"/>
                </a:lnTo>
                <a:lnTo>
                  <a:pt x="584264" y="17847"/>
                </a:lnTo>
                <a:close/>
              </a:path>
              <a:path w="667385" h="74294">
                <a:moveTo>
                  <a:pt x="599598" y="5737"/>
                </a:moveTo>
                <a:lnTo>
                  <a:pt x="567139" y="5737"/>
                </a:lnTo>
                <a:lnTo>
                  <a:pt x="579787" y="5738"/>
                </a:lnTo>
                <a:lnTo>
                  <a:pt x="583481" y="6049"/>
                </a:lnTo>
                <a:lnTo>
                  <a:pt x="597584" y="22595"/>
                </a:lnTo>
                <a:lnTo>
                  <a:pt x="599598" y="22595"/>
                </a:lnTo>
                <a:lnTo>
                  <a:pt x="599598" y="5737"/>
                </a:lnTo>
                <a:close/>
              </a:path>
              <a:path w="667385" h="74294">
                <a:moveTo>
                  <a:pt x="635700" y="69822"/>
                </a:moveTo>
                <a:lnTo>
                  <a:pt x="625677" y="69822"/>
                </a:lnTo>
                <a:lnTo>
                  <a:pt x="627021" y="70177"/>
                </a:lnTo>
                <a:lnTo>
                  <a:pt x="631722" y="72123"/>
                </a:lnTo>
                <a:lnTo>
                  <a:pt x="634184" y="72980"/>
                </a:lnTo>
                <a:lnTo>
                  <a:pt x="638213" y="73880"/>
                </a:lnTo>
                <a:lnTo>
                  <a:pt x="640340" y="74103"/>
                </a:lnTo>
                <a:lnTo>
                  <a:pt x="649742" y="74103"/>
                </a:lnTo>
                <a:lnTo>
                  <a:pt x="655562" y="71979"/>
                </a:lnTo>
                <a:lnTo>
                  <a:pt x="657239" y="70455"/>
                </a:lnTo>
                <a:lnTo>
                  <a:pt x="637206" y="70455"/>
                </a:lnTo>
                <a:lnTo>
                  <a:pt x="635700" y="69822"/>
                </a:lnTo>
                <a:close/>
              </a:path>
              <a:path w="667385" h="74294">
                <a:moveTo>
                  <a:pt x="619185" y="47337"/>
                </a:moveTo>
                <a:lnTo>
                  <a:pt x="617283" y="47337"/>
                </a:lnTo>
                <a:lnTo>
                  <a:pt x="617283" y="74058"/>
                </a:lnTo>
                <a:lnTo>
                  <a:pt x="619185" y="74058"/>
                </a:lnTo>
                <a:lnTo>
                  <a:pt x="619857" y="72624"/>
                </a:lnTo>
                <a:lnTo>
                  <a:pt x="620641" y="71567"/>
                </a:lnTo>
                <a:lnTo>
                  <a:pt x="622655" y="70177"/>
                </a:lnTo>
                <a:lnTo>
                  <a:pt x="623663" y="69822"/>
                </a:lnTo>
                <a:lnTo>
                  <a:pt x="635700" y="69822"/>
                </a:lnTo>
                <a:lnTo>
                  <a:pt x="632505" y="68476"/>
                </a:lnTo>
                <a:lnTo>
                  <a:pt x="628140" y="64528"/>
                </a:lnTo>
                <a:lnTo>
                  <a:pt x="623663" y="60581"/>
                </a:lnTo>
                <a:lnTo>
                  <a:pt x="620753" y="54854"/>
                </a:lnTo>
                <a:lnTo>
                  <a:pt x="619185" y="47337"/>
                </a:lnTo>
                <a:close/>
              </a:path>
              <a:path w="667385" h="74294">
                <a:moveTo>
                  <a:pt x="641683" y="55"/>
                </a:moveTo>
                <a:lnTo>
                  <a:pt x="632953" y="55"/>
                </a:lnTo>
                <a:lnTo>
                  <a:pt x="627692" y="2035"/>
                </a:lnTo>
                <a:lnTo>
                  <a:pt x="619409" y="9963"/>
                </a:lnTo>
                <a:lnTo>
                  <a:pt x="617283" y="14767"/>
                </a:lnTo>
                <a:lnTo>
                  <a:pt x="617283" y="23707"/>
                </a:lnTo>
                <a:lnTo>
                  <a:pt x="618066" y="26732"/>
                </a:lnTo>
                <a:lnTo>
                  <a:pt x="619633" y="29490"/>
                </a:lnTo>
                <a:lnTo>
                  <a:pt x="621088" y="32236"/>
                </a:lnTo>
                <a:lnTo>
                  <a:pt x="623327" y="34727"/>
                </a:lnTo>
                <a:lnTo>
                  <a:pt x="628923" y="39175"/>
                </a:lnTo>
                <a:lnTo>
                  <a:pt x="633624" y="41866"/>
                </a:lnTo>
                <a:lnTo>
                  <a:pt x="644764" y="47337"/>
                </a:lnTo>
                <a:lnTo>
                  <a:pt x="647951" y="49138"/>
                </a:lnTo>
                <a:lnTo>
                  <a:pt x="649742" y="50540"/>
                </a:lnTo>
                <a:lnTo>
                  <a:pt x="651644" y="51952"/>
                </a:lnTo>
                <a:lnTo>
                  <a:pt x="652988" y="53442"/>
                </a:lnTo>
                <a:lnTo>
                  <a:pt x="654778" y="56567"/>
                </a:lnTo>
                <a:lnTo>
                  <a:pt x="655226" y="58190"/>
                </a:lnTo>
                <a:lnTo>
                  <a:pt x="655226" y="62683"/>
                </a:lnTo>
                <a:lnTo>
                  <a:pt x="653995" y="65151"/>
                </a:lnTo>
                <a:lnTo>
                  <a:pt x="651644" y="67275"/>
                </a:lnTo>
                <a:lnTo>
                  <a:pt x="649406" y="69388"/>
                </a:lnTo>
                <a:lnTo>
                  <a:pt x="646272" y="70455"/>
                </a:lnTo>
                <a:lnTo>
                  <a:pt x="657239" y="70455"/>
                </a:lnTo>
                <a:lnTo>
                  <a:pt x="660263" y="67709"/>
                </a:lnTo>
                <a:lnTo>
                  <a:pt x="664852" y="63450"/>
                </a:lnTo>
                <a:lnTo>
                  <a:pt x="667203" y="58368"/>
                </a:lnTo>
                <a:lnTo>
                  <a:pt x="667203" y="47782"/>
                </a:lnTo>
                <a:lnTo>
                  <a:pt x="640116" y="25575"/>
                </a:lnTo>
                <a:lnTo>
                  <a:pt x="636310" y="23540"/>
                </a:lnTo>
                <a:lnTo>
                  <a:pt x="628699" y="10886"/>
                </a:lnTo>
                <a:lnTo>
                  <a:pt x="629707" y="8706"/>
                </a:lnTo>
                <a:lnTo>
                  <a:pt x="631833" y="6805"/>
                </a:lnTo>
                <a:lnTo>
                  <a:pt x="633848" y="4915"/>
                </a:lnTo>
                <a:lnTo>
                  <a:pt x="636646" y="3969"/>
                </a:lnTo>
                <a:lnTo>
                  <a:pt x="653679" y="3969"/>
                </a:lnTo>
                <a:lnTo>
                  <a:pt x="649627" y="2035"/>
                </a:lnTo>
                <a:lnTo>
                  <a:pt x="647727" y="1301"/>
                </a:lnTo>
                <a:lnTo>
                  <a:pt x="646048" y="889"/>
                </a:lnTo>
                <a:lnTo>
                  <a:pt x="643922" y="333"/>
                </a:lnTo>
                <a:lnTo>
                  <a:pt x="641683" y="55"/>
                </a:lnTo>
                <a:close/>
              </a:path>
              <a:path w="667385" h="74294">
                <a:moveTo>
                  <a:pt x="653679" y="3969"/>
                </a:moveTo>
                <a:lnTo>
                  <a:pt x="644929" y="3969"/>
                </a:lnTo>
                <a:lnTo>
                  <a:pt x="649182" y="5771"/>
                </a:lnTo>
                <a:lnTo>
                  <a:pt x="653212" y="9363"/>
                </a:lnTo>
                <a:lnTo>
                  <a:pt x="657129" y="12965"/>
                </a:lnTo>
                <a:lnTo>
                  <a:pt x="659592" y="17725"/>
                </a:lnTo>
                <a:lnTo>
                  <a:pt x="660599" y="23641"/>
                </a:lnTo>
                <a:lnTo>
                  <a:pt x="662838" y="23641"/>
                </a:lnTo>
                <a:lnTo>
                  <a:pt x="662393" y="4903"/>
                </a:lnTo>
                <a:lnTo>
                  <a:pt x="656122" y="4903"/>
                </a:lnTo>
                <a:lnTo>
                  <a:pt x="654443" y="4336"/>
                </a:lnTo>
                <a:lnTo>
                  <a:pt x="653679" y="3969"/>
                </a:lnTo>
                <a:close/>
              </a:path>
              <a:path w="667385" h="74294">
                <a:moveTo>
                  <a:pt x="662278" y="55"/>
                </a:moveTo>
                <a:lnTo>
                  <a:pt x="660599" y="55"/>
                </a:lnTo>
                <a:lnTo>
                  <a:pt x="660152" y="2179"/>
                </a:lnTo>
                <a:lnTo>
                  <a:pt x="659704" y="3513"/>
                </a:lnTo>
                <a:lnTo>
                  <a:pt x="659144" y="4069"/>
                </a:lnTo>
                <a:lnTo>
                  <a:pt x="658696" y="4625"/>
                </a:lnTo>
                <a:lnTo>
                  <a:pt x="657913" y="4903"/>
                </a:lnTo>
                <a:lnTo>
                  <a:pt x="662393" y="4903"/>
                </a:lnTo>
                <a:lnTo>
                  <a:pt x="662278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715159" y="3162108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784" y="0"/>
                </a:lnTo>
              </a:path>
            </a:pathLst>
          </a:custGeom>
          <a:ln w="2668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077022" y="3264234"/>
            <a:ext cx="513715" cy="74295"/>
          </a:xfrm>
          <a:custGeom>
            <a:avLst/>
            <a:gdLst/>
            <a:ahLst/>
            <a:cxnLst/>
            <a:rect l="l" t="t" r="r" b="b"/>
            <a:pathLst>
              <a:path w="513714" h="74295">
                <a:moveTo>
                  <a:pt x="53121" y="38096"/>
                </a:moveTo>
                <a:lnTo>
                  <a:pt x="37943" y="38096"/>
                </a:lnTo>
                <a:lnTo>
                  <a:pt x="51375" y="73902"/>
                </a:lnTo>
                <a:lnTo>
                  <a:pt x="54397" y="73902"/>
                </a:lnTo>
                <a:lnTo>
                  <a:pt x="62049" y="52352"/>
                </a:lnTo>
                <a:lnTo>
                  <a:pt x="58315" y="52352"/>
                </a:lnTo>
                <a:lnTo>
                  <a:pt x="53121" y="38096"/>
                </a:lnTo>
                <a:close/>
              </a:path>
              <a:path w="513714" h="74295">
                <a:moveTo>
                  <a:pt x="24736" y="23640"/>
                </a:moveTo>
                <a:lnTo>
                  <a:pt x="0" y="23640"/>
                </a:lnTo>
                <a:lnTo>
                  <a:pt x="0" y="25575"/>
                </a:lnTo>
                <a:lnTo>
                  <a:pt x="1790" y="26065"/>
                </a:lnTo>
                <a:lnTo>
                  <a:pt x="3133" y="26865"/>
                </a:lnTo>
                <a:lnTo>
                  <a:pt x="3917" y="27977"/>
                </a:lnTo>
                <a:lnTo>
                  <a:pt x="5372" y="29612"/>
                </a:lnTo>
                <a:lnTo>
                  <a:pt x="7051" y="33126"/>
                </a:lnTo>
                <a:lnTo>
                  <a:pt x="8954" y="38519"/>
                </a:lnTo>
                <a:lnTo>
                  <a:pt x="22050" y="73902"/>
                </a:lnTo>
                <a:lnTo>
                  <a:pt x="24736" y="73902"/>
                </a:lnTo>
                <a:lnTo>
                  <a:pt x="32685" y="52352"/>
                </a:lnTo>
                <a:lnTo>
                  <a:pt x="29213" y="52352"/>
                </a:lnTo>
                <a:lnTo>
                  <a:pt x="20930" y="30346"/>
                </a:lnTo>
                <a:lnTo>
                  <a:pt x="20370" y="28567"/>
                </a:lnTo>
                <a:lnTo>
                  <a:pt x="20417" y="27277"/>
                </a:lnTo>
                <a:lnTo>
                  <a:pt x="20706" y="26798"/>
                </a:lnTo>
                <a:lnTo>
                  <a:pt x="21266" y="26309"/>
                </a:lnTo>
                <a:lnTo>
                  <a:pt x="21937" y="25820"/>
                </a:lnTo>
                <a:lnTo>
                  <a:pt x="23057" y="25575"/>
                </a:lnTo>
                <a:lnTo>
                  <a:pt x="24736" y="25575"/>
                </a:lnTo>
                <a:lnTo>
                  <a:pt x="24736" y="23640"/>
                </a:lnTo>
                <a:close/>
              </a:path>
              <a:path w="513714" h="74295">
                <a:moveTo>
                  <a:pt x="75663" y="23641"/>
                </a:moveTo>
                <a:lnTo>
                  <a:pt x="61113" y="23641"/>
                </a:lnTo>
                <a:lnTo>
                  <a:pt x="61113" y="25575"/>
                </a:lnTo>
                <a:lnTo>
                  <a:pt x="63016" y="25720"/>
                </a:lnTo>
                <a:lnTo>
                  <a:pt x="64359" y="26098"/>
                </a:lnTo>
                <a:lnTo>
                  <a:pt x="65619" y="27277"/>
                </a:lnTo>
                <a:lnTo>
                  <a:pt x="65732" y="27444"/>
                </a:lnTo>
                <a:lnTo>
                  <a:pt x="65913" y="27977"/>
                </a:lnTo>
                <a:lnTo>
                  <a:pt x="65982" y="30813"/>
                </a:lnTo>
                <a:lnTo>
                  <a:pt x="65590" y="32314"/>
                </a:lnTo>
                <a:lnTo>
                  <a:pt x="58315" y="52352"/>
                </a:lnTo>
                <a:lnTo>
                  <a:pt x="62049" y="52352"/>
                </a:lnTo>
                <a:lnTo>
                  <a:pt x="68164" y="35127"/>
                </a:lnTo>
                <a:lnTo>
                  <a:pt x="69619" y="30813"/>
                </a:lnTo>
                <a:lnTo>
                  <a:pt x="70850" y="28200"/>
                </a:lnTo>
                <a:lnTo>
                  <a:pt x="71858" y="27277"/>
                </a:lnTo>
                <a:lnTo>
                  <a:pt x="72753" y="26354"/>
                </a:lnTo>
                <a:lnTo>
                  <a:pt x="74096" y="25787"/>
                </a:lnTo>
                <a:lnTo>
                  <a:pt x="75663" y="25575"/>
                </a:lnTo>
                <a:lnTo>
                  <a:pt x="75663" y="23641"/>
                </a:lnTo>
                <a:close/>
              </a:path>
              <a:path w="513714" h="74295">
                <a:moveTo>
                  <a:pt x="54397" y="23640"/>
                </a:moveTo>
                <a:lnTo>
                  <a:pt x="29213" y="23640"/>
                </a:lnTo>
                <a:lnTo>
                  <a:pt x="29213" y="25575"/>
                </a:lnTo>
                <a:lnTo>
                  <a:pt x="30892" y="25853"/>
                </a:lnTo>
                <a:lnTo>
                  <a:pt x="32123" y="26354"/>
                </a:lnTo>
                <a:lnTo>
                  <a:pt x="33690" y="27777"/>
                </a:lnTo>
                <a:lnTo>
                  <a:pt x="34586" y="29434"/>
                </a:lnTo>
                <a:lnTo>
                  <a:pt x="35593" y="32047"/>
                </a:lnTo>
                <a:lnTo>
                  <a:pt x="36152" y="33304"/>
                </a:lnTo>
                <a:lnTo>
                  <a:pt x="29213" y="52352"/>
                </a:lnTo>
                <a:lnTo>
                  <a:pt x="32685" y="52352"/>
                </a:lnTo>
                <a:lnTo>
                  <a:pt x="37943" y="38096"/>
                </a:lnTo>
                <a:lnTo>
                  <a:pt x="53121" y="38096"/>
                </a:lnTo>
                <a:lnTo>
                  <a:pt x="51306" y="33126"/>
                </a:lnTo>
                <a:lnTo>
                  <a:pt x="50344" y="30602"/>
                </a:lnTo>
                <a:lnTo>
                  <a:pt x="50035" y="29434"/>
                </a:lnTo>
                <a:lnTo>
                  <a:pt x="49980" y="27277"/>
                </a:lnTo>
                <a:lnTo>
                  <a:pt x="50128" y="26865"/>
                </a:lnTo>
                <a:lnTo>
                  <a:pt x="50784" y="26309"/>
                </a:lnTo>
                <a:lnTo>
                  <a:pt x="51151" y="25953"/>
                </a:lnTo>
                <a:lnTo>
                  <a:pt x="52494" y="25687"/>
                </a:lnTo>
                <a:lnTo>
                  <a:pt x="54396" y="25575"/>
                </a:lnTo>
                <a:lnTo>
                  <a:pt x="54397" y="23640"/>
                </a:lnTo>
                <a:close/>
              </a:path>
              <a:path w="513714" h="74295">
                <a:moveTo>
                  <a:pt x="96818" y="0"/>
                </a:moveTo>
                <a:lnTo>
                  <a:pt x="86408" y="5871"/>
                </a:lnTo>
                <a:lnTo>
                  <a:pt x="86408" y="10319"/>
                </a:lnTo>
                <a:lnTo>
                  <a:pt x="96818" y="16135"/>
                </a:lnTo>
                <a:lnTo>
                  <a:pt x="98720" y="15345"/>
                </a:lnTo>
                <a:lnTo>
                  <a:pt x="101854" y="12220"/>
                </a:lnTo>
                <a:lnTo>
                  <a:pt x="102638" y="10319"/>
                </a:lnTo>
                <a:lnTo>
                  <a:pt x="102638" y="5871"/>
                </a:lnTo>
                <a:lnTo>
                  <a:pt x="101854" y="3958"/>
                </a:lnTo>
                <a:lnTo>
                  <a:pt x="98720" y="800"/>
                </a:lnTo>
                <a:lnTo>
                  <a:pt x="96818" y="0"/>
                </a:lnTo>
                <a:close/>
              </a:path>
              <a:path w="513714" h="74295">
                <a:moveTo>
                  <a:pt x="101854" y="23640"/>
                </a:moveTo>
                <a:lnTo>
                  <a:pt x="81259" y="23640"/>
                </a:lnTo>
                <a:lnTo>
                  <a:pt x="81259" y="25575"/>
                </a:lnTo>
                <a:lnTo>
                  <a:pt x="83610" y="25720"/>
                </a:lnTo>
                <a:lnTo>
                  <a:pt x="85177" y="26265"/>
                </a:lnTo>
                <a:lnTo>
                  <a:pt x="86744" y="28177"/>
                </a:lnTo>
                <a:lnTo>
                  <a:pt x="87192" y="30379"/>
                </a:lnTo>
                <a:lnTo>
                  <a:pt x="87192" y="65763"/>
                </a:lnTo>
                <a:lnTo>
                  <a:pt x="86856" y="67887"/>
                </a:lnTo>
                <a:lnTo>
                  <a:pt x="86184" y="68687"/>
                </a:lnTo>
                <a:lnTo>
                  <a:pt x="85037" y="69877"/>
                </a:lnTo>
                <a:lnTo>
                  <a:pt x="83498" y="70489"/>
                </a:lnTo>
                <a:lnTo>
                  <a:pt x="81259" y="70566"/>
                </a:lnTo>
                <a:lnTo>
                  <a:pt x="81259" y="72446"/>
                </a:lnTo>
                <a:lnTo>
                  <a:pt x="107786" y="72446"/>
                </a:lnTo>
                <a:lnTo>
                  <a:pt x="107786" y="70566"/>
                </a:lnTo>
                <a:lnTo>
                  <a:pt x="105436" y="70422"/>
                </a:lnTo>
                <a:lnTo>
                  <a:pt x="103860" y="69866"/>
                </a:lnTo>
                <a:lnTo>
                  <a:pt x="102302" y="67964"/>
                </a:lnTo>
                <a:lnTo>
                  <a:pt x="101854" y="65763"/>
                </a:lnTo>
                <a:lnTo>
                  <a:pt x="101854" y="23640"/>
                </a:lnTo>
                <a:close/>
              </a:path>
              <a:path w="513714" h="74295">
                <a:moveTo>
                  <a:pt x="132970" y="28811"/>
                </a:moveTo>
                <a:lnTo>
                  <a:pt x="118308" y="28811"/>
                </a:lnTo>
                <a:lnTo>
                  <a:pt x="118420" y="63583"/>
                </a:lnTo>
                <a:lnTo>
                  <a:pt x="118952" y="65396"/>
                </a:lnTo>
                <a:lnTo>
                  <a:pt x="137224" y="73124"/>
                </a:lnTo>
                <a:lnTo>
                  <a:pt x="141813" y="69777"/>
                </a:lnTo>
                <a:lnTo>
                  <a:pt x="142927" y="67119"/>
                </a:lnTo>
                <a:lnTo>
                  <a:pt x="136104" y="67119"/>
                </a:lnTo>
                <a:lnTo>
                  <a:pt x="135433" y="66864"/>
                </a:lnTo>
                <a:lnTo>
                  <a:pt x="134090" y="65852"/>
                </a:lnTo>
                <a:lnTo>
                  <a:pt x="133642" y="65196"/>
                </a:lnTo>
                <a:lnTo>
                  <a:pt x="133418" y="64384"/>
                </a:lnTo>
                <a:lnTo>
                  <a:pt x="133091" y="63583"/>
                </a:lnTo>
                <a:lnTo>
                  <a:pt x="132970" y="28811"/>
                </a:lnTo>
                <a:close/>
              </a:path>
              <a:path w="513714" h="74295">
                <a:moveTo>
                  <a:pt x="143044" y="61949"/>
                </a:moveTo>
                <a:lnTo>
                  <a:pt x="141029" y="65396"/>
                </a:lnTo>
                <a:lnTo>
                  <a:pt x="138903" y="67119"/>
                </a:lnTo>
                <a:lnTo>
                  <a:pt x="142927" y="67119"/>
                </a:lnTo>
                <a:lnTo>
                  <a:pt x="144611" y="63105"/>
                </a:lnTo>
                <a:lnTo>
                  <a:pt x="143044" y="61949"/>
                </a:lnTo>
                <a:close/>
              </a:path>
              <a:path w="513714" h="74295">
                <a:moveTo>
                  <a:pt x="132970" y="5793"/>
                </a:moveTo>
                <a:lnTo>
                  <a:pt x="131292" y="5793"/>
                </a:lnTo>
                <a:lnTo>
                  <a:pt x="128941" y="10007"/>
                </a:lnTo>
                <a:lnTo>
                  <a:pt x="126255" y="13822"/>
                </a:lnTo>
                <a:lnTo>
                  <a:pt x="119987" y="20638"/>
                </a:lnTo>
                <a:lnTo>
                  <a:pt x="116293" y="23885"/>
                </a:lnTo>
                <a:lnTo>
                  <a:pt x="111816" y="26988"/>
                </a:lnTo>
                <a:lnTo>
                  <a:pt x="111816" y="28811"/>
                </a:lnTo>
                <a:lnTo>
                  <a:pt x="144611" y="28811"/>
                </a:lnTo>
                <a:lnTo>
                  <a:pt x="144611" y="23640"/>
                </a:lnTo>
                <a:lnTo>
                  <a:pt x="132970" y="23640"/>
                </a:lnTo>
                <a:lnTo>
                  <a:pt x="132970" y="5793"/>
                </a:lnTo>
                <a:close/>
              </a:path>
              <a:path w="513714" h="74295">
                <a:moveTo>
                  <a:pt x="170466" y="1679"/>
                </a:moveTo>
                <a:lnTo>
                  <a:pt x="150431" y="1679"/>
                </a:lnTo>
                <a:lnTo>
                  <a:pt x="150431" y="3602"/>
                </a:lnTo>
                <a:lnTo>
                  <a:pt x="152557" y="3880"/>
                </a:lnTo>
                <a:lnTo>
                  <a:pt x="154012" y="4481"/>
                </a:lnTo>
                <a:lnTo>
                  <a:pt x="155355" y="6282"/>
                </a:lnTo>
                <a:lnTo>
                  <a:pt x="155691" y="8584"/>
                </a:lnTo>
                <a:lnTo>
                  <a:pt x="155691" y="65574"/>
                </a:lnTo>
                <a:lnTo>
                  <a:pt x="155499" y="67497"/>
                </a:lnTo>
                <a:lnTo>
                  <a:pt x="155390" y="67898"/>
                </a:lnTo>
                <a:lnTo>
                  <a:pt x="154796" y="68576"/>
                </a:lnTo>
                <a:lnTo>
                  <a:pt x="154012" y="69688"/>
                </a:lnTo>
                <a:lnTo>
                  <a:pt x="152445" y="70355"/>
                </a:lnTo>
                <a:lnTo>
                  <a:pt x="150431" y="70567"/>
                </a:lnTo>
                <a:lnTo>
                  <a:pt x="150431" y="72446"/>
                </a:lnTo>
                <a:lnTo>
                  <a:pt x="175279" y="72446"/>
                </a:lnTo>
                <a:lnTo>
                  <a:pt x="175278" y="70567"/>
                </a:lnTo>
                <a:lnTo>
                  <a:pt x="173264" y="70289"/>
                </a:lnTo>
                <a:lnTo>
                  <a:pt x="171921" y="69555"/>
                </a:lnTo>
                <a:lnTo>
                  <a:pt x="171249" y="68376"/>
                </a:lnTo>
                <a:lnTo>
                  <a:pt x="170690" y="67497"/>
                </a:lnTo>
                <a:lnTo>
                  <a:pt x="170491" y="65574"/>
                </a:lnTo>
                <a:lnTo>
                  <a:pt x="170466" y="35706"/>
                </a:lnTo>
                <a:lnTo>
                  <a:pt x="172060" y="33270"/>
                </a:lnTo>
                <a:lnTo>
                  <a:pt x="173376" y="31625"/>
                </a:lnTo>
                <a:lnTo>
                  <a:pt x="175781" y="29912"/>
                </a:lnTo>
                <a:lnTo>
                  <a:pt x="170466" y="29912"/>
                </a:lnTo>
                <a:lnTo>
                  <a:pt x="170466" y="1679"/>
                </a:lnTo>
                <a:close/>
              </a:path>
              <a:path w="513714" h="74295">
                <a:moveTo>
                  <a:pt x="196621" y="29234"/>
                </a:moveTo>
                <a:lnTo>
                  <a:pt x="179756" y="29234"/>
                </a:lnTo>
                <a:lnTo>
                  <a:pt x="180651" y="29512"/>
                </a:lnTo>
                <a:lnTo>
                  <a:pt x="181435" y="30090"/>
                </a:lnTo>
                <a:lnTo>
                  <a:pt x="182107" y="30668"/>
                </a:lnTo>
                <a:lnTo>
                  <a:pt x="182666" y="31469"/>
                </a:lnTo>
                <a:lnTo>
                  <a:pt x="183338" y="33515"/>
                </a:lnTo>
                <a:lnTo>
                  <a:pt x="183418" y="65574"/>
                </a:lnTo>
                <a:lnTo>
                  <a:pt x="183114" y="67575"/>
                </a:lnTo>
                <a:lnTo>
                  <a:pt x="182476" y="68576"/>
                </a:lnTo>
                <a:lnTo>
                  <a:pt x="181659" y="69621"/>
                </a:lnTo>
                <a:lnTo>
                  <a:pt x="180316" y="70322"/>
                </a:lnTo>
                <a:lnTo>
                  <a:pt x="178637" y="70567"/>
                </a:lnTo>
                <a:lnTo>
                  <a:pt x="178637" y="72446"/>
                </a:lnTo>
                <a:lnTo>
                  <a:pt x="203485" y="72446"/>
                </a:lnTo>
                <a:lnTo>
                  <a:pt x="203485" y="70567"/>
                </a:lnTo>
                <a:lnTo>
                  <a:pt x="201358" y="70322"/>
                </a:lnTo>
                <a:lnTo>
                  <a:pt x="199903" y="69733"/>
                </a:lnTo>
                <a:lnTo>
                  <a:pt x="198560" y="67898"/>
                </a:lnTo>
                <a:lnTo>
                  <a:pt x="198225" y="65574"/>
                </a:lnTo>
                <a:lnTo>
                  <a:pt x="198224" y="37229"/>
                </a:lnTo>
                <a:lnTo>
                  <a:pt x="197777" y="33270"/>
                </a:lnTo>
                <a:lnTo>
                  <a:pt x="196621" y="29234"/>
                </a:lnTo>
                <a:close/>
              </a:path>
              <a:path w="513714" h="74295">
                <a:moveTo>
                  <a:pt x="187927" y="22184"/>
                </a:moveTo>
                <a:lnTo>
                  <a:pt x="170466" y="29912"/>
                </a:lnTo>
                <a:lnTo>
                  <a:pt x="175781" y="29912"/>
                </a:lnTo>
                <a:lnTo>
                  <a:pt x="176062" y="29712"/>
                </a:lnTo>
                <a:lnTo>
                  <a:pt x="177405" y="29234"/>
                </a:lnTo>
                <a:lnTo>
                  <a:pt x="196621" y="29234"/>
                </a:lnTo>
                <a:lnTo>
                  <a:pt x="196433" y="28578"/>
                </a:lnTo>
                <a:lnTo>
                  <a:pt x="194978" y="26532"/>
                </a:lnTo>
                <a:lnTo>
                  <a:pt x="190501" y="23051"/>
                </a:lnTo>
                <a:lnTo>
                  <a:pt x="187927" y="22184"/>
                </a:lnTo>
                <a:close/>
              </a:path>
              <a:path w="513714" h="74295">
                <a:moveTo>
                  <a:pt x="283626" y="0"/>
                </a:moveTo>
                <a:lnTo>
                  <a:pt x="246796" y="16834"/>
                </a:lnTo>
                <a:lnTo>
                  <a:pt x="240421" y="37996"/>
                </a:lnTo>
                <a:lnTo>
                  <a:pt x="240482" y="44212"/>
                </a:lnTo>
                <a:lnTo>
                  <a:pt x="268403" y="73202"/>
                </a:lnTo>
                <a:lnTo>
                  <a:pt x="286087" y="74114"/>
                </a:lnTo>
                <a:lnTo>
                  <a:pt x="291124" y="73602"/>
                </a:lnTo>
                <a:lnTo>
                  <a:pt x="300974" y="71545"/>
                </a:lnTo>
                <a:lnTo>
                  <a:pt x="305297" y="70144"/>
                </a:lnTo>
                <a:lnTo>
                  <a:pt x="277469" y="70144"/>
                </a:lnTo>
                <a:lnTo>
                  <a:pt x="273216" y="68943"/>
                </a:lnTo>
                <a:lnTo>
                  <a:pt x="259336" y="31825"/>
                </a:lnTo>
                <a:lnTo>
                  <a:pt x="260120" y="26365"/>
                </a:lnTo>
                <a:lnTo>
                  <a:pt x="277021" y="4125"/>
                </a:lnTo>
                <a:lnTo>
                  <a:pt x="299601" y="4125"/>
                </a:lnTo>
                <a:lnTo>
                  <a:pt x="293699" y="1912"/>
                </a:lnTo>
                <a:lnTo>
                  <a:pt x="291237" y="1123"/>
                </a:lnTo>
                <a:lnTo>
                  <a:pt x="289670" y="845"/>
                </a:lnTo>
                <a:lnTo>
                  <a:pt x="286872" y="289"/>
                </a:lnTo>
                <a:lnTo>
                  <a:pt x="283626" y="0"/>
                </a:lnTo>
                <a:close/>
              </a:path>
              <a:path w="513714" h="74295">
                <a:moveTo>
                  <a:pt x="318659" y="42744"/>
                </a:moveTo>
                <a:lnTo>
                  <a:pt x="283961" y="42744"/>
                </a:lnTo>
                <a:lnTo>
                  <a:pt x="283961" y="44679"/>
                </a:lnTo>
                <a:lnTo>
                  <a:pt x="287543" y="44679"/>
                </a:lnTo>
                <a:lnTo>
                  <a:pt x="288998" y="45013"/>
                </a:lnTo>
                <a:lnTo>
                  <a:pt x="291460" y="46325"/>
                </a:lnTo>
                <a:lnTo>
                  <a:pt x="292244" y="47070"/>
                </a:lnTo>
                <a:lnTo>
                  <a:pt x="292579" y="47882"/>
                </a:lnTo>
                <a:lnTo>
                  <a:pt x="293027" y="48705"/>
                </a:lnTo>
                <a:lnTo>
                  <a:pt x="293208" y="50161"/>
                </a:lnTo>
                <a:lnTo>
                  <a:pt x="293251" y="68009"/>
                </a:lnTo>
                <a:lnTo>
                  <a:pt x="291348" y="68698"/>
                </a:lnTo>
                <a:lnTo>
                  <a:pt x="289445" y="69232"/>
                </a:lnTo>
                <a:lnTo>
                  <a:pt x="285864" y="69966"/>
                </a:lnTo>
                <a:lnTo>
                  <a:pt x="284073" y="70144"/>
                </a:lnTo>
                <a:lnTo>
                  <a:pt x="305297" y="70144"/>
                </a:lnTo>
                <a:lnTo>
                  <a:pt x="305802" y="69966"/>
                </a:lnTo>
                <a:lnTo>
                  <a:pt x="310264" y="68009"/>
                </a:lnTo>
                <a:lnTo>
                  <a:pt x="310376" y="49094"/>
                </a:lnTo>
                <a:lnTo>
                  <a:pt x="310712" y="48438"/>
                </a:lnTo>
                <a:lnTo>
                  <a:pt x="311271" y="47181"/>
                </a:lnTo>
                <a:lnTo>
                  <a:pt x="312055" y="46292"/>
                </a:lnTo>
                <a:lnTo>
                  <a:pt x="313174" y="45747"/>
                </a:lnTo>
                <a:lnTo>
                  <a:pt x="314182" y="45213"/>
                </a:lnTo>
                <a:lnTo>
                  <a:pt x="315972" y="44846"/>
                </a:lnTo>
                <a:lnTo>
                  <a:pt x="318659" y="44679"/>
                </a:lnTo>
                <a:lnTo>
                  <a:pt x="318659" y="42744"/>
                </a:lnTo>
                <a:close/>
              </a:path>
              <a:path w="513714" h="74295">
                <a:moveTo>
                  <a:pt x="299601" y="4125"/>
                </a:moveTo>
                <a:lnTo>
                  <a:pt x="287990" y="4125"/>
                </a:lnTo>
                <a:lnTo>
                  <a:pt x="293027" y="5904"/>
                </a:lnTo>
                <a:lnTo>
                  <a:pt x="302429" y="12999"/>
                </a:lnTo>
                <a:lnTo>
                  <a:pt x="306011" y="18181"/>
                </a:lnTo>
                <a:lnTo>
                  <a:pt x="308361" y="25008"/>
                </a:lnTo>
                <a:lnTo>
                  <a:pt x="310264" y="25008"/>
                </a:lnTo>
                <a:lnTo>
                  <a:pt x="310264" y="5170"/>
                </a:lnTo>
                <a:lnTo>
                  <a:pt x="302654" y="5170"/>
                </a:lnTo>
                <a:lnTo>
                  <a:pt x="300639" y="4514"/>
                </a:lnTo>
                <a:lnTo>
                  <a:pt x="299601" y="4125"/>
                </a:lnTo>
                <a:close/>
              </a:path>
              <a:path w="513714" h="74295">
                <a:moveTo>
                  <a:pt x="310264" y="55"/>
                </a:moveTo>
                <a:lnTo>
                  <a:pt x="308362" y="55"/>
                </a:lnTo>
                <a:lnTo>
                  <a:pt x="307579" y="2046"/>
                </a:lnTo>
                <a:lnTo>
                  <a:pt x="306907" y="3391"/>
                </a:lnTo>
                <a:lnTo>
                  <a:pt x="305987" y="4125"/>
                </a:lnTo>
                <a:lnTo>
                  <a:pt x="305228" y="4814"/>
                </a:lnTo>
                <a:lnTo>
                  <a:pt x="304220" y="5170"/>
                </a:lnTo>
                <a:lnTo>
                  <a:pt x="310264" y="5170"/>
                </a:lnTo>
                <a:lnTo>
                  <a:pt x="310264" y="55"/>
                </a:lnTo>
                <a:close/>
              </a:path>
              <a:path w="513714" h="74295">
                <a:moveTo>
                  <a:pt x="346272" y="69833"/>
                </a:moveTo>
                <a:lnTo>
                  <a:pt x="336231" y="69833"/>
                </a:lnTo>
                <a:lnTo>
                  <a:pt x="337574" y="70177"/>
                </a:lnTo>
                <a:lnTo>
                  <a:pt x="342276" y="72123"/>
                </a:lnTo>
                <a:lnTo>
                  <a:pt x="344738" y="72979"/>
                </a:lnTo>
                <a:lnTo>
                  <a:pt x="348767" y="73880"/>
                </a:lnTo>
                <a:lnTo>
                  <a:pt x="350894" y="74114"/>
                </a:lnTo>
                <a:lnTo>
                  <a:pt x="360296" y="74114"/>
                </a:lnTo>
                <a:lnTo>
                  <a:pt x="366228" y="71979"/>
                </a:lnTo>
                <a:lnTo>
                  <a:pt x="367870" y="70455"/>
                </a:lnTo>
                <a:lnTo>
                  <a:pt x="347760" y="70455"/>
                </a:lnTo>
                <a:lnTo>
                  <a:pt x="346272" y="69833"/>
                </a:lnTo>
                <a:close/>
              </a:path>
              <a:path w="513714" h="74295">
                <a:moveTo>
                  <a:pt x="329739" y="47337"/>
                </a:moveTo>
                <a:lnTo>
                  <a:pt x="327836" y="47337"/>
                </a:lnTo>
                <a:lnTo>
                  <a:pt x="327836" y="74058"/>
                </a:lnTo>
                <a:lnTo>
                  <a:pt x="329739" y="74058"/>
                </a:lnTo>
                <a:lnTo>
                  <a:pt x="330411" y="72635"/>
                </a:lnTo>
                <a:lnTo>
                  <a:pt x="331194" y="71567"/>
                </a:lnTo>
                <a:lnTo>
                  <a:pt x="333209" y="70177"/>
                </a:lnTo>
                <a:lnTo>
                  <a:pt x="334217" y="69833"/>
                </a:lnTo>
                <a:lnTo>
                  <a:pt x="346272" y="69833"/>
                </a:lnTo>
                <a:lnTo>
                  <a:pt x="343059" y="68487"/>
                </a:lnTo>
                <a:lnTo>
                  <a:pt x="338694" y="64540"/>
                </a:lnTo>
                <a:lnTo>
                  <a:pt x="334216" y="60581"/>
                </a:lnTo>
                <a:lnTo>
                  <a:pt x="331307" y="54854"/>
                </a:lnTo>
                <a:lnTo>
                  <a:pt x="329739" y="47337"/>
                </a:lnTo>
                <a:close/>
              </a:path>
              <a:path w="513714" h="74295">
                <a:moveTo>
                  <a:pt x="352237" y="55"/>
                </a:moveTo>
                <a:lnTo>
                  <a:pt x="343507" y="55"/>
                </a:lnTo>
                <a:lnTo>
                  <a:pt x="338246" y="2046"/>
                </a:lnTo>
                <a:lnTo>
                  <a:pt x="329963" y="9974"/>
                </a:lnTo>
                <a:lnTo>
                  <a:pt x="327837" y="14778"/>
                </a:lnTo>
                <a:lnTo>
                  <a:pt x="327837" y="23718"/>
                </a:lnTo>
                <a:lnTo>
                  <a:pt x="328620" y="26743"/>
                </a:lnTo>
                <a:lnTo>
                  <a:pt x="330187" y="29490"/>
                </a:lnTo>
                <a:lnTo>
                  <a:pt x="331642" y="32236"/>
                </a:lnTo>
                <a:lnTo>
                  <a:pt x="333881" y="34727"/>
                </a:lnTo>
                <a:lnTo>
                  <a:pt x="339477" y="39175"/>
                </a:lnTo>
                <a:lnTo>
                  <a:pt x="344178" y="41877"/>
                </a:lnTo>
                <a:lnTo>
                  <a:pt x="355318" y="47337"/>
                </a:lnTo>
                <a:lnTo>
                  <a:pt x="358505" y="49138"/>
                </a:lnTo>
                <a:lnTo>
                  <a:pt x="360296" y="50551"/>
                </a:lnTo>
                <a:lnTo>
                  <a:pt x="362198" y="51963"/>
                </a:lnTo>
                <a:lnTo>
                  <a:pt x="363542" y="53442"/>
                </a:lnTo>
                <a:lnTo>
                  <a:pt x="365332" y="56578"/>
                </a:lnTo>
                <a:lnTo>
                  <a:pt x="365780" y="58190"/>
                </a:lnTo>
                <a:lnTo>
                  <a:pt x="365780" y="62683"/>
                </a:lnTo>
                <a:lnTo>
                  <a:pt x="364549" y="65151"/>
                </a:lnTo>
                <a:lnTo>
                  <a:pt x="362198" y="67275"/>
                </a:lnTo>
                <a:lnTo>
                  <a:pt x="359960" y="69399"/>
                </a:lnTo>
                <a:lnTo>
                  <a:pt x="356826" y="70455"/>
                </a:lnTo>
                <a:lnTo>
                  <a:pt x="367870" y="70455"/>
                </a:lnTo>
                <a:lnTo>
                  <a:pt x="375406" y="63461"/>
                </a:lnTo>
                <a:lnTo>
                  <a:pt x="377757" y="58368"/>
                </a:lnTo>
                <a:lnTo>
                  <a:pt x="377757" y="47793"/>
                </a:lnTo>
                <a:lnTo>
                  <a:pt x="350670" y="25575"/>
                </a:lnTo>
                <a:lnTo>
                  <a:pt x="346864" y="23540"/>
                </a:lnTo>
                <a:lnTo>
                  <a:pt x="345185" y="22395"/>
                </a:lnTo>
                <a:lnTo>
                  <a:pt x="342947" y="20794"/>
                </a:lnTo>
                <a:lnTo>
                  <a:pt x="341380" y="19170"/>
                </a:lnTo>
                <a:lnTo>
                  <a:pt x="340373" y="17536"/>
                </a:lnTo>
                <a:lnTo>
                  <a:pt x="339589" y="16324"/>
                </a:lnTo>
                <a:lnTo>
                  <a:pt x="339253" y="14934"/>
                </a:lnTo>
                <a:lnTo>
                  <a:pt x="339253" y="10897"/>
                </a:lnTo>
                <a:lnTo>
                  <a:pt x="340261" y="8706"/>
                </a:lnTo>
                <a:lnTo>
                  <a:pt x="342387" y="6816"/>
                </a:lnTo>
                <a:lnTo>
                  <a:pt x="344402" y="4914"/>
                </a:lnTo>
                <a:lnTo>
                  <a:pt x="347200" y="3969"/>
                </a:lnTo>
                <a:lnTo>
                  <a:pt x="364213" y="3969"/>
                </a:lnTo>
                <a:lnTo>
                  <a:pt x="360208" y="2046"/>
                </a:lnTo>
                <a:lnTo>
                  <a:pt x="358281" y="1312"/>
                </a:lnTo>
                <a:lnTo>
                  <a:pt x="354476" y="333"/>
                </a:lnTo>
                <a:lnTo>
                  <a:pt x="352237" y="55"/>
                </a:lnTo>
                <a:close/>
              </a:path>
              <a:path w="513714" h="74295">
                <a:moveTo>
                  <a:pt x="364213" y="3969"/>
                </a:moveTo>
                <a:lnTo>
                  <a:pt x="355483" y="3969"/>
                </a:lnTo>
                <a:lnTo>
                  <a:pt x="359736" y="5771"/>
                </a:lnTo>
                <a:lnTo>
                  <a:pt x="363766" y="9374"/>
                </a:lnTo>
                <a:lnTo>
                  <a:pt x="367683" y="12976"/>
                </a:lnTo>
                <a:lnTo>
                  <a:pt x="370146" y="17736"/>
                </a:lnTo>
                <a:lnTo>
                  <a:pt x="371265" y="23640"/>
                </a:lnTo>
                <a:lnTo>
                  <a:pt x="373392" y="23640"/>
                </a:lnTo>
                <a:lnTo>
                  <a:pt x="372947" y="4914"/>
                </a:lnTo>
                <a:lnTo>
                  <a:pt x="366676" y="4914"/>
                </a:lnTo>
                <a:lnTo>
                  <a:pt x="364997" y="4347"/>
                </a:lnTo>
                <a:lnTo>
                  <a:pt x="364213" y="3969"/>
                </a:lnTo>
                <a:close/>
              </a:path>
              <a:path w="513714" h="74295">
                <a:moveTo>
                  <a:pt x="371265" y="55"/>
                </a:moveTo>
                <a:lnTo>
                  <a:pt x="370705" y="2179"/>
                </a:lnTo>
                <a:lnTo>
                  <a:pt x="370258" y="3513"/>
                </a:lnTo>
                <a:lnTo>
                  <a:pt x="369698" y="4080"/>
                </a:lnTo>
                <a:lnTo>
                  <a:pt x="369250" y="4636"/>
                </a:lnTo>
                <a:lnTo>
                  <a:pt x="368467" y="4914"/>
                </a:lnTo>
                <a:lnTo>
                  <a:pt x="372947" y="4914"/>
                </a:lnTo>
                <a:lnTo>
                  <a:pt x="372832" y="55"/>
                </a:lnTo>
                <a:lnTo>
                  <a:pt x="371265" y="55"/>
                </a:lnTo>
                <a:close/>
              </a:path>
              <a:path w="513714" h="74295">
                <a:moveTo>
                  <a:pt x="445697" y="1679"/>
                </a:moveTo>
                <a:lnTo>
                  <a:pt x="386040" y="1679"/>
                </a:lnTo>
                <a:lnTo>
                  <a:pt x="386040" y="3603"/>
                </a:lnTo>
                <a:lnTo>
                  <a:pt x="390740" y="3603"/>
                </a:lnTo>
                <a:lnTo>
                  <a:pt x="392531" y="4092"/>
                </a:lnTo>
                <a:lnTo>
                  <a:pt x="394786" y="5749"/>
                </a:lnTo>
                <a:lnTo>
                  <a:pt x="395441" y="6672"/>
                </a:lnTo>
                <a:lnTo>
                  <a:pt x="396001" y="8618"/>
                </a:lnTo>
                <a:lnTo>
                  <a:pt x="395889" y="66074"/>
                </a:lnTo>
                <a:lnTo>
                  <a:pt x="395441" y="66908"/>
                </a:lnTo>
                <a:lnTo>
                  <a:pt x="394994" y="68098"/>
                </a:lnTo>
                <a:lnTo>
                  <a:pt x="394322" y="68932"/>
                </a:lnTo>
                <a:lnTo>
                  <a:pt x="392083" y="70144"/>
                </a:lnTo>
                <a:lnTo>
                  <a:pt x="390405" y="70511"/>
                </a:lnTo>
                <a:lnTo>
                  <a:pt x="386040" y="70511"/>
                </a:lnTo>
                <a:lnTo>
                  <a:pt x="386040" y="72446"/>
                </a:lnTo>
                <a:lnTo>
                  <a:pt x="447600" y="72446"/>
                </a:lnTo>
                <a:lnTo>
                  <a:pt x="448165" y="68532"/>
                </a:lnTo>
                <a:lnTo>
                  <a:pt x="417939" y="68532"/>
                </a:lnTo>
                <a:lnTo>
                  <a:pt x="416484" y="68254"/>
                </a:lnTo>
                <a:lnTo>
                  <a:pt x="415589" y="67698"/>
                </a:lnTo>
                <a:lnTo>
                  <a:pt x="414581" y="67131"/>
                </a:lnTo>
                <a:lnTo>
                  <a:pt x="414022" y="66419"/>
                </a:lnTo>
                <a:lnTo>
                  <a:pt x="413350" y="64684"/>
                </a:lnTo>
                <a:lnTo>
                  <a:pt x="413126" y="62304"/>
                </a:lnTo>
                <a:lnTo>
                  <a:pt x="413126" y="38463"/>
                </a:lnTo>
                <a:lnTo>
                  <a:pt x="430252" y="38463"/>
                </a:lnTo>
                <a:lnTo>
                  <a:pt x="430252" y="34549"/>
                </a:lnTo>
                <a:lnTo>
                  <a:pt x="413126" y="34549"/>
                </a:lnTo>
                <a:lnTo>
                  <a:pt x="413126" y="5749"/>
                </a:lnTo>
                <a:lnTo>
                  <a:pt x="445697" y="5749"/>
                </a:lnTo>
                <a:lnTo>
                  <a:pt x="445697" y="1679"/>
                </a:lnTo>
                <a:close/>
              </a:path>
              <a:path w="513714" h="74295">
                <a:moveTo>
                  <a:pt x="450846" y="49950"/>
                </a:moveTo>
                <a:lnTo>
                  <a:pt x="448831" y="49950"/>
                </a:lnTo>
                <a:lnTo>
                  <a:pt x="447153" y="56211"/>
                </a:lnTo>
                <a:lnTo>
                  <a:pt x="444242" y="60870"/>
                </a:lnTo>
                <a:lnTo>
                  <a:pt x="436184" y="66997"/>
                </a:lnTo>
                <a:lnTo>
                  <a:pt x="430811" y="68532"/>
                </a:lnTo>
                <a:lnTo>
                  <a:pt x="448165" y="68532"/>
                </a:lnTo>
                <a:lnTo>
                  <a:pt x="450846" y="49950"/>
                </a:lnTo>
                <a:close/>
              </a:path>
              <a:path w="513714" h="74295">
                <a:moveTo>
                  <a:pt x="430252" y="38463"/>
                </a:moveTo>
                <a:lnTo>
                  <a:pt x="416596" y="38463"/>
                </a:lnTo>
                <a:lnTo>
                  <a:pt x="419171" y="38908"/>
                </a:lnTo>
                <a:lnTo>
                  <a:pt x="422752" y="40687"/>
                </a:lnTo>
                <a:lnTo>
                  <a:pt x="424319" y="42411"/>
                </a:lnTo>
                <a:lnTo>
                  <a:pt x="427006" y="47571"/>
                </a:lnTo>
                <a:lnTo>
                  <a:pt x="427901" y="50873"/>
                </a:lnTo>
                <a:lnTo>
                  <a:pt x="428349" y="54910"/>
                </a:lnTo>
                <a:lnTo>
                  <a:pt x="430252" y="54910"/>
                </a:lnTo>
                <a:lnTo>
                  <a:pt x="430252" y="38463"/>
                </a:lnTo>
                <a:close/>
              </a:path>
              <a:path w="513714" h="74295">
                <a:moveTo>
                  <a:pt x="430252" y="17858"/>
                </a:moveTo>
                <a:lnTo>
                  <a:pt x="428349" y="17858"/>
                </a:lnTo>
                <a:lnTo>
                  <a:pt x="427789" y="23351"/>
                </a:lnTo>
                <a:lnTo>
                  <a:pt x="426446" y="27510"/>
                </a:lnTo>
                <a:lnTo>
                  <a:pt x="422417" y="33148"/>
                </a:lnTo>
                <a:lnTo>
                  <a:pt x="419171" y="34549"/>
                </a:lnTo>
                <a:lnTo>
                  <a:pt x="430252" y="34549"/>
                </a:lnTo>
                <a:lnTo>
                  <a:pt x="430252" y="17858"/>
                </a:lnTo>
                <a:close/>
              </a:path>
              <a:path w="513714" h="74295">
                <a:moveTo>
                  <a:pt x="445697" y="5749"/>
                </a:moveTo>
                <a:lnTo>
                  <a:pt x="413126" y="5749"/>
                </a:lnTo>
                <a:lnTo>
                  <a:pt x="425886" y="5749"/>
                </a:lnTo>
                <a:lnTo>
                  <a:pt x="429579" y="6060"/>
                </a:lnTo>
                <a:lnTo>
                  <a:pt x="434952" y="7728"/>
                </a:lnTo>
                <a:lnTo>
                  <a:pt x="437526" y="9363"/>
                </a:lnTo>
                <a:lnTo>
                  <a:pt x="439317" y="11587"/>
                </a:lnTo>
                <a:lnTo>
                  <a:pt x="441220" y="13822"/>
                </a:lnTo>
                <a:lnTo>
                  <a:pt x="442675" y="17491"/>
                </a:lnTo>
                <a:lnTo>
                  <a:pt x="443682" y="22606"/>
                </a:lnTo>
                <a:lnTo>
                  <a:pt x="445697" y="22606"/>
                </a:lnTo>
                <a:lnTo>
                  <a:pt x="445697" y="5749"/>
                </a:lnTo>
                <a:close/>
              </a:path>
              <a:path w="513714" h="74295">
                <a:moveTo>
                  <a:pt x="481818" y="69833"/>
                </a:moveTo>
                <a:lnTo>
                  <a:pt x="471777" y="69833"/>
                </a:lnTo>
                <a:lnTo>
                  <a:pt x="473120" y="70177"/>
                </a:lnTo>
                <a:lnTo>
                  <a:pt x="477821" y="72123"/>
                </a:lnTo>
                <a:lnTo>
                  <a:pt x="480283" y="72980"/>
                </a:lnTo>
                <a:lnTo>
                  <a:pt x="484313" y="73880"/>
                </a:lnTo>
                <a:lnTo>
                  <a:pt x="486439" y="74114"/>
                </a:lnTo>
                <a:lnTo>
                  <a:pt x="495841" y="74114"/>
                </a:lnTo>
                <a:lnTo>
                  <a:pt x="501661" y="71979"/>
                </a:lnTo>
                <a:lnTo>
                  <a:pt x="503343" y="70455"/>
                </a:lnTo>
                <a:lnTo>
                  <a:pt x="483305" y="70455"/>
                </a:lnTo>
                <a:lnTo>
                  <a:pt x="481818" y="69833"/>
                </a:lnTo>
                <a:close/>
              </a:path>
              <a:path w="513714" h="74295">
                <a:moveTo>
                  <a:pt x="465285" y="47337"/>
                </a:moveTo>
                <a:lnTo>
                  <a:pt x="463382" y="47337"/>
                </a:lnTo>
                <a:lnTo>
                  <a:pt x="463382" y="74058"/>
                </a:lnTo>
                <a:lnTo>
                  <a:pt x="465285" y="74058"/>
                </a:lnTo>
                <a:lnTo>
                  <a:pt x="465956" y="72635"/>
                </a:lnTo>
                <a:lnTo>
                  <a:pt x="466740" y="71567"/>
                </a:lnTo>
                <a:lnTo>
                  <a:pt x="468754" y="70177"/>
                </a:lnTo>
                <a:lnTo>
                  <a:pt x="469762" y="69833"/>
                </a:lnTo>
                <a:lnTo>
                  <a:pt x="481818" y="69833"/>
                </a:lnTo>
                <a:lnTo>
                  <a:pt x="478604" y="68487"/>
                </a:lnTo>
                <a:lnTo>
                  <a:pt x="474239" y="64540"/>
                </a:lnTo>
                <a:lnTo>
                  <a:pt x="469762" y="60581"/>
                </a:lnTo>
                <a:lnTo>
                  <a:pt x="466852" y="54854"/>
                </a:lnTo>
                <a:lnTo>
                  <a:pt x="465285" y="47337"/>
                </a:lnTo>
                <a:close/>
              </a:path>
              <a:path w="513714" h="74295">
                <a:moveTo>
                  <a:pt x="487670" y="55"/>
                </a:moveTo>
                <a:lnTo>
                  <a:pt x="479052" y="55"/>
                </a:lnTo>
                <a:lnTo>
                  <a:pt x="473791" y="2046"/>
                </a:lnTo>
                <a:lnTo>
                  <a:pt x="465509" y="9974"/>
                </a:lnTo>
                <a:lnTo>
                  <a:pt x="463382" y="14778"/>
                </a:lnTo>
                <a:lnTo>
                  <a:pt x="463382" y="23718"/>
                </a:lnTo>
                <a:lnTo>
                  <a:pt x="464165" y="26743"/>
                </a:lnTo>
                <a:lnTo>
                  <a:pt x="465732" y="29490"/>
                </a:lnTo>
                <a:lnTo>
                  <a:pt x="467187" y="32236"/>
                </a:lnTo>
                <a:lnTo>
                  <a:pt x="469426" y="34727"/>
                </a:lnTo>
                <a:lnTo>
                  <a:pt x="475022" y="39175"/>
                </a:lnTo>
                <a:lnTo>
                  <a:pt x="479723" y="41877"/>
                </a:lnTo>
                <a:lnTo>
                  <a:pt x="490863" y="47337"/>
                </a:lnTo>
                <a:lnTo>
                  <a:pt x="494050" y="49138"/>
                </a:lnTo>
                <a:lnTo>
                  <a:pt x="501325" y="62683"/>
                </a:lnTo>
                <a:lnTo>
                  <a:pt x="500094" y="65151"/>
                </a:lnTo>
                <a:lnTo>
                  <a:pt x="497743" y="67275"/>
                </a:lnTo>
                <a:lnTo>
                  <a:pt x="495505" y="69399"/>
                </a:lnTo>
                <a:lnTo>
                  <a:pt x="492371" y="70455"/>
                </a:lnTo>
                <a:lnTo>
                  <a:pt x="503343" y="70455"/>
                </a:lnTo>
                <a:lnTo>
                  <a:pt x="506362" y="67720"/>
                </a:lnTo>
                <a:lnTo>
                  <a:pt x="510951" y="63461"/>
                </a:lnTo>
                <a:lnTo>
                  <a:pt x="513302" y="58368"/>
                </a:lnTo>
                <a:lnTo>
                  <a:pt x="513302" y="47793"/>
                </a:lnTo>
                <a:lnTo>
                  <a:pt x="486215" y="25575"/>
                </a:lnTo>
                <a:lnTo>
                  <a:pt x="482410" y="23540"/>
                </a:lnTo>
                <a:lnTo>
                  <a:pt x="474799" y="10897"/>
                </a:lnTo>
                <a:lnTo>
                  <a:pt x="475806" y="8706"/>
                </a:lnTo>
                <a:lnTo>
                  <a:pt x="477820" y="6816"/>
                </a:lnTo>
                <a:lnTo>
                  <a:pt x="479947" y="4914"/>
                </a:lnTo>
                <a:lnTo>
                  <a:pt x="482745" y="3969"/>
                </a:lnTo>
                <a:lnTo>
                  <a:pt x="499759" y="3969"/>
                </a:lnTo>
                <a:lnTo>
                  <a:pt x="498192" y="3213"/>
                </a:lnTo>
                <a:lnTo>
                  <a:pt x="495647" y="2046"/>
                </a:lnTo>
                <a:lnTo>
                  <a:pt x="493826" y="1312"/>
                </a:lnTo>
                <a:lnTo>
                  <a:pt x="489909" y="333"/>
                </a:lnTo>
                <a:lnTo>
                  <a:pt x="487670" y="55"/>
                </a:lnTo>
                <a:close/>
              </a:path>
              <a:path w="513714" h="74295">
                <a:moveTo>
                  <a:pt x="499759" y="3969"/>
                </a:moveTo>
                <a:lnTo>
                  <a:pt x="491028" y="3969"/>
                </a:lnTo>
                <a:lnTo>
                  <a:pt x="495281" y="5771"/>
                </a:lnTo>
                <a:lnTo>
                  <a:pt x="499199" y="9374"/>
                </a:lnTo>
                <a:lnTo>
                  <a:pt x="503228" y="12976"/>
                </a:lnTo>
                <a:lnTo>
                  <a:pt x="505691" y="17736"/>
                </a:lnTo>
                <a:lnTo>
                  <a:pt x="506698" y="23640"/>
                </a:lnTo>
                <a:lnTo>
                  <a:pt x="508937" y="23640"/>
                </a:lnTo>
                <a:lnTo>
                  <a:pt x="508404" y="4914"/>
                </a:lnTo>
                <a:lnTo>
                  <a:pt x="502221" y="4914"/>
                </a:lnTo>
                <a:lnTo>
                  <a:pt x="500542" y="4347"/>
                </a:lnTo>
                <a:lnTo>
                  <a:pt x="499759" y="3969"/>
                </a:lnTo>
                <a:close/>
              </a:path>
              <a:path w="513714" h="74295">
                <a:moveTo>
                  <a:pt x="506698" y="55"/>
                </a:moveTo>
                <a:lnTo>
                  <a:pt x="506251" y="2179"/>
                </a:lnTo>
                <a:lnTo>
                  <a:pt x="505803" y="3513"/>
                </a:lnTo>
                <a:lnTo>
                  <a:pt x="505243" y="4080"/>
                </a:lnTo>
                <a:lnTo>
                  <a:pt x="504795" y="4636"/>
                </a:lnTo>
                <a:lnTo>
                  <a:pt x="504012" y="4914"/>
                </a:lnTo>
                <a:lnTo>
                  <a:pt x="508404" y="4914"/>
                </a:lnTo>
                <a:lnTo>
                  <a:pt x="508265" y="55"/>
                </a:lnTo>
                <a:lnTo>
                  <a:pt x="506698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715159" y="3297838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335784" y="0"/>
                </a:lnTo>
              </a:path>
            </a:pathLst>
          </a:custGeom>
          <a:ln w="26687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673186" y="3071514"/>
            <a:ext cx="1125220" cy="317500"/>
          </a:xfrm>
          <a:custGeom>
            <a:avLst/>
            <a:gdLst/>
            <a:ahLst/>
            <a:cxnLst/>
            <a:rect l="l" t="t" r="r" b="b"/>
            <a:pathLst>
              <a:path w="1125220" h="317500">
                <a:moveTo>
                  <a:pt x="1124877" y="0"/>
                </a:moveTo>
                <a:lnTo>
                  <a:pt x="0" y="0"/>
                </a:lnTo>
                <a:lnTo>
                  <a:pt x="0" y="316917"/>
                </a:lnTo>
                <a:lnTo>
                  <a:pt x="1124878" y="316917"/>
                </a:lnTo>
                <a:lnTo>
                  <a:pt x="1124878" y="308577"/>
                </a:lnTo>
                <a:lnTo>
                  <a:pt x="1108088" y="308577"/>
                </a:lnTo>
                <a:lnTo>
                  <a:pt x="16789" y="308577"/>
                </a:lnTo>
                <a:lnTo>
                  <a:pt x="8394" y="300237"/>
                </a:lnTo>
                <a:lnTo>
                  <a:pt x="16789" y="300237"/>
                </a:lnTo>
                <a:lnTo>
                  <a:pt x="16789" y="16679"/>
                </a:lnTo>
                <a:lnTo>
                  <a:pt x="8394" y="16679"/>
                </a:lnTo>
                <a:lnTo>
                  <a:pt x="16789" y="8339"/>
                </a:lnTo>
                <a:lnTo>
                  <a:pt x="1124877" y="8340"/>
                </a:lnTo>
                <a:lnTo>
                  <a:pt x="1124877" y="0"/>
                </a:lnTo>
                <a:close/>
              </a:path>
              <a:path w="1125220" h="317500">
                <a:moveTo>
                  <a:pt x="1108088" y="300237"/>
                </a:moveTo>
                <a:lnTo>
                  <a:pt x="1108088" y="308577"/>
                </a:lnTo>
                <a:lnTo>
                  <a:pt x="1116483" y="300237"/>
                </a:lnTo>
                <a:lnTo>
                  <a:pt x="1108088" y="300237"/>
                </a:lnTo>
                <a:close/>
              </a:path>
              <a:path w="1125220" h="317500">
                <a:moveTo>
                  <a:pt x="1108088" y="8340"/>
                </a:moveTo>
                <a:lnTo>
                  <a:pt x="1108088" y="300237"/>
                </a:lnTo>
                <a:lnTo>
                  <a:pt x="1116483" y="300237"/>
                </a:lnTo>
                <a:lnTo>
                  <a:pt x="1108088" y="308577"/>
                </a:lnTo>
                <a:lnTo>
                  <a:pt x="1124878" y="308577"/>
                </a:lnTo>
                <a:lnTo>
                  <a:pt x="1124877" y="16679"/>
                </a:lnTo>
                <a:lnTo>
                  <a:pt x="1116483" y="16679"/>
                </a:lnTo>
                <a:lnTo>
                  <a:pt x="1108088" y="8340"/>
                </a:lnTo>
                <a:close/>
              </a:path>
              <a:path w="1125220" h="317500">
                <a:moveTo>
                  <a:pt x="8394" y="300237"/>
                </a:moveTo>
                <a:lnTo>
                  <a:pt x="16789" y="308577"/>
                </a:lnTo>
                <a:lnTo>
                  <a:pt x="16789" y="300237"/>
                </a:lnTo>
                <a:lnTo>
                  <a:pt x="8394" y="300237"/>
                </a:lnTo>
                <a:close/>
              </a:path>
              <a:path w="1125220" h="317500">
                <a:moveTo>
                  <a:pt x="16789" y="300237"/>
                </a:moveTo>
                <a:lnTo>
                  <a:pt x="16789" y="308577"/>
                </a:lnTo>
                <a:lnTo>
                  <a:pt x="1108088" y="308577"/>
                </a:lnTo>
                <a:lnTo>
                  <a:pt x="1108088" y="300237"/>
                </a:lnTo>
                <a:lnTo>
                  <a:pt x="16789" y="300237"/>
                </a:lnTo>
                <a:close/>
              </a:path>
              <a:path w="1125220" h="317500">
                <a:moveTo>
                  <a:pt x="16789" y="300237"/>
                </a:moveTo>
                <a:lnTo>
                  <a:pt x="8394" y="300237"/>
                </a:lnTo>
                <a:lnTo>
                  <a:pt x="16789" y="300237"/>
                </a:lnTo>
                <a:close/>
              </a:path>
              <a:path w="1125220" h="317500">
                <a:moveTo>
                  <a:pt x="16789" y="8339"/>
                </a:moveTo>
                <a:lnTo>
                  <a:pt x="8394" y="16679"/>
                </a:lnTo>
                <a:lnTo>
                  <a:pt x="16789" y="16679"/>
                </a:lnTo>
                <a:lnTo>
                  <a:pt x="16789" y="8339"/>
                </a:lnTo>
                <a:close/>
              </a:path>
              <a:path w="1125220" h="317500">
                <a:moveTo>
                  <a:pt x="1108088" y="8340"/>
                </a:moveTo>
                <a:lnTo>
                  <a:pt x="16789" y="8339"/>
                </a:lnTo>
                <a:lnTo>
                  <a:pt x="16789" y="16679"/>
                </a:lnTo>
                <a:lnTo>
                  <a:pt x="1108088" y="16679"/>
                </a:lnTo>
                <a:lnTo>
                  <a:pt x="1108088" y="8340"/>
                </a:lnTo>
                <a:close/>
              </a:path>
              <a:path w="1125220" h="317500">
                <a:moveTo>
                  <a:pt x="1124877" y="8340"/>
                </a:moveTo>
                <a:lnTo>
                  <a:pt x="1108088" y="8340"/>
                </a:lnTo>
                <a:lnTo>
                  <a:pt x="1116483" y="16679"/>
                </a:lnTo>
                <a:lnTo>
                  <a:pt x="1124877" y="16679"/>
                </a:lnTo>
                <a:lnTo>
                  <a:pt x="1124877" y="834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77202" y="55876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77202" y="54542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877202" y="5320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877202" y="5187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77202" y="505401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77202" y="49206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77202" y="4787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77202" y="46538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77202" y="45204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77202" y="4387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77202" y="42536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77202" y="41202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77202" y="572099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187146" y="55876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187146" y="54542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187146" y="5320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187146" y="5187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187146" y="5054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187146" y="49206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187146" y="4787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187146" y="46538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187146" y="452045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187146" y="4387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187146" y="42536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187146" y="41202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187146" y="572099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497090" y="55876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497090" y="545420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497090" y="5320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497090" y="5187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497090" y="5054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497090" y="49206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497090" y="4787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497090" y="46538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497090" y="452045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497090" y="4387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497090" y="425365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497090" y="41202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497090" y="572099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807033" y="558760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807033" y="54542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807033" y="532080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07033" y="518741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07033" y="50540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807033" y="492064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807033" y="478724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807033" y="465384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807033" y="452045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807033" y="438705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807033" y="425365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807033" y="41202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807033" y="572099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6143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480246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346179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2121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78046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943979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8099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6758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541779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4077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2736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1395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0055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28714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27373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2603312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24692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23351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2201111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20670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9329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798911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664845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5307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396711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262644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128578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994511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85582" y="5779360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748379" y="577936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6143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480246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346179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2121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078046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943979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8099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675845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541779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4077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273645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1395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0055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871445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7373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2603312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2469245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23351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2201111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2067045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19329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798911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664844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5307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396711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262644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128578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94511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85582" y="5356237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748379" y="535623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6143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480246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346179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2121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078046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943979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8099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675845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541779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4077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273645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1395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0055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2871445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27373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2603312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2469245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23351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2201111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067045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9329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798911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664844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5307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396711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262644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128578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94511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5582" y="4933092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748379" y="493309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6143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4480246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4346179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2121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078046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943979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8099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675845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541779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4077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3273645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1395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0055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2871445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27373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2603312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469245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3351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2201111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2067045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9329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98911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664844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5307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396711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262644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128578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94511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85582" y="4510003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748379" y="451000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6143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480246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346179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2121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078046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943979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8099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3675845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3541779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4077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3273645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1395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0055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2871445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27373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2603312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2469245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23351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2201111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2067045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9329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798911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664844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5307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396711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262644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128578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94511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85582" y="4086913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48379" y="4086913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10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85582" y="5787697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09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85582" y="4095250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09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77202" y="574025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2187146" y="574025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497090" y="574025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807033" y="574025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9" y="47439"/>
                </a:lnTo>
                <a:lnTo>
                  <a:pt x="16759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7202" y="40952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2187146" y="40952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4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3497090" y="40952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807033" y="4095278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1139191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401180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663169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925157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2449135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2711123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2973112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235101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759079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021067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283056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545045" y="575980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139191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1401180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663169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1925157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2449135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2711123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2973112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4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3235101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3759079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021067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283056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545045" y="409526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09633" y="5867701"/>
            <a:ext cx="143663" cy="81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2140558" y="5867701"/>
            <a:ext cx="108817" cy="81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404360" y="5867701"/>
            <a:ext cx="200988" cy="818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760445" y="5867701"/>
            <a:ext cx="97310" cy="802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2636940" y="6020323"/>
            <a:ext cx="420969" cy="104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85582" y="4086891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806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815413" y="4086891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806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85582" y="577936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85582" y="535623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85582" y="493309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85582" y="451000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85582" y="408691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767707" y="577936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767707" y="535623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767707" y="493309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767707" y="451000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767707" y="4086913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60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85582" y="56735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85582" y="556780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85582" y="54620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85582" y="525046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85582" y="51446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85582" y="503889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85582" y="48273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85582" y="47215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85582" y="46158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85582" y="44041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85582" y="429845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85582" y="41926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787370" y="567357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4787370" y="556780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787370" y="546202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787370" y="525046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4787370" y="514468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787370" y="503889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4787370" y="48273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787370" y="472154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787370" y="461583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787370" y="440417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4787370" y="429845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787370" y="41926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683830" y="5750145"/>
            <a:ext cx="141600" cy="818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683830" y="5327034"/>
            <a:ext cx="142595" cy="818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83820" y="4903967"/>
            <a:ext cx="143822" cy="818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83836" y="4480766"/>
            <a:ext cx="143176" cy="81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79468" y="4057677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80" h="80645">
                <a:moveTo>
                  <a:pt x="42644" y="78036"/>
                </a:moveTo>
                <a:lnTo>
                  <a:pt x="1050" y="78036"/>
                </a:lnTo>
                <a:lnTo>
                  <a:pt x="1050" y="80260"/>
                </a:lnTo>
                <a:lnTo>
                  <a:pt x="42644" y="80260"/>
                </a:lnTo>
                <a:lnTo>
                  <a:pt x="42644" y="78036"/>
                </a:lnTo>
                <a:close/>
              </a:path>
              <a:path w="43180" h="80645">
                <a:moveTo>
                  <a:pt x="31002" y="13450"/>
                </a:moveTo>
                <a:lnTo>
                  <a:pt x="9518" y="13450"/>
                </a:lnTo>
                <a:lnTo>
                  <a:pt x="10613" y="13784"/>
                </a:lnTo>
                <a:lnTo>
                  <a:pt x="11563" y="14451"/>
                </a:lnTo>
                <a:lnTo>
                  <a:pt x="14043" y="69255"/>
                </a:lnTo>
                <a:lnTo>
                  <a:pt x="13786" y="72367"/>
                </a:lnTo>
                <a:lnTo>
                  <a:pt x="12781" y="75035"/>
                </a:lnTo>
                <a:lnTo>
                  <a:pt x="11809" y="76147"/>
                </a:lnTo>
                <a:lnTo>
                  <a:pt x="8937" y="77703"/>
                </a:lnTo>
                <a:lnTo>
                  <a:pt x="6524" y="78036"/>
                </a:lnTo>
                <a:lnTo>
                  <a:pt x="37851" y="78036"/>
                </a:lnTo>
                <a:lnTo>
                  <a:pt x="31010" y="69255"/>
                </a:lnTo>
                <a:lnTo>
                  <a:pt x="31002" y="13450"/>
                </a:lnTo>
                <a:close/>
              </a:path>
              <a:path w="43180" h="80645">
                <a:moveTo>
                  <a:pt x="29070" y="0"/>
                </a:moveTo>
                <a:lnTo>
                  <a:pt x="0" y="13228"/>
                </a:lnTo>
                <a:lnTo>
                  <a:pt x="1050" y="15340"/>
                </a:lnTo>
                <a:lnTo>
                  <a:pt x="3887" y="14117"/>
                </a:lnTo>
                <a:lnTo>
                  <a:pt x="6301" y="13450"/>
                </a:lnTo>
                <a:lnTo>
                  <a:pt x="31002" y="13450"/>
                </a:lnTo>
                <a:lnTo>
                  <a:pt x="31002" y="0"/>
                </a:lnTo>
                <a:lnTo>
                  <a:pt x="29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33400" y="4722325"/>
            <a:ext cx="106680" cy="407670"/>
          </a:xfrm>
          <a:custGeom>
            <a:avLst/>
            <a:gdLst/>
            <a:ahLst/>
            <a:cxnLst/>
            <a:rect l="l" t="t" r="r" b="b"/>
            <a:pathLst>
              <a:path w="106679" h="407670">
                <a:moveTo>
                  <a:pt x="11507" y="383515"/>
                </a:moveTo>
                <a:lnTo>
                  <a:pt x="6535" y="383515"/>
                </a:lnTo>
                <a:lnTo>
                  <a:pt x="4401" y="384393"/>
                </a:lnTo>
                <a:lnTo>
                  <a:pt x="882" y="387861"/>
                </a:lnTo>
                <a:lnTo>
                  <a:pt x="0" y="389984"/>
                </a:lnTo>
                <a:lnTo>
                  <a:pt x="0" y="394975"/>
                </a:lnTo>
                <a:lnTo>
                  <a:pt x="882" y="397077"/>
                </a:lnTo>
                <a:lnTo>
                  <a:pt x="4413" y="400556"/>
                </a:lnTo>
                <a:lnTo>
                  <a:pt x="6535" y="401423"/>
                </a:lnTo>
                <a:lnTo>
                  <a:pt x="11507" y="401423"/>
                </a:lnTo>
                <a:lnTo>
                  <a:pt x="13630" y="400556"/>
                </a:lnTo>
                <a:lnTo>
                  <a:pt x="17127" y="397077"/>
                </a:lnTo>
                <a:lnTo>
                  <a:pt x="17998" y="394975"/>
                </a:lnTo>
                <a:lnTo>
                  <a:pt x="17980" y="389984"/>
                </a:lnTo>
                <a:lnTo>
                  <a:pt x="17127" y="387917"/>
                </a:lnTo>
                <a:lnTo>
                  <a:pt x="13603" y="384382"/>
                </a:lnTo>
                <a:lnTo>
                  <a:pt x="11507" y="383515"/>
                </a:lnTo>
                <a:close/>
              </a:path>
              <a:path w="106679" h="407670">
                <a:moveTo>
                  <a:pt x="80853" y="377834"/>
                </a:moveTo>
                <a:lnTo>
                  <a:pt x="78764" y="377834"/>
                </a:lnTo>
                <a:lnTo>
                  <a:pt x="78607" y="380424"/>
                </a:lnTo>
                <a:lnTo>
                  <a:pt x="77993" y="382158"/>
                </a:lnTo>
                <a:lnTo>
                  <a:pt x="75859" y="383937"/>
                </a:lnTo>
                <a:lnTo>
                  <a:pt x="73401" y="384382"/>
                </a:lnTo>
                <a:lnTo>
                  <a:pt x="26388" y="384382"/>
                </a:lnTo>
                <a:lnTo>
                  <a:pt x="26388" y="407103"/>
                </a:lnTo>
                <a:lnTo>
                  <a:pt x="28545" y="407103"/>
                </a:lnTo>
                <a:lnTo>
                  <a:pt x="28701" y="404558"/>
                </a:lnTo>
                <a:lnTo>
                  <a:pt x="29304" y="402835"/>
                </a:lnTo>
                <a:lnTo>
                  <a:pt x="31449" y="401056"/>
                </a:lnTo>
                <a:lnTo>
                  <a:pt x="33896" y="400611"/>
                </a:lnTo>
                <a:lnTo>
                  <a:pt x="80853" y="400611"/>
                </a:lnTo>
                <a:lnTo>
                  <a:pt x="80853" y="377834"/>
                </a:lnTo>
                <a:close/>
              </a:path>
              <a:path w="106679" h="407670">
                <a:moveTo>
                  <a:pt x="80853" y="400611"/>
                </a:moveTo>
                <a:lnTo>
                  <a:pt x="73401" y="400611"/>
                </a:lnTo>
                <a:lnTo>
                  <a:pt x="75770" y="401001"/>
                </a:lnTo>
                <a:lnTo>
                  <a:pt x="77982" y="402935"/>
                </a:lnTo>
                <a:lnTo>
                  <a:pt x="78686" y="404713"/>
                </a:lnTo>
                <a:lnTo>
                  <a:pt x="78764" y="407103"/>
                </a:lnTo>
                <a:lnTo>
                  <a:pt x="80853" y="407103"/>
                </a:lnTo>
                <a:lnTo>
                  <a:pt x="80853" y="400611"/>
                </a:lnTo>
                <a:close/>
              </a:path>
              <a:path w="106679" h="407670">
                <a:moveTo>
                  <a:pt x="106605" y="315115"/>
                </a:moveTo>
                <a:lnTo>
                  <a:pt x="98974" y="315115"/>
                </a:lnTo>
                <a:lnTo>
                  <a:pt x="98974" y="376678"/>
                </a:lnTo>
                <a:lnTo>
                  <a:pt x="106605" y="376678"/>
                </a:lnTo>
                <a:lnTo>
                  <a:pt x="106605" y="315115"/>
                </a:lnTo>
                <a:close/>
              </a:path>
              <a:path w="106679" h="407670">
                <a:moveTo>
                  <a:pt x="35047" y="263569"/>
                </a:moveTo>
                <a:lnTo>
                  <a:pt x="29997" y="263569"/>
                </a:lnTo>
                <a:lnTo>
                  <a:pt x="28109" y="264125"/>
                </a:lnTo>
                <a:lnTo>
                  <a:pt x="25427" y="266793"/>
                </a:lnTo>
                <a:lnTo>
                  <a:pt x="24757" y="268460"/>
                </a:lnTo>
                <a:lnTo>
                  <a:pt x="24757" y="273129"/>
                </a:lnTo>
                <a:lnTo>
                  <a:pt x="25673" y="275797"/>
                </a:lnTo>
                <a:lnTo>
                  <a:pt x="29371" y="281133"/>
                </a:lnTo>
                <a:lnTo>
                  <a:pt x="33103" y="284356"/>
                </a:lnTo>
                <a:lnTo>
                  <a:pt x="38734" y="287914"/>
                </a:lnTo>
                <a:lnTo>
                  <a:pt x="26388" y="287914"/>
                </a:lnTo>
                <a:lnTo>
                  <a:pt x="26388" y="310069"/>
                </a:lnTo>
                <a:lnTo>
                  <a:pt x="28545" y="310069"/>
                </a:lnTo>
                <a:lnTo>
                  <a:pt x="28735" y="308212"/>
                </a:lnTo>
                <a:lnTo>
                  <a:pt x="29081" y="306923"/>
                </a:lnTo>
                <a:lnTo>
                  <a:pt x="30098" y="305455"/>
                </a:lnTo>
                <a:lnTo>
                  <a:pt x="30891" y="304888"/>
                </a:lnTo>
                <a:lnTo>
                  <a:pt x="32835" y="304199"/>
                </a:lnTo>
                <a:lnTo>
                  <a:pt x="34812" y="304043"/>
                </a:lnTo>
                <a:lnTo>
                  <a:pt x="80853" y="304043"/>
                </a:lnTo>
                <a:lnTo>
                  <a:pt x="80853" y="287914"/>
                </a:lnTo>
                <a:lnTo>
                  <a:pt x="50967" y="287914"/>
                </a:lnTo>
                <a:lnTo>
                  <a:pt x="46811" y="287358"/>
                </a:lnTo>
                <a:lnTo>
                  <a:pt x="43046" y="286024"/>
                </a:lnTo>
                <a:lnTo>
                  <a:pt x="40599" y="285246"/>
                </a:lnTo>
                <a:lnTo>
                  <a:pt x="38722" y="284023"/>
                </a:lnTo>
                <a:lnTo>
                  <a:pt x="36544" y="281466"/>
                </a:lnTo>
                <a:lnTo>
                  <a:pt x="36119" y="280355"/>
                </a:lnTo>
                <a:lnTo>
                  <a:pt x="36231" y="278354"/>
                </a:lnTo>
                <a:lnTo>
                  <a:pt x="36466" y="277909"/>
                </a:lnTo>
                <a:lnTo>
                  <a:pt x="36622" y="277687"/>
                </a:lnTo>
                <a:lnTo>
                  <a:pt x="38678" y="275241"/>
                </a:lnTo>
                <a:lnTo>
                  <a:pt x="39996" y="273796"/>
                </a:lnTo>
                <a:lnTo>
                  <a:pt x="40655" y="272017"/>
                </a:lnTo>
                <a:lnTo>
                  <a:pt x="40655" y="268126"/>
                </a:lnTo>
                <a:lnTo>
                  <a:pt x="39940" y="266681"/>
                </a:lnTo>
                <a:lnTo>
                  <a:pt x="38499" y="265459"/>
                </a:lnTo>
                <a:lnTo>
                  <a:pt x="37069" y="264125"/>
                </a:lnTo>
                <a:lnTo>
                  <a:pt x="35047" y="263569"/>
                </a:lnTo>
                <a:close/>
              </a:path>
              <a:path w="106679" h="407670">
                <a:moveTo>
                  <a:pt x="80853" y="304043"/>
                </a:moveTo>
                <a:lnTo>
                  <a:pt x="72775" y="304043"/>
                </a:lnTo>
                <a:lnTo>
                  <a:pt x="75703" y="304455"/>
                </a:lnTo>
                <a:lnTo>
                  <a:pt x="77915" y="306122"/>
                </a:lnTo>
                <a:lnTo>
                  <a:pt x="78563" y="307712"/>
                </a:lnTo>
                <a:lnTo>
                  <a:pt x="78764" y="310069"/>
                </a:lnTo>
                <a:lnTo>
                  <a:pt x="80853" y="310069"/>
                </a:lnTo>
                <a:lnTo>
                  <a:pt x="80853" y="304043"/>
                </a:lnTo>
                <a:close/>
              </a:path>
              <a:path w="106679" h="407670">
                <a:moveTo>
                  <a:pt x="80853" y="280799"/>
                </a:moveTo>
                <a:lnTo>
                  <a:pt x="78764" y="280799"/>
                </a:lnTo>
                <a:lnTo>
                  <a:pt x="78641" y="282911"/>
                </a:lnTo>
                <a:lnTo>
                  <a:pt x="78339" y="284468"/>
                </a:lnTo>
                <a:lnTo>
                  <a:pt x="77859" y="285357"/>
                </a:lnTo>
                <a:lnTo>
                  <a:pt x="77367" y="286357"/>
                </a:lnTo>
                <a:lnTo>
                  <a:pt x="76607" y="287024"/>
                </a:lnTo>
                <a:lnTo>
                  <a:pt x="75557" y="287469"/>
                </a:lnTo>
                <a:lnTo>
                  <a:pt x="74932" y="287691"/>
                </a:lnTo>
                <a:lnTo>
                  <a:pt x="73513" y="287914"/>
                </a:lnTo>
                <a:lnTo>
                  <a:pt x="80853" y="287914"/>
                </a:lnTo>
                <a:lnTo>
                  <a:pt x="80853" y="280799"/>
                </a:lnTo>
                <a:close/>
              </a:path>
              <a:path w="106679" h="407670">
                <a:moveTo>
                  <a:pt x="2737" y="193647"/>
                </a:moveTo>
                <a:lnTo>
                  <a:pt x="34503" y="224675"/>
                </a:lnTo>
                <a:lnTo>
                  <a:pt x="52073" y="227107"/>
                </a:lnTo>
                <a:lnTo>
                  <a:pt x="61244" y="226485"/>
                </a:lnTo>
                <a:lnTo>
                  <a:pt x="92897" y="211433"/>
                </a:lnTo>
                <a:lnTo>
                  <a:pt x="52431" y="211433"/>
                </a:lnTo>
                <a:lnTo>
                  <a:pt x="43788" y="211265"/>
                </a:lnTo>
                <a:lnTo>
                  <a:pt x="10479" y="202540"/>
                </a:lnTo>
                <a:lnTo>
                  <a:pt x="7954" y="200650"/>
                </a:lnTo>
                <a:lnTo>
                  <a:pt x="5373" y="197649"/>
                </a:lnTo>
                <a:lnTo>
                  <a:pt x="2737" y="193647"/>
                </a:lnTo>
                <a:close/>
              </a:path>
              <a:path w="106679" h="407670">
                <a:moveTo>
                  <a:pt x="104750" y="193647"/>
                </a:moveTo>
                <a:lnTo>
                  <a:pt x="101834" y="193647"/>
                </a:lnTo>
                <a:lnTo>
                  <a:pt x="99779" y="197315"/>
                </a:lnTo>
                <a:lnTo>
                  <a:pt x="97388" y="200094"/>
                </a:lnTo>
                <a:lnTo>
                  <a:pt x="60571" y="211285"/>
                </a:lnTo>
                <a:lnTo>
                  <a:pt x="52431" y="211433"/>
                </a:lnTo>
                <a:lnTo>
                  <a:pt x="92897" y="211433"/>
                </a:lnTo>
                <a:lnTo>
                  <a:pt x="97571" y="206569"/>
                </a:lnTo>
                <a:lnTo>
                  <a:pt x="101774" y="200379"/>
                </a:lnTo>
                <a:lnTo>
                  <a:pt x="104750" y="193647"/>
                </a:lnTo>
                <a:close/>
              </a:path>
              <a:path w="106679" h="407670">
                <a:moveTo>
                  <a:pt x="80853" y="159186"/>
                </a:moveTo>
                <a:lnTo>
                  <a:pt x="78764" y="159186"/>
                </a:lnTo>
                <a:lnTo>
                  <a:pt x="78484" y="161520"/>
                </a:lnTo>
                <a:lnTo>
                  <a:pt x="77836" y="163188"/>
                </a:lnTo>
                <a:lnTo>
                  <a:pt x="75781" y="164744"/>
                </a:lnTo>
                <a:lnTo>
                  <a:pt x="73189" y="165078"/>
                </a:lnTo>
                <a:lnTo>
                  <a:pt x="1854" y="165078"/>
                </a:lnTo>
                <a:lnTo>
                  <a:pt x="1854" y="187199"/>
                </a:lnTo>
                <a:lnTo>
                  <a:pt x="4010" y="187199"/>
                </a:lnTo>
                <a:lnTo>
                  <a:pt x="4323" y="184754"/>
                </a:lnTo>
                <a:lnTo>
                  <a:pt x="4982" y="183197"/>
                </a:lnTo>
                <a:lnTo>
                  <a:pt x="5999" y="182419"/>
                </a:lnTo>
                <a:lnTo>
                  <a:pt x="7005" y="181752"/>
                </a:lnTo>
                <a:lnTo>
                  <a:pt x="9563" y="181308"/>
                </a:lnTo>
                <a:lnTo>
                  <a:pt x="80853" y="181308"/>
                </a:lnTo>
                <a:lnTo>
                  <a:pt x="80853" y="159186"/>
                </a:lnTo>
                <a:close/>
              </a:path>
              <a:path w="106679" h="407670">
                <a:moveTo>
                  <a:pt x="80853" y="181308"/>
                </a:moveTo>
                <a:lnTo>
                  <a:pt x="73189" y="181308"/>
                </a:lnTo>
                <a:lnTo>
                  <a:pt x="75691" y="181641"/>
                </a:lnTo>
                <a:lnTo>
                  <a:pt x="77792" y="183308"/>
                </a:lnTo>
                <a:lnTo>
                  <a:pt x="78529" y="184865"/>
                </a:lnTo>
                <a:lnTo>
                  <a:pt x="78764" y="187199"/>
                </a:lnTo>
                <a:lnTo>
                  <a:pt x="80853" y="187199"/>
                </a:lnTo>
                <a:lnTo>
                  <a:pt x="80853" y="181308"/>
                </a:lnTo>
                <a:close/>
              </a:path>
              <a:path w="106679" h="407670">
                <a:moveTo>
                  <a:pt x="40893" y="146736"/>
                </a:moveTo>
                <a:lnTo>
                  <a:pt x="33728" y="146736"/>
                </a:lnTo>
                <a:lnTo>
                  <a:pt x="34812" y="147069"/>
                </a:lnTo>
                <a:lnTo>
                  <a:pt x="35941" y="147625"/>
                </a:lnTo>
                <a:lnTo>
                  <a:pt x="37069" y="148292"/>
                </a:lnTo>
                <a:lnTo>
                  <a:pt x="38890" y="149959"/>
                </a:lnTo>
                <a:lnTo>
                  <a:pt x="53827" y="165078"/>
                </a:lnTo>
                <a:lnTo>
                  <a:pt x="59246" y="165078"/>
                </a:lnTo>
                <a:lnTo>
                  <a:pt x="55805" y="161632"/>
                </a:lnTo>
                <a:lnTo>
                  <a:pt x="71591" y="150849"/>
                </a:lnTo>
                <a:lnTo>
                  <a:pt x="44968" y="150849"/>
                </a:lnTo>
                <a:lnTo>
                  <a:pt x="40893" y="146736"/>
                </a:lnTo>
                <a:close/>
              </a:path>
              <a:path w="106679" h="407670">
                <a:moveTo>
                  <a:pt x="28545" y="128727"/>
                </a:moveTo>
                <a:lnTo>
                  <a:pt x="26388" y="128727"/>
                </a:lnTo>
                <a:lnTo>
                  <a:pt x="26388" y="152961"/>
                </a:lnTo>
                <a:lnTo>
                  <a:pt x="28545" y="152961"/>
                </a:lnTo>
                <a:lnTo>
                  <a:pt x="28857" y="150515"/>
                </a:lnTo>
                <a:lnTo>
                  <a:pt x="29360" y="148848"/>
                </a:lnTo>
                <a:lnTo>
                  <a:pt x="30053" y="147958"/>
                </a:lnTo>
                <a:lnTo>
                  <a:pt x="30757" y="147180"/>
                </a:lnTo>
                <a:lnTo>
                  <a:pt x="31628" y="146736"/>
                </a:lnTo>
                <a:lnTo>
                  <a:pt x="40893" y="146736"/>
                </a:lnTo>
                <a:lnTo>
                  <a:pt x="34175" y="139955"/>
                </a:lnTo>
                <a:lnTo>
                  <a:pt x="31192" y="136509"/>
                </a:lnTo>
                <a:lnTo>
                  <a:pt x="30198" y="134730"/>
                </a:lnTo>
                <a:lnTo>
                  <a:pt x="29215" y="133062"/>
                </a:lnTo>
                <a:lnTo>
                  <a:pt x="28656" y="131062"/>
                </a:lnTo>
                <a:lnTo>
                  <a:pt x="28545" y="128727"/>
                </a:lnTo>
                <a:close/>
              </a:path>
              <a:path w="106679" h="407670">
                <a:moveTo>
                  <a:pt x="80853" y="148403"/>
                </a:moveTo>
                <a:lnTo>
                  <a:pt x="77088" y="148403"/>
                </a:lnTo>
                <a:lnTo>
                  <a:pt x="77591" y="148737"/>
                </a:lnTo>
                <a:lnTo>
                  <a:pt x="78529" y="149848"/>
                </a:lnTo>
                <a:lnTo>
                  <a:pt x="78705" y="150515"/>
                </a:lnTo>
                <a:lnTo>
                  <a:pt x="78764" y="151960"/>
                </a:lnTo>
                <a:lnTo>
                  <a:pt x="80853" y="151960"/>
                </a:lnTo>
                <a:lnTo>
                  <a:pt x="80853" y="148403"/>
                </a:lnTo>
                <a:close/>
              </a:path>
              <a:path w="106679" h="407670">
                <a:moveTo>
                  <a:pt x="80853" y="123947"/>
                </a:moveTo>
                <a:lnTo>
                  <a:pt x="78764" y="123947"/>
                </a:lnTo>
                <a:lnTo>
                  <a:pt x="78607" y="125948"/>
                </a:lnTo>
                <a:lnTo>
                  <a:pt x="77870" y="127615"/>
                </a:lnTo>
                <a:lnTo>
                  <a:pt x="76552" y="128949"/>
                </a:lnTo>
                <a:lnTo>
                  <a:pt x="75613" y="129950"/>
                </a:lnTo>
                <a:lnTo>
                  <a:pt x="71345" y="132951"/>
                </a:lnTo>
                <a:lnTo>
                  <a:pt x="63726" y="138176"/>
                </a:lnTo>
                <a:lnTo>
                  <a:pt x="44968" y="150849"/>
                </a:lnTo>
                <a:lnTo>
                  <a:pt x="71591" y="150849"/>
                </a:lnTo>
                <a:lnTo>
                  <a:pt x="74004" y="149292"/>
                </a:lnTo>
                <a:lnTo>
                  <a:pt x="75658" y="148403"/>
                </a:lnTo>
                <a:lnTo>
                  <a:pt x="80853" y="148403"/>
                </a:lnTo>
                <a:lnTo>
                  <a:pt x="80853" y="123947"/>
                </a:lnTo>
                <a:close/>
              </a:path>
              <a:path w="106679" h="407670">
                <a:moveTo>
                  <a:pt x="80853" y="38684"/>
                </a:moveTo>
                <a:lnTo>
                  <a:pt x="78708" y="38684"/>
                </a:lnTo>
                <a:lnTo>
                  <a:pt x="78507" y="41130"/>
                </a:lnTo>
                <a:lnTo>
                  <a:pt x="77814" y="43020"/>
                </a:lnTo>
                <a:lnTo>
                  <a:pt x="76607" y="44243"/>
                </a:lnTo>
                <a:lnTo>
                  <a:pt x="75010" y="46021"/>
                </a:lnTo>
                <a:lnTo>
                  <a:pt x="71144" y="48244"/>
                </a:lnTo>
                <a:lnTo>
                  <a:pt x="223" y="79259"/>
                </a:lnTo>
                <a:lnTo>
                  <a:pt x="223" y="80371"/>
                </a:lnTo>
                <a:lnTo>
                  <a:pt x="69290" y="111163"/>
                </a:lnTo>
                <a:lnTo>
                  <a:pt x="73256" y="113386"/>
                </a:lnTo>
                <a:lnTo>
                  <a:pt x="75177" y="115276"/>
                </a:lnTo>
                <a:lnTo>
                  <a:pt x="77099" y="117055"/>
                </a:lnTo>
                <a:lnTo>
                  <a:pt x="78272" y="119389"/>
                </a:lnTo>
                <a:lnTo>
                  <a:pt x="78708" y="122168"/>
                </a:lnTo>
                <a:lnTo>
                  <a:pt x="80853" y="122168"/>
                </a:lnTo>
                <a:lnTo>
                  <a:pt x="80853" y="106383"/>
                </a:lnTo>
                <a:lnTo>
                  <a:pt x="70742" y="106383"/>
                </a:lnTo>
                <a:lnTo>
                  <a:pt x="68619" y="105939"/>
                </a:lnTo>
                <a:lnTo>
                  <a:pt x="58374" y="101492"/>
                </a:lnTo>
                <a:lnTo>
                  <a:pt x="58374" y="99491"/>
                </a:lnTo>
                <a:lnTo>
                  <a:pt x="54062" y="99491"/>
                </a:lnTo>
                <a:lnTo>
                  <a:pt x="26857" y="87374"/>
                </a:lnTo>
                <a:lnTo>
                  <a:pt x="54062" y="75702"/>
                </a:lnTo>
                <a:lnTo>
                  <a:pt x="58374" y="75702"/>
                </a:lnTo>
                <a:lnTo>
                  <a:pt x="58374" y="73701"/>
                </a:lnTo>
                <a:lnTo>
                  <a:pt x="68217" y="69588"/>
                </a:lnTo>
                <a:lnTo>
                  <a:pt x="70775" y="68476"/>
                </a:lnTo>
                <a:lnTo>
                  <a:pt x="72239" y="67920"/>
                </a:lnTo>
                <a:lnTo>
                  <a:pt x="73323" y="67587"/>
                </a:lnTo>
                <a:lnTo>
                  <a:pt x="74038" y="67476"/>
                </a:lnTo>
                <a:lnTo>
                  <a:pt x="80853" y="67476"/>
                </a:lnTo>
                <a:lnTo>
                  <a:pt x="80853" y="38684"/>
                </a:lnTo>
                <a:close/>
              </a:path>
              <a:path w="106679" h="407670">
                <a:moveTo>
                  <a:pt x="80853" y="96045"/>
                </a:moveTo>
                <a:lnTo>
                  <a:pt x="78708" y="96045"/>
                </a:lnTo>
                <a:lnTo>
                  <a:pt x="78395" y="100158"/>
                </a:lnTo>
                <a:lnTo>
                  <a:pt x="77926" y="102715"/>
                </a:lnTo>
                <a:lnTo>
                  <a:pt x="77300" y="103715"/>
                </a:lnTo>
                <a:lnTo>
                  <a:pt x="76261" y="105494"/>
                </a:lnTo>
                <a:lnTo>
                  <a:pt x="74630" y="106383"/>
                </a:lnTo>
                <a:lnTo>
                  <a:pt x="80853" y="106383"/>
                </a:lnTo>
                <a:lnTo>
                  <a:pt x="80853" y="96045"/>
                </a:lnTo>
                <a:close/>
              </a:path>
              <a:path w="106679" h="407670">
                <a:moveTo>
                  <a:pt x="58374" y="75702"/>
                </a:moveTo>
                <a:lnTo>
                  <a:pt x="54062" y="75702"/>
                </a:lnTo>
                <a:lnTo>
                  <a:pt x="54062" y="99491"/>
                </a:lnTo>
                <a:lnTo>
                  <a:pt x="58374" y="99491"/>
                </a:lnTo>
                <a:lnTo>
                  <a:pt x="58374" y="75702"/>
                </a:lnTo>
                <a:close/>
              </a:path>
              <a:path w="106679" h="407670">
                <a:moveTo>
                  <a:pt x="80853" y="67476"/>
                </a:moveTo>
                <a:lnTo>
                  <a:pt x="75903" y="67476"/>
                </a:lnTo>
                <a:lnTo>
                  <a:pt x="76797" y="67920"/>
                </a:lnTo>
                <a:lnTo>
                  <a:pt x="77423" y="68699"/>
                </a:lnTo>
                <a:lnTo>
                  <a:pt x="78272" y="70033"/>
                </a:lnTo>
                <a:lnTo>
                  <a:pt x="78708" y="72145"/>
                </a:lnTo>
                <a:lnTo>
                  <a:pt x="78708" y="76702"/>
                </a:lnTo>
                <a:lnTo>
                  <a:pt x="80853" y="76702"/>
                </a:lnTo>
                <a:lnTo>
                  <a:pt x="80853" y="67476"/>
                </a:lnTo>
                <a:close/>
              </a:path>
              <a:path w="106679" h="407670">
                <a:moveTo>
                  <a:pt x="52721" y="0"/>
                </a:moveTo>
                <a:lnTo>
                  <a:pt x="12652" y="14840"/>
                </a:lnTo>
                <a:lnTo>
                  <a:pt x="55" y="33349"/>
                </a:lnTo>
                <a:lnTo>
                  <a:pt x="2971" y="33349"/>
                </a:lnTo>
                <a:lnTo>
                  <a:pt x="5027" y="29791"/>
                </a:lnTo>
                <a:lnTo>
                  <a:pt x="7418" y="27012"/>
                </a:lnTo>
                <a:lnTo>
                  <a:pt x="44169" y="15727"/>
                </a:lnTo>
                <a:lnTo>
                  <a:pt x="52308" y="15562"/>
                </a:lnTo>
                <a:lnTo>
                  <a:pt x="92930" y="15562"/>
                </a:lnTo>
                <a:lnTo>
                  <a:pt x="92246" y="14840"/>
                </a:lnTo>
                <a:lnTo>
                  <a:pt x="85668" y="9671"/>
                </a:lnTo>
                <a:lnTo>
                  <a:pt x="78223" y="5440"/>
                </a:lnTo>
                <a:lnTo>
                  <a:pt x="70250" y="2417"/>
                </a:lnTo>
                <a:lnTo>
                  <a:pt x="61750" y="604"/>
                </a:lnTo>
                <a:lnTo>
                  <a:pt x="52721" y="0"/>
                </a:lnTo>
                <a:close/>
              </a:path>
              <a:path w="106679" h="407670">
                <a:moveTo>
                  <a:pt x="92930" y="15562"/>
                </a:moveTo>
                <a:lnTo>
                  <a:pt x="52308" y="15562"/>
                </a:lnTo>
                <a:lnTo>
                  <a:pt x="60955" y="15746"/>
                </a:lnTo>
                <a:lnTo>
                  <a:pt x="68595" y="16285"/>
                </a:lnTo>
                <a:lnTo>
                  <a:pt x="94259" y="24567"/>
                </a:lnTo>
                <a:lnTo>
                  <a:pt x="96784" y="26456"/>
                </a:lnTo>
                <a:lnTo>
                  <a:pt x="99388" y="29347"/>
                </a:lnTo>
                <a:lnTo>
                  <a:pt x="102069" y="33349"/>
                </a:lnTo>
                <a:lnTo>
                  <a:pt x="104750" y="33349"/>
                </a:lnTo>
                <a:lnTo>
                  <a:pt x="101786" y="26679"/>
                </a:lnTo>
                <a:lnTo>
                  <a:pt x="97618" y="20509"/>
                </a:lnTo>
                <a:lnTo>
                  <a:pt x="92930" y="15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885112" y="4197855"/>
            <a:ext cx="3931285" cy="1396365"/>
          </a:xfrm>
          <a:custGeom>
            <a:avLst/>
            <a:gdLst/>
            <a:ahLst/>
            <a:cxnLst/>
            <a:rect l="l" t="t" r="r" b="b"/>
            <a:pathLst>
              <a:path w="3931285" h="1396364">
                <a:moveTo>
                  <a:pt x="0" y="755246"/>
                </a:moveTo>
                <a:lnTo>
                  <a:pt x="469" y="755358"/>
                </a:lnTo>
                <a:lnTo>
                  <a:pt x="33215" y="755691"/>
                </a:lnTo>
                <a:lnTo>
                  <a:pt x="65960" y="753801"/>
                </a:lnTo>
                <a:lnTo>
                  <a:pt x="98717" y="748688"/>
                </a:lnTo>
                <a:lnTo>
                  <a:pt x="131463" y="754579"/>
                </a:lnTo>
                <a:lnTo>
                  <a:pt x="164209" y="759359"/>
                </a:lnTo>
                <a:lnTo>
                  <a:pt x="196955" y="754802"/>
                </a:lnTo>
                <a:lnTo>
                  <a:pt x="229712" y="741573"/>
                </a:lnTo>
                <a:lnTo>
                  <a:pt x="262457" y="757803"/>
                </a:lnTo>
                <a:lnTo>
                  <a:pt x="295203" y="748021"/>
                </a:lnTo>
                <a:lnTo>
                  <a:pt x="327960" y="751244"/>
                </a:lnTo>
                <a:lnTo>
                  <a:pt x="360706" y="752356"/>
                </a:lnTo>
                <a:lnTo>
                  <a:pt x="393452" y="763139"/>
                </a:lnTo>
                <a:lnTo>
                  <a:pt x="426198" y="754135"/>
                </a:lnTo>
                <a:lnTo>
                  <a:pt x="458977" y="749577"/>
                </a:lnTo>
                <a:lnTo>
                  <a:pt x="491711" y="743241"/>
                </a:lnTo>
                <a:lnTo>
                  <a:pt x="524446" y="761583"/>
                </a:lnTo>
                <a:lnTo>
                  <a:pt x="557181" y="742240"/>
                </a:lnTo>
                <a:lnTo>
                  <a:pt x="589915" y="759248"/>
                </a:lnTo>
                <a:lnTo>
                  <a:pt x="622650" y="749021"/>
                </a:lnTo>
                <a:lnTo>
                  <a:pt x="655385" y="753357"/>
                </a:lnTo>
                <a:lnTo>
                  <a:pt x="688231" y="752467"/>
                </a:lnTo>
                <a:lnTo>
                  <a:pt x="720966" y="753912"/>
                </a:lnTo>
                <a:lnTo>
                  <a:pt x="753700" y="756469"/>
                </a:lnTo>
                <a:lnTo>
                  <a:pt x="786435" y="757914"/>
                </a:lnTo>
                <a:lnTo>
                  <a:pt x="819169" y="743352"/>
                </a:lnTo>
                <a:lnTo>
                  <a:pt x="851904" y="752690"/>
                </a:lnTo>
                <a:lnTo>
                  <a:pt x="884638" y="743130"/>
                </a:lnTo>
                <a:lnTo>
                  <a:pt x="917485" y="758804"/>
                </a:lnTo>
                <a:lnTo>
                  <a:pt x="950219" y="755135"/>
                </a:lnTo>
                <a:lnTo>
                  <a:pt x="982954" y="756692"/>
                </a:lnTo>
                <a:lnTo>
                  <a:pt x="1015688" y="750577"/>
                </a:lnTo>
                <a:lnTo>
                  <a:pt x="1048423" y="755580"/>
                </a:lnTo>
                <a:lnTo>
                  <a:pt x="1081158" y="749577"/>
                </a:lnTo>
                <a:lnTo>
                  <a:pt x="1113892" y="757025"/>
                </a:lnTo>
                <a:lnTo>
                  <a:pt x="1146627" y="740239"/>
                </a:lnTo>
                <a:lnTo>
                  <a:pt x="1179361" y="762917"/>
                </a:lnTo>
                <a:lnTo>
                  <a:pt x="1212208" y="752022"/>
                </a:lnTo>
                <a:lnTo>
                  <a:pt x="1244942" y="751911"/>
                </a:lnTo>
                <a:lnTo>
                  <a:pt x="1277677" y="747576"/>
                </a:lnTo>
                <a:lnTo>
                  <a:pt x="1310411" y="755024"/>
                </a:lnTo>
                <a:lnTo>
                  <a:pt x="1343146" y="1396194"/>
                </a:lnTo>
                <a:lnTo>
                  <a:pt x="1375880" y="250896"/>
                </a:lnTo>
                <a:lnTo>
                  <a:pt x="1408615" y="0"/>
                </a:lnTo>
                <a:lnTo>
                  <a:pt x="1441461" y="357725"/>
                </a:lnTo>
                <a:lnTo>
                  <a:pt x="1474196" y="909675"/>
                </a:lnTo>
                <a:lnTo>
                  <a:pt x="1506930" y="305033"/>
                </a:lnTo>
                <a:lnTo>
                  <a:pt x="1539665" y="326043"/>
                </a:lnTo>
                <a:lnTo>
                  <a:pt x="1572399" y="460329"/>
                </a:lnTo>
                <a:lnTo>
                  <a:pt x="1605134" y="784594"/>
                </a:lnTo>
                <a:lnTo>
                  <a:pt x="1637868" y="333269"/>
                </a:lnTo>
                <a:lnTo>
                  <a:pt x="1670603" y="431315"/>
                </a:lnTo>
                <a:lnTo>
                  <a:pt x="1703338" y="463442"/>
                </a:lnTo>
                <a:lnTo>
                  <a:pt x="1736184" y="719341"/>
                </a:lnTo>
                <a:lnTo>
                  <a:pt x="1768918" y="358614"/>
                </a:lnTo>
                <a:lnTo>
                  <a:pt x="1801653" y="482340"/>
                </a:lnTo>
                <a:lnTo>
                  <a:pt x="1834388" y="447545"/>
                </a:lnTo>
                <a:lnTo>
                  <a:pt x="1867122" y="159075"/>
                </a:lnTo>
                <a:lnTo>
                  <a:pt x="1899857" y="759582"/>
                </a:lnTo>
                <a:lnTo>
                  <a:pt x="1932591" y="1128524"/>
                </a:lnTo>
                <a:lnTo>
                  <a:pt x="1965438" y="659868"/>
                </a:lnTo>
                <a:lnTo>
                  <a:pt x="1998172" y="460551"/>
                </a:lnTo>
                <a:lnTo>
                  <a:pt x="2030907" y="743574"/>
                </a:lnTo>
                <a:lnTo>
                  <a:pt x="2063641" y="948349"/>
                </a:lnTo>
                <a:lnTo>
                  <a:pt x="2096376" y="706890"/>
                </a:lnTo>
                <a:lnTo>
                  <a:pt x="2129110" y="597283"/>
                </a:lnTo>
                <a:lnTo>
                  <a:pt x="2161845" y="778369"/>
                </a:lnTo>
                <a:lnTo>
                  <a:pt x="2194579" y="870924"/>
                </a:lnTo>
                <a:lnTo>
                  <a:pt x="2227426" y="720341"/>
                </a:lnTo>
                <a:lnTo>
                  <a:pt x="2260160" y="657200"/>
                </a:lnTo>
                <a:lnTo>
                  <a:pt x="2292895" y="788151"/>
                </a:lnTo>
                <a:lnTo>
                  <a:pt x="2325629" y="820044"/>
                </a:lnTo>
                <a:lnTo>
                  <a:pt x="2358364" y="728790"/>
                </a:lnTo>
                <a:lnTo>
                  <a:pt x="2391098" y="687214"/>
                </a:lnTo>
                <a:lnTo>
                  <a:pt x="2423833" y="775701"/>
                </a:lnTo>
                <a:lnTo>
                  <a:pt x="2456567" y="793487"/>
                </a:lnTo>
                <a:lnTo>
                  <a:pt x="2489302" y="743019"/>
                </a:lnTo>
                <a:lnTo>
                  <a:pt x="2522148" y="717896"/>
                </a:lnTo>
                <a:lnTo>
                  <a:pt x="2554883" y="772588"/>
                </a:lnTo>
                <a:lnTo>
                  <a:pt x="2587617" y="766697"/>
                </a:lnTo>
                <a:lnTo>
                  <a:pt x="2620352" y="738794"/>
                </a:lnTo>
                <a:lnTo>
                  <a:pt x="2653086" y="731124"/>
                </a:lnTo>
                <a:lnTo>
                  <a:pt x="2685821" y="765029"/>
                </a:lnTo>
                <a:lnTo>
                  <a:pt x="2718556" y="761694"/>
                </a:lnTo>
                <a:lnTo>
                  <a:pt x="2751402" y="748132"/>
                </a:lnTo>
                <a:lnTo>
                  <a:pt x="2784136" y="742796"/>
                </a:lnTo>
                <a:lnTo>
                  <a:pt x="2816871" y="758137"/>
                </a:lnTo>
                <a:lnTo>
                  <a:pt x="2849606" y="749355"/>
                </a:lnTo>
                <a:lnTo>
                  <a:pt x="2882340" y="751689"/>
                </a:lnTo>
                <a:lnTo>
                  <a:pt x="2915075" y="737572"/>
                </a:lnTo>
                <a:lnTo>
                  <a:pt x="2947809" y="757136"/>
                </a:lnTo>
                <a:lnTo>
                  <a:pt x="2980544" y="761249"/>
                </a:lnTo>
                <a:lnTo>
                  <a:pt x="3013278" y="747354"/>
                </a:lnTo>
                <a:lnTo>
                  <a:pt x="3046125" y="744908"/>
                </a:lnTo>
                <a:lnTo>
                  <a:pt x="3078859" y="761249"/>
                </a:lnTo>
                <a:lnTo>
                  <a:pt x="3111594" y="752023"/>
                </a:lnTo>
                <a:lnTo>
                  <a:pt x="3144328" y="753579"/>
                </a:lnTo>
                <a:lnTo>
                  <a:pt x="3177063" y="737905"/>
                </a:lnTo>
                <a:lnTo>
                  <a:pt x="3209797" y="758915"/>
                </a:lnTo>
                <a:lnTo>
                  <a:pt x="3242532" y="746576"/>
                </a:lnTo>
                <a:lnTo>
                  <a:pt x="3275378" y="746798"/>
                </a:lnTo>
                <a:lnTo>
                  <a:pt x="3308113" y="748132"/>
                </a:lnTo>
                <a:lnTo>
                  <a:pt x="3340847" y="770921"/>
                </a:lnTo>
                <a:lnTo>
                  <a:pt x="3373582" y="754135"/>
                </a:lnTo>
                <a:lnTo>
                  <a:pt x="3406316" y="749355"/>
                </a:lnTo>
                <a:lnTo>
                  <a:pt x="3439051" y="743686"/>
                </a:lnTo>
                <a:lnTo>
                  <a:pt x="3471786" y="758026"/>
                </a:lnTo>
                <a:lnTo>
                  <a:pt x="3504520" y="750800"/>
                </a:lnTo>
                <a:lnTo>
                  <a:pt x="3537366" y="749466"/>
                </a:lnTo>
                <a:lnTo>
                  <a:pt x="3570101" y="754246"/>
                </a:lnTo>
                <a:lnTo>
                  <a:pt x="3602836" y="760360"/>
                </a:lnTo>
                <a:lnTo>
                  <a:pt x="3635570" y="748243"/>
                </a:lnTo>
                <a:lnTo>
                  <a:pt x="3668305" y="752912"/>
                </a:lnTo>
                <a:lnTo>
                  <a:pt x="3701039" y="744353"/>
                </a:lnTo>
                <a:lnTo>
                  <a:pt x="3733774" y="756692"/>
                </a:lnTo>
                <a:lnTo>
                  <a:pt x="3766508" y="740573"/>
                </a:lnTo>
                <a:lnTo>
                  <a:pt x="3799243" y="752023"/>
                </a:lnTo>
                <a:lnTo>
                  <a:pt x="3832089" y="760249"/>
                </a:lnTo>
                <a:lnTo>
                  <a:pt x="3864824" y="754691"/>
                </a:lnTo>
                <a:lnTo>
                  <a:pt x="3897558" y="743908"/>
                </a:lnTo>
                <a:lnTo>
                  <a:pt x="3930293" y="749244"/>
                </a:lnTo>
                <a:lnTo>
                  <a:pt x="3930740" y="749244"/>
                </a:lnTo>
              </a:path>
            </a:pathLst>
          </a:custGeom>
          <a:ln w="26694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885112" y="4448751"/>
            <a:ext cx="3931285" cy="1200785"/>
          </a:xfrm>
          <a:custGeom>
            <a:avLst/>
            <a:gdLst/>
            <a:ahLst/>
            <a:cxnLst/>
            <a:rect l="l" t="t" r="r" b="b"/>
            <a:pathLst>
              <a:path w="3931285" h="1200785">
                <a:moveTo>
                  <a:pt x="0" y="504350"/>
                </a:moveTo>
                <a:lnTo>
                  <a:pt x="469" y="504461"/>
                </a:lnTo>
                <a:lnTo>
                  <a:pt x="33215" y="504794"/>
                </a:lnTo>
                <a:lnTo>
                  <a:pt x="65960" y="502905"/>
                </a:lnTo>
                <a:lnTo>
                  <a:pt x="98717" y="497791"/>
                </a:lnTo>
                <a:lnTo>
                  <a:pt x="131463" y="503683"/>
                </a:lnTo>
                <a:lnTo>
                  <a:pt x="164209" y="508463"/>
                </a:lnTo>
                <a:lnTo>
                  <a:pt x="196955" y="503905"/>
                </a:lnTo>
                <a:lnTo>
                  <a:pt x="229712" y="490677"/>
                </a:lnTo>
                <a:lnTo>
                  <a:pt x="262457" y="506906"/>
                </a:lnTo>
                <a:lnTo>
                  <a:pt x="295203" y="497124"/>
                </a:lnTo>
                <a:lnTo>
                  <a:pt x="327960" y="500348"/>
                </a:lnTo>
                <a:lnTo>
                  <a:pt x="360706" y="501459"/>
                </a:lnTo>
                <a:lnTo>
                  <a:pt x="393452" y="512242"/>
                </a:lnTo>
                <a:lnTo>
                  <a:pt x="426198" y="503238"/>
                </a:lnTo>
                <a:lnTo>
                  <a:pt x="458977" y="498680"/>
                </a:lnTo>
                <a:lnTo>
                  <a:pt x="491711" y="492344"/>
                </a:lnTo>
                <a:lnTo>
                  <a:pt x="524446" y="510686"/>
                </a:lnTo>
                <a:lnTo>
                  <a:pt x="557181" y="491344"/>
                </a:lnTo>
                <a:lnTo>
                  <a:pt x="589915" y="508352"/>
                </a:lnTo>
                <a:lnTo>
                  <a:pt x="622650" y="498125"/>
                </a:lnTo>
                <a:lnTo>
                  <a:pt x="655385" y="502460"/>
                </a:lnTo>
                <a:lnTo>
                  <a:pt x="688231" y="501571"/>
                </a:lnTo>
                <a:lnTo>
                  <a:pt x="720966" y="503016"/>
                </a:lnTo>
                <a:lnTo>
                  <a:pt x="753700" y="505573"/>
                </a:lnTo>
                <a:lnTo>
                  <a:pt x="786435" y="507018"/>
                </a:lnTo>
                <a:lnTo>
                  <a:pt x="819169" y="492455"/>
                </a:lnTo>
                <a:lnTo>
                  <a:pt x="851904" y="501793"/>
                </a:lnTo>
                <a:lnTo>
                  <a:pt x="884638" y="492233"/>
                </a:lnTo>
                <a:lnTo>
                  <a:pt x="917485" y="507907"/>
                </a:lnTo>
                <a:lnTo>
                  <a:pt x="950219" y="504239"/>
                </a:lnTo>
                <a:lnTo>
                  <a:pt x="982954" y="505795"/>
                </a:lnTo>
                <a:lnTo>
                  <a:pt x="1015688" y="499681"/>
                </a:lnTo>
                <a:lnTo>
                  <a:pt x="1048423" y="504683"/>
                </a:lnTo>
                <a:lnTo>
                  <a:pt x="1081158" y="498680"/>
                </a:lnTo>
                <a:lnTo>
                  <a:pt x="1113892" y="506128"/>
                </a:lnTo>
                <a:lnTo>
                  <a:pt x="1146627" y="489343"/>
                </a:lnTo>
                <a:lnTo>
                  <a:pt x="1179361" y="512020"/>
                </a:lnTo>
                <a:lnTo>
                  <a:pt x="1212208" y="501126"/>
                </a:lnTo>
                <a:lnTo>
                  <a:pt x="1244942" y="501015"/>
                </a:lnTo>
                <a:lnTo>
                  <a:pt x="1277677" y="496679"/>
                </a:lnTo>
                <a:lnTo>
                  <a:pt x="1310411" y="504127"/>
                </a:lnTo>
                <a:lnTo>
                  <a:pt x="1343146" y="1145298"/>
                </a:lnTo>
                <a:lnTo>
                  <a:pt x="1375880" y="0"/>
                </a:lnTo>
                <a:lnTo>
                  <a:pt x="1408615" y="587011"/>
                </a:lnTo>
                <a:lnTo>
                  <a:pt x="1441461" y="435539"/>
                </a:lnTo>
                <a:lnTo>
                  <a:pt x="1474196" y="1200413"/>
                </a:lnTo>
                <a:lnTo>
                  <a:pt x="1506930" y="349165"/>
                </a:lnTo>
                <a:lnTo>
                  <a:pt x="1539665" y="694140"/>
                </a:lnTo>
                <a:lnTo>
                  <a:pt x="1572399" y="454437"/>
                </a:lnTo>
                <a:lnTo>
                  <a:pt x="1605134" y="666249"/>
                </a:lnTo>
                <a:lnTo>
                  <a:pt x="1637868" y="288914"/>
                </a:lnTo>
                <a:lnTo>
                  <a:pt x="1670603" y="634767"/>
                </a:lnTo>
                <a:lnTo>
                  <a:pt x="1703338" y="521691"/>
                </a:lnTo>
                <a:lnTo>
                  <a:pt x="1736184" y="629253"/>
                </a:lnTo>
                <a:lnTo>
                  <a:pt x="1768918" y="323709"/>
                </a:lnTo>
                <a:lnTo>
                  <a:pt x="1801653" y="772143"/>
                </a:lnTo>
                <a:lnTo>
                  <a:pt x="1834388" y="599728"/>
                </a:lnTo>
                <a:lnTo>
                  <a:pt x="1867122" y="230109"/>
                </a:lnTo>
                <a:lnTo>
                  <a:pt x="1899857" y="599828"/>
                </a:lnTo>
                <a:lnTo>
                  <a:pt x="1932591" y="904917"/>
                </a:lnTo>
                <a:lnTo>
                  <a:pt x="1965438" y="606754"/>
                </a:lnTo>
                <a:lnTo>
                  <a:pt x="1998172" y="432538"/>
                </a:lnTo>
                <a:lnTo>
                  <a:pt x="2030907" y="682334"/>
                </a:lnTo>
                <a:lnTo>
                  <a:pt x="2063641" y="719096"/>
                </a:lnTo>
                <a:lnTo>
                  <a:pt x="2096376" y="407081"/>
                </a:lnTo>
                <a:lnTo>
                  <a:pt x="2129110" y="363839"/>
                </a:lnTo>
                <a:lnTo>
                  <a:pt x="2161845" y="639647"/>
                </a:lnTo>
                <a:lnTo>
                  <a:pt x="2194579" y="679266"/>
                </a:lnTo>
                <a:lnTo>
                  <a:pt x="2227426" y="478782"/>
                </a:lnTo>
                <a:lnTo>
                  <a:pt x="2260160" y="426535"/>
                </a:lnTo>
                <a:lnTo>
                  <a:pt x="2292895" y="614991"/>
                </a:lnTo>
                <a:lnTo>
                  <a:pt x="2325629" y="638080"/>
                </a:lnTo>
                <a:lnTo>
                  <a:pt x="2358364" y="543924"/>
                </a:lnTo>
                <a:lnTo>
                  <a:pt x="2391098" y="504683"/>
                </a:lnTo>
                <a:lnTo>
                  <a:pt x="2423833" y="617248"/>
                </a:lnTo>
                <a:lnTo>
                  <a:pt x="2456567" y="626797"/>
                </a:lnTo>
                <a:lnTo>
                  <a:pt x="2489302" y="557486"/>
                </a:lnTo>
                <a:lnTo>
                  <a:pt x="2522148" y="527805"/>
                </a:lnTo>
                <a:lnTo>
                  <a:pt x="2554883" y="595615"/>
                </a:lnTo>
                <a:lnTo>
                  <a:pt x="2587617" y="582631"/>
                </a:lnTo>
                <a:lnTo>
                  <a:pt x="2620352" y="523248"/>
                </a:lnTo>
                <a:lnTo>
                  <a:pt x="2653086" y="502905"/>
                </a:lnTo>
                <a:lnTo>
                  <a:pt x="2685821" y="557597"/>
                </a:lnTo>
                <a:lnTo>
                  <a:pt x="2718556" y="556930"/>
                </a:lnTo>
                <a:lnTo>
                  <a:pt x="2751402" y="514355"/>
                </a:lnTo>
                <a:lnTo>
                  <a:pt x="2784136" y="497680"/>
                </a:lnTo>
                <a:lnTo>
                  <a:pt x="2816871" y="540367"/>
                </a:lnTo>
                <a:lnTo>
                  <a:pt x="2849606" y="530029"/>
                </a:lnTo>
                <a:lnTo>
                  <a:pt x="2882340" y="512798"/>
                </a:lnTo>
                <a:lnTo>
                  <a:pt x="2915075" y="518357"/>
                </a:lnTo>
                <a:lnTo>
                  <a:pt x="2947809" y="531585"/>
                </a:lnTo>
                <a:lnTo>
                  <a:pt x="2980544" y="532474"/>
                </a:lnTo>
                <a:lnTo>
                  <a:pt x="3013278" y="527138"/>
                </a:lnTo>
                <a:lnTo>
                  <a:pt x="3046125" y="508796"/>
                </a:lnTo>
                <a:lnTo>
                  <a:pt x="3078859" y="528584"/>
                </a:lnTo>
                <a:lnTo>
                  <a:pt x="3111594" y="532808"/>
                </a:lnTo>
                <a:lnTo>
                  <a:pt x="3144328" y="522914"/>
                </a:lnTo>
                <a:lnTo>
                  <a:pt x="3177063" y="529251"/>
                </a:lnTo>
                <a:lnTo>
                  <a:pt x="3209797" y="552817"/>
                </a:lnTo>
                <a:lnTo>
                  <a:pt x="3242532" y="560488"/>
                </a:lnTo>
                <a:lnTo>
                  <a:pt x="3275378" y="548037"/>
                </a:lnTo>
                <a:lnTo>
                  <a:pt x="3308113" y="532474"/>
                </a:lnTo>
                <a:lnTo>
                  <a:pt x="3340847" y="565045"/>
                </a:lnTo>
                <a:lnTo>
                  <a:pt x="3373582" y="578074"/>
                </a:lnTo>
                <a:lnTo>
                  <a:pt x="3406316" y="580108"/>
                </a:lnTo>
                <a:lnTo>
                  <a:pt x="3439051" y="572093"/>
                </a:lnTo>
                <a:lnTo>
                  <a:pt x="3471786" y="589568"/>
                </a:lnTo>
                <a:lnTo>
                  <a:pt x="3504520" y="597727"/>
                </a:lnTo>
                <a:lnTo>
                  <a:pt x="3537366" y="573071"/>
                </a:lnTo>
                <a:lnTo>
                  <a:pt x="3570101" y="554707"/>
                </a:lnTo>
                <a:lnTo>
                  <a:pt x="3602836" y="564823"/>
                </a:lnTo>
                <a:lnTo>
                  <a:pt x="3635570" y="549705"/>
                </a:lnTo>
                <a:lnTo>
                  <a:pt x="3668305" y="543924"/>
                </a:lnTo>
                <a:lnTo>
                  <a:pt x="3701039" y="531029"/>
                </a:lnTo>
                <a:lnTo>
                  <a:pt x="3733774" y="537254"/>
                </a:lnTo>
                <a:lnTo>
                  <a:pt x="3766508" y="542924"/>
                </a:lnTo>
                <a:lnTo>
                  <a:pt x="3799243" y="528806"/>
                </a:lnTo>
                <a:lnTo>
                  <a:pt x="3832089" y="516356"/>
                </a:lnTo>
                <a:lnTo>
                  <a:pt x="3864824" y="522914"/>
                </a:lnTo>
                <a:lnTo>
                  <a:pt x="3897558" y="526471"/>
                </a:lnTo>
                <a:lnTo>
                  <a:pt x="3930293" y="524359"/>
                </a:lnTo>
                <a:lnTo>
                  <a:pt x="3930740" y="524470"/>
                </a:lnTo>
              </a:path>
            </a:pathLst>
          </a:custGeom>
          <a:ln w="26690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3617191" y="5404182"/>
            <a:ext cx="1106170" cy="300355"/>
          </a:xfrm>
          <a:custGeom>
            <a:avLst/>
            <a:gdLst/>
            <a:ahLst/>
            <a:cxnLst/>
            <a:rect l="l" t="t" r="r" b="b"/>
            <a:pathLst>
              <a:path w="1106170" h="300354">
                <a:moveTo>
                  <a:pt x="0" y="300142"/>
                </a:moveTo>
                <a:lnTo>
                  <a:pt x="1106050" y="300142"/>
                </a:lnTo>
                <a:lnTo>
                  <a:pt x="1106050" y="0"/>
                </a:lnTo>
                <a:lnTo>
                  <a:pt x="0" y="0"/>
                </a:lnTo>
                <a:lnTo>
                  <a:pt x="0" y="3001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011906" y="5452827"/>
            <a:ext cx="666115" cy="74295"/>
          </a:xfrm>
          <a:custGeom>
            <a:avLst/>
            <a:gdLst/>
            <a:ahLst/>
            <a:cxnLst/>
            <a:rect l="l" t="t" r="r" b="b"/>
            <a:pathLst>
              <a:path w="666114" h="74295">
                <a:moveTo>
                  <a:pt x="53027" y="38084"/>
                </a:moveTo>
                <a:lnTo>
                  <a:pt x="37873" y="38084"/>
                </a:lnTo>
                <a:lnTo>
                  <a:pt x="51280" y="73879"/>
                </a:lnTo>
                <a:lnTo>
                  <a:pt x="54297" y="73879"/>
                </a:lnTo>
                <a:lnTo>
                  <a:pt x="61938" y="52324"/>
                </a:lnTo>
                <a:lnTo>
                  <a:pt x="58207" y="52324"/>
                </a:lnTo>
                <a:lnTo>
                  <a:pt x="53027" y="38084"/>
                </a:lnTo>
                <a:close/>
              </a:path>
              <a:path w="666114" h="74295">
                <a:moveTo>
                  <a:pt x="24690" y="23633"/>
                </a:moveTo>
                <a:lnTo>
                  <a:pt x="0" y="23633"/>
                </a:lnTo>
                <a:lnTo>
                  <a:pt x="0" y="25567"/>
                </a:lnTo>
                <a:lnTo>
                  <a:pt x="1787" y="26045"/>
                </a:lnTo>
                <a:lnTo>
                  <a:pt x="3128" y="26846"/>
                </a:lnTo>
                <a:lnTo>
                  <a:pt x="3910" y="27968"/>
                </a:lnTo>
                <a:lnTo>
                  <a:pt x="5362" y="29602"/>
                </a:lnTo>
                <a:lnTo>
                  <a:pt x="7038" y="33115"/>
                </a:lnTo>
                <a:lnTo>
                  <a:pt x="8937" y="38507"/>
                </a:lnTo>
                <a:lnTo>
                  <a:pt x="22009" y="73879"/>
                </a:lnTo>
                <a:lnTo>
                  <a:pt x="24690" y="73879"/>
                </a:lnTo>
                <a:lnTo>
                  <a:pt x="32629" y="52324"/>
                </a:lnTo>
                <a:lnTo>
                  <a:pt x="29159" y="52324"/>
                </a:lnTo>
                <a:lnTo>
                  <a:pt x="20891" y="30325"/>
                </a:lnTo>
                <a:lnTo>
                  <a:pt x="20333" y="28557"/>
                </a:lnTo>
                <a:lnTo>
                  <a:pt x="20380" y="27257"/>
                </a:lnTo>
                <a:lnTo>
                  <a:pt x="20668" y="26779"/>
                </a:lnTo>
                <a:lnTo>
                  <a:pt x="21227" y="26290"/>
                </a:lnTo>
                <a:lnTo>
                  <a:pt x="21897" y="25812"/>
                </a:lnTo>
                <a:lnTo>
                  <a:pt x="23014" y="25567"/>
                </a:lnTo>
                <a:lnTo>
                  <a:pt x="24690" y="25567"/>
                </a:lnTo>
                <a:lnTo>
                  <a:pt x="24690" y="23633"/>
                </a:lnTo>
                <a:close/>
              </a:path>
              <a:path w="666114" h="74295">
                <a:moveTo>
                  <a:pt x="54297" y="23633"/>
                </a:moveTo>
                <a:lnTo>
                  <a:pt x="29159" y="23633"/>
                </a:lnTo>
                <a:lnTo>
                  <a:pt x="29160" y="25567"/>
                </a:lnTo>
                <a:lnTo>
                  <a:pt x="30835" y="25845"/>
                </a:lnTo>
                <a:lnTo>
                  <a:pt x="32064" y="26334"/>
                </a:lnTo>
                <a:lnTo>
                  <a:pt x="33628" y="27768"/>
                </a:lnTo>
                <a:lnTo>
                  <a:pt x="34522" y="29425"/>
                </a:lnTo>
                <a:lnTo>
                  <a:pt x="35527" y="32037"/>
                </a:lnTo>
                <a:lnTo>
                  <a:pt x="36086" y="33282"/>
                </a:lnTo>
                <a:lnTo>
                  <a:pt x="29159" y="52324"/>
                </a:lnTo>
                <a:lnTo>
                  <a:pt x="32629" y="52324"/>
                </a:lnTo>
                <a:lnTo>
                  <a:pt x="37873" y="38084"/>
                </a:lnTo>
                <a:lnTo>
                  <a:pt x="53027" y="38084"/>
                </a:lnTo>
                <a:lnTo>
                  <a:pt x="51216" y="33115"/>
                </a:lnTo>
                <a:lnTo>
                  <a:pt x="50252" y="30592"/>
                </a:lnTo>
                <a:lnTo>
                  <a:pt x="49943" y="29425"/>
                </a:lnTo>
                <a:lnTo>
                  <a:pt x="49889" y="27257"/>
                </a:lnTo>
                <a:lnTo>
                  <a:pt x="50040" y="26846"/>
                </a:lnTo>
                <a:lnTo>
                  <a:pt x="50691" y="26290"/>
                </a:lnTo>
                <a:lnTo>
                  <a:pt x="51057" y="25934"/>
                </a:lnTo>
                <a:lnTo>
                  <a:pt x="52398" y="25667"/>
                </a:lnTo>
                <a:lnTo>
                  <a:pt x="54296" y="25567"/>
                </a:lnTo>
                <a:lnTo>
                  <a:pt x="54297" y="23633"/>
                </a:lnTo>
                <a:close/>
              </a:path>
              <a:path w="666114" h="74295">
                <a:moveTo>
                  <a:pt x="75524" y="23633"/>
                </a:moveTo>
                <a:lnTo>
                  <a:pt x="61000" y="23633"/>
                </a:lnTo>
                <a:lnTo>
                  <a:pt x="61000" y="25567"/>
                </a:lnTo>
                <a:lnTo>
                  <a:pt x="62900" y="25701"/>
                </a:lnTo>
                <a:lnTo>
                  <a:pt x="64240" y="26090"/>
                </a:lnTo>
                <a:lnTo>
                  <a:pt x="65497" y="27257"/>
                </a:lnTo>
                <a:lnTo>
                  <a:pt x="65611" y="27424"/>
                </a:lnTo>
                <a:lnTo>
                  <a:pt x="65796" y="27968"/>
                </a:lnTo>
                <a:lnTo>
                  <a:pt x="65861" y="30803"/>
                </a:lnTo>
                <a:lnTo>
                  <a:pt x="65469" y="32293"/>
                </a:lnTo>
                <a:lnTo>
                  <a:pt x="58207" y="52324"/>
                </a:lnTo>
                <a:lnTo>
                  <a:pt x="61938" y="52324"/>
                </a:lnTo>
                <a:lnTo>
                  <a:pt x="68039" y="35116"/>
                </a:lnTo>
                <a:lnTo>
                  <a:pt x="69491" y="30803"/>
                </a:lnTo>
                <a:lnTo>
                  <a:pt x="70720" y="28180"/>
                </a:lnTo>
                <a:lnTo>
                  <a:pt x="71726" y="27257"/>
                </a:lnTo>
                <a:lnTo>
                  <a:pt x="72619" y="26334"/>
                </a:lnTo>
                <a:lnTo>
                  <a:pt x="73960" y="25767"/>
                </a:lnTo>
                <a:lnTo>
                  <a:pt x="75524" y="25567"/>
                </a:lnTo>
                <a:lnTo>
                  <a:pt x="75524" y="23633"/>
                </a:lnTo>
                <a:close/>
              </a:path>
              <a:path w="666114" h="74295">
                <a:moveTo>
                  <a:pt x="96639" y="0"/>
                </a:moveTo>
                <a:lnTo>
                  <a:pt x="86249" y="5858"/>
                </a:lnTo>
                <a:lnTo>
                  <a:pt x="86249" y="10316"/>
                </a:lnTo>
                <a:lnTo>
                  <a:pt x="96639" y="16118"/>
                </a:lnTo>
                <a:lnTo>
                  <a:pt x="98539" y="15340"/>
                </a:lnTo>
                <a:lnTo>
                  <a:pt x="101667" y="12205"/>
                </a:lnTo>
                <a:lnTo>
                  <a:pt x="102449" y="10316"/>
                </a:lnTo>
                <a:lnTo>
                  <a:pt x="102449" y="5858"/>
                </a:lnTo>
                <a:lnTo>
                  <a:pt x="101667" y="3957"/>
                </a:lnTo>
                <a:lnTo>
                  <a:pt x="98539" y="789"/>
                </a:lnTo>
                <a:lnTo>
                  <a:pt x="96639" y="0"/>
                </a:lnTo>
                <a:close/>
              </a:path>
              <a:path w="666114" h="74295">
                <a:moveTo>
                  <a:pt x="101667" y="23633"/>
                </a:moveTo>
                <a:lnTo>
                  <a:pt x="81110" y="23633"/>
                </a:lnTo>
                <a:lnTo>
                  <a:pt x="81110" y="25567"/>
                </a:lnTo>
                <a:lnTo>
                  <a:pt x="83456" y="25701"/>
                </a:lnTo>
                <a:lnTo>
                  <a:pt x="85020" y="26245"/>
                </a:lnTo>
                <a:lnTo>
                  <a:pt x="86584" y="28168"/>
                </a:lnTo>
                <a:lnTo>
                  <a:pt x="87031" y="30358"/>
                </a:lnTo>
                <a:lnTo>
                  <a:pt x="87031" y="65731"/>
                </a:lnTo>
                <a:lnTo>
                  <a:pt x="86696" y="67854"/>
                </a:lnTo>
                <a:lnTo>
                  <a:pt x="86026" y="68654"/>
                </a:lnTo>
                <a:lnTo>
                  <a:pt x="84908" y="69844"/>
                </a:lnTo>
                <a:lnTo>
                  <a:pt x="83345" y="70466"/>
                </a:lnTo>
                <a:lnTo>
                  <a:pt x="81110" y="70533"/>
                </a:lnTo>
                <a:lnTo>
                  <a:pt x="81110" y="72412"/>
                </a:lnTo>
                <a:lnTo>
                  <a:pt x="107588" y="72412"/>
                </a:lnTo>
                <a:lnTo>
                  <a:pt x="107588" y="70533"/>
                </a:lnTo>
                <a:lnTo>
                  <a:pt x="105242" y="70400"/>
                </a:lnTo>
                <a:lnTo>
                  <a:pt x="103678" y="69844"/>
                </a:lnTo>
                <a:lnTo>
                  <a:pt x="102114" y="67932"/>
                </a:lnTo>
                <a:lnTo>
                  <a:pt x="101667" y="65731"/>
                </a:lnTo>
                <a:lnTo>
                  <a:pt x="101667" y="23633"/>
                </a:lnTo>
                <a:close/>
              </a:path>
              <a:path w="666114" h="74295">
                <a:moveTo>
                  <a:pt x="132726" y="5791"/>
                </a:moveTo>
                <a:lnTo>
                  <a:pt x="131050" y="5791"/>
                </a:lnTo>
                <a:lnTo>
                  <a:pt x="128704" y="10004"/>
                </a:lnTo>
                <a:lnTo>
                  <a:pt x="126023" y="13806"/>
                </a:lnTo>
                <a:lnTo>
                  <a:pt x="119766" y="20620"/>
                </a:lnTo>
                <a:lnTo>
                  <a:pt x="116079" y="23878"/>
                </a:lnTo>
                <a:lnTo>
                  <a:pt x="111610" y="26968"/>
                </a:lnTo>
                <a:lnTo>
                  <a:pt x="111610" y="28802"/>
                </a:lnTo>
                <a:lnTo>
                  <a:pt x="118090" y="28802"/>
                </a:lnTo>
                <a:lnTo>
                  <a:pt x="118202" y="63563"/>
                </a:lnTo>
                <a:lnTo>
                  <a:pt x="118737" y="65375"/>
                </a:lnTo>
                <a:lnTo>
                  <a:pt x="136971" y="73090"/>
                </a:lnTo>
                <a:lnTo>
                  <a:pt x="141552" y="69755"/>
                </a:lnTo>
                <a:lnTo>
                  <a:pt x="142667" y="67087"/>
                </a:lnTo>
                <a:lnTo>
                  <a:pt x="135854" y="67087"/>
                </a:lnTo>
                <a:lnTo>
                  <a:pt x="135183" y="66842"/>
                </a:lnTo>
                <a:lnTo>
                  <a:pt x="133843" y="65831"/>
                </a:lnTo>
                <a:lnTo>
                  <a:pt x="133396" y="65175"/>
                </a:lnTo>
                <a:lnTo>
                  <a:pt x="133173" y="64352"/>
                </a:lnTo>
                <a:lnTo>
                  <a:pt x="132847" y="63563"/>
                </a:lnTo>
                <a:lnTo>
                  <a:pt x="132726" y="28802"/>
                </a:lnTo>
                <a:lnTo>
                  <a:pt x="144345" y="28802"/>
                </a:lnTo>
                <a:lnTo>
                  <a:pt x="144345" y="23633"/>
                </a:lnTo>
                <a:lnTo>
                  <a:pt x="132726" y="23633"/>
                </a:lnTo>
                <a:lnTo>
                  <a:pt x="132726" y="5791"/>
                </a:lnTo>
                <a:close/>
              </a:path>
              <a:path w="666114" h="74295">
                <a:moveTo>
                  <a:pt x="142781" y="61929"/>
                </a:moveTo>
                <a:lnTo>
                  <a:pt x="140770" y="65375"/>
                </a:lnTo>
                <a:lnTo>
                  <a:pt x="138647" y="67087"/>
                </a:lnTo>
                <a:lnTo>
                  <a:pt x="142667" y="67087"/>
                </a:lnTo>
                <a:lnTo>
                  <a:pt x="144345" y="63074"/>
                </a:lnTo>
                <a:lnTo>
                  <a:pt x="142781" y="61929"/>
                </a:lnTo>
                <a:close/>
              </a:path>
              <a:path w="666114" h="74295">
                <a:moveTo>
                  <a:pt x="170153" y="1667"/>
                </a:moveTo>
                <a:lnTo>
                  <a:pt x="150154" y="1667"/>
                </a:lnTo>
                <a:lnTo>
                  <a:pt x="150154" y="3601"/>
                </a:lnTo>
                <a:lnTo>
                  <a:pt x="152277" y="3879"/>
                </a:lnTo>
                <a:lnTo>
                  <a:pt x="153729" y="4468"/>
                </a:lnTo>
                <a:lnTo>
                  <a:pt x="155070" y="6280"/>
                </a:lnTo>
                <a:lnTo>
                  <a:pt x="155405" y="8570"/>
                </a:lnTo>
                <a:lnTo>
                  <a:pt x="155405" y="65542"/>
                </a:lnTo>
                <a:lnTo>
                  <a:pt x="155212" y="67476"/>
                </a:lnTo>
                <a:lnTo>
                  <a:pt x="155114" y="67865"/>
                </a:lnTo>
                <a:lnTo>
                  <a:pt x="154511" y="68554"/>
                </a:lnTo>
                <a:lnTo>
                  <a:pt x="153729" y="69666"/>
                </a:lnTo>
                <a:lnTo>
                  <a:pt x="152165" y="70322"/>
                </a:lnTo>
                <a:lnTo>
                  <a:pt x="150154" y="70533"/>
                </a:lnTo>
                <a:lnTo>
                  <a:pt x="150154" y="72412"/>
                </a:lnTo>
                <a:lnTo>
                  <a:pt x="174956" y="72412"/>
                </a:lnTo>
                <a:lnTo>
                  <a:pt x="174956" y="70533"/>
                </a:lnTo>
                <a:lnTo>
                  <a:pt x="172945" y="70255"/>
                </a:lnTo>
                <a:lnTo>
                  <a:pt x="171605" y="69521"/>
                </a:lnTo>
                <a:lnTo>
                  <a:pt x="170934" y="68343"/>
                </a:lnTo>
                <a:lnTo>
                  <a:pt x="170376" y="67476"/>
                </a:lnTo>
                <a:lnTo>
                  <a:pt x="170177" y="65542"/>
                </a:lnTo>
                <a:lnTo>
                  <a:pt x="170152" y="35683"/>
                </a:lnTo>
                <a:lnTo>
                  <a:pt x="171734" y="33260"/>
                </a:lnTo>
                <a:lnTo>
                  <a:pt x="173057" y="31603"/>
                </a:lnTo>
                <a:lnTo>
                  <a:pt x="175458" y="29891"/>
                </a:lnTo>
                <a:lnTo>
                  <a:pt x="170153" y="29891"/>
                </a:lnTo>
                <a:lnTo>
                  <a:pt x="170153" y="1667"/>
                </a:lnTo>
                <a:close/>
              </a:path>
              <a:path w="666114" h="74295">
                <a:moveTo>
                  <a:pt x="196256" y="29213"/>
                </a:moveTo>
                <a:lnTo>
                  <a:pt x="179425" y="29213"/>
                </a:lnTo>
                <a:lnTo>
                  <a:pt x="180319" y="29502"/>
                </a:lnTo>
                <a:lnTo>
                  <a:pt x="181101" y="30080"/>
                </a:lnTo>
                <a:lnTo>
                  <a:pt x="181772" y="30647"/>
                </a:lnTo>
                <a:lnTo>
                  <a:pt x="182330" y="31448"/>
                </a:lnTo>
                <a:lnTo>
                  <a:pt x="183001" y="33504"/>
                </a:lnTo>
                <a:lnTo>
                  <a:pt x="183080" y="65542"/>
                </a:lnTo>
                <a:lnTo>
                  <a:pt x="182777" y="67543"/>
                </a:lnTo>
                <a:lnTo>
                  <a:pt x="182219" y="68443"/>
                </a:lnTo>
                <a:lnTo>
                  <a:pt x="181325" y="69599"/>
                </a:lnTo>
                <a:lnTo>
                  <a:pt x="179984" y="70288"/>
                </a:lnTo>
                <a:lnTo>
                  <a:pt x="178308" y="70533"/>
                </a:lnTo>
                <a:lnTo>
                  <a:pt x="178308" y="72412"/>
                </a:lnTo>
                <a:lnTo>
                  <a:pt x="203111" y="72412"/>
                </a:lnTo>
                <a:lnTo>
                  <a:pt x="203111" y="70533"/>
                </a:lnTo>
                <a:lnTo>
                  <a:pt x="200988" y="70288"/>
                </a:lnTo>
                <a:lnTo>
                  <a:pt x="199536" y="69710"/>
                </a:lnTo>
                <a:lnTo>
                  <a:pt x="198195" y="67865"/>
                </a:lnTo>
                <a:lnTo>
                  <a:pt x="197860" y="65542"/>
                </a:lnTo>
                <a:lnTo>
                  <a:pt x="197860" y="37217"/>
                </a:lnTo>
                <a:lnTo>
                  <a:pt x="197413" y="33260"/>
                </a:lnTo>
                <a:lnTo>
                  <a:pt x="196256" y="29213"/>
                </a:lnTo>
                <a:close/>
              </a:path>
              <a:path w="666114" h="74295">
                <a:moveTo>
                  <a:pt x="187581" y="22177"/>
                </a:moveTo>
                <a:lnTo>
                  <a:pt x="170153" y="29891"/>
                </a:lnTo>
                <a:lnTo>
                  <a:pt x="175458" y="29891"/>
                </a:lnTo>
                <a:lnTo>
                  <a:pt x="175738" y="29691"/>
                </a:lnTo>
                <a:lnTo>
                  <a:pt x="177079" y="29213"/>
                </a:lnTo>
                <a:lnTo>
                  <a:pt x="196256" y="29213"/>
                </a:lnTo>
                <a:lnTo>
                  <a:pt x="196072" y="28569"/>
                </a:lnTo>
                <a:lnTo>
                  <a:pt x="194620" y="26523"/>
                </a:lnTo>
                <a:lnTo>
                  <a:pt x="190151" y="23044"/>
                </a:lnTo>
                <a:lnTo>
                  <a:pt x="187581" y="22177"/>
                </a:lnTo>
                <a:close/>
              </a:path>
              <a:path w="666114" h="74295">
                <a:moveTo>
                  <a:pt x="238974" y="22177"/>
                </a:moveTo>
                <a:lnTo>
                  <a:pt x="227578" y="22177"/>
                </a:lnTo>
                <a:lnTo>
                  <a:pt x="221992" y="24767"/>
                </a:lnTo>
                <a:lnTo>
                  <a:pt x="213948" y="35172"/>
                </a:lnTo>
                <a:lnTo>
                  <a:pt x="211825" y="41264"/>
                </a:lnTo>
                <a:lnTo>
                  <a:pt x="211825" y="55037"/>
                </a:lnTo>
                <a:lnTo>
                  <a:pt x="213836" y="61006"/>
                </a:lnTo>
                <a:lnTo>
                  <a:pt x="221880" y="71300"/>
                </a:lnTo>
                <a:lnTo>
                  <a:pt x="227466" y="73879"/>
                </a:lnTo>
                <a:lnTo>
                  <a:pt x="242437" y="73879"/>
                </a:lnTo>
                <a:lnTo>
                  <a:pt x="248246" y="71055"/>
                </a:lnTo>
                <a:lnTo>
                  <a:pt x="248848" y="70277"/>
                </a:lnTo>
                <a:lnTo>
                  <a:pt x="233164" y="70277"/>
                </a:lnTo>
                <a:lnTo>
                  <a:pt x="231711" y="69633"/>
                </a:lnTo>
                <a:lnTo>
                  <a:pt x="227242" y="55993"/>
                </a:lnTo>
                <a:lnTo>
                  <a:pt x="227324" y="43253"/>
                </a:lnTo>
                <a:lnTo>
                  <a:pt x="230371" y="27891"/>
                </a:lnTo>
                <a:lnTo>
                  <a:pt x="231600" y="26545"/>
                </a:lnTo>
                <a:lnTo>
                  <a:pt x="233164" y="25878"/>
                </a:lnTo>
                <a:lnTo>
                  <a:pt x="234951" y="25878"/>
                </a:lnTo>
                <a:lnTo>
                  <a:pt x="247282" y="25878"/>
                </a:lnTo>
                <a:lnTo>
                  <a:pt x="242995" y="23266"/>
                </a:lnTo>
                <a:lnTo>
                  <a:pt x="238974" y="22177"/>
                </a:lnTo>
                <a:close/>
              </a:path>
              <a:path w="666114" h="74295">
                <a:moveTo>
                  <a:pt x="247282" y="25878"/>
                </a:moveTo>
                <a:lnTo>
                  <a:pt x="236404" y="25878"/>
                </a:lnTo>
                <a:lnTo>
                  <a:pt x="237633" y="26245"/>
                </a:lnTo>
                <a:lnTo>
                  <a:pt x="239756" y="27979"/>
                </a:lnTo>
                <a:lnTo>
                  <a:pt x="240761" y="29591"/>
                </a:lnTo>
                <a:lnTo>
                  <a:pt x="242102" y="34005"/>
                </a:lnTo>
                <a:lnTo>
                  <a:pt x="242251" y="35817"/>
                </a:lnTo>
                <a:lnTo>
                  <a:pt x="242339" y="55993"/>
                </a:lnTo>
                <a:lnTo>
                  <a:pt x="242164" y="59472"/>
                </a:lnTo>
                <a:lnTo>
                  <a:pt x="236292" y="70277"/>
                </a:lnTo>
                <a:lnTo>
                  <a:pt x="248848" y="70277"/>
                </a:lnTo>
                <a:lnTo>
                  <a:pt x="252604" y="65419"/>
                </a:lnTo>
                <a:lnTo>
                  <a:pt x="256067" y="60762"/>
                </a:lnTo>
                <a:lnTo>
                  <a:pt x="257834" y="55037"/>
                </a:lnTo>
                <a:lnTo>
                  <a:pt x="257855" y="43253"/>
                </a:lnTo>
                <a:lnTo>
                  <a:pt x="256849" y="38829"/>
                </a:lnTo>
                <a:lnTo>
                  <a:pt x="253050" y="30759"/>
                </a:lnTo>
                <a:lnTo>
                  <a:pt x="250257" y="27646"/>
                </a:lnTo>
                <a:lnTo>
                  <a:pt x="247282" y="25878"/>
                </a:lnTo>
                <a:close/>
              </a:path>
              <a:path w="666114" h="74295">
                <a:moveTo>
                  <a:pt x="286567" y="23633"/>
                </a:moveTo>
                <a:lnTo>
                  <a:pt x="266569" y="23633"/>
                </a:lnTo>
                <a:lnTo>
                  <a:pt x="266569" y="25567"/>
                </a:lnTo>
                <a:lnTo>
                  <a:pt x="268803" y="25845"/>
                </a:lnTo>
                <a:lnTo>
                  <a:pt x="270144" y="26434"/>
                </a:lnTo>
                <a:lnTo>
                  <a:pt x="270926" y="27335"/>
                </a:lnTo>
                <a:lnTo>
                  <a:pt x="271596" y="28246"/>
                </a:lnTo>
                <a:lnTo>
                  <a:pt x="271931" y="30536"/>
                </a:lnTo>
                <a:lnTo>
                  <a:pt x="272036" y="60450"/>
                </a:lnTo>
                <a:lnTo>
                  <a:pt x="272267" y="63163"/>
                </a:lnTo>
                <a:lnTo>
                  <a:pt x="273049" y="65419"/>
                </a:lnTo>
                <a:lnTo>
                  <a:pt x="273719" y="67687"/>
                </a:lnTo>
                <a:lnTo>
                  <a:pt x="275171" y="69655"/>
                </a:lnTo>
                <a:lnTo>
                  <a:pt x="277294" y="71344"/>
                </a:lnTo>
                <a:lnTo>
                  <a:pt x="279529" y="73034"/>
                </a:lnTo>
                <a:lnTo>
                  <a:pt x="281987" y="73879"/>
                </a:lnTo>
                <a:lnTo>
                  <a:pt x="287573" y="73879"/>
                </a:lnTo>
                <a:lnTo>
                  <a:pt x="290254" y="73234"/>
                </a:lnTo>
                <a:lnTo>
                  <a:pt x="294946" y="70700"/>
                </a:lnTo>
                <a:lnTo>
                  <a:pt x="297293" y="68677"/>
                </a:lnTo>
                <a:lnTo>
                  <a:pt x="298891" y="66776"/>
                </a:lnTo>
                <a:lnTo>
                  <a:pt x="290254" y="66776"/>
                </a:lnTo>
                <a:lnTo>
                  <a:pt x="289360" y="66520"/>
                </a:lnTo>
                <a:lnTo>
                  <a:pt x="288690" y="65998"/>
                </a:lnTo>
                <a:lnTo>
                  <a:pt x="287908" y="65475"/>
                </a:lnTo>
                <a:lnTo>
                  <a:pt x="287461" y="64708"/>
                </a:lnTo>
                <a:lnTo>
                  <a:pt x="286790" y="62696"/>
                </a:lnTo>
                <a:lnTo>
                  <a:pt x="286567" y="60450"/>
                </a:lnTo>
                <a:lnTo>
                  <a:pt x="286567" y="23633"/>
                </a:lnTo>
                <a:close/>
              </a:path>
              <a:path w="666114" h="74295">
                <a:moveTo>
                  <a:pt x="314324" y="65886"/>
                </a:moveTo>
                <a:lnTo>
                  <a:pt x="299639" y="65886"/>
                </a:lnTo>
                <a:lnTo>
                  <a:pt x="299639" y="72412"/>
                </a:lnTo>
                <a:lnTo>
                  <a:pt x="319525" y="72412"/>
                </a:lnTo>
                <a:lnTo>
                  <a:pt x="319525" y="70533"/>
                </a:lnTo>
                <a:lnTo>
                  <a:pt x="317402" y="70288"/>
                </a:lnTo>
                <a:lnTo>
                  <a:pt x="316062" y="69710"/>
                </a:lnTo>
                <a:lnTo>
                  <a:pt x="315199" y="68677"/>
                </a:lnTo>
                <a:lnTo>
                  <a:pt x="314609" y="67865"/>
                </a:lnTo>
                <a:lnTo>
                  <a:pt x="314324" y="65886"/>
                </a:lnTo>
                <a:close/>
              </a:path>
              <a:path w="666114" h="74295">
                <a:moveTo>
                  <a:pt x="314274" y="23633"/>
                </a:moveTo>
                <a:lnTo>
                  <a:pt x="294276" y="23633"/>
                </a:lnTo>
                <a:lnTo>
                  <a:pt x="294276" y="25567"/>
                </a:lnTo>
                <a:lnTo>
                  <a:pt x="296510" y="25845"/>
                </a:lnTo>
                <a:lnTo>
                  <a:pt x="297851" y="26434"/>
                </a:lnTo>
                <a:lnTo>
                  <a:pt x="299191" y="28246"/>
                </a:lnTo>
                <a:lnTo>
                  <a:pt x="299638" y="30536"/>
                </a:lnTo>
                <a:lnTo>
                  <a:pt x="299532" y="60450"/>
                </a:lnTo>
                <a:lnTo>
                  <a:pt x="297627" y="63052"/>
                </a:lnTo>
                <a:lnTo>
                  <a:pt x="295952" y="64886"/>
                </a:lnTo>
                <a:lnTo>
                  <a:pt x="294499" y="65786"/>
                </a:lnTo>
                <a:lnTo>
                  <a:pt x="293494" y="66453"/>
                </a:lnTo>
                <a:lnTo>
                  <a:pt x="292376" y="66776"/>
                </a:lnTo>
                <a:lnTo>
                  <a:pt x="298891" y="66776"/>
                </a:lnTo>
                <a:lnTo>
                  <a:pt x="299639" y="65886"/>
                </a:lnTo>
                <a:lnTo>
                  <a:pt x="314324" y="65886"/>
                </a:lnTo>
                <a:lnTo>
                  <a:pt x="314274" y="23633"/>
                </a:lnTo>
                <a:close/>
              </a:path>
              <a:path w="666114" h="74295">
                <a:moveTo>
                  <a:pt x="347903" y="5791"/>
                </a:moveTo>
                <a:lnTo>
                  <a:pt x="346116" y="5791"/>
                </a:lnTo>
                <a:lnTo>
                  <a:pt x="343881" y="10004"/>
                </a:lnTo>
                <a:lnTo>
                  <a:pt x="341088" y="13806"/>
                </a:lnTo>
                <a:lnTo>
                  <a:pt x="338072" y="17219"/>
                </a:lnTo>
                <a:lnTo>
                  <a:pt x="334943" y="20620"/>
                </a:lnTo>
                <a:lnTo>
                  <a:pt x="331256" y="23878"/>
                </a:lnTo>
                <a:lnTo>
                  <a:pt x="326787" y="26968"/>
                </a:lnTo>
                <a:lnTo>
                  <a:pt x="326787" y="28802"/>
                </a:lnTo>
                <a:lnTo>
                  <a:pt x="333156" y="28802"/>
                </a:lnTo>
                <a:lnTo>
                  <a:pt x="333265" y="61929"/>
                </a:lnTo>
                <a:lnTo>
                  <a:pt x="333379" y="63563"/>
                </a:lnTo>
                <a:lnTo>
                  <a:pt x="352036" y="73090"/>
                </a:lnTo>
                <a:lnTo>
                  <a:pt x="356729" y="69755"/>
                </a:lnTo>
                <a:lnTo>
                  <a:pt x="357844" y="67087"/>
                </a:lnTo>
                <a:lnTo>
                  <a:pt x="350919" y="67087"/>
                </a:lnTo>
                <a:lnTo>
                  <a:pt x="350361" y="66842"/>
                </a:lnTo>
                <a:lnTo>
                  <a:pt x="347903" y="28802"/>
                </a:lnTo>
                <a:lnTo>
                  <a:pt x="359522" y="28802"/>
                </a:lnTo>
                <a:lnTo>
                  <a:pt x="359522" y="23633"/>
                </a:lnTo>
                <a:lnTo>
                  <a:pt x="347903" y="23633"/>
                </a:lnTo>
                <a:lnTo>
                  <a:pt x="347903" y="5791"/>
                </a:lnTo>
                <a:close/>
              </a:path>
              <a:path w="666114" h="74295">
                <a:moveTo>
                  <a:pt x="357958" y="61929"/>
                </a:moveTo>
                <a:lnTo>
                  <a:pt x="355947" y="65375"/>
                </a:lnTo>
                <a:lnTo>
                  <a:pt x="353713" y="67087"/>
                </a:lnTo>
                <a:lnTo>
                  <a:pt x="357844" y="67087"/>
                </a:lnTo>
                <a:lnTo>
                  <a:pt x="359522" y="63074"/>
                </a:lnTo>
                <a:lnTo>
                  <a:pt x="357958" y="61929"/>
                </a:lnTo>
                <a:close/>
              </a:path>
              <a:path w="666114" h="74295">
                <a:moveTo>
                  <a:pt x="436722" y="0"/>
                </a:moveTo>
                <a:lnTo>
                  <a:pt x="399960" y="16818"/>
                </a:lnTo>
                <a:lnTo>
                  <a:pt x="393597" y="37984"/>
                </a:lnTo>
                <a:lnTo>
                  <a:pt x="393656" y="44187"/>
                </a:lnTo>
                <a:lnTo>
                  <a:pt x="421527" y="73168"/>
                </a:lnTo>
                <a:lnTo>
                  <a:pt x="439179" y="74079"/>
                </a:lnTo>
                <a:lnTo>
                  <a:pt x="444207" y="73568"/>
                </a:lnTo>
                <a:lnTo>
                  <a:pt x="454039" y="71522"/>
                </a:lnTo>
                <a:lnTo>
                  <a:pt x="458457" y="70122"/>
                </a:lnTo>
                <a:lnTo>
                  <a:pt x="430577" y="70122"/>
                </a:lnTo>
                <a:lnTo>
                  <a:pt x="426331" y="68921"/>
                </a:lnTo>
                <a:lnTo>
                  <a:pt x="412478" y="31804"/>
                </a:lnTo>
                <a:lnTo>
                  <a:pt x="413260" y="26345"/>
                </a:lnTo>
                <a:lnTo>
                  <a:pt x="430130" y="4124"/>
                </a:lnTo>
                <a:lnTo>
                  <a:pt x="452673" y="4124"/>
                </a:lnTo>
                <a:lnTo>
                  <a:pt x="446777" y="1900"/>
                </a:lnTo>
                <a:lnTo>
                  <a:pt x="444320" y="1111"/>
                </a:lnTo>
                <a:lnTo>
                  <a:pt x="442755" y="833"/>
                </a:lnTo>
                <a:lnTo>
                  <a:pt x="439962" y="277"/>
                </a:lnTo>
                <a:lnTo>
                  <a:pt x="436722" y="0"/>
                </a:lnTo>
                <a:close/>
              </a:path>
              <a:path w="666114" h="74295">
                <a:moveTo>
                  <a:pt x="471691" y="42731"/>
                </a:moveTo>
                <a:lnTo>
                  <a:pt x="437168" y="42731"/>
                </a:lnTo>
                <a:lnTo>
                  <a:pt x="437168" y="44654"/>
                </a:lnTo>
                <a:lnTo>
                  <a:pt x="440632" y="44654"/>
                </a:lnTo>
                <a:lnTo>
                  <a:pt x="442085" y="44988"/>
                </a:lnTo>
                <a:lnTo>
                  <a:pt x="446330" y="67976"/>
                </a:lnTo>
                <a:lnTo>
                  <a:pt x="444430" y="68677"/>
                </a:lnTo>
                <a:lnTo>
                  <a:pt x="442531" y="69210"/>
                </a:lnTo>
                <a:lnTo>
                  <a:pt x="438956" y="69933"/>
                </a:lnTo>
                <a:lnTo>
                  <a:pt x="437168" y="70122"/>
                </a:lnTo>
                <a:lnTo>
                  <a:pt x="458457" y="70122"/>
                </a:lnTo>
                <a:lnTo>
                  <a:pt x="458843" y="69999"/>
                </a:lnTo>
                <a:lnTo>
                  <a:pt x="463311" y="67976"/>
                </a:lnTo>
                <a:lnTo>
                  <a:pt x="463389" y="50134"/>
                </a:lnTo>
                <a:lnTo>
                  <a:pt x="463535" y="49078"/>
                </a:lnTo>
                <a:lnTo>
                  <a:pt x="471691" y="44654"/>
                </a:lnTo>
                <a:lnTo>
                  <a:pt x="471691" y="42731"/>
                </a:lnTo>
                <a:close/>
              </a:path>
              <a:path w="666114" h="74295">
                <a:moveTo>
                  <a:pt x="452673" y="4124"/>
                </a:moveTo>
                <a:lnTo>
                  <a:pt x="441079" y="4124"/>
                </a:lnTo>
                <a:lnTo>
                  <a:pt x="446218" y="5891"/>
                </a:lnTo>
                <a:lnTo>
                  <a:pt x="450799" y="9437"/>
                </a:lnTo>
                <a:lnTo>
                  <a:pt x="455491" y="12995"/>
                </a:lnTo>
                <a:lnTo>
                  <a:pt x="459066" y="18175"/>
                </a:lnTo>
                <a:lnTo>
                  <a:pt x="461412" y="24989"/>
                </a:lnTo>
                <a:lnTo>
                  <a:pt x="463312" y="24989"/>
                </a:lnTo>
                <a:lnTo>
                  <a:pt x="463312" y="5169"/>
                </a:lnTo>
                <a:lnTo>
                  <a:pt x="455715" y="5169"/>
                </a:lnTo>
                <a:lnTo>
                  <a:pt x="453704" y="4513"/>
                </a:lnTo>
                <a:lnTo>
                  <a:pt x="452673" y="4124"/>
                </a:lnTo>
                <a:close/>
              </a:path>
              <a:path w="666114" h="74295">
                <a:moveTo>
                  <a:pt x="461413" y="55"/>
                </a:moveTo>
                <a:lnTo>
                  <a:pt x="460742" y="2034"/>
                </a:lnTo>
                <a:lnTo>
                  <a:pt x="459960" y="3379"/>
                </a:lnTo>
                <a:lnTo>
                  <a:pt x="459030" y="4124"/>
                </a:lnTo>
                <a:lnTo>
                  <a:pt x="458285" y="4813"/>
                </a:lnTo>
                <a:lnTo>
                  <a:pt x="457391" y="5169"/>
                </a:lnTo>
                <a:lnTo>
                  <a:pt x="463312" y="5169"/>
                </a:lnTo>
                <a:lnTo>
                  <a:pt x="463312" y="55"/>
                </a:lnTo>
                <a:lnTo>
                  <a:pt x="461413" y="55"/>
                </a:lnTo>
                <a:close/>
              </a:path>
              <a:path w="666114" h="74295">
                <a:moveTo>
                  <a:pt x="499236" y="69799"/>
                </a:moveTo>
                <a:lnTo>
                  <a:pt x="489231" y="69799"/>
                </a:lnTo>
                <a:lnTo>
                  <a:pt x="490572" y="70155"/>
                </a:lnTo>
                <a:lnTo>
                  <a:pt x="495264" y="72100"/>
                </a:lnTo>
                <a:lnTo>
                  <a:pt x="497834" y="72956"/>
                </a:lnTo>
                <a:lnTo>
                  <a:pt x="501744" y="73857"/>
                </a:lnTo>
                <a:lnTo>
                  <a:pt x="503867" y="74079"/>
                </a:lnTo>
                <a:lnTo>
                  <a:pt x="513252" y="74079"/>
                </a:lnTo>
                <a:lnTo>
                  <a:pt x="519173" y="71956"/>
                </a:lnTo>
                <a:lnTo>
                  <a:pt x="520807" y="70433"/>
                </a:lnTo>
                <a:lnTo>
                  <a:pt x="500738" y="70433"/>
                </a:lnTo>
                <a:lnTo>
                  <a:pt x="499236" y="69799"/>
                </a:lnTo>
                <a:close/>
              </a:path>
              <a:path w="666114" h="74295">
                <a:moveTo>
                  <a:pt x="482751" y="47322"/>
                </a:moveTo>
                <a:lnTo>
                  <a:pt x="480852" y="47322"/>
                </a:lnTo>
                <a:lnTo>
                  <a:pt x="480852" y="74035"/>
                </a:lnTo>
                <a:lnTo>
                  <a:pt x="482751" y="74035"/>
                </a:lnTo>
                <a:lnTo>
                  <a:pt x="483422" y="72601"/>
                </a:lnTo>
                <a:lnTo>
                  <a:pt x="484204" y="71545"/>
                </a:lnTo>
                <a:lnTo>
                  <a:pt x="486215" y="70155"/>
                </a:lnTo>
                <a:lnTo>
                  <a:pt x="487220" y="69799"/>
                </a:lnTo>
                <a:lnTo>
                  <a:pt x="499236" y="69799"/>
                </a:lnTo>
                <a:lnTo>
                  <a:pt x="496046" y="68454"/>
                </a:lnTo>
                <a:lnTo>
                  <a:pt x="487332" y="60562"/>
                </a:lnTo>
                <a:lnTo>
                  <a:pt x="484316" y="54837"/>
                </a:lnTo>
                <a:lnTo>
                  <a:pt x="482751" y="47322"/>
                </a:lnTo>
                <a:close/>
              </a:path>
              <a:path w="666114" h="74295">
                <a:moveTo>
                  <a:pt x="505208" y="55"/>
                </a:moveTo>
                <a:lnTo>
                  <a:pt x="496493" y="55"/>
                </a:lnTo>
                <a:lnTo>
                  <a:pt x="491242" y="2034"/>
                </a:lnTo>
                <a:lnTo>
                  <a:pt x="482975" y="9960"/>
                </a:lnTo>
                <a:lnTo>
                  <a:pt x="480852" y="14762"/>
                </a:lnTo>
                <a:lnTo>
                  <a:pt x="480852" y="23700"/>
                </a:lnTo>
                <a:lnTo>
                  <a:pt x="481634" y="26723"/>
                </a:lnTo>
                <a:lnTo>
                  <a:pt x="483198" y="29480"/>
                </a:lnTo>
                <a:lnTo>
                  <a:pt x="484650" y="32226"/>
                </a:lnTo>
                <a:lnTo>
                  <a:pt x="508283" y="47322"/>
                </a:lnTo>
                <a:lnTo>
                  <a:pt x="511464" y="49123"/>
                </a:lnTo>
                <a:lnTo>
                  <a:pt x="513251" y="50524"/>
                </a:lnTo>
                <a:lnTo>
                  <a:pt x="515150" y="51935"/>
                </a:lnTo>
                <a:lnTo>
                  <a:pt x="516491" y="53425"/>
                </a:lnTo>
                <a:lnTo>
                  <a:pt x="518279" y="56549"/>
                </a:lnTo>
                <a:lnTo>
                  <a:pt x="518726" y="58172"/>
                </a:lnTo>
                <a:lnTo>
                  <a:pt x="518726" y="62663"/>
                </a:lnTo>
                <a:lnTo>
                  <a:pt x="517497" y="65130"/>
                </a:lnTo>
                <a:lnTo>
                  <a:pt x="515262" y="67254"/>
                </a:lnTo>
                <a:lnTo>
                  <a:pt x="512916" y="69366"/>
                </a:lnTo>
                <a:lnTo>
                  <a:pt x="509788" y="70433"/>
                </a:lnTo>
                <a:lnTo>
                  <a:pt x="520807" y="70433"/>
                </a:lnTo>
                <a:lnTo>
                  <a:pt x="523753" y="67687"/>
                </a:lnTo>
                <a:lnTo>
                  <a:pt x="528446" y="63430"/>
                </a:lnTo>
                <a:lnTo>
                  <a:pt x="530680" y="58349"/>
                </a:lnTo>
                <a:lnTo>
                  <a:pt x="503643" y="25567"/>
                </a:lnTo>
                <a:lnTo>
                  <a:pt x="499845" y="23533"/>
                </a:lnTo>
                <a:lnTo>
                  <a:pt x="498169" y="22377"/>
                </a:lnTo>
                <a:lnTo>
                  <a:pt x="495935" y="20776"/>
                </a:lnTo>
                <a:lnTo>
                  <a:pt x="494371" y="19164"/>
                </a:lnTo>
                <a:lnTo>
                  <a:pt x="493365" y="17530"/>
                </a:lnTo>
                <a:lnTo>
                  <a:pt x="492583" y="16307"/>
                </a:lnTo>
                <a:lnTo>
                  <a:pt x="492248" y="14918"/>
                </a:lnTo>
                <a:lnTo>
                  <a:pt x="492248" y="10883"/>
                </a:lnTo>
                <a:lnTo>
                  <a:pt x="493253" y="8704"/>
                </a:lnTo>
                <a:lnTo>
                  <a:pt x="495376" y="6803"/>
                </a:lnTo>
                <a:lnTo>
                  <a:pt x="497387" y="4913"/>
                </a:lnTo>
                <a:lnTo>
                  <a:pt x="500292" y="3968"/>
                </a:lnTo>
                <a:lnTo>
                  <a:pt x="517181" y="3968"/>
                </a:lnTo>
                <a:lnTo>
                  <a:pt x="513137" y="2034"/>
                </a:lnTo>
                <a:lnTo>
                  <a:pt x="511241" y="1300"/>
                </a:lnTo>
                <a:lnTo>
                  <a:pt x="509565" y="889"/>
                </a:lnTo>
                <a:lnTo>
                  <a:pt x="507442" y="333"/>
                </a:lnTo>
                <a:lnTo>
                  <a:pt x="505208" y="55"/>
                </a:lnTo>
                <a:close/>
              </a:path>
              <a:path w="666114" h="74295">
                <a:moveTo>
                  <a:pt x="517181" y="3968"/>
                </a:moveTo>
                <a:lnTo>
                  <a:pt x="508448" y="3968"/>
                </a:lnTo>
                <a:lnTo>
                  <a:pt x="512693" y="5769"/>
                </a:lnTo>
                <a:lnTo>
                  <a:pt x="516715" y="9360"/>
                </a:lnTo>
                <a:lnTo>
                  <a:pt x="520625" y="12961"/>
                </a:lnTo>
                <a:lnTo>
                  <a:pt x="523195" y="17719"/>
                </a:lnTo>
                <a:lnTo>
                  <a:pt x="524200" y="23633"/>
                </a:lnTo>
                <a:lnTo>
                  <a:pt x="526323" y="23633"/>
                </a:lnTo>
                <a:lnTo>
                  <a:pt x="525879" y="4902"/>
                </a:lnTo>
                <a:lnTo>
                  <a:pt x="519620" y="4902"/>
                </a:lnTo>
                <a:lnTo>
                  <a:pt x="517944" y="4335"/>
                </a:lnTo>
                <a:lnTo>
                  <a:pt x="517181" y="3968"/>
                </a:lnTo>
                <a:close/>
              </a:path>
              <a:path w="666114" h="74295">
                <a:moveTo>
                  <a:pt x="525764" y="55"/>
                </a:moveTo>
                <a:lnTo>
                  <a:pt x="524201" y="55"/>
                </a:lnTo>
                <a:lnTo>
                  <a:pt x="523754" y="2178"/>
                </a:lnTo>
                <a:lnTo>
                  <a:pt x="523195" y="3512"/>
                </a:lnTo>
                <a:lnTo>
                  <a:pt x="522637" y="4068"/>
                </a:lnTo>
                <a:lnTo>
                  <a:pt x="522190" y="4624"/>
                </a:lnTo>
                <a:lnTo>
                  <a:pt x="521407" y="4902"/>
                </a:lnTo>
                <a:lnTo>
                  <a:pt x="525879" y="4902"/>
                </a:lnTo>
                <a:lnTo>
                  <a:pt x="525764" y="55"/>
                </a:lnTo>
                <a:close/>
              </a:path>
              <a:path w="666114" h="74295">
                <a:moveTo>
                  <a:pt x="598495" y="1667"/>
                </a:moveTo>
                <a:lnTo>
                  <a:pt x="538948" y="1667"/>
                </a:lnTo>
                <a:lnTo>
                  <a:pt x="538948" y="3601"/>
                </a:lnTo>
                <a:lnTo>
                  <a:pt x="543640" y="3601"/>
                </a:lnTo>
                <a:lnTo>
                  <a:pt x="545427" y="4090"/>
                </a:lnTo>
                <a:lnTo>
                  <a:pt x="547670" y="5736"/>
                </a:lnTo>
                <a:lnTo>
                  <a:pt x="548332" y="6658"/>
                </a:lnTo>
                <a:lnTo>
                  <a:pt x="548667" y="7881"/>
                </a:lnTo>
                <a:lnTo>
                  <a:pt x="548891" y="8604"/>
                </a:lnTo>
                <a:lnTo>
                  <a:pt x="548921" y="64652"/>
                </a:lnTo>
                <a:lnTo>
                  <a:pt x="548779" y="66053"/>
                </a:lnTo>
                <a:lnTo>
                  <a:pt x="548332" y="66887"/>
                </a:lnTo>
                <a:lnTo>
                  <a:pt x="547886" y="68065"/>
                </a:lnTo>
                <a:lnTo>
                  <a:pt x="547215" y="68899"/>
                </a:lnTo>
                <a:lnTo>
                  <a:pt x="544980" y="70122"/>
                </a:lnTo>
                <a:lnTo>
                  <a:pt x="543416" y="70478"/>
                </a:lnTo>
                <a:lnTo>
                  <a:pt x="538948" y="70478"/>
                </a:lnTo>
                <a:lnTo>
                  <a:pt x="538948" y="72412"/>
                </a:lnTo>
                <a:lnTo>
                  <a:pt x="600395" y="72412"/>
                </a:lnTo>
                <a:lnTo>
                  <a:pt x="600959" y="68499"/>
                </a:lnTo>
                <a:lnTo>
                  <a:pt x="570788" y="68499"/>
                </a:lnTo>
                <a:lnTo>
                  <a:pt x="569336" y="68221"/>
                </a:lnTo>
                <a:lnTo>
                  <a:pt x="567548" y="67109"/>
                </a:lnTo>
                <a:lnTo>
                  <a:pt x="566878" y="66398"/>
                </a:lnTo>
                <a:lnTo>
                  <a:pt x="566208" y="64652"/>
                </a:lnTo>
                <a:lnTo>
                  <a:pt x="566096" y="38451"/>
                </a:lnTo>
                <a:lnTo>
                  <a:pt x="583190" y="38451"/>
                </a:lnTo>
                <a:lnTo>
                  <a:pt x="583190" y="34538"/>
                </a:lnTo>
                <a:lnTo>
                  <a:pt x="566096" y="34538"/>
                </a:lnTo>
                <a:lnTo>
                  <a:pt x="566096" y="5736"/>
                </a:lnTo>
                <a:lnTo>
                  <a:pt x="598495" y="5736"/>
                </a:lnTo>
                <a:lnTo>
                  <a:pt x="598495" y="1667"/>
                </a:lnTo>
                <a:close/>
              </a:path>
              <a:path w="666114" h="74295">
                <a:moveTo>
                  <a:pt x="603635" y="49923"/>
                </a:moveTo>
                <a:lnTo>
                  <a:pt x="601624" y="49923"/>
                </a:lnTo>
                <a:lnTo>
                  <a:pt x="599948" y="56193"/>
                </a:lnTo>
                <a:lnTo>
                  <a:pt x="597043" y="60851"/>
                </a:lnTo>
                <a:lnTo>
                  <a:pt x="589000" y="66965"/>
                </a:lnTo>
                <a:lnTo>
                  <a:pt x="583749" y="68499"/>
                </a:lnTo>
                <a:lnTo>
                  <a:pt x="600959" y="68499"/>
                </a:lnTo>
                <a:lnTo>
                  <a:pt x="603635" y="49923"/>
                </a:lnTo>
                <a:close/>
              </a:path>
              <a:path w="666114" h="74295">
                <a:moveTo>
                  <a:pt x="583190" y="38451"/>
                </a:moveTo>
                <a:lnTo>
                  <a:pt x="569448" y="38451"/>
                </a:lnTo>
                <a:lnTo>
                  <a:pt x="572017" y="38896"/>
                </a:lnTo>
                <a:lnTo>
                  <a:pt x="575593" y="40663"/>
                </a:lnTo>
                <a:lnTo>
                  <a:pt x="577157" y="42397"/>
                </a:lnTo>
                <a:lnTo>
                  <a:pt x="579838" y="47544"/>
                </a:lnTo>
                <a:lnTo>
                  <a:pt x="580732" y="50846"/>
                </a:lnTo>
                <a:lnTo>
                  <a:pt x="581179" y="54881"/>
                </a:lnTo>
                <a:lnTo>
                  <a:pt x="583190" y="54881"/>
                </a:lnTo>
                <a:lnTo>
                  <a:pt x="583190" y="38451"/>
                </a:lnTo>
                <a:close/>
              </a:path>
              <a:path w="666114" h="74295">
                <a:moveTo>
                  <a:pt x="583190" y="17841"/>
                </a:moveTo>
                <a:lnTo>
                  <a:pt x="581179" y="17841"/>
                </a:lnTo>
                <a:lnTo>
                  <a:pt x="580620" y="23333"/>
                </a:lnTo>
                <a:lnTo>
                  <a:pt x="579279" y="27490"/>
                </a:lnTo>
                <a:lnTo>
                  <a:pt x="575257" y="33126"/>
                </a:lnTo>
                <a:lnTo>
                  <a:pt x="572017" y="34538"/>
                </a:lnTo>
                <a:lnTo>
                  <a:pt x="583190" y="34538"/>
                </a:lnTo>
                <a:lnTo>
                  <a:pt x="583190" y="17841"/>
                </a:lnTo>
                <a:close/>
              </a:path>
              <a:path w="666114" h="74295">
                <a:moveTo>
                  <a:pt x="598495" y="5736"/>
                </a:moveTo>
                <a:lnTo>
                  <a:pt x="566096" y="5736"/>
                </a:lnTo>
                <a:lnTo>
                  <a:pt x="578720" y="5736"/>
                </a:lnTo>
                <a:lnTo>
                  <a:pt x="582407" y="6047"/>
                </a:lnTo>
                <a:lnTo>
                  <a:pt x="596484" y="22588"/>
                </a:lnTo>
                <a:lnTo>
                  <a:pt x="598495" y="22588"/>
                </a:lnTo>
                <a:lnTo>
                  <a:pt x="598495" y="5736"/>
                </a:lnTo>
                <a:close/>
              </a:path>
              <a:path w="666114" h="74295">
                <a:moveTo>
                  <a:pt x="634531" y="69799"/>
                </a:moveTo>
                <a:lnTo>
                  <a:pt x="624527" y="69799"/>
                </a:lnTo>
                <a:lnTo>
                  <a:pt x="625867" y="70155"/>
                </a:lnTo>
                <a:lnTo>
                  <a:pt x="630560" y="72100"/>
                </a:lnTo>
                <a:lnTo>
                  <a:pt x="633018" y="72956"/>
                </a:lnTo>
                <a:lnTo>
                  <a:pt x="637039" y="73857"/>
                </a:lnTo>
                <a:lnTo>
                  <a:pt x="639162" y="74079"/>
                </a:lnTo>
                <a:lnTo>
                  <a:pt x="648547" y="74079"/>
                </a:lnTo>
                <a:lnTo>
                  <a:pt x="654356" y="71956"/>
                </a:lnTo>
                <a:lnTo>
                  <a:pt x="656030" y="70433"/>
                </a:lnTo>
                <a:lnTo>
                  <a:pt x="636034" y="70433"/>
                </a:lnTo>
                <a:lnTo>
                  <a:pt x="634531" y="69799"/>
                </a:lnTo>
                <a:close/>
              </a:path>
              <a:path w="666114" h="74295">
                <a:moveTo>
                  <a:pt x="618046" y="47322"/>
                </a:moveTo>
                <a:lnTo>
                  <a:pt x="616147" y="47322"/>
                </a:lnTo>
                <a:lnTo>
                  <a:pt x="616147" y="74035"/>
                </a:lnTo>
                <a:lnTo>
                  <a:pt x="618046" y="74035"/>
                </a:lnTo>
                <a:lnTo>
                  <a:pt x="618717" y="72601"/>
                </a:lnTo>
                <a:lnTo>
                  <a:pt x="619499" y="71545"/>
                </a:lnTo>
                <a:lnTo>
                  <a:pt x="621510" y="70155"/>
                </a:lnTo>
                <a:lnTo>
                  <a:pt x="622516" y="69799"/>
                </a:lnTo>
                <a:lnTo>
                  <a:pt x="634531" y="69799"/>
                </a:lnTo>
                <a:lnTo>
                  <a:pt x="631341" y="68454"/>
                </a:lnTo>
                <a:lnTo>
                  <a:pt x="626984" y="64508"/>
                </a:lnTo>
                <a:lnTo>
                  <a:pt x="622515" y="60562"/>
                </a:lnTo>
                <a:lnTo>
                  <a:pt x="619611" y="54837"/>
                </a:lnTo>
                <a:lnTo>
                  <a:pt x="618046" y="47322"/>
                </a:lnTo>
                <a:close/>
              </a:path>
              <a:path w="666114" h="74295">
                <a:moveTo>
                  <a:pt x="640503" y="55"/>
                </a:moveTo>
                <a:lnTo>
                  <a:pt x="631788" y="55"/>
                </a:lnTo>
                <a:lnTo>
                  <a:pt x="626537" y="2034"/>
                </a:lnTo>
                <a:lnTo>
                  <a:pt x="618270" y="9960"/>
                </a:lnTo>
                <a:lnTo>
                  <a:pt x="616147" y="14762"/>
                </a:lnTo>
                <a:lnTo>
                  <a:pt x="616147" y="23700"/>
                </a:lnTo>
                <a:lnTo>
                  <a:pt x="616929" y="26723"/>
                </a:lnTo>
                <a:lnTo>
                  <a:pt x="618493" y="29480"/>
                </a:lnTo>
                <a:lnTo>
                  <a:pt x="619946" y="32226"/>
                </a:lnTo>
                <a:lnTo>
                  <a:pt x="622180" y="34716"/>
                </a:lnTo>
                <a:lnTo>
                  <a:pt x="627766" y="39163"/>
                </a:lnTo>
                <a:lnTo>
                  <a:pt x="632459" y="41853"/>
                </a:lnTo>
                <a:lnTo>
                  <a:pt x="643578" y="47322"/>
                </a:lnTo>
                <a:lnTo>
                  <a:pt x="646759" y="49123"/>
                </a:lnTo>
                <a:lnTo>
                  <a:pt x="648546" y="50524"/>
                </a:lnTo>
                <a:lnTo>
                  <a:pt x="650446" y="51935"/>
                </a:lnTo>
                <a:lnTo>
                  <a:pt x="651786" y="53425"/>
                </a:lnTo>
                <a:lnTo>
                  <a:pt x="653574" y="56549"/>
                </a:lnTo>
                <a:lnTo>
                  <a:pt x="654021" y="58172"/>
                </a:lnTo>
                <a:lnTo>
                  <a:pt x="654021" y="62663"/>
                </a:lnTo>
                <a:lnTo>
                  <a:pt x="652792" y="65130"/>
                </a:lnTo>
                <a:lnTo>
                  <a:pt x="650446" y="67254"/>
                </a:lnTo>
                <a:lnTo>
                  <a:pt x="648211" y="69366"/>
                </a:lnTo>
                <a:lnTo>
                  <a:pt x="645083" y="70433"/>
                </a:lnTo>
                <a:lnTo>
                  <a:pt x="656030" y="70433"/>
                </a:lnTo>
                <a:lnTo>
                  <a:pt x="659049" y="67687"/>
                </a:lnTo>
                <a:lnTo>
                  <a:pt x="663629" y="63430"/>
                </a:lnTo>
                <a:lnTo>
                  <a:pt x="665975" y="58349"/>
                </a:lnTo>
                <a:lnTo>
                  <a:pt x="665975" y="47767"/>
                </a:lnTo>
                <a:lnTo>
                  <a:pt x="638938" y="25567"/>
                </a:lnTo>
                <a:lnTo>
                  <a:pt x="635140" y="23533"/>
                </a:lnTo>
                <a:lnTo>
                  <a:pt x="627543" y="10883"/>
                </a:lnTo>
                <a:lnTo>
                  <a:pt x="628548" y="8704"/>
                </a:lnTo>
                <a:lnTo>
                  <a:pt x="630671" y="6803"/>
                </a:lnTo>
                <a:lnTo>
                  <a:pt x="632682" y="4913"/>
                </a:lnTo>
                <a:lnTo>
                  <a:pt x="635475" y="3968"/>
                </a:lnTo>
                <a:lnTo>
                  <a:pt x="652476" y="3968"/>
                </a:lnTo>
                <a:lnTo>
                  <a:pt x="648432" y="2034"/>
                </a:lnTo>
                <a:lnTo>
                  <a:pt x="646536" y="1300"/>
                </a:lnTo>
                <a:lnTo>
                  <a:pt x="644860" y="889"/>
                </a:lnTo>
                <a:lnTo>
                  <a:pt x="642737" y="333"/>
                </a:lnTo>
                <a:lnTo>
                  <a:pt x="640503" y="55"/>
                </a:lnTo>
                <a:close/>
              </a:path>
              <a:path w="666114" h="74295">
                <a:moveTo>
                  <a:pt x="652476" y="3968"/>
                </a:moveTo>
                <a:lnTo>
                  <a:pt x="643743" y="3968"/>
                </a:lnTo>
                <a:lnTo>
                  <a:pt x="647988" y="5769"/>
                </a:lnTo>
                <a:lnTo>
                  <a:pt x="652010" y="9360"/>
                </a:lnTo>
                <a:lnTo>
                  <a:pt x="655920" y="12961"/>
                </a:lnTo>
                <a:lnTo>
                  <a:pt x="658378" y="17719"/>
                </a:lnTo>
                <a:lnTo>
                  <a:pt x="659384" y="23633"/>
                </a:lnTo>
                <a:lnTo>
                  <a:pt x="661618" y="23633"/>
                </a:lnTo>
                <a:lnTo>
                  <a:pt x="661175" y="4902"/>
                </a:lnTo>
                <a:lnTo>
                  <a:pt x="654915" y="4902"/>
                </a:lnTo>
                <a:lnTo>
                  <a:pt x="653239" y="4335"/>
                </a:lnTo>
                <a:lnTo>
                  <a:pt x="652476" y="3968"/>
                </a:lnTo>
                <a:close/>
              </a:path>
              <a:path w="666114" h="74295">
                <a:moveTo>
                  <a:pt x="661060" y="55"/>
                </a:moveTo>
                <a:lnTo>
                  <a:pt x="659384" y="55"/>
                </a:lnTo>
                <a:lnTo>
                  <a:pt x="658937" y="2178"/>
                </a:lnTo>
                <a:lnTo>
                  <a:pt x="658490" y="3512"/>
                </a:lnTo>
                <a:lnTo>
                  <a:pt x="657932" y="4068"/>
                </a:lnTo>
                <a:lnTo>
                  <a:pt x="657485" y="4624"/>
                </a:lnTo>
                <a:lnTo>
                  <a:pt x="656703" y="4902"/>
                </a:lnTo>
                <a:lnTo>
                  <a:pt x="661175" y="4902"/>
                </a:lnTo>
                <a:lnTo>
                  <a:pt x="661060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3650708" y="5486410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66" y="0"/>
                </a:lnTo>
              </a:path>
            </a:pathLst>
          </a:custGeom>
          <a:ln w="26679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4011906" y="5588503"/>
            <a:ext cx="512445" cy="74295"/>
          </a:xfrm>
          <a:custGeom>
            <a:avLst/>
            <a:gdLst/>
            <a:ahLst/>
            <a:cxnLst/>
            <a:rect l="l" t="t" r="r" b="b"/>
            <a:pathLst>
              <a:path w="512445" h="74295">
                <a:moveTo>
                  <a:pt x="53023" y="38084"/>
                </a:moveTo>
                <a:lnTo>
                  <a:pt x="37873" y="38084"/>
                </a:lnTo>
                <a:lnTo>
                  <a:pt x="51280" y="73879"/>
                </a:lnTo>
                <a:lnTo>
                  <a:pt x="54297" y="73879"/>
                </a:lnTo>
                <a:lnTo>
                  <a:pt x="61934" y="52336"/>
                </a:lnTo>
                <a:lnTo>
                  <a:pt x="58207" y="52335"/>
                </a:lnTo>
                <a:lnTo>
                  <a:pt x="53023" y="38084"/>
                </a:lnTo>
                <a:close/>
              </a:path>
              <a:path w="512445" h="74295">
                <a:moveTo>
                  <a:pt x="24690" y="23633"/>
                </a:moveTo>
                <a:lnTo>
                  <a:pt x="0" y="23633"/>
                </a:lnTo>
                <a:lnTo>
                  <a:pt x="0" y="25567"/>
                </a:lnTo>
                <a:lnTo>
                  <a:pt x="1787" y="26056"/>
                </a:lnTo>
                <a:lnTo>
                  <a:pt x="3128" y="26857"/>
                </a:lnTo>
                <a:lnTo>
                  <a:pt x="3910" y="27968"/>
                </a:lnTo>
                <a:lnTo>
                  <a:pt x="5362" y="29602"/>
                </a:lnTo>
                <a:lnTo>
                  <a:pt x="7038" y="33115"/>
                </a:lnTo>
                <a:lnTo>
                  <a:pt x="8937" y="38507"/>
                </a:lnTo>
                <a:lnTo>
                  <a:pt x="22009" y="73879"/>
                </a:lnTo>
                <a:lnTo>
                  <a:pt x="24690" y="73879"/>
                </a:lnTo>
                <a:lnTo>
                  <a:pt x="32625" y="52335"/>
                </a:lnTo>
                <a:lnTo>
                  <a:pt x="29159" y="52335"/>
                </a:lnTo>
                <a:lnTo>
                  <a:pt x="20891" y="30336"/>
                </a:lnTo>
                <a:lnTo>
                  <a:pt x="20333" y="28558"/>
                </a:lnTo>
                <a:lnTo>
                  <a:pt x="20380" y="27268"/>
                </a:lnTo>
                <a:lnTo>
                  <a:pt x="20668" y="26790"/>
                </a:lnTo>
                <a:lnTo>
                  <a:pt x="21227" y="26301"/>
                </a:lnTo>
                <a:lnTo>
                  <a:pt x="21897" y="25812"/>
                </a:lnTo>
                <a:lnTo>
                  <a:pt x="23014" y="25567"/>
                </a:lnTo>
                <a:lnTo>
                  <a:pt x="24690" y="25567"/>
                </a:lnTo>
                <a:lnTo>
                  <a:pt x="24690" y="23633"/>
                </a:lnTo>
                <a:close/>
              </a:path>
              <a:path w="512445" h="74295">
                <a:moveTo>
                  <a:pt x="75524" y="23633"/>
                </a:moveTo>
                <a:lnTo>
                  <a:pt x="61000" y="23633"/>
                </a:lnTo>
                <a:lnTo>
                  <a:pt x="61000" y="25567"/>
                </a:lnTo>
                <a:lnTo>
                  <a:pt x="62900" y="25712"/>
                </a:lnTo>
                <a:lnTo>
                  <a:pt x="64240" y="26090"/>
                </a:lnTo>
                <a:lnTo>
                  <a:pt x="65498" y="27268"/>
                </a:lnTo>
                <a:lnTo>
                  <a:pt x="65611" y="27435"/>
                </a:lnTo>
                <a:lnTo>
                  <a:pt x="65792" y="27968"/>
                </a:lnTo>
                <a:lnTo>
                  <a:pt x="65861" y="30803"/>
                </a:lnTo>
                <a:lnTo>
                  <a:pt x="65469" y="32304"/>
                </a:lnTo>
                <a:lnTo>
                  <a:pt x="58207" y="52336"/>
                </a:lnTo>
                <a:lnTo>
                  <a:pt x="61934" y="52335"/>
                </a:lnTo>
                <a:lnTo>
                  <a:pt x="68039" y="35116"/>
                </a:lnTo>
                <a:lnTo>
                  <a:pt x="69491" y="30803"/>
                </a:lnTo>
                <a:lnTo>
                  <a:pt x="70720" y="28191"/>
                </a:lnTo>
                <a:lnTo>
                  <a:pt x="71726" y="27268"/>
                </a:lnTo>
                <a:lnTo>
                  <a:pt x="72619" y="26345"/>
                </a:lnTo>
                <a:lnTo>
                  <a:pt x="73960" y="25778"/>
                </a:lnTo>
                <a:lnTo>
                  <a:pt x="75524" y="25567"/>
                </a:lnTo>
                <a:lnTo>
                  <a:pt x="75524" y="23633"/>
                </a:lnTo>
                <a:close/>
              </a:path>
              <a:path w="512445" h="74295">
                <a:moveTo>
                  <a:pt x="54297" y="23633"/>
                </a:moveTo>
                <a:lnTo>
                  <a:pt x="29159" y="23633"/>
                </a:lnTo>
                <a:lnTo>
                  <a:pt x="29160" y="25567"/>
                </a:lnTo>
                <a:lnTo>
                  <a:pt x="30835" y="25845"/>
                </a:lnTo>
                <a:lnTo>
                  <a:pt x="32064" y="26345"/>
                </a:lnTo>
                <a:lnTo>
                  <a:pt x="33628" y="27768"/>
                </a:lnTo>
                <a:lnTo>
                  <a:pt x="34522" y="29425"/>
                </a:lnTo>
                <a:lnTo>
                  <a:pt x="35527" y="32037"/>
                </a:lnTo>
                <a:lnTo>
                  <a:pt x="36086" y="33293"/>
                </a:lnTo>
                <a:lnTo>
                  <a:pt x="29159" y="52335"/>
                </a:lnTo>
                <a:lnTo>
                  <a:pt x="32625" y="52335"/>
                </a:lnTo>
                <a:lnTo>
                  <a:pt x="37873" y="38084"/>
                </a:lnTo>
                <a:lnTo>
                  <a:pt x="53023" y="38084"/>
                </a:lnTo>
                <a:lnTo>
                  <a:pt x="51212" y="33115"/>
                </a:lnTo>
                <a:lnTo>
                  <a:pt x="50252" y="30592"/>
                </a:lnTo>
                <a:lnTo>
                  <a:pt x="49943" y="29425"/>
                </a:lnTo>
                <a:lnTo>
                  <a:pt x="49888" y="27268"/>
                </a:lnTo>
                <a:lnTo>
                  <a:pt x="50036" y="26857"/>
                </a:lnTo>
                <a:lnTo>
                  <a:pt x="50691" y="26301"/>
                </a:lnTo>
                <a:lnTo>
                  <a:pt x="51057" y="25945"/>
                </a:lnTo>
                <a:lnTo>
                  <a:pt x="52398" y="25678"/>
                </a:lnTo>
                <a:lnTo>
                  <a:pt x="54296" y="25567"/>
                </a:lnTo>
                <a:lnTo>
                  <a:pt x="54297" y="23633"/>
                </a:lnTo>
                <a:close/>
              </a:path>
              <a:path w="512445" h="74295">
                <a:moveTo>
                  <a:pt x="96639" y="0"/>
                </a:moveTo>
                <a:lnTo>
                  <a:pt x="86249" y="5869"/>
                </a:lnTo>
                <a:lnTo>
                  <a:pt x="86249" y="10316"/>
                </a:lnTo>
                <a:lnTo>
                  <a:pt x="96639" y="16129"/>
                </a:lnTo>
                <a:lnTo>
                  <a:pt x="98539" y="15340"/>
                </a:lnTo>
                <a:lnTo>
                  <a:pt x="101667" y="12216"/>
                </a:lnTo>
                <a:lnTo>
                  <a:pt x="102449" y="10316"/>
                </a:lnTo>
                <a:lnTo>
                  <a:pt x="102449" y="5869"/>
                </a:lnTo>
                <a:lnTo>
                  <a:pt x="101667" y="3957"/>
                </a:lnTo>
                <a:lnTo>
                  <a:pt x="98539" y="800"/>
                </a:lnTo>
                <a:lnTo>
                  <a:pt x="96639" y="0"/>
                </a:lnTo>
                <a:close/>
              </a:path>
              <a:path w="512445" h="74295">
                <a:moveTo>
                  <a:pt x="101667" y="23633"/>
                </a:moveTo>
                <a:lnTo>
                  <a:pt x="81110" y="23633"/>
                </a:lnTo>
                <a:lnTo>
                  <a:pt x="81110" y="25567"/>
                </a:lnTo>
                <a:lnTo>
                  <a:pt x="83456" y="25712"/>
                </a:lnTo>
                <a:lnTo>
                  <a:pt x="85020" y="26256"/>
                </a:lnTo>
                <a:lnTo>
                  <a:pt x="86584" y="28168"/>
                </a:lnTo>
                <a:lnTo>
                  <a:pt x="87031" y="30369"/>
                </a:lnTo>
                <a:lnTo>
                  <a:pt x="87031" y="65742"/>
                </a:lnTo>
                <a:lnTo>
                  <a:pt x="86696" y="67865"/>
                </a:lnTo>
                <a:lnTo>
                  <a:pt x="86026" y="68665"/>
                </a:lnTo>
                <a:lnTo>
                  <a:pt x="84881" y="69855"/>
                </a:lnTo>
                <a:lnTo>
                  <a:pt x="83345" y="70466"/>
                </a:lnTo>
                <a:lnTo>
                  <a:pt x="81110" y="70544"/>
                </a:lnTo>
                <a:lnTo>
                  <a:pt x="81110" y="72423"/>
                </a:lnTo>
                <a:lnTo>
                  <a:pt x="107588" y="72423"/>
                </a:lnTo>
                <a:lnTo>
                  <a:pt x="107588" y="70544"/>
                </a:lnTo>
                <a:lnTo>
                  <a:pt x="105242" y="70400"/>
                </a:lnTo>
                <a:lnTo>
                  <a:pt x="103669" y="69844"/>
                </a:lnTo>
                <a:lnTo>
                  <a:pt x="102114" y="67943"/>
                </a:lnTo>
                <a:lnTo>
                  <a:pt x="101667" y="65742"/>
                </a:lnTo>
                <a:lnTo>
                  <a:pt x="101667" y="23633"/>
                </a:lnTo>
                <a:close/>
              </a:path>
              <a:path w="512445" h="74295">
                <a:moveTo>
                  <a:pt x="132726" y="28802"/>
                </a:moveTo>
                <a:lnTo>
                  <a:pt x="118090" y="28802"/>
                </a:lnTo>
                <a:lnTo>
                  <a:pt x="118202" y="63563"/>
                </a:lnTo>
                <a:lnTo>
                  <a:pt x="118734" y="65375"/>
                </a:lnTo>
                <a:lnTo>
                  <a:pt x="136971" y="73101"/>
                </a:lnTo>
                <a:lnTo>
                  <a:pt x="141552" y="69755"/>
                </a:lnTo>
                <a:lnTo>
                  <a:pt x="142664" y="67098"/>
                </a:lnTo>
                <a:lnTo>
                  <a:pt x="135854" y="67098"/>
                </a:lnTo>
                <a:lnTo>
                  <a:pt x="135183" y="66842"/>
                </a:lnTo>
                <a:lnTo>
                  <a:pt x="133843" y="65831"/>
                </a:lnTo>
                <a:lnTo>
                  <a:pt x="133396" y="65175"/>
                </a:lnTo>
                <a:lnTo>
                  <a:pt x="133173" y="64363"/>
                </a:lnTo>
                <a:lnTo>
                  <a:pt x="132846" y="63563"/>
                </a:lnTo>
                <a:lnTo>
                  <a:pt x="132726" y="28802"/>
                </a:lnTo>
                <a:close/>
              </a:path>
              <a:path w="512445" h="74295">
                <a:moveTo>
                  <a:pt x="142781" y="61929"/>
                </a:moveTo>
                <a:lnTo>
                  <a:pt x="140770" y="65375"/>
                </a:lnTo>
                <a:lnTo>
                  <a:pt x="138647" y="67098"/>
                </a:lnTo>
                <a:lnTo>
                  <a:pt x="142664" y="67098"/>
                </a:lnTo>
                <a:lnTo>
                  <a:pt x="144345" y="63085"/>
                </a:lnTo>
                <a:lnTo>
                  <a:pt x="142781" y="61929"/>
                </a:lnTo>
                <a:close/>
              </a:path>
              <a:path w="512445" h="74295">
                <a:moveTo>
                  <a:pt x="132726" y="5791"/>
                </a:moveTo>
                <a:lnTo>
                  <a:pt x="131050" y="5791"/>
                </a:lnTo>
                <a:lnTo>
                  <a:pt x="128704" y="10004"/>
                </a:lnTo>
                <a:lnTo>
                  <a:pt x="126023" y="13817"/>
                </a:lnTo>
                <a:lnTo>
                  <a:pt x="119766" y="20631"/>
                </a:lnTo>
                <a:lnTo>
                  <a:pt x="116079" y="23877"/>
                </a:lnTo>
                <a:lnTo>
                  <a:pt x="111610" y="26979"/>
                </a:lnTo>
                <a:lnTo>
                  <a:pt x="111610" y="28802"/>
                </a:lnTo>
                <a:lnTo>
                  <a:pt x="144345" y="28802"/>
                </a:lnTo>
                <a:lnTo>
                  <a:pt x="144345" y="23633"/>
                </a:lnTo>
                <a:lnTo>
                  <a:pt x="132726" y="23633"/>
                </a:lnTo>
                <a:lnTo>
                  <a:pt x="132726" y="5791"/>
                </a:lnTo>
                <a:close/>
              </a:path>
              <a:path w="512445" h="74295">
                <a:moveTo>
                  <a:pt x="170153" y="1678"/>
                </a:moveTo>
                <a:lnTo>
                  <a:pt x="150154" y="1678"/>
                </a:lnTo>
                <a:lnTo>
                  <a:pt x="150154" y="3601"/>
                </a:lnTo>
                <a:lnTo>
                  <a:pt x="152277" y="3879"/>
                </a:lnTo>
                <a:lnTo>
                  <a:pt x="153729" y="4479"/>
                </a:lnTo>
                <a:lnTo>
                  <a:pt x="155070" y="6280"/>
                </a:lnTo>
                <a:lnTo>
                  <a:pt x="155405" y="8581"/>
                </a:lnTo>
                <a:lnTo>
                  <a:pt x="155405" y="65553"/>
                </a:lnTo>
                <a:lnTo>
                  <a:pt x="155213" y="67476"/>
                </a:lnTo>
                <a:lnTo>
                  <a:pt x="155104" y="67876"/>
                </a:lnTo>
                <a:lnTo>
                  <a:pt x="154511" y="68554"/>
                </a:lnTo>
                <a:lnTo>
                  <a:pt x="153729" y="69666"/>
                </a:lnTo>
                <a:lnTo>
                  <a:pt x="152165" y="70333"/>
                </a:lnTo>
                <a:lnTo>
                  <a:pt x="150154" y="70544"/>
                </a:lnTo>
                <a:lnTo>
                  <a:pt x="150154" y="72423"/>
                </a:lnTo>
                <a:lnTo>
                  <a:pt x="174956" y="72423"/>
                </a:lnTo>
                <a:lnTo>
                  <a:pt x="174956" y="70544"/>
                </a:lnTo>
                <a:lnTo>
                  <a:pt x="172945" y="70266"/>
                </a:lnTo>
                <a:lnTo>
                  <a:pt x="171605" y="69533"/>
                </a:lnTo>
                <a:lnTo>
                  <a:pt x="170934" y="68354"/>
                </a:lnTo>
                <a:lnTo>
                  <a:pt x="170376" y="67476"/>
                </a:lnTo>
                <a:lnTo>
                  <a:pt x="170177" y="65553"/>
                </a:lnTo>
                <a:lnTo>
                  <a:pt x="170152" y="35694"/>
                </a:lnTo>
                <a:lnTo>
                  <a:pt x="171743" y="33260"/>
                </a:lnTo>
                <a:lnTo>
                  <a:pt x="173057" y="31615"/>
                </a:lnTo>
                <a:lnTo>
                  <a:pt x="175458" y="29903"/>
                </a:lnTo>
                <a:lnTo>
                  <a:pt x="170153" y="29903"/>
                </a:lnTo>
                <a:lnTo>
                  <a:pt x="170153" y="1678"/>
                </a:lnTo>
                <a:close/>
              </a:path>
              <a:path w="512445" h="74295">
                <a:moveTo>
                  <a:pt x="196259" y="29225"/>
                </a:moveTo>
                <a:lnTo>
                  <a:pt x="179425" y="29225"/>
                </a:lnTo>
                <a:lnTo>
                  <a:pt x="180319" y="29502"/>
                </a:lnTo>
                <a:lnTo>
                  <a:pt x="181101" y="30080"/>
                </a:lnTo>
                <a:lnTo>
                  <a:pt x="181772" y="30659"/>
                </a:lnTo>
                <a:lnTo>
                  <a:pt x="182330" y="31459"/>
                </a:lnTo>
                <a:lnTo>
                  <a:pt x="183001" y="33504"/>
                </a:lnTo>
                <a:lnTo>
                  <a:pt x="183080" y="65553"/>
                </a:lnTo>
                <a:lnTo>
                  <a:pt x="182777" y="67554"/>
                </a:lnTo>
                <a:lnTo>
                  <a:pt x="182141" y="68554"/>
                </a:lnTo>
                <a:lnTo>
                  <a:pt x="181325" y="69599"/>
                </a:lnTo>
                <a:lnTo>
                  <a:pt x="179984" y="70300"/>
                </a:lnTo>
                <a:lnTo>
                  <a:pt x="178308" y="70544"/>
                </a:lnTo>
                <a:lnTo>
                  <a:pt x="178308" y="72423"/>
                </a:lnTo>
                <a:lnTo>
                  <a:pt x="203111" y="72423"/>
                </a:lnTo>
                <a:lnTo>
                  <a:pt x="203111" y="70544"/>
                </a:lnTo>
                <a:lnTo>
                  <a:pt x="200988" y="70300"/>
                </a:lnTo>
                <a:lnTo>
                  <a:pt x="199536" y="69710"/>
                </a:lnTo>
                <a:lnTo>
                  <a:pt x="198195" y="67876"/>
                </a:lnTo>
                <a:lnTo>
                  <a:pt x="197860" y="65553"/>
                </a:lnTo>
                <a:lnTo>
                  <a:pt x="197860" y="37217"/>
                </a:lnTo>
                <a:lnTo>
                  <a:pt x="197413" y="33260"/>
                </a:lnTo>
                <a:lnTo>
                  <a:pt x="196259" y="29225"/>
                </a:lnTo>
                <a:close/>
              </a:path>
              <a:path w="512445" h="74295">
                <a:moveTo>
                  <a:pt x="187581" y="22177"/>
                </a:moveTo>
                <a:lnTo>
                  <a:pt x="170153" y="29903"/>
                </a:lnTo>
                <a:lnTo>
                  <a:pt x="175458" y="29903"/>
                </a:lnTo>
                <a:lnTo>
                  <a:pt x="175738" y="29703"/>
                </a:lnTo>
                <a:lnTo>
                  <a:pt x="177079" y="29225"/>
                </a:lnTo>
                <a:lnTo>
                  <a:pt x="196259" y="29225"/>
                </a:lnTo>
                <a:lnTo>
                  <a:pt x="196072" y="28569"/>
                </a:lnTo>
                <a:lnTo>
                  <a:pt x="194620" y="26523"/>
                </a:lnTo>
                <a:lnTo>
                  <a:pt x="190151" y="23044"/>
                </a:lnTo>
                <a:lnTo>
                  <a:pt x="187581" y="22177"/>
                </a:lnTo>
                <a:close/>
              </a:path>
              <a:path w="512445" h="74295">
                <a:moveTo>
                  <a:pt x="283104" y="0"/>
                </a:moveTo>
                <a:lnTo>
                  <a:pt x="246342" y="16829"/>
                </a:lnTo>
                <a:lnTo>
                  <a:pt x="239979" y="37984"/>
                </a:lnTo>
                <a:lnTo>
                  <a:pt x="240040" y="44198"/>
                </a:lnTo>
                <a:lnTo>
                  <a:pt x="267909" y="73179"/>
                </a:lnTo>
                <a:lnTo>
                  <a:pt x="285561" y="74090"/>
                </a:lnTo>
                <a:lnTo>
                  <a:pt x="290589" y="73579"/>
                </a:lnTo>
                <a:lnTo>
                  <a:pt x="300420" y="71522"/>
                </a:lnTo>
                <a:lnTo>
                  <a:pt x="304736" y="70122"/>
                </a:lnTo>
                <a:lnTo>
                  <a:pt x="276959" y="70122"/>
                </a:lnTo>
                <a:lnTo>
                  <a:pt x="272713" y="68921"/>
                </a:lnTo>
                <a:lnTo>
                  <a:pt x="258859" y="31815"/>
                </a:lnTo>
                <a:lnTo>
                  <a:pt x="259642" y="26356"/>
                </a:lnTo>
                <a:lnTo>
                  <a:pt x="276512" y="4124"/>
                </a:lnTo>
                <a:lnTo>
                  <a:pt x="299050" y="4124"/>
                </a:lnTo>
                <a:lnTo>
                  <a:pt x="293159" y="1912"/>
                </a:lnTo>
                <a:lnTo>
                  <a:pt x="290701" y="1122"/>
                </a:lnTo>
                <a:lnTo>
                  <a:pt x="289137" y="844"/>
                </a:lnTo>
                <a:lnTo>
                  <a:pt x="286344" y="289"/>
                </a:lnTo>
                <a:lnTo>
                  <a:pt x="283104" y="0"/>
                </a:lnTo>
                <a:close/>
              </a:path>
              <a:path w="512445" h="74295">
                <a:moveTo>
                  <a:pt x="318072" y="42731"/>
                </a:moveTo>
                <a:lnTo>
                  <a:pt x="283438" y="42731"/>
                </a:lnTo>
                <a:lnTo>
                  <a:pt x="283438" y="44665"/>
                </a:lnTo>
                <a:lnTo>
                  <a:pt x="287014" y="44665"/>
                </a:lnTo>
                <a:lnTo>
                  <a:pt x="288466" y="44999"/>
                </a:lnTo>
                <a:lnTo>
                  <a:pt x="290924" y="46310"/>
                </a:lnTo>
                <a:lnTo>
                  <a:pt x="291706" y="47055"/>
                </a:lnTo>
                <a:lnTo>
                  <a:pt x="292041" y="47867"/>
                </a:lnTo>
                <a:lnTo>
                  <a:pt x="292488" y="48689"/>
                </a:lnTo>
                <a:lnTo>
                  <a:pt x="292669" y="50146"/>
                </a:lnTo>
                <a:lnTo>
                  <a:pt x="292712" y="67987"/>
                </a:lnTo>
                <a:lnTo>
                  <a:pt x="290812" y="68677"/>
                </a:lnTo>
                <a:lnTo>
                  <a:pt x="288913" y="69210"/>
                </a:lnTo>
                <a:lnTo>
                  <a:pt x="285338" y="69944"/>
                </a:lnTo>
                <a:lnTo>
                  <a:pt x="283550" y="70122"/>
                </a:lnTo>
                <a:lnTo>
                  <a:pt x="304736" y="70122"/>
                </a:lnTo>
                <a:lnTo>
                  <a:pt x="305239" y="69944"/>
                </a:lnTo>
                <a:lnTo>
                  <a:pt x="309693" y="67987"/>
                </a:lnTo>
                <a:lnTo>
                  <a:pt x="309805" y="49078"/>
                </a:lnTo>
                <a:lnTo>
                  <a:pt x="310140" y="48422"/>
                </a:lnTo>
                <a:lnTo>
                  <a:pt x="310699" y="47166"/>
                </a:lnTo>
                <a:lnTo>
                  <a:pt x="311481" y="46277"/>
                </a:lnTo>
                <a:lnTo>
                  <a:pt x="312598" y="45732"/>
                </a:lnTo>
                <a:lnTo>
                  <a:pt x="313604" y="45199"/>
                </a:lnTo>
                <a:lnTo>
                  <a:pt x="315391" y="44832"/>
                </a:lnTo>
                <a:lnTo>
                  <a:pt x="318072" y="44665"/>
                </a:lnTo>
                <a:lnTo>
                  <a:pt x="318072" y="42731"/>
                </a:lnTo>
                <a:close/>
              </a:path>
              <a:path w="512445" h="74295">
                <a:moveTo>
                  <a:pt x="299050" y="4124"/>
                </a:moveTo>
                <a:lnTo>
                  <a:pt x="287461" y="4124"/>
                </a:lnTo>
                <a:lnTo>
                  <a:pt x="292488" y="5902"/>
                </a:lnTo>
                <a:lnTo>
                  <a:pt x="301873" y="12995"/>
                </a:lnTo>
                <a:lnTo>
                  <a:pt x="305448" y="18175"/>
                </a:lnTo>
                <a:lnTo>
                  <a:pt x="307794" y="25000"/>
                </a:lnTo>
                <a:lnTo>
                  <a:pt x="309694" y="25000"/>
                </a:lnTo>
                <a:lnTo>
                  <a:pt x="309694" y="5169"/>
                </a:lnTo>
                <a:lnTo>
                  <a:pt x="302097" y="5169"/>
                </a:lnTo>
                <a:lnTo>
                  <a:pt x="300086" y="4513"/>
                </a:lnTo>
                <a:lnTo>
                  <a:pt x="299050" y="4124"/>
                </a:lnTo>
                <a:close/>
              </a:path>
              <a:path w="512445" h="74295">
                <a:moveTo>
                  <a:pt x="309694" y="55"/>
                </a:moveTo>
                <a:lnTo>
                  <a:pt x="307794" y="55"/>
                </a:lnTo>
                <a:lnTo>
                  <a:pt x="307013" y="2045"/>
                </a:lnTo>
                <a:lnTo>
                  <a:pt x="306342" y="3390"/>
                </a:lnTo>
                <a:lnTo>
                  <a:pt x="305424" y="4124"/>
                </a:lnTo>
                <a:lnTo>
                  <a:pt x="304667" y="4813"/>
                </a:lnTo>
                <a:lnTo>
                  <a:pt x="303661" y="5169"/>
                </a:lnTo>
                <a:lnTo>
                  <a:pt x="309694" y="5169"/>
                </a:lnTo>
                <a:lnTo>
                  <a:pt x="309694" y="55"/>
                </a:lnTo>
                <a:close/>
              </a:path>
              <a:path w="512445" h="74295">
                <a:moveTo>
                  <a:pt x="345635" y="69810"/>
                </a:moveTo>
                <a:lnTo>
                  <a:pt x="335613" y="69810"/>
                </a:lnTo>
                <a:lnTo>
                  <a:pt x="336954" y="70155"/>
                </a:lnTo>
                <a:lnTo>
                  <a:pt x="341646" y="72100"/>
                </a:lnTo>
                <a:lnTo>
                  <a:pt x="344104" y="72956"/>
                </a:lnTo>
                <a:lnTo>
                  <a:pt x="348126" y="73857"/>
                </a:lnTo>
                <a:lnTo>
                  <a:pt x="350248" y="74090"/>
                </a:lnTo>
                <a:lnTo>
                  <a:pt x="359633" y="74090"/>
                </a:lnTo>
                <a:lnTo>
                  <a:pt x="365554" y="71956"/>
                </a:lnTo>
                <a:lnTo>
                  <a:pt x="367193" y="70433"/>
                </a:lnTo>
                <a:lnTo>
                  <a:pt x="347120" y="70433"/>
                </a:lnTo>
                <a:lnTo>
                  <a:pt x="345635" y="69810"/>
                </a:lnTo>
                <a:close/>
              </a:path>
              <a:path w="512445" h="74295">
                <a:moveTo>
                  <a:pt x="329133" y="47322"/>
                </a:moveTo>
                <a:lnTo>
                  <a:pt x="327233" y="47322"/>
                </a:lnTo>
                <a:lnTo>
                  <a:pt x="327233" y="74035"/>
                </a:lnTo>
                <a:lnTo>
                  <a:pt x="329133" y="74035"/>
                </a:lnTo>
                <a:lnTo>
                  <a:pt x="329803" y="72612"/>
                </a:lnTo>
                <a:lnTo>
                  <a:pt x="330585" y="71545"/>
                </a:lnTo>
                <a:lnTo>
                  <a:pt x="332596" y="70155"/>
                </a:lnTo>
                <a:lnTo>
                  <a:pt x="333602" y="69810"/>
                </a:lnTo>
                <a:lnTo>
                  <a:pt x="345635" y="69810"/>
                </a:lnTo>
                <a:lnTo>
                  <a:pt x="342428" y="68465"/>
                </a:lnTo>
                <a:lnTo>
                  <a:pt x="338071" y="64519"/>
                </a:lnTo>
                <a:lnTo>
                  <a:pt x="333602" y="60562"/>
                </a:lnTo>
                <a:lnTo>
                  <a:pt x="330697" y="54837"/>
                </a:lnTo>
                <a:lnTo>
                  <a:pt x="329133" y="47322"/>
                </a:lnTo>
                <a:close/>
              </a:path>
              <a:path w="512445" h="74295">
                <a:moveTo>
                  <a:pt x="351589" y="55"/>
                </a:moveTo>
                <a:lnTo>
                  <a:pt x="342875" y="55"/>
                </a:lnTo>
                <a:lnTo>
                  <a:pt x="337624" y="2045"/>
                </a:lnTo>
                <a:lnTo>
                  <a:pt x="329357" y="9971"/>
                </a:lnTo>
                <a:lnTo>
                  <a:pt x="327234" y="14773"/>
                </a:lnTo>
                <a:lnTo>
                  <a:pt x="327234" y="23711"/>
                </a:lnTo>
                <a:lnTo>
                  <a:pt x="328016" y="26734"/>
                </a:lnTo>
                <a:lnTo>
                  <a:pt x="329580" y="29480"/>
                </a:lnTo>
                <a:lnTo>
                  <a:pt x="331032" y="32226"/>
                </a:lnTo>
                <a:lnTo>
                  <a:pt x="333266" y="34716"/>
                </a:lnTo>
                <a:lnTo>
                  <a:pt x="338853" y="39163"/>
                </a:lnTo>
                <a:lnTo>
                  <a:pt x="343545" y="41864"/>
                </a:lnTo>
                <a:lnTo>
                  <a:pt x="354664" y="47322"/>
                </a:lnTo>
                <a:lnTo>
                  <a:pt x="357845" y="49123"/>
                </a:lnTo>
                <a:lnTo>
                  <a:pt x="359633" y="50535"/>
                </a:lnTo>
                <a:lnTo>
                  <a:pt x="361532" y="51946"/>
                </a:lnTo>
                <a:lnTo>
                  <a:pt x="362873" y="53425"/>
                </a:lnTo>
                <a:lnTo>
                  <a:pt x="364660" y="56560"/>
                </a:lnTo>
                <a:lnTo>
                  <a:pt x="365107" y="58172"/>
                </a:lnTo>
                <a:lnTo>
                  <a:pt x="365107" y="62663"/>
                </a:lnTo>
                <a:lnTo>
                  <a:pt x="363878" y="65130"/>
                </a:lnTo>
                <a:lnTo>
                  <a:pt x="361532" y="67254"/>
                </a:lnTo>
                <a:lnTo>
                  <a:pt x="359298" y="69377"/>
                </a:lnTo>
                <a:lnTo>
                  <a:pt x="356169" y="70433"/>
                </a:lnTo>
                <a:lnTo>
                  <a:pt x="367193" y="70433"/>
                </a:lnTo>
                <a:lnTo>
                  <a:pt x="374716" y="63441"/>
                </a:lnTo>
                <a:lnTo>
                  <a:pt x="377062" y="58349"/>
                </a:lnTo>
                <a:lnTo>
                  <a:pt x="377062" y="47778"/>
                </a:lnTo>
                <a:lnTo>
                  <a:pt x="350025" y="25567"/>
                </a:lnTo>
                <a:lnTo>
                  <a:pt x="346226" y="23533"/>
                </a:lnTo>
                <a:lnTo>
                  <a:pt x="344551" y="22388"/>
                </a:lnTo>
                <a:lnTo>
                  <a:pt x="342316" y="20787"/>
                </a:lnTo>
                <a:lnTo>
                  <a:pt x="340752" y="19164"/>
                </a:lnTo>
                <a:lnTo>
                  <a:pt x="339747" y="17530"/>
                </a:lnTo>
                <a:lnTo>
                  <a:pt x="338964" y="16318"/>
                </a:lnTo>
                <a:lnTo>
                  <a:pt x="338629" y="14929"/>
                </a:lnTo>
                <a:lnTo>
                  <a:pt x="338629" y="10894"/>
                </a:lnTo>
                <a:lnTo>
                  <a:pt x="339635" y="8704"/>
                </a:lnTo>
                <a:lnTo>
                  <a:pt x="341757" y="6814"/>
                </a:lnTo>
                <a:lnTo>
                  <a:pt x="343768" y="4913"/>
                </a:lnTo>
                <a:lnTo>
                  <a:pt x="346562" y="3968"/>
                </a:lnTo>
                <a:lnTo>
                  <a:pt x="363544" y="3968"/>
                </a:lnTo>
                <a:lnTo>
                  <a:pt x="359546" y="2045"/>
                </a:lnTo>
                <a:lnTo>
                  <a:pt x="357622" y="1311"/>
                </a:lnTo>
                <a:lnTo>
                  <a:pt x="353824" y="333"/>
                </a:lnTo>
                <a:lnTo>
                  <a:pt x="351589" y="55"/>
                </a:lnTo>
                <a:close/>
              </a:path>
              <a:path w="512445" h="74295">
                <a:moveTo>
                  <a:pt x="363544" y="3968"/>
                </a:moveTo>
                <a:lnTo>
                  <a:pt x="354829" y="3968"/>
                </a:lnTo>
                <a:lnTo>
                  <a:pt x="359075" y="5769"/>
                </a:lnTo>
                <a:lnTo>
                  <a:pt x="363097" y="9371"/>
                </a:lnTo>
                <a:lnTo>
                  <a:pt x="367007" y="12972"/>
                </a:lnTo>
                <a:lnTo>
                  <a:pt x="369465" y="17730"/>
                </a:lnTo>
                <a:lnTo>
                  <a:pt x="370582" y="23633"/>
                </a:lnTo>
                <a:lnTo>
                  <a:pt x="372705" y="23633"/>
                </a:lnTo>
                <a:lnTo>
                  <a:pt x="372261" y="4913"/>
                </a:lnTo>
                <a:lnTo>
                  <a:pt x="366001" y="4913"/>
                </a:lnTo>
                <a:lnTo>
                  <a:pt x="364326" y="4346"/>
                </a:lnTo>
                <a:lnTo>
                  <a:pt x="363544" y="3968"/>
                </a:lnTo>
                <a:close/>
              </a:path>
              <a:path w="512445" h="74295">
                <a:moveTo>
                  <a:pt x="370582" y="55"/>
                </a:moveTo>
                <a:lnTo>
                  <a:pt x="370024" y="2178"/>
                </a:lnTo>
                <a:lnTo>
                  <a:pt x="369577" y="3512"/>
                </a:lnTo>
                <a:lnTo>
                  <a:pt x="369018" y="4079"/>
                </a:lnTo>
                <a:lnTo>
                  <a:pt x="368571" y="4635"/>
                </a:lnTo>
                <a:lnTo>
                  <a:pt x="367789" y="4913"/>
                </a:lnTo>
                <a:lnTo>
                  <a:pt x="372261" y="4913"/>
                </a:lnTo>
                <a:lnTo>
                  <a:pt x="372146" y="55"/>
                </a:lnTo>
                <a:lnTo>
                  <a:pt x="370582" y="55"/>
                </a:lnTo>
                <a:close/>
              </a:path>
              <a:path w="512445" h="74295">
                <a:moveTo>
                  <a:pt x="444877" y="1678"/>
                </a:moveTo>
                <a:lnTo>
                  <a:pt x="385329" y="1678"/>
                </a:lnTo>
                <a:lnTo>
                  <a:pt x="385329" y="3601"/>
                </a:lnTo>
                <a:lnTo>
                  <a:pt x="390022" y="3601"/>
                </a:lnTo>
                <a:lnTo>
                  <a:pt x="391809" y="4091"/>
                </a:lnTo>
                <a:lnTo>
                  <a:pt x="394060" y="5747"/>
                </a:lnTo>
                <a:lnTo>
                  <a:pt x="394714" y="6669"/>
                </a:lnTo>
                <a:lnTo>
                  <a:pt x="395273" y="8615"/>
                </a:lnTo>
                <a:lnTo>
                  <a:pt x="395161" y="66053"/>
                </a:lnTo>
                <a:lnTo>
                  <a:pt x="394714" y="66887"/>
                </a:lnTo>
                <a:lnTo>
                  <a:pt x="394268" y="68076"/>
                </a:lnTo>
                <a:lnTo>
                  <a:pt x="393597" y="68910"/>
                </a:lnTo>
                <a:lnTo>
                  <a:pt x="391362" y="70122"/>
                </a:lnTo>
                <a:lnTo>
                  <a:pt x="389686" y="70489"/>
                </a:lnTo>
                <a:lnTo>
                  <a:pt x="385329" y="70489"/>
                </a:lnTo>
                <a:lnTo>
                  <a:pt x="385329" y="72423"/>
                </a:lnTo>
                <a:lnTo>
                  <a:pt x="446777" y="72423"/>
                </a:lnTo>
                <a:lnTo>
                  <a:pt x="447341" y="68510"/>
                </a:lnTo>
                <a:lnTo>
                  <a:pt x="417170" y="68510"/>
                </a:lnTo>
                <a:lnTo>
                  <a:pt x="415718" y="68232"/>
                </a:lnTo>
                <a:lnTo>
                  <a:pt x="414824" y="67676"/>
                </a:lnTo>
                <a:lnTo>
                  <a:pt x="413818" y="67109"/>
                </a:lnTo>
                <a:lnTo>
                  <a:pt x="413260" y="66398"/>
                </a:lnTo>
                <a:lnTo>
                  <a:pt x="412590" y="64664"/>
                </a:lnTo>
                <a:lnTo>
                  <a:pt x="412366" y="62285"/>
                </a:lnTo>
                <a:lnTo>
                  <a:pt x="412366" y="38451"/>
                </a:lnTo>
                <a:lnTo>
                  <a:pt x="429460" y="38451"/>
                </a:lnTo>
                <a:lnTo>
                  <a:pt x="429460" y="34538"/>
                </a:lnTo>
                <a:lnTo>
                  <a:pt x="412366" y="34538"/>
                </a:lnTo>
                <a:lnTo>
                  <a:pt x="412366" y="5747"/>
                </a:lnTo>
                <a:lnTo>
                  <a:pt x="444877" y="5747"/>
                </a:lnTo>
                <a:lnTo>
                  <a:pt x="444877" y="1678"/>
                </a:lnTo>
                <a:close/>
              </a:path>
              <a:path w="512445" h="74295">
                <a:moveTo>
                  <a:pt x="450017" y="49934"/>
                </a:moveTo>
                <a:lnTo>
                  <a:pt x="448006" y="49934"/>
                </a:lnTo>
                <a:lnTo>
                  <a:pt x="446330" y="56193"/>
                </a:lnTo>
                <a:lnTo>
                  <a:pt x="443425" y="60851"/>
                </a:lnTo>
                <a:lnTo>
                  <a:pt x="435382" y="66976"/>
                </a:lnTo>
                <a:lnTo>
                  <a:pt x="430019" y="68510"/>
                </a:lnTo>
                <a:lnTo>
                  <a:pt x="447341" y="68510"/>
                </a:lnTo>
                <a:lnTo>
                  <a:pt x="450017" y="49934"/>
                </a:lnTo>
                <a:close/>
              </a:path>
              <a:path w="512445" h="74295">
                <a:moveTo>
                  <a:pt x="429460" y="38451"/>
                </a:moveTo>
                <a:lnTo>
                  <a:pt x="415830" y="38451"/>
                </a:lnTo>
                <a:lnTo>
                  <a:pt x="418400" y="38896"/>
                </a:lnTo>
                <a:lnTo>
                  <a:pt x="421975" y="40674"/>
                </a:lnTo>
                <a:lnTo>
                  <a:pt x="423539" y="42397"/>
                </a:lnTo>
                <a:lnTo>
                  <a:pt x="426220" y="47555"/>
                </a:lnTo>
                <a:lnTo>
                  <a:pt x="427114" y="50857"/>
                </a:lnTo>
                <a:lnTo>
                  <a:pt x="427561" y="54892"/>
                </a:lnTo>
                <a:lnTo>
                  <a:pt x="429460" y="54892"/>
                </a:lnTo>
                <a:lnTo>
                  <a:pt x="429460" y="38451"/>
                </a:lnTo>
                <a:close/>
              </a:path>
              <a:path w="512445" h="74295">
                <a:moveTo>
                  <a:pt x="429460" y="17852"/>
                </a:moveTo>
                <a:lnTo>
                  <a:pt x="427561" y="17852"/>
                </a:lnTo>
                <a:lnTo>
                  <a:pt x="427002" y="23344"/>
                </a:lnTo>
                <a:lnTo>
                  <a:pt x="425661" y="27501"/>
                </a:lnTo>
                <a:lnTo>
                  <a:pt x="421640" y="33137"/>
                </a:lnTo>
                <a:lnTo>
                  <a:pt x="418400" y="34538"/>
                </a:lnTo>
                <a:lnTo>
                  <a:pt x="429460" y="34538"/>
                </a:lnTo>
                <a:lnTo>
                  <a:pt x="429460" y="17852"/>
                </a:lnTo>
                <a:close/>
              </a:path>
              <a:path w="512445" h="74295">
                <a:moveTo>
                  <a:pt x="444877" y="5747"/>
                </a:moveTo>
                <a:lnTo>
                  <a:pt x="412366" y="5747"/>
                </a:lnTo>
                <a:lnTo>
                  <a:pt x="425102" y="5747"/>
                </a:lnTo>
                <a:lnTo>
                  <a:pt x="428789" y="6058"/>
                </a:lnTo>
                <a:lnTo>
                  <a:pt x="434152" y="7726"/>
                </a:lnTo>
                <a:lnTo>
                  <a:pt x="436721" y="9360"/>
                </a:lnTo>
                <a:lnTo>
                  <a:pt x="438509" y="11583"/>
                </a:lnTo>
                <a:lnTo>
                  <a:pt x="440408" y="13817"/>
                </a:lnTo>
                <a:lnTo>
                  <a:pt x="441861" y="17486"/>
                </a:lnTo>
                <a:lnTo>
                  <a:pt x="442866" y="22599"/>
                </a:lnTo>
                <a:lnTo>
                  <a:pt x="444877" y="22599"/>
                </a:lnTo>
                <a:lnTo>
                  <a:pt x="444877" y="5747"/>
                </a:lnTo>
                <a:close/>
              </a:path>
              <a:path w="512445" h="74295">
                <a:moveTo>
                  <a:pt x="480931" y="69810"/>
                </a:moveTo>
                <a:lnTo>
                  <a:pt x="470909" y="69810"/>
                </a:lnTo>
                <a:lnTo>
                  <a:pt x="472249" y="70155"/>
                </a:lnTo>
                <a:lnTo>
                  <a:pt x="476942" y="72100"/>
                </a:lnTo>
                <a:lnTo>
                  <a:pt x="479400" y="72956"/>
                </a:lnTo>
                <a:lnTo>
                  <a:pt x="483422" y="73857"/>
                </a:lnTo>
                <a:lnTo>
                  <a:pt x="485544" y="74090"/>
                </a:lnTo>
                <a:lnTo>
                  <a:pt x="494929" y="74090"/>
                </a:lnTo>
                <a:lnTo>
                  <a:pt x="500738" y="71956"/>
                </a:lnTo>
                <a:lnTo>
                  <a:pt x="502417" y="70433"/>
                </a:lnTo>
                <a:lnTo>
                  <a:pt x="482416" y="70433"/>
                </a:lnTo>
                <a:lnTo>
                  <a:pt x="480931" y="69810"/>
                </a:lnTo>
                <a:close/>
              </a:path>
              <a:path w="512445" h="74295">
                <a:moveTo>
                  <a:pt x="464429" y="47322"/>
                </a:moveTo>
                <a:lnTo>
                  <a:pt x="462529" y="47322"/>
                </a:lnTo>
                <a:lnTo>
                  <a:pt x="462529" y="74035"/>
                </a:lnTo>
                <a:lnTo>
                  <a:pt x="464429" y="74035"/>
                </a:lnTo>
                <a:lnTo>
                  <a:pt x="465099" y="72612"/>
                </a:lnTo>
                <a:lnTo>
                  <a:pt x="465881" y="71545"/>
                </a:lnTo>
                <a:lnTo>
                  <a:pt x="467892" y="70155"/>
                </a:lnTo>
                <a:lnTo>
                  <a:pt x="468898" y="69810"/>
                </a:lnTo>
                <a:lnTo>
                  <a:pt x="480931" y="69810"/>
                </a:lnTo>
                <a:lnTo>
                  <a:pt x="477724" y="68465"/>
                </a:lnTo>
                <a:lnTo>
                  <a:pt x="473366" y="64519"/>
                </a:lnTo>
                <a:lnTo>
                  <a:pt x="468898" y="60562"/>
                </a:lnTo>
                <a:lnTo>
                  <a:pt x="465993" y="54837"/>
                </a:lnTo>
                <a:lnTo>
                  <a:pt x="464429" y="47322"/>
                </a:lnTo>
                <a:close/>
              </a:path>
              <a:path w="512445" h="74295">
                <a:moveTo>
                  <a:pt x="486773" y="55"/>
                </a:moveTo>
                <a:lnTo>
                  <a:pt x="478170" y="55"/>
                </a:lnTo>
                <a:lnTo>
                  <a:pt x="472920" y="2045"/>
                </a:lnTo>
                <a:lnTo>
                  <a:pt x="464652" y="9971"/>
                </a:lnTo>
                <a:lnTo>
                  <a:pt x="462530" y="14773"/>
                </a:lnTo>
                <a:lnTo>
                  <a:pt x="462530" y="23711"/>
                </a:lnTo>
                <a:lnTo>
                  <a:pt x="463311" y="26734"/>
                </a:lnTo>
                <a:lnTo>
                  <a:pt x="464876" y="29480"/>
                </a:lnTo>
                <a:lnTo>
                  <a:pt x="466328" y="32226"/>
                </a:lnTo>
                <a:lnTo>
                  <a:pt x="468562" y="34716"/>
                </a:lnTo>
                <a:lnTo>
                  <a:pt x="474148" y="39163"/>
                </a:lnTo>
                <a:lnTo>
                  <a:pt x="478841" y="41864"/>
                </a:lnTo>
                <a:lnTo>
                  <a:pt x="489960" y="47322"/>
                </a:lnTo>
                <a:lnTo>
                  <a:pt x="493141" y="49123"/>
                </a:lnTo>
                <a:lnTo>
                  <a:pt x="500403" y="62663"/>
                </a:lnTo>
                <a:lnTo>
                  <a:pt x="499174" y="65130"/>
                </a:lnTo>
                <a:lnTo>
                  <a:pt x="496828" y="67254"/>
                </a:lnTo>
                <a:lnTo>
                  <a:pt x="494594" y="69377"/>
                </a:lnTo>
                <a:lnTo>
                  <a:pt x="491465" y="70433"/>
                </a:lnTo>
                <a:lnTo>
                  <a:pt x="502417" y="70433"/>
                </a:lnTo>
                <a:lnTo>
                  <a:pt x="505431" y="67698"/>
                </a:lnTo>
                <a:lnTo>
                  <a:pt x="510012" y="63441"/>
                </a:lnTo>
                <a:lnTo>
                  <a:pt x="512358" y="58349"/>
                </a:lnTo>
                <a:lnTo>
                  <a:pt x="512358" y="47778"/>
                </a:lnTo>
                <a:lnTo>
                  <a:pt x="485321" y="25567"/>
                </a:lnTo>
                <a:lnTo>
                  <a:pt x="481522" y="23533"/>
                </a:lnTo>
                <a:lnTo>
                  <a:pt x="473925" y="10894"/>
                </a:lnTo>
                <a:lnTo>
                  <a:pt x="474931" y="8704"/>
                </a:lnTo>
                <a:lnTo>
                  <a:pt x="476942" y="6814"/>
                </a:lnTo>
                <a:lnTo>
                  <a:pt x="479064" y="4913"/>
                </a:lnTo>
                <a:lnTo>
                  <a:pt x="481857" y="3968"/>
                </a:lnTo>
                <a:lnTo>
                  <a:pt x="498839" y="3968"/>
                </a:lnTo>
                <a:lnTo>
                  <a:pt x="497275" y="3212"/>
                </a:lnTo>
                <a:lnTo>
                  <a:pt x="494735" y="2045"/>
                </a:lnTo>
                <a:lnTo>
                  <a:pt x="492918" y="1311"/>
                </a:lnTo>
                <a:lnTo>
                  <a:pt x="489008" y="333"/>
                </a:lnTo>
                <a:lnTo>
                  <a:pt x="486773" y="55"/>
                </a:lnTo>
                <a:close/>
              </a:path>
              <a:path w="512445" h="74295">
                <a:moveTo>
                  <a:pt x="498839" y="3968"/>
                </a:moveTo>
                <a:lnTo>
                  <a:pt x="490125" y="3968"/>
                </a:lnTo>
                <a:lnTo>
                  <a:pt x="494370" y="5769"/>
                </a:lnTo>
                <a:lnTo>
                  <a:pt x="498280" y="9371"/>
                </a:lnTo>
                <a:lnTo>
                  <a:pt x="502303" y="12972"/>
                </a:lnTo>
                <a:lnTo>
                  <a:pt x="504761" y="17730"/>
                </a:lnTo>
                <a:lnTo>
                  <a:pt x="505766" y="23633"/>
                </a:lnTo>
                <a:lnTo>
                  <a:pt x="508001" y="23633"/>
                </a:lnTo>
                <a:lnTo>
                  <a:pt x="507468" y="4913"/>
                </a:lnTo>
                <a:lnTo>
                  <a:pt x="501297" y="4913"/>
                </a:lnTo>
                <a:lnTo>
                  <a:pt x="499621" y="4346"/>
                </a:lnTo>
                <a:lnTo>
                  <a:pt x="498839" y="3968"/>
                </a:lnTo>
                <a:close/>
              </a:path>
              <a:path w="512445" h="74295">
                <a:moveTo>
                  <a:pt x="505766" y="55"/>
                </a:moveTo>
                <a:lnTo>
                  <a:pt x="505319" y="2178"/>
                </a:lnTo>
                <a:lnTo>
                  <a:pt x="504872" y="3512"/>
                </a:lnTo>
                <a:lnTo>
                  <a:pt x="504314" y="4079"/>
                </a:lnTo>
                <a:lnTo>
                  <a:pt x="503867" y="4635"/>
                </a:lnTo>
                <a:lnTo>
                  <a:pt x="503085" y="4913"/>
                </a:lnTo>
                <a:lnTo>
                  <a:pt x="507468" y="4913"/>
                </a:lnTo>
                <a:lnTo>
                  <a:pt x="507330" y="55"/>
                </a:lnTo>
                <a:lnTo>
                  <a:pt x="505766" y="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3650708" y="5622096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66" y="0"/>
                </a:lnTo>
              </a:path>
            </a:pathLst>
          </a:custGeom>
          <a:ln w="26679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3608812" y="5395845"/>
            <a:ext cx="1123315" cy="316865"/>
          </a:xfrm>
          <a:custGeom>
            <a:avLst/>
            <a:gdLst/>
            <a:ahLst/>
            <a:cxnLst/>
            <a:rect l="l" t="t" r="r" b="b"/>
            <a:pathLst>
              <a:path w="1123314" h="316864">
                <a:moveTo>
                  <a:pt x="1122808" y="0"/>
                </a:moveTo>
                <a:lnTo>
                  <a:pt x="0" y="0"/>
                </a:lnTo>
                <a:lnTo>
                  <a:pt x="0" y="316816"/>
                </a:lnTo>
                <a:lnTo>
                  <a:pt x="1122808" y="316816"/>
                </a:lnTo>
                <a:lnTo>
                  <a:pt x="1122808" y="308479"/>
                </a:lnTo>
                <a:lnTo>
                  <a:pt x="1106050" y="308479"/>
                </a:lnTo>
                <a:lnTo>
                  <a:pt x="16758" y="308479"/>
                </a:lnTo>
                <a:lnTo>
                  <a:pt x="8379" y="300142"/>
                </a:lnTo>
                <a:lnTo>
                  <a:pt x="16758" y="300142"/>
                </a:lnTo>
                <a:lnTo>
                  <a:pt x="16758" y="16674"/>
                </a:lnTo>
                <a:lnTo>
                  <a:pt x="8379" y="16674"/>
                </a:lnTo>
                <a:lnTo>
                  <a:pt x="16758" y="8337"/>
                </a:lnTo>
                <a:lnTo>
                  <a:pt x="1122808" y="8337"/>
                </a:lnTo>
                <a:lnTo>
                  <a:pt x="1122808" y="0"/>
                </a:lnTo>
                <a:close/>
              </a:path>
              <a:path w="1123314" h="316864">
                <a:moveTo>
                  <a:pt x="1106050" y="300142"/>
                </a:moveTo>
                <a:lnTo>
                  <a:pt x="1106050" y="308479"/>
                </a:lnTo>
                <a:lnTo>
                  <a:pt x="1114429" y="300142"/>
                </a:lnTo>
                <a:lnTo>
                  <a:pt x="1106050" y="300142"/>
                </a:lnTo>
                <a:close/>
              </a:path>
              <a:path w="1123314" h="316864">
                <a:moveTo>
                  <a:pt x="1106050" y="8337"/>
                </a:moveTo>
                <a:lnTo>
                  <a:pt x="1106050" y="300142"/>
                </a:lnTo>
                <a:lnTo>
                  <a:pt x="1114429" y="300142"/>
                </a:lnTo>
                <a:lnTo>
                  <a:pt x="1106050" y="308479"/>
                </a:lnTo>
                <a:lnTo>
                  <a:pt x="1122808" y="308479"/>
                </a:lnTo>
                <a:lnTo>
                  <a:pt x="1122808" y="16674"/>
                </a:lnTo>
                <a:lnTo>
                  <a:pt x="1114429" y="16674"/>
                </a:lnTo>
                <a:lnTo>
                  <a:pt x="1106050" y="8337"/>
                </a:lnTo>
                <a:close/>
              </a:path>
              <a:path w="1123314" h="316864">
                <a:moveTo>
                  <a:pt x="8379" y="300142"/>
                </a:moveTo>
                <a:lnTo>
                  <a:pt x="16758" y="308479"/>
                </a:lnTo>
                <a:lnTo>
                  <a:pt x="16758" y="300142"/>
                </a:lnTo>
                <a:lnTo>
                  <a:pt x="8379" y="300142"/>
                </a:lnTo>
                <a:close/>
              </a:path>
              <a:path w="1123314" h="316864">
                <a:moveTo>
                  <a:pt x="16758" y="300142"/>
                </a:moveTo>
                <a:lnTo>
                  <a:pt x="16758" y="308479"/>
                </a:lnTo>
                <a:lnTo>
                  <a:pt x="1106050" y="308479"/>
                </a:lnTo>
                <a:lnTo>
                  <a:pt x="1106050" y="300142"/>
                </a:lnTo>
                <a:lnTo>
                  <a:pt x="16758" y="300142"/>
                </a:lnTo>
                <a:close/>
              </a:path>
              <a:path w="1123314" h="316864">
                <a:moveTo>
                  <a:pt x="16758" y="300142"/>
                </a:moveTo>
                <a:lnTo>
                  <a:pt x="8379" y="300142"/>
                </a:lnTo>
                <a:lnTo>
                  <a:pt x="16758" y="300142"/>
                </a:lnTo>
                <a:close/>
              </a:path>
              <a:path w="1123314" h="316864">
                <a:moveTo>
                  <a:pt x="16758" y="8337"/>
                </a:moveTo>
                <a:lnTo>
                  <a:pt x="8379" y="16674"/>
                </a:lnTo>
                <a:lnTo>
                  <a:pt x="16758" y="16674"/>
                </a:lnTo>
                <a:lnTo>
                  <a:pt x="16758" y="8337"/>
                </a:lnTo>
                <a:close/>
              </a:path>
              <a:path w="1123314" h="316864">
                <a:moveTo>
                  <a:pt x="1106050" y="8337"/>
                </a:moveTo>
                <a:lnTo>
                  <a:pt x="16758" y="8337"/>
                </a:lnTo>
                <a:lnTo>
                  <a:pt x="16758" y="16674"/>
                </a:lnTo>
                <a:lnTo>
                  <a:pt x="1106050" y="16674"/>
                </a:lnTo>
                <a:lnTo>
                  <a:pt x="1106050" y="8337"/>
                </a:lnTo>
                <a:close/>
              </a:path>
              <a:path w="1123314" h="316864">
                <a:moveTo>
                  <a:pt x="1122808" y="8337"/>
                </a:moveTo>
                <a:lnTo>
                  <a:pt x="1106050" y="8337"/>
                </a:lnTo>
                <a:lnTo>
                  <a:pt x="1114429" y="16674"/>
                </a:lnTo>
                <a:lnTo>
                  <a:pt x="1122808" y="16674"/>
                </a:lnTo>
                <a:lnTo>
                  <a:pt x="1122808" y="83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6516003" y="32920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6516003" y="315868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6516003" y="30252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6516003" y="28918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6516003" y="275849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6516003" y="26251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516003" y="249172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516003" y="23583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6516003" y="22249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516003" y="209153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6516003" y="195813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516003" y="18247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516003" y="34254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825946" y="32920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825946" y="315868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825946" y="30252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825946" y="289188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825946" y="275849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825946" y="262511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825946" y="249172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825946" y="23583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825946" y="22249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825946" y="209153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825946" y="195813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825946" y="18247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825946" y="342547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9135889" y="32920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9135889" y="315868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9135889" y="30252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9135889" y="289188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9135889" y="275849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9135889" y="2625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9135889" y="249172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9135889" y="235832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9135889" y="22249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9135889" y="209153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9135889" y="195813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135889" y="18247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9135889" y="342547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10445833" y="329207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10445833" y="315868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10445833" y="30252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10445833" y="289188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10445833" y="275849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10445833" y="26251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10445833" y="249172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10445833" y="235832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10445833" y="22249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10445833" y="209153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10445833" y="195813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0445833" y="182473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10445833" y="342547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58" y="0"/>
                </a:moveTo>
                <a:lnTo>
                  <a:pt x="0" y="0"/>
                </a:lnTo>
                <a:lnTo>
                  <a:pt x="0" y="66698"/>
                </a:lnTo>
                <a:lnTo>
                  <a:pt x="16758" y="66698"/>
                </a:lnTo>
                <a:lnTo>
                  <a:pt x="16758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0253112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01190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9984978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850912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7168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9582779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9448712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93146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9180579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9046512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89124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8778378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86443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85102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8376178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82421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81080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7973978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78399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7705845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7571778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74377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7303644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7169577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70355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6901444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6767377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6633311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6524381" y="3483835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5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10387179" y="348383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10253112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101190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9984978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9850912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97168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9582779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9448712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93146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9180579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9046512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89124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8778378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86443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85102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8376178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82421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81080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7973978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78399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7705845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7571778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74377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7303644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7169577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70355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901444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767377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6633311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6524381" y="3060712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10387179" y="306071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10253112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101190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9984978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9850912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97168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9582779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9448712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93146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9180579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9046512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89124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8778378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86443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85102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8376178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82421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81080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973978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8399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705845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571778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4377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303644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69577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0355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6901444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6767377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6633311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6524381" y="2637567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0387179" y="263756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0253112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01190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9984978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9850912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97168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9582779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9448712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93146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9180579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9046512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89124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8778378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86443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8510244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8376178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82421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81080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973978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78399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7705845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7571778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4377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303644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169577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0355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6901444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6767377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6633311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6524381" y="2214478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10387179" y="221447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0253112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101190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9984978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850912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97168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9582779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9448712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93146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9180579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9046512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9124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778378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6443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8510244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8376178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82421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1080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7973978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78399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7705845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7571778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74377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7303644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7169577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70355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6901444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6767377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6633311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6524381" y="1791388"/>
            <a:ext cx="41910" cy="17145"/>
          </a:xfrm>
          <a:custGeom>
            <a:avLst/>
            <a:gdLst/>
            <a:ahLst/>
            <a:cxnLst/>
            <a:rect l="l" t="t" r="r" b="b"/>
            <a:pathLst>
              <a:path w="41909" h="17144">
                <a:moveTo>
                  <a:pt x="41895" y="0"/>
                </a:moveTo>
                <a:lnTo>
                  <a:pt x="0" y="0"/>
                </a:lnTo>
                <a:lnTo>
                  <a:pt x="0" y="16674"/>
                </a:lnTo>
                <a:lnTo>
                  <a:pt x="41895" y="16674"/>
                </a:lnTo>
                <a:lnTo>
                  <a:pt x="41895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0387179" y="179138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4">
                <a:moveTo>
                  <a:pt x="67033" y="0"/>
                </a:moveTo>
                <a:lnTo>
                  <a:pt x="0" y="0"/>
                </a:lnTo>
                <a:lnTo>
                  <a:pt x="0" y="16674"/>
                </a:lnTo>
                <a:lnTo>
                  <a:pt x="67033" y="16674"/>
                </a:lnTo>
                <a:lnTo>
                  <a:pt x="6703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6524381" y="3492172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09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6524381" y="1799725"/>
            <a:ext cx="3938270" cy="0"/>
          </a:xfrm>
          <a:custGeom>
            <a:avLst/>
            <a:gdLst/>
            <a:ahLst/>
            <a:cxnLst/>
            <a:rect l="l" t="t" r="r" b="b"/>
            <a:pathLst>
              <a:path w="3938270">
                <a:moveTo>
                  <a:pt x="0" y="0"/>
                </a:moveTo>
                <a:lnTo>
                  <a:pt x="3938209" y="0"/>
                </a:lnTo>
              </a:path>
            </a:pathLst>
          </a:custGeom>
          <a:ln w="166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6516003" y="344473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7825946" y="344473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135889" y="344473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445833" y="344473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9" y="47439"/>
                </a:lnTo>
                <a:lnTo>
                  <a:pt x="16759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6516003" y="17997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825946" y="17997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9135889" y="17997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0445833" y="1799753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0" y="47439"/>
                </a:moveTo>
                <a:lnTo>
                  <a:pt x="16758" y="47439"/>
                </a:lnTo>
                <a:lnTo>
                  <a:pt x="16758" y="0"/>
                </a:lnTo>
                <a:lnTo>
                  <a:pt x="0" y="0"/>
                </a:lnTo>
                <a:lnTo>
                  <a:pt x="0" y="474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6777991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7039980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301969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7563957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8087935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8349923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8611912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8873900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397879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9659867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921856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0183845" y="3464283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6777991" y="1799738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7039980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7301969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7563957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8087935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8349923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8611912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8873900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397879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659866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921856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183845" y="1799739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39">
                <a:moveTo>
                  <a:pt x="0" y="27888"/>
                </a:moveTo>
                <a:lnTo>
                  <a:pt x="16758" y="27888"/>
                </a:lnTo>
                <a:lnTo>
                  <a:pt x="16758" y="0"/>
                </a:lnTo>
                <a:lnTo>
                  <a:pt x="0" y="0"/>
                </a:lnTo>
                <a:lnTo>
                  <a:pt x="0" y="27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6448433" y="3572176"/>
            <a:ext cx="143663" cy="81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7779358" y="3572176"/>
            <a:ext cx="108817" cy="818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043160" y="3572176"/>
            <a:ext cx="200988" cy="818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10399245" y="3572177"/>
            <a:ext cx="97310" cy="802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8275740" y="3724798"/>
            <a:ext cx="420969" cy="104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6524381" y="1791366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806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10454213" y="1791366"/>
            <a:ext cx="0" cy="1701164"/>
          </a:xfrm>
          <a:custGeom>
            <a:avLst/>
            <a:gdLst/>
            <a:ahLst/>
            <a:cxnLst/>
            <a:rect l="l" t="t" r="r" b="b"/>
            <a:pathLst>
              <a:path h="1701164">
                <a:moveTo>
                  <a:pt x="0" y="0"/>
                </a:moveTo>
                <a:lnTo>
                  <a:pt x="0" y="1700806"/>
                </a:lnTo>
              </a:path>
            </a:pathLst>
          </a:custGeom>
          <a:ln w="1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6524381" y="348383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6524381" y="306071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6524381" y="263756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6524381" y="221447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6524381" y="179138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8" y="16674"/>
                </a:lnTo>
                <a:lnTo>
                  <a:pt x="47678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10406507" y="348383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406507" y="306071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406507" y="263756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406507" y="221447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406507" y="179138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0" y="16674"/>
                </a:moveTo>
                <a:lnTo>
                  <a:pt x="47679" y="16674"/>
                </a:lnTo>
                <a:lnTo>
                  <a:pt x="47679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6524381" y="33780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6524381" y="327227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6524381" y="316649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6524381" y="29549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6524381" y="284915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6524381" y="274337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6524381" y="253185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6524381" y="24260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6524381" y="23203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6524381" y="210864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6524381" y="20029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6524381" y="18971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10426170" y="337805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0426170" y="327227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10426170" y="316649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10426170" y="295494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0426170" y="284915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10426170" y="274337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0426170" y="253185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10426170" y="24260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10426170" y="232030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10426170" y="210865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10426170" y="200293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10426170" y="189710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4">
                <a:moveTo>
                  <a:pt x="0" y="16674"/>
                </a:moveTo>
                <a:lnTo>
                  <a:pt x="28027" y="16674"/>
                </a:lnTo>
                <a:lnTo>
                  <a:pt x="28027" y="0"/>
                </a:lnTo>
                <a:lnTo>
                  <a:pt x="0" y="0"/>
                </a:lnTo>
                <a:lnTo>
                  <a:pt x="0" y="1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6322629" y="3454621"/>
            <a:ext cx="141600" cy="818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6322629" y="3031509"/>
            <a:ext cx="142595" cy="818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6322620" y="2608442"/>
            <a:ext cx="143822" cy="818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6322635" y="2185242"/>
            <a:ext cx="143176" cy="81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6418267" y="1762152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42644" y="78036"/>
                </a:moveTo>
                <a:lnTo>
                  <a:pt x="1050" y="78036"/>
                </a:lnTo>
                <a:lnTo>
                  <a:pt x="1050" y="80260"/>
                </a:lnTo>
                <a:lnTo>
                  <a:pt x="42644" y="80260"/>
                </a:lnTo>
                <a:lnTo>
                  <a:pt x="42644" y="78036"/>
                </a:lnTo>
                <a:close/>
              </a:path>
              <a:path w="43179" h="80644">
                <a:moveTo>
                  <a:pt x="31002" y="13450"/>
                </a:moveTo>
                <a:lnTo>
                  <a:pt x="9518" y="13450"/>
                </a:lnTo>
                <a:lnTo>
                  <a:pt x="10613" y="13784"/>
                </a:lnTo>
                <a:lnTo>
                  <a:pt x="11563" y="14451"/>
                </a:lnTo>
                <a:lnTo>
                  <a:pt x="14043" y="69255"/>
                </a:lnTo>
                <a:lnTo>
                  <a:pt x="13786" y="72367"/>
                </a:lnTo>
                <a:lnTo>
                  <a:pt x="12781" y="75035"/>
                </a:lnTo>
                <a:lnTo>
                  <a:pt x="11809" y="76147"/>
                </a:lnTo>
                <a:lnTo>
                  <a:pt x="8937" y="77703"/>
                </a:lnTo>
                <a:lnTo>
                  <a:pt x="6524" y="78036"/>
                </a:lnTo>
                <a:lnTo>
                  <a:pt x="37851" y="78036"/>
                </a:lnTo>
                <a:lnTo>
                  <a:pt x="31010" y="69255"/>
                </a:lnTo>
                <a:lnTo>
                  <a:pt x="31002" y="13450"/>
                </a:lnTo>
                <a:close/>
              </a:path>
              <a:path w="43179" h="80644">
                <a:moveTo>
                  <a:pt x="29070" y="0"/>
                </a:moveTo>
                <a:lnTo>
                  <a:pt x="0" y="13228"/>
                </a:lnTo>
                <a:lnTo>
                  <a:pt x="1050" y="15340"/>
                </a:lnTo>
                <a:lnTo>
                  <a:pt x="3887" y="14117"/>
                </a:lnTo>
                <a:lnTo>
                  <a:pt x="6301" y="13450"/>
                </a:lnTo>
                <a:lnTo>
                  <a:pt x="31002" y="13450"/>
                </a:lnTo>
                <a:lnTo>
                  <a:pt x="31002" y="0"/>
                </a:lnTo>
                <a:lnTo>
                  <a:pt x="29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6172200" y="2659466"/>
            <a:ext cx="106605" cy="2161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6172255" y="2387782"/>
            <a:ext cx="104695" cy="2269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6523912" y="1939792"/>
            <a:ext cx="3931285" cy="1364615"/>
          </a:xfrm>
          <a:custGeom>
            <a:avLst/>
            <a:gdLst/>
            <a:ahLst/>
            <a:cxnLst/>
            <a:rect l="l" t="t" r="r" b="b"/>
            <a:pathLst>
              <a:path w="3931284" h="1364614">
                <a:moveTo>
                  <a:pt x="0" y="759470"/>
                </a:moveTo>
                <a:lnTo>
                  <a:pt x="469" y="759582"/>
                </a:lnTo>
                <a:lnTo>
                  <a:pt x="33215" y="757692"/>
                </a:lnTo>
                <a:lnTo>
                  <a:pt x="65960" y="757803"/>
                </a:lnTo>
                <a:lnTo>
                  <a:pt x="98717" y="754468"/>
                </a:lnTo>
                <a:lnTo>
                  <a:pt x="131463" y="758359"/>
                </a:lnTo>
                <a:lnTo>
                  <a:pt x="164209" y="761916"/>
                </a:lnTo>
                <a:lnTo>
                  <a:pt x="196955" y="761694"/>
                </a:lnTo>
                <a:lnTo>
                  <a:pt x="229712" y="745686"/>
                </a:lnTo>
                <a:lnTo>
                  <a:pt x="262457" y="760804"/>
                </a:lnTo>
                <a:lnTo>
                  <a:pt x="295203" y="750466"/>
                </a:lnTo>
                <a:lnTo>
                  <a:pt x="327960" y="758359"/>
                </a:lnTo>
                <a:lnTo>
                  <a:pt x="360706" y="755691"/>
                </a:lnTo>
                <a:lnTo>
                  <a:pt x="393452" y="766585"/>
                </a:lnTo>
                <a:lnTo>
                  <a:pt x="426198" y="758581"/>
                </a:lnTo>
                <a:lnTo>
                  <a:pt x="458977" y="755691"/>
                </a:lnTo>
                <a:lnTo>
                  <a:pt x="491711" y="745909"/>
                </a:lnTo>
                <a:lnTo>
                  <a:pt x="524446" y="766029"/>
                </a:lnTo>
                <a:lnTo>
                  <a:pt x="557181" y="745353"/>
                </a:lnTo>
                <a:lnTo>
                  <a:pt x="589915" y="765140"/>
                </a:lnTo>
                <a:lnTo>
                  <a:pt x="622650" y="751022"/>
                </a:lnTo>
                <a:lnTo>
                  <a:pt x="655385" y="756024"/>
                </a:lnTo>
                <a:lnTo>
                  <a:pt x="688231" y="759137"/>
                </a:lnTo>
                <a:lnTo>
                  <a:pt x="720966" y="759359"/>
                </a:lnTo>
                <a:lnTo>
                  <a:pt x="753700" y="758915"/>
                </a:lnTo>
                <a:lnTo>
                  <a:pt x="786435" y="763139"/>
                </a:lnTo>
                <a:lnTo>
                  <a:pt x="819169" y="748243"/>
                </a:lnTo>
                <a:lnTo>
                  <a:pt x="851904" y="757358"/>
                </a:lnTo>
                <a:lnTo>
                  <a:pt x="884638" y="744908"/>
                </a:lnTo>
                <a:lnTo>
                  <a:pt x="917485" y="762917"/>
                </a:lnTo>
                <a:lnTo>
                  <a:pt x="950219" y="760137"/>
                </a:lnTo>
                <a:lnTo>
                  <a:pt x="982954" y="763028"/>
                </a:lnTo>
                <a:lnTo>
                  <a:pt x="1015688" y="754246"/>
                </a:lnTo>
                <a:lnTo>
                  <a:pt x="1048423" y="759471"/>
                </a:lnTo>
                <a:lnTo>
                  <a:pt x="1081158" y="752245"/>
                </a:lnTo>
                <a:lnTo>
                  <a:pt x="1113892" y="763028"/>
                </a:lnTo>
                <a:lnTo>
                  <a:pt x="1146627" y="744130"/>
                </a:lnTo>
                <a:lnTo>
                  <a:pt x="1179361" y="767141"/>
                </a:lnTo>
                <a:lnTo>
                  <a:pt x="1212208" y="754024"/>
                </a:lnTo>
                <a:lnTo>
                  <a:pt x="1244942" y="755358"/>
                </a:lnTo>
                <a:lnTo>
                  <a:pt x="1277677" y="754135"/>
                </a:lnTo>
                <a:lnTo>
                  <a:pt x="1310411" y="759693"/>
                </a:lnTo>
                <a:lnTo>
                  <a:pt x="1343146" y="1364135"/>
                </a:lnTo>
                <a:lnTo>
                  <a:pt x="1375880" y="360615"/>
                </a:lnTo>
                <a:lnTo>
                  <a:pt x="1408615" y="0"/>
                </a:lnTo>
                <a:lnTo>
                  <a:pt x="1441461" y="320818"/>
                </a:lnTo>
                <a:lnTo>
                  <a:pt x="1474196" y="879783"/>
                </a:lnTo>
                <a:lnTo>
                  <a:pt x="1506930" y="400300"/>
                </a:lnTo>
                <a:lnTo>
                  <a:pt x="1539665" y="292694"/>
                </a:lnTo>
                <a:lnTo>
                  <a:pt x="1572399" y="432427"/>
                </a:lnTo>
                <a:lnTo>
                  <a:pt x="1605134" y="747799"/>
                </a:lnTo>
                <a:lnTo>
                  <a:pt x="1637868" y="387183"/>
                </a:lnTo>
                <a:lnTo>
                  <a:pt x="1670603" y="394075"/>
                </a:lnTo>
                <a:lnTo>
                  <a:pt x="1703338" y="449324"/>
                </a:lnTo>
                <a:lnTo>
                  <a:pt x="1736184" y="681878"/>
                </a:lnTo>
                <a:lnTo>
                  <a:pt x="1768918" y="392297"/>
                </a:lnTo>
                <a:lnTo>
                  <a:pt x="1801653" y="444877"/>
                </a:lnTo>
                <a:lnTo>
                  <a:pt x="1834388" y="441542"/>
                </a:lnTo>
                <a:lnTo>
                  <a:pt x="1867122" y="127838"/>
                </a:lnTo>
                <a:lnTo>
                  <a:pt x="1899857" y="724454"/>
                </a:lnTo>
                <a:lnTo>
                  <a:pt x="1932591" y="1276371"/>
                </a:lnTo>
                <a:lnTo>
                  <a:pt x="1965438" y="772254"/>
                </a:lnTo>
                <a:lnTo>
                  <a:pt x="1998172" y="425535"/>
                </a:lnTo>
                <a:lnTo>
                  <a:pt x="2030907" y="707891"/>
                </a:lnTo>
                <a:lnTo>
                  <a:pt x="2063641" y="1000785"/>
                </a:lnTo>
                <a:lnTo>
                  <a:pt x="2096376" y="774367"/>
                </a:lnTo>
                <a:lnTo>
                  <a:pt x="2129110" y="579052"/>
                </a:lnTo>
                <a:lnTo>
                  <a:pt x="2161845" y="753023"/>
                </a:lnTo>
                <a:lnTo>
                  <a:pt x="2194579" y="892367"/>
                </a:lnTo>
                <a:lnTo>
                  <a:pt x="2227426" y="757581"/>
                </a:lnTo>
                <a:lnTo>
                  <a:pt x="2260160" y="649196"/>
                </a:lnTo>
                <a:lnTo>
                  <a:pt x="2292895" y="773255"/>
                </a:lnTo>
                <a:lnTo>
                  <a:pt x="2325629" y="829159"/>
                </a:lnTo>
                <a:lnTo>
                  <a:pt x="2358364" y="750800"/>
                </a:lnTo>
                <a:lnTo>
                  <a:pt x="2391098" y="687659"/>
                </a:lnTo>
                <a:lnTo>
                  <a:pt x="2423833" y="767252"/>
                </a:lnTo>
                <a:lnTo>
                  <a:pt x="2456567" y="800868"/>
                </a:lnTo>
                <a:lnTo>
                  <a:pt x="2489302" y="758804"/>
                </a:lnTo>
                <a:lnTo>
                  <a:pt x="2522148" y="720675"/>
                </a:lnTo>
                <a:lnTo>
                  <a:pt x="2554883" y="770809"/>
                </a:lnTo>
                <a:lnTo>
                  <a:pt x="2587617" y="769587"/>
                </a:lnTo>
                <a:lnTo>
                  <a:pt x="2620352" y="749355"/>
                </a:lnTo>
                <a:lnTo>
                  <a:pt x="2653086" y="734681"/>
                </a:lnTo>
                <a:lnTo>
                  <a:pt x="2685821" y="767030"/>
                </a:lnTo>
                <a:lnTo>
                  <a:pt x="2718556" y="765251"/>
                </a:lnTo>
                <a:lnTo>
                  <a:pt x="2751402" y="756581"/>
                </a:lnTo>
                <a:lnTo>
                  <a:pt x="2784136" y="749800"/>
                </a:lnTo>
                <a:lnTo>
                  <a:pt x="2816871" y="761583"/>
                </a:lnTo>
                <a:lnTo>
                  <a:pt x="2849606" y="748243"/>
                </a:lnTo>
                <a:lnTo>
                  <a:pt x="2882340" y="757359"/>
                </a:lnTo>
                <a:lnTo>
                  <a:pt x="2915075" y="746242"/>
                </a:lnTo>
                <a:lnTo>
                  <a:pt x="2947809" y="762250"/>
                </a:lnTo>
                <a:lnTo>
                  <a:pt x="2980544" y="762472"/>
                </a:lnTo>
                <a:lnTo>
                  <a:pt x="3013278" y="751356"/>
                </a:lnTo>
                <a:lnTo>
                  <a:pt x="3046125" y="755135"/>
                </a:lnTo>
                <a:lnTo>
                  <a:pt x="3078859" y="766141"/>
                </a:lnTo>
                <a:lnTo>
                  <a:pt x="3111594" y="751467"/>
                </a:lnTo>
                <a:lnTo>
                  <a:pt x="3144328" y="759804"/>
                </a:lnTo>
                <a:lnTo>
                  <a:pt x="3177063" y="745353"/>
                </a:lnTo>
                <a:lnTo>
                  <a:pt x="3209797" y="763806"/>
                </a:lnTo>
                <a:lnTo>
                  <a:pt x="3242532" y="746020"/>
                </a:lnTo>
                <a:lnTo>
                  <a:pt x="3275378" y="751133"/>
                </a:lnTo>
                <a:lnTo>
                  <a:pt x="3308113" y="756803"/>
                </a:lnTo>
                <a:lnTo>
                  <a:pt x="3340847" y="775590"/>
                </a:lnTo>
                <a:lnTo>
                  <a:pt x="3373582" y="754580"/>
                </a:lnTo>
                <a:lnTo>
                  <a:pt x="3406316" y="755358"/>
                </a:lnTo>
                <a:lnTo>
                  <a:pt x="3439051" y="750911"/>
                </a:lnTo>
                <a:lnTo>
                  <a:pt x="3471786" y="762917"/>
                </a:lnTo>
                <a:lnTo>
                  <a:pt x="3504520" y="751134"/>
                </a:lnTo>
                <a:lnTo>
                  <a:pt x="3537366" y="755358"/>
                </a:lnTo>
                <a:lnTo>
                  <a:pt x="3570101" y="758582"/>
                </a:lnTo>
                <a:lnTo>
                  <a:pt x="3602836" y="765918"/>
                </a:lnTo>
                <a:lnTo>
                  <a:pt x="3635570" y="751578"/>
                </a:lnTo>
                <a:lnTo>
                  <a:pt x="3668305" y="757915"/>
                </a:lnTo>
                <a:lnTo>
                  <a:pt x="3701039" y="749911"/>
                </a:lnTo>
                <a:lnTo>
                  <a:pt x="3733774" y="760916"/>
                </a:lnTo>
                <a:lnTo>
                  <a:pt x="3766508" y="742907"/>
                </a:lnTo>
                <a:lnTo>
                  <a:pt x="3799243" y="757915"/>
                </a:lnTo>
                <a:lnTo>
                  <a:pt x="3832089" y="766585"/>
                </a:lnTo>
                <a:lnTo>
                  <a:pt x="3864824" y="758804"/>
                </a:lnTo>
                <a:lnTo>
                  <a:pt x="3897558" y="748910"/>
                </a:lnTo>
                <a:lnTo>
                  <a:pt x="3930293" y="754246"/>
                </a:lnTo>
                <a:lnTo>
                  <a:pt x="3930740" y="754246"/>
                </a:lnTo>
              </a:path>
            </a:pathLst>
          </a:custGeom>
          <a:ln w="266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6523912" y="2300407"/>
            <a:ext cx="3931285" cy="1067435"/>
          </a:xfrm>
          <a:custGeom>
            <a:avLst/>
            <a:gdLst/>
            <a:ahLst/>
            <a:cxnLst/>
            <a:rect l="l" t="t" r="r" b="b"/>
            <a:pathLst>
              <a:path w="3931284" h="1067435">
                <a:moveTo>
                  <a:pt x="0" y="398855"/>
                </a:moveTo>
                <a:lnTo>
                  <a:pt x="469" y="398966"/>
                </a:lnTo>
                <a:lnTo>
                  <a:pt x="33215" y="397076"/>
                </a:lnTo>
                <a:lnTo>
                  <a:pt x="65960" y="397188"/>
                </a:lnTo>
                <a:lnTo>
                  <a:pt x="98717" y="393853"/>
                </a:lnTo>
                <a:lnTo>
                  <a:pt x="131463" y="397743"/>
                </a:lnTo>
                <a:lnTo>
                  <a:pt x="164209" y="401301"/>
                </a:lnTo>
                <a:lnTo>
                  <a:pt x="196955" y="401078"/>
                </a:lnTo>
                <a:lnTo>
                  <a:pt x="229712" y="385071"/>
                </a:lnTo>
                <a:lnTo>
                  <a:pt x="262457" y="400189"/>
                </a:lnTo>
                <a:lnTo>
                  <a:pt x="295203" y="389851"/>
                </a:lnTo>
                <a:lnTo>
                  <a:pt x="327960" y="397743"/>
                </a:lnTo>
                <a:lnTo>
                  <a:pt x="360706" y="395076"/>
                </a:lnTo>
                <a:lnTo>
                  <a:pt x="393452" y="405970"/>
                </a:lnTo>
                <a:lnTo>
                  <a:pt x="426198" y="397966"/>
                </a:lnTo>
                <a:lnTo>
                  <a:pt x="458977" y="395076"/>
                </a:lnTo>
                <a:lnTo>
                  <a:pt x="491711" y="385293"/>
                </a:lnTo>
                <a:lnTo>
                  <a:pt x="524446" y="405414"/>
                </a:lnTo>
                <a:lnTo>
                  <a:pt x="557181" y="384737"/>
                </a:lnTo>
                <a:lnTo>
                  <a:pt x="589915" y="404524"/>
                </a:lnTo>
                <a:lnTo>
                  <a:pt x="622650" y="390407"/>
                </a:lnTo>
                <a:lnTo>
                  <a:pt x="655385" y="395409"/>
                </a:lnTo>
                <a:lnTo>
                  <a:pt x="688231" y="398522"/>
                </a:lnTo>
                <a:lnTo>
                  <a:pt x="720966" y="398744"/>
                </a:lnTo>
                <a:lnTo>
                  <a:pt x="753700" y="398299"/>
                </a:lnTo>
                <a:lnTo>
                  <a:pt x="786435" y="402523"/>
                </a:lnTo>
                <a:lnTo>
                  <a:pt x="819169" y="387628"/>
                </a:lnTo>
                <a:lnTo>
                  <a:pt x="851904" y="396743"/>
                </a:lnTo>
                <a:lnTo>
                  <a:pt x="884638" y="384293"/>
                </a:lnTo>
                <a:lnTo>
                  <a:pt x="917485" y="402301"/>
                </a:lnTo>
                <a:lnTo>
                  <a:pt x="950219" y="399522"/>
                </a:lnTo>
                <a:lnTo>
                  <a:pt x="982954" y="402412"/>
                </a:lnTo>
                <a:lnTo>
                  <a:pt x="1015688" y="393630"/>
                </a:lnTo>
                <a:lnTo>
                  <a:pt x="1048423" y="398855"/>
                </a:lnTo>
                <a:lnTo>
                  <a:pt x="1081158" y="391629"/>
                </a:lnTo>
                <a:lnTo>
                  <a:pt x="1113892" y="402412"/>
                </a:lnTo>
                <a:lnTo>
                  <a:pt x="1146627" y="383515"/>
                </a:lnTo>
                <a:lnTo>
                  <a:pt x="1179361" y="406525"/>
                </a:lnTo>
                <a:lnTo>
                  <a:pt x="1212208" y="393408"/>
                </a:lnTo>
                <a:lnTo>
                  <a:pt x="1244942" y="394742"/>
                </a:lnTo>
                <a:lnTo>
                  <a:pt x="1277677" y="393519"/>
                </a:lnTo>
                <a:lnTo>
                  <a:pt x="1310411" y="399078"/>
                </a:lnTo>
                <a:lnTo>
                  <a:pt x="1343146" y="1003520"/>
                </a:lnTo>
                <a:lnTo>
                  <a:pt x="1375880" y="0"/>
                </a:lnTo>
                <a:lnTo>
                  <a:pt x="1408615" y="477559"/>
                </a:lnTo>
                <a:lnTo>
                  <a:pt x="1441461" y="289692"/>
                </a:lnTo>
                <a:lnTo>
                  <a:pt x="1474196" y="1066950"/>
                </a:lnTo>
                <a:lnTo>
                  <a:pt x="1506930" y="417420"/>
                </a:lnTo>
                <a:lnTo>
                  <a:pt x="1539665" y="557797"/>
                </a:lnTo>
                <a:lnTo>
                  <a:pt x="1572399" y="321263"/>
                </a:lnTo>
                <a:lnTo>
                  <a:pt x="1605134" y="520313"/>
                </a:lnTo>
                <a:lnTo>
                  <a:pt x="1637868" y="248562"/>
                </a:lnTo>
                <a:lnTo>
                  <a:pt x="1670603" y="489909"/>
                </a:lnTo>
                <a:lnTo>
                  <a:pt x="1703338" y="414085"/>
                </a:lnTo>
                <a:lnTo>
                  <a:pt x="1736184" y="482172"/>
                </a:lnTo>
                <a:lnTo>
                  <a:pt x="1768918" y="261457"/>
                </a:lnTo>
                <a:lnTo>
                  <a:pt x="1801653" y="626107"/>
                </a:lnTo>
                <a:lnTo>
                  <a:pt x="1834388" y="505928"/>
                </a:lnTo>
                <a:lnTo>
                  <a:pt x="1867122" y="82928"/>
                </a:lnTo>
                <a:lnTo>
                  <a:pt x="1899857" y="453325"/>
                </a:lnTo>
                <a:lnTo>
                  <a:pt x="1932591" y="890188"/>
                </a:lnTo>
                <a:lnTo>
                  <a:pt x="1965438" y="646083"/>
                </a:lnTo>
                <a:lnTo>
                  <a:pt x="1998172" y="296473"/>
                </a:lnTo>
                <a:lnTo>
                  <a:pt x="2030907" y="538455"/>
                </a:lnTo>
                <a:lnTo>
                  <a:pt x="2063641" y="655543"/>
                </a:lnTo>
                <a:lnTo>
                  <a:pt x="2096376" y="354279"/>
                </a:lnTo>
                <a:lnTo>
                  <a:pt x="2129110" y="236445"/>
                </a:lnTo>
                <a:lnTo>
                  <a:pt x="2161845" y="508352"/>
                </a:lnTo>
                <a:lnTo>
                  <a:pt x="2194579" y="596727"/>
                </a:lnTo>
                <a:lnTo>
                  <a:pt x="2227426" y="401857"/>
                </a:lnTo>
                <a:lnTo>
                  <a:pt x="2260160" y="308812"/>
                </a:lnTo>
                <a:lnTo>
                  <a:pt x="2292895" y="494701"/>
                </a:lnTo>
                <a:lnTo>
                  <a:pt x="2325629" y="544180"/>
                </a:lnTo>
                <a:lnTo>
                  <a:pt x="2358364" y="457072"/>
                </a:lnTo>
                <a:lnTo>
                  <a:pt x="2391098" y="396854"/>
                </a:lnTo>
                <a:lnTo>
                  <a:pt x="2423833" y="502449"/>
                </a:lnTo>
                <a:lnTo>
                  <a:pt x="2456567" y="526060"/>
                </a:lnTo>
                <a:lnTo>
                  <a:pt x="2489302" y="467521"/>
                </a:lnTo>
                <a:lnTo>
                  <a:pt x="2522148" y="425334"/>
                </a:lnTo>
                <a:lnTo>
                  <a:pt x="2554883" y="486475"/>
                </a:lnTo>
                <a:lnTo>
                  <a:pt x="2587617" y="476948"/>
                </a:lnTo>
                <a:lnTo>
                  <a:pt x="2620352" y="423022"/>
                </a:lnTo>
                <a:lnTo>
                  <a:pt x="2653086" y="401523"/>
                </a:lnTo>
                <a:lnTo>
                  <a:pt x="2685821" y="450791"/>
                </a:lnTo>
                <a:lnTo>
                  <a:pt x="2718556" y="450202"/>
                </a:lnTo>
                <a:lnTo>
                  <a:pt x="2751402" y="412528"/>
                </a:lnTo>
                <a:lnTo>
                  <a:pt x="2784136" y="395298"/>
                </a:lnTo>
                <a:lnTo>
                  <a:pt x="2816871" y="434972"/>
                </a:lnTo>
                <a:lnTo>
                  <a:pt x="2849606" y="420866"/>
                </a:lnTo>
                <a:lnTo>
                  <a:pt x="2882340" y="408860"/>
                </a:lnTo>
                <a:lnTo>
                  <a:pt x="2915075" y="418531"/>
                </a:lnTo>
                <a:lnTo>
                  <a:pt x="2947809" y="427669"/>
                </a:lnTo>
                <a:lnTo>
                  <a:pt x="2980544" y="425690"/>
                </a:lnTo>
                <a:lnTo>
                  <a:pt x="3013278" y="422300"/>
                </a:lnTo>
                <a:lnTo>
                  <a:pt x="3046125" y="405970"/>
                </a:lnTo>
                <a:lnTo>
                  <a:pt x="3078859" y="424667"/>
                </a:lnTo>
                <a:lnTo>
                  <a:pt x="3111594" y="423044"/>
                </a:lnTo>
                <a:lnTo>
                  <a:pt x="3144328" y="419198"/>
                </a:lnTo>
                <a:lnTo>
                  <a:pt x="3177063" y="428803"/>
                </a:lnTo>
                <a:lnTo>
                  <a:pt x="3209797" y="450591"/>
                </a:lnTo>
                <a:lnTo>
                  <a:pt x="3242532" y="451647"/>
                </a:lnTo>
                <a:lnTo>
                  <a:pt x="3275378" y="442520"/>
                </a:lnTo>
                <a:lnTo>
                  <a:pt x="3308113" y="432482"/>
                </a:lnTo>
                <a:lnTo>
                  <a:pt x="3340847" y="463664"/>
                </a:lnTo>
                <a:lnTo>
                  <a:pt x="3373582" y="473568"/>
                </a:lnTo>
                <a:lnTo>
                  <a:pt x="3406316" y="475814"/>
                </a:lnTo>
                <a:lnTo>
                  <a:pt x="3439051" y="472735"/>
                </a:lnTo>
                <a:lnTo>
                  <a:pt x="3471786" y="489409"/>
                </a:lnTo>
                <a:lnTo>
                  <a:pt x="3504520" y="491154"/>
                </a:lnTo>
                <a:lnTo>
                  <a:pt x="3537366" y="470489"/>
                </a:lnTo>
                <a:lnTo>
                  <a:pt x="3570101" y="454693"/>
                </a:lnTo>
                <a:lnTo>
                  <a:pt x="3602836" y="462530"/>
                </a:lnTo>
                <a:lnTo>
                  <a:pt x="3635570" y="443310"/>
                </a:lnTo>
                <a:lnTo>
                  <a:pt x="3668305" y="438318"/>
                </a:lnTo>
                <a:lnTo>
                  <a:pt x="3701039" y="429170"/>
                </a:lnTo>
                <a:lnTo>
                  <a:pt x="3733774" y="434128"/>
                </a:lnTo>
                <a:lnTo>
                  <a:pt x="3766508" y="435628"/>
                </a:lnTo>
                <a:lnTo>
                  <a:pt x="3799243" y="425323"/>
                </a:lnTo>
                <a:lnTo>
                  <a:pt x="3832089" y="411194"/>
                </a:lnTo>
                <a:lnTo>
                  <a:pt x="3864824" y="420755"/>
                </a:lnTo>
                <a:lnTo>
                  <a:pt x="3897558" y="420421"/>
                </a:lnTo>
                <a:lnTo>
                  <a:pt x="3930293" y="418198"/>
                </a:lnTo>
                <a:lnTo>
                  <a:pt x="3930740" y="418309"/>
                </a:lnTo>
              </a:path>
            </a:pathLst>
          </a:custGeom>
          <a:ln w="26688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9255991" y="1883098"/>
            <a:ext cx="1106170" cy="300355"/>
          </a:xfrm>
          <a:custGeom>
            <a:avLst/>
            <a:gdLst/>
            <a:ahLst/>
            <a:cxnLst/>
            <a:rect l="l" t="t" r="r" b="b"/>
            <a:pathLst>
              <a:path w="1106170" h="300355">
                <a:moveTo>
                  <a:pt x="0" y="300142"/>
                </a:moveTo>
                <a:lnTo>
                  <a:pt x="1106050" y="300142"/>
                </a:lnTo>
                <a:lnTo>
                  <a:pt x="1106050" y="0"/>
                </a:lnTo>
                <a:lnTo>
                  <a:pt x="0" y="0"/>
                </a:lnTo>
                <a:lnTo>
                  <a:pt x="0" y="3001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9650706" y="1931677"/>
            <a:ext cx="666115" cy="74295"/>
          </a:xfrm>
          <a:custGeom>
            <a:avLst/>
            <a:gdLst/>
            <a:ahLst/>
            <a:cxnLst/>
            <a:rect l="l" t="t" r="r" b="b"/>
            <a:pathLst>
              <a:path w="666115" h="74294">
                <a:moveTo>
                  <a:pt x="53022" y="38129"/>
                </a:moveTo>
                <a:lnTo>
                  <a:pt x="37873" y="38129"/>
                </a:lnTo>
                <a:lnTo>
                  <a:pt x="51280" y="73923"/>
                </a:lnTo>
                <a:lnTo>
                  <a:pt x="54297" y="73923"/>
                </a:lnTo>
                <a:lnTo>
                  <a:pt x="61936" y="52358"/>
                </a:lnTo>
                <a:lnTo>
                  <a:pt x="58207" y="52358"/>
                </a:lnTo>
                <a:lnTo>
                  <a:pt x="53022" y="38129"/>
                </a:lnTo>
                <a:close/>
              </a:path>
              <a:path w="666115" h="74294">
                <a:moveTo>
                  <a:pt x="24690" y="23677"/>
                </a:moveTo>
                <a:lnTo>
                  <a:pt x="0" y="23677"/>
                </a:lnTo>
                <a:lnTo>
                  <a:pt x="0" y="25567"/>
                </a:lnTo>
                <a:lnTo>
                  <a:pt x="1787" y="26123"/>
                </a:lnTo>
                <a:lnTo>
                  <a:pt x="3128" y="26901"/>
                </a:lnTo>
                <a:lnTo>
                  <a:pt x="3910" y="28013"/>
                </a:lnTo>
                <a:lnTo>
                  <a:pt x="5362" y="29680"/>
                </a:lnTo>
                <a:lnTo>
                  <a:pt x="7038" y="33126"/>
                </a:lnTo>
                <a:lnTo>
                  <a:pt x="8937" y="38573"/>
                </a:lnTo>
                <a:lnTo>
                  <a:pt x="22009" y="73923"/>
                </a:lnTo>
                <a:lnTo>
                  <a:pt x="24690" y="73923"/>
                </a:lnTo>
                <a:lnTo>
                  <a:pt x="32633" y="52358"/>
                </a:lnTo>
                <a:lnTo>
                  <a:pt x="29159" y="52358"/>
                </a:lnTo>
                <a:lnTo>
                  <a:pt x="20891" y="30347"/>
                </a:lnTo>
                <a:lnTo>
                  <a:pt x="20333" y="28569"/>
                </a:lnTo>
                <a:lnTo>
                  <a:pt x="20333" y="27346"/>
                </a:lnTo>
                <a:lnTo>
                  <a:pt x="20668" y="26790"/>
                </a:lnTo>
                <a:lnTo>
                  <a:pt x="21227" y="26345"/>
                </a:lnTo>
                <a:lnTo>
                  <a:pt x="21897" y="25901"/>
                </a:lnTo>
                <a:lnTo>
                  <a:pt x="23014" y="25567"/>
                </a:lnTo>
                <a:lnTo>
                  <a:pt x="24690" y="25567"/>
                </a:lnTo>
                <a:lnTo>
                  <a:pt x="24690" y="23677"/>
                </a:lnTo>
                <a:close/>
              </a:path>
              <a:path w="666115" h="74294">
                <a:moveTo>
                  <a:pt x="75524" y="23678"/>
                </a:moveTo>
                <a:lnTo>
                  <a:pt x="61000" y="23678"/>
                </a:lnTo>
                <a:lnTo>
                  <a:pt x="61000" y="25567"/>
                </a:lnTo>
                <a:lnTo>
                  <a:pt x="62900" y="25790"/>
                </a:lnTo>
                <a:lnTo>
                  <a:pt x="64240" y="26123"/>
                </a:lnTo>
                <a:lnTo>
                  <a:pt x="64911" y="26790"/>
                </a:lnTo>
                <a:lnTo>
                  <a:pt x="65581" y="27346"/>
                </a:lnTo>
                <a:lnTo>
                  <a:pt x="65804" y="28013"/>
                </a:lnTo>
                <a:lnTo>
                  <a:pt x="65886" y="30792"/>
                </a:lnTo>
                <a:lnTo>
                  <a:pt x="65469" y="32348"/>
                </a:lnTo>
                <a:lnTo>
                  <a:pt x="58207" y="52358"/>
                </a:lnTo>
                <a:lnTo>
                  <a:pt x="61936" y="52358"/>
                </a:lnTo>
                <a:lnTo>
                  <a:pt x="68039" y="35127"/>
                </a:lnTo>
                <a:lnTo>
                  <a:pt x="69491" y="30792"/>
                </a:lnTo>
                <a:lnTo>
                  <a:pt x="70720" y="28235"/>
                </a:lnTo>
                <a:lnTo>
                  <a:pt x="71726" y="27346"/>
                </a:lnTo>
                <a:lnTo>
                  <a:pt x="72620" y="26345"/>
                </a:lnTo>
                <a:lnTo>
                  <a:pt x="73960" y="25790"/>
                </a:lnTo>
                <a:lnTo>
                  <a:pt x="75524" y="25567"/>
                </a:lnTo>
                <a:lnTo>
                  <a:pt x="75524" y="23678"/>
                </a:lnTo>
                <a:close/>
              </a:path>
              <a:path w="666115" h="74294">
                <a:moveTo>
                  <a:pt x="54297" y="23677"/>
                </a:moveTo>
                <a:lnTo>
                  <a:pt x="29159" y="23677"/>
                </a:lnTo>
                <a:lnTo>
                  <a:pt x="29160" y="25567"/>
                </a:lnTo>
                <a:lnTo>
                  <a:pt x="30835" y="25901"/>
                </a:lnTo>
                <a:lnTo>
                  <a:pt x="32064" y="26345"/>
                </a:lnTo>
                <a:lnTo>
                  <a:pt x="32846" y="27124"/>
                </a:lnTo>
                <a:lnTo>
                  <a:pt x="33628" y="27790"/>
                </a:lnTo>
                <a:lnTo>
                  <a:pt x="34522" y="29458"/>
                </a:lnTo>
                <a:lnTo>
                  <a:pt x="35527" y="32126"/>
                </a:lnTo>
                <a:lnTo>
                  <a:pt x="36086" y="33349"/>
                </a:lnTo>
                <a:lnTo>
                  <a:pt x="29159" y="52358"/>
                </a:lnTo>
                <a:lnTo>
                  <a:pt x="32633" y="52358"/>
                </a:lnTo>
                <a:lnTo>
                  <a:pt x="37873" y="38129"/>
                </a:lnTo>
                <a:lnTo>
                  <a:pt x="53022" y="38129"/>
                </a:lnTo>
                <a:lnTo>
                  <a:pt x="50275" y="30681"/>
                </a:lnTo>
                <a:lnTo>
                  <a:pt x="49947" y="29458"/>
                </a:lnTo>
                <a:lnTo>
                  <a:pt x="50052" y="26901"/>
                </a:lnTo>
                <a:lnTo>
                  <a:pt x="50610" y="26457"/>
                </a:lnTo>
                <a:lnTo>
                  <a:pt x="51057" y="26012"/>
                </a:lnTo>
                <a:lnTo>
                  <a:pt x="52398" y="25678"/>
                </a:lnTo>
                <a:lnTo>
                  <a:pt x="54295" y="25567"/>
                </a:lnTo>
                <a:lnTo>
                  <a:pt x="54297" y="23677"/>
                </a:lnTo>
                <a:close/>
              </a:path>
              <a:path w="666115" h="74294">
                <a:moveTo>
                  <a:pt x="96639" y="0"/>
                </a:moveTo>
                <a:lnTo>
                  <a:pt x="86249" y="5891"/>
                </a:lnTo>
                <a:lnTo>
                  <a:pt x="86249" y="10338"/>
                </a:lnTo>
                <a:lnTo>
                  <a:pt x="96639" y="16118"/>
                </a:lnTo>
                <a:lnTo>
                  <a:pt x="98539" y="15340"/>
                </a:lnTo>
                <a:lnTo>
                  <a:pt x="101667" y="12228"/>
                </a:lnTo>
                <a:lnTo>
                  <a:pt x="102449" y="10338"/>
                </a:lnTo>
                <a:lnTo>
                  <a:pt x="102449" y="5891"/>
                </a:lnTo>
                <a:lnTo>
                  <a:pt x="101667" y="4002"/>
                </a:lnTo>
                <a:lnTo>
                  <a:pt x="98539" y="889"/>
                </a:lnTo>
                <a:lnTo>
                  <a:pt x="96639" y="0"/>
                </a:lnTo>
                <a:close/>
              </a:path>
              <a:path w="666115" h="74294">
                <a:moveTo>
                  <a:pt x="81110" y="23677"/>
                </a:moveTo>
                <a:lnTo>
                  <a:pt x="81110" y="25567"/>
                </a:lnTo>
                <a:lnTo>
                  <a:pt x="83456" y="25789"/>
                </a:lnTo>
                <a:lnTo>
                  <a:pt x="85020" y="26345"/>
                </a:lnTo>
                <a:lnTo>
                  <a:pt x="85802" y="27235"/>
                </a:lnTo>
                <a:lnTo>
                  <a:pt x="86584" y="28235"/>
                </a:lnTo>
                <a:lnTo>
                  <a:pt x="87031" y="30458"/>
                </a:lnTo>
                <a:lnTo>
                  <a:pt x="87031" y="65809"/>
                </a:lnTo>
                <a:lnTo>
                  <a:pt x="86696" y="67920"/>
                </a:lnTo>
                <a:lnTo>
                  <a:pt x="86026" y="68699"/>
                </a:lnTo>
                <a:lnTo>
                  <a:pt x="84908" y="69922"/>
                </a:lnTo>
                <a:lnTo>
                  <a:pt x="83345" y="70477"/>
                </a:lnTo>
                <a:lnTo>
                  <a:pt x="81110" y="70588"/>
                </a:lnTo>
                <a:lnTo>
                  <a:pt x="81110" y="72478"/>
                </a:lnTo>
                <a:lnTo>
                  <a:pt x="107588" y="72478"/>
                </a:lnTo>
                <a:lnTo>
                  <a:pt x="107588" y="70588"/>
                </a:lnTo>
                <a:lnTo>
                  <a:pt x="105242" y="70477"/>
                </a:lnTo>
                <a:lnTo>
                  <a:pt x="103678" y="69922"/>
                </a:lnTo>
                <a:lnTo>
                  <a:pt x="102896" y="68921"/>
                </a:lnTo>
                <a:lnTo>
                  <a:pt x="102114" y="68032"/>
                </a:lnTo>
                <a:lnTo>
                  <a:pt x="101667" y="65809"/>
                </a:lnTo>
                <a:lnTo>
                  <a:pt x="101667" y="23678"/>
                </a:lnTo>
                <a:lnTo>
                  <a:pt x="81110" y="23677"/>
                </a:lnTo>
                <a:close/>
              </a:path>
              <a:path w="666115" h="74294">
                <a:moveTo>
                  <a:pt x="132726" y="5780"/>
                </a:moveTo>
                <a:lnTo>
                  <a:pt x="131051" y="5780"/>
                </a:lnTo>
                <a:lnTo>
                  <a:pt x="128704" y="10005"/>
                </a:lnTo>
                <a:lnTo>
                  <a:pt x="126023" y="13895"/>
                </a:lnTo>
                <a:lnTo>
                  <a:pt x="122895" y="17230"/>
                </a:lnTo>
                <a:lnTo>
                  <a:pt x="119766" y="20676"/>
                </a:lnTo>
                <a:lnTo>
                  <a:pt x="116079" y="23900"/>
                </a:lnTo>
                <a:lnTo>
                  <a:pt x="111611" y="27013"/>
                </a:lnTo>
                <a:lnTo>
                  <a:pt x="111611" y="28791"/>
                </a:lnTo>
                <a:lnTo>
                  <a:pt x="118090" y="28791"/>
                </a:lnTo>
                <a:lnTo>
                  <a:pt x="118202" y="63585"/>
                </a:lnTo>
                <a:lnTo>
                  <a:pt x="136971" y="73146"/>
                </a:lnTo>
                <a:lnTo>
                  <a:pt x="141552" y="69811"/>
                </a:lnTo>
                <a:lnTo>
                  <a:pt x="142669" y="67143"/>
                </a:lnTo>
                <a:lnTo>
                  <a:pt x="135854" y="67143"/>
                </a:lnTo>
                <a:lnTo>
                  <a:pt x="135183" y="66920"/>
                </a:lnTo>
                <a:lnTo>
                  <a:pt x="134513" y="66365"/>
                </a:lnTo>
                <a:lnTo>
                  <a:pt x="133843" y="65920"/>
                </a:lnTo>
                <a:lnTo>
                  <a:pt x="133396" y="65253"/>
                </a:lnTo>
                <a:lnTo>
                  <a:pt x="133173" y="64364"/>
                </a:lnTo>
                <a:lnTo>
                  <a:pt x="132837" y="63585"/>
                </a:lnTo>
                <a:lnTo>
                  <a:pt x="132726" y="28791"/>
                </a:lnTo>
                <a:lnTo>
                  <a:pt x="144345" y="28791"/>
                </a:lnTo>
                <a:lnTo>
                  <a:pt x="144345" y="23678"/>
                </a:lnTo>
                <a:lnTo>
                  <a:pt x="132726" y="23678"/>
                </a:lnTo>
                <a:lnTo>
                  <a:pt x="132726" y="5780"/>
                </a:lnTo>
                <a:close/>
              </a:path>
              <a:path w="666115" h="74294">
                <a:moveTo>
                  <a:pt x="142781" y="61918"/>
                </a:moveTo>
                <a:lnTo>
                  <a:pt x="140770" y="65364"/>
                </a:lnTo>
                <a:lnTo>
                  <a:pt x="138647" y="67143"/>
                </a:lnTo>
                <a:lnTo>
                  <a:pt x="142669" y="67143"/>
                </a:lnTo>
                <a:lnTo>
                  <a:pt x="144345" y="63141"/>
                </a:lnTo>
                <a:lnTo>
                  <a:pt x="142781" y="61918"/>
                </a:lnTo>
                <a:close/>
              </a:path>
              <a:path w="666115" h="74294">
                <a:moveTo>
                  <a:pt x="170153" y="1667"/>
                </a:moveTo>
                <a:lnTo>
                  <a:pt x="150154" y="1667"/>
                </a:lnTo>
                <a:lnTo>
                  <a:pt x="150154" y="3668"/>
                </a:lnTo>
                <a:lnTo>
                  <a:pt x="152277" y="3890"/>
                </a:lnTo>
                <a:lnTo>
                  <a:pt x="153729" y="4557"/>
                </a:lnTo>
                <a:lnTo>
                  <a:pt x="155070" y="6336"/>
                </a:lnTo>
                <a:lnTo>
                  <a:pt x="155405" y="8670"/>
                </a:lnTo>
                <a:lnTo>
                  <a:pt x="155405" y="65586"/>
                </a:lnTo>
                <a:lnTo>
                  <a:pt x="155204" y="67587"/>
                </a:lnTo>
                <a:lnTo>
                  <a:pt x="155086" y="67921"/>
                </a:lnTo>
                <a:lnTo>
                  <a:pt x="154511" y="68588"/>
                </a:lnTo>
                <a:lnTo>
                  <a:pt x="153729" y="69699"/>
                </a:lnTo>
                <a:lnTo>
                  <a:pt x="152165" y="70366"/>
                </a:lnTo>
                <a:lnTo>
                  <a:pt x="150154" y="70589"/>
                </a:lnTo>
                <a:lnTo>
                  <a:pt x="150154" y="72478"/>
                </a:lnTo>
                <a:lnTo>
                  <a:pt x="174956" y="72478"/>
                </a:lnTo>
                <a:lnTo>
                  <a:pt x="174956" y="70589"/>
                </a:lnTo>
                <a:lnTo>
                  <a:pt x="172945" y="70255"/>
                </a:lnTo>
                <a:lnTo>
                  <a:pt x="171605" y="69588"/>
                </a:lnTo>
                <a:lnTo>
                  <a:pt x="170934" y="68365"/>
                </a:lnTo>
                <a:lnTo>
                  <a:pt x="170376" y="67476"/>
                </a:lnTo>
                <a:lnTo>
                  <a:pt x="170176" y="65586"/>
                </a:lnTo>
                <a:lnTo>
                  <a:pt x="175571" y="29903"/>
                </a:lnTo>
                <a:lnTo>
                  <a:pt x="170153" y="29903"/>
                </a:lnTo>
                <a:lnTo>
                  <a:pt x="170153" y="1667"/>
                </a:lnTo>
                <a:close/>
              </a:path>
              <a:path w="666115" h="74294">
                <a:moveTo>
                  <a:pt x="196264" y="29236"/>
                </a:moveTo>
                <a:lnTo>
                  <a:pt x="179425" y="29236"/>
                </a:lnTo>
                <a:lnTo>
                  <a:pt x="180319" y="29569"/>
                </a:lnTo>
                <a:lnTo>
                  <a:pt x="181101" y="30125"/>
                </a:lnTo>
                <a:lnTo>
                  <a:pt x="181772" y="30681"/>
                </a:lnTo>
                <a:lnTo>
                  <a:pt x="182330" y="31459"/>
                </a:lnTo>
                <a:lnTo>
                  <a:pt x="182665" y="32571"/>
                </a:lnTo>
                <a:lnTo>
                  <a:pt x="183001" y="33571"/>
                </a:lnTo>
                <a:lnTo>
                  <a:pt x="178308" y="70589"/>
                </a:lnTo>
                <a:lnTo>
                  <a:pt x="178308" y="72478"/>
                </a:lnTo>
                <a:lnTo>
                  <a:pt x="203111" y="72478"/>
                </a:lnTo>
                <a:lnTo>
                  <a:pt x="203111" y="70589"/>
                </a:lnTo>
                <a:lnTo>
                  <a:pt x="200988" y="70366"/>
                </a:lnTo>
                <a:lnTo>
                  <a:pt x="199536" y="69699"/>
                </a:lnTo>
                <a:lnTo>
                  <a:pt x="198195" y="67921"/>
                </a:lnTo>
                <a:lnTo>
                  <a:pt x="197860" y="65586"/>
                </a:lnTo>
                <a:lnTo>
                  <a:pt x="197860" y="37240"/>
                </a:lnTo>
                <a:lnTo>
                  <a:pt x="197413" y="33349"/>
                </a:lnTo>
                <a:lnTo>
                  <a:pt x="196264" y="29236"/>
                </a:lnTo>
                <a:close/>
              </a:path>
              <a:path w="666115" h="74294">
                <a:moveTo>
                  <a:pt x="187581" y="22232"/>
                </a:moveTo>
                <a:lnTo>
                  <a:pt x="182107" y="22232"/>
                </a:lnTo>
                <a:lnTo>
                  <a:pt x="179761" y="22788"/>
                </a:lnTo>
                <a:lnTo>
                  <a:pt x="177526" y="24011"/>
                </a:lnTo>
                <a:lnTo>
                  <a:pt x="175292" y="25123"/>
                </a:lnTo>
                <a:lnTo>
                  <a:pt x="172834" y="27124"/>
                </a:lnTo>
                <a:lnTo>
                  <a:pt x="170153" y="29903"/>
                </a:lnTo>
                <a:lnTo>
                  <a:pt x="175571" y="29903"/>
                </a:lnTo>
                <a:lnTo>
                  <a:pt x="175738" y="29792"/>
                </a:lnTo>
                <a:lnTo>
                  <a:pt x="177079" y="29236"/>
                </a:lnTo>
                <a:lnTo>
                  <a:pt x="196264" y="29236"/>
                </a:lnTo>
                <a:lnTo>
                  <a:pt x="196072" y="28569"/>
                </a:lnTo>
                <a:lnTo>
                  <a:pt x="194620" y="26568"/>
                </a:lnTo>
                <a:lnTo>
                  <a:pt x="192385" y="24789"/>
                </a:lnTo>
                <a:lnTo>
                  <a:pt x="190151" y="23122"/>
                </a:lnTo>
                <a:lnTo>
                  <a:pt x="187581" y="22232"/>
                </a:lnTo>
                <a:close/>
              </a:path>
              <a:path w="666115" h="74294">
                <a:moveTo>
                  <a:pt x="234728" y="22232"/>
                </a:moveTo>
                <a:lnTo>
                  <a:pt x="227577" y="22232"/>
                </a:lnTo>
                <a:lnTo>
                  <a:pt x="221992" y="24789"/>
                </a:lnTo>
                <a:lnTo>
                  <a:pt x="213948" y="35238"/>
                </a:lnTo>
                <a:lnTo>
                  <a:pt x="211825" y="41352"/>
                </a:lnTo>
                <a:lnTo>
                  <a:pt x="211825" y="55137"/>
                </a:lnTo>
                <a:lnTo>
                  <a:pt x="213836" y="61028"/>
                </a:lnTo>
                <a:lnTo>
                  <a:pt x="217858" y="66142"/>
                </a:lnTo>
                <a:lnTo>
                  <a:pt x="221880" y="71367"/>
                </a:lnTo>
                <a:lnTo>
                  <a:pt x="227466" y="73923"/>
                </a:lnTo>
                <a:lnTo>
                  <a:pt x="242437" y="73923"/>
                </a:lnTo>
                <a:lnTo>
                  <a:pt x="248246" y="71144"/>
                </a:lnTo>
                <a:lnTo>
                  <a:pt x="248844" y="70366"/>
                </a:lnTo>
                <a:lnTo>
                  <a:pt x="233164" y="70366"/>
                </a:lnTo>
                <a:lnTo>
                  <a:pt x="231711" y="69699"/>
                </a:lnTo>
                <a:lnTo>
                  <a:pt x="227242" y="56026"/>
                </a:lnTo>
                <a:lnTo>
                  <a:pt x="227325" y="43242"/>
                </a:lnTo>
                <a:lnTo>
                  <a:pt x="230371" y="27902"/>
                </a:lnTo>
                <a:lnTo>
                  <a:pt x="231600" y="26568"/>
                </a:lnTo>
                <a:lnTo>
                  <a:pt x="233164" y="25901"/>
                </a:lnTo>
                <a:lnTo>
                  <a:pt x="234951" y="25901"/>
                </a:lnTo>
                <a:lnTo>
                  <a:pt x="247308" y="25901"/>
                </a:lnTo>
                <a:lnTo>
                  <a:pt x="242995" y="23344"/>
                </a:lnTo>
                <a:lnTo>
                  <a:pt x="238974" y="22232"/>
                </a:lnTo>
                <a:lnTo>
                  <a:pt x="234728" y="22232"/>
                </a:lnTo>
                <a:close/>
              </a:path>
              <a:path w="666115" h="74294">
                <a:moveTo>
                  <a:pt x="247308" y="25901"/>
                </a:moveTo>
                <a:lnTo>
                  <a:pt x="236404" y="25901"/>
                </a:lnTo>
                <a:lnTo>
                  <a:pt x="237633" y="26234"/>
                </a:lnTo>
                <a:lnTo>
                  <a:pt x="238527" y="27012"/>
                </a:lnTo>
                <a:lnTo>
                  <a:pt x="242338" y="56026"/>
                </a:lnTo>
                <a:lnTo>
                  <a:pt x="242168" y="59472"/>
                </a:lnTo>
                <a:lnTo>
                  <a:pt x="236292" y="70366"/>
                </a:lnTo>
                <a:lnTo>
                  <a:pt x="248844" y="70366"/>
                </a:lnTo>
                <a:lnTo>
                  <a:pt x="252604" y="65475"/>
                </a:lnTo>
                <a:lnTo>
                  <a:pt x="256067" y="60806"/>
                </a:lnTo>
                <a:lnTo>
                  <a:pt x="257820" y="55137"/>
                </a:lnTo>
                <a:lnTo>
                  <a:pt x="257855" y="43242"/>
                </a:lnTo>
                <a:lnTo>
                  <a:pt x="256849" y="38907"/>
                </a:lnTo>
                <a:lnTo>
                  <a:pt x="254950" y="34794"/>
                </a:lnTo>
                <a:lnTo>
                  <a:pt x="253050" y="30792"/>
                </a:lnTo>
                <a:lnTo>
                  <a:pt x="250257" y="27679"/>
                </a:lnTo>
                <a:lnTo>
                  <a:pt x="247308" y="25901"/>
                </a:lnTo>
                <a:close/>
              </a:path>
              <a:path w="666115" h="74294">
                <a:moveTo>
                  <a:pt x="286567" y="23678"/>
                </a:moveTo>
                <a:lnTo>
                  <a:pt x="266569" y="23678"/>
                </a:lnTo>
                <a:lnTo>
                  <a:pt x="266570" y="25568"/>
                </a:lnTo>
                <a:lnTo>
                  <a:pt x="268804" y="25901"/>
                </a:lnTo>
                <a:lnTo>
                  <a:pt x="270144" y="26457"/>
                </a:lnTo>
                <a:lnTo>
                  <a:pt x="270926" y="27346"/>
                </a:lnTo>
                <a:lnTo>
                  <a:pt x="271596" y="28236"/>
                </a:lnTo>
                <a:lnTo>
                  <a:pt x="271931" y="30570"/>
                </a:lnTo>
                <a:lnTo>
                  <a:pt x="272034" y="60473"/>
                </a:lnTo>
                <a:lnTo>
                  <a:pt x="272267" y="63252"/>
                </a:lnTo>
                <a:lnTo>
                  <a:pt x="273049" y="65475"/>
                </a:lnTo>
                <a:lnTo>
                  <a:pt x="273719" y="67699"/>
                </a:lnTo>
                <a:lnTo>
                  <a:pt x="275171" y="69700"/>
                </a:lnTo>
                <a:lnTo>
                  <a:pt x="277294" y="71367"/>
                </a:lnTo>
                <a:lnTo>
                  <a:pt x="279529" y="73034"/>
                </a:lnTo>
                <a:lnTo>
                  <a:pt x="281987" y="73924"/>
                </a:lnTo>
                <a:lnTo>
                  <a:pt x="287573" y="73924"/>
                </a:lnTo>
                <a:lnTo>
                  <a:pt x="290254" y="73257"/>
                </a:lnTo>
                <a:lnTo>
                  <a:pt x="292600" y="72034"/>
                </a:lnTo>
                <a:lnTo>
                  <a:pt x="294946" y="70700"/>
                </a:lnTo>
                <a:lnTo>
                  <a:pt x="297293" y="68699"/>
                </a:lnTo>
                <a:lnTo>
                  <a:pt x="298888" y="66809"/>
                </a:lnTo>
                <a:lnTo>
                  <a:pt x="290254" y="66809"/>
                </a:lnTo>
                <a:lnTo>
                  <a:pt x="289360" y="66587"/>
                </a:lnTo>
                <a:lnTo>
                  <a:pt x="288690" y="66031"/>
                </a:lnTo>
                <a:lnTo>
                  <a:pt x="287908" y="65475"/>
                </a:lnTo>
                <a:lnTo>
                  <a:pt x="287461" y="64808"/>
                </a:lnTo>
                <a:lnTo>
                  <a:pt x="286790" y="62696"/>
                </a:lnTo>
                <a:lnTo>
                  <a:pt x="286567" y="60473"/>
                </a:lnTo>
                <a:lnTo>
                  <a:pt x="286567" y="23678"/>
                </a:lnTo>
                <a:close/>
              </a:path>
              <a:path w="666115" h="74294">
                <a:moveTo>
                  <a:pt x="314322" y="65920"/>
                </a:moveTo>
                <a:lnTo>
                  <a:pt x="299639" y="65920"/>
                </a:lnTo>
                <a:lnTo>
                  <a:pt x="299639" y="72479"/>
                </a:lnTo>
                <a:lnTo>
                  <a:pt x="319525" y="72479"/>
                </a:lnTo>
                <a:lnTo>
                  <a:pt x="319525" y="70589"/>
                </a:lnTo>
                <a:lnTo>
                  <a:pt x="317402" y="70366"/>
                </a:lnTo>
                <a:lnTo>
                  <a:pt x="316062" y="69699"/>
                </a:lnTo>
                <a:lnTo>
                  <a:pt x="315196" y="68699"/>
                </a:lnTo>
                <a:lnTo>
                  <a:pt x="314609" y="67921"/>
                </a:lnTo>
                <a:lnTo>
                  <a:pt x="314322" y="65920"/>
                </a:lnTo>
                <a:close/>
              </a:path>
              <a:path w="666115" h="74294">
                <a:moveTo>
                  <a:pt x="314274" y="23678"/>
                </a:moveTo>
                <a:lnTo>
                  <a:pt x="294276" y="23678"/>
                </a:lnTo>
                <a:lnTo>
                  <a:pt x="294276" y="25568"/>
                </a:lnTo>
                <a:lnTo>
                  <a:pt x="296510" y="25901"/>
                </a:lnTo>
                <a:lnTo>
                  <a:pt x="297851" y="26457"/>
                </a:lnTo>
                <a:lnTo>
                  <a:pt x="299191" y="28236"/>
                </a:lnTo>
                <a:lnTo>
                  <a:pt x="299638" y="30570"/>
                </a:lnTo>
                <a:lnTo>
                  <a:pt x="299558" y="60473"/>
                </a:lnTo>
                <a:lnTo>
                  <a:pt x="297627" y="63141"/>
                </a:lnTo>
                <a:lnTo>
                  <a:pt x="295952" y="64920"/>
                </a:lnTo>
                <a:lnTo>
                  <a:pt x="294499" y="65809"/>
                </a:lnTo>
                <a:lnTo>
                  <a:pt x="293494" y="66476"/>
                </a:lnTo>
                <a:lnTo>
                  <a:pt x="292376" y="66809"/>
                </a:lnTo>
                <a:lnTo>
                  <a:pt x="298888" y="66809"/>
                </a:lnTo>
                <a:lnTo>
                  <a:pt x="299639" y="65920"/>
                </a:lnTo>
                <a:lnTo>
                  <a:pt x="314322" y="65920"/>
                </a:lnTo>
                <a:lnTo>
                  <a:pt x="314274" y="23678"/>
                </a:lnTo>
                <a:close/>
              </a:path>
              <a:path w="666115" h="74294">
                <a:moveTo>
                  <a:pt x="347903" y="5780"/>
                </a:moveTo>
                <a:lnTo>
                  <a:pt x="346116" y="5780"/>
                </a:lnTo>
                <a:lnTo>
                  <a:pt x="343881" y="10005"/>
                </a:lnTo>
                <a:lnTo>
                  <a:pt x="341088" y="13895"/>
                </a:lnTo>
                <a:lnTo>
                  <a:pt x="334943" y="20676"/>
                </a:lnTo>
                <a:lnTo>
                  <a:pt x="331256" y="23900"/>
                </a:lnTo>
                <a:lnTo>
                  <a:pt x="326787" y="27013"/>
                </a:lnTo>
                <a:lnTo>
                  <a:pt x="326787" y="28791"/>
                </a:lnTo>
                <a:lnTo>
                  <a:pt x="333156" y="28791"/>
                </a:lnTo>
                <a:lnTo>
                  <a:pt x="333256" y="61807"/>
                </a:lnTo>
                <a:lnTo>
                  <a:pt x="333379" y="63586"/>
                </a:lnTo>
                <a:lnTo>
                  <a:pt x="352036" y="73146"/>
                </a:lnTo>
                <a:lnTo>
                  <a:pt x="356729" y="69811"/>
                </a:lnTo>
                <a:lnTo>
                  <a:pt x="357846" y="67143"/>
                </a:lnTo>
                <a:lnTo>
                  <a:pt x="350919" y="67143"/>
                </a:lnTo>
                <a:lnTo>
                  <a:pt x="350361" y="66921"/>
                </a:lnTo>
                <a:lnTo>
                  <a:pt x="349690" y="66365"/>
                </a:lnTo>
                <a:lnTo>
                  <a:pt x="349020" y="65920"/>
                </a:lnTo>
                <a:lnTo>
                  <a:pt x="348573" y="65253"/>
                </a:lnTo>
                <a:lnTo>
                  <a:pt x="348238" y="64364"/>
                </a:lnTo>
                <a:lnTo>
                  <a:pt x="348015" y="63586"/>
                </a:lnTo>
                <a:lnTo>
                  <a:pt x="347903" y="28791"/>
                </a:lnTo>
                <a:lnTo>
                  <a:pt x="359522" y="28791"/>
                </a:lnTo>
                <a:lnTo>
                  <a:pt x="359522" y="23678"/>
                </a:lnTo>
                <a:lnTo>
                  <a:pt x="347903" y="23678"/>
                </a:lnTo>
                <a:lnTo>
                  <a:pt x="347903" y="5780"/>
                </a:lnTo>
                <a:close/>
              </a:path>
              <a:path w="666115" h="74294">
                <a:moveTo>
                  <a:pt x="357958" y="61918"/>
                </a:moveTo>
                <a:lnTo>
                  <a:pt x="355947" y="65364"/>
                </a:lnTo>
                <a:lnTo>
                  <a:pt x="353713" y="67143"/>
                </a:lnTo>
                <a:lnTo>
                  <a:pt x="357846" y="67143"/>
                </a:lnTo>
                <a:lnTo>
                  <a:pt x="359522" y="63141"/>
                </a:lnTo>
                <a:lnTo>
                  <a:pt x="357958" y="61918"/>
                </a:lnTo>
                <a:close/>
              </a:path>
              <a:path w="666115" h="74294">
                <a:moveTo>
                  <a:pt x="436722" y="0"/>
                </a:moveTo>
                <a:lnTo>
                  <a:pt x="399960" y="16820"/>
                </a:lnTo>
                <a:lnTo>
                  <a:pt x="393597" y="38018"/>
                </a:lnTo>
                <a:lnTo>
                  <a:pt x="393648" y="44243"/>
                </a:lnTo>
                <a:lnTo>
                  <a:pt x="394826" y="49357"/>
                </a:lnTo>
                <a:lnTo>
                  <a:pt x="397284" y="54136"/>
                </a:lnTo>
                <a:lnTo>
                  <a:pt x="399183" y="57916"/>
                </a:lnTo>
                <a:lnTo>
                  <a:pt x="401865" y="61251"/>
                </a:lnTo>
                <a:lnTo>
                  <a:pt x="408679" y="67142"/>
                </a:lnTo>
                <a:lnTo>
                  <a:pt x="412591" y="69589"/>
                </a:lnTo>
                <a:lnTo>
                  <a:pt x="417059" y="71367"/>
                </a:lnTo>
                <a:lnTo>
                  <a:pt x="421527" y="73256"/>
                </a:lnTo>
                <a:lnTo>
                  <a:pt x="427114" y="74146"/>
                </a:lnTo>
                <a:lnTo>
                  <a:pt x="439179" y="74146"/>
                </a:lnTo>
                <a:lnTo>
                  <a:pt x="444207" y="73590"/>
                </a:lnTo>
                <a:lnTo>
                  <a:pt x="454039" y="71589"/>
                </a:lnTo>
                <a:lnTo>
                  <a:pt x="458497" y="70145"/>
                </a:lnTo>
                <a:lnTo>
                  <a:pt x="430577" y="70145"/>
                </a:lnTo>
                <a:lnTo>
                  <a:pt x="426331" y="68922"/>
                </a:lnTo>
                <a:lnTo>
                  <a:pt x="412478" y="31904"/>
                </a:lnTo>
                <a:lnTo>
                  <a:pt x="413260" y="26346"/>
                </a:lnTo>
                <a:lnTo>
                  <a:pt x="414712" y="21121"/>
                </a:lnTo>
                <a:lnTo>
                  <a:pt x="416165" y="15785"/>
                </a:lnTo>
                <a:lnTo>
                  <a:pt x="418734" y="11561"/>
                </a:lnTo>
                <a:lnTo>
                  <a:pt x="425773" y="5669"/>
                </a:lnTo>
                <a:lnTo>
                  <a:pt x="430130" y="4113"/>
                </a:lnTo>
                <a:lnTo>
                  <a:pt x="452550" y="4113"/>
                </a:lnTo>
                <a:lnTo>
                  <a:pt x="450241" y="3224"/>
                </a:lnTo>
                <a:lnTo>
                  <a:pt x="444320" y="1111"/>
                </a:lnTo>
                <a:lnTo>
                  <a:pt x="442755" y="889"/>
                </a:lnTo>
                <a:lnTo>
                  <a:pt x="439962" y="333"/>
                </a:lnTo>
                <a:lnTo>
                  <a:pt x="436722" y="0"/>
                </a:lnTo>
                <a:close/>
              </a:path>
              <a:path w="666115" h="74294">
                <a:moveTo>
                  <a:pt x="471691" y="42798"/>
                </a:moveTo>
                <a:lnTo>
                  <a:pt x="437168" y="42798"/>
                </a:lnTo>
                <a:lnTo>
                  <a:pt x="437168" y="44688"/>
                </a:lnTo>
                <a:lnTo>
                  <a:pt x="440632" y="44688"/>
                </a:lnTo>
                <a:lnTo>
                  <a:pt x="442085" y="45021"/>
                </a:lnTo>
                <a:lnTo>
                  <a:pt x="446330" y="68032"/>
                </a:lnTo>
                <a:lnTo>
                  <a:pt x="444430" y="68699"/>
                </a:lnTo>
                <a:lnTo>
                  <a:pt x="442531" y="69255"/>
                </a:lnTo>
                <a:lnTo>
                  <a:pt x="440744" y="69589"/>
                </a:lnTo>
                <a:lnTo>
                  <a:pt x="438956" y="70033"/>
                </a:lnTo>
                <a:lnTo>
                  <a:pt x="437168" y="70145"/>
                </a:lnTo>
                <a:lnTo>
                  <a:pt x="458497" y="70145"/>
                </a:lnTo>
                <a:lnTo>
                  <a:pt x="458843" y="70033"/>
                </a:lnTo>
                <a:lnTo>
                  <a:pt x="463310" y="68032"/>
                </a:lnTo>
                <a:lnTo>
                  <a:pt x="463391" y="50135"/>
                </a:lnTo>
                <a:lnTo>
                  <a:pt x="463535" y="49135"/>
                </a:lnTo>
                <a:lnTo>
                  <a:pt x="471691" y="44688"/>
                </a:lnTo>
                <a:lnTo>
                  <a:pt x="471691" y="42798"/>
                </a:lnTo>
                <a:close/>
              </a:path>
              <a:path w="666115" h="74294">
                <a:moveTo>
                  <a:pt x="452550" y="4113"/>
                </a:moveTo>
                <a:lnTo>
                  <a:pt x="441079" y="4113"/>
                </a:lnTo>
                <a:lnTo>
                  <a:pt x="446218" y="5892"/>
                </a:lnTo>
                <a:lnTo>
                  <a:pt x="450799" y="9449"/>
                </a:lnTo>
                <a:lnTo>
                  <a:pt x="455491" y="13006"/>
                </a:lnTo>
                <a:lnTo>
                  <a:pt x="459066" y="18231"/>
                </a:lnTo>
                <a:lnTo>
                  <a:pt x="461412" y="25012"/>
                </a:lnTo>
                <a:lnTo>
                  <a:pt x="463312" y="25012"/>
                </a:lnTo>
                <a:lnTo>
                  <a:pt x="463312" y="5224"/>
                </a:lnTo>
                <a:lnTo>
                  <a:pt x="455715" y="5224"/>
                </a:lnTo>
                <a:lnTo>
                  <a:pt x="453704" y="4557"/>
                </a:lnTo>
                <a:lnTo>
                  <a:pt x="452550" y="4113"/>
                </a:lnTo>
                <a:close/>
              </a:path>
              <a:path w="666115" h="74294">
                <a:moveTo>
                  <a:pt x="461413" y="111"/>
                </a:moveTo>
                <a:lnTo>
                  <a:pt x="460742" y="2112"/>
                </a:lnTo>
                <a:lnTo>
                  <a:pt x="459960" y="3446"/>
                </a:lnTo>
                <a:lnTo>
                  <a:pt x="459066" y="4113"/>
                </a:lnTo>
                <a:lnTo>
                  <a:pt x="458285" y="4891"/>
                </a:lnTo>
                <a:lnTo>
                  <a:pt x="457391" y="5224"/>
                </a:lnTo>
                <a:lnTo>
                  <a:pt x="463312" y="5224"/>
                </a:lnTo>
                <a:lnTo>
                  <a:pt x="463312" y="111"/>
                </a:lnTo>
                <a:lnTo>
                  <a:pt x="461413" y="111"/>
                </a:lnTo>
                <a:close/>
              </a:path>
              <a:path w="666115" h="74294">
                <a:moveTo>
                  <a:pt x="499174" y="69810"/>
                </a:moveTo>
                <a:lnTo>
                  <a:pt x="489231" y="69810"/>
                </a:lnTo>
                <a:lnTo>
                  <a:pt x="490572" y="70144"/>
                </a:lnTo>
                <a:lnTo>
                  <a:pt x="492248" y="70922"/>
                </a:lnTo>
                <a:lnTo>
                  <a:pt x="513252" y="74146"/>
                </a:lnTo>
                <a:lnTo>
                  <a:pt x="519173" y="72034"/>
                </a:lnTo>
                <a:lnTo>
                  <a:pt x="520817" y="70478"/>
                </a:lnTo>
                <a:lnTo>
                  <a:pt x="500738" y="70478"/>
                </a:lnTo>
                <a:lnTo>
                  <a:pt x="499174" y="69810"/>
                </a:lnTo>
                <a:close/>
              </a:path>
              <a:path w="666115" h="74294">
                <a:moveTo>
                  <a:pt x="482751" y="47355"/>
                </a:moveTo>
                <a:lnTo>
                  <a:pt x="480852" y="47355"/>
                </a:lnTo>
                <a:lnTo>
                  <a:pt x="480852" y="74035"/>
                </a:lnTo>
                <a:lnTo>
                  <a:pt x="482751" y="74035"/>
                </a:lnTo>
                <a:lnTo>
                  <a:pt x="483422" y="72701"/>
                </a:lnTo>
                <a:lnTo>
                  <a:pt x="484204" y="71589"/>
                </a:lnTo>
                <a:lnTo>
                  <a:pt x="485209" y="70922"/>
                </a:lnTo>
                <a:lnTo>
                  <a:pt x="486215" y="70144"/>
                </a:lnTo>
                <a:lnTo>
                  <a:pt x="487220" y="69810"/>
                </a:lnTo>
                <a:lnTo>
                  <a:pt x="499174" y="69810"/>
                </a:lnTo>
                <a:lnTo>
                  <a:pt x="496046" y="68477"/>
                </a:lnTo>
                <a:lnTo>
                  <a:pt x="491689" y="64586"/>
                </a:lnTo>
                <a:lnTo>
                  <a:pt x="487332" y="60584"/>
                </a:lnTo>
                <a:lnTo>
                  <a:pt x="484316" y="54915"/>
                </a:lnTo>
                <a:lnTo>
                  <a:pt x="482751" y="47355"/>
                </a:lnTo>
                <a:close/>
              </a:path>
              <a:path w="666115" h="74294">
                <a:moveTo>
                  <a:pt x="505208" y="111"/>
                </a:moveTo>
                <a:lnTo>
                  <a:pt x="480852" y="14785"/>
                </a:lnTo>
                <a:lnTo>
                  <a:pt x="480852" y="23789"/>
                </a:lnTo>
                <a:lnTo>
                  <a:pt x="481634" y="26790"/>
                </a:lnTo>
                <a:lnTo>
                  <a:pt x="483198" y="29569"/>
                </a:lnTo>
                <a:lnTo>
                  <a:pt x="484650" y="32237"/>
                </a:lnTo>
                <a:lnTo>
                  <a:pt x="503643" y="45021"/>
                </a:lnTo>
                <a:lnTo>
                  <a:pt x="508224" y="47356"/>
                </a:lnTo>
                <a:lnTo>
                  <a:pt x="511464" y="49134"/>
                </a:lnTo>
                <a:lnTo>
                  <a:pt x="513251" y="50579"/>
                </a:lnTo>
                <a:lnTo>
                  <a:pt x="515150" y="52024"/>
                </a:lnTo>
                <a:lnTo>
                  <a:pt x="516491" y="53470"/>
                </a:lnTo>
                <a:lnTo>
                  <a:pt x="518279" y="56582"/>
                </a:lnTo>
                <a:lnTo>
                  <a:pt x="518726" y="58250"/>
                </a:lnTo>
                <a:lnTo>
                  <a:pt x="518726" y="62696"/>
                </a:lnTo>
                <a:lnTo>
                  <a:pt x="517497" y="65142"/>
                </a:lnTo>
                <a:lnTo>
                  <a:pt x="515262" y="67254"/>
                </a:lnTo>
                <a:lnTo>
                  <a:pt x="512916" y="69366"/>
                </a:lnTo>
                <a:lnTo>
                  <a:pt x="509788" y="70478"/>
                </a:lnTo>
                <a:lnTo>
                  <a:pt x="520817" y="70478"/>
                </a:lnTo>
                <a:lnTo>
                  <a:pt x="523753" y="67698"/>
                </a:lnTo>
                <a:lnTo>
                  <a:pt x="528446" y="63474"/>
                </a:lnTo>
                <a:lnTo>
                  <a:pt x="530680" y="58361"/>
                </a:lnTo>
                <a:lnTo>
                  <a:pt x="509565" y="28569"/>
                </a:lnTo>
                <a:lnTo>
                  <a:pt x="503643" y="25567"/>
                </a:lnTo>
                <a:lnTo>
                  <a:pt x="493365" y="17564"/>
                </a:lnTo>
                <a:lnTo>
                  <a:pt x="492583" y="16341"/>
                </a:lnTo>
                <a:lnTo>
                  <a:pt x="492248" y="15007"/>
                </a:lnTo>
                <a:lnTo>
                  <a:pt x="492248" y="10894"/>
                </a:lnTo>
                <a:lnTo>
                  <a:pt x="493253" y="8782"/>
                </a:lnTo>
                <a:lnTo>
                  <a:pt x="495376" y="6892"/>
                </a:lnTo>
                <a:lnTo>
                  <a:pt x="497387" y="5002"/>
                </a:lnTo>
                <a:lnTo>
                  <a:pt x="500292" y="4002"/>
                </a:lnTo>
                <a:lnTo>
                  <a:pt x="517240" y="4002"/>
                </a:lnTo>
                <a:lnTo>
                  <a:pt x="513251" y="2112"/>
                </a:lnTo>
                <a:lnTo>
                  <a:pt x="511241" y="1334"/>
                </a:lnTo>
                <a:lnTo>
                  <a:pt x="507442" y="333"/>
                </a:lnTo>
                <a:lnTo>
                  <a:pt x="505208" y="111"/>
                </a:lnTo>
                <a:close/>
              </a:path>
              <a:path w="666115" h="74294">
                <a:moveTo>
                  <a:pt x="517240" y="4002"/>
                </a:moveTo>
                <a:lnTo>
                  <a:pt x="508448" y="4002"/>
                </a:lnTo>
                <a:lnTo>
                  <a:pt x="512693" y="5780"/>
                </a:lnTo>
                <a:lnTo>
                  <a:pt x="520625" y="13006"/>
                </a:lnTo>
                <a:lnTo>
                  <a:pt x="523195" y="17786"/>
                </a:lnTo>
                <a:lnTo>
                  <a:pt x="524200" y="23678"/>
                </a:lnTo>
                <a:lnTo>
                  <a:pt x="526323" y="23678"/>
                </a:lnTo>
                <a:lnTo>
                  <a:pt x="525880" y="5002"/>
                </a:lnTo>
                <a:lnTo>
                  <a:pt x="519620" y="5002"/>
                </a:lnTo>
                <a:lnTo>
                  <a:pt x="517944" y="4335"/>
                </a:lnTo>
                <a:lnTo>
                  <a:pt x="517240" y="4002"/>
                </a:lnTo>
                <a:close/>
              </a:path>
              <a:path w="666115" h="74294">
                <a:moveTo>
                  <a:pt x="525764" y="111"/>
                </a:moveTo>
                <a:lnTo>
                  <a:pt x="524201" y="111"/>
                </a:lnTo>
                <a:lnTo>
                  <a:pt x="523754" y="2223"/>
                </a:lnTo>
                <a:lnTo>
                  <a:pt x="523195" y="3557"/>
                </a:lnTo>
                <a:lnTo>
                  <a:pt x="522637" y="4113"/>
                </a:lnTo>
                <a:lnTo>
                  <a:pt x="522190" y="4669"/>
                </a:lnTo>
                <a:lnTo>
                  <a:pt x="521407" y="5002"/>
                </a:lnTo>
                <a:lnTo>
                  <a:pt x="525880" y="5002"/>
                </a:lnTo>
                <a:lnTo>
                  <a:pt x="525764" y="111"/>
                </a:lnTo>
                <a:close/>
              </a:path>
              <a:path w="666115" h="74294">
                <a:moveTo>
                  <a:pt x="598495" y="1668"/>
                </a:moveTo>
                <a:lnTo>
                  <a:pt x="538948" y="1668"/>
                </a:lnTo>
                <a:lnTo>
                  <a:pt x="538948" y="3668"/>
                </a:lnTo>
                <a:lnTo>
                  <a:pt x="543640" y="3668"/>
                </a:lnTo>
                <a:lnTo>
                  <a:pt x="545427" y="4113"/>
                </a:lnTo>
                <a:lnTo>
                  <a:pt x="547662" y="5781"/>
                </a:lnTo>
                <a:lnTo>
                  <a:pt x="548332" y="6670"/>
                </a:lnTo>
                <a:lnTo>
                  <a:pt x="548891" y="8671"/>
                </a:lnTo>
                <a:lnTo>
                  <a:pt x="548924" y="64697"/>
                </a:lnTo>
                <a:lnTo>
                  <a:pt x="548779" y="66143"/>
                </a:lnTo>
                <a:lnTo>
                  <a:pt x="548332" y="66921"/>
                </a:lnTo>
                <a:lnTo>
                  <a:pt x="547886" y="68144"/>
                </a:lnTo>
                <a:lnTo>
                  <a:pt x="547215" y="68922"/>
                </a:lnTo>
                <a:lnTo>
                  <a:pt x="546321" y="69477"/>
                </a:lnTo>
                <a:lnTo>
                  <a:pt x="544980" y="70144"/>
                </a:lnTo>
                <a:lnTo>
                  <a:pt x="543416" y="70478"/>
                </a:lnTo>
                <a:lnTo>
                  <a:pt x="538948" y="70478"/>
                </a:lnTo>
                <a:lnTo>
                  <a:pt x="538948" y="72479"/>
                </a:lnTo>
                <a:lnTo>
                  <a:pt x="600395" y="72479"/>
                </a:lnTo>
                <a:lnTo>
                  <a:pt x="600956" y="68588"/>
                </a:lnTo>
                <a:lnTo>
                  <a:pt x="570788" y="68588"/>
                </a:lnTo>
                <a:lnTo>
                  <a:pt x="569336" y="68254"/>
                </a:lnTo>
                <a:lnTo>
                  <a:pt x="567548" y="67143"/>
                </a:lnTo>
                <a:lnTo>
                  <a:pt x="566878" y="66476"/>
                </a:lnTo>
                <a:lnTo>
                  <a:pt x="566208" y="64697"/>
                </a:lnTo>
                <a:lnTo>
                  <a:pt x="566096" y="38463"/>
                </a:lnTo>
                <a:lnTo>
                  <a:pt x="583190" y="38463"/>
                </a:lnTo>
                <a:lnTo>
                  <a:pt x="583190" y="34572"/>
                </a:lnTo>
                <a:lnTo>
                  <a:pt x="566096" y="34572"/>
                </a:lnTo>
                <a:lnTo>
                  <a:pt x="566096" y="5780"/>
                </a:lnTo>
                <a:lnTo>
                  <a:pt x="598495" y="5780"/>
                </a:lnTo>
                <a:lnTo>
                  <a:pt x="598495" y="1668"/>
                </a:lnTo>
                <a:close/>
              </a:path>
              <a:path w="666115" h="74294">
                <a:moveTo>
                  <a:pt x="603635" y="50024"/>
                </a:moveTo>
                <a:lnTo>
                  <a:pt x="601624" y="50024"/>
                </a:lnTo>
                <a:lnTo>
                  <a:pt x="599948" y="56249"/>
                </a:lnTo>
                <a:lnTo>
                  <a:pt x="597043" y="60918"/>
                </a:lnTo>
                <a:lnTo>
                  <a:pt x="593021" y="63919"/>
                </a:lnTo>
                <a:lnTo>
                  <a:pt x="589000" y="67032"/>
                </a:lnTo>
                <a:lnTo>
                  <a:pt x="583749" y="68588"/>
                </a:lnTo>
                <a:lnTo>
                  <a:pt x="600956" y="68588"/>
                </a:lnTo>
                <a:lnTo>
                  <a:pt x="603635" y="50024"/>
                </a:lnTo>
                <a:close/>
              </a:path>
              <a:path w="666115" h="74294">
                <a:moveTo>
                  <a:pt x="583190" y="38463"/>
                </a:moveTo>
                <a:lnTo>
                  <a:pt x="569448" y="38463"/>
                </a:lnTo>
                <a:lnTo>
                  <a:pt x="572017" y="38907"/>
                </a:lnTo>
                <a:lnTo>
                  <a:pt x="575593" y="40686"/>
                </a:lnTo>
                <a:lnTo>
                  <a:pt x="577157" y="42464"/>
                </a:lnTo>
                <a:lnTo>
                  <a:pt x="579838" y="47578"/>
                </a:lnTo>
                <a:lnTo>
                  <a:pt x="580732" y="50913"/>
                </a:lnTo>
                <a:lnTo>
                  <a:pt x="581179" y="54915"/>
                </a:lnTo>
                <a:lnTo>
                  <a:pt x="583190" y="54915"/>
                </a:lnTo>
                <a:lnTo>
                  <a:pt x="583190" y="38463"/>
                </a:lnTo>
                <a:close/>
              </a:path>
              <a:path w="666115" h="74294">
                <a:moveTo>
                  <a:pt x="583190" y="17897"/>
                </a:moveTo>
                <a:lnTo>
                  <a:pt x="581179" y="17897"/>
                </a:lnTo>
                <a:lnTo>
                  <a:pt x="580620" y="23344"/>
                </a:lnTo>
                <a:lnTo>
                  <a:pt x="579279" y="27568"/>
                </a:lnTo>
                <a:lnTo>
                  <a:pt x="575257" y="33127"/>
                </a:lnTo>
                <a:lnTo>
                  <a:pt x="572017" y="34572"/>
                </a:lnTo>
                <a:lnTo>
                  <a:pt x="583190" y="34572"/>
                </a:lnTo>
                <a:lnTo>
                  <a:pt x="583190" y="17897"/>
                </a:lnTo>
                <a:close/>
              </a:path>
              <a:path w="666115" h="74294">
                <a:moveTo>
                  <a:pt x="598495" y="5780"/>
                </a:moveTo>
                <a:lnTo>
                  <a:pt x="566096" y="5780"/>
                </a:lnTo>
                <a:lnTo>
                  <a:pt x="578720" y="5781"/>
                </a:lnTo>
                <a:lnTo>
                  <a:pt x="582407" y="6114"/>
                </a:lnTo>
                <a:lnTo>
                  <a:pt x="596484" y="22678"/>
                </a:lnTo>
                <a:lnTo>
                  <a:pt x="598495" y="22678"/>
                </a:lnTo>
                <a:lnTo>
                  <a:pt x="598495" y="5780"/>
                </a:lnTo>
                <a:close/>
              </a:path>
              <a:path w="666115" h="74294">
                <a:moveTo>
                  <a:pt x="634469" y="69810"/>
                </a:moveTo>
                <a:lnTo>
                  <a:pt x="624527" y="69810"/>
                </a:lnTo>
                <a:lnTo>
                  <a:pt x="625867" y="70144"/>
                </a:lnTo>
                <a:lnTo>
                  <a:pt x="627543" y="70922"/>
                </a:lnTo>
                <a:lnTo>
                  <a:pt x="648547" y="74146"/>
                </a:lnTo>
                <a:lnTo>
                  <a:pt x="654356" y="72034"/>
                </a:lnTo>
                <a:lnTo>
                  <a:pt x="656042" y="70478"/>
                </a:lnTo>
                <a:lnTo>
                  <a:pt x="636034" y="70478"/>
                </a:lnTo>
                <a:lnTo>
                  <a:pt x="634469" y="69810"/>
                </a:lnTo>
                <a:close/>
              </a:path>
              <a:path w="666115" h="74294">
                <a:moveTo>
                  <a:pt x="618046" y="47355"/>
                </a:moveTo>
                <a:lnTo>
                  <a:pt x="616147" y="47355"/>
                </a:lnTo>
                <a:lnTo>
                  <a:pt x="616147" y="74035"/>
                </a:lnTo>
                <a:lnTo>
                  <a:pt x="618046" y="74035"/>
                </a:lnTo>
                <a:lnTo>
                  <a:pt x="618717" y="72701"/>
                </a:lnTo>
                <a:lnTo>
                  <a:pt x="619499" y="71589"/>
                </a:lnTo>
                <a:lnTo>
                  <a:pt x="620504" y="70922"/>
                </a:lnTo>
                <a:lnTo>
                  <a:pt x="621510" y="70144"/>
                </a:lnTo>
                <a:lnTo>
                  <a:pt x="622516" y="69810"/>
                </a:lnTo>
                <a:lnTo>
                  <a:pt x="634469" y="69810"/>
                </a:lnTo>
                <a:lnTo>
                  <a:pt x="631341" y="68477"/>
                </a:lnTo>
                <a:lnTo>
                  <a:pt x="622515" y="60584"/>
                </a:lnTo>
                <a:lnTo>
                  <a:pt x="619611" y="54915"/>
                </a:lnTo>
                <a:lnTo>
                  <a:pt x="618046" y="47355"/>
                </a:lnTo>
                <a:close/>
              </a:path>
              <a:path w="666115" h="74294">
                <a:moveTo>
                  <a:pt x="640503" y="111"/>
                </a:moveTo>
                <a:lnTo>
                  <a:pt x="616147" y="14785"/>
                </a:lnTo>
                <a:lnTo>
                  <a:pt x="616147" y="23789"/>
                </a:lnTo>
                <a:lnTo>
                  <a:pt x="616929" y="26790"/>
                </a:lnTo>
                <a:lnTo>
                  <a:pt x="618493" y="29569"/>
                </a:lnTo>
                <a:lnTo>
                  <a:pt x="619946" y="32237"/>
                </a:lnTo>
                <a:lnTo>
                  <a:pt x="622180" y="34794"/>
                </a:lnTo>
                <a:lnTo>
                  <a:pt x="627766" y="39241"/>
                </a:lnTo>
                <a:lnTo>
                  <a:pt x="632459" y="41909"/>
                </a:lnTo>
                <a:lnTo>
                  <a:pt x="638938" y="45021"/>
                </a:lnTo>
                <a:lnTo>
                  <a:pt x="643519" y="47356"/>
                </a:lnTo>
                <a:lnTo>
                  <a:pt x="646759" y="49134"/>
                </a:lnTo>
                <a:lnTo>
                  <a:pt x="648546" y="50579"/>
                </a:lnTo>
                <a:lnTo>
                  <a:pt x="650446" y="52024"/>
                </a:lnTo>
                <a:lnTo>
                  <a:pt x="651786" y="53470"/>
                </a:lnTo>
                <a:lnTo>
                  <a:pt x="653574" y="56582"/>
                </a:lnTo>
                <a:lnTo>
                  <a:pt x="654021" y="58250"/>
                </a:lnTo>
                <a:lnTo>
                  <a:pt x="654021" y="62696"/>
                </a:lnTo>
                <a:lnTo>
                  <a:pt x="652792" y="65142"/>
                </a:lnTo>
                <a:lnTo>
                  <a:pt x="650446" y="67254"/>
                </a:lnTo>
                <a:lnTo>
                  <a:pt x="648211" y="69366"/>
                </a:lnTo>
                <a:lnTo>
                  <a:pt x="645083" y="70478"/>
                </a:lnTo>
                <a:lnTo>
                  <a:pt x="656042" y="70478"/>
                </a:lnTo>
                <a:lnTo>
                  <a:pt x="663629" y="63474"/>
                </a:lnTo>
                <a:lnTo>
                  <a:pt x="665975" y="58361"/>
                </a:lnTo>
                <a:lnTo>
                  <a:pt x="665975" y="47800"/>
                </a:lnTo>
                <a:lnTo>
                  <a:pt x="644860" y="28569"/>
                </a:lnTo>
                <a:lnTo>
                  <a:pt x="638938" y="25567"/>
                </a:lnTo>
                <a:lnTo>
                  <a:pt x="627543" y="10894"/>
                </a:lnTo>
                <a:lnTo>
                  <a:pt x="628548" y="8782"/>
                </a:lnTo>
                <a:lnTo>
                  <a:pt x="630671" y="6892"/>
                </a:lnTo>
                <a:lnTo>
                  <a:pt x="632682" y="5002"/>
                </a:lnTo>
                <a:lnTo>
                  <a:pt x="635475" y="4002"/>
                </a:lnTo>
                <a:lnTo>
                  <a:pt x="652535" y="4002"/>
                </a:lnTo>
                <a:lnTo>
                  <a:pt x="648546" y="2112"/>
                </a:lnTo>
                <a:lnTo>
                  <a:pt x="646536" y="1334"/>
                </a:lnTo>
                <a:lnTo>
                  <a:pt x="642737" y="333"/>
                </a:lnTo>
                <a:lnTo>
                  <a:pt x="640503" y="111"/>
                </a:lnTo>
                <a:close/>
              </a:path>
              <a:path w="666115" h="74294">
                <a:moveTo>
                  <a:pt x="652535" y="4002"/>
                </a:moveTo>
                <a:lnTo>
                  <a:pt x="643743" y="4002"/>
                </a:lnTo>
                <a:lnTo>
                  <a:pt x="647988" y="5780"/>
                </a:lnTo>
                <a:lnTo>
                  <a:pt x="655920" y="13006"/>
                </a:lnTo>
                <a:lnTo>
                  <a:pt x="658378" y="17786"/>
                </a:lnTo>
                <a:lnTo>
                  <a:pt x="659384" y="23678"/>
                </a:lnTo>
                <a:lnTo>
                  <a:pt x="661618" y="23678"/>
                </a:lnTo>
                <a:lnTo>
                  <a:pt x="661176" y="5002"/>
                </a:lnTo>
                <a:lnTo>
                  <a:pt x="654915" y="5002"/>
                </a:lnTo>
                <a:lnTo>
                  <a:pt x="653239" y="4335"/>
                </a:lnTo>
                <a:lnTo>
                  <a:pt x="652535" y="4002"/>
                </a:lnTo>
                <a:close/>
              </a:path>
              <a:path w="666115" h="74294">
                <a:moveTo>
                  <a:pt x="661060" y="111"/>
                </a:moveTo>
                <a:lnTo>
                  <a:pt x="659384" y="111"/>
                </a:lnTo>
                <a:lnTo>
                  <a:pt x="658937" y="2223"/>
                </a:lnTo>
                <a:lnTo>
                  <a:pt x="658490" y="3557"/>
                </a:lnTo>
                <a:lnTo>
                  <a:pt x="657932" y="4113"/>
                </a:lnTo>
                <a:lnTo>
                  <a:pt x="657485" y="4669"/>
                </a:lnTo>
                <a:lnTo>
                  <a:pt x="656703" y="5002"/>
                </a:lnTo>
                <a:lnTo>
                  <a:pt x="661176" y="5002"/>
                </a:lnTo>
                <a:lnTo>
                  <a:pt x="661060" y="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9289508" y="1965360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66" y="0"/>
                </a:lnTo>
              </a:path>
            </a:pathLst>
          </a:custGeom>
          <a:ln w="26679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9650706" y="2067408"/>
            <a:ext cx="512445" cy="74295"/>
          </a:xfrm>
          <a:custGeom>
            <a:avLst/>
            <a:gdLst/>
            <a:ahLst/>
            <a:cxnLst/>
            <a:rect l="l" t="t" r="r" b="b"/>
            <a:pathLst>
              <a:path w="512445" h="74294">
                <a:moveTo>
                  <a:pt x="24690" y="23677"/>
                </a:moveTo>
                <a:lnTo>
                  <a:pt x="0" y="23677"/>
                </a:lnTo>
                <a:lnTo>
                  <a:pt x="0" y="25567"/>
                </a:lnTo>
                <a:lnTo>
                  <a:pt x="1787" y="26012"/>
                </a:lnTo>
                <a:lnTo>
                  <a:pt x="3128" y="26790"/>
                </a:lnTo>
                <a:lnTo>
                  <a:pt x="3910" y="28013"/>
                </a:lnTo>
                <a:lnTo>
                  <a:pt x="5362" y="29569"/>
                </a:lnTo>
                <a:lnTo>
                  <a:pt x="7078" y="33237"/>
                </a:lnTo>
                <a:lnTo>
                  <a:pt x="8937" y="38462"/>
                </a:lnTo>
                <a:lnTo>
                  <a:pt x="22009" y="73923"/>
                </a:lnTo>
                <a:lnTo>
                  <a:pt x="24690" y="73923"/>
                </a:lnTo>
                <a:lnTo>
                  <a:pt x="32633" y="52358"/>
                </a:lnTo>
                <a:lnTo>
                  <a:pt x="29159" y="52358"/>
                </a:lnTo>
                <a:lnTo>
                  <a:pt x="21536" y="32015"/>
                </a:lnTo>
                <a:lnTo>
                  <a:pt x="20891" y="30347"/>
                </a:lnTo>
                <a:lnTo>
                  <a:pt x="20333" y="28569"/>
                </a:lnTo>
                <a:lnTo>
                  <a:pt x="20400" y="27234"/>
                </a:lnTo>
                <a:lnTo>
                  <a:pt x="20668" y="26790"/>
                </a:lnTo>
                <a:lnTo>
                  <a:pt x="21227" y="26234"/>
                </a:lnTo>
                <a:lnTo>
                  <a:pt x="21898" y="25789"/>
                </a:lnTo>
                <a:lnTo>
                  <a:pt x="23014" y="25567"/>
                </a:lnTo>
                <a:lnTo>
                  <a:pt x="24690" y="25567"/>
                </a:lnTo>
                <a:lnTo>
                  <a:pt x="24690" y="23677"/>
                </a:lnTo>
                <a:close/>
              </a:path>
              <a:path w="512445" h="74294">
                <a:moveTo>
                  <a:pt x="53053" y="38129"/>
                </a:moveTo>
                <a:lnTo>
                  <a:pt x="37873" y="38129"/>
                </a:lnTo>
                <a:lnTo>
                  <a:pt x="51280" y="73923"/>
                </a:lnTo>
                <a:lnTo>
                  <a:pt x="54297" y="73923"/>
                </a:lnTo>
                <a:lnTo>
                  <a:pt x="61936" y="52358"/>
                </a:lnTo>
                <a:lnTo>
                  <a:pt x="58207" y="52358"/>
                </a:lnTo>
                <a:lnTo>
                  <a:pt x="53053" y="38129"/>
                </a:lnTo>
                <a:close/>
              </a:path>
              <a:path w="512445" h="74294">
                <a:moveTo>
                  <a:pt x="54297" y="23677"/>
                </a:moveTo>
                <a:lnTo>
                  <a:pt x="29159" y="23677"/>
                </a:lnTo>
                <a:lnTo>
                  <a:pt x="29159" y="25567"/>
                </a:lnTo>
                <a:lnTo>
                  <a:pt x="30835" y="25789"/>
                </a:lnTo>
                <a:lnTo>
                  <a:pt x="32064" y="26345"/>
                </a:lnTo>
                <a:lnTo>
                  <a:pt x="32846" y="27012"/>
                </a:lnTo>
                <a:lnTo>
                  <a:pt x="33628" y="27790"/>
                </a:lnTo>
                <a:lnTo>
                  <a:pt x="34522" y="29458"/>
                </a:lnTo>
                <a:lnTo>
                  <a:pt x="35629" y="32237"/>
                </a:lnTo>
                <a:lnTo>
                  <a:pt x="36086" y="33237"/>
                </a:lnTo>
                <a:lnTo>
                  <a:pt x="29159" y="52358"/>
                </a:lnTo>
                <a:lnTo>
                  <a:pt x="32633" y="52358"/>
                </a:lnTo>
                <a:lnTo>
                  <a:pt x="37873" y="38129"/>
                </a:lnTo>
                <a:lnTo>
                  <a:pt x="53053" y="38129"/>
                </a:lnTo>
                <a:lnTo>
                  <a:pt x="51237" y="33126"/>
                </a:lnTo>
                <a:lnTo>
                  <a:pt x="50245" y="30569"/>
                </a:lnTo>
                <a:lnTo>
                  <a:pt x="49947" y="29458"/>
                </a:lnTo>
                <a:lnTo>
                  <a:pt x="50052" y="26790"/>
                </a:lnTo>
                <a:lnTo>
                  <a:pt x="50610" y="26345"/>
                </a:lnTo>
                <a:lnTo>
                  <a:pt x="51057" y="25901"/>
                </a:lnTo>
                <a:lnTo>
                  <a:pt x="52398" y="25678"/>
                </a:lnTo>
                <a:lnTo>
                  <a:pt x="54297" y="25567"/>
                </a:lnTo>
                <a:lnTo>
                  <a:pt x="54297" y="23677"/>
                </a:lnTo>
                <a:close/>
              </a:path>
              <a:path w="512445" h="74294">
                <a:moveTo>
                  <a:pt x="75524" y="23677"/>
                </a:moveTo>
                <a:lnTo>
                  <a:pt x="61000" y="23677"/>
                </a:lnTo>
                <a:lnTo>
                  <a:pt x="61003" y="25567"/>
                </a:lnTo>
                <a:lnTo>
                  <a:pt x="62900" y="25678"/>
                </a:lnTo>
                <a:lnTo>
                  <a:pt x="64240" y="26123"/>
                </a:lnTo>
                <a:lnTo>
                  <a:pt x="65023" y="26790"/>
                </a:lnTo>
                <a:lnTo>
                  <a:pt x="65581" y="27346"/>
                </a:lnTo>
                <a:lnTo>
                  <a:pt x="65730" y="27790"/>
                </a:lnTo>
                <a:lnTo>
                  <a:pt x="65857" y="30792"/>
                </a:lnTo>
                <a:lnTo>
                  <a:pt x="65469" y="32237"/>
                </a:lnTo>
                <a:lnTo>
                  <a:pt x="64455" y="35127"/>
                </a:lnTo>
                <a:lnTo>
                  <a:pt x="58207" y="52358"/>
                </a:lnTo>
                <a:lnTo>
                  <a:pt x="61936" y="52358"/>
                </a:lnTo>
                <a:lnTo>
                  <a:pt x="68151" y="34794"/>
                </a:lnTo>
                <a:lnTo>
                  <a:pt x="69491" y="30792"/>
                </a:lnTo>
                <a:lnTo>
                  <a:pt x="70720" y="28124"/>
                </a:lnTo>
                <a:lnTo>
                  <a:pt x="71726" y="27234"/>
                </a:lnTo>
                <a:lnTo>
                  <a:pt x="72619" y="26345"/>
                </a:lnTo>
                <a:lnTo>
                  <a:pt x="73960" y="25789"/>
                </a:lnTo>
                <a:lnTo>
                  <a:pt x="75523" y="25567"/>
                </a:lnTo>
                <a:lnTo>
                  <a:pt x="75524" y="23677"/>
                </a:lnTo>
                <a:close/>
              </a:path>
              <a:path w="512445" h="74294">
                <a:moveTo>
                  <a:pt x="96639" y="0"/>
                </a:moveTo>
                <a:lnTo>
                  <a:pt x="86249" y="5891"/>
                </a:lnTo>
                <a:lnTo>
                  <a:pt x="86249" y="10338"/>
                </a:lnTo>
                <a:lnTo>
                  <a:pt x="96639" y="16118"/>
                </a:lnTo>
                <a:lnTo>
                  <a:pt x="98539" y="15340"/>
                </a:lnTo>
                <a:lnTo>
                  <a:pt x="101667" y="12228"/>
                </a:lnTo>
                <a:lnTo>
                  <a:pt x="102449" y="10338"/>
                </a:lnTo>
                <a:lnTo>
                  <a:pt x="102449" y="5891"/>
                </a:lnTo>
                <a:lnTo>
                  <a:pt x="101667" y="4001"/>
                </a:lnTo>
                <a:lnTo>
                  <a:pt x="100103" y="2334"/>
                </a:lnTo>
                <a:lnTo>
                  <a:pt x="98539" y="778"/>
                </a:lnTo>
                <a:lnTo>
                  <a:pt x="96639" y="0"/>
                </a:lnTo>
                <a:close/>
              </a:path>
              <a:path w="512445" h="74294">
                <a:moveTo>
                  <a:pt x="101667" y="23677"/>
                </a:moveTo>
                <a:lnTo>
                  <a:pt x="81110" y="23678"/>
                </a:lnTo>
                <a:lnTo>
                  <a:pt x="81110" y="25567"/>
                </a:lnTo>
                <a:lnTo>
                  <a:pt x="83456" y="25678"/>
                </a:lnTo>
                <a:lnTo>
                  <a:pt x="85020" y="26234"/>
                </a:lnTo>
                <a:lnTo>
                  <a:pt x="85802" y="27235"/>
                </a:lnTo>
                <a:lnTo>
                  <a:pt x="86584" y="28124"/>
                </a:lnTo>
                <a:lnTo>
                  <a:pt x="87031" y="30347"/>
                </a:lnTo>
                <a:lnTo>
                  <a:pt x="86026" y="68699"/>
                </a:lnTo>
                <a:lnTo>
                  <a:pt x="83345" y="70477"/>
                </a:lnTo>
                <a:lnTo>
                  <a:pt x="81110" y="70477"/>
                </a:lnTo>
                <a:lnTo>
                  <a:pt x="81110" y="72367"/>
                </a:lnTo>
                <a:lnTo>
                  <a:pt x="107588" y="72367"/>
                </a:lnTo>
                <a:lnTo>
                  <a:pt x="107588" y="70477"/>
                </a:lnTo>
                <a:lnTo>
                  <a:pt x="105242" y="70366"/>
                </a:lnTo>
                <a:lnTo>
                  <a:pt x="103678" y="69811"/>
                </a:lnTo>
                <a:lnTo>
                  <a:pt x="102896" y="68921"/>
                </a:lnTo>
                <a:lnTo>
                  <a:pt x="102114" y="67921"/>
                </a:lnTo>
                <a:lnTo>
                  <a:pt x="101667" y="65697"/>
                </a:lnTo>
                <a:lnTo>
                  <a:pt x="101667" y="23677"/>
                </a:lnTo>
                <a:close/>
              </a:path>
              <a:path w="512445" h="74294">
                <a:moveTo>
                  <a:pt x="132726" y="28791"/>
                </a:moveTo>
                <a:lnTo>
                  <a:pt x="118090" y="28791"/>
                </a:lnTo>
                <a:lnTo>
                  <a:pt x="118202" y="63585"/>
                </a:lnTo>
                <a:lnTo>
                  <a:pt x="119208" y="66809"/>
                </a:lnTo>
                <a:lnTo>
                  <a:pt x="120548" y="68810"/>
                </a:lnTo>
                <a:lnTo>
                  <a:pt x="124905" y="72256"/>
                </a:lnTo>
                <a:lnTo>
                  <a:pt x="127475" y="73034"/>
                </a:lnTo>
                <a:lnTo>
                  <a:pt x="136971" y="73034"/>
                </a:lnTo>
                <a:lnTo>
                  <a:pt x="141552" y="69699"/>
                </a:lnTo>
                <a:lnTo>
                  <a:pt x="142669" y="67031"/>
                </a:lnTo>
                <a:lnTo>
                  <a:pt x="135854" y="67031"/>
                </a:lnTo>
                <a:lnTo>
                  <a:pt x="135183" y="66809"/>
                </a:lnTo>
                <a:lnTo>
                  <a:pt x="134513" y="66364"/>
                </a:lnTo>
                <a:lnTo>
                  <a:pt x="133843" y="65809"/>
                </a:lnTo>
                <a:lnTo>
                  <a:pt x="133396" y="65142"/>
                </a:lnTo>
                <a:lnTo>
                  <a:pt x="133173" y="64364"/>
                </a:lnTo>
                <a:lnTo>
                  <a:pt x="132879" y="63585"/>
                </a:lnTo>
                <a:lnTo>
                  <a:pt x="132809" y="63030"/>
                </a:lnTo>
                <a:lnTo>
                  <a:pt x="132726" y="28791"/>
                </a:lnTo>
                <a:close/>
              </a:path>
              <a:path w="512445" h="74294">
                <a:moveTo>
                  <a:pt x="142781" y="61918"/>
                </a:moveTo>
                <a:lnTo>
                  <a:pt x="140770" y="65364"/>
                </a:lnTo>
                <a:lnTo>
                  <a:pt x="138647" y="67031"/>
                </a:lnTo>
                <a:lnTo>
                  <a:pt x="142669" y="67031"/>
                </a:lnTo>
                <a:lnTo>
                  <a:pt x="144345" y="63030"/>
                </a:lnTo>
                <a:lnTo>
                  <a:pt x="142781" y="61918"/>
                </a:lnTo>
                <a:close/>
              </a:path>
              <a:path w="512445" h="74294">
                <a:moveTo>
                  <a:pt x="132726" y="5780"/>
                </a:moveTo>
                <a:lnTo>
                  <a:pt x="131051" y="5780"/>
                </a:lnTo>
                <a:lnTo>
                  <a:pt x="128704" y="10004"/>
                </a:lnTo>
                <a:lnTo>
                  <a:pt x="126023" y="13784"/>
                </a:lnTo>
                <a:lnTo>
                  <a:pt x="122895" y="17230"/>
                </a:lnTo>
                <a:lnTo>
                  <a:pt x="119766" y="20565"/>
                </a:lnTo>
                <a:lnTo>
                  <a:pt x="116079" y="23900"/>
                </a:lnTo>
                <a:lnTo>
                  <a:pt x="111611" y="27012"/>
                </a:lnTo>
                <a:lnTo>
                  <a:pt x="111611" y="28791"/>
                </a:lnTo>
                <a:lnTo>
                  <a:pt x="144345" y="28791"/>
                </a:lnTo>
                <a:lnTo>
                  <a:pt x="144345" y="23677"/>
                </a:lnTo>
                <a:lnTo>
                  <a:pt x="132726" y="23677"/>
                </a:lnTo>
                <a:lnTo>
                  <a:pt x="132726" y="5780"/>
                </a:lnTo>
                <a:close/>
              </a:path>
              <a:path w="512445" h="74294">
                <a:moveTo>
                  <a:pt x="170153" y="1667"/>
                </a:moveTo>
                <a:lnTo>
                  <a:pt x="150154" y="1667"/>
                </a:lnTo>
                <a:lnTo>
                  <a:pt x="150154" y="3557"/>
                </a:lnTo>
                <a:lnTo>
                  <a:pt x="152277" y="3890"/>
                </a:lnTo>
                <a:lnTo>
                  <a:pt x="153729" y="4446"/>
                </a:lnTo>
                <a:lnTo>
                  <a:pt x="155070" y="6225"/>
                </a:lnTo>
                <a:lnTo>
                  <a:pt x="155405" y="8559"/>
                </a:lnTo>
                <a:lnTo>
                  <a:pt x="155405" y="65586"/>
                </a:lnTo>
                <a:lnTo>
                  <a:pt x="155182" y="67810"/>
                </a:lnTo>
                <a:lnTo>
                  <a:pt x="154511" y="68588"/>
                </a:lnTo>
                <a:lnTo>
                  <a:pt x="153729" y="69700"/>
                </a:lnTo>
                <a:lnTo>
                  <a:pt x="152165" y="70367"/>
                </a:lnTo>
                <a:lnTo>
                  <a:pt x="150154" y="70478"/>
                </a:lnTo>
                <a:lnTo>
                  <a:pt x="150154" y="72367"/>
                </a:lnTo>
                <a:lnTo>
                  <a:pt x="174956" y="72367"/>
                </a:lnTo>
                <a:lnTo>
                  <a:pt x="174956" y="70478"/>
                </a:lnTo>
                <a:lnTo>
                  <a:pt x="172945" y="70255"/>
                </a:lnTo>
                <a:lnTo>
                  <a:pt x="171605" y="69477"/>
                </a:lnTo>
                <a:lnTo>
                  <a:pt x="170376" y="67476"/>
                </a:lnTo>
                <a:lnTo>
                  <a:pt x="170186" y="65586"/>
                </a:lnTo>
                <a:lnTo>
                  <a:pt x="170152" y="35683"/>
                </a:lnTo>
                <a:lnTo>
                  <a:pt x="171717" y="33238"/>
                </a:lnTo>
                <a:lnTo>
                  <a:pt x="173057" y="31570"/>
                </a:lnTo>
                <a:lnTo>
                  <a:pt x="174398" y="30681"/>
                </a:lnTo>
                <a:lnTo>
                  <a:pt x="175441" y="29903"/>
                </a:lnTo>
                <a:lnTo>
                  <a:pt x="170153" y="29903"/>
                </a:lnTo>
                <a:lnTo>
                  <a:pt x="170153" y="1667"/>
                </a:lnTo>
                <a:close/>
              </a:path>
              <a:path w="512445" h="74294">
                <a:moveTo>
                  <a:pt x="196263" y="29236"/>
                </a:moveTo>
                <a:lnTo>
                  <a:pt x="179425" y="29236"/>
                </a:lnTo>
                <a:lnTo>
                  <a:pt x="180319" y="29458"/>
                </a:lnTo>
                <a:lnTo>
                  <a:pt x="181772" y="30681"/>
                </a:lnTo>
                <a:lnTo>
                  <a:pt x="182330" y="31459"/>
                </a:lnTo>
                <a:lnTo>
                  <a:pt x="183001" y="33460"/>
                </a:lnTo>
                <a:lnTo>
                  <a:pt x="183079" y="65586"/>
                </a:lnTo>
                <a:lnTo>
                  <a:pt x="182777" y="67587"/>
                </a:lnTo>
                <a:lnTo>
                  <a:pt x="182219" y="68477"/>
                </a:lnTo>
                <a:lnTo>
                  <a:pt x="181325" y="69588"/>
                </a:lnTo>
                <a:lnTo>
                  <a:pt x="179983" y="70255"/>
                </a:lnTo>
                <a:lnTo>
                  <a:pt x="178308" y="70478"/>
                </a:lnTo>
                <a:lnTo>
                  <a:pt x="178308" y="72367"/>
                </a:lnTo>
                <a:lnTo>
                  <a:pt x="203111" y="72367"/>
                </a:lnTo>
                <a:lnTo>
                  <a:pt x="203111" y="70478"/>
                </a:lnTo>
                <a:lnTo>
                  <a:pt x="200988" y="70255"/>
                </a:lnTo>
                <a:lnTo>
                  <a:pt x="199536" y="69700"/>
                </a:lnTo>
                <a:lnTo>
                  <a:pt x="198642" y="68477"/>
                </a:lnTo>
                <a:lnTo>
                  <a:pt x="198195" y="67810"/>
                </a:lnTo>
                <a:lnTo>
                  <a:pt x="197860" y="65586"/>
                </a:lnTo>
                <a:lnTo>
                  <a:pt x="197860" y="37240"/>
                </a:lnTo>
                <a:lnTo>
                  <a:pt x="197413" y="33238"/>
                </a:lnTo>
                <a:lnTo>
                  <a:pt x="196263" y="29236"/>
                </a:lnTo>
                <a:close/>
              </a:path>
              <a:path w="512445" h="74294">
                <a:moveTo>
                  <a:pt x="187581" y="22121"/>
                </a:moveTo>
                <a:lnTo>
                  <a:pt x="170153" y="29903"/>
                </a:lnTo>
                <a:lnTo>
                  <a:pt x="175441" y="29903"/>
                </a:lnTo>
                <a:lnTo>
                  <a:pt x="175738" y="29680"/>
                </a:lnTo>
                <a:lnTo>
                  <a:pt x="177079" y="29236"/>
                </a:lnTo>
                <a:lnTo>
                  <a:pt x="196263" y="29236"/>
                </a:lnTo>
                <a:lnTo>
                  <a:pt x="196072" y="28569"/>
                </a:lnTo>
                <a:lnTo>
                  <a:pt x="194620" y="26568"/>
                </a:lnTo>
                <a:lnTo>
                  <a:pt x="190151" y="23010"/>
                </a:lnTo>
                <a:lnTo>
                  <a:pt x="187581" y="22121"/>
                </a:lnTo>
                <a:close/>
              </a:path>
              <a:path w="512445" h="74294">
                <a:moveTo>
                  <a:pt x="283104" y="0"/>
                </a:moveTo>
                <a:lnTo>
                  <a:pt x="246342" y="16820"/>
                </a:lnTo>
                <a:lnTo>
                  <a:pt x="239979" y="38018"/>
                </a:lnTo>
                <a:lnTo>
                  <a:pt x="240030" y="44132"/>
                </a:lnTo>
                <a:lnTo>
                  <a:pt x="267909" y="73146"/>
                </a:lnTo>
                <a:lnTo>
                  <a:pt x="285561" y="74035"/>
                </a:lnTo>
                <a:lnTo>
                  <a:pt x="290589" y="73590"/>
                </a:lnTo>
                <a:lnTo>
                  <a:pt x="295505" y="72590"/>
                </a:lnTo>
                <a:lnTo>
                  <a:pt x="300420" y="71478"/>
                </a:lnTo>
                <a:lnTo>
                  <a:pt x="304752" y="70144"/>
                </a:lnTo>
                <a:lnTo>
                  <a:pt x="276959" y="70144"/>
                </a:lnTo>
                <a:lnTo>
                  <a:pt x="272713" y="68921"/>
                </a:lnTo>
                <a:lnTo>
                  <a:pt x="269138" y="66476"/>
                </a:lnTo>
                <a:lnTo>
                  <a:pt x="265563" y="64141"/>
                </a:lnTo>
                <a:lnTo>
                  <a:pt x="262882" y="60362"/>
                </a:lnTo>
                <a:lnTo>
                  <a:pt x="259753" y="50134"/>
                </a:lnTo>
                <a:lnTo>
                  <a:pt x="258942" y="44688"/>
                </a:lnTo>
                <a:lnTo>
                  <a:pt x="258859" y="31793"/>
                </a:lnTo>
                <a:lnTo>
                  <a:pt x="259642" y="26345"/>
                </a:lnTo>
                <a:lnTo>
                  <a:pt x="276512" y="4113"/>
                </a:lnTo>
                <a:lnTo>
                  <a:pt x="298931" y="4113"/>
                </a:lnTo>
                <a:lnTo>
                  <a:pt x="293159" y="1890"/>
                </a:lnTo>
                <a:lnTo>
                  <a:pt x="290701" y="1112"/>
                </a:lnTo>
                <a:lnTo>
                  <a:pt x="289137" y="778"/>
                </a:lnTo>
                <a:lnTo>
                  <a:pt x="286344" y="222"/>
                </a:lnTo>
                <a:lnTo>
                  <a:pt x="283104" y="0"/>
                </a:lnTo>
                <a:close/>
              </a:path>
              <a:path w="512445" h="74294">
                <a:moveTo>
                  <a:pt x="318072" y="42687"/>
                </a:moveTo>
                <a:lnTo>
                  <a:pt x="283438" y="42687"/>
                </a:lnTo>
                <a:lnTo>
                  <a:pt x="283438" y="44688"/>
                </a:lnTo>
                <a:lnTo>
                  <a:pt x="287014" y="44688"/>
                </a:lnTo>
                <a:lnTo>
                  <a:pt x="288466" y="45021"/>
                </a:lnTo>
                <a:lnTo>
                  <a:pt x="290924" y="46355"/>
                </a:lnTo>
                <a:lnTo>
                  <a:pt x="291706" y="47022"/>
                </a:lnTo>
                <a:lnTo>
                  <a:pt x="292041" y="47911"/>
                </a:lnTo>
                <a:lnTo>
                  <a:pt x="292488" y="48689"/>
                </a:lnTo>
                <a:lnTo>
                  <a:pt x="292670" y="50134"/>
                </a:lnTo>
                <a:lnTo>
                  <a:pt x="292711" y="67921"/>
                </a:lnTo>
                <a:lnTo>
                  <a:pt x="290812" y="68699"/>
                </a:lnTo>
                <a:lnTo>
                  <a:pt x="288913" y="69144"/>
                </a:lnTo>
                <a:lnTo>
                  <a:pt x="287126" y="69588"/>
                </a:lnTo>
                <a:lnTo>
                  <a:pt x="285338" y="69922"/>
                </a:lnTo>
                <a:lnTo>
                  <a:pt x="283550" y="70144"/>
                </a:lnTo>
                <a:lnTo>
                  <a:pt x="304752" y="70144"/>
                </a:lnTo>
                <a:lnTo>
                  <a:pt x="305113" y="70033"/>
                </a:lnTo>
                <a:lnTo>
                  <a:pt x="309693" y="67921"/>
                </a:lnTo>
                <a:lnTo>
                  <a:pt x="309805" y="49023"/>
                </a:lnTo>
                <a:lnTo>
                  <a:pt x="310140" y="48356"/>
                </a:lnTo>
                <a:lnTo>
                  <a:pt x="310699" y="47133"/>
                </a:lnTo>
                <a:lnTo>
                  <a:pt x="311481" y="46244"/>
                </a:lnTo>
                <a:lnTo>
                  <a:pt x="312598" y="45688"/>
                </a:lnTo>
                <a:lnTo>
                  <a:pt x="313604" y="45132"/>
                </a:lnTo>
                <a:lnTo>
                  <a:pt x="315391" y="44799"/>
                </a:lnTo>
                <a:lnTo>
                  <a:pt x="318072" y="44688"/>
                </a:lnTo>
                <a:lnTo>
                  <a:pt x="318072" y="42687"/>
                </a:lnTo>
                <a:close/>
              </a:path>
              <a:path w="512445" h="74294">
                <a:moveTo>
                  <a:pt x="298931" y="4113"/>
                </a:moveTo>
                <a:lnTo>
                  <a:pt x="287461" y="4113"/>
                </a:lnTo>
                <a:lnTo>
                  <a:pt x="292488" y="5891"/>
                </a:lnTo>
                <a:lnTo>
                  <a:pt x="301873" y="13006"/>
                </a:lnTo>
                <a:lnTo>
                  <a:pt x="305448" y="18119"/>
                </a:lnTo>
                <a:lnTo>
                  <a:pt x="307794" y="25012"/>
                </a:lnTo>
                <a:lnTo>
                  <a:pt x="309694" y="25012"/>
                </a:lnTo>
                <a:lnTo>
                  <a:pt x="309694" y="5114"/>
                </a:lnTo>
                <a:lnTo>
                  <a:pt x="302097" y="5114"/>
                </a:lnTo>
                <a:lnTo>
                  <a:pt x="300086" y="4558"/>
                </a:lnTo>
                <a:lnTo>
                  <a:pt x="298931" y="4113"/>
                </a:lnTo>
                <a:close/>
              </a:path>
              <a:path w="512445" h="74294">
                <a:moveTo>
                  <a:pt x="309694" y="0"/>
                </a:moveTo>
                <a:lnTo>
                  <a:pt x="307794" y="0"/>
                </a:lnTo>
                <a:lnTo>
                  <a:pt x="307013" y="2001"/>
                </a:lnTo>
                <a:lnTo>
                  <a:pt x="306342" y="3335"/>
                </a:lnTo>
                <a:lnTo>
                  <a:pt x="304667" y="4780"/>
                </a:lnTo>
                <a:lnTo>
                  <a:pt x="303661" y="5114"/>
                </a:lnTo>
                <a:lnTo>
                  <a:pt x="309694" y="5114"/>
                </a:lnTo>
                <a:lnTo>
                  <a:pt x="309694" y="0"/>
                </a:lnTo>
                <a:close/>
              </a:path>
              <a:path w="512445" h="74294">
                <a:moveTo>
                  <a:pt x="329133" y="47356"/>
                </a:moveTo>
                <a:lnTo>
                  <a:pt x="327233" y="47356"/>
                </a:lnTo>
                <a:lnTo>
                  <a:pt x="327233" y="74035"/>
                </a:lnTo>
                <a:lnTo>
                  <a:pt x="329133" y="74035"/>
                </a:lnTo>
                <a:lnTo>
                  <a:pt x="329803" y="72590"/>
                </a:lnTo>
                <a:lnTo>
                  <a:pt x="330585" y="71589"/>
                </a:lnTo>
                <a:lnTo>
                  <a:pt x="331591" y="70811"/>
                </a:lnTo>
                <a:lnTo>
                  <a:pt x="332596" y="70144"/>
                </a:lnTo>
                <a:lnTo>
                  <a:pt x="333602" y="69811"/>
                </a:lnTo>
                <a:lnTo>
                  <a:pt x="345556" y="69811"/>
                </a:lnTo>
                <a:lnTo>
                  <a:pt x="342428" y="68477"/>
                </a:lnTo>
                <a:lnTo>
                  <a:pt x="338071" y="64475"/>
                </a:lnTo>
                <a:lnTo>
                  <a:pt x="333602" y="60584"/>
                </a:lnTo>
                <a:lnTo>
                  <a:pt x="330697" y="54804"/>
                </a:lnTo>
                <a:lnTo>
                  <a:pt x="329133" y="47356"/>
                </a:lnTo>
                <a:close/>
              </a:path>
              <a:path w="512445" h="74294">
                <a:moveTo>
                  <a:pt x="345556" y="69811"/>
                </a:moveTo>
                <a:lnTo>
                  <a:pt x="335613" y="69811"/>
                </a:lnTo>
                <a:lnTo>
                  <a:pt x="336954" y="70144"/>
                </a:lnTo>
                <a:lnTo>
                  <a:pt x="338629" y="70811"/>
                </a:lnTo>
                <a:lnTo>
                  <a:pt x="359633" y="74035"/>
                </a:lnTo>
                <a:lnTo>
                  <a:pt x="365554" y="71923"/>
                </a:lnTo>
                <a:lnTo>
                  <a:pt x="367122" y="70477"/>
                </a:lnTo>
                <a:lnTo>
                  <a:pt x="347120" y="70477"/>
                </a:lnTo>
                <a:lnTo>
                  <a:pt x="345556" y="69811"/>
                </a:lnTo>
                <a:close/>
              </a:path>
              <a:path w="512445" h="74294">
                <a:moveTo>
                  <a:pt x="351589" y="0"/>
                </a:moveTo>
                <a:lnTo>
                  <a:pt x="342875" y="0"/>
                </a:lnTo>
                <a:lnTo>
                  <a:pt x="337624" y="2001"/>
                </a:lnTo>
                <a:lnTo>
                  <a:pt x="329357" y="10005"/>
                </a:lnTo>
                <a:lnTo>
                  <a:pt x="327234" y="14784"/>
                </a:lnTo>
                <a:lnTo>
                  <a:pt x="327234" y="23678"/>
                </a:lnTo>
                <a:lnTo>
                  <a:pt x="328016" y="26679"/>
                </a:lnTo>
                <a:lnTo>
                  <a:pt x="329580" y="29458"/>
                </a:lnTo>
                <a:lnTo>
                  <a:pt x="331032" y="32237"/>
                </a:lnTo>
                <a:lnTo>
                  <a:pt x="354605" y="47244"/>
                </a:lnTo>
                <a:lnTo>
                  <a:pt x="357845" y="49134"/>
                </a:lnTo>
                <a:lnTo>
                  <a:pt x="365107" y="62696"/>
                </a:lnTo>
                <a:lnTo>
                  <a:pt x="363878" y="65142"/>
                </a:lnTo>
                <a:lnTo>
                  <a:pt x="361532" y="67254"/>
                </a:lnTo>
                <a:lnTo>
                  <a:pt x="359298" y="69366"/>
                </a:lnTo>
                <a:lnTo>
                  <a:pt x="356169" y="70477"/>
                </a:lnTo>
                <a:lnTo>
                  <a:pt x="367122" y="70477"/>
                </a:lnTo>
                <a:lnTo>
                  <a:pt x="374716" y="63474"/>
                </a:lnTo>
                <a:lnTo>
                  <a:pt x="377062" y="58361"/>
                </a:lnTo>
                <a:lnTo>
                  <a:pt x="377062" y="47800"/>
                </a:lnTo>
                <a:lnTo>
                  <a:pt x="375609" y="43576"/>
                </a:lnTo>
                <a:lnTo>
                  <a:pt x="369911" y="36350"/>
                </a:lnTo>
                <a:lnTo>
                  <a:pt x="364213" y="32571"/>
                </a:lnTo>
                <a:lnTo>
                  <a:pt x="350025" y="25567"/>
                </a:lnTo>
                <a:lnTo>
                  <a:pt x="346226" y="23567"/>
                </a:lnTo>
                <a:lnTo>
                  <a:pt x="344551" y="22344"/>
                </a:lnTo>
                <a:lnTo>
                  <a:pt x="342316" y="20787"/>
                </a:lnTo>
                <a:lnTo>
                  <a:pt x="340752" y="19120"/>
                </a:lnTo>
                <a:lnTo>
                  <a:pt x="338964" y="16341"/>
                </a:lnTo>
                <a:lnTo>
                  <a:pt x="338629" y="14896"/>
                </a:lnTo>
                <a:lnTo>
                  <a:pt x="338629" y="10894"/>
                </a:lnTo>
                <a:lnTo>
                  <a:pt x="339635" y="8671"/>
                </a:lnTo>
                <a:lnTo>
                  <a:pt x="341757" y="6781"/>
                </a:lnTo>
                <a:lnTo>
                  <a:pt x="343768" y="4891"/>
                </a:lnTo>
                <a:lnTo>
                  <a:pt x="346562" y="4002"/>
                </a:lnTo>
                <a:lnTo>
                  <a:pt x="363621" y="4002"/>
                </a:lnTo>
                <a:lnTo>
                  <a:pt x="359633" y="2112"/>
                </a:lnTo>
                <a:lnTo>
                  <a:pt x="357622" y="1334"/>
                </a:lnTo>
                <a:lnTo>
                  <a:pt x="353824" y="333"/>
                </a:lnTo>
                <a:lnTo>
                  <a:pt x="351589" y="0"/>
                </a:lnTo>
                <a:close/>
              </a:path>
              <a:path w="512445" h="74294">
                <a:moveTo>
                  <a:pt x="363621" y="4002"/>
                </a:moveTo>
                <a:lnTo>
                  <a:pt x="354829" y="4002"/>
                </a:lnTo>
                <a:lnTo>
                  <a:pt x="359075" y="5780"/>
                </a:lnTo>
                <a:lnTo>
                  <a:pt x="363097" y="9338"/>
                </a:lnTo>
                <a:lnTo>
                  <a:pt x="367007" y="13006"/>
                </a:lnTo>
                <a:lnTo>
                  <a:pt x="369465" y="17675"/>
                </a:lnTo>
                <a:lnTo>
                  <a:pt x="370582" y="23678"/>
                </a:lnTo>
                <a:lnTo>
                  <a:pt x="372705" y="23678"/>
                </a:lnTo>
                <a:lnTo>
                  <a:pt x="372262" y="4891"/>
                </a:lnTo>
                <a:lnTo>
                  <a:pt x="366001" y="4891"/>
                </a:lnTo>
                <a:lnTo>
                  <a:pt x="364326" y="4335"/>
                </a:lnTo>
                <a:lnTo>
                  <a:pt x="363621" y="4002"/>
                </a:lnTo>
                <a:close/>
              </a:path>
              <a:path w="512445" h="74294">
                <a:moveTo>
                  <a:pt x="372146" y="0"/>
                </a:moveTo>
                <a:lnTo>
                  <a:pt x="370582" y="0"/>
                </a:lnTo>
                <a:lnTo>
                  <a:pt x="370024" y="2223"/>
                </a:lnTo>
                <a:lnTo>
                  <a:pt x="369577" y="3557"/>
                </a:lnTo>
                <a:lnTo>
                  <a:pt x="369018" y="4113"/>
                </a:lnTo>
                <a:lnTo>
                  <a:pt x="368571" y="4669"/>
                </a:lnTo>
                <a:lnTo>
                  <a:pt x="367789" y="4891"/>
                </a:lnTo>
                <a:lnTo>
                  <a:pt x="372262" y="4891"/>
                </a:lnTo>
                <a:lnTo>
                  <a:pt x="372146" y="0"/>
                </a:lnTo>
                <a:close/>
              </a:path>
              <a:path w="512445" h="74294">
                <a:moveTo>
                  <a:pt x="444877" y="1667"/>
                </a:moveTo>
                <a:lnTo>
                  <a:pt x="385329" y="1667"/>
                </a:lnTo>
                <a:lnTo>
                  <a:pt x="385329" y="3557"/>
                </a:lnTo>
                <a:lnTo>
                  <a:pt x="390022" y="3557"/>
                </a:lnTo>
                <a:lnTo>
                  <a:pt x="391809" y="4113"/>
                </a:lnTo>
                <a:lnTo>
                  <a:pt x="395161" y="66031"/>
                </a:lnTo>
                <a:lnTo>
                  <a:pt x="394714" y="66920"/>
                </a:lnTo>
                <a:lnTo>
                  <a:pt x="394268" y="68032"/>
                </a:lnTo>
                <a:lnTo>
                  <a:pt x="393597" y="68921"/>
                </a:lnTo>
                <a:lnTo>
                  <a:pt x="392703" y="69366"/>
                </a:lnTo>
                <a:lnTo>
                  <a:pt x="391362" y="70144"/>
                </a:lnTo>
                <a:lnTo>
                  <a:pt x="389686" y="70477"/>
                </a:lnTo>
                <a:lnTo>
                  <a:pt x="385329" y="70477"/>
                </a:lnTo>
                <a:lnTo>
                  <a:pt x="385329" y="72367"/>
                </a:lnTo>
                <a:lnTo>
                  <a:pt x="446777" y="72367"/>
                </a:lnTo>
                <a:lnTo>
                  <a:pt x="447338" y="68476"/>
                </a:lnTo>
                <a:lnTo>
                  <a:pt x="417170" y="68476"/>
                </a:lnTo>
                <a:lnTo>
                  <a:pt x="415718" y="68254"/>
                </a:lnTo>
                <a:lnTo>
                  <a:pt x="414824" y="67698"/>
                </a:lnTo>
                <a:lnTo>
                  <a:pt x="413818" y="67142"/>
                </a:lnTo>
                <a:lnTo>
                  <a:pt x="413260" y="66364"/>
                </a:lnTo>
                <a:lnTo>
                  <a:pt x="412925" y="65475"/>
                </a:lnTo>
                <a:lnTo>
                  <a:pt x="412590" y="64697"/>
                </a:lnTo>
                <a:lnTo>
                  <a:pt x="412366" y="62251"/>
                </a:lnTo>
                <a:lnTo>
                  <a:pt x="412366" y="38462"/>
                </a:lnTo>
                <a:lnTo>
                  <a:pt x="429460" y="38462"/>
                </a:lnTo>
                <a:lnTo>
                  <a:pt x="429460" y="34572"/>
                </a:lnTo>
                <a:lnTo>
                  <a:pt x="412366" y="34572"/>
                </a:lnTo>
                <a:lnTo>
                  <a:pt x="412366" y="5780"/>
                </a:lnTo>
                <a:lnTo>
                  <a:pt x="444877" y="5780"/>
                </a:lnTo>
                <a:lnTo>
                  <a:pt x="444877" y="1667"/>
                </a:lnTo>
                <a:close/>
              </a:path>
              <a:path w="512445" h="74294">
                <a:moveTo>
                  <a:pt x="450017" y="49912"/>
                </a:moveTo>
                <a:lnTo>
                  <a:pt x="448006" y="49912"/>
                </a:lnTo>
                <a:lnTo>
                  <a:pt x="446330" y="56137"/>
                </a:lnTo>
                <a:lnTo>
                  <a:pt x="443425" y="60806"/>
                </a:lnTo>
                <a:lnTo>
                  <a:pt x="439403" y="63919"/>
                </a:lnTo>
                <a:lnTo>
                  <a:pt x="435382" y="66920"/>
                </a:lnTo>
                <a:lnTo>
                  <a:pt x="430019" y="68476"/>
                </a:lnTo>
                <a:lnTo>
                  <a:pt x="447338" y="68476"/>
                </a:lnTo>
                <a:lnTo>
                  <a:pt x="450017" y="49912"/>
                </a:lnTo>
                <a:close/>
              </a:path>
              <a:path w="512445" h="74294">
                <a:moveTo>
                  <a:pt x="429460" y="38462"/>
                </a:moveTo>
                <a:lnTo>
                  <a:pt x="415830" y="38462"/>
                </a:lnTo>
                <a:lnTo>
                  <a:pt x="418400" y="38907"/>
                </a:lnTo>
                <a:lnTo>
                  <a:pt x="421975" y="40686"/>
                </a:lnTo>
                <a:lnTo>
                  <a:pt x="427561" y="54914"/>
                </a:lnTo>
                <a:lnTo>
                  <a:pt x="429460" y="54914"/>
                </a:lnTo>
                <a:lnTo>
                  <a:pt x="429460" y="38462"/>
                </a:lnTo>
                <a:close/>
              </a:path>
              <a:path w="512445" h="74294">
                <a:moveTo>
                  <a:pt x="429460" y="17786"/>
                </a:moveTo>
                <a:lnTo>
                  <a:pt x="427561" y="17786"/>
                </a:lnTo>
                <a:lnTo>
                  <a:pt x="427002" y="23344"/>
                </a:lnTo>
                <a:lnTo>
                  <a:pt x="425661" y="27457"/>
                </a:lnTo>
                <a:lnTo>
                  <a:pt x="423650" y="30347"/>
                </a:lnTo>
                <a:lnTo>
                  <a:pt x="421640" y="33126"/>
                </a:lnTo>
                <a:lnTo>
                  <a:pt x="418400" y="34572"/>
                </a:lnTo>
                <a:lnTo>
                  <a:pt x="429460" y="34572"/>
                </a:lnTo>
                <a:lnTo>
                  <a:pt x="429460" y="17786"/>
                </a:lnTo>
                <a:close/>
              </a:path>
              <a:path w="512445" h="74294">
                <a:moveTo>
                  <a:pt x="444877" y="5780"/>
                </a:moveTo>
                <a:lnTo>
                  <a:pt x="425102" y="5780"/>
                </a:lnTo>
                <a:lnTo>
                  <a:pt x="428789" y="6002"/>
                </a:lnTo>
                <a:lnTo>
                  <a:pt x="430800" y="6669"/>
                </a:lnTo>
                <a:lnTo>
                  <a:pt x="434152" y="7670"/>
                </a:lnTo>
                <a:lnTo>
                  <a:pt x="436721" y="9337"/>
                </a:lnTo>
                <a:lnTo>
                  <a:pt x="438509" y="11561"/>
                </a:lnTo>
                <a:lnTo>
                  <a:pt x="440408" y="13784"/>
                </a:lnTo>
                <a:lnTo>
                  <a:pt x="441861" y="17452"/>
                </a:lnTo>
                <a:lnTo>
                  <a:pt x="442866" y="22566"/>
                </a:lnTo>
                <a:lnTo>
                  <a:pt x="444877" y="22566"/>
                </a:lnTo>
                <a:lnTo>
                  <a:pt x="444877" y="5780"/>
                </a:lnTo>
                <a:close/>
              </a:path>
              <a:path w="512445" h="74294">
                <a:moveTo>
                  <a:pt x="464429" y="47356"/>
                </a:moveTo>
                <a:lnTo>
                  <a:pt x="462529" y="47356"/>
                </a:lnTo>
                <a:lnTo>
                  <a:pt x="462529" y="74035"/>
                </a:lnTo>
                <a:lnTo>
                  <a:pt x="464429" y="74035"/>
                </a:lnTo>
                <a:lnTo>
                  <a:pt x="465099" y="72590"/>
                </a:lnTo>
                <a:lnTo>
                  <a:pt x="465881" y="71589"/>
                </a:lnTo>
                <a:lnTo>
                  <a:pt x="466887" y="70811"/>
                </a:lnTo>
                <a:lnTo>
                  <a:pt x="467892" y="70144"/>
                </a:lnTo>
                <a:lnTo>
                  <a:pt x="468898" y="69811"/>
                </a:lnTo>
                <a:lnTo>
                  <a:pt x="480852" y="69811"/>
                </a:lnTo>
                <a:lnTo>
                  <a:pt x="477724" y="68477"/>
                </a:lnTo>
                <a:lnTo>
                  <a:pt x="473366" y="64475"/>
                </a:lnTo>
                <a:lnTo>
                  <a:pt x="468898" y="60584"/>
                </a:lnTo>
                <a:lnTo>
                  <a:pt x="465993" y="54804"/>
                </a:lnTo>
                <a:lnTo>
                  <a:pt x="464429" y="47356"/>
                </a:lnTo>
                <a:close/>
              </a:path>
              <a:path w="512445" h="74294">
                <a:moveTo>
                  <a:pt x="480852" y="69811"/>
                </a:moveTo>
                <a:lnTo>
                  <a:pt x="470909" y="69811"/>
                </a:lnTo>
                <a:lnTo>
                  <a:pt x="472249" y="70144"/>
                </a:lnTo>
                <a:lnTo>
                  <a:pt x="473925" y="70811"/>
                </a:lnTo>
                <a:lnTo>
                  <a:pt x="494929" y="74035"/>
                </a:lnTo>
                <a:lnTo>
                  <a:pt x="500738" y="71923"/>
                </a:lnTo>
                <a:lnTo>
                  <a:pt x="502344" y="70477"/>
                </a:lnTo>
                <a:lnTo>
                  <a:pt x="482416" y="70477"/>
                </a:lnTo>
                <a:lnTo>
                  <a:pt x="480852" y="69811"/>
                </a:lnTo>
                <a:close/>
              </a:path>
              <a:path w="512445" h="74294">
                <a:moveTo>
                  <a:pt x="486773" y="0"/>
                </a:moveTo>
                <a:lnTo>
                  <a:pt x="478171" y="0"/>
                </a:lnTo>
                <a:lnTo>
                  <a:pt x="472920" y="2001"/>
                </a:lnTo>
                <a:lnTo>
                  <a:pt x="464652" y="10005"/>
                </a:lnTo>
                <a:lnTo>
                  <a:pt x="462530" y="14784"/>
                </a:lnTo>
                <a:lnTo>
                  <a:pt x="462530" y="23678"/>
                </a:lnTo>
                <a:lnTo>
                  <a:pt x="463311" y="26679"/>
                </a:lnTo>
                <a:lnTo>
                  <a:pt x="464876" y="29458"/>
                </a:lnTo>
                <a:lnTo>
                  <a:pt x="466328" y="32237"/>
                </a:lnTo>
                <a:lnTo>
                  <a:pt x="489901" y="47244"/>
                </a:lnTo>
                <a:lnTo>
                  <a:pt x="493141" y="49134"/>
                </a:lnTo>
                <a:lnTo>
                  <a:pt x="500403" y="62696"/>
                </a:lnTo>
                <a:lnTo>
                  <a:pt x="499174" y="65142"/>
                </a:lnTo>
                <a:lnTo>
                  <a:pt x="496828" y="67254"/>
                </a:lnTo>
                <a:lnTo>
                  <a:pt x="494594" y="69366"/>
                </a:lnTo>
                <a:lnTo>
                  <a:pt x="491465" y="70477"/>
                </a:lnTo>
                <a:lnTo>
                  <a:pt x="502344" y="70477"/>
                </a:lnTo>
                <a:lnTo>
                  <a:pt x="505431" y="67698"/>
                </a:lnTo>
                <a:lnTo>
                  <a:pt x="510012" y="63474"/>
                </a:lnTo>
                <a:lnTo>
                  <a:pt x="512358" y="58361"/>
                </a:lnTo>
                <a:lnTo>
                  <a:pt x="512358" y="47800"/>
                </a:lnTo>
                <a:lnTo>
                  <a:pt x="510905" y="43576"/>
                </a:lnTo>
                <a:lnTo>
                  <a:pt x="505207" y="36350"/>
                </a:lnTo>
                <a:lnTo>
                  <a:pt x="499509" y="32571"/>
                </a:lnTo>
                <a:lnTo>
                  <a:pt x="485321" y="25567"/>
                </a:lnTo>
                <a:lnTo>
                  <a:pt x="481522" y="23567"/>
                </a:lnTo>
                <a:lnTo>
                  <a:pt x="479846" y="22344"/>
                </a:lnTo>
                <a:lnTo>
                  <a:pt x="477612" y="20787"/>
                </a:lnTo>
                <a:lnTo>
                  <a:pt x="475936" y="19120"/>
                </a:lnTo>
                <a:lnTo>
                  <a:pt x="474931" y="17564"/>
                </a:lnTo>
                <a:lnTo>
                  <a:pt x="474260" y="16341"/>
                </a:lnTo>
                <a:lnTo>
                  <a:pt x="473925" y="14896"/>
                </a:lnTo>
                <a:lnTo>
                  <a:pt x="473925" y="10894"/>
                </a:lnTo>
                <a:lnTo>
                  <a:pt x="474931" y="8671"/>
                </a:lnTo>
                <a:lnTo>
                  <a:pt x="476942" y="6781"/>
                </a:lnTo>
                <a:lnTo>
                  <a:pt x="479064" y="4891"/>
                </a:lnTo>
                <a:lnTo>
                  <a:pt x="481857" y="4002"/>
                </a:lnTo>
                <a:lnTo>
                  <a:pt x="498917" y="4002"/>
                </a:lnTo>
                <a:lnTo>
                  <a:pt x="497275" y="3224"/>
                </a:lnTo>
                <a:lnTo>
                  <a:pt x="494818" y="2112"/>
                </a:lnTo>
                <a:lnTo>
                  <a:pt x="492918" y="1334"/>
                </a:lnTo>
                <a:lnTo>
                  <a:pt x="491242" y="889"/>
                </a:lnTo>
                <a:lnTo>
                  <a:pt x="489008" y="333"/>
                </a:lnTo>
                <a:lnTo>
                  <a:pt x="486773" y="0"/>
                </a:lnTo>
                <a:close/>
              </a:path>
              <a:path w="512445" h="74294">
                <a:moveTo>
                  <a:pt x="498917" y="4002"/>
                </a:moveTo>
                <a:lnTo>
                  <a:pt x="490125" y="4002"/>
                </a:lnTo>
                <a:lnTo>
                  <a:pt x="494370" y="5780"/>
                </a:lnTo>
                <a:lnTo>
                  <a:pt x="502303" y="13006"/>
                </a:lnTo>
                <a:lnTo>
                  <a:pt x="504761" y="17675"/>
                </a:lnTo>
                <a:lnTo>
                  <a:pt x="505766" y="23678"/>
                </a:lnTo>
                <a:lnTo>
                  <a:pt x="508001" y="23678"/>
                </a:lnTo>
                <a:lnTo>
                  <a:pt x="507469" y="4891"/>
                </a:lnTo>
                <a:lnTo>
                  <a:pt x="501297" y="4891"/>
                </a:lnTo>
                <a:lnTo>
                  <a:pt x="499621" y="4335"/>
                </a:lnTo>
                <a:lnTo>
                  <a:pt x="498917" y="4002"/>
                </a:lnTo>
                <a:close/>
              </a:path>
              <a:path w="512445" h="74294">
                <a:moveTo>
                  <a:pt x="507330" y="0"/>
                </a:moveTo>
                <a:lnTo>
                  <a:pt x="505766" y="0"/>
                </a:lnTo>
                <a:lnTo>
                  <a:pt x="505319" y="2223"/>
                </a:lnTo>
                <a:lnTo>
                  <a:pt x="504872" y="3557"/>
                </a:lnTo>
                <a:lnTo>
                  <a:pt x="504314" y="4113"/>
                </a:lnTo>
                <a:lnTo>
                  <a:pt x="503867" y="4669"/>
                </a:lnTo>
                <a:lnTo>
                  <a:pt x="503085" y="4891"/>
                </a:lnTo>
                <a:lnTo>
                  <a:pt x="507469" y="4891"/>
                </a:lnTo>
                <a:lnTo>
                  <a:pt x="507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9289508" y="2100979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166" y="0"/>
                </a:lnTo>
              </a:path>
            </a:pathLst>
          </a:custGeom>
          <a:ln w="26679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9247612" y="1874761"/>
            <a:ext cx="1123315" cy="316865"/>
          </a:xfrm>
          <a:custGeom>
            <a:avLst/>
            <a:gdLst/>
            <a:ahLst/>
            <a:cxnLst/>
            <a:rect l="l" t="t" r="r" b="b"/>
            <a:pathLst>
              <a:path w="1123315" h="316864">
                <a:moveTo>
                  <a:pt x="1122808" y="0"/>
                </a:moveTo>
                <a:lnTo>
                  <a:pt x="0" y="0"/>
                </a:lnTo>
                <a:lnTo>
                  <a:pt x="0" y="316816"/>
                </a:lnTo>
                <a:lnTo>
                  <a:pt x="1122808" y="316816"/>
                </a:lnTo>
                <a:lnTo>
                  <a:pt x="1122808" y="308479"/>
                </a:lnTo>
                <a:lnTo>
                  <a:pt x="16758" y="308479"/>
                </a:lnTo>
                <a:lnTo>
                  <a:pt x="8379" y="300142"/>
                </a:lnTo>
                <a:lnTo>
                  <a:pt x="16758" y="300142"/>
                </a:lnTo>
                <a:lnTo>
                  <a:pt x="16758" y="16674"/>
                </a:lnTo>
                <a:lnTo>
                  <a:pt x="8379" y="16674"/>
                </a:lnTo>
                <a:lnTo>
                  <a:pt x="16758" y="8337"/>
                </a:lnTo>
                <a:lnTo>
                  <a:pt x="1122808" y="8337"/>
                </a:lnTo>
                <a:lnTo>
                  <a:pt x="1122808" y="0"/>
                </a:lnTo>
                <a:close/>
              </a:path>
              <a:path w="1123315" h="316864">
                <a:moveTo>
                  <a:pt x="16758" y="300142"/>
                </a:moveTo>
                <a:lnTo>
                  <a:pt x="8379" y="300142"/>
                </a:lnTo>
                <a:lnTo>
                  <a:pt x="16758" y="308479"/>
                </a:lnTo>
                <a:lnTo>
                  <a:pt x="16758" y="300142"/>
                </a:lnTo>
                <a:close/>
              </a:path>
              <a:path w="1123315" h="316864">
                <a:moveTo>
                  <a:pt x="1106050" y="300142"/>
                </a:moveTo>
                <a:lnTo>
                  <a:pt x="16758" y="300142"/>
                </a:lnTo>
                <a:lnTo>
                  <a:pt x="16758" y="308479"/>
                </a:lnTo>
                <a:lnTo>
                  <a:pt x="1106050" y="308479"/>
                </a:lnTo>
                <a:lnTo>
                  <a:pt x="1106050" y="300142"/>
                </a:lnTo>
                <a:close/>
              </a:path>
              <a:path w="1123315" h="316864">
                <a:moveTo>
                  <a:pt x="1106050" y="8337"/>
                </a:moveTo>
                <a:lnTo>
                  <a:pt x="1106050" y="308479"/>
                </a:lnTo>
                <a:lnTo>
                  <a:pt x="1114429" y="300142"/>
                </a:lnTo>
                <a:lnTo>
                  <a:pt x="1122808" y="300142"/>
                </a:lnTo>
                <a:lnTo>
                  <a:pt x="1122808" y="16674"/>
                </a:lnTo>
                <a:lnTo>
                  <a:pt x="1114429" y="16674"/>
                </a:lnTo>
                <a:lnTo>
                  <a:pt x="1106050" y="8337"/>
                </a:lnTo>
                <a:close/>
              </a:path>
              <a:path w="1123315" h="316864">
                <a:moveTo>
                  <a:pt x="1122808" y="300142"/>
                </a:moveTo>
                <a:lnTo>
                  <a:pt x="1114429" y="300142"/>
                </a:lnTo>
                <a:lnTo>
                  <a:pt x="1106050" y="308479"/>
                </a:lnTo>
                <a:lnTo>
                  <a:pt x="1122808" y="308479"/>
                </a:lnTo>
                <a:lnTo>
                  <a:pt x="1122808" y="300142"/>
                </a:lnTo>
                <a:close/>
              </a:path>
              <a:path w="1123315" h="316864">
                <a:moveTo>
                  <a:pt x="16758" y="8337"/>
                </a:moveTo>
                <a:lnTo>
                  <a:pt x="8379" y="16674"/>
                </a:lnTo>
                <a:lnTo>
                  <a:pt x="16758" y="16674"/>
                </a:lnTo>
                <a:lnTo>
                  <a:pt x="16758" y="8337"/>
                </a:lnTo>
                <a:close/>
              </a:path>
              <a:path w="1123315" h="316864">
                <a:moveTo>
                  <a:pt x="1106050" y="8337"/>
                </a:moveTo>
                <a:lnTo>
                  <a:pt x="16758" y="8337"/>
                </a:lnTo>
                <a:lnTo>
                  <a:pt x="16758" y="16674"/>
                </a:lnTo>
                <a:lnTo>
                  <a:pt x="1106050" y="16674"/>
                </a:lnTo>
                <a:lnTo>
                  <a:pt x="1106050" y="8337"/>
                </a:lnTo>
                <a:close/>
              </a:path>
              <a:path w="1123315" h="316864">
                <a:moveTo>
                  <a:pt x="1122808" y="8337"/>
                </a:moveTo>
                <a:lnTo>
                  <a:pt x="1106050" y="8337"/>
                </a:lnTo>
                <a:lnTo>
                  <a:pt x="1114429" y="16674"/>
                </a:lnTo>
                <a:lnTo>
                  <a:pt x="1122808" y="16674"/>
                </a:lnTo>
                <a:lnTo>
                  <a:pt x="1122808" y="83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6575928" y="56213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6575928" y="54873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6575928" y="53533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575928" y="5219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6575928" y="5085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575927" y="4951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6575927" y="4817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6575927" y="468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6575927" y="45493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6575927" y="44153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6575927" y="4281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6575927" y="4147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6575928" y="575539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7888286" y="56213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7888286" y="54873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7888286" y="53533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7888286" y="5219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7888286" y="5085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7888286" y="4951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7888286" y="4817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7888286" y="468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7888286" y="45493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7888286" y="44153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7888286" y="4281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7888286" y="4147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7888286" y="575539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9200646" y="56213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9200646" y="54873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9200646" y="535336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9200646" y="5219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9200646" y="5085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9200646" y="4951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9200646" y="4817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9200646" y="468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9200646" y="45493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9200646" y="44153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9200646" y="4281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9200646" y="4147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9200646" y="575539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10513004" y="562138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10513004" y="548737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10513004" y="5353362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10513004" y="521935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10513004" y="5085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10513004" y="4951350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10513004" y="481733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10513004" y="4683328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10513004" y="454931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10513004" y="44153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10513004" y="4281294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10513004" y="4147283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10513004" y="5755395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10">
                <a:moveTo>
                  <a:pt x="16789" y="0"/>
                </a:moveTo>
                <a:lnTo>
                  <a:pt x="0" y="0"/>
                </a:lnTo>
                <a:lnTo>
                  <a:pt x="0" y="67005"/>
                </a:lnTo>
                <a:lnTo>
                  <a:pt x="16789" y="67005"/>
                </a:lnTo>
                <a:lnTo>
                  <a:pt x="16789" y="0"/>
                </a:lnTo>
                <a:close/>
              </a:path>
            </a:pathLst>
          </a:custGeom>
          <a:solidFill>
            <a:srgbClr val="252525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10319928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10185614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10051301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9916986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9782672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9648359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9514044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9379731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9245417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9111103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8976789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8842475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8708161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8573847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8439533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8305219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8170905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8036591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7902278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7767963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7633650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7499336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7365021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7230708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7096393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6962080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6827766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6693452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6584322" y="5814025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10454242" y="5814025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10319928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10185614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10051301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9916986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9782672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9648359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9514044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9379731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9245417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9111103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8976789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8842475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8708161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8573847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8439533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8305219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8170905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8036591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902278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7767963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7633650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7499336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7365021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7230708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7096393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6962080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6827766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6693452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6584322" y="5530647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10454242" y="553064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10319928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10185614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10051301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9916986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9782672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9648359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9514044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9379731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9245417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9111103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8976789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8842475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8708161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8573847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8439533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8305219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8170905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8036591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7902278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7767963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7633650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7499336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7365021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7230708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7096393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6962080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6827766" y="524726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6693452" y="5247269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6584322" y="5247269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10454242" y="524727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10319928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10185614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10051301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9916986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9782672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9648359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9514044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9379731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9245417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9111103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8976789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8842475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8708161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8573847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8439533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8305219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8170905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8036591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7902278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7767963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7633650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7499336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7365021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7230708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7096393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6962080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6827766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693452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6584322" y="4963858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10454242" y="4963858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10319928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10185614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10051301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9916986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9782672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9648359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9514044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9379731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9245417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9111103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8976789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8842475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8708161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8573847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8439533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8305219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8170905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8036591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7902278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7767963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7633650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7499336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7365021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7230708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7096393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6962080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6827766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693452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584322" y="4680536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10454242" y="4680536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9245417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9111103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8976789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8842475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8708161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8573847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8439533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8305219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8170905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8036591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7902278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7767963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7633649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7499336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7365021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7230708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7096393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6962080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827766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693452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6584322" y="4397102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10454242" y="439710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10319928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10185614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10051301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9916986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9782672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9648359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9514044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9379731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9245417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9111103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8976789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8842474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8708161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8573847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8439533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8305219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8170905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8036591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7902278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7767963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7633649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7499336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7365021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7230708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7096393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6962080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6827766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693452" y="4113780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584322" y="4113780"/>
            <a:ext cx="42545" cy="17145"/>
          </a:xfrm>
          <a:custGeom>
            <a:avLst/>
            <a:gdLst/>
            <a:ahLst/>
            <a:cxnLst/>
            <a:rect l="l" t="t" r="r" b="b"/>
            <a:pathLst>
              <a:path w="42545" h="17145">
                <a:moveTo>
                  <a:pt x="41973" y="0"/>
                </a:moveTo>
                <a:lnTo>
                  <a:pt x="0" y="0"/>
                </a:lnTo>
                <a:lnTo>
                  <a:pt x="0" y="16751"/>
                </a:lnTo>
                <a:lnTo>
                  <a:pt x="41973" y="16751"/>
                </a:lnTo>
                <a:lnTo>
                  <a:pt x="4197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10454242" y="4113781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156" y="0"/>
                </a:moveTo>
                <a:lnTo>
                  <a:pt x="0" y="0"/>
                </a:lnTo>
                <a:lnTo>
                  <a:pt x="0" y="16751"/>
                </a:lnTo>
                <a:lnTo>
                  <a:pt x="67156" y="16751"/>
                </a:lnTo>
                <a:lnTo>
                  <a:pt x="67156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584322" y="5822401"/>
            <a:ext cx="3945890" cy="0"/>
          </a:xfrm>
          <a:custGeom>
            <a:avLst/>
            <a:gdLst/>
            <a:ahLst/>
            <a:cxnLst/>
            <a:rect l="l" t="t" r="r" b="b"/>
            <a:pathLst>
              <a:path w="3945890">
                <a:moveTo>
                  <a:pt x="0" y="0"/>
                </a:moveTo>
                <a:lnTo>
                  <a:pt x="3945471" y="0"/>
                </a:lnTo>
              </a:path>
            </a:pathLst>
          </a:custGeom>
          <a:ln w="1675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584322" y="4122156"/>
            <a:ext cx="3945890" cy="0"/>
          </a:xfrm>
          <a:custGeom>
            <a:avLst/>
            <a:gdLst/>
            <a:ahLst/>
            <a:cxnLst/>
            <a:rect l="l" t="t" r="r" b="b"/>
            <a:pathLst>
              <a:path w="3945890">
                <a:moveTo>
                  <a:pt x="0" y="0"/>
                </a:moveTo>
                <a:lnTo>
                  <a:pt x="3945471" y="0"/>
                </a:lnTo>
              </a:path>
            </a:pathLst>
          </a:custGeom>
          <a:ln w="1675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575928" y="5774744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7888286" y="5774744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9200646" y="5774744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10513004" y="5774744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90" y="47656"/>
                </a:lnTo>
                <a:lnTo>
                  <a:pt x="16790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575927" y="4122185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7888286" y="4122185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9200646" y="4122185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10513004" y="4122185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0" y="47656"/>
                </a:moveTo>
                <a:lnTo>
                  <a:pt x="16789" y="47656"/>
                </a:lnTo>
                <a:lnTo>
                  <a:pt x="16789" y="0"/>
                </a:lnTo>
                <a:lnTo>
                  <a:pt x="0" y="0"/>
                </a:lnTo>
                <a:lnTo>
                  <a:pt x="0" y="476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838399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7100871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7363343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7625815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8150758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8413230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8675702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8938173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9463117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9725589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9988061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10250533" y="5794385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838399" y="4122170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7100871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7363343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7625815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8150758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8413230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8675702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8938173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9463117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9725589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9988061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10250533" y="4122171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28016"/>
                </a:moveTo>
                <a:lnTo>
                  <a:pt x="16789" y="28016"/>
                </a:lnTo>
                <a:lnTo>
                  <a:pt x="16789" y="0"/>
                </a:lnTo>
                <a:lnTo>
                  <a:pt x="0" y="0"/>
                </a:lnTo>
                <a:lnTo>
                  <a:pt x="0" y="28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508233" y="5902774"/>
            <a:ext cx="143928" cy="822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7841612" y="5902774"/>
            <a:ext cx="109018" cy="822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9107745" y="5902774"/>
            <a:ext cx="201359" cy="82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10466330" y="5902774"/>
            <a:ext cx="97489" cy="80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8338910" y="6056097"/>
            <a:ext cx="421745" cy="1047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584322" y="4113758"/>
            <a:ext cx="0" cy="1708785"/>
          </a:xfrm>
          <a:custGeom>
            <a:avLst/>
            <a:gdLst/>
            <a:ahLst/>
            <a:cxnLst/>
            <a:rect l="l" t="t" r="r" b="b"/>
            <a:pathLst>
              <a:path h="1708785">
                <a:moveTo>
                  <a:pt x="0" y="0"/>
                </a:moveTo>
                <a:lnTo>
                  <a:pt x="0" y="1708642"/>
                </a:lnTo>
              </a:path>
            </a:pathLst>
          </a:custGeom>
          <a:ln w="1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10521400" y="4113758"/>
            <a:ext cx="0" cy="1708785"/>
          </a:xfrm>
          <a:custGeom>
            <a:avLst/>
            <a:gdLst/>
            <a:ahLst/>
            <a:cxnLst/>
            <a:rect l="l" t="t" r="r" b="b"/>
            <a:pathLst>
              <a:path h="1708785">
                <a:moveTo>
                  <a:pt x="0" y="0"/>
                </a:moveTo>
                <a:lnTo>
                  <a:pt x="0" y="1708642"/>
                </a:lnTo>
              </a:path>
            </a:pathLst>
          </a:custGeom>
          <a:ln w="16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584322" y="58140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584322" y="553064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584322" y="5247269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584322" y="496385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584322" y="468053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584322" y="439710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584322" y="411378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6" y="16751"/>
                </a:lnTo>
                <a:lnTo>
                  <a:pt x="47766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10473606" y="581402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10473606" y="5530647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10473606" y="524727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10473606" y="4963858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10473606" y="4680536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10473606" y="439710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10473606" y="411378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16751"/>
                </a:moveTo>
                <a:lnTo>
                  <a:pt x="47767" y="16751"/>
                </a:lnTo>
                <a:lnTo>
                  <a:pt x="47767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584322" y="57431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584322" y="567233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584322" y="5601494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584322" y="54598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6584322" y="53889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584322" y="53181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584322" y="51764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6584322" y="51055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6584322" y="50347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6584322" y="48930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6584322" y="48222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6584322" y="47513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6584322" y="46096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6584322" y="45388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6584322" y="4468016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6584322" y="43263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584322" y="425549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584322" y="418458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10493305" y="574317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10493305" y="5672331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10493305" y="560149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10493305" y="54598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10493305" y="53889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10493305" y="53181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10493305" y="51764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10493305" y="510557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10493305" y="50347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10493305" y="4893055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10493305" y="482225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10493305" y="475133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10493305" y="4609622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10493305" y="4538819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10493305" y="4468017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10493305" y="4326300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10493305" y="4255498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10493305" y="4184583"/>
            <a:ext cx="28575" cy="17145"/>
          </a:xfrm>
          <a:custGeom>
            <a:avLst/>
            <a:gdLst/>
            <a:ahLst/>
            <a:cxnLst/>
            <a:rect l="l" t="t" r="r" b="b"/>
            <a:pathLst>
              <a:path w="28575" h="17145">
                <a:moveTo>
                  <a:pt x="0" y="16751"/>
                </a:moveTo>
                <a:lnTo>
                  <a:pt x="28079" y="16751"/>
                </a:lnTo>
                <a:lnTo>
                  <a:pt x="28079" y="0"/>
                </a:lnTo>
                <a:lnTo>
                  <a:pt x="0" y="0"/>
                </a:lnTo>
                <a:lnTo>
                  <a:pt x="0" y="16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320954" y="5784677"/>
            <a:ext cx="206910" cy="822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320954" y="5501299"/>
            <a:ext cx="208141" cy="822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320954" y="5217921"/>
            <a:ext cx="207559" cy="82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473110" y="4934599"/>
            <a:ext cx="52069" cy="80645"/>
          </a:xfrm>
          <a:custGeom>
            <a:avLst/>
            <a:gdLst/>
            <a:ahLst/>
            <a:cxnLst/>
            <a:rect l="l" t="t" r="r" b="b"/>
            <a:pathLst>
              <a:path w="52070" h="80645">
                <a:moveTo>
                  <a:pt x="44715" y="62873"/>
                </a:moveTo>
                <a:lnTo>
                  <a:pt x="28664" y="62873"/>
                </a:lnTo>
                <a:lnTo>
                  <a:pt x="28664" y="80518"/>
                </a:lnTo>
                <a:lnTo>
                  <a:pt x="44715" y="80518"/>
                </a:lnTo>
                <a:lnTo>
                  <a:pt x="44715" y="62873"/>
                </a:lnTo>
                <a:close/>
              </a:path>
              <a:path w="52070" h="80645">
                <a:moveTo>
                  <a:pt x="44715" y="0"/>
                </a:moveTo>
                <a:lnTo>
                  <a:pt x="37596" y="0"/>
                </a:lnTo>
                <a:lnTo>
                  <a:pt x="0" y="50812"/>
                </a:lnTo>
                <a:lnTo>
                  <a:pt x="0" y="62873"/>
                </a:lnTo>
                <a:lnTo>
                  <a:pt x="51945" y="62873"/>
                </a:lnTo>
                <a:lnTo>
                  <a:pt x="51945" y="50812"/>
                </a:lnTo>
                <a:lnTo>
                  <a:pt x="5663" y="50812"/>
                </a:lnTo>
                <a:lnTo>
                  <a:pt x="28664" y="19654"/>
                </a:lnTo>
                <a:lnTo>
                  <a:pt x="44715" y="19654"/>
                </a:lnTo>
                <a:lnTo>
                  <a:pt x="44715" y="0"/>
                </a:lnTo>
                <a:close/>
              </a:path>
              <a:path w="52070" h="80645">
                <a:moveTo>
                  <a:pt x="44715" y="19654"/>
                </a:moveTo>
                <a:lnTo>
                  <a:pt x="28664" y="19654"/>
                </a:lnTo>
                <a:lnTo>
                  <a:pt x="28664" y="50812"/>
                </a:lnTo>
                <a:lnTo>
                  <a:pt x="44715" y="50812"/>
                </a:lnTo>
                <a:lnTo>
                  <a:pt x="44715" y="19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322007" y="4651165"/>
            <a:ext cx="204873" cy="821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322007" y="4367843"/>
            <a:ext cx="205858" cy="821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322007" y="4084409"/>
            <a:ext cx="207089" cy="821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174586" y="4983513"/>
            <a:ext cx="104943" cy="2459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172784" y="4712922"/>
            <a:ext cx="104888" cy="2280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6583852" y="4412179"/>
            <a:ext cx="3938270" cy="1233805"/>
          </a:xfrm>
          <a:custGeom>
            <a:avLst/>
            <a:gdLst/>
            <a:ahLst/>
            <a:cxnLst/>
            <a:rect l="l" t="t" r="r" b="b"/>
            <a:pathLst>
              <a:path w="3938270" h="1233804">
                <a:moveTo>
                  <a:pt x="0" y="495617"/>
                </a:moveTo>
                <a:lnTo>
                  <a:pt x="470" y="495505"/>
                </a:lnTo>
                <a:lnTo>
                  <a:pt x="33276" y="488693"/>
                </a:lnTo>
                <a:lnTo>
                  <a:pt x="66082" y="500084"/>
                </a:lnTo>
                <a:lnTo>
                  <a:pt x="98899" y="493495"/>
                </a:lnTo>
                <a:lnTo>
                  <a:pt x="131705" y="499191"/>
                </a:lnTo>
                <a:lnTo>
                  <a:pt x="164512" y="494165"/>
                </a:lnTo>
                <a:lnTo>
                  <a:pt x="197318" y="505333"/>
                </a:lnTo>
                <a:lnTo>
                  <a:pt x="230135" y="502206"/>
                </a:lnTo>
                <a:lnTo>
                  <a:pt x="262941" y="503881"/>
                </a:lnTo>
                <a:lnTo>
                  <a:pt x="295748" y="498298"/>
                </a:lnTo>
                <a:lnTo>
                  <a:pt x="328565" y="494836"/>
                </a:lnTo>
                <a:lnTo>
                  <a:pt x="361371" y="479871"/>
                </a:lnTo>
                <a:lnTo>
                  <a:pt x="394177" y="490034"/>
                </a:lnTo>
                <a:lnTo>
                  <a:pt x="426983" y="487018"/>
                </a:lnTo>
                <a:lnTo>
                  <a:pt x="459823" y="505668"/>
                </a:lnTo>
                <a:lnTo>
                  <a:pt x="492618" y="497851"/>
                </a:lnTo>
                <a:lnTo>
                  <a:pt x="525413" y="497851"/>
                </a:lnTo>
                <a:lnTo>
                  <a:pt x="558208" y="492826"/>
                </a:lnTo>
                <a:lnTo>
                  <a:pt x="591003" y="483445"/>
                </a:lnTo>
                <a:lnTo>
                  <a:pt x="623798" y="492156"/>
                </a:lnTo>
                <a:lnTo>
                  <a:pt x="656593" y="503211"/>
                </a:lnTo>
                <a:lnTo>
                  <a:pt x="689500" y="489364"/>
                </a:lnTo>
                <a:lnTo>
                  <a:pt x="722295" y="489140"/>
                </a:lnTo>
                <a:lnTo>
                  <a:pt x="755090" y="483557"/>
                </a:lnTo>
                <a:lnTo>
                  <a:pt x="787885" y="502206"/>
                </a:lnTo>
                <a:lnTo>
                  <a:pt x="820680" y="500755"/>
                </a:lnTo>
                <a:lnTo>
                  <a:pt x="853475" y="499861"/>
                </a:lnTo>
                <a:lnTo>
                  <a:pt x="886270" y="491374"/>
                </a:lnTo>
                <a:lnTo>
                  <a:pt x="919177" y="495618"/>
                </a:lnTo>
                <a:lnTo>
                  <a:pt x="951972" y="485232"/>
                </a:lnTo>
                <a:lnTo>
                  <a:pt x="984766" y="489029"/>
                </a:lnTo>
                <a:lnTo>
                  <a:pt x="1017561" y="481658"/>
                </a:lnTo>
                <a:lnTo>
                  <a:pt x="1050356" y="498409"/>
                </a:lnTo>
                <a:lnTo>
                  <a:pt x="1083151" y="491262"/>
                </a:lnTo>
                <a:lnTo>
                  <a:pt x="1115946" y="494389"/>
                </a:lnTo>
                <a:lnTo>
                  <a:pt x="1148741" y="492044"/>
                </a:lnTo>
                <a:lnTo>
                  <a:pt x="1181536" y="493719"/>
                </a:lnTo>
                <a:lnTo>
                  <a:pt x="1214443" y="495282"/>
                </a:lnTo>
                <a:lnTo>
                  <a:pt x="1247238" y="508125"/>
                </a:lnTo>
                <a:lnTo>
                  <a:pt x="1280033" y="499414"/>
                </a:lnTo>
                <a:lnTo>
                  <a:pt x="1312827" y="501090"/>
                </a:lnTo>
                <a:lnTo>
                  <a:pt x="1345622" y="0"/>
                </a:lnTo>
                <a:lnTo>
                  <a:pt x="1378417" y="331007"/>
                </a:lnTo>
                <a:lnTo>
                  <a:pt x="1411212" y="620360"/>
                </a:lnTo>
                <a:lnTo>
                  <a:pt x="1444119" y="576359"/>
                </a:lnTo>
                <a:lnTo>
                  <a:pt x="1476914" y="425597"/>
                </a:lnTo>
                <a:lnTo>
                  <a:pt x="1509709" y="493049"/>
                </a:lnTo>
                <a:lnTo>
                  <a:pt x="1542504" y="678699"/>
                </a:lnTo>
                <a:lnTo>
                  <a:pt x="1575299" y="730919"/>
                </a:lnTo>
                <a:lnTo>
                  <a:pt x="1608094" y="748419"/>
                </a:lnTo>
                <a:lnTo>
                  <a:pt x="1640889" y="823264"/>
                </a:lnTo>
                <a:lnTo>
                  <a:pt x="1673684" y="947336"/>
                </a:lnTo>
                <a:lnTo>
                  <a:pt x="1706478" y="998160"/>
                </a:lnTo>
                <a:lnTo>
                  <a:pt x="1739385" y="1037269"/>
                </a:lnTo>
                <a:lnTo>
                  <a:pt x="1772180" y="1098925"/>
                </a:lnTo>
                <a:lnTo>
                  <a:pt x="1804975" y="1202169"/>
                </a:lnTo>
                <a:lnTo>
                  <a:pt x="1837770" y="1233238"/>
                </a:lnTo>
                <a:lnTo>
                  <a:pt x="1870565" y="1010422"/>
                </a:lnTo>
                <a:lnTo>
                  <a:pt x="1903360" y="719361"/>
                </a:lnTo>
                <a:lnTo>
                  <a:pt x="1936155" y="373779"/>
                </a:lnTo>
                <a:lnTo>
                  <a:pt x="1969062" y="397790"/>
                </a:lnTo>
                <a:lnTo>
                  <a:pt x="2001857" y="429394"/>
                </a:lnTo>
                <a:lnTo>
                  <a:pt x="2034652" y="389302"/>
                </a:lnTo>
                <a:lnTo>
                  <a:pt x="2067446" y="265230"/>
                </a:lnTo>
                <a:lnTo>
                  <a:pt x="2100241" y="260651"/>
                </a:lnTo>
                <a:lnTo>
                  <a:pt x="2133036" y="281870"/>
                </a:lnTo>
                <a:lnTo>
                  <a:pt x="2165831" y="277403"/>
                </a:lnTo>
                <a:lnTo>
                  <a:pt x="2198626" y="238875"/>
                </a:lnTo>
                <a:lnTo>
                  <a:pt x="2231533" y="255403"/>
                </a:lnTo>
                <a:lnTo>
                  <a:pt x="2264328" y="267129"/>
                </a:lnTo>
                <a:lnTo>
                  <a:pt x="2297123" y="268692"/>
                </a:lnTo>
                <a:lnTo>
                  <a:pt x="2329918" y="261433"/>
                </a:lnTo>
                <a:lnTo>
                  <a:pt x="2362712" y="287565"/>
                </a:lnTo>
                <a:lnTo>
                  <a:pt x="2395507" y="306104"/>
                </a:lnTo>
                <a:lnTo>
                  <a:pt x="2428302" y="312693"/>
                </a:lnTo>
                <a:lnTo>
                  <a:pt x="2461097" y="294378"/>
                </a:lnTo>
                <a:lnTo>
                  <a:pt x="2493892" y="312469"/>
                </a:lnTo>
                <a:lnTo>
                  <a:pt x="2526799" y="335028"/>
                </a:lnTo>
                <a:lnTo>
                  <a:pt x="2559594" y="356358"/>
                </a:lnTo>
                <a:lnTo>
                  <a:pt x="2592389" y="367079"/>
                </a:lnTo>
                <a:lnTo>
                  <a:pt x="2625184" y="382937"/>
                </a:lnTo>
                <a:lnTo>
                  <a:pt x="2657979" y="407394"/>
                </a:lnTo>
                <a:lnTo>
                  <a:pt x="2690774" y="434308"/>
                </a:lnTo>
                <a:lnTo>
                  <a:pt x="2723568" y="438775"/>
                </a:lnTo>
                <a:lnTo>
                  <a:pt x="2756475" y="459658"/>
                </a:lnTo>
                <a:lnTo>
                  <a:pt x="2789270" y="476298"/>
                </a:lnTo>
                <a:lnTo>
                  <a:pt x="2822065" y="509466"/>
                </a:lnTo>
                <a:lnTo>
                  <a:pt x="2854860" y="517841"/>
                </a:lnTo>
                <a:lnTo>
                  <a:pt x="2887655" y="530237"/>
                </a:lnTo>
                <a:lnTo>
                  <a:pt x="2920450" y="541963"/>
                </a:lnTo>
                <a:lnTo>
                  <a:pt x="2953245" y="553243"/>
                </a:lnTo>
                <a:lnTo>
                  <a:pt x="2986040" y="548552"/>
                </a:lnTo>
                <a:lnTo>
                  <a:pt x="3018835" y="566867"/>
                </a:lnTo>
                <a:lnTo>
                  <a:pt x="3051742" y="559943"/>
                </a:lnTo>
                <a:lnTo>
                  <a:pt x="3084536" y="564410"/>
                </a:lnTo>
                <a:lnTo>
                  <a:pt x="3117331" y="559832"/>
                </a:lnTo>
                <a:lnTo>
                  <a:pt x="3150126" y="565080"/>
                </a:lnTo>
                <a:lnTo>
                  <a:pt x="3182921" y="560278"/>
                </a:lnTo>
                <a:lnTo>
                  <a:pt x="3215716" y="557710"/>
                </a:lnTo>
                <a:lnTo>
                  <a:pt x="3248511" y="556035"/>
                </a:lnTo>
                <a:lnTo>
                  <a:pt x="3281418" y="552908"/>
                </a:lnTo>
                <a:lnTo>
                  <a:pt x="3314213" y="523872"/>
                </a:lnTo>
                <a:lnTo>
                  <a:pt x="3347008" y="513151"/>
                </a:lnTo>
                <a:lnTo>
                  <a:pt x="3379803" y="506227"/>
                </a:lnTo>
                <a:lnTo>
                  <a:pt x="3412598" y="515720"/>
                </a:lnTo>
                <a:lnTo>
                  <a:pt x="3445392" y="504552"/>
                </a:lnTo>
                <a:lnTo>
                  <a:pt x="3478187" y="498075"/>
                </a:lnTo>
                <a:lnTo>
                  <a:pt x="3510982" y="490146"/>
                </a:lnTo>
                <a:lnTo>
                  <a:pt x="3543889" y="488582"/>
                </a:lnTo>
                <a:lnTo>
                  <a:pt x="3576684" y="470156"/>
                </a:lnTo>
                <a:lnTo>
                  <a:pt x="3609479" y="476298"/>
                </a:lnTo>
                <a:lnTo>
                  <a:pt x="3642274" y="472836"/>
                </a:lnTo>
                <a:lnTo>
                  <a:pt x="3675069" y="485455"/>
                </a:lnTo>
                <a:lnTo>
                  <a:pt x="3707864" y="485567"/>
                </a:lnTo>
                <a:lnTo>
                  <a:pt x="3740659" y="489364"/>
                </a:lnTo>
                <a:lnTo>
                  <a:pt x="3773454" y="488917"/>
                </a:lnTo>
                <a:lnTo>
                  <a:pt x="3806248" y="495060"/>
                </a:lnTo>
                <a:lnTo>
                  <a:pt x="3839155" y="493831"/>
                </a:lnTo>
                <a:lnTo>
                  <a:pt x="3871950" y="517395"/>
                </a:lnTo>
                <a:lnTo>
                  <a:pt x="3904745" y="518176"/>
                </a:lnTo>
                <a:lnTo>
                  <a:pt x="3937540" y="529456"/>
                </a:lnTo>
                <a:lnTo>
                  <a:pt x="3937988" y="529456"/>
                </a:lnTo>
              </a:path>
            </a:pathLst>
          </a:custGeom>
          <a:ln w="26807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6583852" y="4231710"/>
            <a:ext cx="3938270" cy="1038860"/>
          </a:xfrm>
          <a:custGeom>
            <a:avLst/>
            <a:gdLst/>
            <a:ahLst/>
            <a:cxnLst/>
            <a:rect l="l" t="t" r="r" b="b"/>
            <a:pathLst>
              <a:path w="3938270" h="1038860">
                <a:moveTo>
                  <a:pt x="0" y="676086"/>
                </a:moveTo>
                <a:lnTo>
                  <a:pt x="470" y="675974"/>
                </a:lnTo>
                <a:lnTo>
                  <a:pt x="33276" y="669162"/>
                </a:lnTo>
                <a:lnTo>
                  <a:pt x="66082" y="680553"/>
                </a:lnTo>
                <a:lnTo>
                  <a:pt x="98899" y="673964"/>
                </a:lnTo>
                <a:lnTo>
                  <a:pt x="131705" y="679659"/>
                </a:lnTo>
                <a:lnTo>
                  <a:pt x="164512" y="674634"/>
                </a:lnTo>
                <a:lnTo>
                  <a:pt x="197318" y="685802"/>
                </a:lnTo>
                <a:lnTo>
                  <a:pt x="230135" y="682675"/>
                </a:lnTo>
                <a:lnTo>
                  <a:pt x="262941" y="684350"/>
                </a:lnTo>
                <a:lnTo>
                  <a:pt x="295748" y="678766"/>
                </a:lnTo>
                <a:lnTo>
                  <a:pt x="328565" y="675304"/>
                </a:lnTo>
                <a:lnTo>
                  <a:pt x="361371" y="660340"/>
                </a:lnTo>
                <a:lnTo>
                  <a:pt x="394177" y="670502"/>
                </a:lnTo>
                <a:lnTo>
                  <a:pt x="426983" y="667487"/>
                </a:lnTo>
                <a:lnTo>
                  <a:pt x="459823" y="686137"/>
                </a:lnTo>
                <a:lnTo>
                  <a:pt x="492618" y="678319"/>
                </a:lnTo>
                <a:lnTo>
                  <a:pt x="525413" y="678319"/>
                </a:lnTo>
                <a:lnTo>
                  <a:pt x="558208" y="673294"/>
                </a:lnTo>
                <a:lnTo>
                  <a:pt x="591003" y="663913"/>
                </a:lnTo>
                <a:lnTo>
                  <a:pt x="623798" y="672624"/>
                </a:lnTo>
                <a:lnTo>
                  <a:pt x="656593" y="683680"/>
                </a:lnTo>
                <a:lnTo>
                  <a:pt x="689500" y="669832"/>
                </a:lnTo>
                <a:lnTo>
                  <a:pt x="722295" y="669609"/>
                </a:lnTo>
                <a:lnTo>
                  <a:pt x="755090" y="664025"/>
                </a:lnTo>
                <a:lnTo>
                  <a:pt x="787885" y="682675"/>
                </a:lnTo>
                <a:lnTo>
                  <a:pt x="820680" y="681223"/>
                </a:lnTo>
                <a:lnTo>
                  <a:pt x="853475" y="680330"/>
                </a:lnTo>
                <a:lnTo>
                  <a:pt x="886270" y="671842"/>
                </a:lnTo>
                <a:lnTo>
                  <a:pt x="919177" y="676086"/>
                </a:lnTo>
                <a:lnTo>
                  <a:pt x="951972" y="665700"/>
                </a:lnTo>
                <a:lnTo>
                  <a:pt x="984766" y="669497"/>
                </a:lnTo>
                <a:lnTo>
                  <a:pt x="1017561" y="662126"/>
                </a:lnTo>
                <a:lnTo>
                  <a:pt x="1050356" y="678878"/>
                </a:lnTo>
                <a:lnTo>
                  <a:pt x="1083151" y="671731"/>
                </a:lnTo>
                <a:lnTo>
                  <a:pt x="1115946" y="674857"/>
                </a:lnTo>
                <a:lnTo>
                  <a:pt x="1148741" y="672512"/>
                </a:lnTo>
                <a:lnTo>
                  <a:pt x="1181536" y="674187"/>
                </a:lnTo>
                <a:lnTo>
                  <a:pt x="1214443" y="675751"/>
                </a:lnTo>
                <a:lnTo>
                  <a:pt x="1247238" y="688594"/>
                </a:lnTo>
                <a:lnTo>
                  <a:pt x="1280033" y="679883"/>
                </a:lnTo>
                <a:lnTo>
                  <a:pt x="1312827" y="681558"/>
                </a:lnTo>
                <a:lnTo>
                  <a:pt x="1345622" y="180468"/>
                </a:lnTo>
                <a:lnTo>
                  <a:pt x="1378417" y="511476"/>
                </a:lnTo>
                <a:lnTo>
                  <a:pt x="1411212" y="232286"/>
                </a:lnTo>
                <a:lnTo>
                  <a:pt x="1444119" y="741081"/>
                </a:lnTo>
                <a:lnTo>
                  <a:pt x="1476914" y="169524"/>
                </a:lnTo>
                <a:lnTo>
                  <a:pt x="1509709" y="270144"/>
                </a:lnTo>
                <a:lnTo>
                  <a:pt x="1542504" y="0"/>
                </a:lnTo>
                <a:lnTo>
                  <a:pt x="1575299" y="157909"/>
                </a:lnTo>
                <a:lnTo>
                  <a:pt x="1608094" y="226478"/>
                </a:lnTo>
                <a:lnTo>
                  <a:pt x="1640889" y="218996"/>
                </a:lnTo>
                <a:lnTo>
                  <a:pt x="1673683" y="99615"/>
                </a:lnTo>
                <a:lnTo>
                  <a:pt x="1706478" y="243006"/>
                </a:lnTo>
                <a:lnTo>
                  <a:pt x="1739385" y="375678"/>
                </a:lnTo>
                <a:lnTo>
                  <a:pt x="1772180" y="439668"/>
                </a:lnTo>
                <a:lnTo>
                  <a:pt x="1804975" y="331230"/>
                </a:lnTo>
                <a:lnTo>
                  <a:pt x="1837770" y="461110"/>
                </a:lnTo>
                <a:lnTo>
                  <a:pt x="1870565" y="392764"/>
                </a:lnTo>
                <a:lnTo>
                  <a:pt x="1903360" y="620471"/>
                </a:lnTo>
                <a:lnTo>
                  <a:pt x="1936155" y="374561"/>
                </a:lnTo>
                <a:lnTo>
                  <a:pt x="1969062" y="191412"/>
                </a:lnTo>
                <a:lnTo>
                  <a:pt x="2001857" y="221230"/>
                </a:lnTo>
                <a:lnTo>
                  <a:pt x="2034652" y="248367"/>
                </a:lnTo>
                <a:lnTo>
                  <a:pt x="2067446" y="343626"/>
                </a:lnTo>
                <a:lnTo>
                  <a:pt x="2100241" y="507902"/>
                </a:lnTo>
                <a:lnTo>
                  <a:pt x="2133036" y="587750"/>
                </a:lnTo>
                <a:lnTo>
                  <a:pt x="2165831" y="598583"/>
                </a:lnTo>
                <a:lnTo>
                  <a:pt x="2198626" y="657324"/>
                </a:lnTo>
                <a:lnTo>
                  <a:pt x="2231533" y="788879"/>
                </a:lnTo>
                <a:lnTo>
                  <a:pt x="2264328" y="869218"/>
                </a:lnTo>
                <a:lnTo>
                  <a:pt x="2297123" y="888851"/>
                </a:lnTo>
                <a:lnTo>
                  <a:pt x="2329918" y="933298"/>
                </a:lnTo>
                <a:lnTo>
                  <a:pt x="2362712" y="971536"/>
                </a:lnTo>
                <a:lnTo>
                  <a:pt x="2395507" y="1011628"/>
                </a:lnTo>
                <a:lnTo>
                  <a:pt x="2428302" y="1010410"/>
                </a:lnTo>
                <a:lnTo>
                  <a:pt x="2461097" y="1010868"/>
                </a:lnTo>
                <a:lnTo>
                  <a:pt x="2493892" y="1004190"/>
                </a:lnTo>
                <a:lnTo>
                  <a:pt x="2526799" y="998171"/>
                </a:lnTo>
                <a:lnTo>
                  <a:pt x="2559594" y="972206"/>
                </a:lnTo>
                <a:lnTo>
                  <a:pt x="2592389" y="952116"/>
                </a:lnTo>
                <a:lnTo>
                  <a:pt x="2625184" y="947336"/>
                </a:lnTo>
                <a:lnTo>
                  <a:pt x="2657979" y="922924"/>
                </a:lnTo>
                <a:lnTo>
                  <a:pt x="2690774" y="891878"/>
                </a:lnTo>
                <a:lnTo>
                  <a:pt x="2723568" y="863802"/>
                </a:lnTo>
                <a:lnTo>
                  <a:pt x="2756475" y="854500"/>
                </a:lnTo>
                <a:lnTo>
                  <a:pt x="2789270" y="829205"/>
                </a:lnTo>
                <a:lnTo>
                  <a:pt x="2822065" y="806747"/>
                </a:lnTo>
                <a:lnTo>
                  <a:pt x="2854860" y="780726"/>
                </a:lnTo>
                <a:lnTo>
                  <a:pt x="2887655" y="776818"/>
                </a:lnTo>
                <a:lnTo>
                  <a:pt x="2920450" y="763417"/>
                </a:lnTo>
                <a:lnTo>
                  <a:pt x="2953245" y="770899"/>
                </a:lnTo>
                <a:lnTo>
                  <a:pt x="2986040" y="757275"/>
                </a:lnTo>
                <a:lnTo>
                  <a:pt x="3018835" y="780280"/>
                </a:lnTo>
                <a:lnTo>
                  <a:pt x="3051742" y="808199"/>
                </a:lnTo>
                <a:lnTo>
                  <a:pt x="3084536" y="839591"/>
                </a:lnTo>
                <a:lnTo>
                  <a:pt x="3117331" y="855728"/>
                </a:lnTo>
                <a:lnTo>
                  <a:pt x="3150126" y="896657"/>
                </a:lnTo>
                <a:lnTo>
                  <a:pt x="3182921" y="908461"/>
                </a:lnTo>
                <a:lnTo>
                  <a:pt x="3215716" y="932762"/>
                </a:lnTo>
                <a:lnTo>
                  <a:pt x="3248511" y="934605"/>
                </a:lnTo>
                <a:lnTo>
                  <a:pt x="3281418" y="981375"/>
                </a:lnTo>
                <a:lnTo>
                  <a:pt x="3314213" y="1011293"/>
                </a:lnTo>
                <a:lnTo>
                  <a:pt x="3347008" y="1026056"/>
                </a:lnTo>
                <a:lnTo>
                  <a:pt x="3379803" y="1022807"/>
                </a:lnTo>
                <a:lnTo>
                  <a:pt x="3412598" y="1038341"/>
                </a:lnTo>
                <a:lnTo>
                  <a:pt x="3445392" y="1027977"/>
                </a:lnTo>
                <a:lnTo>
                  <a:pt x="3478187" y="1019077"/>
                </a:lnTo>
                <a:lnTo>
                  <a:pt x="3510982" y="996607"/>
                </a:lnTo>
                <a:lnTo>
                  <a:pt x="3543889" y="1011081"/>
                </a:lnTo>
                <a:lnTo>
                  <a:pt x="3576684" y="996697"/>
                </a:lnTo>
                <a:lnTo>
                  <a:pt x="3609479" y="980582"/>
                </a:lnTo>
                <a:lnTo>
                  <a:pt x="3642274" y="956292"/>
                </a:lnTo>
                <a:lnTo>
                  <a:pt x="3675069" y="956192"/>
                </a:lnTo>
                <a:lnTo>
                  <a:pt x="3707864" y="926732"/>
                </a:lnTo>
                <a:lnTo>
                  <a:pt x="3740659" y="911734"/>
                </a:lnTo>
                <a:lnTo>
                  <a:pt x="3773454" y="877259"/>
                </a:lnTo>
                <a:lnTo>
                  <a:pt x="3806248" y="875361"/>
                </a:lnTo>
                <a:lnTo>
                  <a:pt x="3839155" y="849820"/>
                </a:lnTo>
                <a:lnTo>
                  <a:pt x="3871950" y="826994"/>
                </a:lnTo>
                <a:lnTo>
                  <a:pt x="3904745" y="794909"/>
                </a:lnTo>
                <a:lnTo>
                  <a:pt x="3937540" y="780950"/>
                </a:lnTo>
                <a:lnTo>
                  <a:pt x="3937988" y="780503"/>
                </a:lnTo>
              </a:path>
            </a:pathLst>
          </a:custGeom>
          <a:ln w="26806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9320969" y="4205913"/>
            <a:ext cx="1108710" cy="301625"/>
          </a:xfrm>
          <a:custGeom>
            <a:avLst/>
            <a:gdLst/>
            <a:ahLst/>
            <a:cxnLst/>
            <a:rect l="l" t="t" r="r" b="b"/>
            <a:pathLst>
              <a:path w="1108709" h="301625">
                <a:moveTo>
                  <a:pt x="0" y="301525"/>
                </a:moveTo>
                <a:lnTo>
                  <a:pt x="1108090" y="301525"/>
                </a:lnTo>
                <a:lnTo>
                  <a:pt x="1108090" y="0"/>
                </a:lnTo>
                <a:lnTo>
                  <a:pt x="0" y="0"/>
                </a:lnTo>
                <a:lnTo>
                  <a:pt x="0" y="301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9716411" y="4254716"/>
            <a:ext cx="667385" cy="74930"/>
          </a:xfrm>
          <a:custGeom>
            <a:avLst/>
            <a:gdLst/>
            <a:ahLst/>
            <a:cxnLst/>
            <a:rect l="l" t="t" r="r" b="b"/>
            <a:pathLst>
              <a:path w="667384" h="74929">
                <a:moveTo>
                  <a:pt x="53120" y="38304"/>
                </a:moveTo>
                <a:lnTo>
                  <a:pt x="37943" y="38304"/>
                </a:lnTo>
                <a:lnTo>
                  <a:pt x="51375" y="74264"/>
                </a:lnTo>
                <a:lnTo>
                  <a:pt x="54397" y="74264"/>
                </a:lnTo>
                <a:lnTo>
                  <a:pt x="62050" y="52599"/>
                </a:lnTo>
                <a:lnTo>
                  <a:pt x="58315" y="52599"/>
                </a:lnTo>
                <a:lnTo>
                  <a:pt x="53120" y="38304"/>
                </a:lnTo>
                <a:close/>
              </a:path>
              <a:path w="667384" h="74929">
                <a:moveTo>
                  <a:pt x="24736" y="23787"/>
                </a:moveTo>
                <a:lnTo>
                  <a:pt x="0" y="23787"/>
                </a:lnTo>
                <a:lnTo>
                  <a:pt x="0" y="25685"/>
                </a:lnTo>
                <a:lnTo>
                  <a:pt x="1791" y="26244"/>
                </a:lnTo>
                <a:lnTo>
                  <a:pt x="3133" y="27025"/>
                </a:lnTo>
                <a:lnTo>
                  <a:pt x="3917" y="28142"/>
                </a:lnTo>
                <a:lnTo>
                  <a:pt x="5372" y="29817"/>
                </a:lnTo>
                <a:lnTo>
                  <a:pt x="7051" y="33279"/>
                </a:lnTo>
                <a:lnTo>
                  <a:pt x="8954" y="38751"/>
                </a:lnTo>
                <a:lnTo>
                  <a:pt x="22050" y="74264"/>
                </a:lnTo>
                <a:lnTo>
                  <a:pt x="24736" y="74264"/>
                </a:lnTo>
                <a:lnTo>
                  <a:pt x="32693" y="52599"/>
                </a:lnTo>
                <a:lnTo>
                  <a:pt x="29213" y="52599"/>
                </a:lnTo>
                <a:lnTo>
                  <a:pt x="20930" y="30487"/>
                </a:lnTo>
                <a:lnTo>
                  <a:pt x="20370" y="28700"/>
                </a:lnTo>
                <a:lnTo>
                  <a:pt x="20370" y="27472"/>
                </a:lnTo>
                <a:lnTo>
                  <a:pt x="20706" y="26914"/>
                </a:lnTo>
                <a:lnTo>
                  <a:pt x="21266" y="26467"/>
                </a:lnTo>
                <a:lnTo>
                  <a:pt x="21937" y="26020"/>
                </a:lnTo>
                <a:lnTo>
                  <a:pt x="23057" y="25685"/>
                </a:lnTo>
                <a:lnTo>
                  <a:pt x="24736" y="25685"/>
                </a:lnTo>
                <a:lnTo>
                  <a:pt x="24736" y="23787"/>
                </a:lnTo>
                <a:close/>
              </a:path>
              <a:path w="667384" h="74929">
                <a:moveTo>
                  <a:pt x="75663" y="23787"/>
                </a:moveTo>
                <a:lnTo>
                  <a:pt x="61113" y="23787"/>
                </a:lnTo>
                <a:lnTo>
                  <a:pt x="61113" y="25685"/>
                </a:lnTo>
                <a:lnTo>
                  <a:pt x="63016" y="25909"/>
                </a:lnTo>
                <a:lnTo>
                  <a:pt x="64359" y="26244"/>
                </a:lnTo>
                <a:lnTo>
                  <a:pt x="65031" y="26914"/>
                </a:lnTo>
                <a:lnTo>
                  <a:pt x="65702" y="27472"/>
                </a:lnTo>
                <a:lnTo>
                  <a:pt x="65926" y="28142"/>
                </a:lnTo>
                <a:lnTo>
                  <a:pt x="66008" y="30934"/>
                </a:lnTo>
                <a:lnTo>
                  <a:pt x="65590" y="32497"/>
                </a:lnTo>
                <a:lnTo>
                  <a:pt x="58315" y="52599"/>
                </a:lnTo>
                <a:lnTo>
                  <a:pt x="62050" y="52599"/>
                </a:lnTo>
                <a:lnTo>
                  <a:pt x="68164" y="35289"/>
                </a:lnTo>
                <a:lnTo>
                  <a:pt x="69619" y="30934"/>
                </a:lnTo>
                <a:lnTo>
                  <a:pt x="70851" y="28366"/>
                </a:lnTo>
                <a:lnTo>
                  <a:pt x="71858" y="27472"/>
                </a:lnTo>
                <a:lnTo>
                  <a:pt x="72754" y="26467"/>
                </a:lnTo>
                <a:lnTo>
                  <a:pt x="74096" y="25909"/>
                </a:lnTo>
                <a:lnTo>
                  <a:pt x="75663" y="25685"/>
                </a:lnTo>
                <a:lnTo>
                  <a:pt x="75663" y="23787"/>
                </a:lnTo>
                <a:close/>
              </a:path>
              <a:path w="667384" h="74929">
                <a:moveTo>
                  <a:pt x="54397" y="23787"/>
                </a:moveTo>
                <a:lnTo>
                  <a:pt x="29213" y="23787"/>
                </a:lnTo>
                <a:lnTo>
                  <a:pt x="29214" y="25685"/>
                </a:lnTo>
                <a:lnTo>
                  <a:pt x="30892" y="26020"/>
                </a:lnTo>
                <a:lnTo>
                  <a:pt x="32123" y="26467"/>
                </a:lnTo>
                <a:lnTo>
                  <a:pt x="32907" y="27249"/>
                </a:lnTo>
                <a:lnTo>
                  <a:pt x="33690" y="27918"/>
                </a:lnTo>
                <a:lnTo>
                  <a:pt x="34586" y="29594"/>
                </a:lnTo>
                <a:lnTo>
                  <a:pt x="35593" y="32274"/>
                </a:lnTo>
                <a:lnTo>
                  <a:pt x="36152" y="33503"/>
                </a:lnTo>
                <a:lnTo>
                  <a:pt x="29213" y="52599"/>
                </a:lnTo>
                <a:lnTo>
                  <a:pt x="32693" y="52599"/>
                </a:lnTo>
                <a:lnTo>
                  <a:pt x="37943" y="38304"/>
                </a:lnTo>
                <a:lnTo>
                  <a:pt x="53120" y="38304"/>
                </a:lnTo>
                <a:lnTo>
                  <a:pt x="50368" y="30822"/>
                </a:lnTo>
                <a:lnTo>
                  <a:pt x="50039" y="29594"/>
                </a:lnTo>
                <a:lnTo>
                  <a:pt x="50144" y="27025"/>
                </a:lnTo>
                <a:lnTo>
                  <a:pt x="50704" y="26578"/>
                </a:lnTo>
                <a:lnTo>
                  <a:pt x="51151" y="26132"/>
                </a:lnTo>
                <a:lnTo>
                  <a:pt x="52494" y="25797"/>
                </a:lnTo>
                <a:lnTo>
                  <a:pt x="54395" y="25685"/>
                </a:lnTo>
                <a:lnTo>
                  <a:pt x="54397" y="23787"/>
                </a:lnTo>
                <a:close/>
              </a:path>
              <a:path w="667384" h="74929">
                <a:moveTo>
                  <a:pt x="96818" y="0"/>
                </a:moveTo>
                <a:lnTo>
                  <a:pt x="86408" y="5918"/>
                </a:lnTo>
                <a:lnTo>
                  <a:pt x="86408" y="10385"/>
                </a:lnTo>
                <a:lnTo>
                  <a:pt x="96818" y="16193"/>
                </a:lnTo>
                <a:lnTo>
                  <a:pt x="98720" y="15411"/>
                </a:lnTo>
                <a:lnTo>
                  <a:pt x="101854" y="12284"/>
                </a:lnTo>
                <a:lnTo>
                  <a:pt x="102638" y="10385"/>
                </a:lnTo>
                <a:lnTo>
                  <a:pt x="102638" y="5918"/>
                </a:lnTo>
                <a:lnTo>
                  <a:pt x="101855" y="4020"/>
                </a:lnTo>
                <a:lnTo>
                  <a:pt x="98720" y="893"/>
                </a:lnTo>
                <a:lnTo>
                  <a:pt x="96818" y="0"/>
                </a:lnTo>
                <a:close/>
              </a:path>
              <a:path w="667384" h="74929">
                <a:moveTo>
                  <a:pt x="81260" y="23786"/>
                </a:moveTo>
                <a:lnTo>
                  <a:pt x="81260" y="25685"/>
                </a:lnTo>
                <a:lnTo>
                  <a:pt x="83610" y="25908"/>
                </a:lnTo>
                <a:lnTo>
                  <a:pt x="85177" y="26466"/>
                </a:lnTo>
                <a:lnTo>
                  <a:pt x="85961" y="27360"/>
                </a:lnTo>
                <a:lnTo>
                  <a:pt x="86744" y="28365"/>
                </a:lnTo>
                <a:lnTo>
                  <a:pt x="87192" y="30599"/>
                </a:lnTo>
                <a:lnTo>
                  <a:pt x="87192" y="66112"/>
                </a:lnTo>
                <a:lnTo>
                  <a:pt x="86856" y="68233"/>
                </a:lnTo>
                <a:lnTo>
                  <a:pt x="86184" y="69015"/>
                </a:lnTo>
                <a:lnTo>
                  <a:pt x="85065" y="70244"/>
                </a:lnTo>
                <a:lnTo>
                  <a:pt x="83498" y="70802"/>
                </a:lnTo>
                <a:lnTo>
                  <a:pt x="81260" y="70914"/>
                </a:lnTo>
                <a:lnTo>
                  <a:pt x="81260" y="72812"/>
                </a:lnTo>
                <a:lnTo>
                  <a:pt x="107786" y="72812"/>
                </a:lnTo>
                <a:lnTo>
                  <a:pt x="107786" y="70914"/>
                </a:lnTo>
                <a:lnTo>
                  <a:pt x="105436" y="70802"/>
                </a:lnTo>
                <a:lnTo>
                  <a:pt x="103869" y="70244"/>
                </a:lnTo>
                <a:lnTo>
                  <a:pt x="103085" y="69239"/>
                </a:lnTo>
                <a:lnTo>
                  <a:pt x="102302" y="68345"/>
                </a:lnTo>
                <a:lnTo>
                  <a:pt x="101854" y="66112"/>
                </a:lnTo>
                <a:lnTo>
                  <a:pt x="101854" y="23787"/>
                </a:lnTo>
                <a:lnTo>
                  <a:pt x="81260" y="23786"/>
                </a:lnTo>
                <a:close/>
              </a:path>
              <a:path w="667384" h="74929">
                <a:moveTo>
                  <a:pt x="132970" y="5807"/>
                </a:moveTo>
                <a:lnTo>
                  <a:pt x="131292" y="5807"/>
                </a:lnTo>
                <a:lnTo>
                  <a:pt x="128941" y="10051"/>
                </a:lnTo>
                <a:lnTo>
                  <a:pt x="126255" y="13959"/>
                </a:lnTo>
                <a:lnTo>
                  <a:pt x="123121" y="17310"/>
                </a:lnTo>
                <a:lnTo>
                  <a:pt x="119987" y="20771"/>
                </a:lnTo>
                <a:lnTo>
                  <a:pt x="116293" y="24010"/>
                </a:lnTo>
                <a:lnTo>
                  <a:pt x="111816" y="27137"/>
                </a:lnTo>
                <a:lnTo>
                  <a:pt x="111816" y="28924"/>
                </a:lnTo>
                <a:lnTo>
                  <a:pt x="118308" y="28924"/>
                </a:lnTo>
                <a:lnTo>
                  <a:pt x="118420" y="63878"/>
                </a:lnTo>
                <a:lnTo>
                  <a:pt x="137224" y="73483"/>
                </a:lnTo>
                <a:lnTo>
                  <a:pt x="141813" y="70132"/>
                </a:lnTo>
                <a:lnTo>
                  <a:pt x="142932" y="67452"/>
                </a:lnTo>
                <a:lnTo>
                  <a:pt x="136104" y="67452"/>
                </a:lnTo>
                <a:lnTo>
                  <a:pt x="135433" y="67229"/>
                </a:lnTo>
                <a:lnTo>
                  <a:pt x="134761" y="66670"/>
                </a:lnTo>
                <a:lnTo>
                  <a:pt x="134090" y="66224"/>
                </a:lnTo>
                <a:lnTo>
                  <a:pt x="133642" y="65554"/>
                </a:lnTo>
                <a:lnTo>
                  <a:pt x="133418" y="64660"/>
                </a:lnTo>
                <a:lnTo>
                  <a:pt x="133082" y="63878"/>
                </a:lnTo>
                <a:lnTo>
                  <a:pt x="132970" y="28924"/>
                </a:lnTo>
                <a:lnTo>
                  <a:pt x="144611" y="28924"/>
                </a:lnTo>
                <a:lnTo>
                  <a:pt x="144611" y="23787"/>
                </a:lnTo>
                <a:lnTo>
                  <a:pt x="132970" y="23787"/>
                </a:lnTo>
                <a:lnTo>
                  <a:pt x="132970" y="5807"/>
                </a:lnTo>
                <a:close/>
              </a:path>
              <a:path w="667384" h="74929">
                <a:moveTo>
                  <a:pt x="143044" y="62203"/>
                </a:moveTo>
                <a:lnTo>
                  <a:pt x="141029" y="65665"/>
                </a:lnTo>
                <a:lnTo>
                  <a:pt x="138903" y="67452"/>
                </a:lnTo>
                <a:lnTo>
                  <a:pt x="142932" y="67452"/>
                </a:lnTo>
                <a:lnTo>
                  <a:pt x="144611" y="63432"/>
                </a:lnTo>
                <a:lnTo>
                  <a:pt x="143044" y="62203"/>
                </a:lnTo>
                <a:close/>
              </a:path>
              <a:path w="667384" h="74929">
                <a:moveTo>
                  <a:pt x="170466" y="1675"/>
                </a:moveTo>
                <a:lnTo>
                  <a:pt x="150431" y="1675"/>
                </a:lnTo>
                <a:lnTo>
                  <a:pt x="150431" y="3685"/>
                </a:lnTo>
                <a:lnTo>
                  <a:pt x="152557" y="3908"/>
                </a:lnTo>
                <a:lnTo>
                  <a:pt x="154013" y="4578"/>
                </a:lnTo>
                <a:lnTo>
                  <a:pt x="155356" y="6365"/>
                </a:lnTo>
                <a:lnTo>
                  <a:pt x="155691" y="8710"/>
                </a:lnTo>
                <a:lnTo>
                  <a:pt x="155691" y="65888"/>
                </a:lnTo>
                <a:lnTo>
                  <a:pt x="155490" y="67899"/>
                </a:lnTo>
                <a:lnTo>
                  <a:pt x="155372" y="68234"/>
                </a:lnTo>
                <a:lnTo>
                  <a:pt x="154796" y="68904"/>
                </a:lnTo>
                <a:lnTo>
                  <a:pt x="154013" y="70020"/>
                </a:lnTo>
                <a:lnTo>
                  <a:pt x="152445" y="70690"/>
                </a:lnTo>
                <a:lnTo>
                  <a:pt x="150431" y="70914"/>
                </a:lnTo>
                <a:lnTo>
                  <a:pt x="150431" y="72812"/>
                </a:lnTo>
                <a:lnTo>
                  <a:pt x="175279" y="72812"/>
                </a:lnTo>
                <a:lnTo>
                  <a:pt x="175279" y="70914"/>
                </a:lnTo>
                <a:lnTo>
                  <a:pt x="173264" y="70579"/>
                </a:lnTo>
                <a:lnTo>
                  <a:pt x="171921" y="69909"/>
                </a:lnTo>
                <a:lnTo>
                  <a:pt x="171250" y="68680"/>
                </a:lnTo>
                <a:lnTo>
                  <a:pt x="170690" y="67787"/>
                </a:lnTo>
                <a:lnTo>
                  <a:pt x="170490" y="65888"/>
                </a:lnTo>
                <a:lnTo>
                  <a:pt x="175895" y="30040"/>
                </a:lnTo>
                <a:lnTo>
                  <a:pt x="170466" y="30040"/>
                </a:lnTo>
                <a:lnTo>
                  <a:pt x="170466" y="1675"/>
                </a:lnTo>
                <a:close/>
              </a:path>
              <a:path w="667384" h="74929">
                <a:moveTo>
                  <a:pt x="196625" y="29370"/>
                </a:moveTo>
                <a:lnTo>
                  <a:pt x="179756" y="29370"/>
                </a:lnTo>
                <a:lnTo>
                  <a:pt x="180652" y="29705"/>
                </a:lnTo>
                <a:lnTo>
                  <a:pt x="181435" y="30264"/>
                </a:lnTo>
                <a:lnTo>
                  <a:pt x="182107" y="30822"/>
                </a:lnTo>
                <a:lnTo>
                  <a:pt x="182666" y="31604"/>
                </a:lnTo>
                <a:lnTo>
                  <a:pt x="183002" y="32721"/>
                </a:lnTo>
                <a:lnTo>
                  <a:pt x="183338" y="33726"/>
                </a:lnTo>
                <a:lnTo>
                  <a:pt x="178637" y="70914"/>
                </a:lnTo>
                <a:lnTo>
                  <a:pt x="178637" y="72812"/>
                </a:lnTo>
                <a:lnTo>
                  <a:pt x="203485" y="72812"/>
                </a:lnTo>
                <a:lnTo>
                  <a:pt x="203485" y="70914"/>
                </a:lnTo>
                <a:lnTo>
                  <a:pt x="201359" y="70690"/>
                </a:lnTo>
                <a:lnTo>
                  <a:pt x="199904" y="70020"/>
                </a:lnTo>
                <a:lnTo>
                  <a:pt x="198560" y="68234"/>
                </a:lnTo>
                <a:lnTo>
                  <a:pt x="198225" y="65888"/>
                </a:lnTo>
                <a:lnTo>
                  <a:pt x="198225" y="37411"/>
                </a:lnTo>
                <a:lnTo>
                  <a:pt x="197777" y="33502"/>
                </a:lnTo>
                <a:lnTo>
                  <a:pt x="196625" y="29370"/>
                </a:lnTo>
                <a:close/>
              </a:path>
              <a:path w="667384" h="74929">
                <a:moveTo>
                  <a:pt x="187927" y="22335"/>
                </a:moveTo>
                <a:lnTo>
                  <a:pt x="182443" y="22335"/>
                </a:lnTo>
                <a:lnTo>
                  <a:pt x="180092" y="22893"/>
                </a:lnTo>
                <a:lnTo>
                  <a:pt x="177854" y="24122"/>
                </a:lnTo>
                <a:lnTo>
                  <a:pt x="175615" y="25238"/>
                </a:lnTo>
                <a:lnTo>
                  <a:pt x="173153" y="27249"/>
                </a:lnTo>
                <a:lnTo>
                  <a:pt x="170466" y="30040"/>
                </a:lnTo>
                <a:lnTo>
                  <a:pt x="175895" y="30040"/>
                </a:lnTo>
                <a:lnTo>
                  <a:pt x="176062" y="29929"/>
                </a:lnTo>
                <a:lnTo>
                  <a:pt x="177405" y="29370"/>
                </a:lnTo>
                <a:lnTo>
                  <a:pt x="196625" y="29370"/>
                </a:lnTo>
                <a:lnTo>
                  <a:pt x="196433" y="28700"/>
                </a:lnTo>
                <a:lnTo>
                  <a:pt x="194979" y="26690"/>
                </a:lnTo>
                <a:lnTo>
                  <a:pt x="192740" y="24903"/>
                </a:lnTo>
                <a:lnTo>
                  <a:pt x="190502" y="23228"/>
                </a:lnTo>
                <a:lnTo>
                  <a:pt x="187927" y="22335"/>
                </a:lnTo>
                <a:close/>
              </a:path>
              <a:path w="667384" h="74929">
                <a:moveTo>
                  <a:pt x="235161" y="22335"/>
                </a:moveTo>
                <a:lnTo>
                  <a:pt x="227997" y="22335"/>
                </a:lnTo>
                <a:lnTo>
                  <a:pt x="222401" y="24903"/>
                </a:lnTo>
                <a:lnTo>
                  <a:pt x="214342" y="35401"/>
                </a:lnTo>
                <a:lnTo>
                  <a:pt x="212216" y="41543"/>
                </a:lnTo>
                <a:lnTo>
                  <a:pt x="212216" y="55391"/>
                </a:lnTo>
                <a:lnTo>
                  <a:pt x="214231" y="61310"/>
                </a:lnTo>
                <a:lnTo>
                  <a:pt x="218260" y="66447"/>
                </a:lnTo>
                <a:lnTo>
                  <a:pt x="222289" y="71696"/>
                </a:lnTo>
                <a:lnTo>
                  <a:pt x="227886" y="74264"/>
                </a:lnTo>
                <a:lnTo>
                  <a:pt x="242884" y="74264"/>
                </a:lnTo>
                <a:lnTo>
                  <a:pt x="248704" y="71472"/>
                </a:lnTo>
                <a:lnTo>
                  <a:pt x="249303" y="70690"/>
                </a:lnTo>
                <a:lnTo>
                  <a:pt x="233594" y="70690"/>
                </a:lnTo>
                <a:lnTo>
                  <a:pt x="232139" y="70020"/>
                </a:lnTo>
                <a:lnTo>
                  <a:pt x="227662" y="56284"/>
                </a:lnTo>
                <a:lnTo>
                  <a:pt x="227744" y="43442"/>
                </a:lnTo>
                <a:lnTo>
                  <a:pt x="230796" y="28030"/>
                </a:lnTo>
                <a:lnTo>
                  <a:pt x="232027" y="26690"/>
                </a:lnTo>
                <a:lnTo>
                  <a:pt x="233594" y="26020"/>
                </a:lnTo>
                <a:lnTo>
                  <a:pt x="235385" y="26020"/>
                </a:lnTo>
                <a:lnTo>
                  <a:pt x="247764" y="26020"/>
                </a:lnTo>
                <a:lnTo>
                  <a:pt x="243444" y="23452"/>
                </a:lnTo>
                <a:lnTo>
                  <a:pt x="239414" y="22335"/>
                </a:lnTo>
                <a:lnTo>
                  <a:pt x="235161" y="22335"/>
                </a:lnTo>
                <a:close/>
              </a:path>
              <a:path w="667384" h="74929">
                <a:moveTo>
                  <a:pt x="247764" y="26020"/>
                </a:moveTo>
                <a:lnTo>
                  <a:pt x="236840" y="26020"/>
                </a:lnTo>
                <a:lnTo>
                  <a:pt x="238071" y="26355"/>
                </a:lnTo>
                <a:lnTo>
                  <a:pt x="238966" y="27137"/>
                </a:lnTo>
                <a:lnTo>
                  <a:pt x="242785" y="56284"/>
                </a:lnTo>
                <a:lnTo>
                  <a:pt x="242614" y="59746"/>
                </a:lnTo>
                <a:lnTo>
                  <a:pt x="236728" y="70690"/>
                </a:lnTo>
                <a:lnTo>
                  <a:pt x="249303" y="70690"/>
                </a:lnTo>
                <a:lnTo>
                  <a:pt x="253069" y="65777"/>
                </a:lnTo>
                <a:lnTo>
                  <a:pt x="256539" y="61086"/>
                </a:lnTo>
                <a:lnTo>
                  <a:pt x="258296" y="55391"/>
                </a:lnTo>
                <a:lnTo>
                  <a:pt x="258330" y="43442"/>
                </a:lnTo>
                <a:lnTo>
                  <a:pt x="257323" y="39086"/>
                </a:lnTo>
                <a:lnTo>
                  <a:pt x="255420" y="34954"/>
                </a:lnTo>
                <a:lnTo>
                  <a:pt x="253517" y="30934"/>
                </a:lnTo>
                <a:lnTo>
                  <a:pt x="250719" y="27807"/>
                </a:lnTo>
                <a:lnTo>
                  <a:pt x="247764" y="26020"/>
                </a:lnTo>
                <a:close/>
              </a:path>
              <a:path w="667384" h="74929">
                <a:moveTo>
                  <a:pt x="287095" y="23787"/>
                </a:moveTo>
                <a:lnTo>
                  <a:pt x="267060" y="23787"/>
                </a:lnTo>
                <a:lnTo>
                  <a:pt x="267062" y="25685"/>
                </a:lnTo>
                <a:lnTo>
                  <a:pt x="269299" y="26020"/>
                </a:lnTo>
                <a:lnTo>
                  <a:pt x="270642" y="26579"/>
                </a:lnTo>
                <a:lnTo>
                  <a:pt x="271426" y="27472"/>
                </a:lnTo>
                <a:lnTo>
                  <a:pt x="272097" y="28366"/>
                </a:lnTo>
                <a:lnTo>
                  <a:pt x="272433" y="30711"/>
                </a:lnTo>
                <a:lnTo>
                  <a:pt x="272535" y="60752"/>
                </a:lnTo>
                <a:lnTo>
                  <a:pt x="272769" y="63544"/>
                </a:lnTo>
                <a:lnTo>
                  <a:pt x="273552" y="65777"/>
                </a:lnTo>
                <a:lnTo>
                  <a:pt x="274224" y="68011"/>
                </a:lnTo>
                <a:lnTo>
                  <a:pt x="275679" y="70021"/>
                </a:lnTo>
                <a:lnTo>
                  <a:pt x="277806" y="71696"/>
                </a:lnTo>
                <a:lnTo>
                  <a:pt x="280044" y="73371"/>
                </a:lnTo>
                <a:lnTo>
                  <a:pt x="282507" y="74264"/>
                </a:lnTo>
                <a:lnTo>
                  <a:pt x="288103" y="74264"/>
                </a:lnTo>
                <a:lnTo>
                  <a:pt x="290789" y="73594"/>
                </a:lnTo>
                <a:lnTo>
                  <a:pt x="293140" y="72366"/>
                </a:lnTo>
                <a:lnTo>
                  <a:pt x="295490" y="71026"/>
                </a:lnTo>
                <a:lnTo>
                  <a:pt x="297841" y="69016"/>
                </a:lnTo>
                <a:lnTo>
                  <a:pt x="299439" y="67117"/>
                </a:lnTo>
                <a:lnTo>
                  <a:pt x="290789" y="67117"/>
                </a:lnTo>
                <a:lnTo>
                  <a:pt x="289894" y="66894"/>
                </a:lnTo>
                <a:lnTo>
                  <a:pt x="289222" y="66335"/>
                </a:lnTo>
                <a:lnTo>
                  <a:pt x="288439" y="65777"/>
                </a:lnTo>
                <a:lnTo>
                  <a:pt x="287991" y="65107"/>
                </a:lnTo>
                <a:lnTo>
                  <a:pt x="287319" y="62985"/>
                </a:lnTo>
                <a:lnTo>
                  <a:pt x="287095" y="60752"/>
                </a:lnTo>
                <a:lnTo>
                  <a:pt x="287095" y="23787"/>
                </a:lnTo>
                <a:close/>
              </a:path>
              <a:path w="667384" h="74929">
                <a:moveTo>
                  <a:pt x="314902" y="66224"/>
                </a:moveTo>
                <a:lnTo>
                  <a:pt x="300191" y="66224"/>
                </a:lnTo>
                <a:lnTo>
                  <a:pt x="300191" y="72813"/>
                </a:lnTo>
                <a:lnTo>
                  <a:pt x="320114" y="72813"/>
                </a:lnTo>
                <a:lnTo>
                  <a:pt x="320114" y="70914"/>
                </a:lnTo>
                <a:lnTo>
                  <a:pt x="317988" y="70691"/>
                </a:lnTo>
                <a:lnTo>
                  <a:pt x="316645" y="70021"/>
                </a:lnTo>
                <a:lnTo>
                  <a:pt x="315777" y="69016"/>
                </a:lnTo>
                <a:lnTo>
                  <a:pt x="315190" y="68234"/>
                </a:lnTo>
                <a:lnTo>
                  <a:pt x="314902" y="66224"/>
                </a:lnTo>
                <a:close/>
              </a:path>
              <a:path w="667384" h="74929">
                <a:moveTo>
                  <a:pt x="314854" y="23787"/>
                </a:moveTo>
                <a:lnTo>
                  <a:pt x="294818" y="23787"/>
                </a:lnTo>
                <a:lnTo>
                  <a:pt x="294818" y="25685"/>
                </a:lnTo>
                <a:lnTo>
                  <a:pt x="297057" y="26020"/>
                </a:lnTo>
                <a:lnTo>
                  <a:pt x="298400" y="26579"/>
                </a:lnTo>
                <a:lnTo>
                  <a:pt x="299743" y="28366"/>
                </a:lnTo>
                <a:lnTo>
                  <a:pt x="300191" y="30711"/>
                </a:lnTo>
                <a:lnTo>
                  <a:pt x="300110" y="60752"/>
                </a:lnTo>
                <a:lnTo>
                  <a:pt x="298176" y="63432"/>
                </a:lnTo>
                <a:lnTo>
                  <a:pt x="296497" y="65219"/>
                </a:lnTo>
                <a:lnTo>
                  <a:pt x="295042" y="66112"/>
                </a:lnTo>
                <a:lnTo>
                  <a:pt x="294035" y="66782"/>
                </a:lnTo>
                <a:lnTo>
                  <a:pt x="292916" y="67117"/>
                </a:lnTo>
                <a:lnTo>
                  <a:pt x="299439" y="67117"/>
                </a:lnTo>
                <a:lnTo>
                  <a:pt x="300191" y="66224"/>
                </a:lnTo>
                <a:lnTo>
                  <a:pt x="314902" y="66224"/>
                </a:lnTo>
                <a:lnTo>
                  <a:pt x="314854" y="23787"/>
                </a:lnTo>
                <a:close/>
              </a:path>
              <a:path w="667384" h="74929">
                <a:moveTo>
                  <a:pt x="348544" y="5807"/>
                </a:moveTo>
                <a:lnTo>
                  <a:pt x="346754" y="5807"/>
                </a:lnTo>
                <a:lnTo>
                  <a:pt x="344515" y="10051"/>
                </a:lnTo>
                <a:lnTo>
                  <a:pt x="341717" y="13959"/>
                </a:lnTo>
                <a:lnTo>
                  <a:pt x="335561" y="20772"/>
                </a:lnTo>
                <a:lnTo>
                  <a:pt x="331867" y="24010"/>
                </a:lnTo>
                <a:lnTo>
                  <a:pt x="327390" y="27137"/>
                </a:lnTo>
                <a:lnTo>
                  <a:pt x="327390" y="28924"/>
                </a:lnTo>
                <a:lnTo>
                  <a:pt x="333770" y="28924"/>
                </a:lnTo>
                <a:lnTo>
                  <a:pt x="333870" y="62092"/>
                </a:lnTo>
                <a:lnTo>
                  <a:pt x="333994" y="63879"/>
                </a:lnTo>
                <a:lnTo>
                  <a:pt x="352686" y="73483"/>
                </a:lnTo>
                <a:lnTo>
                  <a:pt x="357387" y="70133"/>
                </a:lnTo>
                <a:lnTo>
                  <a:pt x="358506" y="67452"/>
                </a:lnTo>
                <a:lnTo>
                  <a:pt x="351566" y="67452"/>
                </a:lnTo>
                <a:lnTo>
                  <a:pt x="351007" y="67229"/>
                </a:lnTo>
                <a:lnTo>
                  <a:pt x="350335" y="66670"/>
                </a:lnTo>
                <a:lnTo>
                  <a:pt x="349664" y="66224"/>
                </a:lnTo>
                <a:lnTo>
                  <a:pt x="349216" y="65554"/>
                </a:lnTo>
                <a:lnTo>
                  <a:pt x="348880" y="64660"/>
                </a:lnTo>
                <a:lnTo>
                  <a:pt x="348656" y="63879"/>
                </a:lnTo>
                <a:lnTo>
                  <a:pt x="348544" y="28924"/>
                </a:lnTo>
                <a:lnTo>
                  <a:pt x="360185" y="28924"/>
                </a:lnTo>
                <a:lnTo>
                  <a:pt x="360185" y="23787"/>
                </a:lnTo>
                <a:lnTo>
                  <a:pt x="348544" y="23787"/>
                </a:lnTo>
                <a:lnTo>
                  <a:pt x="348544" y="5807"/>
                </a:lnTo>
                <a:close/>
              </a:path>
              <a:path w="667384" h="74929">
                <a:moveTo>
                  <a:pt x="358618" y="62204"/>
                </a:moveTo>
                <a:lnTo>
                  <a:pt x="356603" y="65665"/>
                </a:lnTo>
                <a:lnTo>
                  <a:pt x="354365" y="67452"/>
                </a:lnTo>
                <a:lnTo>
                  <a:pt x="358506" y="67452"/>
                </a:lnTo>
                <a:lnTo>
                  <a:pt x="360185" y="63432"/>
                </a:lnTo>
                <a:lnTo>
                  <a:pt x="358618" y="62204"/>
                </a:lnTo>
                <a:close/>
              </a:path>
              <a:path w="667384" h="74929">
                <a:moveTo>
                  <a:pt x="437527" y="0"/>
                </a:moveTo>
                <a:lnTo>
                  <a:pt x="400698" y="16898"/>
                </a:lnTo>
                <a:lnTo>
                  <a:pt x="394323" y="38193"/>
                </a:lnTo>
                <a:lnTo>
                  <a:pt x="394374" y="44447"/>
                </a:lnTo>
                <a:lnTo>
                  <a:pt x="395554" y="49584"/>
                </a:lnTo>
                <a:lnTo>
                  <a:pt x="398016" y="54386"/>
                </a:lnTo>
                <a:lnTo>
                  <a:pt x="399919" y="58183"/>
                </a:lnTo>
                <a:lnTo>
                  <a:pt x="402606" y="61533"/>
                </a:lnTo>
                <a:lnTo>
                  <a:pt x="409433" y="67452"/>
                </a:lnTo>
                <a:lnTo>
                  <a:pt x="413352" y="69909"/>
                </a:lnTo>
                <a:lnTo>
                  <a:pt x="417828" y="71696"/>
                </a:lnTo>
                <a:lnTo>
                  <a:pt x="422305" y="73594"/>
                </a:lnTo>
                <a:lnTo>
                  <a:pt x="427901" y="74487"/>
                </a:lnTo>
                <a:lnTo>
                  <a:pt x="439989" y="74487"/>
                </a:lnTo>
                <a:lnTo>
                  <a:pt x="445026" y="73929"/>
                </a:lnTo>
                <a:lnTo>
                  <a:pt x="454876" y="71919"/>
                </a:lnTo>
                <a:lnTo>
                  <a:pt x="459342" y="70468"/>
                </a:lnTo>
                <a:lnTo>
                  <a:pt x="431371" y="70468"/>
                </a:lnTo>
                <a:lnTo>
                  <a:pt x="427117" y="69239"/>
                </a:lnTo>
                <a:lnTo>
                  <a:pt x="413238" y="32051"/>
                </a:lnTo>
                <a:lnTo>
                  <a:pt x="414022" y="26467"/>
                </a:lnTo>
                <a:lnTo>
                  <a:pt x="415477" y="21218"/>
                </a:lnTo>
                <a:lnTo>
                  <a:pt x="416932" y="15858"/>
                </a:lnTo>
                <a:lnTo>
                  <a:pt x="419506" y="11614"/>
                </a:lnTo>
                <a:lnTo>
                  <a:pt x="426558" y="5696"/>
                </a:lnTo>
                <a:lnTo>
                  <a:pt x="430923" y="4132"/>
                </a:lnTo>
                <a:lnTo>
                  <a:pt x="453385" y="4132"/>
                </a:lnTo>
                <a:lnTo>
                  <a:pt x="451071" y="3238"/>
                </a:lnTo>
                <a:lnTo>
                  <a:pt x="445139" y="1117"/>
                </a:lnTo>
                <a:lnTo>
                  <a:pt x="443572" y="893"/>
                </a:lnTo>
                <a:lnTo>
                  <a:pt x="440773" y="335"/>
                </a:lnTo>
                <a:lnTo>
                  <a:pt x="437527" y="0"/>
                </a:lnTo>
                <a:close/>
              </a:path>
              <a:path w="667384" h="74929">
                <a:moveTo>
                  <a:pt x="472560" y="42995"/>
                </a:moveTo>
                <a:lnTo>
                  <a:pt x="437975" y="42995"/>
                </a:lnTo>
                <a:lnTo>
                  <a:pt x="437975" y="44894"/>
                </a:lnTo>
                <a:lnTo>
                  <a:pt x="441445" y="44894"/>
                </a:lnTo>
                <a:lnTo>
                  <a:pt x="442900" y="45229"/>
                </a:lnTo>
                <a:lnTo>
                  <a:pt x="447153" y="68346"/>
                </a:lnTo>
                <a:lnTo>
                  <a:pt x="445250" y="69016"/>
                </a:lnTo>
                <a:lnTo>
                  <a:pt x="443347" y="69574"/>
                </a:lnTo>
                <a:lnTo>
                  <a:pt x="441556" y="69909"/>
                </a:lnTo>
                <a:lnTo>
                  <a:pt x="439765" y="70356"/>
                </a:lnTo>
                <a:lnTo>
                  <a:pt x="437975" y="70468"/>
                </a:lnTo>
                <a:lnTo>
                  <a:pt x="459342" y="70468"/>
                </a:lnTo>
                <a:lnTo>
                  <a:pt x="459689" y="70355"/>
                </a:lnTo>
                <a:lnTo>
                  <a:pt x="464164" y="68346"/>
                </a:lnTo>
                <a:lnTo>
                  <a:pt x="464246" y="50366"/>
                </a:lnTo>
                <a:lnTo>
                  <a:pt x="464390" y="49361"/>
                </a:lnTo>
                <a:lnTo>
                  <a:pt x="472560" y="44894"/>
                </a:lnTo>
                <a:lnTo>
                  <a:pt x="472560" y="42995"/>
                </a:lnTo>
                <a:close/>
              </a:path>
              <a:path w="667384" h="74929">
                <a:moveTo>
                  <a:pt x="453385" y="4132"/>
                </a:moveTo>
                <a:lnTo>
                  <a:pt x="441892" y="4132"/>
                </a:lnTo>
                <a:lnTo>
                  <a:pt x="447041" y="5919"/>
                </a:lnTo>
                <a:lnTo>
                  <a:pt x="451630" y="9492"/>
                </a:lnTo>
                <a:lnTo>
                  <a:pt x="456331" y="13066"/>
                </a:lnTo>
                <a:lnTo>
                  <a:pt x="459913" y="18315"/>
                </a:lnTo>
                <a:lnTo>
                  <a:pt x="462263" y="25127"/>
                </a:lnTo>
                <a:lnTo>
                  <a:pt x="464166" y="25127"/>
                </a:lnTo>
                <a:lnTo>
                  <a:pt x="464166" y="5249"/>
                </a:lnTo>
                <a:lnTo>
                  <a:pt x="456555" y="5249"/>
                </a:lnTo>
                <a:lnTo>
                  <a:pt x="454541" y="4578"/>
                </a:lnTo>
                <a:lnTo>
                  <a:pt x="453385" y="4132"/>
                </a:lnTo>
                <a:close/>
              </a:path>
              <a:path w="667384" h="74929">
                <a:moveTo>
                  <a:pt x="462263" y="111"/>
                </a:moveTo>
                <a:lnTo>
                  <a:pt x="461592" y="2122"/>
                </a:lnTo>
                <a:lnTo>
                  <a:pt x="460808" y="3462"/>
                </a:lnTo>
                <a:lnTo>
                  <a:pt x="459913" y="4132"/>
                </a:lnTo>
                <a:lnTo>
                  <a:pt x="459130" y="4913"/>
                </a:lnTo>
                <a:lnTo>
                  <a:pt x="458234" y="5249"/>
                </a:lnTo>
                <a:lnTo>
                  <a:pt x="464166" y="5249"/>
                </a:lnTo>
                <a:lnTo>
                  <a:pt x="464166" y="112"/>
                </a:lnTo>
                <a:lnTo>
                  <a:pt x="462263" y="111"/>
                </a:lnTo>
                <a:close/>
              </a:path>
              <a:path w="667384" h="74929">
                <a:moveTo>
                  <a:pt x="500094" y="70132"/>
                </a:moveTo>
                <a:lnTo>
                  <a:pt x="490134" y="70132"/>
                </a:lnTo>
                <a:lnTo>
                  <a:pt x="491477" y="70467"/>
                </a:lnTo>
                <a:lnTo>
                  <a:pt x="493155" y="71249"/>
                </a:lnTo>
                <a:lnTo>
                  <a:pt x="514198" y="74487"/>
                </a:lnTo>
                <a:lnTo>
                  <a:pt x="520130" y="72366"/>
                </a:lnTo>
                <a:lnTo>
                  <a:pt x="521777" y="70802"/>
                </a:lnTo>
                <a:lnTo>
                  <a:pt x="501662" y="70802"/>
                </a:lnTo>
                <a:lnTo>
                  <a:pt x="500094" y="70132"/>
                </a:lnTo>
                <a:close/>
              </a:path>
              <a:path w="667384" h="74929">
                <a:moveTo>
                  <a:pt x="483642" y="47574"/>
                </a:moveTo>
                <a:lnTo>
                  <a:pt x="481738" y="47574"/>
                </a:lnTo>
                <a:lnTo>
                  <a:pt x="481738" y="74376"/>
                </a:lnTo>
                <a:lnTo>
                  <a:pt x="483642" y="74376"/>
                </a:lnTo>
                <a:lnTo>
                  <a:pt x="484313" y="73036"/>
                </a:lnTo>
                <a:lnTo>
                  <a:pt x="485097" y="71919"/>
                </a:lnTo>
                <a:lnTo>
                  <a:pt x="486104" y="71249"/>
                </a:lnTo>
                <a:lnTo>
                  <a:pt x="487111" y="70467"/>
                </a:lnTo>
                <a:lnTo>
                  <a:pt x="488119" y="70132"/>
                </a:lnTo>
                <a:lnTo>
                  <a:pt x="500094" y="70132"/>
                </a:lnTo>
                <a:lnTo>
                  <a:pt x="496961" y="68792"/>
                </a:lnTo>
                <a:lnTo>
                  <a:pt x="492596" y="64883"/>
                </a:lnTo>
                <a:lnTo>
                  <a:pt x="488231" y="60863"/>
                </a:lnTo>
                <a:lnTo>
                  <a:pt x="485209" y="55168"/>
                </a:lnTo>
                <a:lnTo>
                  <a:pt x="483642" y="47574"/>
                </a:lnTo>
                <a:close/>
              </a:path>
              <a:path w="667384" h="74929">
                <a:moveTo>
                  <a:pt x="506139" y="111"/>
                </a:moveTo>
                <a:lnTo>
                  <a:pt x="481739" y="14853"/>
                </a:lnTo>
                <a:lnTo>
                  <a:pt x="481739" y="23898"/>
                </a:lnTo>
                <a:lnTo>
                  <a:pt x="482522" y="26914"/>
                </a:lnTo>
                <a:lnTo>
                  <a:pt x="484089" y="29706"/>
                </a:lnTo>
                <a:lnTo>
                  <a:pt x="485544" y="32386"/>
                </a:lnTo>
                <a:lnTo>
                  <a:pt x="504572" y="45229"/>
                </a:lnTo>
                <a:lnTo>
                  <a:pt x="509161" y="47574"/>
                </a:lnTo>
                <a:lnTo>
                  <a:pt x="512407" y="49361"/>
                </a:lnTo>
                <a:lnTo>
                  <a:pt x="514198" y="50812"/>
                </a:lnTo>
                <a:lnTo>
                  <a:pt x="516100" y="52264"/>
                </a:lnTo>
                <a:lnTo>
                  <a:pt x="517444" y="53716"/>
                </a:lnTo>
                <a:lnTo>
                  <a:pt x="519234" y="56843"/>
                </a:lnTo>
                <a:lnTo>
                  <a:pt x="519682" y="58518"/>
                </a:lnTo>
                <a:lnTo>
                  <a:pt x="519682" y="62985"/>
                </a:lnTo>
                <a:lnTo>
                  <a:pt x="518451" y="65442"/>
                </a:lnTo>
                <a:lnTo>
                  <a:pt x="516212" y="67564"/>
                </a:lnTo>
                <a:lnTo>
                  <a:pt x="513862" y="69685"/>
                </a:lnTo>
                <a:lnTo>
                  <a:pt x="510728" y="70802"/>
                </a:lnTo>
                <a:lnTo>
                  <a:pt x="521777" y="70802"/>
                </a:lnTo>
                <a:lnTo>
                  <a:pt x="524719" y="68010"/>
                </a:lnTo>
                <a:lnTo>
                  <a:pt x="529420" y="63767"/>
                </a:lnTo>
                <a:lnTo>
                  <a:pt x="531659" y="58629"/>
                </a:lnTo>
                <a:lnTo>
                  <a:pt x="510504" y="28700"/>
                </a:lnTo>
                <a:lnTo>
                  <a:pt x="504572" y="25685"/>
                </a:lnTo>
                <a:lnTo>
                  <a:pt x="494275" y="17644"/>
                </a:lnTo>
                <a:lnTo>
                  <a:pt x="493491" y="16416"/>
                </a:lnTo>
                <a:lnTo>
                  <a:pt x="493155" y="15076"/>
                </a:lnTo>
                <a:lnTo>
                  <a:pt x="493155" y="10944"/>
                </a:lnTo>
                <a:lnTo>
                  <a:pt x="494163" y="8822"/>
                </a:lnTo>
                <a:lnTo>
                  <a:pt x="496289" y="6924"/>
                </a:lnTo>
                <a:lnTo>
                  <a:pt x="498304" y="5025"/>
                </a:lnTo>
                <a:lnTo>
                  <a:pt x="501214" y="4020"/>
                </a:lnTo>
                <a:lnTo>
                  <a:pt x="518194" y="4020"/>
                </a:lnTo>
                <a:lnTo>
                  <a:pt x="514198" y="2121"/>
                </a:lnTo>
                <a:lnTo>
                  <a:pt x="512183" y="1340"/>
                </a:lnTo>
                <a:lnTo>
                  <a:pt x="508378" y="335"/>
                </a:lnTo>
                <a:lnTo>
                  <a:pt x="506139" y="111"/>
                </a:lnTo>
                <a:close/>
              </a:path>
              <a:path w="667384" h="74929">
                <a:moveTo>
                  <a:pt x="518194" y="4020"/>
                </a:moveTo>
                <a:lnTo>
                  <a:pt x="509385" y="4020"/>
                </a:lnTo>
                <a:lnTo>
                  <a:pt x="513639" y="5807"/>
                </a:lnTo>
                <a:lnTo>
                  <a:pt x="521585" y="13066"/>
                </a:lnTo>
                <a:lnTo>
                  <a:pt x="524160" y="17868"/>
                </a:lnTo>
                <a:lnTo>
                  <a:pt x="525167" y="23787"/>
                </a:lnTo>
                <a:lnTo>
                  <a:pt x="527293" y="23787"/>
                </a:lnTo>
                <a:lnTo>
                  <a:pt x="526850" y="5025"/>
                </a:lnTo>
                <a:lnTo>
                  <a:pt x="520578" y="5025"/>
                </a:lnTo>
                <a:lnTo>
                  <a:pt x="518899" y="4355"/>
                </a:lnTo>
                <a:lnTo>
                  <a:pt x="518194" y="4020"/>
                </a:lnTo>
                <a:close/>
              </a:path>
              <a:path w="667384" h="74929">
                <a:moveTo>
                  <a:pt x="526734" y="112"/>
                </a:moveTo>
                <a:lnTo>
                  <a:pt x="525167" y="112"/>
                </a:lnTo>
                <a:lnTo>
                  <a:pt x="524720" y="2233"/>
                </a:lnTo>
                <a:lnTo>
                  <a:pt x="524160" y="3573"/>
                </a:lnTo>
                <a:lnTo>
                  <a:pt x="523600" y="4132"/>
                </a:lnTo>
                <a:lnTo>
                  <a:pt x="523153" y="4690"/>
                </a:lnTo>
                <a:lnTo>
                  <a:pt x="522369" y="5025"/>
                </a:lnTo>
                <a:lnTo>
                  <a:pt x="526850" y="5025"/>
                </a:lnTo>
                <a:lnTo>
                  <a:pt x="526734" y="112"/>
                </a:lnTo>
                <a:close/>
              </a:path>
              <a:path w="667384" h="74929">
                <a:moveTo>
                  <a:pt x="599599" y="1675"/>
                </a:moveTo>
                <a:lnTo>
                  <a:pt x="539941" y="1675"/>
                </a:lnTo>
                <a:lnTo>
                  <a:pt x="539941" y="3685"/>
                </a:lnTo>
                <a:lnTo>
                  <a:pt x="544642" y="3685"/>
                </a:lnTo>
                <a:lnTo>
                  <a:pt x="546433" y="4132"/>
                </a:lnTo>
                <a:lnTo>
                  <a:pt x="548672" y="5807"/>
                </a:lnTo>
                <a:lnTo>
                  <a:pt x="549343" y="6701"/>
                </a:lnTo>
                <a:lnTo>
                  <a:pt x="549903" y="8711"/>
                </a:lnTo>
                <a:lnTo>
                  <a:pt x="549937" y="64995"/>
                </a:lnTo>
                <a:lnTo>
                  <a:pt x="549791" y="66447"/>
                </a:lnTo>
                <a:lnTo>
                  <a:pt x="549343" y="67229"/>
                </a:lnTo>
                <a:lnTo>
                  <a:pt x="548896" y="68458"/>
                </a:lnTo>
                <a:lnTo>
                  <a:pt x="548224" y="69239"/>
                </a:lnTo>
                <a:lnTo>
                  <a:pt x="547329" y="69798"/>
                </a:lnTo>
                <a:lnTo>
                  <a:pt x="545985" y="70468"/>
                </a:lnTo>
                <a:lnTo>
                  <a:pt x="544418" y="70803"/>
                </a:lnTo>
                <a:lnTo>
                  <a:pt x="539941" y="70803"/>
                </a:lnTo>
                <a:lnTo>
                  <a:pt x="539941" y="72813"/>
                </a:lnTo>
                <a:lnTo>
                  <a:pt x="601502" y="72813"/>
                </a:lnTo>
                <a:lnTo>
                  <a:pt x="602064" y="68904"/>
                </a:lnTo>
                <a:lnTo>
                  <a:pt x="571841" y="68904"/>
                </a:lnTo>
                <a:lnTo>
                  <a:pt x="570386" y="68569"/>
                </a:lnTo>
                <a:lnTo>
                  <a:pt x="568595" y="67452"/>
                </a:lnTo>
                <a:lnTo>
                  <a:pt x="567923" y="66782"/>
                </a:lnTo>
                <a:lnTo>
                  <a:pt x="567252" y="64995"/>
                </a:lnTo>
                <a:lnTo>
                  <a:pt x="567140" y="38640"/>
                </a:lnTo>
                <a:lnTo>
                  <a:pt x="584265" y="38640"/>
                </a:lnTo>
                <a:lnTo>
                  <a:pt x="584265" y="34731"/>
                </a:lnTo>
                <a:lnTo>
                  <a:pt x="567140" y="34731"/>
                </a:lnTo>
                <a:lnTo>
                  <a:pt x="567140" y="5807"/>
                </a:lnTo>
                <a:lnTo>
                  <a:pt x="599599" y="5807"/>
                </a:lnTo>
                <a:lnTo>
                  <a:pt x="599599" y="1675"/>
                </a:lnTo>
                <a:close/>
              </a:path>
              <a:path w="667384" h="74929">
                <a:moveTo>
                  <a:pt x="604748" y="50254"/>
                </a:moveTo>
                <a:lnTo>
                  <a:pt x="602733" y="50254"/>
                </a:lnTo>
                <a:lnTo>
                  <a:pt x="601054" y="56508"/>
                </a:lnTo>
                <a:lnTo>
                  <a:pt x="598144" y="61198"/>
                </a:lnTo>
                <a:lnTo>
                  <a:pt x="594115" y="64214"/>
                </a:lnTo>
                <a:lnTo>
                  <a:pt x="590086" y="67341"/>
                </a:lnTo>
                <a:lnTo>
                  <a:pt x="584825" y="68904"/>
                </a:lnTo>
                <a:lnTo>
                  <a:pt x="602064" y="68904"/>
                </a:lnTo>
                <a:lnTo>
                  <a:pt x="604748" y="50254"/>
                </a:lnTo>
                <a:close/>
              </a:path>
              <a:path w="667384" h="74929">
                <a:moveTo>
                  <a:pt x="584265" y="38640"/>
                </a:moveTo>
                <a:lnTo>
                  <a:pt x="570498" y="38640"/>
                </a:lnTo>
                <a:lnTo>
                  <a:pt x="573072" y="39086"/>
                </a:lnTo>
                <a:lnTo>
                  <a:pt x="576654" y="40873"/>
                </a:lnTo>
                <a:lnTo>
                  <a:pt x="578221" y="42660"/>
                </a:lnTo>
                <a:lnTo>
                  <a:pt x="580907" y="47797"/>
                </a:lnTo>
                <a:lnTo>
                  <a:pt x="581802" y="51147"/>
                </a:lnTo>
                <a:lnTo>
                  <a:pt x="582250" y="55168"/>
                </a:lnTo>
                <a:lnTo>
                  <a:pt x="584265" y="55168"/>
                </a:lnTo>
                <a:lnTo>
                  <a:pt x="584265" y="38640"/>
                </a:lnTo>
                <a:close/>
              </a:path>
              <a:path w="667384" h="74929">
                <a:moveTo>
                  <a:pt x="584265" y="17980"/>
                </a:moveTo>
                <a:lnTo>
                  <a:pt x="582250" y="17980"/>
                </a:lnTo>
                <a:lnTo>
                  <a:pt x="581690" y="23452"/>
                </a:lnTo>
                <a:lnTo>
                  <a:pt x="580347" y="27695"/>
                </a:lnTo>
                <a:lnTo>
                  <a:pt x="576318" y="33279"/>
                </a:lnTo>
                <a:lnTo>
                  <a:pt x="573072" y="34731"/>
                </a:lnTo>
                <a:lnTo>
                  <a:pt x="584265" y="34731"/>
                </a:lnTo>
                <a:lnTo>
                  <a:pt x="584265" y="17980"/>
                </a:lnTo>
                <a:close/>
              </a:path>
              <a:path w="667384" h="74929">
                <a:moveTo>
                  <a:pt x="599599" y="5807"/>
                </a:moveTo>
                <a:lnTo>
                  <a:pt x="567140" y="5807"/>
                </a:lnTo>
                <a:lnTo>
                  <a:pt x="579787" y="5807"/>
                </a:lnTo>
                <a:lnTo>
                  <a:pt x="583481" y="6142"/>
                </a:lnTo>
                <a:lnTo>
                  <a:pt x="597584" y="22782"/>
                </a:lnTo>
                <a:lnTo>
                  <a:pt x="599599" y="22782"/>
                </a:lnTo>
                <a:lnTo>
                  <a:pt x="599599" y="5807"/>
                </a:lnTo>
                <a:close/>
              </a:path>
              <a:path w="667384" h="74929">
                <a:moveTo>
                  <a:pt x="635639" y="70132"/>
                </a:moveTo>
                <a:lnTo>
                  <a:pt x="625678" y="70132"/>
                </a:lnTo>
                <a:lnTo>
                  <a:pt x="627021" y="70467"/>
                </a:lnTo>
                <a:lnTo>
                  <a:pt x="628700" y="71249"/>
                </a:lnTo>
                <a:lnTo>
                  <a:pt x="649743" y="74487"/>
                </a:lnTo>
                <a:lnTo>
                  <a:pt x="655563" y="72366"/>
                </a:lnTo>
                <a:lnTo>
                  <a:pt x="657252" y="70802"/>
                </a:lnTo>
                <a:lnTo>
                  <a:pt x="637206" y="70802"/>
                </a:lnTo>
                <a:lnTo>
                  <a:pt x="635639" y="70132"/>
                </a:lnTo>
                <a:close/>
              </a:path>
              <a:path w="667384" h="74929">
                <a:moveTo>
                  <a:pt x="619186" y="47574"/>
                </a:moveTo>
                <a:lnTo>
                  <a:pt x="617283" y="47574"/>
                </a:lnTo>
                <a:lnTo>
                  <a:pt x="617283" y="74376"/>
                </a:lnTo>
                <a:lnTo>
                  <a:pt x="619186" y="74376"/>
                </a:lnTo>
                <a:lnTo>
                  <a:pt x="619858" y="73036"/>
                </a:lnTo>
                <a:lnTo>
                  <a:pt x="620641" y="71919"/>
                </a:lnTo>
                <a:lnTo>
                  <a:pt x="621649" y="71249"/>
                </a:lnTo>
                <a:lnTo>
                  <a:pt x="622656" y="70467"/>
                </a:lnTo>
                <a:lnTo>
                  <a:pt x="623664" y="70132"/>
                </a:lnTo>
                <a:lnTo>
                  <a:pt x="635639" y="70132"/>
                </a:lnTo>
                <a:lnTo>
                  <a:pt x="632506" y="68792"/>
                </a:lnTo>
                <a:lnTo>
                  <a:pt x="623663" y="60863"/>
                </a:lnTo>
                <a:lnTo>
                  <a:pt x="620753" y="55168"/>
                </a:lnTo>
                <a:lnTo>
                  <a:pt x="619186" y="47574"/>
                </a:lnTo>
                <a:close/>
              </a:path>
              <a:path w="667384" h="74929">
                <a:moveTo>
                  <a:pt x="641684" y="111"/>
                </a:moveTo>
                <a:lnTo>
                  <a:pt x="617284" y="14853"/>
                </a:lnTo>
                <a:lnTo>
                  <a:pt x="617284" y="23898"/>
                </a:lnTo>
                <a:lnTo>
                  <a:pt x="618067" y="26914"/>
                </a:lnTo>
                <a:lnTo>
                  <a:pt x="619634" y="29706"/>
                </a:lnTo>
                <a:lnTo>
                  <a:pt x="621089" y="32386"/>
                </a:lnTo>
                <a:lnTo>
                  <a:pt x="623327" y="34954"/>
                </a:lnTo>
                <a:lnTo>
                  <a:pt x="628924" y="39421"/>
                </a:lnTo>
                <a:lnTo>
                  <a:pt x="633625" y="42102"/>
                </a:lnTo>
                <a:lnTo>
                  <a:pt x="640117" y="45229"/>
                </a:lnTo>
                <a:lnTo>
                  <a:pt x="644705" y="47574"/>
                </a:lnTo>
                <a:lnTo>
                  <a:pt x="647951" y="49361"/>
                </a:lnTo>
                <a:lnTo>
                  <a:pt x="649742" y="50812"/>
                </a:lnTo>
                <a:lnTo>
                  <a:pt x="651645" y="52264"/>
                </a:lnTo>
                <a:lnTo>
                  <a:pt x="652988" y="53716"/>
                </a:lnTo>
                <a:lnTo>
                  <a:pt x="654779" y="56843"/>
                </a:lnTo>
                <a:lnTo>
                  <a:pt x="655227" y="58518"/>
                </a:lnTo>
                <a:lnTo>
                  <a:pt x="655227" y="62985"/>
                </a:lnTo>
                <a:lnTo>
                  <a:pt x="653995" y="65442"/>
                </a:lnTo>
                <a:lnTo>
                  <a:pt x="651645" y="67564"/>
                </a:lnTo>
                <a:lnTo>
                  <a:pt x="649407" y="69685"/>
                </a:lnTo>
                <a:lnTo>
                  <a:pt x="646273" y="70802"/>
                </a:lnTo>
                <a:lnTo>
                  <a:pt x="657252" y="70802"/>
                </a:lnTo>
                <a:lnTo>
                  <a:pt x="664853" y="63767"/>
                </a:lnTo>
                <a:lnTo>
                  <a:pt x="667203" y="58629"/>
                </a:lnTo>
                <a:lnTo>
                  <a:pt x="667203" y="48020"/>
                </a:lnTo>
                <a:lnTo>
                  <a:pt x="646049" y="28700"/>
                </a:lnTo>
                <a:lnTo>
                  <a:pt x="640117" y="25685"/>
                </a:lnTo>
                <a:lnTo>
                  <a:pt x="628700" y="10944"/>
                </a:lnTo>
                <a:lnTo>
                  <a:pt x="629707" y="8822"/>
                </a:lnTo>
                <a:lnTo>
                  <a:pt x="631834" y="6924"/>
                </a:lnTo>
                <a:lnTo>
                  <a:pt x="633849" y="5025"/>
                </a:lnTo>
                <a:lnTo>
                  <a:pt x="636647" y="4020"/>
                </a:lnTo>
                <a:lnTo>
                  <a:pt x="653738" y="4020"/>
                </a:lnTo>
                <a:lnTo>
                  <a:pt x="649742" y="2121"/>
                </a:lnTo>
                <a:lnTo>
                  <a:pt x="647728" y="1340"/>
                </a:lnTo>
                <a:lnTo>
                  <a:pt x="643922" y="335"/>
                </a:lnTo>
                <a:lnTo>
                  <a:pt x="641684" y="111"/>
                </a:lnTo>
                <a:close/>
              </a:path>
              <a:path w="667384" h="74929">
                <a:moveTo>
                  <a:pt x="653738" y="4020"/>
                </a:moveTo>
                <a:lnTo>
                  <a:pt x="644930" y="4020"/>
                </a:lnTo>
                <a:lnTo>
                  <a:pt x="649183" y="5807"/>
                </a:lnTo>
                <a:lnTo>
                  <a:pt x="657130" y="13066"/>
                </a:lnTo>
                <a:lnTo>
                  <a:pt x="659592" y="17868"/>
                </a:lnTo>
                <a:lnTo>
                  <a:pt x="660600" y="23787"/>
                </a:lnTo>
                <a:lnTo>
                  <a:pt x="662838" y="23787"/>
                </a:lnTo>
                <a:lnTo>
                  <a:pt x="662395" y="5025"/>
                </a:lnTo>
                <a:lnTo>
                  <a:pt x="656122" y="5025"/>
                </a:lnTo>
                <a:lnTo>
                  <a:pt x="654444" y="4355"/>
                </a:lnTo>
                <a:lnTo>
                  <a:pt x="653738" y="4020"/>
                </a:lnTo>
                <a:close/>
              </a:path>
              <a:path w="667384" h="74929">
                <a:moveTo>
                  <a:pt x="662279" y="112"/>
                </a:moveTo>
                <a:lnTo>
                  <a:pt x="660600" y="112"/>
                </a:lnTo>
                <a:lnTo>
                  <a:pt x="660152" y="2233"/>
                </a:lnTo>
                <a:lnTo>
                  <a:pt x="659704" y="3574"/>
                </a:lnTo>
                <a:lnTo>
                  <a:pt x="659145" y="4132"/>
                </a:lnTo>
                <a:lnTo>
                  <a:pt x="658697" y="4690"/>
                </a:lnTo>
                <a:lnTo>
                  <a:pt x="657913" y="5025"/>
                </a:lnTo>
                <a:lnTo>
                  <a:pt x="662395" y="5025"/>
                </a:lnTo>
                <a:lnTo>
                  <a:pt x="662279" y="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9354547" y="4288553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784" y="0"/>
                </a:lnTo>
              </a:path>
            </a:pathLst>
          </a:custGeom>
          <a:ln w="26802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9716411" y="4391072"/>
            <a:ext cx="513715" cy="74930"/>
          </a:xfrm>
          <a:custGeom>
            <a:avLst/>
            <a:gdLst/>
            <a:ahLst/>
            <a:cxnLst/>
            <a:rect l="l" t="t" r="r" b="b"/>
            <a:pathLst>
              <a:path w="513715" h="74929">
                <a:moveTo>
                  <a:pt x="24736" y="23786"/>
                </a:moveTo>
                <a:lnTo>
                  <a:pt x="0" y="23786"/>
                </a:lnTo>
                <a:lnTo>
                  <a:pt x="0" y="25685"/>
                </a:lnTo>
                <a:lnTo>
                  <a:pt x="1790" y="26132"/>
                </a:lnTo>
                <a:lnTo>
                  <a:pt x="3133" y="26913"/>
                </a:lnTo>
                <a:lnTo>
                  <a:pt x="3917" y="28142"/>
                </a:lnTo>
                <a:lnTo>
                  <a:pt x="5372" y="29705"/>
                </a:lnTo>
                <a:lnTo>
                  <a:pt x="7091" y="33391"/>
                </a:lnTo>
                <a:lnTo>
                  <a:pt x="8954" y="38639"/>
                </a:lnTo>
                <a:lnTo>
                  <a:pt x="22050" y="74264"/>
                </a:lnTo>
                <a:lnTo>
                  <a:pt x="24736" y="74264"/>
                </a:lnTo>
                <a:lnTo>
                  <a:pt x="32693" y="52599"/>
                </a:lnTo>
                <a:lnTo>
                  <a:pt x="29213" y="52599"/>
                </a:lnTo>
                <a:lnTo>
                  <a:pt x="21576" y="32162"/>
                </a:lnTo>
                <a:lnTo>
                  <a:pt x="20930" y="30487"/>
                </a:lnTo>
                <a:lnTo>
                  <a:pt x="20370" y="28700"/>
                </a:lnTo>
                <a:lnTo>
                  <a:pt x="20438" y="27360"/>
                </a:lnTo>
                <a:lnTo>
                  <a:pt x="20706" y="26913"/>
                </a:lnTo>
                <a:lnTo>
                  <a:pt x="21266" y="26355"/>
                </a:lnTo>
                <a:lnTo>
                  <a:pt x="21938" y="25908"/>
                </a:lnTo>
                <a:lnTo>
                  <a:pt x="23057" y="25685"/>
                </a:lnTo>
                <a:lnTo>
                  <a:pt x="24736" y="25685"/>
                </a:lnTo>
                <a:lnTo>
                  <a:pt x="24736" y="23786"/>
                </a:lnTo>
                <a:close/>
              </a:path>
              <a:path w="513715" h="74929">
                <a:moveTo>
                  <a:pt x="53150" y="38304"/>
                </a:moveTo>
                <a:lnTo>
                  <a:pt x="37943" y="38304"/>
                </a:lnTo>
                <a:lnTo>
                  <a:pt x="51375" y="74264"/>
                </a:lnTo>
                <a:lnTo>
                  <a:pt x="54397" y="74264"/>
                </a:lnTo>
                <a:lnTo>
                  <a:pt x="62050" y="52599"/>
                </a:lnTo>
                <a:lnTo>
                  <a:pt x="58315" y="52599"/>
                </a:lnTo>
                <a:lnTo>
                  <a:pt x="53150" y="38304"/>
                </a:lnTo>
                <a:close/>
              </a:path>
              <a:path w="513715" h="74929">
                <a:moveTo>
                  <a:pt x="54397" y="23786"/>
                </a:moveTo>
                <a:lnTo>
                  <a:pt x="29213" y="23786"/>
                </a:lnTo>
                <a:lnTo>
                  <a:pt x="29213" y="25685"/>
                </a:lnTo>
                <a:lnTo>
                  <a:pt x="30892" y="25908"/>
                </a:lnTo>
                <a:lnTo>
                  <a:pt x="32123" y="26467"/>
                </a:lnTo>
                <a:lnTo>
                  <a:pt x="32907" y="27137"/>
                </a:lnTo>
                <a:lnTo>
                  <a:pt x="33690" y="27918"/>
                </a:lnTo>
                <a:lnTo>
                  <a:pt x="34586" y="29594"/>
                </a:lnTo>
                <a:lnTo>
                  <a:pt x="35695" y="32385"/>
                </a:lnTo>
                <a:lnTo>
                  <a:pt x="36152" y="33391"/>
                </a:lnTo>
                <a:lnTo>
                  <a:pt x="29213" y="52599"/>
                </a:lnTo>
                <a:lnTo>
                  <a:pt x="32693" y="52599"/>
                </a:lnTo>
                <a:lnTo>
                  <a:pt x="37943" y="38304"/>
                </a:lnTo>
                <a:lnTo>
                  <a:pt x="53150" y="38304"/>
                </a:lnTo>
                <a:lnTo>
                  <a:pt x="51331" y="33279"/>
                </a:lnTo>
                <a:lnTo>
                  <a:pt x="50338" y="30710"/>
                </a:lnTo>
                <a:lnTo>
                  <a:pt x="50039" y="29594"/>
                </a:lnTo>
                <a:lnTo>
                  <a:pt x="50144" y="26913"/>
                </a:lnTo>
                <a:lnTo>
                  <a:pt x="50704" y="26467"/>
                </a:lnTo>
                <a:lnTo>
                  <a:pt x="51151" y="26020"/>
                </a:lnTo>
                <a:lnTo>
                  <a:pt x="52494" y="25796"/>
                </a:lnTo>
                <a:lnTo>
                  <a:pt x="54397" y="25685"/>
                </a:lnTo>
                <a:lnTo>
                  <a:pt x="54397" y="23786"/>
                </a:lnTo>
                <a:close/>
              </a:path>
              <a:path w="513715" h="74929">
                <a:moveTo>
                  <a:pt x="75663" y="23786"/>
                </a:moveTo>
                <a:lnTo>
                  <a:pt x="61113" y="23786"/>
                </a:lnTo>
                <a:lnTo>
                  <a:pt x="61116" y="25685"/>
                </a:lnTo>
                <a:lnTo>
                  <a:pt x="63016" y="25796"/>
                </a:lnTo>
                <a:lnTo>
                  <a:pt x="64359" y="26243"/>
                </a:lnTo>
                <a:lnTo>
                  <a:pt x="65143" y="26913"/>
                </a:lnTo>
                <a:lnTo>
                  <a:pt x="65702" y="27472"/>
                </a:lnTo>
                <a:lnTo>
                  <a:pt x="65851" y="27918"/>
                </a:lnTo>
                <a:lnTo>
                  <a:pt x="65978" y="30933"/>
                </a:lnTo>
                <a:lnTo>
                  <a:pt x="65590" y="32385"/>
                </a:lnTo>
                <a:lnTo>
                  <a:pt x="64574" y="35289"/>
                </a:lnTo>
                <a:lnTo>
                  <a:pt x="58315" y="52599"/>
                </a:lnTo>
                <a:lnTo>
                  <a:pt x="62050" y="52599"/>
                </a:lnTo>
                <a:lnTo>
                  <a:pt x="68276" y="34954"/>
                </a:lnTo>
                <a:lnTo>
                  <a:pt x="69619" y="30933"/>
                </a:lnTo>
                <a:lnTo>
                  <a:pt x="70851" y="28253"/>
                </a:lnTo>
                <a:lnTo>
                  <a:pt x="71858" y="27360"/>
                </a:lnTo>
                <a:lnTo>
                  <a:pt x="72753" y="26466"/>
                </a:lnTo>
                <a:lnTo>
                  <a:pt x="74096" y="25908"/>
                </a:lnTo>
                <a:lnTo>
                  <a:pt x="75662" y="25685"/>
                </a:lnTo>
                <a:lnTo>
                  <a:pt x="75663" y="23786"/>
                </a:lnTo>
                <a:close/>
              </a:path>
              <a:path w="513715" h="74929">
                <a:moveTo>
                  <a:pt x="96818" y="0"/>
                </a:moveTo>
                <a:lnTo>
                  <a:pt x="86408" y="5918"/>
                </a:lnTo>
                <a:lnTo>
                  <a:pt x="86408" y="10385"/>
                </a:lnTo>
                <a:lnTo>
                  <a:pt x="96818" y="16193"/>
                </a:lnTo>
                <a:lnTo>
                  <a:pt x="98720" y="15411"/>
                </a:lnTo>
                <a:lnTo>
                  <a:pt x="101854" y="12284"/>
                </a:lnTo>
                <a:lnTo>
                  <a:pt x="102638" y="10385"/>
                </a:lnTo>
                <a:lnTo>
                  <a:pt x="102638" y="5918"/>
                </a:lnTo>
                <a:lnTo>
                  <a:pt x="101855" y="4020"/>
                </a:lnTo>
                <a:lnTo>
                  <a:pt x="100287" y="2345"/>
                </a:lnTo>
                <a:lnTo>
                  <a:pt x="98720" y="781"/>
                </a:lnTo>
                <a:lnTo>
                  <a:pt x="96818" y="0"/>
                </a:lnTo>
                <a:close/>
              </a:path>
              <a:path w="513715" h="74929">
                <a:moveTo>
                  <a:pt x="101854" y="23787"/>
                </a:moveTo>
                <a:lnTo>
                  <a:pt x="81260" y="23787"/>
                </a:lnTo>
                <a:lnTo>
                  <a:pt x="81260" y="25685"/>
                </a:lnTo>
                <a:lnTo>
                  <a:pt x="83610" y="25797"/>
                </a:lnTo>
                <a:lnTo>
                  <a:pt x="85177" y="26355"/>
                </a:lnTo>
                <a:lnTo>
                  <a:pt x="85961" y="27360"/>
                </a:lnTo>
                <a:lnTo>
                  <a:pt x="86744" y="28254"/>
                </a:lnTo>
                <a:lnTo>
                  <a:pt x="87192" y="30487"/>
                </a:lnTo>
                <a:lnTo>
                  <a:pt x="86184" y="69015"/>
                </a:lnTo>
                <a:lnTo>
                  <a:pt x="83498" y="70802"/>
                </a:lnTo>
                <a:lnTo>
                  <a:pt x="81260" y="70802"/>
                </a:lnTo>
                <a:lnTo>
                  <a:pt x="81260" y="72701"/>
                </a:lnTo>
                <a:lnTo>
                  <a:pt x="107786" y="72701"/>
                </a:lnTo>
                <a:lnTo>
                  <a:pt x="107786" y="70802"/>
                </a:lnTo>
                <a:lnTo>
                  <a:pt x="105436" y="70691"/>
                </a:lnTo>
                <a:lnTo>
                  <a:pt x="103869" y="70132"/>
                </a:lnTo>
                <a:lnTo>
                  <a:pt x="103085" y="69239"/>
                </a:lnTo>
                <a:lnTo>
                  <a:pt x="102302" y="68234"/>
                </a:lnTo>
                <a:lnTo>
                  <a:pt x="101854" y="66000"/>
                </a:lnTo>
                <a:lnTo>
                  <a:pt x="101854" y="23787"/>
                </a:lnTo>
                <a:close/>
              </a:path>
              <a:path w="513715" h="74929">
                <a:moveTo>
                  <a:pt x="132970" y="28924"/>
                </a:moveTo>
                <a:lnTo>
                  <a:pt x="118308" y="28924"/>
                </a:lnTo>
                <a:lnTo>
                  <a:pt x="118420" y="63878"/>
                </a:lnTo>
                <a:lnTo>
                  <a:pt x="119427" y="67117"/>
                </a:lnTo>
                <a:lnTo>
                  <a:pt x="120771" y="69127"/>
                </a:lnTo>
                <a:lnTo>
                  <a:pt x="125136" y="72589"/>
                </a:lnTo>
                <a:lnTo>
                  <a:pt x="127710" y="73371"/>
                </a:lnTo>
                <a:lnTo>
                  <a:pt x="137224" y="73371"/>
                </a:lnTo>
                <a:lnTo>
                  <a:pt x="141813" y="70021"/>
                </a:lnTo>
                <a:lnTo>
                  <a:pt x="142932" y="67340"/>
                </a:lnTo>
                <a:lnTo>
                  <a:pt x="136104" y="67340"/>
                </a:lnTo>
                <a:lnTo>
                  <a:pt x="135433" y="67117"/>
                </a:lnTo>
                <a:lnTo>
                  <a:pt x="134761" y="66670"/>
                </a:lnTo>
                <a:lnTo>
                  <a:pt x="134090" y="66112"/>
                </a:lnTo>
                <a:lnTo>
                  <a:pt x="133642" y="65442"/>
                </a:lnTo>
                <a:lnTo>
                  <a:pt x="133418" y="64660"/>
                </a:lnTo>
                <a:lnTo>
                  <a:pt x="133124" y="63878"/>
                </a:lnTo>
                <a:lnTo>
                  <a:pt x="133054" y="63320"/>
                </a:lnTo>
                <a:lnTo>
                  <a:pt x="132970" y="28924"/>
                </a:lnTo>
                <a:close/>
              </a:path>
              <a:path w="513715" h="74929">
                <a:moveTo>
                  <a:pt x="143044" y="62203"/>
                </a:moveTo>
                <a:lnTo>
                  <a:pt x="141029" y="65665"/>
                </a:lnTo>
                <a:lnTo>
                  <a:pt x="138903" y="67340"/>
                </a:lnTo>
                <a:lnTo>
                  <a:pt x="142932" y="67340"/>
                </a:lnTo>
                <a:lnTo>
                  <a:pt x="144611" y="63320"/>
                </a:lnTo>
                <a:lnTo>
                  <a:pt x="143044" y="62203"/>
                </a:lnTo>
                <a:close/>
              </a:path>
              <a:path w="513715" h="74929">
                <a:moveTo>
                  <a:pt x="132970" y="5807"/>
                </a:moveTo>
                <a:lnTo>
                  <a:pt x="131292" y="5807"/>
                </a:lnTo>
                <a:lnTo>
                  <a:pt x="128941" y="10050"/>
                </a:lnTo>
                <a:lnTo>
                  <a:pt x="126255" y="13847"/>
                </a:lnTo>
                <a:lnTo>
                  <a:pt x="123121" y="17309"/>
                </a:lnTo>
                <a:lnTo>
                  <a:pt x="119987" y="20660"/>
                </a:lnTo>
                <a:lnTo>
                  <a:pt x="116293" y="24010"/>
                </a:lnTo>
                <a:lnTo>
                  <a:pt x="111816" y="27137"/>
                </a:lnTo>
                <a:lnTo>
                  <a:pt x="111816" y="28924"/>
                </a:lnTo>
                <a:lnTo>
                  <a:pt x="144611" y="28924"/>
                </a:lnTo>
                <a:lnTo>
                  <a:pt x="144611" y="23787"/>
                </a:lnTo>
                <a:lnTo>
                  <a:pt x="132970" y="23787"/>
                </a:lnTo>
                <a:lnTo>
                  <a:pt x="132970" y="5807"/>
                </a:lnTo>
                <a:close/>
              </a:path>
              <a:path w="513715" h="74929">
                <a:moveTo>
                  <a:pt x="170466" y="1675"/>
                </a:moveTo>
                <a:lnTo>
                  <a:pt x="150431" y="1675"/>
                </a:lnTo>
                <a:lnTo>
                  <a:pt x="150431" y="3573"/>
                </a:lnTo>
                <a:lnTo>
                  <a:pt x="152557" y="3908"/>
                </a:lnTo>
                <a:lnTo>
                  <a:pt x="154013" y="4467"/>
                </a:lnTo>
                <a:lnTo>
                  <a:pt x="155356" y="6254"/>
                </a:lnTo>
                <a:lnTo>
                  <a:pt x="155691" y="8599"/>
                </a:lnTo>
                <a:lnTo>
                  <a:pt x="155691" y="65889"/>
                </a:lnTo>
                <a:lnTo>
                  <a:pt x="155468" y="68122"/>
                </a:lnTo>
                <a:lnTo>
                  <a:pt x="154796" y="68904"/>
                </a:lnTo>
                <a:lnTo>
                  <a:pt x="154012" y="70021"/>
                </a:lnTo>
                <a:lnTo>
                  <a:pt x="152445" y="70691"/>
                </a:lnTo>
                <a:lnTo>
                  <a:pt x="150431" y="70802"/>
                </a:lnTo>
                <a:lnTo>
                  <a:pt x="150431" y="72701"/>
                </a:lnTo>
                <a:lnTo>
                  <a:pt x="175279" y="72701"/>
                </a:lnTo>
                <a:lnTo>
                  <a:pt x="175279" y="70802"/>
                </a:lnTo>
                <a:lnTo>
                  <a:pt x="173264" y="70579"/>
                </a:lnTo>
                <a:lnTo>
                  <a:pt x="171921" y="69797"/>
                </a:lnTo>
                <a:lnTo>
                  <a:pt x="170690" y="67787"/>
                </a:lnTo>
                <a:lnTo>
                  <a:pt x="170500" y="65889"/>
                </a:lnTo>
                <a:lnTo>
                  <a:pt x="170466" y="35848"/>
                </a:lnTo>
                <a:lnTo>
                  <a:pt x="172033" y="33391"/>
                </a:lnTo>
                <a:lnTo>
                  <a:pt x="173376" y="31716"/>
                </a:lnTo>
                <a:lnTo>
                  <a:pt x="174719" y="30822"/>
                </a:lnTo>
                <a:lnTo>
                  <a:pt x="175764" y="30040"/>
                </a:lnTo>
                <a:lnTo>
                  <a:pt x="170466" y="30040"/>
                </a:lnTo>
                <a:lnTo>
                  <a:pt x="170466" y="1675"/>
                </a:lnTo>
                <a:close/>
              </a:path>
              <a:path w="513715" h="74929">
                <a:moveTo>
                  <a:pt x="196625" y="29371"/>
                </a:moveTo>
                <a:lnTo>
                  <a:pt x="179756" y="29371"/>
                </a:lnTo>
                <a:lnTo>
                  <a:pt x="180652" y="29594"/>
                </a:lnTo>
                <a:lnTo>
                  <a:pt x="182107" y="30822"/>
                </a:lnTo>
                <a:lnTo>
                  <a:pt x="182666" y="31604"/>
                </a:lnTo>
                <a:lnTo>
                  <a:pt x="183338" y="33614"/>
                </a:lnTo>
                <a:lnTo>
                  <a:pt x="183417" y="65889"/>
                </a:lnTo>
                <a:lnTo>
                  <a:pt x="183114" y="67899"/>
                </a:lnTo>
                <a:lnTo>
                  <a:pt x="182555" y="68792"/>
                </a:lnTo>
                <a:lnTo>
                  <a:pt x="181659" y="69909"/>
                </a:lnTo>
                <a:lnTo>
                  <a:pt x="180315" y="70579"/>
                </a:lnTo>
                <a:lnTo>
                  <a:pt x="178637" y="70802"/>
                </a:lnTo>
                <a:lnTo>
                  <a:pt x="178637" y="72701"/>
                </a:lnTo>
                <a:lnTo>
                  <a:pt x="203485" y="72701"/>
                </a:lnTo>
                <a:lnTo>
                  <a:pt x="203485" y="70802"/>
                </a:lnTo>
                <a:lnTo>
                  <a:pt x="201358" y="70579"/>
                </a:lnTo>
                <a:lnTo>
                  <a:pt x="199904" y="70021"/>
                </a:lnTo>
                <a:lnTo>
                  <a:pt x="199008" y="68792"/>
                </a:lnTo>
                <a:lnTo>
                  <a:pt x="198560" y="68122"/>
                </a:lnTo>
                <a:lnTo>
                  <a:pt x="198225" y="65889"/>
                </a:lnTo>
                <a:lnTo>
                  <a:pt x="198225" y="37411"/>
                </a:lnTo>
                <a:lnTo>
                  <a:pt x="197777" y="33391"/>
                </a:lnTo>
                <a:lnTo>
                  <a:pt x="196625" y="29371"/>
                </a:lnTo>
                <a:close/>
              </a:path>
              <a:path w="513715" h="74929">
                <a:moveTo>
                  <a:pt x="187927" y="22223"/>
                </a:moveTo>
                <a:lnTo>
                  <a:pt x="170466" y="30040"/>
                </a:lnTo>
                <a:lnTo>
                  <a:pt x="175764" y="30040"/>
                </a:lnTo>
                <a:lnTo>
                  <a:pt x="176062" y="29817"/>
                </a:lnTo>
                <a:lnTo>
                  <a:pt x="177405" y="29371"/>
                </a:lnTo>
                <a:lnTo>
                  <a:pt x="196625" y="29371"/>
                </a:lnTo>
                <a:lnTo>
                  <a:pt x="196433" y="28700"/>
                </a:lnTo>
                <a:lnTo>
                  <a:pt x="194979" y="26690"/>
                </a:lnTo>
                <a:lnTo>
                  <a:pt x="190502" y="23117"/>
                </a:lnTo>
                <a:lnTo>
                  <a:pt x="187927" y="22223"/>
                </a:lnTo>
                <a:close/>
              </a:path>
              <a:path w="513715" h="74929">
                <a:moveTo>
                  <a:pt x="283626" y="0"/>
                </a:moveTo>
                <a:lnTo>
                  <a:pt x="246796" y="16898"/>
                </a:lnTo>
                <a:lnTo>
                  <a:pt x="240422" y="38193"/>
                </a:lnTo>
                <a:lnTo>
                  <a:pt x="240473" y="44335"/>
                </a:lnTo>
                <a:lnTo>
                  <a:pt x="268403" y="73483"/>
                </a:lnTo>
                <a:lnTo>
                  <a:pt x="286088" y="74376"/>
                </a:lnTo>
                <a:lnTo>
                  <a:pt x="291125" y="73929"/>
                </a:lnTo>
                <a:lnTo>
                  <a:pt x="296050" y="72924"/>
                </a:lnTo>
                <a:lnTo>
                  <a:pt x="300974" y="71808"/>
                </a:lnTo>
                <a:lnTo>
                  <a:pt x="305314" y="70467"/>
                </a:lnTo>
                <a:lnTo>
                  <a:pt x="277469" y="70467"/>
                </a:lnTo>
                <a:lnTo>
                  <a:pt x="273216" y="69239"/>
                </a:lnTo>
                <a:lnTo>
                  <a:pt x="269634" y="66782"/>
                </a:lnTo>
                <a:lnTo>
                  <a:pt x="266053" y="64437"/>
                </a:lnTo>
                <a:lnTo>
                  <a:pt x="263366" y="60640"/>
                </a:lnTo>
                <a:lnTo>
                  <a:pt x="260232" y="50365"/>
                </a:lnTo>
                <a:lnTo>
                  <a:pt x="259420" y="44893"/>
                </a:lnTo>
                <a:lnTo>
                  <a:pt x="259337" y="31939"/>
                </a:lnTo>
                <a:lnTo>
                  <a:pt x="260120" y="26467"/>
                </a:lnTo>
                <a:lnTo>
                  <a:pt x="277022" y="4132"/>
                </a:lnTo>
                <a:lnTo>
                  <a:pt x="299482" y="4132"/>
                </a:lnTo>
                <a:lnTo>
                  <a:pt x="293700" y="1899"/>
                </a:lnTo>
                <a:lnTo>
                  <a:pt x="291237" y="1117"/>
                </a:lnTo>
                <a:lnTo>
                  <a:pt x="289670" y="782"/>
                </a:lnTo>
                <a:lnTo>
                  <a:pt x="286872" y="223"/>
                </a:lnTo>
                <a:lnTo>
                  <a:pt x="283626" y="0"/>
                </a:lnTo>
                <a:close/>
              </a:path>
              <a:path w="513715" h="74929">
                <a:moveTo>
                  <a:pt x="318659" y="42883"/>
                </a:moveTo>
                <a:lnTo>
                  <a:pt x="283961" y="42883"/>
                </a:lnTo>
                <a:lnTo>
                  <a:pt x="283961" y="44893"/>
                </a:lnTo>
                <a:lnTo>
                  <a:pt x="287543" y="44893"/>
                </a:lnTo>
                <a:lnTo>
                  <a:pt x="288998" y="45228"/>
                </a:lnTo>
                <a:lnTo>
                  <a:pt x="291460" y="46569"/>
                </a:lnTo>
                <a:lnTo>
                  <a:pt x="292244" y="47239"/>
                </a:lnTo>
                <a:lnTo>
                  <a:pt x="292580" y="48132"/>
                </a:lnTo>
                <a:lnTo>
                  <a:pt x="293028" y="48914"/>
                </a:lnTo>
                <a:lnTo>
                  <a:pt x="293209" y="50365"/>
                </a:lnTo>
                <a:lnTo>
                  <a:pt x="293251" y="68234"/>
                </a:lnTo>
                <a:lnTo>
                  <a:pt x="291348" y="69015"/>
                </a:lnTo>
                <a:lnTo>
                  <a:pt x="289446" y="69462"/>
                </a:lnTo>
                <a:lnTo>
                  <a:pt x="287655" y="69909"/>
                </a:lnTo>
                <a:lnTo>
                  <a:pt x="285864" y="70244"/>
                </a:lnTo>
                <a:lnTo>
                  <a:pt x="284073" y="70467"/>
                </a:lnTo>
                <a:lnTo>
                  <a:pt x="305314" y="70467"/>
                </a:lnTo>
                <a:lnTo>
                  <a:pt x="305675" y="70356"/>
                </a:lnTo>
                <a:lnTo>
                  <a:pt x="310264" y="68234"/>
                </a:lnTo>
                <a:lnTo>
                  <a:pt x="310376" y="49249"/>
                </a:lnTo>
                <a:lnTo>
                  <a:pt x="310712" y="48579"/>
                </a:lnTo>
                <a:lnTo>
                  <a:pt x="311272" y="47350"/>
                </a:lnTo>
                <a:lnTo>
                  <a:pt x="312055" y="46457"/>
                </a:lnTo>
                <a:lnTo>
                  <a:pt x="313175" y="45899"/>
                </a:lnTo>
                <a:lnTo>
                  <a:pt x="314182" y="45340"/>
                </a:lnTo>
                <a:lnTo>
                  <a:pt x="315973" y="45005"/>
                </a:lnTo>
                <a:lnTo>
                  <a:pt x="318659" y="44893"/>
                </a:lnTo>
                <a:lnTo>
                  <a:pt x="318659" y="42883"/>
                </a:lnTo>
                <a:close/>
              </a:path>
              <a:path w="513715" h="74929">
                <a:moveTo>
                  <a:pt x="299482" y="4132"/>
                </a:moveTo>
                <a:lnTo>
                  <a:pt x="287991" y="4132"/>
                </a:lnTo>
                <a:lnTo>
                  <a:pt x="293027" y="5918"/>
                </a:lnTo>
                <a:lnTo>
                  <a:pt x="302430" y="13066"/>
                </a:lnTo>
                <a:lnTo>
                  <a:pt x="306011" y="18203"/>
                </a:lnTo>
                <a:lnTo>
                  <a:pt x="308362" y="25127"/>
                </a:lnTo>
                <a:lnTo>
                  <a:pt x="310265" y="25127"/>
                </a:lnTo>
                <a:lnTo>
                  <a:pt x="310265" y="5137"/>
                </a:lnTo>
                <a:lnTo>
                  <a:pt x="302654" y="5137"/>
                </a:lnTo>
                <a:lnTo>
                  <a:pt x="300639" y="4579"/>
                </a:lnTo>
                <a:lnTo>
                  <a:pt x="299482" y="4132"/>
                </a:lnTo>
                <a:close/>
              </a:path>
              <a:path w="513715" h="74929">
                <a:moveTo>
                  <a:pt x="310265" y="0"/>
                </a:moveTo>
                <a:lnTo>
                  <a:pt x="308362" y="0"/>
                </a:lnTo>
                <a:lnTo>
                  <a:pt x="307579" y="2010"/>
                </a:lnTo>
                <a:lnTo>
                  <a:pt x="306907" y="3350"/>
                </a:lnTo>
                <a:lnTo>
                  <a:pt x="305228" y="4802"/>
                </a:lnTo>
                <a:lnTo>
                  <a:pt x="304221" y="5137"/>
                </a:lnTo>
                <a:lnTo>
                  <a:pt x="310265" y="5137"/>
                </a:lnTo>
                <a:lnTo>
                  <a:pt x="310265" y="0"/>
                </a:lnTo>
                <a:close/>
              </a:path>
              <a:path w="513715" h="74929">
                <a:moveTo>
                  <a:pt x="329740" y="47574"/>
                </a:moveTo>
                <a:lnTo>
                  <a:pt x="327837" y="47574"/>
                </a:lnTo>
                <a:lnTo>
                  <a:pt x="327837" y="74376"/>
                </a:lnTo>
                <a:lnTo>
                  <a:pt x="329740" y="74376"/>
                </a:lnTo>
                <a:lnTo>
                  <a:pt x="330411" y="72924"/>
                </a:lnTo>
                <a:lnTo>
                  <a:pt x="331195" y="71919"/>
                </a:lnTo>
                <a:lnTo>
                  <a:pt x="332202" y="71137"/>
                </a:lnTo>
                <a:lnTo>
                  <a:pt x="333210" y="70467"/>
                </a:lnTo>
                <a:lnTo>
                  <a:pt x="334217" y="70132"/>
                </a:lnTo>
                <a:lnTo>
                  <a:pt x="346193" y="70132"/>
                </a:lnTo>
                <a:lnTo>
                  <a:pt x="343059" y="68792"/>
                </a:lnTo>
                <a:lnTo>
                  <a:pt x="338694" y="64772"/>
                </a:lnTo>
                <a:lnTo>
                  <a:pt x="334217" y="60863"/>
                </a:lnTo>
                <a:lnTo>
                  <a:pt x="331307" y="55056"/>
                </a:lnTo>
                <a:lnTo>
                  <a:pt x="329740" y="47574"/>
                </a:lnTo>
                <a:close/>
              </a:path>
              <a:path w="513715" h="74929">
                <a:moveTo>
                  <a:pt x="346193" y="70132"/>
                </a:moveTo>
                <a:lnTo>
                  <a:pt x="336232" y="70132"/>
                </a:lnTo>
                <a:lnTo>
                  <a:pt x="337575" y="70467"/>
                </a:lnTo>
                <a:lnTo>
                  <a:pt x="339254" y="71137"/>
                </a:lnTo>
                <a:lnTo>
                  <a:pt x="360296" y="74376"/>
                </a:lnTo>
                <a:lnTo>
                  <a:pt x="366229" y="72254"/>
                </a:lnTo>
                <a:lnTo>
                  <a:pt x="367799" y="70802"/>
                </a:lnTo>
                <a:lnTo>
                  <a:pt x="347760" y="70802"/>
                </a:lnTo>
                <a:lnTo>
                  <a:pt x="346193" y="70132"/>
                </a:lnTo>
                <a:close/>
              </a:path>
              <a:path w="513715" h="74929">
                <a:moveTo>
                  <a:pt x="352237" y="0"/>
                </a:moveTo>
                <a:lnTo>
                  <a:pt x="343507" y="0"/>
                </a:lnTo>
                <a:lnTo>
                  <a:pt x="338246" y="2010"/>
                </a:lnTo>
                <a:lnTo>
                  <a:pt x="329964" y="10051"/>
                </a:lnTo>
                <a:lnTo>
                  <a:pt x="327837" y="14853"/>
                </a:lnTo>
                <a:lnTo>
                  <a:pt x="327837" y="23787"/>
                </a:lnTo>
                <a:lnTo>
                  <a:pt x="328620" y="26802"/>
                </a:lnTo>
                <a:lnTo>
                  <a:pt x="330188" y="29594"/>
                </a:lnTo>
                <a:lnTo>
                  <a:pt x="331642" y="32386"/>
                </a:lnTo>
                <a:lnTo>
                  <a:pt x="355259" y="47462"/>
                </a:lnTo>
                <a:lnTo>
                  <a:pt x="358505" y="49361"/>
                </a:lnTo>
                <a:lnTo>
                  <a:pt x="365780" y="62985"/>
                </a:lnTo>
                <a:lnTo>
                  <a:pt x="364549" y="65442"/>
                </a:lnTo>
                <a:lnTo>
                  <a:pt x="362199" y="67564"/>
                </a:lnTo>
                <a:lnTo>
                  <a:pt x="359960" y="69685"/>
                </a:lnTo>
                <a:lnTo>
                  <a:pt x="356826" y="70802"/>
                </a:lnTo>
                <a:lnTo>
                  <a:pt x="367799" y="70802"/>
                </a:lnTo>
                <a:lnTo>
                  <a:pt x="375407" y="63767"/>
                </a:lnTo>
                <a:lnTo>
                  <a:pt x="377757" y="58630"/>
                </a:lnTo>
                <a:lnTo>
                  <a:pt x="377757" y="48020"/>
                </a:lnTo>
                <a:lnTo>
                  <a:pt x="376302" y="43777"/>
                </a:lnTo>
                <a:lnTo>
                  <a:pt x="370593" y="36518"/>
                </a:lnTo>
                <a:lnTo>
                  <a:pt x="364885" y="32721"/>
                </a:lnTo>
                <a:lnTo>
                  <a:pt x="350670" y="25685"/>
                </a:lnTo>
                <a:lnTo>
                  <a:pt x="346865" y="23675"/>
                </a:lnTo>
                <a:lnTo>
                  <a:pt x="345186" y="22447"/>
                </a:lnTo>
                <a:lnTo>
                  <a:pt x="342948" y="20883"/>
                </a:lnTo>
                <a:lnTo>
                  <a:pt x="341380" y="19208"/>
                </a:lnTo>
                <a:lnTo>
                  <a:pt x="339589" y="16416"/>
                </a:lnTo>
                <a:lnTo>
                  <a:pt x="339254" y="14964"/>
                </a:lnTo>
                <a:lnTo>
                  <a:pt x="339254" y="10944"/>
                </a:lnTo>
                <a:lnTo>
                  <a:pt x="340261" y="8711"/>
                </a:lnTo>
                <a:lnTo>
                  <a:pt x="342388" y="6812"/>
                </a:lnTo>
                <a:lnTo>
                  <a:pt x="344402" y="4914"/>
                </a:lnTo>
                <a:lnTo>
                  <a:pt x="347201" y="4020"/>
                </a:lnTo>
                <a:lnTo>
                  <a:pt x="364292" y="4020"/>
                </a:lnTo>
                <a:lnTo>
                  <a:pt x="360296" y="2122"/>
                </a:lnTo>
                <a:lnTo>
                  <a:pt x="358282" y="1340"/>
                </a:lnTo>
                <a:lnTo>
                  <a:pt x="354476" y="335"/>
                </a:lnTo>
                <a:lnTo>
                  <a:pt x="352237" y="0"/>
                </a:lnTo>
                <a:close/>
              </a:path>
              <a:path w="513715" h="74929">
                <a:moveTo>
                  <a:pt x="364292" y="4020"/>
                </a:moveTo>
                <a:lnTo>
                  <a:pt x="355484" y="4020"/>
                </a:lnTo>
                <a:lnTo>
                  <a:pt x="359737" y="5807"/>
                </a:lnTo>
                <a:lnTo>
                  <a:pt x="363766" y="9381"/>
                </a:lnTo>
                <a:lnTo>
                  <a:pt x="367684" y="13066"/>
                </a:lnTo>
                <a:lnTo>
                  <a:pt x="370146" y="17756"/>
                </a:lnTo>
                <a:lnTo>
                  <a:pt x="371265" y="23787"/>
                </a:lnTo>
                <a:lnTo>
                  <a:pt x="373392" y="23787"/>
                </a:lnTo>
                <a:lnTo>
                  <a:pt x="372948" y="4914"/>
                </a:lnTo>
                <a:lnTo>
                  <a:pt x="366676" y="4914"/>
                </a:lnTo>
                <a:lnTo>
                  <a:pt x="364997" y="4355"/>
                </a:lnTo>
                <a:lnTo>
                  <a:pt x="364292" y="4020"/>
                </a:lnTo>
                <a:close/>
              </a:path>
              <a:path w="513715" h="74929">
                <a:moveTo>
                  <a:pt x="372832" y="0"/>
                </a:moveTo>
                <a:lnTo>
                  <a:pt x="371266" y="0"/>
                </a:lnTo>
                <a:lnTo>
                  <a:pt x="370706" y="2233"/>
                </a:lnTo>
                <a:lnTo>
                  <a:pt x="370258" y="3573"/>
                </a:lnTo>
                <a:lnTo>
                  <a:pt x="369699" y="4132"/>
                </a:lnTo>
                <a:lnTo>
                  <a:pt x="369251" y="4690"/>
                </a:lnTo>
                <a:lnTo>
                  <a:pt x="368467" y="4914"/>
                </a:lnTo>
                <a:lnTo>
                  <a:pt x="372948" y="4914"/>
                </a:lnTo>
                <a:lnTo>
                  <a:pt x="372832" y="0"/>
                </a:lnTo>
                <a:close/>
              </a:path>
              <a:path w="513715" h="74929">
                <a:moveTo>
                  <a:pt x="445698" y="1675"/>
                </a:moveTo>
                <a:lnTo>
                  <a:pt x="386040" y="1675"/>
                </a:lnTo>
                <a:lnTo>
                  <a:pt x="386040" y="3573"/>
                </a:lnTo>
                <a:lnTo>
                  <a:pt x="390741" y="3573"/>
                </a:lnTo>
                <a:lnTo>
                  <a:pt x="392532" y="4132"/>
                </a:lnTo>
                <a:lnTo>
                  <a:pt x="395890" y="66335"/>
                </a:lnTo>
                <a:lnTo>
                  <a:pt x="395442" y="67229"/>
                </a:lnTo>
                <a:lnTo>
                  <a:pt x="394995" y="68345"/>
                </a:lnTo>
                <a:lnTo>
                  <a:pt x="394323" y="69239"/>
                </a:lnTo>
                <a:lnTo>
                  <a:pt x="393427" y="69685"/>
                </a:lnTo>
                <a:lnTo>
                  <a:pt x="392084" y="70467"/>
                </a:lnTo>
                <a:lnTo>
                  <a:pt x="390405" y="70802"/>
                </a:lnTo>
                <a:lnTo>
                  <a:pt x="386040" y="70802"/>
                </a:lnTo>
                <a:lnTo>
                  <a:pt x="386040" y="72701"/>
                </a:lnTo>
                <a:lnTo>
                  <a:pt x="447601" y="72701"/>
                </a:lnTo>
                <a:lnTo>
                  <a:pt x="448163" y="68792"/>
                </a:lnTo>
                <a:lnTo>
                  <a:pt x="417940" y="68792"/>
                </a:lnTo>
                <a:lnTo>
                  <a:pt x="416485" y="68569"/>
                </a:lnTo>
                <a:lnTo>
                  <a:pt x="415589" y="68010"/>
                </a:lnTo>
                <a:lnTo>
                  <a:pt x="414582" y="67452"/>
                </a:lnTo>
                <a:lnTo>
                  <a:pt x="414022" y="66670"/>
                </a:lnTo>
                <a:lnTo>
                  <a:pt x="413686" y="65777"/>
                </a:lnTo>
                <a:lnTo>
                  <a:pt x="413351" y="64995"/>
                </a:lnTo>
                <a:lnTo>
                  <a:pt x="413127" y="62538"/>
                </a:lnTo>
                <a:lnTo>
                  <a:pt x="413127" y="38639"/>
                </a:lnTo>
                <a:lnTo>
                  <a:pt x="430252" y="38639"/>
                </a:lnTo>
                <a:lnTo>
                  <a:pt x="430252" y="34731"/>
                </a:lnTo>
                <a:lnTo>
                  <a:pt x="413127" y="34731"/>
                </a:lnTo>
                <a:lnTo>
                  <a:pt x="413127" y="5807"/>
                </a:lnTo>
                <a:lnTo>
                  <a:pt x="445698" y="5807"/>
                </a:lnTo>
                <a:lnTo>
                  <a:pt x="445698" y="1675"/>
                </a:lnTo>
                <a:close/>
              </a:path>
              <a:path w="513715" h="74929">
                <a:moveTo>
                  <a:pt x="450847" y="50142"/>
                </a:moveTo>
                <a:lnTo>
                  <a:pt x="448832" y="50142"/>
                </a:lnTo>
                <a:lnTo>
                  <a:pt x="447153" y="56396"/>
                </a:lnTo>
                <a:lnTo>
                  <a:pt x="444243" y="61086"/>
                </a:lnTo>
                <a:lnTo>
                  <a:pt x="440214" y="64213"/>
                </a:lnTo>
                <a:lnTo>
                  <a:pt x="436184" y="67229"/>
                </a:lnTo>
                <a:lnTo>
                  <a:pt x="430812" y="68792"/>
                </a:lnTo>
                <a:lnTo>
                  <a:pt x="448163" y="68792"/>
                </a:lnTo>
                <a:lnTo>
                  <a:pt x="450847" y="50142"/>
                </a:lnTo>
                <a:close/>
              </a:path>
              <a:path w="513715" h="74929">
                <a:moveTo>
                  <a:pt x="430252" y="38639"/>
                </a:moveTo>
                <a:lnTo>
                  <a:pt x="416597" y="38639"/>
                </a:lnTo>
                <a:lnTo>
                  <a:pt x="419171" y="39086"/>
                </a:lnTo>
                <a:lnTo>
                  <a:pt x="422753" y="40873"/>
                </a:lnTo>
                <a:lnTo>
                  <a:pt x="428349" y="55167"/>
                </a:lnTo>
                <a:lnTo>
                  <a:pt x="430252" y="55167"/>
                </a:lnTo>
                <a:lnTo>
                  <a:pt x="430252" y="38639"/>
                </a:lnTo>
                <a:close/>
              </a:path>
              <a:path w="513715" h="74929">
                <a:moveTo>
                  <a:pt x="430252" y="17868"/>
                </a:moveTo>
                <a:lnTo>
                  <a:pt x="428349" y="17868"/>
                </a:lnTo>
                <a:lnTo>
                  <a:pt x="427789" y="23452"/>
                </a:lnTo>
                <a:lnTo>
                  <a:pt x="426446" y="27584"/>
                </a:lnTo>
                <a:lnTo>
                  <a:pt x="424432" y="30487"/>
                </a:lnTo>
                <a:lnTo>
                  <a:pt x="422417" y="33279"/>
                </a:lnTo>
                <a:lnTo>
                  <a:pt x="419171" y="34731"/>
                </a:lnTo>
                <a:lnTo>
                  <a:pt x="430252" y="34731"/>
                </a:lnTo>
                <a:lnTo>
                  <a:pt x="430252" y="17868"/>
                </a:lnTo>
                <a:close/>
              </a:path>
              <a:path w="513715" h="74929">
                <a:moveTo>
                  <a:pt x="445698" y="5807"/>
                </a:moveTo>
                <a:lnTo>
                  <a:pt x="425886" y="5807"/>
                </a:lnTo>
                <a:lnTo>
                  <a:pt x="429580" y="6030"/>
                </a:lnTo>
                <a:lnTo>
                  <a:pt x="431595" y="6700"/>
                </a:lnTo>
                <a:lnTo>
                  <a:pt x="434952" y="7705"/>
                </a:lnTo>
                <a:lnTo>
                  <a:pt x="437527" y="9380"/>
                </a:lnTo>
                <a:lnTo>
                  <a:pt x="439318" y="11614"/>
                </a:lnTo>
                <a:lnTo>
                  <a:pt x="441221" y="13848"/>
                </a:lnTo>
                <a:lnTo>
                  <a:pt x="442676" y="17533"/>
                </a:lnTo>
                <a:lnTo>
                  <a:pt x="443683" y="22670"/>
                </a:lnTo>
                <a:lnTo>
                  <a:pt x="445698" y="22670"/>
                </a:lnTo>
                <a:lnTo>
                  <a:pt x="445698" y="5807"/>
                </a:lnTo>
                <a:close/>
              </a:path>
              <a:path w="513715" h="74929">
                <a:moveTo>
                  <a:pt x="465285" y="47574"/>
                </a:moveTo>
                <a:lnTo>
                  <a:pt x="463382" y="47574"/>
                </a:lnTo>
                <a:lnTo>
                  <a:pt x="463382" y="74376"/>
                </a:lnTo>
                <a:lnTo>
                  <a:pt x="465285" y="74376"/>
                </a:lnTo>
                <a:lnTo>
                  <a:pt x="465957" y="72924"/>
                </a:lnTo>
                <a:lnTo>
                  <a:pt x="466740" y="71919"/>
                </a:lnTo>
                <a:lnTo>
                  <a:pt x="467747" y="71137"/>
                </a:lnTo>
                <a:lnTo>
                  <a:pt x="468755" y="70467"/>
                </a:lnTo>
                <a:lnTo>
                  <a:pt x="469763" y="70132"/>
                </a:lnTo>
                <a:lnTo>
                  <a:pt x="481739" y="70132"/>
                </a:lnTo>
                <a:lnTo>
                  <a:pt x="478605" y="68792"/>
                </a:lnTo>
                <a:lnTo>
                  <a:pt x="474239" y="64772"/>
                </a:lnTo>
                <a:lnTo>
                  <a:pt x="469762" y="60863"/>
                </a:lnTo>
                <a:lnTo>
                  <a:pt x="466852" y="55056"/>
                </a:lnTo>
                <a:lnTo>
                  <a:pt x="465285" y="47574"/>
                </a:lnTo>
                <a:close/>
              </a:path>
              <a:path w="513715" h="74929">
                <a:moveTo>
                  <a:pt x="481739" y="70132"/>
                </a:moveTo>
                <a:lnTo>
                  <a:pt x="471777" y="70132"/>
                </a:lnTo>
                <a:lnTo>
                  <a:pt x="473120" y="70467"/>
                </a:lnTo>
                <a:lnTo>
                  <a:pt x="474799" y="71137"/>
                </a:lnTo>
                <a:lnTo>
                  <a:pt x="495842" y="74376"/>
                </a:lnTo>
                <a:lnTo>
                  <a:pt x="501662" y="72254"/>
                </a:lnTo>
                <a:lnTo>
                  <a:pt x="503270" y="70802"/>
                </a:lnTo>
                <a:lnTo>
                  <a:pt x="483305" y="70802"/>
                </a:lnTo>
                <a:lnTo>
                  <a:pt x="481739" y="70132"/>
                </a:lnTo>
                <a:close/>
              </a:path>
              <a:path w="513715" h="74929">
                <a:moveTo>
                  <a:pt x="487671" y="0"/>
                </a:moveTo>
                <a:lnTo>
                  <a:pt x="479052" y="0"/>
                </a:lnTo>
                <a:lnTo>
                  <a:pt x="473792" y="2010"/>
                </a:lnTo>
                <a:lnTo>
                  <a:pt x="465509" y="10051"/>
                </a:lnTo>
                <a:lnTo>
                  <a:pt x="463382" y="14853"/>
                </a:lnTo>
                <a:lnTo>
                  <a:pt x="463382" y="23787"/>
                </a:lnTo>
                <a:lnTo>
                  <a:pt x="464166" y="26802"/>
                </a:lnTo>
                <a:lnTo>
                  <a:pt x="465733" y="29594"/>
                </a:lnTo>
                <a:lnTo>
                  <a:pt x="467188" y="32386"/>
                </a:lnTo>
                <a:lnTo>
                  <a:pt x="490804" y="47462"/>
                </a:lnTo>
                <a:lnTo>
                  <a:pt x="494050" y="49361"/>
                </a:lnTo>
                <a:lnTo>
                  <a:pt x="501326" y="62985"/>
                </a:lnTo>
                <a:lnTo>
                  <a:pt x="500094" y="65442"/>
                </a:lnTo>
                <a:lnTo>
                  <a:pt x="497744" y="67564"/>
                </a:lnTo>
                <a:lnTo>
                  <a:pt x="495506" y="69685"/>
                </a:lnTo>
                <a:lnTo>
                  <a:pt x="492372" y="70802"/>
                </a:lnTo>
                <a:lnTo>
                  <a:pt x="503270" y="70802"/>
                </a:lnTo>
                <a:lnTo>
                  <a:pt x="506363" y="68010"/>
                </a:lnTo>
                <a:lnTo>
                  <a:pt x="510952" y="63767"/>
                </a:lnTo>
                <a:lnTo>
                  <a:pt x="513302" y="58630"/>
                </a:lnTo>
                <a:lnTo>
                  <a:pt x="513302" y="48020"/>
                </a:lnTo>
                <a:lnTo>
                  <a:pt x="511847" y="43777"/>
                </a:lnTo>
                <a:lnTo>
                  <a:pt x="506139" y="36518"/>
                </a:lnTo>
                <a:lnTo>
                  <a:pt x="500430" y="32721"/>
                </a:lnTo>
                <a:lnTo>
                  <a:pt x="486216" y="25685"/>
                </a:lnTo>
                <a:lnTo>
                  <a:pt x="482410" y="23675"/>
                </a:lnTo>
                <a:lnTo>
                  <a:pt x="480731" y="22447"/>
                </a:lnTo>
                <a:lnTo>
                  <a:pt x="478493" y="20883"/>
                </a:lnTo>
                <a:lnTo>
                  <a:pt x="476814" y="19208"/>
                </a:lnTo>
                <a:lnTo>
                  <a:pt x="475806" y="17645"/>
                </a:lnTo>
                <a:lnTo>
                  <a:pt x="475135" y="16416"/>
                </a:lnTo>
                <a:lnTo>
                  <a:pt x="474799" y="14964"/>
                </a:lnTo>
                <a:lnTo>
                  <a:pt x="474799" y="10944"/>
                </a:lnTo>
                <a:lnTo>
                  <a:pt x="475806" y="8711"/>
                </a:lnTo>
                <a:lnTo>
                  <a:pt x="477821" y="6812"/>
                </a:lnTo>
                <a:lnTo>
                  <a:pt x="479948" y="4914"/>
                </a:lnTo>
                <a:lnTo>
                  <a:pt x="482746" y="4020"/>
                </a:lnTo>
                <a:lnTo>
                  <a:pt x="499837" y="4020"/>
                </a:lnTo>
                <a:lnTo>
                  <a:pt x="498192" y="3239"/>
                </a:lnTo>
                <a:lnTo>
                  <a:pt x="495730" y="2122"/>
                </a:lnTo>
                <a:lnTo>
                  <a:pt x="493827" y="1340"/>
                </a:lnTo>
                <a:lnTo>
                  <a:pt x="492148" y="893"/>
                </a:lnTo>
                <a:lnTo>
                  <a:pt x="489909" y="335"/>
                </a:lnTo>
                <a:lnTo>
                  <a:pt x="487671" y="0"/>
                </a:lnTo>
                <a:close/>
              </a:path>
              <a:path w="513715" h="74929">
                <a:moveTo>
                  <a:pt x="499837" y="4020"/>
                </a:moveTo>
                <a:lnTo>
                  <a:pt x="491028" y="4020"/>
                </a:lnTo>
                <a:lnTo>
                  <a:pt x="495282" y="5807"/>
                </a:lnTo>
                <a:lnTo>
                  <a:pt x="503229" y="13066"/>
                </a:lnTo>
                <a:lnTo>
                  <a:pt x="505691" y="17756"/>
                </a:lnTo>
                <a:lnTo>
                  <a:pt x="506699" y="23787"/>
                </a:lnTo>
                <a:lnTo>
                  <a:pt x="508937" y="23787"/>
                </a:lnTo>
                <a:lnTo>
                  <a:pt x="508405" y="4914"/>
                </a:lnTo>
                <a:lnTo>
                  <a:pt x="502222" y="4914"/>
                </a:lnTo>
                <a:lnTo>
                  <a:pt x="500543" y="4355"/>
                </a:lnTo>
                <a:lnTo>
                  <a:pt x="499837" y="4020"/>
                </a:lnTo>
                <a:close/>
              </a:path>
              <a:path w="513715" h="74929">
                <a:moveTo>
                  <a:pt x="508266" y="0"/>
                </a:moveTo>
                <a:lnTo>
                  <a:pt x="506699" y="0"/>
                </a:lnTo>
                <a:lnTo>
                  <a:pt x="506251" y="2233"/>
                </a:lnTo>
                <a:lnTo>
                  <a:pt x="505803" y="3573"/>
                </a:lnTo>
                <a:lnTo>
                  <a:pt x="505244" y="4132"/>
                </a:lnTo>
                <a:lnTo>
                  <a:pt x="504796" y="4690"/>
                </a:lnTo>
                <a:lnTo>
                  <a:pt x="504013" y="4914"/>
                </a:lnTo>
                <a:lnTo>
                  <a:pt x="508405" y="4914"/>
                </a:lnTo>
                <a:lnTo>
                  <a:pt x="508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9354547" y="4424798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784" y="0"/>
                </a:lnTo>
              </a:path>
            </a:pathLst>
          </a:custGeom>
          <a:ln w="26802">
            <a:solidFill>
              <a:srgbClr val="D953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9312574" y="4197537"/>
            <a:ext cx="1125220" cy="318770"/>
          </a:xfrm>
          <a:custGeom>
            <a:avLst/>
            <a:gdLst/>
            <a:ahLst/>
            <a:cxnLst/>
            <a:rect l="l" t="t" r="r" b="b"/>
            <a:pathLst>
              <a:path w="1125220" h="318770">
                <a:moveTo>
                  <a:pt x="1124879" y="0"/>
                </a:moveTo>
                <a:lnTo>
                  <a:pt x="0" y="0"/>
                </a:lnTo>
                <a:lnTo>
                  <a:pt x="0" y="318276"/>
                </a:lnTo>
                <a:lnTo>
                  <a:pt x="1124879" y="318276"/>
                </a:lnTo>
                <a:lnTo>
                  <a:pt x="1124879" y="309901"/>
                </a:lnTo>
                <a:lnTo>
                  <a:pt x="16789" y="309900"/>
                </a:lnTo>
                <a:lnTo>
                  <a:pt x="8394" y="301525"/>
                </a:lnTo>
                <a:lnTo>
                  <a:pt x="16789" y="301525"/>
                </a:lnTo>
                <a:lnTo>
                  <a:pt x="16789" y="16751"/>
                </a:lnTo>
                <a:lnTo>
                  <a:pt x="8394" y="16751"/>
                </a:lnTo>
                <a:lnTo>
                  <a:pt x="16789" y="8375"/>
                </a:lnTo>
                <a:lnTo>
                  <a:pt x="1124879" y="8375"/>
                </a:lnTo>
                <a:lnTo>
                  <a:pt x="1124879" y="0"/>
                </a:lnTo>
                <a:close/>
              </a:path>
              <a:path w="1125220" h="318770">
                <a:moveTo>
                  <a:pt x="16789" y="301525"/>
                </a:moveTo>
                <a:lnTo>
                  <a:pt x="8394" y="301525"/>
                </a:lnTo>
                <a:lnTo>
                  <a:pt x="16789" y="309900"/>
                </a:lnTo>
                <a:lnTo>
                  <a:pt x="16789" y="301525"/>
                </a:lnTo>
                <a:close/>
              </a:path>
              <a:path w="1125220" h="318770">
                <a:moveTo>
                  <a:pt x="1108090" y="301525"/>
                </a:moveTo>
                <a:lnTo>
                  <a:pt x="16789" y="301525"/>
                </a:lnTo>
                <a:lnTo>
                  <a:pt x="16789" y="309900"/>
                </a:lnTo>
                <a:lnTo>
                  <a:pt x="1108090" y="309901"/>
                </a:lnTo>
                <a:lnTo>
                  <a:pt x="1108090" y="301525"/>
                </a:lnTo>
                <a:close/>
              </a:path>
              <a:path w="1125220" h="318770">
                <a:moveTo>
                  <a:pt x="1108090" y="8375"/>
                </a:moveTo>
                <a:lnTo>
                  <a:pt x="1108090" y="309901"/>
                </a:lnTo>
                <a:lnTo>
                  <a:pt x="1116484" y="301525"/>
                </a:lnTo>
                <a:lnTo>
                  <a:pt x="1124879" y="301525"/>
                </a:lnTo>
                <a:lnTo>
                  <a:pt x="1124879" y="16751"/>
                </a:lnTo>
                <a:lnTo>
                  <a:pt x="1116484" y="16751"/>
                </a:lnTo>
                <a:lnTo>
                  <a:pt x="1108090" y="8375"/>
                </a:lnTo>
                <a:close/>
              </a:path>
              <a:path w="1125220" h="318770">
                <a:moveTo>
                  <a:pt x="1124879" y="301525"/>
                </a:moveTo>
                <a:lnTo>
                  <a:pt x="1116484" y="301525"/>
                </a:lnTo>
                <a:lnTo>
                  <a:pt x="1108090" y="309901"/>
                </a:lnTo>
                <a:lnTo>
                  <a:pt x="1124879" y="309901"/>
                </a:lnTo>
                <a:lnTo>
                  <a:pt x="1124879" y="301525"/>
                </a:lnTo>
                <a:close/>
              </a:path>
              <a:path w="1125220" h="318770">
                <a:moveTo>
                  <a:pt x="16789" y="8375"/>
                </a:moveTo>
                <a:lnTo>
                  <a:pt x="8394" y="16751"/>
                </a:lnTo>
                <a:lnTo>
                  <a:pt x="16789" y="16751"/>
                </a:lnTo>
                <a:lnTo>
                  <a:pt x="16789" y="8375"/>
                </a:lnTo>
                <a:close/>
              </a:path>
              <a:path w="1125220" h="318770">
                <a:moveTo>
                  <a:pt x="1108090" y="8375"/>
                </a:moveTo>
                <a:lnTo>
                  <a:pt x="16789" y="8375"/>
                </a:lnTo>
                <a:lnTo>
                  <a:pt x="16789" y="16751"/>
                </a:lnTo>
                <a:lnTo>
                  <a:pt x="1108090" y="16751"/>
                </a:lnTo>
                <a:lnTo>
                  <a:pt x="1108090" y="8375"/>
                </a:lnTo>
                <a:close/>
              </a:path>
              <a:path w="1125220" h="318770">
                <a:moveTo>
                  <a:pt x="1124879" y="8375"/>
                </a:moveTo>
                <a:lnTo>
                  <a:pt x="1108090" y="8375"/>
                </a:lnTo>
                <a:lnTo>
                  <a:pt x="1116484" y="16751"/>
                </a:lnTo>
                <a:lnTo>
                  <a:pt x="1124879" y="16751"/>
                </a:lnTo>
                <a:lnTo>
                  <a:pt x="1124879" y="83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28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257" name="object 125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258" name="object 12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49517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75" dirty="0">
                <a:latin typeface="Arial"/>
                <a:cs typeface="Arial"/>
              </a:rPr>
              <a:t>Frequency </a:t>
            </a:r>
            <a:r>
              <a:rPr sz="2050" spc="105" dirty="0">
                <a:latin typeface="Arial"/>
                <a:cs typeface="Arial"/>
              </a:rPr>
              <a:t>Regulation using </a:t>
            </a:r>
            <a:r>
              <a:rPr sz="2050" spc="90" dirty="0">
                <a:latin typeface="Arial"/>
                <a:cs typeface="Arial"/>
              </a:rPr>
              <a:t>DRL [2,</a:t>
            </a:r>
            <a:r>
              <a:rPr sz="2050" spc="-345" dirty="0">
                <a:latin typeface="Arial"/>
                <a:cs typeface="Arial"/>
              </a:rPr>
              <a:t> </a:t>
            </a:r>
            <a:r>
              <a:rPr sz="2050" spc="165" dirty="0">
                <a:latin typeface="Arial"/>
                <a:cs typeface="Arial"/>
              </a:rPr>
              <a:t>3]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619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24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0700" y="1127633"/>
            <a:ext cx="6772275" cy="927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35" dirty="0">
                <a:latin typeface="Arial"/>
                <a:cs typeface="Arial"/>
              </a:rPr>
              <a:t>Problem</a:t>
            </a:r>
            <a:endParaRPr sz="1200">
              <a:latin typeface="Arial"/>
              <a:cs typeface="Arial"/>
            </a:endParaRPr>
          </a:p>
          <a:p>
            <a:pPr marL="230504" marR="5080">
              <a:lnSpc>
                <a:spcPct val="160000"/>
              </a:lnSpc>
              <a:spcBef>
                <a:spcPts val="835"/>
              </a:spcBef>
            </a:pPr>
            <a:r>
              <a:rPr sz="1250" spc="15" dirty="0">
                <a:latin typeface="Arial"/>
                <a:cs typeface="Arial"/>
              </a:rPr>
              <a:t>Frequency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regulation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is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done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by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synchronous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generators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(SG)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due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natural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inertia  </a:t>
            </a:r>
            <a:r>
              <a:rPr sz="1250" spc="75" dirty="0">
                <a:latin typeface="Arial"/>
                <a:cs typeface="Arial"/>
              </a:rPr>
              <a:t>Low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inertia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due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increasing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penetration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inverter-based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resources</a:t>
            </a:r>
            <a:r>
              <a:rPr sz="1250" dirty="0">
                <a:latin typeface="Arial"/>
                <a:cs typeface="Arial"/>
              </a:rPr>
              <a:t> (IBRs)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30098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3314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700" y="2518282"/>
            <a:ext cx="7905750" cy="927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Conventional </a:t>
            </a:r>
            <a:r>
              <a:rPr sz="1200" b="1" spc="15" dirty="0">
                <a:latin typeface="Arial"/>
                <a:cs typeface="Arial"/>
              </a:rPr>
              <a:t>frequency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regulation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55" dirty="0">
                <a:latin typeface="Arial"/>
                <a:cs typeface="Arial"/>
              </a:rPr>
              <a:t>Additional battery </a:t>
            </a:r>
            <a:r>
              <a:rPr sz="1250" spc="35" dirty="0">
                <a:latin typeface="Arial"/>
                <a:cs typeface="Arial"/>
              </a:rPr>
              <a:t>energy </a:t>
            </a:r>
            <a:r>
              <a:rPr sz="1250" spc="30" dirty="0">
                <a:latin typeface="Arial"/>
                <a:cs typeface="Arial"/>
              </a:rPr>
              <a:t>storage system</a:t>
            </a:r>
            <a:r>
              <a:rPr sz="1250" spc="-24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(BESS)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30" dirty="0">
                <a:latin typeface="Arial"/>
                <a:cs typeface="Arial"/>
              </a:rPr>
              <a:t>Pitch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85" dirty="0">
                <a:latin typeface="Arial"/>
                <a:cs typeface="Arial"/>
              </a:rPr>
              <a:t>wind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turbines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regulate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output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maintain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frequency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44005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4705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50006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0700" y="3908932"/>
            <a:ext cx="5864860" cy="1222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40" dirty="0">
                <a:latin typeface="Arial"/>
                <a:cs typeface="Arial"/>
              </a:rPr>
              <a:t>DRL-based </a:t>
            </a:r>
            <a:r>
              <a:rPr sz="1200" b="1" spc="15" dirty="0">
                <a:latin typeface="Arial"/>
                <a:cs typeface="Arial"/>
              </a:rPr>
              <a:t>frequency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regulation</a:t>
            </a:r>
            <a:endParaRPr sz="1200">
              <a:latin typeface="Arial"/>
              <a:cs typeface="Arial"/>
            </a:endParaRPr>
          </a:p>
          <a:p>
            <a:pPr marL="230504" marR="5080">
              <a:lnSpc>
                <a:spcPct val="160000"/>
              </a:lnSpc>
              <a:spcBef>
                <a:spcPts val="835"/>
              </a:spcBef>
            </a:pPr>
            <a:r>
              <a:rPr sz="1250" spc="55" dirty="0">
                <a:latin typeface="Arial"/>
                <a:cs typeface="Arial"/>
              </a:rPr>
              <a:t>Adaptively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adjust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reference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signal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exisiting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pitch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angle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controller  </a:t>
            </a:r>
            <a:r>
              <a:rPr sz="1250" spc="25" dirty="0">
                <a:latin typeface="Arial"/>
                <a:cs typeface="Arial"/>
              </a:rPr>
              <a:t>Stabilize </a:t>
            </a:r>
            <a:r>
              <a:rPr sz="1250" spc="30" dirty="0">
                <a:latin typeface="Arial"/>
                <a:cs typeface="Arial"/>
              </a:rPr>
              <a:t>system </a:t>
            </a:r>
            <a:r>
              <a:rPr sz="1250" spc="35" dirty="0">
                <a:latin typeface="Arial"/>
                <a:cs typeface="Arial"/>
              </a:rPr>
              <a:t>frequency </a:t>
            </a:r>
            <a:r>
              <a:rPr sz="1250" spc="50" dirty="0">
                <a:latin typeface="Arial"/>
                <a:cs typeface="Arial"/>
              </a:rPr>
              <a:t>during</a:t>
            </a:r>
            <a:r>
              <a:rPr sz="1250" spc="-14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events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825"/>
              </a:spcBef>
            </a:pPr>
            <a:r>
              <a:rPr sz="1250" spc="50" dirty="0">
                <a:latin typeface="Arial"/>
                <a:cs typeface="Arial"/>
              </a:rPr>
              <a:t>Avoid </a:t>
            </a:r>
            <a:r>
              <a:rPr sz="1250" spc="25" dirty="0">
                <a:latin typeface="Arial"/>
                <a:cs typeface="Arial"/>
              </a:rPr>
              <a:t>unnecessary </a:t>
            </a:r>
            <a:r>
              <a:rPr sz="1250" spc="50" dirty="0">
                <a:latin typeface="Arial"/>
                <a:cs typeface="Arial"/>
              </a:rPr>
              <a:t>load</a:t>
            </a:r>
            <a:r>
              <a:rPr sz="1250" spc="-114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shedding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>
                <a:solidFill>
                  <a:srgbClr val="EFFFFF"/>
                </a:solidFill>
              </a:rPr>
              <a:t>29</a:t>
            </a:fld>
            <a:r>
              <a:rPr spc="-70" dirty="0">
                <a:solidFill>
                  <a:srgbClr val="EFFFFF"/>
                </a:solidFill>
              </a:rPr>
              <a:t> </a:t>
            </a:r>
            <a:r>
              <a:rPr spc="25" dirty="0">
                <a:solidFill>
                  <a:srgbClr val="EFFFFF"/>
                </a:solidFill>
              </a:rPr>
              <a:t>/</a:t>
            </a: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spc="150" dirty="0">
                <a:solidFill>
                  <a:srgbClr val="EFFFFF"/>
                </a:solidFill>
              </a:rPr>
              <a:t>31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>
                <a:solidFill>
                  <a:srgbClr val="EFFFFF"/>
                </a:solidFill>
              </a:rPr>
              <a:t>Wei</a:t>
            </a:r>
            <a:r>
              <a:rPr spc="-60" dirty="0">
                <a:solidFill>
                  <a:srgbClr val="EFFFFF"/>
                </a:solidFill>
              </a:rPr>
              <a:t> </a:t>
            </a:r>
            <a:r>
              <a:rPr spc="80" dirty="0">
                <a:solidFill>
                  <a:srgbClr val="EFFFFF"/>
                </a:solidFill>
              </a:rPr>
              <a:t>Gao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>
                <a:solidFill>
                  <a:srgbClr val="EFFFFF"/>
                </a:solidFill>
              </a:rPr>
              <a:t>Research</a:t>
            </a:r>
            <a:r>
              <a:rPr spc="-25" dirty="0">
                <a:solidFill>
                  <a:srgbClr val="EFFFFF"/>
                </a:solidFill>
              </a:rPr>
              <a:t> </a:t>
            </a:r>
            <a:r>
              <a:rPr spc="60" dirty="0">
                <a:solidFill>
                  <a:srgbClr val="EFFFFF"/>
                </a:solidFill>
              </a:rPr>
              <a:t>Topics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87" y="302577"/>
            <a:ext cx="4512945" cy="539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50" spc="130" dirty="0"/>
              <a:t>Research </a:t>
            </a:r>
            <a:r>
              <a:rPr sz="3350" spc="229" dirty="0"/>
              <a:t>and</a:t>
            </a:r>
            <a:r>
              <a:rPr sz="3350" spc="-45" dirty="0"/>
              <a:t> </a:t>
            </a:r>
            <a:r>
              <a:rPr sz="3350" spc="165" dirty="0"/>
              <a:t>Project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533400" y="13811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228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30765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474" y="3686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474" y="42957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474" y="4905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8584" y="1194117"/>
            <a:ext cx="9313545" cy="38531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25" dirty="0">
                <a:latin typeface="Arial"/>
                <a:cs typeface="Arial"/>
              </a:rPr>
              <a:t>Distributed </a:t>
            </a:r>
            <a:r>
              <a:rPr sz="2050" spc="85" dirty="0">
                <a:latin typeface="Arial"/>
                <a:cs typeface="Arial"/>
              </a:rPr>
              <a:t>Energy </a:t>
            </a:r>
            <a:r>
              <a:rPr sz="2050" spc="55" dirty="0">
                <a:latin typeface="Arial"/>
                <a:cs typeface="Arial"/>
              </a:rPr>
              <a:t>Resources </a:t>
            </a:r>
            <a:r>
              <a:rPr sz="2050" spc="125" dirty="0">
                <a:latin typeface="Arial"/>
                <a:cs typeface="Arial"/>
              </a:rPr>
              <a:t>Manamegent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-38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(DERMS)</a:t>
            </a:r>
            <a:endParaRPr sz="2050" dirty="0">
              <a:latin typeface="Arial"/>
              <a:cs typeface="Arial"/>
            </a:endParaRPr>
          </a:p>
          <a:p>
            <a:pPr marL="12700" marR="5080">
              <a:lnSpc>
                <a:spcPct val="271300"/>
              </a:lnSpc>
            </a:pPr>
            <a:r>
              <a:rPr sz="2050" spc="130" dirty="0">
                <a:latin typeface="Arial"/>
                <a:cs typeface="Arial"/>
              </a:rPr>
              <a:t>Adaptive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Power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Protection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200" dirty="0">
                <a:latin typeface="Arial"/>
                <a:cs typeface="Arial"/>
              </a:rPr>
              <a:t>with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105" dirty="0">
                <a:latin typeface="Arial"/>
                <a:cs typeface="Arial"/>
              </a:rPr>
              <a:t>Inverter-based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Resources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spc="40" dirty="0">
                <a:latin typeface="Arial"/>
                <a:cs typeface="Arial"/>
              </a:rPr>
              <a:t>(IBRs)  </a:t>
            </a:r>
            <a:r>
              <a:rPr sz="2050" spc="110" dirty="0">
                <a:latin typeface="Arial"/>
                <a:cs typeface="Arial"/>
              </a:rPr>
              <a:t>Deep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Reinforcement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Learning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based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60" dirty="0">
                <a:latin typeface="Arial"/>
                <a:cs typeface="Arial"/>
              </a:rPr>
              <a:t>power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5" dirty="0">
                <a:latin typeface="Arial"/>
                <a:cs typeface="Arial"/>
              </a:rPr>
              <a:t>dynamic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control</a:t>
            </a:r>
            <a:endParaRPr sz="2050" dirty="0">
              <a:latin typeface="Arial"/>
              <a:cs typeface="Arial"/>
            </a:endParaRPr>
          </a:p>
          <a:p>
            <a:pPr marL="230504" marR="5845175">
              <a:lnSpc>
                <a:spcPts val="4800"/>
              </a:lnSpc>
              <a:spcBef>
                <a:spcPts val="550"/>
              </a:spcBef>
            </a:pPr>
            <a:r>
              <a:rPr sz="1700" spc="80" dirty="0">
                <a:latin typeface="Arial"/>
                <a:cs typeface="Arial"/>
              </a:rPr>
              <a:t>HVDC </a:t>
            </a:r>
            <a:r>
              <a:rPr sz="1700" spc="60" dirty="0">
                <a:latin typeface="Arial"/>
                <a:cs typeface="Arial"/>
              </a:rPr>
              <a:t>Oscillation </a:t>
            </a:r>
            <a:r>
              <a:rPr sz="1700" spc="75" dirty="0">
                <a:latin typeface="Arial"/>
                <a:cs typeface="Arial"/>
              </a:rPr>
              <a:t>Damping  </a:t>
            </a:r>
            <a:r>
              <a:rPr sz="1700" spc="0" dirty="0">
                <a:latin typeface="Arial"/>
                <a:cs typeface="Arial"/>
              </a:rPr>
              <a:t>DFIG </a:t>
            </a:r>
            <a:r>
              <a:rPr sz="1700" spc="60" dirty="0">
                <a:latin typeface="Arial"/>
                <a:cs typeface="Arial"/>
              </a:rPr>
              <a:t>Fault-Ride-Through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(FRT)  </a:t>
            </a:r>
            <a:r>
              <a:rPr sz="1700" spc="30" dirty="0">
                <a:latin typeface="Arial"/>
                <a:cs typeface="Arial"/>
              </a:rPr>
              <a:t>Frequency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Regulation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21170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35" dirty="0">
                <a:latin typeface="Arial"/>
                <a:cs typeface="Arial"/>
              </a:rPr>
              <a:t>Case </a:t>
            </a:r>
            <a:r>
              <a:rPr sz="2050" spc="125" dirty="0">
                <a:latin typeface="Arial"/>
                <a:cs typeface="Arial"/>
              </a:rPr>
              <a:t>Study </a:t>
            </a:r>
            <a:r>
              <a:rPr sz="2050" spc="90" dirty="0">
                <a:latin typeface="Arial"/>
                <a:cs typeface="Arial"/>
              </a:rPr>
              <a:t>[2,</a:t>
            </a:r>
            <a:r>
              <a:rPr sz="2050" spc="-229" dirty="0">
                <a:latin typeface="Arial"/>
                <a:cs typeface="Arial"/>
              </a:rPr>
              <a:t> </a:t>
            </a:r>
            <a:r>
              <a:rPr sz="2050" spc="165" dirty="0">
                <a:latin typeface="Arial"/>
                <a:cs typeface="Arial"/>
              </a:rPr>
              <a:t>3]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879983"/>
            <a:ext cx="456247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50" dirty="0">
                <a:latin typeface="Arial"/>
                <a:cs typeface="Arial"/>
              </a:rPr>
              <a:t>One </a:t>
            </a:r>
            <a:r>
              <a:rPr sz="1200" b="1" spc="25" dirty="0">
                <a:latin typeface="Arial"/>
                <a:cs typeface="Arial"/>
              </a:rPr>
              <a:t>SG replaced by </a:t>
            </a:r>
            <a:r>
              <a:rPr sz="1200" b="1" spc="35" dirty="0">
                <a:latin typeface="Arial"/>
                <a:cs typeface="Arial"/>
              </a:rPr>
              <a:t>DFIG </a:t>
            </a:r>
            <a:r>
              <a:rPr sz="1200" b="1" spc="0" dirty="0">
                <a:latin typeface="Arial"/>
                <a:cs typeface="Arial"/>
              </a:rPr>
              <a:t>in </a:t>
            </a:r>
            <a:r>
              <a:rPr sz="1200" b="1" spc="35" dirty="0">
                <a:latin typeface="Arial"/>
                <a:cs typeface="Arial"/>
              </a:rPr>
              <a:t>a </a:t>
            </a:r>
            <a:r>
              <a:rPr sz="1200" b="1" spc="25" dirty="0">
                <a:latin typeface="Arial"/>
                <a:cs typeface="Arial"/>
              </a:rPr>
              <a:t>modified </a:t>
            </a:r>
            <a:r>
              <a:rPr sz="1200" b="1" spc="50" dirty="0">
                <a:latin typeface="Arial"/>
                <a:cs typeface="Arial"/>
              </a:rPr>
              <a:t>IEEE-39 </a:t>
            </a:r>
            <a:r>
              <a:rPr sz="1200" b="1" spc="5" dirty="0">
                <a:latin typeface="Arial"/>
                <a:cs typeface="Arial"/>
              </a:rPr>
              <a:t>bus</a:t>
            </a:r>
            <a:r>
              <a:rPr sz="1200" b="1" spc="-175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3318383"/>
            <a:ext cx="136017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15" dirty="0">
                <a:latin typeface="Arial"/>
                <a:cs typeface="Arial"/>
              </a:rPr>
              <a:t>Loss </a:t>
            </a:r>
            <a:r>
              <a:rPr sz="1200" b="1" spc="25" dirty="0">
                <a:latin typeface="Arial"/>
                <a:cs typeface="Arial"/>
              </a:rPr>
              <a:t>of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generator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9800" y="3318383"/>
            <a:ext cx="1856739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Sudden </a:t>
            </a:r>
            <a:r>
              <a:rPr sz="1200" b="1" spc="0" dirty="0">
                <a:latin typeface="Arial"/>
                <a:cs typeface="Arial"/>
              </a:rPr>
              <a:t>increase </a:t>
            </a:r>
            <a:r>
              <a:rPr sz="1200" b="1" spc="25" dirty="0">
                <a:latin typeface="Arial"/>
                <a:cs typeface="Arial"/>
              </a:rPr>
              <a:t>of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load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9050" y="3318383"/>
            <a:ext cx="190881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Sudden </a:t>
            </a:r>
            <a:r>
              <a:rPr sz="1200" b="1" spc="10" dirty="0">
                <a:latin typeface="Arial"/>
                <a:cs typeface="Arial"/>
              </a:rPr>
              <a:t>decrease </a:t>
            </a:r>
            <a:r>
              <a:rPr sz="1200" b="1" spc="25" dirty="0">
                <a:latin typeface="Arial"/>
                <a:cs typeface="Arial"/>
              </a:rPr>
              <a:t>of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load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021" y="1353397"/>
            <a:ext cx="3632289" cy="1466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36446" y="1998596"/>
            <a:ext cx="128270" cy="215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i="1" spc="-50" dirty="0">
                <a:latin typeface="Symbol"/>
                <a:cs typeface="Symbol"/>
              </a:rPr>
              <a:t>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4346" y="1636658"/>
            <a:ext cx="274320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15" dirty="0">
                <a:latin typeface="Times New Roman"/>
                <a:cs typeface="Times New Roman"/>
              </a:rPr>
              <a:t>D</a:t>
            </a:r>
            <a:r>
              <a:rPr sz="800" spc="25" dirty="0">
                <a:latin typeface="Times New Roman"/>
                <a:cs typeface="Times New Roman"/>
              </a:rPr>
              <a:t>F</a:t>
            </a:r>
            <a:r>
              <a:rPr sz="800" spc="-5" dirty="0">
                <a:latin typeface="Times New Roman"/>
                <a:cs typeface="Times New Roman"/>
              </a:rPr>
              <a:t>I</a:t>
            </a:r>
            <a:r>
              <a:rPr sz="800" spc="25" dirty="0">
                <a:latin typeface="Times New Roman"/>
                <a:cs typeface="Times New Roman"/>
              </a:rPr>
              <a:t>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5713" y="2726874"/>
            <a:ext cx="227329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5" dirty="0">
                <a:latin typeface="Times New Roman"/>
                <a:cs typeface="Times New Roman"/>
              </a:rPr>
              <a:t>R</a:t>
            </a:r>
            <a:r>
              <a:rPr sz="850" spc="-25" dirty="0">
                <a:latin typeface="Times New Roman"/>
                <a:cs typeface="Times New Roman"/>
              </a:rPr>
              <a:t>S</a:t>
            </a:r>
            <a:r>
              <a:rPr sz="850" spc="-10" dirty="0"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9704" y="2726874"/>
            <a:ext cx="23431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0" dirty="0">
                <a:latin typeface="Times New Roman"/>
                <a:cs typeface="Times New Roman"/>
              </a:rPr>
              <a:t>G</a:t>
            </a:r>
            <a:r>
              <a:rPr sz="850" spc="0" dirty="0">
                <a:latin typeface="Times New Roman"/>
                <a:cs typeface="Times New Roman"/>
              </a:rPr>
              <a:t>S</a:t>
            </a:r>
            <a:r>
              <a:rPr sz="850" spc="-10" dirty="0"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0575" y="2193689"/>
            <a:ext cx="377190" cy="153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10" dirty="0">
                <a:latin typeface="Times New Roman"/>
                <a:cs typeface="Times New Roman"/>
              </a:rPr>
              <a:t>DC-link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6300" y="1957157"/>
            <a:ext cx="908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i="1" spc="0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451" y="1850956"/>
            <a:ext cx="12128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i="1" spc="10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96" y="2607835"/>
            <a:ext cx="200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i="1" spc="-30" baseline="13888" dirty="0">
                <a:latin typeface="Times New Roman"/>
                <a:cs typeface="Times New Roman"/>
              </a:rPr>
              <a:t>v</a:t>
            </a:r>
            <a:r>
              <a:rPr sz="800" i="1" dirty="0">
                <a:latin typeface="Times New Roman"/>
                <a:cs typeface="Times New Roman"/>
              </a:rPr>
              <a:t>dc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5781" y="2088897"/>
            <a:ext cx="26606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75" i="1" spc="-15" baseline="15555" dirty="0">
                <a:latin typeface="Times New Roman"/>
                <a:cs typeface="Times New Roman"/>
              </a:rPr>
              <a:t>v</a:t>
            </a:r>
            <a:r>
              <a:rPr sz="700" i="1" spc="5" dirty="0">
                <a:latin typeface="Times New Roman"/>
                <a:cs typeface="Times New Roman"/>
              </a:rPr>
              <a:t>rabc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23002" y="1495205"/>
            <a:ext cx="828040" cy="633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75" i="1" spc="7" baseline="15555" dirty="0">
                <a:latin typeface="Times New Roman"/>
                <a:cs typeface="Times New Roman"/>
              </a:rPr>
              <a:t>v</a:t>
            </a:r>
            <a:r>
              <a:rPr sz="700" i="1" spc="5" dirty="0">
                <a:latin typeface="Times New Roman"/>
                <a:cs typeface="Times New Roman"/>
              </a:rPr>
              <a:t>sabc </a:t>
            </a:r>
            <a:r>
              <a:rPr sz="1800" i="1" spc="-142" baseline="20833" dirty="0">
                <a:latin typeface="Times New Roman"/>
                <a:cs typeface="Times New Roman"/>
              </a:rPr>
              <a:t>P</a:t>
            </a:r>
            <a:r>
              <a:rPr sz="1050" i="1" spc="-142" baseline="7936" dirty="0">
                <a:latin typeface="Times New Roman"/>
                <a:cs typeface="Times New Roman"/>
              </a:rPr>
              <a:t>e</a:t>
            </a:r>
            <a:r>
              <a:rPr sz="1050" i="1" spc="-52" baseline="7936" dirty="0">
                <a:latin typeface="Times New Roman"/>
                <a:cs typeface="Times New Roman"/>
              </a:rPr>
              <a:t> </a:t>
            </a:r>
            <a:r>
              <a:rPr sz="1725" i="1" spc="-30" baseline="24154" dirty="0">
                <a:latin typeface="Times New Roman"/>
                <a:cs typeface="Times New Roman"/>
              </a:rPr>
              <a:t>Q</a:t>
            </a:r>
            <a:r>
              <a:rPr sz="975" i="1" spc="-30" baseline="17094" dirty="0">
                <a:latin typeface="Times New Roman"/>
                <a:cs typeface="Times New Roman"/>
              </a:rPr>
              <a:t>e</a:t>
            </a:r>
            <a:endParaRPr sz="975" baseline="17094">
              <a:latin typeface="Times New Roman"/>
              <a:cs typeface="Times New Roman"/>
            </a:endParaRPr>
          </a:p>
          <a:p>
            <a:pPr marR="5080" algn="r">
              <a:lnSpc>
                <a:spcPts val="960"/>
              </a:lnSpc>
              <a:spcBef>
                <a:spcPts val="1290"/>
              </a:spcBef>
            </a:pPr>
            <a:r>
              <a:rPr sz="800" spc="30" dirty="0">
                <a:latin typeface="Times New Roman"/>
                <a:cs typeface="Times New Roman"/>
              </a:rPr>
              <a:t>M</a:t>
            </a:r>
            <a:r>
              <a:rPr sz="800" dirty="0">
                <a:latin typeface="Times New Roman"/>
                <a:cs typeface="Times New Roman"/>
              </a:rPr>
              <a:t>a</a:t>
            </a:r>
            <a:r>
              <a:rPr sz="800" spc="10" dirty="0">
                <a:latin typeface="Times New Roman"/>
                <a:cs typeface="Times New Roman"/>
              </a:rPr>
              <a:t>i</a:t>
            </a:r>
            <a:r>
              <a:rPr sz="800" spc="1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  <a:p>
            <a:pPr marR="20320" algn="r">
              <a:lnSpc>
                <a:spcPts val="1019"/>
              </a:lnSpc>
            </a:pPr>
            <a:r>
              <a:rPr sz="850" spc="-20" dirty="0">
                <a:latin typeface="Times New Roman"/>
                <a:cs typeface="Times New Roman"/>
              </a:rPr>
              <a:t>G</a:t>
            </a:r>
            <a:r>
              <a:rPr sz="850" spc="5" dirty="0">
                <a:latin typeface="Times New Roman"/>
                <a:cs typeface="Times New Roman"/>
              </a:rPr>
              <a:t>r</a:t>
            </a:r>
            <a:r>
              <a:rPr sz="850" spc="-30" dirty="0">
                <a:latin typeface="Times New Roman"/>
                <a:cs typeface="Times New Roman"/>
              </a:rPr>
              <a:t>i</a:t>
            </a:r>
            <a:r>
              <a:rPr sz="850" spc="-5" dirty="0">
                <a:latin typeface="Times New Roman"/>
                <a:cs typeface="Times New Roman"/>
              </a:rPr>
              <a:t>d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3291" y="2158969"/>
            <a:ext cx="283210" cy="245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20"/>
              </a:spcBef>
            </a:pPr>
            <a:r>
              <a:rPr sz="700" dirty="0">
                <a:latin typeface="Times New Roman"/>
                <a:cs typeface="Times New Roman"/>
              </a:rPr>
              <a:t>Pitch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00" dirty="0">
                <a:latin typeface="Times New Roman"/>
                <a:cs typeface="Times New Roman"/>
              </a:rPr>
              <a:t>control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52145" y="2324083"/>
            <a:ext cx="12573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i="1" spc="-180" dirty="0">
                <a:latin typeface="Times New Roman"/>
                <a:cs typeface="Times New Roman"/>
              </a:rPr>
              <a:t>P</a:t>
            </a:r>
            <a:r>
              <a:rPr sz="975" i="1" spc="0" baseline="-25641" dirty="0">
                <a:latin typeface="Times New Roman"/>
                <a:cs typeface="Times New Roman"/>
              </a:rPr>
              <a:t>s</a:t>
            </a:r>
            <a:endParaRPr sz="975" baseline="-2564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7426" y="2108361"/>
            <a:ext cx="4953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i="1" spc="0" dirty="0">
                <a:latin typeface="Times New Roman"/>
                <a:cs typeface="Times New Roman"/>
              </a:rPr>
              <a:t>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4776" y="1700802"/>
            <a:ext cx="233045" cy="2819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960"/>
              </a:lnSpc>
              <a:spcBef>
                <a:spcPts val="140"/>
              </a:spcBef>
            </a:pPr>
            <a:r>
              <a:rPr sz="800" spc="15" dirty="0">
                <a:latin typeface="Times New Roman"/>
                <a:cs typeface="Times New Roman"/>
              </a:rPr>
              <a:t>G</a:t>
            </a:r>
            <a:r>
              <a:rPr sz="800" spc="25" dirty="0">
                <a:latin typeface="Times New Roman"/>
                <a:cs typeface="Times New Roman"/>
              </a:rPr>
              <a:t>e</a:t>
            </a:r>
            <a:r>
              <a:rPr sz="800" dirty="0">
                <a:latin typeface="Times New Roman"/>
                <a:cs typeface="Times New Roman"/>
              </a:rPr>
              <a:t>a</a:t>
            </a:r>
            <a:r>
              <a:rPr sz="800" spc="5" dirty="0">
                <a:latin typeface="Times New Roman"/>
                <a:cs typeface="Times New Roman"/>
              </a:rPr>
              <a:t>r</a:t>
            </a:r>
            <a:endParaRPr sz="800">
              <a:latin typeface="Times New Roman"/>
              <a:cs typeface="Times New Roman"/>
            </a:endParaRPr>
          </a:p>
          <a:p>
            <a:pPr marL="27305">
              <a:lnSpc>
                <a:spcPts val="1019"/>
              </a:lnSpc>
            </a:pPr>
            <a:r>
              <a:rPr sz="850" spc="-5" dirty="0">
                <a:latin typeface="Times New Roman"/>
                <a:cs typeface="Times New Roman"/>
              </a:rPr>
              <a:t>Box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5044" y="2484488"/>
            <a:ext cx="283210" cy="245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0"/>
              </a:spcBef>
            </a:pPr>
            <a:r>
              <a:rPr sz="700" spc="5" dirty="0">
                <a:latin typeface="Times New Roman"/>
                <a:cs typeface="Times New Roman"/>
              </a:rPr>
              <a:t>RL</a:t>
            </a: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700" dirty="0">
                <a:latin typeface="Times New Roman"/>
                <a:cs typeface="Times New Roman"/>
              </a:rPr>
              <a:t>control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400" y="3695700"/>
            <a:ext cx="3609974" cy="2200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1607" y="3747425"/>
            <a:ext cx="3522951" cy="222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35462" y="3763751"/>
            <a:ext cx="3461109" cy="2072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pc="150" dirty="0"/>
              <a:t>30</a:t>
            </a:fld>
            <a:r>
              <a:rPr spc="-70" dirty="0"/>
              <a:t> </a:t>
            </a:r>
            <a:r>
              <a:rPr spc="25" dirty="0"/>
              <a:t>/</a:t>
            </a: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pc="150" dirty="0"/>
              <a:t>31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34" y="275593"/>
            <a:ext cx="151193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10" dirty="0"/>
              <a:t>Publications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433" y="743890"/>
            <a:ext cx="11639550" cy="58781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92405" indent="-122555">
              <a:lnSpc>
                <a:spcPct val="100000"/>
              </a:lnSpc>
              <a:spcBef>
                <a:spcPts val="625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(2024).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75" dirty="0">
                <a:latin typeface="Arial"/>
                <a:cs typeface="Arial"/>
              </a:rPr>
              <a:t>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Meta-Strategy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Approach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to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Inter-Area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Oscillation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Systems.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(Submitted)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525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Qiao,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W.,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(2023).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Reinforcement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60" dirty="0">
                <a:latin typeface="Arial"/>
                <a:cs typeface="Arial"/>
              </a:rPr>
              <a:t>Wind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Turbines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Fast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Frequency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Response.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Industry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Applications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Society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(IAS)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(Submitted)</a:t>
            </a:r>
            <a:endParaRPr sz="700">
              <a:latin typeface="Arial"/>
              <a:cs typeface="Arial"/>
            </a:endParaRPr>
          </a:p>
          <a:p>
            <a:pPr marL="192405" marR="1273175" indent="-122555">
              <a:lnSpc>
                <a:spcPct val="157800"/>
              </a:lnSpc>
              <a:spcBef>
                <a:spcPts val="45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R.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Fan,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0" dirty="0">
                <a:latin typeface="Arial"/>
                <a:cs typeface="Arial"/>
              </a:rPr>
              <a:t> Qiao, </a:t>
            </a:r>
            <a:r>
              <a:rPr sz="700" spc="-20" dirty="0">
                <a:latin typeface="Arial"/>
                <a:cs typeface="Arial"/>
              </a:rPr>
              <a:t>S.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Wang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"Fast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Frequency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Response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Reinforcement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Learning-Controlled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60" dirty="0">
                <a:latin typeface="Arial"/>
                <a:cs typeface="Arial"/>
              </a:rPr>
              <a:t>Wind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Turbines,"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2023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Industry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Applications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Society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Annual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Meeting</a:t>
            </a:r>
            <a:r>
              <a:rPr sz="700" spc="0" dirty="0">
                <a:latin typeface="Arial"/>
                <a:cs typeface="Arial"/>
              </a:rPr>
              <a:t> (IAS), </a:t>
            </a:r>
            <a:r>
              <a:rPr sz="700" spc="25" dirty="0">
                <a:latin typeface="Arial"/>
                <a:cs typeface="Arial"/>
              </a:rPr>
              <a:t>Nashville,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TN,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USA,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2023,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1-7,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doi:  </a:t>
            </a:r>
            <a:r>
              <a:rPr sz="700" spc="40" dirty="0">
                <a:latin typeface="Arial"/>
                <a:cs typeface="Arial"/>
              </a:rPr>
              <a:t>10.1109/IAS54024.2023.10406378.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525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Q.,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25" dirty="0">
                <a:latin typeface="Arial"/>
                <a:cs typeface="Arial"/>
              </a:rPr>
              <a:t>W.,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Du,</a:t>
            </a:r>
            <a:r>
              <a:rPr sz="700" spc="-5" dirty="0">
                <a:latin typeface="Arial"/>
                <a:cs typeface="Arial"/>
              </a:rPr>
              <a:t> L. </a:t>
            </a:r>
            <a:r>
              <a:rPr sz="700" spc="25" dirty="0">
                <a:latin typeface="Arial"/>
                <a:cs typeface="Arial"/>
              </a:rPr>
              <a:t>(2023).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Augmented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random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search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inter-area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oscillation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damping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high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voltage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transmission.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Electric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Systems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Research,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216,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109063.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530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spc="0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Du,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Y.,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Qiao,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W.,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85" dirty="0">
                <a:latin typeface="Arial"/>
                <a:cs typeface="Arial"/>
              </a:rPr>
              <a:t>…</a:t>
            </a:r>
            <a:r>
              <a:rPr sz="700" spc="-18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(2022).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Improving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DFIG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performance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under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fault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scenarios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through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evolutionary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reinforcement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IET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Generation,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Transmission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Distribution.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484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(2021,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April).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PV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Array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Fault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Detection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Neural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Network.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2021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Green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Technologies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Conference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(GreenTech)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42-47).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530"/>
              </a:spcBef>
              <a:buFont typeface="Arial"/>
              <a:buAutoNum type="arabicPeriod"/>
              <a:tabLst>
                <a:tab pos="193040" algn="l"/>
              </a:tabLst>
            </a:pP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(2020,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July).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strategy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battery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storage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system-virtual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synchronous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(BESS-VSG).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2020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Kansas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Conference</a:t>
            </a:r>
            <a:r>
              <a:rPr sz="700" spc="-5" dirty="0">
                <a:latin typeface="Arial"/>
                <a:cs typeface="Arial"/>
              </a:rPr>
              <a:t> (KPEC) </a:t>
            </a:r>
            <a:r>
              <a:rPr sz="700" spc="10" dirty="0">
                <a:latin typeface="Arial"/>
                <a:cs typeface="Arial"/>
              </a:rPr>
              <a:t>(pp.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1-6).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93040" algn="l"/>
              </a:tabLst>
            </a:pP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(2022).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Damping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inter-area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oscillation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reinforcement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controlled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TCSC.</a:t>
            </a:r>
            <a:r>
              <a:rPr sz="700" spc="-5" dirty="0">
                <a:latin typeface="Arial"/>
                <a:cs typeface="Arial"/>
              </a:rPr>
              <a:t> IET </a:t>
            </a:r>
            <a:r>
              <a:rPr sz="700" spc="15" dirty="0">
                <a:latin typeface="Arial"/>
                <a:cs typeface="Arial"/>
              </a:rPr>
              <a:t>Generation,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Transmission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Distribution.</a:t>
            </a:r>
            <a:endParaRPr sz="700">
              <a:latin typeface="Arial"/>
              <a:cs typeface="Arial"/>
            </a:endParaRPr>
          </a:p>
          <a:p>
            <a:pPr marL="192405" indent="-12255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93040" algn="l"/>
              </a:tabLst>
            </a:pP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(2022).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75" dirty="0">
                <a:latin typeface="Arial"/>
                <a:cs typeface="Arial"/>
              </a:rPr>
              <a:t>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Guided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Evolutionary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Strategy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Static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Var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Compensator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Approach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Inter-area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Oscillation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Damping.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Industrial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Informatics.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0" dirty="0">
                <a:latin typeface="Arial"/>
                <a:cs typeface="Arial"/>
              </a:rPr>
              <a:t>Li,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Y.,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Gao,</a:t>
            </a:r>
            <a:r>
              <a:rPr sz="700" b="1" spc="5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W.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W.,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Gevorgian,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V.,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(2021).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Data-driven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optimal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strategy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virtual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synchronous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via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reinforcement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approach.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Journal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Modern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Systems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Clean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Energy,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9(4),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919-929.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93040" algn="l"/>
              </a:tabLst>
            </a:pPr>
            <a:r>
              <a:rPr sz="700" spc="-15" dirty="0">
                <a:latin typeface="Arial"/>
                <a:cs typeface="Arial"/>
              </a:rPr>
              <a:t>Q.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Li,</a:t>
            </a:r>
            <a:r>
              <a:rPr sz="700" spc="-5" dirty="0">
                <a:latin typeface="Arial"/>
                <a:cs typeface="Arial"/>
              </a:rPr>
              <a:t> L. </a:t>
            </a:r>
            <a:r>
              <a:rPr sz="700" spc="10" dirty="0">
                <a:latin typeface="Arial"/>
                <a:cs typeface="Arial"/>
              </a:rPr>
              <a:t>Cheng,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D.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30" dirty="0">
                <a:latin typeface="Arial"/>
                <a:cs typeface="Arial"/>
              </a:rPr>
              <a:t>“Fully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distributed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state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estimation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system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information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propagation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algorithm,”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Journal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Modern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Systems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Clean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Energy,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8,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4,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627–635,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93040" algn="l"/>
              </a:tabLst>
            </a:pPr>
            <a:r>
              <a:rPr sz="700" spc="-50" dirty="0">
                <a:latin typeface="Arial"/>
                <a:cs typeface="Arial"/>
              </a:rPr>
              <a:t>Y.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Li,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H.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Zhang,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Zhou,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“Double-mode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management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multi-energy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system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via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distributed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dynamic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event-triggered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newton-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raphson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algorithm,”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Smart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Grid,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11,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6,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5339–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5356,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-25" dirty="0">
                <a:latin typeface="Arial"/>
                <a:cs typeface="Arial"/>
              </a:rPr>
              <a:t>T.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Zhang,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D. Gao, </a:t>
            </a:r>
            <a:r>
              <a:rPr sz="700" spc="30" dirty="0">
                <a:latin typeface="Arial"/>
                <a:cs typeface="Arial"/>
              </a:rPr>
              <a:t>“Small-scale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market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pilt-dao,”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2019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North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American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Symposium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(NAPS),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2019,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1–6.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spc="-5" dirty="0">
                <a:latin typeface="Arial"/>
                <a:cs typeface="Arial"/>
              </a:rPr>
              <a:t> X.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V.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Gevorgian,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“Electro-mechanical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modeling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wind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turbine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storage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systems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enhanced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inertial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response,”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Journal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Modern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Systems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Clean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Energy,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8,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5,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820–830,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marR="5080" indent="-179705">
              <a:lnSpc>
                <a:spcPts val="1370"/>
              </a:lnSpc>
              <a:spcBef>
                <a:spcPts val="90"/>
              </a:spcBef>
              <a:buAutoNum type="arabicPeriod"/>
              <a:tabLst>
                <a:tab pos="193040" algn="l"/>
              </a:tabLst>
            </a:pPr>
            <a:r>
              <a:rPr sz="700" spc="-5" dirty="0">
                <a:latin typeface="Arial"/>
                <a:cs typeface="Arial"/>
              </a:rPr>
              <a:t>L.</a:t>
            </a:r>
            <a:r>
              <a:rPr sz="700" spc="5" dirty="0">
                <a:latin typeface="Arial"/>
                <a:cs typeface="Arial"/>
              </a:rPr>
              <a:t> Yu-Shuai, </a:t>
            </a:r>
            <a:r>
              <a:rPr sz="700" spc="-5" dirty="0">
                <a:latin typeface="Arial"/>
                <a:cs typeface="Arial"/>
              </a:rPr>
              <a:t>L.</a:t>
            </a:r>
            <a:r>
              <a:rPr sz="700" spc="5" dirty="0">
                <a:latin typeface="Arial"/>
                <a:cs typeface="Arial"/>
              </a:rPr>
              <a:t> Tian-Yi, </a:t>
            </a:r>
            <a:r>
              <a:rPr sz="700" b="1" spc="-10" dirty="0">
                <a:latin typeface="Arial"/>
                <a:cs typeface="Arial"/>
              </a:rPr>
              <a:t>G.</a:t>
            </a:r>
            <a:r>
              <a:rPr sz="700" b="1" spc="10" dirty="0">
                <a:latin typeface="Arial"/>
                <a:cs typeface="Arial"/>
              </a:rPr>
              <a:t> </a:t>
            </a:r>
            <a:r>
              <a:rPr sz="700" b="1" spc="25" dirty="0">
                <a:latin typeface="Arial"/>
                <a:cs typeface="Arial"/>
              </a:rPr>
              <a:t>Wei</a:t>
            </a:r>
            <a:r>
              <a:rPr sz="700" spc="25" dirty="0">
                <a:latin typeface="Arial"/>
                <a:cs typeface="Arial"/>
              </a:rPr>
              <a:t>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G.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Wen-Zhong,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“Distributed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collaborative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optimization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operation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approach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integrated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system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asynchronous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dynamic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event-triggering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communication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strategy,”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Acta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Automatica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Sinica,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46,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9,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1831–  1843,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193040" algn="l"/>
              </a:tabLst>
            </a:pPr>
            <a:r>
              <a:rPr sz="700" spc="-50" dirty="0">
                <a:latin typeface="Arial"/>
                <a:cs typeface="Arial"/>
              </a:rPr>
              <a:t>Y.</a:t>
            </a:r>
            <a:r>
              <a:rPr sz="700" spc="0" dirty="0">
                <a:latin typeface="Arial"/>
                <a:cs typeface="Arial"/>
              </a:rPr>
              <a:t> Li,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H.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Zhang,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Zhou,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“A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distributed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double-newton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de-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scent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algorithm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cooperative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management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multiple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bodies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internet,”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Industrial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Informatics,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17,</a:t>
            </a:r>
            <a:r>
              <a:rPr sz="700" spc="0" dirty="0">
                <a:latin typeface="Arial"/>
                <a:cs typeface="Arial"/>
              </a:rPr>
              <a:t> no. </a:t>
            </a:r>
            <a:r>
              <a:rPr sz="700" spc="10" dirty="0">
                <a:latin typeface="Arial"/>
                <a:cs typeface="Arial"/>
              </a:rPr>
              <a:t>9,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5993–6003,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Gao, D.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Momoh,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“Stability-oriented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optimization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consensus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inverter-based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2018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North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American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Symposium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(NAPS),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2018,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1–6.</a:t>
            </a:r>
            <a:endParaRPr sz="700">
              <a:latin typeface="Arial"/>
              <a:cs typeface="Arial"/>
            </a:endParaRPr>
          </a:p>
          <a:p>
            <a:pPr marL="192405" marR="78105" indent="-179705">
              <a:lnSpc>
                <a:spcPts val="1370"/>
              </a:lnSpc>
              <a:spcBef>
                <a:spcPts val="85"/>
              </a:spcBef>
              <a:buAutoNum type="arabicPeriod"/>
              <a:tabLst>
                <a:tab pos="193040" algn="l"/>
              </a:tabLst>
            </a:pPr>
            <a:r>
              <a:rPr sz="700" spc="-5" dirty="0">
                <a:latin typeface="Arial"/>
                <a:cs typeface="Arial"/>
              </a:rPr>
              <a:t>X.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Guan,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H.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Peng,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N.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Shu,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“Image-based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incipient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fault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classification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electrical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substation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equipment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by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transfer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learning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convolutional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neural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network,”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Canadian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Journal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Electrical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Computer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Engineering,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45,</a:t>
            </a:r>
            <a:r>
              <a:rPr sz="700" spc="0" dirty="0">
                <a:latin typeface="Arial"/>
                <a:cs typeface="Arial"/>
              </a:rPr>
              <a:t> no. </a:t>
            </a:r>
            <a:r>
              <a:rPr sz="700" spc="10" dirty="0">
                <a:latin typeface="Arial"/>
                <a:cs typeface="Arial"/>
              </a:rPr>
              <a:t>1,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  </a:t>
            </a:r>
            <a:r>
              <a:rPr sz="700" spc="15" dirty="0">
                <a:latin typeface="Arial"/>
                <a:cs typeface="Arial"/>
              </a:rPr>
              <a:t>1–8,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2021.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193040" algn="l"/>
              </a:tabLst>
            </a:pPr>
            <a:r>
              <a:rPr sz="700" spc="-10" dirty="0">
                <a:latin typeface="Arial"/>
                <a:cs typeface="Arial"/>
              </a:rPr>
              <a:t>K.</a:t>
            </a:r>
            <a:r>
              <a:rPr sz="700" spc="-5" dirty="0">
                <a:latin typeface="Arial"/>
                <a:cs typeface="Arial"/>
              </a:rPr>
              <a:t> Yang,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R.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35" dirty="0">
                <a:latin typeface="Arial"/>
                <a:cs typeface="Arial"/>
              </a:rPr>
              <a:t>“Optimal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60" dirty="0">
                <a:latin typeface="Arial"/>
                <a:cs typeface="Arial"/>
              </a:rPr>
              <a:t>flow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estimation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one-dimensional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convolutional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neural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network,”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2021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North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American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Symposium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(NAPS),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2021,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1–6.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93040" algn="l"/>
              </a:tabLst>
            </a:pPr>
            <a:r>
              <a:rPr sz="700" spc="-10" dirty="0">
                <a:latin typeface="Arial"/>
                <a:cs typeface="Arial"/>
              </a:rPr>
              <a:t>K.</a:t>
            </a:r>
            <a:r>
              <a:rPr sz="700" spc="-5" dirty="0">
                <a:latin typeface="Arial"/>
                <a:cs typeface="Arial"/>
              </a:rPr>
              <a:t> Yang,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-15" dirty="0">
                <a:latin typeface="Arial"/>
                <a:cs typeface="Arial"/>
              </a:rPr>
              <a:t>R.</a:t>
            </a:r>
            <a:r>
              <a:rPr sz="700" spc="-5" dirty="0">
                <a:latin typeface="Arial"/>
                <a:cs typeface="Arial"/>
              </a:rPr>
              <a:t> Fan, </a:t>
            </a:r>
            <a:r>
              <a:rPr sz="700" spc="-25" dirty="0">
                <a:latin typeface="Arial"/>
                <a:cs typeface="Arial"/>
              </a:rPr>
              <a:t>T.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Yin,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Lian,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“Synthetic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high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impedance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fault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data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through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convolutional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adversarial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network,”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2021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Green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Technologies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Conference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(GreenTech),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2021,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339–343.</a:t>
            </a:r>
            <a:endParaRPr sz="700">
              <a:latin typeface="Arial"/>
              <a:cs typeface="Arial"/>
            </a:endParaRPr>
          </a:p>
          <a:p>
            <a:pPr marL="192405" marR="210820" indent="-179705">
              <a:lnSpc>
                <a:spcPct val="152000"/>
              </a:lnSpc>
              <a:spcBef>
                <a:spcPts val="10"/>
              </a:spcBef>
              <a:buAutoNum type="arabicPeriod"/>
              <a:tabLst>
                <a:tab pos="193040" algn="l"/>
              </a:tabLst>
            </a:pPr>
            <a:r>
              <a:rPr sz="700" spc="-5" dirty="0">
                <a:latin typeface="Arial"/>
                <a:cs typeface="Arial"/>
              </a:rPr>
              <a:t>X.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Xiangyu,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Xue,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H.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Peng,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N.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Shu,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“Contact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failure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diagnosis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gis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plug-in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connector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by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magnetic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field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measurements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deep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neural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network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classifiers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diagnostic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d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50" spc="-5" dirty="0">
                <a:latin typeface="Segoe UI"/>
                <a:cs typeface="Segoe UI"/>
              </a:rPr>
              <a:t>́</a:t>
            </a:r>
            <a:r>
              <a:rPr sz="700" spc="-5" dirty="0">
                <a:latin typeface="Arial"/>
                <a:cs typeface="Arial"/>
              </a:rPr>
              <a:t>efauts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contact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du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connecteursig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bas </a:t>
            </a:r>
            <a:r>
              <a:rPr sz="700" spc="-200" dirty="0">
                <a:latin typeface="Arial"/>
                <a:cs typeface="Arial"/>
              </a:rPr>
              <a:t>e</a:t>
            </a:r>
            <a:r>
              <a:rPr sz="750" spc="-200" dirty="0">
                <a:latin typeface="Segoe UI"/>
                <a:cs typeface="Segoe UI"/>
              </a:rPr>
              <a:t>́ </a:t>
            </a:r>
            <a:r>
              <a:rPr sz="700" spc="25" dirty="0">
                <a:latin typeface="Arial"/>
                <a:cs typeface="Arial"/>
              </a:rPr>
              <a:t>sur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la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mesure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du</a:t>
            </a:r>
            <a:r>
              <a:rPr sz="700" spc="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champ  </a:t>
            </a:r>
            <a:r>
              <a:rPr sz="700" spc="35" dirty="0">
                <a:latin typeface="Arial"/>
                <a:cs typeface="Arial"/>
              </a:rPr>
              <a:t>magn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50" spc="-5" dirty="0">
                <a:latin typeface="Segoe UI"/>
                <a:cs typeface="Segoe UI"/>
              </a:rPr>
              <a:t>́</a:t>
            </a:r>
            <a:r>
              <a:rPr sz="700" spc="-5" dirty="0">
                <a:latin typeface="Arial"/>
                <a:cs typeface="Arial"/>
              </a:rPr>
              <a:t>etique </a:t>
            </a:r>
            <a:r>
              <a:rPr sz="700" spc="3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le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classificateur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du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50" spc="-25" dirty="0">
                <a:latin typeface="Segoe UI"/>
                <a:cs typeface="Segoe UI"/>
              </a:rPr>
              <a:t>́</a:t>
            </a:r>
            <a:r>
              <a:rPr sz="700" spc="-25" dirty="0">
                <a:latin typeface="Arial"/>
                <a:cs typeface="Arial"/>
              </a:rPr>
              <a:t>eseau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neuronal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profond,”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Canadian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Journal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Electrical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Computer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Engineering,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2022.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T.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“Distributed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cooperative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virtual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synchronous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microgrid,”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2017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International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Conference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Electro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Information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Technology</a:t>
            </a:r>
            <a:r>
              <a:rPr sz="700" dirty="0">
                <a:latin typeface="Arial"/>
                <a:cs typeface="Arial"/>
              </a:rPr>
              <a:t> (EIT),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2017,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506–511.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93040" algn="l"/>
              </a:tabLst>
            </a:pPr>
            <a:r>
              <a:rPr sz="700" spc="-50" dirty="0">
                <a:latin typeface="Arial"/>
                <a:cs typeface="Arial"/>
              </a:rPr>
              <a:t>Y.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Shen,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D.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“Inverter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controller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design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model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predictive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2017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International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Conference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Electro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Information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Technology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(EIT),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2017,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436–441.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Chen,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J.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D.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dirty="0">
                <a:latin typeface="Arial"/>
                <a:cs typeface="Arial"/>
              </a:rPr>
              <a:t>B.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H.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Wang,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“Power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optimization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doubly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fed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induction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active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reserve,”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2016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North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American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Symposium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(NAPS),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2016,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1–6.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93040" algn="l"/>
              </a:tabLst>
            </a:pPr>
            <a:r>
              <a:rPr sz="700" spc="-10" dirty="0">
                <a:latin typeface="Arial"/>
                <a:cs typeface="Arial"/>
              </a:rPr>
              <a:t>V.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Gevorgian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al.,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“Wgrid-49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gmlc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project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report: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Understanding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the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role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short-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term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storage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large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motor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loads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active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power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by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wind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power,”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National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Renewable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Lab.(NREL),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Golden,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CO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(United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States),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Tech.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Rep.,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2019.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L.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Cheng,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“Enabling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evaluation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inertial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pmsg-wtg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synchronverter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multiple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virtual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rotating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masses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microgrid,”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Sustainable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Energy,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11,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2,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1078–1088,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2019.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193040" algn="l"/>
              </a:tabLst>
            </a:pP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Yan,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spc="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Gao,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V.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Gevorgian,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“Implementing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inertial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control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pmsg-wtg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region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using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virtual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synchronous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generator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multiple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virtual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rotating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masses,”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2019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&amp;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Energy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Society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General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Meeting</a:t>
            </a:r>
            <a:r>
              <a:rPr sz="700" dirty="0">
                <a:latin typeface="Arial"/>
                <a:cs typeface="Arial"/>
              </a:rPr>
              <a:t> (PESGM), </a:t>
            </a:r>
            <a:r>
              <a:rPr sz="700" spc="-25" dirty="0">
                <a:latin typeface="Arial"/>
                <a:cs typeface="Arial"/>
              </a:rPr>
              <a:t>IEEE,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2019,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1–5.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93040" algn="l"/>
              </a:tabLst>
            </a:pPr>
            <a:r>
              <a:rPr sz="700" spc="-5" dirty="0">
                <a:latin typeface="Arial"/>
                <a:cs typeface="Arial"/>
              </a:rPr>
              <a:t>X. </a:t>
            </a:r>
            <a:r>
              <a:rPr sz="700" spc="50" dirty="0">
                <a:latin typeface="Arial"/>
                <a:cs typeface="Arial"/>
              </a:rPr>
              <a:t>Wang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al.,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“Implementations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evaluations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wind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turbine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inertial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controls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fast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digital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real-time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simulations,”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Conversion,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33,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no.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4,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1805–1814,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2018.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-5" dirty="0">
                <a:latin typeface="Arial"/>
                <a:cs typeface="Arial"/>
              </a:rPr>
              <a:t>X. </a:t>
            </a:r>
            <a:r>
              <a:rPr sz="700" spc="15" dirty="0">
                <a:latin typeface="Arial"/>
                <a:cs typeface="Arial"/>
              </a:rPr>
              <a:t>Guan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al.,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“Deterioration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behavior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analysis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lstm-based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failure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prediction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gib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electrical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contact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inside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various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insulation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gases,”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Access,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vol.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8,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pp.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152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0" dirty="0">
                <a:latin typeface="Arial"/>
                <a:cs typeface="Arial"/>
              </a:rPr>
              <a:t>367–152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376,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2020.</a:t>
            </a:r>
            <a:endParaRPr sz="700">
              <a:latin typeface="Arial"/>
              <a:cs typeface="Arial"/>
            </a:endParaRPr>
          </a:p>
          <a:p>
            <a:pPr marL="192405" indent="-17970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193040" algn="l"/>
              </a:tabLst>
            </a:pPr>
            <a:r>
              <a:rPr sz="700" spc="-50" dirty="0">
                <a:latin typeface="Arial"/>
                <a:cs typeface="Arial"/>
              </a:rPr>
              <a:t>Y.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Huang,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Q.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Sun,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Y.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0" dirty="0">
                <a:latin typeface="Arial"/>
                <a:cs typeface="Arial"/>
              </a:rPr>
              <a:t>Li,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b="1" spc="50" dirty="0">
                <a:latin typeface="Arial"/>
                <a:cs typeface="Arial"/>
              </a:rPr>
              <a:t>W.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Gao</a:t>
            </a:r>
            <a:r>
              <a:rPr sz="700" spc="-5" dirty="0">
                <a:latin typeface="Arial"/>
                <a:cs typeface="Arial"/>
              </a:rPr>
              <a:t>, </a:t>
            </a:r>
            <a:r>
              <a:rPr sz="700" spc="25" dirty="0">
                <a:latin typeface="Arial"/>
                <a:cs typeface="Arial"/>
              </a:rPr>
              <a:t>and</a:t>
            </a:r>
            <a:r>
              <a:rPr sz="700" spc="-5" dirty="0">
                <a:latin typeface="Arial"/>
                <a:cs typeface="Arial"/>
              </a:rPr>
              <a:t> D. </a:t>
            </a:r>
            <a:r>
              <a:rPr sz="700" spc="50" dirty="0">
                <a:latin typeface="Arial"/>
                <a:cs typeface="Arial"/>
              </a:rPr>
              <a:t>W.</a:t>
            </a:r>
            <a:r>
              <a:rPr sz="700" spc="-5" dirty="0">
                <a:latin typeface="Arial"/>
                <a:cs typeface="Arial"/>
              </a:rPr>
              <a:t> Gao, </a:t>
            </a:r>
            <a:r>
              <a:rPr sz="700" spc="40" dirty="0">
                <a:latin typeface="Arial"/>
                <a:cs typeface="Arial"/>
              </a:rPr>
              <a:t>“A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multi-rate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dynamic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energy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60" dirty="0">
                <a:latin typeface="Arial"/>
                <a:cs typeface="Arial"/>
              </a:rPr>
              <a:t>flow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analysis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5" dirty="0">
                <a:latin typeface="Arial"/>
                <a:cs typeface="Arial"/>
              </a:rPr>
              <a:t>method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integrated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electricity-gas-heat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system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55" dirty="0">
                <a:latin typeface="Arial"/>
                <a:cs typeface="Arial"/>
              </a:rPr>
              <a:t>with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different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time-scale,”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IEEE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Transactions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Power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Delivery,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40" dirty="0">
                <a:latin typeface="Arial"/>
                <a:cs typeface="Arial"/>
              </a:rPr>
              <a:t>2022.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76891"/>
            <a:ext cx="428910" cy="477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26840"/>
            <a:ext cx="12194095" cy="13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39" y="6748557"/>
            <a:ext cx="5715" cy="76200"/>
          </a:xfrm>
          <a:custGeom>
            <a:avLst/>
            <a:gdLst/>
            <a:ahLst/>
            <a:cxnLst/>
            <a:rect l="l" t="t" r="r" b="b"/>
            <a:pathLst>
              <a:path w="5715" h="76200">
                <a:moveTo>
                  <a:pt x="0" y="0"/>
                </a:moveTo>
                <a:lnTo>
                  <a:pt x="5429" y="0"/>
                </a:lnTo>
                <a:lnTo>
                  <a:pt x="5429" y="76009"/>
                </a:lnTo>
                <a:lnTo>
                  <a:pt x="0" y="76009"/>
                </a:lnTo>
                <a:lnTo>
                  <a:pt x="0" y="0"/>
                </a:lnTo>
                <a:close/>
              </a:path>
            </a:pathLst>
          </a:custGeom>
          <a:solidFill>
            <a:srgbClr val="F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167" y="6730167"/>
            <a:ext cx="982344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30" dirty="0">
                <a:solidFill>
                  <a:srgbClr val="F0FFFF"/>
                </a:solidFill>
                <a:latin typeface="Gill Sans MT"/>
                <a:cs typeface="Gill Sans MT"/>
              </a:rPr>
              <a:t>Wei </a:t>
            </a:r>
            <a:r>
              <a:rPr sz="550" spc="40" dirty="0">
                <a:solidFill>
                  <a:srgbClr val="F0FFFF"/>
                </a:solidFill>
                <a:latin typeface="Gill Sans MT"/>
                <a:cs typeface="Gill Sans MT"/>
              </a:rPr>
              <a:t>Gao </a:t>
            </a:r>
            <a:r>
              <a:rPr sz="550" spc="50" dirty="0">
                <a:solidFill>
                  <a:srgbClr val="F0FFFF"/>
                </a:solidFill>
                <a:latin typeface="Gill Sans MT"/>
                <a:cs typeface="Gill Sans MT"/>
              </a:rPr>
              <a:t>Research</a:t>
            </a:r>
            <a:r>
              <a:rPr sz="550" spc="10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550" spc="30" dirty="0">
                <a:solidFill>
                  <a:srgbClr val="F0FFFF"/>
                </a:solidFill>
                <a:latin typeface="Gill Sans MT"/>
                <a:cs typeface="Gill Sans MT"/>
              </a:rPr>
              <a:t>Topics</a:t>
            </a:r>
            <a:endParaRPr sz="55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40624" y="6730167"/>
            <a:ext cx="26860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75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r>
              <a:rPr sz="550" spc="-70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550" spc="5" dirty="0">
                <a:solidFill>
                  <a:srgbClr val="F0FFFF"/>
                </a:solidFill>
                <a:latin typeface="Gill Sans MT"/>
                <a:cs typeface="Gill Sans MT"/>
              </a:rPr>
              <a:t>/ </a:t>
            </a:r>
            <a:r>
              <a:rPr sz="550" spc="75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5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7839709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25" dirty="0">
                <a:latin typeface="Arial"/>
                <a:cs typeface="Arial"/>
              </a:rPr>
              <a:t>Distributed </a:t>
            </a:r>
            <a:r>
              <a:rPr sz="2050" spc="85" dirty="0">
                <a:latin typeface="Arial"/>
                <a:cs typeface="Arial"/>
              </a:rPr>
              <a:t>Energy </a:t>
            </a:r>
            <a:r>
              <a:rPr sz="2050" spc="55" dirty="0">
                <a:latin typeface="Arial"/>
                <a:cs typeface="Arial"/>
              </a:rPr>
              <a:t>Resources </a:t>
            </a:r>
            <a:r>
              <a:rPr sz="2050" spc="125" dirty="0">
                <a:latin typeface="Arial"/>
                <a:cs typeface="Arial"/>
              </a:rPr>
              <a:t>Management </a:t>
            </a:r>
            <a:r>
              <a:rPr sz="2050" spc="100" dirty="0">
                <a:latin typeface="Arial"/>
                <a:cs typeface="Arial"/>
              </a:rPr>
              <a:t>System</a:t>
            </a:r>
            <a:r>
              <a:rPr sz="2050" spc="-37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(DERMS)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8954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30098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3305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44196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4714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5019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0700" y="1228826"/>
            <a:ext cx="9177020" cy="392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65" dirty="0">
                <a:latin typeface="Arial"/>
                <a:cs typeface="Arial"/>
              </a:rPr>
              <a:t>Why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5"/>
              </a:spcBef>
            </a:pPr>
            <a:r>
              <a:rPr sz="1250" spc="-15" dirty="0">
                <a:latin typeface="Arial"/>
                <a:cs typeface="Arial"/>
              </a:rPr>
              <a:t>CYME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lacks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module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(depreciated)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0" dirty="0">
                <a:latin typeface="Arial"/>
                <a:cs typeface="Arial"/>
              </a:rPr>
              <a:t>as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commercial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distribution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analysis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software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spc="50" dirty="0">
                <a:latin typeface="Arial"/>
                <a:cs typeface="Arial"/>
              </a:rPr>
              <a:t>Goal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  <a:spcBef>
                <a:spcPts val="5"/>
              </a:spcBef>
            </a:pPr>
            <a:r>
              <a:rPr sz="1250" spc="40" dirty="0">
                <a:latin typeface="Arial"/>
                <a:cs typeface="Arial"/>
              </a:rPr>
              <a:t>Develop </a:t>
            </a:r>
            <a:r>
              <a:rPr sz="1250" dirty="0">
                <a:latin typeface="Arial"/>
                <a:cs typeface="Arial"/>
              </a:rPr>
              <a:t>a </a:t>
            </a:r>
            <a:r>
              <a:rPr sz="1250" spc="50" dirty="0">
                <a:latin typeface="Arial"/>
                <a:cs typeface="Arial"/>
              </a:rPr>
              <a:t>distribution level </a:t>
            </a:r>
            <a:r>
              <a:rPr sz="1250" dirty="0">
                <a:latin typeface="Arial"/>
                <a:cs typeface="Arial"/>
              </a:rPr>
              <a:t>OPF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204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strategy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825"/>
              </a:spcBef>
            </a:pPr>
            <a:r>
              <a:rPr sz="1250" spc="75" dirty="0">
                <a:latin typeface="Arial"/>
                <a:cs typeface="Arial"/>
              </a:rPr>
              <a:t>Work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Eaton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research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laboratory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develop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DERMS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module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CYME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software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spc="60" dirty="0">
                <a:latin typeface="Arial"/>
                <a:cs typeface="Arial"/>
              </a:rPr>
              <a:t>Difficulties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230504" marR="2172970">
              <a:lnSpc>
                <a:spcPct val="155000"/>
              </a:lnSpc>
            </a:pPr>
            <a:r>
              <a:rPr sz="1250" spc="30" dirty="0">
                <a:latin typeface="Arial"/>
                <a:cs typeface="Arial"/>
              </a:rPr>
              <a:t>Unbalance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mixture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single-phase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three-phase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(multi-phase)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distribution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level  </a:t>
            </a:r>
            <a:r>
              <a:rPr sz="1250" spc="25" dirty="0">
                <a:latin typeface="Arial"/>
                <a:cs typeface="Arial"/>
              </a:rPr>
              <a:t>Linearization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Original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nonlinear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nonconvex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in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multi-phase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25" dirty="0">
                <a:latin typeface="Arial"/>
                <a:cs typeface="Arial"/>
              </a:rPr>
              <a:t>General </a:t>
            </a:r>
            <a:r>
              <a:rPr sz="1250" spc="35" dirty="0">
                <a:latin typeface="Arial"/>
                <a:cs typeface="Arial"/>
              </a:rPr>
              <a:t>and </a:t>
            </a:r>
            <a:r>
              <a:rPr sz="1250" spc="25" dirty="0">
                <a:latin typeface="Arial"/>
                <a:cs typeface="Arial"/>
              </a:rPr>
              <a:t>comprehensive </a:t>
            </a:r>
            <a:r>
              <a:rPr sz="1250" spc="15" dirty="0">
                <a:latin typeface="Arial"/>
                <a:cs typeface="Arial"/>
              </a:rPr>
              <a:t>devices </a:t>
            </a:r>
            <a:r>
              <a:rPr sz="1250" spc="55" dirty="0">
                <a:latin typeface="Arial"/>
                <a:cs typeface="Arial"/>
              </a:rPr>
              <a:t>support </a:t>
            </a:r>
            <a:r>
              <a:rPr sz="1250" spc="50" dirty="0">
                <a:latin typeface="Arial"/>
                <a:cs typeface="Arial"/>
              </a:rPr>
              <a:t>by </a:t>
            </a:r>
            <a:r>
              <a:rPr sz="1250" spc="-15" dirty="0">
                <a:latin typeface="Arial"/>
                <a:cs typeface="Arial"/>
              </a:rPr>
              <a:t>CYME </a:t>
            </a:r>
            <a:r>
              <a:rPr sz="1250" spc="30" dirty="0">
                <a:latin typeface="Arial"/>
                <a:cs typeface="Arial"/>
              </a:rPr>
              <a:t>(overhead-lines, transformer, </a:t>
            </a:r>
            <a:r>
              <a:rPr sz="1250" spc="-15" dirty="0">
                <a:latin typeface="Arial"/>
                <a:cs typeface="Arial"/>
              </a:rPr>
              <a:t>PV, </a:t>
            </a:r>
            <a:r>
              <a:rPr sz="1250" spc="-30" dirty="0">
                <a:latin typeface="Arial"/>
                <a:cs typeface="Arial"/>
              </a:rPr>
              <a:t>BESS, </a:t>
            </a:r>
            <a:r>
              <a:rPr sz="1250" spc="35" dirty="0">
                <a:latin typeface="Arial"/>
                <a:cs typeface="Arial"/>
              </a:rPr>
              <a:t>regulator,</a:t>
            </a:r>
            <a:r>
              <a:rPr sz="1250" spc="-22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capacitor, </a:t>
            </a:r>
            <a:r>
              <a:rPr sz="1250" spc="5" dirty="0">
                <a:latin typeface="Arial"/>
                <a:cs typeface="Arial"/>
              </a:rPr>
              <a:t>etc.)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4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101"/>
            <a:ext cx="27273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60" dirty="0">
                <a:latin typeface="Arial"/>
                <a:cs typeface="Arial"/>
              </a:rPr>
              <a:t>Formulation </a:t>
            </a:r>
            <a:r>
              <a:rPr sz="1700" spc="80" dirty="0">
                <a:latin typeface="Arial"/>
                <a:cs typeface="Arial"/>
              </a:rPr>
              <a:t>of </a:t>
            </a:r>
            <a:r>
              <a:rPr sz="1700" dirty="0">
                <a:latin typeface="Arial"/>
                <a:cs typeface="Arial"/>
              </a:rPr>
              <a:t>OPF</a:t>
            </a:r>
            <a:r>
              <a:rPr sz="1700" spc="-240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model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811527"/>
            <a:ext cx="89916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b="1" spc="25" dirty="0">
                <a:latin typeface="Arial"/>
                <a:cs typeface="Arial"/>
              </a:rPr>
              <a:t>Subject</a:t>
            </a:r>
            <a:r>
              <a:rPr sz="1350" b="1" spc="-60" dirty="0">
                <a:latin typeface="Arial"/>
                <a:cs typeface="Arial"/>
              </a:rPr>
              <a:t> </a:t>
            </a:r>
            <a:r>
              <a:rPr sz="1350" b="1" spc="50" dirty="0">
                <a:latin typeface="Arial"/>
                <a:cs typeface="Arial"/>
              </a:rPr>
              <a:t>to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5371" y="2327249"/>
            <a:ext cx="193675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Courier New"/>
                <a:cs typeface="Courier New"/>
              </a:rPr>
              <a:t>powerflow</a:t>
            </a:r>
            <a:r>
              <a:rPr sz="1300" spc="-55" dirty="0">
                <a:latin typeface="Courier New"/>
                <a:cs typeface="Courier New"/>
              </a:rPr>
              <a:t> </a:t>
            </a:r>
            <a:r>
              <a:rPr sz="1300" spc="5" dirty="0">
                <a:latin typeface="Courier New"/>
                <a:cs typeface="Courier New"/>
              </a:rPr>
              <a:t>equations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5371" y="2851124"/>
            <a:ext cx="20370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Courier New"/>
                <a:cs typeface="Courier New"/>
              </a:rPr>
              <a:t>line and</a:t>
            </a:r>
            <a:r>
              <a:rPr sz="1300" spc="-55" dirty="0">
                <a:latin typeface="Courier New"/>
                <a:cs typeface="Courier New"/>
              </a:rPr>
              <a:t> </a:t>
            </a:r>
            <a:r>
              <a:rPr sz="1300" spc="5" dirty="0">
                <a:latin typeface="Courier New"/>
                <a:cs typeface="Courier New"/>
              </a:rPr>
              <a:t>transformer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7635" y="2851124"/>
            <a:ext cx="113220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Courier New"/>
                <a:cs typeface="Courier New"/>
              </a:rPr>
              <a:t>constraints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5371" y="3374999"/>
            <a:ext cx="233934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Courier New"/>
                <a:cs typeface="Courier New"/>
              </a:rPr>
              <a:t>bus voltage</a:t>
            </a:r>
            <a:r>
              <a:rPr sz="1300" spc="-50" dirty="0">
                <a:latin typeface="Courier New"/>
                <a:cs typeface="Courier New"/>
              </a:rPr>
              <a:t> </a:t>
            </a:r>
            <a:r>
              <a:rPr sz="1300" spc="5" dirty="0">
                <a:latin typeface="Courier New"/>
                <a:cs typeface="Courier New"/>
              </a:rPr>
              <a:t>constraints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371" y="3898874"/>
            <a:ext cx="344551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Courier New"/>
                <a:cs typeface="Courier New"/>
              </a:rPr>
              <a:t>operational generation</a:t>
            </a:r>
            <a:r>
              <a:rPr sz="1300" spc="-35" dirty="0">
                <a:latin typeface="Courier New"/>
                <a:cs typeface="Courier New"/>
              </a:rPr>
              <a:t> </a:t>
            </a:r>
            <a:r>
              <a:rPr sz="1300" spc="5" dirty="0">
                <a:latin typeface="Courier New"/>
                <a:cs typeface="Courier New"/>
              </a:rPr>
              <a:t>constraints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0551" y="1014158"/>
            <a:ext cx="775335" cy="58928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499109" algn="l"/>
              </a:tabLst>
            </a:pPr>
            <a:r>
              <a:rPr sz="1600" spc="-5" dirty="0">
                <a:latin typeface="Times New Roman"/>
                <a:cs typeface="Times New Roman"/>
              </a:rPr>
              <a:t>min	</a:t>
            </a:r>
            <a:r>
              <a:rPr sz="2400" spc="-7" baseline="1736" dirty="0">
                <a:latin typeface="Times New Roman"/>
                <a:cs typeface="Times New Roman"/>
              </a:rPr>
              <a:t>∑</a:t>
            </a:r>
            <a:endParaRPr sz="2400" baseline="1736">
              <a:latin typeface="Times New Roman"/>
              <a:cs typeface="Times New Roman"/>
            </a:endParaRPr>
          </a:p>
          <a:p>
            <a:pPr marL="361950">
              <a:lnSpc>
                <a:spcPct val="100000"/>
              </a:lnSpc>
              <a:spcBef>
                <a:spcPts val="505"/>
              </a:spcBef>
            </a:pP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Times New Roman"/>
                <a:cs typeface="Times New Roman"/>
              </a:rPr>
              <a:t>=Δ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dirty="0">
                <a:latin typeface="Times New Roman"/>
                <a:cs typeface="Times New Roman"/>
              </a:rPr>
              <a:t>..</a:t>
            </a:r>
            <a:r>
              <a:rPr sz="1100" i="1" spc="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9843" y="1137062"/>
            <a:ext cx="870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5" baseline="8680" dirty="0">
                <a:latin typeface="Times New Roman"/>
                <a:cs typeface="Times New Roman"/>
              </a:rPr>
              <a:t>(</a:t>
            </a:r>
            <a:r>
              <a:rPr sz="2400" i="1" spc="15" baseline="8680" dirty="0">
                <a:latin typeface="Times New Roman"/>
                <a:cs typeface="Times New Roman"/>
              </a:rPr>
              <a:t>c</a:t>
            </a:r>
            <a:r>
              <a:rPr sz="1100" i="1" spc="10" dirty="0">
                <a:latin typeface="Times New Roman"/>
                <a:cs typeface="Times New Roman"/>
              </a:rPr>
              <a:t>g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i="1" spc="10" dirty="0">
                <a:latin typeface="Times New Roman"/>
                <a:cs typeface="Times New Roman"/>
              </a:rPr>
              <a:t>t</a:t>
            </a:r>
            <a:r>
              <a:rPr sz="2400" i="1" spc="15" baseline="10416" dirty="0">
                <a:latin typeface="Times New Roman"/>
                <a:cs typeface="Times New Roman"/>
              </a:rPr>
              <a:t>P</a:t>
            </a:r>
            <a:r>
              <a:rPr sz="1100" i="1" spc="10" dirty="0">
                <a:latin typeface="Times New Roman"/>
                <a:cs typeface="Times New Roman"/>
              </a:rPr>
              <a:t>inj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i="1" spc="10" dirty="0">
                <a:latin typeface="Times New Roman"/>
                <a:cs typeface="Times New Roman"/>
              </a:rPr>
              <a:t>t</a:t>
            </a:r>
            <a:r>
              <a:rPr sz="1100" i="1" spc="110" dirty="0">
                <a:latin typeface="Times New Roman"/>
                <a:cs typeface="Times New Roman"/>
              </a:rPr>
              <a:t> </a:t>
            </a:r>
            <a:r>
              <a:rPr sz="2400" spc="-7" baseline="8680" dirty="0">
                <a:latin typeface="Times New Roman"/>
                <a:cs typeface="Times New Roman"/>
              </a:rPr>
              <a:t>+</a:t>
            </a:r>
            <a:endParaRPr sz="2400" baseline="868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9984" y="1102385"/>
            <a:ext cx="187198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>
              <a:lnSpc>
                <a:spcPts val="1570"/>
              </a:lnSpc>
              <a:spcBef>
                <a:spcPts val="95"/>
              </a:spcBef>
              <a:tabLst>
                <a:tab pos="417830" algn="l"/>
                <a:tab pos="1582420" algn="l"/>
              </a:tabLst>
            </a:pPr>
            <a:r>
              <a:rPr sz="2400" spc="-7" baseline="1736" dirty="0">
                <a:latin typeface="Times New Roman"/>
                <a:cs typeface="Times New Roman"/>
              </a:rPr>
              <a:t>∑	</a:t>
            </a:r>
            <a:r>
              <a:rPr sz="2400" i="1" baseline="1736" dirty="0">
                <a:latin typeface="Times New Roman"/>
                <a:cs typeface="Times New Roman"/>
              </a:rPr>
              <a:t>α</a:t>
            </a:r>
            <a:r>
              <a:rPr sz="1600" spc="-5" dirty="0">
                <a:latin typeface="Times New Roman"/>
                <a:cs typeface="Times New Roman"/>
              </a:rPr>
              <a:t>(</a:t>
            </a:r>
            <a:r>
              <a:rPr sz="2400" spc="-7" baseline="1736" dirty="0">
                <a:latin typeface="Cambria Math"/>
                <a:cs typeface="Cambria Math"/>
              </a:rPr>
              <a:t>∣</a:t>
            </a:r>
            <a:r>
              <a:rPr sz="2400" i="1" spc="-7" baseline="1736" dirty="0">
                <a:latin typeface="Times New Roman"/>
                <a:cs typeface="Times New Roman"/>
              </a:rPr>
              <a:t>V</a:t>
            </a:r>
            <a:r>
              <a:rPr sz="1650" i="1" baseline="-12626" dirty="0">
                <a:latin typeface="Times New Roman"/>
                <a:cs typeface="Times New Roman"/>
              </a:rPr>
              <a:t>i</a:t>
            </a:r>
            <a:r>
              <a:rPr sz="1650" baseline="-12626" dirty="0">
                <a:latin typeface="Times New Roman"/>
                <a:cs typeface="Times New Roman"/>
              </a:rPr>
              <a:t>,</a:t>
            </a:r>
            <a:r>
              <a:rPr sz="1650" i="1" spc="112" baseline="-12626" dirty="0">
                <a:latin typeface="Times New Roman"/>
                <a:cs typeface="Times New Roman"/>
              </a:rPr>
              <a:t>t</a:t>
            </a:r>
            <a:r>
              <a:rPr sz="2400" spc="-7" baseline="1736" dirty="0">
                <a:latin typeface="Cambria Math"/>
                <a:cs typeface="Cambria Math"/>
              </a:rPr>
              <a:t>∣</a:t>
            </a:r>
            <a:r>
              <a:rPr sz="2400" baseline="1736" dirty="0">
                <a:latin typeface="Cambria Math"/>
                <a:cs typeface="Cambria Math"/>
              </a:rPr>
              <a:t> </a:t>
            </a:r>
            <a:r>
              <a:rPr sz="2400" spc="-7" baseline="1736" dirty="0">
                <a:latin typeface="Times New Roman"/>
                <a:cs typeface="Times New Roman"/>
              </a:rPr>
              <a:t>−</a:t>
            </a:r>
            <a:r>
              <a:rPr sz="2400" spc="-75" baseline="1736" dirty="0">
                <a:latin typeface="Times New Roman"/>
                <a:cs typeface="Times New Roman"/>
              </a:rPr>
              <a:t> </a:t>
            </a:r>
            <a:r>
              <a:rPr sz="2400" spc="-7" baseline="1736" dirty="0">
                <a:latin typeface="Cambria Math"/>
                <a:cs typeface="Cambria Math"/>
              </a:rPr>
              <a:t>∣</a:t>
            </a:r>
            <a:r>
              <a:rPr sz="2400" i="1" spc="-7" baseline="1736" dirty="0">
                <a:latin typeface="Times New Roman"/>
                <a:cs typeface="Times New Roman"/>
              </a:rPr>
              <a:t>V</a:t>
            </a:r>
            <a:r>
              <a:rPr sz="1650" i="1" baseline="-12626" dirty="0">
                <a:latin typeface="Times New Roman"/>
                <a:cs typeface="Times New Roman"/>
              </a:rPr>
              <a:t>i	</a:t>
            </a:r>
            <a:r>
              <a:rPr sz="2400" spc="-7" baseline="1736" dirty="0">
                <a:latin typeface="Cambria Math"/>
                <a:cs typeface="Cambria Math"/>
              </a:rPr>
              <a:t>∣</a:t>
            </a:r>
            <a:r>
              <a:rPr sz="1600" spc="-5" dirty="0">
                <a:latin typeface="Times New Roman"/>
                <a:cs typeface="Times New Roman"/>
              </a:rPr>
              <a:t>)</a:t>
            </a:r>
            <a:r>
              <a:rPr sz="1650" spc="112" baseline="32828" dirty="0">
                <a:latin typeface="Times New Roman"/>
                <a:cs typeface="Times New Roman"/>
              </a:rPr>
              <a:t>2</a:t>
            </a:r>
            <a:r>
              <a:rPr sz="1600" spc="-5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  <a:p>
            <a:pPr marR="300990" algn="r">
              <a:lnSpc>
                <a:spcPts val="610"/>
              </a:lnSpc>
            </a:pPr>
            <a:r>
              <a:rPr sz="800" i="1" spc="-5" dirty="0">
                <a:latin typeface="Times New Roman"/>
                <a:cs typeface="Times New Roman"/>
              </a:rPr>
              <a:t>nom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i="1" spc="0" dirty="0">
                <a:latin typeface="Times New Roman"/>
                <a:cs typeface="Times New Roman"/>
              </a:rPr>
              <a:t>i</a:t>
            </a:r>
            <a:r>
              <a:rPr sz="1100" spc="0" dirty="0">
                <a:latin typeface="Times New Roman"/>
                <a:cs typeface="Times New Roman"/>
              </a:rPr>
              <a:t>=1..</a:t>
            </a:r>
            <a:r>
              <a:rPr sz="1100" i="1" spc="0" dirty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5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148336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50" dirty="0">
                <a:latin typeface="Arial"/>
                <a:cs typeface="Arial"/>
              </a:rPr>
              <a:t>C</a:t>
            </a:r>
            <a:r>
              <a:rPr sz="2050" spc="105" dirty="0">
                <a:latin typeface="Arial"/>
                <a:cs typeface="Arial"/>
              </a:rPr>
              <a:t>o</a:t>
            </a:r>
            <a:r>
              <a:rPr sz="2050" spc="130" dirty="0">
                <a:latin typeface="Arial"/>
                <a:cs typeface="Arial"/>
              </a:rPr>
              <a:t>n</a:t>
            </a:r>
            <a:r>
              <a:rPr sz="2050" spc="40" dirty="0">
                <a:latin typeface="Arial"/>
                <a:cs typeface="Arial"/>
              </a:rPr>
              <a:t>s</a:t>
            </a:r>
            <a:r>
              <a:rPr sz="2050" spc="150" dirty="0">
                <a:latin typeface="Arial"/>
                <a:cs typeface="Arial"/>
              </a:rPr>
              <a:t>t</a:t>
            </a:r>
            <a:r>
              <a:rPr sz="2050" spc="170" dirty="0">
                <a:latin typeface="Arial"/>
                <a:cs typeface="Arial"/>
              </a:rPr>
              <a:t>r</a:t>
            </a:r>
            <a:r>
              <a:rPr sz="2050" spc="50" dirty="0">
                <a:latin typeface="Arial"/>
                <a:cs typeface="Arial"/>
              </a:rPr>
              <a:t>a</a:t>
            </a:r>
            <a:r>
              <a:rPr sz="2050" spc="60" dirty="0">
                <a:latin typeface="Arial"/>
                <a:cs typeface="Arial"/>
              </a:rPr>
              <a:t>i</a:t>
            </a:r>
            <a:r>
              <a:rPr sz="2050" spc="130" dirty="0">
                <a:latin typeface="Arial"/>
                <a:cs typeface="Arial"/>
              </a:rPr>
              <a:t>nts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085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8584" y="999114"/>
            <a:ext cx="16954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114" dirty="0">
                <a:latin typeface="Arial"/>
                <a:cs typeface="Arial"/>
              </a:rPr>
              <a:t>Powerlow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equations</a:t>
            </a:r>
            <a:r>
              <a:rPr sz="1250" spc="10" dirty="0"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2876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8584" y="2789814"/>
            <a:ext cx="254381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5" dirty="0">
                <a:latin typeface="Arial"/>
                <a:cs typeface="Arial"/>
              </a:rPr>
              <a:t>Line </a:t>
            </a:r>
            <a:r>
              <a:rPr sz="1200" b="1" spc="30" dirty="0">
                <a:latin typeface="Arial"/>
                <a:cs typeface="Arial"/>
              </a:rPr>
              <a:t>and </a:t>
            </a:r>
            <a:r>
              <a:rPr sz="1200" b="1" spc="25" dirty="0">
                <a:latin typeface="Arial"/>
                <a:cs typeface="Arial"/>
              </a:rPr>
              <a:t>transformer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0" dirty="0">
                <a:latin typeface="Arial"/>
                <a:cs typeface="Arial"/>
              </a:rPr>
              <a:t>constraints</a:t>
            </a:r>
            <a:r>
              <a:rPr sz="1250" spc="0" dirty="0"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3695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584" y="3608963"/>
            <a:ext cx="185420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0" dirty="0">
                <a:latin typeface="Arial"/>
                <a:cs typeface="Arial"/>
              </a:rPr>
              <a:t>Bus </a:t>
            </a:r>
            <a:r>
              <a:rPr sz="1200" b="1" spc="35" dirty="0">
                <a:latin typeface="Arial"/>
                <a:cs typeface="Arial"/>
              </a:rPr>
              <a:t>voltage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0" dirty="0">
                <a:latin typeface="Arial"/>
                <a:cs typeface="Arial"/>
              </a:rPr>
              <a:t>constraints</a:t>
            </a:r>
            <a:r>
              <a:rPr sz="1250" spc="0" dirty="0"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4514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8584" y="4428113"/>
            <a:ext cx="271907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35" dirty="0">
                <a:latin typeface="Arial"/>
                <a:cs typeface="Arial"/>
              </a:rPr>
              <a:t>Operational </a:t>
            </a:r>
            <a:r>
              <a:rPr sz="1200" b="1" spc="25" dirty="0">
                <a:latin typeface="Arial"/>
                <a:cs typeface="Arial"/>
              </a:rPr>
              <a:t>generation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0" dirty="0">
                <a:latin typeface="Arial"/>
                <a:cs typeface="Arial"/>
              </a:rPr>
              <a:t>constraints</a:t>
            </a:r>
            <a:r>
              <a:rPr sz="1250" spc="0" dirty="0"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0883" y="1389010"/>
            <a:ext cx="3442970" cy="119761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335"/>
              </a:spcBef>
            </a:pPr>
            <a:r>
              <a:rPr sz="800" i="1" spc="1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340"/>
              </a:spcBef>
            </a:pPr>
            <a:r>
              <a:rPr sz="1725" i="1" spc="7" baseline="7246" dirty="0">
                <a:latin typeface="Times New Roman"/>
                <a:cs typeface="Times New Roman"/>
              </a:rPr>
              <a:t>P</a:t>
            </a:r>
            <a:r>
              <a:rPr sz="800" i="1" spc="5" dirty="0">
                <a:latin typeface="Times New Roman"/>
                <a:cs typeface="Times New Roman"/>
              </a:rPr>
              <a:t>i</a:t>
            </a:r>
            <a:r>
              <a:rPr sz="800" spc="5" dirty="0">
                <a:latin typeface="Times New Roman"/>
                <a:cs typeface="Times New Roman"/>
              </a:rPr>
              <a:t>,</a:t>
            </a:r>
            <a:r>
              <a:rPr sz="800" i="1" spc="5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= </a:t>
            </a:r>
            <a:r>
              <a:rPr sz="1725" spc="37" baseline="7246" dirty="0">
                <a:latin typeface="Times New Roman"/>
                <a:cs typeface="Times New Roman"/>
              </a:rPr>
              <a:t>∑ </a:t>
            </a:r>
            <a:r>
              <a:rPr sz="1725" spc="37" baseline="7246" dirty="0">
                <a:latin typeface="Cambria Math"/>
                <a:cs typeface="Cambria Math"/>
              </a:rPr>
              <a:t>∣</a:t>
            </a:r>
            <a:r>
              <a:rPr sz="1725" i="1" spc="37" baseline="7246" dirty="0">
                <a:latin typeface="Times New Roman"/>
                <a:cs typeface="Times New Roman"/>
              </a:rPr>
              <a:t>V</a:t>
            </a:r>
            <a:r>
              <a:rPr sz="800" i="1" spc="25" dirty="0">
                <a:latin typeface="Times New Roman"/>
                <a:cs typeface="Times New Roman"/>
              </a:rPr>
              <a:t>i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Cambria Math"/>
                <a:cs typeface="Cambria Math"/>
              </a:rPr>
              <a:t>∣∣</a:t>
            </a:r>
            <a:r>
              <a:rPr sz="1725" i="1" spc="37" baseline="7246" dirty="0">
                <a:latin typeface="Times New Roman"/>
                <a:cs typeface="Times New Roman"/>
              </a:rPr>
              <a:t>V</a:t>
            </a:r>
            <a:r>
              <a:rPr sz="800" i="1" spc="25" dirty="0">
                <a:latin typeface="Times New Roman"/>
                <a:cs typeface="Times New Roman"/>
              </a:rPr>
              <a:t>j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Cambria Math"/>
                <a:cs typeface="Cambria Math"/>
              </a:rPr>
              <a:t>∣</a:t>
            </a:r>
            <a:r>
              <a:rPr sz="1725" spc="37" baseline="7246" dirty="0">
                <a:latin typeface="Times New Roman"/>
                <a:cs typeface="Times New Roman"/>
              </a:rPr>
              <a:t>(</a:t>
            </a:r>
            <a:r>
              <a:rPr sz="1725" i="1" spc="37" baseline="7246" dirty="0">
                <a:latin typeface="Times New Roman"/>
                <a:cs typeface="Times New Roman"/>
              </a:rPr>
              <a:t>G</a:t>
            </a:r>
            <a:r>
              <a:rPr sz="800" i="1" spc="25" dirty="0">
                <a:latin typeface="Times New Roman"/>
                <a:cs typeface="Times New Roman"/>
              </a:rPr>
              <a:t>ij </a:t>
            </a:r>
            <a:r>
              <a:rPr sz="1725" spc="15" baseline="7246" dirty="0">
                <a:latin typeface="Times New Roman"/>
                <a:cs typeface="Times New Roman"/>
              </a:rPr>
              <a:t>cos </a:t>
            </a:r>
            <a:r>
              <a:rPr sz="1725" i="1" spc="15" baseline="7246" dirty="0">
                <a:latin typeface="Times New Roman"/>
                <a:cs typeface="Times New Roman"/>
              </a:rPr>
              <a:t>θ</a:t>
            </a:r>
            <a:r>
              <a:rPr sz="800" i="1" spc="10" dirty="0">
                <a:latin typeface="Times New Roman"/>
                <a:cs typeface="Times New Roman"/>
              </a:rPr>
              <a:t>ij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+ </a:t>
            </a:r>
            <a:r>
              <a:rPr sz="1725" i="1" spc="7" baseline="7246" dirty="0">
                <a:latin typeface="Times New Roman"/>
                <a:cs typeface="Times New Roman"/>
              </a:rPr>
              <a:t>B</a:t>
            </a:r>
            <a:r>
              <a:rPr sz="800" i="1" spc="5" dirty="0">
                <a:latin typeface="Times New Roman"/>
                <a:cs typeface="Times New Roman"/>
              </a:rPr>
              <a:t>ij </a:t>
            </a:r>
            <a:r>
              <a:rPr sz="1725" spc="7" baseline="7246" dirty="0">
                <a:latin typeface="Times New Roman"/>
                <a:cs typeface="Times New Roman"/>
              </a:rPr>
              <a:t>sin </a:t>
            </a:r>
            <a:r>
              <a:rPr sz="1725" i="1" spc="37" baseline="7246" dirty="0">
                <a:latin typeface="Times New Roman"/>
                <a:cs typeface="Times New Roman"/>
              </a:rPr>
              <a:t>θ</a:t>
            </a:r>
            <a:r>
              <a:rPr sz="800" i="1" spc="25" dirty="0">
                <a:latin typeface="Times New Roman"/>
                <a:cs typeface="Times New Roman"/>
              </a:rPr>
              <a:t>ij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Times New Roman"/>
                <a:cs typeface="Times New Roman"/>
              </a:rPr>
              <a:t>) </a:t>
            </a:r>
            <a:r>
              <a:rPr sz="1725" spc="22" baseline="7246" dirty="0">
                <a:latin typeface="Times New Roman"/>
                <a:cs typeface="Times New Roman"/>
              </a:rPr>
              <a:t>= </a:t>
            </a:r>
            <a:r>
              <a:rPr sz="1725" i="1" spc="15" baseline="7246" dirty="0">
                <a:latin typeface="Times New Roman"/>
                <a:cs typeface="Times New Roman"/>
              </a:rPr>
              <a:t>P</a:t>
            </a:r>
            <a:r>
              <a:rPr sz="800" i="1" spc="10" dirty="0">
                <a:latin typeface="Times New Roman"/>
                <a:cs typeface="Times New Roman"/>
              </a:rPr>
              <a:t>gi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−</a:t>
            </a:r>
            <a:r>
              <a:rPr sz="1725" spc="89" baseline="7246" dirty="0">
                <a:latin typeface="Times New Roman"/>
                <a:cs typeface="Times New Roman"/>
              </a:rPr>
              <a:t> </a:t>
            </a:r>
            <a:r>
              <a:rPr sz="1725" i="1" spc="7" baseline="7246" dirty="0">
                <a:latin typeface="Times New Roman"/>
                <a:cs typeface="Times New Roman"/>
              </a:rPr>
              <a:t>P</a:t>
            </a:r>
            <a:r>
              <a:rPr sz="800" i="1" spc="5" dirty="0">
                <a:latin typeface="Times New Roman"/>
                <a:cs typeface="Times New Roman"/>
              </a:rPr>
              <a:t>di</a:t>
            </a:r>
            <a:r>
              <a:rPr sz="800" spc="5" dirty="0">
                <a:latin typeface="Times New Roman"/>
                <a:cs typeface="Times New Roman"/>
              </a:rPr>
              <a:t>,</a:t>
            </a:r>
            <a:r>
              <a:rPr sz="800" i="1" spc="5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  <a:p>
            <a:pPr marL="391160">
              <a:lnSpc>
                <a:spcPct val="100000"/>
              </a:lnSpc>
              <a:spcBef>
                <a:spcPts val="170"/>
              </a:spcBef>
            </a:pPr>
            <a:r>
              <a:rPr sz="800" i="1" spc="25" dirty="0">
                <a:latin typeface="Times New Roman"/>
                <a:cs typeface="Times New Roman"/>
              </a:rPr>
              <a:t>j</a:t>
            </a:r>
            <a:r>
              <a:rPr sz="800" spc="25" dirty="0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</a:pPr>
            <a:r>
              <a:rPr sz="800" i="1" spc="15" dirty="0"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25" i="1" spc="7" baseline="7246" dirty="0">
                <a:latin typeface="Times New Roman"/>
                <a:cs typeface="Times New Roman"/>
              </a:rPr>
              <a:t>Q</a:t>
            </a:r>
            <a:r>
              <a:rPr sz="800" i="1" spc="5" dirty="0">
                <a:latin typeface="Times New Roman"/>
                <a:cs typeface="Times New Roman"/>
              </a:rPr>
              <a:t>i</a:t>
            </a:r>
            <a:r>
              <a:rPr sz="800" spc="5" dirty="0">
                <a:latin typeface="Times New Roman"/>
                <a:cs typeface="Times New Roman"/>
              </a:rPr>
              <a:t>,</a:t>
            </a:r>
            <a:r>
              <a:rPr sz="800" i="1" spc="5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= </a:t>
            </a:r>
            <a:r>
              <a:rPr sz="1725" spc="37" baseline="7246" dirty="0">
                <a:latin typeface="Times New Roman"/>
                <a:cs typeface="Times New Roman"/>
              </a:rPr>
              <a:t>∑ </a:t>
            </a:r>
            <a:r>
              <a:rPr sz="1725" spc="37" baseline="7246" dirty="0">
                <a:latin typeface="Cambria Math"/>
                <a:cs typeface="Cambria Math"/>
              </a:rPr>
              <a:t>∣</a:t>
            </a:r>
            <a:r>
              <a:rPr sz="1725" i="1" spc="37" baseline="7246" dirty="0">
                <a:latin typeface="Times New Roman"/>
                <a:cs typeface="Times New Roman"/>
              </a:rPr>
              <a:t>V</a:t>
            </a:r>
            <a:r>
              <a:rPr sz="800" i="1" spc="25" dirty="0">
                <a:latin typeface="Times New Roman"/>
                <a:cs typeface="Times New Roman"/>
              </a:rPr>
              <a:t>i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Cambria Math"/>
                <a:cs typeface="Cambria Math"/>
              </a:rPr>
              <a:t>∣∣</a:t>
            </a:r>
            <a:r>
              <a:rPr sz="1725" i="1" spc="37" baseline="7246" dirty="0">
                <a:latin typeface="Times New Roman"/>
                <a:cs typeface="Times New Roman"/>
              </a:rPr>
              <a:t>V</a:t>
            </a:r>
            <a:r>
              <a:rPr sz="800" i="1" spc="25" dirty="0">
                <a:latin typeface="Times New Roman"/>
                <a:cs typeface="Times New Roman"/>
              </a:rPr>
              <a:t>j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Cambria Math"/>
                <a:cs typeface="Cambria Math"/>
              </a:rPr>
              <a:t>∣</a:t>
            </a:r>
            <a:r>
              <a:rPr sz="1725" spc="37" baseline="7246" dirty="0">
                <a:latin typeface="Times New Roman"/>
                <a:cs typeface="Times New Roman"/>
              </a:rPr>
              <a:t>(</a:t>
            </a:r>
            <a:r>
              <a:rPr sz="1725" i="1" spc="37" baseline="7246" dirty="0">
                <a:latin typeface="Times New Roman"/>
                <a:cs typeface="Times New Roman"/>
              </a:rPr>
              <a:t>G</a:t>
            </a:r>
            <a:r>
              <a:rPr sz="800" i="1" spc="25" dirty="0">
                <a:latin typeface="Times New Roman"/>
                <a:cs typeface="Times New Roman"/>
              </a:rPr>
              <a:t>ij </a:t>
            </a:r>
            <a:r>
              <a:rPr sz="1725" spc="7" baseline="7246" dirty="0">
                <a:latin typeface="Times New Roman"/>
                <a:cs typeface="Times New Roman"/>
              </a:rPr>
              <a:t>sin </a:t>
            </a:r>
            <a:r>
              <a:rPr sz="1725" i="1" spc="15" baseline="7246" dirty="0">
                <a:latin typeface="Times New Roman"/>
                <a:cs typeface="Times New Roman"/>
              </a:rPr>
              <a:t>θ</a:t>
            </a:r>
            <a:r>
              <a:rPr sz="800" i="1" spc="10" dirty="0">
                <a:latin typeface="Times New Roman"/>
                <a:cs typeface="Times New Roman"/>
              </a:rPr>
              <a:t>ij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− </a:t>
            </a:r>
            <a:r>
              <a:rPr sz="1725" i="1" spc="7" baseline="7246" dirty="0">
                <a:latin typeface="Times New Roman"/>
                <a:cs typeface="Times New Roman"/>
              </a:rPr>
              <a:t>B</a:t>
            </a:r>
            <a:r>
              <a:rPr sz="800" i="1" spc="5" dirty="0">
                <a:latin typeface="Times New Roman"/>
                <a:cs typeface="Times New Roman"/>
              </a:rPr>
              <a:t>ij </a:t>
            </a:r>
            <a:r>
              <a:rPr sz="1725" spc="15" baseline="7246" dirty="0">
                <a:latin typeface="Times New Roman"/>
                <a:cs typeface="Times New Roman"/>
              </a:rPr>
              <a:t>cos </a:t>
            </a:r>
            <a:r>
              <a:rPr sz="1725" i="1" spc="37" baseline="7246" dirty="0">
                <a:latin typeface="Times New Roman"/>
                <a:cs typeface="Times New Roman"/>
              </a:rPr>
              <a:t>θ</a:t>
            </a:r>
            <a:r>
              <a:rPr sz="800" i="1" spc="25" dirty="0">
                <a:latin typeface="Times New Roman"/>
                <a:cs typeface="Times New Roman"/>
              </a:rPr>
              <a:t>ij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Times New Roman"/>
                <a:cs typeface="Times New Roman"/>
              </a:rPr>
              <a:t>) </a:t>
            </a:r>
            <a:r>
              <a:rPr sz="1725" spc="22" baseline="7246" dirty="0">
                <a:latin typeface="Times New Roman"/>
                <a:cs typeface="Times New Roman"/>
              </a:rPr>
              <a:t>= </a:t>
            </a:r>
            <a:r>
              <a:rPr sz="1725" i="1" spc="15" baseline="7246" dirty="0">
                <a:latin typeface="Times New Roman"/>
                <a:cs typeface="Times New Roman"/>
              </a:rPr>
              <a:t>Q</a:t>
            </a:r>
            <a:r>
              <a:rPr sz="800" i="1" spc="10" dirty="0">
                <a:latin typeface="Times New Roman"/>
                <a:cs typeface="Times New Roman"/>
              </a:rPr>
              <a:t>gi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 </a:t>
            </a:r>
            <a:r>
              <a:rPr sz="1725" spc="22" baseline="7246" dirty="0">
                <a:latin typeface="Times New Roman"/>
                <a:cs typeface="Times New Roman"/>
              </a:rPr>
              <a:t>−</a:t>
            </a:r>
            <a:r>
              <a:rPr sz="1725" spc="112" baseline="7246" dirty="0">
                <a:latin typeface="Times New Roman"/>
                <a:cs typeface="Times New Roman"/>
              </a:rPr>
              <a:t> </a:t>
            </a:r>
            <a:r>
              <a:rPr sz="1725" i="1" spc="7" baseline="7246" dirty="0">
                <a:latin typeface="Times New Roman"/>
                <a:cs typeface="Times New Roman"/>
              </a:rPr>
              <a:t>Q</a:t>
            </a:r>
            <a:r>
              <a:rPr sz="800" i="1" spc="5" dirty="0">
                <a:latin typeface="Times New Roman"/>
                <a:cs typeface="Times New Roman"/>
              </a:rPr>
              <a:t>di</a:t>
            </a:r>
            <a:r>
              <a:rPr sz="800" spc="5" dirty="0">
                <a:latin typeface="Times New Roman"/>
                <a:cs typeface="Times New Roman"/>
              </a:rPr>
              <a:t>,</a:t>
            </a:r>
            <a:r>
              <a:rPr sz="800" i="1" spc="5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  <a:p>
            <a:pPr marL="382905">
              <a:lnSpc>
                <a:spcPct val="100000"/>
              </a:lnSpc>
              <a:spcBef>
                <a:spcPts val="170"/>
              </a:spcBef>
            </a:pPr>
            <a:r>
              <a:rPr sz="800" i="1" spc="25" dirty="0">
                <a:latin typeface="Times New Roman"/>
                <a:cs typeface="Times New Roman"/>
              </a:rPr>
              <a:t>j</a:t>
            </a:r>
            <a:r>
              <a:rPr sz="800" spc="25" dirty="0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3015" y="3227323"/>
            <a:ext cx="75120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25" spc="37" baseline="7246" dirty="0">
                <a:latin typeface="Cambria Math"/>
                <a:cs typeface="Cambria Math"/>
              </a:rPr>
              <a:t>∣</a:t>
            </a:r>
            <a:r>
              <a:rPr sz="1725" i="1" spc="37" baseline="7246" dirty="0">
                <a:latin typeface="Times New Roman"/>
                <a:cs typeface="Times New Roman"/>
              </a:rPr>
              <a:t>S</a:t>
            </a:r>
            <a:r>
              <a:rPr sz="800" i="1" spc="25" dirty="0">
                <a:latin typeface="Times New Roman"/>
                <a:cs typeface="Times New Roman"/>
              </a:rPr>
              <a:t>ij</a:t>
            </a:r>
            <a:r>
              <a:rPr sz="800" spc="25" dirty="0">
                <a:latin typeface="Times New Roman"/>
                <a:cs typeface="Times New Roman"/>
              </a:rPr>
              <a:t>,</a:t>
            </a:r>
            <a:r>
              <a:rPr sz="800" i="1" spc="25" dirty="0">
                <a:latin typeface="Times New Roman"/>
                <a:cs typeface="Times New Roman"/>
              </a:rPr>
              <a:t>t</a:t>
            </a:r>
            <a:r>
              <a:rPr sz="1725" spc="37" baseline="7246" dirty="0">
                <a:latin typeface="Cambria Math"/>
                <a:cs typeface="Cambria Math"/>
              </a:rPr>
              <a:t>∣ </a:t>
            </a:r>
            <a:r>
              <a:rPr sz="1725" spc="22" baseline="7246" dirty="0">
                <a:latin typeface="Times New Roman"/>
                <a:cs typeface="Times New Roman"/>
              </a:rPr>
              <a:t>≤</a:t>
            </a:r>
            <a:r>
              <a:rPr sz="1725" spc="97" baseline="7246" dirty="0">
                <a:latin typeface="Times New Roman"/>
                <a:cs typeface="Times New Roman"/>
              </a:rPr>
              <a:t> </a:t>
            </a:r>
            <a:r>
              <a:rPr sz="1725" i="1" baseline="7246" dirty="0">
                <a:latin typeface="Times New Roman"/>
                <a:cs typeface="Times New Roman"/>
              </a:rPr>
              <a:t>S</a:t>
            </a:r>
            <a:r>
              <a:rPr sz="800" i="1" dirty="0">
                <a:latin typeface="Times New Roman"/>
                <a:cs typeface="Times New Roman"/>
              </a:rPr>
              <a:t>ij</a:t>
            </a:r>
            <a:r>
              <a:rPr sz="900" i="1" baseline="-13888" dirty="0">
                <a:latin typeface="Times New Roman"/>
                <a:cs typeface="Times New Roman"/>
              </a:rPr>
              <a:t>max</a:t>
            </a:r>
            <a:endParaRPr sz="900" baseline="-1388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0431" y="4065523"/>
            <a:ext cx="113665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25" i="1" baseline="14492" dirty="0">
                <a:latin typeface="Times New Roman"/>
                <a:cs typeface="Times New Roman"/>
              </a:rPr>
              <a:t>V</a:t>
            </a:r>
            <a:r>
              <a:rPr sz="1200" i="1" baseline="3472" dirty="0">
                <a:latin typeface="Times New Roman"/>
                <a:cs typeface="Times New Roman"/>
              </a:rPr>
              <a:t>i</a:t>
            </a:r>
            <a:r>
              <a:rPr sz="600" i="1" dirty="0">
                <a:latin typeface="Times New Roman"/>
                <a:cs typeface="Times New Roman"/>
              </a:rPr>
              <a:t>min </a:t>
            </a:r>
            <a:r>
              <a:rPr sz="1725" spc="22" baseline="14492" dirty="0">
                <a:latin typeface="Times New Roman"/>
                <a:cs typeface="Times New Roman"/>
              </a:rPr>
              <a:t>≤ </a:t>
            </a:r>
            <a:r>
              <a:rPr sz="1725" spc="22" baseline="14492" dirty="0">
                <a:latin typeface="Cambria Math"/>
                <a:cs typeface="Cambria Math"/>
              </a:rPr>
              <a:t>∣</a:t>
            </a:r>
            <a:r>
              <a:rPr sz="1725" i="1" spc="22" baseline="14492" dirty="0">
                <a:latin typeface="Times New Roman"/>
                <a:cs typeface="Times New Roman"/>
              </a:rPr>
              <a:t>V</a:t>
            </a:r>
            <a:r>
              <a:rPr sz="1200" i="1" spc="22" baseline="3472" dirty="0">
                <a:latin typeface="Times New Roman"/>
                <a:cs typeface="Times New Roman"/>
              </a:rPr>
              <a:t>i</a:t>
            </a:r>
            <a:r>
              <a:rPr sz="1200" spc="22" baseline="3472" dirty="0">
                <a:latin typeface="Times New Roman"/>
                <a:cs typeface="Times New Roman"/>
              </a:rPr>
              <a:t>,</a:t>
            </a:r>
            <a:r>
              <a:rPr sz="1200" i="1" spc="22" baseline="3472" dirty="0">
                <a:latin typeface="Times New Roman"/>
                <a:cs typeface="Times New Roman"/>
              </a:rPr>
              <a:t>t</a:t>
            </a:r>
            <a:r>
              <a:rPr sz="1725" spc="22" baseline="14492" dirty="0">
                <a:latin typeface="Cambria Math"/>
                <a:cs typeface="Cambria Math"/>
              </a:rPr>
              <a:t>∣ </a:t>
            </a:r>
            <a:r>
              <a:rPr sz="1725" spc="22" baseline="14492" dirty="0">
                <a:latin typeface="Times New Roman"/>
                <a:cs typeface="Times New Roman"/>
              </a:rPr>
              <a:t>≤</a:t>
            </a:r>
            <a:r>
              <a:rPr sz="1725" spc="157" baseline="14492" dirty="0">
                <a:latin typeface="Times New Roman"/>
                <a:cs typeface="Times New Roman"/>
              </a:rPr>
              <a:t> </a:t>
            </a:r>
            <a:r>
              <a:rPr sz="1725" i="1" baseline="14492" dirty="0">
                <a:latin typeface="Times New Roman"/>
                <a:cs typeface="Times New Roman"/>
              </a:rPr>
              <a:t>V</a:t>
            </a:r>
            <a:r>
              <a:rPr sz="1200" i="1" baseline="3472" dirty="0">
                <a:latin typeface="Times New Roman"/>
                <a:cs typeface="Times New Roman"/>
              </a:rPr>
              <a:t>i</a:t>
            </a:r>
            <a:r>
              <a:rPr sz="600" i="1" dirty="0">
                <a:latin typeface="Times New Roman"/>
                <a:cs typeface="Times New Roman"/>
              </a:rPr>
              <a:t>max</a:t>
            </a:r>
            <a:endParaRPr sz="6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0449" y="6075298"/>
            <a:ext cx="2240915" cy="2355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015"/>
              </a:lnSpc>
              <a:spcBef>
                <a:spcPts val="135"/>
              </a:spcBef>
            </a:pPr>
            <a:r>
              <a:rPr sz="1150" i="1" spc="30" dirty="0">
                <a:latin typeface="Times New Roman"/>
                <a:cs typeface="Times New Roman"/>
              </a:rPr>
              <a:t>SOC</a:t>
            </a:r>
            <a:r>
              <a:rPr sz="1200" i="1" spc="44" baseline="34722" dirty="0">
                <a:latin typeface="Times New Roman"/>
                <a:cs typeface="Times New Roman"/>
              </a:rPr>
              <a:t>BESS </a:t>
            </a:r>
            <a:r>
              <a:rPr sz="1150" spc="15" dirty="0">
                <a:latin typeface="Times New Roman"/>
                <a:cs typeface="Times New Roman"/>
              </a:rPr>
              <a:t>= </a:t>
            </a:r>
            <a:r>
              <a:rPr sz="1150" i="1" spc="30" dirty="0">
                <a:latin typeface="Times New Roman"/>
                <a:cs typeface="Times New Roman"/>
              </a:rPr>
              <a:t>SOC</a:t>
            </a:r>
            <a:r>
              <a:rPr sz="1200" i="1" spc="44" baseline="34722" dirty="0">
                <a:latin typeface="Times New Roman"/>
                <a:cs typeface="Times New Roman"/>
              </a:rPr>
              <a:t>BESS </a:t>
            </a:r>
            <a:r>
              <a:rPr sz="1150" spc="15" dirty="0">
                <a:latin typeface="Times New Roman"/>
                <a:cs typeface="Times New Roman"/>
              </a:rPr>
              <a:t>+ </a:t>
            </a:r>
            <a:r>
              <a:rPr sz="1150" spc="25" dirty="0">
                <a:latin typeface="Times New Roman"/>
                <a:cs typeface="Times New Roman"/>
              </a:rPr>
              <a:t>(</a:t>
            </a:r>
            <a:r>
              <a:rPr sz="1150" i="1" spc="25" dirty="0">
                <a:latin typeface="Times New Roman"/>
                <a:cs typeface="Times New Roman"/>
              </a:rPr>
              <a:t>η</a:t>
            </a:r>
            <a:r>
              <a:rPr sz="1200" i="1" spc="37" baseline="-10416" dirty="0">
                <a:latin typeface="Times New Roman"/>
                <a:cs typeface="Times New Roman"/>
              </a:rPr>
              <a:t>c</a:t>
            </a:r>
            <a:r>
              <a:rPr sz="1150" i="1" spc="25" dirty="0">
                <a:latin typeface="Times New Roman"/>
                <a:cs typeface="Times New Roman"/>
              </a:rPr>
              <a:t>P </a:t>
            </a:r>
            <a:r>
              <a:rPr sz="1200" i="1" spc="15" baseline="34722" dirty="0">
                <a:latin typeface="Times New Roman"/>
                <a:cs typeface="Times New Roman"/>
              </a:rPr>
              <a:t>BESS </a:t>
            </a:r>
            <a:r>
              <a:rPr sz="1150" spc="10" dirty="0">
                <a:latin typeface="Times New Roman"/>
                <a:cs typeface="Times New Roman"/>
              </a:rPr>
              <a:t>Δ</a:t>
            </a:r>
            <a:r>
              <a:rPr sz="1150" i="1" spc="10" dirty="0">
                <a:latin typeface="Times New Roman"/>
                <a:cs typeface="Times New Roman"/>
              </a:rPr>
              <a:t>t</a:t>
            </a:r>
            <a:r>
              <a:rPr sz="1150" i="1" spc="-2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  <a:p>
            <a:pPr marR="49530" algn="ctr">
              <a:lnSpc>
                <a:spcPts val="595"/>
              </a:lnSpc>
              <a:tabLst>
                <a:tab pos="716280" algn="l"/>
                <a:tab pos="1398905" algn="l"/>
              </a:tabLst>
            </a:pPr>
            <a:r>
              <a:rPr sz="800" i="1" spc="10" dirty="0">
                <a:latin typeface="Times New Roman"/>
                <a:cs typeface="Times New Roman"/>
              </a:rPr>
              <a:t>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</a:t>
            </a:r>
            <a:r>
              <a:rPr sz="800" spc="10" dirty="0">
                <a:latin typeface="Times New Roman"/>
                <a:cs typeface="Times New Roman"/>
              </a:rPr>
              <a:t>+1	</a:t>
            </a:r>
            <a:r>
              <a:rPr sz="800" i="1" spc="10" dirty="0">
                <a:latin typeface="Times New Roman"/>
                <a:cs typeface="Times New Roman"/>
              </a:rPr>
              <a:t>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	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c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9913" y="6180073"/>
            <a:ext cx="15303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i="1" spc="10" dirty="0">
                <a:latin typeface="Times New Roman"/>
                <a:cs typeface="Times New Roman"/>
              </a:rPr>
              <a:t>η</a:t>
            </a:r>
            <a:r>
              <a:rPr sz="1200" i="1" spc="15" baseline="-10416" dirty="0">
                <a:latin typeface="Times New Roman"/>
                <a:cs typeface="Times New Roman"/>
              </a:rPr>
              <a:t>d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53225" y="6196012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29226" y="6034912"/>
            <a:ext cx="21082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i="1" spc="30" dirty="0">
                <a:latin typeface="Times New Roman"/>
                <a:cs typeface="Times New Roman"/>
              </a:rPr>
              <a:t>k</a:t>
            </a:r>
            <a:r>
              <a:rPr sz="800" spc="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d</a:t>
            </a:r>
            <a:r>
              <a:rPr sz="800" spc="0" dirty="0">
                <a:latin typeface="Times New Roman"/>
                <a:cs typeface="Times New Roman"/>
              </a:rPr>
              <a:t>,</a:t>
            </a:r>
            <a:r>
              <a:rPr sz="800" i="1" spc="0" dirty="0"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2629" y="4856098"/>
            <a:ext cx="1627505" cy="1245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455295" algn="ctr">
              <a:lnSpc>
                <a:spcPts val="1055"/>
              </a:lnSpc>
              <a:spcBef>
                <a:spcPts val="135"/>
              </a:spcBef>
            </a:pPr>
            <a:r>
              <a:rPr sz="1150" spc="10" dirty="0">
                <a:latin typeface="Times New Roman"/>
                <a:cs typeface="Times New Roman"/>
              </a:rPr>
              <a:t>0</a:t>
            </a:r>
            <a:r>
              <a:rPr sz="1150" spc="2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Times New Roman"/>
                <a:cs typeface="Times New Roman"/>
              </a:rPr>
              <a:t>≤</a:t>
            </a:r>
            <a:r>
              <a:rPr sz="1150" spc="25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P</a:t>
            </a:r>
            <a:r>
              <a:rPr sz="1150" i="1" spc="-130" dirty="0">
                <a:latin typeface="Times New Roman"/>
                <a:cs typeface="Times New Roman"/>
              </a:rPr>
              <a:t> </a:t>
            </a:r>
            <a:r>
              <a:rPr sz="1200" i="1" spc="15" baseline="34722" dirty="0">
                <a:latin typeface="Times New Roman"/>
                <a:cs typeface="Times New Roman"/>
              </a:rPr>
              <a:t>P</a:t>
            </a:r>
            <a:r>
              <a:rPr sz="1200" i="1" spc="-135" baseline="34722" dirty="0">
                <a:latin typeface="Times New Roman"/>
                <a:cs typeface="Times New Roman"/>
              </a:rPr>
              <a:t> </a:t>
            </a:r>
            <a:r>
              <a:rPr sz="1200" i="1" spc="15" baseline="34722" dirty="0">
                <a:latin typeface="Times New Roman"/>
                <a:cs typeface="Times New Roman"/>
              </a:rPr>
              <a:t>V</a:t>
            </a:r>
            <a:r>
              <a:rPr sz="1200" i="1" spc="202" baseline="34722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Times New Roman"/>
                <a:cs typeface="Times New Roman"/>
              </a:rPr>
              <a:t>≤</a:t>
            </a:r>
            <a:r>
              <a:rPr sz="1150" spc="25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P</a:t>
            </a:r>
            <a:r>
              <a:rPr sz="1150" i="1" spc="-130" dirty="0">
                <a:latin typeface="Times New Roman"/>
                <a:cs typeface="Times New Roman"/>
              </a:rPr>
              <a:t> </a:t>
            </a:r>
            <a:r>
              <a:rPr sz="1200" i="1" spc="15" baseline="34722" dirty="0">
                <a:latin typeface="Times New Roman"/>
                <a:cs typeface="Times New Roman"/>
              </a:rPr>
              <a:t>P</a:t>
            </a:r>
            <a:r>
              <a:rPr sz="1200" i="1" spc="-135" baseline="34722" dirty="0">
                <a:latin typeface="Times New Roman"/>
                <a:cs typeface="Times New Roman"/>
              </a:rPr>
              <a:t> </a:t>
            </a:r>
            <a:r>
              <a:rPr sz="1200" i="1" spc="15" baseline="34722" dirty="0">
                <a:latin typeface="Times New Roman"/>
                <a:cs typeface="Times New Roman"/>
              </a:rPr>
              <a:t>V</a:t>
            </a:r>
            <a:endParaRPr sz="1200" baseline="34722">
              <a:latin typeface="Times New Roman"/>
              <a:cs typeface="Times New Roman"/>
            </a:endParaRPr>
          </a:p>
          <a:p>
            <a:pPr marR="73025" algn="ctr">
              <a:lnSpc>
                <a:spcPts val="630"/>
              </a:lnSpc>
              <a:tabLst>
                <a:tab pos="454025" algn="l"/>
              </a:tabLst>
            </a:pPr>
            <a:r>
              <a:rPr sz="1200" i="1" spc="15" baseline="3472" dirty="0">
                <a:latin typeface="Times New Roman"/>
                <a:cs typeface="Times New Roman"/>
              </a:rPr>
              <a:t>k</a:t>
            </a:r>
            <a:r>
              <a:rPr sz="1200" spc="15" baseline="3472" dirty="0">
                <a:latin typeface="Times New Roman"/>
                <a:cs typeface="Times New Roman"/>
              </a:rPr>
              <a:t>,</a:t>
            </a:r>
            <a:r>
              <a:rPr sz="1200" i="1" spc="15" baseline="3472" dirty="0">
                <a:latin typeface="Times New Roman"/>
                <a:cs typeface="Times New Roman"/>
              </a:rPr>
              <a:t>t	</a:t>
            </a:r>
            <a:r>
              <a:rPr sz="1200" i="1" baseline="3472" dirty="0">
                <a:latin typeface="Times New Roman"/>
                <a:cs typeface="Times New Roman"/>
              </a:rPr>
              <a:t>k</a:t>
            </a:r>
            <a:r>
              <a:rPr sz="600" i="1" dirty="0">
                <a:latin typeface="Times New Roman"/>
                <a:cs typeface="Times New Roman"/>
              </a:rPr>
              <a:t>t</a:t>
            </a:r>
            <a:r>
              <a:rPr sz="600" dirty="0">
                <a:latin typeface="Times New Roman"/>
                <a:cs typeface="Times New Roman"/>
              </a:rPr>
              <a:t>,</a:t>
            </a:r>
            <a:r>
              <a:rPr sz="600" i="1" dirty="0">
                <a:latin typeface="Times New Roman"/>
                <a:cs typeface="Times New Roman"/>
              </a:rPr>
              <a:t>max</a:t>
            </a:r>
            <a:endParaRPr sz="600">
              <a:latin typeface="Times New Roman"/>
              <a:cs typeface="Times New Roman"/>
            </a:endParaRPr>
          </a:p>
          <a:p>
            <a:pPr marR="470534" algn="ctr">
              <a:lnSpc>
                <a:spcPts val="1240"/>
              </a:lnSpc>
              <a:spcBef>
                <a:spcPts val="790"/>
              </a:spcBef>
            </a:pPr>
            <a:r>
              <a:rPr sz="1725" spc="15" baseline="-21739" dirty="0">
                <a:latin typeface="Times New Roman"/>
                <a:cs typeface="Times New Roman"/>
              </a:rPr>
              <a:t>0 </a:t>
            </a:r>
            <a:r>
              <a:rPr sz="1725" spc="22" baseline="-21739" dirty="0">
                <a:latin typeface="Times New Roman"/>
                <a:cs typeface="Times New Roman"/>
              </a:rPr>
              <a:t>≤ </a:t>
            </a:r>
            <a:r>
              <a:rPr sz="1725" i="1" spc="22" baseline="-21739" dirty="0">
                <a:latin typeface="Times New Roman"/>
                <a:cs typeface="Times New Roman"/>
              </a:rPr>
              <a:t>P </a:t>
            </a:r>
            <a:r>
              <a:rPr sz="800" i="1" spc="10" dirty="0">
                <a:latin typeface="Times New Roman"/>
                <a:cs typeface="Times New Roman"/>
              </a:rPr>
              <a:t>BESS</a:t>
            </a:r>
            <a:r>
              <a:rPr sz="800" i="1" spc="-60" dirty="0">
                <a:latin typeface="Times New Roman"/>
                <a:cs typeface="Times New Roman"/>
              </a:rPr>
              <a:t> </a:t>
            </a:r>
            <a:r>
              <a:rPr sz="1725" spc="22" baseline="-21739" dirty="0">
                <a:latin typeface="Times New Roman"/>
                <a:cs typeface="Times New Roman"/>
              </a:rPr>
              <a:t>≤ </a:t>
            </a:r>
            <a:r>
              <a:rPr sz="1725" i="1" spc="22" baseline="-21739" dirty="0">
                <a:latin typeface="Times New Roman"/>
                <a:cs typeface="Times New Roman"/>
              </a:rPr>
              <a:t>P </a:t>
            </a:r>
            <a:r>
              <a:rPr sz="800" i="1" spc="10" dirty="0">
                <a:latin typeface="Times New Roman"/>
                <a:cs typeface="Times New Roman"/>
              </a:rPr>
              <a:t>BESS</a:t>
            </a:r>
            <a:endParaRPr sz="800">
              <a:latin typeface="Times New Roman"/>
              <a:cs typeface="Times New Roman"/>
            </a:endParaRPr>
          </a:p>
          <a:p>
            <a:pPr marR="66040" algn="ctr">
              <a:lnSpc>
                <a:spcPts val="819"/>
              </a:lnSpc>
              <a:tabLst>
                <a:tab pos="527050" algn="l"/>
              </a:tabLst>
            </a:pPr>
            <a:r>
              <a:rPr sz="800" i="1" spc="10" dirty="0">
                <a:latin typeface="Times New Roman"/>
                <a:cs typeface="Times New Roman"/>
              </a:rPr>
              <a:t>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c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	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c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max</a:t>
            </a:r>
            <a:endParaRPr sz="800">
              <a:latin typeface="Times New Roman"/>
              <a:cs typeface="Times New Roman"/>
            </a:endParaRPr>
          </a:p>
          <a:p>
            <a:pPr marR="476884" algn="ctr">
              <a:lnSpc>
                <a:spcPts val="1280"/>
              </a:lnSpc>
              <a:spcBef>
                <a:spcPts val="790"/>
              </a:spcBef>
            </a:pPr>
            <a:r>
              <a:rPr sz="1725" spc="15" baseline="-26570" dirty="0">
                <a:latin typeface="Times New Roman"/>
                <a:cs typeface="Times New Roman"/>
              </a:rPr>
              <a:t>0 </a:t>
            </a:r>
            <a:r>
              <a:rPr sz="1725" spc="22" baseline="-26570" dirty="0">
                <a:latin typeface="Times New Roman"/>
                <a:cs typeface="Times New Roman"/>
              </a:rPr>
              <a:t>≤ </a:t>
            </a:r>
            <a:r>
              <a:rPr sz="1725" i="1" spc="22" baseline="-26570" dirty="0">
                <a:latin typeface="Times New Roman"/>
                <a:cs typeface="Times New Roman"/>
              </a:rPr>
              <a:t>P </a:t>
            </a:r>
            <a:r>
              <a:rPr sz="800" i="1" spc="10" dirty="0">
                <a:latin typeface="Times New Roman"/>
                <a:cs typeface="Times New Roman"/>
              </a:rPr>
              <a:t>BESS</a:t>
            </a:r>
            <a:r>
              <a:rPr sz="800" i="1" spc="-60" dirty="0">
                <a:latin typeface="Times New Roman"/>
                <a:cs typeface="Times New Roman"/>
              </a:rPr>
              <a:t> </a:t>
            </a:r>
            <a:r>
              <a:rPr sz="1725" spc="22" baseline="-26570" dirty="0">
                <a:latin typeface="Times New Roman"/>
                <a:cs typeface="Times New Roman"/>
              </a:rPr>
              <a:t>≤ </a:t>
            </a:r>
            <a:r>
              <a:rPr sz="1725" i="1" spc="22" baseline="-26570" dirty="0">
                <a:latin typeface="Times New Roman"/>
                <a:cs typeface="Times New Roman"/>
              </a:rPr>
              <a:t>P </a:t>
            </a:r>
            <a:r>
              <a:rPr sz="800" i="1" spc="10" dirty="0">
                <a:latin typeface="Times New Roman"/>
                <a:cs typeface="Times New Roman"/>
              </a:rPr>
              <a:t>BESS</a:t>
            </a:r>
            <a:endParaRPr sz="800">
              <a:latin typeface="Times New Roman"/>
              <a:cs typeface="Times New Roman"/>
            </a:endParaRPr>
          </a:p>
          <a:p>
            <a:pPr marR="66040" algn="ctr">
              <a:lnSpc>
                <a:spcPts val="855"/>
              </a:lnSpc>
              <a:tabLst>
                <a:tab pos="527050" algn="l"/>
              </a:tabLst>
            </a:pPr>
            <a:r>
              <a:rPr sz="800" i="1" spc="10" dirty="0">
                <a:latin typeface="Times New Roman"/>
                <a:cs typeface="Times New Roman"/>
              </a:rPr>
              <a:t>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d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t	k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d</a:t>
            </a:r>
            <a:r>
              <a:rPr sz="800" spc="10" dirty="0">
                <a:latin typeface="Times New Roman"/>
                <a:cs typeface="Times New Roman"/>
              </a:rPr>
              <a:t>,</a:t>
            </a:r>
            <a:r>
              <a:rPr sz="800" i="1" spc="10" dirty="0">
                <a:latin typeface="Times New Roman"/>
                <a:cs typeface="Times New Roman"/>
              </a:rPr>
              <a:t>max</a:t>
            </a:r>
            <a:endParaRPr sz="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1725" i="1" spc="22" baseline="-21739" dirty="0">
                <a:latin typeface="Times New Roman"/>
                <a:cs typeface="Times New Roman"/>
              </a:rPr>
              <a:t>P</a:t>
            </a:r>
            <a:r>
              <a:rPr sz="1725" i="1" spc="-322" baseline="-21739" dirty="0">
                <a:latin typeface="Times New Roman"/>
                <a:cs typeface="Times New Roman"/>
              </a:rPr>
              <a:t> </a:t>
            </a:r>
            <a:r>
              <a:rPr sz="800" i="1" spc="10" dirty="0">
                <a:latin typeface="Times New Roman"/>
                <a:cs typeface="Times New Roman"/>
              </a:rPr>
              <a:t>BESS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9570" y="6158737"/>
            <a:ext cx="7239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i="1" spc="5" dirty="0"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16018" y="6076638"/>
            <a:ext cx="59245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15" dirty="0">
                <a:latin typeface="Times New Roman"/>
                <a:cs typeface="Times New Roman"/>
              </a:rPr>
              <a:t>Δ</a:t>
            </a:r>
            <a:r>
              <a:rPr sz="1150" i="1" spc="15" dirty="0">
                <a:latin typeface="Times New Roman"/>
                <a:cs typeface="Times New Roman"/>
              </a:rPr>
              <a:t>t</a:t>
            </a:r>
            <a:r>
              <a:rPr sz="1150" spc="15" dirty="0">
                <a:latin typeface="Times New Roman"/>
                <a:cs typeface="Times New Roman"/>
              </a:rPr>
              <a:t>)/</a:t>
            </a:r>
            <a:r>
              <a:rPr sz="1150" i="1" spc="15" dirty="0">
                <a:latin typeface="Times New Roman"/>
                <a:cs typeface="Times New Roman"/>
              </a:rPr>
              <a:t>E</a:t>
            </a:r>
            <a:r>
              <a:rPr sz="1200" i="1" spc="22" baseline="38194" dirty="0">
                <a:latin typeface="Times New Roman"/>
                <a:cs typeface="Times New Roman"/>
              </a:rPr>
              <a:t>BESS</a:t>
            </a:r>
            <a:endParaRPr sz="1200" baseline="3819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6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77431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75" dirty="0">
                <a:latin typeface="Arial"/>
                <a:cs typeface="Arial"/>
              </a:rPr>
              <a:t>Powerflow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Equations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1127633"/>
            <a:ext cx="201168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90" dirty="0">
                <a:latin typeface="Arial"/>
                <a:cs typeface="Arial"/>
              </a:rPr>
              <a:t>Branch-low </a:t>
            </a:r>
            <a:r>
              <a:rPr sz="1200" b="1" spc="40" dirty="0">
                <a:latin typeface="Arial"/>
                <a:cs typeface="Arial"/>
              </a:rPr>
              <a:t>model</a:t>
            </a:r>
            <a:r>
              <a:rPr sz="1200" b="1" spc="-125" dirty="0">
                <a:latin typeface="Arial"/>
                <a:cs typeface="Arial"/>
              </a:rPr>
              <a:t> </a:t>
            </a:r>
            <a:r>
              <a:rPr sz="1200" b="1" spc="50" dirty="0">
                <a:latin typeface="Arial"/>
                <a:cs typeface="Arial"/>
              </a:rPr>
              <a:t>(BFM)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619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8584" y="1532514"/>
            <a:ext cx="19367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40" dirty="0">
                <a:latin typeface="Arial"/>
                <a:cs typeface="Arial"/>
              </a:rPr>
              <a:t>Nonlinear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nonconvex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1924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8162" y="2114550"/>
            <a:ext cx="4072254" cy="1752600"/>
          </a:xfrm>
          <a:custGeom>
            <a:avLst/>
            <a:gdLst/>
            <a:ahLst/>
            <a:cxnLst/>
            <a:rect l="l" t="t" r="r" b="b"/>
            <a:pathLst>
              <a:path w="4072254" h="1752600">
                <a:moveTo>
                  <a:pt x="4038889" y="1752599"/>
                </a:moveTo>
                <a:lnTo>
                  <a:pt x="28916" y="1752599"/>
                </a:lnTo>
                <a:lnTo>
                  <a:pt x="24664" y="1751632"/>
                </a:lnTo>
                <a:lnTo>
                  <a:pt x="0" y="1719552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4038889" y="0"/>
                </a:lnTo>
                <a:lnTo>
                  <a:pt x="4070970" y="28187"/>
                </a:lnTo>
                <a:lnTo>
                  <a:pt x="4071937" y="33047"/>
                </a:lnTo>
                <a:lnTo>
                  <a:pt x="4071937" y="1719552"/>
                </a:lnTo>
                <a:lnTo>
                  <a:pt x="4043749" y="1751632"/>
                </a:lnTo>
                <a:lnTo>
                  <a:pt x="4038889" y="17525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964" y="2116250"/>
            <a:ext cx="0" cy="1749425"/>
          </a:xfrm>
          <a:custGeom>
            <a:avLst/>
            <a:gdLst/>
            <a:ahLst/>
            <a:cxnLst/>
            <a:rect l="l" t="t" r="r" b="b"/>
            <a:pathLst>
              <a:path h="1749425">
                <a:moveTo>
                  <a:pt x="0" y="0"/>
                </a:moveTo>
                <a:lnTo>
                  <a:pt x="0" y="1749197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599" y="2247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7262" y="2114550"/>
            <a:ext cx="4072254" cy="1752600"/>
          </a:xfrm>
          <a:custGeom>
            <a:avLst/>
            <a:gdLst/>
            <a:ahLst/>
            <a:cxnLst/>
            <a:rect l="l" t="t" r="r" b="b"/>
            <a:pathLst>
              <a:path w="4072254" h="1752600">
                <a:moveTo>
                  <a:pt x="4038889" y="1752599"/>
                </a:moveTo>
                <a:lnTo>
                  <a:pt x="28916" y="1752599"/>
                </a:lnTo>
                <a:lnTo>
                  <a:pt x="24664" y="1751632"/>
                </a:lnTo>
                <a:lnTo>
                  <a:pt x="0" y="1719552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4038889" y="0"/>
                </a:lnTo>
                <a:lnTo>
                  <a:pt x="4070969" y="28187"/>
                </a:lnTo>
                <a:lnTo>
                  <a:pt x="4071937" y="33047"/>
                </a:lnTo>
                <a:lnTo>
                  <a:pt x="4071937" y="1719552"/>
                </a:lnTo>
                <a:lnTo>
                  <a:pt x="4043749" y="1751632"/>
                </a:lnTo>
                <a:lnTo>
                  <a:pt x="4038889" y="17525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6064" y="2116251"/>
            <a:ext cx="0" cy="1749425"/>
          </a:xfrm>
          <a:custGeom>
            <a:avLst/>
            <a:gdLst/>
            <a:ahLst/>
            <a:cxnLst/>
            <a:rect l="l" t="t" r="r" b="b"/>
            <a:pathLst>
              <a:path h="1749425">
                <a:moveTo>
                  <a:pt x="0" y="0"/>
                </a:moveTo>
                <a:lnTo>
                  <a:pt x="0" y="1749197"/>
                </a:lnTo>
              </a:path>
            </a:pathLst>
          </a:custGeom>
          <a:ln w="27128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7262" y="3867150"/>
            <a:ext cx="4072254" cy="904875"/>
          </a:xfrm>
          <a:custGeom>
            <a:avLst/>
            <a:gdLst/>
            <a:ahLst/>
            <a:cxnLst/>
            <a:rect l="l" t="t" r="r" b="b"/>
            <a:pathLst>
              <a:path w="4072254" h="904875">
                <a:moveTo>
                  <a:pt x="4038889" y="904874"/>
                </a:moveTo>
                <a:lnTo>
                  <a:pt x="28916" y="904874"/>
                </a:lnTo>
                <a:lnTo>
                  <a:pt x="24664" y="903907"/>
                </a:lnTo>
                <a:lnTo>
                  <a:pt x="0" y="871827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4038889" y="0"/>
                </a:lnTo>
                <a:lnTo>
                  <a:pt x="4070969" y="28187"/>
                </a:lnTo>
                <a:lnTo>
                  <a:pt x="4071937" y="33047"/>
                </a:lnTo>
                <a:lnTo>
                  <a:pt x="4071937" y="871827"/>
                </a:lnTo>
                <a:lnTo>
                  <a:pt x="4043749" y="903907"/>
                </a:lnTo>
                <a:lnTo>
                  <a:pt x="4038889" y="90487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6064" y="3868851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472"/>
                </a:lnTo>
              </a:path>
            </a:pathLst>
          </a:custGeom>
          <a:ln w="27128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67262" y="4772025"/>
            <a:ext cx="4072254" cy="895350"/>
          </a:xfrm>
          <a:custGeom>
            <a:avLst/>
            <a:gdLst/>
            <a:ahLst/>
            <a:cxnLst/>
            <a:rect l="l" t="t" r="r" b="b"/>
            <a:pathLst>
              <a:path w="4072254" h="895350">
                <a:moveTo>
                  <a:pt x="4038889" y="895349"/>
                </a:moveTo>
                <a:lnTo>
                  <a:pt x="28916" y="895349"/>
                </a:lnTo>
                <a:lnTo>
                  <a:pt x="24664" y="894382"/>
                </a:lnTo>
                <a:lnTo>
                  <a:pt x="0" y="862301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4038889" y="0"/>
                </a:lnTo>
                <a:lnTo>
                  <a:pt x="4070969" y="28187"/>
                </a:lnTo>
                <a:lnTo>
                  <a:pt x="4071937" y="33047"/>
                </a:lnTo>
                <a:lnTo>
                  <a:pt x="4071937" y="862301"/>
                </a:lnTo>
                <a:lnTo>
                  <a:pt x="4043749" y="894382"/>
                </a:lnTo>
                <a:lnTo>
                  <a:pt x="4038889" y="89534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6064" y="4773726"/>
            <a:ext cx="0" cy="892175"/>
          </a:xfrm>
          <a:custGeom>
            <a:avLst/>
            <a:gdLst/>
            <a:ahLst/>
            <a:cxnLst/>
            <a:rect l="l" t="t" r="r" b="b"/>
            <a:pathLst>
              <a:path h="892175">
                <a:moveTo>
                  <a:pt x="0" y="0"/>
                </a:moveTo>
                <a:lnTo>
                  <a:pt x="0" y="891947"/>
                </a:lnTo>
              </a:path>
            </a:pathLst>
          </a:custGeom>
          <a:ln w="27128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8700" y="2247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8584" y="1837314"/>
            <a:ext cx="6219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25" dirty="0">
                <a:latin typeface="Arial"/>
                <a:cs typeface="Arial"/>
              </a:rPr>
              <a:t>Good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for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unbalanced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distribution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linearize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(LinDistFlow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model)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  <a:tabLst>
                <a:tab pos="4282440" algn="l"/>
              </a:tabLst>
            </a:pPr>
            <a:r>
              <a:rPr sz="950" spc="30" dirty="0">
                <a:solidFill>
                  <a:srgbClr val="1B1B1B"/>
                </a:solidFill>
                <a:latin typeface="Lucida Sans"/>
                <a:cs typeface="Lucida Sans"/>
              </a:rPr>
              <a:t>Single-phase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LinDistFlow</a:t>
            </a:r>
            <a:r>
              <a:rPr sz="950" spc="-3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model	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Three-phase LinDistFlow</a:t>
            </a:r>
            <a:r>
              <a:rPr sz="950" spc="-12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model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8900" y="1085113"/>
            <a:ext cx="2476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200" b="1" spc="15" dirty="0">
                <a:latin typeface="Arial"/>
                <a:cs typeface="Arial"/>
              </a:rPr>
              <a:t>Bus-injection </a:t>
            </a:r>
            <a:r>
              <a:rPr sz="1200" b="1" spc="40" dirty="0">
                <a:latin typeface="Arial"/>
                <a:cs typeface="Arial"/>
              </a:rPr>
              <a:t>model </a:t>
            </a:r>
            <a:r>
              <a:rPr sz="1200" b="1" spc="50" dirty="0">
                <a:latin typeface="Arial"/>
                <a:cs typeface="Arial"/>
              </a:rPr>
              <a:t>(BIM)  </a:t>
            </a:r>
            <a:r>
              <a:rPr sz="1200" b="1" spc="25" dirty="0">
                <a:latin typeface="Arial"/>
                <a:cs typeface="Arial"/>
              </a:rPr>
              <a:t>(presented </a:t>
            </a:r>
            <a:r>
              <a:rPr sz="1200" b="1" spc="0" dirty="0">
                <a:latin typeface="Arial"/>
                <a:cs typeface="Arial"/>
              </a:rPr>
              <a:t>in </a:t>
            </a:r>
            <a:r>
              <a:rPr sz="1200" b="1" spc="50" dirty="0">
                <a:latin typeface="Arial"/>
                <a:cs typeface="Arial"/>
              </a:rPr>
              <a:t>the </a:t>
            </a:r>
            <a:r>
              <a:rPr sz="1200" b="1" spc="5" dirty="0">
                <a:latin typeface="Arial"/>
                <a:cs typeface="Arial"/>
              </a:rPr>
              <a:t>previous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slide)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91600" y="1847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96784" y="1761114"/>
            <a:ext cx="19367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40" dirty="0">
                <a:latin typeface="Arial"/>
                <a:cs typeface="Arial"/>
              </a:rPr>
              <a:t>Nonlinear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8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nonconvex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91600" y="21526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96784" y="2065914"/>
            <a:ext cx="236664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25" dirty="0">
                <a:latin typeface="Arial"/>
                <a:cs typeface="Arial"/>
              </a:rPr>
              <a:t>Good </a:t>
            </a:r>
            <a:r>
              <a:rPr sz="1250" spc="50" dirty="0">
                <a:latin typeface="Arial"/>
                <a:cs typeface="Arial"/>
              </a:rPr>
              <a:t>for </a:t>
            </a:r>
            <a:r>
              <a:rPr sz="1250" spc="30" dirty="0">
                <a:latin typeface="Arial"/>
                <a:cs typeface="Arial"/>
              </a:rPr>
              <a:t>balanced</a:t>
            </a:r>
            <a:r>
              <a:rPr sz="1250" spc="-13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three-phase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96784" y="2370714"/>
            <a:ext cx="155638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5" dirty="0">
                <a:latin typeface="Arial"/>
                <a:cs typeface="Arial"/>
              </a:rPr>
              <a:t>transmission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3535" y="2451175"/>
            <a:ext cx="1598930" cy="4400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= ∑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jk </a:t>
            </a:r>
            <a:r>
              <a:rPr sz="1150" spc="-30" dirty="0">
                <a:solidFill>
                  <a:srgbClr val="1B1B1B"/>
                </a:solidFill>
                <a:latin typeface="Cambria Math"/>
                <a:cs typeface="Cambria Math"/>
              </a:rPr>
              <a:t>∀</a:t>
            </a:r>
            <a:r>
              <a:rPr sz="115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Cambria Math"/>
                <a:cs typeface="Cambria Math"/>
              </a:rPr>
              <a:t>∈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N</a:t>
            </a:r>
            <a:r>
              <a:rPr sz="1150" spc="-8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200" baseline="312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200" baseline="31250">
              <a:latin typeface="Times New Roman"/>
              <a:cs typeface="Times New Roman"/>
            </a:endParaRPr>
          </a:p>
          <a:p>
            <a:pPr marR="130810" algn="ctr">
              <a:lnSpc>
                <a:spcPct val="100000"/>
              </a:lnSpc>
              <a:spcBef>
                <a:spcPts val="384"/>
              </a:spcBef>
            </a:pP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: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→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57312" y="2946475"/>
            <a:ext cx="1631314" cy="4400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1200" i="1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1200" i="1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= ∑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1200" i="1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jk </a:t>
            </a:r>
            <a:r>
              <a:rPr sz="1150" spc="-30" dirty="0">
                <a:solidFill>
                  <a:srgbClr val="1B1B1B"/>
                </a:solidFill>
                <a:latin typeface="Cambria Math"/>
                <a:cs typeface="Cambria Math"/>
              </a:rPr>
              <a:t>∀</a:t>
            </a:r>
            <a:r>
              <a:rPr sz="115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Cambria Math"/>
                <a:cs typeface="Cambria Math"/>
              </a:rPr>
              <a:t>∈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N</a:t>
            </a:r>
            <a:r>
              <a:rPr sz="1150" spc="-8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200" baseline="312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200" baseline="31250">
              <a:latin typeface="Times New Roman"/>
              <a:cs typeface="Times New Roman"/>
            </a:endParaRPr>
          </a:p>
          <a:p>
            <a:pPr marR="130810" algn="ctr">
              <a:lnSpc>
                <a:spcPct val="100000"/>
              </a:lnSpc>
              <a:spcBef>
                <a:spcPts val="384"/>
              </a:spcBef>
            </a:pP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: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→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8478" y="3498214"/>
            <a:ext cx="202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w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=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w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− 2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− 2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1200" i="1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150" spc="-30" dirty="0">
                <a:solidFill>
                  <a:srgbClr val="1B1B1B"/>
                </a:solidFill>
                <a:latin typeface="Cambria Math"/>
                <a:cs typeface="Cambria Math"/>
              </a:rPr>
              <a:t>∀</a:t>
            </a:r>
            <a:r>
              <a:rPr sz="115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Cambria Math"/>
                <a:cs typeface="Cambria Math"/>
              </a:rPr>
              <a:t>∈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N</a:t>
            </a:r>
            <a:r>
              <a:rPr sz="1150" spc="-16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200" baseline="34722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200" baseline="34722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4167" y="2536189"/>
            <a:ext cx="73025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25" i="1" spc="7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r>
              <a:rPr sz="800" spc="5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ϕ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725" i="1" spc="7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5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ϕ</a:t>
            </a:r>
            <a:r>
              <a:rPr sz="80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=</a:t>
            </a:r>
            <a:endParaRPr sz="1725" baseline="7246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9201" y="2451175"/>
            <a:ext cx="1090930" cy="4400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∑ </a:t>
            </a:r>
            <a:r>
              <a:rPr sz="1150" i="1" spc="0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1200" i="1" spc="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jk</a:t>
            </a:r>
            <a:r>
              <a:rPr sz="1200" spc="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1200" i="1" spc="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ϕ </a:t>
            </a:r>
            <a:r>
              <a:rPr sz="1150" spc="-30" dirty="0">
                <a:solidFill>
                  <a:srgbClr val="1B1B1B"/>
                </a:solidFill>
                <a:latin typeface="Cambria Math"/>
                <a:cs typeface="Cambria Math"/>
              </a:rPr>
              <a:t>∀</a:t>
            </a:r>
            <a:r>
              <a:rPr sz="115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dirty="0">
                <a:solidFill>
                  <a:srgbClr val="1B1B1B"/>
                </a:solidFill>
                <a:latin typeface="Cambria Math"/>
                <a:cs typeface="Cambria Math"/>
              </a:rPr>
              <a:t>∈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N</a:t>
            </a:r>
            <a:r>
              <a:rPr sz="1150" spc="-155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200" baseline="312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200" baseline="3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: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→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26571" y="3041014"/>
            <a:ext cx="7461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25" i="1" spc="7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r>
              <a:rPr sz="800" spc="5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ϕ </a:t>
            </a:r>
            <a:r>
              <a:rPr sz="1725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725" i="1" spc="7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5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spc="5" dirty="0">
                <a:solidFill>
                  <a:srgbClr val="1B1B1B"/>
                </a:solidFill>
                <a:latin typeface="Times New Roman"/>
                <a:cs typeface="Times New Roman"/>
              </a:rPr>
              <a:t>ϕ</a:t>
            </a:r>
            <a:r>
              <a:rPr sz="80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725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=</a:t>
            </a:r>
            <a:endParaRPr sz="1725" baseline="9661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87827" y="2946475"/>
            <a:ext cx="1189990" cy="4400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∑ </a:t>
            </a:r>
            <a:r>
              <a:rPr sz="1150" i="1" spc="0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1200" i="1" spc="0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jk</a:t>
            </a:r>
            <a:r>
              <a:rPr sz="1200" spc="0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1200" i="1" spc="0" baseline="-13888" dirty="0">
                <a:solidFill>
                  <a:srgbClr val="1B1B1B"/>
                </a:solidFill>
                <a:latin typeface="Times New Roman"/>
                <a:cs typeface="Times New Roman"/>
              </a:rPr>
              <a:t>ϕ </a:t>
            </a:r>
            <a:r>
              <a:rPr sz="1150" spc="-30" dirty="0">
                <a:solidFill>
                  <a:srgbClr val="1B1B1B"/>
                </a:solidFill>
                <a:latin typeface="Cambria Math"/>
                <a:cs typeface="Cambria Math"/>
              </a:rPr>
              <a:t>∀</a:t>
            </a:r>
            <a:r>
              <a:rPr sz="1150" i="1" spc="-30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150" spc="-20" dirty="0">
                <a:solidFill>
                  <a:srgbClr val="1B1B1B"/>
                </a:solidFill>
                <a:latin typeface="Cambria Math"/>
                <a:cs typeface="Cambria Math"/>
              </a:rPr>
              <a:t>∈</a:t>
            </a:r>
            <a:r>
              <a:rPr sz="1150" spc="-20" dirty="0">
                <a:solidFill>
                  <a:srgbClr val="1B1B1B"/>
                </a:solidFill>
                <a:latin typeface="Times New Roman"/>
                <a:cs typeface="Times New Roman"/>
              </a:rPr>
              <a:t>&gt;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N</a:t>
            </a:r>
            <a:r>
              <a:rPr sz="1150" spc="-125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200" baseline="312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200" baseline="3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: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j</a:t>
            </a:r>
            <a:r>
              <a:rPr sz="800" spc="10" dirty="0">
                <a:solidFill>
                  <a:srgbClr val="1B1B1B"/>
                </a:solidFill>
                <a:latin typeface="Times New Roman"/>
                <a:cs typeface="Times New Roman"/>
              </a:rPr>
              <a:t>→</a:t>
            </a:r>
            <a:r>
              <a:rPr sz="800" i="1" spc="10" dirty="0">
                <a:solidFill>
                  <a:srgbClr val="1B1B1B"/>
                </a:solidFill>
                <a:latin typeface="Times New Roman"/>
                <a:cs typeface="Times New Roman"/>
              </a:rPr>
              <a:t>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64237" y="3517264"/>
            <a:ext cx="167005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w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j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= </a:t>
            </a: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w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M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P </a:t>
            </a:r>
            <a:r>
              <a:rPr sz="800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P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+ </a:t>
            </a: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M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800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r>
              <a:rPr sz="800" i="1" spc="-7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90343" y="4222114"/>
            <a:ext cx="44450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25" i="1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M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P </a:t>
            </a:r>
            <a:r>
              <a:rPr sz="800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r>
              <a:rPr sz="800" i="1" spc="55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725" baseline="9661" dirty="0">
                <a:solidFill>
                  <a:srgbClr val="1B1B1B"/>
                </a:solidFill>
                <a:latin typeface="Times New Roman"/>
                <a:cs typeface="Times New Roman"/>
              </a:rPr>
              <a:t>=</a:t>
            </a:r>
            <a:endParaRPr sz="1725" baseline="9661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15546" y="4057796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5727"/>
                </a:lnTo>
              </a:path>
            </a:pathLst>
          </a:custGeom>
          <a:ln w="12314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1703" y="4057796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5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1703" y="4561210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5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30465" y="4012564"/>
            <a:ext cx="3378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spc="-44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82756" y="4231304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47407" y="4203064"/>
            <a:ext cx="307975" cy="382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21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31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82756" y="4412279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284664" y="4203064"/>
            <a:ext cx="266700" cy="382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21</a:t>
            </a:r>
            <a:endParaRPr sz="1200" baseline="-10416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31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0956" y="4040804"/>
            <a:ext cx="179943" cy="146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0956" y="4412279"/>
            <a:ext cx="179943" cy="146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79654" y="3998086"/>
            <a:ext cx="704215" cy="5873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  <a:tabLst>
                <a:tab pos="436880" algn="l"/>
              </a:tabLst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12 </a:t>
            </a:r>
            <a:r>
              <a:rPr sz="1200" spc="-135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	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12</a:t>
            </a:r>
            <a:endParaRPr sz="1200" baseline="-10416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22</a:t>
            </a:r>
            <a:endParaRPr sz="1200" baseline="-10416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  <a:tabLst>
                <a:tab pos="436880" algn="l"/>
              </a:tabLst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32 </a:t>
            </a:r>
            <a:r>
              <a:rPr sz="1200" spc="-135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	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32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849631" y="4040804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11901" y="3998086"/>
            <a:ext cx="307975" cy="4064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13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23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49631" y="4231304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949158" y="3998086"/>
            <a:ext cx="266700" cy="4064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13</a:t>
            </a:r>
            <a:endParaRPr sz="1200" baseline="-10416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23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93173" y="4384039"/>
            <a:ext cx="3416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33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10550" y="4057796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4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55261" y="4057796"/>
            <a:ext cx="0" cy="515620"/>
          </a:xfrm>
          <a:custGeom>
            <a:avLst/>
            <a:gdLst/>
            <a:ahLst/>
            <a:cxnLst/>
            <a:rect l="l" t="t" r="r" b="b"/>
            <a:pathLst>
              <a:path h="515620">
                <a:moveTo>
                  <a:pt x="0" y="0"/>
                </a:moveTo>
                <a:lnTo>
                  <a:pt x="0" y="515619"/>
                </a:lnTo>
              </a:path>
            </a:pathLst>
          </a:custGeom>
          <a:ln w="12314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10550" y="4573416"/>
            <a:ext cx="51435" cy="7620"/>
          </a:xfrm>
          <a:custGeom>
            <a:avLst/>
            <a:gdLst/>
            <a:ahLst/>
            <a:cxnLst/>
            <a:rect l="l" t="t" r="r" b="b"/>
            <a:pathLst>
              <a:path w="51434" h="7620">
                <a:moveTo>
                  <a:pt x="0" y="0"/>
                </a:moveTo>
                <a:lnTo>
                  <a:pt x="50869" y="0"/>
                </a:lnTo>
                <a:lnTo>
                  <a:pt x="5086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291683" y="5117464"/>
            <a:ext cx="44195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25" i="1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M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Q</a:t>
            </a:r>
            <a:r>
              <a:rPr sz="800" dirty="0">
                <a:solidFill>
                  <a:srgbClr val="1B1B1B"/>
                </a:solidFill>
                <a:latin typeface="Times New Roman"/>
                <a:cs typeface="Times New Roman"/>
              </a:rPr>
              <a:t>,</a:t>
            </a:r>
            <a:r>
              <a:rPr sz="800" i="1" dirty="0">
                <a:solidFill>
                  <a:srgbClr val="1B1B1B"/>
                </a:solidFill>
                <a:latin typeface="Times New Roman"/>
                <a:cs typeface="Times New Roman"/>
              </a:rPr>
              <a:t>ij</a:t>
            </a:r>
            <a:r>
              <a:rPr sz="800" i="1" spc="150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725" baseline="7246" dirty="0">
                <a:solidFill>
                  <a:srgbClr val="1B1B1B"/>
                </a:solidFill>
                <a:latin typeface="Times New Roman"/>
                <a:cs typeface="Times New Roman"/>
              </a:rPr>
              <a:t>=</a:t>
            </a:r>
            <a:endParaRPr sz="1725" baseline="7246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15546" y="4953146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5727"/>
                </a:lnTo>
              </a:path>
            </a:pathLst>
          </a:custGeom>
          <a:ln w="12314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1703" y="4953146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5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1703" y="5456560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5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025107" y="4917439"/>
            <a:ext cx="3460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spc="-44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92281" y="5136179"/>
            <a:ext cx="189468" cy="14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846067" y="5083936"/>
            <a:ext cx="316230" cy="4064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21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31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92281" y="5317154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291361" y="5083936"/>
            <a:ext cx="259079" cy="4064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21</a:t>
            </a:r>
            <a:endParaRPr sz="1200" baseline="-10416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31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78314" y="4917439"/>
            <a:ext cx="3162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12</a:t>
            </a:r>
            <a:r>
              <a:rPr sz="1200" spc="6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20956" y="4945679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123608" y="4917439"/>
            <a:ext cx="25907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12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55569" y="5098414"/>
            <a:ext cx="3498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22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78314" y="5288914"/>
            <a:ext cx="31623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32</a:t>
            </a:r>
            <a:r>
              <a:rPr sz="1200" spc="6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20956" y="5317154"/>
            <a:ext cx="189468" cy="146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123608" y="5288914"/>
            <a:ext cx="259079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32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859156" y="4945679"/>
            <a:ext cx="179943" cy="146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0561" y="4917439"/>
            <a:ext cx="316230" cy="382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13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23</a:t>
            </a:r>
            <a:r>
              <a:rPr sz="1200" spc="22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 </a:t>
            </a: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859156" y="5136179"/>
            <a:ext cx="179943" cy="14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955855" y="4917439"/>
            <a:ext cx="259079" cy="382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13</a:t>
            </a:r>
            <a:endParaRPr sz="1200" baseline="-10416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3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r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23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87816" y="5288914"/>
            <a:ext cx="3498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1B1B1B"/>
                </a:solidFill>
                <a:latin typeface="Times New Roman"/>
                <a:cs typeface="Times New Roman"/>
              </a:rPr>
              <a:t>−2</a:t>
            </a:r>
            <a:r>
              <a:rPr sz="1150" i="1" dirty="0">
                <a:solidFill>
                  <a:srgbClr val="1B1B1B"/>
                </a:solidFill>
                <a:latin typeface="Times New Roman"/>
                <a:cs typeface="Times New Roman"/>
              </a:rPr>
              <a:t>x</a:t>
            </a:r>
            <a:r>
              <a:rPr sz="1200" baseline="-10416" dirty="0">
                <a:solidFill>
                  <a:srgbClr val="1B1B1B"/>
                </a:solidFill>
                <a:latin typeface="Times New Roman"/>
                <a:cs typeface="Times New Roman"/>
              </a:rPr>
              <a:t>33</a:t>
            </a:r>
            <a:endParaRPr sz="1200" baseline="-10416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210550" y="4953146"/>
            <a:ext cx="38735" cy="12700"/>
          </a:xfrm>
          <a:custGeom>
            <a:avLst/>
            <a:gdLst/>
            <a:ahLst/>
            <a:cxnLst/>
            <a:rect l="l" t="t" r="r" b="b"/>
            <a:pathLst>
              <a:path w="38734" h="12700">
                <a:moveTo>
                  <a:pt x="38554" y="12314"/>
                </a:moveTo>
                <a:lnTo>
                  <a:pt x="0" y="12314"/>
                </a:lnTo>
                <a:lnTo>
                  <a:pt x="0" y="0"/>
                </a:lnTo>
                <a:lnTo>
                  <a:pt x="38554" y="0"/>
                </a:lnTo>
                <a:lnTo>
                  <a:pt x="38554" y="12314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55261" y="4953146"/>
            <a:ext cx="0" cy="515620"/>
          </a:xfrm>
          <a:custGeom>
            <a:avLst/>
            <a:gdLst/>
            <a:ahLst/>
            <a:cxnLst/>
            <a:rect l="l" t="t" r="r" b="b"/>
            <a:pathLst>
              <a:path h="515620">
                <a:moveTo>
                  <a:pt x="0" y="0"/>
                </a:moveTo>
                <a:lnTo>
                  <a:pt x="0" y="515619"/>
                </a:lnTo>
              </a:path>
            </a:pathLst>
          </a:custGeom>
          <a:ln w="12314">
            <a:solidFill>
              <a:srgbClr val="1B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0550" y="5468766"/>
            <a:ext cx="51435" cy="12700"/>
          </a:xfrm>
          <a:custGeom>
            <a:avLst/>
            <a:gdLst/>
            <a:ahLst/>
            <a:cxnLst/>
            <a:rect l="l" t="t" r="r" b="b"/>
            <a:pathLst>
              <a:path w="51434" h="12700">
                <a:moveTo>
                  <a:pt x="0" y="0"/>
                </a:moveTo>
                <a:lnTo>
                  <a:pt x="50869" y="0"/>
                </a:lnTo>
                <a:lnTo>
                  <a:pt x="50869" y="12699"/>
                </a:lnTo>
                <a:lnTo>
                  <a:pt x="0" y="12699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7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162" y="3571875"/>
            <a:ext cx="11120755" cy="1762125"/>
          </a:xfrm>
          <a:custGeom>
            <a:avLst/>
            <a:gdLst/>
            <a:ahLst/>
            <a:cxnLst/>
            <a:rect l="l" t="t" r="r" b="b"/>
            <a:pathLst>
              <a:path w="11120755" h="1762125">
                <a:moveTo>
                  <a:pt x="11087387" y="1762124"/>
                </a:moveTo>
                <a:lnTo>
                  <a:pt x="28916" y="1762124"/>
                </a:lnTo>
                <a:lnTo>
                  <a:pt x="24664" y="1761157"/>
                </a:lnTo>
                <a:lnTo>
                  <a:pt x="0" y="1729076"/>
                </a:lnTo>
                <a:lnTo>
                  <a:pt x="0" y="33047"/>
                </a:lnTo>
                <a:lnTo>
                  <a:pt x="24664" y="966"/>
                </a:lnTo>
                <a:lnTo>
                  <a:pt x="28916" y="0"/>
                </a:lnTo>
                <a:lnTo>
                  <a:pt x="11087387" y="0"/>
                </a:lnTo>
                <a:lnTo>
                  <a:pt x="11119468" y="28187"/>
                </a:lnTo>
                <a:lnTo>
                  <a:pt x="11120435" y="33047"/>
                </a:lnTo>
                <a:lnTo>
                  <a:pt x="11120435" y="1729076"/>
                </a:lnTo>
                <a:lnTo>
                  <a:pt x="11092247" y="1761157"/>
                </a:lnTo>
                <a:lnTo>
                  <a:pt x="11087387" y="176212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6964" y="3573575"/>
            <a:ext cx="0" cy="1758950"/>
          </a:xfrm>
          <a:custGeom>
            <a:avLst/>
            <a:gdLst/>
            <a:ahLst/>
            <a:cxnLst/>
            <a:rect l="l" t="t" r="r" b="b"/>
            <a:pathLst>
              <a:path h="1758950">
                <a:moveTo>
                  <a:pt x="0" y="0"/>
                </a:moveTo>
                <a:lnTo>
                  <a:pt x="0" y="1758723"/>
                </a:lnTo>
              </a:path>
            </a:pathLst>
          </a:custGeom>
          <a:ln w="27129">
            <a:solidFill>
              <a:srgbClr val="5C82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204279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25" dirty="0">
                <a:latin typeface="Arial"/>
                <a:cs typeface="Arial"/>
              </a:rPr>
              <a:t>Implementation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238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1647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20574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24669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599" y="37052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599" y="39433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599" y="41910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599" y="44291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599" y="46672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599" y="49053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599" y="51434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4" y="0"/>
                </a:lnTo>
                <a:lnTo>
                  <a:pt x="47624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0700" y="1151514"/>
            <a:ext cx="8236584" cy="409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05"/>
              </a:spcBef>
            </a:pPr>
            <a:r>
              <a:rPr sz="1250" spc="125" dirty="0">
                <a:latin typeface="Arial"/>
                <a:cs typeface="Arial"/>
              </a:rPr>
              <a:t>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python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package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to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parse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general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CYME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125" dirty="0">
                <a:latin typeface="Arial"/>
                <a:cs typeface="Arial"/>
              </a:rPr>
              <a:t>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Pyomo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(open-source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optimization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language)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based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LinDistFlow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  <a:p>
            <a:pPr marL="230504" marR="5080">
              <a:lnSpc>
                <a:spcPct val="215000"/>
              </a:lnSpc>
            </a:pPr>
            <a:r>
              <a:rPr sz="1250" spc="125" dirty="0">
                <a:latin typeface="Arial"/>
                <a:cs typeface="Arial"/>
              </a:rPr>
              <a:t>A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general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mixed-integer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75" dirty="0">
                <a:latin typeface="Arial"/>
                <a:cs typeface="Arial"/>
              </a:rPr>
              <a:t>(with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5" dirty="0">
                <a:latin typeface="Arial"/>
                <a:cs typeface="Arial"/>
              </a:rPr>
              <a:t>battery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storage)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nonlinear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solver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mindtpy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(combined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GLPK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5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IPOPT)  </a:t>
            </a:r>
            <a:r>
              <a:rPr sz="1250" spc="30" dirty="0">
                <a:latin typeface="Arial"/>
                <a:cs typeface="Arial"/>
              </a:rPr>
              <a:t>Communication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between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CYME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LinDistFlow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OPF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module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via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message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passing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interface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(MPI)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700" spc="-5" dirty="0">
                <a:latin typeface="Arial"/>
                <a:cs typeface="Arial"/>
              </a:rPr>
              <a:t>Case </a:t>
            </a:r>
            <a:r>
              <a:rPr sz="1700" spc="65" dirty="0">
                <a:latin typeface="Arial"/>
                <a:cs typeface="Arial"/>
              </a:rPr>
              <a:t>Study </a:t>
            </a:r>
            <a:r>
              <a:rPr sz="1700" spc="35" dirty="0">
                <a:latin typeface="Arial"/>
                <a:cs typeface="Arial"/>
              </a:rPr>
              <a:t>(in</a:t>
            </a:r>
            <a:r>
              <a:rPr sz="1700" spc="-100" dirty="0">
                <a:latin typeface="Arial"/>
                <a:cs typeface="Arial"/>
              </a:rPr>
              <a:t> </a:t>
            </a:r>
            <a:r>
              <a:rPr sz="1700" spc="40" dirty="0">
                <a:latin typeface="Arial"/>
                <a:cs typeface="Arial"/>
              </a:rPr>
              <a:t>progress)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271145" marR="6767195">
              <a:lnSpc>
                <a:spcPct val="164500"/>
              </a:lnSpc>
            </a:pP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4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75" dirty="0">
                <a:solidFill>
                  <a:srgbClr val="1B1B1B"/>
                </a:solidFill>
                <a:latin typeface="Lucida Sans"/>
                <a:cs typeface="Lucida Sans"/>
              </a:rPr>
              <a:t>N</a:t>
            </a:r>
            <a:r>
              <a:rPr sz="950" dirty="0">
                <a:solidFill>
                  <a:srgbClr val="1B1B1B"/>
                </a:solidFill>
                <a:latin typeface="Lucida Sans"/>
                <a:cs typeface="Lucida Sans"/>
              </a:rPr>
              <a:t>o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d</a:t>
            </a:r>
            <a:r>
              <a:rPr sz="950" spc="30" dirty="0">
                <a:solidFill>
                  <a:srgbClr val="1B1B1B"/>
                </a:solidFill>
                <a:latin typeface="Lucida Sans"/>
                <a:cs typeface="Lucida Sans"/>
              </a:rPr>
              <a:t>e</a:t>
            </a:r>
            <a:r>
              <a:rPr sz="950" spc="75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Y</a:t>
            </a:r>
            <a:r>
              <a:rPr sz="950" spc="-25" dirty="0">
                <a:solidFill>
                  <a:srgbClr val="1B1B1B"/>
                </a:solidFill>
                <a:latin typeface="Lucida Sans"/>
                <a:cs typeface="Lucida Sans"/>
              </a:rPr>
              <a:t>Y</a:t>
            </a:r>
            <a:r>
              <a:rPr sz="950" spc="130" dirty="0">
                <a:solidFill>
                  <a:srgbClr val="1B1B1B"/>
                </a:solidFill>
                <a:latin typeface="Lucida Sans"/>
                <a:cs typeface="Lucida Sans"/>
              </a:rPr>
              <a:t>-</a:t>
            </a:r>
            <a:r>
              <a:rPr sz="950" spc="155" dirty="0">
                <a:solidFill>
                  <a:srgbClr val="1B1B1B"/>
                </a:solidFill>
                <a:latin typeface="Lucida Sans"/>
                <a:cs typeface="Lucida Sans"/>
              </a:rPr>
              <a:t>B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a</a:t>
            </a:r>
            <a:r>
              <a:rPr sz="950" spc="40" dirty="0">
                <a:solidFill>
                  <a:srgbClr val="1B1B1B"/>
                </a:solidFill>
                <a:latin typeface="Lucida Sans"/>
                <a:cs typeface="Lucida Sans"/>
              </a:rPr>
              <a:t>l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_</a:t>
            </a:r>
            <a:r>
              <a:rPr sz="950" spc="5" dirty="0">
                <a:solidFill>
                  <a:srgbClr val="1B1B1B"/>
                </a:solidFill>
                <a:latin typeface="Lucida Sans"/>
                <a:cs typeface="Lucida Sans"/>
              </a:rPr>
              <a:t>d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ss  </a:t>
            </a:r>
            <a:r>
              <a:rPr sz="950" spc="60" dirty="0">
                <a:solidFill>
                  <a:srgbClr val="1B1B1B"/>
                </a:solidFill>
                <a:latin typeface="Lucida Sans"/>
                <a:cs typeface="Lucida Sans"/>
              </a:rPr>
              <a:t>IEEE-13</a:t>
            </a:r>
            <a:r>
              <a:rPr sz="950" spc="-4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</a:t>
            </a:r>
            <a:endParaRPr sz="950">
              <a:latin typeface="Lucida Sans"/>
              <a:cs typeface="Lucida Sans"/>
            </a:endParaRPr>
          </a:p>
          <a:p>
            <a:pPr marL="271145" marR="7037070">
              <a:lnSpc>
                <a:spcPct val="164500"/>
              </a:lnSpc>
              <a:spcBef>
                <a:spcPts val="75"/>
              </a:spcBef>
            </a:pPr>
            <a:r>
              <a:rPr sz="950" spc="60" dirty="0">
                <a:solidFill>
                  <a:srgbClr val="1B1B1B"/>
                </a:solidFill>
                <a:latin typeface="Lucida Sans"/>
                <a:cs typeface="Lucida Sans"/>
              </a:rPr>
              <a:t>IEEE-34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  </a:t>
            </a: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IEEE-123</a:t>
            </a:r>
            <a:r>
              <a:rPr sz="950" spc="-8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</a:t>
            </a:r>
            <a:endParaRPr sz="950">
              <a:latin typeface="Lucida Sans"/>
              <a:cs typeface="Lucida Sans"/>
            </a:endParaRPr>
          </a:p>
          <a:p>
            <a:pPr marL="271145">
              <a:lnSpc>
                <a:spcPct val="100000"/>
              </a:lnSpc>
              <a:spcBef>
                <a:spcPts val="735"/>
              </a:spcBef>
            </a:pP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IEEE-123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 with</a:t>
            </a:r>
            <a:r>
              <a:rPr sz="950" spc="-195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60" dirty="0">
                <a:solidFill>
                  <a:srgbClr val="1B1B1B"/>
                </a:solidFill>
                <a:latin typeface="Lucida Sans"/>
                <a:cs typeface="Lucida Sans"/>
              </a:rPr>
              <a:t>DERs</a:t>
            </a:r>
            <a:endParaRPr sz="950">
              <a:latin typeface="Lucida Sans"/>
              <a:cs typeface="Lucida Sans"/>
            </a:endParaRPr>
          </a:p>
          <a:p>
            <a:pPr marL="271145" marR="5687060">
              <a:lnSpc>
                <a:spcPct val="164500"/>
              </a:lnSpc>
            </a:pP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IEEE-123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with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60" dirty="0">
                <a:solidFill>
                  <a:srgbClr val="1B1B1B"/>
                </a:solidFill>
                <a:latin typeface="Lucida Sans"/>
                <a:cs typeface="Lucida Sans"/>
              </a:rPr>
              <a:t>DERs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" dirty="0">
                <a:solidFill>
                  <a:srgbClr val="1B1B1B"/>
                </a:solidFill>
                <a:latin typeface="Lucida Sans"/>
                <a:cs typeface="Lucida Sans"/>
              </a:rPr>
              <a:t>and</a:t>
            </a:r>
            <a:r>
              <a:rPr sz="950" spc="-40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100" dirty="0">
                <a:solidFill>
                  <a:srgbClr val="1B1B1B"/>
                </a:solidFill>
                <a:latin typeface="Lucida Sans"/>
                <a:cs typeface="Lucida Sans"/>
              </a:rPr>
              <a:t>BESSs  </a:t>
            </a:r>
            <a:r>
              <a:rPr sz="950" spc="0" dirty="0">
                <a:solidFill>
                  <a:srgbClr val="1B1B1B"/>
                </a:solidFill>
                <a:latin typeface="Lucida Sans"/>
                <a:cs typeface="Lucida Sans"/>
              </a:rPr>
              <a:t>Modified </a:t>
            </a: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IEEE-123 </a:t>
            </a:r>
            <a:r>
              <a:rPr sz="950" spc="25" dirty="0">
                <a:solidFill>
                  <a:srgbClr val="1B1B1B"/>
                </a:solidFill>
                <a:latin typeface="Lucida Sans"/>
                <a:cs typeface="Lucida Sans"/>
              </a:rPr>
              <a:t>Node</a:t>
            </a:r>
            <a:r>
              <a:rPr sz="950" spc="-204" dirty="0">
                <a:solidFill>
                  <a:srgbClr val="1B1B1B"/>
                </a:solidFill>
                <a:latin typeface="Lucida Sans"/>
                <a:cs typeface="Lucida Sans"/>
              </a:rPr>
              <a:t> </a:t>
            </a:r>
            <a:r>
              <a:rPr sz="950" spc="-5" dirty="0">
                <a:solidFill>
                  <a:srgbClr val="1B1B1B"/>
                </a:solidFill>
                <a:latin typeface="Lucida Sans"/>
                <a:cs typeface="Lucida Sans"/>
              </a:rPr>
              <a:t>from </a:t>
            </a:r>
            <a:r>
              <a:rPr sz="950" spc="55" dirty="0">
                <a:solidFill>
                  <a:srgbClr val="1B1B1B"/>
                </a:solidFill>
                <a:latin typeface="Lucida Sans"/>
                <a:cs typeface="Lucida Sans"/>
              </a:rPr>
              <a:t>CYME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8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65442"/>
            <a:ext cx="642239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35" dirty="0">
                <a:latin typeface="Arial"/>
                <a:cs typeface="Arial"/>
              </a:rPr>
              <a:t>Case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Study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265" dirty="0">
                <a:latin typeface="Arial"/>
                <a:cs typeface="Arial"/>
              </a:rPr>
              <a:t>-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Modified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IEEE-123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25" dirty="0">
                <a:latin typeface="Arial"/>
                <a:cs typeface="Arial"/>
              </a:rPr>
              <a:t>Node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50" dirty="0">
                <a:latin typeface="Arial"/>
                <a:cs typeface="Arial"/>
              </a:rPr>
              <a:t>from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30" dirty="0">
                <a:latin typeface="Arial"/>
                <a:cs typeface="Arial"/>
              </a:rPr>
              <a:t>CYME</a:t>
            </a:r>
            <a:endParaRPr sz="2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619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24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228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25241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2828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31337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0700" y="1127633"/>
            <a:ext cx="3308350" cy="2136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System</a:t>
            </a:r>
            <a:r>
              <a:rPr sz="1200" b="1" spc="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Structure</a:t>
            </a:r>
            <a:endParaRPr sz="1200">
              <a:latin typeface="Arial"/>
              <a:cs typeface="Arial"/>
            </a:endParaRPr>
          </a:p>
          <a:p>
            <a:pPr marL="230504" marR="5080">
              <a:lnSpc>
                <a:spcPct val="160000"/>
              </a:lnSpc>
              <a:spcBef>
                <a:spcPts val="835"/>
              </a:spcBef>
            </a:pPr>
            <a:r>
              <a:rPr sz="1250" spc="50" dirty="0">
                <a:latin typeface="Arial"/>
                <a:cs typeface="Arial"/>
              </a:rPr>
              <a:t>Mixture </a:t>
            </a:r>
            <a:r>
              <a:rPr sz="1250" spc="55" dirty="0">
                <a:latin typeface="Arial"/>
                <a:cs typeface="Arial"/>
              </a:rPr>
              <a:t>of </a:t>
            </a:r>
            <a:r>
              <a:rPr sz="1250" spc="40" dirty="0">
                <a:latin typeface="Arial"/>
                <a:cs typeface="Arial"/>
              </a:rPr>
              <a:t>single-phase </a:t>
            </a:r>
            <a:r>
              <a:rPr sz="1250" spc="35" dirty="0">
                <a:latin typeface="Arial"/>
                <a:cs typeface="Arial"/>
              </a:rPr>
              <a:t>and</a:t>
            </a:r>
            <a:r>
              <a:rPr sz="1250" spc="-18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three-phase  </a:t>
            </a:r>
            <a:r>
              <a:rPr sz="1250" spc="35" dirty="0">
                <a:latin typeface="Arial"/>
                <a:cs typeface="Arial"/>
              </a:rPr>
              <a:t>Unbalanced </a:t>
            </a:r>
            <a:r>
              <a:rPr sz="1250" spc="25" dirty="0">
                <a:latin typeface="Arial"/>
                <a:cs typeface="Arial"/>
              </a:rPr>
              <a:t>overhead</a:t>
            </a:r>
            <a:r>
              <a:rPr sz="1250" spc="-65" dirty="0">
                <a:latin typeface="Arial"/>
                <a:cs typeface="Arial"/>
              </a:rPr>
              <a:t> </a:t>
            </a:r>
            <a:r>
              <a:rPr sz="1250" spc="35" dirty="0">
                <a:latin typeface="Arial"/>
                <a:cs typeface="Arial"/>
              </a:rPr>
              <a:t>lines</a:t>
            </a:r>
            <a:endParaRPr sz="1250">
              <a:latin typeface="Arial"/>
              <a:cs typeface="Arial"/>
            </a:endParaRPr>
          </a:p>
          <a:p>
            <a:pPr marL="230504" marR="2248535">
              <a:lnSpc>
                <a:spcPct val="158300"/>
              </a:lnSpc>
              <a:spcBef>
                <a:spcPts val="25"/>
              </a:spcBef>
            </a:pPr>
            <a:r>
              <a:rPr sz="1250" spc="-40" dirty="0">
                <a:latin typeface="Arial"/>
                <a:cs typeface="Arial"/>
              </a:rPr>
              <a:t>R</a:t>
            </a:r>
            <a:r>
              <a:rPr sz="1250" spc="0" dirty="0">
                <a:latin typeface="Arial"/>
                <a:cs typeface="Arial"/>
              </a:rPr>
              <a:t>e</a:t>
            </a:r>
            <a:r>
              <a:rPr sz="1250" spc="75" dirty="0">
                <a:latin typeface="Arial"/>
                <a:cs typeface="Arial"/>
              </a:rPr>
              <a:t>g</a:t>
            </a:r>
            <a:r>
              <a:rPr sz="1250" spc="40" dirty="0">
                <a:latin typeface="Arial"/>
                <a:cs typeface="Arial"/>
              </a:rPr>
              <a:t>u</a:t>
            </a:r>
            <a:r>
              <a:rPr sz="1250" spc="105" dirty="0">
                <a:latin typeface="Arial"/>
                <a:cs typeface="Arial"/>
              </a:rPr>
              <a:t>l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100" dirty="0">
                <a:latin typeface="Arial"/>
                <a:cs typeface="Arial"/>
              </a:rPr>
              <a:t>t</a:t>
            </a:r>
            <a:r>
              <a:rPr sz="1250" spc="30" dirty="0">
                <a:latin typeface="Arial"/>
                <a:cs typeface="Arial"/>
              </a:rPr>
              <a:t>o</a:t>
            </a:r>
            <a:r>
              <a:rPr sz="1250" spc="45" dirty="0">
                <a:latin typeface="Arial"/>
                <a:cs typeface="Arial"/>
              </a:rPr>
              <a:t>r</a:t>
            </a:r>
            <a:r>
              <a:rPr sz="1250" spc="0" dirty="0">
                <a:latin typeface="Arial"/>
                <a:cs typeface="Arial"/>
              </a:rPr>
              <a:t>s  </a:t>
            </a:r>
            <a:r>
              <a:rPr sz="1250" spc="25" dirty="0">
                <a:latin typeface="Arial"/>
                <a:cs typeface="Arial"/>
              </a:rPr>
              <a:t>Capacitors  </a:t>
            </a:r>
            <a:r>
              <a:rPr sz="1250" dirty="0">
                <a:latin typeface="Arial"/>
                <a:cs typeface="Arial"/>
              </a:rPr>
              <a:t>PVs  </a:t>
            </a:r>
            <a:r>
              <a:rPr sz="1250" spc="-15" dirty="0">
                <a:latin typeface="Arial"/>
                <a:cs typeface="Arial"/>
              </a:rPr>
              <a:t>BESSs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2195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45243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49" y="0"/>
                </a:lnTo>
                <a:lnTo>
                  <a:pt x="5714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0700" y="3727957"/>
            <a:ext cx="5688965" cy="927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25" dirty="0">
                <a:latin typeface="Arial"/>
                <a:cs typeface="Arial"/>
              </a:rPr>
              <a:t>Optimization</a:t>
            </a:r>
            <a:r>
              <a:rPr sz="1200" b="1" spc="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Period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230504">
              <a:lnSpc>
                <a:spcPct val="100000"/>
              </a:lnSpc>
            </a:pPr>
            <a:r>
              <a:rPr sz="1250" spc="90" dirty="0">
                <a:latin typeface="Arial"/>
                <a:cs typeface="Arial"/>
              </a:rPr>
              <a:t>24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hours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90" dirty="0">
                <a:latin typeface="Arial"/>
                <a:cs typeface="Arial"/>
              </a:rPr>
              <a:t>1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hour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resolution</a:t>
            </a:r>
            <a:endParaRPr sz="12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900"/>
              </a:spcBef>
            </a:pPr>
            <a:r>
              <a:rPr sz="1250" spc="40" dirty="0">
                <a:latin typeface="Arial"/>
                <a:cs typeface="Arial"/>
              </a:rPr>
              <a:t>Online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optimization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with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feedback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from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the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50" dirty="0">
                <a:latin typeface="Arial"/>
                <a:cs typeface="Arial"/>
              </a:rPr>
              <a:t>real-time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65" dirty="0">
                <a:latin typeface="Arial"/>
                <a:cs typeface="Arial"/>
              </a:rPr>
              <a:t>power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system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40" dirty="0">
                <a:latin typeface="Arial"/>
                <a:cs typeface="Arial"/>
              </a:rPr>
              <a:t>data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76225"/>
            <a:ext cx="428624" cy="83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438899"/>
            <a:ext cx="121919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762" y="65722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49"/>
                </a:lnTo>
              </a:path>
            </a:pathLst>
          </a:custGeom>
          <a:ln w="9524">
            <a:solidFill>
              <a:srgbClr val="F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96910" y="6478320"/>
            <a:ext cx="19812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80"/>
              </a:lnSpc>
            </a:pPr>
            <a:fld id="{81D60167-4931-47E6-BA6A-407CBD079E47}" type="slidenum"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9</a:t>
            </a:fld>
            <a:r>
              <a:rPr sz="950" spc="-95" dirty="0">
                <a:solidFill>
                  <a:srgbClr val="F0FFFF"/>
                </a:solidFill>
                <a:latin typeface="Gill Sans MT"/>
                <a:cs typeface="Gill Sans MT"/>
              </a:rPr>
              <a:t> </a:t>
            </a:r>
            <a:r>
              <a:rPr sz="950" spc="25" dirty="0">
                <a:solidFill>
                  <a:srgbClr val="F0FFFF"/>
                </a:solidFill>
                <a:latin typeface="Gill Sans MT"/>
                <a:cs typeface="Gill Sans MT"/>
              </a:rPr>
              <a:t>/</a:t>
            </a:r>
            <a:endParaRPr sz="950">
              <a:latin typeface="Gill Sans MT"/>
              <a:cs typeface="Gill Sans MT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sz="950" spc="150" dirty="0">
                <a:solidFill>
                  <a:srgbClr val="F0FFFF"/>
                </a:solidFill>
                <a:latin typeface="Gill Sans MT"/>
                <a:cs typeface="Gill Sans MT"/>
              </a:rPr>
              <a:t>31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75" dirty="0"/>
              <a:t>Wei</a:t>
            </a:r>
            <a:r>
              <a:rPr spc="-60" dirty="0"/>
              <a:t> </a:t>
            </a:r>
            <a:r>
              <a:rPr spc="80" dirty="0"/>
              <a:t>Gao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80"/>
              </a:lnSpc>
            </a:pPr>
            <a:r>
              <a:rPr spc="90" dirty="0"/>
              <a:t>Research</a:t>
            </a:r>
            <a:r>
              <a:rPr spc="-25" dirty="0"/>
              <a:t> </a:t>
            </a:r>
            <a:r>
              <a:rPr spc="60" dirty="0"/>
              <a:t>Topics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4190</Words>
  <Application>Microsoft Office PowerPoint</Application>
  <PresentationFormat>Widescreen</PresentationFormat>
  <Paragraphs>839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宋体</vt:lpstr>
      <vt:lpstr>Arial</vt:lpstr>
      <vt:lpstr>Calibri</vt:lpstr>
      <vt:lpstr>Cambria Math</vt:lpstr>
      <vt:lpstr>Courier New</vt:lpstr>
      <vt:lpstr>Gill Sans MT</vt:lpstr>
      <vt:lpstr>Lucida Sans</vt:lpstr>
      <vt:lpstr>Lucida Sans Unicode</vt:lpstr>
      <vt:lpstr>Microsoft Sans Serif</vt:lpstr>
      <vt:lpstr>Segoe UI</vt:lpstr>
      <vt:lpstr>Symbol</vt:lpstr>
      <vt:lpstr>Times New Roman</vt:lpstr>
      <vt:lpstr>Office Theme</vt:lpstr>
      <vt:lpstr>PowerPoint Presentation</vt:lpstr>
      <vt:lpstr>About Me</vt:lpstr>
      <vt:lpstr>Research and Project</vt:lpstr>
      <vt:lpstr>Distributed Energy Resources Management System (DERMS)</vt:lpstr>
      <vt:lpstr>Formulation of OPF model</vt:lpstr>
      <vt:lpstr>Constraints</vt:lpstr>
      <vt:lpstr>Powerflow Equations</vt:lpstr>
      <vt:lpstr>Implementation</vt:lpstr>
      <vt:lpstr>Case Study - Modified IEEE-123 Node from CYME</vt:lpstr>
      <vt:lpstr>PowerPoint Presentation</vt:lpstr>
      <vt:lpstr>PowerPoint Presentation</vt:lpstr>
      <vt:lpstr>Preliminary Results</vt:lpstr>
      <vt:lpstr>Adaptive Power System Protection with IBRs</vt:lpstr>
      <vt:lpstr>Out-of-Step and Power Swing Conditions</vt:lpstr>
      <vt:lpstr>Implementation (in progress)</vt:lpstr>
      <vt:lpstr>Deep Reinforcement Learning based power system dynamic control</vt:lpstr>
      <vt:lpstr>Reinforcement Learning and Meta Learning</vt:lpstr>
      <vt:lpstr>Meta-DRL Framework and Platform [1]</vt:lpstr>
      <vt:lpstr>HVDC-based oscillation damping control using Meta-DRL [4]</vt:lpstr>
      <vt:lpstr>Case Study 1 [4]</vt:lpstr>
      <vt:lpstr>Result of Revised minniWECC [4]</vt:lpstr>
      <vt:lpstr>Case Study 2 [1]</vt:lpstr>
      <vt:lpstr>Result of Modified IEEE-39 bus system with HVDC [1]</vt:lpstr>
      <vt:lpstr>DFIG-FRT using DRL [5]</vt:lpstr>
      <vt:lpstr>Case Study [5]</vt:lpstr>
      <vt:lpstr>Result of DFIG-FRT [5]</vt:lpstr>
      <vt:lpstr>Result of DFIG-FRT [5]</vt:lpstr>
      <vt:lpstr>Result of DFIG-FRT [5]</vt:lpstr>
      <vt:lpstr>Frequency Regulation using DRL [2, 3]</vt:lpstr>
      <vt:lpstr>Case Study [2, 3]</vt:lpstr>
      <vt:lpstr>Publications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Slidev</dc:title>
  <cp:lastModifiedBy>Wei Gao</cp:lastModifiedBy>
  <cp:revision>2</cp:revision>
  <dcterms:created xsi:type="dcterms:W3CDTF">2024-10-16T04:11:25Z</dcterms:created>
  <dcterms:modified xsi:type="dcterms:W3CDTF">2024-10-16T04:22:21Z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2024-10-16T00:00:00Z</vt:filetime>
  </property>
</Properties>
</file>